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9" r:id="rId6"/>
  </p:sldMasterIdLst>
  <p:notesMasterIdLst>
    <p:notesMasterId r:id="rId61"/>
  </p:notesMasterIdLst>
  <p:sldIdLst>
    <p:sldId id="771" r:id="rId7"/>
    <p:sldId id="811" r:id="rId8"/>
    <p:sldId id="777" r:id="rId9"/>
    <p:sldId id="812" r:id="rId10"/>
    <p:sldId id="810" r:id="rId11"/>
    <p:sldId id="784" r:id="rId12"/>
    <p:sldId id="814" r:id="rId13"/>
    <p:sldId id="782" r:id="rId14"/>
    <p:sldId id="741" r:id="rId15"/>
    <p:sldId id="743" r:id="rId16"/>
    <p:sldId id="742" r:id="rId17"/>
    <p:sldId id="776" r:id="rId18"/>
    <p:sldId id="828" r:id="rId19"/>
    <p:sldId id="815" r:id="rId20"/>
    <p:sldId id="816" r:id="rId21"/>
    <p:sldId id="817" r:id="rId22"/>
    <p:sldId id="818" r:id="rId23"/>
    <p:sldId id="819" r:id="rId24"/>
    <p:sldId id="820" r:id="rId25"/>
    <p:sldId id="821" r:id="rId26"/>
    <p:sldId id="822" r:id="rId27"/>
    <p:sldId id="823" r:id="rId28"/>
    <p:sldId id="834" r:id="rId29"/>
    <p:sldId id="832" r:id="rId30"/>
    <p:sldId id="835" r:id="rId31"/>
    <p:sldId id="836" r:id="rId32"/>
    <p:sldId id="837" r:id="rId33"/>
    <p:sldId id="838" r:id="rId34"/>
    <p:sldId id="839" r:id="rId35"/>
    <p:sldId id="840" r:id="rId36"/>
    <p:sldId id="824" r:id="rId37"/>
    <p:sldId id="825" r:id="rId38"/>
    <p:sldId id="826" r:id="rId39"/>
    <p:sldId id="827" r:id="rId40"/>
    <p:sldId id="661" r:id="rId41"/>
    <p:sldId id="829" r:id="rId42"/>
    <p:sldId id="749" r:id="rId43"/>
    <p:sldId id="830" r:id="rId44"/>
    <p:sldId id="751" r:id="rId45"/>
    <p:sldId id="831" r:id="rId46"/>
    <p:sldId id="796" r:id="rId47"/>
    <p:sldId id="801" r:id="rId48"/>
    <p:sldId id="797" r:id="rId49"/>
    <p:sldId id="802" r:id="rId50"/>
    <p:sldId id="803" r:id="rId51"/>
    <p:sldId id="843" r:id="rId52"/>
    <p:sldId id="844" r:id="rId53"/>
    <p:sldId id="846" r:id="rId54"/>
    <p:sldId id="845" r:id="rId55"/>
    <p:sldId id="849" r:id="rId56"/>
    <p:sldId id="848" r:id="rId57"/>
    <p:sldId id="804" r:id="rId58"/>
    <p:sldId id="805" r:id="rId59"/>
    <p:sldId id="714" r:id="rId60"/>
  </p:sldIdLst>
  <p:sldSz cx="12192000" cy="6858000"/>
  <p:notesSz cx="6858000" cy="9144000"/>
  <p:embeddedFontLst>
    <p:embeddedFont>
      <p:font typeface="楷体" panose="02010609060101010101" pitchFamily="49" charset="-122"/>
      <p:regular r:id="rId62"/>
    </p:embeddedFont>
    <p:embeddedFont>
      <p:font typeface="Bradley Hand ITC" panose="03070402050302030203" pitchFamily="66" charset="0"/>
      <p:regular r:id="rId63"/>
    </p:embeddedFont>
    <p:embeddedFont>
      <p:font typeface="华文细黑" panose="02010600040101010101" pitchFamily="2" charset="-122"/>
      <p:regular r:id="rId64"/>
    </p:embeddedFont>
    <p:embeddedFont>
      <p:font typeface="微软雅黑" panose="020B0503020204020204" pitchFamily="34" charset="-122"/>
      <p:regular r:id="rId65"/>
      <p:bold r:id="rId66"/>
    </p:embeddedFont>
    <p:embeddedFont>
      <p:font typeface="华文楷体" panose="02010600040101010101" pitchFamily="2" charset="-122"/>
      <p:regular r:id="rId67"/>
    </p:embeddedFont>
    <p:embeddedFont>
      <p:font typeface="SimSun-ExtB" panose="02010609060101010101" pitchFamily="49" charset="-122"/>
      <p:regular r:id="rId68"/>
    </p:embeddedFont>
    <p:embeddedFont>
      <p:font typeface="Calibri Light" panose="020F0302020204030204" pitchFamily="34" charset="0"/>
      <p:regular r:id="rId69"/>
      <p:italic r:id="rId70"/>
    </p:embeddedFont>
    <p:embeddedFont>
      <p:font typeface="华文新魏" panose="02010800040101010101" pitchFamily="2" charset="-122"/>
      <p:regular r:id="rId71"/>
    </p:embeddedFont>
    <p:embeddedFont>
      <p:font typeface="方正舒体" panose="02010601030101010101" pitchFamily="2" charset="-122"/>
      <p:regular r:id="rId72"/>
    </p:embeddedFont>
    <p:embeddedFont>
      <p:font typeface="Calibri" panose="020F0502020204030204" pitchFamily="34" charset="0"/>
      <p:regular r:id="rId73"/>
      <p:bold r:id="rId74"/>
      <p:italic r:id="rId75"/>
      <p:boldItalic r:id="rId76"/>
    </p:embeddedFont>
    <p:embeddedFont>
      <p:font typeface="Ebrima" panose="02000000000000000000" pitchFamily="2" charset="0"/>
      <p:regular r:id="rId77"/>
      <p:bold r:id="rId78"/>
    </p:embeddedFont>
    <p:embeddedFont>
      <p:font typeface="幼圆" panose="02010509060101010101" pitchFamily="49" charset="-122"/>
      <p:regular r:id="rId79"/>
    </p:embeddedFont>
  </p:embeddedFontLst>
  <p:custDataLst>
    <p:tags r:id="rId8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" userDrawn="1">
          <p15:clr>
            <a:srgbClr val="A4A3A4"/>
          </p15:clr>
        </p15:guide>
        <p15:guide id="2" pos="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9900FF"/>
    <a:srgbClr val="9933FF"/>
    <a:srgbClr val="CC00CC"/>
    <a:srgbClr val="FFCCFF"/>
    <a:srgbClr val="CCCCFF"/>
    <a:srgbClr val="CC99FF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88309" autoAdjust="0"/>
  </p:normalViewPr>
  <p:slideViewPr>
    <p:cSldViewPr snapToGrid="0" snapToObjects="1">
      <p:cViewPr varScale="1">
        <p:scale>
          <a:sx n="78" d="100"/>
          <a:sy n="78" d="100"/>
        </p:scale>
        <p:origin x="854" y="101"/>
      </p:cViewPr>
      <p:guideLst>
        <p:guide orient="horz" pos="208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76" Type="http://schemas.openxmlformats.org/officeDocument/2006/relationships/font" Target="fonts/font15.fntdata"/><Relationship Id="rId84" Type="http://schemas.openxmlformats.org/officeDocument/2006/relationships/tableStyles" Target="tableStyles.xml"/><Relationship Id="rId7" Type="http://schemas.openxmlformats.org/officeDocument/2006/relationships/slide" Target="slides/slide1.xml"/><Relationship Id="rId71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5.fntdata"/><Relationship Id="rId74" Type="http://schemas.openxmlformats.org/officeDocument/2006/relationships/font" Target="fonts/font13.fntdata"/><Relationship Id="rId79" Type="http://schemas.openxmlformats.org/officeDocument/2006/relationships/font" Target="fonts/font18.fntdata"/><Relationship Id="rId5" Type="http://schemas.openxmlformats.org/officeDocument/2006/relationships/slideMaster" Target="slideMasters/slideMaster5.xml"/><Relationship Id="rId61" Type="http://schemas.openxmlformats.org/officeDocument/2006/relationships/notesMaster" Target="notesMasters/notesMaster1.xml"/><Relationship Id="rId82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font" Target="fonts/font17.fntdata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font" Target="fonts/font16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1.fntdata"/><Relationship Id="rId80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font" Target="fonts/font6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1DDF23E-2C58-45A2-B1C4-7D50131FAFFD}" type="datetimeFigureOut">
              <a:rPr lang="zh-CN" altLang="en-US"/>
              <a:t>2026-03-23</a:t>
            </a:fld>
            <a:endParaRPr lang="en-US" altLang="zh-CN"/>
          </a:p>
        </p:txBody>
      </p:sp>
      <p:sp>
        <p:nvSpPr>
          <p:cNvPr id="1044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ACAC151E-BA99-474D-B5BC-E655AED32CE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40092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72E7092A-6B29-4720-93DA-D0AFBE4CC61A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007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EAE236E-687D-4E9F-8A7E-4ACB13145D3E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4852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4E4D34C-2D71-4354-944F-D44234ADD6E0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4323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6621217-B9B8-4138-8AB4-BD1A57AF35E9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5324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26D6872-010D-47FD-BCB1-3CB113F269AA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9357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146022-29AF-4355-B314-93AABF257811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41027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7579AB9-E9D4-4684-AA0F-5577D8EC5833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62612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7325FF4F-2E38-4827-B54D-9CB2BDCD14FE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97238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74AC4519-4961-4617-866B-9A3C516E20BA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7813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AA90396-0EE3-46E8-8C5E-E5437CC2EE37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3113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75000A6E-8215-4F95-A782-6F772FA2572A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3764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CEF77FA-BBC9-4853-900C-9CFCB34281A3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60348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3299D931-C5E1-486D-AA66-31C13FE10E22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3146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0724976-5C3D-4A3A-8641-C27A32151A02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78350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20337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80056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9065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84944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56141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83938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98547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0927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8B6E6798-8E4A-47F5-AD95-B87D5C031C19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77297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61D11278-2DC7-498B-AB1C-B7E18F44C9AF}" type="slidenum">
              <a:rPr lang="zh-CN" altLang="en-US" smtClean="0"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4186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80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8503D06F-E827-40D8-AE5A-A04C0E99CD76}" type="slidenum">
              <a:rPr lang="zh-CN" altLang="en-US" smtClean="0"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49523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90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90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01A1894-CB25-48AC-BD72-5DC84F5BD17E}" type="slidenum">
              <a:rPr lang="zh-CN" altLang="en-US" smtClean="0"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09312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300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7EF8DF1-1090-4B78-9ED9-5074BD6300FF}" type="slidenum">
              <a:rPr lang="zh-CN" altLang="en-US" smtClean="0"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8838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BB53A43-82D7-40B5-A807-CB96EDF864E0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1799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F04F77A-11EE-4DA7-9D8D-82D50D25D51E}" type="slidenum">
              <a:rPr lang="zh-CN" altLang="en-US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8347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02572B2-C692-4E44-BD61-8821F162CF99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60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51DB6E8-5CD5-4BCA-B845-CE2C942E44D7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8340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9268063-3751-4F8D-AD64-944BD80A802E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7806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CFEF5684-CC75-4B3D-B788-7FB5ECAC8003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6081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C9A0F6-BFE5-49CB-9A2C-4C393C8F2C4E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E21CE24-9A0A-4319-8782-AF4FF613375D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E24E1E4-F8EB-42FE-872F-06B5658CA934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A0C1D8E-F02A-466D-8E39-4D0E7FFE72B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BD8DF69-E928-46CC-B730-94633AD48948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6F38A12-B7C3-4CF2-8777-E7BA97323B33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E590497-9AA1-481B-ABAD-A46860C2CE3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58DAD2E-A652-4941-9029-4FEBD25B7CA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CF01E1F-0843-487C-B6E9-4B12C9B33B6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890DAE-FE0C-46CE-A15B-A8865FF3D3A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5EA5A94-D5D3-4D37-A390-74FAE11B99E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7C6A59-D392-4112-8B75-329D9514D27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B4CE2F7-9F5C-44F2-8948-C1C64DDF1F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489EF0-422E-498F-9B94-A2DAD350246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DAD8F0D-700B-4EA4-BB3D-F88C82F8C2E4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36C1E3-1DAE-4593-BBEA-741EEE7D4291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C64B34E-CDF9-49FE-893D-7782C5840A5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1B42055-515B-49DC-A093-94F4E7FAF84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E989329-97EB-461B-8916-D9B9FA865DF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D069EB7-02ED-4144-80A8-124699A8ED3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019EA00-B25C-487F-8DBD-085B86544F1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20C513E-2924-4B89-83B0-67490DDB3F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80D9D3D-5DC6-4BF4-A962-378BB218E2E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65A06F0-8C24-4913-9BA5-03A6294F9EF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D5A9744-063B-461C-8E75-CF5DA6B7C81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A0C52B7-8B6D-4525-9DE2-93A4747215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72DB0A-DB92-4DFB-A29E-046A5B250CA3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A869907-F50D-4D9E-8F34-790D0A776C6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9F8AC9-B655-4E1A-8884-75485D5BE64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948A2C9-B879-4214-A162-AD50BAE5A1F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C63138D-E7EF-42DE-9D11-4F0F6A16996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CEE928E-2CA0-4A0B-B50F-4728718374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99154CA-0E2C-47ED-AF6E-AB80C8E8CEA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82CFC61-D503-4ADE-901D-4BEBE70B830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EA5584-90AA-40F1-A70D-2B2E727EE6D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A22BA8D-781B-4154-BD34-2825BA0ED0E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8D99A3-B660-4600-B0C3-E10D4EF8965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ADA4DE0-3B32-434B-9C41-55CC7EAB504A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BFC89A2-B957-4304-B26E-6F6C00961C45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9035E0-7C71-4066-A726-B3FBEC41F17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361FCB-848E-422F-9A7E-D3CF1E67609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1623BD-015E-4426-BA03-2D88FE0B217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E964CA-47CC-4738-B9F7-0D6742367AB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193A84B-449F-4BEE-A28A-F5D24249F63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C58CF1A-07CC-4556-9BD3-F31AB9219BC5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6A9E398-FB8B-44AC-8AFA-A1809E90D789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2E1393F-5A3E-41AB-87E8-8A2DAEA46878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973E0DE-6590-47E1-8BC0-19217A93BF50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4279F0C-6FB4-419B-B2CC-80B324036C2E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2380D18-EC84-402C-8DBA-1FEB8D8CB37E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B437ADC-9574-4D1F-82F7-8C7BC58FDA26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A98B7C2-143B-45B8-92AF-8454C10A4429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9378033-03A3-4859-B172-F596079996BE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FA5580F-D147-4182-A4B6-8B40EC43566C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32230A0-9119-409B-9EA6-936A462F46AD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A24DA96-AEB3-4A5F-87DB-DB2D1C2DEA17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93409DC-5B92-4C84-BC34-4AD78A3ACFA7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1D29B02-F07B-4B32-AB4B-92D2D5DF6239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20A91A9-B179-4721-83B2-B5D9AF625499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0B2025E-9FA7-47CA-94CB-567515F056BA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C367347-4413-4712-ACD1-C5C891A1897E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A879FE8-AEF7-47CB-86C8-57BEF5478184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DC1171A-B661-47EC-8086-65EF5CCC89F6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BA5B87F-3C61-4E48-8635-B7FFDA19A876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E201C2C-43D4-4D35-8287-3CC9E8C6C1AD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F1271A5-0FAF-4DE8-9320-E11A6CC692D2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3610C47-5B28-4969-B05A-657E02EE510F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F6D1429-9A3E-4830-BDB4-0C3481B8A7FF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3B2074E-6E1D-416C-ACD3-9F83F8F16253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31AC027-FDD2-44D9-B652-C5A8C77406FD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18CB1-2944-43F0-89FE-311C86B2C1DF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796F9-611E-4EF1-B60C-467148F614F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8DBFC-1985-44DF-8A23-79BA35300E34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45CDB-3137-408A-86C4-7C16A89D2307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21A7C-9582-4F6D-B21C-E6C0B489017B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54483-7FC3-4C41-99A4-94D8E71E032A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813C8E4-A71B-4DC4-A257-662E313F1E00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F497CB4-7579-4DDF-8763-21D47E2518F5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B868E-CEAB-49B4-B3C3-BF83F988D8B8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4D811-6CEE-45FB-A8A8-F63421746BD7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814D3-310C-4908-B337-37655FEC38B1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EE9FC-3244-4499-AD4B-0E6B68E74E3E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55119-2E6B-4EF2-B8B8-3FBB6876FF3D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FB23D-AFE5-4E34-B764-162AA5C24B8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67C41-B618-4245-A2BA-766D5B28D3B5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531C3-4294-4BE2-8E86-2740A1BD224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BBB9-D1EB-4355-A0B3-865B5A9E70D2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68B00-BFB3-430A-ADCF-FF883778492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47454-0F38-412F-A512-3673923460D3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38E69-B3E3-42FA-80F5-18C8834F2D1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516BF-BF27-4385-988D-30C47F1E143C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3A2B7-BF4D-4F5A-90E9-24F6BC9FBB1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E27EC-043B-400B-9158-0B60B5F3155E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15DAB-E709-4296-9845-35300F216E58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0ACF282-E317-4D6F-9FCF-8FB7C26446D7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191E8C1-A862-4D5F-B310-0D3FA79421F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4ABC072-AAB9-4758-AB8D-D8AB031DA0A7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891A0B-A5C4-4E7F-AAD4-B55D23FAB39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B38BB1D-4913-4D61-B0DB-B6C044D94B7C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C201F6-5E2F-4D09-84DF-429D37385271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/>
          <p:nvPr userDrawn="1"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 userDrawn="1"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6" cstate="print"/>
          <a:srcRect t="12482"/>
          <a:stretch>
            <a:fillRect/>
          </a:stretch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 userDrawn="1"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 userDrawn="1"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 userDrawn="1"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 userDrawn="1"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 userDrawn="1"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 userDrawn="1"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 userDrawn="1"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 userDrawn="1"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 userDrawn="1"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 userDrawn="1"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/>
          <p:nvPr userDrawn="1"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/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/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/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/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/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/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/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/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/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 userDrawn="1"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 userDrawn="1"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 userDrawn="1"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 userDrawn="1"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 userDrawn="1"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 userDrawn="1"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/>
          <p:nvPr userDrawn="1"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/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/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/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/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/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/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/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/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/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129AE53-57E8-4960-9D71-0FD6B85B8C62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DF3CCE4-2DB6-4336-A2E4-50A14EAC3E98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2B0EBF-1E6C-4A52-8794-61290DB1270D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C3EC1EF-0EE6-40CD-8261-43C71EB0224D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notesSlide" Target="../notesSlides/notesSlide22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4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她是我的汉语老师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4538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Freeform 51"/>
          <p:cNvSpPr/>
          <p:nvPr/>
        </p:nvSpPr>
        <p:spPr bwMode="auto">
          <a:xfrm>
            <a:off x="4289425" y="4845050"/>
            <a:ext cx="139700" cy="1084263"/>
          </a:xfrm>
          <a:custGeom>
            <a:avLst/>
            <a:gdLst>
              <a:gd name="connsiteX0" fmla="*/ 1466 w 10000"/>
              <a:gd name="connsiteY0" fmla="*/ 2937 h 10000"/>
              <a:gd name="connsiteX1" fmla="*/ 1466 w 10000"/>
              <a:gd name="connsiteY1" fmla="*/ 3484 h 10000"/>
              <a:gd name="connsiteX2" fmla="*/ 1466 w 10000"/>
              <a:gd name="connsiteY2" fmla="*/ 4016 h 10000"/>
              <a:gd name="connsiteX3" fmla="*/ 1466 w 10000"/>
              <a:gd name="connsiteY3" fmla="*/ 4563 h 10000"/>
              <a:gd name="connsiteX4" fmla="*/ 1466 w 10000"/>
              <a:gd name="connsiteY4" fmla="*/ 5000 h 10000"/>
              <a:gd name="connsiteX5" fmla="*/ 1257 w 10000"/>
              <a:gd name="connsiteY5" fmla="*/ 5437 h 10000"/>
              <a:gd name="connsiteX6" fmla="*/ 1257 w 10000"/>
              <a:gd name="connsiteY6" fmla="*/ 5984 h 10000"/>
              <a:gd name="connsiteX7" fmla="*/ 1466 w 10000"/>
              <a:gd name="connsiteY7" fmla="*/ 7063 h 10000"/>
              <a:gd name="connsiteX8" fmla="*/ 1466 w 10000"/>
              <a:gd name="connsiteY8" fmla="*/ 7500 h 10000"/>
              <a:gd name="connsiteX9" fmla="*/ 1675 w 10000"/>
              <a:gd name="connsiteY9" fmla="*/ 7937 h 10000"/>
              <a:gd name="connsiteX10" fmla="*/ 1885 w 10000"/>
              <a:gd name="connsiteY10" fmla="*/ 8265 h 10000"/>
              <a:gd name="connsiteX11" fmla="*/ 2094 w 10000"/>
              <a:gd name="connsiteY11" fmla="*/ 8593 h 10000"/>
              <a:gd name="connsiteX12" fmla="*/ 2304 w 10000"/>
              <a:gd name="connsiteY12" fmla="*/ 8702 h 10000"/>
              <a:gd name="connsiteX13" fmla="*/ 2723 w 10000"/>
              <a:gd name="connsiteY13" fmla="*/ 8921 h 10000"/>
              <a:gd name="connsiteX14" fmla="*/ 3325 w 10000"/>
              <a:gd name="connsiteY14" fmla="*/ 8921 h 10000"/>
              <a:gd name="connsiteX15" fmla="*/ 3953 w 10000"/>
              <a:gd name="connsiteY15" fmla="*/ 9030 h 10000"/>
              <a:gd name="connsiteX16" fmla="*/ 4581 w 10000"/>
              <a:gd name="connsiteY16" fmla="*/ 9030 h 10000"/>
              <a:gd name="connsiteX17" fmla="*/ 5209 w 10000"/>
              <a:gd name="connsiteY17" fmla="*/ 9030 h 10000"/>
              <a:gd name="connsiteX18" fmla="*/ 5838 w 10000"/>
              <a:gd name="connsiteY18" fmla="*/ 9030 h 10000"/>
              <a:gd name="connsiteX19" fmla="*/ 6466 w 10000"/>
              <a:gd name="connsiteY19" fmla="*/ 9030 h 10000"/>
              <a:gd name="connsiteX20" fmla="*/ 6885 w 10000"/>
              <a:gd name="connsiteY20" fmla="*/ 8921 h 10000"/>
              <a:gd name="connsiteX21" fmla="*/ 7513 w 10000"/>
              <a:gd name="connsiteY21" fmla="*/ 8702 h 10000"/>
              <a:gd name="connsiteX22" fmla="*/ 7723 w 10000"/>
              <a:gd name="connsiteY22" fmla="*/ 8593 h 10000"/>
              <a:gd name="connsiteX23" fmla="*/ 7906 w 10000"/>
              <a:gd name="connsiteY23" fmla="*/ 8374 h 10000"/>
              <a:gd name="connsiteX24" fmla="*/ 8115 w 10000"/>
              <a:gd name="connsiteY24" fmla="*/ 8046 h 10000"/>
              <a:gd name="connsiteX25" fmla="*/ 8325 w 10000"/>
              <a:gd name="connsiteY25" fmla="*/ 7719 h 10000"/>
              <a:gd name="connsiteX26" fmla="*/ 8534 w 10000"/>
              <a:gd name="connsiteY26" fmla="*/ 7391 h 10000"/>
              <a:gd name="connsiteX27" fmla="*/ 8534 w 10000"/>
              <a:gd name="connsiteY27" fmla="*/ 7063 h 10000"/>
              <a:gd name="connsiteX28" fmla="*/ 8534 w 10000"/>
              <a:gd name="connsiteY28" fmla="*/ 6735 h 10000"/>
              <a:gd name="connsiteX29" fmla="*/ 8743 w 10000"/>
              <a:gd name="connsiteY29" fmla="*/ 6421 h 10000"/>
              <a:gd name="connsiteX30" fmla="*/ 8743 w 10000"/>
              <a:gd name="connsiteY30" fmla="*/ 6311 h 10000"/>
              <a:gd name="connsiteX31" fmla="*/ 8953 w 10000"/>
              <a:gd name="connsiteY31" fmla="*/ 6202 h 10000"/>
              <a:gd name="connsiteX32" fmla="*/ 8953 w 10000"/>
              <a:gd name="connsiteY32" fmla="*/ 6202 h 10000"/>
              <a:gd name="connsiteX33" fmla="*/ 8953 w 10000"/>
              <a:gd name="connsiteY33" fmla="*/ 6311 h 10000"/>
              <a:gd name="connsiteX34" fmla="*/ 8953 w 10000"/>
              <a:gd name="connsiteY34" fmla="*/ 6421 h 10000"/>
              <a:gd name="connsiteX35" fmla="*/ 8953 w 10000"/>
              <a:gd name="connsiteY35" fmla="*/ 6516 h 10000"/>
              <a:gd name="connsiteX36" fmla="*/ 9162 w 10000"/>
              <a:gd name="connsiteY36" fmla="*/ 6844 h 10000"/>
              <a:gd name="connsiteX37" fmla="*/ 9162 w 10000"/>
              <a:gd name="connsiteY37" fmla="*/ 7063 h 10000"/>
              <a:gd name="connsiteX38" fmla="*/ 9372 w 10000"/>
              <a:gd name="connsiteY38" fmla="*/ 7281 h 10000"/>
              <a:gd name="connsiteX39" fmla="*/ 9372 w 10000"/>
              <a:gd name="connsiteY39" fmla="*/ 7828 h 10000"/>
              <a:gd name="connsiteX40" fmla="*/ 9581 w 10000"/>
              <a:gd name="connsiteY40" fmla="*/ 8265 h 10000"/>
              <a:gd name="connsiteX41" fmla="*/ 9791 w 10000"/>
              <a:gd name="connsiteY41" fmla="*/ 8593 h 10000"/>
              <a:gd name="connsiteX42" fmla="*/ 10000 w 10000"/>
              <a:gd name="connsiteY42" fmla="*/ 8811 h 10000"/>
              <a:gd name="connsiteX43" fmla="*/ 10000 w 10000"/>
              <a:gd name="connsiteY43" fmla="*/ 8921 h 10000"/>
              <a:gd name="connsiteX44" fmla="*/ 10000 w 10000"/>
              <a:gd name="connsiteY44" fmla="*/ 9030 h 10000"/>
              <a:gd name="connsiteX45" fmla="*/ 10000 w 10000"/>
              <a:gd name="connsiteY45" fmla="*/ 9126 h 10000"/>
              <a:gd name="connsiteX46" fmla="*/ 9791 w 10000"/>
              <a:gd name="connsiteY46" fmla="*/ 9235 h 10000"/>
              <a:gd name="connsiteX47" fmla="*/ 9581 w 10000"/>
              <a:gd name="connsiteY47" fmla="*/ 9344 h 10000"/>
              <a:gd name="connsiteX48" fmla="*/ 9372 w 10000"/>
              <a:gd name="connsiteY48" fmla="*/ 9454 h 10000"/>
              <a:gd name="connsiteX49" fmla="*/ 8953 w 10000"/>
              <a:gd name="connsiteY49" fmla="*/ 9563 h 10000"/>
              <a:gd name="connsiteX50" fmla="*/ 8534 w 10000"/>
              <a:gd name="connsiteY50" fmla="*/ 9672 h 10000"/>
              <a:gd name="connsiteX51" fmla="*/ 7723 w 10000"/>
              <a:gd name="connsiteY51" fmla="*/ 9891 h 10000"/>
              <a:gd name="connsiteX52" fmla="*/ 6885 w 10000"/>
              <a:gd name="connsiteY52" fmla="*/ 10000 h 10000"/>
              <a:gd name="connsiteX53" fmla="*/ 6047 w 10000"/>
              <a:gd name="connsiteY53" fmla="*/ 10000 h 10000"/>
              <a:gd name="connsiteX54" fmla="*/ 5419 w 10000"/>
              <a:gd name="connsiteY54" fmla="*/ 10000 h 10000"/>
              <a:gd name="connsiteX55" fmla="*/ 4791 w 10000"/>
              <a:gd name="connsiteY55" fmla="*/ 10000 h 10000"/>
              <a:gd name="connsiteX56" fmla="*/ 4372 w 10000"/>
              <a:gd name="connsiteY56" fmla="*/ 10000 h 10000"/>
              <a:gd name="connsiteX57" fmla="*/ 3743 w 10000"/>
              <a:gd name="connsiteY57" fmla="*/ 10000 h 10000"/>
              <a:gd name="connsiteX58" fmla="*/ 3325 w 10000"/>
              <a:gd name="connsiteY58" fmla="*/ 9891 h 10000"/>
              <a:gd name="connsiteX59" fmla="*/ 2906 w 10000"/>
              <a:gd name="connsiteY59" fmla="*/ 9891 h 10000"/>
              <a:gd name="connsiteX60" fmla="*/ 2513 w 10000"/>
              <a:gd name="connsiteY60" fmla="*/ 9781 h 10000"/>
              <a:gd name="connsiteX61" fmla="*/ 2094 w 10000"/>
              <a:gd name="connsiteY61" fmla="*/ 9672 h 10000"/>
              <a:gd name="connsiteX62" fmla="*/ 1885 w 10000"/>
              <a:gd name="connsiteY62" fmla="*/ 9563 h 10000"/>
              <a:gd name="connsiteX63" fmla="*/ 1466 w 10000"/>
              <a:gd name="connsiteY63" fmla="*/ 9344 h 10000"/>
              <a:gd name="connsiteX64" fmla="*/ 1257 w 10000"/>
              <a:gd name="connsiteY64" fmla="*/ 9126 h 10000"/>
              <a:gd name="connsiteX65" fmla="*/ 1047 w 10000"/>
              <a:gd name="connsiteY65" fmla="*/ 8811 h 10000"/>
              <a:gd name="connsiteX66" fmla="*/ 838 w 10000"/>
              <a:gd name="connsiteY66" fmla="*/ 8593 h 10000"/>
              <a:gd name="connsiteX67" fmla="*/ 628 w 10000"/>
              <a:gd name="connsiteY67" fmla="*/ 8374 h 10000"/>
              <a:gd name="connsiteX68" fmla="*/ 628 w 10000"/>
              <a:gd name="connsiteY68" fmla="*/ 8156 h 10000"/>
              <a:gd name="connsiteX69" fmla="*/ 419 w 10000"/>
              <a:gd name="connsiteY69" fmla="*/ 7937 h 10000"/>
              <a:gd name="connsiteX70" fmla="*/ 419 w 10000"/>
              <a:gd name="connsiteY70" fmla="*/ 7609 h 10000"/>
              <a:gd name="connsiteX71" fmla="*/ 419 w 10000"/>
              <a:gd name="connsiteY71" fmla="*/ 7391 h 10000"/>
              <a:gd name="connsiteX72" fmla="*/ 419 w 10000"/>
              <a:gd name="connsiteY72" fmla="*/ 6954 h 10000"/>
              <a:gd name="connsiteX73" fmla="*/ 419 w 10000"/>
              <a:gd name="connsiteY73" fmla="*/ 6626 h 10000"/>
              <a:gd name="connsiteX74" fmla="*/ 419 w 10000"/>
              <a:gd name="connsiteY74" fmla="*/ 6202 h 10000"/>
              <a:gd name="connsiteX75" fmla="*/ 419 w 10000"/>
              <a:gd name="connsiteY75" fmla="*/ 4454 h 10000"/>
              <a:gd name="connsiteX76" fmla="*/ 419 w 10000"/>
              <a:gd name="connsiteY76" fmla="*/ 2719 h 10000"/>
              <a:gd name="connsiteX77" fmla="*/ 419 w 10000"/>
              <a:gd name="connsiteY77" fmla="*/ 2281 h 10000"/>
              <a:gd name="connsiteX78" fmla="*/ 419 w 10000"/>
              <a:gd name="connsiteY78" fmla="*/ 1954 h 10000"/>
              <a:gd name="connsiteX79" fmla="*/ 419 w 10000"/>
              <a:gd name="connsiteY79" fmla="*/ 1626 h 10000"/>
              <a:gd name="connsiteX80" fmla="*/ 419 w 10000"/>
              <a:gd name="connsiteY80" fmla="*/ 1298 h 10000"/>
              <a:gd name="connsiteX81" fmla="*/ 419 w 10000"/>
              <a:gd name="connsiteY81" fmla="*/ 1093 h 10000"/>
              <a:gd name="connsiteX82" fmla="*/ 419 w 10000"/>
              <a:gd name="connsiteY82" fmla="*/ 874 h 10000"/>
              <a:gd name="connsiteX83" fmla="*/ 419 w 10000"/>
              <a:gd name="connsiteY83" fmla="*/ 656 h 10000"/>
              <a:gd name="connsiteX84" fmla="*/ 209 w 10000"/>
              <a:gd name="connsiteY84" fmla="*/ 546 h 10000"/>
              <a:gd name="connsiteX85" fmla="*/ 0 w 10000"/>
              <a:gd name="connsiteY85" fmla="*/ 328 h 10000"/>
              <a:gd name="connsiteX86" fmla="*/ 0 w 10000"/>
              <a:gd name="connsiteY86" fmla="*/ 219 h 10000"/>
              <a:gd name="connsiteX87" fmla="*/ 0 w 10000"/>
              <a:gd name="connsiteY87" fmla="*/ 109 h 10000"/>
              <a:gd name="connsiteX88" fmla="*/ 209 w 10000"/>
              <a:gd name="connsiteY88" fmla="*/ 0 h 10000"/>
              <a:gd name="connsiteX89" fmla="*/ 209 w 10000"/>
              <a:gd name="connsiteY89" fmla="*/ 0 h 10000"/>
              <a:gd name="connsiteX90" fmla="*/ 628 w 10000"/>
              <a:gd name="connsiteY90" fmla="*/ 0 h 10000"/>
              <a:gd name="connsiteX91" fmla="*/ 838 w 10000"/>
              <a:gd name="connsiteY91" fmla="*/ 0 h 10000"/>
              <a:gd name="connsiteX92" fmla="*/ 1257 w 10000"/>
              <a:gd name="connsiteY92" fmla="*/ 109 h 10000"/>
              <a:gd name="connsiteX93" fmla="*/ 1675 w 10000"/>
              <a:gd name="connsiteY93" fmla="*/ 328 h 10000"/>
              <a:gd name="connsiteX94" fmla="*/ 1885 w 10000"/>
              <a:gd name="connsiteY94" fmla="*/ 437 h 10000"/>
              <a:gd name="connsiteX95" fmla="*/ 2094 w 10000"/>
              <a:gd name="connsiteY95" fmla="*/ 546 h 10000"/>
              <a:gd name="connsiteX96" fmla="*/ 2094 w 10000"/>
              <a:gd name="connsiteY96" fmla="*/ 656 h 10000"/>
              <a:gd name="connsiteX97" fmla="*/ 2094 w 10000"/>
              <a:gd name="connsiteY97" fmla="*/ 874 h 10000"/>
              <a:gd name="connsiteX98" fmla="*/ 1885 w 10000"/>
              <a:gd name="connsiteY98" fmla="*/ 1298 h 10000"/>
              <a:gd name="connsiteX99" fmla="*/ 1885 w 10000"/>
              <a:gd name="connsiteY99" fmla="*/ 1516 h 10000"/>
              <a:gd name="connsiteX100" fmla="*/ 1675 w 10000"/>
              <a:gd name="connsiteY100" fmla="*/ 1844 h 10000"/>
              <a:gd name="connsiteX101" fmla="*/ 1675 w 10000"/>
              <a:gd name="connsiteY101" fmla="*/ 2391 h 10000"/>
              <a:gd name="connsiteX102" fmla="*/ 1466 w 10000"/>
              <a:gd name="connsiteY102" fmla="*/ 2937 h 10000"/>
              <a:gd name="connsiteX103" fmla="*/ 1466 w 10000"/>
              <a:gd name="connsiteY103" fmla="*/ 2937 h 10000"/>
              <a:gd name="connsiteX0-1" fmla="*/ 1466 w 10000"/>
              <a:gd name="connsiteY0-2" fmla="*/ 2937 h 10000"/>
              <a:gd name="connsiteX1-3" fmla="*/ 1466 w 10000"/>
              <a:gd name="connsiteY1-4" fmla="*/ 3484 h 10000"/>
              <a:gd name="connsiteX2-5" fmla="*/ 1466 w 10000"/>
              <a:gd name="connsiteY2-6" fmla="*/ 4016 h 10000"/>
              <a:gd name="connsiteX3-7" fmla="*/ 1466 w 10000"/>
              <a:gd name="connsiteY3-8" fmla="*/ 4563 h 10000"/>
              <a:gd name="connsiteX4-9" fmla="*/ 1466 w 10000"/>
              <a:gd name="connsiteY4-10" fmla="*/ 5000 h 10000"/>
              <a:gd name="connsiteX5-11" fmla="*/ 1257 w 10000"/>
              <a:gd name="connsiteY5-12" fmla="*/ 5437 h 10000"/>
              <a:gd name="connsiteX6-13" fmla="*/ 1257 w 10000"/>
              <a:gd name="connsiteY6-14" fmla="*/ 5984 h 10000"/>
              <a:gd name="connsiteX7-15" fmla="*/ 1466 w 10000"/>
              <a:gd name="connsiteY7-16" fmla="*/ 7063 h 10000"/>
              <a:gd name="connsiteX8-17" fmla="*/ 1466 w 10000"/>
              <a:gd name="connsiteY8-18" fmla="*/ 7500 h 10000"/>
              <a:gd name="connsiteX9-19" fmla="*/ 1675 w 10000"/>
              <a:gd name="connsiteY9-20" fmla="*/ 7937 h 10000"/>
              <a:gd name="connsiteX10-21" fmla="*/ 1885 w 10000"/>
              <a:gd name="connsiteY10-22" fmla="*/ 8265 h 10000"/>
              <a:gd name="connsiteX11-23" fmla="*/ 2094 w 10000"/>
              <a:gd name="connsiteY11-24" fmla="*/ 8593 h 10000"/>
              <a:gd name="connsiteX12-25" fmla="*/ 2304 w 10000"/>
              <a:gd name="connsiteY12-26" fmla="*/ 8702 h 10000"/>
              <a:gd name="connsiteX13-27" fmla="*/ 2723 w 10000"/>
              <a:gd name="connsiteY13-28" fmla="*/ 8921 h 10000"/>
              <a:gd name="connsiteX14-29" fmla="*/ 3325 w 10000"/>
              <a:gd name="connsiteY14-30" fmla="*/ 8921 h 10000"/>
              <a:gd name="connsiteX15-31" fmla="*/ 3953 w 10000"/>
              <a:gd name="connsiteY15-32" fmla="*/ 9030 h 10000"/>
              <a:gd name="connsiteX16-33" fmla="*/ 4581 w 10000"/>
              <a:gd name="connsiteY16-34" fmla="*/ 9030 h 10000"/>
              <a:gd name="connsiteX17-35" fmla="*/ 5209 w 10000"/>
              <a:gd name="connsiteY17-36" fmla="*/ 9030 h 10000"/>
              <a:gd name="connsiteX18-37" fmla="*/ 5838 w 10000"/>
              <a:gd name="connsiteY18-38" fmla="*/ 9030 h 10000"/>
              <a:gd name="connsiteX19-39" fmla="*/ 6466 w 10000"/>
              <a:gd name="connsiteY19-40" fmla="*/ 9030 h 10000"/>
              <a:gd name="connsiteX20-41" fmla="*/ 6885 w 10000"/>
              <a:gd name="connsiteY20-42" fmla="*/ 8921 h 10000"/>
              <a:gd name="connsiteX21-43" fmla="*/ 7513 w 10000"/>
              <a:gd name="connsiteY21-44" fmla="*/ 8702 h 10000"/>
              <a:gd name="connsiteX22-45" fmla="*/ 7723 w 10000"/>
              <a:gd name="connsiteY22-46" fmla="*/ 8593 h 10000"/>
              <a:gd name="connsiteX23-47" fmla="*/ 7906 w 10000"/>
              <a:gd name="connsiteY23-48" fmla="*/ 8374 h 10000"/>
              <a:gd name="connsiteX24-49" fmla="*/ 8115 w 10000"/>
              <a:gd name="connsiteY24-50" fmla="*/ 8046 h 10000"/>
              <a:gd name="connsiteX25-51" fmla="*/ 8325 w 10000"/>
              <a:gd name="connsiteY25-52" fmla="*/ 7719 h 10000"/>
              <a:gd name="connsiteX26-53" fmla="*/ 8534 w 10000"/>
              <a:gd name="connsiteY26-54" fmla="*/ 7391 h 10000"/>
              <a:gd name="connsiteX27-55" fmla="*/ 8534 w 10000"/>
              <a:gd name="connsiteY27-56" fmla="*/ 7063 h 10000"/>
              <a:gd name="connsiteX28-57" fmla="*/ 8534 w 10000"/>
              <a:gd name="connsiteY28-58" fmla="*/ 6735 h 10000"/>
              <a:gd name="connsiteX29-59" fmla="*/ 8743 w 10000"/>
              <a:gd name="connsiteY29-60" fmla="*/ 6421 h 10000"/>
              <a:gd name="connsiteX30-61" fmla="*/ 8743 w 10000"/>
              <a:gd name="connsiteY30-62" fmla="*/ 6311 h 10000"/>
              <a:gd name="connsiteX31-63" fmla="*/ 8953 w 10000"/>
              <a:gd name="connsiteY31-64" fmla="*/ 6202 h 10000"/>
              <a:gd name="connsiteX32-65" fmla="*/ 8953 w 10000"/>
              <a:gd name="connsiteY32-66" fmla="*/ 6202 h 10000"/>
              <a:gd name="connsiteX33-67" fmla="*/ 8953 w 10000"/>
              <a:gd name="connsiteY33-68" fmla="*/ 6311 h 10000"/>
              <a:gd name="connsiteX34-69" fmla="*/ 8953 w 10000"/>
              <a:gd name="connsiteY34-70" fmla="*/ 6421 h 10000"/>
              <a:gd name="connsiteX35-71" fmla="*/ 9162 w 10000"/>
              <a:gd name="connsiteY35-72" fmla="*/ 6844 h 10000"/>
              <a:gd name="connsiteX36-73" fmla="*/ 9162 w 10000"/>
              <a:gd name="connsiteY36-74" fmla="*/ 7063 h 10000"/>
              <a:gd name="connsiteX37-75" fmla="*/ 9372 w 10000"/>
              <a:gd name="connsiteY37-76" fmla="*/ 7281 h 10000"/>
              <a:gd name="connsiteX38-77" fmla="*/ 9372 w 10000"/>
              <a:gd name="connsiteY38-78" fmla="*/ 7828 h 10000"/>
              <a:gd name="connsiteX39-79" fmla="*/ 9581 w 10000"/>
              <a:gd name="connsiteY39-80" fmla="*/ 8265 h 10000"/>
              <a:gd name="connsiteX40-81" fmla="*/ 9791 w 10000"/>
              <a:gd name="connsiteY40-82" fmla="*/ 8593 h 10000"/>
              <a:gd name="connsiteX41-83" fmla="*/ 10000 w 10000"/>
              <a:gd name="connsiteY41-84" fmla="*/ 8811 h 10000"/>
              <a:gd name="connsiteX42-85" fmla="*/ 10000 w 10000"/>
              <a:gd name="connsiteY42-86" fmla="*/ 8921 h 10000"/>
              <a:gd name="connsiteX43-87" fmla="*/ 10000 w 10000"/>
              <a:gd name="connsiteY43-88" fmla="*/ 9030 h 10000"/>
              <a:gd name="connsiteX44-89" fmla="*/ 10000 w 10000"/>
              <a:gd name="connsiteY44-90" fmla="*/ 9126 h 10000"/>
              <a:gd name="connsiteX45-91" fmla="*/ 9791 w 10000"/>
              <a:gd name="connsiteY45-92" fmla="*/ 9235 h 10000"/>
              <a:gd name="connsiteX46-93" fmla="*/ 9581 w 10000"/>
              <a:gd name="connsiteY46-94" fmla="*/ 9344 h 10000"/>
              <a:gd name="connsiteX47-95" fmla="*/ 9372 w 10000"/>
              <a:gd name="connsiteY47-96" fmla="*/ 9454 h 10000"/>
              <a:gd name="connsiteX48-97" fmla="*/ 8953 w 10000"/>
              <a:gd name="connsiteY48-98" fmla="*/ 9563 h 10000"/>
              <a:gd name="connsiteX49-99" fmla="*/ 8534 w 10000"/>
              <a:gd name="connsiteY49-100" fmla="*/ 9672 h 10000"/>
              <a:gd name="connsiteX50-101" fmla="*/ 7723 w 10000"/>
              <a:gd name="connsiteY50-102" fmla="*/ 9891 h 10000"/>
              <a:gd name="connsiteX51-103" fmla="*/ 6885 w 10000"/>
              <a:gd name="connsiteY51-104" fmla="*/ 10000 h 10000"/>
              <a:gd name="connsiteX52-105" fmla="*/ 6047 w 10000"/>
              <a:gd name="connsiteY52-106" fmla="*/ 10000 h 10000"/>
              <a:gd name="connsiteX53-107" fmla="*/ 5419 w 10000"/>
              <a:gd name="connsiteY53-108" fmla="*/ 10000 h 10000"/>
              <a:gd name="connsiteX54-109" fmla="*/ 4791 w 10000"/>
              <a:gd name="connsiteY54-110" fmla="*/ 10000 h 10000"/>
              <a:gd name="connsiteX55-111" fmla="*/ 4372 w 10000"/>
              <a:gd name="connsiteY55-112" fmla="*/ 10000 h 10000"/>
              <a:gd name="connsiteX56-113" fmla="*/ 3743 w 10000"/>
              <a:gd name="connsiteY56-114" fmla="*/ 10000 h 10000"/>
              <a:gd name="connsiteX57-115" fmla="*/ 3325 w 10000"/>
              <a:gd name="connsiteY57-116" fmla="*/ 9891 h 10000"/>
              <a:gd name="connsiteX58-117" fmla="*/ 2906 w 10000"/>
              <a:gd name="connsiteY58-118" fmla="*/ 9891 h 10000"/>
              <a:gd name="connsiteX59-119" fmla="*/ 2513 w 10000"/>
              <a:gd name="connsiteY59-120" fmla="*/ 9781 h 10000"/>
              <a:gd name="connsiteX60-121" fmla="*/ 2094 w 10000"/>
              <a:gd name="connsiteY60-122" fmla="*/ 9672 h 10000"/>
              <a:gd name="connsiteX61-123" fmla="*/ 1885 w 10000"/>
              <a:gd name="connsiteY61-124" fmla="*/ 9563 h 10000"/>
              <a:gd name="connsiteX62-125" fmla="*/ 1466 w 10000"/>
              <a:gd name="connsiteY62-126" fmla="*/ 9344 h 10000"/>
              <a:gd name="connsiteX63-127" fmla="*/ 1257 w 10000"/>
              <a:gd name="connsiteY63-128" fmla="*/ 9126 h 10000"/>
              <a:gd name="connsiteX64-129" fmla="*/ 1047 w 10000"/>
              <a:gd name="connsiteY64-130" fmla="*/ 8811 h 10000"/>
              <a:gd name="connsiteX65-131" fmla="*/ 838 w 10000"/>
              <a:gd name="connsiteY65-132" fmla="*/ 8593 h 10000"/>
              <a:gd name="connsiteX66-133" fmla="*/ 628 w 10000"/>
              <a:gd name="connsiteY66-134" fmla="*/ 8374 h 10000"/>
              <a:gd name="connsiteX67-135" fmla="*/ 628 w 10000"/>
              <a:gd name="connsiteY67-136" fmla="*/ 8156 h 10000"/>
              <a:gd name="connsiteX68-137" fmla="*/ 419 w 10000"/>
              <a:gd name="connsiteY68-138" fmla="*/ 7937 h 10000"/>
              <a:gd name="connsiteX69-139" fmla="*/ 419 w 10000"/>
              <a:gd name="connsiteY69-140" fmla="*/ 7609 h 10000"/>
              <a:gd name="connsiteX70-141" fmla="*/ 419 w 10000"/>
              <a:gd name="connsiteY70-142" fmla="*/ 7391 h 10000"/>
              <a:gd name="connsiteX71-143" fmla="*/ 419 w 10000"/>
              <a:gd name="connsiteY71-144" fmla="*/ 6954 h 10000"/>
              <a:gd name="connsiteX72-145" fmla="*/ 419 w 10000"/>
              <a:gd name="connsiteY72-146" fmla="*/ 6626 h 10000"/>
              <a:gd name="connsiteX73-147" fmla="*/ 419 w 10000"/>
              <a:gd name="connsiteY73-148" fmla="*/ 6202 h 10000"/>
              <a:gd name="connsiteX74-149" fmla="*/ 419 w 10000"/>
              <a:gd name="connsiteY74-150" fmla="*/ 4454 h 10000"/>
              <a:gd name="connsiteX75-151" fmla="*/ 419 w 10000"/>
              <a:gd name="connsiteY75-152" fmla="*/ 2719 h 10000"/>
              <a:gd name="connsiteX76-153" fmla="*/ 419 w 10000"/>
              <a:gd name="connsiteY76-154" fmla="*/ 2281 h 10000"/>
              <a:gd name="connsiteX77-155" fmla="*/ 419 w 10000"/>
              <a:gd name="connsiteY77-156" fmla="*/ 1954 h 10000"/>
              <a:gd name="connsiteX78-157" fmla="*/ 419 w 10000"/>
              <a:gd name="connsiteY78-158" fmla="*/ 1626 h 10000"/>
              <a:gd name="connsiteX79-159" fmla="*/ 419 w 10000"/>
              <a:gd name="connsiteY79-160" fmla="*/ 1298 h 10000"/>
              <a:gd name="connsiteX80-161" fmla="*/ 419 w 10000"/>
              <a:gd name="connsiteY80-162" fmla="*/ 1093 h 10000"/>
              <a:gd name="connsiteX81-163" fmla="*/ 419 w 10000"/>
              <a:gd name="connsiteY81-164" fmla="*/ 874 h 10000"/>
              <a:gd name="connsiteX82-165" fmla="*/ 419 w 10000"/>
              <a:gd name="connsiteY82-166" fmla="*/ 656 h 10000"/>
              <a:gd name="connsiteX83-167" fmla="*/ 209 w 10000"/>
              <a:gd name="connsiteY83-168" fmla="*/ 546 h 10000"/>
              <a:gd name="connsiteX84-169" fmla="*/ 0 w 10000"/>
              <a:gd name="connsiteY84-170" fmla="*/ 328 h 10000"/>
              <a:gd name="connsiteX85-171" fmla="*/ 0 w 10000"/>
              <a:gd name="connsiteY85-172" fmla="*/ 219 h 10000"/>
              <a:gd name="connsiteX86-173" fmla="*/ 0 w 10000"/>
              <a:gd name="connsiteY86-174" fmla="*/ 109 h 10000"/>
              <a:gd name="connsiteX87-175" fmla="*/ 209 w 10000"/>
              <a:gd name="connsiteY87-176" fmla="*/ 0 h 10000"/>
              <a:gd name="connsiteX88-177" fmla="*/ 209 w 10000"/>
              <a:gd name="connsiteY88-178" fmla="*/ 0 h 10000"/>
              <a:gd name="connsiteX89-179" fmla="*/ 628 w 10000"/>
              <a:gd name="connsiteY89-180" fmla="*/ 0 h 10000"/>
              <a:gd name="connsiteX90-181" fmla="*/ 838 w 10000"/>
              <a:gd name="connsiteY90-182" fmla="*/ 0 h 10000"/>
              <a:gd name="connsiteX91-183" fmla="*/ 1257 w 10000"/>
              <a:gd name="connsiteY91-184" fmla="*/ 109 h 10000"/>
              <a:gd name="connsiteX92-185" fmla="*/ 1675 w 10000"/>
              <a:gd name="connsiteY92-186" fmla="*/ 328 h 10000"/>
              <a:gd name="connsiteX93-187" fmla="*/ 1885 w 10000"/>
              <a:gd name="connsiteY93-188" fmla="*/ 437 h 10000"/>
              <a:gd name="connsiteX94-189" fmla="*/ 2094 w 10000"/>
              <a:gd name="connsiteY94-190" fmla="*/ 546 h 10000"/>
              <a:gd name="connsiteX95-191" fmla="*/ 2094 w 10000"/>
              <a:gd name="connsiteY95-192" fmla="*/ 656 h 10000"/>
              <a:gd name="connsiteX96-193" fmla="*/ 2094 w 10000"/>
              <a:gd name="connsiteY96-194" fmla="*/ 874 h 10000"/>
              <a:gd name="connsiteX97-195" fmla="*/ 1885 w 10000"/>
              <a:gd name="connsiteY97-196" fmla="*/ 1298 h 10000"/>
              <a:gd name="connsiteX98-197" fmla="*/ 1885 w 10000"/>
              <a:gd name="connsiteY98-198" fmla="*/ 1516 h 10000"/>
              <a:gd name="connsiteX99-199" fmla="*/ 1675 w 10000"/>
              <a:gd name="connsiteY99-200" fmla="*/ 1844 h 10000"/>
              <a:gd name="connsiteX100-201" fmla="*/ 1675 w 10000"/>
              <a:gd name="connsiteY100-202" fmla="*/ 2391 h 10000"/>
              <a:gd name="connsiteX101-203" fmla="*/ 1466 w 10000"/>
              <a:gd name="connsiteY101-204" fmla="*/ 2937 h 10000"/>
              <a:gd name="connsiteX102-205" fmla="*/ 1466 w 10000"/>
              <a:gd name="connsiteY102-206" fmla="*/ 2937 h 10000"/>
              <a:gd name="connsiteX0-207" fmla="*/ 1466 w 10000"/>
              <a:gd name="connsiteY0-208" fmla="*/ 2937 h 10000"/>
              <a:gd name="connsiteX1-209" fmla="*/ 1466 w 10000"/>
              <a:gd name="connsiteY1-210" fmla="*/ 3484 h 10000"/>
              <a:gd name="connsiteX2-211" fmla="*/ 1466 w 10000"/>
              <a:gd name="connsiteY2-212" fmla="*/ 4016 h 10000"/>
              <a:gd name="connsiteX3-213" fmla="*/ 1466 w 10000"/>
              <a:gd name="connsiteY3-214" fmla="*/ 4563 h 10000"/>
              <a:gd name="connsiteX4-215" fmla="*/ 1466 w 10000"/>
              <a:gd name="connsiteY4-216" fmla="*/ 5000 h 10000"/>
              <a:gd name="connsiteX5-217" fmla="*/ 1257 w 10000"/>
              <a:gd name="connsiteY5-218" fmla="*/ 5437 h 10000"/>
              <a:gd name="connsiteX6-219" fmla="*/ 1257 w 10000"/>
              <a:gd name="connsiteY6-220" fmla="*/ 5984 h 10000"/>
              <a:gd name="connsiteX7-221" fmla="*/ 1466 w 10000"/>
              <a:gd name="connsiteY7-222" fmla="*/ 7063 h 10000"/>
              <a:gd name="connsiteX8-223" fmla="*/ 1466 w 10000"/>
              <a:gd name="connsiteY8-224" fmla="*/ 7500 h 10000"/>
              <a:gd name="connsiteX9-225" fmla="*/ 1675 w 10000"/>
              <a:gd name="connsiteY9-226" fmla="*/ 7937 h 10000"/>
              <a:gd name="connsiteX10-227" fmla="*/ 1885 w 10000"/>
              <a:gd name="connsiteY10-228" fmla="*/ 8265 h 10000"/>
              <a:gd name="connsiteX11-229" fmla="*/ 2094 w 10000"/>
              <a:gd name="connsiteY11-230" fmla="*/ 8593 h 10000"/>
              <a:gd name="connsiteX12-231" fmla="*/ 2304 w 10000"/>
              <a:gd name="connsiteY12-232" fmla="*/ 8702 h 10000"/>
              <a:gd name="connsiteX13-233" fmla="*/ 2723 w 10000"/>
              <a:gd name="connsiteY13-234" fmla="*/ 8921 h 10000"/>
              <a:gd name="connsiteX14-235" fmla="*/ 3325 w 10000"/>
              <a:gd name="connsiteY14-236" fmla="*/ 8921 h 10000"/>
              <a:gd name="connsiteX15-237" fmla="*/ 3953 w 10000"/>
              <a:gd name="connsiteY15-238" fmla="*/ 9030 h 10000"/>
              <a:gd name="connsiteX16-239" fmla="*/ 4581 w 10000"/>
              <a:gd name="connsiteY16-240" fmla="*/ 9030 h 10000"/>
              <a:gd name="connsiteX17-241" fmla="*/ 5209 w 10000"/>
              <a:gd name="connsiteY17-242" fmla="*/ 9030 h 10000"/>
              <a:gd name="connsiteX18-243" fmla="*/ 5838 w 10000"/>
              <a:gd name="connsiteY18-244" fmla="*/ 9030 h 10000"/>
              <a:gd name="connsiteX19-245" fmla="*/ 6466 w 10000"/>
              <a:gd name="connsiteY19-246" fmla="*/ 9030 h 10000"/>
              <a:gd name="connsiteX20-247" fmla="*/ 6885 w 10000"/>
              <a:gd name="connsiteY20-248" fmla="*/ 8921 h 10000"/>
              <a:gd name="connsiteX21-249" fmla="*/ 7513 w 10000"/>
              <a:gd name="connsiteY21-250" fmla="*/ 8702 h 10000"/>
              <a:gd name="connsiteX22-251" fmla="*/ 7723 w 10000"/>
              <a:gd name="connsiteY22-252" fmla="*/ 8593 h 10000"/>
              <a:gd name="connsiteX23-253" fmla="*/ 7906 w 10000"/>
              <a:gd name="connsiteY23-254" fmla="*/ 8374 h 10000"/>
              <a:gd name="connsiteX24-255" fmla="*/ 8115 w 10000"/>
              <a:gd name="connsiteY24-256" fmla="*/ 8046 h 10000"/>
              <a:gd name="connsiteX25-257" fmla="*/ 8325 w 10000"/>
              <a:gd name="connsiteY25-258" fmla="*/ 7719 h 10000"/>
              <a:gd name="connsiteX26-259" fmla="*/ 8534 w 10000"/>
              <a:gd name="connsiteY26-260" fmla="*/ 7391 h 10000"/>
              <a:gd name="connsiteX27-261" fmla="*/ 8534 w 10000"/>
              <a:gd name="connsiteY27-262" fmla="*/ 7063 h 10000"/>
              <a:gd name="connsiteX28-263" fmla="*/ 8534 w 10000"/>
              <a:gd name="connsiteY28-264" fmla="*/ 6735 h 10000"/>
              <a:gd name="connsiteX29-265" fmla="*/ 8743 w 10000"/>
              <a:gd name="connsiteY29-266" fmla="*/ 6421 h 10000"/>
              <a:gd name="connsiteX30-267" fmla="*/ 8743 w 10000"/>
              <a:gd name="connsiteY30-268" fmla="*/ 6311 h 10000"/>
              <a:gd name="connsiteX31-269" fmla="*/ 8953 w 10000"/>
              <a:gd name="connsiteY31-270" fmla="*/ 6202 h 10000"/>
              <a:gd name="connsiteX32-271" fmla="*/ 8953 w 10000"/>
              <a:gd name="connsiteY32-272" fmla="*/ 6202 h 10000"/>
              <a:gd name="connsiteX33-273" fmla="*/ 8953 w 10000"/>
              <a:gd name="connsiteY33-274" fmla="*/ 6421 h 10000"/>
              <a:gd name="connsiteX34-275" fmla="*/ 9162 w 10000"/>
              <a:gd name="connsiteY34-276" fmla="*/ 6844 h 10000"/>
              <a:gd name="connsiteX35-277" fmla="*/ 9162 w 10000"/>
              <a:gd name="connsiteY35-278" fmla="*/ 7063 h 10000"/>
              <a:gd name="connsiteX36-279" fmla="*/ 9372 w 10000"/>
              <a:gd name="connsiteY36-280" fmla="*/ 7281 h 10000"/>
              <a:gd name="connsiteX37-281" fmla="*/ 9372 w 10000"/>
              <a:gd name="connsiteY37-282" fmla="*/ 7828 h 10000"/>
              <a:gd name="connsiteX38-283" fmla="*/ 9581 w 10000"/>
              <a:gd name="connsiteY38-284" fmla="*/ 8265 h 10000"/>
              <a:gd name="connsiteX39-285" fmla="*/ 9791 w 10000"/>
              <a:gd name="connsiteY39-286" fmla="*/ 8593 h 10000"/>
              <a:gd name="connsiteX40-287" fmla="*/ 10000 w 10000"/>
              <a:gd name="connsiteY40-288" fmla="*/ 8811 h 10000"/>
              <a:gd name="connsiteX41-289" fmla="*/ 10000 w 10000"/>
              <a:gd name="connsiteY41-290" fmla="*/ 8921 h 10000"/>
              <a:gd name="connsiteX42-291" fmla="*/ 10000 w 10000"/>
              <a:gd name="connsiteY42-292" fmla="*/ 9030 h 10000"/>
              <a:gd name="connsiteX43-293" fmla="*/ 10000 w 10000"/>
              <a:gd name="connsiteY43-294" fmla="*/ 9126 h 10000"/>
              <a:gd name="connsiteX44-295" fmla="*/ 9791 w 10000"/>
              <a:gd name="connsiteY44-296" fmla="*/ 9235 h 10000"/>
              <a:gd name="connsiteX45-297" fmla="*/ 9581 w 10000"/>
              <a:gd name="connsiteY45-298" fmla="*/ 9344 h 10000"/>
              <a:gd name="connsiteX46-299" fmla="*/ 9372 w 10000"/>
              <a:gd name="connsiteY46-300" fmla="*/ 9454 h 10000"/>
              <a:gd name="connsiteX47-301" fmla="*/ 8953 w 10000"/>
              <a:gd name="connsiteY47-302" fmla="*/ 9563 h 10000"/>
              <a:gd name="connsiteX48-303" fmla="*/ 8534 w 10000"/>
              <a:gd name="connsiteY48-304" fmla="*/ 9672 h 10000"/>
              <a:gd name="connsiteX49-305" fmla="*/ 7723 w 10000"/>
              <a:gd name="connsiteY49-306" fmla="*/ 9891 h 10000"/>
              <a:gd name="connsiteX50-307" fmla="*/ 6885 w 10000"/>
              <a:gd name="connsiteY50-308" fmla="*/ 10000 h 10000"/>
              <a:gd name="connsiteX51-309" fmla="*/ 6047 w 10000"/>
              <a:gd name="connsiteY51-310" fmla="*/ 10000 h 10000"/>
              <a:gd name="connsiteX52-311" fmla="*/ 5419 w 10000"/>
              <a:gd name="connsiteY52-312" fmla="*/ 10000 h 10000"/>
              <a:gd name="connsiteX53-313" fmla="*/ 4791 w 10000"/>
              <a:gd name="connsiteY53-314" fmla="*/ 10000 h 10000"/>
              <a:gd name="connsiteX54-315" fmla="*/ 4372 w 10000"/>
              <a:gd name="connsiteY54-316" fmla="*/ 10000 h 10000"/>
              <a:gd name="connsiteX55-317" fmla="*/ 3743 w 10000"/>
              <a:gd name="connsiteY55-318" fmla="*/ 10000 h 10000"/>
              <a:gd name="connsiteX56-319" fmla="*/ 3325 w 10000"/>
              <a:gd name="connsiteY56-320" fmla="*/ 9891 h 10000"/>
              <a:gd name="connsiteX57-321" fmla="*/ 2906 w 10000"/>
              <a:gd name="connsiteY57-322" fmla="*/ 9891 h 10000"/>
              <a:gd name="connsiteX58-323" fmla="*/ 2513 w 10000"/>
              <a:gd name="connsiteY58-324" fmla="*/ 9781 h 10000"/>
              <a:gd name="connsiteX59-325" fmla="*/ 2094 w 10000"/>
              <a:gd name="connsiteY59-326" fmla="*/ 9672 h 10000"/>
              <a:gd name="connsiteX60-327" fmla="*/ 1885 w 10000"/>
              <a:gd name="connsiteY60-328" fmla="*/ 9563 h 10000"/>
              <a:gd name="connsiteX61-329" fmla="*/ 1466 w 10000"/>
              <a:gd name="connsiteY61-330" fmla="*/ 9344 h 10000"/>
              <a:gd name="connsiteX62-331" fmla="*/ 1257 w 10000"/>
              <a:gd name="connsiteY62-332" fmla="*/ 9126 h 10000"/>
              <a:gd name="connsiteX63-333" fmla="*/ 1047 w 10000"/>
              <a:gd name="connsiteY63-334" fmla="*/ 8811 h 10000"/>
              <a:gd name="connsiteX64-335" fmla="*/ 838 w 10000"/>
              <a:gd name="connsiteY64-336" fmla="*/ 8593 h 10000"/>
              <a:gd name="connsiteX65-337" fmla="*/ 628 w 10000"/>
              <a:gd name="connsiteY65-338" fmla="*/ 8374 h 10000"/>
              <a:gd name="connsiteX66-339" fmla="*/ 628 w 10000"/>
              <a:gd name="connsiteY66-340" fmla="*/ 8156 h 10000"/>
              <a:gd name="connsiteX67-341" fmla="*/ 419 w 10000"/>
              <a:gd name="connsiteY67-342" fmla="*/ 7937 h 10000"/>
              <a:gd name="connsiteX68-343" fmla="*/ 419 w 10000"/>
              <a:gd name="connsiteY68-344" fmla="*/ 7609 h 10000"/>
              <a:gd name="connsiteX69-345" fmla="*/ 419 w 10000"/>
              <a:gd name="connsiteY69-346" fmla="*/ 7391 h 10000"/>
              <a:gd name="connsiteX70-347" fmla="*/ 419 w 10000"/>
              <a:gd name="connsiteY70-348" fmla="*/ 6954 h 10000"/>
              <a:gd name="connsiteX71-349" fmla="*/ 419 w 10000"/>
              <a:gd name="connsiteY71-350" fmla="*/ 6626 h 10000"/>
              <a:gd name="connsiteX72-351" fmla="*/ 419 w 10000"/>
              <a:gd name="connsiteY72-352" fmla="*/ 6202 h 10000"/>
              <a:gd name="connsiteX73-353" fmla="*/ 419 w 10000"/>
              <a:gd name="connsiteY73-354" fmla="*/ 4454 h 10000"/>
              <a:gd name="connsiteX74-355" fmla="*/ 419 w 10000"/>
              <a:gd name="connsiteY74-356" fmla="*/ 2719 h 10000"/>
              <a:gd name="connsiteX75-357" fmla="*/ 419 w 10000"/>
              <a:gd name="connsiteY75-358" fmla="*/ 2281 h 10000"/>
              <a:gd name="connsiteX76-359" fmla="*/ 419 w 10000"/>
              <a:gd name="connsiteY76-360" fmla="*/ 1954 h 10000"/>
              <a:gd name="connsiteX77-361" fmla="*/ 419 w 10000"/>
              <a:gd name="connsiteY77-362" fmla="*/ 1626 h 10000"/>
              <a:gd name="connsiteX78-363" fmla="*/ 419 w 10000"/>
              <a:gd name="connsiteY78-364" fmla="*/ 1298 h 10000"/>
              <a:gd name="connsiteX79-365" fmla="*/ 419 w 10000"/>
              <a:gd name="connsiteY79-366" fmla="*/ 1093 h 10000"/>
              <a:gd name="connsiteX80-367" fmla="*/ 419 w 10000"/>
              <a:gd name="connsiteY80-368" fmla="*/ 874 h 10000"/>
              <a:gd name="connsiteX81-369" fmla="*/ 419 w 10000"/>
              <a:gd name="connsiteY81-370" fmla="*/ 656 h 10000"/>
              <a:gd name="connsiteX82-371" fmla="*/ 209 w 10000"/>
              <a:gd name="connsiteY82-372" fmla="*/ 546 h 10000"/>
              <a:gd name="connsiteX83-373" fmla="*/ 0 w 10000"/>
              <a:gd name="connsiteY83-374" fmla="*/ 328 h 10000"/>
              <a:gd name="connsiteX84-375" fmla="*/ 0 w 10000"/>
              <a:gd name="connsiteY84-376" fmla="*/ 219 h 10000"/>
              <a:gd name="connsiteX85-377" fmla="*/ 0 w 10000"/>
              <a:gd name="connsiteY85-378" fmla="*/ 109 h 10000"/>
              <a:gd name="connsiteX86-379" fmla="*/ 209 w 10000"/>
              <a:gd name="connsiteY86-380" fmla="*/ 0 h 10000"/>
              <a:gd name="connsiteX87-381" fmla="*/ 209 w 10000"/>
              <a:gd name="connsiteY87-382" fmla="*/ 0 h 10000"/>
              <a:gd name="connsiteX88-383" fmla="*/ 628 w 10000"/>
              <a:gd name="connsiteY88-384" fmla="*/ 0 h 10000"/>
              <a:gd name="connsiteX89-385" fmla="*/ 838 w 10000"/>
              <a:gd name="connsiteY89-386" fmla="*/ 0 h 10000"/>
              <a:gd name="connsiteX90-387" fmla="*/ 1257 w 10000"/>
              <a:gd name="connsiteY90-388" fmla="*/ 109 h 10000"/>
              <a:gd name="connsiteX91-389" fmla="*/ 1675 w 10000"/>
              <a:gd name="connsiteY91-390" fmla="*/ 328 h 10000"/>
              <a:gd name="connsiteX92-391" fmla="*/ 1885 w 10000"/>
              <a:gd name="connsiteY92-392" fmla="*/ 437 h 10000"/>
              <a:gd name="connsiteX93-393" fmla="*/ 2094 w 10000"/>
              <a:gd name="connsiteY93-394" fmla="*/ 546 h 10000"/>
              <a:gd name="connsiteX94-395" fmla="*/ 2094 w 10000"/>
              <a:gd name="connsiteY94-396" fmla="*/ 656 h 10000"/>
              <a:gd name="connsiteX95-397" fmla="*/ 2094 w 10000"/>
              <a:gd name="connsiteY95-398" fmla="*/ 874 h 10000"/>
              <a:gd name="connsiteX96-399" fmla="*/ 1885 w 10000"/>
              <a:gd name="connsiteY96-400" fmla="*/ 1298 h 10000"/>
              <a:gd name="connsiteX97-401" fmla="*/ 1885 w 10000"/>
              <a:gd name="connsiteY97-402" fmla="*/ 1516 h 10000"/>
              <a:gd name="connsiteX98-403" fmla="*/ 1675 w 10000"/>
              <a:gd name="connsiteY98-404" fmla="*/ 1844 h 10000"/>
              <a:gd name="connsiteX99-405" fmla="*/ 1675 w 10000"/>
              <a:gd name="connsiteY99-406" fmla="*/ 2391 h 10000"/>
              <a:gd name="connsiteX100-407" fmla="*/ 1466 w 10000"/>
              <a:gd name="connsiteY100-408" fmla="*/ 2937 h 10000"/>
              <a:gd name="connsiteX101-409" fmla="*/ 1466 w 10000"/>
              <a:gd name="connsiteY101-410" fmla="*/ 2937 h 10000"/>
              <a:gd name="connsiteX0-411" fmla="*/ 1466 w 10000"/>
              <a:gd name="connsiteY0-412" fmla="*/ 2937 h 10000"/>
              <a:gd name="connsiteX1-413" fmla="*/ 1466 w 10000"/>
              <a:gd name="connsiteY1-414" fmla="*/ 3484 h 10000"/>
              <a:gd name="connsiteX2-415" fmla="*/ 1466 w 10000"/>
              <a:gd name="connsiteY2-416" fmla="*/ 4016 h 10000"/>
              <a:gd name="connsiteX3-417" fmla="*/ 1466 w 10000"/>
              <a:gd name="connsiteY3-418" fmla="*/ 4563 h 10000"/>
              <a:gd name="connsiteX4-419" fmla="*/ 1466 w 10000"/>
              <a:gd name="connsiteY4-420" fmla="*/ 5000 h 10000"/>
              <a:gd name="connsiteX5-421" fmla="*/ 1257 w 10000"/>
              <a:gd name="connsiteY5-422" fmla="*/ 5437 h 10000"/>
              <a:gd name="connsiteX6-423" fmla="*/ 1257 w 10000"/>
              <a:gd name="connsiteY6-424" fmla="*/ 5984 h 10000"/>
              <a:gd name="connsiteX7-425" fmla="*/ 1466 w 10000"/>
              <a:gd name="connsiteY7-426" fmla="*/ 7063 h 10000"/>
              <a:gd name="connsiteX8-427" fmla="*/ 1466 w 10000"/>
              <a:gd name="connsiteY8-428" fmla="*/ 7500 h 10000"/>
              <a:gd name="connsiteX9-429" fmla="*/ 1675 w 10000"/>
              <a:gd name="connsiteY9-430" fmla="*/ 7937 h 10000"/>
              <a:gd name="connsiteX10-431" fmla="*/ 1885 w 10000"/>
              <a:gd name="connsiteY10-432" fmla="*/ 8265 h 10000"/>
              <a:gd name="connsiteX11-433" fmla="*/ 2094 w 10000"/>
              <a:gd name="connsiteY11-434" fmla="*/ 8593 h 10000"/>
              <a:gd name="connsiteX12-435" fmla="*/ 2304 w 10000"/>
              <a:gd name="connsiteY12-436" fmla="*/ 8702 h 10000"/>
              <a:gd name="connsiteX13-437" fmla="*/ 2723 w 10000"/>
              <a:gd name="connsiteY13-438" fmla="*/ 8921 h 10000"/>
              <a:gd name="connsiteX14-439" fmla="*/ 3325 w 10000"/>
              <a:gd name="connsiteY14-440" fmla="*/ 8921 h 10000"/>
              <a:gd name="connsiteX15-441" fmla="*/ 3953 w 10000"/>
              <a:gd name="connsiteY15-442" fmla="*/ 9030 h 10000"/>
              <a:gd name="connsiteX16-443" fmla="*/ 4581 w 10000"/>
              <a:gd name="connsiteY16-444" fmla="*/ 9030 h 10000"/>
              <a:gd name="connsiteX17-445" fmla="*/ 5209 w 10000"/>
              <a:gd name="connsiteY17-446" fmla="*/ 9030 h 10000"/>
              <a:gd name="connsiteX18-447" fmla="*/ 5838 w 10000"/>
              <a:gd name="connsiteY18-448" fmla="*/ 9030 h 10000"/>
              <a:gd name="connsiteX19-449" fmla="*/ 6466 w 10000"/>
              <a:gd name="connsiteY19-450" fmla="*/ 9030 h 10000"/>
              <a:gd name="connsiteX20-451" fmla="*/ 6885 w 10000"/>
              <a:gd name="connsiteY20-452" fmla="*/ 8921 h 10000"/>
              <a:gd name="connsiteX21-453" fmla="*/ 7513 w 10000"/>
              <a:gd name="connsiteY21-454" fmla="*/ 8702 h 10000"/>
              <a:gd name="connsiteX22-455" fmla="*/ 7723 w 10000"/>
              <a:gd name="connsiteY22-456" fmla="*/ 8593 h 10000"/>
              <a:gd name="connsiteX23-457" fmla="*/ 7906 w 10000"/>
              <a:gd name="connsiteY23-458" fmla="*/ 8374 h 10000"/>
              <a:gd name="connsiteX24-459" fmla="*/ 8115 w 10000"/>
              <a:gd name="connsiteY24-460" fmla="*/ 8046 h 10000"/>
              <a:gd name="connsiteX25-461" fmla="*/ 8325 w 10000"/>
              <a:gd name="connsiteY25-462" fmla="*/ 7719 h 10000"/>
              <a:gd name="connsiteX26-463" fmla="*/ 8534 w 10000"/>
              <a:gd name="connsiteY26-464" fmla="*/ 7391 h 10000"/>
              <a:gd name="connsiteX27-465" fmla="*/ 8534 w 10000"/>
              <a:gd name="connsiteY27-466" fmla="*/ 7063 h 10000"/>
              <a:gd name="connsiteX28-467" fmla="*/ 8534 w 10000"/>
              <a:gd name="connsiteY28-468" fmla="*/ 6735 h 10000"/>
              <a:gd name="connsiteX29-469" fmla="*/ 8743 w 10000"/>
              <a:gd name="connsiteY29-470" fmla="*/ 6421 h 10000"/>
              <a:gd name="connsiteX30-471" fmla="*/ 8743 w 10000"/>
              <a:gd name="connsiteY30-472" fmla="*/ 6311 h 10000"/>
              <a:gd name="connsiteX31-473" fmla="*/ 8953 w 10000"/>
              <a:gd name="connsiteY31-474" fmla="*/ 6202 h 10000"/>
              <a:gd name="connsiteX32-475" fmla="*/ 8953 w 10000"/>
              <a:gd name="connsiteY32-476" fmla="*/ 6421 h 10000"/>
              <a:gd name="connsiteX33-477" fmla="*/ 9162 w 10000"/>
              <a:gd name="connsiteY33-478" fmla="*/ 6844 h 10000"/>
              <a:gd name="connsiteX34-479" fmla="*/ 9162 w 10000"/>
              <a:gd name="connsiteY34-480" fmla="*/ 7063 h 10000"/>
              <a:gd name="connsiteX35-481" fmla="*/ 9372 w 10000"/>
              <a:gd name="connsiteY35-482" fmla="*/ 7281 h 10000"/>
              <a:gd name="connsiteX36-483" fmla="*/ 9372 w 10000"/>
              <a:gd name="connsiteY36-484" fmla="*/ 7828 h 10000"/>
              <a:gd name="connsiteX37-485" fmla="*/ 9581 w 10000"/>
              <a:gd name="connsiteY37-486" fmla="*/ 8265 h 10000"/>
              <a:gd name="connsiteX38-487" fmla="*/ 9791 w 10000"/>
              <a:gd name="connsiteY38-488" fmla="*/ 8593 h 10000"/>
              <a:gd name="connsiteX39-489" fmla="*/ 10000 w 10000"/>
              <a:gd name="connsiteY39-490" fmla="*/ 8811 h 10000"/>
              <a:gd name="connsiteX40-491" fmla="*/ 10000 w 10000"/>
              <a:gd name="connsiteY40-492" fmla="*/ 8921 h 10000"/>
              <a:gd name="connsiteX41-493" fmla="*/ 10000 w 10000"/>
              <a:gd name="connsiteY41-494" fmla="*/ 9030 h 10000"/>
              <a:gd name="connsiteX42-495" fmla="*/ 10000 w 10000"/>
              <a:gd name="connsiteY42-496" fmla="*/ 9126 h 10000"/>
              <a:gd name="connsiteX43-497" fmla="*/ 9791 w 10000"/>
              <a:gd name="connsiteY43-498" fmla="*/ 9235 h 10000"/>
              <a:gd name="connsiteX44-499" fmla="*/ 9581 w 10000"/>
              <a:gd name="connsiteY44-500" fmla="*/ 9344 h 10000"/>
              <a:gd name="connsiteX45-501" fmla="*/ 9372 w 10000"/>
              <a:gd name="connsiteY45-502" fmla="*/ 9454 h 10000"/>
              <a:gd name="connsiteX46-503" fmla="*/ 8953 w 10000"/>
              <a:gd name="connsiteY46-504" fmla="*/ 9563 h 10000"/>
              <a:gd name="connsiteX47-505" fmla="*/ 8534 w 10000"/>
              <a:gd name="connsiteY47-506" fmla="*/ 9672 h 10000"/>
              <a:gd name="connsiteX48-507" fmla="*/ 7723 w 10000"/>
              <a:gd name="connsiteY48-508" fmla="*/ 9891 h 10000"/>
              <a:gd name="connsiteX49-509" fmla="*/ 6885 w 10000"/>
              <a:gd name="connsiteY49-510" fmla="*/ 10000 h 10000"/>
              <a:gd name="connsiteX50-511" fmla="*/ 6047 w 10000"/>
              <a:gd name="connsiteY50-512" fmla="*/ 10000 h 10000"/>
              <a:gd name="connsiteX51-513" fmla="*/ 5419 w 10000"/>
              <a:gd name="connsiteY51-514" fmla="*/ 10000 h 10000"/>
              <a:gd name="connsiteX52-515" fmla="*/ 4791 w 10000"/>
              <a:gd name="connsiteY52-516" fmla="*/ 10000 h 10000"/>
              <a:gd name="connsiteX53-517" fmla="*/ 4372 w 10000"/>
              <a:gd name="connsiteY53-518" fmla="*/ 10000 h 10000"/>
              <a:gd name="connsiteX54-519" fmla="*/ 3743 w 10000"/>
              <a:gd name="connsiteY54-520" fmla="*/ 10000 h 10000"/>
              <a:gd name="connsiteX55-521" fmla="*/ 3325 w 10000"/>
              <a:gd name="connsiteY55-522" fmla="*/ 9891 h 10000"/>
              <a:gd name="connsiteX56-523" fmla="*/ 2906 w 10000"/>
              <a:gd name="connsiteY56-524" fmla="*/ 9891 h 10000"/>
              <a:gd name="connsiteX57-525" fmla="*/ 2513 w 10000"/>
              <a:gd name="connsiteY57-526" fmla="*/ 9781 h 10000"/>
              <a:gd name="connsiteX58-527" fmla="*/ 2094 w 10000"/>
              <a:gd name="connsiteY58-528" fmla="*/ 9672 h 10000"/>
              <a:gd name="connsiteX59-529" fmla="*/ 1885 w 10000"/>
              <a:gd name="connsiteY59-530" fmla="*/ 9563 h 10000"/>
              <a:gd name="connsiteX60-531" fmla="*/ 1466 w 10000"/>
              <a:gd name="connsiteY60-532" fmla="*/ 9344 h 10000"/>
              <a:gd name="connsiteX61-533" fmla="*/ 1257 w 10000"/>
              <a:gd name="connsiteY61-534" fmla="*/ 9126 h 10000"/>
              <a:gd name="connsiteX62-535" fmla="*/ 1047 w 10000"/>
              <a:gd name="connsiteY62-536" fmla="*/ 8811 h 10000"/>
              <a:gd name="connsiteX63-537" fmla="*/ 838 w 10000"/>
              <a:gd name="connsiteY63-538" fmla="*/ 8593 h 10000"/>
              <a:gd name="connsiteX64-539" fmla="*/ 628 w 10000"/>
              <a:gd name="connsiteY64-540" fmla="*/ 8374 h 10000"/>
              <a:gd name="connsiteX65-541" fmla="*/ 628 w 10000"/>
              <a:gd name="connsiteY65-542" fmla="*/ 8156 h 10000"/>
              <a:gd name="connsiteX66-543" fmla="*/ 419 w 10000"/>
              <a:gd name="connsiteY66-544" fmla="*/ 7937 h 10000"/>
              <a:gd name="connsiteX67-545" fmla="*/ 419 w 10000"/>
              <a:gd name="connsiteY67-546" fmla="*/ 7609 h 10000"/>
              <a:gd name="connsiteX68-547" fmla="*/ 419 w 10000"/>
              <a:gd name="connsiteY68-548" fmla="*/ 7391 h 10000"/>
              <a:gd name="connsiteX69-549" fmla="*/ 419 w 10000"/>
              <a:gd name="connsiteY69-550" fmla="*/ 6954 h 10000"/>
              <a:gd name="connsiteX70-551" fmla="*/ 419 w 10000"/>
              <a:gd name="connsiteY70-552" fmla="*/ 6626 h 10000"/>
              <a:gd name="connsiteX71-553" fmla="*/ 419 w 10000"/>
              <a:gd name="connsiteY71-554" fmla="*/ 6202 h 10000"/>
              <a:gd name="connsiteX72-555" fmla="*/ 419 w 10000"/>
              <a:gd name="connsiteY72-556" fmla="*/ 4454 h 10000"/>
              <a:gd name="connsiteX73-557" fmla="*/ 419 w 10000"/>
              <a:gd name="connsiteY73-558" fmla="*/ 2719 h 10000"/>
              <a:gd name="connsiteX74-559" fmla="*/ 419 w 10000"/>
              <a:gd name="connsiteY74-560" fmla="*/ 2281 h 10000"/>
              <a:gd name="connsiteX75-561" fmla="*/ 419 w 10000"/>
              <a:gd name="connsiteY75-562" fmla="*/ 1954 h 10000"/>
              <a:gd name="connsiteX76-563" fmla="*/ 419 w 10000"/>
              <a:gd name="connsiteY76-564" fmla="*/ 1626 h 10000"/>
              <a:gd name="connsiteX77-565" fmla="*/ 419 w 10000"/>
              <a:gd name="connsiteY77-566" fmla="*/ 1298 h 10000"/>
              <a:gd name="connsiteX78-567" fmla="*/ 419 w 10000"/>
              <a:gd name="connsiteY78-568" fmla="*/ 1093 h 10000"/>
              <a:gd name="connsiteX79-569" fmla="*/ 419 w 10000"/>
              <a:gd name="connsiteY79-570" fmla="*/ 874 h 10000"/>
              <a:gd name="connsiteX80-571" fmla="*/ 419 w 10000"/>
              <a:gd name="connsiteY80-572" fmla="*/ 656 h 10000"/>
              <a:gd name="connsiteX81-573" fmla="*/ 209 w 10000"/>
              <a:gd name="connsiteY81-574" fmla="*/ 546 h 10000"/>
              <a:gd name="connsiteX82-575" fmla="*/ 0 w 10000"/>
              <a:gd name="connsiteY82-576" fmla="*/ 328 h 10000"/>
              <a:gd name="connsiteX83-577" fmla="*/ 0 w 10000"/>
              <a:gd name="connsiteY83-578" fmla="*/ 219 h 10000"/>
              <a:gd name="connsiteX84-579" fmla="*/ 0 w 10000"/>
              <a:gd name="connsiteY84-580" fmla="*/ 109 h 10000"/>
              <a:gd name="connsiteX85-581" fmla="*/ 209 w 10000"/>
              <a:gd name="connsiteY85-582" fmla="*/ 0 h 10000"/>
              <a:gd name="connsiteX86-583" fmla="*/ 209 w 10000"/>
              <a:gd name="connsiteY86-584" fmla="*/ 0 h 10000"/>
              <a:gd name="connsiteX87-585" fmla="*/ 628 w 10000"/>
              <a:gd name="connsiteY87-586" fmla="*/ 0 h 10000"/>
              <a:gd name="connsiteX88-587" fmla="*/ 838 w 10000"/>
              <a:gd name="connsiteY88-588" fmla="*/ 0 h 10000"/>
              <a:gd name="connsiteX89-589" fmla="*/ 1257 w 10000"/>
              <a:gd name="connsiteY89-590" fmla="*/ 109 h 10000"/>
              <a:gd name="connsiteX90-591" fmla="*/ 1675 w 10000"/>
              <a:gd name="connsiteY90-592" fmla="*/ 328 h 10000"/>
              <a:gd name="connsiteX91-593" fmla="*/ 1885 w 10000"/>
              <a:gd name="connsiteY91-594" fmla="*/ 437 h 10000"/>
              <a:gd name="connsiteX92-595" fmla="*/ 2094 w 10000"/>
              <a:gd name="connsiteY92-596" fmla="*/ 546 h 10000"/>
              <a:gd name="connsiteX93-597" fmla="*/ 2094 w 10000"/>
              <a:gd name="connsiteY93-598" fmla="*/ 656 h 10000"/>
              <a:gd name="connsiteX94-599" fmla="*/ 2094 w 10000"/>
              <a:gd name="connsiteY94-600" fmla="*/ 874 h 10000"/>
              <a:gd name="connsiteX95-601" fmla="*/ 1885 w 10000"/>
              <a:gd name="connsiteY95-602" fmla="*/ 1298 h 10000"/>
              <a:gd name="connsiteX96-603" fmla="*/ 1885 w 10000"/>
              <a:gd name="connsiteY96-604" fmla="*/ 1516 h 10000"/>
              <a:gd name="connsiteX97-605" fmla="*/ 1675 w 10000"/>
              <a:gd name="connsiteY97-606" fmla="*/ 1844 h 10000"/>
              <a:gd name="connsiteX98-607" fmla="*/ 1675 w 10000"/>
              <a:gd name="connsiteY98-608" fmla="*/ 2391 h 10000"/>
              <a:gd name="connsiteX99-609" fmla="*/ 1466 w 10000"/>
              <a:gd name="connsiteY99-610" fmla="*/ 2937 h 10000"/>
              <a:gd name="connsiteX100-611" fmla="*/ 1466 w 10000"/>
              <a:gd name="connsiteY100-612" fmla="*/ 2937 h 10000"/>
              <a:gd name="connsiteX0-613" fmla="*/ 1466 w 10000"/>
              <a:gd name="connsiteY0-614" fmla="*/ 2937 h 10000"/>
              <a:gd name="connsiteX1-615" fmla="*/ 1466 w 10000"/>
              <a:gd name="connsiteY1-616" fmla="*/ 3484 h 10000"/>
              <a:gd name="connsiteX2-617" fmla="*/ 1466 w 10000"/>
              <a:gd name="connsiteY2-618" fmla="*/ 4016 h 10000"/>
              <a:gd name="connsiteX3-619" fmla="*/ 1466 w 10000"/>
              <a:gd name="connsiteY3-620" fmla="*/ 4563 h 10000"/>
              <a:gd name="connsiteX4-621" fmla="*/ 1466 w 10000"/>
              <a:gd name="connsiteY4-622" fmla="*/ 5000 h 10000"/>
              <a:gd name="connsiteX5-623" fmla="*/ 1257 w 10000"/>
              <a:gd name="connsiteY5-624" fmla="*/ 5437 h 10000"/>
              <a:gd name="connsiteX6-625" fmla="*/ 1257 w 10000"/>
              <a:gd name="connsiteY6-626" fmla="*/ 5984 h 10000"/>
              <a:gd name="connsiteX7-627" fmla="*/ 1466 w 10000"/>
              <a:gd name="connsiteY7-628" fmla="*/ 7063 h 10000"/>
              <a:gd name="connsiteX8-629" fmla="*/ 1466 w 10000"/>
              <a:gd name="connsiteY8-630" fmla="*/ 7500 h 10000"/>
              <a:gd name="connsiteX9-631" fmla="*/ 1675 w 10000"/>
              <a:gd name="connsiteY9-632" fmla="*/ 7937 h 10000"/>
              <a:gd name="connsiteX10-633" fmla="*/ 1885 w 10000"/>
              <a:gd name="connsiteY10-634" fmla="*/ 8265 h 10000"/>
              <a:gd name="connsiteX11-635" fmla="*/ 2094 w 10000"/>
              <a:gd name="connsiteY11-636" fmla="*/ 8593 h 10000"/>
              <a:gd name="connsiteX12-637" fmla="*/ 2304 w 10000"/>
              <a:gd name="connsiteY12-638" fmla="*/ 8702 h 10000"/>
              <a:gd name="connsiteX13-639" fmla="*/ 2723 w 10000"/>
              <a:gd name="connsiteY13-640" fmla="*/ 8921 h 10000"/>
              <a:gd name="connsiteX14-641" fmla="*/ 3325 w 10000"/>
              <a:gd name="connsiteY14-642" fmla="*/ 8921 h 10000"/>
              <a:gd name="connsiteX15-643" fmla="*/ 3953 w 10000"/>
              <a:gd name="connsiteY15-644" fmla="*/ 9030 h 10000"/>
              <a:gd name="connsiteX16-645" fmla="*/ 4581 w 10000"/>
              <a:gd name="connsiteY16-646" fmla="*/ 9030 h 10000"/>
              <a:gd name="connsiteX17-647" fmla="*/ 5209 w 10000"/>
              <a:gd name="connsiteY17-648" fmla="*/ 9030 h 10000"/>
              <a:gd name="connsiteX18-649" fmla="*/ 5838 w 10000"/>
              <a:gd name="connsiteY18-650" fmla="*/ 9030 h 10000"/>
              <a:gd name="connsiteX19-651" fmla="*/ 6466 w 10000"/>
              <a:gd name="connsiteY19-652" fmla="*/ 9030 h 10000"/>
              <a:gd name="connsiteX20-653" fmla="*/ 6885 w 10000"/>
              <a:gd name="connsiteY20-654" fmla="*/ 8921 h 10000"/>
              <a:gd name="connsiteX21-655" fmla="*/ 7513 w 10000"/>
              <a:gd name="connsiteY21-656" fmla="*/ 8702 h 10000"/>
              <a:gd name="connsiteX22-657" fmla="*/ 7723 w 10000"/>
              <a:gd name="connsiteY22-658" fmla="*/ 8593 h 10000"/>
              <a:gd name="connsiteX23-659" fmla="*/ 7906 w 10000"/>
              <a:gd name="connsiteY23-660" fmla="*/ 8374 h 10000"/>
              <a:gd name="connsiteX24-661" fmla="*/ 8115 w 10000"/>
              <a:gd name="connsiteY24-662" fmla="*/ 8046 h 10000"/>
              <a:gd name="connsiteX25-663" fmla="*/ 8325 w 10000"/>
              <a:gd name="connsiteY25-664" fmla="*/ 7719 h 10000"/>
              <a:gd name="connsiteX26-665" fmla="*/ 8534 w 10000"/>
              <a:gd name="connsiteY26-666" fmla="*/ 7391 h 10000"/>
              <a:gd name="connsiteX27-667" fmla="*/ 8534 w 10000"/>
              <a:gd name="connsiteY27-668" fmla="*/ 7063 h 10000"/>
              <a:gd name="connsiteX28-669" fmla="*/ 8534 w 10000"/>
              <a:gd name="connsiteY28-670" fmla="*/ 6735 h 10000"/>
              <a:gd name="connsiteX29-671" fmla="*/ 8743 w 10000"/>
              <a:gd name="connsiteY29-672" fmla="*/ 6421 h 10000"/>
              <a:gd name="connsiteX30-673" fmla="*/ 8743 w 10000"/>
              <a:gd name="connsiteY30-674" fmla="*/ 6311 h 10000"/>
              <a:gd name="connsiteX31-675" fmla="*/ 8953 w 10000"/>
              <a:gd name="connsiteY31-676" fmla="*/ 6202 h 10000"/>
              <a:gd name="connsiteX32-677" fmla="*/ 9162 w 10000"/>
              <a:gd name="connsiteY32-678" fmla="*/ 6844 h 10000"/>
              <a:gd name="connsiteX33-679" fmla="*/ 9162 w 10000"/>
              <a:gd name="connsiteY33-680" fmla="*/ 7063 h 10000"/>
              <a:gd name="connsiteX34-681" fmla="*/ 9372 w 10000"/>
              <a:gd name="connsiteY34-682" fmla="*/ 7281 h 10000"/>
              <a:gd name="connsiteX35-683" fmla="*/ 9372 w 10000"/>
              <a:gd name="connsiteY35-684" fmla="*/ 7828 h 10000"/>
              <a:gd name="connsiteX36-685" fmla="*/ 9581 w 10000"/>
              <a:gd name="connsiteY36-686" fmla="*/ 8265 h 10000"/>
              <a:gd name="connsiteX37-687" fmla="*/ 9791 w 10000"/>
              <a:gd name="connsiteY37-688" fmla="*/ 8593 h 10000"/>
              <a:gd name="connsiteX38-689" fmla="*/ 10000 w 10000"/>
              <a:gd name="connsiteY38-690" fmla="*/ 8811 h 10000"/>
              <a:gd name="connsiteX39-691" fmla="*/ 10000 w 10000"/>
              <a:gd name="connsiteY39-692" fmla="*/ 8921 h 10000"/>
              <a:gd name="connsiteX40-693" fmla="*/ 10000 w 10000"/>
              <a:gd name="connsiteY40-694" fmla="*/ 9030 h 10000"/>
              <a:gd name="connsiteX41-695" fmla="*/ 10000 w 10000"/>
              <a:gd name="connsiteY41-696" fmla="*/ 9126 h 10000"/>
              <a:gd name="connsiteX42-697" fmla="*/ 9791 w 10000"/>
              <a:gd name="connsiteY42-698" fmla="*/ 9235 h 10000"/>
              <a:gd name="connsiteX43-699" fmla="*/ 9581 w 10000"/>
              <a:gd name="connsiteY43-700" fmla="*/ 9344 h 10000"/>
              <a:gd name="connsiteX44-701" fmla="*/ 9372 w 10000"/>
              <a:gd name="connsiteY44-702" fmla="*/ 9454 h 10000"/>
              <a:gd name="connsiteX45-703" fmla="*/ 8953 w 10000"/>
              <a:gd name="connsiteY45-704" fmla="*/ 9563 h 10000"/>
              <a:gd name="connsiteX46-705" fmla="*/ 8534 w 10000"/>
              <a:gd name="connsiteY46-706" fmla="*/ 9672 h 10000"/>
              <a:gd name="connsiteX47-707" fmla="*/ 7723 w 10000"/>
              <a:gd name="connsiteY47-708" fmla="*/ 9891 h 10000"/>
              <a:gd name="connsiteX48-709" fmla="*/ 6885 w 10000"/>
              <a:gd name="connsiteY48-710" fmla="*/ 10000 h 10000"/>
              <a:gd name="connsiteX49-711" fmla="*/ 6047 w 10000"/>
              <a:gd name="connsiteY49-712" fmla="*/ 10000 h 10000"/>
              <a:gd name="connsiteX50-713" fmla="*/ 5419 w 10000"/>
              <a:gd name="connsiteY50-714" fmla="*/ 10000 h 10000"/>
              <a:gd name="connsiteX51-715" fmla="*/ 4791 w 10000"/>
              <a:gd name="connsiteY51-716" fmla="*/ 10000 h 10000"/>
              <a:gd name="connsiteX52-717" fmla="*/ 4372 w 10000"/>
              <a:gd name="connsiteY52-718" fmla="*/ 10000 h 10000"/>
              <a:gd name="connsiteX53-719" fmla="*/ 3743 w 10000"/>
              <a:gd name="connsiteY53-720" fmla="*/ 10000 h 10000"/>
              <a:gd name="connsiteX54-721" fmla="*/ 3325 w 10000"/>
              <a:gd name="connsiteY54-722" fmla="*/ 9891 h 10000"/>
              <a:gd name="connsiteX55-723" fmla="*/ 2906 w 10000"/>
              <a:gd name="connsiteY55-724" fmla="*/ 9891 h 10000"/>
              <a:gd name="connsiteX56-725" fmla="*/ 2513 w 10000"/>
              <a:gd name="connsiteY56-726" fmla="*/ 9781 h 10000"/>
              <a:gd name="connsiteX57-727" fmla="*/ 2094 w 10000"/>
              <a:gd name="connsiteY57-728" fmla="*/ 9672 h 10000"/>
              <a:gd name="connsiteX58-729" fmla="*/ 1885 w 10000"/>
              <a:gd name="connsiteY58-730" fmla="*/ 9563 h 10000"/>
              <a:gd name="connsiteX59-731" fmla="*/ 1466 w 10000"/>
              <a:gd name="connsiteY59-732" fmla="*/ 9344 h 10000"/>
              <a:gd name="connsiteX60-733" fmla="*/ 1257 w 10000"/>
              <a:gd name="connsiteY60-734" fmla="*/ 9126 h 10000"/>
              <a:gd name="connsiteX61-735" fmla="*/ 1047 w 10000"/>
              <a:gd name="connsiteY61-736" fmla="*/ 8811 h 10000"/>
              <a:gd name="connsiteX62-737" fmla="*/ 838 w 10000"/>
              <a:gd name="connsiteY62-738" fmla="*/ 8593 h 10000"/>
              <a:gd name="connsiteX63-739" fmla="*/ 628 w 10000"/>
              <a:gd name="connsiteY63-740" fmla="*/ 8374 h 10000"/>
              <a:gd name="connsiteX64-741" fmla="*/ 628 w 10000"/>
              <a:gd name="connsiteY64-742" fmla="*/ 8156 h 10000"/>
              <a:gd name="connsiteX65-743" fmla="*/ 419 w 10000"/>
              <a:gd name="connsiteY65-744" fmla="*/ 7937 h 10000"/>
              <a:gd name="connsiteX66-745" fmla="*/ 419 w 10000"/>
              <a:gd name="connsiteY66-746" fmla="*/ 7609 h 10000"/>
              <a:gd name="connsiteX67-747" fmla="*/ 419 w 10000"/>
              <a:gd name="connsiteY67-748" fmla="*/ 7391 h 10000"/>
              <a:gd name="connsiteX68-749" fmla="*/ 419 w 10000"/>
              <a:gd name="connsiteY68-750" fmla="*/ 6954 h 10000"/>
              <a:gd name="connsiteX69-751" fmla="*/ 419 w 10000"/>
              <a:gd name="connsiteY69-752" fmla="*/ 6626 h 10000"/>
              <a:gd name="connsiteX70-753" fmla="*/ 419 w 10000"/>
              <a:gd name="connsiteY70-754" fmla="*/ 6202 h 10000"/>
              <a:gd name="connsiteX71-755" fmla="*/ 419 w 10000"/>
              <a:gd name="connsiteY71-756" fmla="*/ 4454 h 10000"/>
              <a:gd name="connsiteX72-757" fmla="*/ 419 w 10000"/>
              <a:gd name="connsiteY72-758" fmla="*/ 2719 h 10000"/>
              <a:gd name="connsiteX73-759" fmla="*/ 419 w 10000"/>
              <a:gd name="connsiteY73-760" fmla="*/ 2281 h 10000"/>
              <a:gd name="connsiteX74-761" fmla="*/ 419 w 10000"/>
              <a:gd name="connsiteY74-762" fmla="*/ 1954 h 10000"/>
              <a:gd name="connsiteX75-763" fmla="*/ 419 w 10000"/>
              <a:gd name="connsiteY75-764" fmla="*/ 1626 h 10000"/>
              <a:gd name="connsiteX76-765" fmla="*/ 419 w 10000"/>
              <a:gd name="connsiteY76-766" fmla="*/ 1298 h 10000"/>
              <a:gd name="connsiteX77-767" fmla="*/ 419 w 10000"/>
              <a:gd name="connsiteY77-768" fmla="*/ 1093 h 10000"/>
              <a:gd name="connsiteX78-769" fmla="*/ 419 w 10000"/>
              <a:gd name="connsiteY78-770" fmla="*/ 874 h 10000"/>
              <a:gd name="connsiteX79-771" fmla="*/ 419 w 10000"/>
              <a:gd name="connsiteY79-772" fmla="*/ 656 h 10000"/>
              <a:gd name="connsiteX80-773" fmla="*/ 209 w 10000"/>
              <a:gd name="connsiteY80-774" fmla="*/ 546 h 10000"/>
              <a:gd name="connsiteX81-775" fmla="*/ 0 w 10000"/>
              <a:gd name="connsiteY81-776" fmla="*/ 328 h 10000"/>
              <a:gd name="connsiteX82-777" fmla="*/ 0 w 10000"/>
              <a:gd name="connsiteY82-778" fmla="*/ 219 h 10000"/>
              <a:gd name="connsiteX83-779" fmla="*/ 0 w 10000"/>
              <a:gd name="connsiteY83-780" fmla="*/ 109 h 10000"/>
              <a:gd name="connsiteX84-781" fmla="*/ 209 w 10000"/>
              <a:gd name="connsiteY84-782" fmla="*/ 0 h 10000"/>
              <a:gd name="connsiteX85-783" fmla="*/ 209 w 10000"/>
              <a:gd name="connsiteY85-784" fmla="*/ 0 h 10000"/>
              <a:gd name="connsiteX86-785" fmla="*/ 628 w 10000"/>
              <a:gd name="connsiteY86-786" fmla="*/ 0 h 10000"/>
              <a:gd name="connsiteX87-787" fmla="*/ 838 w 10000"/>
              <a:gd name="connsiteY87-788" fmla="*/ 0 h 10000"/>
              <a:gd name="connsiteX88-789" fmla="*/ 1257 w 10000"/>
              <a:gd name="connsiteY88-790" fmla="*/ 109 h 10000"/>
              <a:gd name="connsiteX89-791" fmla="*/ 1675 w 10000"/>
              <a:gd name="connsiteY89-792" fmla="*/ 328 h 10000"/>
              <a:gd name="connsiteX90-793" fmla="*/ 1885 w 10000"/>
              <a:gd name="connsiteY90-794" fmla="*/ 437 h 10000"/>
              <a:gd name="connsiteX91-795" fmla="*/ 2094 w 10000"/>
              <a:gd name="connsiteY91-796" fmla="*/ 546 h 10000"/>
              <a:gd name="connsiteX92-797" fmla="*/ 2094 w 10000"/>
              <a:gd name="connsiteY92-798" fmla="*/ 656 h 10000"/>
              <a:gd name="connsiteX93-799" fmla="*/ 2094 w 10000"/>
              <a:gd name="connsiteY93-800" fmla="*/ 874 h 10000"/>
              <a:gd name="connsiteX94-801" fmla="*/ 1885 w 10000"/>
              <a:gd name="connsiteY94-802" fmla="*/ 1298 h 10000"/>
              <a:gd name="connsiteX95-803" fmla="*/ 1885 w 10000"/>
              <a:gd name="connsiteY95-804" fmla="*/ 1516 h 10000"/>
              <a:gd name="connsiteX96-805" fmla="*/ 1675 w 10000"/>
              <a:gd name="connsiteY96-806" fmla="*/ 1844 h 10000"/>
              <a:gd name="connsiteX97-807" fmla="*/ 1675 w 10000"/>
              <a:gd name="connsiteY97-808" fmla="*/ 2391 h 10000"/>
              <a:gd name="connsiteX98-809" fmla="*/ 1466 w 10000"/>
              <a:gd name="connsiteY98-810" fmla="*/ 2937 h 10000"/>
              <a:gd name="connsiteX99-811" fmla="*/ 1466 w 10000"/>
              <a:gd name="connsiteY99-812" fmla="*/ 2937 h 10000"/>
              <a:gd name="connsiteX0-813" fmla="*/ 1466 w 10000"/>
              <a:gd name="connsiteY0-814" fmla="*/ 2937 h 10000"/>
              <a:gd name="connsiteX1-815" fmla="*/ 1466 w 10000"/>
              <a:gd name="connsiteY1-816" fmla="*/ 3484 h 10000"/>
              <a:gd name="connsiteX2-817" fmla="*/ 1466 w 10000"/>
              <a:gd name="connsiteY2-818" fmla="*/ 4016 h 10000"/>
              <a:gd name="connsiteX3-819" fmla="*/ 1466 w 10000"/>
              <a:gd name="connsiteY3-820" fmla="*/ 4563 h 10000"/>
              <a:gd name="connsiteX4-821" fmla="*/ 1466 w 10000"/>
              <a:gd name="connsiteY4-822" fmla="*/ 5000 h 10000"/>
              <a:gd name="connsiteX5-823" fmla="*/ 1257 w 10000"/>
              <a:gd name="connsiteY5-824" fmla="*/ 5437 h 10000"/>
              <a:gd name="connsiteX6-825" fmla="*/ 1257 w 10000"/>
              <a:gd name="connsiteY6-826" fmla="*/ 5984 h 10000"/>
              <a:gd name="connsiteX7-827" fmla="*/ 1466 w 10000"/>
              <a:gd name="connsiteY7-828" fmla="*/ 7063 h 10000"/>
              <a:gd name="connsiteX8-829" fmla="*/ 1466 w 10000"/>
              <a:gd name="connsiteY8-830" fmla="*/ 7500 h 10000"/>
              <a:gd name="connsiteX9-831" fmla="*/ 1675 w 10000"/>
              <a:gd name="connsiteY9-832" fmla="*/ 7937 h 10000"/>
              <a:gd name="connsiteX10-833" fmla="*/ 1885 w 10000"/>
              <a:gd name="connsiteY10-834" fmla="*/ 8265 h 10000"/>
              <a:gd name="connsiteX11-835" fmla="*/ 2094 w 10000"/>
              <a:gd name="connsiteY11-836" fmla="*/ 8593 h 10000"/>
              <a:gd name="connsiteX12-837" fmla="*/ 2304 w 10000"/>
              <a:gd name="connsiteY12-838" fmla="*/ 8702 h 10000"/>
              <a:gd name="connsiteX13-839" fmla="*/ 2723 w 10000"/>
              <a:gd name="connsiteY13-840" fmla="*/ 8921 h 10000"/>
              <a:gd name="connsiteX14-841" fmla="*/ 3325 w 10000"/>
              <a:gd name="connsiteY14-842" fmla="*/ 8921 h 10000"/>
              <a:gd name="connsiteX15-843" fmla="*/ 3953 w 10000"/>
              <a:gd name="connsiteY15-844" fmla="*/ 9030 h 10000"/>
              <a:gd name="connsiteX16-845" fmla="*/ 4581 w 10000"/>
              <a:gd name="connsiteY16-846" fmla="*/ 9030 h 10000"/>
              <a:gd name="connsiteX17-847" fmla="*/ 5209 w 10000"/>
              <a:gd name="connsiteY17-848" fmla="*/ 9030 h 10000"/>
              <a:gd name="connsiteX18-849" fmla="*/ 5838 w 10000"/>
              <a:gd name="connsiteY18-850" fmla="*/ 9030 h 10000"/>
              <a:gd name="connsiteX19-851" fmla="*/ 6466 w 10000"/>
              <a:gd name="connsiteY19-852" fmla="*/ 9030 h 10000"/>
              <a:gd name="connsiteX20-853" fmla="*/ 6885 w 10000"/>
              <a:gd name="connsiteY20-854" fmla="*/ 8921 h 10000"/>
              <a:gd name="connsiteX21-855" fmla="*/ 7513 w 10000"/>
              <a:gd name="connsiteY21-856" fmla="*/ 8702 h 10000"/>
              <a:gd name="connsiteX22-857" fmla="*/ 7723 w 10000"/>
              <a:gd name="connsiteY22-858" fmla="*/ 8593 h 10000"/>
              <a:gd name="connsiteX23-859" fmla="*/ 7906 w 10000"/>
              <a:gd name="connsiteY23-860" fmla="*/ 8374 h 10000"/>
              <a:gd name="connsiteX24-861" fmla="*/ 8115 w 10000"/>
              <a:gd name="connsiteY24-862" fmla="*/ 8046 h 10000"/>
              <a:gd name="connsiteX25-863" fmla="*/ 8325 w 10000"/>
              <a:gd name="connsiteY25-864" fmla="*/ 7719 h 10000"/>
              <a:gd name="connsiteX26-865" fmla="*/ 8534 w 10000"/>
              <a:gd name="connsiteY26-866" fmla="*/ 7391 h 10000"/>
              <a:gd name="connsiteX27-867" fmla="*/ 8534 w 10000"/>
              <a:gd name="connsiteY27-868" fmla="*/ 7063 h 10000"/>
              <a:gd name="connsiteX28-869" fmla="*/ 8534 w 10000"/>
              <a:gd name="connsiteY28-870" fmla="*/ 6735 h 10000"/>
              <a:gd name="connsiteX29-871" fmla="*/ 8743 w 10000"/>
              <a:gd name="connsiteY29-872" fmla="*/ 6421 h 10000"/>
              <a:gd name="connsiteX30-873" fmla="*/ 8743 w 10000"/>
              <a:gd name="connsiteY30-874" fmla="*/ 6311 h 10000"/>
              <a:gd name="connsiteX31-875" fmla="*/ 9162 w 10000"/>
              <a:gd name="connsiteY31-876" fmla="*/ 6844 h 10000"/>
              <a:gd name="connsiteX32-877" fmla="*/ 9162 w 10000"/>
              <a:gd name="connsiteY32-878" fmla="*/ 7063 h 10000"/>
              <a:gd name="connsiteX33-879" fmla="*/ 9372 w 10000"/>
              <a:gd name="connsiteY33-880" fmla="*/ 7281 h 10000"/>
              <a:gd name="connsiteX34-881" fmla="*/ 9372 w 10000"/>
              <a:gd name="connsiteY34-882" fmla="*/ 7828 h 10000"/>
              <a:gd name="connsiteX35-883" fmla="*/ 9581 w 10000"/>
              <a:gd name="connsiteY35-884" fmla="*/ 8265 h 10000"/>
              <a:gd name="connsiteX36-885" fmla="*/ 9791 w 10000"/>
              <a:gd name="connsiteY36-886" fmla="*/ 8593 h 10000"/>
              <a:gd name="connsiteX37-887" fmla="*/ 10000 w 10000"/>
              <a:gd name="connsiteY37-888" fmla="*/ 8811 h 10000"/>
              <a:gd name="connsiteX38-889" fmla="*/ 10000 w 10000"/>
              <a:gd name="connsiteY38-890" fmla="*/ 8921 h 10000"/>
              <a:gd name="connsiteX39-891" fmla="*/ 10000 w 10000"/>
              <a:gd name="connsiteY39-892" fmla="*/ 9030 h 10000"/>
              <a:gd name="connsiteX40-893" fmla="*/ 10000 w 10000"/>
              <a:gd name="connsiteY40-894" fmla="*/ 9126 h 10000"/>
              <a:gd name="connsiteX41-895" fmla="*/ 9791 w 10000"/>
              <a:gd name="connsiteY41-896" fmla="*/ 9235 h 10000"/>
              <a:gd name="connsiteX42-897" fmla="*/ 9581 w 10000"/>
              <a:gd name="connsiteY42-898" fmla="*/ 9344 h 10000"/>
              <a:gd name="connsiteX43-899" fmla="*/ 9372 w 10000"/>
              <a:gd name="connsiteY43-900" fmla="*/ 9454 h 10000"/>
              <a:gd name="connsiteX44-901" fmla="*/ 8953 w 10000"/>
              <a:gd name="connsiteY44-902" fmla="*/ 9563 h 10000"/>
              <a:gd name="connsiteX45-903" fmla="*/ 8534 w 10000"/>
              <a:gd name="connsiteY45-904" fmla="*/ 9672 h 10000"/>
              <a:gd name="connsiteX46-905" fmla="*/ 7723 w 10000"/>
              <a:gd name="connsiteY46-906" fmla="*/ 9891 h 10000"/>
              <a:gd name="connsiteX47-907" fmla="*/ 6885 w 10000"/>
              <a:gd name="connsiteY47-908" fmla="*/ 10000 h 10000"/>
              <a:gd name="connsiteX48-909" fmla="*/ 6047 w 10000"/>
              <a:gd name="connsiteY48-910" fmla="*/ 10000 h 10000"/>
              <a:gd name="connsiteX49-911" fmla="*/ 5419 w 10000"/>
              <a:gd name="connsiteY49-912" fmla="*/ 10000 h 10000"/>
              <a:gd name="connsiteX50-913" fmla="*/ 4791 w 10000"/>
              <a:gd name="connsiteY50-914" fmla="*/ 10000 h 10000"/>
              <a:gd name="connsiteX51-915" fmla="*/ 4372 w 10000"/>
              <a:gd name="connsiteY51-916" fmla="*/ 10000 h 10000"/>
              <a:gd name="connsiteX52-917" fmla="*/ 3743 w 10000"/>
              <a:gd name="connsiteY52-918" fmla="*/ 10000 h 10000"/>
              <a:gd name="connsiteX53-919" fmla="*/ 3325 w 10000"/>
              <a:gd name="connsiteY53-920" fmla="*/ 9891 h 10000"/>
              <a:gd name="connsiteX54-921" fmla="*/ 2906 w 10000"/>
              <a:gd name="connsiteY54-922" fmla="*/ 9891 h 10000"/>
              <a:gd name="connsiteX55-923" fmla="*/ 2513 w 10000"/>
              <a:gd name="connsiteY55-924" fmla="*/ 9781 h 10000"/>
              <a:gd name="connsiteX56-925" fmla="*/ 2094 w 10000"/>
              <a:gd name="connsiteY56-926" fmla="*/ 9672 h 10000"/>
              <a:gd name="connsiteX57-927" fmla="*/ 1885 w 10000"/>
              <a:gd name="connsiteY57-928" fmla="*/ 9563 h 10000"/>
              <a:gd name="connsiteX58-929" fmla="*/ 1466 w 10000"/>
              <a:gd name="connsiteY58-930" fmla="*/ 9344 h 10000"/>
              <a:gd name="connsiteX59-931" fmla="*/ 1257 w 10000"/>
              <a:gd name="connsiteY59-932" fmla="*/ 9126 h 10000"/>
              <a:gd name="connsiteX60-933" fmla="*/ 1047 w 10000"/>
              <a:gd name="connsiteY60-934" fmla="*/ 8811 h 10000"/>
              <a:gd name="connsiteX61-935" fmla="*/ 838 w 10000"/>
              <a:gd name="connsiteY61-936" fmla="*/ 8593 h 10000"/>
              <a:gd name="connsiteX62-937" fmla="*/ 628 w 10000"/>
              <a:gd name="connsiteY62-938" fmla="*/ 8374 h 10000"/>
              <a:gd name="connsiteX63-939" fmla="*/ 628 w 10000"/>
              <a:gd name="connsiteY63-940" fmla="*/ 8156 h 10000"/>
              <a:gd name="connsiteX64-941" fmla="*/ 419 w 10000"/>
              <a:gd name="connsiteY64-942" fmla="*/ 7937 h 10000"/>
              <a:gd name="connsiteX65-943" fmla="*/ 419 w 10000"/>
              <a:gd name="connsiteY65-944" fmla="*/ 7609 h 10000"/>
              <a:gd name="connsiteX66-945" fmla="*/ 419 w 10000"/>
              <a:gd name="connsiteY66-946" fmla="*/ 7391 h 10000"/>
              <a:gd name="connsiteX67-947" fmla="*/ 419 w 10000"/>
              <a:gd name="connsiteY67-948" fmla="*/ 6954 h 10000"/>
              <a:gd name="connsiteX68-949" fmla="*/ 419 w 10000"/>
              <a:gd name="connsiteY68-950" fmla="*/ 6626 h 10000"/>
              <a:gd name="connsiteX69-951" fmla="*/ 419 w 10000"/>
              <a:gd name="connsiteY69-952" fmla="*/ 6202 h 10000"/>
              <a:gd name="connsiteX70-953" fmla="*/ 419 w 10000"/>
              <a:gd name="connsiteY70-954" fmla="*/ 4454 h 10000"/>
              <a:gd name="connsiteX71-955" fmla="*/ 419 w 10000"/>
              <a:gd name="connsiteY71-956" fmla="*/ 2719 h 10000"/>
              <a:gd name="connsiteX72-957" fmla="*/ 419 w 10000"/>
              <a:gd name="connsiteY72-958" fmla="*/ 2281 h 10000"/>
              <a:gd name="connsiteX73-959" fmla="*/ 419 w 10000"/>
              <a:gd name="connsiteY73-960" fmla="*/ 1954 h 10000"/>
              <a:gd name="connsiteX74-961" fmla="*/ 419 w 10000"/>
              <a:gd name="connsiteY74-962" fmla="*/ 1626 h 10000"/>
              <a:gd name="connsiteX75-963" fmla="*/ 419 w 10000"/>
              <a:gd name="connsiteY75-964" fmla="*/ 1298 h 10000"/>
              <a:gd name="connsiteX76-965" fmla="*/ 419 w 10000"/>
              <a:gd name="connsiteY76-966" fmla="*/ 1093 h 10000"/>
              <a:gd name="connsiteX77-967" fmla="*/ 419 w 10000"/>
              <a:gd name="connsiteY77-968" fmla="*/ 874 h 10000"/>
              <a:gd name="connsiteX78-969" fmla="*/ 419 w 10000"/>
              <a:gd name="connsiteY78-970" fmla="*/ 656 h 10000"/>
              <a:gd name="connsiteX79-971" fmla="*/ 209 w 10000"/>
              <a:gd name="connsiteY79-972" fmla="*/ 546 h 10000"/>
              <a:gd name="connsiteX80-973" fmla="*/ 0 w 10000"/>
              <a:gd name="connsiteY80-974" fmla="*/ 328 h 10000"/>
              <a:gd name="connsiteX81-975" fmla="*/ 0 w 10000"/>
              <a:gd name="connsiteY81-976" fmla="*/ 219 h 10000"/>
              <a:gd name="connsiteX82-977" fmla="*/ 0 w 10000"/>
              <a:gd name="connsiteY82-978" fmla="*/ 109 h 10000"/>
              <a:gd name="connsiteX83-979" fmla="*/ 209 w 10000"/>
              <a:gd name="connsiteY83-980" fmla="*/ 0 h 10000"/>
              <a:gd name="connsiteX84-981" fmla="*/ 209 w 10000"/>
              <a:gd name="connsiteY84-982" fmla="*/ 0 h 10000"/>
              <a:gd name="connsiteX85-983" fmla="*/ 628 w 10000"/>
              <a:gd name="connsiteY85-984" fmla="*/ 0 h 10000"/>
              <a:gd name="connsiteX86-985" fmla="*/ 838 w 10000"/>
              <a:gd name="connsiteY86-986" fmla="*/ 0 h 10000"/>
              <a:gd name="connsiteX87-987" fmla="*/ 1257 w 10000"/>
              <a:gd name="connsiteY87-988" fmla="*/ 109 h 10000"/>
              <a:gd name="connsiteX88-989" fmla="*/ 1675 w 10000"/>
              <a:gd name="connsiteY88-990" fmla="*/ 328 h 10000"/>
              <a:gd name="connsiteX89-991" fmla="*/ 1885 w 10000"/>
              <a:gd name="connsiteY89-992" fmla="*/ 437 h 10000"/>
              <a:gd name="connsiteX90-993" fmla="*/ 2094 w 10000"/>
              <a:gd name="connsiteY90-994" fmla="*/ 546 h 10000"/>
              <a:gd name="connsiteX91-995" fmla="*/ 2094 w 10000"/>
              <a:gd name="connsiteY91-996" fmla="*/ 656 h 10000"/>
              <a:gd name="connsiteX92-997" fmla="*/ 2094 w 10000"/>
              <a:gd name="connsiteY92-998" fmla="*/ 874 h 10000"/>
              <a:gd name="connsiteX93-999" fmla="*/ 1885 w 10000"/>
              <a:gd name="connsiteY93-1000" fmla="*/ 1298 h 10000"/>
              <a:gd name="connsiteX94-1001" fmla="*/ 1885 w 10000"/>
              <a:gd name="connsiteY94-1002" fmla="*/ 1516 h 10000"/>
              <a:gd name="connsiteX95-1003" fmla="*/ 1675 w 10000"/>
              <a:gd name="connsiteY95-1004" fmla="*/ 1844 h 10000"/>
              <a:gd name="connsiteX96-1005" fmla="*/ 1675 w 10000"/>
              <a:gd name="connsiteY96-1006" fmla="*/ 2391 h 10000"/>
              <a:gd name="connsiteX97-1007" fmla="*/ 1466 w 10000"/>
              <a:gd name="connsiteY97-1008" fmla="*/ 2937 h 10000"/>
              <a:gd name="connsiteX98-1009" fmla="*/ 1466 w 10000"/>
              <a:gd name="connsiteY98-1010" fmla="*/ 2937 h 10000"/>
              <a:gd name="connsiteX0-1011" fmla="*/ 1466 w 10000"/>
              <a:gd name="connsiteY0-1012" fmla="*/ 2937 h 10000"/>
              <a:gd name="connsiteX1-1013" fmla="*/ 1466 w 10000"/>
              <a:gd name="connsiteY1-1014" fmla="*/ 3484 h 10000"/>
              <a:gd name="connsiteX2-1015" fmla="*/ 1466 w 10000"/>
              <a:gd name="connsiteY2-1016" fmla="*/ 4016 h 10000"/>
              <a:gd name="connsiteX3-1017" fmla="*/ 1466 w 10000"/>
              <a:gd name="connsiteY3-1018" fmla="*/ 4563 h 10000"/>
              <a:gd name="connsiteX4-1019" fmla="*/ 1466 w 10000"/>
              <a:gd name="connsiteY4-1020" fmla="*/ 5000 h 10000"/>
              <a:gd name="connsiteX5-1021" fmla="*/ 1257 w 10000"/>
              <a:gd name="connsiteY5-1022" fmla="*/ 5437 h 10000"/>
              <a:gd name="connsiteX6-1023" fmla="*/ 1257 w 10000"/>
              <a:gd name="connsiteY6-1024" fmla="*/ 5984 h 10000"/>
              <a:gd name="connsiteX7-1025" fmla="*/ 1466 w 10000"/>
              <a:gd name="connsiteY7-1026" fmla="*/ 7063 h 10000"/>
              <a:gd name="connsiteX8-1027" fmla="*/ 1466 w 10000"/>
              <a:gd name="connsiteY8-1028" fmla="*/ 7500 h 10000"/>
              <a:gd name="connsiteX9-1029" fmla="*/ 1675 w 10000"/>
              <a:gd name="connsiteY9-1030" fmla="*/ 7937 h 10000"/>
              <a:gd name="connsiteX10-1031" fmla="*/ 1885 w 10000"/>
              <a:gd name="connsiteY10-1032" fmla="*/ 8265 h 10000"/>
              <a:gd name="connsiteX11-1033" fmla="*/ 2094 w 10000"/>
              <a:gd name="connsiteY11-1034" fmla="*/ 8593 h 10000"/>
              <a:gd name="connsiteX12-1035" fmla="*/ 2304 w 10000"/>
              <a:gd name="connsiteY12-1036" fmla="*/ 8702 h 10000"/>
              <a:gd name="connsiteX13-1037" fmla="*/ 2723 w 10000"/>
              <a:gd name="connsiteY13-1038" fmla="*/ 8921 h 10000"/>
              <a:gd name="connsiteX14-1039" fmla="*/ 3325 w 10000"/>
              <a:gd name="connsiteY14-1040" fmla="*/ 8921 h 10000"/>
              <a:gd name="connsiteX15-1041" fmla="*/ 3953 w 10000"/>
              <a:gd name="connsiteY15-1042" fmla="*/ 9030 h 10000"/>
              <a:gd name="connsiteX16-1043" fmla="*/ 4581 w 10000"/>
              <a:gd name="connsiteY16-1044" fmla="*/ 9030 h 10000"/>
              <a:gd name="connsiteX17-1045" fmla="*/ 5209 w 10000"/>
              <a:gd name="connsiteY17-1046" fmla="*/ 9030 h 10000"/>
              <a:gd name="connsiteX18-1047" fmla="*/ 5838 w 10000"/>
              <a:gd name="connsiteY18-1048" fmla="*/ 9030 h 10000"/>
              <a:gd name="connsiteX19-1049" fmla="*/ 6466 w 10000"/>
              <a:gd name="connsiteY19-1050" fmla="*/ 9030 h 10000"/>
              <a:gd name="connsiteX20-1051" fmla="*/ 6885 w 10000"/>
              <a:gd name="connsiteY20-1052" fmla="*/ 8921 h 10000"/>
              <a:gd name="connsiteX21-1053" fmla="*/ 7513 w 10000"/>
              <a:gd name="connsiteY21-1054" fmla="*/ 8702 h 10000"/>
              <a:gd name="connsiteX22-1055" fmla="*/ 7723 w 10000"/>
              <a:gd name="connsiteY22-1056" fmla="*/ 8593 h 10000"/>
              <a:gd name="connsiteX23-1057" fmla="*/ 7906 w 10000"/>
              <a:gd name="connsiteY23-1058" fmla="*/ 8374 h 10000"/>
              <a:gd name="connsiteX24-1059" fmla="*/ 8115 w 10000"/>
              <a:gd name="connsiteY24-1060" fmla="*/ 8046 h 10000"/>
              <a:gd name="connsiteX25-1061" fmla="*/ 8325 w 10000"/>
              <a:gd name="connsiteY25-1062" fmla="*/ 7719 h 10000"/>
              <a:gd name="connsiteX26-1063" fmla="*/ 8534 w 10000"/>
              <a:gd name="connsiteY26-1064" fmla="*/ 7391 h 10000"/>
              <a:gd name="connsiteX27-1065" fmla="*/ 8534 w 10000"/>
              <a:gd name="connsiteY27-1066" fmla="*/ 7063 h 10000"/>
              <a:gd name="connsiteX28-1067" fmla="*/ 8534 w 10000"/>
              <a:gd name="connsiteY28-1068" fmla="*/ 6735 h 10000"/>
              <a:gd name="connsiteX29-1069" fmla="*/ 8743 w 10000"/>
              <a:gd name="connsiteY29-1070" fmla="*/ 6421 h 10000"/>
              <a:gd name="connsiteX30-1071" fmla="*/ 9162 w 10000"/>
              <a:gd name="connsiteY30-1072" fmla="*/ 6844 h 10000"/>
              <a:gd name="connsiteX31-1073" fmla="*/ 9162 w 10000"/>
              <a:gd name="connsiteY31-1074" fmla="*/ 7063 h 10000"/>
              <a:gd name="connsiteX32-1075" fmla="*/ 9372 w 10000"/>
              <a:gd name="connsiteY32-1076" fmla="*/ 7281 h 10000"/>
              <a:gd name="connsiteX33-1077" fmla="*/ 9372 w 10000"/>
              <a:gd name="connsiteY33-1078" fmla="*/ 7828 h 10000"/>
              <a:gd name="connsiteX34-1079" fmla="*/ 9581 w 10000"/>
              <a:gd name="connsiteY34-1080" fmla="*/ 8265 h 10000"/>
              <a:gd name="connsiteX35-1081" fmla="*/ 9791 w 10000"/>
              <a:gd name="connsiteY35-1082" fmla="*/ 8593 h 10000"/>
              <a:gd name="connsiteX36-1083" fmla="*/ 10000 w 10000"/>
              <a:gd name="connsiteY36-1084" fmla="*/ 8811 h 10000"/>
              <a:gd name="connsiteX37-1085" fmla="*/ 10000 w 10000"/>
              <a:gd name="connsiteY37-1086" fmla="*/ 8921 h 10000"/>
              <a:gd name="connsiteX38-1087" fmla="*/ 10000 w 10000"/>
              <a:gd name="connsiteY38-1088" fmla="*/ 9030 h 10000"/>
              <a:gd name="connsiteX39-1089" fmla="*/ 10000 w 10000"/>
              <a:gd name="connsiteY39-1090" fmla="*/ 9126 h 10000"/>
              <a:gd name="connsiteX40-1091" fmla="*/ 9791 w 10000"/>
              <a:gd name="connsiteY40-1092" fmla="*/ 9235 h 10000"/>
              <a:gd name="connsiteX41-1093" fmla="*/ 9581 w 10000"/>
              <a:gd name="connsiteY41-1094" fmla="*/ 9344 h 10000"/>
              <a:gd name="connsiteX42-1095" fmla="*/ 9372 w 10000"/>
              <a:gd name="connsiteY42-1096" fmla="*/ 9454 h 10000"/>
              <a:gd name="connsiteX43-1097" fmla="*/ 8953 w 10000"/>
              <a:gd name="connsiteY43-1098" fmla="*/ 9563 h 10000"/>
              <a:gd name="connsiteX44-1099" fmla="*/ 8534 w 10000"/>
              <a:gd name="connsiteY44-1100" fmla="*/ 9672 h 10000"/>
              <a:gd name="connsiteX45-1101" fmla="*/ 7723 w 10000"/>
              <a:gd name="connsiteY45-1102" fmla="*/ 9891 h 10000"/>
              <a:gd name="connsiteX46-1103" fmla="*/ 6885 w 10000"/>
              <a:gd name="connsiteY46-1104" fmla="*/ 10000 h 10000"/>
              <a:gd name="connsiteX47-1105" fmla="*/ 6047 w 10000"/>
              <a:gd name="connsiteY47-1106" fmla="*/ 10000 h 10000"/>
              <a:gd name="connsiteX48-1107" fmla="*/ 5419 w 10000"/>
              <a:gd name="connsiteY48-1108" fmla="*/ 10000 h 10000"/>
              <a:gd name="connsiteX49-1109" fmla="*/ 4791 w 10000"/>
              <a:gd name="connsiteY49-1110" fmla="*/ 10000 h 10000"/>
              <a:gd name="connsiteX50-1111" fmla="*/ 4372 w 10000"/>
              <a:gd name="connsiteY50-1112" fmla="*/ 10000 h 10000"/>
              <a:gd name="connsiteX51-1113" fmla="*/ 3743 w 10000"/>
              <a:gd name="connsiteY51-1114" fmla="*/ 10000 h 10000"/>
              <a:gd name="connsiteX52-1115" fmla="*/ 3325 w 10000"/>
              <a:gd name="connsiteY52-1116" fmla="*/ 9891 h 10000"/>
              <a:gd name="connsiteX53-1117" fmla="*/ 2906 w 10000"/>
              <a:gd name="connsiteY53-1118" fmla="*/ 9891 h 10000"/>
              <a:gd name="connsiteX54-1119" fmla="*/ 2513 w 10000"/>
              <a:gd name="connsiteY54-1120" fmla="*/ 9781 h 10000"/>
              <a:gd name="connsiteX55-1121" fmla="*/ 2094 w 10000"/>
              <a:gd name="connsiteY55-1122" fmla="*/ 9672 h 10000"/>
              <a:gd name="connsiteX56-1123" fmla="*/ 1885 w 10000"/>
              <a:gd name="connsiteY56-1124" fmla="*/ 9563 h 10000"/>
              <a:gd name="connsiteX57-1125" fmla="*/ 1466 w 10000"/>
              <a:gd name="connsiteY57-1126" fmla="*/ 9344 h 10000"/>
              <a:gd name="connsiteX58-1127" fmla="*/ 1257 w 10000"/>
              <a:gd name="connsiteY58-1128" fmla="*/ 9126 h 10000"/>
              <a:gd name="connsiteX59-1129" fmla="*/ 1047 w 10000"/>
              <a:gd name="connsiteY59-1130" fmla="*/ 8811 h 10000"/>
              <a:gd name="connsiteX60-1131" fmla="*/ 838 w 10000"/>
              <a:gd name="connsiteY60-1132" fmla="*/ 8593 h 10000"/>
              <a:gd name="connsiteX61-1133" fmla="*/ 628 w 10000"/>
              <a:gd name="connsiteY61-1134" fmla="*/ 8374 h 10000"/>
              <a:gd name="connsiteX62-1135" fmla="*/ 628 w 10000"/>
              <a:gd name="connsiteY62-1136" fmla="*/ 8156 h 10000"/>
              <a:gd name="connsiteX63-1137" fmla="*/ 419 w 10000"/>
              <a:gd name="connsiteY63-1138" fmla="*/ 7937 h 10000"/>
              <a:gd name="connsiteX64-1139" fmla="*/ 419 w 10000"/>
              <a:gd name="connsiteY64-1140" fmla="*/ 7609 h 10000"/>
              <a:gd name="connsiteX65-1141" fmla="*/ 419 w 10000"/>
              <a:gd name="connsiteY65-1142" fmla="*/ 7391 h 10000"/>
              <a:gd name="connsiteX66-1143" fmla="*/ 419 w 10000"/>
              <a:gd name="connsiteY66-1144" fmla="*/ 6954 h 10000"/>
              <a:gd name="connsiteX67-1145" fmla="*/ 419 w 10000"/>
              <a:gd name="connsiteY67-1146" fmla="*/ 6626 h 10000"/>
              <a:gd name="connsiteX68-1147" fmla="*/ 419 w 10000"/>
              <a:gd name="connsiteY68-1148" fmla="*/ 6202 h 10000"/>
              <a:gd name="connsiteX69-1149" fmla="*/ 419 w 10000"/>
              <a:gd name="connsiteY69-1150" fmla="*/ 4454 h 10000"/>
              <a:gd name="connsiteX70-1151" fmla="*/ 419 w 10000"/>
              <a:gd name="connsiteY70-1152" fmla="*/ 2719 h 10000"/>
              <a:gd name="connsiteX71-1153" fmla="*/ 419 w 10000"/>
              <a:gd name="connsiteY71-1154" fmla="*/ 2281 h 10000"/>
              <a:gd name="connsiteX72-1155" fmla="*/ 419 w 10000"/>
              <a:gd name="connsiteY72-1156" fmla="*/ 1954 h 10000"/>
              <a:gd name="connsiteX73-1157" fmla="*/ 419 w 10000"/>
              <a:gd name="connsiteY73-1158" fmla="*/ 1626 h 10000"/>
              <a:gd name="connsiteX74-1159" fmla="*/ 419 w 10000"/>
              <a:gd name="connsiteY74-1160" fmla="*/ 1298 h 10000"/>
              <a:gd name="connsiteX75-1161" fmla="*/ 419 w 10000"/>
              <a:gd name="connsiteY75-1162" fmla="*/ 1093 h 10000"/>
              <a:gd name="connsiteX76-1163" fmla="*/ 419 w 10000"/>
              <a:gd name="connsiteY76-1164" fmla="*/ 874 h 10000"/>
              <a:gd name="connsiteX77-1165" fmla="*/ 419 w 10000"/>
              <a:gd name="connsiteY77-1166" fmla="*/ 656 h 10000"/>
              <a:gd name="connsiteX78-1167" fmla="*/ 209 w 10000"/>
              <a:gd name="connsiteY78-1168" fmla="*/ 546 h 10000"/>
              <a:gd name="connsiteX79-1169" fmla="*/ 0 w 10000"/>
              <a:gd name="connsiteY79-1170" fmla="*/ 328 h 10000"/>
              <a:gd name="connsiteX80-1171" fmla="*/ 0 w 10000"/>
              <a:gd name="connsiteY80-1172" fmla="*/ 219 h 10000"/>
              <a:gd name="connsiteX81-1173" fmla="*/ 0 w 10000"/>
              <a:gd name="connsiteY81-1174" fmla="*/ 109 h 10000"/>
              <a:gd name="connsiteX82-1175" fmla="*/ 209 w 10000"/>
              <a:gd name="connsiteY82-1176" fmla="*/ 0 h 10000"/>
              <a:gd name="connsiteX83-1177" fmla="*/ 209 w 10000"/>
              <a:gd name="connsiteY83-1178" fmla="*/ 0 h 10000"/>
              <a:gd name="connsiteX84-1179" fmla="*/ 628 w 10000"/>
              <a:gd name="connsiteY84-1180" fmla="*/ 0 h 10000"/>
              <a:gd name="connsiteX85-1181" fmla="*/ 838 w 10000"/>
              <a:gd name="connsiteY85-1182" fmla="*/ 0 h 10000"/>
              <a:gd name="connsiteX86-1183" fmla="*/ 1257 w 10000"/>
              <a:gd name="connsiteY86-1184" fmla="*/ 109 h 10000"/>
              <a:gd name="connsiteX87-1185" fmla="*/ 1675 w 10000"/>
              <a:gd name="connsiteY87-1186" fmla="*/ 328 h 10000"/>
              <a:gd name="connsiteX88-1187" fmla="*/ 1885 w 10000"/>
              <a:gd name="connsiteY88-1188" fmla="*/ 437 h 10000"/>
              <a:gd name="connsiteX89-1189" fmla="*/ 2094 w 10000"/>
              <a:gd name="connsiteY89-1190" fmla="*/ 546 h 10000"/>
              <a:gd name="connsiteX90-1191" fmla="*/ 2094 w 10000"/>
              <a:gd name="connsiteY90-1192" fmla="*/ 656 h 10000"/>
              <a:gd name="connsiteX91-1193" fmla="*/ 2094 w 10000"/>
              <a:gd name="connsiteY91-1194" fmla="*/ 874 h 10000"/>
              <a:gd name="connsiteX92-1195" fmla="*/ 1885 w 10000"/>
              <a:gd name="connsiteY92-1196" fmla="*/ 1298 h 10000"/>
              <a:gd name="connsiteX93-1197" fmla="*/ 1885 w 10000"/>
              <a:gd name="connsiteY93-1198" fmla="*/ 1516 h 10000"/>
              <a:gd name="connsiteX94-1199" fmla="*/ 1675 w 10000"/>
              <a:gd name="connsiteY94-1200" fmla="*/ 1844 h 10000"/>
              <a:gd name="connsiteX95-1201" fmla="*/ 1675 w 10000"/>
              <a:gd name="connsiteY95-1202" fmla="*/ 2391 h 10000"/>
              <a:gd name="connsiteX96-1203" fmla="*/ 1466 w 10000"/>
              <a:gd name="connsiteY96-1204" fmla="*/ 2937 h 10000"/>
              <a:gd name="connsiteX97-1205" fmla="*/ 1466 w 10000"/>
              <a:gd name="connsiteY97-1206" fmla="*/ 2937 h 10000"/>
              <a:gd name="connsiteX0-1207" fmla="*/ 1466 w 10000"/>
              <a:gd name="connsiteY0-1208" fmla="*/ 2937 h 10000"/>
              <a:gd name="connsiteX1-1209" fmla="*/ 1466 w 10000"/>
              <a:gd name="connsiteY1-1210" fmla="*/ 3484 h 10000"/>
              <a:gd name="connsiteX2-1211" fmla="*/ 1466 w 10000"/>
              <a:gd name="connsiteY2-1212" fmla="*/ 4016 h 10000"/>
              <a:gd name="connsiteX3-1213" fmla="*/ 1466 w 10000"/>
              <a:gd name="connsiteY3-1214" fmla="*/ 4563 h 10000"/>
              <a:gd name="connsiteX4-1215" fmla="*/ 1466 w 10000"/>
              <a:gd name="connsiteY4-1216" fmla="*/ 5000 h 10000"/>
              <a:gd name="connsiteX5-1217" fmla="*/ 1257 w 10000"/>
              <a:gd name="connsiteY5-1218" fmla="*/ 5437 h 10000"/>
              <a:gd name="connsiteX6-1219" fmla="*/ 1257 w 10000"/>
              <a:gd name="connsiteY6-1220" fmla="*/ 5984 h 10000"/>
              <a:gd name="connsiteX7-1221" fmla="*/ 1466 w 10000"/>
              <a:gd name="connsiteY7-1222" fmla="*/ 7063 h 10000"/>
              <a:gd name="connsiteX8-1223" fmla="*/ 1466 w 10000"/>
              <a:gd name="connsiteY8-1224" fmla="*/ 7500 h 10000"/>
              <a:gd name="connsiteX9-1225" fmla="*/ 1675 w 10000"/>
              <a:gd name="connsiteY9-1226" fmla="*/ 7937 h 10000"/>
              <a:gd name="connsiteX10-1227" fmla="*/ 1885 w 10000"/>
              <a:gd name="connsiteY10-1228" fmla="*/ 8265 h 10000"/>
              <a:gd name="connsiteX11-1229" fmla="*/ 2094 w 10000"/>
              <a:gd name="connsiteY11-1230" fmla="*/ 8593 h 10000"/>
              <a:gd name="connsiteX12-1231" fmla="*/ 2304 w 10000"/>
              <a:gd name="connsiteY12-1232" fmla="*/ 8702 h 10000"/>
              <a:gd name="connsiteX13-1233" fmla="*/ 2723 w 10000"/>
              <a:gd name="connsiteY13-1234" fmla="*/ 8921 h 10000"/>
              <a:gd name="connsiteX14-1235" fmla="*/ 3325 w 10000"/>
              <a:gd name="connsiteY14-1236" fmla="*/ 8921 h 10000"/>
              <a:gd name="connsiteX15-1237" fmla="*/ 3953 w 10000"/>
              <a:gd name="connsiteY15-1238" fmla="*/ 9030 h 10000"/>
              <a:gd name="connsiteX16-1239" fmla="*/ 4581 w 10000"/>
              <a:gd name="connsiteY16-1240" fmla="*/ 9030 h 10000"/>
              <a:gd name="connsiteX17-1241" fmla="*/ 5209 w 10000"/>
              <a:gd name="connsiteY17-1242" fmla="*/ 9030 h 10000"/>
              <a:gd name="connsiteX18-1243" fmla="*/ 5838 w 10000"/>
              <a:gd name="connsiteY18-1244" fmla="*/ 9030 h 10000"/>
              <a:gd name="connsiteX19-1245" fmla="*/ 6466 w 10000"/>
              <a:gd name="connsiteY19-1246" fmla="*/ 9030 h 10000"/>
              <a:gd name="connsiteX20-1247" fmla="*/ 6885 w 10000"/>
              <a:gd name="connsiteY20-1248" fmla="*/ 8921 h 10000"/>
              <a:gd name="connsiteX21-1249" fmla="*/ 7513 w 10000"/>
              <a:gd name="connsiteY21-1250" fmla="*/ 8702 h 10000"/>
              <a:gd name="connsiteX22-1251" fmla="*/ 7723 w 10000"/>
              <a:gd name="connsiteY22-1252" fmla="*/ 8593 h 10000"/>
              <a:gd name="connsiteX23-1253" fmla="*/ 7906 w 10000"/>
              <a:gd name="connsiteY23-1254" fmla="*/ 8374 h 10000"/>
              <a:gd name="connsiteX24-1255" fmla="*/ 8115 w 10000"/>
              <a:gd name="connsiteY24-1256" fmla="*/ 8046 h 10000"/>
              <a:gd name="connsiteX25-1257" fmla="*/ 8325 w 10000"/>
              <a:gd name="connsiteY25-1258" fmla="*/ 7719 h 10000"/>
              <a:gd name="connsiteX26-1259" fmla="*/ 8534 w 10000"/>
              <a:gd name="connsiteY26-1260" fmla="*/ 7391 h 10000"/>
              <a:gd name="connsiteX27-1261" fmla="*/ 8534 w 10000"/>
              <a:gd name="connsiteY27-1262" fmla="*/ 7063 h 10000"/>
              <a:gd name="connsiteX28-1263" fmla="*/ 8534 w 10000"/>
              <a:gd name="connsiteY28-1264" fmla="*/ 6735 h 10000"/>
              <a:gd name="connsiteX29-1265" fmla="*/ 9162 w 10000"/>
              <a:gd name="connsiteY29-1266" fmla="*/ 6844 h 10000"/>
              <a:gd name="connsiteX30-1267" fmla="*/ 9162 w 10000"/>
              <a:gd name="connsiteY30-1268" fmla="*/ 7063 h 10000"/>
              <a:gd name="connsiteX31-1269" fmla="*/ 9372 w 10000"/>
              <a:gd name="connsiteY31-1270" fmla="*/ 7281 h 10000"/>
              <a:gd name="connsiteX32-1271" fmla="*/ 9372 w 10000"/>
              <a:gd name="connsiteY32-1272" fmla="*/ 7828 h 10000"/>
              <a:gd name="connsiteX33-1273" fmla="*/ 9581 w 10000"/>
              <a:gd name="connsiteY33-1274" fmla="*/ 8265 h 10000"/>
              <a:gd name="connsiteX34-1275" fmla="*/ 9791 w 10000"/>
              <a:gd name="connsiteY34-1276" fmla="*/ 8593 h 10000"/>
              <a:gd name="connsiteX35-1277" fmla="*/ 10000 w 10000"/>
              <a:gd name="connsiteY35-1278" fmla="*/ 8811 h 10000"/>
              <a:gd name="connsiteX36-1279" fmla="*/ 10000 w 10000"/>
              <a:gd name="connsiteY36-1280" fmla="*/ 8921 h 10000"/>
              <a:gd name="connsiteX37-1281" fmla="*/ 10000 w 10000"/>
              <a:gd name="connsiteY37-1282" fmla="*/ 9030 h 10000"/>
              <a:gd name="connsiteX38-1283" fmla="*/ 10000 w 10000"/>
              <a:gd name="connsiteY38-1284" fmla="*/ 9126 h 10000"/>
              <a:gd name="connsiteX39-1285" fmla="*/ 9791 w 10000"/>
              <a:gd name="connsiteY39-1286" fmla="*/ 9235 h 10000"/>
              <a:gd name="connsiteX40-1287" fmla="*/ 9581 w 10000"/>
              <a:gd name="connsiteY40-1288" fmla="*/ 9344 h 10000"/>
              <a:gd name="connsiteX41-1289" fmla="*/ 9372 w 10000"/>
              <a:gd name="connsiteY41-1290" fmla="*/ 9454 h 10000"/>
              <a:gd name="connsiteX42-1291" fmla="*/ 8953 w 10000"/>
              <a:gd name="connsiteY42-1292" fmla="*/ 9563 h 10000"/>
              <a:gd name="connsiteX43-1293" fmla="*/ 8534 w 10000"/>
              <a:gd name="connsiteY43-1294" fmla="*/ 9672 h 10000"/>
              <a:gd name="connsiteX44-1295" fmla="*/ 7723 w 10000"/>
              <a:gd name="connsiteY44-1296" fmla="*/ 9891 h 10000"/>
              <a:gd name="connsiteX45-1297" fmla="*/ 6885 w 10000"/>
              <a:gd name="connsiteY45-1298" fmla="*/ 10000 h 10000"/>
              <a:gd name="connsiteX46-1299" fmla="*/ 6047 w 10000"/>
              <a:gd name="connsiteY46-1300" fmla="*/ 10000 h 10000"/>
              <a:gd name="connsiteX47-1301" fmla="*/ 5419 w 10000"/>
              <a:gd name="connsiteY47-1302" fmla="*/ 10000 h 10000"/>
              <a:gd name="connsiteX48-1303" fmla="*/ 4791 w 10000"/>
              <a:gd name="connsiteY48-1304" fmla="*/ 10000 h 10000"/>
              <a:gd name="connsiteX49-1305" fmla="*/ 4372 w 10000"/>
              <a:gd name="connsiteY49-1306" fmla="*/ 10000 h 10000"/>
              <a:gd name="connsiteX50-1307" fmla="*/ 3743 w 10000"/>
              <a:gd name="connsiteY50-1308" fmla="*/ 10000 h 10000"/>
              <a:gd name="connsiteX51-1309" fmla="*/ 3325 w 10000"/>
              <a:gd name="connsiteY51-1310" fmla="*/ 9891 h 10000"/>
              <a:gd name="connsiteX52-1311" fmla="*/ 2906 w 10000"/>
              <a:gd name="connsiteY52-1312" fmla="*/ 9891 h 10000"/>
              <a:gd name="connsiteX53-1313" fmla="*/ 2513 w 10000"/>
              <a:gd name="connsiteY53-1314" fmla="*/ 9781 h 10000"/>
              <a:gd name="connsiteX54-1315" fmla="*/ 2094 w 10000"/>
              <a:gd name="connsiteY54-1316" fmla="*/ 9672 h 10000"/>
              <a:gd name="connsiteX55-1317" fmla="*/ 1885 w 10000"/>
              <a:gd name="connsiteY55-1318" fmla="*/ 9563 h 10000"/>
              <a:gd name="connsiteX56-1319" fmla="*/ 1466 w 10000"/>
              <a:gd name="connsiteY56-1320" fmla="*/ 9344 h 10000"/>
              <a:gd name="connsiteX57-1321" fmla="*/ 1257 w 10000"/>
              <a:gd name="connsiteY57-1322" fmla="*/ 9126 h 10000"/>
              <a:gd name="connsiteX58-1323" fmla="*/ 1047 w 10000"/>
              <a:gd name="connsiteY58-1324" fmla="*/ 8811 h 10000"/>
              <a:gd name="connsiteX59-1325" fmla="*/ 838 w 10000"/>
              <a:gd name="connsiteY59-1326" fmla="*/ 8593 h 10000"/>
              <a:gd name="connsiteX60-1327" fmla="*/ 628 w 10000"/>
              <a:gd name="connsiteY60-1328" fmla="*/ 8374 h 10000"/>
              <a:gd name="connsiteX61-1329" fmla="*/ 628 w 10000"/>
              <a:gd name="connsiteY61-1330" fmla="*/ 8156 h 10000"/>
              <a:gd name="connsiteX62-1331" fmla="*/ 419 w 10000"/>
              <a:gd name="connsiteY62-1332" fmla="*/ 7937 h 10000"/>
              <a:gd name="connsiteX63-1333" fmla="*/ 419 w 10000"/>
              <a:gd name="connsiteY63-1334" fmla="*/ 7609 h 10000"/>
              <a:gd name="connsiteX64-1335" fmla="*/ 419 w 10000"/>
              <a:gd name="connsiteY64-1336" fmla="*/ 7391 h 10000"/>
              <a:gd name="connsiteX65-1337" fmla="*/ 419 w 10000"/>
              <a:gd name="connsiteY65-1338" fmla="*/ 6954 h 10000"/>
              <a:gd name="connsiteX66-1339" fmla="*/ 419 w 10000"/>
              <a:gd name="connsiteY66-1340" fmla="*/ 6626 h 10000"/>
              <a:gd name="connsiteX67-1341" fmla="*/ 419 w 10000"/>
              <a:gd name="connsiteY67-1342" fmla="*/ 6202 h 10000"/>
              <a:gd name="connsiteX68-1343" fmla="*/ 419 w 10000"/>
              <a:gd name="connsiteY68-1344" fmla="*/ 4454 h 10000"/>
              <a:gd name="connsiteX69-1345" fmla="*/ 419 w 10000"/>
              <a:gd name="connsiteY69-1346" fmla="*/ 2719 h 10000"/>
              <a:gd name="connsiteX70-1347" fmla="*/ 419 w 10000"/>
              <a:gd name="connsiteY70-1348" fmla="*/ 2281 h 10000"/>
              <a:gd name="connsiteX71-1349" fmla="*/ 419 w 10000"/>
              <a:gd name="connsiteY71-1350" fmla="*/ 1954 h 10000"/>
              <a:gd name="connsiteX72-1351" fmla="*/ 419 w 10000"/>
              <a:gd name="connsiteY72-1352" fmla="*/ 1626 h 10000"/>
              <a:gd name="connsiteX73-1353" fmla="*/ 419 w 10000"/>
              <a:gd name="connsiteY73-1354" fmla="*/ 1298 h 10000"/>
              <a:gd name="connsiteX74-1355" fmla="*/ 419 w 10000"/>
              <a:gd name="connsiteY74-1356" fmla="*/ 1093 h 10000"/>
              <a:gd name="connsiteX75-1357" fmla="*/ 419 w 10000"/>
              <a:gd name="connsiteY75-1358" fmla="*/ 874 h 10000"/>
              <a:gd name="connsiteX76-1359" fmla="*/ 419 w 10000"/>
              <a:gd name="connsiteY76-1360" fmla="*/ 656 h 10000"/>
              <a:gd name="connsiteX77-1361" fmla="*/ 209 w 10000"/>
              <a:gd name="connsiteY77-1362" fmla="*/ 546 h 10000"/>
              <a:gd name="connsiteX78-1363" fmla="*/ 0 w 10000"/>
              <a:gd name="connsiteY78-1364" fmla="*/ 328 h 10000"/>
              <a:gd name="connsiteX79-1365" fmla="*/ 0 w 10000"/>
              <a:gd name="connsiteY79-1366" fmla="*/ 219 h 10000"/>
              <a:gd name="connsiteX80-1367" fmla="*/ 0 w 10000"/>
              <a:gd name="connsiteY80-1368" fmla="*/ 109 h 10000"/>
              <a:gd name="connsiteX81-1369" fmla="*/ 209 w 10000"/>
              <a:gd name="connsiteY81-1370" fmla="*/ 0 h 10000"/>
              <a:gd name="connsiteX82-1371" fmla="*/ 209 w 10000"/>
              <a:gd name="connsiteY82-1372" fmla="*/ 0 h 10000"/>
              <a:gd name="connsiteX83-1373" fmla="*/ 628 w 10000"/>
              <a:gd name="connsiteY83-1374" fmla="*/ 0 h 10000"/>
              <a:gd name="connsiteX84-1375" fmla="*/ 838 w 10000"/>
              <a:gd name="connsiteY84-1376" fmla="*/ 0 h 10000"/>
              <a:gd name="connsiteX85-1377" fmla="*/ 1257 w 10000"/>
              <a:gd name="connsiteY85-1378" fmla="*/ 109 h 10000"/>
              <a:gd name="connsiteX86-1379" fmla="*/ 1675 w 10000"/>
              <a:gd name="connsiteY86-1380" fmla="*/ 328 h 10000"/>
              <a:gd name="connsiteX87-1381" fmla="*/ 1885 w 10000"/>
              <a:gd name="connsiteY87-1382" fmla="*/ 437 h 10000"/>
              <a:gd name="connsiteX88-1383" fmla="*/ 2094 w 10000"/>
              <a:gd name="connsiteY88-1384" fmla="*/ 546 h 10000"/>
              <a:gd name="connsiteX89-1385" fmla="*/ 2094 w 10000"/>
              <a:gd name="connsiteY89-1386" fmla="*/ 656 h 10000"/>
              <a:gd name="connsiteX90-1387" fmla="*/ 2094 w 10000"/>
              <a:gd name="connsiteY90-1388" fmla="*/ 874 h 10000"/>
              <a:gd name="connsiteX91-1389" fmla="*/ 1885 w 10000"/>
              <a:gd name="connsiteY91-1390" fmla="*/ 1298 h 10000"/>
              <a:gd name="connsiteX92-1391" fmla="*/ 1885 w 10000"/>
              <a:gd name="connsiteY92-1392" fmla="*/ 1516 h 10000"/>
              <a:gd name="connsiteX93-1393" fmla="*/ 1675 w 10000"/>
              <a:gd name="connsiteY93-1394" fmla="*/ 1844 h 10000"/>
              <a:gd name="connsiteX94-1395" fmla="*/ 1675 w 10000"/>
              <a:gd name="connsiteY94-1396" fmla="*/ 2391 h 10000"/>
              <a:gd name="connsiteX95-1397" fmla="*/ 1466 w 10000"/>
              <a:gd name="connsiteY95-1398" fmla="*/ 2937 h 10000"/>
              <a:gd name="connsiteX96-1399" fmla="*/ 1466 w 10000"/>
              <a:gd name="connsiteY96-1400" fmla="*/ 2937 h 10000"/>
              <a:gd name="connsiteX0-1401" fmla="*/ 1466 w 10000"/>
              <a:gd name="connsiteY0-1402" fmla="*/ 2937 h 10000"/>
              <a:gd name="connsiteX1-1403" fmla="*/ 1466 w 10000"/>
              <a:gd name="connsiteY1-1404" fmla="*/ 3484 h 10000"/>
              <a:gd name="connsiteX2-1405" fmla="*/ 1466 w 10000"/>
              <a:gd name="connsiteY2-1406" fmla="*/ 4016 h 10000"/>
              <a:gd name="connsiteX3-1407" fmla="*/ 1466 w 10000"/>
              <a:gd name="connsiteY3-1408" fmla="*/ 4563 h 10000"/>
              <a:gd name="connsiteX4-1409" fmla="*/ 1466 w 10000"/>
              <a:gd name="connsiteY4-1410" fmla="*/ 5000 h 10000"/>
              <a:gd name="connsiteX5-1411" fmla="*/ 1257 w 10000"/>
              <a:gd name="connsiteY5-1412" fmla="*/ 5437 h 10000"/>
              <a:gd name="connsiteX6-1413" fmla="*/ 1257 w 10000"/>
              <a:gd name="connsiteY6-1414" fmla="*/ 5984 h 10000"/>
              <a:gd name="connsiteX7-1415" fmla="*/ 1466 w 10000"/>
              <a:gd name="connsiteY7-1416" fmla="*/ 7063 h 10000"/>
              <a:gd name="connsiteX8-1417" fmla="*/ 1466 w 10000"/>
              <a:gd name="connsiteY8-1418" fmla="*/ 7500 h 10000"/>
              <a:gd name="connsiteX9-1419" fmla="*/ 1675 w 10000"/>
              <a:gd name="connsiteY9-1420" fmla="*/ 7937 h 10000"/>
              <a:gd name="connsiteX10-1421" fmla="*/ 1885 w 10000"/>
              <a:gd name="connsiteY10-1422" fmla="*/ 8265 h 10000"/>
              <a:gd name="connsiteX11-1423" fmla="*/ 2094 w 10000"/>
              <a:gd name="connsiteY11-1424" fmla="*/ 8593 h 10000"/>
              <a:gd name="connsiteX12-1425" fmla="*/ 2304 w 10000"/>
              <a:gd name="connsiteY12-1426" fmla="*/ 8702 h 10000"/>
              <a:gd name="connsiteX13-1427" fmla="*/ 2723 w 10000"/>
              <a:gd name="connsiteY13-1428" fmla="*/ 8921 h 10000"/>
              <a:gd name="connsiteX14-1429" fmla="*/ 3325 w 10000"/>
              <a:gd name="connsiteY14-1430" fmla="*/ 8921 h 10000"/>
              <a:gd name="connsiteX15-1431" fmla="*/ 3953 w 10000"/>
              <a:gd name="connsiteY15-1432" fmla="*/ 9030 h 10000"/>
              <a:gd name="connsiteX16-1433" fmla="*/ 4581 w 10000"/>
              <a:gd name="connsiteY16-1434" fmla="*/ 9030 h 10000"/>
              <a:gd name="connsiteX17-1435" fmla="*/ 5209 w 10000"/>
              <a:gd name="connsiteY17-1436" fmla="*/ 9030 h 10000"/>
              <a:gd name="connsiteX18-1437" fmla="*/ 5838 w 10000"/>
              <a:gd name="connsiteY18-1438" fmla="*/ 9030 h 10000"/>
              <a:gd name="connsiteX19-1439" fmla="*/ 6466 w 10000"/>
              <a:gd name="connsiteY19-1440" fmla="*/ 9030 h 10000"/>
              <a:gd name="connsiteX20-1441" fmla="*/ 6885 w 10000"/>
              <a:gd name="connsiteY20-1442" fmla="*/ 8921 h 10000"/>
              <a:gd name="connsiteX21-1443" fmla="*/ 7513 w 10000"/>
              <a:gd name="connsiteY21-1444" fmla="*/ 8702 h 10000"/>
              <a:gd name="connsiteX22-1445" fmla="*/ 7723 w 10000"/>
              <a:gd name="connsiteY22-1446" fmla="*/ 8593 h 10000"/>
              <a:gd name="connsiteX23-1447" fmla="*/ 7906 w 10000"/>
              <a:gd name="connsiteY23-1448" fmla="*/ 8374 h 10000"/>
              <a:gd name="connsiteX24-1449" fmla="*/ 8115 w 10000"/>
              <a:gd name="connsiteY24-1450" fmla="*/ 8046 h 10000"/>
              <a:gd name="connsiteX25-1451" fmla="*/ 8325 w 10000"/>
              <a:gd name="connsiteY25-1452" fmla="*/ 7719 h 10000"/>
              <a:gd name="connsiteX26-1453" fmla="*/ 8534 w 10000"/>
              <a:gd name="connsiteY26-1454" fmla="*/ 7391 h 10000"/>
              <a:gd name="connsiteX27-1455" fmla="*/ 8534 w 10000"/>
              <a:gd name="connsiteY27-1456" fmla="*/ 6735 h 10000"/>
              <a:gd name="connsiteX28-1457" fmla="*/ 9162 w 10000"/>
              <a:gd name="connsiteY28-1458" fmla="*/ 6844 h 10000"/>
              <a:gd name="connsiteX29-1459" fmla="*/ 9162 w 10000"/>
              <a:gd name="connsiteY29-1460" fmla="*/ 7063 h 10000"/>
              <a:gd name="connsiteX30-1461" fmla="*/ 9372 w 10000"/>
              <a:gd name="connsiteY30-1462" fmla="*/ 7281 h 10000"/>
              <a:gd name="connsiteX31-1463" fmla="*/ 9372 w 10000"/>
              <a:gd name="connsiteY31-1464" fmla="*/ 7828 h 10000"/>
              <a:gd name="connsiteX32-1465" fmla="*/ 9581 w 10000"/>
              <a:gd name="connsiteY32-1466" fmla="*/ 8265 h 10000"/>
              <a:gd name="connsiteX33-1467" fmla="*/ 9791 w 10000"/>
              <a:gd name="connsiteY33-1468" fmla="*/ 8593 h 10000"/>
              <a:gd name="connsiteX34-1469" fmla="*/ 10000 w 10000"/>
              <a:gd name="connsiteY34-1470" fmla="*/ 8811 h 10000"/>
              <a:gd name="connsiteX35-1471" fmla="*/ 10000 w 10000"/>
              <a:gd name="connsiteY35-1472" fmla="*/ 8921 h 10000"/>
              <a:gd name="connsiteX36-1473" fmla="*/ 10000 w 10000"/>
              <a:gd name="connsiteY36-1474" fmla="*/ 9030 h 10000"/>
              <a:gd name="connsiteX37-1475" fmla="*/ 10000 w 10000"/>
              <a:gd name="connsiteY37-1476" fmla="*/ 9126 h 10000"/>
              <a:gd name="connsiteX38-1477" fmla="*/ 9791 w 10000"/>
              <a:gd name="connsiteY38-1478" fmla="*/ 9235 h 10000"/>
              <a:gd name="connsiteX39-1479" fmla="*/ 9581 w 10000"/>
              <a:gd name="connsiteY39-1480" fmla="*/ 9344 h 10000"/>
              <a:gd name="connsiteX40-1481" fmla="*/ 9372 w 10000"/>
              <a:gd name="connsiteY40-1482" fmla="*/ 9454 h 10000"/>
              <a:gd name="connsiteX41-1483" fmla="*/ 8953 w 10000"/>
              <a:gd name="connsiteY41-1484" fmla="*/ 9563 h 10000"/>
              <a:gd name="connsiteX42-1485" fmla="*/ 8534 w 10000"/>
              <a:gd name="connsiteY42-1486" fmla="*/ 9672 h 10000"/>
              <a:gd name="connsiteX43-1487" fmla="*/ 7723 w 10000"/>
              <a:gd name="connsiteY43-1488" fmla="*/ 9891 h 10000"/>
              <a:gd name="connsiteX44-1489" fmla="*/ 6885 w 10000"/>
              <a:gd name="connsiteY44-1490" fmla="*/ 10000 h 10000"/>
              <a:gd name="connsiteX45-1491" fmla="*/ 6047 w 10000"/>
              <a:gd name="connsiteY45-1492" fmla="*/ 10000 h 10000"/>
              <a:gd name="connsiteX46-1493" fmla="*/ 5419 w 10000"/>
              <a:gd name="connsiteY46-1494" fmla="*/ 10000 h 10000"/>
              <a:gd name="connsiteX47-1495" fmla="*/ 4791 w 10000"/>
              <a:gd name="connsiteY47-1496" fmla="*/ 10000 h 10000"/>
              <a:gd name="connsiteX48-1497" fmla="*/ 4372 w 10000"/>
              <a:gd name="connsiteY48-1498" fmla="*/ 10000 h 10000"/>
              <a:gd name="connsiteX49-1499" fmla="*/ 3743 w 10000"/>
              <a:gd name="connsiteY49-1500" fmla="*/ 10000 h 10000"/>
              <a:gd name="connsiteX50-1501" fmla="*/ 3325 w 10000"/>
              <a:gd name="connsiteY50-1502" fmla="*/ 9891 h 10000"/>
              <a:gd name="connsiteX51-1503" fmla="*/ 2906 w 10000"/>
              <a:gd name="connsiteY51-1504" fmla="*/ 9891 h 10000"/>
              <a:gd name="connsiteX52-1505" fmla="*/ 2513 w 10000"/>
              <a:gd name="connsiteY52-1506" fmla="*/ 9781 h 10000"/>
              <a:gd name="connsiteX53-1507" fmla="*/ 2094 w 10000"/>
              <a:gd name="connsiteY53-1508" fmla="*/ 9672 h 10000"/>
              <a:gd name="connsiteX54-1509" fmla="*/ 1885 w 10000"/>
              <a:gd name="connsiteY54-1510" fmla="*/ 9563 h 10000"/>
              <a:gd name="connsiteX55-1511" fmla="*/ 1466 w 10000"/>
              <a:gd name="connsiteY55-1512" fmla="*/ 9344 h 10000"/>
              <a:gd name="connsiteX56-1513" fmla="*/ 1257 w 10000"/>
              <a:gd name="connsiteY56-1514" fmla="*/ 9126 h 10000"/>
              <a:gd name="connsiteX57-1515" fmla="*/ 1047 w 10000"/>
              <a:gd name="connsiteY57-1516" fmla="*/ 8811 h 10000"/>
              <a:gd name="connsiteX58-1517" fmla="*/ 838 w 10000"/>
              <a:gd name="connsiteY58-1518" fmla="*/ 8593 h 10000"/>
              <a:gd name="connsiteX59-1519" fmla="*/ 628 w 10000"/>
              <a:gd name="connsiteY59-1520" fmla="*/ 8374 h 10000"/>
              <a:gd name="connsiteX60-1521" fmla="*/ 628 w 10000"/>
              <a:gd name="connsiteY60-1522" fmla="*/ 8156 h 10000"/>
              <a:gd name="connsiteX61-1523" fmla="*/ 419 w 10000"/>
              <a:gd name="connsiteY61-1524" fmla="*/ 7937 h 10000"/>
              <a:gd name="connsiteX62-1525" fmla="*/ 419 w 10000"/>
              <a:gd name="connsiteY62-1526" fmla="*/ 7609 h 10000"/>
              <a:gd name="connsiteX63-1527" fmla="*/ 419 w 10000"/>
              <a:gd name="connsiteY63-1528" fmla="*/ 7391 h 10000"/>
              <a:gd name="connsiteX64-1529" fmla="*/ 419 w 10000"/>
              <a:gd name="connsiteY64-1530" fmla="*/ 6954 h 10000"/>
              <a:gd name="connsiteX65-1531" fmla="*/ 419 w 10000"/>
              <a:gd name="connsiteY65-1532" fmla="*/ 6626 h 10000"/>
              <a:gd name="connsiteX66-1533" fmla="*/ 419 w 10000"/>
              <a:gd name="connsiteY66-1534" fmla="*/ 6202 h 10000"/>
              <a:gd name="connsiteX67-1535" fmla="*/ 419 w 10000"/>
              <a:gd name="connsiteY67-1536" fmla="*/ 4454 h 10000"/>
              <a:gd name="connsiteX68-1537" fmla="*/ 419 w 10000"/>
              <a:gd name="connsiteY68-1538" fmla="*/ 2719 h 10000"/>
              <a:gd name="connsiteX69-1539" fmla="*/ 419 w 10000"/>
              <a:gd name="connsiteY69-1540" fmla="*/ 2281 h 10000"/>
              <a:gd name="connsiteX70-1541" fmla="*/ 419 w 10000"/>
              <a:gd name="connsiteY70-1542" fmla="*/ 1954 h 10000"/>
              <a:gd name="connsiteX71-1543" fmla="*/ 419 w 10000"/>
              <a:gd name="connsiteY71-1544" fmla="*/ 1626 h 10000"/>
              <a:gd name="connsiteX72-1545" fmla="*/ 419 w 10000"/>
              <a:gd name="connsiteY72-1546" fmla="*/ 1298 h 10000"/>
              <a:gd name="connsiteX73-1547" fmla="*/ 419 w 10000"/>
              <a:gd name="connsiteY73-1548" fmla="*/ 1093 h 10000"/>
              <a:gd name="connsiteX74-1549" fmla="*/ 419 w 10000"/>
              <a:gd name="connsiteY74-1550" fmla="*/ 874 h 10000"/>
              <a:gd name="connsiteX75-1551" fmla="*/ 419 w 10000"/>
              <a:gd name="connsiteY75-1552" fmla="*/ 656 h 10000"/>
              <a:gd name="connsiteX76-1553" fmla="*/ 209 w 10000"/>
              <a:gd name="connsiteY76-1554" fmla="*/ 546 h 10000"/>
              <a:gd name="connsiteX77-1555" fmla="*/ 0 w 10000"/>
              <a:gd name="connsiteY77-1556" fmla="*/ 328 h 10000"/>
              <a:gd name="connsiteX78-1557" fmla="*/ 0 w 10000"/>
              <a:gd name="connsiteY78-1558" fmla="*/ 219 h 10000"/>
              <a:gd name="connsiteX79-1559" fmla="*/ 0 w 10000"/>
              <a:gd name="connsiteY79-1560" fmla="*/ 109 h 10000"/>
              <a:gd name="connsiteX80-1561" fmla="*/ 209 w 10000"/>
              <a:gd name="connsiteY80-1562" fmla="*/ 0 h 10000"/>
              <a:gd name="connsiteX81-1563" fmla="*/ 209 w 10000"/>
              <a:gd name="connsiteY81-1564" fmla="*/ 0 h 10000"/>
              <a:gd name="connsiteX82-1565" fmla="*/ 628 w 10000"/>
              <a:gd name="connsiteY82-1566" fmla="*/ 0 h 10000"/>
              <a:gd name="connsiteX83-1567" fmla="*/ 838 w 10000"/>
              <a:gd name="connsiteY83-1568" fmla="*/ 0 h 10000"/>
              <a:gd name="connsiteX84-1569" fmla="*/ 1257 w 10000"/>
              <a:gd name="connsiteY84-1570" fmla="*/ 109 h 10000"/>
              <a:gd name="connsiteX85-1571" fmla="*/ 1675 w 10000"/>
              <a:gd name="connsiteY85-1572" fmla="*/ 328 h 10000"/>
              <a:gd name="connsiteX86-1573" fmla="*/ 1885 w 10000"/>
              <a:gd name="connsiteY86-1574" fmla="*/ 437 h 10000"/>
              <a:gd name="connsiteX87-1575" fmla="*/ 2094 w 10000"/>
              <a:gd name="connsiteY87-1576" fmla="*/ 546 h 10000"/>
              <a:gd name="connsiteX88-1577" fmla="*/ 2094 w 10000"/>
              <a:gd name="connsiteY88-1578" fmla="*/ 656 h 10000"/>
              <a:gd name="connsiteX89-1579" fmla="*/ 2094 w 10000"/>
              <a:gd name="connsiteY89-1580" fmla="*/ 874 h 10000"/>
              <a:gd name="connsiteX90-1581" fmla="*/ 1885 w 10000"/>
              <a:gd name="connsiteY90-1582" fmla="*/ 1298 h 10000"/>
              <a:gd name="connsiteX91-1583" fmla="*/ 1885 w 10000"/>
              <a:gd name="connsiteY91-1584" fmla="*/ 1516 h 10000"/>
              <a:gd name="connsiteX92-1585" fmla="*/ 1675 w 10000"/>
              <a:gd name="connsiteY92-1586" fmla="*/ 1844 h 10000"/>
              <a:gd name="connsiteX93-1587" fmla="*/ 1675 w 10000"/>
              <a:gd name="connsiteY93-1588" fmla="*/ 2391 h 10000"/>
              <a:gd name="connsiteX94-1589" fmla="*/ 1466 w 10000"/>
              <a:gd name="connsiteY94-1590" fmla="*/ 2937 h 10000"/>
              <a:gd name="connsiteX95-1591" fmla="*/ 1466 w 10000"/>
              <a:gd name="connsiteY95-1592" fmla="*/ 2937 h 10000"/>
              <a:gd name="connsiteX0-1593" fmla="*/ 1466 w 10000"/>
              <a:gd name="connsiteY0-1594" fmla="*/ 2937 h 10000"/>
              <a:gd name="connsiteX1-1595" fmla="*/ 1466 w 10000"/>
              <a:gd name="connsiteY1-1596" fmla="*/ 3484 h 10000"/>
              <a:gd name="connsiteX2-1597" fmla="*/ 1466 w 10000"/>
              <a:gd name="connsiteY2-1598" fmla="*/ 4016 h 10000"/>
              <a:gd name="connsiteX3-1599" fmla="*/ 1466 w 10000"/>
              <a:gd name="connsiteY3-1600" fmla="*/ 4563 h 10000"/>
              <a:gd name="connsiteX4-1601" fmla="*/ 1466 w 10000"/>
              <a:gd name="connsiteY4-1602" fmla="*/ 5000 h 10000"/>
              <a:gd name="connsiteX5-1603" fmla="*/ 1257 w 10000"/>
              <a:gd name="connsiteY5-1604" fmla="*/ 5437 h 10000"/>
              <a:gd name="connsiteX6-1605" fmla="*/ 1257 w 10000"/>
              <a:gd name="connsiteY6-1606" fmla="*/ 5984 h 10000"/>
              <a:gd name="connsiteX7-1607" fmla="*/ 1466 w 10000"/>
              <a:gd name="connsiteY7-1608" fmla="*/ 7063 h 10000"/>
              <a:gd name="connsiteX8-1609" fmla="*/ 1466 w 10000"/>
              <a:gd name="connsiteY8-1610" fmla="*/ 7500 h 10000"/>
              <a:gd name="connsiteX9-1611" fmla="*/ 1675 w 10000"/>
              <a:gd name="connsiteY9-1612" fmla="*/ 7937 h 10000"/>
              <a:gd name="connsiteX10-1613" fmla="*/ 1885 w 10000"/>
              <a:gd name="connsiteY10-1614" fmla="*/ 8265 h 10000"/>
              <a:gd name="connsiteX11-1615" fmla="*/ 2094 w 10000"/>
              <a:gd name="connsiteY11-1616" fmla="*/ 8593 h 10000"/>
              <a:gd name="connsiteX12-1617" fmla="*/ 2304 w 10000"/>
              <a:gd name="connsiteY12-1618" fmla="*/ 8702 h 10000"/>
              <a:gd name="connsiteX13-1619" fmla="*/ 2723 w 10000"/>
              <a:gd name="connsiteY13-1620" fmla="*/ 8921 h 10000"/>
              <a:gd name="connsiteX14-1621" fmla="*/ 3325 w 10000"/>
              <a:gd name="connsiteY14-1622" fmla="*/ 8921 h 10000"/>
              <a:gd name="connsiteX15-1623" fmla="*/ 3953 w 10000"/>
              <a:gd name="connsiteY15-1624" fmla="*/ 9030 h 10000"/>
              <a:gd name="connsiteX16-1625" fmla="*/ 4581 w 10000"/>
              <a:gd name="connsiteY16-1626" fmla="*/ 9030 h 10000"/>
              <a:gd name="connsiteX17-1627" fmla="*/ 5209 w 10000"/>
              <a:gd name="connsiteY17-1628" fmla="*/ 9030 h 10000"/>
              <a:gd name="connsiteX18-1629" fmla="*/ 5838 w 10000"/>
              <a:gd name="connsiteY18-1630" fmla="*/ 9030 h 10000"/>
              <a:gd name="connsiteX19-1631" fmla="*/ 6466 w 10000"/>
              <a:gd name="connsiteY19-1632" fmla="*/ 9030 h 10000"/>
              <a:gd name="connsiteX20-1633" fmla="*/ 6885 w 10000"/>
              <a:gd name="connsiteY20-1634" fmla="*/ 8921 h 10000"/>
              <a:gd name="connsiteX21-1635" fmla="*/ 7513 w 10000"/>
              <a:gd name="connsiteY21-1636" fmla="*/ 8702 h 10000"/>
              <a:gd name="connsiteX22-1637" fmla="*/ 7723 w 10000"/>
              <a:gd name="connsiteY22-1638" fmla="*/ 8593 h 10000"/>
              <a:gd name="connsiteX23-1639" fmla="*/ 7906 w 10000"/>
              <a:gd name="connsiteY23-1640" fmla="*/ 8374 h 10000"/>
              <a:gd name="connsiteX24-1641" fmla="*/ 8115 w 10000"/>
              <a:gd name="connsiteY24-1642" fmla="*/ 8046 h 10000"/>
              <a:gd name="connsiteX25-1643" fmla="*/ 8325 w 10000"/>
              <a:gd name="connsiteY25-1644" fmla="*/ 7719 h 10000"/>
              <a:gd name="connsiteX26-1645" fmla="*/ 8534 w 10000"/>
              <a:gd name="connsiteY26-1646" fmla="*/ 7391 h 10000"/>
              <a:gd name="connsiteX27-1647" fmla="*/ 9162 w 10000"/>
              <a:gd name="connsiteY27-1648" fmla="*/ 6844 h 10000"/>
              <a:gd name="connsiteX28-1649" fmla="*/ 9162 w 10000"/>
              <a:gd name="connsiteY28-1650" fmla="*/ 7063 h 10000"/>
              <a:gd name="connsiteX29-1651" fmla="*/ 9372 w 10000"/>
              <a:gd name="connsiteY29-1652" fmla="*/ 7281 h 10000"/>
              <a:gd name="connsiteX30-1653" fmla="*/ 9372 w 10000"/>
              <a:gd name="connsiteY30-1654" fmla="*/ 7828 h 10000"/>
              <a:gd name="connsiteX31-1655" fmla="*/ 9581 w 10000"/>
              <a:gd name="connsiteY31-1656" fmla="*/ 8265 h 10000"/>
              <a:gd name="connsiteX32-1657" fmla="*/ 9791 w 10000"/>
              <a:gd name="connsiteY32-1658" fmla="*/ 8593 h 10000"/>
              <a:gd name="connsiteX33-1659" fmla="*/ 10000 w 10000"/>
              <a:gd name="connsiteY33-1660" fmla="*/ 8811 h 10000"/>
              <a:gd name="connsiteX34-1661" fmla="*/ 10000 w 10000"/>
              <a:gd name="connsiteY34-1662" fmla="*/ 8921 h 10000"/>
              <a:gd name="connsiteX35-1663" fmla="*/ 10000 w 10000"/>
              <a:gd name="connsiteY35-1664" fmla="*/ 9030 h 10000"/>
              <a:gd name="connsiteX36-1665" fmla="*/ 10000 w 10000"/>
              <a:gd name="connsiteY36-1666" fmla="*/ 9126 h 10000"/>
              <a:gd name="connsiteX37-1667" fmla="*/ 9791 w 10000"/>
              <a:gd name="connsiteY37-1668" fmla="*/ 9235 h 10000"/>
              <a:gd name="connsiteX38-1669" fmla="*/ 9581 w 10000"/>
              <a:gd name="connsiteY38-1670" fmla="*/ 9344 h 10000"/>
              <a:gd name="connsiteX39-1671" fmla="*/ 9372 w 10000"/>
              <a:gd name="connsiteY39-1672" fmla="*/ 9454 h 10000"/>
              <a:gd name="connsiteX40-1673" fmla="*/ 8953 w 10000"/>
              <a:gd name="connsiteY40-1674" fmla="*/ 9563 h 10000"/>
              <a:gd name="connsiteX41-1675" fmla="*/ 8534 w 10000"/>
              <a:gd name="connsiteY41-1676" fmla="*/ 9672 h 10000"/>
              <a:gd name="connsiteX42-1677" fmla="*/ 7723 w 10000"/>
              <a:gd name="connsiteY42-1678" fmla="*/ 9891 h 10000"/>
              <a:gd name="connsiteX43-1679" fmla="*/ 6885 w 10000"/>
              <a:gd name="connsiteY43-1680" fmla="*/ 10000 h 10000"/>
              <a:gd name="connsiteX44-1681" fmla="*/ 6047 w 10000"/>
              <a:gd name="connsiteY44-1682" fmla="*/ 10000 h 10000"/>
              <a:gd name="connsiteX45-1683" fmla="*/ 5419 w 10000"/>
              <a:gd name="connsiteY45-1684" fmla="*/ 10000 h 10000"/>
              <a:gd name="connsiteX46-1685" fmla="*/ 4791 w 10000"/>
              <a:gd name="connsiteY46-1686" fmla="*/ 10000 h 10000"/>
              <a:gd name="connsiteX47-1687" fmla="*/ 4372 w 10000"/>
              <a:gd name="connsiteY47-1688" fmla="*/ 10000 h 10000"/>
              <a:gd name="connsiteX48-1689" fmla="*/ 3743 w 10000"/>
              <a:gd name="connsiteY48-1690" fmla="*/ 10000 h 10000"/>
              <a:gd name="connsiteX49-1691" fmla="*/ 3325 w 10000"/>
              <a:gd name="connsiteY49-1692" fmla="*/ 9891 h 10000"/>
              <a:gd name="connsiteX50-1693" fmla="*/ 2906 w 10000"/>
              <a:gd name="connsiteY50-1694" fmla="*/ 9891 h 10000"/>
              <a:gd name="connsiteX51-1695" fmla="*/ 2513 w 10000"/>
              <a:gd name="connsiteY51-1696" fmla="*/ 9781 h 10000"/>
              <a:gd name="connsiteX52-1697" fmla="*/ 2094 w 10000"/>
              <a:gd name="connsiteY52-1698" fmla="*/ 9672 h 10000"/>
              <a:gd name="connsiteX53-1699" fmla="*/ 1885 w 10000"/>
              <a:gd name="connsiteY53-1700" fmla="*/ 9563 h 10000"/>
              <a:gd name="connsiteX54-1701" fmla="*/ 1466 w 10000"/>
              <a:gd name="connsiteY54-1702" fmla="*/ 9344 h 10000"/>
              <a:gd name="connsiteX55-1703" fmla="*/ 1257 w 10000"/>
              <a:gd name="connsiteY55-1704" fmla="*/ 9126 h 10000"/>
              <a:gd name="connsiteX56-1705" fmla="*/ 1047 w 10000"/>
              <a:gd name="connsiteY56-1706" fmla="*/ 8811 h 10000"/>
              <a:gd name="connsiteX57-1707" fmla="*/ 838 w 10000"/>
              <a:gd name="connsiteY57-1708" fmla="*/ 8593 h 10000"/>
              <a:gd name="connsiteX58-1709" fmla="*/ 628 w 10000"/>
              <a:gd name="connsiteY58-1710" fmla="*/ 8374 h 10000"/>
              <a:gd name="connsiteX59-1711" fmla="*/ 628 w 10000"/>
              <a:gd name="connsiteY59-1712" fmla="*/ 8156 h 10000"/>
              <a:gd name="connsiteX60-1713" fmla="*/ 419 w 10000"/>
              <a:gd name="connsiteY60-1714" fmla="*/ 7937 h 10000"/>
              <a:gd name="connsiteX61-1715" fmla="*/ 419 w 10000"/>
              <a:gd name="connsiteY61-1716" fmla="*/ 7609 h 10000"/>
              <a:gd name="connsiteX62-1717" fmla="*/ 419 w 10000"/>
              <a:gd name="connsiteY62-1718" fmla="*/ 7391 h 10000"/>
              <a:gd name="connsiteX63-1719" fmla="*/ 419 w 10000"/>
              <a:gd name="connsiteY63-1720" fmla="*/ 6954 h 10000"/>
              <a:gd name="connsiteX64-1721" fmla="*/ 419 w 10000"/>
              <a:gd name="connsiteY64-1722" fmla="*/ 6626 h 10000"/>
              <a:gd name="connsiteX65-1723" fmla="*/ 419 w 10000"/>
              <a:gd name="connsiteY65-1724" fmla="*/ 6202 h 10000"/>
              <a:gd name="connsiteX66-1725" fmla="*/ 419 w 10000"/>
              <a:gd name="connsiteY66-1726" fmla="*/ 4454 h 10000"/>
              <a:gd name="connsiteX67-1727" fmla="*/ 419 w 10000"/>
              <a:gd name="connsiteY67-1728" fmla="*/ 2719 h 10000"/>
              <a:gd name="connsiteX68-1729" fmla="*/ 419 w 10000"/>
              <a:gd name="connsiteY68-1730" fmla="*/ 2281 h 10000"/>
              <a:gd name="connsiteX69-1731" fmla="*/ 419 w 10000"/>
              <a:gd name="connsiteY69-1732" fmla="*/ 1954 h 10000"/>
              <a:gd name="connsiteX70-1733" fmla="*/ 419 w 10000"/>
              <a:gd name="connsiteY70-1734" fmla="*/ 1626 h 10000"/>
              <a:gd name="connsiteX71-1735" fmla="*/ 419 w 10000"/>
              <a:gd name="connsiteY71-1736" fmla="*/ 1298 h 10000"/>
              <a:gd name="connsiteX72-1737" fmla="*/ 419 w 10000"/>
              <a:gd name="connsiteY72-1738" fmla="*/ 1093 h 10000"/>
              <a:gd name="connsiteX73-1739" fmla="*/ 419 w 10000"/>
              <a:gd name="connsiteY73-1740" fmla="*/ 874 h 10000"/>
              <a:gd name="connsiteX74-1741" fmla="*/ 419 w 10000"/>
              <a:gd name="connsiteY74-1742" fmla="*/ 656 h 10000"/>
              <a:gd name="connsiteX75-1743" fmla="*/ 209 w 10000"/>
              <a:gd name="connsiteY75-1744" fmla="*/ 546 h 10000"/>
              <a:gd name="connsiteX76-1745" fmla="*/ 0 w 10000"/>
              <a:gd name="connsiteY76-1746" fmla="*/ 328 h 10000"/>
              <a:gd name="connsiteX77-1747" fmla="*/ 0 w 10000"/>
              <a:gd name="connsiteY77-1748" fmla="*/ 219 h 10000"/>
              <a:gd name="connsiteX78-1749" fmla="*/ 0 w 10000"/>
              <a:gd name="connsiteY78-1750" fmla="*/ 109 h 10000"/>
              <a:gd name="connsiteX79-1751" fmla="*/ 209 w 10000"/>
              <a:gd name="connsiteY79-1752" fmla="*/ 0 h 10000"/>
              <a:gd name="connsiteX80-1753" fmla="*/ 209 w 10000"/>
              <a:gd name="connsiteY80-1754" fmla="*/ 0 h 10000"/>
              <a:gd name="connsiteX81-1755" fmla="*/ 628 w 10000"/>
              <a:gd name="connsiteY81-1756" fmla="*/ 0 h 10000"/>
              <a:gd name="connsiteX82-1757" fmla="*/ 838 w 10000"/>
              <a:gd name="connsiteY82-1758" fmla="*/ 0 h 10000"/>
              <a:gd name="connsiteX83-1759" fmla="*/ 1257 w 10000"/>
              <a:gd name="connsiteY83-1760" fmla="*/ 109 h 10000"/>
              <a:gd name="connsiteX84-1761" fmla="*/ 1675 w 10000"/>
              <a:gd name="connsiteY84-1762" fmla="*/ 328 h 10000"/>
              <a:gd name="connsiteX85-1763" fmla="*/ 1885 w 10000"/>
              <a:gd name="connsiteY85-1764" fmla="*/ 437 h 10000"/>
              <a:gd name="connsiteX86-1765" fmla="*/ 2094 w 10000"/>
              <a:gd name="connsiteY86-1766" fmla="*/ 546 h 10000"/>
              <a:gd name="connsiteX87-1767" fmla="*/ 2094 w 10000"/>
              <a:gd name="connsiteY87-1768" fmla="*/ 656 h 10000"/>
              <a:gd name="connsiteX88-1769" fmla="*/ 2094 w 10000"/>
              <a:gd name="connsiteY88-1770" fmla="*/ 874 h 10000"/>
              <a:gd name="connsiteX89-1771" fmla="*/ 1885 w 10000"/>
              <a:gd name="connsiteY89-1772" fmla="*/ 1298 h 10000"/>
              <a:gd name="connsiteX90-1773" fmla="*/ 1885 w 10000"/>
              <a:gd name="connsiteY90-1774" fmla="*/ 1516 h 10000"/>
              <a:gd name="connsiteX91-1775" fmla="*/ 1675 w 10000"/>
              <a:gd name="connsiteY91-1776" fmla="*/ 1844 h 10000"/>
              <a:gd name="connsiteX92-1777" fmla="*/ 1675 w 10000"/>
              <a:gd name="connsiteY92-1778" fmla="*/ 2391 h 10000"/>
              <a:gd name="connsiteX93-1779" fmla="*/ 1466 w 10000"/>
              <a:gd name="connsiteY93-1780" fmla="*/ 2937 h 10000"/>
              <a:gd name="connsiteX94-1781" fmla="*/ 1466 w 10000"/>
              <a:gd name="connsiteY94-1782" fmla="*/ 2937 h 10000"/>
              <a:gd name="connsiteX0-1783" fmla="*/ 1466 w 10000"/>
              <a:gd name="connsiteY0-1784" fmla="*/ 2937 h 10000"/>
              <a:gd name="connsiteX1-1785" fmla="*/ 1466 w 10000"/>
              <a:gd name="connsiteY1-1786" fmla="*/ 3484 h 10000"/>
              <a:gd name="connsiteX2-1787" fmla="*/ 1466 w 10000"/>
              <a:gd name="connsiteY2-1788" fmla="*/ 4016 h 10000"/>
              <a:gd name="connsiteX3-1789" fmla="*/ 1466 w 10000"/>
              <a:gd name="connsiteY3-1790" fmla="*/ 4563 h 10000"/>
              <a:gd name="connsiteX4-1791" fmla="*/ 1466 w 10000"/>
              <a:gd name="connsiteY4-1792" fmla="*/ 5000 h 10000"/>
              <a:gd name="connsiteX5-1793" fmla="*/ 1257 w 10000"/>
              <a:gd name="connsiteY5-1794" fmla="*/ 5437 h 10000"/>
              <a:gd name="connsiteX6-1795" fmla="*/ 1257 w 10000"/>
              <a:gd name="connsiteY6-1796" fmla="*/ 5984 h 10000"/>
              <a:gd name="connsiteX7-1797" fmla="*/ 1466 w 10000"/>
              <a:gd name="connsiteY7-1798" fmla="*/ 7063 h 10000"/>
              <a:gd name="connsiteX8-1799" fmla="*/ 1466 w 10000"/>
              <a:gd name="connsiteY8-1800" fmla="*/ 7500 h 10000"/>
              <a:gd name="connsiteX9-1801" fmla="*/ 1675 w 10000"/>
              <a:gd name="connsiteY9-1802" fmla="*/ 7937 h 10000"/>
              <a:gd name="connsiteX10-1803" fmla="*/ 1885 w 10000"/>
              <a:gd name="connsiteY10-1804" fmla="*/ 8265 h 10000"/>
              <a:gd name="connsiteX11-1805" fmla="*/ 2094 w 10000"/>
              <a:gd name="connsiteY11-1806" fmla="*/ 8593 h 10000"/>
              <a:gd name="connsiteX12-1807" fmla="*/ 2304 w 10000"/>
              <a:gd name="connsiteY12-1808" fmla="*/ 8702 h 10000"/>
              <a:gd name="connsiteX13-1809" fmla="*/ 2723 w 10000"/>
              <a:gd name="connsiteY13-1810" fmla="*/ 8921 h 10000"/>
              <a:gd name="connsiteX14-1811" fmla="*/ 3325 w 10000"/>
              <a:gd name="connsiteY14-1812" fmla="*/ 8921 h 10000"/>
              <a:gd name="connsiteX15-1813" fmla="*/ 3953 w 10000"/>
              <a:gd name="connsiteY15-1814" fmla="*/ 9030 h 10000"/>
              <a:gd name="connsiteX16-1815" fmla="*/ 4581 w 10000"/>
              <a:gd name="connsiteY16-1816" fmla="*/ 9030 h 10000"/>
              <a:gd name="connsiteX17-1817" fmla="*/ 5209 w 10000"/>
              <a:gd name="connsiteY17-1818" fmla="*/ 9030 h 10000"/>
              <a:gd name="connsiteX18-1819" fmla="*/ 5838 w 10000"/>
              <a:gd name="connsiteY18-1820" fmla="*/ 9030 h 10000"/>
              <a:gd name="connsiteX19-1821" fmla="*/ 6466 w 10000"/>
              <a:gd name="connsiteY19-1822" fmla="*/ 9030 h 10000"/>
              <a:gd name="connsiteX20-1823" fmla="*/ 6885 w 10000"/>
              <a:gd name="connsiteY20-1824" fmla="*/ 8921 h 10000"/>
              <a:gd name="connsiteX21-1825" fmla="*/ 7513 w 10000"/>
              <a:gd name="connsiteY21-1826" fmla="*/ 8702 h 10000"/>
              <a:gd name="connsiteX22-1827" fmla="*/ 7723 w 10000"/>
              <a:gd name="connsiteY22-1828" fmla="*/ 8593 h 10000"/>
              <a:gd name="connsiteX23-1829" fmla="*/ 7906 w 10000"/>
              <a:gd name="connsiteY23-1830" fmla="*/ 8374 h 10000"/>
              <a:gd name="connsiteX24-1831" fmla="*/ 8115 w 10000"/>
              <a:gd name="connsiteY24-1832" fmla="*/ 8046 h 10000"/>
              <a:gd name="connsiteX25-1833" fmla="*/ 8325 w 10000"/>
              <a:gd name="connsiteY25-1834" fmla="*/ 7719 h 10000"/>
              <a:gd name="connsiteX26-1835" fmla="*/ 8534 w 10000"/>
              <a:gd name="connsiteY26-1836" fmla="*/ 7391 h 10000"/>
              <a:gd name="connsiteX27-1837" fmla="*/ 9162 w 10000"/>
              <a:gd name="connsiteY27-1838" fmla="*/ 6844 h 10000"/>
              <a:gd name="connsiteX28-1839" fmla="*/ 9372 w 10000"/>
              <a:gd name="connsiteY28-1840" fmla="*/ 7281 h 10000"/>
              <a:gd name="connsiteX29-1841" fmla="*/ 9372 w 10000"/>
              <a:gd name="connsiteY29-1842" fmla="*/ 7828 h 10000"/>
              <a:gd name="connsiteX30-1843" fmla="*/ 9581 w 10000"/>
              <a:gd name="connsiteY30-1844" fmla="*/ 8265 h 10000"/>
              <a:gd name="connsiteX31-1845" fmla="*/ 9791 w 10000"/>
              <a:gd name="connsiteY31-1846" fmla="*/ 8593 h 10000"/>
              <a:gd name="connsiteX32-1847" fmla="*/ 10000 w 10000"/>
              <a:gd name="connsiteY32-1848" fmla="*/ 8811 h 10000"/>
              <a:gd name="connsiteX33-1849" fmla="*/ 10000 w 10000"/>
              <a:gd name="connsiteY33-1850" fmla="*/ 8921 h 10000"/>
              <a:gd name="connsiteX34-1851" fmla="*/ 10000 w 10000"/>
              <a:gd name="connsiteY34-1852" fmla="*/ 9030 h 10000"/>
              <a:gd name="connsiteX35-1853" fmla="*/ 10000 w 10000"/>
              <a:gd name="connsiteY35-1854" fmla="*/ 9126 h 10000"/>
              <a:gd name="connsiteX36-1855" fmla="*/ 9791 w 10000"/>
              <a:gd name="connsiteY36-1856" fmla="*/ 9235 h 10000"/>
              <a:gd name="connsiteX37-1857" fmla="*/ 9581 w 10000"/>
              <a:gd name="connsiteY37-1858" fmla="*/ 9344 h 10000"/>
              <a:gd name="connsiteX38-1859" fmla="*/ 9372 w 10000"/>
              <a:gd name="connsiteY38-1860" fmla="*/ 9454 h 10000"/>
              <a:gd name="connsiteX39-1861" fmla="*/ 8953 w 10000"/>
              <a:gd name="connsiteY39-1862" fmla="*/ 9563 h 10000"/>
              <a:gd name="connsiteX40-1863" fmla="*/ 8534 w 10000"/>
              <a:gd name="connsiteY40-1864" fmla="*/ 9672 h 10000"/>
              <a:gd name="connsiteX41-1865" fmla="*/ 7723 w 10000"/>
              <a:gd name="connsiteY41-1866" fmla="*/ 9891 h 10000"/>
              <a:gd name="connsiteX42-1867" fmla="*/ 6885 w 10000"/>
              <a:gd name="connsiteY42-1868" fmla="*/ 10000 h 10000"/>
              <a:gd name="connsiteX43-1869" fmla="*/ 6047 w 10000"/>
              <a:gd name="connsiteY43-1870" fmla="*/ 10000 h 10000"/>
              <a:gd name="connsiteX44-1871" fmla="*/ 5419 w 10000"/>
              <a:gd name="connsiteY44-1872" fmla="*/ 10000 h 10000"/>
              <a:gd name="connsiteX45-1873" fmla="*/ 4791 w 10000"/>
              <a:gd name="connsiteY45-1874" fmla="*/ 10000 h 10000"/>
              <a:gd name="connsiteX46-1875" fmla="*/ 4372 w 10000"/>
              <a:gd name="connsiteY46-1876" fmla="*/ 10000 h 10000"/>
              <a:gd name="connsiteX47-1877" fmla="*/ 3743 w 10000"/>
              <a:gd name="connsiteY47-1878" fmla="*/ 10000 h 10000"/>
              <a:gd name="connsiteX48-1879" fmla="*/ 3325 w 10000"/>
              <a:gd name="connsiteY48-1880" fmla="*/ 9891 h 10000"/>
              <a:gd name="connsiteX49-1881" fmla="*/ 2906 w 10000"/>
              <a:gd name="connsiteY49-1882" fmla="*/ 9891 h 10000"/>
              <a:gd name="connsiteX50-1883" fmla="*/ 2513 w 10000"/>
              <a:gd name="connsiteY50-1884" fmla="*/ 9781 h 10000"/>
              <a:gd name="connsiteX51-1885" fmla="*/ 2094 w 10000"/>
              <a:gd name="connsiteY51-1886" fmla="*/ 9672 h 10000"/>
              <a:gd name="connsiteX52-1887" fmla="*/ 1885 w 10000"/>
              <a:gd name="connsiteY52-1888" fmla="*/ 9563 h 10000"/>
              <a:gd name="connsiteX53-1889" fmla="*/ 1466 w 10000"/>
              <a:gd name="connsiteY53-1890" fmla="*/ 9344 h 10000"/>
              <a:gd name="connsiteX54-1891" fmla="*/ 1257 w 10000"/>
              <a:gd name="connsiteY54-1892" fmla="*/ 9126 h 10000"/>
              <a:gd name="connsiteX55-1893" fmla="*/ 1047 w 10000"/>
              <a:gd name="connsiteY55-1894" fmla="*/ 8811 h 10000"/>
              <a:gd name="connsiteX56-1895" fmla="*/ 838 w 10000"/>
              <a:gd name="connsiteY56-1896" fmla="*/ 8593 h 10000"/>
              <a:gd name="connsiteX57-1897" fmla="*/ 628 w 10000"/>
              <a:gd name="connsiteY57-1898" fmla="*/ 8374 h 10000"/>
              <a:gd name="connsiteX58-1899" fmla="*/ 628 w 10000"/>
              <a:gd name="connsiteY58-1900" fmla="*/ 8156 h 10000"/>
              <a:gd name="connsiteX59-1901" fmla="*/ 419 w 10000"/>
              <a:gd name="connsiteY59-1902" fmla="*/ 7937 h 10000"/>
              <a:gd name="connsiteX60-1903" fmla="*/ 419 w 10000"/>
              <a:gd name="connsiteY60-1904" fmla="*/ 7609 h 10000"/>
              <a:gd name="connsiteX61-1905" fmla="*/ 419 w 10000"/>
              <a:gd name="connsiteY61-1906" fmla="*/ 7391 h 10000"/>
              <a:gd name="connsiteX62-1907" fmla="*/ 419 w 10000"/>
              <a:gd name="connsiteY62-1908" fmla="*/ 6954 h 10000"/>
              <a:gd name="connsiteX63-1909" fmla="*/ 419 w 10000"/>
              <a:gd name="connsiteY63-1910" fmla="*/ 6626 h 10000"/>
              <a:gd name="connsiteX64-1911" fmla="*/ 419 w 10000"/>
              <a:gd name="connsiteY64-1912" fmla="*/ 6202 h 10000"/>
              <a:gd name="connsiteX65-1913" fmla="*/ 419 w 10000"/>
              <a:gd name="connsiteY65-1914" fmla="*/ 4454 h 10000"/>
              <a:gd name="connsiteX66-1915" fmla="*/ 419 w 10000"/>
              <a:gd name="connsiteY66-1916" fmla="*/ 2719 h 10000"/>
              <a:gd name="connsiteX67-1917" fmla="*/ 419 w 10000"/>
              <a:gd name="connsiteY67-1918" fmla="*/ 2281 h 10000"/>
              <a:gd name="connsiteX68-1919" fmla="*/ 419 w 10000"/>
              <a:gd name="connsiteY68-1920" fmla="*/ 1954 h 10000"/>
              <a:gd name="connsiteX69-1921" fmla="*/ 419 w 10000"/>
              <a:gd name="connsiteY69-1922" fmla="*/ 1626 h 10000"/>
              <a:gd name="connsiteX70-1923" fmla="*/ 419 w 10000"/>
              <a:gd name="connsiteY70-1924" fmla="*/ 1298 h 10000"/>
              <a:gd name="connsiteX71-1925" fmla="*/ 419 w 10000"/>
              <a:gd name="connsiteY71-1926" fmla="*/ 1093 h 10000"/>
              <a:gd name="connsiteX72-1927" fmla="*/ 419 w 10000"/>
              <a:gd name="connsiteY72-1928" fmla="*/ 874 h 10000"/>
              <a:gd name="connsiteX73-1929" fmla="*/ 419 w 10000"/>
              <a:gd name="connsiteY73-1930" fmla="*/ 656 h 10000"/>
              <a:gd name="connsiteX74-1931" fmla="*/ 209 w 10000"/>
              <a:gd name="connsiteY74-1932" fmla="*/ 546 h 10000"/>
              <a:gd name="connsiteX75-1933" fmla="*/ 0 w 10000"/>
              <a:gd name="connsiteY75-1934" fmla="*/ 328 h 10000"/>
              <a:gd name="connsiteX76-1935" fmla="*/ 0 w 10000"/>
              <a:gd name="connsiteY76-1936" fmla="*/ 219 h 10000"/>
              <a:gd name="connsiteX77-1937" fmla="*/ 0 w 10000"/>
              <a:gd name="connsiteY77-1938" fmla="*/ 109 h 10000"/>
              <a:gd name="connsiteX78-1939" fmla="*/ 209 w 10000"/>
              <a:gd name="connsiteY78-1940" fmla="*/ 0 h 10000"/>
              <a:gd name="connsiteX79-1941" fmla="*/ 209 w 10000"/>
              <a:gd name="connsiteY79-1942" fmla="*/ 0 h 10000"/>
              <a:gd name="connsiteX80-1943" fmla="*/ 628 w 10000"/>
              <a:gd name="connsiteY80-1944" fmla="*/ 0 h 10000"/>
              <a:gd name="connsiteX81-1945" fmla="*/ 838 w 10000"/>
              <a:gd name="connsiteY81-1946" fmla="*/ 0 h 10000"/>
              <a:gd name="connsiteX82-1947" fmla="*/ 1257 w 10000"/>
              <a:gd name="connsiteY82-1948" fmla="*/ 109 h 10000"/>
              <a:gd name="connsiteX83-1949" fmla="*/ 1675 w 10000"/>
              <a:gd name="connsiteY83-1950" fmla="*/ 328 h 10000"/>
              <a:gd name="connsiteX84-1951" fmla="*/ 1885 w 10000"/>
              <a:gd name="connsiteY84-1952" fmla="*/ 437 h 10000"/>
              <a:gd name="connsiteX85-1953" fmla="*/ 2094 w 10000"/>
              <a:gd name="connsiteY85-1954" fmla="*/ 546 h 10000"/>
              <a:gd name="connsiteX86-1955" fmla="*/ 2094 w 10000"/>
              <a:gd name="connsiteY86-1956" fmla="*/ 656 h 10000"/>
              <a:gd name="connsiteX87-1957" fmla="*/ 2094 w 10000"/>
              <a:gd name="connsiteY87-1958" fmla="*/ 874 h 10000"/>
              <a:gd name="connsiteX88-1959" fmla="*/ 1885 w 10000"/>
              <a:gd name="connsiteY88-1960" fmla="*/ 1298 h 10000"/>
              <a:gd name="connsiteX89-1961" fmla="*/ 1885 w 10000"/>
              <a:gd name="connsiteY89-1962" fmla="*/ 1516 h 10000"/>
              <a:gd name="connsiteX90-1963" fmla="*/ 1675 w 10000"/>
              <a:gd name="connsiteY90-1964" fmla="*/ 1844 h 10000"/>
              <a:gd name="connsiteX91-1965" fmla="*/ 1675 w 10000"/>
              <a:gd name="connsiteY91-1966" fmla="*/ 2391 h 10000"/>
              <a:gd name="connsiteX92-1967" fmla="*/ 1466 w 10000"/>
              <a:gd name="connsiteY92-1968" fmla="*/ 2937 h 10000"/>
              <a:gd name="connsiteX93-1969" fmla="*/ 1466 w 10000"/>
              <a:gd name="connsiteY93-1970" fmla="*/ 2937 h 10000"/>
              <a:gd name="connsiteX0-1971" fmla="*/ 1466 w 10000"/>
              <a:gd name="connsiteY0-1972" fmla="*/ 2937 h 10000"/>
              <a:gd name="connsiteX1-1973" fmla="*/ 1466 w 10000"/>
              <a:gd name="connsiteY1-1974" fmla="*/ 3484 h 10000"/>
              <a:gd name="connsiteX2-1975" fmla="*/ 1466 w 10000"/>
              <a:gd name="connsiteY2-1976" fmla="*/ 4016 h 10000"/>
              <a:gd name="connsiteX3-1977" fmla="*/ 1466 w 10000"/>
              <a:gd name="connsiteY3-1978" fmla="*/ 4563 h 10000"/>
              <a:gd name="connsiteX4-1979" fmla="*/ 1466 w 10000"/>
              <a:gd name="connsiteY4-1980" fmla="*/ 5000 h 10000"/>
              <a:gd name="connsiteX5-1981" fmla="*/ 1257 w 10000"/>
              <a:gd name="connsiteY5-1982" fmla="*/ 5437 h 10000"/>
              <a:gd name="connsiteX6-1983" fmla="*/ 1257 w 10000"/>
              <a:gd name="connsiteY6-1984" fmla="*/ 5984 h 10000"/>
              <a:gd name="connsiteX7-1985" fmla="*/ 1466 w 10000"/>
              <a:gd name="connsiteY7-1986" fmla="*/ 7063 h 10000"/>
              <a:gd name="connsiteX8-1987" fmla="*/ 1466 w 10000"/>
              <a:gd name="connsiteY8-1988" fmla="*/ 7500 h 10000"/>
              <a:gd name="connsiteX9-1989" fmla="*/ 1675 w 10000"/>
              <a:gd name="connsiteY9-1990" fmla="*/ 7937 h 10000"/>
              <a:gd name="connsiteX10-1991" fmla="*/ 1885 w 10000"/>
              <a:gd name="connsiteY10-1992" fmla="*/ 8265 h 10000"/>
              <a:gd name="connsiteX11-1993" fmla="*/ 2094 w 10000"/>
              <a:gd name="connsiteY11-1994" fmla="*/ 8593 h 10000"/>
              <a:gd name="connsiteX12-1995" fmla="*/ 2304 w 10000"/>
              <a:gd name="connsiteY12-1996" fmla="*/ 8702 h 10000"/>
              <a:gd name="connsiteX13-1997" fmla="*/ 2723 w 10000"/>
              <a:gd name="connsiteY13-1998" fmla="*/ 8921 h 10000"/>
              <a:gd name="connsiteX14-1999" fmla="*/ 3325 w 10000"/>
              <a:gd name="connsiteY14-2000" fmla="*/ 8921 h 10000"/>
              <a:gd name="connsiteX15-2001" fmla="*/ 3953 w 10000"/>
              <a:gd name="connsiteY15-2002" fmla="*/ 9030 h 10000"/>
              <a:gd name="connsiteX16-2003" fmla="*/ 4581 w 10000"/>
              <a:gd name="connsiteY16-2004" fmla="*/ 9030 h 10000"/>
              <a:gd name="connsiteX17-2005" fmla="*/ 5209 w 10000"/>
              <a:gd name="connsiteY17-2006" fmla="*/ 9030 h 10000"/>
              <a:gd name="connsiteX18-2007" fmla="*/ 5838 w 10000"/>
              <a:gd name="connsiteY18-2008" fmla="*/ 9030 h 10000"/>
              <a:gd name="connsiteX19-2009" fmla="*/ 6466 w 10000"/>
              <a:gd name="connsiteY19-2010" fmla="*/ 9030 h 10000"/>
              <a:gd name="connsiteX20-2011" fmla="*/ 6885 w 10000"/>
              <a:gd name="connsiteY20-2012" fmla="*/ 8921 h 10000"/>
              <a:gd name="connsiteX21-2013" fmla="*/ 7513 w 10000"/>
              <a:gd name="connsiteY21-2014" fmla="*/ 8702 h 10000"/>
              <a:gd name="connsiteX22-2015" fmla="*/ 7723 w 10000"/>
              <a:gd name="connsiteY22-2016" fmla="*/ 8593 h 10000"/>
              <a:gd name="connsiteX23-2017" fmla="*/ 7906 w 10000"/>
              <a:gd name="connsiteY23-2018" fmla="*/ 8374 h 10000"/>
              <a:gd name="connsiteX24-2019" fmla="*/ 8115 w 10000"/>
              <a:gd name="connsiteY24-2020" fmla="*/ 8046 h 10000"/>
              <a:gd name="connsiteX25-2021" fmla="*/ 8325 w 10000"/>
              <a:gd name="connsiteY25-2022" fmla="*/ 7719 h 10000"/>
              <a:gd name="connsiteX26-2023" fmla="*/ 8534 w 10000"/>
              <a:gd name="connsiteY26-2024" fmla="*/ 7391 h 10000"/>
              <a:gd name="connsiteX27-2025" fmla="*/ 9372 w 10000"/>
              <a:gd name="connsiteY27-2026" fmla="*/ 7281 h 10000"/>
              <a:gd name="connsiteX28-2027" fmla="*/ 9372 w 10000"/>
              <a:gd name="connsiteY28-2028" fmla="*/ 7828 h 10000"/>
              <a:gd name="connsiteX29-2029" fmla="*/ 9581 w 10000"/>
              <a:gd name="connsiteY29-2030" fmla="*/ 8265 h 10000"/>
              <a:gd name="connsiteX30-2031" fmla="*/ 9791 w 10000"/>
              <a:gd name="connsiteY30-2032" fmla="*/ 8593 h 10000"/>
              <a:gd name="connsiteX31-2033" fmla="*/ 10000 w 10000"/>
              <a:gd name="connsiteY31-2034" fmla="*/ 8811 h 10000"/>
              <a:gd name="connsiteX32-2035" fmla="*/ 10000 w 10000"/>
              <a:gd name="connsiteY32-2036" fmla="*/ 8921 h 10000"/>
              <a:gd name="connsiteX33-2037" fmla="*/ 10000 w 10000"/>
              <a:gd name="connsiteY33-2038" fmla="*/ 9030 h 10000"/>
              <a:gd name="connsiteX34-2039" fmla="*/ 10000 w 10000"/>
              <a:gd name="connsiteY34-2040" fmla="*/ 9126 h 10000"/>
              <a:gd name="connsiteX35-2041" fmla="*/ 9791 w 10000"/>
              <a:gd name="connsiteY35-2042" fmla="*/ 9235 h 10000"/>
              <a:gd name="connsiteX36-2043" fmla="*/ 9581 w 10000"/>
              <a:gd name="connsiteY36-2044" fmla="*/ 9344 h 10000"/>
              <a:gd name="connsiteX37-2045" fmla="*/ 9372 w 10000"/>
              <a:gd name="connsiteY37-2046" fmla="*/ 9454 h 10000"/>
              <a:gd name="connsiteX38-2047" fmla="*/ 8953 w 10000"/>
              <a:gd name="connsiteY38-2048" fmla="*/ 9563 h 10000"/>
              <a:gd name="connsiteX39-2049" fmla="*/ 8534 w 10000"/>
              <a:gd name="connsiteY39-2050" fmla="*/ 9672 h 10000"/>
              <a:gd name="connsiteX40-2051" fmla="*/ 7723 w 10000"/>
              <a:gd name="connsiteY40-2052" fmla="*/ 9891 h 10000"/>
              <a:gd name="connsiteX41-2053" fmla="*/ 6885 w 10000"/>
              <a:gd name="connsiteY41-2054" fmla="*/ 10000 h 10000"/>
              <a:gd name="connsiteX42-2055" fmla="*/ 6047 w 10000"/>
              <a:gd name="connsiteY42-2056" fmla="*/ 10000 h 10000"/>
              <a:gd name="connsiteX43-2057" fmla="*/ 5419 w 10000"/>
              <a:gd name="connsiteY43-2058" fmla="*/ 10000 h 10000"/>
              <a:gd name="connsiteX44-2059" fmla="*/ 4791 w 10000"/>
              <a:gd name="connsiteY44-2060" fmla="*/ 10000 h 10000"/>
              <a:gd name="connsiteX45-2061" fmla="*/ 4372 w 10000"/>
              <a:gd name="connsiteY45-2062" fmla="*/ 10000 h 10000"/>
              <a:gd name="connsiteX46-2063" fmla="*/ 3743 w 10000"/>
              <a:gd name="connsiteY46-2064" fmla="*/ 10000 h 10000"/>
              <a:gd name="connsiteX47-2065" fmla="*/ 3325 w 10000"/>
              <a:gd name="connsiteY47-2066" fmla="*/ 9891 h 10000"/>
              <a:gd name="connsiteX48-2067" fmla="*/ 2906 w 10000"/>
              <a:gd name="connsiteY48-2068" fmla="*/ 9891 h 10000"/>
              <a:gd name="connsiteX49-2069" fmla="*/ 2513 w 10000"/>
              <a:gd name="connsiteY49-2070" fmla="*/ 9781 h 10000"/>
              <a:gd name="connsiteX50-2071" fmla="*/ 2094 w 10000"/>
              <a:gd name="connsiteY50-2072" fmla="*/ 9672 h 10000"/>
              <a:gd name="connsiteX51-2073" fmla="*/ 1885 w 10000"/>
              <a:gd name="connsiteY51-2074" fmla="*/ 9563 h 10000"/>
              <a:gd name="connsiteX52-2075" fmla="*/ 1466 w 10000"/>
              <a:gd name="connsiteY52-2076" fmla="*/ 9344 h 10000"/>
              <a:gd name="connsiteX53-2077" fmla="*/ 1257 w 10000"/>
              <a:gd name="connsiteY53-2078" fmla="*/ 9126 h 10000"/>
              <a:gd name="connsiteX54-2079" fmla="*/ 1047 w 10000"/>
              <a:gd name="connsiteY54-2080" fmla="*/ 8811 h 10000"/>
              <a:gd name="connsiteX55-2081" fmla="*/ 838 w 10000"/>
              <a:gd name="connsiteY55-2082" fmla="*/ 8593 h 10000"/>
              <a:gd name="connsiteX56-2083" fmla="*/ 628 w 10000"/>
              <a:gd name="connsiteY56-2084" fmla="*/ 8374 h 10000"/>
              <a:gd name="connsiteX57-2085" fmla="*/ 628 w 10000"/>
              <a:gd name="connsiteY57-2086" fmla="*/ 8156 h 10000"/>
              <a:gd name="connsiteX58-2087" fmla="*/ 419 w 10000"/>
              <a:gd name="connsiteY58-2088" fmla="*/ 7937 h 10000"/>
              <a:gd name="connsiteX59-2089" fmla="*/ 419 w 10000"/>
              <a:gd name="connsiteY59-2090" fmla="*/ 7609 h 10000"/>
              <a:gd name="connsiteX60-2091" fmla="*/ 419 w 10000"/>
              <a:gd name="connsiteY60-2092" fmla="*/ 7391 h 10000"/>
              <a:gd name="connsiteX61-2093" fmla="*/ 419 w 10000"/>
              <a:gd name="connsiteY61-2094" fmla="*/ 6954 h 10000"/>
              <a:gd name="connsiteX62-2095" fmla="*/ 419 w 10000"/>
              <a:gd name="connsiteY62-2096" fmla="*/ 6626 h 10000"/>
              <a:gd name="connsiteX63-2097" fmla="*/ 419 w 10000"/>
              <a:gd name="connsiteY63-2098" fmla="*/ 6202 h 10000"/>
              <a:gd name="connsiteX64-2099" fmla="*/ 419 w 10000"/>
              <a:gd name="connsiteY64-2100" fmla="*/ 4454 h 10000"/>
              <a:gd name="connsiteX65-2101" fmla="*/ 419 w 10000"/>
              <a:gd name="connsiteY65-2102" fmla="*/ 2719 h 10000"/>
              <a:gd name="connsiteX66-2103" fmla="*/ 419 w 10000"/>
              <a:gd name="connsiteY66-2104" fmla="*/ 2281 h 10000"/>
              <a:gd name="connsiteX67-2105" fmla="*/ 419 w 10000"/>
              <a:gd name="connsiteY67-2106" fmla="*/ 1954 h 10000"/>
              <a:gd name="connsiteX68-2107" fmla="*/ 419 w 10000"/>
              <a:gd name="connsiteY68-2108" fmla="*/ 1626 h 10000"/>
              <a:gd name="connsiteX69-2109" fmla="*/ 419 w 10000"/>
              <a:gd name="connsiteY69-2110" fmla="*/ 1298 h 10000"/>
              <a:gd name="connsiteX70-2111" fmla="*/ 419 w 10000"/>
              <a:gd name="connsiteY70-2112" fmla="*/ 1093 h 10000"/>
              <a:gd name="connsiteX71-2113" fmla="*/ 419 w 10000"/>
              <a:gd name="connsiteY71-2114" fmla="*/ 874 h 10000"/>
              <a:gd name="connsiteX72-2115" fmla="*/ 419 w 10000"/>
              <a:gd name="connsiteY72-2116" fmla="*/ 656 h 10000"/>
              <a:gd name="connsiteX73-2117" fmla="*/ 209 w 10000"/>
              <a:gd name="connsiteY73-2118" fmla="*/ 546 h 10000"/>
              <a:gd name="connsiteX74-2119" fmla="*/ 0 w 10000"/>
              <a:gd name="connsiteY74-2120" fmla="*/ 328 h 10000"/>
              <a:gd name="connsiteX75-2121" fmla="*/ 0 w 10000"/>
              <a:gd name="connsiteY75-2122" fmla="*/ 219 h 10000"/>
              <a:gd name="connsiteX76-2123" fmla="*/ 0 w 10000"/>
              <a:gd name="connsiteY76-2124" fmla="*/ 109 h 10000"/>
              <a:gd name="connsiteX77-2125" fmla="*/ 209 w 10000"/>
              <a:gd name="connsiteY77-2126" fmla="*/ 0 h 10000"/>
              <a:gd name="connsiteX78-2127" fmla="*/ 209 w 10000"/>
              <a:gd name="connsiteY78-2128" fmla="*/ 0 h 10000"/>
              <a:gd name="connsiteX79-2129" fmla="*/ 628 w 10000"/>
              <a:gd name="connsiteY79-2130" fmla="*/ 0 h 10000"/>
              <a:gd name="connsiteX80-2131" fmla="*/ 838 w 10000"/>
              <a:gd name="connsiteY80-2132" fmla="*/ 0 h 10000"/>
              <a:gd name="connsiteX81-2133" fmla="*/ 1257 w 10000"/>
              <a:gd name="connsiteY81-2134" fmla="*/ 109 h 10000"/>
              <a:gd name="connsiteX82-2135" fmla="*/ 1675 w 10000"/>
              <a:gd name="connsiteY82-2136" fmla="*/ 328 h 10000"/>
              <a:gd name="connsiteX83-2137" fmla="*/ 1885 w 10000"/>
              <a:gd name="connsiteY83-2138" fmla="*/ 437 h 10000"/>
              <a:gd name="connsiteX84-2139" fmla="*/ 2094 w 10000"/>
              <a:gd name="connsiteY84-2140" fmla="*/ 546 h 10000"/>
              <a:gd name="connsiteX85-2141" fmla="*/ 2094 w 10000"/>
              <a:gd name="connsiteY85-2142" fmla="*/ 656 h 10000"/>
              <a:gd name="connsiteX86-2143" fmla="*/ 2094 w 10000"/>
              <a:gd name="connsiteY86-2144" fmla="*/ 874 h 10000"/>
              <a:gd name="connsiteX87-2145" fmla="*/ 1885 w 10000"/>
              <a:gd name="connsiteY87-2146" fmla="*/ 1298 h 10000"/>
              <a:gd name="connsiteX88-2147" fmla="*/ 1885 w 10000"/>
              <a:gd name="connsiteY88-2148" fmla="*/ 1516 h 10000"/>
              <a:gd name="connsiteX89-2149" fmla="*/ 1675 w 10000"/>
              <a:gd name="connsiteY89-2150" fmla="*/ 1844 h 10000"/>
              <a:gd name="connsiteX90-2151" fmla="*/ 1675 w 10000"/>
              <a:gd name="connsiteY90-2152" fmla="*/ 2391 h 10000"/>
              <a:gd name="connsiteX91-2153" fmla="*/ 1466 w 10000"/>
              <a:gd name="connsiteY91-2154" fmla="*/ 2937 h 10000"/>
              <a:gd name="connsiteX92-2155" fmla="*/ 1466 w 10000"/>
              <a:gd name="connsiteY92-2156" fmla="*/ 2937 h 10000"/>
              <a:gd name="connsiteX0-2157" fmla="*/ 1466 w 10000"/>
              <a:gd name="connsiteY0-2158" fmla="*/ 2937 h 10000"/>
              <a:gd name="connsiteX1-2159" fmla="*/ 1466 w 10000"/>
              <a:gd name="connsiteY1-2160" fmla="*/ 3484 h 10000"/>
              <a:gd name="connsiteX2-2161" fmla="*/ 1466 w 10000"/>
              <a:gd name="connsiteY2-2162" fmla="*/ 4016 h 10000"/>
              <a:gd name="connsiteX3-2163" fmla="*/ 1466 w 10000"/>
              <a:gd name="connsiteY3-2164" fmla="*/ 4563 h 10000"/>
              <a:gd name="connsiteX4-2165" fmla="*/ 1466 w 10000"/>
              <a:gd name="connsiteY4-2166" fmla="*/ 5000 h 10000"/>
              <a:gd name="connsiteX5-2167" fmla="*/ 1257 w 10000"/>
              <a:gd name="connsiteY5-2168" fmla="*/ 5437 h 10000"/>
              <a:gd name="connsiteX6-2169" fmla="*/ 1257 w 10000"/>
              <a:gd name="connsiteY6-2170" fmla="*/ 5984 h 10000"/>
              <a:gd name="connsiteX7-2171" fmla="*/ 1466 w 10000"/>
              <a:gd name="connsiteY7-2172" fmla="*/ 7063 h 10000"/>
              <a:gd name="connsiteX8-2173" fmla="*/ 1466 w 10000"/>
              <a:gd name="connsiteY8-2174" fmla="*/ 7500 h 10000"/>
              <a:gd name="connsiteX9-2175" fmla="*/ 1675 w 10000"/>
              <a:gd name="connsiteY9-2176" fmla="*/ 7937 h 10000"/>
              <a:gd name="connsiteX10-2177" fmla="*/ 1885 w 10000"/>
              <a:gd name="connsiteY10-2178" fmla="*/ 8265 h 10000"/>
              <a:gd name="connsiteX11-2179" fmla="*/ 2094 w 10000"/>
              <a:gd name="connsiteY11-2180" fmla="*/ 8593 h 10000"/>
              <a:gd name="connsiteX12-2181" fmla="*/ 2304 w 10000"/>
              <a:gd name="connsiteY12-2182" fmla="*/ 8702 h 10000"/>
              <a:gd name="connsiteX13-2183" fmla="*/ 2723 w 10000"/>
              <a:gd name="connsiteY13-2184" fmla="*/ 8921 h 10000"/>
              <a:gd name="connsiteX14-2185" fmla="*/ 3325 w 10000"/>
              <a:gd name="connsiteY14-2186" fmla="*/ 8921 h 10000"/>
              <a:gd name="connsiteX15-2187" fmla="*/ 3953 w 10000"/>
              <a:gd name="connsiteY15-2188" fmla="*/ 9030 h 10000"/>
              <a:gd name="connsiteX16-2189" fmla="*/ 4581 w 10000"/>
              <a:gd name="connsiteY16-2190" fmla="*/ 9030 h 10000"/>
              <a:gd name="connsiteX17-2191" fmla="*/ 5209 w 10000"/>
              <a:gd name="connsiteY17-2192" fmla="*/ 9030 h 10000"/>
              <a:gd name="connsiteX18-2193" fmla="*/ 5838 w 10000"/>
              <a:gd name="connsiteY18-2194" fmla="*/ 9030 h 10000"/>
              <a:gd name="connsiteX19-2195" fmla="*/ 6466 w 10000"/>
              <a:gd name="connsiteY19-2196" fmla="*/ 9030 h 10000"/>
              <a:gd name="connsiteX20-2197" fmla="*/ 6885 w 10000"/>
              <a:gd name="connsiteY20-2198" fmla="*/ 8921 h 10000"/>
              <a:gd name="connsiteX21-2199" fmla="*/ 7513 w 10000"/>
              <a:gd name="connsiteY21-2200" fmla="*/ 8702 h 10000"/>
              <a:gd name="connsiteX22-2201" fmla="*/ 7723 w 10000"/>
              <a:gd name="connsiteY22-2202" fmla="*/ 8593 h 10000"/>
              <a:gd name="connsiteX23-2203" fmla="*/ 7906 w 10000"/>
              <a:gd name="connsiteY23-2204" fmla="*/ 8374 h 10000"/>
              <a:gd name="connsiteX24-2205" fmla="*/ 8115 w 10000"/>
              <a:gd name="connsiteY24-2206" fmla="*/ 8046 h 10000"/>
              <a:gd name="connsiteX25-2207" fmla="*/ 8325 w 10000"/>
              <a:gd name="connsiteY25-2208" fmla="*/ 7719 h 10000"/>
              <a:gd name="connsiteX26-2209" fmla="*/ 8534 w 10000"/>
              <a:gd name="connsiteY26-2210" fmla="*/ 7391 h 10000"/>
              <a:gd name="connsiteX27-2211" fmla="*/ 9372 w 10000"/>
              <a:gd name="connsiteY27-2212" fmla="*/ 7828 h 10000"/>
              <a:gd name="connsiteX28-2213" fmla="*/ 9581 w 10000"/>
              <a:gd name="connsiteY28-2214" fmla="*/ 8265 h 10000"/>
              <a:gd name="connsiteX29-2215" fmla="*/ 9791 w 10000"/>
              <a:gd name="connsiteY29-2216" fmla="*/ 8593 h 10000"/>
              <a:gd name="connsiteX30-2217" fmla="*/ 10000 w 10000"/>
              <a:gd name="connsiteY30-2218" fmla="*/ 8811 h 10000"/>
              <a:gd name="connsiteX31-2219" fmla="*/ 10000 w 10000"/>
              <a:gd name="connsiteY31-2220" fmla="*/ 8921 h 10000"/>
              <a:gd name="connsiteX32-2221" fmla="*/ 10000 w 10000"/>
              <a:gd name="connsiteY32-2222" fmla="*/ 9030 h 10000"/>
              <a:gd name="connsiteX33-2223" fmla="*/ 10000 w 10000"/>
              <a:gd name="connsiteY33-2224" fmla="*/ 9126 h 10000"/>
              <a:gd name="connsiteX34-2225" fmla="*/ 9791 w 10000"/>
              <a:gd name="connsiteY34-2226" fmla="*/ 9235 h 10000"/>
              <a:gd name="connsiteX35-2227" fmla="*/ 9581 w 10000"/>
              <a:gd name="connsiteY35-2228" fmla="*/ 9344 h 10000"/>
              <a:gd name="connsiteX36-2229" fmla="*/ 9372 w 10000"/>
              <a:gd name="connsiteY36-2230" fmla="*/ 9454 h 10000"/>
              <a:gd name="connsiteX37-2231" fmla="*/ 8953 w 10000"/>
              <a:gd name="connsiteY37-2232" fmla="*/ 9563 h 10000"/>
              <a:gd name="connsiteX38-2233" fmla="*/ 8534 w 10000"/>
              <a:gd name="connsiteY38-2234" fmla="*/ 9672 h 10000"/>
              <a:gd name="connsiteX39-2235" fmla="*/ 7723 w 10000"/>
              <a:gd name="connsiteY39-2236" fmla="*/ 9891 h 10000"/>
              <a:gd name="connsiteX40-2237" fmla="*/ 6885 w 10000"/>
              <a:gd name="connsiteY40-2238" fmla="*/ 10000 h 10000"/>
              <a:gd name="connsiteX41-2239" fmla="*/ 6047 w 10000"/>
              <a:gd name="connsiteY41-2240" fmla="*/ 10000 h 10000"/>
              <a:gd name="connsiteX42-2241" fmla="*/ 5419 w 10000"/>
              <a:gd name="connsiteY42-2242" fmla="*/ 10000 h 10000"/>
              <a:gd name="connsiteX43-2243" fmla="*/ 4791 w 10000"/>
              <a:gd name="connsiteY43-2244" fmla="*/ 10000 h 10000"/>
              <a:gd name="connsiteX44-2245" fmla="*/ 4372 w 10000"/>
              <a:gd name="connsiteY44-2246" fmla="*/ 10000 h 10000"/>
              <a:gd name="connsiteX45-2247" fmla="*/ 3743 w 10000"/>
              <a:gd name="connsiteY45-2248" fmla="*/ 10000 h 10000"/>
              <a:gd name="connsiteX46-2249" fmla="*/ 3325 w 10000"/>
              <a:gd name="connsiteY46-2250" fmla="*/ 9891 h 10000"/>
              <a:gd name="connsiteX47-2251" fmla="*/ 2906 w 10000"/>
              <a:gd name="connsiteY47-2252" fmla="*/ 9891 h 10000"/>
              <a:gd name="connsiteX48-2253" fmla="*/ 2513 w 10000"/>
              <a:gd name="connsiteY48-2254" fmla="*/ 9781 h 10000"/>
              <a:gd name="connsiteX49-2255" fmla="*/ 2094 w 10000"/>
              <a:gd name="connsiteY49-2256" fmla="*/ 9672 h 10000"/>
              <a:gd name="connsiteX50-2257" fmla="*/ 1885 w 10000"/>
              <a:gd name="connsiteY50-2258" fmla="*/ 9563 h 10000"/>
              <a:gd name="connsiteX51-2259" fmla="*/ 1466 w 10000"/>
              <a:gd name="connsiteY51-2260" fmla="*/ 9344 h 10000"/>
              <a:gd name="connsiteX52-2261" fmla="*/ 1257 w 10000"/>
              <a:gd name="connsiteY52-2262" fmla="*/ 9126 h 10000"/>
              <a:gd name="connsiteX53-2263" fmla="*/ 1047 w 10000"/>
              <a:gd name="connsiteY53-2264" fmla="*/ 8811 h 10000"/>
              <a:gd name="connsiteX54-2265" fmla="*/ 838 w 10000"/>
              <a:gd name="connsiteY54-2266" fmla="*/ 8593 h 10000"/>
              <a:gd name="connsiteX55-2267" fmla="*/ 628 w 10000"/>
              <a:gd name="connsiteY55-2268" fmla="*/ 8374 h 10000"/>
              <a:gd name="connsiteX56-2269" fmla="*/ 628 w 10000"/>
              <a:gd name="connsiteY56-2270" fmla="*/ 8156 h 10000"/>
              <a:gd name="connsiteX57-2271" fmla="*/ 419 w 10000"/>
              <a:gd name="connsiteY57-2272" fmla="*/ 7937 h 10000"/>
              <a:gd name="connsiteX58-2273" fmla="*/ 419 w 10000"/>
              <a:gd name="connsiteY58-2274" fmla="*/ 7609 h 10000"/>
              <a:gd name="connsiteX59-2275" fmla="*/ 419 w 10000"/>
              <a:gd name="connsiteY59-2276" fmla="*/ 7391 h 10000"/>
              <a:gd name="connsiteX60-2277" fmla="*/ 419 w 10000"/>
              <a:gd name="connsiteY60-2278" fmla="*/ 6954 h 10000"/>
              <a:gd name="connsiteX61-2279" fmla="*/ 419 w 10000"/>
              <a:gd name="connsiteY61-2280" fmla="*/ 6626 h 10000"/>
              <a:gd name="connsiteX62-2281" fmla="*/ 419 w 10000"/>
              <a:gd name="connsiteY62-2282" fmla="*/ 6202 h 10000"/>
              <a:gd name="connsiteX63-2283" fmla="*/ 419 w 10000"/>
              <a:gd name="connsiteY63-2284" fmla="*/ 4454 h 10000"/>
              <a:gd name="connsiteX64-2285" fmla="*/ 419 w 10000"/>
              <a:gd name="connsiteY64-2286" fmla="*/ 2719 h 10000"/>
              <a:gd name="connsiteX65-2287" fmla="*/ 419 w 10000"/>
              <a:gd name="connsiteY65-2288" fmla="*/ 2281 h 10000"/>
              <a:gd name="connsiteX66-2289" fmla="*/ 419 w 10000"/>
              <a:gd name="connsiteY66-2290" fmla="*/ 1954 h 10000"/>
              <a:gd name="connsiteX67-2291" fmla="*/ 419 w 10000"/>
              <a:gd name="connsiteY67-2292" fmla="*/ 1626 h 10000"/>
              <a:gd name="connsiteX68-2293" fmla="*/ 419 w 10000"/>
              <a:gd name="connsiteY68-2294" fmla="*/ 1298 h 10000"/>
              <a:gd name="connsiteX69-2295" fmla="*/ 419 w 10000"/>
              <a:gd name="connsiteY69-2296" fmla="*/ 1093 h 10000"/>
              <a:gd name="connsiteX70-2297" fmla="*/ 419 w 10000"/>
              <a:gd name="connsiteY70-2298" fmla="*/ 874 h 10000"/>
              <a:gd name="connsiteX71-2299" fmla="*/ 419 w 10000"/>
              <a:gd name="connsiteY71-2300" fmla="*/ 656 h 10000"/>
              <a:gd name="connsiteX72-2301" fmla="*/ 209 w 10000"/>
              <a:gd name="connsiteY72-2302" fmla="*/ 546 h 10000"/>
              <a:gd name="connsiteX73-2303" fmla="*/ 0 w 10000"/>
              <a:gd name="connsiteY73-2304" fmla="*/ 328 h 10000"/>
              <a:gd name="connsiteX74-2305" fmla="*/ 0 w 10000"/>
              <a:gd name="connsiteY74-2306" fmla="*/ 219 h 10000"/>
              <a:gd name="connsiteX75-2307" fmla="*/ 0 w 10000"/>
              <a:gd name="connsiteY75-2308" fmla="*/ 109 h 10000"/>
              <a:gd name="connsiteX76-2309" fmla="*/ 209 w 10000"/>
              <a:gd name="connsiteY76-2310" fmla="*/ 0 h 10000"/>
              <a:gd name="connsiteX77-2311" fmla="*/ 209 w 10000"/>
              <a:gd name="connsiteY77-2312" fmla="*/ 0 h 10000"/>
              <a:gd name="connsiteX78-2313" fmla="*/ 628 w 10000"/>
              <a:gd name="connsiteY78-2314" fmla="*/ 0 h 10000"/>
              <a:gd name="connsiteX79-2315" fmla="*/ 838 w 10000"/>
              <a:gd name="connsiteY79-2316" fmla="*/ 0 h 10000"/>
              <a:gd name="connsiteX80-2317" fmla="*/ 1257 w 10000"/>
              <a:gd name="connsiteY80-2318" fmla="*/ 109 h 10000"/>
              <a:gd name="connsiteX81-2319" fmla="*/ 1675 w 10000"/>
              <a:gd name="connsiteY81-2320" fmla="*/ 328 h 10000"/>
              <a:gd name="connsiteX82-2321" fmla="*/ 1885 w 10000"/>
              <a:gd name="connsiteY82-2322" fmla="*/ 437 h 10000"/>
              <a:gd name="connsiteX83-2323" fmla="*/ 2094 w 10000"/>
              <a:gd name="connsiteY83-2324" fmla="*/ 546 h 10000"/>
              <a:gd name="connsiteX84-2325" fmla="*/ 2094 w 10000"/>
              <a:gd name="connsiteY84-2326" fmla="*/ 656 h 10000"/>
              <a:gd name="connsiteX85-2327" fmla="*/ 2094 w 10000"/>
              <a:gd name="connsiteY85-2328" fmla="*/ 874 h 10000"/>
              <a:gd name="connsiteX86-2329" fmla="*/ 1885 w 10000"/>
              <a:gd name="connsiteY86-2330" fmla="*/ 1298 h 10000"/>
              <a:gd name="connsiteX87-2331" fmla="*/ 1885 w 10000"/>
              <a:gd name="connsiteY87-2332" fmla="*/ 1516 h 10000"/>
              <a:gd name="connsiteX88-2333" fmla="*/ 1675 w 10000"/>
              <a:gd name="connsiteY88-2334" fmla="*/ 1844 h 10000"/>
              <a:gd name="connsiteX89-2335" fmla="*/ 1675 w 10000"/>
              <a:gd name="connsiteY89-2336" fmla="*/ 2391 h 10000"/>
              <a:gd name="connsiteX90-2337" fmla="*/ 1466 w 10000"/>
              <a:gd name="connsiteY90-2338" fmla="*/ 2937 h 10000"/>
              <a:gd name="connsiteX91-2339" fmla="*/ 1466 w 10000"/>
              <a:gd name="connsiteY91-2340" fmla="*/ 2937 h 10000"/>
              <a:gd name="connsiteX0-2341" fmla="*/ 1466 w 10000"/>
              <a:gd name="connsiteY0-2342" fmla="*/ 2937 h 10000"/>
              <a:gd name="connsiteX1-2343" fmla="*/ 1466 w 10000"/>
              <a:gd name="connsiteY1-2344" fmla="*/ 3484 h 10000"/>
              <a:gd name="connsiteX2-2345" fmla="*/ 1466 w 10000"/>
              <a:gd name="connsiteY2-2346" fmla="*/ 4016 h 10000"/>
              <a:gd name="connsiteX3-2347" fmla="*/ 1466 w 10000"/>
              <a:gd name="connsiteY3-2348" fmla="*/ 4563 h 10000"/>
              <a:gd name="connsiteX4-2349" fmla="*/ 1466 w 10000"/>
              <a:gd name="connsiteY4-2350" fmla="*/ 5000 h 10000"/>
              <a:gd name="connsiteX5-2351" fmla="*/ 1257 w 10000"/>
              <a:gd name="connsiteY5-2352" fmla="*/ 5437 h 10000"/>
              <a:gd name="connsiteX6-2353" fmla="*/ 1257 w 10000"/>
              <a:gd name="connsiteY6-2354" fmla="*/ 5984 h 10000"/>
              <a:gd name="connsiteX7-2355" fmla="*/ 1466 w 10000"/>
              <a:gd name="connsiteY7-2356" fmla="*/ 7063 h 10000"/>
              <a:gd name="connsiteX8-2357" fmla="*/ 1466 w 10000"/>
              <a:gd name="connsiteY8-2358" fmla="*/ 7500 h 10000"/>
              <a:gd name="connsiteX9-2359" fmla="*/ 1675 w 10000"/>
              <a:gd name="connsiteY9-2360" fmla="*/ 7937 h 10000"/>
              <a:gd name="connsiteX10-2361" fmla="*/ 1885 w 10000"/>
              <a:gd name="connsiteY10-2362" fmla="*/ 8265 h 10000"/>
              <a:gd name="connsiteX11-2363" fmla="*/ 2094 w 10000"/>
              <a:gd name="connsiteY11-2364" fmla="*/ 8593 h 10000"/>
              <a:gd name="connsiteX12-2365" fmla="*/ 2304 w 10000"/>
              <a:gd name="connsiteY12-2366" fmla="*/ 8702 h 10000"/>
              <a:gd name="connsiteX13-2367" fmla="*/ 2723 w 10000"/>
              <a:gd name="connsiteY13-2368" fmla="*/ 8921 h 10000"/>
              <a:gd name="connsiteX14-2369" fmla="*/ 3325 w 10000"/>
              <a:gd name="connsiteY14-2370" fmla="*/ 8921 h 10000"/>
              <a:gd name="connsiteX15-2371" fmla="*/ 3953 w 10000"/>
              <a:gd name="connsiteY15-2372" fmla="*/ 9030 h 10000"/>
              <a:gd name="connsiteX16-2373" fmla="*/ 4581 w 10000"/>
              <a:gd name="connsiteY16-2374" fmla="*/ 9030 h 10000"/>
              <a:gd name="connsiteX17-2375" fmla="*/ 5209 w 10000"/>
              <a:gd name="connsiteY17-2376" fmla="*/ 9030 h 10000"/>
              <a:gd name="connsiteX18-2377" fmla="*/ 5838 w 10000"/>
              <a:gd name="connsiteY18-2378" fmla="*/ 9030 h 10000"/>
              <a:gd name="connsiteX19-2379" fmla="*/ 6466 w 10000"/>
              <a:gd name="connsiteY19-2380" fmla="*/ 9030 h 10000"/>
              <a:gd name="connsiteX20-2381" fmla="*/ 6885 w 10000"/>
              <a:gd name="connsiteY20-2382" fmla="*/ 8921 h 10000"/>
              <a:gd name="connsiteX21-2383" fmla="*/ 7513 w 10000"/>
              <a:gd name="connsiteY21-2384" fmla="*/ 8702 h 10000"/>
              <a:gd name="connsiteX22-2385" fmla="*/ 7723 w 10000"/>
              <a:gd name="connsiteY22-2386" fmla="*/ 8593 h 10000"/>
              <a:gd name="connsiteX23-2387" fmla="*/ 7906 w 10000"/>
              <a:gd name="connsiteY23-2388" fmla="*/ 8374 h 10000"/>
              <a:gd name="connsiteX24-2389" fmla="*/ 8115 w 10000"/>
              <a:gd name="connsiteY24-2390" fmla="*/ 8046 h 10000"/>
              <a:gd name="connsiteX25-2391" fmla="*/ 8325 w 10000"/>
              <a:gd name="connsiteY25-2392" fmla="*/ 7719 h 10000"/>
              <a:gd name="connsiteX26-2393" fmla="*/ 8534 w 10000"/>
              <a:gd name="connsiteY26-2394" fmla="*/ 7391 h 10000"/>
              <a:gd name="connsiteX27-2395" fmla="*/ 9581 w 10000"/>
              <a:gd name="connsiteY27-2396" fmla="*/ 8265 h 10000"/>
              <a:gd name="connsiteX28-2397" fmla="*/ 9791 w 10000"/>
              <a:gd name="connsiteY28-2398" fmla="*/ 8593 h 10000"/>
              <a:gd name="connsiteX29-2399" fmla="*/ 10000 w 10000"/>
              <a:gd name="connsiteY29-2400" fmla="*/ 8811 h 10000"/>
              <a:gd name="connsiteX30-2401" fmla="*/ 10000 w 10000"/>
              <a:gd name="connsiteY30-2402" fmla="*/ 8921 h 10000"/>
              <a:gd name="connsiteX31-2403" fmla="*/ 10000 w 10000"/>
              <a:gd name="connsiteY31-2404" fmla="*/ 9030 h 10000"/>
              <a:gd name="connsiteX32-2405" fmla="*/ 10000 w 10000"/>
              <a:gd name="connsiteY32-2406" fmla="*/ 9126 h 10000"/>
              <a:gd name="connsiteX33-2407" fmla="*/ 9791 w 10000"/>
              <a:gd name="connsiteY33-2408" fmla="*/ 9235 h 10000"/>
              <a:gd name="connsiteX34-2409" fmla="*/ 9581 w 10000"/>
              <a:gd name="connsiteY34-2410" fmla="*/ 9344 h 10000"/>
              <a:gd name="connsiteX35-2411" fmla="*/ 9372 w 10000"/>
              <a:gd name="connsiteY35-2412" fmla="*/ 9454 h 10000"/>
              <a:gd name="connsiteX36-2413" fmla="*/ 8953 w 10000"/>
              <a:gd name="connsiteY36-2414" fmla="*/ 9563 h 10000"/>
              <a:gd name="connsiteX37-2415" fmla="*/ 8534 w 10000"/>
              <a:gd name="connsiteY37-2416" fmla="*/ 9672 h 10000"/>
              <a:gd name="connsiteX38-2417" fmla="*/ 7723 w 10000"/>
              <a:gd name="connsiteY38-2418" fmla="*/ 9891 h 10000"/>
              <a:gd name="connsiteX39-2419" fmla="*/ 6885 w 10000"/>
              <a:gd name="connsiteY39-2420" fmla="*/ 10000 h 10000"/>
              <a:gd name="connsiteX40-2421" fmla="*/ 6047 w 10000"/>
              <a:gd name="connsiteY40-2422" fmla="*/ 10000 h 10000"/>
              <a:gd name="connsiteX41-2423" fmla="*/ 5419 w 10000"/>
              <a:gd name="connsiteY41-2424" fmla="*/ 10000 h 10000"/>
              <a:gd name="connsiteX42-2425" fmla="*/ 4791 w 10000"/>
              <a:gd name="connsiteY42-2426" fmla="*/ 10000 h 10000"/>
              <a:gd name="connsiteX43-2427" fmla="*/ 4372 w 10000"/>
              <a:gd name="connsiteY43-2428" fmla="*/ 10000 h 10000"/>
              <a:gd name="connsiteX44-2429" fmla="*/ 3743 w 10000"/>
              <a:gd name="connsiteY44-2430" fmla="*/ 10000 h 10000"/>
              <a:gd name="connsiteX45-2431" fmla="*/ 3325 w 10000"/>
              <a:gd name="connsiteY45-2432" fmla="*/ 9891 h 10000"/>
              <a:gd name="connsiteX46-2433" fmla="*/ 2906 w 10000"/>
              <a:gd name="connsiteY46-2434" fmla="*/ 9891 h 10000"/>
              <a:gd name="connsiteX47-2435" fmla="*/ 2513 w 10000"/>
              <a:gd name="connsiteY47-2436" fmla="*/ 9781 h 10000"/>
              <a:gd name="connsiteX48-2437" fmla="*/ 2094 w 10000"/>
              <a:gd name="connsiteY48-2438" fmla="*/ 9672 h 10000"/>
              <a:gd name="connsiteX49-2439" fmla="*/ 1885 w 10000"/>
              <a:gd name="connsiteY49-2440" fmla="*/ 9563 h 10000"/>
              <a:gd name="connsiteX50-2441" fmla="*/ 1466 w 10000"/>
              <a:gd name="connsiteY50-2442" fmla="*/ 9344 h 10000"/>
              <a:gd name="connsiteX51-2443" fmla="*/ 1257 w 10000"/>
              <a:gd name="connsiteY51-2444" fmla="*/ 9126 h 10000"/>
              <a:gd name="connsiteX52-2445" fmla="*/ 1047 w 10000"/>
              <a:gd name="connsiteY52-2446" fmla="*/ 8811 h 10000"/>
              <a:gd name="connsiteX53-2447" fmla="*/ 838 w 10000"/>
              <a:gd name="connsiteY53-2448" fmla="*/ 8593 h 10000"/>
              <a:gd name="connsiteX54-2449" fmla="*/ 628 w 10000"/>
              <a:gd name="connsiteY54-2450" fmla="*/ 8374 h 10000"/>
              <a:gd name="connsiteX55-2451" fmla="*/ 628 w 10000"/>
              <a:gd name="connsiteY55-2452" fmla="*/ 8156 h 10000"/>
              <a:gd name="connsiteX56-2453" fmla="*/ 419 w 10000"/>
              <a:gd name="connsiteY56-2454" fmla="*/ 7937 h 10000"/>
              <a:gd name="connsiteX57-2455" fmla="*/ 419 w 10000"/>
              <a:gd name="connsiteY57-2456" fmla="*/ 7609 h 10000"/>
              <a:gd name="connsiteX58-2457" fmla="*/ 419 w 10000"/>
              <a:gd name="connsiteY58-2458" fmla="*/ 7391 h 10000"/>
              <a:gd name="connsiteX59-2459" fmla="*/ 419 w 10000"/>
              <a:gd name="connsiteY59-2460" fmla="*/ 6954 h 10000"/>
              <a:gd name="connsiteX60-2461" fmla="*/ 419 w 10000"/>
              <a:gd name="connsiteY60-2462" fmla="*/ 6626 h 10000"/>
              <a:gd name="connsiteX61-2463" fmla="*/ 419 w 10000"/>
              <a:gd name="connsiteY61-2464" fmla="*/ 6202 h 10000"/>
              <a:gd name="connsiteX62-2465" fmla="*/ 419 w 10000"/>
              <a:gd name="connsiteY62-2466" fmla="*/ 4454 h 10000"/>
              <a:gd name="connsiteX63-2467" fmla="*/ 419 w 10000"/>
              <a:gd name="connsiteY63-2468" fmla="*/ 2719 h 10000"/>
              <a:gd name="connsiteX64-2469" fmla="*/ 419 w 10000"/>
              <a:gd name="connsiteY64-2470" fmla="*/ 2281 h 10000"/>
              <a:gd name="connsiteX65-2471" fmla="*/ 419 w 10000"/>
              <a:gd name="connsiteY65-2472" fmla="*/ 1954 h 10000"/>
              <a:gd name="connsiteX66-2473" fmla="*/ 419 w 10000"/>
              <a:gd name="connsiteY66-2474" fmla="*/ 1626 h 10000"/>
              <a:gd name="connsiteX67-2475" fmla="*/ 419 w 10000"/>
              <a:gd name="connsiteY67-2476" fmla="*/ 1298 h 10000"/>
              <a:gd name="connsiteX68-2477" fmla="*/ 419 w 10000"/>
              <a:gd name="connsiteY68-2478" fmla="*/ 1093 h 10000"/>
              <a:gd name="connsiteX69-2479" fmla="*/ 419 w 10000"/>
              <a:gd name="connsiteY69-2480" fmla="*/ 874 h 10000"/>
              <a:gd name="connsiteX70-2481" fmla="*/ 419 w 10000"/>
              <a:gd name="connsiteY70-2482" fmla="*/ 656 h 10000"/>
              <a:gd name="connsiteX71-2483" fmla="*/ 209 w 10000"/>
              <a:gd name="connsiteY71-2484" fmla="*/ 546 h 10000"/>
              <a:gd name="connsiteX72-2485" fmla="*/ 0 w 10000"/>
              <a:gd name="connsiteY72-2486" fmla="*/ 328 h 10000"/>
              <a:gd name="connsiteX73-2487" fmla="*/ 0 w 10000"/>
              <a:gd name="connsiteY73-2488" fmla="*/ 219 h 10000"/>
              <a:gd name="connsiteX74-2489" fmla="*/ 0 w 10000"/>
              <a:gd name="connsiteY74-2490" fmla="*/ 109 h 10000"/>
              <a:gd name="connsiteX75-2491" fmla="*/ 209 w 10000"/>
              <a:gd name="connsiteY75-2492" fmla="*/ 0 h 10000"/>
              <a:gd name="connsiteX76-2493" fmla="*/ 209 w 10000"/>
              <a:gd name="connsiteY76-2494" fmla="*/ 0 h 10000"/>
              <a:gd name="connsiteX77-2495" fmla="*/ 628 w 10000"/>
              <a:gd name="connsiteY77-2496" fmla="*/ 0 h 10000"/>
              <a:gd name="connsiteX78-2497" fmla="*/ 838 w 10000"/>
              <a:gd name="connsiteY78-2498" fmla="*/ 0 h 10000"/>
              <a:gd name="connsiteX79-2499" fmla="*/ 1257 w 10000"/>
              <a:gd name="connsiteY79-2500" fmla="*/ 109 h 10000"/>
              <a:gd name="connsiteX80-2501" fmla="*/ 1675 w 10000"/>
              <a:gd name="connsiteY80-2502" fmla="*/ 328 h 10000"/>
              <a:gd name="connsiteX81-2503" fmla="*/ 1885 w 10000"/>
              <a:gd name="connsiteY81-2504" fmla="*/ 437 h 10000"/>
              <a:gd name="connsiteX82-2505" fmla="*/ 2094 w 10000"/>
              <a:gd name="connsiteY82-2506" fmla="*/ 546 h 10000"/>
              <a:gd name="connsiteX83-2507" fmla="*/ 2094 w 10000"/>
              <a:gd name="connsiteY83-2508" fmla="*/ 656 h 10000"/>
              <a:gd name="connsiteX84-2509" fmla="*/ 2094 w 10000"/>
              <a:gd name="connsiteY84-2510" fmla="*/ 874 h 10000"/>
              <a:gd name="connsiteX85-2511" fmla="*/ 1885 w 10000"/>
              <a:gd name="connsiteY85-2512" fmla="*/ 1298 h 10000"/>
              <a:gd name="connsiteX86-2513" fmla="*/ 1885 w 10000"/>
              <a:gd name="connsiteY86-2514" fmla="*/ 1516 h 10000"/>
              <a:gd name="connsiteX87-2515" fmla="*/ 1675 w 10000"/>
              <a:gd name="connsiteY87-2516" fmla="*/ 1844 h 10000"/>
              <a:gd name="connsiteX88-2517" fmla="*/ 1675 w 10000"/>
              <a:gd name="connsiteY88-2518" fmla="*/ 2391 h 10000"/>
              <a:gd name="connsiteX89-2519" fmla="*/ 1466 w 10000"/>
              <a:gd name="connsiteY89-2520" fmla="*/ 2937 h 10000"/>
              <a:gd name="connsiteX90-2521" fmla="*/ 1466 w 10000"/>
              <a:gd name="connsiteY90-2522" fmla="*/ 2937 h 10000"/>
              <a:gd name="connsiteX0-2523" fmla="*/ 1466 w 10000"/>
              <a:gd name="connsiteY0-2524" fmla="*/ 2937 h 10000"/>
              <a:gd name="connsiteX1-2525" fmla="*/ 1466 w 10000"/>
              <a:gd name="connsiteY1-2526" fmla="*/ 3484 h 10000"/>
              <a:gd name="connsiteX2-2527" fmla="*/ 1466 w 10000"/>
              <a:gd name="connsiteY2-2528" fmla="*/ 4016 h 10000"/>
              <a:gd name="connsiteX3-2529" fmla="*/ 1466 w 10000"/>
              <a:gd name="connsiteY3-2530" fmla="*/ 4563 h 10000"/>
              <a:gd name="connsiteX4-2531" fmla="*/ 1466 w 10000"/>
              <a:gd name="connsiteY4-2532" fmla="*/ 5000 h 10000"/>
              <a:gd name="connsiteX5-2533" fmla="*/ 1257 w 10000"/>
              <a:gd name="connsiteY5-2534" fmla="*/ 5437 h 10000"/>
              <a:gd name="connsiteX6-2535" fmla="*/ 1257 w 10000"/>
              <a:gd name="connsiteY6-2536" fmla="*/ 5984 h 10000"/>
              <a:gd name="connsiteX7-2537" fmla="*/ 1466 w 10000"/>
              <a:gd name="connsiteY7-2538" fmla="*/ 7063 h 10000"/>
              <a:gd name="connsiteX8-2539" fmla="*/ 1466 w 10000"/>
              <a:gd name="connsiteY8-2540" fmla="*/ 7500 h 10000"/>
              <a:gd name="connsiteX9-2541" fmla="*/ 1675 w 10000"/>
              <a:gd name="connsiteY9-2542" fmla="*/ 7937 h 10000"/>
              <a:gd name="connsiteX10-2543" fmla="*/ 1885 w 10000"/>
              <a:gd name="connsiteY10-2544" fmla="*/ 8265 h 10000"/>
              <a:gd name="connsiteX11-2545" fmla="*/ 2094 w 10000"/>
              <a:gd name="connsiteY11-2546" fmla="*/ 8593 h 10000"/>
              <a:gd name="connsiteX12-2547" fmla="*/ 2304 w 10000"/>
              <a:gd name="connsiteY12-2548" fmla="*/ 8702 h 10000"/>
              <a:gd name="connsiteX13-2549" fmla="*/ 2723 w 10000"/>
              <a:gd name="connsiteY13-2550" fmla="*/ 8921 h 10000"/>
              <a:gd name="connsiteX14-2551" fmla="*/ 3325 w 10000"/>
              <a:gd name="connsiteY14-2552" fmla="*/ 8921 h 10000"/>
              <a:gd name="connsiteX15-2553" fmla="*/ 3953 w 10000"/>
              <a:gd name="connsiteY15-2554" fmla="*/ 9030 h 10000"/>
              <a:gd name="connsiteX16-2555" fmla="*/ 4581 w 10000"/>
              <a:gd name="connsiteY16-2556" fmla="*/ 9030 h 10000"/>
              <a:gd name="connsiteX17-2557" fmla="*/ 5209 w 10000"/>
              <a:gd name="connsiteY17-2558" fmla="*/ 9030 h 10000"/>
              <a:gd name="connsiteX18-2559" fmla="*/ 5838 w 10000"/>
              <a:gd name="connsiteY18-2560" fmla="*/ 9030 h 10000"/>
              <a:gd name="connsiteX19-2561" fmla="*/ 6466 w 10000"/>
              <a:gd name="connsiteY19-2562" fmla="*/ 9030 h 10000"/>
              <a:gd name="connsiteX20-2563" fmla="*/ 6885 w 10000"/>
              <a:gd name="connsiteY20-2564" fmla="*/ 8921 h 10000"/>
              <a:gd name="connsiteX21-2565" fmla="*/ 7513 w 10000"/>
              <a:gd name="connsiteY21-2566" fmla="*/ 8702 h 10000"/>
              <a:gd name="connsiteX22-2567" fmla="*/ 7723 w 10000"/>
              <a:gd name="connsiteY22-2568" fmla="*/ 8593 h 10000"/>
              <a:gd name="connsiteX23-2569" fmla="*/ 7906 w 10000"/>
              <a:gd name="connsiteY23-2570" fmla="*/ 8374 h 10000"/>
              <a:gd name="connsiteX24-2571" fmla="*/ 8115 w 10000"/>
              <a:gd name="connsiteY24-2572" fmla="*/ 8046 h 10000"/>
              <a:gd name="connsiteX25-2573" fmla="*/ 8325 w 10000"/>
              <a:gd name="connsiteY25-2574" fmla="*/ 7719 h 10000"/>
              <a:gd name="connsiteX26-2575" fmla="*/ 9581 w 10000"/>
              <a:gd name="connsiteY26-2576" fmla="*/ 8265 h 10000"/>
              <a:gd name="connsiteX27-2577" fmla="*/ 9791 w 10000"/>
              <a:gd name="connsiteY27-2578" fmla="*/ 8593 h 10000"/>
              <a:gd name="connsiteX28-2579" fmla="*/ 10000 w 10000"/>
              <a:gd name="connsiteY28-2580" fmla="*/ 8811 h 10000"/>
              <a:gd name="connsiteX29-2581" fmla="*/ 10000 w 10000"/>
              <a:gd name="connsiteY29-2582" fmla="*/ 8921 h 10000"/>
              <a:gd name="connsiteX30-2583" fmla="*/ 10000 w 10000"/>
              <a:gd name="connsiteY30-2584" fmla="*/ 9030 h 10000"/>
              <a:gd name="connsiteX31-2585" fmla="*/ 10000 w 10000"/>
              <a:gd name="connsiteY31-2586" fmla="*/ 9126 h 10000"/>
              <a:gd name="connsiteX32-2587" fmla="*/ 9791 w 10000"/>
              <a:gd name="connsiteY32-2588" fmla="*/ 9235 h 10000"/>
              <a:gd name="connsiteX33-2589" fmla="*/ 9581 w 10000"/>
              <a:gd name="connsiteY33-2590" fmla="*/ 9344 h 10000"/>
              <a:gd name="connsiteX34-2591" fmla="*/ 9372 w 10000"/>
              <a:gd name="connsiteY34-2592" fmla="*/ 9454 h 10000"/>
              <a:gd name="connsiteX35-2593" fmla="*/ 8953 w 10000"/>
              <a:gd name="connsiteY35-2594" fmla="*/ 9563 h 10000"/>
              <a:gd name="connsiteX36-2595" fmla="*/ 8534 w 10000"/>
              <a:gd name="connsiteY36-2596" fmla="*/ 9672 h 10000"/>
              <a:gd name="connsiteX37-2597" fmla="*/ 7723 w 10000"/>
              <a:gd name="connsiteY37-2598" fmla="*/ 9891 h 10000"/>
              <a:gd name="connsiteX38-2599" fmla="*/ 6885 w 10000"/>
              <a:gd name="connsiteY38-2600" fmla="*/ 10000 h 10000"/>
              <a:gd name="connsiteX39-2601" fmla="*/ 6047 w 10000"/>
              <a:gd name="connsiteY39-2602" fmla="*/ 10000 h 10000"/>
              <a:gd name="connsiteX40-2603" fmla="*/ 5419 w 10000"/>
              <a:gd name="connsiteY40-2604" fmla="*/ 10000 h 10000"/>
              <a:gd name="connsiteX41-2605" fmla="*/ 4791 w 10000"/>
              <a:gd name="connsiteY41-2606" fmla="*/ 10000 h 10000"/>
              <a:gd name="connsiteX42-2607" fmla="*/ 4372 w 10000"/>
              <a:gd name="connsiteY42-2608" fmla="*/ 10000 h 10000"/>
              <a:gd name="connsiteX43-2609" fmla="*/ 3743 w 10000"/>
              <a:gd name="connsiteY43-2610" fmla="*/ 10000 h 10000"/>
              <a:gd name="connsiteX44-2611" fmla="*/ 3325 w 10000"/>
              <a:gd name="connsiteY44-2612" fmla="*/ 9891 h 10000"/>
              <a:gd name="connsiteX45-2613" fmla="*/ 2906 w 10000"/>
              <a:gd name="connsiteY45-2614" fmla="*/ 9891 h 10000"/>
              <a:gd name="connsiteX46-2615" fmla="*/ 2513 w 10000"/>
              <a:gd name="connsiteY46-2616" fmla="*/ 9781 h 10000"/>
              <a:gd name="connsiteX47-2617" fmla="*/ 2094 w 10000"/>
              <a:gd name="connsiteY47-2618" fmla="*/ 9672 h 10000"/>
              <a:gd name="connsiteX48-2619" fmla="*/ 1885 w 10000"/>
              <a:gd name="connsiteY48-2620" fmla="*/ 9563 h 10000"/>
              <a:gd name="connsiteX49-2621" fmla="*/ 1466 w 10000"/>
              <a:gd name="connsiteY49-2622" fmla="*/ 9344 h 10000"/>
              <a:gd name="connsiteX50-2623" fmla="*/ 1257 w 10000"/>
              <a:gd name="connsiteY50-2624" fmla="*/ 9126 h 10000"/>
              <a:gd name="connsiteX51-2625" fmla="*/ 1047 w 10000"/>
              <a:gd name="connsiteY51-2626" fmla="*/ 8811 h 10000"/>
              <a:gd name="connsiteX52-2627" fmla="*/ 838 w 10000"/>
              <a:gd name="connsiteY52-2628" fmla="*/ 8593 h 10000"/>
              <a:gd name="connsiteX53-2629" fmla="*/ 628 w 10000"/>
              <a:gd name="connsiteY53-2630" fmla="*/ 8374 h 10000"/>
              <a:gd name="connsiteX54-2631" fmla="*/ 628 w 10000"/>
              <a:gd name="connsiteY54-2632" fmla="*/ 8156 h 10000"/>
              <a:gd name="connsiteX55-2633" fmla="*/ 419 w 10000"/>
              <a:gd name="connsiteY55-2634" fmla="*/ 7937 h 10000"/>
              <a:gd name="connsiteX56-2635" fmla="*/ 419 w 10000"/>
              <a:gd name="connsiteY56-2636" fmla="*/ 7609 h 10000"/>
              <a:gd name="connsiteX57-2637" fmla="*/ 419 w 10000"/>
              <a:gd name="connsiteY57-2638" fmla="*/ 7391 h 10000"/>
              <a:gd name="connsiteX58-2639" fmla="*/ 419 w 10000"/>
              <a:gd name="connsiteY58-2640" fmla="*/ 6954 h 10000"/>
              <a:gd name="connsiteX59-2641" fmla="*/ 419 w 10000"/>
              <a:gd name="connsiteY59-2642" fmla="*/ 6626 h 10000"/>
              <a:gd name="connsiteX60-2643" fmla="*/ 419 w 10000"/>
              <a:gd name="connsiteY60-2644" fmla="*/ 6202 h 10000"/>
              <a:gd name="connsiteX61-2645" fmla="*/ 419 w 10000"/>
              <a:gd name="connsiteY61-2646" fmla="*/ 4454 h 10000"/>
              <a:gd name="connsiteX62-2647" fmla="*/ 419 w 10000"/>
              <a:gd name="connsiteY62-2648" fmla="*/ 2719 h 10000"/>
              <a:gd name="connsiteX63-2649" fmla="*/ 419 w 10000"/>
              <a:gd name="connsiteY63-2650" fmla="*/ 2281 h 10000"/>
              <a:gd name="connsiteX64-2651" fmla="*/ 419 w 10000"/>
              <a:gd name="connsiteY64-2652" fmla="*/ 1954 h 10000"/>
              <a:gd name="connsiteX65-2653" fmla="*/ 419 w 10000"/>
              <a:gd name="connsiteY65-2654" fmla="*/ 1626 h 10000"/>
              <a:gd name="connsiteX66-2655" fmla="*/ 419 w 10000"/>
              <a:gd name="connsiteY66-2656" fmla="*/ 1298 h 10000"/>
              <a:gd name="connsiteX67-2657" fmla="*/ 419 w 10000"/>
              <a:gd name="connsiteY67-2658" fmla="*/ 1093 h 10000"/>
              <a:gd name="connsiteX68-2659" fmla="*/ 419 w 10000"/>
              <a:gd name="connsiteY68-2660" fmla="*/ 874 h 10000"/>
              <a:gd name="connsiteX69-2661" fmla="*/ 419 w 10000"/>
              <a:gd name="connsiteY69-2662" fmla="*/ 656 h 10000"/>
              <a:gd name="connsiteX70-2663" fmla="*/ 209 w 10000"/>
              <a:gd name="connsiteY70-2664" fmla="*/ 546 h 10000"/>
              <a:gd name="connsiteX71-2665" fmla="*/ 0 w 10000"/>
              <a:gd name="connsiteY71-2666" fmla="*/ 328 h 10000"/>
              <a:gd name="connsiteX72-2667" fmla="*/ 0 w 10000"/>
              <a:gd name="connsiteY72-2668" fmla="*/ 219 h 10000"/>
              <a:gd name="connsiteX73-2669" fmla="*/ 0 w 10000"/>
              <a:gd name="connsiteY73-2670" fmla="*/ 109 h 10000"/>
              <a:gd name="connsiteX74-2671" fmla="*/ 209 w 10000"/>
              <a:gd name="connsiteY74-2672" fmla="*/ 0 h 10000"/>
              <a:gd name="connsiteX75-2673" fmla="*/ 209 w 10000"/>
              <a:gd name="connsiteY75-2674" fmla="*/ 0 h 10000"/>
              <a:gd name="connsiteX76-2675" fmla="*/ 628 w 10000"/>
              <a:gd name="connsiteY76-2676" fmla="*/ 0 h 10000"/>
              <a:gd name="connsiteX77-2677" fmla="*/ 838 w 10000"/>
              <a:gd name="connsiteY77-2678" fmla="*/ 0 h 10000"/>
              <a:gd name="connsiteX78-2679" fmla="*/ 1257 w 10000"/>
              <a:gd name="connsiteY78-2680" fmla="*/ 109 h 10000"/>
              <a:gd name="connsiteX79-2681" fmla="*/ 1675 w 10000"/>
              <a:gd name="connsiteY79-2682" fmla="*/ 328 h 10000"/>
              <a:gd name="connsiteX80-2683" fmla="*/ 1885 w 10000"/>
              <a:gd name="connsiteY80-2684" fmla="*/ 437 h 10000"/>
              <a:gd name="connsiteX81-2685" fmla="*/ 2094 w 10000"/>
              <a:gd name="connsiteY81-2686" fmla="*/ 546 h 10000"/>
              <a:gd name="connsiteX82-2687" fmla="*/ 2094 w 10000"/>
              <a:gd name="connsiteY82-2688" fmla="*/ 656 h 10000"/>
              <a:gd name="connsiteX83-2689" fmla="*/ 2094 w 10000"/>
              <a:gd name="connsiteY83-2690" fmla="*/ 874 h 10000"/>
              <a:gd name="connsiteX84-2691" fmla="*/ 1885 w 10000"/>
              <a:gd name="connsiteY84-2692" fmla="*/ 1298 h 10000"/>
              <a:gd name="connsiteX85-2693" fmla="*/ 1885 w 10000"/>
              <a:gd name="connsiteY85-2694" fmla="*/ 1516 h 10000"/>
              <a:gd name="connsiteX86-2695" fmla="*/ 1675 w 10000"/>
              <a:gd name="connsiteY86-2696" fmla="*/ 1844 h 10000"/>
              <a:gd name="connsiteX87-2697" fmla="*/ 1675 w 10000"/>
              <a:gd name="connsiteY87-2698" fmla="*/ 2391 h 10000"/>
              <a:gd name="connsiteX88-2699" fmla="*/ 1466 w 10000"/>
              <a:gd name="connsiteY88-2700" fmla="*/ 2937 h 10000"/>
              <a:gd name="connsiteX89-2701" fmla="*/ 1466 w 10000"/>
              <a:gd name="connsiteY89-2702" fmla="*/ 2937 h 10000"/>
              <a:gd name="connsiteX0-2703" fmla="*/ 1466 w 10000"/>
              <a:gd name="connsiteY0-2704" fmla="*/ 2937 h 10000"/>
              <a:gd name="connsiteX1-2705" fmla="*/ 1466 w 10000"/>
              <a:gd name="connsiteY1-2706" fmla="*/ 3484 h 10000"/>
              <a:gd name="connsiteX2-2707" fmla="*/ 1466 w 10000"/>
              <a:gd name="connsiteY2-2708" fmla="*/ 4016 h 10000"/>
              <a:gd name="connsiteX3-2709" fmla="*/ 1466 w 10000"/>
              <a:gd name="connsiteY3-2710" fmla="*/ 4563 h 10000"/>
              <a:gd name="connsiteX4-2711" fmla="*/ 1466 w 10000"/>
              <a:gd name="connsiteY4-2712" fmla="*/ 5000 h 10000"/>
              <a:gd name="connsiteX5-2713" fmla="*/ 1257 w 10000"/>
              <a:gd name="connsiteY5-2714" fmla="*/ 5437 h 10000"/>
              <a:gd name="connsiteX6-2715" fmla="*/ 1257 w 10000"/>
              <a:gd name="connsiteY6-2716" fmla="*/ 5984 h 10000"/>
              <a:gd name="connsiteX7-2717" fmla="*/ 1466 w 10000"/>
              <a:gd name="connsiteY7-2718" fmla="*/ 7063 h 10000"/>
              <a:gd name="connsiteX8-2719" fmla="*/ 1466 w 10000"/>
              <a:gd name="connsiteY8-2720" fmla="*/ 7500 h 10000"/>
              <a:gd name="connsiteX9-2721" fmla="*/ 1675 w 10000"/>
              <a:gd name="connsiteY9-2722" fmla="*/ 7937 h 10000"/>
              <a:gd name="connsiteX10-2723" fmla="*/ 1885 w 10000"/>
              <a:gd name="connsiteY10-2724" fmla="*/ 8265 h 10000"/>
              <a:gd name="connsiteX11-2725" fmla="*/ 2094 w 10000"/>
              <a:gd name="connsiteY11-2726" fmla="*/ 8593 h 10000"/>
              <a:gd name="connsiteX12-2727" fmla="*/ 2304 w 10000"/>
              <a:gd name="connsiteY12-2728" fmla="*/ 8702 h 10000"/>
              <a:gd name="connsiteX13-2729" fmla="*/ 2723 w 10000"/>
              <a:gd name="connsiteY13-2730" fmla="*/ 8921 h 10000"/>
              <a:gd name="connsiteX14-2731" fmla="*/ 3325 w 10000"/>
              <a:gd name="connsiteY14-2732" fmla="*/ 8921 h 10000"/>
              <a:gd name="connsiteX15-2733" fmla="*/ 3953 w 10000"/>
              <a:gd name="connsiteY15-2734" fmla="*/ 9030 h 10000"/>
              <a:gd name="connsiteX16-2735" fmla="*/ 4581 w 10000"/>
              <a:gd name="connsiteY16-2736" fmla="*/ 9030 h 10000"/>
              <a:gd name="connsiteX17-2737" fmla="*/ 5209 w 10000"/>
              <a:gd name="connsiteY17-2738" fmla="*/ 9030 h 10000"/>
              <a:gd name="connsiteX18-2739" fmla="*/ 5838 w 10000"/>
              <a:gd name="connsiteY18-2740" fmla="*/ 9030 h 10000"/>
              <a:gd name="connsiteX19-2741" fmla="*/ 6466 w 10000"/>
              <a:gd name="connsiteY19-2742" fmla="*/ 9030 h 10000"/>
              <a:gd name="connsiteX20-2743" fmla="*/ 6885 w 10000"/>
              <a:gd name="connsiteY20-2744" fmla="*/ 8921 h 10000"/>
              <a:gd name="connsiteX21-2745" fmla="*/ 7513 w 10000"/>
              <a:gd name="connsiteY21-2746" fmla="*/ 8702 h 10000"/>
              <a:gd name="connsiteX22-2747" fmla="*/ 7723 w 10000"/>
              <a:gd name="connsiteY22-2748" fmla="*/ 8593 h 10000"/>
              <a:gd name="connsiteX23-2749" fmla="*/ 7906 w 10000"/>
              <a:gd name="connsiteY23-2750" fmla="*/ 8374 h 10000"/>
              <a:gd name="connsiteX24-2751" fmla="*/ 8115 w 10000"/>
              <a:gd name="connsiteY24-2752" fmla="*/ 8046 h 10000"/>
              <a:gd name="connsiteX25-2753" fmla="*/ 9581 w 10000"/>
              <a:gd name="connsiteY25-2754" fmla="*/ 8265 h 10000"/>
              <a:gd name="connsiteX26-2755" fmla="*/ 9791 w 10000"/>
              <a:gd name="connsiteY26-2756" fmla="*/ 8593 h 10000"/>
              <a:gd name="connsiteX27-2757" fmla="*/ 10000 w 10000"/>
              <a:gd name="connsiteY27-2758" fmla="*/ 8811 h 10000"/>
              <a:gd name="connsiteX28-2759" fmla="*/ 10000 w 10000"/>
              <a:gd name="connsiteY28-2760" fmla="*/ 8921 h 10000"/>
              <a:gd name="connsiteX29-2761" fmla="*/ 10000 w 10000"/>
              <a:gd name="connsiteY29-2762" fmla="*/ 9030 h 10000"/>
              <a:gd name="connsiteX30-2763" fmla="*/ 10000 w 10000"/>
              <a:gd name="connsiteY30-2764" fmla="*/ 9126 h 10000"/>
              <a:gd name="connsiteX31-2765" fmla="*/ 9791 w 10000"/>
              <a:gd name="connsiteY31-2766" fmla="*/ 9235 h 10000"/>
              <a:gd name="connsiteX32-2767" fmla="*/ 9581 w 10000"/>
              <a:gd name="connsiteY32-2768" fmla="*/ 9344 h 10000"/>
              <a:gd name="connsiteX33-2769" fmla="*/ 9372 w 10000"/>
              <a:gd name="connsiteY33-2770" fmla="*/ 9454 h 10000"/>
              <a:gd name="connsiteX34-2771" fmla="*/ 8953 w 10000"/>
              <a:gd name="connsiteY34-2772" fmla="*/ 9563 h 10000"/>
              <a:gd name="connsiteX35-2773" fmla="*/ 8534 w 10000"/>
              <a:gd name="connsiteY35-2774" fmla="*/ 9672 h 10000"/>
              <a:gd name="connsiteX36-2775" fmla="*/ 7723 w 10000"/>
              <a:gd name="connsiteY36-2776" fmla="*/ 9891 h 10000"/>
              <a:gd name="connsiteX37-2777" fmla="*/ 6885 w 10000"/>
              <a:gd name="connsiteY37-2778" fmla="*/ 10000 h 10000"/>
              <a:gd name="connsiteX38-2779" fmla="*/ 6047 w 10000"/>
              <a:gd name="connsiteY38-2780" fmla="*/ 10000 h 10000"/>
              <a:gd name="connsiteX39-2781" fmla="*/ 5419 w 10000"/>
              <a:gd name="connsiteY39-2782" fmla="*/ 10000 h 10000"/>
              <a:gd name="connsiteX40-2783" fmla="*/ 4791 w 10000"/>
              <a:gd name="connsiteY40-2784" fmla="*/ 10000 h 10000"/>
              <a:gd name="connsiteX41-2785" fmla="*/ 4372 w 10000"/>
              <a:gd name="connsiteY41-2786" fmla="*/ 10000 h 10000"/>
              <a:gd name="connsiteX42-2787" fmla="*/ 3743 w 10000"/>
              <a:gd name="connsiteY42-2788" fmla="*/ 10000 h 10000"/>
              <a:gd name="connsiteX43-2789" fmla="*/ 3325 w 10000"/>
              <a:gd name="connsiteY43-2790" fmla="*/ 9891 h 10000"/>
              <a:gd name="connsiteX44-2791" fmla="*/ 2906 w 10000"/>
              <a:gd name="connsiteY44-2792" fmla="*/ 9891 h 10000"/>
              <a:gd name="connsiteX45-2793" fmla="*/ 2513 w 10000"/>
              <a:gd name="connsiteY45-2794" fmla="*/ 9781 h 10000"/>
              <a:gd name="connsiteX46-2795" fmla="*/ 2094 w 10000"/>
              <a:gd name="connsiteY46-2796" fmla="*/ 9672 h 10000"/>
              <a:gd name="connsiteX47-2797" fmla="*/ 1885 w 10000"/>
              <a:gd name="connsiteY47-2798" fmla="*/ 9563 h 10000"/>
              <a:gd name="connsiteX48-2799" fmla="*/ 1466 w 10000"/>
              <a:gd name="connsiteY48-2800" fmla="*/ 9344 h 10000"/>
              <a:gd name="connsiteX49-2801" fmla="*/ 1257 w 10000"/>
              <a:gd name="connsiteY49-2802" fmla="*/ 9126 h 10000"/>
              <a:gd name="connsiteX50-2803" fmla="*/ 1047 w 10000"/>
              <a:gd name="connsiteY50-2804" fmla="*/ 8811 h 10000"/>
              <a:gd name="connsiteX51-2805" fmla="*/ 838 w 10000"/>
              <a:gd name="connsiteY51-2806" fmla="*/ 8593 h 10000"/>
              <a:gd name="connsiteX52-2807" fmla="*/ 628 w 10000"/>
              <a:gd name="connsiteY52-2808" fmla="*/ 8374 h 10000"/>
              <a:gd name="connsiteX53-2809" fmla="*/ 628 w 10000"/>
              <a:gd name="connsiteY53-2810" fmla="*/ 8156 h 10000"/>
              <a:gd name="connsiteX54-2811" fmla="*/ 419 w 10000"/>
              <a:gd name="connsiteY54-2812" fmla="*/ 7937 h 10000"/>
              <a:gd name="connsiteX55-2813" fmla="*/ 419 w 10000"/>
              <a:gd name="connsiteY55-2814" fmla="*/ 7609 h 10000"/>
              <a:gd name="connsiteX56-2815" fmla="*/ 419 w 10000"/>
              <a:gd name="connsiteY56-2816" fmla="*/ 7391 h 10000"/>
              <a:gd name="connsiteX57-2817" fmla="*/ 419 w 10000"/>
              <a:gd name="connsiteY57-2818" fmla="*/ 6954 h 10000"/>
              <a:gd name="connsiteX58-2819" fmla="*/ 419 w 10000"/>
              <a:gd name="connsiteY58-2820" fmla="*/ 6626 h 10000"/>
              <a:gd name="connsiteX59-2821" fmla="*/ 419 w 10000"/>
              <a:gd name="connsiteY59-2822" fmla="*/ 6202 h 10000"/>
              <a:gd name="connsiteX60-2823" fmla="*/ 419 w 10000"/>
              <a:gd name="connsiteY60-2824" fmla="*/ 4454 h 10000"/>
              <a:gd name="connsiteX61-2825" fmla="*/ 419 w 10000"/>
              <a:gd name="connsiteY61-2826" fmla="*/ 2719 h 10000"/>
              <a:gd name="connsiteX62-2827" fmla="*/ 419 w 10000"/>
              <a:gd name="connsiteY62-2828" fmla="*/ 2281 h 10000"/>
              <a:gd name="connsiteX63-2829" fmla="*/ 419 w 10000"/>
              <a:gd name="connsiteY63-2830" fmla="*/ 1954 h 10000"/>
              <a:gd name="connsiteX64-2831" fmla="*/ 419 w 10000"/>
              <a:gd name="connsiteY64-2832" fmla="*/ 1626 h 10000"/>
              <a:gd name="connsiteX65-2833" fmla="*/ 419 w 10000"/>
              <a:gd name="connsiteY65-2834" fmla="*/ 1298 h 10000"/>
              <a:gd name="connsiteX66-2835" fmla="*/ 419 w 10000"/>
              <a:gd name="connsiteY66-2836" fmla="*/ 1093 h 10000"/>
              <a:gd name="connsiteX67-2837" fmla="*/ 419 w 10000"/>
              <a:gd name="connsiteY67-2838" fmla="*/ 874 h 10000"/>
              <a:gd name="connsiteX68-2839" fmla="*/ 419 w 10000"/>
              <a:gd name="connsiteY68-2840" fmla="*/ 656 h 10000"/>
              <a:gd name="connsiteX69-2841" fmla="*/ 209 w 10000"/>
              <a:gd name="connsiteY69-2842" fmla="*/ 546 h 10000"/>
              <a:gd name="connsiteX70-2843" fmla="*/ 0 w 10000"/>
              <a:gd name="connsiteY70-2844" fmla="*/ 328 h 10000"/>
              <a:gd name="connsiteX71-2845" fmla="*/ 0 w 10000"/>
              <a:gd name="connsiteY71-2846" fmla="*/ 219 h 10000"/>
              <a:gd name="connsiteX72-2847" fmla="*/ 0 w 10000"/>
              <a:gd name="connsiteY72-2848" fmla="*/ 109 h 10000"/>
              <a:gd name="connsiteX73-2849" fmla="*/ 209 w 10000"/>
              <a:gd name="connsiteY73-2850" fmla="*/ 0 h 10000"/>
              <a:gd name="connsiteX74-2851" fmla="*/ 209 w 10000"/>
              <a:gd name="connsiteY74-2852" fmla="*/ 0 h 10000"/>
              <a:gd name="connsiteX75-2853" fmla="*/ 628 w 10000"/>
              <a:gd name="connsiteY75-2854" fmla="*/ 0 h 10000"/>
              <a:gd name="connsiteX76-2855" fmla="*/ 838 w 10000"/>
              <a:gd name="connsiteY76-2856" fmla="*/ 0 h 10000"/>
              <a:gd name="connsiteX77-2857" fmla="*/ 1257 w 10000"/>
              <a:gd name="connsiteY77-2858" fmla="*/ 109 h 10000"/>
              <a:gd name="connsiteX78-2859" fmla="*/ 1675 w 10000"/>
              <a:gd name="connsiteY78-2860" fmla="*/ 328 h 10000"/>
              <a:gd name="connsiteX79-2861" fmla="*/ 1885 w 10000"/>
              <a:gd name="connsiteY79-2862" fmla="*/ 437 h 10000"/>
              <a:gd name="connsiteX80-2863" fmla="*/ 2094 w 10000"/>
              <a:gd name="connsiteY80-2864" fmla="*/ 546 h 10000"/>
              <a:gd name="connsiteX81-2865" fmla="*/ 2094 w 10000"/>
              <a:gd name="connsiteY81-2866" fmla="*/ 656 h 10000"/>
              <a:gd name="connsiteX82-2867" fmla="*/ 2094 w 10000"/>
              <a:gd name="connsiteY82-2868" fmla="*/ 874 h 10000"/>
              <a:gd name="connsiteX83-2869" fmla="*/ 1885 w 10000"/>
              <a:gd name="connsiteY83-2870" fmla="*/ 1298 h 10000"/>
              <a:gd name="connsiteX84-2871" fmla="*/ 1885 w 10000"/>
              <a:gd name="connsiteY84-2872" fmla="*/ 1516 h 10000"/>
              <a:gd name="connsiteX85-2873" fmla="*/ 1675 w 10000"/>
              <a:gd name="connsiteY85-2874" fmla="*/ 1844 h 10000"/>
              <a:gd name="connsiteX86-2875" fmla="*/ 1675 w 10000"/>
              <a:gd name="connsiteY86-2876" fmla="*/ 2391 h 10000"/>
              <a:gd name="connsiteX87-2877" fmla="*/ 1466 w 10000"/>
              <a:gd name="connsiteY87-2878" fmla="*/ 2937 h 10000"/>
              <a:gd name="connsiteX88-2879" fmla="*/ 1466 w 10000"/>
              <a:gd name="connsiteY88-2880" fmla="*/ 2937 h 10000"/>
              <a:gd name="connsiteX0-2881" fmla="*/ 1466 w 10000"/>
              <a:gd name="connsiteY0-2882" fmla="*/ 2937 h 10000"/>
              <a:gd name="connsiteX1-2883" fmla="*/ 1466 w 10000"/>
              <a:gd name="connsiteY1-2884" fmla="*/ 3484 h 10000"/>
              <a:gd name="connsiteX2-2885" fmla="*/ 1466 w 10000"/>
              <a:gd name="connsiteY2-2886" fmla="*/ 4016 h 10000"/>
              <a:gd name="connsiteX3-2887" fmla="*/ 1466 w 10000"/>
              <a:gd name="connsiteY3-2888" fmla="*/ 4563 h 10000"/>
              <a:gd name="connsiteX4-2889" fmla="*/ 1466 w 10000"/>
              <a:gd name="connsiteY4-2890" fmla="*/ 5000 h 10000"/>
              <a:gd name="connsiteX5-2891" fmla="*/ 1257 w 10000"/>
              <a:gd name="connsiteY5-2892" fmla="*/ 5437 h 10000"/>
              <a:gd name="connsiteX6-2893" fmla="*/ 1257 w 10000"/>
              <a:gd name="connsiteY6-2894" fmla="*/ 5984 h 10000"/>
              <a:gd name="connsiteX7-2895" fmla="*/ 1466 w 10000"/>
              <a:gd name="connsiteY7-2896" fmla="*/ 7063 h 10000"/>
              <a:gd name="connsiteX8-2897" fmla="*/ 1466 w 10000"/>
              <a:gd name="connsiteY8-2898" fmla="*/ 7500 h 10000"/>
              <a:gd name="connsiteX9-2899" fmla="*/ 1675 w 10000"/>
              <a:gd name="connsiteY9-2900" fmla="*/ 7937 h 10000"/>
              <a:gd name="connsiteX10-2901" fmla="*/ 1885 w 10000"/>
              <a:gd name="connsiteY10-2902" fmla="*/ 8265 h 10000"/>
              <a:gd name="connsiteX11-2903" fmla="*/ 2094 w 10000"/>
              <a:gd name="connsiteY11-2904" fmla="*/ 8593 h 10000"/>
              <a:gd name="connsiteX12-2905" fmla="*/ 2304 w 10000"/>
              <a:gd name="connsiteY12-2906" fmla="*/ 8702 h 10000"/>
              <a:gd name="connsiteX13-2907" fmla="*/ 2723 w 10000"/>
              <a:gd name="connsiteY13-2908" fmla="*/ 8921 h 10000"/>
              <a:gd name="connsiteX14-2909" fmla="*/ 3325 w 10000"/>
              <a:gd name="connsiteY14-2910" fmla="*/ 8921 h 10000"/>
              <a:gd name="connsiteX15-2911" fmla="*/ 3953 w 10000"/>
              <a:gd name="connsiteY15-2912" fmla="*/ 9030 h 10000"/>
              <a:gd name="connsiteX16-2913" fmla="*/ 4581 w 10000"/>
              <a:gd name="connsiteY16-2914" fmla="*/ 9030 h 10000"/>
              <a:gd name="connsiteX17-2915" fmla="*/ 5209 w 10000"/>
              <a:gd name="connsiteY17-2916" fmla="*/ 9030 h 10000"/>
              <a:gd name="connsiteX18-2917" fmla="*/ 5838 w 10000"/>
              <a:gd name="connsiteY18-2918" fmla="*/ 9030 h 10000"/>
              <a:gd name="connsiteX19-2919" fmla="*/ 6466 w 10000"/>
              <a:gd name="connsiteY19-2920" fmla="*/ 9030 h 10000"/>
              <a:gd name="connsiteX20-2921" fmla="*/ 6885 w 10000"/>
              <a:gd name="connsiteY20-2922" fmla="*/ 8921 h 10000"/>
              <a:gd name="connsiteX21-2923" fmla="*/ 7513 w 10000"/>
              <a:gd name="connsiteY21-2924" fmla="*/ 8702 h 10000"/>
              <a:gd name="connsiteX22-2925" fmla="*/ 7723 w 10000"/>
              <a:gd name="connsiteY22-2926" fmla="*/ 8593 h 10000"/>
              <a:gd name="connsiteX23-2927" fmla="*/ 7906 w 10000"/>
              <a:gd name="connsiteY23-2928" fmla="*/ 8374 h 10000"/>
              <a:gd name="connsiteX24-2929" fmla="*/ 9581 w 10000"/>
              <a:gd name="connsiteY24-2930" fmla="*/ 8265 h 10000"/>
              <a:gd name="connsiteX25-2931" fmla="*/ 9791 w 10000"/>
              <a:gd name="connsiteY25-2932" fmla="*/ 8593 h 10000"/>
              <a:gd name="connsiteX26-2933" fmla="*/ 10000 w 10000"/>
              <a:gd name="connsiteY26-2934" fmla="*/ 8811 h 10000"/>
              <a:gd name="connsiteX27-2935" fmla="*/ 10000 w 10000"/>
              <a:gd name="connsiteY27-2936" fmla="*/ 8921 h 10000"/>
              <a:gd name="connsiteX28-2937" fmla="*/ 10000 w 10000"/>
              <a:gd name="connsiteY28-2938" fmla="*/ 9030 h 10000"/>
              <a:gd name="connsiteX29-2939" fmla="*/ 10000 w 10000"/>
              <a:gd name="connsiteY29-2940" fmla="*/ 9126 h 10000"/>
              <a:gd name="connsiteX30-2941" fmla="*/ 9791 w 10000"/>
              <a:gd name="connsiteY30-2942" fmla="*/ 9235 h 10000"/>
              <a:gd name="connsiteX31-2943" fmla="*/ 9581 w 10000"/>
              <a:gd name="connsiteY31-2944" fmla="*/ 9344 h 10000"/>
              <a:gd name="connsiteX32-2945" fmla="*/ 9372 w 10000"/>
              <a:gd name="connsiteY32-2946" fmla="*/ 9454 h 10000"/>
              <a:gd name="connsiteX33-2947" fmla="*/ 8953 w 10000"/>
              <a:gd name="connsiteY33-2948" fmla="*/ 9563 h 10000"/>
              <a:gd name="connsiteX34-2949" fmla="*/ 8534 w 10000"/>
              <a:gd name="connsiteY34-2950" fmla="*/ 9672 h 10000"/>
              <a:gd name="connsiteX35-2951" fmla="*/ 7723 w 10000"/>
              <a:gd name="connsiteY35-2952" fmla="*/ 9891 h 10000"/>
              <a:gd name="connsiteX36-2953" fmla="*/ 6885 w 10000"/>
              <a:gd name="connsiteY36-2954" fmla="*/ 10000 h 10000"/>
              <a:gd name="connsiteX37-2955" fmla="*/ 6047 w 10000"/>
              <a:gd name="connsiteY37-2956" fmla="*/ 10000 h 10000"/>
              <a:gd name="connsiteX38-2957" fmla="*/ 5419 w 10000"/>
              <a:gd name="connsiteY38-2958" fmla="*/ 10000 h 10000"/>
              <a:gd name="connsiteX39-2959" fmla="*/ 4791 w 10000"/>
              <a:gd name="connsiteY39-2960" fmla="*/ 10000 h 10000"/>
              <a:gd name="connsiteX40-2961" fmla="*/ 4372 w 10000"/>
              <a:gd name="connsiteY40-2962" fmla="*/ 10000 h 10000"/>
              <a:gd name="connsiteX41-2963" fmla="*/ 3743 w 10000"/>
              <a:gd name="connsiteY41-2964" fmla="*/ 10000 h 10000"/>
              <a:gd name="connsiteX42-2965" fmla="*/ 3325 w 10000"/>
              <a:gd name="connsiteY42-2966" fmla="*/ 9891 h 10000"/>
              <a:gd name="connsiteX43-2967" fmla="*/ 2906 w 10000"/>
              <a:gd name="connsiteY43-2968" fmla="*/ 9891 h 10000"/>
              <a:gd name="connsiteX44-2969" fmla="*/ 2513 w 10000"/>
              <a:gd name="connsiteY44-2970" fmla="*/ 9781 h 10000"/>
              <a:gd name="connsiteX45-2971" fmla="*/ 2094 w 10000"/>
              <a:gd name="connsiteY45-2972" fmla="*/ 9672 h 10000"/>
              <a:gd name="connsiteX46-2973" fmla="*/ 1885 w 10000"/>
              <a:gd name="connsiteY46-2974" fmla="*/ 9563 h 10000"/>
              <a:gd name="connsiteX47-2975" fmla="*/ 1466 w 10000"/>
              <a:gd name="connsiteY47-2976" fmla="*/ 9344 h 10000"/>
              <a:gd name="connsiteX48-2977" fmla="*/ 1257 w 10000"/>
              <a:gd name="connsiteY48-2978" fmla="*/ 9126 h 10000"/>
              <a:gd name="connsiteX49-2979" fmla="*/ 1047 w 10000"/>
              <a:gd name="connsiteY49-2980" fmla="*/ 8811 h 10000"/>
              <a:gd name="connsiteX50-2981" fmla="*/ 838 w 10000"/>
              <a:gd name="connsiteY50-2982" fmla="*/ 8593 h 10000"/>
              <a:gd name="connsiteX51-2983" fmla="*/ 628 w 10000"/>
              <a:gd name="connsiteY51-2984" fmla="*/ 8374 h 10000"/>
              <a:gd name="connsiteX52-2985" fmla="*/ 628 w 10000"/>
              <a:gd name="connsiteY52-2986" fmla="*/ 8156 h 10000"/>
              <a:gd name="connsiteX53-2987" fmla="*/ 419 w 10000"/>
              <a:gd name="connsiteY53-2988" fmla="*/ 7937 h 10000"/>
              <a:gd name="connsiteX54-2989" fmla="*/ 419 w 10000"/>
              <a:gd name="connsiteY54-2990" fmla="*/ 7609 h 10000"/>
              <a:gd name="connsiteX55-2991" fmla="*/ 419 w 10000"/>
              <a:gd name="connsiteY55-2992" fmla="*/ 7391 h 10000"/>
              <a:gd name="connsiteX56-2993" fmla="*/ 419 w 10000"/>
              <a:gd name="connsiteY56-2994" fmla="*/ 6954 h 10000"/>
              <a:gd name="connsiteX57-2995" fmla="*/ 419 w 10000"/>
              <a:gd name="connsiteY57-2996" fmla="*/ 6626 h 10000"/>
              <a:gd name="connsiteX58-2997" fmla="*/ 419 w 10000"/>
              <a:gd name="connsiteY58-2998" fmla="*/ 6202 h 10000"/>
              <a:gd name="connsiteX59-2999" fmla="*/ 419 w 10000"/>
              <a:gd name="connsiteY59-3000" fmla="*/ 4454 h 10000"/>
              <a:gd name="connsiteX60-3001" fmla="*/ 419 w 10000"/>
              <a:gd name="connsiteY60-3002" fmla="*/ 2719 h 10000"/>
              <a:gd name="connsiteX61-3003" fmla="*/ 419 w 10000"/>
              <a:gd name="connsiteY61-3004" fmla="*/ 2281 h 10000"/>
              <a:gd name="connsiteX62-3005" fmla="*/ 419 w 10000"/>
              <a:gd name="connsiteY62-3006" fmla="*/ 1954 h 10000"/>
              <a:gd name="connsiteX63-3007" fmla="*/ 419 w 10000"/>
              <a:gd name="connsiteY63-3008" fmla="*/ 1626 h 10000"/>
              <a:gd name="connsiteX64-3009" fmla="*/ 419 w 10000"/>
              <a:gd name="connsiteY64-3010" fmla="*/ 1298 h 10000"/>
              <a:gd name="connsiteX65-3011" fmla="*/ 419 w 10000"/>
              <a:gd name="connsiteY65-3012" fmla="*/ 1093 h 10000"/>
              <a:gd name="connsiteX66-3013" fmla="*/ 419 w 10000"/>
              <a:gd name="connsiteY66-3014" fmla="*/ 874 h 10000"/>
              <a:gd name="connsiteX67-3015" fmla="*/ 419 w 10000"/>
              <a:gd name="connsiteY67-3016" fmla="*/ 656 h 10000"/>
              <a:gd name="connsiteX68-3017" fmla="*/ 209 w 10000"/>
              <a:gd name="connsiteY68-3018" fmla="*/ 546 h 10000"/>
              <a:gd name="connsiteX69-3019" fmla="*/ 0 w 10000"/>
              <a:gd name="connsiteY69-3020" fmla="*/ 328 h 10000"/>
              <a:gd name="connsiteX70-3021" fmla="*/ 0 w 10000"/>
              <a:gd name="connsiteY70-3022" fmla="*/ 219 h 10000"/>
              <a:gd name="connsiteX71-3023" fmla="*/ 0 w 10000"/>
              <a:gd name="connsiteY71-3024" fmla="*/ 109 h 10000"/>
              <a:gd name="connsiteX72-3025" fmla="*/ 209 w 10000"/>
              <a:gd name="connsiteY72-3026" fmla="*/ 0 h 10000"/>
              <a:gd name="connsiteX73-3027" fmla="*/ 209 w 10000"/>
              <a:gd name="connsiteY73-3028" fmla="*/ 0 h 10000"/>
              <a:gd name="connsiteX74-3029" fmla="*/ 628 w 10000"/>
              <a:gd name="connsiteY74-3030" fmla="*/ 0 h 10000"/>
              <a:gd name="connsiteX75-3031" fmla="*/ 838 w 10000"/>
              <a:gd name="connsiteY75-3032" fmla="*/ 0 h 10000"/>
              <a:gd name="connsiteX76-3033" fmla="*/ 1257 w 10000"/>
              <a:gd name="connsiteY76-3034" fmla="*/ 109 h 10000"/>
              <a:gd name="connsiteX77-3035" fmla="*/ 1675 w 10000"/>
              <a:gd name="connsiteY77-3036" fmla="*/ 328 h 10000"/>
              <a:gd name="connsiteX78-3037" fmla="*/ 1885 w 10000"/>
              <a:gd name="connsiteY78-3038" fmla="*/ 437 h 10000"/>
              <a:gd name="connsiteX79-3039" fmla="*/ 2094 w 10000"/>
              <a:gd name="connsiteY79-3040" fmla="*/ 546 h 10000"/>
              <a:gd name="connsiteX80-3041" fmla="*/ 2094 w 10000"/>
              <a:gd name="connsiteY80-3042" fmla="*/ 656 h 10000"/>
              <a:gd name="connsiteX81-3043" fmla="*/ 2094 w 10000"/>
              <a:gd name="connsiteY81-3044" fmla="*/ 874 h 10000"/>
              <a:gd name="connsiteX82-3045" fmla="*/ 1885 w 10000"/>
              <a:gd name="connsiteY82-3046" fmla="*/ 1298 h 10000"/>
              <a:gd name="connsiteX83-3047" fmla="*/ 1885 w 10000"/>
              <a:gd name="connsiteY83-3048" fmla="*/ 1516 h 10000"/>
              <a:gd name="connsiteX84-3049" fmla="*/ 1675 w 10000"/>
              <a:gd name="connsiteY84-3050" fmla="*/ 1844 h 10000"/>
              <a:gd name="connsiteX85-3051" fmla="*/ 1675 w 10000"/>
              <a:gd name="connsiteY85-3052" fmla="*/ 2391 h 10000"/>
              <a:gd name="connsiteX86-3053" fmla="*/ 1466 w 10000"/>
              <a:gd name="connsiteY86-3054" fmla="*/ 2937 h 10000"/>
              <a:gd name="connsiteX87-3055" fmla="*/ 1466 w 10000"/>
              <a:gd name="connsiteY87-3056" fmla="*/ 2937 h 10000"/>
              <a:gd name="connsiteX0-3057" fmla="*/ 1466 w 10000"/>
              <a:gd name="connsiteY0-3058" fmla="*/ 2937 h 10000"/>
              <a:gd name="connsiteX1-3059" fmla="*/ 1466 w 10000"/>
              <a:gd name="connsiteY1-3060" fmla="*/ 3484 h 10000"/>
              <a:gd name="connsiteX2-3061" fmla="*/ 1466 w 10000"/>
              <a:gd name="connsiteY2-3062" fmla="*/ 4016 h 10000"/>
              <a:gd name="connsiteX3-3063" fmla="*/ 1466 w 10000"/>
              <a:gd name="connsiteY3-3064" fmla="*/ 4563 h 10000"/>
              <a:gd name="connsiteX4-3065" fmla="*/ 1466 w 10000"/>
              <a:gd name="connsiteY4-3066" fmla="*/ 5000 h 10000"/>
              <a:gd name="connsiteX5-3067" fmla="*/ 1257 w 10000"/>
              <a:gd name="connsiteY5-3068" fmla="*/ 5437 h 10000"/>
              <a:gd name="connsiteX6-3069" fmla="*/ 1257 w 10000"/>
              <a:gd name="connsiteY6-3070" fmla="*/ 5984 h 10000"/>
              <a:gd name="connsiteX7-3071" fmla="*/ 1466 w 10000"/>
              <a:gd name="connsiteY7-3072" fmla="*/ 7063 h 10000"/>
              <a:gd name="connsiteX8-3073" fmla="*/ 1466 w 10000"/>
              <a:gd name="connsiteY8-3074" fmla="*/ 7500 h 10000"/>
              <a:gd name="connsiteX9-3075" fmla="*/ 1675 w 10000"/>
              <a:gd name="connsiteY9-3076" fmla="*/ 7937 h 10000"/>
              <a:gd name="connsiteX10-3077" fmla="*/ 1885 w 10000"/>
              <a:gd name="connsiteY10-3078" fmla="*/ 8265 h 10000"/>
              <a:gd name="connsiteX11-3079" fmla="*/ 2094 w 10000"/>
              <a:gd name="connsiteY11-3080" fmla="*/ 8593 h 10000"/>
              <a:gd name="connsiteX12-3081" fmla="*/ 2304 w 10000"/>
              <a:gd name="connsiteY12-3082" fmla="*/ 8702 h 10000"/>
              <a:gd name="connsiteX13-3083" fmla="*/ 2723 w 10000"/>
              <a:gd name="connsiteY13-3084" fmla="*/ 8921 h 10000"/>
              <a:gd name="connsiteX14-3085" fmla="*/ 3325 w 10000"/>
              <a:gd name="connsiteY14-3086" fmla="*/ 8921 h 10000"/>
              <a:gd name="connsiteX15-3087" fmla="*/ 3953 w 10000"/>
              <a:gd name="connsiteY15-3088" fmla="*/ 9030 h 10000"/>
              <a:gd name="connsiteX16-3089" fmla="*/ 4581 w 10000"/>
              <a:gd name="connsiteY16-3090" fmla="*/ 9030 h 10000"/>
              <a:gd name="connsiteX17-3091" fmla="*/ 5209 w 10000"/>
              <a:gd name="connsiteY17-3092" fmla="*/ 9030 h 10000"/>
              <a:gd name="connsiteX18-3093" fmla="*/ 5838 w 10000"/>
              <a:gd name="connsiteY18-3094" fmla="*/ 9030 h 10000"/>
              <a:gd name="connsiteX19-3095" fmla="*/ 6466 w 10000"/>
              <a:gd name="connsiteY19-3096" fmla="*/ 9030 h 10000"/>
              <a:gd name="connsiteX20-3097" fmla="*/ 6885 w 10000"/>
              <a:gd name="connsiteY20-3098" fmla="*/ 8921 h 10000"/>
              <a:gd name="connsiteX21-3099" fmla="*/ 7513 w 10000"/>
              <a:gd name="connsiteY21-3100" fmla="*/ 8702 h 10000"/>
              <a:gd name="connsiteX22-3101" fmla="*/ 7723 w 10000"/>
              <a:gd name="connsiteY22-3102" fmla="*/ 8593 h 10000"/>
              <a:gd name="connsiteX23-3103" fmla="*/ 9581 w 10000"/>
              <a:gd name="connsiteY23-3104" fmla="*/ 8265 h 10000"/>
              <a:gd name="connsiteX24-3105" fmla="*/ 9791 w 10000"/>
              <a:gd name="connsiteY24-3106" fmla="*/ 8593 h 10000"/>
              <a:gd name="connsiteX25-3107" fmla="*/ 10000 w 10000"/>
              <a:gd name="connsiteY25-3108" fmla="*/ 8811 h 10000"/>
              <a:gd name="connsiteX26-3109" fmla="*/ 10000 w 10000"/>
              <a:gd name="connsiteY26-3110" fmla="*/ 8921 h 10000"/>
              <a:gd name="connsiteX27-3111" fmla="*/ 10000 w 10000"/>
              <a:gd name="connsiteY27-3112" fmla="*/ 9030 h 10000"/>
              <a:gd name="connsiteX28-3113" fmla="*/ 10000 w 10000"/>
              <a:gd name="connsiteY28-3114" fmla="*/ 9126 h 10000"/>
              <a:gd name="connsiteX29-3115" fmla="*/ 9791 w 10000"/>
              <a:gd name="connsiteY29-3116" fmla="*/ 9235 h 10000"/>
              <a:gd name="connsiteX30-3117" fmla="*/ 9581 w 10000"/>
              <a:gd name="connsiteY30-3118" fmla="*/ 9344 h 10000"/>
              <a:gd name="connsiteX31-3119" fmla="*/ 9372 w 10000"/>
              <a:gd name="connsiteY31-3120" fmla="*/ 9454 h 10000"/>
              <a:gd name="connsiteX32-3121" fmla="*/ 8953 w 10000"/>
              <a:gd name="connsiteY32-3122" fmla="*/ 9563 h 10000"/>
              <a:gd name="connsiteX33-3123" fmla="*/ 8534 w 10000"/>
              <a:gd name="connsiteY33-3124" fmla="*/ 9672 h 10000"/>
              <a:gd name="connsiteX34-3125" fmla="*/ 7723 w 10000"/>
              <a:gd name="connsiteY34-3126" fmla="*/ 9891 h 10000"/>
              <a:gd name="connsiteX35-3127" fmla="*/ 6885 w 10000"/>
              <a:gd name="connsiteY35-3128" fmla="*/ 10000 h 10000"/>
              <a:gd name="connsiteX36-3129" fmla="*/ 6047 w 10000"/>
              <a:gd name="connsiteY36-3130" fmla="*/ 10000 h 10000"/>
              <a:gd name="connsiteX37-3131" fmla="*/ 5419 w 10000"/>
              <a:gd name="connsiteY37-3132" fmla="*/ 10000 h 10000"/>
              <a:gd name="connsiteX38-3133" fmla="*/ 4791 w 10000"/>
              <a:gd name="connsiteY38-3134" fmla="*/ 10000 h 10000"/>
              <a:gd name="connsiteX39-3135" fmla="*/ 4372 w 10000"/>
              <a:gd name="connsiteY39-3136" fmla="*/ 10000 h 10000"/>
              <a:gd name="connsiteX40-3137" fmla="*/ 3743 w 10000"/>
              <a:gd name="connsiteY40-3138" fmla="*/ 10000 h 10000"/>
              <a:gd name="connsiteX41-3139" fmla="*/ 3325 w 10000"/>
              <a:gd name="connsiteY41-3140" fmla="*/ 9891 h 10000"/>
              <a:gd name="connsiteX42-3141" fmla="*/ 2906 w 10000"/>
              <a:gd name="connsiteY42-3142" fmla="*/ 9891 h 10000"/>
              <a:gd name="connsiteX43-3143" fmla="*/ 2513 w 10000"/>
              <a:gd name="connsiteY43-3144" fmla="*/ 9781 h 10000"/>
              <a:gd name="connsiteX44-3145" fmla="*/ 2094 w 10000"/>
              <a:gd name="connsiteY44-3146" fmla="*/ 9672 h 10000"/>
              <a:gd name="connsiteX45-3147" fmla="*/ 1885 w 10000"/>
              <a:gd name="connsiteY45-3148" fmla="*/ 9563 h 10000"/>
              <a:gd name="connsiteX46-3149" fmla="*/ 1466 w 10000"/>
              <a:gd name="connsiteY46-3150" fmla="*/ 9344 h 10000"/>
              <a:gd name="connsiteX47-3151" fmla="*/ 1257 w 10000"/>
              <a:gd name="connsiteY47-3152" fmla="*/ 9126 h 10000"/>
              <a:gd name="connsiteX48-3153" fmla="*/ 1047 w 10000"/>
              <a:gd name="connsiteY48-3154" fmla="*/ 8811 h 10000"/>
              <a:gd name="connsiteX49-3155" fmla="*/ 838 w 10000"/>
              <a:gd name="connsiteY49-3156" fmla="*/ 8593 h 10000"/>
              <a:gd name="connsiteX50-3157" fmla="*/ 628 w 10000"/>
              <a:gd name="connsiteY50-3158" fmla="*/ 8374 h 10000"/>
              <a:gd name="connsiteX51-3159" fmla="*/ 628 w 10000"/>
              <a:gd name="connsiteY51-3160" fmla="*/ 8156 h 10000"/>
              <a:gd name="connsiteX52-3161" fmla="*/ 419 w 10000"/>
              <a:gd name="connsiteY52-3162" fmla="*/ 7937 h 10000"/>
              <a:gd name="connsiteX53-3163" fmla="*/ 419 w 10000"/>
              <a:gd name="connsiteY53-3164" fmla="*/ 7609 h 10000"/>
              <a:gd name="connsiteX54-3165" fmla="*/ 419 w 10000"/>
              <a:gd name="connsiteY54-3166" fmla="*/ 7391 h 10000"/>
              <a:gd name="connsiteX55-3167" fmla="*/ 419 w 10000"/>
              <a:gd name="connsiteY55-3168" fmla="*/ 6954 h 10000"/>
              <a:gd name="connsiteX56-3169" fmla="*/ 419 w 10000"/>
              <a:gd name="connsiteY56-3170" fmla="*/ 6626 h 10000"/>
              <a:gd name="connsiteX57-3171" fmla="*/ 419 w 10000"/>
              <a:gd name="connsiteY57-3172" fmla="*/ 6202 h 10000"/>
              <a:gd name="connsiteX58-3173" fmla="*/ 419 w 10000"/>
              <a:gd name="connsiteY58-3174" fmla="*/ 4454 h 10000"/>
              <a:gd name="connsiteX59-3175" fmla="*/ 419 w 10000"/>
              <a:gd name="connsiteY59-3176" fmla="*/ 2719 h 10000"/>
              <a:gd name="connsiteX60-3177" fmla="*/ 419 w 10000"/>
              <a:gd name="connsiteY60-3178" fmla="*/ 2281 h 10000"/>
              <a:gd name="connsiteX61-3179" fmla="*/ 419 w 10000"/>
              <a:gd name="connsiteY61-3180" fmla="*/ 1954 h 10000"/>
              <a:gd name="connsiteX62-3181" fmla="*/ 419 w 10000"/>
              <a:gd name="connsiteY62-3182" fmla="*/ 1626 h 10000"/>
              <a:gd name="connsiteX63-3183" fmla="*/ 419 w 10000"/>
              <a:gd name="connsiteY63-3184" fmla="*/ 1298 h 10000"/>
              <a:gd name="connsiteX64-3185" fmla="*/ 419 w 10000"/>
              <a:gd name="connsiteY64-3186" fmla="*/ 1093 h 10000"/>
              <a:gd name="connsiteX65-3187" fmla="*/ 419 w 10000"/>
              <a:gd name="connsiteY65-3188" fmla="*/ 874 h 10000"/>
              <a:gd name="connsiteX66-3189" fmla="*/ 419 w 10000"/>
              <a:gd name="connsiteY66-3190" fmla="*/ 656 h 10000"/>
              <a:gd name="connsiteX67-3191" fmla="*/ 209 w 10000"/>
              <a:gd name="connsiteY67-3192" fmla="*/ 546 h 10000"/>
              <a:gd name="connsiteX68-3193" fmla="*/ 0 w 10000"/>
              <a:gd name="connsiteY68-3194" fmla="*/ 328 h 10000"/>
              <a:gd name="connsiteX69-3195" fmla="*/ 0 w 10000"/>
              <a:gd name="connsiteY69-3196" fmla="*/ 219 h 10000"/>
              <a:gd name="connsiteX70-3197" fmla="*/ 0 w 10000"/>
              <a:gd name="connsiteY70-3198" fmla="*/ 109 h 10000"/>
              <a:gd name="connsiteX71-3199" fmla="*/ 209 w 10000"/>
              <a:gd name="connsiteY71-3200" fmla="*/ 0 h 10000"/>
              <a:gd name="connsiteX72-3201" fmla="*/ 209 w 10000"/>
              <a:gd name="connsiteY72-3202" fmla="*/ 0 h 10000"/>
              <a:gd name="connsiteX73-3203" fmla="*/ 628 w 10000"/>
              <a:gd name="connsiteY73-3204" fmla="*/ 0 h 10000"/>
              <a:gd name="connsiteX74-3205" fmla="*/ 838 w 10000"/>
              <a:gd name="connsiteY74-3206" fmla="*/ 0 h 10000"/>
              <a:gd name="connsiteX75-3207" fmla="*/ 1257 w 10000"/>
              <a:gd name="connsiteY75-3208" fmla="*/ 109 h 10000"/>
              <a:gd name="connsiteX76-3209" fmla="*/ 1675 w 10000"/>
              <a:gd name="connsiteY76-3210" fmla="*/ 328 h 10000"/>
              <a:gd name="connsiteX77-3211" fmla="*/ 1885 w 10000"/>
              <a:gd name="connsiteY77-3212" fmla="*/ 437 h 10000"/>
              <a:gd name="connsiteX78-3213" fmla="*/ 2094 w 10000"/>
              <a:gd name="connsiteY78-3214" fmla="*/ 546 h 10000"/>
              <a:gd name="connsiteX79-3215" fmla="*/ 2094 w 10000"/>
              <a:gd name="connsiteY79-3216" fmla="*/ 656 h 10000"/>
              <a:gd name="connsiteX80-3217" fmla="*/ 2094 w 10000"/>
              <a:gd name="connsiteY80-3218" fmla="*/ 874 h 10000"/>
              <a:gd name="connsiteX81-3219" fmla="*/ 1885 w 10000"/>
              <a:gd name="connsiteY81-3220" fmla="*/ 1298 h 10000"/>
              <a:gd name="connsiteX82-3221" fmla="*/ 1885 w 10000"/>
              <a:gd name="connsiteY82-3222" fmla="*/ 1516 h 10000"/>
              <a:gd name="connsiteX83-3223" fmla="*/ 1675 w 10000"/>
              <a:gd name="connsiteY83-3224" fmla="*/ 1844 h 10000"/>
              <a:gd name="connsiteX84-3225" fmla="*/ 1675 w 10000"/>
              <a:gd name="connsiteY84-3226" fmla="*/ 2391 h 10000"/>
              <a:gd name="connsiteX85-3227" fmla="*/ 1466 w 10000"/>
              <a:gd name="connsiteY85-3228" fmla="*/ 2937 h 10000"/>
              <a:gd name="connsiteX86-3229" fmla="*/ 1466 w 10000"/>
              <a:gd name="connsiteY86-3230" fmla="*/ 2937 h 10000"/>
              <a:gd name="connsiteX0-3231" fmla="*/ 1466 w 10000"/>
              <a:gd name="connsiteY0-3232" fmla="*/ 2937 h 10000"/>
              <a:gd name="connsiteX1-3233" fmla="*/ 1466 w 10000"/>
              <a:gd name="connsiteY1-3234" fmla="*/ 3484 h 10000"/>
              <a:gd name="connsiteX2-3235" fmla="*/ 1466 w 10000"/>
              <a:gd name="connsiteY2-3236" fmla="*/ 4016 h 10000"/>
              <a:gd name="connsiteX3-3237" fmla="*/ 1466 w 10000"/>
              <a:gd name="connsiteY3-3238" fmla="*/ 4563 h 10000"/>
              <a:gd name="connsiteX4-3239" fmla="*/ 1466 w 10000"/>
              <a:gd name="connsiteY4-3240" fmla="*/ 5000 h 10000"/>
              <a:gd name="connsiteX5-3241" fmla="*/ 1257 w 10000"/>
              <a:gd name="connsiteY5-3242" fmla="*/ 5437 h 10000"/>
              <a:gd name="connsiteX6-3243" fmla="*/ 1257 w 10000"/>
              <a:gd name="connsiteY6-3244" fmla="*/ 5984 h 10000"/>
              <a:gd name="connsiteX7-3245" fmla="*/ 1466 w 10000"/>
              <a:gd name="connsiteY7-3246" fmla="*/ 7063 h 10000"/>
              <a:gd name="connsiteX8-3247" fmla="*/ 1466 w 10000"/>
              <a:gd name="connsiteY8-3248" fmla="*/ 7500 h 10000"/>
              <a:gd name="connsiteX9-3249" fmla="*/ 1675 w 10000"/>
              <a:gd name="connsiteY9-3250" fmla="*/ 7937 h 10000"/>
              <a:gd name="connsiteX10-3251" fmla="*/ 1885 w 10000"/>
              <a:gd name="connsiteY10-3252" fmla="*/ 8265 h 10000"/>
              <a:gd name="connsiteX11-3253" fmla="*/ 2094 w 10000"/>
              <a:gd name="connsiteY11-3254" fmla="*/ 8593 h 10000"/>
              <a:gd name="connsiteX12-3255" fmla="*/ 2304 w 10000"/>
              <a:gd name="connsiteY12-3256" fmla="*/ 8702 h 10000"/>
              <a:gd name="connsiteX13-3257" fmla="*/ 2723 w 10000"/>
              <a:gd name="connsiteY13-3258" fmla="*/ 8921 h 10000"/>
              <a:gd name="connsiteX14-3259" fmla="*/ 3325 w 10000"/>
              <a:gd name="connsiteY14-3260" fmla="*/ 8921 h 10000"/>
              <a:gd name="connsiteX15-3261" fmla="*/ 3953 w 10000"/>
              <a:gd name="connsiteY15-3262" fmla="*/ 9030 h 10000"/>
              <a:gd name="connsiteX16-3263" fmla="*/ 4581 w 10000"/>
              <a:gd name="connsiteY16-3264" fmla="*/ 9030 h 10000"/>
              <a:gd name="connsiteX17-3265" fmla="*/ 5209 w 10000"/>
              <a:gd name="connsiteY17-3266" fmla="*/ 9030 h 10000"/>
              <a:gd name="connsiteX18-3267" fmla="*/ 5838 w 10000"/>
              <a:gd name="connsiteY18-3268" fmla="*/ 9030 h 10000"/>
              <a:gd name="connsiteX19-3269" fmla="*/ 6466 w 10000"/>
              <a:gd name="connsiteY19-3270" fmla="*/ 9030 h 10000"/>
              <a:gd name="connsiteX20-3271" fmla="*/ 6885 w 10000"/>
              <a:gd name="connsiteY20-3272" fmla="*/ 8921 h 10000"/>
              <a:gd name="connsiteX21-3273" fmla="*/ 7513 w 10000"/>
              <a:gd name="connsiteY21-3274" fmla="*/ 8702 h 10000"/>
              <a:gd name="connsiteX22-3275" fmla="*/ 9581 w 10000"/>
              <a:gd name="connsiteY22-3276" fmla="*/ 8265 h 10000"/>
              <a:gd name="connsiteX23-3277" fmla="*/ 9791 w 10000"/>
              <a:gd name="connsiteY23-3278" fmla="*/ 8593 h 10000"/>
              <a:gd name="connsiteX24-3279" fmla="*/ 10000 w 10000"/>
              <a:gd name="connsiteY24-3280" fmla="*/ 8811 h 10000"/>
              <a:gd name="connsiteX25-3281" fmla="*/ 10000 w 10000"/>
              <a:gd name="connsiteY25-3282" fmla="*/ 8921 h 10000"/>
              <a:gd name="connsiteX26-3283" fmla="*/ 10000 w 10000"/>
              <a:gd name="connsiteY26-3284" fmla="*/ 9030 h 10000"/>
              <a:gd name="connsiteX27-3285" fmla="*/ 10000 w 10000"/>
              <a:gd name="connsiteY27-3286" fmla="*/ 9126 h 10000"/>
              <a:gd name="connsiteX28-3287" fmla="*/ 9791 w 10000"/>
              <a:gd name="connsiteY28-3288" fmla="*/ 9235 h 10000"/>
              <a:gd name="connsiteX29-3289" fmla="*/ 9581 w 10000"/>
              <a:gd name="connsiteY29-3290" fmla="*/ 9344 h 10000"/>
              <a:gd name="connsiteX30-3291" fmla="*/ 9372 w 10000"/>
              <a:gd name="connsiteY30-3292" fmla="*/ 9454 h 10000"/>
              <a:gd name="connsiteX31-3293" fmla="*/ 8953 w 10000"/>
              <a:gd name="connsiteY31-3294" fmla="*/ 9563 h 10000"/>
              <a:gd name="connsiteX32-3295" fmla="*/ 8534 w 10000"/>
              <a:gd name="connsiteY32-3296" fmla="*/ 9672 h 10000"/>
              <a:gd name="connsiteX33-3297" fmla="*/ 7723 w 10000"/>
              <a:gd name="connsiteY33-3298" fmla="*/ 9891 h 10000"/>
              <a:gd name="connsiteX34-3299" fmla="*/ 6885 w 10000"/>
              <a:gd name="connsiteY34-3300" fmla="*/ 10000 h 10000"/>
              <a:gd name="connsiteX35-3301" fmla="*/ 6047 w 10000"/>
              <a:gd name="connsiteY35-3302" fmla="*/ 10000 h 10000"/>
              <a:gd name="connsiteX36-3303" fmla="*/ 5419 w 10000"/>
              <a:gd name="connsiteY36-3304" fmla="*/ 10000 h 10000"/>
              <a:gd name="connsiteX37-3305" fmla="*/ 4791 w 10000"/>
              <a:gd name="connsiteY37-3306" fmla="*/ 10000 h 10000"/>
              <a:gd name="connsiteX38-3307" fmla="*/ 4372 w 10000"/>
              <a:gd name="connsiteY38-3308" fmla="*/ 10000 h 10000"/>
              <a:gd name="connsiteX39-3309" fmla="*/ 3743 w 10000"/>
              <a:gd name="connsiteY39-3310" fmla="*/ 10000 h 10000"/>
              <a:gd name="connsiteX40-3311" fmla="*/ 3325 w 10000"/>
              <a:gd name="connsiteY40-3312" fmla="*/ 9891 h 10000"/>
              <a:gd name="connsiteX41-3313" fmla="*/ 2906 w 10000"/>
              <a:gd name="connsiteY41-3314" fmla="*/ 9891 h 10000"/>
              <a:gd name="connsiteX42-3315" fmla="*/ 2513 w 10000"/>
              <a:gd name="connsiteY42-3316" fmla="*/ 9781 h 10000"/>
              <a:gd name="connsiteX43-3317" fmla="*/ 2094 w 10000"/>
              <a:gd name="connsiteY43-3318" fmla="*/ 9672 h 10000"/>
              <a:gd name="connsiteX44-3319" fmla="*/ 1885 w 10000"/>
              <a:gd name="connsiteY44-3320" fmla="*/ 9563 h 10000"/>
              <a:gd name="connsiteX45-3321" fmla="*/ 1466 w 10000"/>
              <a:gd name="connsiteY45-3322" fmla="*/ 9344 h 10000"/>
              <a:gd name="connsiteX46-3323" fmla="*/ 1257 w 10000"/>
              <a:gd name="connsiteY46-3324" fmla="*/ 9126 h 10000"/>
              <a:gd name="connsiteX47-3325" fmla="*/ 1047 w 10000"/>
              <a:gd name="connsiteY47-3326" fmla="*/ 8811 h 10000"/>
              <a:gd name="connsiteX48-3327" fmla="*/ 838 w 10000"/>
              <a:gd name="connsiteY48-3328" fmla="*/ 8593 h 10000"/>
              <a:gd name="connsiteX49-3329" fmla="*/ 628 w 10000"/>
              <a:gd name="connsiteY49-3330" fmla="*/ 8374 h 10000"/>
              <a:gd name="connsiteX50-3331" fmla="*/ 628 w 10000"/>
              <a:gd name="connsiteY50-3332" fmla="*/ 8156 h 10000"/>
              <a:gd name="connsiteX51-3333" fmla="*/ 419 w 10000"/>
              <a:gd name="connsiteY51-3334" fmla="*/ 7937 h 10000"/>
              <a:gd name="connsiteX52-3335" fmla="*/ 419 w 10000"/>
              <a:gd name="connsiteY52-3336" fmla="*/ 7609 h 10000"/>
              <a:gd name="connsiteX53-3337" fmla="*/ 419 w 10000"/>
              <a:gd name="connsiteY53-3338" fmla="*/ 7391 h 10000"/>
              <a:gd name="connsiteX54-3339" fmla="*/ 419 w 10000"/>
              <a:gd name="connsiteY54-3340" fmla="*/ 6954 h 10000"/>
              <a:gd name="connsiteX55-3341" fmla="*/ 419 w 10000"/>
              <a:gd name="connsiteY55-3342" fmla="*/ 6626 h 10000"/>
              <a:gd name="connsiteX56-3343" fmla="*/ 419 w 10000"/>
              <a:gd name="connsiteY56-3344" fmla="*/ 6202 h 10000"/>
              <a:gd name="connsiteX57-3345" fmla="*/ 419 w 10000"/>
              <a:gd name="connsiteY57-3346" fmla="*/ 4454 h 10000"/>
              <a:gd name="connsiteX58-3347" fmla="*/ 419 w 10000"/>
              <a:gd name="connsiteY58-3348" fmla="*/ 2719 h 10000"/>
              <a:gd name="connsiteX59-3349" fmla="*/ 419 w 10000"/>
              <a:gd name="connsiteY59-3350" fmla="*/ 2281 h 10000"/>
              <a:gd name="connsiteX60-3351" fmla="*/ 419 w 10000"/>
              <a:gd name="connsiteY60-3352" fmla="*/ 1954 h 10000"/>
              <a:gd name="connsiteX61-3353" fmla="*/ 419 w 10000"/>
              <a:gd name="connsiteY61-3354" fmla="*/ 1626 h 10000"/>
              <a:gd name="connsiteX62-3355" fmla="*/ 419 w 10000"/>
              <a:gd name="connsiteY62-3356" fmla="*/ 1298 h 10000"/>
              <a:gd name="connsiteX63-3357" fmla="*/ 419 w 10000"/>
              <a:gd name="connsiteY63-3358" fmla="*/ 1093 h 10000"/>
              <a:gd name="connsiteX64-3359" fmla="*/ 419 w 10000"/>
              <a:gd name="connsiteY64-3360" fmla="*/ 874 h 10000"/>
              <a:gd name="connsiteX65-3361" fmla="*/ 419 w 10000"/>
              <a:gd name="connsiteY65-3362" fmla="*/ 656 h 10000"/>
              <a:gd name="connsiteX66-3363" fmla="*/ 209 w 10000"/>
              <a:gd name="connsiteY66-3364" fmla="*/ 546 h 10000"/>
              <a:gd name="connsiteX67-3365" fmla="*/ 0 w 10000"/>
              <a:gd name="connsiteY67-3366" fmla="*/ 328 h 10000"/>
              <a:gd name="connsiteX68-3367" fmla="*/ 0 w 10000"/>
              <a:gd name="connsiteY68-3368" fmla="*/ 219 h 10000"/>
              <a:gd name="connsiteX69-3369" fmla="*/ 0 w 10000"/>
              <a:gd name="connsiteY69-3370" fmla="*/ 109 h 10000"/>
              <a:gd name="connsiteX70-3371" fmla="*/ 209 w 10000"/>
              <a:gd name="connsiteY70-3372" fmla="*/ 0 h 10000"/>
              <a:gd name="connsiteX71-3373" fmla="*/ 209 w 10000"/>
              <a:gd name="connsiteY71-3374" fmla="*/ 0 h 10000"/>
              <a:gd name="connsiteX72-3375" fmla="*/ 628 w 10000"/>
              <a:gd name="connsiteY72-3376" fmla="*/ 0 h 10000"/>
              <a:gd name="connsiteX73-3377" fmla="*/ 838 w 10000"/>
              <a:gd name="connsiteY73-3378" fmla="*/ 0 h 10000"/>
              <a:gd name="connsiteX74-3379" fmla="*/ 1257 w 10000"/>
              <a:gd name="connsiteY74-3380" fmla="*/ 109 h 10000"/>
              <a:gd name="connsiteX75-3381" fmla="*/ 1675 w 10000"/>
              <a:gd name="connsiteY75-3382" fmla="*/ 328 h 10000"/>
              <a:gd name="connsiteX76-3383" fmla="*/ 1885 w 10000"/>
              <a:gd name="connsiteY76-3384" fmla="*/ 437 h 10000"/>
              <a:gd name="connsiteX77-3385" fmla="*/ 2094 w 10000"/>
              <a:gd name="connsiteY77-3386" fmla="*/ 546 h 10000"/>
              <a:gd name="connsiteX78-3387" fmla="*/ 2094 w 10000"/>
              <a:gd name="connsiteY78-3388" fmla="*/ 656 h 10000"/>
              <a:gd name="connsiteX79-3389" fmla="*/ 2094 w 10000"/>
              <a:gd name="connsiteY79-3390" fmla="*/ 874 h 10000"/>
              <a:gd name="connsiteX80-3391" fmla="*/ 1885 w 10000"/>
              <a:gd name="connsiteY80-3392" fmla="*/ 1298 h 10000"/>
              <a:gd name="connsiteX81-3393" fmla="*/ 1885 w 10000"/>
              <a:gd name="connsiteY81-3394" fmla="*/ 1516 h 10000"/>
              <a:gd name="connsiteX82-3395" fmla="*/ 1675 w 10000"/>
              <a:gd name="connsiteY82-3396" fmla="*/ 1844 h 10000"/>
              <a:gd name="connsiteX83-3397" fmla="*/ 1675 w 10000"/>
              <a:gd name="connsiteY83-3398" fmla="*/ 2391 h 10000"/>
              <a:gd name="connsiteX84-3399" fmla="*/ 1466 w 10000"/>
              <a:gd name="connsiteY84-3400" fmla="*/ 2937 h 10000"/>
              <a:gd name="connsiteX85-3401" fmla="*/ 1466 w 10000"/>
              <a:gd name="connsiteY85-3402" fmla="*/ 2937 h 10000"/>
              <a:gd name="connsiteX0-3403" fmla="*/ 1466 w 10000"/>
              <a:gd name="connsiteY0-3404" fmla="*/ 2937 h 10000"/>
              <a:gd name="connsiteX1-3405" fmla="*/ 1466 w 10000"/>
              <a:gd name="connsiteY1-3406" fmla="*/ 3484 h 10000"/>
              <a:gd name="connsiteX2-3407" fmla="*/ 1466 w 10000"/>
              <a:gd name="connsiteY2-3408" fmla="*/ 4016 h 10000"/>
              <a:gd name="connsiteX3-3409" fmla="*/ 1466 w 10000"/>
              <a:gd name="connsiteY3-3410" fmla="*/ 4563 h 10000"/>
              <a:gd name="connsiteX4-3411" fmla="*/ 1466 w 10000"/>
              <a:gd name="connsiteY4-3412" fmla="*/ 5000 h 10000"/>
              <a:gd name="connsiteX5-3413" fmla="*/ 1257 w 10000"/>
              <a:gd name="connsiteY5-3414" fmla="*/ 5437 h 10000"/>
              <a:gd name="connsiteX6-3415" fmla="*/ 1257 w 10000"/>
              <a:gd name="connsiteY6-3416" fmla="*/ 5984 h 10000"/>
              <a:gd name="connsiteX7-3417" fmla="*/ 1466 w 10000"/>
              <a:gd name="connsiteY7-3418" fmla="*/ 7063 h 10000"/>
              <a:gd name="connsiteX8-3419" fmla="*/ 1466 w 10000"/>
              <a:gd name="connsiteY8-3420" fmla="*/ 7500 h 10000"/>
              <a:gd name="connsiteX9-3421" fmla="*/ 1675 w 10000"/>
              <a:gd name="connsiteY9-3422" fmla="*/ 7937 h 10000"/>
              <a:gd name="connsiteX10-3423" fmla="*/ 1885 w 10000"/>
              <a:gd name="connsiteY10-3424" fmla="*/ 8265 h 10000"/>
              <a:gd name="connsiteX11-3425" fmla="*/ 2094 w 10000"/>
              <a:gd name="connsiteY11-3426" fmla="*/ 8593 h 10000"/>
              <a:gd name="connsiteX12-3427" fmla="*/ 2304 w 10000"/>
              <a:gd name="connsiteY12-3428" fmla="*/ 8702 h 10000"/>
              <a:gd name="connsiteX13-3429" fmla="*/ 2723 w 10000"/>
              <a:gd name="connsiteY13-3430" fmla="*/ 8921 h 10000"/>
              <a:gd name="connsiteX14-3431" fmla="*/ 3325 w 10000"/>
              <a:gd name="connsiteY14-3432" fmla="*/ 8921 h 10000"/>
              <a:gd name="connsiteX15-3433" fmla="*/ 3953 w 10000"/>
              <a:gd name="connsiteY15-3434" fmla="*/ 9030 h 10000"/>
              <a:gd name="connsiteX16-3435" fmla="*/ 4581 w 10000"/>
              <a:gd name="connsiteY16-3436" fmla="*/ 9030 h 10000"/>
              <a:gd name="connsiteX17-3437" fmla="*/ 5209 w 10000"/>
              <a:gd name="connsiteY17-3438" fmla="*/ 9030 h 10000"/>
              <a:gd name="connsiteX18-3439" fmla="*/ 5838 w 10000"/>
              <a:gd name="connsiteY18-3440" fmla="*/ 9030 h 10000"/>
              <a:gd name="connsiteX19-3441" fmla="*/ 6466 w 10000"/>
              <a:gd name="connsiteY19-3442" fmla="*/ 9030 h 10000"/>
              <a:gd name="connsiteX20-3443" fmla="*/ 6885 w 10000"/>
              <a:gd name="connsiteY20-3444" fmla="*/ 8921 h 10000"/>
              <a:gd name="connsiteX21-3445" fmla="*/ 7513 w 10000"/>
              <a:gd name="connsiteY21-3446" fmla="*/ 8702 h 10000"/>
              <a:gd name="connsiteX22-3447" fmla="*/ 9791 w 10000"/>
              <a:gd name="connsiteY22-3448" fmla="*/ 8593 h 10000"/>
              <a:gd name="connsiteX23-3449" fmla="*/ 10000 w 10000"/>
              <a:gd name="connsiteY23-3450" fmla="*/ 8811 h 10000"/>
              <a:gd name="connsiteX24-3451" fmla="*/ 10000 w 10000"/>
              <a:gd name="connsiteY24-3452" fmla="*/ 8921 h 10000"/>
              <a:gd name="connsiteX25-3453" fmla="*/ 10000 w 10000"/>
              <a:gd name="connsiteY25-3454" fmla="*/ 9030 h 10000"/>
              <a:gd name="connsiteX26-3455" fmla="*/ 10000 w 10000"/>
              <a:gd name="connsiteY26-3456" fmla="*/ 9126 h 10000"/>
              <a:gd name="connsiteX27-3457" fmla="*/ 9791 w 10000"/>
              <a:gd name="connsiteY27-3458" fmla="*/ 9235 h 10000"/>
              <a:gd name="connsiteX28-3459" fmla="*/ 9581 w 10000"/>
              <a:gd name="connsiteY28-3460" fmla="*/ 9344 h 10000"/>
              <a:gd name="connsiteX29-3461" fmla="*/ 9372 w 10000"/>
              <a:gd name="connsiteY29-3462" fmla="*/ 9454 h 10000"/>
              <a:gd name="connsiteX30-3463" fmla="*/ 8953 w 10000"/>
              <a:gd name="connsiteY30-3464" fmla="*/ 9563 h 10000"/>
              <a:gd name="connsiteX31-3465" fmla="*/ 8534 w 10000"/>
              <a:gd name="connsiteY31-3466" fmla="*/ 9672 h 10000"/>
              <a:gd name="connsiteX32-3467" fmla="*/ 7723 w 10000"/>
              <a:gd name="connsiteY32-3468" fmla="*/ 9891 h 10000"/>
              <a:gd name="connsiteX33-3469" fmla="*/ 6885 w 10000"/>
              <a:gd name="connsiteY33-3470" fmla="*/ 10000 h 10000"/>
              <a:gd name="connsiteX34-3471" fmla="*/ 6047 w 10000"/>
              <a:gd name="connsiteY34-3472" fmla="*/ 10000 h 10000"/>
              <a:gd name="connsiteX35-3473" fmla="*/ 5419 w 10000"/>
              <a:gd name="connsiteY35-3474" fmla="*/ 10000 h 10000"/>
              <a:gd name="connsiteX36-3475" fmla="*/ 4791 w 10000"/>
              <a:gd name="connsiteY36-3476" fmla="*/ 10000 h 10000"/>
              <a:gd name="connsiteX37-3477" fmla="*/ 4372 w 10000"/>
              <a:gd name="connsiteY37-3478" fmla="*/ 10000 h 10000"/>
              <a:gd name="connsiteX38-3479" fmla="*/ 3743 w 10000"/>
              <a:gd name="connsiteY38-3480" fmla="*/ 10000 h 10000"/>
              <a:gd name="connsiteX39-3481" fmla="*/ 3325 w 10000"/>
              <a:gd name="connsiteY39-3482" fmla="*/ 9891 h 10000"/>
              <a:gd name="connsiteX40-3483" fmla="*/ 2906 w 10000"/>
              <a:gd name="connsiteY40-3484" fmla="*/ 9891 h 10000"/>
              <a:gd name="connsiteX41-3485" fmla="*/ 2513 w 10000"/>
              <a:gd name="connsiteY41-3486" fmla="*/ 9781 h 10000"/>
              <a:gd name="connsiteX42-3487" fmla="*/ 2094 w 10000"/>
              <a:gd name="connsiteY42-3488" fmla="*/ 9672 h 10000"/>
              <a:gd name="connsiteX43-3489" fmla="*/ 1885 w 10000"/>
              <a:gd name="connsiteY43-3490" fmla="*/ 9563 h 10000"/>
              <a:gd name="connsiteX44-3491" fmla="*/ 1466 w 10000"/>
              <a:gd name="connsiteY44-3492" fmla="*/ 9344 h 10000"/>
              <a:gd name="connsiteX45-3493" fmla="*/ 1257 w 10000"/>
              <a:gd name="connsiteY45-3494" fmla="*/ 9126 h 10000"/>
              <a:gd name="connsiteX46-3495" fmla="*/ 1047 w 10000"/>
              <a:gd name="connsiteY46-3496" fmla="*/ 8811 h 10000"/>
              <a:gd name="connsiteX47-3497" fmla="*/ 838 w 10000"/>
              <a:gd name="connsiteY47-3498" fmla="*/ 8593 h 10000"/>
              <a:gd name="connsiteX48-3499" fmla="*/ 628 w 10000"/>
              <a:gd name="connsiteY48-3500" fmla="*/ 8374 h 10000"/>
              <a:gd name="connsiteX49-3501" fmla="*/ 628 w 10000"/>
              <a:gd name="connsiteY49-3502" fmla="*/ 8156 h 10000"/>
              <a:gd name="connsiteX50-3503" fmla="*/ 419 w 10000"/>
              <a:gd name="connsiteY50-3504" fmla="*/ 7937 h 10000"/>
              <a:gd name="connsiteX51-3505" fmla="*/ 419 w 10000"/>
              <a:gd name="connsiteY51-3506" fmla="*/ 7609 h 10000"/>
              <a:gd name="connsiteX52-3507" fmla="*/ 419 w 10000"/>
              <a:gd name="connsiteY52-3508" fmla="*/ 7391 h 10000"/>
              <a:gd name="connsiteX53-3509" fmla="*/ 419 w 10000"/>
              <a:gd name="connsiteY53-3510" fmla="*/ 6954 h 10000"/>
              <a:gd name="connsiteX54-3511" fmla="*/ 419 w 10000"/>
              <a:gd name="connsiteY54-3512" fmla="*/ 6626 h 10000"/>
              <a:gd name="connsiteX55-3513" fmla="*/ 419 w 10000"/>
              <a:gd name="connsiteY55-3514" fmla="*/ 6202 h 10000"/>
              <a:gd name="connsiteX56-3515" fmla="*/ 419 w 10000"/>
              <a:gd name="connsiteY56-3516" fmla="*/ 4454 h 10000"/>
              <a:gd name="connsiteX57-3517" fmla="*/ 419 w 10000"/>
              <a:gd name="connsiteY57-3518" fmla="*/ 2719 h 10000"/>
              <a:gd name="connsiteX58-3519" fmla="*/ 419 w 10000"/>
              <a:gd name="connsiteY58-3520" fmla="*/ 2281 h 10000"/>
              <a:gd name="connsiteX59-3521" fmla="*/ 419 w 10000"/>
              <a:gd name="connsiteY59-3522" fmla="*/ 1954 h 10000"/>
              <a:gd name="connsiteX60-3523" fmla="*/ 419 w 10000"/>
              <a:gd name="connsiteY60-3524" fmla="*/ 1626 h 10000"/>
              <a:gd name="connsiteX61-3525" fmla="*/ 419 w 10000"/>
              <a:gd name="connsiteY61-3526" fmla="*/ 1298 h 10000"/>
              <a:gd name="connsiteX62-3527" fmla="*/ 419 w 10000"/>
              <a:gd name="connsiteY62-3528" fmla="*/ 1093 h 10000"/>
              <a:gd name="connsiteX63-3529" fmla="*/ 419 w 10000"/>
              <a:gd name="connsiteY63-3530" fmla="*/ 874 h 10000"/>
              <a:gd name="connsiteX64-3531" fmla="*/ 419 w 10000"/>
              <a:gd name="connsiteY64-3532" fmla="*/ 656 h 10000"/>
              <a:gd name="connsiteX65-3533" fmla="*/ 209 w 10000"/>
              <a:gd name="connsiteY65-3534" fmla="*/ 546 h 10000"/>
              <a:gd name="connsiteX66-3535" fmla="*/ 0 w 10000"/>
              <a:gd name="connsiteY66-3536" fmla="*/ 328 h 10000"/>
              <a:gd name="connsiteX67-3537" fmla="*/ 0 w 10000"/>
              <a:gd name="connsiteY67-3538" fmla="*/ 219 h 10000"/>
              <a:gd name="connsiteX68-3539" fmla="*/ 0 w 10000"/>
              <a:gd name="connsiteY68-3540" fmla="*/ 109 h 10000"/>
              <a:gd name="connsiteX69-3541" fmla="*/ 209 w 10000"/>
              <a:gd name="connsiteY69-3542" fmla="*/ 0 h 10000"/>
              <a:gd name="connsiteX70-3543" fmla="*/ 209 w 10000"/>
              <a:gd name="connsiteY70-3544" fmla="*/ 0 h 10000"/>
              <a:gd name="connsiteX71-3545" fmla="*/ 628 w 10000"/>
              <a:gd name="connsiteY71-3546" fmla="*/ 0 h 10000"/>
              <a:gd name="connsiteX72-3547" fmla="*/ 838 w 10000"/>
              <a:gd name="connsiteY72-3548" fmla="*/ 0 h 10000"/>
              <a:gd name="connsiteX73-3549" fmla="*/ 1257 w 10000"/>
              <a:gd name="connsiteY73-3550" fmla="*/ 109 h 10000"/>
              <a:gd name="connsiteX74-3551" fmla="*/ 1675 w 10000"/>
              <a:gd name="connsiteY74-3552" fmla="*/ 328 h 10000"/>
              <a:gd name="connsiteX75-3553" fmla="*/ 1885 w 10000"/>
              <a:gd name="connsiteY75-3554" fmla="*/ 437 h 10000"/>
              <a:gd name="connsiteX76-3555" fmla="*/ 2094 w 10000"/>
              <a:gd name="connsiteY76-3556" fmla="*/ 546 h 10000"/>
              <a:gd name="connsiteX77-3557" fmla="*/ 2094 w 10000"/>
              <a:gd name="connsiteY77-3558" fmla="*/ 656 h 10000"/>
              <a:gd name="connsiteX78-3559" fmla="*/ 2094 w 10000"/>
              <a:gd name="connsiteY78-3560" fmla="*/ 874 h 10000"/>
              <a:gd name="connsiteX79-3561" fmla="*/ 1885 w 10000"/>
              <a:gd name="connsiteY79-3562" fmla="*/ 1298 h 10000"/>
              <a:gd name="connsiteX80-3563" fmla="*/ 1885 w 10000"/>
              <a:gd name="connsiteY80-3564" fmla="*/ 1516 h 10000"/>
              <a:gd name="connsiteX81-3565" fmla="*/ 1675 w 10000"/>
              <a:gd name="connsiteY81-3566" fmla="*/ 1844 h 10000"/>
              <a:gd name="connsiteX82-3567" fmla="*/ 1675 w 10000"/>
              <a:gd name="connsiteY82-3568" fmla="*/ 2391 h 10000"/>
              <a:gd name="connsiteX83-3569" fmla="*/ 1466 w 10000"/>
              <a:gd name="connsiteY83-3570" fmla="*/ 2937 h 10000"/>
              <a:gd name="connsiteX84-3571" fmla="*/ 1466 w 10000"/>
              <a:gd name="connsiteY84-3572" fmla="*/ 2937 h 10000"/>
              <a:gd name="connsiteX0-3573" fmla="*/ 1466 w 10000"/>
              <a:gd name="connsiteY0-3574" fmla="*/ 2937 h 10000"/>
              <a:gd name="connsiteX1-3575" fmla="*/ 1466 w 10000"/>
              <a:gd name="connsiteY1-3576" fmla="*/ 3484 h 10000"/>
              <a:gd name="connsiteX2-3577" fmla="*/ 1466 w 10000"/>
              <a:gd name="connsiteY2-3578" fmla="*/ 4016 h 10000"/>
              <a:gd name="connsiteX3-3579" fmla="*/ 1466 w 10000"/>
              <a:gd name="connsiteY3-3580" fmla="*/ 4563 h 10000"/>
              <a:gd name="connsiteX4-3581" fmla="*/ 1466 w 10000"/>
              <a:gd name="connsiteY4-3582" fmla="*/ 5000 h 10000"/>
              <a:gd name="connsiteX5-3583" fmla="*/ 1257 w 10000"/>
              <a:gd name="connsiteY5-3584" fmla="*/ 5437 h 10000"/>
              <a:gd name="connsiteX6-3585" fmla="*/ 1257 w 10000"/>
              <a:gd name="connsiteY6-3586" fmla="*/ 5984 h 10000"/>
              <a:gd name="connsiteX7-3587" fmla="*/ 1466 w 10000"/>
              <a:gd name="connsiteY7-3588" fmla="*/ 7063 h 10000"/>
              <a:gd name="connsiteX8-3589" fmla="*/ 1466 w 10000"/>
              <a:gd name="connsiteY8-3590" fmla="*/ 7500 h 10000"/>
              <a:gd name="connsiteX9-3591" fmla="*/ 1675 w 10000"/>
              <a:gd name="connsiteY9-3592" fmla="*/ 7937 h 10000"/>
              <a:gd name="connsiteX10-3593" fmla="*/ 1885 w 10000"/>
              <a:gd name="connsiteY10-3594" fmla="*/ 8265 h 10000"/>
              <a:gd name="connsiteX11-3595" fmla="*/ 2094 w 10000"/>
              <a:gd name="connsiteY11-3596" fmla="*/ 8593 h 10000"/>
              <a:gd name="connsiteX12-3597" fmla="*/ 2304 w 10000"/>
              <a:gd name="connsiteY12-3598" fmla="*/ 8702 h 10000"/>
              <a:gd name="connsiteX13-3599" fmla="*/ 2723 w 10000"/>
              <a:gd name="connsiteY13-3600" fmla="*/ 8921 h 10000"/>
              <a:gd name="connsiteX14-3601" fmla="*/ 3325 w 10000"/>
              <a:gd name="connsiteY14-3602" fmla="*/ 8921 h 10000"/>
              <a:gd name="connsiteX15-3603" fmla="*/ 3953 w 10000"/>
              <a:gd name="connsiteY15-3604" fmla="*/ 9030 h 10000"/>
              <a:gd name="connsiteX16-3605" fmla="*/ 4581 w 10000"/>
              <a:gd name="connsiteY16-3606" fmla="*/ 9030 h 10000"/>
              <a:gd name="connsiteX17-3607" fmla="*/ 5209 w 10000"/>
              <a:gd name="connsiteY17-3608" fmla="*/ 9030 h 10000"/>
              <a:gd name="connsiteX18-3609" fmla="*/ 5838 w 10000"/>
              <a:gd name="connsiteY18-3610" fmla="*/ 9030 h 10000"/>
              <a:gd name="connsiteX19-3611" fmla="*/ 6466 w 10000"/>
              <a:gd name="connsiteY19-3612" fmla="*/ 9030 h 10000"/>
              <a:gd name="connsiteX20-3613" fmla="*/ 6885 w 10000"/>
              <a:gd name="connsiteY20-3614" fmla="*/ 8921 h 10000"/>
              <a:gd name="connsiteX21-3615" fmla="*/ 7513 w 10000"/>
              <a:gd name="connsiteY21-3616" fmla="*/ 8702 h 10000"/>
              <a:gd name="connsiteX22-3617" fmla="*/ 9791 w 10000"/>
              <a:gd name="connsiteY22-3618" fmla="*/ 8593 h 10000"/>
              <a:gd name="connsiteX23-3619" fmla="*/ 10000 w 10000"/>
              <a:gd name="connsiteY23-3620" fmla="*/ 8921 h 10000"/>
              <a:gd name="connsiteX24-3621" fmla="*/ 10000 w 10000"/>
              <a:gd name="connsiteY24-3622" fmla="*/ 9030 h 10000"/>
              <a:gd name="connsiteX25-3623" fmla="*/ 10000 w 10000"/>
              <a:gd name="connsiteY25-3624" fmla="*/ 9126 h 10000"/>
              <a:gd name="connsiteX26-3625" fmla="*/ 9791 w 10000"/>
              <a:gd name="connsiteY26-3626" fmla="*/ 9235 h 10000"/>
              <a:gd name="connsiteX27-3627" fmla="*/ 9581 w 10000"/>
              <a:gd name="connsiteY27-3628" fmla="*/ 9344 h 10000"/>
              <a:gd name="connsiteX28-3629" fmla="*/ 9372 w 10000"/>
              <a:gd name="connsiteY28-3630" fmla="*/ 9454 h 10000"/>
              <a:gd name="connsiteX29-3631" fmla="*/ 8953 w 10000"/>
              <a:gd name="connsiteY29-3632" fmla="*/ 9563 h 10000"/>
              <a:gd name="connsiteX30-3633" fmla="*/ 8534 w 10000"/>
              <a:gd name="connsiteY30-3634" fmla="*/ 9672 h 10000"/>
              <a:gd name="connsiteX31-3635" fmla="*/ 7723 w 10000"/>
              <a:gd name="connsiteY31-3636" fmla="*/ 9891 h 10000"/>
              <a:gd name="connsiteX32-3637" fmla="*/ 6885 w 10000"/>
              <a:gd name="connsiteY32-3638" fmla="*/ 10000 h 10000"/>
              <a:gd name="connsiteX33-3639" fmla="*/ 6047 w 10000"/>
              <a:gd name="connsiteY33-3640" fmla="*/ 10000 h 10000"/>
              <a:gd name="connsiteX34-3641" fmla="*/ 5419 w 10000"/>
              <a:gd name="connsiteY34-3642" fmla="*/ 10000 h 10000"/>
              <a:gd name="connsiteX35-3643" fmla="*/ 4791 w 10000"/>
              <a:gd name="connsiteY35-3644" fmla="*/ 10000 h 10000"/>
              <a:gd name="connsiteX36-3645" fmla="*/ 4372 w 10000"/>
              <a:gd name="connsiteY36-3646" fmla="*/ 10000 h 10000"/>
              <a:gd name="connsiteX37-3647" fmla="*/ 3743 w 10000"/>
              <a:gd name="connsiteY37-3648" fmla="*/ 10000 h 10000"/>
              <a:gd name="connsiteX38-3649" fmla="*/ 3325 w 10000"/>
              <a:gd name="connsiteY38-3650" fmla="*/ 9891 h 10000"/>
              <a:gd name="connsiteX39-3651" fmla="*/ 2906 w 10000"/>
              <a:gd name="connsiteY39-3652" fmla="*/ 9891 h 10000"/>
              <a:gd name="connsiteX40-3653" fmla="*/ 2513 w 10000"/>
              <a:gd name="connsiteY40-3654" fmla="*/ 9781 h 10000"/>
              <a:gd name="connsiteX41-3655" fmla="*/ 2094 w 10000"/>
              <a:gd name="connsiteY41-3656" fmla="*/ 9672 h 10000"/>
              <a:gd name="connsiteX42-3657" fmla="*/ 1885 w 10000"/>
              <a:gd name="connsiteY42-3658" fmla="*/ 9563 h 10000"/>
              <a:gd name="connsiteX43-3659" fmla="*/ 1466 w 10000"/>
              <a:gd name="connsiteY43-3660" fmla="*/ 9344 h 10000"/>
              <a:gd name="connsiteX44-3661" fmla="*/ 1257 w 10000"/>
              <a:gd name="connsiteY44-3662" fmla="*/ 9126 h 10000"/>
              <a:gd name="connsiteX45-3663" fmla="*/ 1047 w 10000"/>
              <a:gd name="connsiteY45-3664" fmla="*/ 8811 h 10000"/>
              <a:gd name="connsiteX46-3665" fmla="*/ 838 w 10000"/>
              <a:gd name="connsiteY46-3666" fmla="*/ 8593 h 10000"/>
              <a:gd name="connsiteX47-3667" fmla="*/ 628 w 10000"/>
              <a:gd name="connsiteY47-3668" fmla="*/ 8374 h 10000"/>
              <a:gd name="connsiteX48-3669" fmla="*/ 628 w 10000"/>
              <a:gd name="connsiteY48-3670" fmla="*/ 8156 h 10000"/>
              <a:gd name="connsiteX49-3671" fmla="*/ 419 w 10000"/>
              <a:gd name="connsiteY49-3672" fmla="*/ 7937 h 10000"/>
              <a:gd name="connsiteX50-3673" fmla="*/ 419 w 10000"/>
              <a:gd name="connsiteY50-3674" fmla="*/ 7609 h 10000"/>
              <a:gd name="connsiteX51-3675" fmla="*/ 419 w 10000"/>
              <a:gd name="connsiteY51-3676" fmla="*/ 7391 h 10000"/>
              <a:gd name="connsiteX52-3677" fmla="*/ 419 w 10000"/>
              <a:gd name="connsiteY52-3678" fmla="*/ 6954 h 10000"/>
              <a:gd name="connsiteX53-3679" fmla="*/ 419 w 10000"/>
              <a:gd name="connsiteY53-3680" fmla="*/ 6626 h 10000"/>
              <a:gd name="connsiteX54-3681" fmla="*/ 419 w 10000"/>
              <a:gd name="connsiteY54-3682" fmla="*/ 6202 h 10000"/>
              <a:gd name="connsiteX55-3683" fmla="*/ 419 w 10000"/>
              <a:gd name="connsiteY55-3684" fmla="*/ 4454 h 10000"/>
              <a:gd name="connsiteX56-3685" fmla="*/ 419 w 10000"/>
              <a:gd name="connsiteY56-3686" fmla="*/ 2719 h 10000"/>
              <a:gd name="connsiteX57-3687" fmla="*/ 419 w 10000"/>
              <a:gd name="connsiteY57-3688" fmla="*/ 2281 h 10000"/>
              <a:gd name="connsiteX58-3689" fmla="*/ 419 w 10000"/>
              <a:gd name="connsiteY58-3690" fmla="*/ 1954 h 10000"/>
              <a:gd name="connsiteX59-3691" fmla="*/ 419 w 10000"/>
              <a:gd name="connsiteY59-3692" fmla="*/ 1626 h 10000"/>
              <a:gd name="connsiteX60-3693" fmla="*/ 419 w 10000"/>
              <a:gd name="connsiteY60-3694" fmla="*/ 1298 h 10000"/>
              <a:gd name="connsiteX61-3695" fmla="*/ 419 w 10000"/>
              <a:gd name="connsiteY61-3696" fmla="*/ 1093 h 10000"/>
              <a:gd name="connsiteX62-3697" fmla="*/ 419 w 10000"/>
              <a:gd name="connsiteY62-3698" fmla="*/ 874 h 10000"/>
              <a:gd name="connsiteX63-3699" fmla="*/ 419 w 10000"/>
              <a:gd name="connsiteY63-3700" fmla="*/ 656 h 10000"/>
              <a:gd name="connsiteX64-3701" fmla="*/ 209 w 10000"/>
              <a:gd name="connsiteY64-3702" fmla="*/ 546 h 10000"/>
              <a:gd name="connsiteX65-3703" fmla="*/ 0 w 10000"/>
              <a:gd name="connsiteY65-3704" fmla="*/ 328 h 10000"/>
              <a:gd name="connsiteX66-3705" fmla="*/ 0 w 10000"/>
              <a:gd name="connsiteY66-3706" fmla="*/ 219 h 10000"/>
              <a:gd name="connsiteX67-3707" fmla="*/ 0 w 10000"/>
              <a:gd name="connsiteY67-3708" fmla="*/ 109 h 10000"/>
              <a:gd name="connsiteX68-3709" fmla="*/ 209 w 10000"/>
              <a:gd name="connsiteY68-3710" fmla="*/ 0 h 10000"/>
              <a:gd name="connsiteX69-3711" fmla="*/ 209 w 10000"/>
              <a:gd name="connsiteY69-3712" fmla="*/ 0 h 10000"/>
              <a:gd name="connsiteX70-3713" fmla="*/ 628 w 10000"/>
              <a:gd name="connsiteY70-3714" fmla="*/ 0 h 10000"/>
              <a:gd name="connsiteX71-3715" fmla="*/ 838 w 10000"/>
              <a:gd name="connsiteY71-3716" fmla="*/ 0 h 10000"/>
              <a:gd name="connsiteX72-3717" fmla="*/ 1257 w 10000"/>
              <a:gd name="connsiteY72-3718" fmla="*/ 109 h 10000"/>
              <a:gd name="connsiteX73-3719" fmla="*/ 1675 w 10000"/>
              <a:gd name="connsiteY73-3720" fmla="*/ 328 h 10000"/>
              <a:gd name="connsiteX74-3721" fmla="*/ 1885 w 10000"/>
              <a:gd name="connsiteY74-3722" fmla="*/ 437 h 10000"/>
              <a:gd name="connsiteX75-3723" fmla="*/ 2094 w 10000"/>
              <a:gd name="connsiteY75-3724" fmla="*/ 546 h 10000"/>
              <a:gd name="connsiteX76-3725" fmla="*/ 2094 w 10000"/>
              <a:gd name="connsiteY76-3726" fmla="*/ 656 h 10000"/>
              <a:gd name="connsiteX77-3727" fmla="*/ 2094 w 10000"/>
              <a:gd name="connsiteY77-3728" fmla="*/ 874 h 10000"/>
              <a:gd name="connsiteX78-3729" fmla="*/ 1885 w 10000"/>
              <a:gd name="connsiteY78-3730" fmla="*/ 1298 h 10000"/>
              <a:gd name="connsiteX79-3731" fmla="*/ 1885 w 10000"/>
              <a:gd name="connsiteY79-3732" fmla="*/ 1516 h 10000"/>
              <a:gd name="connsiteX80-3733" fmla="*/ 1675 w 10000"/>
              <a:gd name="connsiteY80-3734" fmla="*/ 1844 h 10000"/>
              <a:gd name="connsiteX81-3735" fmla="*/ 1675 w 10000"/>
              <a:gd name="connsiteY81-3736" fmla="*/ 2391 h 10000"/>
              <a:gd name="connsiteX82-3737" fmla="*/ 1466 w 10000"/>
              <a:gd name="connsiteY82-3738" fmla="*/ 2937 h 10000"/>
              <a:gd name="connsiteX83-3739" fmla="*/ 1466 w 10000"/>
              <a:gd name="connsiteY83-3740" fmla="*/ 2937 h 10000"/>
              <a:gd name="connsiteX0-3741" fmla="*/ 1466 w 10000"/>
              <a:gd name="connsiteY0-3742" fmla="*/ 2937 h 10000"/>
              <a:gd name="connsiteX1-3743" fmla="*/ 1466 w 10000"/>
              <a:gd name="connsiteY1-3744" fmla="*/ 3484 h 10000"/>
              <a:gd name="connsiteX2-3745" fmla="*/ 1466 w 10000"/>
              <a:gd name="connsiteY2-3746" fmla="*/ 4016 h 10000"/>
              <a:gd name="connsiteX3-3747" fmla="*/ 1466 w 10000"/>
              <a:gd name="connsiteY3-3748" fmla="*/ 4563 h 10000"/>
              <a:gd name="connsiteX4-3749" fmla="*/ 1466 w 10000"/>
              <a:gd name="connsiteY4-3750" fmla="*/ 5000 h 10000"/>
              <a:gd name="connsiteX5-3751" fmla="*/ 1257 w 10000"/>
              <a:gd name="connsiteY5-3752" fmla="*/ 5437 h 10000"/>
              <a:gd name="connsiteX6-3753" fmla="*/ 1257 w 10000"/>
              <a:gd name="connsiteY6-3754" fmla="*/ 5984 h 10000"/>
              <a:gd name="connsiteX7-3755" fmla="*/ 1466 w 10000"/>
              <a:gd name="connsiteY7-3756" fmla="*/ 7063 h 10000"/>
              <a:gd name="connsiteX8-3757" fmla="*/ 1466 w 10000"/>
              <a:gd name="connsiteY8-3758" fmla="*/ 7500 h 10000"/>
              <a:gd name="connsiteX9-3759" fmla="*/ 1675 w 10000"/>
              <a:gd name="connsiteY9-3760" fmla="*/ 7937 h 10000"/>
              <a:gd name="connsiteX10-3761" fmla="*/ 1885 w 10000"/>
              <a:gd name="connsiteY10-3762" fmla="*/ 8265 h 10000"/>
              <a:gd name="connsiteX11-3763" fmla="*/ 2094 w 10000"/>
              <a:gd name="connsiteY11-3764" fmla="*/ 8593 h 10000"/>
              <a:gd name="connsiteX12-3765" fmla="*/ 2304 w 10000"/>
              <a:gd name="connsiteY12-3766" fmla="*/ 8702 h 10000"/>
              <a:gd name="connsiteX13-3767" fmla="*/ 2723 w 10000"/>
              <a:gd name="connsiteY13-3768" fmla="*/ 8921 h 10000"/>
              <a:gd name="connsiteX14-3769" fmla="*/ 3325 w 10000"/>
              <a:gd name="connsiteY14-3770" fmla="*/ 8921 h 10000"/>
              <a:gd name="connsiteX15-3771" fmla="*/ 3953 w 10000"/>
              <a:gd name="connsiteY15-3772" fmla="*/ 9030 h 10000"/>
              <a:gd name="connsiteX16-3773" fmla="*/ 4581 w 10000"/>
              <a:gd name="connsiteY16-3774" fmla="*/ 9030 h 10000"/>
              <a:gd name="connsiteX17-3775" fmla="*/ 5209 w 10000"/>
              <a:gd name="connsiteY17-3776" fmla="*/ 9030 h 10000"/>
              <a:gd name="connsiteX18-3777" fmla="*/ 5838 w 10000"/>
              <a:gd name="connsiteY18-3778" fmla="*/ 9030 h 10000"/>
              <a:gd name="connsiteX19-3779" fmla="*/ 6466 w 10000"/>
              <a:gd name="connsiteY19-3780" fmla="*/ 9030 h 10000"/>
              <a:gd name="connsiteX20-3781" fmla="*/ 6885 w 10000"/>
              <a:gd name="connsiteY20-3782" fmla="*/ 8921 h 10000"/>
              <a:gd name="connsiteX21-3783" fmla="*/ 7513 w 10000"/>
              <a:gd name="connsiteY21-3784" fmla="*/ 8702 h 10000"/>
              <a:gd name="connsiteX22-3785" fmla="*/ 10000 w 10000"/>
              <a:gd name="connsiteY22-3786" fmla="*/ 8921 h 10000"/>
              <a:gd name="connsiteX23-3787" fmla="*/ 10000 w 10000"/>
              <a:gd name="connsiteY23-3788" fmla="*/ 9030 h 10000"/>
              <a:gd name="connsiteX24-3789" fmla="*/ 10000 w 10000"/>
              <a:gd name="connsiteY24-3790" fmla="*/ 9126 h 10000"/>
              <a:gd name="connsiteX25-3791" fmla="*/ 9791 w 10000"/>
              <a:gd name="connsiteY25-3792" fmla="*/ 9235 h 10000"/>
              <a:gd name="connsiteX26-3793" fmla="*/ 9581 w 10000"/>
              <a:gd name="connsiteY26-3794" fmla="*/ 9344 h 10000"/>
              <a:gd name="connsiteX27-3795" fmla="*/ 9372 w 10000"/>
              <a:gd name="connsiteY27-3796" fmla="*/ 9454 h 10000"/>
              <a:gd name="connsiteX28-3797" fmla="*/ 8953 w 10000"/>
              <a:gd name="connsiteY28-3798" fmla="*/ 9563 h 10000"/>
              <a:gd name="connsiteX29-3799" fmla="*/ 8534 w 10000"/>
              <a:gd name="connsiteY29-3800" fmla="*/ 9672 h 10000"/>
              <a:gd name="connsiteX30-3801" fmla="*/ 7723 w 10000"/>
              <a:gd name="connsiteY30-3802" fmla="*/ 9891 h 10000"/>
              <a:gd name="connsiteX31-3803" fmla="*/ 6885 w 10000"/>
              <a:gd name="connsiteY31-3804" fmla="*/ 10000 h 10000"/>
              <a:gd name="connsiteX32-3805" fmla="*/ 6047 w 10000"/>
              <a:gd name="connsiteY32-3806" fmla="*/ 10000 h 10000"/>
              <a:gd name="connsiteX33-3807" fmla="*/ 5419 w 10000"/>
              <a:gd name="connsiteY33-3808" fmla="*/ 10000 h 10000"/>
              <a:gd name="connsiteX34-3809" fmla="*/ 4791 w 10000"/>
              <a:gd name="connsiteY34-3810" fmla="*/ 10000 h 10000"/>
              <a:gd name="connsiteX35-3811" fmla="*/ 4372 w 10000"/>
              <a:gd name="connsiteY35-3812" fmla="*/ 10000 h 10000"/>
              <a:gd name="connsiteX36-3813" fmla="*/ 3743 w 10000"/>
              <a:gd name="connsiteY36-3814" fmla="*/ 10000 h 10000"/>
              <a:gd name="connsiteX37-3815" fmla="*/ 3325 w 10000"/>
              <a:gd name="connsiteY37-3816" fmla="*/ 9891 h 10000"/>
              <a:gd name="connsiteX38-3817" fmla="*/ 2906 w 10000"/>
              <a:gd name="connsiteY38-3818" fmla="*/ 9891 h 10000"/>
              <a:gd name="connsiteX39-3819" fmla="*/ 2513 w 10000"/>
              <a:gd name="connsiteY39-3820" fmla="*/ 9781 h 10000"/>
              <a:gd name="connsiteX40-3821" fmla="*/ 2094 w 10000"/>
              <a:gd name="connsiteY40-3822" fmla="*/ 9672 h 10000"/>
              <a:gd name="connsiteX41-3823" fmla="*/ 1885 w 10000"/>
              <a:gd name="connsiteY41-3824" fmla="*/ 9563 h 10000"/>
              <a:gd name="connsiteX42-3825" fmla="*/ 1466 w 10000"/>
              <a:gd name="connsiteY42-3826" fmla="*/ 9344 h 10000"/>
              <a:gd name="connsiteX43-3827" fmla="*/ 1257 w 10000"/>
              <a:gd name="connsiteY43-3828" fmla="*/ 9126 h 10000"/>
              <a:gd name="connsiteX44-3829" fmla="*/ 1047 w 10000"/>
              <a:gd name="connsiteY44-3830" fmla="*/ 8811 h 10000"/>
              <a:gd name="connsiteX45-3831" fmla="*/ 838 w 10000"/>
              <a:gd name="connsiteY45-3832" fmla="*/ 8593 h 10000"/>
              <a:gd name="connsiteX46-3833" fmla="*/ 628 w 10000"/>
              <a:gd name="connsiteY46-3834" fmla="*/ 8374 h 10000"/>
              <a:gd name="connsiteX47-3835" fmla="*/ 628 w 10000"/>
              <a:gd name="connsiteY47-3836" fmla="*/ 8156 h 10000"/>
              <a:gd name="connsiteX48-3837" fmla="*/ 419 w 10000"/>
              <a:gd name="connsiteY48-3838" fmla="*/ 7937 h 10000"/>
              <a:gd name="connsiteX49-3839" fmla="*/ 419 w 10000"/>
              <a:gd name="connsiteY49-3840" fmla="*/ 7609 h 10000"/>
              <a:gd name="connsiteX50-3841" fmla="*/ 419 w 10000"/>
              <a:gd name="connsiteY50-3842" fmla="*/ 7391 h 10000"/>
              <a:gd name="connsiteX51-3843" fmla="*/ 419 w 10000"/>
              <a:gd name="connsiteY51-3844" fmla="*/ 6954 h 10000"/>
              <a:gd name="connsiteX52-3845" fmla="*/ 419 w 10000"/>
              <a:gd name="connsiteY52-3846" fmla="*/ 6626 h 10000"/>
              <a:gd name="connsiteX53-3847" fmla="*/ 419 w 10000"/>
              <a:gd name="connsiteY53-3848" fmla="*/ 6202 h 10000"/>
              <a:gd name="connsiteX54-3849" fmla="*/ 419 w 10000"/>
              <a:gd name="connsiteY54-3850" fmla="*/ 4454 h 10000"/>
              <a:gd name="connsiteX55-3851" fmla="*/ 419 w 10000"/>
              <a:gd name="connsiteY55-3852" fmla="*/ 2719 h 10000"/>
              <a:gd name="connsiteX56-3853" fmla="*/ 419 w 10000"/>
              <a:gd name="connsiteY56-3854" fmla="*/ 2281 h 10000"/>
              <a:gd name="connsiteX57-3855" fmla="*/ 419 w 10000"/>
              <a:gd name="connsiteY57-3856" fmla="*/ 1954 h 10000"/>
              <a:gd name="connsiteX58-3857" fmla="*/ 419 w 10000"/>
              <a:gd name="connsiteY58-3858" fmla="*/ 1626 h 10000"/>
              <a:gd name="connsiteX59-3859" fmla="*/ 419 w 10000"/>
              <a:gd name="connsiteY59-3860" fmla="*/ 1298 h 10000"/>
              <a:gd name="connsiteX60-3861" fmla="*/ 419 w 10000"/>
              <a:gd name="connsiteY60-3862" fmla="*/ 1093 h 10000"/>
              <a:gd name="connsiteX61-3863" fmla="*/ 419 w 10000"/>
              <a:gd name="connsiteY61-3864" fmla="*/ 874 h 10000"/>
              <a:gd name="connsiteX62-3865" fmla="*/ 419 w 10000"/>
              <a:gd name="connsiteY62-3866" fmla="*/ 656 h 10000"/>
              <a:gd name="connsiteX63-3867" fmla="*/ 209 w 10000"/>
              <a:gd name="connsiteY63-3868" fmla="*/ 546 h 10000"/>
              <a:gd name="connsiteX64-3869" fmla="*/ 0 w 10000"/>
              <a:gd name="connsiteY64-3870" fmla="*/ 328 h 10000"/>
              <a:gd name="connsiteX65-3871" fmla="*/ 0 w 10000"/>
              <a:gd name="connsiteY65-3872" fmla="*/ 219 h 10000"/>
              <a:gd name="connsiteX66-3873" fmla="*/ 0 w 10000"/>
              <a:gd name="connsiteY66-3874" fmla="*/ 109 h 10000"/>
              <a:gd name="connsiteX67-3875" fmla="*/ 209 w 10000"/>
              <a:gd name="connsiteY67-3876" fmla="*/ 0 h 10000"/>
              <a:gd name="connsiteX68-3877" fmla="*/ 209 w 10000"/>
              <a:gd name="connsiteY68-3878" fmla="*/ 0 h 10000"/>
              <a:gd name="connsiteX69-3879" fmla="*/ 628 w 10000"/>
              <a:gd name="connsiteY69-3880" fmla="*/ 0 h 10000"/>
              <a:gd name="connsiteX70-3881" fmla="*/ 838 w 10000"/>
              <a:gd name="connsiteY70-3882" fmla="*/ 0 h 10000"/>
              <a:gd name="connsiteX71-3883" fmla="*/ 1257 w 10000"/>
              <a:gd name="connsiteY71-3884" fmla="*/ 109 h 10000"/>
              <a:gd name="connsiteX72-3885" fmla="*/ 1675 w 10000"/>
              <a:gd name="connsiteY72-3886" fmla="*/ 328 h 10000"/>
              <a:gd name="connsiteX73-3887" fmla="*/ 1885 w 10000"/>
              <a:gd name="connsiteY73-3888" fmla="*/ 437 h 10000"/>
              <a:gd name="connsiteX74-3889" fmla="*/ 2094 w 10000"/>
              <a:gd name="connsiteY74-3890" fmla="*/ 546 h 10000"/>
              <a:gd name="connsiteX75-3891" fmla="*/ 2094 w 10000"/>
              <a:gd name="connsiteY75-3892" fmla="*/ 656 h 10000"/>
              <a:gd name="connsiteX76-3893" fmla="*/ 2094 w 10000"/>
              <a:gd name="connsiteY76-3894" fmla="*/ 874 h 10000"/>
              <a:gd name="connsiteX77-3895" fmla="*/ 1885 w 10000"/>
              <a:gd name="connsiteY77-3896" fmla="*/ 1298 h 10000"/>
              <a:gd name="connsiteX78-3897" fmla="*/ 1885 w 10000"/>
              <a:gd name="connsiteY78-3898" fmla="*/ 1516 h 10000"/>
              <a:gd name="connsiteX79-3899" fmla="*/ 1675 w 10000"/>
              <a:gd name="connsiteY79-3900" fmla="*/ 1844 h 10000"/>
              <a:gd name="connsiteX80-3901" fmla="*/ 1675 w 10000"/>
              <a:gd name="connsiteY80-3902" fmla="*/ 2391 h 10000"/>
              <a:gd name="connsiteX81-3903" fmla="*/ 1466 w 10000"/>
              <a:gd name="connsiteY81-3904" fmla="*/ 2937 h 10000"/>
              <a:gd name="connsiteX82-3905" fmla="*/ 1466 w 10000"/>
              <a:gd name="connsiteY82-3906" fmla="*/ 2937 h 10000"/>
              <a:gd name="connsiteX0-3907" fmla="*/ 1466 w 10000"/>
              <a:gd name="connsiteY0-3908" fmla="*/ 2937 h 10000"/>
              <a:gd name="connsiteX1-3909" fmla="*/ 1466 w 10000"/>
              <a:gd name="connsiteY1-3910" fmla="*/ 3484 h 10000"/>
              <a:gd name="connsiteX2-3911" fmla="*/ 1466 w 10000"/>
              <a:gd name="connsiteY2-3912" fmla="*/ 4016 h 10000"/>
              <a:gd name="connsiteX3-3913" fmla="*/ 1466 w 10000"/>
              <a:gd name="connsiteY3-3914" fmla="*/ 4563 h 10000"/>
              <a:gd name="connsiteX4-3915" fmla="*/ 1466 w 10000"/>
              <a:gd name="connsiteY4-3916" fmla="*/ 5000 h 10000"/>
              <a:gd name="connsiteX5-3917" fmla="*/ 1257 w 10000"/>
              <a:gd name="connsiteY5-3918" fmla="*/ 5437 h 10000"/>
              <a:gd name="connsiteX6-3919" fmla="*/ 1257 w 10000"/>
              <a:gd name="connsiteY6-3920" fmla="*/ 5984 h 10000"/>
              <a:gd name="connsiteX7-3921" fmla="*/ 1466 w 10000"/>
              <a:gd name="connsiteY7-3922" fmla="*/ 7063 h 10000"/>
              <a:gd name="connsiteX8-3923" fmla="*/ 1466 w 10000"/>
              <a:gd name="connsiteY8-3924" fmla="*/ 7500 h 10000"/>
              <a:gd name="connsiteX9-3925" fmla="*/ 1675 w 10000"/>
              <a:gd name="connsiteY9-3926" fmla="*/ 7937 h 10000"/>
              <a:gd name="connsiteX10-3927" fmla="*/ 1885 w 10000"/>
              <a:gd name="connsiteY10-3928" fmla="*/ 8265 h 10000"/>
              <a:gd name="connsiteX11-3929" fmla="*/ 2094 w 10000"/>
              <a:gd name="connsiteY11-3930" fmla="*/ 8593 h 10000"/>
              <a:gd name="connsiteX12-3931" fmla="*/ 2304 w 10000"/>
              <a:gd name="connsiteY12-3932" fmla="*/ 8702 h 10000"/>
              <a:gd name="connsiteX13-3933" fmla="*/ 2723 w 10000"/>
              <a:gd name="connsiteY13-3934" fmla="*/ 8921 h 10000"/>
              <a:gd name="connsiteX14-3935" fmla="*/ 3325 w 10000"/>
              <a:gd name="connsiteY14-3936" fmla="*/ 8921 h 10000"/>
              <a:gd name="connsiteX15-3937" fmla="*/ 3953 w 10000"/>
              <a:gd name="connsiteY15-3938" fmla="*/ 9030 h 10000"/>
              <a:gd name="connsiteX16-3939" fmla="*/ 4581 w 10000"/>
              <a:gd name="connsiteY16-3940" fmla="*/ 9030 h 10000"/>
              <a:gd name="connsiteX17-3941" fmla="*/ 5209 w 10000"/>
              <a:gd name="connsiteY17-3942" fmla="*/ 9030 h 10000"/>
              <a:gd name="connsiteX18-3943" fmla="*/ 5838 w 10000"/>
              <a:gd name="connsiteY18-3944" fmla="*/ 9030 h 10000"/>
              <a:gd name="connsiteX19-3945" fmla="*/ 6466 w 10000"/>
              <a:gd name="connsiteY19-3946" fmla="*/ 9030 h 10000"/>
              <a:gd name="connsiteX20-3947" fmla="*/ 6885 w 10000"/>
              <a:gd name="connsiteY20-3948" fmla="*/ 8921 h 10000"/>
              <a:gd name="connsiteX21-3949" fmla="*/ 7513 w 10000"/>
              <a:gd name="connsiteY21-3950" fmla="*/ 8702 h 10000"/>
              <a:gd name="connsiteX22-3951" fmla="*/ 10000 w 10000"/>
              <a:gd name="connsiteY22-3952" fmla="*/ 8921 h 10000"/>
              <a:gd name="connsiteX23-3953" fmla="*/ 10000 w 10000"/>
              <a:gd name="connsiteY23-3954" fmla="*/ 9126 h 10000"/>
              <a:gd name="connsiteX24-3955" fmla="*/ 9791 w 10000"/>
              <a:gd name="connsiteY24-3956" fmla="*/ 9235 h 10000"/>
              <a:gd name="connsiteX25-3957" fmla="*/ 9581 w 10000"/>
              <a:gd name="connsiteY25-3958" fmla="*/ 9344 h 10000"/>
              <a:gd name="connsiteX26-3959" fmla="*/ 9372 w 10000"/>
              <a:gd name="connsiteY26-3960" fmla="*/ 9454 h 10000"/>
              <a:gd name="connsiteX27-3961" fmla="*/ 8953 w 10000"/>
              <a:gd name="connsiteY27-3962" fmla="*/ 9563 h 10000"/>
              <a:gd name="connsiteX28-3963" fmla="*/ 8534 w 10000"/>
              <a:gd name="connsiteY28-3964" fmla="*/ 9672 h 10000"/>
              <a:gd name="connsiteX29-3965" fmla="*/ 7723 w 10000"/>
              <a:gd name="connsiteY29-3966" fmla="*/ 9891 h 10000"/>
              <a:gd name="connsiteX30-3967" fmla="*/ 6885 w 10000"/>
              <a:gd name="connsiteY30-3968" fmla="*/ 10000 h 10000"/>
              <a:gd name="connsiteX31-3969" fmla="*/ 6047 w 10000"/>
              <a:gd name="connsiteY31-3970" fmla="*/ 10000 h 10000"/>
              <a:gd name="connsiteX32-3971" fmla="*/ 5419 w 10000"/>
              <a:gd name="connsiteY32-3972" fmla="*/ 10000 h 10000"/>
              <a:gd name="connsiteX33-3973" fmla="*/ 4791 w 10000"/>
              <a:gd name="connsiteY33-3974" fmla="*/ 10000 h 10000"/>
              <a:gd name="connsiteX34-3975" fmla="*/ 4372 w 10000"/>
              <a:gd name="connsiteY34-3976" fmla="*/ 10000 h 10000"/>
              <a:gd name="connsiteX35-3977" fmla="*/ 3743 w 10000"/>
              <a:gd name="connsiteY35-3978" fmla="*/ 10000 h 10000"/>
              <a:gd name="connsiteX36-3979" fmla="*/ 3325 w 10000"/>
              <a:gd name="connsiteY36-3980" fmla="*/ 9891 h 10000"/>
              <a:gd name="connsiteX37-3981" fmla="*/ 2906 w 10000"/>
              <a:gd name="connsiteY37-3982" fmla="*/ 9891 h 10000"/>
              <a:gd name="connsiteX38-3983" fmla="*/ 2513 w 10000"/>
              <a:gd name="connsiteY38-3984" fmla="*/ 9781 h 10000"/>
              <a:gd name="connsiteX39-3985" fmla="*/ 2094 w 10000"/>
              <a:gd name="connsiteY39-3986" fmla="*/ 9672 h 10000"/>
              <a:gd name="connsiteX40-3987" fmla="*/ 1885 w 10000"/>
              <a:gd name="connsiteY40-3988" fmla="*/ 9563 h 10000"/>
              <a:gd name="connsiteX41-3989" fmla="*/ 1466 w 10000"/>
              <a:gd name="connsiteY41-3990" fmla="*/ 9344 h 10000"/>
              <a:gd name="connsiteX42-3991" fmla="*/ 1257 w 10000"/>
              <a:gd name="connsiteY42-3992" fmla="*/ 9126 h 10000"/>
              <a:gd name="connsiteX43-3993" fmla="*/ 1047 w 10000"/>
              <a:gd name="connsiteY43-3994" fmla="*/ 8811 h 10000"/>
              <a:gd name="connsiteX44-3995" fmla="*/ 838 w 10000"/>
              <a:gd name="connsiteY44-3996" fmla="*/ 8593 h 10000"/>
              <a:gd name="connsiteX45-3997" fmla="*/ 628 w 10000"/>
              <a:gd name="connsiteY45-3998" fmla="*/ 8374 h 10000"/>
              <a:gd name="connsiteX46-3999" fmla="*/ 628 w 10000"/>
              <a:gd name="connsiteY46-4000" fmla="*/ 8156 h 10000"/>
              <a:gd name="connsiteX47-4001" fmla="*/ 419 w 10000"/>
              <a:gd name="connsiteY47-4002" fmla="*/ 7937 h 10000"/>
              <a:gd name="connsiteX48-4003" fmla="*/ 419 w 10000"/>
              <a:gd name="connsiteY48-4004" fmla="*/ 7609 h 10000"/>
              <a:gd name="connsiteX49-4005" fmla="*/ 419 w 10000"/>
              <a:gd name="connsiteY49-4006" fmla="*/ 7391 h 10000"/>
              <a:gd name="connsiteX50-4007" fmla="*/ 419 w 10000"/>
              <a:gd name="connsiteY50-4008" fmla="*/ 6954 h 10000"/>
              <a:gd name="connsiteX51-4009" fmla="*/ 419 w 10000"/>
              <a:gd name="connsiteY51-4010" fmla="*/ 6626 h 10000"/>
              <a:gd name="connsiteX52-4011" fmla="*/ 419 w 10000"/>
              <a:gd name="connsiteY52-4012" fmla="*/ 6202 h 10000"/>
              <a:gd name="connsiteX53-4013" fmla="*/ 419 w 10000"/>
              <a:gd name="connsiteY53-4014" fmla="*/ 4454 h 10000"/>
              <a:gd name="connsiteX54-4015" fmla="*/ 419 w 10000"/>
              <a:gd name="connsiteY54-4016" fmla="*/ 2719 h 10000"/>
              <a:gd name="connsiteX55-4017" fmla="*/ 419 w 10000"/>
              <a:gd name="connsiteY55-4018" fmla="*/ 2281 h 10000"/>
              <a:gd name="connsiteX56-4019" fmla="*/ 419 w 10000"/>
              <a:gd name="connsiteY56-4020" fmla="*/ 1954 h 10000"/>
              <a:gd name="connsiteX57-4021" fmla="*/ 419 w 10000"/>
              <a:gd name="connsiteY57-4022" fmla="*/ 1626 h 10000"/>
              <a:gd name="connsiteX58-4023" fmla="*/ 419 w 10000"/>
              <a:gd name="connsiteY58-4024" fmla="*/ 1298 h 10000"/>
              <a:gd name="connsiteX59-4025" fmla="*/ 419 w 10000"/>
              <a:gd name="connsiteY59-4026" fmla="*/ 1093 h 10000"/>
              <a:gd name="connsiteX60-4027" fmla="*/ 419 w 10000"/>
              <a:gd name="connsiteY60-4028" fmla="*/ 874 h 10000"/>
              <a:gd name="connsiteX61-4029" fmla="*/ 419 w 10000"/>
              <a:gd name="connsiteY61-4030" fmla="*/ 656 h 10000"/>
              <a:gd name="connsiteX62-4031" fmla="*/ 209 w 10000"/>
              <a:gd name="connsiteY62-4032" fmla="*/ 546 h 10000"/>
              <a:gd name="connsiteX63-4033" fmla="*/ 0 w 10000"/>
              <a:gd name="connsiteY63-4034" fmla="*/ 328 h 10000"/>
              <a:gd name="connsiteX64-4035" fmla="*/ 0 w 10000"/>
              <a:gd name="connsiteY64-4036" fmla="*/ 219 h 10000"/>
              <a:gd name="connsiteX65-4037" fmla="*/ 0 w 10000"/>
              <a:gd name="connsiteY65-4038" fmla="*/ 109 h 10000"/>
              <a:gd name="connsiteX66-4039" fmla="*/ 209 w 10000"/>
              <a:gd name="connsiteY66-4040" fmla="*/ 0 h 10000"/>
              <a:gd name="connsiteX67-4041" fmla="*/ 209 w 10000"/>
              <a:gd name="connsiteY67-4042" fmla="*/ 0 h 10000"/>
              <a:gd name="connsiteX68-4043" fmla="*/ 628 w 10000"/>
              <a:gd name="connsiteY68-4044" fmla="*/ 0 h 10000"/>
              <a:gd name="connsiteX69-4045" fmla="*/ 838 w 10000"/>
              <a:gd name="connsiteY69-4046" fmla="*/ 0 h 10000"/>
              <a:gd name="connsiteX70-4047" fmla="*/ 1257 w 10000"/>
              <a:gd name="connsiteY70-4048" fmla="*/ 109 h 10000"/>
              <a:gd name="connsiteX71-4049" fmla="*/ 1675 w 10000"/>
              <a:gd name="connsiteY71-4050" fmla="*/ 328 h 10000"/>
              <a:gd name="connsiteX72-4051" fmla="*/ 1885 w 10000"/>
              <a:gd name="connsiteY72-4052" fmla="*/ 437 h 10000"/>
              <a:gd name="connsiteX73-4053" fmla="*/ 2094 w 10000"/>
              <a:gd name="connsiteY73-4054" fmla="*/ 546 h 10000"/>
              <a:gd name="connsiteX74-4055" fmla="*/ 2094 w 10000"/>
              <a:gd name="connsiteY74-4056" fmla="*/ 656 h 10000"/>
              <a:gd name="connsiteX75-4057" fmla="*/ 2094 w 10000"/>
              <a:gd name="connsiteY75-4058" fmla="*/ 874 h 10000"/>
              <a:gd name="connsiteX76-4059" fmla="*/ 1885 w 10000"/>
              <a:gd name="connsiteY76-4060" fmla="*/ 1298 h 10000"/>
              <a:gd name="connsiteX77-4061" fmla="*/ 1885 w 10000"/>
              <a:gd name="connsiteY77-4062" fmla="*/ 1516 h 10000"/>
              <a:gd name="connsiteX78-4063" fmla="*/ 1675 w 10000"/>
              <a:gd name="connsiteY78-4064" fmla="*/ 1844 h 10000"/>
              <a:gd name="connsiteX79-4065" fmla="*/ 1675 w 10000"/>
              <a:gd name="connsiteY79-4066" fmla="*/ 2391 h 10000"/>
              <a:gd name="connsiteX80-4067" fmla="*/ 1466 w 10000"/>
              <a:gd name="connsiteY80-4068" fmla="*/ 2937 h 10000"/>
              <a:gd name="connsiteX81-4069" fmla="*/ 1466 w 10000"/>
              <a:gd name="connsiteY81-4070" fmla="*/ 2937 h 10000"/>
              <a:gd name="connsiteX0-4071" fmla="*/ 1466 w 10000"/>
              <a:gd name="connsiteY0-4072" fmla="*/ 2937 h 10000"/>
              <a:gd name="connsiteX1-4073" fmla="*/ 1466 w 10000"/>
              <a:gd name="connsiteY1-4074" fmla="*/ 3484 h 10000"/>
              <a:gd name="connsiteX2-4075" fmla="*/ 1466 w 10000"/>
              <a:gd name="connsiteY2-4076" fmla="*/ 4016 h 10000"/>
              <a:gd name="connsiteX3-4077" fmla="*/ 1466 w 10000"/>
              <a:gd name="connsiteY3-4078" fmla="*/ 4563 h 10000"/>
              <a:gd name="connsiteX4-4079" fmla="*/ 1466 w 10000"/>
              <a:gd name="connsiteY4-4080" fmla="*/ 5000 h 10000"/>
              <a:gd name="connsiteX5-4081" fmla="*/ 1257 w 10000"/>
              <a:gd name="connsiteY5-4082" fmla="*/ 5437 h 10000"/>
              <a:gd name="connsiteX6-4083" fmla="*/ 1257 w 10000"/>
              <a:gd name="connsiteY6-4084" fmla="*/ 5984 h 10000"/>
              <a:gd name="connsiteX7-4085" fmla="*/ 1466 w 10000"/>
              <a:gd name="connsiteY7-4086" fmla="*/ 7063 h 10000"/>
              <a:gd name="connsiteX8-4087" fmla="*/ 1466 w 10000"/>
              <a:gd name="connsiteY8-4088" fmla="*/ 7500 h 10000"/>
              <a:gd name="connsiteX9-4089" fmla="*/ 1675 w 10000"/>
              <a:gd name="connsiteY9-4090" fmla="*/ 7937 h 10000"/>
              <a:gd name="connsiteX10-4091" fmla="*/ 1885 w 10000"/>
              <a:gd name="connsiteY10-4092" fmla="*/ 8265 h 10000"/>
              <a:gd name="connsiteX11-4093" fmla="*/ 2094 w 10000"/>
              <a:gd name="connsiteY11-4094" fmla="*/ 8593 h 10000"/>
              <a:gd name="connsiteX12-4095" fmla="*/ 2304 w 10000"/>
              <a:gd name="connsiteY12-4096" fmla="*/ 8702 h 10000"/>
              <a:gd name="connsiteX13-4097" fmla="*/ 2723 w 10000"/>
              <a:gd name="connsiteY13-4098" fmla="*/ 8921 h 10000"/>
              <a:gd name="connsiteX14-4099" fmla="*/ 3325 w 10000"/>
              <a:gd name="connsiteY14-4100" fmla="*/ 8921 h 10000"/>
              <a:gd name="connsiteX15-4101" fmla="*/ 3953 w 10000"/>
              <a:gd name="connsiteY15-4102" fmla="*/ 9030 h 10000"/>
              <a:gd name="connsiteX16-4103" fmla="*/ 4581 w 10000"/>
              <a:gd name="connsiteY16-4104" fmla="*/ 9030 h 10000"/>
              <a:gd name="connsiteX17-4105" fmla="*/ 5209 w 10000"/>
              <a:gd name="connsiteY17-4106" fmla="*/ 9030 h 10000"/>
              <a:gd name="connsiteX18-4107" fmla="*/ 5838 w 10000"/>
              <a:gd name="connsiteY18-4108" fmla="*/ 9030 h 10000"/>
              <a:gd name="connsiteX19-4109" fmla="*/ 6466 w 10000"/>
              <a:gd name="connsiteY19-4110" fmla="*/ 9030 h 10000"/>
              <a:gd name="connsiteX20-4111" fmla="*/ 6885 w 10000"/>
              <a:gd name="connsiteY20-4112" fmla="*/ 8921 h 10000"/>
              <a:gd name="connsiteX21-4113" fmla="*/ 7513 w 10000"/>
              <a:gd name="connsiteY21-4114" fmla="*/ 8702 h 10000"/>
              <a:gd name="connsiteX22-4115" fmla="*/ 10000 w 10000"/>
              <a:gd name="connsiteY22-4116" fmla="*/ 9126 h 10000"/>
              <a:gd name="connsiteX23-4117" fmla="*/ 9791 w 10000"/>
              <a:gd name="connsiteY23-4118" fmla="*/ 9235 h 10000"/>
              <a:gd name="connsiteX24-4119" fmla="*/ 9581 w 10000"/>
              <a:gd name="connsiteY24-4120" fmla="*/ 9344 h 10000"/>
              <a:gd name="connsiteX25-4121" fmla="*/ 9372 w 10000"/>
              <a:gd name="connsiteY25-4122" fmla="*/ 9454 h 10000"/>
              <a:gd name="connsiteX26-4123" fmla="*/ 8953 w 10000"/>
              <a:gd name="connsiteY26-4124" fmla="*/ 9563 h 10000"/>
              <a:gd name="connsiteX27-4125" fmla="*/ 8534 w 10000"/>
              <a:gd name="connsiteY27-4126" fmla="*/ 9672 h 10000"/>
              <a:gd name="connsiteX28-4127" fmla="*/ 7723 w 10000"/>
              <a:gd name="connsiteY28-4128" fmla="*/ 9891 h 10000"/>
              <a:gd name="connsiteX29-4129" fmla="*/ 6885 w 10000"/>
              <a:gd name="connsiteY29-4130" fmla="*/ 10000 h 10000"/>
              <a:gd name="connsiteX30-4131" fmla="*/ 6047 w 10000"/>
              <a:gd name="connsiteY30-4132" fmla="*/ 10000 h 10000"/>
              <a:gd name="connsiteX31-4133" fmla="*/ 5419 w 10000"/>
              <a:gd name="connsiteY31-4134" fmla="*/ 10000 h 10000"/>
              <a:gd name="connsiteX32-4135" fmla="*/ 4791 w 10000"/>
              <a:gd name="connsiteY32-4136" fmla="*/ 10000 h 10000"/>
              <a:gd name="connsiteX33-4137" fmla="*/ 4372 w 10000"/>
              <a:gd name="connsiteY33-4138" fmla="*/ 10000 h 10000"/>
              <a:gd name="connsiteX34-4139" fmla="*/ 3743 w 10000"/>
              <a:gd name="connsiteY34-4140" fmla="*/ 10000 h 10000"/>
              <a:gd name="connsiteX35-4141" fmla="*/ 3325 w 10000"/>
              <a:gd name="connsiteY35-4142" fmla="*/ 9891 h 10000"/>
              <a:gd name="connsiteX36-4143" fmla="*/ 2906 w 10000"/>
              <a:gd name="connsiteY36-4144" fmla="*/ 9891 h 10000"/>
              <a:gd name="connsiteX37-4145" fmla="*/ 2513 w 10000"/>
              <a:gd name="connsiteY37-4146" fmla="*/ 9781 h 10000"/>
              <a:gd name="connsiteX38-4147" fmla="*/ 2094 w 10000"/>
              <a:gd name="connsiteY38-4148" fmla="*/ 9672 h 10000"/>
              <a:gd name="connsiteX39-4149" fmla="*/ 1885 w 10000"/>
              <a:gd name="connsiteY39-4150" fmla="*/ 9563 h 10000"/>
              <a:gd name="connsiteX40-4151" fmla="*/ 1466 w 10000"/>
              <a:gd name="connsiteY40-4152" fmla="*/ 9344 h 10000"/>
              <a:gd name="connsiteX41-4153" fmla="*/ 1257 w 10000"/>
              <a:gd name="connsiteY41-4154" fmla="*/ 9126 h 10000"/>
              <a:gd name="connsiteX42-4155" fmla="*/ 1047 w 10000"/>
              <a:gd name="connsiteY42-4156" fmla="*/ 8811 h 10000"/>
              <a:gd name="connsiteX43-4157" fmla="*/ 838 w 10000"/>
              <a:gd name="connsiteY43-4158" fmla="*/ 8593 h 10000"/>
              <a:gd name="connsiteX44-4159" fmla="*/ 628 w 10000"/>
              <a:gd name="connsiteY44-4160" fmla="*/ 8374 h 10000"/>
              <a:gd name="connsiteX45-4161" fmla="*/ 628 w 10000"/>
              <a:gd name="connsiteY45-4162" fmla="*/ 8156 h 10000"/>
              <a:gd name="connsiteX46-4163" fmla="*/ 419 w 10000"/>
              <a:gd name="connsiteY46-4164" fmla="*/ 7937 h 10000"/>
              <a:gd name="connsiteX47-4165" fmla="*/ 419 w 10000"/>
              <a:gd name="connsiteY47-4166" fmla="*/ 7609 h 10000"/>
              <a:gd name="connsiteX48-4167" fmla="*/ 419 w 10000"/>
              <a:gd name="connsiteY48-4168" fmla="*/ 7391 h 10000"/>
              <a:gd name="connsiteX49-4169" fmla="*/ 419 w 10000"/>
              <a:gd name="connsiteY49-4170" fmla="*/ 6954 h 10000"/>
              <a:gd name="connsiteX50-4171" fmla="*/ 419 w 10000"/>
              <a:gd name="connsiteY50-4172" fmla="*/ 6626 h 10000"/>
              <a:gd name="connsiteX51-4173" fmla="*/ 419 w 10000"/>
              <a:gd name="connsiteY51-4174" fmla="*/ 6202 h 10000"/>
              <a:gd name="connsiteX52-4175" fmla="*/ 419 w 10000"/>
              <a:gd name="connsiteY52-4176" fmla="*/ 4454 h 10000"/>
              <a:gd name="connsiteX53-4177" fmla="*/ 419 w 10000"/>
              <a:gd name="connsiteY53-4178" fmla="*/ 2719 h 10000"/>
              <a:gd name="connsiteX54-4179" fmla="*/ 419 w 10000"/>
              <a:gd name="connsiteY54-4180" fmla="*/ 2281 h 10000"/>
              <a:gd name="connsiteX55-4181" fmla="*/ 419 w 10000"/>
              <a:gd name="connsiteY55-4182" fmla="*/ 1954 h 10000"/>
              <a:gd name="connsiteX56-4183" fmla="*/ 419 w 10000"/>
              <a:gd name="connsiteY56-4184" fmla="*/ 1626 h 10000"/>
              <a:gd name="connsiteX57-4185" fmla="*/ 419 w 10000"/>
              <a:gd name="connsiteY57-4186" fmla="*/ 1298 h 10000"/>
              <a:gd name="connsiteX58-4187" fmla="*/ 419 w 10000"/>
              <a:gd name="connsiteY58-4188" fmla="*/ 1093 h 10000"/>
              <a:gd name="connsiteX59-4189" fmla="*/ 419 w 10000"/>
              <a:gd name="connsiteY59-4190" fmla="*/ 874 h 10000"/>
              <a:gd name="connsiteX60-4191" fmla="*/ 419 w 10000"/>
              <a:gd name="connsiteY60-4192" fmla="*/ 656 h 10000"/>
              <a:gd name="connsiteX61-4193" fmla="*/ 209 w 10000"/>
              <a:gd name="connsiteY61-4194" fmla="*/ 546 h 10000"/>
              <a:gd name="connsiteX62-4195" fmla="*/ 0 w 10000"/>
              <a:gd name="connsiteY62-4196" fmla="*/ 328 h 10000"/>
              <a:gd name="connsiteX63-4197" fmla="*/ 0 w 10000"/>
              <a:gd name="connsiteY63-4198" fmla="*/ 219 h 10000"/>
              <a:gd name="connsiteX64-4199" fmla="*/ 0 w 10000"/>
              <a:gd name="connsiteY64-4200" fmla="*/ 109 h 10000"/>
              <a:gd name="connsiteX65-4201" fmla="*/ 209 w 10000"/>
              <a:gd name="connsiteY65-4202" fmla="*/ 0 h 10000"/>
              <a:gd name="connsiteX66-4203" fmla="*/ 209 w 10000"/>
              <a:gd name="connsiteY66-4204" fmla="*/ 0 h 10000"/>
              <a:gd name="connsiteX67-4205" fmla="*/ 628 w 10000"/>
              <a:gd name="connsiteY67-4206" fmla="*/ 0 h 10000"/>
              <a:gd name="connsiteX68-4207" fmla="*/ 838 w 10000"/>
              <a:gd name="connsiteY68-4208" fmla="*/ 0 h 10000"/>
              <a:gd name="connsiteX69-4209" fmla="*/ 1257 w 10000"/>
              <a:gd name="connsiteY69-4210" fmla="*/ 109 h 10000"/>
              <a:gd name="connsiteX70-4211" fmla="*/ 1675 w 10000"/>
              <a:gd name="connsiteY70-4212" fmla="*/ 328 h 10000"/>
              <a:gd name="connsiteX71-4213" fmla="*/ 1885 w 10000"/>
              <a:gd name="connsiteY71-4214" fmla="*/ 437 h 10000"/>
              <a:gd name="connsiteX72-4215" fmla="*/ 2094 w 10000"/>
              <a:gd name="connsiteY72-4216" fmla="*/ 546 h 10000"/>
              <a:gd name="connsiteX73-4217" fmla="*/ 2094 w 10000"/>
              <a:gd name="connsiteY73-4218" fmla="*/ 656 h 10000"/>
              <a:gd name="connsiteX74-4219" fmla="*/ 2094 w 10000"/>
              <a:gd name="connsiteY74-4220" fmla="*/ 874 h 10000"/>
              <a:gd name="connsiteX75-4221" fmla="*/ 1885 w 10000"/>
              <a:gd name="connsiteY75-4222" fmla="*/ 1298 h 10000"/>
              <a:gd name="connsiteX76-4223" fmla="*/ 1885 w 10000"/>
              <a:gd name="connsiteY76-4224" fmla="*/ 1516 h 10000"/>
              <a:gd name="connsiteX77-4225" fmla="*/ 1675 w 10000"/>
              <a:gd name="connsiteY77-4226" fmla="*/ 1844 h 10000"/>
              <a:gd name="connsiteX78-4227" fmla="*/ 1675 w 10000"/>
              <a:gd name="connsiteY78-4228" fmla="*/ 2391 h 10000"/>
              <a:gd name="connsiteX79-4229" fmla="*/ 1466 w 10000"/>
              <a:gd name="connsiteY79-4230" fmla="*/ 2937 h 10000"/>
              <a:gd name="connsiteX80-4231" fmla="*/ 1466 w 10000"/>
              <a:gd name="connsiteY80-4232" fmla="*/ 2937 h 10000"/>
              <a:gd name="connsiteX0-4233" fmla="*/ 1466 w 9791"/>
              <a:gd name="connsiteY0-4234" fmla="*/ 2937 h 10000"/>
              <a:gd name="connsiteX1-4235" fmla="*/ 1466 w 9791"/>
              <a:gd name="connsiteY1-4236" fmla="*/ 3484 h 10000"/>
              <a:gd name="connsiteX2-4237" fmla="*/ 1466 w 9791"/>
              <a:gd name="connsiteY2-4238" fmla="*/ 4016 h 10000"/>
              <a:gd name="connsiteX3-4239" fmla="*/ 1466 w 9791"/>
              <a:gd name="connsiteY3-4240" fmla="*/ 4563 h 10000"/>
              <a:gd name="connsiteX4-4241" fmla="*/ 1466 w 9791"/>
              <a:gd name="connsiteY4-4242" fmla="*/ 5000 h 10000"/>
              <a:gd name="connsiteX5-4243" fmla="*/ 1257 w 9791"/>
              <a:gd name="connsiteY5-4244" fmla="*/ 5437 h 10000"/>
              <a:gd name="connsiteX6-4245" fmla="*/ 1257 w 9791"/>
              <a:gd name="connsiteY6-4246" fmla="*/ 5984 h 10000"/>
              <a:gd name="connsiteX7-4247" fmla="*/ 1466 w 9791"/>
              <a:gd name="connsiteY7-4248" fmla="*/ 7063 h 10000"/>
              <a:gd name="connsiteX8-4249" fmla="*/ 1466 w 9791"/>
              <a:gd name="connsiteY8-4250" fmla="*/ 7500 h 10000"/>
              <a:gd name="connsiteX9-4251" fmla="*/ 1675 w 9791"/>
              <a:gd name="connsiteY9-4252" fmla="*/ 7937 h 10000"/>
              <a:gd name="connsiteX10-4253" fmla="*/ 1885 w 9791"/>
              <a:gd name="connsiteY10-4254" fmla="*/ 8265 h 10000"/>
              <a:gd name="connsiteX11-4255" fmla="*/ 2094 w 9791"/>
              <a:gd name="connsiteY11-4256" fmla="*/ 8593 h 10000"/>
              <a:gd name="connsiteX12-4257" fmla="*/ 2304 w 9791"/>
              <a:gd name="connsiteY12-4258" fmla="*/ 8702 h 10000"/>
              <a:gd name="connsiteX13-4259" fmla="*/ 2723 w 9791"/>
              <a:gd name="connsiteY13-4260" fmla="*/ 8921 h 10000"/>
              <a:gd name="connsiteX14-4261" fmla="*/ 3325 w 9791"/>
              <a:gd name="connsiteY14-4262" fmla="*/ 8921 h 10000"/>
              <a:gd name="connsiteX15-4263" fmla="*/ 3953 w 9791"/>
              <a:gd name="connsiteY15-4264" fmla="*/ 9030 h 10000"/>
              <a:gd name="connsiteX16-4265" fmla="*/ 4581 w 9791"/>
              <a:gd name="connsiteY16-4266" fmla="*/ 9030 h 10000"/>
              <a:gd name="connsiteX17-4267" fmla="*/ 5209 w 9791"/>
              <a:gd name="connsiteY17-4268" fmla="*/ 9030 h 10000"/>
              <a:gd name="connsiteX18-4269" fmla="*/ 5838 w 9791"/>
              <a:gd name="connsiteY18-4270" fmla="*/ 9030 h 10000"/>
              <a:gd name="connsiteX19-4271" fmla="*/ 6466 w 9791"/>
              <a:gd name="connsiteY19-4272" fmla="*/ 9030 h 10000"/>
              <a:gd name="connsiteX20-4273" fmla="*/ 6885 w 9791"/>
              <a:gd name="connsiteY20-4274" fmla="*/ 8921 h 10000"/>
              <a:gd name="connsiteX21-4275" fmla="*/ 7513 w 9791"/>
              <a:gd name="connsiteY21-4276" fmla="*/ 8702 h 10000"/>
              <a:gd name="connsiteX22-4277" fmla="*/ 9791 w 9791"/>
              <a:gd name="connsiteY22-4278" fmla="*/ 9235 h 10000"/>
              <a:gd name="connsiteX23-4279" fmla="*/ 9581 w 9791"/>
              <a:gd name="connsiteY23-4280" fmla="*/ 9344 h 10000"/>
              <a:gd name="connsiteX24-4281" fmla="*/ 9372 w 9791"/>
              <a:gd name="connsiteY24-4282" fmla="*/ 9454 h 10000"/>
              <a:gd name="connsiteX25-4283" fmla="*/ 8953 w 9791"/>
              <a:gd name="connsiteY25-4284" fmla="*/ 9563 h 10000"/>
              <a:gd name="connsiteX26-4285" fmla="*/ 8534 w 9791"/>
              <a:gd name="connsiteY26-4286" fmla="*/ 9672 h 10000"/>
              <a:gd name="connsiteX27-4287" fmla="*/ 7723 w 9791"/>
              <a:gd name="connsiteY27-4288" fmla="*/ 9891 h 10000"/>
              <a:gd name="connsiteX28-4289" fmla="*/ 6885 w 9791"/>
              <a:gd name="connsiteY28-4290" fmla="*/ 10000 h 10000"/>
              <a:gd name="connsiteX29-4291" fmla="*/ 6047 w 9791"/>
              <a:gd name="connsiteY29-4292" fmla="*/ 10000 h 10000"/>
              <a:gd name="connsiteX30-4293" fmla="*/ 5419 w 9791"/>
              <a:gd name="connsiteY30-4294" fmla="*/ 10000 h 10000"/>
              <a:gd name="connsiteX31-4295" fmla="*/ 4791 w 9791"/>
              <a:gd name="connsiteY31-4296" fmla="*/ 10000 h 10000"/>
              <a:gd name="connsiteX32-4297" fmla="*/ 4372 w 9791"/>
              <a:gd name="connsiteY32-4298" fmla="*/ 10000 h 10000"/>
              <a:gd name="connsiteX33-4299" fmla="*/ 3743 w 9791"/>
              <a:gd name="connsiteY33-4300" fmla="*/ 10000 h 10000"/>
              <a:gd name="connsiteX34-4301" fmla="*/ 3325 w 9791"/>
              <a:gd name="connsiteY34-4302" fmla="*/ 9891 h 10000"/>
              <a:gd name="connsiteX35-4303" fmla="*/ 2906 w 9791"/>
              <a:gd name="connsiteY35-4304" fmla="*/ 9891 h 10000"/>
              <a:gd name="connsiteX36-4305" fmla="*/ 2513 w 9791"/>
              <a:gd name="connsiteY36-4306" fmla="*/ 9781 h 10000"/>
              <a:gd name="connsiteX37-4307" fmla="*/ 2094 w 9791"/>
              <a:gd name="connsiteY37-4308" fmla="*/ 9672 h 10000"/>
              <a:gd name="connsiteX38-4309" fmla="*/ 1885 w 9791"/>
              <a:gd name="connsiteY38-4310" fmla="*/ 9563 h 10000"/>
              <a:gd name="connsiteX39-4311" fmla="*/ 1466 w 9791"/>
              <a:gd name="connsiteY39-4312" fmla="*/ 9344 h 10000"/>
              <a:gd name="connsiteX40-4313" fmla="*/ 1257 w 9791"/>
              <a:gd name="connsiteY40-4314" fmla="*/ 9126 h 10000"/>
              <a:gd name="connsiteX41-4315" fmla="*/ 1047 w 9791"/>
              <a:gd name="connsiteY41-4316" fmla="*/ 8811 h 10000"/>
              <a:gd name="connsiteX42-4317" fmla="*/ 838 w 9791"/>
              <a:gd name="connsiteY42-4318" fmla="*/ 8593 h 10000"/>
              <a:gd name="connsiteX43-4319" fmla="*/ 628 w 9791"/>
              <a:gd name="connsiteY43-4320" fmla="*/ 8374 h 10000"/>
              <a:gd name="connsiteX44-4321" fmla="*/ 628 w 9791"/>
              <a:gd name="connsiteY44-4322" fmla="*/ 8156 h 10000"/>
              <a:gd name="connsiteX45-4323" fmla="*/ 419 w 9791"/>
              <a:gd name="connsiteY45-4324" fmla="*/ 7937 h 10000"/>
              <a:gd name="connsiteX46-4325" fmla="*/ 419 w 9791"/>
              <a:gd name="connsiteY46-4326" fmla="*/ 7609 h 10000"/>
              <a:gd name="connsiteX47-4327" fmla="*/ 419 w 9791"/>
              <a:gd name="connsiteY47-4328" fmla="*/ 7391 h 10000"/>
              <a:gd name="connsiteX48-4329" fmla="*/ 419 w 9791"/>
              <a:gd name="connsiteY48-4330" fmla="*/ 6954 h 10000"/>
              <a:gd name="connsiteX49-4331" fmla="*/ 419 w 9791"/>
              <a:gd name="connsiteY49-4332" fmla="*/ 6626 h 10000"/>
              <a:gd name="connsiteX50-4333" fmla="*/ 419 w 9791"/>
              <a:gd name="connsiteY50-4334" fmla="*/ 6202 h 10000"/>
              <a:gd name="connsiteX51-4335" fmla="*/ 419 w 9791"/>
              <a:gd name="connsiteY51-4336" fmla="*/ 4454 h 10000"/>
              <a:gd name="connsiteX52-4337" fmla="*/ 419 w 9791"/>
              <a:gd name="connsiteY52-4338" fmla="*/ 2719 h 10000"/>
              <a:gd name="connsiteX53-4339" fmla="*/ 419 w 9791"/>
              <a:gd name="connsiteY53-4340" fmla="*/ 2281 h 10000"/>
              <a:gd name="connsiteX54-4341" fmla="*/ 419 w 9791"/>
              <a:gd name="connsiteY54-4342" fmla="*/ 1954 h 10000"/>
              <a:gd name="connsiteX55-4343" fmla="*/ 419 w 9791"/>
              <a:gd name="connsiteY55-4344" fmla="*/ 1626 h 10000"/>
              <a:gd name="connsiteX56-4345" fmla="*/ 419 w 9791"/>
              <a:gd name="connsiteY56-4346" fmla="*/ 1298 h 10000"/>
              <a:gd name="connsiteX57-4347" fmla="*/ 419 w 9791"/>
              <a:gd name="connsiteY57-4348" fmla="*/ 1093 h 10000"/>
              <a:gd name="connsiteX58-4349" fmla="*/ 419 w 9791"/>
              <a:gd name="connsiteY58-4350" fmla="*/ 874 h 10000"/>
              <a:gd name="connsiteX59-4351" fmla="*/ 419 w 9791"/>
              <a:gd name="connsiteY59-4352" fmla="*/ 656 h 10000"/>
              <a:gd name="connsiteX60-4353" fmla="*/ 209 w 9791"/>
              <a:gd name="connsiteY60-4354" fmla="*/ 546 h 10000"/>
              <a:gd name="connsiteX61-4355" fmla="*/ 0 w 9791"/>
              <a:gd name="connsiteY61-4356" fmla="*/ 328 h 10000"/>
              <a:gd name="connsiteX62-4357" fmla="*/ 0 w 9791"/>
              <a:gd name="connsiteY62-4358" fmla="*/ 219 h 10000"/>
              <a:gd name="connsiteX63-4359" fmla="*/ 0 w 9791"/>
              <a:gd name="connsiteY63-4360" fmla="*/ 109 h 10000"/>
              <a:gd name="connsiteX64-4361" fmla="*/ 209 w 9791"/>
              <a:gd name="connsiteY64-4362" fmla="*/ 0 h 10000"/>
              <a:gd name="connsiteX65-4363" fmla="*/ 209 w 9791"/>
              <a:gd name="connsiteY65-4364" fmla="*/ 0 h 10000"/>
              <a:gd name="connsiteX66-4365" fmla="*/ 628 w 9791"/>
              <a:gd name="connsiteY66-4366" fmla="*/ 0 h 10000"/>
              <a:gd name="connsiteX67-4367" fmla="*/ 838 w 9791"/>
              <a:gd name="connsiteY67-4368" fmla="*/ 0 h 10000"/>
              <a:gd name="connsiteX68-4369" fmla="*/ 1257 w 9791"/>
              <a:gd name="connsiteY68-4370" fmla="*/ 109 h 10000"/>
              <a:gd name="connsiteX69-4371" fmla="*/ 1675 w 9791"/>
              <a:gd name="connsiteY69-4372" fmla="*/ 328 h 10000"/>
              <a:gd name="connsiteX70-4373" fmla="*/ 1885 w 9791"/>
              <a:gd name="connsiteY70-4374" fmla="*/ 437 h 10000"/>
              <a:gd name="connsiteX71-4375" fmla="*/ 2094 w 9791"/>
              <a:gd name="connsiteY71-4376" fmla="*/ 546 h 10000"/>
              <a:gd name="connsiteX72-4377" fmla="*/ 2094 w 9791"/>
              <a:gd name="connsiteY72-4378" fmla="*/ 656 h 10000"/>
              <a:gd name="connsiteX73-4379" fmla="*/ 2094 w 9791"/>
              <a:gd name="connsiteY73-4380" fmla="*/ 874 h 10000"/>
              <a:gd name="connsiteX74-4381" fmla="*/ 1885 w 9791"/>
              <a:gd name="connsiteY74-4382" fmla="*/ 1298 h 10000"/>
              <a:gd name="connsiteX75-4383" fmla="*/ 1885 w 9791"/>
              <a:gd name="connsiteY75-4384" fmla="*/ 1516 h 10000"/>
              <a:gd name="connsiteX76-4385" fmla="*/ 1675 w 9791"/>
              <a:gd name="connsiteY76-4386" fmla="*/ 1844 h 10000"/>
              <a:gd name="connsiteX77-4387" fmla="*/ 1675 w 9791"/>
              <a:gd name="connsiteY77-4388" fmla="*/ 2391 h 10000"/>
              <a:gd name="connsiteX78-4389" fmla="*/ 1466 w 9791"/>
              <a:gd name="connsiteY78-4390" fmla="*/ 2937 h 10000"/>
              <a:gd name="connsiteX79-4391" fmla="*/ 1466 w 9791"/>
              <a:gd name="connsiteY79-4392" fmla="*/ 2937 h 10000"/>
              <a:gd name="connsiteX0-4393" fmla="*/ 1497 w 10000"/>
              <a:gd name="connsiteY0-4394" fmla="*/ 2937 h 10000"/>
              <a:gd name="connsiteX1-4395" fmla="*/ 1497 w 10000"/>
              <a:gd name="connsiteY1-4396" fmla="*/ 3484 h 10000"/>
              <a:gd name="connsiteX2-4397" fmla="*/ 1497 w 10000"/>
              <a:gd name="connsiteY2-4398" fmla="*/ 4016 h 10000"/>
              <a:gd name="connsiteX3-4399" fmla="*/ 1497 w 10000"/>
              <a:gd name="connsiteY3-4400" fmla="*/ 4563 h 10000"/>
              <a:gd name="connsiteX4-4401" fmla="*/ 1497 w 10000"/>
              <a:gd name="connsiteY4-4402" fmla="*/ 5000 h 10000"/>
              <a:gd name="connsiteX5-4403" fmla="*/ 1284 w 10000"/>
              <a:gd name="connsiteY5-4404" fmla="*/ 5437 h 10000"/>
              <a:gd name="connsiteX6-4405" fmla="*/ 1284 w 10000"/>
              <a:gd name="connsiteY6-4406" fmla="*/ 5984 h 10000"/>
              <a:gd name="connsiteX7-4407" fmla="*/ 1497 w 10000"/>
              <a:gd name="connsiteY7-4408" fmla="*/ 7063 h 10000"/>
              <a:gd name="connsiteX8-4409" fmla="*/ 1497 w 10000"/>
              <a:gd name="connsiteY8-4410" fmla="*/ 7500 h 10000"/>
              <a:gd name="connsiteX9-4411" fmla="*/ 1711 w 10000"/>
              <a:gd name="connsiteY9-4412" fmla="*/ 7937 h 10000"/>
              <a:gd name="connsiteX10-4413" fmla="*/ 1925 w 10000"/>
              <a:gd name="connsiteY10-4414" fmla="*/ 8265 h 10000"/>
              <a:gd name="connsiteX11-4415" fmla="*/ 2139 w 10000"/>
              <a:gd name="connsiteY11-4416" fmla="*/ 8593 h 10000"/>
              <a:gd name="connsiteX12-4417" fmla="*/ 2353 w 10000"/>
              <a:gd name="connsiteY12-4418" fmla="*/ 8702 h 10000"/>
              <a:gd name="connsiteX13-4419" fmla="*/ 2781 w 10000"/>
              <a:gd name="connsiteY13-4420" fmla="*/ 8921 h 10000"/>
              <a:gd name="connsiteX14-4421" fmla="*/ 3396 w 10000"/>
              <a:gd name="connsiteY14-4422" fmla="*/ 8921 h 10000"/>
              <a:gd name="connsiteX15-4423" fmla="*/ 4037 w 10000"/>
              <a:gd name="connsiteY15-4424" fmla="*/ 9030 h 10000"/>
              <a:gd name="connsiteX16-4425" fmla="*/ 4679 w 10000"/>
              <a:gd name="connsiteY16-4426" fmla="*/ 9030 h 10000"/>
              <a:gd name="connsiteX17-4427" fmla="*/ 5320 w 10000"/>
              <a:gd name="connsiteY17-4428" fmla="*/ 9030 h 10000"/>
              <a:gd name="connsiteX18-4429" fmla="*/ 5963 w 10000"/>
              <a:gd name="connsiteY18-4430" fmla="*/ 9030 h 10000"/>
              <a:gd name="connsiteX19-4431" fmla="*/ 6604 w 10000"/>
              <a:gd name="connsiteY19-4432" fmla="*/ 9030 h 10000"/>
              <a:gd name="connsiteX20-4433" fmla="*/ 7032 w 10000"/>
              <a:gd name="connsiteY20-4434" fmla="*/ 8921 h 10000"/>
              <a:gd name="connsiteX21-4435" fmla="*/ 7673 w 10000"/>
              <a:gd name="connsiteY21-4436" fmla="*/ 8702 h 10000"/>
              <a:gd name="connsiteX22-4437" fmla="*/ 10000 w 10000"/>
              <a:gd name="connsiteY22-4438" fmla="*/ 9235 h 10000"/>
              <a:gd name="connsiteX23-4439" fmla="*/ 9572 w 10000"/>
              <a:gd name="connsiteY23-4440" fmla="*/ 9454 h 10000"/>
              <a:gd name="connsiteX24-4441" fmla="*/ 9144 w 10000"/>
              <a:gd name="connsiteY24-4442" fmla="*/ 9563 h 10000"/>
              <a:gd name="connsiteX25-4443" fmla="*/ 8716 w 10000"/>
              <a:gd name="connsiteY25-4444" fmla="*/ 9672 h 10000"/>
              <a:gd name="connsiteX26-4445" fmla="*/ 7888 w 10000"/>
              <a:gd name="connsiteY26-4446" fmla="*/ 9891 h 10000"/>
              <a:gd name="connsiteX27-4447" fmla="*/ 7032 w 10000"/>
              <a:gd name="connsiteY27-4448" fmla="*/ 10000 h 10000"/>
              <a:gd name="connsiteX28-4449" fmla="*/ 6176 w 10000"/>
              <a:gd name="connsiteY28-4450" fmla="*/ 10000 h 10000"/>
              <a:gd name="connsiteX29-4451" fmla="*/ 5535 w 10000"/>
              <a:gd name="connsiteY29-4452" fmla="*/ 10000 h 10000"/>
              <a:gd name="connsiteX30-4453" fmla="*/ 4893 w 10000"/>
              <a:gd name="connsiteY30-4454" fmla="*/ 10000 h 10000"/>
              <a:gd name="connsiteX31-4455" fmla="*/ 4465 w 10000"/>
              <a:gd name="connsiteY31-4456" fmla="*/ 10000 h 10000"/>
              <a:gd name="connsiteX32-4457" fmla="*/ 3823 w 10000"/>
              <a:gd name="connsiteY32-4458" fmla="*/ 10000 h 10000"/>
              <a:gd name="connsiteX33-4459" fmla="*/ 3396 w 10000"/>
              <a:gd name="connsiteY33-4460" fmla="*/ 9891 h 10000"/>
              <a:gd name="connsiteX34-4461" fmla="*/ 2968 w 10000"/>
              <a:gd name="connsiteY34-4462" fmla="*/ 9891 h 10000"/>
              <a:gd name="connsiteX35-4463" fmla="*/ 2567 w 10000"/>
              <a:gd name="connsiteY35-4464" fmla="*/ 9781 h 10000"/>
              <a:gd name="connsiteX36-4465" fmla="*/ 2139 w 10000"/>
              <a:gd name="connsiteY36-4466" fmla="*/ 9672 h 10000"/>
              <a:gd name="connsiteX37-4467" fmla="*/ 1925 w 10000"/>
              <a:gd name="connsiteY37-4468" fmla="*/ 9563 h 10000"/>
              <a:gd name="connsiteX38-4469" fmla="*/ 1497 w 10000"/>
              <a:gd name="connsiteY38-4470" fmla="*/ 9344 h 10000"/>
              <a:gd name="connsiteX39-4471" fmla="*/ 1284 w 10000"/>
              <a:gd name="connsiteY39-4472" fmla="*/ 9126 h 10000"/>
              <a:gd name="connsiteX40-4473" fmla="*/ 1069 w 10000"/>
              <a:gd name="connsiteY40-4474" fmla="*/ 8811 h 10000"/>
              <a:gd name="connsiteX41-4475" fmla="*/ 856 w 10000"/>
              <a:gd name="connsiteY41-4476" fmla="*/ 8593 h 10000"/>
              <a:gd name="connsiteX42-4477" fmla="*/ 641 w 10000"/>
              <a:gd name="connsiteY42-4478" fmla="*/ 8374 h 10000"/>
              <a:gd name="connsiteX43-4479" fmla="*/ 641 w 10000"/>
              <a:gd name="connsiteY43-4480" fmla="*/ 8156 h 10000"/>
              <a:gd name="connsiteX44-4481" fmla="*/ 428 w 10000"/>
              <a:gd name="connsiteY44-4482" fmla="*/ 7937 h 10000"/>
              <a:gd name="connsiteX45-4483" fmla="*/ 428 w 10000"/>
              <a:gd name="connsiteY45-4484" fmla="*/ 7609 h 10000"/>
              <a:gd name="connsiteX46-4485" fmla="*/ 428 w 10000"/>
              <a:gd name="connsiteY46-4486" fmla="*/ 7391 h 10000"/>
              <a:gd name="connsiteX47-4487" fmla="*/ 428 w 10000"/>
              <a:gd name="connsiteY47-4488" fmla="*/ 6954 h 10000"/>
              <a:gd name="connsiteX48-4489" fmla="*/ 428 w 10000"/>
              <a:gd name="connsiteY48-4490" fmla="*/ 6626 h 10000"/>
              <a:gd name="connsiteX49-4491" fmla="*/ 428 w 10000"/>
              <a:gd name="connsiteY49-4492" fmla="*/ 6202 h 10000"/>
              <a:gd name="connsiteX50-4493" fmla="*/ 428 w 10000"/>
              <a:gd name="connsiteY50-4494" fmla="*/ 4454 h 10000"/>
              <a:gd name="connsiteX51-4495" fmla="*/ 428 w 10000"/>
              <a:gd name="connsiteY51-4496" fmla="*/ 2719 h 10000"/>
              <a:gd name="connsiteX52-4497" fmla="*/ 428 w 10000"/>
              <a:gd name="connsiteY52-4498" fmla="*/ 2281 h 10000"/>
              <a:gd name="connsiteX53-4499" fmla="*/ 428 w 10000"/>
              <a:gd name="connsiteY53-4500" fmla="*/ 1954 h 10000"/>
              <a:gd name="connsiteX54-4501" fmla="*/ 428 w 10000"/>
              <a:gd name="connsiteY54-4502" fmla="*/ 1626 h 10000"/>
              <a:gd name="connsiteX55-4503" fmla="*/ 428 w 10000"/>
              <a:gd name="connsiteY55-4504" fmla="*/ 1298 h 10000"/>
              <a:gd name="connsiteX56-4505" fmla="*/ 428 w 10000"/>
              <a:gd name="connsiteY56-4506" fmla="*/ 1093 h 10000"/>
              <a:gd name="connsiteX57-4507" fmla="*/ 428 w 10000"/>
              <a:gd name="connsiteY57-4508" fmla="*/ 874 h 10000"/>
              <a:gd name="connsiteX58-4509" fmla="*/ 428 w 10000"/>
              <a:gd name="connsiteY58-4510" fmla="*/ 656 h 10000"/>
              <a:gd name="connsiteX59-4511" fmla="*/ 213 w 10000"/>
              <a:gd name="connsiteY59-4512" fmla="*/ 546 h 10000"/>
              <a:gd name="connsiteX60-4513" fmla="*/ 0 w 10000"/>
              <a:gd name="connsiteY60-4514" fmla="*/ 328 h 10000"/>
              <a:gd name="connsiteX61-4515" fmla="*/ 0 w 10000"/>
              <a:gd name="connsiteY61-4516" fmla="*/ 219 h 10000"/>
              <a:gd name="connsiteX62-4517" fmla="*/ 0 w 10000"/>
              <a:gd name="connsiteY62-4518" fmla="*/ 109 h 10000"/>
              <a:gd name="connsiteX63-4519" fmla="*/ 213 w 10000"/>
              <a:gd name="connsiteY63-4520" fmla="*/ 0 h 10000"/>
              <a:gd name="connsiteX64-4521" fmla="*/ 213 w 10000"/>
              <a:gd name="connsiteY64-4522" fmla="*/ 0 h 10000"/>
              <a:gd name="connsiteX65-4523" fmla="*/ 641 w 10000"/>
              <a:gd name="connsiteY65-4524" fmla="*/ 0 h 10000"/>
              <a:gd name="connsiteX66-4525" fmla="*/ 856 w 10000"/>
              <a:gd name="connsiteY66-4526" fmla="*/ 0 h 10000"/>
              <a:gd name="connsiteX67-4527" fmla="*/ 1284 w 10000"/>
              <a:gd name="connsiteY67-4528" fmla="*/ 109 h 10000"/>
              <a:gd name="connsiteX68-4529" fmla="*/ 1711 w 10000"/>
              <a:gd name="connsiteY68-4530" fmla="*/ 328 h 10000"/>
              <a:gd name="connsiteX69-4531" fmla="*/ 1925 w 10000"/>
              <a:gd name="connsiteY69-4532" fmla="*/ 437 h 10000"/>
              <a:gd name="connsiteX70-4533" fmla="*/ 2139 w 10000"/>
              <a:gd name="connsiteY70-4534" fmla="*/ 546 h 10000"/>
              <a:gd name="connsiteX71-4535" fmla="*/ 2139 w 10000"/>
              <a:gd name="connsiteY71-4536" fmla="*/ 656 h 10000"/>
              <a:gd name="connsiteX72-4537" fmla="*/ 2139 w 10000"/>
              <a:gd name="connsiteY72-4538" fmla="*/ 874 h 10000"/>
              <a:gd name="connsiteX73-4539" fmla="*/ 1925 w 10000"/>
              <a:gd name="connsiteY73-4540" fmla="*/ 1298 h 10000"/>
              <a:gd name="connsiteX74-4541" fmla="*/ 1925 w 10000"/>
              <a:gd name="connsiteY74-4542" fmla="*/ 1516 h 10000"/>
              <a:gd name="connsiteX75-4543" fmla="*/ 1711 w 10000"/>
              <a:gd name="connsiteY75-4544" fmla="*/ 1844 h 10000"/>
              <a:gd name="connsiteX76-4545" fmla="*/ 1711 w 10000"/>
              <a:gd name="connsiteY76-4546" fmla="*/ 2391 h 10000"/>
              <a:gd name="connsiteX77-4547" fmla="*/ 1497 w 10000"/>
              <a:gd name="connsiteY77-4548" fmla="*/ 2937 h 10000"/>
              <a:gd name="connsiteX78-4549" fmla="*/ 1497 w 10000"/>
              <a:gd name="connsiteY78-4550" fmla="*/ 2937 h 10000"/>
              <a:gd name="connsiteX0-4551" fmla="*/ 1497 w 10000"/>
              <a:gd name="connsiteY0-4552" fmla="*/ 2937 h 10000"/>
              <a:gd name="connsiteX1-4553" fmla="*/ 1497 w 10000"/>
              <a:gd name="connsiteY1-4554" fmla="*/ 3484 h 10000"/>
              <a:gd name="connsiteX2-4555" fmla="*/ 1497 w 10000"/>
              <a:gd name="connsiteY2-4556" fmla="*/ 4016 h 10000"/>
              <a:gd name="connsiteX3-4557" fmla="*/ 1497 w 10000"/>
              <a:gd name="connsiteY3-4558" fmla="*/ 4563 h 10000"/>
              <a:gd name="connsiteX4-4559" fmla="*/ 1497 w 10000"/>
              <a:gd name="connsiteY4-4560" fmla="*/ 5000 h 10000"/>
              <a:gd name="connsiteX5-4561" fmla="*/ 1284 w 10000"/>
              <a:gd name="connsiteY5-4562" fmla="*/ 5437 h 10000"/>
              <a:gd name="connsiteX6-4563" fmla="*/ 1284 w 10000"/>
              <a:gd name="connsiteY6-4564" fmla="*/ 5984 h 10000"/>
              <a:gd name="connsiteX7-4565" fmla="*/ 1497 w 10000"/>
              <a:gd name="connsiteY7-4566" fmla="*/ 7063 h 10000"/>
              <a:gd name="connsiteX8-4567" fmla="*/ 1497 w 10000"/>
              <a:gd name="connsiteY8-4568" fmla="*/ 7500 h 10000"/>
              <a:gd name="connsiteX9-4569" fmla="*/ 1711 w 10000"/>
              <a:gd name="connsiteY9-4570" fmla="*/ 7937 h 10000"/>
              <a:gd name="connsiteX10-4571" fmla="*/ 1925 w 10000"/>
              <a:gd name="connsiteY10-4572" fmla="*/ 8265 h 10000"/>
              <a:gd name="connsiteX11-4573" fmla="*/ 2139 w 10000"/>
              <a:gd name="connsiteY11-4574" fmla="*/ 8593 h 10000"/>
              <a:gd name="connsiteX12-4575" fmla="*/ 2353 w 10000"/>
              <a:gd name="connsiteY12-4576" fmla="*/ 8702 h 10000"/>
              <a:gd name="connsiteX13-4577" fmla="*/ 2781 w 10000"/>
              <a:gd name="connsiteY13-4578" fmla="*/ 8921 h 10000"/>
              <a:gd name="connsiteX14-4579" fmla="*/ 3396 w 10000"/>
              <a:gd name="connsiteY14-4580" fmla="*/ 8921 h 10000"/>
              <a:gd name="connsiteX15-4581" fmla="*/ 4037 w 10000"/>
              <a:gd name="connsiteY15-4582" fmla="*/ 9030 h 10000"/>
              <a:gd name="connsiteX16-4583" fmla="*/ 4679 w 10000"/>
              <a:gd name="connsiteY16-4584" fmla="*/ 9030 h 10000"/>
              <a:gd name="connsiteX17-4585" fmla="*/ 5320 w 10000"/>
              <a:gd name="connsiteY17-4586" fmla="*/ 9030 h 10000"/>
              <a:gd name="connsiteX18-4587" fmla="*/ 5963 w 10000"/>
              <a:gd name="connsiteY18-4588" fmla="*/ 9030 h 10000"/>
              <a:gd name="connsiteX19-4589" fmla="*/ 6604 w 10000"/>
              <a:gd name="connsiteY19-4590" fmla="*/ 9030 h 10000"/>
              <a:gd name="connsiteX20-4591" fmla="*/ 7032 w 10000"/>
              <a:gd name="connsiteY20-4592" fmla="*/ 8921 h 10000"/>
              <a:gd name="connsiteX21-4593" fmla="*/ 7673 w 10000"/>
              <a:gd name="connsiteY21-4594" fmla="*/ 8702 h 10000"/>
              <a:gd name="connsiteX22-4595" fmla="*/ 10000 w 10000"/>
              <a:gd name="connsiteY22-4596" fmla="*/ 9235 h 10000"/>
              <a:gd name="connsiteX23-4597" fmla="*/ 9572 w 10000"/>
              <a:gd name="connsiteY23-4598" fmla="*/ 9454 h 10000"/>
              <a:gd name="connsiteX24-4599" fmla="*/ 8716 w 10000"/>
              <a:gd name="connsiteY24-4600" fmla="*/ 9672 h 10000"/>
              <a:gd name="connsiteX25-4601" fmla="*/ 7888 w 10000"/>
              <a:gd name="connsiteY25-4602" fmla="*/ 9891 h 10000"/>
              <a:gd name="connsiteX26-4603" fmla="*/ 7032 w 10000"/>
              <a:gd name="connsiteY26-4604" fmla="*/ 10000 h 10000"/>
              <a:gd name="connsiteX27-4605" fmla="*/ 6176 w 10000"/>
              <a:gd name="connsiteY27-4606" fmla="*/ 10000 h 10000"/>
              <a:gd name="connsiteX28-4607" fmla="*/ 5535 w 10000"/>
              <a:gd name="connsiteY28-4608" fmla="*/ 10000 h 10000"/>
              <a:gd name="connsiteX29-4609" fmla="*/ 4893 w 10000"/>
              <a:gd name="connsiteY29-4610" fmla="*/ 10000 h 10000"/>
              <a:gd name="connsiteX30-4611" fmla="*/ 4465 w 10000"/>
              <a:gd name="connsiteY30-4612" fmla="*/ 10000 h 10000"/>
              <a:gd name="connsiteX31-4613" fmla="*/ 3823 w 10000"/>
              <a:gd name="connsiteY31-4614" fmla="*/ 10000 h 10000"/>
              <a:gd name="connsiteX32-4615" fmla="*/ 3396 w 10000"/>
              <a:gd name="connsiteY32-4616" fmla="*/ 9891 h 10000"/>
              <a:gd name="connsiteX33-4617" fmla="*/ 2968 w 10000"/>
              <a:gd name="connsiteY33-4618" fmla="*/ 9891 h 10000"/>
              <a:gd name="connsiteX34-4619" fmla="*/ 2567 w 10000"/>
              <a:gd name="connsiteY34-4620" fmla="*/ 9781 h 10000"/>
              <a:gd name="connsiteX35-4621" fmla="*/ 2139 w 10000"/>
              <a:gd name="connsiteY35-4622" fmla="*/ 9672 h 10000"/>
              <a:gd name="connsiteX36-4623" fmla="*/ 1925 w 10000"/>
              <a:gd name="connsiteY36-4624" fmla="*/ 9563 h 10000"/>
              <a:gd name="connsiteX37-4625" fmla="*/ 1497 w 10000"/>
              <a:gd name="connsiteY37-4626" fmla="*/ 9344 h 10000"/>
              <a:gd name="connsiteX38-4627" fmla="*/ 1284 w 10000"/>
              <a:gd name="connsiteY38-4628" fmla="*/ 9126 h 10000"/>
              <a:gd name="connsiteX39-4629" fmla="*/ 1069 w 10000"/>
              <a:gd name="connsiteY39-4630" fmla="*/ 8811 h 10000"/>
              <a:gd name="connsiteX40-4631" fmla="*/ 856 w 10000"/>
              <a:gd name="connsiteY40-4632" fmla="*/ 8593 h 10000"/>
              <a:gd name="connsiteX41-4633" fmla="*/ 641 w 10000"/>
              <a:gd name="connsiteY41-4634" fmla="*/ 8374 h 10000"/>
              <a:gd name="connsiteX42-4635" fmla="*/ 641 w 10000"/>
              <a:gd name="connsiteY42-4636" fmla="*/ 8156 h 10000"/>
              <a:gd name="connsiteX43-4637" fmla="*/ 428 w 10000"/>
              <a:gd name="connsiteY43-4638" fmla="*/ 7937 h 10000"/>
              <a:gd name="connsiteX44-4639" fmla="*/ 428 w 10000"/>
              <a:gd name="connsiteY44-4640" fmla="*/ 7609 h 10000"/>
              <a:gd name="connsiteX45-4641" fmla="*/ 428 w 10000"/>
              <a:gd name="connsiteY45-4642" fmla="*/ 7391 h 10000"/>
              <a:gd name="connsiteX46-4643" fmla="*/ 428 w 10000"/>
              <a:gd name="connsiteY46-4644" fmla="*/ 6954 h 10000"/>
              <a:gd name="connsiteX47-4645" fmla="*/ 428 w 10000"/>
              <a:gd name="connsiteY47-4646" fmla="*/ 6626 h 10000"/>
              <a:gd name="connsiteX48-4647" fmla="*/ 428 w 10000"/>
              <a:gd name="connsiteY48-4648" fmla="*/ 6202 h 10000"/>
              <a:gd name="connsiteX49-4649" fmla="*/ 428 w 10000"/>
              <a:gd name="connsiteY49-4650" fmla="*/ 4454 h 10000"/>
              <a:gd name="connsiteX50-4651" fmla="*/ 428 w 10000"/>
              <a:gd name="connsiteY50-4652" fmla="*/ 2719 h 10000"/>
              <a:gd name="connsiteX51-4653" fmla="*/ 428 w 10000"/>
              <a:gd name="connsiteY51-4654" fmla="*/ 2281 h 10000"/>
              <a:gd name="connsiteX52-4655" fmla="*/ 428 w 10000"/>
              <a:gd name="connsiteY52-4656" fmla="*/ 1954 h 10000"/>
              <a:gd name="connsiteX53-4657" fmla="*/ 428 w 10000"/>
              <a:gd name="connsiteY53-4658" fmla="*/ 1626 h 10000"/>
              <a:gd name="connsiteX54-4659" fmla="*/ 428 w 10000"/>
              <a:gd name="connsiteY54-4660" fmla="*/ 1298 h 10000"/>
              <a:gd name="connsiteX55-4661" fmla="*/ 428 w 10000"/>
              <a:gd name="connsiteY55-4662" fmla="*/ 1093 h 10000"/>
              <a:gd name="connsiteX56-4663" fmla="*/ 428 w 10000"/>
              <a:gd name="connsiteY56-4664" fmla="*/ 874 h 10000"/>
              <a:gd name="connsiteX57-4665" fmla="*/ 428 w 10000"/>
              <a:gd name="connsiteY57-4666" fmla="*/ 656 h 10000"/>
              <a:gd name="connsiteX58-4667" fmla="*/ 213 w 10000"/>
              <a:gd name="connsiteY58-4668" fmla="*/ 546 h 10000"/>
              <a:gd name="connsiteX59-4669" fmla="*/ 0 w 10000"/>
              <a:gd name="connsiteY59-4670" fmla="*/ 328 h 10000"/>
              <a:gd name="connsiteX60-4671" fmla="*/ 0 w 10000"/>
              <a:gd name="connsiteY60-4672" fmla="*/ 219 h 10000"/>
              <a:gd name="connsiteX61-4673" fmla="*/ 0 w 10000"/>
              <a:gd name="connsiteY61-4674" fmla="*/ 109 h 10000"/>
              <a:gd name="connsiteX62-4675" fmla="*/ 213 w 10000"/>
              <a:gd name="connsiteY62-4676" fmla="*/ 0 h 10000"/>
              <a:gd name="connsiteX63-4677" fmla="*/ 213 w 10000"/>
              <a:gd name="connsiteY63-4678" fmla="*/ 0 h 10000"/>
              <a:gd name="connsiteX64-4679" fmla="*/ 641 w 10000"/>
              <a:gd name="connsiteY64-4680" fmla="*/ 0 h 10000"/>
              <a:gd name="connsiteX65-4681" fmla="*/ 856 w 10000"/>
              <a:gd name="connsiteY65-4682" fmla="*/ 0 h 10000"/>
              <a:gd name="connsiteX66-4683" fmla="*/ 1284 w 10000"/>
              <a:gd name="connsiteY66-4684" fmla="*/ 109 h 10000"/>
              <a:gd name="connsiteX67-4685" fmla="*/ 1711 w 10000"/>
              <a:gd name="connsiteY67-4686" fmla="*/ 328 h 10000"/>
              <a:gd name="connsiteX68-4687" fmla="*/ 1925 w 10000"/>
              <a:gd name="connsiteY68-4688" fmla="*/ 437 h 10000"/>
              <a:gd name="connsiteX69-4689" fmla="*/ 2139 w 10000"/>
              <a:gd name="connsiteY69-4690" fmla="*/ 546 h 10000"/>
              <a:gd name="connsiteX70-4691" fmla="*/ 2139 w 10000"/>
              <a:gd name="connsiteY70-4692" fmla="*/ 656 h 10000"/>
              <a:gd name="connsiteX71-4693" fmla="*/ 2139 w 10000"/>
              <a:gd name="connsiteY71-4694" fmla="*/ 874 h 10000"/>
              <a:gd name="connsiteX72-4695" fmla="*/ 1925 w 10000"/>
              <a:gd name="connsiteY72-4696" fmla="*/ 1298 h 10000"/>
              <a:gd name="connsiteX73-4697" fmla="*/ 1925 w 10000"/>
              <a:gd name="connsiteY73-4698" fmla="*/ 1516 h 10000"/>
              <a:gd name="connsiteX74-4699" fmla="*/ 1711 w 10000"/>
              <a:gd name="connsiteY74-4700" fmla="*/ 1844 h 10000"/>
              <a:gd name="connsiteX75-4701" fmla="*/ 1711 w 10000"/>
              <a:gd name="connsiteY75-4702" fmla="*/ 2391 h 10000"/>
              <a:gd name="connsiteX76-4703" fmla="*/ 1497 w 10000"/>
              <a:gd name="connsiteY76-4704" fmla="*/ 2937 h 10000"/>
              <a:gd name="connsiteX77-4705" fmla="*/ 1497 w 10000"/>
              <a:gd name="connsiteY77-4706" fmla="*/ 2937 h 10000"/>
              <a:gd name="connsiteX0-4707" fmla="*/ 1497 w 9572"/>
              <a:gd name="connsiteY0-4708" fmla="*/ 2937 h 10000"/>
              <a:gd name="connsiteX1-4709" fmla="*/ 1497 w 9572"/>
              <a:gd name="connsiteY1-4710" fmla="*/ 3484 h 10000"/>
              <a:gd name="connsiteX2-4711" fmla="*/ 1497 w 9572"/>
              <a:gd name="connsiteY2-4712" fmla="*/ 4016 h 10000"/>
              <a:gd name="connsiteX3-4713" fmla="*/ 1497 w 9572"/>
              <a:gd name="connsiteY3-4714" fmla="*/ 4563 h 10000"/>
              <a:gd name="connsiteX4-4715" fmla="*/ 1497 w 9572"/>
              <a:gd name="connsiteY4-4716" fmla="*/ 5000 h 10000"/>
              <a:gd name="connsiteX5-4717" fmla="*/ 1284 w 9572"/>
              <a:gd name="connsiteY5-4718" fmla="*/ 5437 h 10000"/>
              <a:gd name="connsiteX6-4719" fmla="*/ 1284 w 9572"/>
              <a:gd name="connsiteY6-4720" fmla="*/ 5984 h 10000"/>
              <a:gd name="connsiteX7-4721" fmla="*/ 1497 w 9572"/>
              <a:gd name="connsiteY7-4722" fmla="*/ 7063 h 10000"/>
              <a:gd name="connsiteX8-4723" fmla="*/ 1497 w 9572"/>
              <a:gd name="connsiteY8-4724" fmla="*/ 7500 h 10000"/>
              <a:gd name="connsiteX9-4725" fmla="*/ 1711 w 9572"/>
              <a:gd name="connsiteY9-4726" fmla="*/ 7937 h 10000"/>
              <a:gd name="connsiteX10-4727" fmla="*/ 1925 w 9572"/>
              <a:gd name="connsiteY10-4728" fmla="*/ 8265 h 10000"/>
              <a:gd name="connsiteX11-4729" fmla="*/ 2139 w 9572"/>
              <a:gd name="connsiteY11-4730" fmla="*/ 8593 h 10000"/>
              <a:gd name="connsiteX12-4731" fmla="*/ 2353 w 9572"/>
              <a:gd name="connsiteY12-4732" fmla="*/ 8702 h 10000"/>
              <a:gd name="connsiteX13-4733" fmla="*/ 2781 w 9572"/>
              <a:gd name="connsiteY13-4734" fmla="*/ 8921 h 10000"/>
              <a:gd name="connsiteX14-4735" fmla="*/ 3396 w 9572"/>
              <a:gd name="connsiteY14-4736" fmla="*/ 8921 h 10000"/>
              <a:gd name="connsiteX15-4737" fmla="*/ 4037 w 9572"/>
              <a:gd name="connsiteY15-4738" fmla="*/ 9030 h 10000"/>
              <a:gd name="connsiteX16-4739" fmla="*/ 4679 w 9572"/>
              <a:gd name="connsiteY16-4740" fmla="*/ 9030 h 10000"/>
              <a:gd name="connsiteX17-4741" fmla="*/ 5320 w 9572"/>
              <a:gd name="connsiteY17-4742" fmla="*/ 9030 h 10000"/>
              <a:gd name="connsiteX18-4743" fmla="*/ 5963 w 9572"/>
              <a:gd name="connsiteY18-4744" fmla="*/ 9030 h 10000"/>
              <a:gd name="connsiteX19-4745" fmla="*/ 6604 w 9572"/>
              <a:gd name="connsiteY19-4746" fmla="*/ 9030 h 10000"/>
              <a:gd name="connsiteX20-4747" fmla="*/ 7032 w 9572"/>
              <a:gd name="connsiteY20-4748" fmla="*/ 8921 h 10000"/>
              <a:gd name="connsiteX21-4749" fmla="*/ 7673 w 9572"/>
              <a:gd name="connsiteY21-4750" fmla="*/ 8702 h 10000"/>
              <a:gd name="connsiteX22-4751" fmla="*/ 9572 w 9572"/>
              <a:gd name="connsiteY22-4752" fmla="*/ 9454 h 10000"/>
              <a:gd name="connsiteX23-4753" fmla="*/ 8716 w 9572"/>
              <a:gd name="connsiteY23-4754" fmla="*/ 9672 h 10000"/>
              <a:gd name="connsiteX24-4755" fmla="*/ 7888 w 9572"/>
              <a:gd name="connsiteY24-4756" fmla="*/ 9891 h 10000"/>
              <a:gd name="connsiteX25-4757" fmla="*/ 7032 w 9572"/>
              <a:gd name="connsiteY25-4758" fmla="*/ 10000 h 10000"/>
              <a:gd name="connsiteX26-4759" fmla="*/ 6176 w 9572"/>
              <a:gd name="connsiteY26-4760" fmla="*/ 10000 h 10000"/>
              <a:gd name="connsiteX27-4761" fmla="*/ 5535 w 9572"/>
              <a:gd name="connsiteY27-4762" fmla="*/ 10000 h 10000"/>
              <a:gd name="connsiteX28-4763" fmla="*/ 4893 w 9572"/>
              <a:gd name="connsiteY28-4764" fmla="*/ 10000 h 10000"/>
              <a:gd name="connsiteX29-4765" fmla="*/ 4465 w 9572"/>
              <a:gd name="connsiteY29-4766" fmla="*/ 10000 h 10000"/>
              <a:gd name="connsiteX30-4767" fmla="*/ 3823 w 9572"/>
              <a:gd name="connsiteY30-4768" fmla="*/ 10000 h 10000"/>
              <a:gd name="connsiteX31-4769" fmla="*/ 3396 w 9572"/>
              <a:gd name="connsiteY31-4770" fmla="*/ 9891 h 10000"/>
              <a:gd name="connsiteX32-4771" fmla="*/ 2968 w 9572"/>
              <a:gd name="connsiteY32-4772" fmla="*/ 9891 h 10000"/>
              <a:gd name="connsiteX33-4773" fmla="*/ 2567 w 9572"/>
              <a:gd name="connsiteY33-4774" fmla="*/ 9781 h 10000"/>
              <a:gd name="connsiteX34-4775" fmla="*/ 2139 w 9572"/>
              <a:gd name="connsiteY34-4776" fmla="*/ 9672 h 10000"/>
              <a:gd name="connsiteX35-4777" fmla="*/ 1925 w 9572"/>
              <a:gd name="connsiteY35-4778" fmla="*/ 9563 h 10000"/>
              <a:gd name="connsiteX36-4779" fmla="*/ 1497 w 9572"/>
              <a:gd name="connsiteY36-4780" fmla="*/ 9344 h 10000"/>
              <a:gd name="connsiteX37-4781" fmla="*/ 1284 w 9572"/>
              <a:gd name="connsiteY37-4782" fmla="*/ 9126 h 10000"/>
              <a:gd name="connsiteX38-4783" fmla="*/ 1069 w 9572"/>
              <a:gd name="connsiteY38-4784" fmla="*/ 8811 h 10000"/>
              <a:gd name="connsiteX39-4785" fmla="*/ 856 w 9572"/>
              <a:gd name="connsiteY39-4786" fmla="*/ 8593 h 10000"/>
              <a:gd name="connsiteX40-4787" fmla="*/ 641 w 9572"/>
              <a:gd name="connsiteY40-4788" fmla="*/ 8374 h 10000"/>
              <a:gd name="connsiteX41-4789" fmla="*/ 641 w 9572"/>
              <a:gd name="connsiteY41-4790" fmla="*/ 8156 h 10000"/>
              <a:gd name="connsiteX42-4791" fmla="*/ 428 w 9572"/>
              <a:gd name="connsiteY42-4792" fmla="*/ 7937 h 10000"/>
              <a:gd name="connsiteX43-4793" fmla="*/ 428 w 9572"/>
              <a:gd name="connsiteY43-4794" fmla="*/ 7609 h 10000"/>
              <a:gd name="connsiteX44-4795" fmla="*/ 428 w 9572"/>
              <a:gd name="connsiteY44-4796" fmla="*/ 7391 h 10000"/>
              <a:gd name="connsiteX45-4797" fmla="*/ 428 w 9572"/>
              <a:gd name="connsiteY45-4798" fmla="*/ 6954 h 10000"/>
              <a:gd name="connsiteX46-4799" fmla="*/ 428 w 9572"/>
              <a:gd name="connsiteY46-4800" fmla="*/ 6626 h 10000"/>
              <a:gd name="connsiteX47-4801" fmla="*/ 428 w 9572"/>
              <a:gd name="connsiteY47-4802" fmla="*/ 6202 h 10000"/>
              <a:gd name="connsiteX48-4803" fmla="*/ 428 w 9572"/>
              <a:gd name="connsiteY48-4804" fmla="*/ 4454 h 10000"/>
              <a:gd name="connsiteX49-4805" fmla="*/ 428 w 9572"/>
              <a:gd name="connsiteY49-4806" fmla="*/ 2719 h 10000"/>
              <a:gd name="connsiteX50-4807" fmla="*/ 428 w 9572"/>
              <a:gd name="connsiteY50-4808" fmla="*/ 2281 h 10000"/>
              <a:gd name="connsiteX51-4809" fmla="*/ 428 w 9572"/>
              <a:gd name="connsiteY51-4810" fmla="*/ 1954 h 10000"/>
              <a:gd name="connsiteX52-4811" fmla="*/ 428 w 9572"/>
              <a:gd name="connsiteY52-4812" fmla="*/ 1626 h 10000"/>
              <a:gd name="connsiteX53-4813" fmla="*/ 428 w 9572"/>
              <a:gd name="connsiteY53-4814" fmla="*/ 1298 h 10000"/>
              <a:gd name="connsiteX54-4815" fmla="*/ 428 w 9572"/>
              <a:gd name="connsiteY54-4816" fmla="*/ 1093 h 10000"/>
              <a:gd name="connsiteX55-4817" fmla="*/ 428 w 9572"/>
              <a:gd name="connsiteY55-4818" fmla="*/ 874 h 10000"/>
              <a:gd name="connsiteX56-4819" fmla="*/ 428 w 9572"/>
              <a:gd name="connsiteY56-4820" fmla="*/ 656 h 10000"/>
              <a:gd name="connsiteX57-4821" fmla="*/ 213 w 9572"/>
              <a:gd name="connsiteY57-4822" fmla="*/ 546 h 10000"/>
              <a:gd name="connsiteX58-4823" fmla="*/ 0 w 9572"/>
              <a:gd name="connsiteY58-4824" fmla="*/ 328 h 10000"/>
              <a:gd name="connsiteX59-4825" fmla="*/ 0 w 9572"/>
              <a:gd name="connsiteY59-4826" fmla="*/ 219 h 10000"/>
              <a:gd name="connsiteX60-4827" fmla="*/ 0 w 9572"/>
              <a:gd name="connsiteY60-4828" fmla="*/ 109 h 10000"/>
              <a:gd name="connsiteX61-4829" fmla="*/ 213 w 9572"/>
              <a:gd name="connsiteY61-4830" fmla="*/ 0 h 10000"/>
              <a:gd name="connsiteX62-4831" fmla="*/ 213 w 9572"/>
              <a:gd name="connsiteY62-4832" fmla="*/ 0 h 10000"/>
              <a:gd name="connsiteX63-4833" fmla="*/ 641 w 9572"/>
              <a:gd name="connsiteY63-4834" fmla="*/ 0 h 10000"/>
              <a:gd name="connsiteX64-4835" fmla="*/ 856 w 9572"/>
              <a:gd name="connsiteY64-4836" fmla="*/ 0 h 10000"/>
              <a:gd name="connsiteX65-4837" fmla="*/ 1284 w 9572"/>
              <a:gd name="connsiteY65-4838" fmla="*/ 109 h 10000"/>
              <a:gd name="connsiteX66-4839" fmla="*/ 1711 w 9572"/>
              <a:gd name="connsiteY66-4840" fmla="*/ 328 h 10000"/>
              <a:gd name="connsiteX67-4841" fmla="*/ 1925 w 9572"/>
              <a:gd name="connsiteY67-4842" fmla="*/ 437 h 10000"/>
              <a:gd name="connsiteX68-4843" fmla="*/ 2139 w 9572"/>
              <a:gd name="connsiteY68-4844" fmla="*/ 546 h 10000"/>
              <a:gd name="connsiteX69-4845" fmla="*/ 2139 w 9572"/>
              <a:gd name="connsiteY69-4846" fmla="*/ 656 h 10000"/>
              <a:gd name="connsiteX70-4847" fmla="*/ 2139 w 9572"/>
              <a:gd name="connsiteY70-4848" fmla="*/ 874 h 10000"/>
              <a:gd name="connsiteX71-4849" fmla="*/ 1925 w 9572"/>
              <a:gd name="connsiteY71-4850" fmla="*/ 1298 h 10000"/>
              <a:gd name="connsiteX72-4851" fmla="*/ 1925 w 9572"/>
              <a:gd name="connsiteY72-4852" fmla="*/ 1516 h 10000"/>
              <a:gd name="connsiteX73-4853" fmla="*/ 1711 w 9572"/>
              <a:gd name="connsiteY73-4854" fmla="*/ 1844 h 10000"/>
              <a:gd name="connsiteX74-4855" fmla="*/ 1711 w 9572"/>
              <a:gd name="connsiteY74-4856" fmla="*/ 2391 h 10000"/>
              <a:gd name="connsiteX75-4857" fmla="*/ 1497 w 9572"/>
              <a:gd name="connsiteY75-4858" fmla="*/ 2937 h 10000"/>
              <a:gd name="connsiteX76-4859" fmla="*/ 1497 w 9572"/>
              <a:gd name="connsiteY76-4860" fmla="*/ 2937 h 10000"/>
              <a:gd name="connsiteX0-4861" fmla="*/ 1564 w 9106"/>
              <a:gd name="connsiteY0-4862" fmla="*/ 2937 h 10000"/>
              <a:gd name="connsiteX1-4863" fmla="*/ 1564 w 9106"/>
              <a:gd name="connsiteY1-4864" fmla="*/ 3484 h 10000"/>
              <a:gd name="connsiteX2-4865" fmla="*/ 1564 w 9106"/>
              <a:gd name="connsiteY2-4866" fmla="*/ 4016 h 10000"/>
              <a:gd name="connsiteX3-4867" fmla="*/ 1564 w 9106"/>
              <a:gd name="connsiteY3-4868" fmla="*/ 4563 h 10000"/>
              <a:gd name="connsiteX4-4869" fmla="*/ 1564 w 9106"/>
              <a:gd name="connsiteY4-4870" fmla="*/ 5000 h 10000"/>
              <a:gd name="connsiteX5-4871" fmla="*/ 1341 w 9106"/>
              <a:gd name="connsiteY5-4872" fmla="*/ 5437 h 10000"/>
              <a:gd name="connsiteX6-4873" fmla="*/ 1341 w 9106"/>
              <a:gd name="connsiteY6-4874" fmla="*/ 5984 h 10000"/>
              <a:gd name="connsiteX7-4875" fmla="*/ 1564 w 9106"/>
              <a:gd name="connsiteY7-4876" fmla="*/ 7063 h 10000"/>
              <a:gd name="connsiteX8-4877" fmla="*/ 1564 w 9106"/>
              <a:gd name="connsiteY8-4878" fmla="*/ 7500 h 10000"/>
              <a:gd name="connsiteX9-4879" fmla="*/ 1788 w 9106"/>
              <a:gd name="connsiteY9-4880" fmla="*/ 7937 h 10000"/>
              <a:gd name="connsiteX10-4881" fmla="*/ 2011 w 9106"/>
              <a:gd name="connsiteY10-4882" fmla="*/ 8265 h 10000"/>
              <a:gd name="connsiteX11-4883" fmla="*/ 2235 w 9106"/>
              <a:gd name="connsiteY11-4884" fmla="*/ 8593 h 10000"/>
              <a:gd name="connsiteX12-4885" fmla="*/ 2458 w 9106"/>
              <a:gd name="connsiteY12-4886" fmla="*/ 8702 h 10000"/>
              <a:gd name="connsiteX13-4887" fmla="*/ 2905 w 9106"/>
              <a:gd name="connsiteY13-4888" fmla="*/ 8921 h 10000"/>
              <a:gd name="connsiteX14-4889" fmla="*/ 3548 w 9106"/>
              <a:gd name="connsiteY14-4890" fmla="*/ 8921 h 10000"/>
              <a:gd name="connsiteX15-4891" fmla="*/ 4218 w 9106"/>
              <a:gd name="connsiteY15-4892" fmla="*/ 9030 h 10000"/>
              <a:gd name="connsiteX16-4893" fmla="*/ 4888 w 9106"/>
              <a:gd name="connsiteY16-4894" fmla="*/ 9030 h 10000"/>
              <a:gd name="connsiteX17-4895" fmla="*/ 5558 w 9106"/>
              <a:gd name="connsiteY17-4896" fmla="*/ 9030 h 10000"/>
              <a:gd name="connsiteX18-4897" fmla="*/ 6230 w 9106"/>
              <a:gd name="connsiteY18-4898" fmla="*/ 9030 h 10000"/>
              <a:gd name="connsiteX19-4899" fmla="*/ 6899 w 9106"/>
              <a:gd name="connsiteY19-4900" fmla="*/ 9030 h 10000"/>
              <a:gd name="connsiteX20-4901" fmla="*/ 7346 w 9106"/>
              <a:gd name="connsiteY20-4902" fmla="*/ 8921 h 10000"/>
              <a:gd name="connsiteX21-4903" fmla="*/ 8016 w 9106"/>
              <a:gd name="connsiteY21-4904" fmla="*/ 8702 h 10000"/>
              <a:gd name="connsiteX22-4905" fmla="*/ 9106 w 9106"/>
              <a:gd name="connsiteY22-4906" fmla="*/ 9672 h 10000"/>
              <a:gd name="connsiteX23-4907" fmla="*/ 8241 w 9106"/>
              <a:gd name="connsiteY23-4908" fmla="*/ 9891 h 10000"/>
              <a:gd name="connsiteX24-4909" fmla="*/ 7346 w 9106"/>
              <a:gd name="connsiteY24-4910" fmla="*/ 10000 h 10000"/>
              <a:gd name="connsiteX25-4911" fmla="*/ 6452 w 9106"/>
              <a:gd name="connsiteY25-4912" fmla="*/ 10000 h 10000"/>
              <a:gd name="connsiteX26-4913" fmla="*/ 5782 w 9106"/>
              <a:gd name="connsiteY26-4914" fmla="*/ 10000 h 10000"/>
              <a:gd name="connsiteX27-4915" fmla="*/ 5112 w 9106"/>
              <a:gd name="connsiteY27-4916" fmla="*/ 10000 h 10000"/>
              <a:gd name="connsiteX28-4917" fmla="*/ 4665 w 9106"/>
              <a:gd name="connsiteY28-4918" fmla="*/ 10000 h 10000"/>
              <a:gd name="connsiteX29-4919" fmla="*/ 3994 w 9106"/>
              <a:gd name="connsiteY29-4920" fmla="*/ 10000 h 10000"/>
              <a:gd name="connsiteX30-4921" fmla="*/ 3548 w 9106"/>
              <a:gd name="connsiteY30-4922" fmla="*/ 9891 h 10000"/>
              <a:gd name="connsiteX31-4923" fmla="*/ 3101 w 9106"/>
              <a:gd name="connsiteY31-4924" fmla="*/ 9891 h 10000"/>
              <a:gd name="connsiteX32-4925" fmla="*/ 2682 w 9106"/>
              <a:gd name="connsiteY32-4926" fmla="*/ 9781 h 10000"/>
              <a:gd name="connsiteX33-4927" fmla="*/ 2235 w 9106"/>
              <a:gd name="connsiteY33-4928" fmla="*/ 9672 h 10000"/>
              <a:gd name="connsiteX34-4929" fmla="*/ 2011 w 9106"/>
              <a:gd name="connsiteY34-4930" fmla="*/ 9563 h 10000"/>
              <a:gd name="connsiteX35-4931" fmla="*/ 1564 w 9106"/>
              <a:gd name="connsiteY35-4932" fmla="*/ 9344 h 10000"/>
              <a:gd name="connsiteX36-4933" fmla="*/ 1341 w 9106"/>
              <a:gd name="connsiteY36-4934" fmla="*/ 9126 h 10000"/>
              <a:gd name="connsiteX37-4935" fmla="*/ 1117 w 9106"/>
              <a:gd name="connsiteY37-4936" fmla="*/ 8811 h 10000"/>
              <a:gd name="connsiteX38-4937" fmla="*/ 894 w 9106"/>
              <a:gd name="connsiteY38-4938" fmla="*/ 8593 h 10000"/>
              <a:gd name="connsiteX39-4939" fmla="*/ 670 w 9106"/>
              <a:gd name="connsiteY39-4940" fmla="*/ 8374 h 10000"/>
              <a:gd name="connsiteX40-4941" fmla="*/ 670 w 9106"/>
              <a:gd name="connsiteY40-4942" fmla="*/ 8156 h 10000"/>
              <a:gd name="connsiteX41-4943" fmla="*/ 447 w 9106"/>
              <a:gd name="connsiteY41-4944" fmla="*/ 7937 h 10000"/>
              <a:gd name="connsiteX42-4945" fmla="*/ 447 w 9106"/>
              <a:gd name="connsiteY42-4946" fmla="*/ 7609 h 10000"/>
              <a:gd name="connsiteX43-4947" fmla="*/ 447 w 9106"/>
              <a:gd name="connsiteY43-4948" fmla="*/ 7391 h 10000"/>
              <a:gd name="connsiteX44-4949" fmla="*/ 447 w 9106"/>
              <a:gd name="connsiteY44-4950" fmla="*/ 6954 h 10000"/>
              <a:gd name="connsiteX45-4951" fmla="*/ 447 w 9106"/>
              <a:gd name="connsiteY45-4952" fmla="*/ 6626 h 10000"/>
              <a:gd name="connsiteX46-4953" fmla="*/ 447 w 9106"/>
              <a:gd name="connsiteY46-4954" fmla="*/ 6202 h 10000"/>
              <a:gd name="connsiteX47-4955" fmla="*/ 447 w 9106"/>
              <a:gd name="connsiteY47-4956" fmla="*/ 4454 h 10000"/>
              <a:gd name="connsiteX48-4957" fmla="*/ 447 w 9106"/>
              <a:gd name="connsiteY48-4958" fmla="*/ 2719 h 10000"/>
              <a:gd name="connsiteX49-4959" fmla="*/ 447 w 9106"/>
              <a:gd name="connsiteY49-4960" fmla="*/ 2281 h 10000"/>
              <a:gd name="connsiteX50-4961" fmla="*/ 447 w 9106"/>
              <a:gd name="connsiteY50-4962" fmla="*/ 1954 h 10000"/>
              <a:gd name="connsiteX51-4963" fmla="*/ 447 w 9106"/>
              <a:gd name="connsiteY51-4964" fmla="*/ 1626 h 10000"/>
              <a:gd name="connsiteX52-4965" fmla="*/ 447 w 9106"/>
              <a:gd name="connsiteY52-4966" fmla="*/ 1298 h 10000"/>
              <a:gd name="connsiteX53-4967" fmla="*/ 447 w 9106"/>
              <a:gd name="connsiteY53-4968" fmla="*/ 1093 h 10000"/>
              <a:gd name="connsiteX54-4969" fmla="*/ 447 w 9106"/>
              <a:gd name="connsiteY54-4970" fmla="*/ 874 h 10000"/>
              <a:gd name="connsiteX55-4971" fmla="*/ 447 w 9106"/>
              <a:gd name="connsiteY55-4972" fmla="*/ 656 h 10000"/>
              <a:gd name="connsiteX56-4973" fmla="*/ 223 w 9106"/>
              <a:gd name="connsiteY56-4974" fmla="*/ 546 h 10000"/>
              <a:gd name="connsiteX57-4975" fmla="*/ 0 w 9106"/>
              <a:gd name="connsiteY57-4976" fmla="*/ 328 h 10000"/>
              <a:gd name="connsiteX58-4977" fmla="*/ 0 w 9106"/>
              <a:gd name="connsiteY58-4978" fmla="*/ 219 h 10000"/>
              <a:gd name="connsiteX59-4979" fmla="*/ 0 w 9106"/>
              <a:gd name="connsiteY59-4980" fmla="*/ 109 h 10000"/>
              <a:gd name="connsiteX60-4981" fmla="*/ 223 w 9106"/>
              <a:gd name="connsiteY60-4982" fmla="*/ 0 h 10000"/>
              <a:gd name="connsiteX61-4983" fmla="*/ 223 w 9106"/>
              <a:gd name="connsiteY61-4984" fmla="*/ 0 h 10000"/>
              <a:gd name="connsiteX62-4985" fmla="*/ 670 w 9106"/>
              <a:gd name="connsiteY62-4986" fmla="*/ 0 h 10000"/>
              <a:gd name="connsiteX63-4987" fmla="*/ 894 w 9106"/>
              <a:gd name="connsiteY63-4988" fmla="*/ 0 h 10000"/>
              <a:gd name="connsiteX64-4989" fmla="*/ 1341 w 9106"/>
              <a:gd name="connsiteY64-4990" fmla="*/ 109 h 10000"/>
              <a:gd name="connsiteX65-4991" fmla="*/ 1788 w 9106"/>
              <a:gd name="connsiteY65-4992" fmla="*/ 328 h 10000"/>
              <a:gd name="connsiteX66-4993" fmla="*/ 2011 w 9106"/>
              <a:gd name="connsiteY66-4994" fmla="*/ 437 h 10000"/>
              <a:gd name="connsiteX67-4995" fmla="*/ 2235 w 9106"/>
              <a:gd name="connsiteY67-4996" fmla="*/ 546 h 10000"/>
              <a:gd name="connsiteX68-4997" fmla="*/ 2235 w 9106"/>
              <a:gd name="connsiteY68-4998" fmla="*/ 656 h 10000"/>
              <a:gd name="connsiteX69-4999" fmla="*/ 2235 w 9106"/>
              <a:gd name="connsiteY69-5000" fmla="*/ 874 h 10000"/>
              <a:gd name="connsiteX70-5001" fmla="*/ 2011 w 9106"/>
              <a:gd name="connsiteY70-5002" fmla="*/ 1298 h 10000"/>
              <a:gd name="connsiteX71-5003" fmla="*/ 2011 w 9106"/>
              <a:gd name="connsiteY71-5004" fmla="*/ 1516 h 10000"/>
              <a:gd name="connsiteX72-5005" fmla="*/ 1788 w 9106"/>
              <a:gd name="connsiteY72-5006" fmla="*/ 1844 h 10000"/>
              <a:gd name="connsiteX73-5007" fmla="*/ 1788 w 9106"/>
              <a:gd name="connsiteY73-5008" fmla="*/ 2391 h 10000"/>
              <a:gd name="connsiteX74-5009" fmla="*/ 1564 w 9106"/>
              <a:gd name="connsiteY74-5010" fmla="*/ 2937 h 10000"/>
              <a:gd name="connsiteX75-5011" fmla="*/ 1564 w 9106"/>
              <a:gd name="connsiteY75-5012" fmla="*/ 2937 h 10000"/>
              <a:gd name="connsiteX0-5013" fmla="*/ 1718 w 9050"/>
              <a:gd name="connsiteY0-5014" fmla="*/ 2937 h 10000"/>
              <a:gd name="connsiteX1-5015" fmla="*/ 1718 w 9050"/>
              <a:gd name="connsiteY1-5016" fmla="*/ 3484 h 10000"/>
              <a:gd name="connsiteX2-5017" fmla="*/ 1718 w 9050"/>
              <a:gd name="connsiteY2-5018" fmla="*/ 4016 h 10000"/>
              <a:gd name="connsiteX3-5019" fmla="*/ 1718 w 9050"/>
              <a:gd name="connsiteY3-5020" fmla="*/ 4563 h 10000"/>
              <a:gd name="connsiteX4-5021" fmla="*/ 1718 w 9050"/>
              <a:gd name="connsiteY4-5022" fmla="*/ 5000 h 10000"/>
              <a:gd name="connsiteX5-5023" fmla="*/ 1473 w 9050"/>
              <a:gd name="connsiteY5-5024" fmla="*/ 5437 h 10000"/>
              <a:gd name="connsiteX6-5025" fmla="*/ 1473 w 9050"/>
              <a:gd name="connsiteY6-5026" fmla="*/ 5984 h 10000"/>
              <a:gd name="connsiteX7-5027" fmla="*/ 1718 w 9050"/>
              <a:gd name="connsiteY7-5028" fmla="*/ 7063 h 10000"/>
              <a:gd name="connsiteX8-5029" fmla="*/ 1718 w 9050"/>
              <a:gd name="connsiteY8-5030" fmla="*/ 7500 h 10000"/>
              <a:gd name="connsiteX9-5031" fmla="*/ 1964 w 9050"/>
              <a:gd name="connsiteY9-5032" fmla="*/ 7937 h 10000"/>
              <a:gd name="connsiteX10-5033" fmla="*/ 2208 w 9050"/>
              <a:gd name="connsiteY10-5034" fmla="*/ 8265 h 10000"/>
              <a:gd name="connsiteX11-5035" fmla="*/ 2454 w 9050"/>
              <a:gd name="connsiteY11-5036" fmla="*/ 8593 h 10000"/>
              <a:gd name="connsiteX12-5037" fmla="*/ 2699 w 9050"/>
              <a:gd name="connsiteY12-5038" fmla="*/ 8702 h 10000"/>
              <a:gd name="connsiteX13-5039" fmla="*/ 3190 w 9050"/>
              <a:gd name="connsiteY13-5040" fmla="*/ 8921 h 10000"/>
              <a:gd name="connsiteX14-5041" fmla="*/ 3896 w 9050"/>
              <a:gd name="connsiteY14-5042" fmla="*/ 8921 h 10000"/>
              <a:gd name="connsiteX15-5043" fmla="*/ 4632 w 9050"/>
              <a:gd name="connsiteY15-5044" fmla="*/ 9030 h 10000"/>
              <a:gd name="connsiteX16-5045" fmla="*/ 5368 w 9050"/>
              <a:gd name="connsiteY16-5046" fmla="*/ 9030 h 10000"/>
              <a:gd name="connsiteX17-5047" fmla="*/ 6104 w 9050"/>
              <a:gd name="connsiteY17-5048" fmla="*/ 9030 h 10000"/>
              <a:gd name="connsiteX18-5049" fmla="*/ 6842 w 9050"/>
              <a:gd name="connsiteY18-5050" fmla="*/ 9030 h 10000"/>
              <a:gd name="connsiteX19-5051" fmla="*/ 7576 w 9050"/>
              <a:gd name="connsiteY19-5052" fmla="*/ 9030 h 10000"/>
              <a:gd name="connsiteX20-5053" fmla="*/ 8067 w 9050"/>
              <a:gd name="connsiteY20-5054" fmla="*/ 8921 h 10000"/>
              <a:gd name="connsiteX21-5055" fmla="*/ 8803 w 9050"/>
              <a:gd name="connsiteY21-5056" fmla="*/ 8702 h 10000"/>
              <a:gd name="connsiteX22-5057" fmla="*/ 9050 w 9050"/>
              <a:gd name="connsiteY22-5058" fmla="*/ 9891 h 10000"/>
              <a:gd name="connsiteX23-5059" fmla="*/ 8067 w 9050"/>
              <a:gd name="connsiteY23-5060" fmla="*/ 10000 h 10000"/>
              <a:gd name="connsiteX24-5061" fmla="*/ 7085 w 9050"/>
              <a:gd name="connsiteY24-5062" fmla="*/ 10000 h 10000"/>
              <a:gd name="connsiteX25-5063" fmla="*/ 6350 w 9050"/>
              <a:gd name="connsiteY25-5064" fmla="*/ 10000 h 10000"/>
              <a:gd name="connsiteX26-5065" fmla="*/ 5614 w 9050"/>
              <a:gd name="connsiteY26-5066" fmla="*/ 10000 h 10000"/>
              <a:gd name="connsiteX27-5067" fmla="*/ 5123 w 9050"/>
              <a:gd name="connsiteY27-5068" fmla="*/ 10000 h 10000"/>
              <a:gd name="connsiteX28-5069" fmla="*/ 4386 w 9050"/>
              <a:gd name="connsiteY28-5070" fmla="*/ 10000 h 10000"/>
              <a:gd name="connsiteX29-5071" fmla="*/ 3896 w 9050"/>
              <a:gd name="connsiteY29-5072" fmla="*/ 9891 h 10000"/>
              <a:gd name="connsiteX30-5073" fmla="*/ 3405 w 9050"/>
              <a:gd name="connsiteY30-5074" fmla="*/ 9891 h 10000"/>
              <a:gd name="connsiteX31-5075" fmla="*/ 2945 w 9050"/>
              <a:gd name="connsiteY31-5076" fmla="*/ 9781 h 10000"/>
              <a:gd name="connsiteX32-5077" fmla="*/ 2454 w 9050"/>
              <a:gd name="connsiteY32-5078" fmla="*/ 9672 h 10000"/>
              <a:gd name="connsiteX33-5079" fmla="*/ 2208 w 9050"/>
              <a:gd name="connsiteY33-5080" fmla="*/ 9563 h 10000"/>
              <a:gd name="connsiteX34-5081" fmla="*/ 1718 w 9050"/>
              <a:gd name="connsiteY34-5082" fmla="*/ 9344 h 10000"/>
              <a:gd name="connsiteX35-5083" fmla="*/ 1473 w 9050"/>
              <a:gd name="connsiteY35-5084" fmla="*/ 9126 h 10000"/>
              <a:gd name="connsiteX36-5085" fmla="*/ 1227 w 9050"/>
              <a:gd name="connsiteY36-5086" fmla="*/ 8811 h 10000"/>
              <a:gd name="connsiteX37-5087" fmla="*/ 982 w 9050"/>
              <a:gd name="connsiteY37-5088" fmla="*/ 8593 h 10000"/>
              <a:gd name="connsiteX38-5089" fmla="*/ 736 w 9050"/>
              <a:gd name="connsiteY38-5090" fmla="*/ 8374 h 10000"/>
              <a:gd name="connsiteX39-5091" fmla="*/ 736 w 9050"/>
              <a:gd name="connsiteY39-5092" fmla="*/ 8156 h 10000"/>
              <a:gd name="connsiteX40-5093" fmla="*/ 491 w 9050"/>
              <a:gd name="connsiteY40-5094" fmla="*/ 7937 h 10000"/>
              <a:gd name="connsiteX41-5095" fmla="*/ 491 w 9050"/>
              <a:gd name="connsiteY41-5096" fmla="*/ 7609 h 10000"/>
              <a:gd name="connsiteX42-5097" fmla="*/ 491 w 9050"/>
              <a:gd name="connsiteY42-5098" fmla="*/ 7391 h 10000"/>
              <a:gd name="connsiteX43-5099" fmla="*/ 491 w 9050"/>
              <a:gd name="connsiteY43-5100" fmla="*/ 6954 h 10000"/>
              <a:gd name="connsiteX44-5101" fmla="*/ 491 w 9050"/>
              <a:gd name="connsiteY44-5102" fmla="*/ 6626 h 10000"/>
              <a:gd name="connsiteX45-5103" fmla="*/ 491 w 9050"/>
              <a:gd name="connsiteY45-5104" fmla="*/ 6202 h 10000"/>
              <a:gd name="connsiteX46-5105" fmla="*/ 491 w 9050"/>
              <a:gd name="connsiteY46-5106" fmla="*/ 4454 h 10000"/>
              <a:gd name="connsiteX47-5107" fmla="*/ 491 w 9050"/>
              <a:gd name="connsiteY47-5108" fmla="*/ 2719 h 10000"/>
              <a:gd name="connsiteX48-5109" fmla="*/ 491 w 9050"/>
              <a:gd name="connsiteY48-5110" fmla="*/ 2281 h 10000"/>
              <a:gd name="connsiteX49-5111" fmla="*/ 491 w 9050"/>
              <a:gd name="connsiteY49-5112" fmla="*/ 1954 h 10000"/>
              <a:gd name="connsiteX50-5113" fmla="*/ 491 w 9050"/>
              <a:gd name="connsiteY50-5114" fmla="*/ 1626 h 10000"/>
              <a:gd name="connsiteX51-5115" fmla="*/ 491 w 9050"/>
              <a:gd name="connsiteY51-5116" fmla="*/ 1298 h 10000"/>
              <a:gd name="connsiteX52-5117" fmla="*/ 491 w 9050"/>
              <a:gd name="connsiteY52-5118" fmla="*/ 1093 h 10000"/>
              <a:gd name="connsiteX53-5119" fmla="*/ 491 w 9050"/>
              <a:gd name="connsiteY53-5120" fmla="*/ 874 h 10000"/>
              <a:gd name="connsiteX54-5121" fmla="*/ 491 w 9050"/>
              <a:gd name="connsiteY54-5122" fmla="*/ 656 h 10000"/>
              <a:gd name="connsiteX55-5123" fmla="*/ 245 w 9050"/>
              <a:gd name="connsiteY55-5124" fmla="*/ 546 h 10000"/>
              <a:gd name="connsiteX56-5125" fmla="*/ 0 w 9050"/>
              <a:gd name="connsiteY56-5126" fmla="*/ 328 h 10000"/>
              <a:gd name="connsiteX57-5127" fmla="*/ 0 w 9050"/>
              <a:gd name="connsiteY57-5128" fmla="*/ 219 h 10000"/>
              <a:gd name="connsiteX58-5129" fmla="*/ 0 w 9050"/>
              <a:gd name="connsiteY58-5130" fmla="*/ 109 h 10000"/>
              <a:gd name="connsiteX59-5131" fmla="*/ 245 w 9050"/>
              <a:gd name="connsiteY59-5132" fmla="*/ 0 h 10000"/>
              <a:gd name="connsiteX60-5133" fmla="*/ 245 w 9050"/>
              <a:gd name="connsiteY60-5134" fmla="*/ 0 h 10000"/>
              <a:gd name="connsiteX61-5135" fmla="*/ 736 w 9050"/>
              <a:gd name="connsiteY61-5136" fmla="*/ 0 h 10000"/>
              <a:gd name="connsiteX62-5137" fmla="*/ 982 w 9050"/>
              <a:gd name="connsiteY62-5138" fmla="*/ 0 h 10000"/>
              <a:gd name="connsiteX63-5139" fmla="*/ 1473 w 9050"/>
              <a:gd name="connsiteY63-5140" fmla="*/ 109 h 10000"/>
              <a:gd name="connsiteX64-5141" fmla="*/ 1964 w 9050"/>
              <a:gd name="connsiteY64-5142" fmla="*/ 328 h 10000"/>
              <a:gd name="connsiteX65-5143" fmla="*/ 2208 w 9050"/>
              <a:gd name="connsiteY65-5144" fmla="*/ 437 h 10000"/>
              <a:gd name="connsiteX66-5145" fmla="*/ 2454 w 9050"/>
              <a:gd name="connsiteY66-5146" fmla="*/ 546 h 10000"/>
              <a:gd name="connsiteX67-5147" fmla="*/ 2454 w 9050"/>
              <a:gd name="connsiteY67-5148" fmla="*/ 656 h 10000"/>
              <a:gd name="connsiteX68-5149" fmla="*/ 2454 w 9050"/>
              <a:gd name="connsiteY68-5150" fmla="*/ 874 h 10000"/>
              <a:gd name="connsiteX69-5151" fmla="*/ 2208 w 9050"/>
              <a:gd name="connsiteY69-5152" fmla="*/ 1298 h 10000"/>
              <a:gd name="connsiteX70-5153" fmla="*/ 2208 w 9050"/>
              <a:gd name="connsiteY70-5154" fmla="*/ 1516 h 10000"/>
              <a:gd name="connsiteX71-5155" fmla="*/ 1964 w 9050"/>
              <a:gd name="connsiteY71-5156" fmla="*/ 1844 h 10000"/>
              <a:gd name="connsiteX72-5157" fmla="*/ 1964 w 9050"/>
              <a:gd name="connsiteY72-5158" fmla="*/ 2391 h 10000"/>
              <a:gd name="connsiteX73-5159" fmla="*/ 1718 w 9050"/>
              <a:gd name="connsiteY73-5160" fmla="*/ 2937 h 10000"/>
              <a:gd name="connsiteX74-5161" fmla="*/ 1718 w 9050"/>
              <a:gd name="connsiteY74-5162" fmla="*/ 2937 h 10000"/>
              <a:gd name="connsiteX0-5163" fmla="*/ 1898 w 10000"/>
              <a:gd name="connsiteY0-5164" fmla="*/ 2937 h 10000"/>
              <a:gd name="connsiteX1-5165" fmla="*/ 1898 w 10000"/>
              <a:gd name="connsiteY1-5166" fmla="*/ 3484 h 10000"/>
              <a:gd name="connsiteX2-5167" fmla="*/ 1898 w 10000"/>
              <a:gd name="connsiteY2-5168" fmla="*/ 4016 h 10000"/>
              <a:gd name="connsiteX3-5169" fmla="*/ 1898 w 10000"/>
              <a:gd name="connsiteY3-5170" fmla="*/ 4563 h 10000"/>
              <a:gd name="connsiteX4-5171" fmla="*/ 1898 w 10000"/>
              <a:gd name="connsiteY4-5172" fmla="*/ 5000 h 10000"/>
              <a:gd name="connsiteX5-5173" fmla="*/ 1628 w 10000"/>
              <a:gd name="connsiteY5-5174" fmla="*/ 5437 h 10000"/>
              <a:gd name="connsiteX6-5175" fmla="*/ 1628 w 10000"/>
              <a:gd name="connsiteY6-5176" fmla="*/ 5984 h 10000"/>
              <a:gd name="connsiteX7-5177" fmla="*/ 1898 w 10000"/>
              <a:gd name="connsiteY7-5178" fmla="*/ 7063 h 10000"/>
              <a:gd name="connsiteX8-5179" fmla="*/ 1898 w 10000"/>
              <a:gd name="connsiteY8-5180" fmla="*/ 7500 h 10000"/>
              <a:gd name="connsiteX9-5181" fmla="*/ 2170 w 10000"/>
              <a:gd name="connsiteY9-5182" fmla="*/ 7937 h 10000"/>
              <a:gd name="connsiteX10-5183" fmla="*/ 2440 w 10000"/>
              <a:gd name="connsiteY10-5184" fmla="*/ 8265 h 10000"/>
              <a:gd name="connsiteX11-5185" fmla="*/ 2712 w 10000"/>
              <a:gd name="connsiteY11-5186" fmla="*/ 8593 h 10000"/>
              <a:gd name="connsiteX12-5187" fmla="*/ 2982 w 10000"/>
              <a:gd name="connsiteY12-5188" fmla="*/ 8702 h 10000"/>
              <a:gd name="connsiteX13-5189" fmla="*/ 3525 w 10000"/>
              <a:gd name="connsiteY13-5190" fmla="*/ 8921 h 10000"/>
              <a:gd name="connsiteX14-5191" fmla="*/ 4305 w 10000"/>
              <a:gd name="connsiteY14-5192" fmla="*/ 8921 h 10000"/>
              <a:gd name="connsiteX15-5193" fmla="*/ 5118 w 10000"/>
              <a:gd name="connsiteY15-5194" fmla="*/ 9030 h 10000"/>
              <a:gd name="connsiteX16-5195" fmla="*/ 5931 w 10000"/>
              <a:gd name="connsiteY16-5196" fmla="*/ 9030 h 10000"/>
              <a:gd name="connsiteX17-5197" fmla="*/ 6745 w 10000"/>
              <a:gd name="connsiteY17-5198" fmla="*/ 9030 h 10000"/>
              <a:gd name="connsiteX18-5199" fmla="*/ 7560 w 10000"/>
              <a:gd name="connsiteY18-5200" fmla="*/ 9030 h 10000"/>
              <a:gd name="connsiteX19-5201" fmla="*/ 8371 w 10000"/>
              <a:gd name="connsiteY19-5202" fmla="*/ 9030 h 10000"/>
              <a:gd name="connsiteX20-5203" fmla="*/ 8914 w 10000"/>
              <a:gd name="connsiteY20-5204" fmla="*/ 8921 h 10000"/>
              <a:gd name="connsiteX21-5205" fmla="*/ 10000 w 10000"/>
              <a:gd name="connsiteY21-5206" fmla="*/ 9891 h 10000"/>
              <a:gd name="connsiteX22-5207" fmla="*/ 8914 w 10000"/>
              <a:gd name="connsiteY22-5208" fmla="*/ 10000 h 10000"/>
              <a:gd name="connsiteX23-5209" fmla="*/ 7829 w 10000"/>
              <a:gd name="connsiteY23-5210" fmla="*/ 10000 h 10000"/>
              <a:gd name="connsiteX24-5211" fmla="*/ 7017 w 10000"/>
              <a:gd name="connsiteY24-5212" fmla="*/ 10000 h 10000"/>
              <a:gd name="connsiteX25-5213" fmla="*/ 6203 w 10000"/>
              <a:gd name="connsiteY25-5214" fmla="*/ 10000 h 10000"/>
              <a:gd name="connsiteX26-5215" fmla="*/ 5661 w 10000"/>
              <a:gd name="connsiteY26-5216" fmla="*/ 10000 h 10000"/>
              <a:gd name="connsiteX27-5217" fmla="*/ 4846 w 10000"/>
              <a:gd name="connsiteY27-5218" fmla="*/ 10000 h 10000"/>
              <a:gd name="connsiteX28-5219" fmla="*/ 4305 w 10000"/>
              <a:gd name="connsiteY28-5220" fmla="*/ 9891 h 10000"/>
              <a:gd name="connsiteX29-5221" fmla="*/ 3762 w 10000"/>
              <a:gd name="connsiteY29-5222" fmla="*/ 9891 h 10000"/>
              <a:gd name="connsiteX30-5223" fmla="*/ 3254 w 10000"/>
              <a:gd name="connsiteY30-5224" fmla="*/ 9781 h 10000"/>
              <a:gd name="connsiteX31-5225" fmla="*/ 2712 w 10000"/>
              <a:gd name="connsiteY31-5226" fmla="*/ 9672 h 10000"/>
              <a:gd name="connsiteX32-5227" fmla="*/ 2440 w 10000"/>
              <a:gd name="connsiteY32-5228" fmla="*/ 9563 h 10000"/>
              <a:gd name="connsiteX33-5229" fmla="*/ 1898 w 10000"/>
              <a:gd name="connsiteY33-5230" fmla="*/ 9344 h 10000"/>
              <a:gd name="connsiteX34-5231" fmla="*/ 1628 w 10000"/>
              <a:gd name="connsiteY34-5232" fmla="*/ 9126 h 10000"/>
              <a:gd name="connsiteX35-5233" fmla="*/ 1356 w 10000"/>
              <a:gd name="connsiteY35-5234" fmla="*/ 8811 h 10000"/>
              <a:gd name="connsiteX36-5235" fmla="*/ 1085 w 10000"/>
              <a:gd name="connsiteY36-5236" fmla="*/ 8593 h 10000"/>
              <a:gd name="connsiteX37-5237" fmla="*/ 813 w 10000"/>
              <a:gd name="connsiteY37-5238" fmla="*/ 8374 h 10000"/>
              <a:gd name="connsiteX38-5239" fmla="*/ 813 w 10000"/>
              <a:gd name="connsiteY38-5240" fmla="*/ 8156 h 10000"/>
              <a:gd name="connsiteX39-5241" fmla="*/ 543 w 10000"/>
              <a:gd name="connsiteY39-5242" fmla="*/ 7937 h 10000"/>
              <a:gd name="connsiteX40-5243" fmla="*/ 543 w 10000"/>
              <a:gd name="connsiteY40-5244" fmla="*/ 7609 h 10000"/>
              <a:gd name="connsiteX41-5245" fmla="*/ 543 w 10000"/>
              <a:gd name="connsiteY41-5246" fmla="*/ 7391 h 10000"/>
              <a:gd name="connsiteX42-5247" fmla="*/ 543 w 10000"/>
              <a:gd name="connsiteY42-5248" fmla="*/ 6954 h 10000"/>
              <a:gd name="connsiteX43-5249" fmla="*/ 543 w 10000"/>
              <a:gd name="connsiteY43-5250" fmla="*/ 6626 h 10000"/>
              <a:gd name="connsiteX44-5251" fmla="*/ 543 w 10000"/>
              <a:gd name="connsiteY44-5252" fmla="*/ 6202 h 10000"/>
              <a:gd name="connsiteX45-5253" fmla="*/ 543 w 10000"/>
              <a:gd name="connsiteY45-5254" fmla="*/ 4454 h 10000"/>
              <a:gd name="connsiteX46-5255" fmla="*/ 543 w 10000"/>
              <a:gd name="connsiteY46-5256" fmla="*/ 2719 h 10000"/>
              <a:gd name="connsiteX47-5257" fmla="*/ 543 w 10000"/>
              <a:gd name="connsiteY47-5258" fmla="*/ 2281 h 10000"/>
              <a:gd name="connsiteX48-5259" fmla="*/ 543 w 10000"/>
              <a:gd name="connsiteY48-5260" fmla="*/ 1954 h 10000"/>
              <a:gd name="connsiteX49-5261" fmla="*/ 543 w 10000"/>
              <a:gd name="connsiteY49-5262" fmla="*/ 1626 h 10000"/>
              <a:gd name="connsiteX50-5263" fmla="*/ 543 w 10000"/>
              <a:gd name="connsiteY50-5264" fmla="*/ 1298 h 10000"/>
              <a:gd name="connsiteX51-5265" fmla="*/ 543 w 10000"/>
              <a:gd name="connsiteY51-5266" fmla="*/ 1093 h 10000"/>
              <a:gd name="connsiteX52-5267" fmla="*/ 543 w 10000"/>
              <a:gd name="connsiteY52-5268" fmla="*/ 874 h 10000"/>
              <a:gd name="connsiteX53-5269" fmla="*/ 543 w 10000"/>
              <a:gd name="connsiteY53-5270" fmla="*/ 656 h 10000"/>
              <a:gd name="connsiteX54-5271" fmla="*/ 271 w 10000"/>
              <a:gd name="connsiteY54-5272" fmla="*/ 546 h 10000"/>
              <a:gd name="connsiteX55-5273" fmla="*/ 0 w 10000"/>
              <a:gd name="connsiteY55-5274" fmla="*/ 328 h 10000"/>
              <a:gd name="connsiteX56-5275" fmla="*/ 0 w 10000"/>
              <a:gd name="connsiteY56-5276" fmla="*/ 219 h 10000"/>
              <a:gd name="connsiteX57-5277" fmla="*/ 0 w 10000"/>
              <a:gd name="connsiteY57-5278" fmla="*/ 109 h 10000"/>
              <a:gd name="connsiteX58-5279" fmla="*/ 271 w 10000"/>
              <a:gd name="connsiteY58-5280" fmla="*/ 0 h 10000"/>
              <a:gd name="connsiteX59-5281" fmla="*/ 271 w 10000"/>
              <a:gd name="connsiteY59-5282" fmla="*/ 0 h 10000"/>
              <a:gd name="connsiteX60-5283" fmla="*/ 813 w 10000"/>
              <a:gd name="connsiteY60-5284" fmla="*/ 0 h 10000"/>
              <a:gd name="connsiteX61-5285" fmla="*/ 1085 w 10000"/>
              <a:gd name="connsiteY61-5286" fmla="*/ 0 h 10000"/>
              <a:gd name="connsiteX62-5287" fmla="*/ 1628 w 10000"/>
              <a:gd name="connsiteY62-5288" fmla="*/ 109 h 10000"/>
              <a:gd name="connsiteX63-5289" fmla="*/ 2170 w 10000"/>
              <a:gd name="connsiteY63-5290" fmla="*/ 328 h 10000"/>
              <a:gd name="connsiteX64-5291" fmla="*/ 2440 w 10000"/>
              <a:gd name="connsiteY64-5292" fmla="*/ 437 h 10000"/>
              <a:gd name="connsiteX65-5293" fmla="*/ 2712 w 10000"/>
              <a:gd name="connsiteY65-5294" fmla="*/ 546 h 10000"/>
              <a:gd name="connsiteX66-5295" fmla="*/ 2712 w 10000"/>
              <a:gd name="connsiteY66-5296" fmla="*/ 656 h 10000"/>
              <a:gd name="connsiteX67-5297" fmla="*/ 2712 w 10000"/>
              <a:gd name="connsiteY67-5298" fmla="*/ 874 h 10000"/>
              <a:gd name="connsiteX68-5299" fmla="*/ 2440 w 10000"/>
              <a:gd name="connsiteY68-5300" fmla="*/ 1298 h 10000"/>
              <a:gd name="connsiteX69-5301" fmla="*/ 2440 w 10000"/>
              <a:gd name="connsiteY69-5302" fmla="*/ 1516 h 10000"/>
              <a:gd name="connsiteX70-5303" fmla="*/ 2170 w 10000"/>
              <a:gd name="connsiteY70-5304" fmla="*/ 1844 h 10000"/>
              <a:gd name="connsiteX71-5305" fmla="*/ 2170 w 10000"/>
              <a:gd name="connsiteY71-5306" fmla="*/ 2391 h 10000"/>
              <a:gd name="connsiteX72-5307" fmla="*/ 1898 w 10000"/>
              <a:gd name="connsiteY72-5308" fmla="*/ 2937 h 10000"/>
              <a:gd name="connsiteX73-5309" fmla="*/ 1898 w 10000"/>
              <a:gd name="connsiteY73-5310" fmla="*/ 2937 h 10000"/>
              <a:gd name="connsiteX0-5311" fmla="*/ 1898 w 10000"/>
              <a:gd name="connsiteY0-5312" fmla="*/ 2937 h 10000"/>
              <a:gd name="connsiteX1-5313" fmla="*/ 1898 w 10000"/>
              <a:gd name="connsiteY1-5314" fmla="*/ 3484 h 10000"/>
              <a:gd name="connsiteX2-5315" fmla="*/ 1898 w 10000"/>
              <a:gd name="connsiteY2-5316" fmla="*/ 4016 h 10000"/>
              <a:gd name="connsiteX3-5317" fmla="*/ 1898 w 10000"/>
              <a:gd name="connsiteY3-5318" fmla="*/ 4563 h 10000"/>
              <a:gd name="connsiteX4-5319" fmla="*/ 1898 w 10000"/>
              <a:gd name="connsiteY4-5320" fmla="*/ 5000 h 10000"/>
              <a:gd name="connsiteX5-5321" fmla="*/ 1628 w 10000"/>
              <a:gd name="connsiteY5-5322" fmla="*/ 5437 h 10000"/>
              <a:gd name="connsiteX6-5323" fmla="*/ 1628 w 10000"/>
              <a:gd name="connsiteY6-5324" fmla="*/ 5984 h 10000"/>
              <a:gd name="connsiteX7-5325" fmla="*/ 1898 w 10000"/>
              <a:gd name="connsiteY7-5326" fmla="*/ 7063 h 10000"/>
              <a:gd name="connsiteX8-5327" fmla="*/ 1898 w 10000"/>
              <a:gd name="connsiteY8-5328" fmla="*/ 7500 h 10000"/>
              <a:gd name="connsiteX9-5329" fmla="*/ 2170 w 10000"/>
              <a:gd name="connsiteY9-5330" fmla="*/ 7937 h 10000"/>
              <a:gd name="connsiteX10-5331" fmla="*/ 2440 w 10000"/>
              <a:gd name="connsiteY10-5332" fmla="*/ 8265 h 10000"/>
              <a:gd name="connsiteX11-5333" fmla="*/ 2712 w 10000"/>
              <a:gd name="connsiteY11-5334" fmla="*/ 8593 h 10000"/>
              <a:gd name="connsiteX12-5335" fmla="*/ 2982 w 10000"/>
              <a:gd name="connsiteY12-5336" fmla="*/ 8702 h 10000"/>
              <a:gd name="connsiteX13-5337" fmla="*/ 3525 w 10000"/>
              <a:gd name="connsiteY13-5338" fmla="*/ 8921 h 10000"/>
              <a:gd name="connsiteX14-5339" fmla="*/ 4305 w 10000"/>
              <a:gd name="connsiteY14-5340" fmla="*/ 8921 h 10000"/>
              <a:gd name="connsiteX15-5341" fmla="*/ 5118 w 10000"/>
              <a:gd name="connsiteY15-5342" fmla="*/ 9030 h 10000"/>
              <a:gd name="connsiteX16-5343" fmla="*/ 5931 w 10000"/>
              <a:gd name="connsiteY16-5344" fmla="*/ 9030 h 10000"/>
              <a:gd name="connsiteX17-5345" fmla="*/ 6745 w 10000"/>
              <a:gd name="connsiteY17-5346" fmla="*/ 9030 h 10000"/>
              <a:gd name="connsiteX18-5347" fmla="*/ 7560 w 10000"/>
              <a:gd name="connsiteY18-5348" fmla="*/ 9030 h 10000"/>
              <a:gd name="connsiteX19-5349" fmla="*/ 8914 w 10000"/>
              <a:gd name="connsiteY19-5350" fmla="*/ 8921 h 10000"/>
              <a:gd name="connsiteX20-5351" fmla="*/ 10000 w 10000"/>
              <a:gd name="connsiteY20-5352" fmla="*/ 9891 h 10000"/>
              <a:gd name="connsiteX21-5353" fmla="*/ 8914 w 10000"/>
              <a:gd name="connsiteY21-5354" fmla="*/ 10000 h 10000"/>
              <a:gd name="connsiteX22-5355" fmla="*/ 7829 w 10000"/>
              <a:gd name="connsiteY22-5356" fmla="*/ 10000 h 10000"/>
              <a:gd name="connsiteX23-5357" fmla="*/ 7017 w 10000"/>
              <a:gd name="connsiteY23-5358" fmla="*/ 10000 h 10000"/>
              <a:gd name="connsiteX24-5359" fmla="*/ 6203 w 10000"/>
              <a:gd name="connsiteY24-5360" fmla="*/ 10000 h 10000"/>
              <a:gd name="connsiteX25-5361" fmla="*/ 5661 w 10000"/>
              <a:gd name="connsiteY25-5362" fmla="*/ 10000 h 10000"/>
              <a:gd name="connsiteX26-5363" fmla="*/ 4846 w 10000"/>
              <a:gd name="connsiteY26-5364" fmla="*/ 10000 h 10000"/>
              <a:gd name="connsiteX27-5365" fmla="*/ 4305 w 10000"/>
              <a:gd name="connsiteY27-5366" fmla="*/ 9891 h 10000"/>
              <a:gd name="connsiteX28-5367" fmla="*/ 3762 w 10000"/>
              <a:gd name="connsiteY28-5368" fmla="*/ 9891 h 10000"/>
              <a:gd name="connsiteX29-5369" fmla="*/ 3254 w 10000"/>
              <a:gd name="connsiteY29-5370" fmla="*/ 9781 h 10000"/>
              <a:gd name="connsiteX30-5371" fmla="*/ 2712 w 10000"/>
              <a:gd name="connsiteY30-5372" fmla="*/ 9672 h 10000"/>
              <a:gd name="connsiteX31-5373" fmla="*/ 2440 w 10000"/>
              <a:gd name="connsiteY31-5374" fmla="*/ 9563 h 10000"/>
              <a:gd name="connsiteX32-5375" fmla="*/ 1898 w 10000"/>
              <a:gd name="connsiteY32-5376" fmla="*/ 9344 h 10000"/>
              <a:gd name="connsiteX33-5377" fmla="*/ 1628 w 10000"/>
              <a:gd name="connsiteY33-5378" fmla="*/ 9126 h 10000"/>
              <a:gd name="connsiteX34-5379" fmla="*/ 1356 w 10000"/>
              <a:gd name="connsiteY34-5380" fmla="*/ 8811 h 10000"/>
              <a:gd name="connsiteX35-5381" fmla="*/ 1085 w 10000"/>
              <a:gd name="connsiteY35-5382" fmla="*/ 8593 h 10000"/>
              <a:gd name="connsiteX36-5383" fmla="*/ 813 w 10000"/>
              <a:gd name="connsiteY36-5384" fmla="*/ 8374 h 10000"/>
              <a:gd name="connsiteX37-5385" fmla="*/ 813 w 10000"/>
              <a:gd name="connsiteY37-5386" fmla="*/ 8156 h 10000"/>
              <a:gd name="connsiteX38-5387" fmla="*/ 543 w 10000"/>
              <a:gd name="connsiteY38-5388" fmla="*/ 7937 h 10000"/>
              <a:gd name="connsiteX39-5389" fmla="*/ 543 w 10000"/>
              <a:gd name="connsiteY39-5390" fmla="*/ 7609 h 10000"/>
              <a:gd name="connsiteX40-5391" fmla="*/ 543 w 10000"/>
              <a:gd name="connsiteY40-5392" fmla="*/ 7391 h 10000"/>
              <a:gd name="connsiteX41-5393" fmla="*/ 543 w 10000"/>
              <a:gd name="connsiteY41-5394" fmla="*/ 6954 h 10000"/>
              <a:gd name="connsiteX42-5395" fmla="*/ 543 w 10000"/>
              <a:gd name="connsiteY42-5396" fmla="*/ 6626 h 10000"/>
              <a:gd name="connsiteX43-5397" fmla="*/ 543 w 10000"/>
              <a:gd name="connsiteY43-5398" fmla="*/ 6202 h 10000"/>
              <a:gd name="connsiteX44-5399" fmla="*/ 543 w 10000"/>
              <a:gd name="connsiteY44-5400" fmla="*/ 4454 h 10000"/>
              <a:gd name="connsiteX45-5401" fmla="*/ 543 w 10000"/>
              <a:gd name="connsiteY45-5402" fmla="*/ 2719 h 10000"/>
              <a:gd name="connsiteX46-5403" fmla="*/ 543 w 10000"/>
              <a:gd name="connsiteY46-5404" fmla="*/ 2281 h 10000"/>
              <a:gd name="connsiteX47-5405" fmla="*/ 543 w 10000"/>
              <a:gd name="connsiteY47-5406" fmla="*/ 1954 h 10000"/>
              <a:gd name="connsiteX48-5407" fmla="*/ 543 w 10000"/>
              <a:gd name="connsiteY48-5408" fmla="*/ 1626 h 10000"/>
              <a:gd name="connsiteX49-5409" fmla="*/ 543 w 10000"/>
              <a:gd name="connsiteY49-5410" fmla="*/ 1298 h 10000"/>
              <a:gd name="connsiteX50-5411" fmla="*/ 543 w 10000"/>
              <a:gd name="connsiteY50-5412" fmla="*/ 1093 h 10000"/>
              <a:gd name="connsiteX51-5413" fmla="*/ 543 w 10000"/>
              <a:gd name="connsiteY51-5414" fmla="*/ 874 h 10000"/>
              <a:gd name="connsiteX52-5415" fmla="*/ 543 w 10000"/>
              <a:gd name="connsiteY52-5416" fmla="*/ 656 h 10000"/>
              <a:gd name="connsiteX53-5417" fmla="*/ 271 w 10000"/>
              <a:gd name="connsiteY53-5418" fmla="*/ 546 h 10000"/>
              <a:gd name="connsiteX54-5419" fmla="*/ 0 w 10000"/>
              <a:gd name="connsiteY54-5420" fmla="*/ 328 h 10000"/>
              <a:gd name="connsiteX55-5421" fmla="*/ 0 w 10000"/>
              <a:gd name="connsiteY55-5422" fmla="*/ 219 h 10000"/>
              <a:gd name="connsiteX56-5423" fmla="*/ 0 w 10000"/>
              <a:gd name="connsiteY56-5424" fmla="*/ 109 h 10000"/>
              <a:gd name="connsiteX57-5425" fmla="*/ 271 w 10000"/>
              <a:gd name="connsiteY57-5426" fmla="*/ 0 h 10000"/>
              <a:gd name="connsiteX58-5427" fmla="*/ 271 w 10000"/>
              <a:gd name="connsiteY58-5428" fmla="*/ 0 h 10000"/>
              <a:gd name="connsiteX59-5429" fmla="*/ 813 w 10000"/>
              <a:gd name="connsiteY59-5430" fmla="*/ 0 h 10000"/>
              <a:gd name="connsiteX60-5431" fmla="*/ 1085 w 10000"/>
              <a:gd name="connsiteY60-5432" fmla="*/ 0 h 10000"/>
              <a:gd name="connsiteX61-5433" fmla="*/ 1628 w 10000"/>
              <a:gd name="connsiteY61-5434" fmla="*/ 109 h 10000"/>
              <a:gd name="connsiteX62-5435" fmla="*/ 2170 w 10000"/>
              <a:gd name="connsiteY62-5436" fmla="*/ 328 h 10000"/>
              <a:gd name="connsiteX63-5437" fmla="*/ 2440 w 10000"/>
              <a:gd name="connsiteY63-5438" fmla="*/ 437 h 10000"/>
              <a:gd name="connsiteX64-5439" fmla="*/ 2712 w 10000"/>
              <a:gd name="connsiteY64-5440" fmla="*/ 546 h 10000"/>
              <a:gd name="connsiteX65-5441" fmla="*/ 2712 w 10000"/>
              <a:gd name="connsiteY65-5442" fmla="*/ 656 h 10000"/>
              <a:gd name="connsiteX66-5443" fmla="*/ 2712 w 10000"/>
              <a:gd name="connsiteY66-5444" fmla="*/ 874 h 10000"/>
              <a:gd name="connsiteX67-5445" fmla="*/ 2440 w 10000"/>
              <a:gd name="connsiteY67-5446" fmla="*/ 1298 h 10000"/>
              <a:gd name="connsiteX68-5447" fmla="*/ 2440 w 10000"/>
              <a:gd name="connsiteY68-5448" fmla="*/ 1516 h 10000"/>
              <a:gd name="connsiteX69-5449" fmla="*/ 2170 w 10000"/>
              <a:gd name="connsiteY69-5450" fmla="*/ 1844 h 10000"/>
              <a:gd name="connsiteX70-5451" fmla="*/ 2170 w 10000"/>
              <a:gd name="connsiteY70-5452" fmla="*/ 2391 h 10000"/>
              <a:gd name="connsiteX71-5453" fmla="*/ 1898 w 10000"/>
              <a:gd name="connsiteY71-5454" fmla="*/ 2937 h 10000"/>
              <a:gd name="connsiteX72-5455" fmla="*/ 1898 w 10000"/>
              <a:gd name="connsiteY72-5456" fmla="*/ 2937 h 10000"/>
              <a:gd name="connsiteX0-5457" fmla="*/ 1898 w 10000"/>
              <a:gd name="connsiteY0-5458" fmla="*/ 2937 h 10000"/>
              <a:gd name="connsiteX1-5459" fmla="*/ 1898 w 10000"/>
              <a:gd name="connsiteY1-5460" fmla="*/ 3484 h 10000"/>
              <a:gd name="connsiteX2-5461" fmla="*/ 1898 w 10000"/>
              <a:gd name="connsiteY2-5462" fmla="*/ 4016 h 10000"/>
              <a:gd name="connsiteX3-5463" fmla="*/ 1898 w 10000"/>
              <a:gd name="connsiteY3-5464" fmla="*/ 4563 h 10000"/>
              <a:gd name="connsiteX4-5465" fmla="*/ 1898 w 10000"/>
              <a:gd name="connsiteY4-5466" fmla="*/ 5000 h 10000"/>
              <a:gd name="connsiteX5-5467" fmla="*/ 1628 w 10000"/>
              <a:gd name="connsiteY5-5468" fmla="*/ 5437 h 10000"/>
              <a:gd name="connsiteX6-5469" fmla="*/ 1628 w 10000"/>
              <a:gd name="connsiteY6-5470" fmla="*/ 5984 h 10000"/>
              <a:gd name="connsiteX7-5471" fmla="*/ 1898 w 10000"/>
              <a:gd name="connsiteY7-5472" fmla="*/ 7063 h 10000"/>
              <a:gd name="connsiteX8-5473" fmla="*/ 1898 w 10000"/>
              <a:gd name="connsiteY8-5474" fmla="*/ 7500 h 10000"/>
              <a:gd name="connsiteX9-5475" fmla="*/ 2170 w 10000"/>
              <a:gd name="connsiteY9-5476" fmla="*/ 7937 h 10000"/>
              <a:gd name="connsiteX10-5477" fmla="*/ 2440 w 10000"/>
              <a:gd name="connsiteY10-5478" fmla="*/ 8265 h 10000"/>
              <a:gd name="connsiteX11-5479" fmla="*/ 2712 w 10000"/>
              <a:gd name="connsiteY11-5480" fmla="*/ 8593 h 10000"/>
              <a:gd name="connsiteX12-5481" fmla="*/ 2982 w 10000"/>
              <a:gd name="connsiteY12-5482" fmla="*/ 8702 h 10000"/>
              <a:gd name="connsiteX13-5483" fmla="*/ 3525 w 10000"/>
              <a:gd name="connsiteY13-5484" fmla="*/ 8921 h 10000"/>
              <a:gd name="connsiteX14-5485" fmla="*/ 4305 w 10000"/>
              <a:gd name="connsiteY14-5486" fmla="*/ 8921 h 10000"/>
              <a:gd name="connsiteX15-5487" fmla="*/ 5118 w 10000"/>
              <a:gd name="connsiteY15-5488" fmla="*/ 9030 h 10000"/>
              <a:gd name="connsiteX16-5489" fmla="*/ 5931 w 10000"/>
              <a:gd name="connsiteY16-5490" fmla="*/ 9030 h 10000"/>
              <a:gd name="connsiteX17-5491" fmla="*/ 6745 w 10000"/>
              <a:gd name="connsiteY17-5492" fmla="*/ 9030 h 10000"/>
              <a:gd name="connsiteX18-5493" fmla="*/ 7560 w 10000"/>
              <a:gd name="connsiteY18-5494" fmla="*/ 9030 h 10000"/>
              <a:gd name="connsiteX19-5495" fmla="*/ 10000 w 10000"/>
              <a:gd name="connsiteY19-5496" fmla="*/ 9891 h 10000"/>
              <a:gd name="connsiteX20-5497" fmla="*/ 8914 w 10000"/>
              <a:gd name="connsiteY20-5498" fmla="*/ 10000 h 10000"/>
              <a:gd name="connsiteX21-5499" fmla="*/ 7829 w 10000"/>
              <a:gd name="connsiteY21-5500" fmla="*/ 10000 h 10000"/>
              <a:gd name="connsiteX22-5501" fmla="*/ 7017 w 10000"/>
              <a:gd name="connsiteY22-5502" fmla="*/ 10000 h 10000"/>
              <a:gd name="connsiteX23-5503" fmla="*/ 6203 w 10000"/>
              <a:gd name="connsiteY23-5504" fmla="*/ 10000 h 10000"/>
              <a:gd name="connsiteX24-5505" fmla="*/ 5661 w 10000"/>
              <a:gd name="connsiteY24-5506" fmla="*/ 10000 h 10000"/>
              <a:gd name="connsiteX25-5507" fmla="*/ 4846 w 10000"/>
              <a:gd name="connsiteY25-5508" fmla="*/ 10000 h 10000"/>
              <a:gd name="connsiteX26-5509" fmla="*/ 4305 w 10000"/>
              <a:gd name="connsiteY26-5510" fmla="*/ 9891 h 10000"/>
              <a:gd name="connsiteX27-5511" fmla="*/ 3762 w 10000"/>
              <a:gd name="connsiteY27-5512" fmla="*/ 9891 h 10000"/>
              <a:gd name="connsiteX28-5513" fmla="*/ 3254 w 10000"/>
              <a:gd name="connsiteY28-5514" fmla="*/ 9781 h 10000"/>
              <a:gd name="connsiteX29-5515" fmla="*/ 2712 w 10000"/>
              <a:gd name="connsiteY29-5516" fmla="*/ 9672 h 10000"/>
              <a:gd name="connsiteX30-5517" fmla="*/ 2440 w 10000"/>
              <a:gd name="connsiteY30-5518" fmla="*/ 9563 h 10000"/>
              <a:gd name="connsiteX31-5519" fmla="*/ 1898 w 10000"/>
              <a:gd name="connsiteY31-5520" fmla="*/ 9344 h 10000"/>
              <a:gd name="connsiteX32-5521" fmla="*/ 1628 w 10000"/>
              <a:gd name="connsiteY32-5522" fmla="*/ 9126 h 10000"/>
              <a:gd name="connsiteX33-5523" fmla="*/ 1356 w 10000"/>
              <a:gd name="connsiteY33-5524" fmla="*/ 8811 h 10000"/>
              <a:gd name="connsiteX34-5525" fmla="*/ 1085 w 10000"/>
              <a:gd name="connsiteY34-5526" fmla="*/ 8593 h 10000"/>
              <a:gd name="connsiteX35-5527" fmla="*/ 813 w 10000"/>
              <a:gd name="connsiteY35-5528" fmla="*/ 8374 h 10000"/>
              <a:gd name="connsiteX36-5529" fmla="*/ 813 w 10000"/>
              <a:gd name="connsiteY36-5530" fmla="*/ 8156 h 10000"/>
              <a:gd name="connsiteX37-5531" fmla="*/ 543 w 10000"/>
              <a:gd name="connsiteY37-5532" fmla="*/ 7937 h 10000"/>
              <a:gd name="connsiteX38-5533" fmla="*/ 543 w 10000"/>
              <a:gd name="connsiteY38-5534" fmla="*/ 7609 h 10000"/>
              <a:gd name="connsiteX39-5535" fmla="*/ 543 w 10000"/>
              <a:gd name="connsiteY39-5536" fmla="*/ 7391 h 10000"/>
              <a:gd name="connsiteX40-5537" fmla="*/ 543 w 10000"/>
              <a:gd name="connsiteY40-5538" fmla="*/ 6954 h 10000"/>
              <a:gd name="connsiteX41-5539" fmla="*/ 543 w 10000"/>
              <a:gd name="connsiteY41-5540" fmla="*/ 6626 h 10000"/>
              <a:gd name="connsiteX42-5541" fmla="*/ 543 w 10000"/>
              <a:gd name="connsiteY42-5542" fmla="*/ 6202 h 10000"/>
              <a:gd name="connsiteX43-5543" fmla="*/ 543 w 10000"/>
              <a:gd name="connsiteY43-5544" fmla="*/ 4454 h 10000"/>
              <a:gd name="connsiteX44-5545" fmla="*/ 543 w 10000"/>
              <a:gd name="connsiteY44-5546" fmla="*/ 2719 h 10000"/>
              <a:gd name="connsiteX45-5547" fmla="*/ 543 w 10000"/>
              <a:gd name="connsiteY45-5548" fmla="*/ 2281 h 10000"/>
              <a:gd name="connsiteX46-5549" fmla="*/ 543 w 10000"/>
              <a:gd name="connsiteY46-5550" fmla="*/ 1954 h 10000"/>
              <a:gd name="connsiteX47-5551" fmla="*/ 543 w 10000"/>
              <a:gd name="connsiteY47-5552" fmla="*/ 1626 h 10000"/>
              <a:gd name="connsiteX48-5553" fmla="*/ 543 w 10000"/>
              <a:gd name="connsiteY48-5554" fmla="*/ 1298 h 10000"/>
              <a:gd name="connsiteX49-5555" fmla="*/ 543 w 10000"/>
              <a:gd name="connsiteY49-5556" fmla="*/ 1093 h 10000"/>
              <a:gd name="connsiteX50-5557" fmla="*/ 543 w 10000"/>
              <a:gd name="connsiteY50-5558" fmla="*/ 874 h 10000"/>
              <a:gd name="connsiteX51-5559" fmla="*/ 543 w 10000"/>
              <a:gd name="connsiteY51-5560" fmla="*/ 656 h 10000"/>
              <a:gd name="connsiteX52-5561" fmla="*/ 271 w 10000"/>
              <a:gd name="connsiteY52-5562" fmla="*/ 546 h 10000"/>
              <a:gd name="connsiteX53-5563" fmla="*/ 0 w 10000"/>
              <a:gd name="connsiteY53-5564" fmla="*/ 328 h 10000"/>
              <a:gd name="connsiteX54-5565" fmla="*/ 0 w 10000"/>
              <a:gd name="connsiteY54-5566" fmla="*/ 219 h 10000"/>
              <a:gd name="connsiteX55-5567" fmla="*/ 0 w 10000"/>
              <a:gd name="connsiteY55-5568" fmla="*/ 109 h 10000"/>
              <a:gd name="connsiteX56-5569" fmla="*/ 271 w 10000"/>
              <a:gd name="connsiteY56-5570" fmla="*/ 0 h 10000"/>
              <a:gd name="connsiteX57-5571" fmla="*/ 271 w 10000"/>
              <a:gd name="connsiteY57-5572" fmla="*/ 0 h 10000"/>
              <a:gd name="connsiteX58-5573" fmla="*/ 813 w 10000"/>
              <a:gd name="connsiteY58-5574" fmla="*/ 0 h 10000"/>
              <a:gd name="connsiteX59-5575" fmla="*/ 1085 w 10000"/>
              <a:gd name="connsiteY59-5576" fmla="*/ 0 h 10000"/>
              <a:gd name="connsiteX60-5577" fmla="*/ 1628 w 10000"/>
              <a:gd name="connsiteY60-5578" fmla="*/ 109 h 10000"/>
              <a:gd name="connsiteX61-5579" fmla="*/ 2170 w 10000"/>
              <a:gd name="connsiteY61-5580" fmla="*/ 328 h 10000"/>
              <a:gd name="connsiteX62-5581" fmla="*/ 2440 w 10000"/>
              <a:gd name="connsiteY62-5582" fmla="*/ 437 h 10000"/>
              <a:gd name="connsiteX63-5583" fmla="*/ 2712 w 10000"/>
              <a:gd name="connsiteY63-5584" fmla="*/ 546 h 10000"/>
              <a:gd name="connsiteX64-5585" fmla="*/ 2712 w 10000"/>
              <a:gd name="connsiteY64-5586" fmla="*/ 656 h 10000"/>
              <a:gd name="connsiteX65-5587" fmla="*/ 2712 w 10000"/>
              <a:gd name="connsiteY65-5588" fmla="*/ 874 h 10000"/>
              <a:gd name="connsiteX66-5589" fmla="*/ 2440 w 10000"/>
              <a:gd name="connsiteY66-5590" fmla="*/ 1298 h 10000"/>
              <a:gd name="connsiteX67-5591" fmla="*/ 2440 w 10000"/>
              <a:gd name="connsiteY67-5592" fmla="*/ 1516 h 10000"/>
              <a:gd name="connsiteX68-5593" fmla="*/ 2170 w 10000"/>
              <a:gd name="connsiteY68-5594" fmla="*/ 1844 h 10000"/>
              <a:gd name="connsiteX69-5595" fmla="*/ 2170 w 10000"/>
              <a:gd name="connsiteY69-5596" fmla="*/ 2391 h 10000"/>
              <a:gd name="connsiteX70-5597" fmla="*/ 1898 w 10000"/>
              <a:gd name="connsiteY70-5598" fmla="*/ 2937 h 10000"/>
              <a:gd name="connsiteX71-5599" fmla="*/ 1898 w 10000"/>
              <a:gd name="connsiteY71-5600" fmla="*/ 2937 h 10000"/>
              <a:gd name="connsiteX0-5601" fmla="*/ 1898 w 10000"/>
              <a:gd name="connsiteY0-5602" fmla="*/ 2937 h 10000"/>
              <a:gd name="connsiteX1-5603" fmla="*/ 1898 w 10000"/>
              <a:gd name="connsiteY1-5604" fmla="*/ 3484 h 10000"/>
              <a:gd name="connsiteX2-5605" fmla="*/ 1898 w 10000"/>
              <a:gd name="connsiteY2-5606" fmla="*/ 4016 h 10000"/>
              <a:gd name="connsiteX3-5607" fmla="*/ 1898 w 10000"/>
              <a:gd name="connsiteY3-5608" fmla="*/ 4563 h 10000"/>
              <a:gd name="connsiteX4-5609" fmla="*/ 1898 w 10000"/>
              <a:gd name="connsiteY4-5610" fmla="*/ 5000 h 10000"/>
              <a:gd name="connsiteX5-5611" fmla="*/ 1628 w 10000"/>
              <a:gd name="connsiteY5-5612" fmla="*/ 5437 h 10000"/>
              <a:gd name="connsiteX6-5613" fmla="*/ 1628 w 10000"/>
              <a:gd name="connsiteY6-5614" fmla="*/ 5984 h 10000"/>
              <a:gd name="connsiteX7-5615" fmla="*/ 1898 w 10000"/>
              <a:gd name="connsiteY7-5616" fmla="*/ 7063 h 10000"/>
              <a:gd name="connsiteX8-5617" fmla="*/ 1898 w 10000"/>
              <a:gd name="connsiteY8-5618" fmla="*/ 7500 h 10000"/>
              <a:gd name="connsiteX9-5619" fmla="*/ 2170 w 10000"/>
              <a:gd name="connsiteY9-5620" fmla="*/ 7937 h 10000"/>
              <a:gd name="connsiteX10-5621" fmla="*/ 2440 w 10000"/>
              <a:gd name="connsiteY10-5622" fmla="*/ 8265 h 10000"/>
              <a:gd name="connsiteX11-5623" fmla="*/ 2712 w 10000"/>
              <a:gd name="connsiteY11-5624" fmla="*/ 8593 h 10000"/>
              <a:gd name="connsiteX12-5625" fmla="*/ 2982 w 10000"/>
              <a:gd name="connsiteY12-5626" fmla="*/ 8702 h 10000"/>
              <a:gd name="connsiteX13-5627" fmla="*/ 3525 w 10000"/>
              <a:gd name="connsiteY13-5628" fmla="*/ 8921 h 10000"/>
              <a:gd name="connsiteX14-5629" fmla="*/ 4305 w 10000"/>
              <a:gd name="connsiteY14-5630" fmla="*/ 8921 h 10000"/>
              <a:gd name="connsiteX15-5631" fmla="*/ 5118 w 10000"/>
              <a:gd name="connsiteY15-5632" fmla="*/ 9030 h 10000"/>
              <a:gd name="connsiteX16-5633" fmla="*/ 5931 w 10000"/>
              <a:gd name="connsiteY16-5634" fmla="*/ 9030 h 10000"/>
              <a:gd name="connsiteX17-5635" fmla="*/ 6745 w 10000"/>
              <a:gd name="connsiteY17-5636" fmla="*/ 9030 h 10000"/>
              <a:gd name="connsiteX18-5637" fmla="*/ 10000 w 10000"/>
              <a:gd name="connsiteY18-5638" fmla="*/ 9891 h 10000"/>
              <a:gd name="connsiteX19-5639" fmla="*/ 8914 w 10000"/>
              <a:gd name="connsiteY19-5640" fmla="*/ 10000 h 10000"/>
              <a:gd name="connsiteX20-5641" fmla="*/ 7829 w 10000"/>
              <a:gd name="connsiteY20-5642" fmla="*/ 10000 h 10000"/>
              <a:gd name="connsiteX21-5643" fmla="*/ 7017 w 10000"/>
              <a:gd name="connsiteY21-5644" fmla="*/ 10000 h 10000"/>
              <a:gd name="connsiteX22-5645" fmla="*/ 6203 w 10000"/>
              <a:gd name="connsiteY22-5646" fmla="*/ 10000 h 10000"/>
              <a:gd name="connsiteX23-5647" fmla="*/ 5661 w 10000"/>
              <a:gd name="connsiteY23-5648" fmla="*/ 10000 h 10000"/>
              <a:gd name="connsiteX24-5649" fmla="*/ 4846 w 10000"/>
              <a:gd name="connsiteY24-5650" fmla="*/ 10000 h 10000"/>
              <a:gd name="connsiteX25-5651" fmla="*/ 4305 w 10000"/>
              <a:gd name="connsiteY25-5652" fmla="*/ 9891 h 10000"/>
              <a:gd name="connsiteX26-5653" fmla="*/ 3762 w 10000"/>
              <a:gd name="connsiteY26-5654" fmla="*/ 9891 h 10000"/>
              <a:gd name="connsiteX27-5655" fmla="*/ 3254 w 10000"/>
              <a:gd name="connsiteY27-5656" fmla="*/ 9781 h 10000"/>
              <a:gd name="connsiteX28-5657" fmla="*/ 2712 w 10000"/>
              <a:gd name="connsiteY28-5658" fmla="*/ 9672 h 10000"/>
              <a:gd name="connsiteX29-5659" fmla="*/ 2440 w 10000"/>
              <a:gd name="connsiteY29-5660" fmla="*/ 9563 h 10000"/>
              <a:gd name="connsiteX30-5661" fmla="*/ 1898 w 10000"/>
              <a:gd name="connsiteY30-5662" fmla="*/ 9344 h 10000"/>
              <a:gd name="connsiteX31-5663" fmla="*/ 1628 w 10000"/>
              <a:gd name="connsiteY31-5664" fmla="*/ 9126 h 10000"/>
              <a:gd name="connsiteX32-5665" fmla="*/ 1356 w 10000"/>
              <a:gd name="connsiteY32-5666" fmla="*/ 8811 h 10000"/>
              <a:gd name="connsiteX33-5667" fmla="*/ 1085 w 10000"/>
              <a:gd name="connsiteY33-5668" fmla="*/ 8593 h 10000"/>
              <a:gd name="connsiteX34-5669" fmla="*/ 813 w 10000"/>
              <a:gd name="connsiteY34-5670" fmla="*/ 8374 h 10000"/>
              <a:gd name="connsiteX35-5671" fmla="*/ 813 w 10000"/>
              <a:gd name="connsiteY35-5672" fmla="*/ 8156 h 10000"/>
              <a:gd name="connsiteX36-5673" fmla="*/ 543 w 10000"/>
              <a:gd name="connsiteY36-5674" fmla="*/ 7937 h 10000"/>
              <a:gd name="connsiteX37-5675" fmla="*/ 543 w 10000"/>
              <a:gd name="connsiteY37-5676" fmla="*/ 7609 h 10000"/>
              <a:gd name="connsiteX38-5677" fmla="*/ 543 w 10000"/>
              <a:gd name="connsiteY38-5678" fmla="*/ 7391 h 10000"/>
              <a:gd name="connsiteX39-5679" fmla="*/ 543 w 10000"/>
              <a:gd name="connsiteY39-5680" fmla="*/ 6954 h 10000"/>
              <a:gd name="connsiteX40-5681" fmla="*/ 543 w 10000"/>
              <a:gd name="connsiteY40-5682" fmla="*/ 6626 h 10000"/>
              <a:gd name="connsiteX41-5683" fmla="*/ 543 w 10000"/>
              <a:gd name="connsiteY41-5684" fmla="*/ 6202 h 10000"/>
              <a:gd name="connsiteX42-5685" fmla="*/ 543 w 10000"/>
              <a:gd name="connsiteY42-5686" fmla="*/ 4454 h 10000"/>
              <a:gd name="connsiteX43-5687" fmla="*/ 543 w 10000"/>
              <a:gd name="connsiteY43-5688" fmla="*/ 2719 h 10000"/>
              <a:gd name="connsiteX44-5689" fmla="*/ 543 w 10000"/>
              <a:gd name="connsiteY44-5690" fmla="*/ 2281 h 10000"/>
              <a:gd name="connsiteX45-5691" fmla="*/ 543 w 10000"/>
              <a:gd name="connsiteY45-5692" fmla="*/ 1954 h 10000"/>
              <a:gd name="connsiteX46-5693" fmla="*/ 543 w 10000"/>
              <a:gd name="connsiteY46-5694" fmla="*/ 1626 h 10000"/>
              <a:gd name="connsiteX47-5695" fmla="*/ 543 w 10000"/>
              <a:gd name="connsiteY47-5696" fmla="*/ 1298 h 10000"/>
              <a:gd name="connsiteX48-5697" fmla="*/ 543 w 10000"/>
              <a:gd name="connsiteY48-5698" fmla="*/ 1093 h 10000"/>
              <a:gd name="connsiteX49-5699" fmla="*/ 543 w 10000"/>
              <a:gd name="connsiteY49-5700" fmla="*/ 874 h 10000"/>
              <a:gd name="connsiteX50-5701" fmla="*/ 543 w 10000"/>
              <a:gd name="connsiteY50-5702" fmla="*/ 656 h 10000"/>
              <a:gd name="connsiteX51-5703" fmla="*/ 271 w 10000"/>
              <a:gd name="connsiteY51-5704" fmla="*/ 546 h 10000"/>
              <a:gd name="connsiteX52-5705" fmla="*/ 0 w 10000"/>
              <a:gd name="connsiteY52-5706" fmla="*/ 328 h 10000"/>
              <a:gd name="connsiteX53-5707" fmla="*/ 0 w 10000"/>
              <a:gd name="connsiteY53-5708" fmla="*/ 219 h 10000"/>
              <a:gd name="connsiteX54-5709" fmla="*/ 0 w 10000"/>
              <a:gd name="connsiteY54-5710" fmla="*/ 109 h 10000"/>
              <a:gd name="connsiteX55-5711" fmla="*/ 271 w 10000"/>
              <a:gd name="connsiteY55-5712" fmla="*/ 0 h 10000"/>
              <a:gd name="connsiteX56-5713" fmla="*/ 271 w 10000"/>
              <a:gd name="connsiteY56-5714" fmla="*/ 0 h 10000"/>
              <a:gd name="connsiteX57-5715" fmla="*/ 813 w 10000"/>
              <a:gd name="connsiteY57-5716" fmla="*/ 0 h 10000"/>
              <a:gd name="connsiteX58-5717" fmla="*/ 1085 w 10000"/>
              <a:gd name="connsiteY58-5718" fmla="*/ 0 h 10000"/>
              <a:gd name="connsiteX59-5719" fmla="*/ 1628 w 10000"/>
              <a:gd name="connsiteY59-5720" fmla="*/ 109 h 10000"/>
              <a:gd name="connsiteX60-5721" fmla="*/ 2170 w 10000"/>
              <a:gd name="connsiteY60-5722" fmla="*/ 328 h 10000"/>
              <a:gd name="connsiteX61-5723" fmla="*/ 2440 w 10000"/>
              <a:gd name="connsiteY61-5724" fmla="*/ 437 h 10000"/>
              <a:gd name="connsiteX62-5725" fmla="*/ 2712 w 10000"/>
              <a:gd name="connsiteY62-5726" fmla="*/ 546 h 10000"/>
              <a:gd name="connsiteX63-5727" fmla="*/ 2712 w 10000"/>
              <a:gd name="connsiteY63-5728" fmla="*/ 656 h 10000"/>
              <a:gd name="connsiteX64-5729" fmla="*/ 2712 w 10000"/>
              <a:gd name="connsiteY64-5730" fmla="*/ 874 h 10000"/>
              <a:gd name="connsiteX65-5731" fmla="*/ 2440 w 10000"/>
              <a:gd name="connsiteY65-5732" fmla="*/ 1298 h 10000"/>
              <a:gd name="connsiteX66-5733" fmla="*/ 2440 w 10000"/>
              <a:gd name="connsiteY66-5734" fmla="*/ 1516 h 10000"/>
              <a:gd name="connsiteX67-5735" fmla="*/ 2170 w 10000"/>
              <a:gd name="connsiteY67-5736" fmla="*/ 1844 h 10000"/>
              <a:gd name="connsiteX68-5737" fmla="*/ 2170 w 10000"/>
              <a:gd name="connsiteY68-5738" fmla="*/ 2391 h 10000"/>
              <a:gd name="connsiteX69-5739" fmla="*/ 1898 w 10000"/>
              <a:gd name="connsiteY69-5740" fmla="*/ 2937 h 10000"/>
              <a:gd name="connsiteX70-5741" fmla="*/ 1898 w 10000"/>
              <a:gd name="connsiteY70-5742" fmla="*/ 2937 h 10000"/>
              <a:gd name="connsiteX0-5743" fmla="*/ 1898 w 10000"/>
              <a:gd name="connsiteY0-5744" fmla="*/ 2937 h 10000"/>
              <a:gd name="connsiteX1-5745" fmla="*/ 1898 w 10000"/>
              <a:gd name="connsiteY1-5746" fmla="*/ 3484 h 10000"/>
              <a:gd name="connsiteX2-5747" fmla="*/ 1898 w 10000"/>
              <a:gd name="connsiteY2-5748" fmla="*/ 4016 h 10000"/>
              <a:gd name="connsiteX3-5749" fmla="*/ 1898 w 10000"/>
              <a:gd name="connsiteY3-5750" fmla="*/ 4563 h 10000"/>
              <a:gd name="connsiteX4-5751" fmla="*/ 1898 w 10000"/>
              <a:gd name="connsiteY4-5752" fmla="*/ 5000 h 10000"/>
              <a:gd name="connsiteX5-5753" fmla="*/ 1628 w 10000"/>
              <a:gd name="connsiteY5-5754" fmla="*/ 5437 h 10000"/>
              <a:gd name="connsiteX6-5755" fmla="*/ 1628 w 10000"/>
              <a:gd name="connsiteY6-5756" fmla="*/ 5984 h 10000"/>
              <a:gd name="connsiteX7-5757" fmla="*/ 1898 w 10000"/>
              <a:gd name="connsiteY7-5758" fmla="*/ 7063 h 10000"/>
              <a:gd name="connsiteX8-5759" fmla="*/ 1898 w 10000"/>
              <a:gd name="connsiteY8-5760" fmla="*/ 7500 h 10000"/>
              <a:gd name="connsiteX9-5761" fmla="*/ 2170 w 10000"/>
              <a:gd name="connsiteY9-5762" fmla="*/ 7937 h 10000"/>
              <a:gd name="connsiteX10-5763" fmla="*/ 2440 w 10000"/>
              <a:gd name="connsiteY10-5764" fmla="*/ 8265 h 10000"/>
              <a:gd name="connsiteX11-5765" fmla="*/ 2712 w 10000"/>
              <a:gd name="connsiteY11-5766" fmla="*/ 8593 h 10000"/>
              <a:gd name="connsiteX12-5767" fmla="*/ 2982 w 10000"/>
              <a:gd name="connsiteY12-5768" fmla="*/ 8702 h 10000"/>
              <a:gd name="connsiteX13-5769" fmla="*/ 3525 w 10000"/>
              <a:gd name="connsiteY13-5770" fmla="*/ 8921 h 10000"/>
              <a:gd name="connsiteX14-5771" fmla="*/ 4305 w 10000"/>
              <a:gd name="connsiteY14-5772" fmla="*/ 8921 h 10000"/>
              <a:gd name="connsiteX15-5773" fmla="*/ 5118 w 10000"/>
              <a:gd name="connsiteY15-5774" fmla="*/ 9030 h 10000"/>
              <a:gd name="connsiteX16-5775" fmla="*/ 6745 w 10000"/>
              <a:gd name="connsiteY16-5776" fmla="*/ 9030 h 10000"/>
              <a:gd name="connsiteX17-5777" fmla="*/ 10000 w 10000"/>
              <a:gd name="connsiteY17-5778" fmla="*/ 9891 h 10000"/>
              <a:gd name="connsiteX18-5779" fmla="*/ 8914 w 10000"/>
              <a:gd name="connsiteY18-5780" fmla="*/ 10000 h 10000"/>
              <a:gd name="connsiteX19-5781" fmla="*/ 7829 w 10000"/>
              <a:gd name="connsiteY19-5782" fmla="*/ 10000 h 10000"/>
              <a:gd name="connsiteX20-5783" fmla="*/ 7017 w 10000"/>
              <a:gd name="connsiteY20-5784" fmla="*/ 10000 h 10000"/>
              <a:gd name="connsiteX21-5785" fmla="*/ 6203 w 10000"/>
              <a:gd name="connsiteY21-5786" fmla="*/ 10000 h 10000"/>
              <a:gd name="connsiteX22-5787" fmla="*/ 5661 w 10000"/>
              <a:gd name="connsiteY22-5788" fmla="*/ 10000 h 10000"/>
              <a:gd name="connsiteX23-5789" fmla="*/ 4846 w 10000"/>
              <a:gd name="connsiteY23-5790" fmla="*/ 10000 h 10000"/>
              <a:gd name="connsiteX24-5791" fmla="*/ 4305 w 10000"/>
              <a:gd name="connsiteY24-5792" fmla="*/ 9891 h 10000"/>
              <a:gd name="connsiteX25-5793" fmla="*/ 3762 w 10000"/>
              <a:gd name="connsiteY25-5794" fmla="*/ 9891 h 10000"/>
              <a:gd name="connsiteX26-5795" fmla="*/ 3254 w 10000"/>
              <a:gd name="connsiteY26-5796" fmla="*/ 9781 h 10000"/>
              <a:gd name="connsiteX27-5797" fmla="*/ 2712 w 10000"/>
              <a:gd name="connsiteY27-5798" fmla="*/ 9672 h 10000"/>
              <a:gd name="connsiteX28-5799" fmla="*/ 2440 w 10000"/>
              <a:gd name="connsiteY28-5800" fmla="*/ 9563 h 10000"/>
              <a:gd name="connsiteX29-5801" fmla="*/ 1898 w 10000"/>
              <a:gd name="connsiteY29-5802" fmla="*/ 9344 h 10000"/>
              <a:gd name="connsiteX30-5803" fmla="*/ 1628 w 10000"/>
              <a:gd name="connsiteY30-5804" fmla="*/ 9126 h 10000"/>
              <a:gd name="connsiteX31-5805" fmla="*/ 1356 w 10000"/>
              <a:gd name="connsiteY31-5806" fmla="*/ 8811 h 10000"/>
              <a:gd name="connsiteX32-5807" fmla="*/ 1085 w 10000"/>
              <a:gd name="connsiteY32-5808" fmla="*/ 8593 h 10000"/>
              <a:gd name="connsiteX33-5809" fmla="*/ 813 w 10000"/>
              <a:gd name="connsiteY33-5810" fmla="*/ 8374 h 10000"/>
              <a:gd name="connsiteX34-5811" fmla="*/ 813 w 10000"/>
              <a:gd name="connsiteY34-5812" fmla="*/ 8156 h 10000"/>
              <a:gd name="connsiteX35-5813" fmla="*/ 543 w 10000"/>
              <a:gd name="connsiteY35-5814" fmla="*/ 7937 h 10000"/>
              <a:gd name="connsiteX36-5815" fmla="*/ 543 w 10000"/>
              <a:gd name="connsiteY36-5816" fmla="*/ 7609 h 10000"/>
              <a:gd name="connsiteX37-5817" fmla="*/ 543 w 10000"/>
              <a:gd name="connsiteY37-5818" fmla="*/ 7391 h 10000"/>
              <a:gd name="connsiteX38-5819" fmla="*/ 543 w 10000"/>
              <a:gd name="connsiteY38-5820" fmla="*/ 6954 h 10000"/>
              <a:gd name="connsiteX39-5821" fmla="*/ 543 w 10000"/>
              <a:gd name="connsiteY39-5822" fmla="*/ 6626 h 10000"/>
              <a:gd name="connsiteX40-5823" fmla="*/ 543 w 10000"/>
              <a:gd name="connsiteY40-5824" fmla="*/ 6202 h 10000"/>
              <a:gd name="connsiteX41-5825" fmla="*/ 543 w 10000"/>
              <a:gd name="connsiteY41-5826" fmla="*/ 4454 h 10000"/>
              <a:gd name="connsiteX42-5827" fmla="*/ 543 w 10000"/>
              <a:gd name="connsiteY42-5828" fmla="*/ 2719 h 10000"/>
              <a:gd name="connsiteX43-5829" fmla="*/ 543 w 10000"/>
              <a:gd name="connsiteY43-5830" fmla="*/ 2281 h 10000"/>
              <a:gd name="connsiteX44-5831" fmla="*/ 543 w 10000"/>
              <a:gd name="connsiteY44-5832" fmla="*/ 1954 h 10000"/>
              <a:gd name="connsiteX45-5833" fmla="*/ 543 w 10000"/>
              <a:gd name="connsiteY45-5834" fmla="*/ 1626 h 10000"/>
              <a:gd name="connsiteX46-5835" fmla="*/ 543 w 10000"/>
              <a:gd name="connsiteY46-5836" fmla="*/ 1298 h 10000"/>
              <a:gd name="connsiteX47-5837" fmla="*/ 543 w 10000"/>
              <a:gd name="connsiteY47-5838" fmla="*/ 1093 h 10000"/>
              <a:gd name="connsiteX48-5839" fmla="*/ 543 w 10000"/>
              <a:gd name="connsiteY48-5840" fmla="*/ 874 h 10000"/>
              <a:gd name="connsiteX49-5841" fmla="*/ 543 w 10000"/>
              <a:gd name="connsiteY49-5842" fmla="*/ 656 h 10000"/>
              <a:gd name="connsiteX50-5843" fmla="*/ 271 w 10000"/>
              <a:gd name="connsiteY50-5844" fmla="*/ 546 h 10000"/>
              <a:gd name="connsiteX51-5845" fmla="*/ 0 w 10000"/>
              <a:gd name="connsiteY51-5846" fmla="*/ 328 h 10000"/>
              <a:gd name="connsiteX52-5847" fmla="*/ 0 w 10000"/>
              <a:gd name="connsiteY52-5848" fmla="*/ 219 h 10000"/>
              <a:gd name="connsiteX53-5849" fmla="*/ 0 w 10000"/>
              <a:gd name="connsiteY53-5850" fmla="*/ 109 h 10000"/>
              <a:gd name="connsiteX54-5851" fmla="*/ 271 w 10000"/>
              <a:gd name="connsiteY54-5852" fmla="*/ 0 h 10000"/>
              <a:gd name="connsiteX55-5853" fmla="*/ 271 w 10000"/>
              <a:gd name="connsiteY55-5854" fmla="*/ 0 h 10000"/>
              <a:gd name="connsiteX56-5855" fmla="*/ 813 w 10000"/>
              <a:gd name="connsiteY56-5856" fmla="*/ 0 h 10000"/>
              <a:gd name="connsiteX57-5857" fmla="*/ 1085 w 10000"/>
              <a:gd name="connsiteY57-5858" fmla="*/ 0 h 10000"/>
              <a:gd name="connsiteX58-5859" fmla="*/ 1628 w 10000"/>
              <a:gd name="connsiteY58-5860" fmla="*/ 109 h 10000"/>
              <a:gd name="connsiteX59-5861" fmla="*/ 2170 w 10000"/>
              <a:gd name="connsiteY59-5862" fmla="*/ 328 h 10000"/>
              <a:gd name="connsiteX60-5863" fmla="*/ 2440 w 10000"/>
              <a:gd name="connsiteY60-5864" fmla="*/ 437 h 10000"/>
              <a:gd name="connsiteX61-5865" fmla="*/ 2712 w 10000"/>
              <a:gd name="connsiteY61-5866" fmla="*/ 546 h 10000"/>
              <a:gd name="connsiteX62-5867" fmla="*/ 2712 w 10000"/>
              <a:gd name="connsiteY62-5868" fmla="*/ 656 h 10000"/>
              <a:gd name="connsiteX63-5869" fmla="*/ 2712 w 10000"/>
              <a:gd name="connsiteY63-5870" fmla="*/ 874 h 10000"/>
              <a:gd name="connsiteX64-5871" fmla="*/ 2440 w 10000"/>
              <a:gd name="connsiteY64-5872" fmla="*/ 1298 h 10000"/>
              <a:gd name="connsiteX65-5873" fmla="*/ 2440 w 10000"/>
              <a:gd name="connsiteY65-5874" fmla="*/ 1516 h 10000"/>
              <a:gd name="connsiteX66-5875" fmla="*/ 2170 w 10000"/>
              <a:gd name="connsiteY66-5876" fmla="*/ 1844 h 10000"/>
              <a:gd name="connsiteX67-5877" fmla="*/ 2170 w 10000"/>
              <a:gd name="connsiteY67-5878" fmla="*/ 2391 h 10000"/>
              <a:gd name="connsiteX68-5879" fmla="*/ 1898 w 10000"/>
              <a:gd name="connsiteY68-5880" fmla="*/ 2937 h 10000"/>
              <a:gd name="connsiteX69-5881" fmla="*/ 1898 w 10000"/>
              <a:gd name="connsiteY69-5882" fmla="*/ 2937 h 10000"/>
              <a:gd name="connsiteX0-5883" fmla="*/ 1898 w 10000"/>
              <a:gd name="connsiteY0-5884" fmla="*/ 2937 h 10000"/>
              <a:gd name="connsiteX1-5885" fmla="*/ 1898 w 10000"/>
              <a:gd name="connsiteY1-5886" fmla="*/ 3484 h 10000"/>
              <a:gd name="connsiteX2-5887" fmla="*/ 1898 w 10000"/>
              <a:gd name="connsiteY2-5888" fmla="*/ 4016 h 10000"/>
              <a:gd name="connsiteX3-5889" fmla="*/ 1898 w 10000"/>
              <a:gd name="connsiteY3-5890" fmla="*/ 4563 h 10000"/>
              <a:gd name="connsiteX4-5891" fmla="*/ 1898 w 10000"/>
              <a:gd name="connsiteY4-5892" fmla="*/ 5000 h 10000"/>
              <a:gd name="connsiteX5-5893" fmla="*/ 1628 w 10000"/>
              <a:gd name="connsiteY5-5894" fmla="*/ 5437 h 10000"/>
              <a:gd name="connsiteX6-5895" fmla="*/ 1628 w 10000"/>
              <a:gd name="connsiteY6-5896" fmla="*/ 5984 h 10000"/>
              <a:gd name="connsiteX7-5897" fmla="*/ 1898 w 10000"/>
              <a:gd name="connsiteY7-5898" fmla="*/ 7063 h 10000"/>
              <a:gd name="connsiteX8-5899" fmla="*/ 1898 w 10000"/>
              <a:gd name="connsiteY8-5900" fmla="*/ 7500 h 10000"/>
              <a:gd name="connsiteX9-5901" fmla="*/ 2170 w 10000"/>
              <a:gd name="connsiteY9-5902" fmla="*/ 7937 h 10000"/>
              <a:gd name="connsiteX10-5903" fmla="*/ 2440 w 10000"/>
              <a:gd name="connsiteY10-5904" fmla="*/ 8265 h 10000"/>
              <a:gd name="connsiteX11-5905" fmla="*/ 2712 w 10000"/>
              <a:gd name="connsiteY11-5906" fmla="*/ 8593 h 10000"/>
              <a:gd name="connsiteX12-5907" fmla="*/ 2982 w 10000"/>
              <a:gd name="connsiteY12-5908" fmla="*/ 8702 h 10000"/>
              <a:gd name="connsiteX13-5909" fmla="*/ 3525 w 10000"/>
              <a:gd name="connsiteY13-5910" fmla="*/ 8921 h 10000"/>
              <a:gd name="connsiteX14-5911" fmla="*/ 4305 w 10000"/>
              <a:gd name="connsiteY14-5912" fmla="*/ 8921 h 10000"/>
              <a:gd name="connsiteX15-5913" fmla="*/ 6745 w 10000"/>
              <a:gd name="connsiteY15-5914" fmla="*/ 9030 h 10000"/>
              <a:gd name="connsiteX16-5915" fmla="*/ 10000 w 10000"/>
              <a:gd name="connsiteY16-5916" fmla="*/ 9891 h 10000"/>
              <a:gd name="connsiteX17-5917" fmla="*/ 8914 w 10000"/>
              <a:gd name="connsiteY17-5918" fmla="*/ 10000 h 10000"/>
              <a:gd name="connsiteX18-5919" fmla="*/ 7829 w 10000"/>
              <a:gd name="connsiteY18-5920" fmla="*/ 10000 h 10000"/>
              <a:gd name="connsiteX19-5921" fmla="*/ 7017 w 10000"/>
              <a:gd name="connsiteY19-5922" fmla="*/ 10000 h 10000"/>
              <a:gd name="connsiteX20-5923" fmla="*/ 6203 w 10000"/>
              <a:gd name="connsiteY20-5924" fmla="*/ 10000 h 10000"/>
              <a:gd name="connsiteX21-5925" fmla="*/ 5661 w 10000"/>
              <a:gd name="connsiteY21-5926" fmla="*/ 10000 h 10000"/>
              <a:gd name="connsiteX22-5927" fmla="*/ 4846 w 10000"/>
              <a:gd name="connsiteY22-5928" fmla="*/ 10000 h 10000"/>
              <a:gd name="connsiteX23-5929" fmla="*/ 4305 w 10000"/>
              <a:gd name="connsiteY23-5930" fmla="*/ 9891 h 10000"/>
              <a:gd name="connsiteX24-5931" fmla="*/ 3762 w 10000"/>
              <a:gd name="connsiteY24-5932" fmla="*/ 9891 h 10000"/>
              <a:gd name="connsiteX25-5933" fmla="*/ 3254 w 10000"/>
              <a:gd name="connsiteY25-5934" fmla="*/ 9781 h 10000"/>
              <a:gd name="connsiteX26-5935" fmla="*/ 2712 w 10000"/>
              <a:gd name="connsiteY26-5936" fmla="*/ 9672 h 10000"/>
              <a:gd name="connsiteX27-5937" fmla="*/ 2440 w 10000"/>
              <a:gd name="connsiteY27-5938" fmla="*/ 9563 h 10000"/>
              <a:gd name="connsiteX28-5939" fmla="*/ 1898 w 10000"/>
              <a:gd name="connsiteY28-5940" fmla="*/ 9344 h 10000"/>
              <a:gd name="connsiteX29-5941" fmla="*/ 1628 w 10000"/>
              <a:gd name="connsiteY29-5942" fmla="*/ 9126 h 10000"/>
              <a:gd name="connsiteX30-5943" fmla="*/ 1356 w 10000"/>
              <a:gd name="connsiteY30-5944" fmla="*/ 8811 h 10000"/>
              <a:gd name="connsiteX31-5945" fmla="*/ 1085 w 10000"/>
              <a:gd name="connsiteY31-5946" fmla="*/ 8593 h 10000"/>
              <a:gd name="connsiteX32-5947" fmla="*/ 813 w 10000"/>
              <a:gd name="connsiteY32-5948" fmla="*/ 8374 h 10000"/>
              <a:gd name="connsiteX33-5949" fmla="*/ 813 w 10000"/>
              <a:gd name="connsiteY33-5950" fmla="*/ 8156 h 10000"/>
              <a:gd name="connsiteX34-5951" fmla="*/ 543 w 10000"/>
              <a:gd name="connsiteY34-5952" fmla="*/ 7937 h 10000"/>
              <a:gd name="connsiteX35-5953" fmla="*/ 543 w 10000"/>
              <a:gd name="connsiteY35-5954" fmla="*/ 7609 h 10000"/>
              <a:gd name="connsiteX36-5955" fmla="*/ 543 w 10000"/>
              <a:gd name="connsiteY36-5956" fmla="*/ 7391 h 10000"/>
              <a:gd name="connsiteX37-5957" fmla="*/ 543 w 10000"/>
              <a:gd name="connsiteY37-5958" fmla="*/ 6954 h 10000"/>
              <a:gd name="connsiteX38-5959" fmla="*/ 543 w 10000"/>
              <a:gd name="connsiteY38-5960" fmla="*/ 6626 h 10000"/>
              <a:gd name="connsiteX39-5961" fmla="*/ 543 w 10000"/>
              <a:gd name="connsiteY39-5962" fmla="*/ 6202 h 10000"/>
              <a:gd name="connsiteX40-5963" fmla="*/ 543 w 10000"/>
              <a:gd name="connsiteY40-5964" fmla="*/ 4454 h 10000"/>
              <a:gd name="connsiteX41-5965" fmla="*/ 543 w 10000"/>
              <a:gd name="connsiteY41-5966" fmla="*/ 2719 h 10000"/>
              <a:gd name="connsiteX42-5967" fmla="*/ 543 w 10000"/>
              <a:gd name="connsiteY42-5968" fmla="*/ 2281 h 10000"/>
              <a:gd name="connsiteX43-5969" fmla="*/ 543 w 10000"/>
              <a:gd name="connsiteY43-5970" fmla="*/ 1954 h 10000"/>
              <a:gd name="connsiteX44-5971" fmla="*/ 543 w 10000"/>
              <a:gd name="connsiteY44-5972" fmla="*/ 1626 h 10000"/>
              <a:gd name="connsiteX45-5973" fmla="*/ 543 w 10000"/>
              <a:gd name="connsiteY45-5974" fmla="*/ 1298 h 10000"/>
              <a:gd name="connsiteX46-5975" fmla="*/ 543 w 10000"/>
              <a:gd name="connsiteY46-5976" fmla="*/ 1093 h 10000"/>
              <a:gd name="connsiteX47-5977" fmla="*/ 543 w 10000"/>
              <a:gd name="connsiteY47-5978" fmla="*/ 874 h 10000"/>
              <a:gd name="connsiteX48-5979" fmla="*/ 543 w 10000"/>
              <a:gd name="connsiteY48-5980" fmla="*/ 656 h 10000"/>
              <a:gd name="connsiteX49-5981" fmla="*/ 271 w 10000"/>
              <a:gd name="connsiteY49-5982" fmla="*/ 546 h 10000"/>
              <a:gd name="connsiteX50-5983" fmla="*/ 0 w 10000"/>
              <a:gd name="connsiteY50-5984" fmla="*/ 328 h 10000"/>
              <a:gd name="connsiteX51-5985" fmla="*/ 0 w 10000"/>
              <a:gd name="connsiteY51-5986" fmla="*/ 219 h 10000"/>
              <a:gd name="connsiteX52-5987" fmla="*/ 0 w 10000"/>
              <a:gd name="connsiteY52-5988" fmla="*/ 109 h 10000"/>
              <a:gd name="connsiteX53-5989" fmla="*/ 271 w 10000"/>
              <a:gd name="connsiteY53-5990" fmla="*/ 0 h 10000"/>
              <a:gd name="connsiteX54-5991" fmla="*/ 271 w 10000"/>
              <a:gd name="connsiteY54-5992" fmla="*/ 0 h 10000"/>
              <a:gd name="connsiteX55-5993" fmla="*/ 813 w 10000"/>
              <a:gd name="connsiteY55-5994" fmla="*/ 0 h 10000"/>
              <a:gd name="connsiteX56-5995" fmla="*/ 1085 w 10000"/>
              <a:gd name="connsiteY56-5996" fmla="*/ 0 h 10000"/>
              <a:gd name="connsiteX57-5997" fmla="*/ 1628 w 10000"/>
              <a:gd name="connsiteY57-5998" fmla="*/ 109 h 10000"/>
              <a:gd name="connsiteX58-5999" fmla="*/ 2170 w 10000"/>
              <a:gd name="connsiteY58-6000" fmla="*/ 328 h 10000"/>
              <a:gd name="connsiteX59-6001" fmla="*/ 2440 w 10000"/>
              <a:gd name="connsiteY59-6002" fmla="*/ 437 h 10000"/>
              <a:gd name="connsiteX60-6003" fmla="*/ 2712 w 10000"/>
              <a:gd name="connsiteY60-6004" fmla="*/ 546 h 10000"/>
              <a:gd name="connsiteX61-6005" fmla="*/ 2712 w 10000"/>
              <a:gd name="connsiteY61-6006" fmla="*/ 656 h 10000"/>
              <a:gd name="connsiteX62-6007" fmla="*/ 2712 w 10000"/>
              <a:gd name="connsiteY62-6008" fmla="*/ 874 h 10000"/>
              <a:gd name="connsiteX63-6009" fmla="*/ 2440 w 10000"/>
              <a:gd name="connsiteY63-6010" fmla="*/ 1298 h 10000"/>
              <a:gd name="connsiteX64-6011" fmla="*/ 2440 w 10000"/>
              <a:gd name="connsiteY64-6012" fmla="*/ 1516 h 10000"/>
              <a:gd name="connsiteX65-6013" fmla="*/ 2170 w 10000"/>
              <a:gd name="connsiteY65-6014" fmla="*/ 1844 h 10000"/>
              <a:gd name="connsiteX66-6015" fmla="*/ 2170 w 10000"/>
              <a:gd name="connsiteY66-6016" fmla="*/ 2391 h 10000"/>
              <a:gd name="connsiteX67-6017" fmla="*/ 1898 w 10000"/>
              <a:gd name="connsiteY67-6018" fmla="*/ 2937 h 10000"/>
              <a:gd name="connsiteX68-6019" fmla="*/ 1898 w 10000"/>
              <a:gd name="connsiteY68-6020" fmla="*/ 2937 h 10000"/>
              <a:gd name="connsiteX0-6021" fmla="*/ 1898 w 10000"/>
              <a:gd name="connsiteY0-6022" fmla="*/ 2937 h 10000"/>
              <a:gd name="connsiteX1-6023" fmla="*/ 1898 w 10000"/>
              <a:gd name="connsiteY1-6024" fmla="*/ 3484 h 10000"/>
              <a:gd name="connsiteX2-6025" fmla="*/ 1898 w 10000"/>
              <a:gd name="connsiteY2-6026" fmla="*/ 4016 h 10000"/>
              <a:gd name="connsiteX3-6027" fmla="*/ 1898 w 10000"/>
              <a:gd name="connsiteY3-6028" fmla="*/ 4563 h 10000"/>
              <a:gd name="connsiteX4-6029" fmla="*/ 1898 w 10000"/>
              <a:gd name="connsiteY4-6030" fmla="*/ 5000 h 10000"/>
              <a:gd name="connsiteX5-6031" fmla="*/ 1628 w 10000"/>
              <a:gd name="connsiteY5-6032" fmla="*/ 5437 h 10000"/>
              <a:gd name="connsiteX6-6033" fmla="*/ 1628 w 10000"/>
              <a:gd name="connsiteY6-6034" fmla="*/ 5984 h 10000"/>
              <a:gd name="connsiteX7-6035" fmla="*/ 1898 w 10000"/>
              <a:gd name="connsiteY7-6036" fmla="*/ 7063 h 10000"/>
              <a:gd name="connsiteX8-6037" fmla="*/ 1898 w 10000"/>
              <a:gd name="connsiteY8-6038" fmla="*/ 7500 h 10000"/>
              <a:gd name="connsiteX9-6039" fmla="*/ 2170 w 10000"/>
              <a:gd name="connsiteY9-6040" fmla="*/ 7937 h 10000"/>
              <a:gd name="connsiteX10-6041" fmla="*/ 2440 w 10000"/>
              <a:gd name="connsiteY10-6042" fmla="*/ 8265 h 10000"/>
              <a:gd name="connsiteX11-6043" fmla="*/ 2712 w 10000"/>
              <a:gd name="connsiteY11-6044" fmla="*/ 8593 h 10000"/>
              <a:gd name="connsiteX12-6045" fmla="*/ 2982 w 10000"/>
              <a:gd name="connsiteY12-6046" fmla="*/ 8702 h 10000"/>
              <a:gd name="connsiteX13-6047" fmla="*/ 3525 w 10000"/>
              <a:gd name="connsiteY13-6048" fmla="*/ 8921 h 10000"/>
              <a:gd name="connsiteX14-6049" fmla="*/ 4305 w 10000"/>
              <a:gd name="connsiteY14-6050" fmla="*/ 8921 h 10000"/>
              <a:gd name="connsiteX15-6051" fmla="*/ 10000 w 10000"/>
              <a:gd name="connsiteY15-6052" fmla="*/ 9891 h 10000"/>
              <a:gd name="connsiteX16-6053" fmla="*/ 8914 w 10000"/>
              <a:gd name="connsiteY16-6054" fmla="*/ 10000 h 10000"/>
              <a:gd name="connsiteX17-6055" fmla="*/ 7829 w 10000"/>
              <a:gd name="connsiteY17-6056" fmla="*/ 10000 h 10000"/>
              <a:gd name="connsiteX18-6057" fmla="*/ 7017 w 10000"/>
              <a:gd name="connsiteY18-6058" fmla="*/ 10000 h 10000"/>
              <a:gd name="connsiteX19-6059" fmla="*/ 6203 w 10000"/>
              <a:gd name="connsiteY19-6060" fmla="*/ 10000 h 10000"/>
              <a:gd name="connsiteX20-6061" fmla="*/ 5661 w 10000"/>
              <a:gd name="connsiteY20-6062" fmla="*/ 10000 h 10000"/>
              <a:gd name="connsiteX21-6063" fmla="*/ 4846 w 10000"/>
              <a:gd name="connsiteY21-6064" fmla="*/ 10000 h 10000"/>
              <a:gd name="connsiteX22-6065" fmla="*/ 4305 w 10000"/>
              <a:gd name="connsiteY22-6066" fmla="*/ 9891 h 10000"/>
              <a:gd name="connsiteX23-6067" fmla="*/ 3762 w 10000"/>
              <a:gd name="connsiteY23-6068" fmla="*/ 9891 h 10000"/>
              <a:gd name="connsiteX24-6069" fmla="*/ 3254 w 10000"/>
              <a:gd name="connsiteY24-6070" fmla="*/ 9781 h 10000"/>
              <a:gd name="connsiteX25-6071" fmla="*/ 2712 w 10000"/>
              <a:gd name="connsiteY25-6072" fmla="*/ 9672 h 10000"/>
              <a:gd name="connsiteX26-6073" fmla="*/ 2440 w 10000"/>
              <a:gd name="connsiteY26-6074" fmla="*/ 9563 h 10000"/>
              <a:gd name="connsiteX27-6075" fmla="*/ 1898 w 10000"/>
              <a:gd name="connsiteY27-6076" fmla="*/ 9344 h 10000"/>
              <a:gd name="connsiteX28-6077" fmla="*/ 1628 w 10000"/>
              <a:gd name="connsiteY28-6078" fmla="*/ 9126 h 10000"/>
              <a:gd name="connsiteX29-6079" fmla="*/ 1356 w 10000"/>
              <a:gd name="connsiteY29-6080" fmla="*/ 8811 h 10000"/>
              <a:gd name="connsiteX30-6081" fmla="*/ 1085 w 10000"/>
              <a:gd name="connsiteY30-6082" fmla="*/ 8593 h 10000"/>
              <a:gd name="connsiteX31-6083" fmla="*/ 813 w 10000"/>
              <a:gd name="connsiteY31-6084" fmla="*/ 8374 h 10000"/>
              <a:gd name="connsiteX32-6085" fmla="*/ 813 w 10000"/>
              <a:gd name="connsiteY32-6086" fmla="*/ 8156 h 10000"/>
              <a:gd name="connsiteX33-6087" fmla="*/ 543 w 10000"/>
              <a:gd name="connsiteY33-6088" fmla="*/ 7937 h 10000"/>
              <a:gd name="connsiteX34-6089" fmla="*/ 543 w 10000"/>
              <a:gd name="connsiteY34-6090" fmla="*/ 7609 h 10000"/>
              <a:gd name="connsiteX35-6091" fmla="*/ 543 w 10000"/>
              <a:gd name="connsiteY35-6092" fmla="*/ 7391 h 10000"/>
              <a:gd name="connsiteX36-6093" fmla="*/ 543 w 10000"/>
              <a:gd name="connsiteY36-6094" fmla="*/ 6954 h 10000"/>
              <a:gd name="connsiteX37-6095" fmla="*/ 543 w 10000"/>
              <a:gd name="connsiteY37-6096" fmla="*/ 6626 h 10000"/>
              <a:gd name="connsiteX38-6097" fmla="*/ 543 w 10000"/>
              <a:gd name="connsiteY38-6098" fmla="*/ 6202 h 10000"/>
              <a:gd name="connsiteX39-6099" fmla="*/ 543 w 10000"/>
              <a:gd name="connsiteY39-6100" fmla="*/ 4454 h 10000"/>
              <a:gd name="connsiteX40-6101" fmla="*/ 543 w 10000"/>
              <a:gd name="connsiteY40-6102" fmla="*/ 2719 h 10000"/>
              <a:gd name="connsiteX41-6103" fmla="*/ 543 w 10000"/>
              <a:gd name="connsiteY41-6104" fmla="*/ 2281 h 10000"/>
              <a:gd name="connsiteX42-6105" fmla="*/ 543 w 10000"/>
              <a:gd name="connsiteY42-6106" fmla="*/ 1954 h 10000"/>
              <a:gd name="connsiteX43-6107" fmla="*/ 543 w 10000"/>
              <a:gd name="connsiteY43-6108" fmla="*/ 1626 h 10000"/>
              <a:gd name="connsiteX44-6109" fmla="*/ 543 w 10000"/>
              <a:gd name="connsiteY44-6110" fmla="*/ 1298 h 10000"/>
              <a:gd name="connsiteX45-6111" fmla="*/ 543 w 10000"/>
              <a:gd name="connsiteY45-6112" fmla="*/ 1093 h 10000"/>
              <a:gd name="connsiteX46-6113" fmla="*/ 543 w 10000"/>
              <a:gd name="connsiteY46-6114" fmla="*/ 874 h 10000"/>
              <a:gd name="connsiteX47-6115" fmla="*/ 543 w 10000"/>
              <a:gd name="connsiteY47-6116" fmla="*/ 656 h 10000"/>
              <a:gd name="connsiteX48-6117" fmla="*/ 271 w 10000"/>
              <a:gd name="connsiteY48-6118" fmla="*/ 546 h 10000"/>
              <a:gd name="connsiteX49-6119" fmla="*/ 0 w 10000"/>
              <a:gd name="connsiteY49-6120" fmla="*/ 328 h 10000"/>
              <a:gd name="connsiteX50-6121" fmla="*/ 0 w 10000"/>
              <a:gd name="connsiteY50-6122" fmla="*/ 219 h 10000"/>
              <a:gd name="connsiteX51-6123" fmla="*/ 0 w 10000"/>
              <a:gd name="connsiteY51-6124" fmla="*/ 109 h 10000"/>
              <a:gd name="connsiteX52-6125" fmla="*/ 271 w 10000"/>
              <a:gd name="connsiteY52-6126" fmla="*/ 0 h 10000"/>
              <a:gd name="connsiteX53-6127" fmla="*/ 271 w 10000"/>
              <a:gd name="connsiteY53-6128" fmla="*/ 0 h 10000"/>
              <a:gd name="connsiteX54-6129" fmla="*/ 813 w 10000"/>
              <a:gd name="connsiteY54-6130" fmla="*/ 0 h 10000"/>
              <a:gd name="connsiteX55-6131" fmla="*/ 1085 w 10000"/>
              <a:gd name="connsiteY55-6132" fmla="*/ 0 h 10000"/>
              <a:gd name="connsiteX56-6133" fmla="*/ 1628 w 10000"/>
              <a:gd name="connsiteY56-6134" fmla="*/ 109 h 10000"/>
              <a:gd name="connsiteX57-6135" fmla="*/ 2170 w 10000"/>
              <a:gd name="connsiteY57-6136" fmla="*/ 328 h 10000"/>
              <a:gd name="connsiteX58-6137" fmla="*/ 2440 w 10000"/>
              <a:gd name="connsiteY58-6138" fmla="*/ 437 h 10000"/>
              <a:gd name="connsiteX59-6139" fmla="*/ 2712 w 10000"/>
              <a:gd name="connsiteY59-6140" fmla="*/ 546 h 10000"/>
              <a:gd name="connsiteX60-6141" fmla="*/ 2712 w 10000"/>
              <a:gd name="connsiteY60-6142" fmla="*/ 656 h 10000"/>
              <a:gd name="connsiteX61-6143" fmla="*/ 2712 w 10000"/>
              <a:gd name="connsiteY61-6144" fmla="*/ 874 h 10000"/>
              <a:gd name="connsiteX62-6145" fmla="*/ 2440 w 10000"/>
              <a:gd name="connsiteY62-6146" fmla="*/ 1298 h 10000"/>
              <a:gd name="connsiteX63-6147" fmla="*/ 2440 w 10000"/>
              <a:gd name="connsiteY63-6148" fmla="*/ 1516 h 10000"/>
              <a:gd name="connsiteX64-6149" fmla="*/ 2170 w 10000"/>
              <a:gd name="connsiteY64-6150" fmla="*/ 1844 h 10000"/>
              <a:gd name="connsiteX65-6151" fmla="*/ 2170 w 10000"/>
              <a:gd name="connsiteY65-6152" fmla="*/ 2391 h 10000"/>
              <a:gd name="connsiteX66-6153" fmla="*/ 1898 w 10000"/>
              <a:gd name="connsiteY66-6154" fmla="*/ 2937 h 10000"/>
              <a:gd name="connsiteX67-6155" fmla="*/ 1898 w 10000"/>
              <a:gd name="connsiteY67-6156" fmla="*/ 2937 h 10000"/>
              <a:gd name="connsiteX0-6157" fmla="*/ 1898 w 10000"/>
              <a:gd name="connsiteY0-6158" fmla="*/ 2937 h 10000"/>
              <a:gd name="connsiteX1-6159" fmla="*/ 1898 w 10000"/>
              <a:gd name="connsiteY1-6160" fmla="*/ 3484 h 10000"/>
              <a:gd name="connsiteX2-6161" fmla="*/ 1898 w 10000"/>
              <a:gd name="connsiteY2-6162" fmla="*/ 4016 h 10000"/>
              <a:gd name="connsiteX3-6163" fmla="*/ 1898 w 10000"/>
              <a:gd name="connsiteY3-6164" fmla="*/ 4563 h 10000"/>
              <a:gd name="connsiteX4-6165" fmla="*/ 1898 w 10000"/>
              <a:gd name="connsiteY4-6166" fmla="*/ 5000 h 10000"/>
              <a:gd name="connsiteX5-6167" fmla="*/ 1628 w 10000"/>
              <a:gd name="connsiteY5-6168" fmla="*/ 5437 h 10000"/>
              <a:gd name="connsiteX6-6169" fmla="*/ 1628 w 10000"/>
              <a:gd name="connsiteY6-6170" fmla="*/ 5984 h 10000"/>
              <a:gd name="connsiteX7-6171" fmla="*/ 1898 w 10000"/>
              <a:gd name="connsiteY7-6172" fmla="*/ 7063 h 10000"/>
              <a:gd name="connsiteX8-6173" fmla="*/ 1898 w 10000"/>
              <a:gd name="connsiteY8-6174" fmla="*/ 7500 h 10000"/>
              <a:gd name="connsiteX9-6175" fmla="*/ 2170 w 10000"/>
              <a:gd name="connsiteY9-6176" fmla="*/ 7937 h 10000"/>
              <a:gd name="connsiteX10-6177" fmla="*/ 2440 w 10000"/>
              <a:gd name="connsiteY10-6178" fmla="*/ 8265 h 10000"/>
              <a:gd name="connsiteX11-6179" fmla="*/ 2712 w 10000"/>
              <a:gd name="connsiteY11-6180" fmla="*/ 8593 h 10000"/>
              <a:gd name="connsiteX12-6181" fmla="*/ 2982 w 10000"/>
              <a:gd name="connsiteY12-6182" fmla="*/ 8702 h 10000"/>
              <a:gd name="connsiteX13-6183" fmla="*/ 3525 w 10000"/>
              <a:gd name="connsiteY13-6184" fmla="*/ 8921 h 10000"/>
              <a:gd name="connsiteX14-6185" fmla="*/ 10000 w 10000"/>
              <a:gd name="connsiteY14-6186" fmla="*/ 9891 h 10000"/>
              <a:gd name="connsiteX15-6187" fmla="*/ 8914 w 10000"/>
              <a:gd name="connsiteY15-6188" fmla="*/ 10000 h 10000"/>
              <a:gd name="connsiteX16-6189" fmla="*/ 7829 w 10000"/>
              <a:gd name="connsiteY16-6190" fmla="*/ 10000 h 10000"/>
              <a:gd name="connsiteX17-6191" fmla="*/ 7017 w 10000"/>
              <a:gd name="connsiteY17-6192" fmla="*/ 10000 h 10000"/>
              <a:gd name="connsiteX18-6193" fmla="*/ 6203 w 10000"/>
              <a:gd name="connsiteY18-6194" fmla="*/ 10000 h 10000"/>
              <a:gd name="connsiteX19-6195" fmla="*/ 5661 w 10000"/>
              <a:gd name="connsiteY19-6196" fmla="*/ 10000 h 10000"/>
              <a:gd name="connsiteX20-6197" fmla="*/ 4846 w 10000"/>
              <a:gd name="connsiteY20-6198" fmla="*/ 10000 h 10000"/>
              <a:gd name="connsiteX21-6199" fmla="*/ 4305 w 10000"/>
              <a:gd name="connsiteY21-6200" fmla="*/ 9891 h 10000"/>
              <a:gd name="connsiteX22-6201" fmla="*/ 3762 w 10000"/>
              <a:gd name="connsiteY22-6202" fmla="*/ 9891 h 10000"/>
              <a:gd name="connsiteX23-6203" fmla="*/ 3254 w 10000"/>
              <a:gd name="connsiteY23-6204" fmla="*/ 9781 h 10000"/>
              <a:gd name="connsiteX24-6205" fmla="*/ 2712 w 10000"/>
              <a:gd name="connsiteY24-6206" fmla="*/ 9672 h 10000"/>
              <a:gd name="connsiteX25-6207" fmla="*/ 2440 w 10000"/>
              <a:gd name="connsiteY25-6208" fmla="*/ 9563 h 10000"/>
              <a:gd name="connsiteX26-6209" fmla="*/ 1898 w 10000"/>
              <a:gd name="connsiteY26-6210" fmla="*/ 9344 h 10000"/>
              <a:gd name="connsiteX27-6211" fmla="*/ 1628 w 10000"/>
              <a:gd name="connsiteY27-6212" fmla="*/ 9126 h 10000"/>
              <a:gd name="connsiteX28-6213" fmla="*/ 1356 w 10000"/>
              <a:gd name="connsiteY28-6214" fmla="*/ 8811 h 10000"/>
              <a:gd name="connsiteX29-6215" fmla="*/ 1085 w 10000"/>
              <a:gd name="connsiteY29-6216" fmla="*/ 8593 h 10000"/>
              <a:gd name="connsiteX30-6217" fmla="*/ 813 w 10000"/>
              <a:gd name="connsiteY30-6218" fmla="*/ 8374 h 10000"/>
              <a:gd name="connsiteX31-6219" fmla="*/ 813 w 10000"/>
              <a:gd name="connsiteY31-6220" fmla="*/ 8156 h 10000"/>
              <a:gd name="connsiteX32-6221" fmla="*/ 543 w 10000"/>
              <a:gd name="connsiteY32-6222" fmla="*/ 7937 h 10000"/>
              <a:gd name="connsiteX33-6223" fmla="*/ 543 w 10000"/>
              <a:gd name="connsiteY33-6224" fmla="*/ 7609 h 10000"/>
              <a:gd name="connsiteX34-6225" fmla="*/ 543 w 10000"/>
              <a:gd name="connsiteY34-6226" fmla="*/ 7391 h 10000"/>
              <a:gd name="connsiteX35-6227" fmla="*/ 543 w 10000"/>
              <a:gd name="connsiteY35-6228" fmla="*/ 6954 h 10000"/>
              <a:gd name="connsiteX36-6229" fmla="*/ 543 w 10000"/>
              <a:gd name="connsiteY36-6230" fmla="*/ 6626 h 10000"/>
              <a:gd name="connsiteX37-6231" fmla="*/ 543 w 10000"/>
              <a:gd name="connsiteY37-6232" fmla="*/ 6202 h 10000"/>
              <a:gd name="connsiteX38-6233" fmla="*/ 543 w 10000"/>
              <a:gd name="connsiteY38-6234" fmla="*/ 4454 h 10000"/>
              <a:gd name="connsiteX39-6235" fmla="*/ 543 w 10000"/>
              <a:gd name="connsiteY39-6236" fmla="*/ 2719 h 10000"/>
              <a:gd name="connsiteX40-6237" fmla="*/ 543 w 10000"/>
              <a:gd name="connsiteY40-6238" fmla="*/ 2281 h 10000"/>
              <a:gd name="connsiteX41-6239" fmla="*/ 543 w 10000"/>
              <a:gd name="connsiteY41-6240" fmla="*/ 1954 h 10000"/>
              <a:gd name="connsiteX42-6241" fmla="*/ 543 w 10000"/>
              <a:gd name="connsiteY42-6242" fmla="*/ 1626 h 10000"/>
              <a:gd name="connsiteX43-6243" fmla="*/ 543 w 10000"/>
              <a:gd name="connsiteY43-6244" fmla="*/ 1298 h 10000"/>
              <a:gd name="connsiteX44-6245" fmla="*/ 543 w 10000"/>
              <a:gd name="connsiteY44-6246" fmla="*/ 1093 h 10000"/>
              <a:gd name="connsiteX45-6247" fmla="*/ 543 w 10000"/>
              <a:gd name="connsiteY45-6248" fmla="*/ 874 h 10000"/>
              <a:gd name="connsiteX46-6249" fmla="*/ 543 w 10000"/>
              <a:gd name="connsiteY46-6250" fmla="*/ 656 h 10000"/>
              <a:gd name="connsiteX47-6251" fmla="*/ 271 w 10000"/>
              <a:gd name="connsiteY47-6252" fmla="*/ 546 h 10000"/>
              <a:gd name="connsiteX48-6253" fmla="*/ 0 w 10000"/>
              <a:gd name="connsiteY48-6254" fmla="*/ 328 h 10000"/>
              <a:gd name="connsiteX49-6255" fmla="*/ 0 w 10000"/>
              <a:gd name="connsiteY49-6256" fmla="*/ 219 h 10000"/>
              <a:gd name="connsiteX50-6257" fmla="*/ 0 w 10000"/>
              <a:gd name="connsiteY50-6258" fmla="*/ 109 h 10000"/>
              <a:gd name="connsiteX51-6259" fmla="*/ 271 w 10000"/>
              <a:gd name="connsiteY51-6260" fmla="*/ 0 h 10000"/>
              <a:gd name="connsiteX52-6261" fmla="*/ 271 w 10000"/>
              <a:gd name="connsiteY52-6262" fmla="*/ 0 h 10000"/>
              <a:gd name="connsiteX53-6263" fmla="*/ 813 w 10000"/>
              <a:gd name="connsiteY53-6264" fmla="*/ 0 h 10000"/>
              <a:gd name="connsiteX54-6265" fmla="*/ 1085 w 10000"/>
              <a:gd name="connsiteY54-6266" fmla="*/ 0 h 10000"/>
              <a:gd name="connsiteX55-6267" fmla="*/ 1628 w 10000"/>
              <a:gd name="connsiteY55-6268" fmla="*/ 109 h 10000"/>
              <a:gd name="connsiteX56-6269" fmla="*/ 2170 w 10000"/>
              <a:gd name="connsiteY56-6270" fmla="*/ 328 h 10000"/>
              <a:gd name="connsiteX57-6271" fmla="*/ 2440 w 10000"/>
              <a:gd name="connsiteY57-6272" fmla="*/ 437 h 10000"/>
              <a:gd name="connsiteX58-6273" fmla="*/ 2712 w 10000"/>
              <a:gd name="connsiteY58-6274" fmla="*/ 546 h 10000"/>
              <a:gd name="connsiteX59-6275" fmla="*/ 2712 w 10000"/>
              <a:gd name="connsiteY59-6276" fmla="*/ 656 h 10000"/>
              <a:gd name="connsiteX60-6277" fmla="*/ 2712 w 10000"/>
              <a:gd name="connsiteY60-6278" fmla="*/ 874 h 10000"/>
              <a:gd name="connsiteX61-6279" fmla="*/ 2440 w 10000"/>
              <a:gd name="connsiteY61-6280" fmla="*/ 1298 h 10000"/>
              <a:gd name="connsiteX62-6281" fmla="*/ 2440 w 10000"/>
              <a:gd name="connsiteY62-6282" fmla="*/ 1516 h 10000"/>
              <a:gd name="connsiteX63-6283" fmla="*/ 2170 w 10000"/>
              <a:gd name="connsiteY63-6284" fmla="*/ 1844 h 10000"/>
              <a:gd name="connsiteX64-6285" fmla="*/ 2170 w 10000"/>
              <a:gd name="connsiteY64-6286" fmla="*/ 2391 h 10000"/>
              <a:gd name="connsiteX65-6287" fmla="*/ 1898 w 10000"/>
              <a:gd name="connsiteY65-6288" fmla="*/ 2937 h 10000"/>
              <a:gd name="connsiteX66-6289" fmla="*/ 1898 w 10000"/>
              <a:gd name="connsiteY66-6290" fmla="*/ 2937 h 10000"/>
              <a:gd name="connsiteX0-6291" fmla="*/ 1898 w 10000"/>
              <a:gd name="connsiteY0-6292" fmla="*/ 2937 h 10000"/>
              <a:gd name="connsiteX1-6293" fmla="*/ 1898 w 10000"/>
              <a:gd name="connsiteY1-6294" fmla="*/ 3484 h 10000"/>
              <a:gd name="connsiteX2-6295" fmla="*/ 1898 w 10000"/>
              <a:gd name="connsiteY2-6296" fmla="*/ 4016 h 10000"/>
              <a:gd name="connsiteX3-6297" fmla="*/ 1898 w 10000"/>
              <a:gd name="connsiteY3-6298" fmla="*/ 4563 h 10000"/>
              <a:gd name="connsiteX4-6299" fmla="*/ 1898 w 10000"/>
              <a:gd name="connsiteY4-6300" fmla="*/ 5000 h 10000"/>
              <a:gd name="connsiteX5-6301" fmla="*/ 1628 w 10000"/>
              <a:gd name="connsiteY5-6302" fmla="*/ 5437 h 10000"/>
              <a:gd name="connsiteX6-6303" fmla="*/ 1628 w 10000"/>
              <a:gd name="connsiteY6-6304" fmla="*/ 5984 h 10000"/>
              <a:gd name="connsiteX7-6305" fmla="*/ 1898 w 10000"/>
              <a:gd name="connsiteY7-6306" fmla="*/ 7063 h 10000"/>
              <a:gd name="connsiteX8-6307" fmla="*/ 1898 w 10000"/>
              <a:gd name="connsiteY8-6308" fmla="*/ 7500 h 10000"/>
              <a:gd name="connsiteX9-6309" fmla="*/ 2170 w 10000"/>
              <a:gd name="connsiteY9-6310" fmla="*/ 7937 h 10000"/>
              <a:gd name="connsiteX10-6311" fmla="*/ 2440 w 10000"/>
              <a:gd name="connsiteY10-6312" fmla="*/ 8265 h 10000"/>
              <a:gd name="connsiteX11-6313" fmla="*/ 2712 w 10000"/>
              <a:gd name="connsiteY11-6314" fmla="*/ 8593 h 10000"/>
              <a:gd name="connsiteX12-6315" fmla="*/ 2982 w 10000"/>
              <a:gd name="connsiteY12-6316" fmla="*/ 8702 h 10000"/>
              <a:gd name="connsiteX13-6317" fmla="*/ 10000 w 10000"/>
              <a:gd name="connsiteY13-6318" fmla="*/ 9891 h 10000"/>
              <a:gd name="connsiteX14-6319" fmla="*/ 8914 w 10000"/>
              <a:gd name="connsiteY14-6320" fmla="*/ 10000 h 10000"/>
              <a:gd name="connsiteX15-6321" fmla="*/ 7829 w 10000"/>
              <a:gd name="connsiteY15-6322" fmla="*/ 10000 h 10000"/>
              <a:gd name="connsiteX16-6323" fmla="*/ 7017 w 10000"/>
              <a:gd name="connsiteY16-6324" fmla="*/ 10000 h 10000"/>
              <a:gd name="connsiteX17-6325" fmla="*/ 6203 w 10000"/>
              <a:gd name="connsiteY17-6326" fmla="*/ 10000 h 10000"/>
              <a:gd name="connsiteX18-6327" fmla="*/ 5661 w 10000"/>
              <a:gd name="connsiteY18-6328" fmla="*/ 10000 h 10000"/>
              <a:gd name="connsiteX19-6329" fmla="*/ 4846 w 10000"/>
              <a:gd name="connsiteY19-6330" fmla="*/ 10000 h 10000"/>
              <a:gd name="connsiteX20-6331" fmla="*/ 4305 w 10000"/>
              <a:gd name="connsiteY20-6332" fmla="*/ 9891 h 10000"/>
              <a:gd name="connsiteX21-6333" fmla="*/ 3762 w 10000"/>
              <a:gd name="connsiteY21-6334" fmla="*/ 9891 h 10000"/>
              <a:gd name="connsiteX22-6335" fmla="*/ 3254 w 10000"/>
              <a:gd name="connsiteY22-6336" fmla="*/ 9781 h 10000"/>
              <a:gd name="connsiteX23-6337" fmla="*/ 2712 w 10000"/>
              <a:gd name="connsiteY23-6338" fmla="*/ 9672 h 10000"/>
              <a:gd name="connsiteX24-6339" fmla="*/ 2440 w 10000"/>
              <a:gd name="connsiteY24-6340" fmla="*/ 9563 h 10000"/>
              <a:gd name="connsiteX25-6341" fmla="*/ 1898 w 10000"/>
              <a:gd name="connsiteY25-6342" fmla="*/ 9344 h 10000"/>
              <a:gd name="connsiteX26-6343" fmla="*/ 1628 w 10000"/>
              <a:gd name="connsiteY26-6344" fmla="*/ 9126 h 10000"/>
              <a:gd name="connsiteX27-6345" fmla="*/ 1356 w 10000"/>
              <a:gd name="connsiteY27-6346" fmla="*/ 8811 h 10000"/>
              <a:gd name="connsiteX28-6347" fmla="*/ 1085 w 10000"/>
              <a:gd name="connsiteY28-6348" fmla="*/ 8593 h 10000"/>
              <a:gd name="connsiteX29-6349" fmla="*/ 813 w 10000"/>
              <a:gd name="connsiteY29-6350" fmla="*/ 8374 h 10000"/>
              <a:gd name="connsiteX30-6351" fmla="*/ 813 w 10000"/>
              <a:gd name="connsiteY30-6352" fmla="*/ 8156 h 10000"/>
              <a:gd name="connsiteX31-6353" fmla="*/ 543 w 10000"/>
              <a:gd name="connsiteY31-6354" fmla="*/ 7937 h 10000"/>
              <a:gd name="connsiteX32-6355" fmla="*/ 543 w 10000"/>
              <a:gd name="connsiteY32-6356" fmla="*/ 7609 h 10000"/>
              <a:gd name="connsiteX33-6357" fmla="*/ 543 w 10000"/>
              <a:gd name="connsiteY33-6358" fmla="*/ 7391 h 10000"/>
              <a:gd name="connsiteX34-6359" fmla="*/ 543 w 10000"/>
              <a:gd name="connsiteY34-6360" fmla="*/ 6954 h 10000"/>
              <a:gd name="connsiteX35-6361" fmla="*/ 543 w 10000"/>
              <a:gd name="connsiteY35-6362" fmla="*/ 6626 h 10000"/>
              <a:gd name="connsiteX36-6363" fmla="*/ 543 w 10000"/>
              <a:gd name="connsiteY36-6364" fmla="*/ 6202 h 10000"/>
              <a:gd name="connsiteX37-6365" fmla="*/ 543 w 10000"/>
              <a:gd name="connsiteY37-6366" fmla="*/ 4454 h 10000"/>
              <a:gd name="connsiteX38-6367" fmla="*/ 543 w 10000"/>
              <a:gd name="connsiteY38-6368" fmla="*/ 2719 h 10000"/>
              <a:gd name="connsiteX39-6369" fmla="*/ 543 w 10000"/>
              <a:gd name="connsiteY39-6370" fmla="*/ 2281 h 10000"/>
              <a:gd name="connsiteX40-6371" fmla="*/ 543 w 10000"/>
              <a:gd name="connsiteY40-6372" fmla="*/ 1954 h 10000"/>
              <a:gd name="connsiteX41-6373" fmla="*/ 543 w 10000"/>
              <a:gd name="connsiteY41-6374" fmla="*/ 1626 h 10000"/>
              <a:gd name="connsiteX42-6375" fmla="*/ 543 w 10000"/>
              <a:gd name="connsiteY42-6376" fmla="*/ 1298 h 10000"/>
              <a:gd name="connsiteX43-6377" fmla="*/ 543 w 10000"/>
              <a:gd name="connsiteY43-6378" fmla="*/ 1093 h 10000"/>
              <a:gd name="connsiteX44-6379" fmla="*/ 543 w 10000"/>
              <a:gd name="connsiteY44-6380" fmla="*/ 874 h 10000"/>
              <a:gd name="connsiteX45-6381" fmla="*/ 543 w 10000"/>
              <a:gd name="connsiteY45-6382" fmla="*/ 656 h 10000"/>
              <a:gd name="connsiteX46-6383" fmla="*/ 271 w 10000"/>
              <a:gd name="connsiteY46-6384" fmla="*/ 546 h 10000"/>
              <a:gd name="connsiteX47-6385" fmla="*/ 0 w 10000"/>
              <a:gd name="connsiteY47-6386" fmla="*/ 328 h 10000"/>
              <a:gd name="connsiteX48-6387" fmla="*/ 0 w 10000"/>
              <a:gd name="connsiteY48-6388" fmla="*/ 219 h 10000"/>
              <a:gd name="connsiteX49-6389" fmla="*/ 0 w 10000"/>
              <a:gd name="connsiteY49-6390" fmla="*/ 109 h 10000"/>
              <a:gd name="connsiteX50-6391" fmla="*/ 271 w 10000"/>
              <a:gd name="connsiteY50-6392" fmla="*/ 0 h 10000"/>
              <a:gd name="connsiteX51-6393" fmla="*/ 271 w 10000"/>
              <a:gd name="connsiteY51-6394" fmla="*/ 0 h 10000"/>
              <a:gd name="connsiteX52-6395" fmla="*/ 813 w 10000"/>
              <a:gd name="connsiteY52-6396" fmla="*/ 0 h 10000"/>
              <a:gd name="connsiteX53-6397" fmla="*/ 1085 w 10000"/>
              <a:gd name="connsiteY53-6398" fmla="*/ 0 h 10000"/>
              <a:gd name="connsiteX54-6399" fmla="*/ 1628 w 10000"/>
              <a:gd name="connsiteY54-6400" fmla="*/ 109 h 10000"/>
              <a:gd name="connsiteX55-6401" fmla="*/ 2170 w 10000"/>
              <a:gd name="connsiteY55-6402" fmla="*/ 328 h 10000"/>
              <a:gd name="connsiteX56-6403" fmla="*/ 2440 w 10000"/>
              <a:gd name="connsiteY56-6404" fmla="*/ 437 h 10000"/>
              <a:gd name="connsiteX57-6405" fmla="*/ 2712 w 10000"/>
              <a:gd name="connsiteY57-6406" fmla="*/ 546 h 10000"/>
              <a:gd name="connsiteX58-6407" fmla="*/ 2712 w 10000"/>
              <a:gd name="connsiteY58-6408" fmla="*/ 656 h 10000"/>
              <a:gd name="connsiteX59-6409" fmla="*/ 2712 w 10000"/>
              <a:gd name="connsiteY59-6410" fmla="*/ 874 h 10000"/>
              <a:gd name="connsiteX60-6411" fmla="*/ 2440 w 10000"/>
              <a:gd name="connsiteY60-6412" fmla="*/ 1298 h 10000"/>
              <a:gd name="connsiteX61-6413" fmla="*/ 2440 w 10000"/>
              <a:gd name="connsiteY61-6414" fmla="*/ 1516 h 10000"/>
              <a:gd name="connsiteX62-6415" fmla="*/ 2170 w 10000"/>
              <a:gd name="connsiteY62-6416" fmla="*/ 1844 h 10000"/>
              <a:gd name="connsiteX63-6417" fmla="*/ 2170 w 10000"/>
              <a:gd name="connsiteY63-6418" fmla="*/ 2391 h 10000"/>
              <a:gd name="connsiteX64-6419" fmla="*/ 1898 w 10000"/>
              <a:gd name="connsiteY64-6420" fmla="*/ 2937 h 10000"/>
              <a:gd name="connsiteX65-6421" fmla="*/ 1898 w 10000"/>
              <a:gd name="connsiteY65-6422" fmla="*/ 2937 h 10000"/>
              <a:gd name="connsiteX0-6423" fmla="*/ 1898 w 10000"/>
              <a:gd name="connsiteY0-6424" fmla="*/ 2937 h 10000"/>
              <a:gd name="connsiteX1-6425" fmla="*/ 1898 w 10000"/>
              <a:gd name="connsiteY1-6426" fmla="*/ 3484 h 10000"/>
              <a:gd name="connsiteX2-6427" fmla="*/ 1898 w 10000"/>
              <a:gd name="connsiteY2-6428" fmla="*/ 4016 h 10000"/>
              <a:gd name="connsiteX3-6429" fmla="*/ 1898 w 10000"/>
              <a:gd name="connsiteY3-6430" fmla="*/ 4563 h 10000"/>
              <a:gd name="connsiteX4-6431" fmla="*/ 1898 w 10000"/>
              <a:gd name="connsiteY4-6432" fmla="*/ 5000 h 10000"/>
              <a:gd name="connsiteX5-6433" fmla="*/ 1628 w 10000"/>
              <a:gd name="connsiteY5-6434" fmla="*/ 5437 h 10000"/>
              <a:gd name="connsiteX6-6435" fmla="*/ 1628 w 10000"/>
              <a:gd name="connsiteY6-6436" fmla="*/ 5984 h 10000"/>
              <a:gd name="connsiteX7-6437" fmla="*/ 1898 w 10000"/>
              <a:gd name="connsiteY7-6438" fmla="*/ 7063 h 10000"/>
              <a:gd name="connsiteX8-6439" fmla="*/ 1898 w 10000"/>
              <a:gd name="connsiteY8-6440" fmla="*/ 7500 h 10000"/>
              <a:gd name="connsiteX9-6441" fmla="*/ 2170 w 10000"/>
              <a:gd name="connsiteY9-6442" fmla="*/ 7937 h 10000"/>
              <a:gd name="connsiteX10-6443" fmla="*/ 2440 w 10000"/>
              <a:gd name="connsiteY10-6444" fmla="*/ 8265 h 10000"/>
              <a:gd name="connsiteX11-6445" fmla="*/ 2712 w 10000"/>
              <a:gd name="connsiteY11-6446" fmla="*/ 8593 h 10000"/>
              <a:gd name="connsiteX12-6447" fmla="*/ 2982 w 10000"/>
              <a:gd name="connsiteY12-6448" fmla="*/ 8702 h 10000"/>
              <a:gd name="connsiteX13-6449" fmla="*/ 10000 w 10000"/>
              <a:gd name="connsiteY13-6450" fmla="*/ 9891 h 10000"/>
              <a:gd name="connsiteX14-6451" fmla="*/ 8914 w 10000"/>
              <a:gd name="connsiteY14-6452" fmla="*/ 10000 h 10000"/>
              <a:gd name="connsiteX15-6453" fmla="*/ 7829 w 10000"/>
              <a:gd name="connsiteY15-6454" fmla="*/ 10000 h 10000"/>
              <a:gd name="connsiteX16-6455" fmla="*/ 7017 w 10000"/>
              <a:gd name="connsiteY16-6456" fmla="*/ 10000 h 10000"/>
              <a:gd name="connsiteX17-6457" fmla="*/ 6203 w 10000"/>
              <a:gd name="connsiteY17-6458" fmla="*/ 10000 h 10000"/>
              <a:gd name="connsiteX18-6459" fmla="*/ 4846 w 10000"/>
              <a:gd name="connsiteY18-6460" fmla="*/ 10000 h 10000"/>
              <a:gd name="connsiteX19-6461" fmla="*/ 4305 w 10000"/>
              <a:gd name="connsiteY19-6462" fmla="*/ 9891 h 10000"/>
              <a:gd name="connsiteX20-6463" fmla="*/ 3762 w 10000"/>
              <a:gd name="connsiteY20-6464" fmla="*/ 9891 h 10000"/>
              <a:gd name="connsiteX21-6465" fmla="*/ 3254 w 10000"/>
              <a:gd name="connsiteY21-6466" fmla="*/ 9781 h 10000"/>
              <a:gd name="connsiteX22-6467" fmla="*/ 2712 w 10000"/>
              <a:gd name="connsiteY22-6468" fmla="*/ 9672 h 10000"/>
              <a:gd name="connsiteX23-6469" fmla="*/ 2440 w 10000"/>
              <a:gd name="connsiteY23-6470" fmla="*/ 9563 h 10000"/>
              <a:gd name="connsiteX24-6471" fmla="*/ 1898 w 10000"/>
              <a:gd name="connsiteY24-6472" fmla="*/ 9344 h 10000"/>
              <a:gd name="connsiteX25-6473" fmla="*/ 1628 w 10000"/>
              <a:gd name="connsiteY25-6474" fmla="*/ 9126 h 10000"/>
              <a:gd name="connsiteX26-6475" fmla="*/ 1356 w 10000"/>
              <a:gd name="connsiteY26-6476" fmla="*/ 8811 h 10000"/>
              <a:gd name="connsiteX27-6477" fmla="*/ 1085 w 10000"/>
              <a:gd name="connsiteY27-6478" fmla="*/ 8593 h 10000"/>
              <a:gd name="connsiteX28-6479" fmla="*/ 813 w 10000"/>
              <a:gd name="connsiteY28-6480" fmla="*/ 8374 h 10000"/>
              <a:gd name="connsiteX29-6481" fmla="*/ 813 w 10000"/>
              <a:gd name="connsiteY29-6482" fmla="*/ 8156 h 10000"/>
              <a:gd name="connsiteX30-6483" fmla="*/ 543 w 10000"/>
              <a:gd name="connsiteY30-6484" fmla="*/ 7937 h 10000"/>
              <a:gd name="connsiteX31-6485" fmla="*/ 543 w 10000"/>
              <a:gd name="connsiteY31-6486" fmla="*/ 7609 h 10000"/>
              <a:gd name="connsiteX32-6487" fmla="*/ 543 w 10000"/>
              <a:gd name="connsiteY32-6488" fmla="*/ 7391 h 10000"/>
              <a:gd name="connsiteX33-6489" fmla="*/ 543 w 10000"/>
              <a:gd name="connsiteY33-6490" fmla="*/ 6954 h 10000"/>
              <a:gd name="connsiteX34-6491" fmla="*/ 543 w 10000"/>
              <a:gd name="connsiteY34-6492" fmla="*/ 6626 h 10000"/>
              <a:gd name="connsiteX35-6493" fmla="*/ 543 w 10000"/>
              <a:gd name="connsiteY35-6494" fmla="*/ 6202 h 10000"/>
              <a:gd name="connsiteX36-6495" fmla="*/ 543 w 10000"/>
              <a:gd name="connsiteY36-6496" fmla="*/ 4454 h 10000"/>
              <a:gd name="connsiteX37-6497" fmla="*/ 543 w 10000"/>
              <a:gd name="connsiteY37-6498" fmla="*/ 2719 h 10000"/>
              <a:gd name="connsiteX38-6499" fmla="*/ 543 w 10000"/>
              <a:gd name="connsiteY38-6500" fmla="*/ 2281 h 10000"/>
              <a:gd name="connsiteX39-6501" fmla="*/ 543 w 10000"/>
              <a:gd name="connsiteY39-6502" fmla="*/ 1954 h 10000"/>
              <a:gd name="connsiteX40-6503" fmla="*/ 543 w 10000"/>
              <a:gd name="connsiteY40-6504" fmla="*/ 1626 h 10000"/>
              <a:gd name="connsiteX41-6505" fmla="*/ 543 w 10000"/>
              <a:gd name="connsiteY41-6506" fmla="*/ 1298 h 10000"/>
              <a:gd name="connsiteX42-6507" fmla="*/ 543 w 10000"/>
              <a:gd name="connsiteY42-6508" fmla="*/ 1093 h 10000"/>
              <a:gd name="connsiteX43-6509" fmla="*/ 543 w 10000"/>
              <a:gd name="connsiteY43-6510" fmla="*/ 874 h 10000"/>
              <a:gd name="connsiteX44-6511" fmla="*/ 543 w 10000"/>
              <a:gd name="connsiteY44-6512" fmla="*/ 656 h 10000"/>
              <a:gd name="connsiteX45-6513" fmla="*/ 271 w 10000"/>
              <a:gd name="connsiteY45-6514" fmla="*/ 546 h 10000"/>
              <a:gd name="connsiteX46-6515" fmla="*/ 0 w 10000"/>
              <a:gd name="connsiteY46-6516" fmla="*/ 328 h 10000"/>
              <a:gd name="connsiteX47-6517" fmla="*/ 0 w 10000"/>
              <a:gd name="connsiteY47-6518" fmla="*/ 219 h 10000"/>
              <a:gd name="connsiteX48-6519" fmla="*/ 0 w 10000"/>
              <a:gd name="connsiteY48-6520" fmla="*/ 109 h 10000"/>
              <a:gd name="connsiteX49-6521" fmla="*/ 271 w 10000"/>
              <a:gd name="connsiteY49-6522" fmla="*/ 0 h 10000"/>
              <a:gd name="connsiteX50-6523" fmla="*/ 271 w 10000"/>
              <a:gd name="connsiteY50-6524" fmla="*/ 0 h 10000"/>
              <a:gd name="connsiteX51-6525" fmla="*/ 813 w 10000"/>
              <a:gd name="connsiteY51-6526" fmla="*/ 0 h 10000"/>
              <a:gd name="connsiteX52-6527" fmla="*/ 1085 w 10000"/>
              <a:gd name="connsiteY52-6528" fmla="*/ 0 h 10000"/>
              <a:gd name="connsiteX53-6529" fmla="*/ 1628 w 10000"/>
              <a:gd name="connsiteY53-6530" fmla="*/ 109 h 10000"/>
              <a:gd name="connsiteX54-6531" fmla="*/ 2170 w 10000"/>
              <a:gd name="connsiteY54-6532" fmla="*/ 328 h 10000"/>
              <a:gd name="connsiteX55-6533" fmla="*/ 2440 w 10000"/>
              <a:gd name="connsiteY55-6534" fmla="*/ 437 h 10000"/>
              <a:gd name="connsiteX56-6535" fmla="*/ 2712 w 10000"/>
              <a:gd name="connsiteY56-6536" fmla="*/ 546 h 10000"/>
              <a:gd name="connsiteX57-6537" fmla="*/ 2712 w 10000"/>
              <a:gd name="connsiteY57-6538" fmla="*/ 656 h 10000"/>
              <a:gd name="connsiteX58-6539" fmla="*/ 2712 w 10000"/>
              <a:gd name="connsiteY58-6540" fmla="*/ 874 h 10000"/>
              <a:gd name="connsiteX59-6541" fmla="*/ 2440 w 10000"/>
              <a:gd name="connsiteY59-6542" fmla="*/ 1298 h 10000"/>
              <a:gd name="connsiteX60-6543" fmla="*/ 2440 w 10000"/>
              <a:gd name="connsiteY60-6544" fmla="*/ 1516 h 10000"/>
              <a:gd name="connsiteX61-6545" fmla="*/ 2170 w 10000"/>
              <a:gd name="connsiteY61-6546" fmla="*/ 1844 h 10000"/>
              <a:gd name="connsiteX62-6547" fmla="*/ 2170 w 10000"/>
              <a:gd name="connsiteY62-6548" fmla="*/ 2391 h 10000"/>
              <a:gd name="connsiteX63-6549" fmla="*/ 1898 w 10000"/>
              <a:gd name="connsiteY63-6550" fmla="*/ 2937 h 10000"/>
              <a:gd name="connsiteX64-6551" fmla="*/ 1898 w 10000"/>
              <a:gd name="connsiteY64-6552" fmla="*/ 2937 h 10000"/>
              <a:gd name="connsiteX0-6553" fmla="*/ 1898 w 10000"/>
              <a:gd name="connsiteY0-6554" fmla="*/ 2937 h 10000"/>
              <a:gd name="connsiteX1-6555" fmla="*/ 1898 w 10000"/>
              <a:gd name="connsiteY1-6556" fmla="*/ 3484 h 10000"/>
              <a:gd name="connsiteX2-6557" fmla="*/ 1898 w 10000"/>
              <a:gd name="connsiteY2-6558" fmla="*/ 4016 h 10000"/>
              <a:gd name="connsiteX3-6559" fmla="*/ 1898 w 10000"/>
              <a:gd name="connsiteY3-6560" fmla="*/ 4563 h 10000"/>
              <a:gd name="connsiteX4-6561" fmla="*/ 1898 w 10000"/>
              <a:gd name="connsiteY4-6562" fmla="*/ 5000 h 10000"/>
              <a:gd name="connsiteX5-6563" fmla="*/ 1628 w 10000"/>
              <a:gd name="connsiteY5-6564" fmla="*/ 5437 h 10000"/>
              <a:gd name="connsiteX6-6565" fmla="*/ 1628 w 10000"/>
              <a:gd name="connsiteY6-6566" fmla="*/ 5984 h 10000"/>
              <a:gd name="connsiteX7-6567" fmla="*/ 1898 w 10000"/>
              <a:gd name="connsiteY7-6568" fmla="*/ 7063 h 10000"/>
              <a:gd name="connsiteX8-6569" fmla="*/ 1898 w 10000"/>
              <a:gd name="connsiteY8-6570" fmla="*/ 7500 h 10000"/>
              <a:gd name="connsiteX9-6571" fmla="*/ 2170 w 10000"/>
              <a:gd name="connsiteY9-6572" fmla="*/ 7937 h 10000"/>
              <a:gd name="connsiteX10-6573" fmla="*/ 2440 w 10000"/>
              <a:gd name="connsiteY10-6574" fmla="*/ 8265 h 10000"/>
              <a:gd name="connsiteX11-6575" fmla="*/ 2712 w 10000"/>
              <a:gd name="connsiteY11-6576" fmla="*/ 8593 h 10000"/>
              <a:gd name="connsiteX12-6577" fmla="*/ 2982 w 10000"/>
              <a:gd name="connsiteY12-6578" fmla="*/ 8702 h 10000"/>
              <a:gd name="connsiteX13-6579" fmla="*/ 10000 w 10000"/>
              <a:gd name="connsiteY13-6580" fmla="*/ 9891 h 10000"/>
              <a:gd name="connsiteX14-6581" fmla="*/ 8914 w 10000"/>
              <a:gd name="connsiteY14-6582" fmla="*/ 10000 h 10000"/>
              <a:gd name="connsiteX15-6583" fmla="*/ 7829 w 10000"/>
              <a:gd name="connsiteY15-6584" fmla="*/ 10000 h 10000"/>
              <a:gd name="connsiteX16-6585" fmla="*/ 6203 w 10000"/>
              <a:gd name="connsiteY16-6586" fmla="*/ 10000 h 10000"/>
              <a:gd name="connsiteX17-6587" fmla="*/ 4846 w 10000"/>
              <a:gd name="connsiteY17-6588" fmla="*/ 10000 h 10000"/>
              <a:gd name="connsiteX18-6589" fmla="*/ 4305 w 10000"/>
              <a:gd name="connsiteY18-6590" fmla="*/ 9891 h 10000"/>
              <a:gd name="connsiteX19-6591" fmla="*/ 3762 w 10000"/>
              <a:gd name="connsiteY19-6592" fmla="*/ 9891 h 10000"/>
              <a:gd name="connsiteX20-6593" fmla="*/ 3254 w 10000"/>
              <a:gd name="connsiteY20-6594" fmla="*/ 9781 h 10000"/>
              <a:gd name="connsiteX21-6595" fmla="*/ 2712 w 10000"/>
              <a:gd name="connsiteY21-6596" fmla="*/ 9672 h 10000"/>
              <a:gd name="connsiteX22-6597" fmla="*/ 2440 w 10000"/>
              <a:gd name="connsiteY22-6598" fmla="*/ 9563 h 10000"/>
              <a:gd name="connsiteX23-6599" fmla="*/ 1898 w 10000"/>
              <a:gd name="connsiteY23-6600" fmla="*/ 9344 h 10000"/>
              <a:gd name="connsiteX24-6601" fmla="*/ 1628 w 10000"/>
              <a:gd name="connsiteY24-6602" fmla="*/ 9126 h 10000"/>
              <a:gd name="connsiteX25-6603" fmla="*/ 1356 w 10000"/>
              <a:gd name="connsiteY25-6604" fmla="*/ 8811 h 10000"/>
              <a:gd name="connsiteX26-6605" fmla="*/ 1085 w 10000"/>
              <a:gd name="connsiteY26-6606" fmla="*/ 8593 h 10000"/>
              <a:gd name="connsiteX27-6607" fmla="*/ 813 w 10000"/>
              <a:gd name="connsiteY27-6608" fmla="*/ 8374 h 10000"/>
              <a:gd name="connsiteX28-6609" fmla="*/ 813 w 10000"/>
              <a:gd name="connsiteY28-6610" fmla="*/ 8156 h 10000"/>
              <a:gd name="connsiteX29-6611" fmla="*/ 543 w 10000"/>
              <a:gd name="connsiteY29-6612" fmla="*/ 7937 h 10000"/>
              <a:gd name="connsiteX30-6613" fmla="*/ 543 w 10000"/>
              <a:gd name="connsiteY30-6614" fmla="*/ 7609 h 10000"/>
              <a:gd name="connsiteX31-6615" fmla="*/ 543 w 10000"/>
              <a:gd name="connsiteY31-6616" fmla="*/ 7391 h 10000"/>
              <a:gd name="connsiteX32-6617" fmla="*/ 543 w 10000"/>
              <a:gd name="connsiteY32-6618" fmla="*/ 6954 h 10000"/>
              <a:gd name="connsiteX33-6619" fmla="*/ 543 w 10000"/>
              <a:gd name="connsiteY33-6620" fmla="*/ 6626 h 10000"/>
              <a:gd name="connsiteX34-6621" fmla="*/ 543 w 10000"/>
              <a:gd name="connsiteY34-6622" fmla="*/ 6202 h 10000"/>
              <a:gd name="connsiteX35-6623" fmla="*/ 543 w 10000"/>
              <a:gd name="connsiteY35-6624" fmla="*/ 4454 h 10000"/>
              <a:gd name="connsiteX36-6625" fmla="*/ 543 w 10000"/>
              <a:gd name="connsiteY36-6626" fmla="*/ 2719 h 10000"/>
              <a:gd name="connsiteX37-6627" fmla="*/ 543 w 10000"/>
              <a:gd name="connsiteY37-6628" fmla="*/ 2281 h 10000"/>
              <a:gd name="connsiteX38-6629" fmla="*/ 543 w 10000"/>
              <a:gd name="connsiteY38-6630" fmla="*/ 1954 h 10000"/>
              <a:gd name="connsiteX39-6631" fmla="*/ 543 w 10000"/>
              <a:gd name="connsiteY39-6632" fmla="*/ 1626 h 10000"/>
              <a:gd name="connsiteX40-6633" fmla="*/ 543 w 10000"/>
              <a:gd name="connsiteY40-6634" fmla="*/ 1298 h 10000"/>
              <a:gd name="connsiteX41-6635" fmla="*/ 543 w 10000"/>
              <a:gd name="connsiteY41-6636" fmla="*/ 1093 h 10000"/>
              <a:gd name="connsiteX42-6637" fmla="*/ 543 w 10000"/>
              <a:gd name="connsiteY42-6638" fmla="*/ 874 h 10000"/>
              <a:gd name="connsiteX43-6639" fmla="*/ 543 w 10000"/>
              <a:gd name="connsiteY43-6640" fmla="*/ 656 h 10000"/>
              <a:gd name="connsiteX44-6641" fmla="*/ 271 w 10000"/>
              <a:gd name="connsiteY44-6642" fmla="*/ 546 h 10000"/>
              <a:gd name="connsiteX45-6643" fmla="*/ 0 w 10000"/>
              <a:gd name="connsiteY45-6644" fmla="*/ 328 h 10000"/>
              <a:gd name="connsiteX46-6645" fmla="*/ 0 w 10000"/>
              <a:gd name="connsiteY46-6646" fmla="*/ 219 h 10000"/>
              <a:gd name="connsiteX47-6647" fmla="*/ 0 w 10000"/>
              <a:gd name="connsiteY47-6648" fmla="*/ 109 h 10000"/>
              <a:gd name="connsiteX48-6649" fmla="*/ 271 w 10000"/>
              <a:gd name="connsiteY48-6650" fmla="*/ 0 h 10000"/>
              <a:gd name="connsiteX49-6651" fmla="*/ 271 w 10000"/>
              <a:gd name="connsiteY49-6652" fmla="*/ 0 h 10000"/>
              <a:gd name="connsiteX50-6653" fmla="*/ 813 w 10000"/>
              <a:gd name="connsiteY50-6654" fmla="*/ 0 h 10000"/>
              <a:gd name="connsiteX51-6655" fmla="*/ 1085 w 10000"/>
              <a:gd name="connsiteY51-6656" fmla="*/ 0 h 10000"/>
              <a:gd name="connsiteX52-6657" fmla="*/ 1628 w 10000"/>
              <a:gd name="connsiteY52-6658" fmla="*/ 109 h 10000"/>
              <a:gd name="connsiteX53-6659" fmla="*/ 2170 w 10000"/>
              <a:gd name="connsiteY53-6660" fmla="*/ 328 h 10000"/>
              <a:gd name="connsiteX54-6661" fmla="*/ 2440 w 10000"/>
              <a:gd name="connsiteY54-6662" fmla="*/ 437 h 10000"/>
              <a:gd name="connsiteX55-6663" fmla="*/ 2712 w 10000"/>
              <a:gd name="connsiteY55-6664" fmla="*/ 546 h 10000"/>
              <a:gd name="connsiteX56-6665" fmla="*/ 2712 w 10000"/>
              <a:gd name="connsiteY56-6666" fmla="*/ 656 h 10000"/>
              <a:gd name="connsiteX57-6667" fmla="*/ 2712 w 10000"/>
              <a:gd name="connsiteY57-6668" fmla="*/ 874 h 10000"/>
              <a:gd name="connsiteX58-6669" fmla="*/ 2440 w 10000"/>
              <a:gd name="connsiteY58-6670" fmla="*/ 1298 h 10000"/>
              <a:gd name="connsiteX59-6671" fmla="*/ 2440 w 10000"/>
              <a:gd name="connsiteY59-6672" fmla="*/ 1516 h 10000"/>
              <a:gd name="connsiteX60-6673" fmla="*/ 2170 w 10000"/>
              <a:gd name="connsiteY60-6674" fmla="*/ 1844 h 10000"/>
              <a:gd name="connsiteX61-6675" fmla="*/ 2170 w 10000"/>
              <a:gd name="connsiteY61-6676" fmla="*/ 2391 h 10000"/>
              <a:gd name="connsiteX62-6677" fmla="*/ 1898 w 10000"/>
              <a:gd name="connsiteY62-6678" fmla="*/ 2937 h 10000"/>
              <a:gd name="connsiteX63-6679" fmla="*/ 1898 w 10000"/>
              <a:gd name="connsiteY63-6680" fmla="*/ 2937 h 10000"/>
              <a:gd name="connsiteX0-6681" fmla="*/ 1898 w 10000"/>
              <a:gd name="connsiteY0-6682" fmla="*/ 2937 h 10000"/>
              <a:gd name="connsiteX1-6683" fmla="*/ 1898 w 10000"/>
              <a:gd name="connsiteY1-6684" fmla="*/ 3484 h 10000"/>
              <a:gd name="connsiteX2-6685" fmla="*/ 1898 w 10000"/>
              <a:gd name="connsiteY2-6686" fmla="*/ 4016 h 10000"/>
              <a:gd name="connsiteX3-6687" fmla="*/ 1898 w 10000"/>
              <a:gd name="connsiteY3-6688" fmla="*/ 4563 h 10000"/>
              <a:gd name="connsiteX4-6689" fmla="*/ 1898 w 10000"/>
              <a:gd name="connsiteY4-6690" fmla="*/ 5000 h 10000"/>
              <a:gd name="connsiteX5-6691" fmla="*/ 1628 w 10000"/>
              <a:gd name="connsiteY5-6692" fmla="*/ 5437 h 10000"/>
              <a:gd name="connsiteX6-6693" fmla="*/ 1628 w 10000"/>
              <a:gd name="connsiteY6-6694" fmla="*/ 5984 h 10000"/>
              <a:gd name="connsiteX7-6695" fmla="*/ 1898 w 10000"/>
              <a:gd name="connsiteY7-6696" fmla="*/ 7063 h 10000"/>
              <a:gd name="connsiteX8-6697" fmla="*/ 1898 w 10000"/>
              <a:gd name="connsiteY8-6698" fmla="*/ 7500 h 10000"/>
              <a:gd name="connsiteX9-6699" fmla="*/ 2170 w 10000"/>
              <a:gd name="connsiteY9-6700" fmla="*/ 7937 h 10000"/>
              <a:gd name="connsiteX10-6701" fmla="*/ 2440 w 10000"/>
              <a:gd name="connsiteY10-6702" fmla="*/ 8265 h 10000"/>
              <a:gd name="connsiteX11-6703" fmla="*/ 2712 w 10000"/>
              <a:gd name="connsiteY11-6704" fmla="*/ 8593 h 10000"/>
              <a:gd name="connsiteX12-6705" fmla="*/ 2982 w 10000"/>
              <a:gd name="connsiteY12-6706" fmla="*/ 8702 h 10000"/>
              <a:gd name="connsiteX13-6707" fmla="*/ 10000 w 10000"/>
              <a:gd name="connsiteY13-6708" fmla="*/ 9891 h 10000"/>
              <a:gd name="connsiteX14-6709" fmla="*/ 8914 w 10000"/>
              <a:gd name="connsiteY14-6710" fmla="*/ 10000 h 10000"/>
              <a:gd name="connsiteX15-6711" fmla="*/ 7829 w 10000"/>
              <a:gd name="connsiteY15-6712" fmla="*/ 10000 h 10000"/>
              <a:gd name="connsiteX16-6713" fmla="*/ 4846 w 10000"/>
              <a:gd name="connsiteY16-6714" fmla="*/ 10000 h 10000"/>
              <a:gd name="connsiteX17-6715" fmla="*/ 4305 w 10000"/>
              <a:gd name="connsiteY17-6716" fmla="*/ 9891 h 10000"/>
              <a:gd name="connsiteX18-6717" fmla="*/ 3762 w 10000"/>
              <a:gd name="connsiteY18-6718" fmla="*/ 9891 h 10000"/>
              <a:gd name="connsiteX19-6719" fmla="*/ 3254 w 10000"/>
              <a:gd name="connsiteY19-6720" fmla="*/ 9781 h 10000"/>
              <a:gd name="connsiteX20-6721" fmla="*/ 2712 w 10000"/>
              <a:gd name="connsiteY20-6722" fmla="*/ 9672 h 10000"/>
              <a:gd name="connsiteX21-6723" fmla="*/ 2440 w 10000"/>
              <a:gd name="connsiteY21-6724" fmla="*/ 9563 h 10000"/>
              <a:gd name="connsiteX22-6725" fmla="*/ 1898 w 10000"/>
              <a:gd name="connsiteY22-6726" fmla="*/ 9344 h 10000"/>
              <a:gd name="connsiteX23-6727" fmla="*/ 1628 w 10000"/>
              <a:gd name="connsiteY23-6728" fmla="*/ 9126 h 10000"/>
              <a:gd name="connsiteX24-6729" fmla="*/ 1356 w 10000"/>
              <a:gd name="connsiteY24-6730" fmla="*/ 8811 h 10000"/>
              <a:gd name="connsiteX25-6731" fmla="*/ 1085 w 10000"/>
              <a:gd name="connsiteY25-6732" fmla="*/ 8593 h 10000"/>
              <a:gd name="connsiteX26-6733" fmla="*/ 813 w 10000"/>
              <a:gd name="connsiteY26-6734" fmla="*/ 8374 h 10000"/>
              <a:gd name="connsiteX27-6735" fmla="*/ 813 w 10000"/>
              <a:gd name="connsiteY27-6736" fmla="*/ 8156 h 10000"/>
              <a:gd name="connsiteX28-6737" fmla="*/ 543 w 10000"/>
              <a:gd name="connsiteY28-6738" fmla="*/ 7937 h 10000"/>
              <a:gd name="connsiteX29-6739" fmla="*/ 543 w 10000"/>
              <a:gd name="connsiteY29-6740" fmla="*/ 7609 h 10000"/>
              <a:gd name="connsiteX30-6741" fmla="*/ 543 w 10000"/>
              <a:gd name="connsiteY30-6742" fmla="*/ 7391 h 10000"/>
              <a:gd name="connsiteX31-6743" fmla="*/ 543 w 10000"/>
              <a:gd name="connsiteY31-6744" fmla="*/ 6954 h 10000"/>
              <a:gd name="connsiteX32-6745" fmla="*/ 543 w 10000"/>
              <a:gd name="connsiteY32-6746" fmla="*/ 6626 h 10000"/>
              <a:gd name="connsiteX33-6747" fmla="*/ 543 w 10000"/>
              <a:gd name="connsiteY33-6748" fmla="*/ 6202 h 10000"/>
              <a:gd name="connsiteX34-6749" fmla="*/ 543 w 10000"/>
              <a:gd name="connsiteY34-6750" fmla="*/ 4454 h 10000"/>
              <a:gd name="connsiteX35-6751" fmla="*/ 543 w 10000"/>
              <a:gd name="connsiteY35-6752" fmla="*/ 2719 h 10000"/>
              <a:gd name="connsiteX36-6753" fmla="*/ 543 w 10000"/>
              <a:gd name="connsiteY36-6754" fmla="*/ 2281 h 10000"/>
              <a:gd name="connsiteX37-6755" fmla="*/ 543 w 10000"/>
              <a:gd name="connsiteY37-6756" fmla="*/ 1954 h 10000"/>
              <a:gd name="connsiteX38-6757" fmla="*/ 543 w 10000"/>
              <a:gd name="connsiteY38-6758" fmla="*/ 1626 h 10000"/>
              <a:gd name="connsiteX39-6759" fmla="*/ 543 w 10000"/>
              <a:gd name="connsiteY39-6760" fmla="*/ 1298 h 10000"/>
              <a:gd name="connsiteX40-6761" fmla="*/ 543 w 10000"/>
              <a:gd name="connsiteY40-6762" fmla="*/ 1093 h 10000"/>
              <a:gd name="connsiteX41-6763" fmla="*/ 543 w 10000"/>
              <a:gd name="connsiteY41-6764" fmla="*/ 874 h 10000"/>
              <a:gd name="connsiteX42-6765" fmla="*/ 543 w 10000"/>
              <a:gd name="connsiteY42-6766" fmla="*/ 656 h 10000"/>
              <a:gd name="connsiteX43-6767" fmla="*/ 271 w 10000"/>
              <a:gd name="connsiteY43-6768" fmla="*/ 546 h 10000"/>
              <a:gd name="connsiteX44-6769" fmla="*/ 0 w 10000"/>
              <a:gd name="connsiteY44-6770" fmla="*/ 328 h 10000"/>
              <a:gd name="connsiteX45-6771" fmla="*/ 0 w 10000"/>
              <a:gd name="connsiteY45-6772" fmla="*/ 219 h 10000"/>
              <a:gd name="connsiteX46-6773" fmla="*/ 0 w 10000"/>
              <a:gd name="connsiteY46-6774" fmla="*/ 109 h 10000"/>
              <a:gd name="connsiteX47-6775" fmla="*/ 271 w 10000"/>
              <a:gd name="connsiteY47-6776" fmla="*/ 0 h 10000"/>
              <a:gd name="connsiteX48-6777" fmla="*/ 271 w 10000"/>
              <a:gd name="connsiteY48-6778" fmla="*/ 0 h 10000"/>
              <a:gd name="connsiteX49-6779" fmla="*/ 813 w 10000"/>
              <a:gd name="connsiteY49-6780" fmla="*/ 0 h 10000"/>
              <a:gd name="connsiteX50-6781" fmla="*/ 1085 w 10000"/>
              <a:gd name="connsiteY50-6782" fmla="*/ 0 h 10000"/>
              <a:gd name="connsiteX51-6783" fmla="*/ 1628 w 10000"/>
              <a:gd name="connsiteY51-6784" fmla="*/ 109 h 10000"/>
              <a:gd name="connsiteX52-6785" fmla="*/ 2170 w 10000"/>
              <a:gd name="connsiteY52-6786" fmla="*/ 328 h 10000"/>
              <a:gd name="connsiteX53-6787" fmla="*/ 2440 w 10000"/>
              <a:gd name="connsiteY53-6788" fmla="*/ 437 h 10000"/>
              <a:gd name="connsiteX54-6789" fmla="*/ 2712 w 10000"/>
              <a:gd name="connsiteY54-6790" fmla="*/ 546 h 10000"/>
              <a:gd name="connsiteX55-6791" fmla="*/ 2712 w 10000"/>
              <a:gd name="connsiteY55-6792" fmla="*/ 656 h 10000"/>
              <a:gd name="connsiteX56-6793" fmla="*/ 2712 w 10000"/>
              <a:gd name="connsiteY56-6794" fmla="*/ 874 h 10000"/>
              <a:gd name="connsiteX57-6795" fmla="*/ 2440 w 10000"/>
              <a:gd name="connsiteY57-6796" fmla="*/ 1298 h 10000"/>
              <a:gd name="connsiteX58-6797" fmla="*/ 2440 w 10000"/>
              <a:gd name="connsiteY58-6798" fmla="*/ 1516 h 10000"/>
              <a:gd name="connsiteX59-6799" fmla="*/ 2170 w 10000"/>
              <a:gd name="connsiteY59-6800" fmla="*/ 1844 h 10000"/>
              <a:gd name="connsiteX60-6801" fmla="*/ 2170 w 10000"/>
              <a:gd name="connsiteY60-6802" fmla="*/ 2391 h 10000"/>
              <a:gd name="connsiteX61-6803" fmla="*/ 1898 w 10000"/>
              <a:gd name="connsiteY61-6804" fmla="*/ 2937 h 10000"/>
              <a:gd name="connsiteX62-6805" fmla="*/ 1898 w 10000"/>
              <a:gd name="connsiteY62-6806" fmla="*/ 2937 h 10000"/>
              <a:gd name="connsiteX0-6807" fmla="*/ 1898 w 10000"/>
              <a:gd name="connsiteY0-6808" fmla="*/ 2937 h 10000"/>
              <a:gd name="connsiteX1-6809" fmla="*/ 1898 w 10000"/>
              <a:gd name="connsiteY1-6810" fmla="*/ 3484 h 10000"/>
              <a:gd name="connsiteX2-6811" fmla="*/ 1898 w 10000"/>
              <a:gd name="connsiteY2-6812" fmla="*/ 4016 h 10000"/>
              <a:gd name="connsiteX3-6813" fmla="*/ 1898 w 10000"/>
              <a:gd name="connsiteY3-6814" fmla="*/ 4563 h 10000"/>
              <a:gd name="connsiteX4-6815" fmla="*/ 1898 w 10000"/>
              <a:gd name="connsiteY4-6816" fmla="*/ 5000 h 10000"/>
              <a:gd name="connsiteX5-6817" fmla="*/ 1628 w 10000"/>
              <a:gd name="connsiteY5-6818" fmla="*/ 5437 h 10000"/>
              <a:gd name="connsiteX6-6819" fmla="*/ 1628 w 10000"/>
              <a:gd name="connsiteY6-6820" fmla="*/ 5984 h 10000"/>
              <a:gd name="connsiteX7-6821" fmla="*/ 1898 w 10000"/>
              <a:gd name="connsiteY7-6822" fmla="*/ 7063 h 10000"/>
              <a:gd name="connsiteX8-6823" fmla="*/ 1898 w 10000"/>
              <a:gd name="connsiteY8-6824" fmla="*/ 7500 h 10000"/>
              <a:gd name="connsiteX9-6825" fmla="*/ 2170 w 10000"/>
              <a:gd name="connsiteY9-6826" fmla="*/ 7937 h 10000"/>
              <a:gd name="connsiteX10-6827" fmla="*/ 2440 w 10000"/>
              <a:gd name="connsiteY10-6828" fmla="*/ 8265 h 10000"/>
              <a:gd name="connsiteX11-6829" fmla="*/ 2712 w 10000"/>
              <a:gd name="connsiteY11-6830" fmla="*/ 8593 h 10000"/>
              <a:gd name="connsiteX12-6831" fmla="*/ 2982 w 10000"/>
              <a:gd name="connsiteY12-6832" fmla="*/ 8702 h 10000"/>
              <a:gd name="connsiteX13-6833" fmla="*/ 10000 w 10000"/>
              <a:gd name="connsiteY13-6834" fmla="*/ 9891 h 10000"/>
              <a:gd name="connsiteX14-6835" fmla="*/ 8914 w 10000"/>
              <a:gd name="connsiteY14-6836" fmla="*/ 10000 h 10000"/>
              <a:gd name="connsiteX15-6837" fmla="*/ 4846 w 10000"/>
              <a:gd name="connsiteY15-6838" fmla="*/ 10000 h 10000"/>
              <a:gd name="connsiteX16-6839" fmla="*/ 4305 w 10000"/>
              <a:gd name="connsiteY16-6840" fmla="*/ 9891 h 10000"/>
              <a:gd name="connsiteX17-6841" fmla="*/ 3762 w 10000"/>
              <a:gd name="connsiteY17-6842" fmla="*/ 9891 h 10000"/>
              <a:gd name="connsiteX18-6843" fmla="*/ 3254 w 10000"/>
              <a:gd name="connsiteY18-6844" fmla="*/ 9781 h 10000"/>
              <a:gd name="connsiteX19-6845" fmla="*/ 2712 w 10000"/>
              <a:gd name="connsiteY19-6846" fmla="*/ 9672 h 10000"/>
              <a:gd name="connsiteX20-6847" fmla="*/ 2440 w 10000"/>
              <a:gd name="connsiteY20-6848" fmla="*/ 9563 h 10000"/>
              <a:gd name="connsiteX21-6849" fmla="*/ 1898 w 10000"/>
              <a:gd name="connsiteY21-6850" fmla="*/ 9344 h 10000"/>
              <a:gd name="connsiteX22-6851" fmla="*/ 1628 w 10000"/>
              <a:gd name="connsiteY22-6852" fmla="*/ 9126 h 10000"/>
              <a:gd name="connsiteX23-6853" fmla="*/ 1356 w 10000"/>
              <a:gd name="connsiteY23-6854" fmla="*/ 8811 h 10000"/>
              <a:gd name="connsiteX24-6855" fmla="*/ 1085 w 10000"/>
              <a:gd name="connsiteY24-6856" fmla="*/ 8593 h 10000"/>
              <a:gd name="connsiteX25-6857" fmla="*/ 813 w 10000"/>
              <a:gd name="connsiteY25-6858" fmla="*/ 8374 h 10000"/>
              <a:gd name="connsiteX26-6859" fmla="*/ 813 w 10000"/>
              <a:gd name="connsiteY26-6860" fmla="*/ 8156 h 10000"/>
              <a:gd name="connsiteX27-6861" fmla="*/ 543 w 10000"/>
              <a:gd name="connsiteY27-6862" fmla="*/ 7937 h 10000"/>
              <a:gd name="connsiteX28-6863" fmla="*/ 543 w 10000"/>
              <a:gd name="connsiteY28-6864" fmla="*/ 7609 h 10000"/>
              <a:gd name="connsiteX29-6865" fmla="*/ 543 w 10000"/>
              <a:gd name="connsiteY29-6866" fmla="*/ 7391 h 10000"/>
              <a:gd name="connsiteX30-6867" fmla="*/ 543 w 10000"/>
              <a:gd name="connsiteY30-6868" fmla="*/ 6954 h 10000"/>
              <a:gd name="connsiteX31-6869" fmla="*/ 543 w 10000"/>
              <a:gd name="connsiteY31-6870" fmla="*/ 6626 h 10000"/>
              <a:gd name="connsiteX32-6871" fmla="*/ 543 w 10000"/>
              <a:gd name="connsiteY32-6872" fmla="*/ 6202 h 10000"/>
              <a:gd name="connsiteX33-6873" fmla="*/ 543 w 10000"/>
              <a:gd name="connsiteY33-6874" fmla="*/ 4454 h 10000"/>
              <a:gd name="connsiteX34-6875" fmla="*/ 543 w 10000"/>
              <a:gd name="connsiteY34-6876" fmla="*/ 2719 h 10000"/>
              <a:gd name="connsiteX35-6877" fmla="*/ 543 w 10000"/>
              <a:gd name="connsiteY35-6878" fmla="*/ 2281 h 10000"/>
              <a:gd name="connsiteX36-6879" fmla="*/ 543 w 10000"/>
              <a:gd name="connsiteY36-6880" fmla="*/ 1954 h 10000"/>
              <a:gd name="connsiteX37-6881" fmla="*/ 543 w 10000"/>
              <a:gd name="connsiteY37-6882" fmla="*/ 1626 h 10000"/>
              <a:gd name="connsiteX38-6883" fmla="*/ 543 w 10000"/>
              <a:gd name="connsiteY38-6884" fmla="*/ 1298 h 10000"/>
              <a:gd name="connsiteX39-6885" fmla="*/ 543 w 10000"/>
              <a:gd name="connsiteY39-6886" fmla="*/ 1093 h 10000"/>
              <a:gd name="connsiteX40-6887" fmla="*/ 543 w 10000"/>
              <a:gd name="connsiteY40-6888" fmla="*/ 874 h 10000"/>
              <a:gd name="connsiteX41-6889" fmla="*/ 543 w 10000"/>
              <a:gd name="connsiteY41-6890" fmla="*/ 656 h 10000"/>
              <a:gd name="connsiteX42-6891" fmla="*/ 271 w 10000"/>
              <a:gd name="connsiteY42-6892" fmla="*/ 546 h 10000"/>
              <a:gd name="connsiteX43-6893" fmla="*/ 0 w 10000"/>
              <a:gd name="connsiteY43-6894" fmla="*/ 328 h 10000"/>
              <a:gd name="connsiteX44-6895" fmla="*/ 0 w 10000"/>
              <a:gd name="connsiteY44-6896" fmla="*/ 219 h 10000"/>
              <a:gd name="connsiteX45-6897" fmla="*/ 0 w 10000"/>
              <a:gd name="connsiteY45-6898" fmla="*/ 109 h 10000"/>
              <a:gd name="connsiteX46-6899" fmla="*/ 271 w 10000"/>
              <a:gd name="connsiteY46-6900" fmla="*/ 0 h 10000"/>
              <a:gd name="connsiteX47-6901" fmla="*/ 271 w 10000"/>
              <a:gd name="connsiteY47-6902" fmla="*/ 0 h 10000"/>
              <a:gd name="connsiteX48-6903" fmla="*/ 813 w 10000"/>
              <a:gd name="connsiteY48-6904" fmla="*/ 0 h 10000"/>
              <a:gd name="connsiteX49-6905" fmla="*/ 1085 w 10000"/>
              <a:gd name="connsiteY49-6906" fmla="*/ 0 h 10000"/>
              <a:gd name="connsiteX50-6907" fmla="*/ 1628 w 10000"/>
              <a:gd name="connsiteY50-6908" fmla="*/ 109 h 10000"/>
              <a:gd name="connsiteX51-6909" fmla="*/ 2170 w 10000"/>
              <a:gd name="connsiteY51-6910" fmla="*/ 328 h 10000"/>
              <a:gd name="connsiteX52-6911" fmla="*/ 2440 w 10000"/>
              <a:gd name="connsiteY52-6912" fmla="*/ 437 h 10000"/>
              <a:gd name="connsiteX53-6913" fmla="*/ 2712 w 10000"/>
              <a:gd name="connsiteY53-6914" fmla="*/ 546 h 10000"/>
              <a:gd name="connsiteX54-6915" fmla="*/ 2712 w 10000"/>
              <a:gd name="connsiteY54-6916" fmla="*/ 656 h 10000"/>
              <a:gd name="connsiteX55-6917" fmla="*/ 2712 w 10000"/>
              <a:gd name="connsiteY55-6918" fmla="*/ 874 h 10000"/>
              <a:gd name="connsiteX56-6919" fmla="*/ 2440 w 10000"/>
              <a:gd name="connsiteY56-6920" fmla="*/ 1298 h 10000"/>
              <a:gd name="connsiteX57-6921" fmla="*/ 2440 w 10000"/>
              <a:gd name="connsiteY57-6922" fmla="*/ 1516 h 10000"/>
              <a:gd name="connsiteX58-6923" fmla="*/ 2170 w 10000"/>
              <a:gd name="connsiteY58-6924" fmla="*/ 1844 h 10000"/>
              <a:gd name="connsiteX59-6925" fmla="*/ 2170 w 10000"/>
              <a:gd name="connsiteY59-6926" fmla="*/ 2391 h 10000"/>
              <a:gd name="connsiteX60-6927" fmla="*/ 1898 w 10000"/>
              <a:gd name="connsiteY60-6928" fmla="*/ 2937 h 10000"/>
              <a:gd name="connsiteX61-6929" fmla="*/ 1898 w 10000"/>
              <a:gd name="connsiteY61-6930" fmla="*/ 2937 h 10000"/>
              <a:gd name="connsiteX0-6931" fmla="*/ 1898 w 10000"/>
              <a:gd name="connsiteY0-6932" fmla="*/ 2937 h 10000"/>
              <a:gd name="connsiteX1-6933" fmla="*/ 1898 w 10000"/>
              <a:gd name="connsiteY1-6934" fmla="*/ 3484 h 10000"/>
              <a:gd name="connsiteX2-6935" fmla="*/ 1898 w 10000"/>
              <a:gd name="connsiteY2-6936" fmla="*/ 4016 h 10000"/>
              <a:gd name="connsiteX3-6937" fmla="*/ 1898 w 10000"/>
              <a:gd name="connsiteY3-6938" fmla="*/ 4563 h 10000"/>
              <a:gd name="connsiteX4-6939" fmla="*/ 1898 w 10000"/>
              <a:gd name="connsiteY4-6940" fmla="*/ 5000 h 10000"/>
              <a:gd name="connsiteX5-6941" fmla="*/ 1628 w 10000"/>
              <a:gd name="connsiteY5-6942" fmla="*/ 5437 h 10000"/>
              <a:gd name="connsiteX6-6943" fmla="*/ 1628 w 10000"/>
              <a:gd name="connsiteY6-6944" fmla="*/ 5984 h 10000"/>
              <a:gd name="connsiteX7-6945" fmla="*/ 1898 w 10000"/>
              <a:gd name="connsiteY7-6946" fmla="*/ 7063 h 10000"/>
              <a:gd name="connsiteX8-6947" fmla="*/ 1898 w 10000"/>
              <a:gd name="connsiteY8-6948" fmla="*/ 7500 h 10000"/>
              <a:gd name="connsiteX9-6949" fmla="*/ 2170 w 10000"/>
              <a:gd name="connsiteY9-6950" fmla="*/ 7937 h 10000"/>
              <a:gd name="connsiteX10-6951" fmla="*/ 2440 w 10000"/>
              <a:gd name="connsiteY10-6952" fmla="*/ 8265 h 10000"/>
              <a:gd name="connsiteX11-6953" fmla="*/ 2712 w 10000"/>
              <a:gd name="connsiteY11-6954" fmla="*/ 8593 h 10000"/>
              <a:gd name="connsiteX12-6955" fmla="*/ 2982 w 10000"/>
              <a:gd name="connsiteY12-6956" fmla="*/ 8702 h 10000"/>
              <a:gd name="connsiteX13-6957" fmla="*/ 10000 w 10000"/>
              <a:gd name="connsiteY13-6958" fmla="*/ 9891 h 10000"/>
              <a:gd name="connsiteX14-6959" fmla="*/ 4846 w 10000"/>
              <a:gd name="connsiteY14-6960" fmla="*/ 10000 h 10000"/>
              <a:gd name="connsiteX15-6961" fmla="*/ 4305 w 10000"/>
              <a:gd name="connsiteY15-6962" fmla="*/ 9891 h 10000"/>
              <a:gd name="connsiteX16-6963" fmla="*/ 3762 w 10000"/>
              <a:gd name="connsiteY16-6964" fmla="*/ 9891 h 10000"/>
              <a:gd name="connsiteX17-6965" fmla="*/ 3254 w 10000"/>
              <a:gd name="connsiteY17-6966" fmla="*/ 9781 h 10000"/>
              <a:gd name="connsiteX18-6967" fmla="*/ 2712 w 10000"/>
              <a:gd name="connsiteY18-6968" fmla="*/ 9672 h 10000"/>
              <a:gd name="connsiteX19-6969" fmla="*/ 2440 w 10000"/>
              <a:gd name="connsiteY19-6970" fmla="*/ 9563 h 10000"/>
              <a:gd name="connsiteX20-6971" fmla="*/ 1898 w 10000"/>
              <a:gd name="connsiteY20-6972" fmla="*/ 9344 h 10000"/>
              <a:gd name="connsiteX21-6973" fmla="*/ 1628 w 10000"/>
              <a:gd name="connsiteY21-6974" fmla="*/ 9126 h 10000"/>
              <a:gd name="connsiteX22-6975" fmla="*/ 1356 w 10000"/>
              <a:gd name="connsiteY22-6976" fmla="*/ 8811 h 10000"/>
              <a:gd name="connsiteX23-6977" fmla="*/ 1085 w 10000"/>
              <a:gd name="connsiteY23-6978" fmla="*/ 8593 h 10000"/>
              <a:gd name="connsiteX24-6979" fmla="*/ 813 w 10000"/>
              <a:gd name="connsiteY24-6980" fmla="*/ 8374 h 10000"/>
              <a:gd name="connsiteX25-6981" fmla="*/ 813 w 10000"/>
              <a:gd name="connsiteY25-6982" fmla="*/ 8156 h 10000"/>
              <a:gd name="connsiteX26-6983" fmla="*/ 543 w 10000"/>
              <a:gd name="connsiteY26-6984" fmla="*/ 7937 h 10000"/>
              <a:gd name="connsiteX27-6985" fmla="*/ 543 w 10000"/>
              <a:gd name="connsiteY27-6986" fmla="*/ 7609 h 10000"/>
              <a:gd name="connsiteX28-6987" fmla="*/ 543 w 10000"/>
              <a:gd name="connsiteY28-6988" fmla="*/ 7391 h 10000"/>
              <a:gd name="connsiteX29-6989" fmla="*/ 543 w 10000"/>
              <a:gd name="connsiteY29-6990" fmla="*/ 6954 h 10000"/>
              <a:gd name="connsiteX30-6991" fmla="*/ 543 w 10000"/>
              <a:gd name="connsiteY30-6992" fmla="*/ 6626 h 10000"/>
              <a:gd name="connsiteX31-6993" fmla="*/ 543 w 10000"/>
              <a:gd name="connsiteY31-6994" fmla="*/ 6202 h 10000"/>
              <a:gd name="connsiteX32-6995" fmla="*/ 543 w 10000"/>
              <a:gd name="connsiteY32-6996" fmla="*/ 4454 h 10000"/>
              <a:gd name="connsiteX33-6997" fmla="*/ 543 w 10000"/>
              <a:gd name="connsiteY33-6998" fmla="*/ 2719 h 10000"/>
              <a:gd name="connsiteX34-6999" fmla="*/ 543 w 10000"/>
              <a:gd name="connsiteY34-7000" fmla="*/ 2281 h 10000"/>
              <a:gd name="connsiteX35-7001" fmla="*/ 543 w 10000"/>
              <a:gd name="connsiteY35-7002" fmla="*/ 1954 h 10000"/>
              <a:gd name="connsiteX36-7003" fmla="*/ 543 w 10000"/>
              <a:gd name="connsiteY36-7004" fmla="*/ 1626 h 10000"/>
              <a:gd name="connsiteX37-7005" fmla="*/ 543 w 10000"/>
              <a:gd name="connsiteY37-7006" fmla="*/ 1298 h 10000"/>
              <a:gd name="connsiteX38-7007" fmla="*/ 543 w 10000"/>
              <a:gd name="connsiteY38-7008" fmla="*/ 1093 h 10000"/>
              <a:gd name="connsiteX39-7009" fmla="*/ 543 w 10000"/>
              <a:gd name="connsiteY39-7010" fmla="*/ 874 h 10000"/>
              <a:gd name="connsiteX40-7011" fmla="*/ 543 w 10000"/>
              <a:gd name="connsiteY40-7012" fmla="*/ 656 h 10000"/>
              <a:gd name="connsiteX41-7013" fmla="*/ 271 w 10000"/>
              <a:gd name="connsiteY41-7014" fmla="*/ 546 h 10000"/>
              <a:gd name="connsiteX42-7015" fmla="*/ 0 w 10000"/>
              <a:gd name="connsiteY42-7016" fmla="*/ 328 h 10000"/>
              <a:gd name="connsiteX43-7017" fmla="*/ 0 w 10000"/>
              <a:gd name="connsiteY43-7018" fmla="*/ 219 h 10000"/>
              <a:gd name="connsiteX44-7019" fmla="*/ 0 w 10000"/>
              <a:gd name="connsiteY44-7020" fmla="*/ 109 h 10000"/>
              <a:gd name="connsiteX45-7021" fmla="*/ 271 w 10000"/>
              <a:gd name="connsiteY45-7022" fmla="*/ 0 h 10000"/>
              <a:gd name="connsiteX46-7023" fmla="*/ 271 w 10000"/>
              <a:gd name="connsiteY46-7024" fmla="*/ 0 h 10000"/>
              <a:gd name="connsiteX47-7025" fmla="*/ 813 w 10000"/>
              <a:gd name="connsiteY47-7026" fmla="*/ 0 h 10000"/>
              <a:gd name="connsiteX48-7027" fmla="*/ 1085 w 10000"/>
              <a:gd name="connsiteY48-7028" fmla="*/ 0 h 10000"/>
              <a:gd name="connsiteX49-7029" fmla="*/ 1628 w 10000"/>
              <a:gd name="connsiteY49-7030" fmla="*/ 109 h 10000"/>
              <a:gd name="connsiteX50-7031" fmla="*/ 2170 w 10000"/>
              <a:gd name="connsiteY50-7032" fmla="*/ 328 h 10000"/>
              <a:gd name="connsiteX51-7033" fmla="*/ 2440 w 10000"/>
              <a:gd name="connsiteY51-7034" fmla="*/ 437 h 10000"/>
              <a:gd name="connsiteX52-7035" fmla="*/ 2712 w 10000"/>
              <a:gd name="connsiteY52-7036" fmla="*/ 546 h 10000"/>
              <a:gd name="connsiteX53-7037" fmla="*/ 2712 w 10000"/>
              <a:gd name="connsiteY53-7038" fmla="*/ 656 h 10000"/>
              <a:gd name="connsiteX54-7039" fmla="*/ 2712 w 10000"/>
              <a:gd name="connsiteY54-7040" fmla="*/ 874 h 10000"/>
              <a:gd name="connsiteX55-7041" fmla="*/ 2440 w 10000"/>
              <a:gd name="connsiteY55-7042" fmla="*/ 1298 h 10000"/>
              <a:gd name="connsiteX56-7043" fmla="*/ 2440 w 10000"/>
              <a:gd name="connsiteY56-7044" fmla="*/ 1516 h 10000"/>
              <a:gd name="connsiteX57-7045" fmla="*/ 2170 w 10000"/>
              <a:gd name="connsiteY57-7046" fmla="*/ 1844 h 10000"/>
              <a:gd name="connsiteX58-7047" fmla="*/ 2170 w 10000"/>
              <a:gd name="connsiteY58-7048" fmla="*/ 2391 h 10000"/>
              <a:gd name="connsiteX59-7049" fmla="*/ 1898 w 10000"/>
              <a:gd name="connsiteY59-7050" fmla="*/ 2937 h 10000"/>
              <a:gd name="connsiteX60-7051" fmla="*/ 1898 w 10000"/>
              <a:gd name="connsiteY60-7052" fmla="*/ 2937 h 10000"/>
              <a:gd name="connsiteX0-7053" fmla="*/ 1898 w 4846"/>
              <a:gd name="connsiteY0-7054" fmla="*/ 2937 h 10000"/>
              <a:gd name="connsiteX1-7055" fmla="*/ 1898 w 4846"/>
              <a:gd name="connsiteY1-7056" fmla="*/ 3484 h 10000"/>
              <a:gd name="connsiteX2-7057" fmla="*/ 1898 w 4846"/>
              <a:gd name="connsiteY2-7058" fmla="*/ 4016 h 10000"/>
              <a:gd name="connsiteX3-7059" fmla="*/ 1898 w 4846"/>
              <a:gd name="connsiteY3-7060" fmla="*/ 4563 h 10000"/>
              <a:gd name="connsiteX4-7061" fmla="*/ 1898 w 4846"/>
              <a:gd name="connsiteY4-7062" fmla="*/ 5000 h 10000"/>
              <a:gd name="connsiteX5-7063" fmla="*/ 1628 w 4846"/>
              <a:gd name="connsiteY5-7064" fmla="*/ 5437 h 10000"/>
              <a:gd name="connsiteX6-7065" fmla="*/ 1628 w 4846"/>
              <a:gd name="connsiteY6-7066" fmla="*/ 5984 h 10000"/>
              <a:gd name="connsiteX7-7067" fmla="*/ 1898 w 4846"/>
              <a:gd name="connsiteY7-7068" fmla="*/ 7063 h 10000"/>
              <a:gd name="connsiteX8-7069" fmla="*/ 1898 w 4846"/>
              <a:gd name="connsiteY8-7070" fmla="*/ 7500 h 10000"/>
              <a:gd name="connsiteX9-7071" fmla="*/ 2170 w 4846"/>
              <a:gd name="connsiteY9-7072" fmla="*/ 7937 h 10000"/>
              <a:gd name="connsiteX10-7073" fmla="*/ 2440 w 4846"/>
              <a:gd name="connsiteY10-7074" fmla="*/ 8265 h 10000"/>
              <a:gd name="connsiteX11-7075" fmla="*/ 2712 w 4846"/>
              <a:gd name="connsiteY11-7076" fmla="*/ 8593 h 10000"/>
              <a:gd name="connsiteX12-7077" fmla="*/ 2982 w 4846"/>
              <a:gd name="connsiteY12-7078" fmla="*/ 8702 h 10000"/>
              <a:gd name="connsiteX13-7079" fmla="*/ 4846 w 4846"/>
              <a:gd name="connsiteY13-7080" fmla="*/ 10000 h 10000"/>
              <a:gd name="connsiteX14-7081" fmla="*/ 4305 w 4846"/>
              <a:gd name="connsiteY14-7082" fmla="*/ 9891 h 10000"/>
              <a:gd name="connsiteX15-7083" fmla="*/ 3762 w 4846"/>
              <a:gd name="connsiteY15-7084" fmla="*/ 9891 h 10000"/>
              <a:gd name="connsiteX16-7085" fmla="*/ 3254 w 4846"/>
              <a:gd name="connsiteY16-7086" fmla="*/ 9781 h 10000"/>
              <a:gd name="connsiteX17-7087" fmla="*/ 2712 w 4846"/>
              <a:gd name="connsiteY17-7088" fmla="*/ 9672 h 10000"/>
              <a:gd name="connsiteX18-7089" fmla="*/ 2440 w 4846"/>
              <a:gd name="connsiteY18-7090" fmla="*/ 9563 h 10000"/>
              <a:gd name="connsiteX19-7091" fmla="*/ 1898 w 4846"/>
              <a:gd name="connsiteY19-7092" fmla="*/ 9344 h 10000"/>
              <a:gd name="connsiteX20-7093" fmla="*/ 1628 w 4846"/>
              <a:gd name="connsiteY20-7094" fmla="*/ 9126 h 10000"/>
              <a:gd name="connsiteX21-7095" fmla="*/ 1356 w 4846"/>
              <a:gd name="connsiteY21-7096" fmla="*/ 8811 h 10000"/>
              <a:gd name="connsiteX22-7097" fmla="*/ 1085 w 4846"/>
              <a:gd name="connsiteY22-7098" fmla="*/ 8593 h 10000"/>
              <a:gd name="connsiteX23-7099" fmla="*/ 813 w 4846"/>
              <a:gd name="connsiteY23-7100" fmla="*/ 8374 h 10000"/>
              <a:gd name="connsiteX24-7101" fmla="*/ 813 w 4846"/>
              <a:gd name="connsiteY24-7102" fmla="*/ 8156 h 10000"/>
              <a:gd name="connsiteX25-7103" fmla="*/ 543 w 4846"/>
              <a:gd name="connsiteY25-7104" fmla="*/ 7937 h 10000"/>
              <a:gd name="connsiteX26-7105" fmla="*/ 543 w 4846"/>
              <a:gd name="connsiteY26-7106" fmla="*/ 7609 h 10000"/>
              <a:gd name="connsiteX27-7107" fmla="*/ 543 w 4846"/>
              <a:gd name="connsiteY27-7108" fmla="*/ 7391 h 10000"/>
              <a:gd name="connsiteX28-7109" fmla="*/ 543 w 4846"/>
              <a:gd name="connsiteY28-7110" fmla="*/ 6954 h 10000"/>
              <a:gd name="connsiteX29-7111" fmla="*/ 543 w 4846"/>
              <a:gd name="connsiteY29-7112" fmla="*/ 6626 h 10000"/>
              <a:gd name="connsiteX30-7113" fmla="*/ 543 w 4846"/>
              <a:gd name="connsiteY30-7114" fmla="*/ 6202 h 10000"/>
              <a:gd name="connsiteX31-7115" fmla="*/ 543 w 4846"/>
              <a:gd name="connsiteY31-7116" fmla="*/ 4454 h 10000"/>
              <a:gd name="connsiteX32-7117" fmla="*/ 543 w 4846"/>
              <a:gd name="connsiteY32-7118" fmla="*/ 2719 h 10000"/>
              <a:gd name="connsiteX33-7119" fmla="*/ 543 w 4846"/>
              <a:gd name="connsiteY33-7120" fmla="*/ 2281 h 10000"/>
              <a:gd name="connsiteX34-7121" fmla="*/ 543 w 4846"/>
              <a:gd name="connsiteY34-7122" fmla="*/ 1954 h 10000"/>
              <a:gd name="connsiteX35-7123" fmla="*/ 543 w 4846"/>
              <a:gd name="connsiteY35-7124" fmla="*/ 1626 h 10000"/>
              <a:gd name="connsiteX36-7125" fmla="*/ 543 w 4846"/>
              <a:gd name="connsiteY36-7126" fmla="*/ 1298 h 10000"/>
              <a:gd name="connsiteX37-7127" fmla="*/ 543 w 4846"/>
              <a:gd name="connsiteY37-7128" fmla="*/ 1093 h 10000"/>
              <a:gd name="connsiteX38-7129" fmla="*/ 543 w 4846"/>
              <a:gd name="connsiteY38-7130" fmla="*/ 874 h 10000"/>
              <a:gd name="connsiteX39-7131" fmla="*/ 543 w 4846"/>
              <a:gd name="connsiteY39-7132" fmla="*/ 656 h 10000"/>
              <a:gd name="connsiteX40-7133" fmla="*/ 271 w 4846"/>
              <a:gd name="connsiteY40-7134" fmla="*/ 546 h 10000"/>
              <a:gd name="connsiteX41-7135" fmla="*/ 0 w 4846"/>
              <a:gd name="connsiteY41-7136" fmla="*/ 328 h 10000"/>
              <a:gd name="connsiteX42-7137" fmla="*/ 0 w 4846"/>
              <a:gd name="connsiteY42-7138" fmla="*/ 219 h 10000"/>
              <a:gd name="connsiteX43-7139" fmla="*/ 0 w 4846"/>
              <a:gd name="connsiteY43-7140" fmla="*/ 109 h 10000"/>
              <a:gd name="connsiteX44-7141" fmla="*/ 271 w 4846"/>
              <a:gd name="connsiteY44-7142" fmla="*/ 0 h 10000"/>
              <a:gd name="connsiteX45-7143" fmla="*/ 271 w 4846"/>
              <a:gd name="connsiteY45-7144" fmla="*/ 0 h 10000"/>
              <a:gd name="connsiteX46-7145" fmla="*/ 813 w 4846"/>
              <a:gd name="connsiteY46-7146" fmla="*/ 0 h 10000"/>
              <a:gd name="connsiteX47-7147" fmla="*/ 1085 w 4846"/>
              <a:gd name="connsiteY47-7148" fmla="*/ 0 h 10000"/>
              <a:gd name="connsiteX48-7149" fmla="*/ 1628 w 4846"/>
              <a:gd name="connsiteY48-7150" fmla="*/ 109 h 10000"/>
              <a:gd name="connsiteX49-7151" fmla="*/ 2170 w 4846"/>
              <a:gd name="connsiteY49-7152" fmla="*/ 328 h 10000"/>
              <a:gd name="connsiteX50-7153" fmla="*/ 2440 w 4846"/>
              <a:gd name="connsiteY50-7154" fmla="*/ 437 h 10000"/>
              <a:gd name="connsiteX51-7155" fmla="*/ 2712 w 4846"/>
              <a:gd name="connsiteY51-7156" fmla="*/ 546 h 10000"/>
              <a:gd name="connsiteX52-7157" fmla="*/ 2712 w 4846"/>
              <a:gd name="connsiteY52-7158" fmla="*/ 656 h 10000"/>
              <a:gd name="connsiteX53-7159" fmla="*/ 2712 w 4846"/>
              <a:gd name="connsiteY53-7160" fmla="*/ 874 h 10000"/>
              <a:gd name="connsiteX54-7161" fmla="*/ 2440 w 4846"/>
              <a:gd name="connsiteY54-7162" fmla="*/ 1298 h 10000"/>
              <a:gd name="connsiteX55-7163" fmla="*/ 2440 w 4846"/>
              <a:gd name="connsiteY55-7164" fmla="*/ 1516 h 10000"/>
              <a:gd name="connsiteX56-7165" fmla="*/ 2170 w 4846"/>
              <a:gd name="connsiteY56-7166" fmla="*/ 1844 h 10000"/>
              <a:gd name="connsiteX57-7167" fmla="*/ 2170 w 4846"/>
              <a:gd name="connsiteY57-7168" fmla="*/ 2391 h 10000"/>
              <a:gd name="connsiteX58-7169" fmla="*/ 1898 w 4846"/>
              <a:gd name="connsiteY58-7170" fmla="*/ 2937 h 10000"/>
              <a:gd name="connsiteX59-7171" fmla="*/ 1898 w 4846"/>
              <a:gd name="connsiteY59-7172" fmla="*/ 2937 h 10000"/>
              <a:gd name="connsiteX0-7173" fmla="*/ 3917 w 10000"/>
              <a:gd name="connsiteY0-7174" fmla="*/ 2937 h 10000"/>
              <a:gd name="connsiteX1-7175" fmla="*/ 3917 w 10000"/>
              <a:gd name="connsiteY1-7176" fmla="*/ 3484 h 10000"/>
              <a:gd name="connsiteX2-7177" fmla="*/ 3917 w 10000"/>
              <a:gd name="connsiteY2-7178" fmla="*/ 4016 h 10000"/>
              <a:gd name="connsiteX3-7179" fmla="*/ 3917 w 10000"/>
              <a:gd name="connsiteY3-7180" fmla="*/ 4563 h 10000"/>
              <a:gd name="connsiteX4-7181" fmla="*/ 3917 w 10000"/>
              <a:gd name="connsiteY4-7182" fmla="*/ 5000 h 10000"/>
              <a:gd name="connsiteX5-7183" fmla="*/ 3359 w 10000"/>
              <a:gd name="connsiteY5-7184" fmla="*/ 5437 h 10000"/>
              <a:gd name="connsiteX6-7185" fmla="*/ 3359 w 10000"/>
              <a:gd name="connsiteY6-7186" fmla="*/ 5984 h 10000"/>
              <a:gd name="connsiteX7-7187" fmla="*/ 3917 w 10000"/>
              <a:gd name="connsiteY7-7188" fmla="*/ 7063 h 10000"/>
              <a:gd name="connsiteX8-7189" fmla="*/ 3917 w 10000"/>
              <a:gd name="connsiteY8-7190" fmla="*/ 7500 h 10000"/>
              <a:gd name="connsiteX9-7191" fmla="*/ 4478 w 10000"/>
              <a:gd name="connsiteY9-7192" fmla="*/ 7937 h 10000"/>
              <a:gd name="connsiteX10-7193" fmla="*/ 5035 w 10000"/>
              <a:gd name="connsiteY10-7194" fmla="*/ 8265 h 10000"/>
              <a:gd name="connsiteX11-7195" fmla="*/ 5596 w 10000"/>
              <a:gd name="connsiteY11-7196" fmla="*/ 8593 h 10000"/>
              <a:gd name="connsiteX12-7197" fmla="*/ 6154 w 10000"/>
              <a:gd name="connsiteY12-7198" fmla="*/ 8702 h 10000"/>
              <a:gd name="connsiteX13-7199" fmla="*/ 10000 w 10000"/>
              <a:gd name="connsiteY13-7200" fmla="*/ 10000 h 10000"/>
              <a:gd name="connsiteX14-7201" fmla="*/ 7763 w 10000"/>
              <a:gd name="connsiteY14-7202" fmla="*/ 9891 h 10000"/>
              <a:gd name="connsiteX15-7203" fmla="*/ 6715 w 10000"/>
              <a:gd name="connsiteY15-7204" fmla="*/ 9781 h 10000"/>
              <a:gd name="connsiteX16-7205" fmla="*/ 5596 w 10000"/>
              <a:gd name="connsiteY16-7206" fmla="*/ 9672 h 10000"/>
              <a:gd name="connsiteX17-7207" fmla="*/ 5035 w 10000"/>
              <a:gd name="connsiteY17-7208" fmla="*/ 9563 h 10000"/>
              <a:gd name="connsiteX18-7209" fmla="*/ 3917 w 10000"/>
              <a:gd name="connsiteY18-7210" fmla="*/ 9344 h 10000"/>
              <a:gd name="connsiteX19-7211" fmla="*/ 3359 w 10000"/>
              <a:gd name="connsiteY19-7212" fmla="*/ 9126 h 10000"/>
              <a:gd name="connsiteX20-7213" fmla="*/ 2798 w 10000"/>
              <a:gd name="connsiteY20-7214" fmla="*/ 8811 h 10000"/>
              <a:gd name="connsiteX21-7215" fmla="*/ 2239 w 10000"/>
              <a:gd name="connsiteY21-7216" fmla="*/ 8593 h 10000"/>
              <a:gd name="connsiteX22-7217" fmla="*/ 1678 w 10000"/>
              <a:gd name="connsiteY22-7218" fmla="*/ 8374 h 10000"/>
              <a:gd name="connsiteX23-7219" fmla="*/ 1678 w 10000"/>
              <a:gd name="connsiteY23-7220" fmla="*/ 8156 h 10000"/>
              <a:gd name="connsiteX24-7221" fmla="*/ 1121 w 10000"/>
              <a:gd name="connsiteY24-7222" fmla="*/ 7937 h 10000"/>
              <a:gd name="connsiteX25-7223" fmla="*/ 1121 w 10000"/>
              <a:gd name="connsiteY25-7224" fmla="*/ 7609 h 10000"/>
              <a:gd name="connsiteX26-7225" fmla="*/ 1121 w 10000"/>
              <a:gd name="connsiteY26-7226" fmla="*/ 7391 h 10000"/>
              <a:gd name="connsiteX27-7227" fmla="*/ 1121 w 10000"/>
              <a:gd name="connsiteY27-7228" fmla="*/ 6954 h 10000"/>
              <a:gd name="connsiteX28-7229" fmla="*/ 1121 w 10000"/>
              <a:gd name="connsiteY28-7230" fmla="*/ 6626 h 10000"/>
              <a:gd name="connsiteX29-7231" fmla="*/ 1121 w 10000"/>
              <a:gd name="connsiteY29-7232" fmla="*/ 6202 h 10000"/>
              <a:gd name="connsiteX30-7233" fmla="*/ 1121 w 10000"/>
              <a:gd name="connsiteY30-7234" fmla="*/ 4454 h 10000"/>
              <a:gd name="connsiteX31-7235" fmla="*/ 1121 w 10000"/>
              <a:gd name="connsiteY31-7236" fmla="*/ 2719 h 10000"/>
              <a:gd name="connsiteX32-7237" fmla="*/ 1121 w 10000"/>
              <a:gd name="connsiteY32-7238" fmla="*/ 2281 h 10000"/>
              <a:gd name="connsiteX33-7239" fmla="*/ 1121 w 10000"/>
              <a:gd name="connsiteY33-7240" fmla="*/ 1954 h 10000"/>
              <a:gd name="connsiteX34-7241" fmla="*/ 1121 w 10000"/>
              <a:gd name="connsiteY34-7242" fmla="*/ 1626 h 10000"/>
              <a:gd name="connsiteX35-7243" fmla="*/ 1121 w 10000"/>
              <a:gd name="connsiteY35-7244" fmla="*/ 1298 h 10000"/>
              <a:gd name="connsiteX36-7245" fmla="*/ 1121 w 10000"/>
              <a:gd name="connsiteY36-7246" fmla="*/ 1093 h 10000"/>
              <a:gd name="connsiteX37-7247" fmla="*/ 1121 w 10000"/>
              <a:gd name="connsiteY37-7248" fmla="*/ 874 h 10000"/>
              <a:gd name="connsiteX38-7249" fmla="*/ 1121 w 10000"/>
              <a:gd name="connsiteY38-7250" fmla="*/ 656 h 10000"/>
              <a:gd name="connsiteX39-7251" fmla="*/ 559 w 10000"/>
              <a:gd name="connsiteY39-7252" fmla="*/ 546 h 10000"/>
              <a:gd name="connsiteX40-7253" fmla="*/ 0 w 10000"/>
              <a:gd name="connsiteY40-7254" fmla="*/ 328 h 10000"/>
              <a:gd name="connsiteX41-7255" fmla="*/ 0 w 10000"/>
              <a:gd name="connsiteY41-7256" fmla="*/ 219 h 10000"/>
              <a:gd name="connsiteX42-7257" fmla="*/ 0 w 10000"/>
              <a:gd name="connsiteY42-7258" fmla="*/ 109 h 10000"/>
              <a:gd name="connsiteX43-7259" fmla="*/ 559 w 10000"/>
              <a:gd name="connsiteY43-7260" fmla="*/ 0 h 10000"/>
              <a:gd name="connsiteX44-7261" fmla="*/ 559 w 10000"/>
              <a:gd name="connsiteY44-7262" fmla="*/ 0 h 10000"/>
              <a:gd name="connsiteX45-7263" fmla="*/ 1678 w 10000"/>
              <a:gd name="connsiteY45-7264" fmla="*/ 0 h 10000"/>
              <a:gd name="connsiteX46-7265" fmla="*/ 2239 w 10000"/>
              <a:gd name="connsiteY46-7266" fmla="*/ 0 h 10000"/>
              <a:gd name="connsiteX47-7267" fmla="*/ 3359 w 10000"/>
              <a:gd name="connsiteY47-7268" fmla="*/ 109 h 10000"/>
              <a:gd name="connsiteX48-7269" fmla="*/ 4478 w 10000"/>
              <a:gd name="connsiteY48-7270" fmla="*/ 328 h 10000"/>
              <a:gd name="connsiteX49-7271" fmla="*/ 5035 w 10000"/>
              <a:gd name="connsiteY49-7272" fmla="*/ 437 h 10000"/>
              <a:gd name="connsiteX50-7273" fmla="*/ 5596 w 10000"/>
              <a:gd name="connsiteY50-7274" fmla="*/ 546 h 10000"/>
              <a:gd name="connsiteX51-7275" fmla="*/ 5596 w 10000"/>
              <a:gd name="connsiteY51-7276" fmla="*/ 656 h 10000"/>
              <a:gd name="connsiteX52-7277" fmla="*/ 5596 w 10000"/>
              <a:gd name="connsiteY52-7278" fmla="*/ 874 h 10000"/>
              <a:gd name="connsiteX53-7279" fmla="*/ 5035 w 10000"/>
              <a:gd name="connsiteY53-7280" fmla="*/ 1298 h 10000"/>
              <a:gd name="connsiteX54-7281" fmla="*/ 5035 w 10000"/>
              <a:gd name="connsiteY54-7282" fmla="*/ 1516 h 10000"/>
              <a:gd name="connsiteX55-7283" fmla="*/ 4478 w 10000"/>
              <a:gd name="connsiteY55-7284" fmla="*/ 1844 h 10000"/>
              <a:gd name="connsiteX56-7285" fmla="*/ 4478 w 10000"/>
              <a:gd name="connsiteY56-7286" fmla="*/ 2391 h 10000"/>
              <a:gd name="connsiteX57-7287" fmla="*/ 3917 w 10000"/>
              <a:gd name="connsiteY57-7288" fmla="*/ 2937 h 10000"/>
              <a:gd name="connsiteX58-7289" fmla="*/ 3917 w 10000"/>
              <a:gd name="connsiteY58-7290" fmla="*/ 2937 h 10000"/>
              <a:gd name="connsiteX0-7291" fmla="*/ 3917 w 10000"/>
              <a:gd name="connsiteY0-7292" fmla="*/ 2937 h 10000"/>
              <a:gd name="connsiteX1-7293" fmla="*/ 3917 w 10000"/>
              <a:gd name="connsiteY1-7294" fmla="*/ 3484 h 10000"/>
              <a:gd name="connsiteX2-7295" fmla="*/ 3917 w 10000"/>
              <a:gd name="connsiteY2-7296" fmla="*/ 4016 h 10000"/>
              <a:gd name="connsiteX3-7297" fmla="*/ 3917 w 10000"/>
              <a:gd name="connsiteY3-7298" fmla="*/ 4563 h 10000"/>
              <a:gd name="connsiteX4-7299" fmla="*/ 3917 w 10000"/>
              <a:gd name="connsiteY4-7300" fmla="*/ 5000 h 10000"/>
              <a:gd name="connsiteX5-7301" fmla="*/ 3359 w 10000"/>
              <a:gd name="connsiteY5-7302" fmla="*/ 5437 h 10000"/>
              <a:gd name="connsiteX6-7303" fmla="*/ 3359 w 10000"/>
              <a:gd name="connsiteY6-7304" fmla="*/ 5984 h 10000"/>
              <a:gd name="connsiteX7-7305" fmla="*/ 3917 w 10000"/>
              <a:gd name="connsiteY7-7306" fmla="*/ 7063 h 10000"/>
              <a:gd name="connsiteX8-7307" fmla="*/ 3917 w 10000"/>
              <a:gd name="connsiteY8-7308" fmla="*/ 7500 h 10000"/>
              <a:gd name="connsiteX9-7309" fmla="*/ 4478 w 10000"/>
              <a:gd name="connsiteY9-7310" fmla="*/ 7937 h 10000"/>
              <a:gd name="connsiteX10-7311" fmla="*/ 5035 w 10000"/>
              <a:gd name="connsiteY10-7312" fmla="*/ 8265 h 10000"/>
              <a:gd name="connsiteX11-7313" fmla="*/ 5596 w 10000"/>
              <a:gd name="connsiteY11-7314" fmla="*/ 8593 h 10000"/>
              <a:gd name="connsiteX12-7315" fmla="*/ 6154 w 10000"/>
              <a:gd name="connsiteY12-7316" fmla="*/ 8702 h 10000"/>
              <a:gd name="connsiteX13-7317" fmla="*/ 10000 w 10000"/>
              <a:gd name="connsiteY13-7318" fmla="*/ 10000 h 10000"/>
              <a:gd name="connsiteX14-7319" fmla="*/ 6715 w 10000"/>
              <a:gd name="connsiteY14-7320" fmla="*/ 9781 h 10000"/>
              <a:gd name="connsiteX15-7321" fmla="*/ 5596 w 10000"/>
              <a:gd name="connsiteY15-7322" fmla="*/ 9672 h 10000"/>
              <a:gd name="connsiteX16-7323" fmla="*/ 5035 w 10000"/>
              <a:gd name="connsiteY16-7324" fmla="*/ 9563 h 10000"/>
              <a:gd name="connsiteX17-7325" fmla="*/ 3917 w 10000"/>
              <a:gd name="connsiteY17-7326" fmla="*/ 9344 h 10000"/>
              <a:gd name="connsiteX18-7327" fmla="*/ 3359 w 10000"/>
              <a:gd name="connsiteY18-7328" fmla="*/ 9126 h 10000"/>
              <a:gd name="connsiteX19-7329" fmla="*/ 2798 w 10000"/>
              <a:gd name="connsiteY19-7330" fmla="*/ 8811 h 10000"/>
              <a:gd name="connsiteX20-7331" fmla="*/ 2239 w 10000"/>
              <a:gd name="connsiteY20-7332" fmla="*/ 8593 h 10000"/>
              <a:gd name="connsiteX21-7333" fmla="*/ 1678 w 10000"/>
              <a:gd name="connsiteY21-7334" fmla="*/ 8374 h 10000"/>
              <a:gd name="connsiteX22-7335" fmla="*/ 1678 w 10000"/>
              <a:gd name="connsiteY22-7336" fmla="*/ 8156 h 10000"/>
              <a:gd name="connsiteX23-7337" fmla="*/ 1121 w 10000"/>
              <a:gd name="connsiteY23-7338" fmla="*/ 7937 h 10000"/>
              <a:gd name="connsiteX24-7339" fmla="*/ 1121 w 10000"/>
              <a:gd name="connsiteY24-7340" fmla="*/ 7609 h 10000"/>
              <a:gd name="connsiteX25-7341" fmla="*/ 1121 w 10000"/>
              <a:gd name="connsiteY25-7342" fmla="*/ 7391 h 10000"/>
              <a:gd name="connsiteX26-7343" fmla="*/ 1121 w 10000"/>
              <a:gd name="connsiteY26-7344" fmla="*/ 6954 h 10000"/>
              <a:gd name="connsiteX27-7345" fmla="*/ 1121 w 10000"/>
              <a:gd name="connsiteY27-7346" fmla="*/ 6626 h 10000"/>
              <a:gd name="connsiteX28-7347" fmla="*/ 1121 w 10000"/>
              <a:gd name="connsiteY28-7348" fmla="*/ 6202 h 10000"/>
              <a:gd name="connsiteX29-7349" fmla="*/ 1121 w 10000"/>
              <a:gd name="connsiteY29-7350" fmla="*/ 4454 h 10000"/>
              <a:gd name="connsiteX30-7351" fmla="*/ 1121 w 10000"/>
              <a:gd name="connsiteY30-7352" fmla="*/ 2719 h 10000"/>
              <a:gd name="connsiteX31-7353" fmla="*/ 1121 w 10000"/>
              <a:gd name="connsiteY31-7354" fmla="*/ 2281 h 10000"/>
              <a:gd name="connsiteX32-7355" fmla="*/ 1121 w 10000"/>
              <a:gd name="connsiteY32-7356" fmla="*/ 1954 h 10000"/>
              <a:gd name="connsiteX33-7357" fmla="*/ 1121 w 10000"/>
              <a:gd name="connsiteY33-7358" fmla="*/ 1626 h 10000"/>
              <a:gd name="connsiteX34-7359" fmla="*/ 1121 w 10000"/>
              <a:gd name="connsiteY34-7360" fmla="*/ 1298 h 10000"/>
              <a:gd name="connsiteX35-7361" fmla="*/ 1121 w 10000"/>
              <a:gd name="connsiteY35-7362" fmla="*/ 1093 h 10000"/>
              <a:gd name="connsiteX36-7363" fmla="*/ 1121 w 10000"/>
              <a:gd name="connsiteY36-7364" fmla="*/ 874 h 10000"/>
              <a:gd name="connsiteX37-7365" fmla="*/ 1121 w 10000"/>
              <a:gd name="connsiteY37-7366" fmla="*/ 656 h 10000"/>
              <a:gd name="connsiteX38-7367" fmla="*/ 559 w 10000"/>
              <a:gd name="connsiteY38-7368" fmla="*/ 546 h 10000"/>
              <a:gd name="connsiteX39-7369" fmla="*/ 0 w 10000"/>
              <a:gd name="connsiteY39-7370" fmla="*/ 328 h 10000"/>
              <a:gd name="connsiteX40-7371" fmla="*/ 0 w 10000"/>
              <a:gd name="connsiteY40-7372" fmla="*/ 219 h 10000"/>
              <a:gd name="connsiteX41-7373" fmla="*/ 0 w 10000"/>
              <a:gd name="connsiteY41-7374" fmla="*/ 109 h 10000"/>
              <a:gd name="connsiteX42-7375" fmla="*/ 559 w 10000"/>
              <a:gd name="connsiteY42-7376" fmla="*/ 0 h 10000"/>
              <a:gd name="connsiteX43-7377" fmla="*/ 559 w 10000"/>
              <a:gd name="connsiteY43-7378" fmla="*/ 0 h 10000"/>
              <a:gd name="connsiteX44-7379" fmla="*/ 1678 w 10000"/>
              <a:gd name="connsiteY44-7380" fmla="*/ 0 h 10000"/>
              <a:gd name="connsiteX45-7381" fmla="*/ 2239 w 10000"/>
              <a:gd name="connsiteY45-7382" fmla="*/ 0 h 10000"/>
              <a:gd name="connsiteX46-7383" fmla="*/ 3359 w 10000"/>
              <a:gd name="connsiteY46-7384" fmla="*/ 109 h 10000"/>
              <a:gd name="connsiteX47-7385" fmla="*/ 4478 w 10000"/>
              <a:gd name="connsiteY47-7386" fmla="*/ 328 h 10000"/>
              <a:gd name="connsiteX48-7387" fmla="*/ 5035 w 10000"/>
              <a:gd name="connsiteY48-7388" fmla="*/ 437 h 10000"/>
              <a:gd name="connsiteX49-7389" fmla="*/ 5596 w 10000"/>
              <a:gd name="connsiteY49-7390" fmla="*/ 546 h 10000"/>
              <a:gd name="connsiteX50-7391" fmla="*/ 5596 w 10000"/>
              <a:gd name="connsiteY50-7392" fmla="*/ 656 h 10000"/>
              <a:gd name="connsiteX51-7393" fmla="*/ 5596 w 10000"/>
              <a:gd name="connsiteY51-7394" fmla="*/ 874 h 10000"/>
              <a:gd name="connsiteX52-7395" fmla="*/ 5035 w 10000"/>
              <a:gd name="connsiteY52-7396" fmla="*/ 1298 h 10000"/>
              <a:gd name="connsiteX53-7397" fmla="*/ 5035 w 10000"/>
              <a:gd name="connsiteY53-7398" fmla="*/ 1516 h 10000"/>
              <a:gd name="connsiteX54-7399" fmla="*/ 4478 w 10000"/>
              <a:gd name="connsiteY54-7400" fmla="*/ 1844 h 10000"/>
              <a:gd name="connsiteX55-7401" fmla="*/ 4478 w 10000"/>
              <a:gd name="connsiteY55-7402" fmla="*/ 2391 h 10000"/>
              <a:gd name="connsiteX56-7403" fmla="*/ 3917 w 10000"/>
              <a:gd name="connsiteY56-7404" fmla="*/ 2937 h 10000"/>
              <a:gd name="connsiteX57-7405" fmla="*/ 3917 w 10000"/>
              <a:gd name="connsiteY57-7406" fmla="*/ 2937 h 10000"/>
              <a:gd name="connsiteX0-7407" fmla="*/ 3917 w 6715"/>
              <a:gd name="connsiteY0-7408" fmla="*/ 2937 h 9781"/>
              <a:gd name="connsiteX1-7409" fmla="*/ 3917 w 6715"/>
              <a:gd name="connsiteY1-7410" fmla="*/ 3484 h 9781"/>
              <a:gd name="connsiteX2-7411" fmla="*/ 3917 w 6715"/>
              <a:gd name="connsiteY2-7412" fmla="*/ 4016 h 9781"/>
              <a:gd name="connsiteX3-7413" fmla="*/ 3917 w 6715"/>
              <a:gd name="connsiteY3-7414" fmla="*/ 4563 h 9781"/>
              <a:gd name="connsiteX4-7415" fmla="*/ 3917 w 6715"/>
              <a:gd name="connsiteY4-7416" fmla="*/ 5000 h 9781"/>
              <a:gd name="connsiteX5-7417" fmla="*/ 3359 w 6715"/>
              <a:gd name="connsiteY5-7418" fmla="*/ 5437 h 9781"/>
              <a:gd name="connsiteX6-7419" fmla="*/ 3359 w 6715"/>
              <a:gd name="connsiteY6-7420" fmla="*/ 5984 h 9781"/>
              <a:gd name="connsiteX7-7421" fmla="*/ 3917 w 6715"/>
              <a:gd name="connsiteY7-7422" fmla="*/ 7063 h 9781"/>
              <a:gd name="connsiteX8-7423" fmla="*/ 3917 w 6715"/>
              <a:gd name="connsiteY8-7424" fmla="*/ 7500 h 9781"/>
              <a:gd name="connsiteX9-7425" fmla="*/ 4478 w 6715"/>
              <a:gd name="connsiteY9-7426" fmla="*/ 7937 h 9781"/>
              <a:gd name="connsiteX10-7427" fmla="*/ 5035 w 6715"/>
              <a:gd name="connsiteY10-7428" fmla="*/ 8265 h 9781"/>
              <a:gd name="connsiteX11-7429" fmla="*/ 5596 w 6715"/>
              <a:gd name="connsiteY11-7430" fmla="*/ 8593 h 9781"/>
              <a:gd name="connsiteX12-7431" fmla="*/ 6154 w 6715"/>
              <a:gd name="connsiteY12-7432" fmla="*/ 8702 h 9781"/>
              <a:gd name="connsiteX13-7433" fmla="*/ 6715 w 6715"/>
              <a:gd name="connsiteY13-7434" fmla="*/ 9781 h 9781"/>
              <a:gd name="connsiteX14-7435" fmla="*/ 5596 w 6715"/>
              <a:gd name="connsiteY14-7436" fmla="*/ 9672 h 9781"/>
              <a:gd name="connsiteX15-7437" fmla="*/ 5035 w 6715"/>
              <a:gd name="connsiteY15-7438" fmla="*/ 9563 h 9781"/>
              <a:gd name="connsiteX16-7439" fmla="*/ 3917 w 6715"/>
              <a:gd name="connsiteY16-7440" fmla="*/ 9344 h 9781"/>
              <a:gd name="connsiteX17-7441" fmla="*/ 3359 w 6715"/>
              <a:gd name="connsiteY17-7442" fmla="*/ 9126 h 9781"/>
              <a:gd name="connsiteX18-7443" fmla="*/ 2798 w 6715"/>
              <a:gd name="connsiteY18-7444" fmla="*/ 8811 h 9781"/>
              <a:gd name="connsiteX19-7445" fmla="*/ 2239 w 6715"/>
              <a:gd name="connsiteY19-7446" fmla="*/ 8593 h 9781"/>
              <a:gd name="connsiteX20-7447" fmla="*/ 1678 w 6715"/>
              <a:gd name="connsiteY20-7448" fmla="*/ 8374 h 9781"/>
              <a:gd name="connsiteX21-7449" fmla="*/ 1678 w 6715"/>
              <a:gd name="connsiteY21-7450" fmla="*/ 8156 h 9781"/>
              <a:gd name="connsiteX22-7451" fmla="*/ 1121 w 6715"/>
              <a:gd name="connsiteY22-7452" fmla="*/ 7937 h 9781"/>
              <a:gd name="connsiteX23-7453" fmla="*/ 1121 w 6715"/>
              <a:gd name="connsiteY23-7454" fmla="*/ 7609 h 9781"/>
              <a:gd name="connsiteX24-7455" fmla="*/ 1121 w 6715"/>
              <a:gd name="connsiteY24-7456" fmla="*/ 7391 h 9781"/>
              <a:gd name="connsiteX25-7457" fmla="*/ 1121 w 6715"/>
              <a:gd name="connsiteY25-7458" fmla="*/ 6954 h 9781"/>
              <a:gd name="connsiteX26-7459" fmla="*/ 1121 w 6715"/>
              <a:gd name="connsiteY26-7460" fmla="*/ 6626 h 9781"/>
              <a:gd name="connsiteX27-7461" fmla="*/ 1121 w 6715"/>
              <a:gd name="connsiteY27-7462" fmla="*/ 6202 h 9781"/>
              <a:gd name="connsiteX28-7463" fmla="*/ 1121 w 6715"/>
              <a:gd name="connsiteY28-7464" fmla="*/ 4454 h 9781"/>
              <a:gd name="connsiteX29-7465" fmla="*/ 1121 w 6715"/>
              <a:gd name="connsiteY29-7466" fmla="*/ 2719 h 9781"/>
              <a:gd name="connsiteX30-7467" fmla="*/ 1121 w 6715"/>
              <a:gd name="connsiteY30-7468" fmla="*/ 2281 h 9781"/>
              <a:gd name="connsiteX31-7469" fmla="*/ 1121 w 6715"/>
              <a:gd name="connsiteY31-7470" fmla="*/ 1954 h 9781"/>
              <a:gd name="connsiteX32-7471" fmla="*/ 1121 w 6715"/>
              <a:gd name="connsiteY32-7472" fmla="*/ 1626 h 9781"/>
              <a:gd name="connsiteX33-7473" fmla="*/ 1121 w 6715"/>
              <a:gd name="connsiteY33-7474" fmla="*/ 1298 h 9781"/>
              <a:gd name="connsiteX34-7475" fmla="*/ 1121 w 6715"/>
              <a:gd name="connsiteY34-7476" fmla="*/ 1093 h 9781"/>
              <a:gd name="connsiteX35-7477" fmla="*/ 1121 w 6715"/>
              <a:gd name="connsiteY35-7478" fmla="*/ 874 h 9781"/>
              <a:gd name="connsiteX36-7479" fmla="*/ 1121 w 6715"/>
              <a:gd name="connsiteY36-7480" fmla="*/ 656 h 9781"/>
              <a:gd name="connsiteX37-7481" fmla="*/ 559 w 6715"/>
              <a:gd name="connsiteY37-7482" fmla="*/ 546 h 9781"/>
              <a:gd name="connsiteX38-7483" fmla="*/ 0 w 6715"/>
              <a:gd name="connsiteY38-7484" fmla="*/ 328 h 9781"/>
              <a:gd name="connsiteX39-7485" fmla="*/ 0 w 6715"/>
              <a:gd name="connsiteY39-7486" fmla="*/ 219 h 9781"/>
              <a:gd name="connsiteX40-7487" fmla="*/ 0 w 6715"/>
              <a:gd name="connsiteY40-7488" fmla="*/ 109 h 9781"/>
              <a:gd name="connsiteX41-7489" fmla="*/ 559 w 6715"/>
              <a:gd name="connsiteY41-7490" fmla="*/ 0 h 9781"/>
              <a:gd name="connsiteX42-7491" fmla="*/ 559 w 6715"/>
              <a:gd name="connsiteY42-7492" fmla="*/ 0 h 9781"/>
              <a:gd name="connsiteX43-7493" fmla="*/ 1678 w 6715"/>
              <a:gd name="connsiteY43-7494" fmla="*/ 0 h 9781"/>
              <a:gd name="connsiteX44-7495" fmla="*/ 2239 w 6715"/>
              <a:gd name="connsiteY44-7496" fmla="*/ 0 h 9781"/>
              <a:gd name="connsiteX45-7497" fmla="*/ 3359 w 6715"/>
              <a:gd name="connsiteY45-7498" fmla="*/ 109 h 9781"/>
              <a:gd name="connsiteX46-7499" fmla="*/ 4478 w 6715"/>
              <a:gd name="connsiteY46-7500" fmla="*/ 328 h 9781"/>
              <a:gd name="connsiteX47-7501" fmla="*/ 5035 w 6715"/>
              <a:gd name="connsiteY47-7502" fmla="*/ 437 h 9781"/>
              <a:gd name="connsiteX48-7503" fmla="*/ 5596 w 6715"/>
              <a:gd name="connsiteY48-7504" fmla="*/ 546 h 9781"/>
              <a:gd name="connsiteX49-7505" fmla="*/ 5596 w 6715"/>
              <a:gd name="connsiteY49-7506" fmla="*/ 656 h 9781"/>
              <a:gd name="connsiteX50-7507" fmla="*/ 5596 w 6715"/>
              <a:gd name="connsiteY50-7508" fmla="*/ 874 h 9781"/>
              <a:gd name="connsiteX51-7509" fmla="*/ 5035 w 6715"/>
              <a:gd name="connsiteY51-7510" fmla="*/ 1298 h 9781"/>
              <a:gd name="connsiteX52-7511" fmla="*/ 5035 w 6715"/>
              <a:gd name="connsiteY52-7512" fmla="*/ 1516 h 9781"/>
              <a:gd name="connsiteX53-7513" fmla="*/ 4478 w 6715"/>
              <a:gd name="connsiteY53-7514" fmla="*/ 1844 h 9781"/>
              <a:gd name="connsiteX54-7515" fmla="*/ 4478 w 6715"/>
              <a:gd name="connsiteY54-7516" fmla="*/ 2391 h 9781"/>
              <a:gd name="connsiteX55-7517" fmla="*/ 3917 w 6715"/>
              <a:gd name="connsiteY55-7518" fmla="*/ 2937 h 9781"/>
              <a:gd name="connsiteX56-7519" fmla="*/ 3917 w 6715"/>
              <a:gd name="connsiteY56-7520" fmla="*/ 2937 h 9781"/>
              <a:gd name="connsiteX0-7521" fmla="*/ 5833 w 9165"/>
              <a:gd name="connsiteY0-7522" fmla="*/ 3003 h 9889"/>
              <a:gd name="connsiteX1-7523" fmla="*/ 5833 w 9165"/>
              <a:gd name="connsiteY1-7524" fmla="*/ 3562 h 9889"/>
              <a:gd name="connsiteX2-7525" fmla="*/ 5833 w 9165"/>
              <a:gd name="connsiteY2-7526" fmla="*/ 4106 h 9889"/>
              <a:gd name="connsiteX3-7527" fmla="*/ 5833 w 9165"/>
              <a:gd name="connsiteY3-7528" fmla="*/ 4665 h 9889"/>
              <a:gd name="connsiteX4-7529" fmla="*/ 5833 w 9165"/>
              <a:gd name="connsiteY4-7530" fmla="*/ 5112 h 9889"/>
              <a:gd name="connsiteX5-7531" fmla="*/ 5002 w 9165"/>
              <a:gd name="connsiteY5-7532" fmla="*/ 5559 h 9889"/>
              <a:gd name="connsiteX6-7533" fmla="*/ 5002 w 9165"/>
              <a:gd name="connsiteY6-7534" fmla="*/ 6118 h 9889"/>
              <a:gd name="connsiteX7-7535" fmla="*/ 5833 w 9165"/>
              <a:gd name="connsiteY7-7536" fmla="*/ 7221 h 9889"/>
              <a:gd name="connsiteX8-7537" fmla="*/ 5833 w 9165"/>
              <a:gd name="connsiteY8-7538" fmla="*/ 7668 h 9889"/>
              <a:gd name="connsiteX9-7539" fmla="*/ 6669 w 9165"/>
              <a:gd name="connsiteY9-7540" fmla="*/ 8115 h 9889"/>
              <a:gd name="connsiteX10-7541" fmla="*/ 7498 w 9165"/>
              <a:gd name="connsiteY10-7542" fmla="*/ 8450 h 9889"/>
              <a:gd name="connsiteX11-7543" fmla="*/ 8334 w 9165"/>
              <a:gd name="connsiteY11-7544" fmla="*/ 8785 h 9889"/>
              <a:gd name="connsiteX12-7545" fmla="*/ 9165 w 9165"/>
              <a:gd name="connsiteY12-7546" fmla="*/ 8897 h 9889"/>
              <a:gd name="connsiteX13-7547" fmla="*/ 8334 w 9165"/>
              <a:gd name="connsiteY13-7548" fmla="*/ 9889 h 9889"/>
              <a:gd name="connsiteX14-7549" fmla="*/ 7498 w 9165"/>
              <a:gd name="connsiteY14-7550" fmla="*/ 9777 h 9889"/>
              <a:gd name="connsiteX15-7551" fmla="*/ 5833 w 9165"/>
              <a:gd name="connsiteY15-7552" fmla="*/ 9553 h 9889"/>
              <a:gd name="connsiteX16-7553" fmla="*/ 5002 w 9165"/>
              <a:gd name="connsiteY16-7554" fmla="*/ 9330 h 9889"/>
              <a:gd name="connsiteX17-7555" fmla="*/ 4167 w 9165"/>
              <a:gd name="connsiteY17-7556" fmla="*/ 9008 h 9889"/>
              <a:gd name="connsiteX18-7557" fmla="*/ 3334 w 9165"/>
              <a:gd name="connsiteY18-7558" fmla="*/ 8785 h 9889"/>
              <a:gd name="connsiteX19-7559" fmla="*/ 2499 w 9165"/>
              <a:gd name="connsiteY19-7560" fmla="*/ 8561 h 9889"/>
              <a:gd name="connsiteX20-7561" fmla="*/ 2499 w 9165"/>
              <a:gd name="connsiteY20-7562" fmla="*/ 8339 h 9889"/>
              <a:gd name="connsiteX21-7563" fmla="*/ 1669 w 9165"/>
              <a:gd name="connsiteY21-7564" fmla="*/ 8115 h 9889"/>
              <a:gd name="connsiteX22-7565" fmla="*/ 1669 w 9165"/>
              <a:gd name="connsiteY22-7566" fmla="*/ 7779 h 9889"/>
              <a:gd name="connsiteX23-7567" fmla="*/ 1669 w 9165"/>
              <a:gd name="connsiteY23-7568" fmla="*/ 7556 h 9889"/>
              <a:gd name="connsiteX24-7569" fmla="*/ 1669 w 9165"/>
              <a:gd name="connsiteY24-7570" fmla="*/ 7110 h 9889"/>
              <a:gd name="connsiteX25-7571" fmla="*/ 1669 w 9165"/>
              <a:gd name="connsiteY25-7572" fmla="*/ 6774 h 9889"/>
              <a:gd name="connsiteX26-7573" fmla="*/ 1669 w 9165"/>
              <a:gd name="connsiteY26-7574" fmla="*/ 6341 h 9889"/>
              <a:gd name="connsiteX27-7575" fmla="*/ 1669 w 9165"/>
              <a:gd name="connsiteY27-7576" fmla="*/ 4554 h 9889"/>
              <a:gd name="connsiteX28-7577" fmla="*/ 1669 w 9165"/>
              <a:gd name="connsiteY28-7578" fmla="*/ 2780 h 9889"/>
              <a:gd name="connsiteX29-7579" fmla="*/ 1669 w 9165"/>
              <a:gd name="connsiteY29-7580" fmla="*/ 2332 h 9889"/>
              <a:gd name="connsiteX30-7581" fmla="*/ 1669 w 9165"/>
              <a:gd name="connsiteY30-7582" fmla="*/ 1998 h 9889"/>
              <a:gd name="connsiteX31-7583" fmla="*/ 1669 w 9165"/>
              <a:gd name="connsiteY31-7584" fmla="*/ 1662 h 9889"/>
              <a:gd name="connsiteX32-7585" fmla="*/ 1669 w 9165"/>
              <a:gd name="connsiteY32-7586" fmla="*/ 1327 h 9889"/>
              <a:gd name="connsiteX33-7587" fmla="*/ 1669 w 9165"/>
              <a:gd name="connsiteY33-7588" fmla="*/ 1117 h 9889"/>
              <a:gd name="connsiteX34-7589" fmla="*/ 1669 w 9165"/>
              <a:gd name="connsiteY34-7590" fmla="*/ 894 h 9889"/>
              <a:gd name="connsiteX35-7591" fmla="*/ 1669 w 9165"/>
              <a:gd name="connsiteY35-7592" fmla="*/ 671 h 9889"/>
              <a:gd name="connsiteX36-7593" fmla="*/ 832 w 9165"/>
              <a:gd name="connsiteY36-7594" fmla="*/ 558 h 9889"/>
              <a:gd name="connsiteX37-7595" fmla="*/ 0 w 9165"/>
              <a:gd name="connsiteY37-7596" fmla="*/ 335 h 9889"/>
              <a:gd name="connsiteX38-7597" fmla="*/ 0 w 9165"/>
              <a:gd name="connsiteY38-7598" fmla="*/ 224 h 9889"/>
              <a:gd name="connsiteX39-7599" fmla="*/ 0 w 9165"/>
              <a:gd name="connsiteY39-7600" fmla="*/ 111 h 9889"/>
              <a:gd name="connsiteX40-7601" fmla="*/ 832 w 9165"/>
              <a:gd name="connsiteY40-7602" fmla="*/ 0 h 9889"/>
              <a:gd name="connsiteX41-7603" fmla="*/ 832 w 9165"/>
              <a:gd name="connsiteY41-7604" fmla="*/ 0 h 9889"/>
              <a:gd name="connsiteX42-7605" fmla="*/ 2499 w 9165"/>
              <a:gd name="connsiteY42-7606" fmla="*/ 0 h 9889"/>
              <a:gd name="connsiteX43-7607" fmla="*/ 3334 w 9165"/>
              <a:gd name="connsiteY43-7608" fmla="*/ 0 h 9889"/>
              <a:gd name="connsiteX44-7609" fmla="*/ 5002 w 9165"/>
              <a:gd name="connsiteY44-7610" fmla="*/ 111 h 9889"/>
              <a:gd name="connsiteX45-7611" fmla="*/ 6669 w 9165"/>
              <a:gd name="connsiteY45-7612" fmla="*/ 335 h 9889"/>
              <a:gd name="connsiteX46-7613" fmla="*/ 7498 w 9165"/>
              <a:gd name="connsiteY46-7614" fmla="*/ 447 h 9889"/>
              <a:gd name="connsiteX47-7615" fmla="*/ 8334 w 9165"/>
              <a:gd name="connsiteY47-7616" fmla="*/ 558 h 9889"/>
              <a:gd name="connsiteX48-7617" fmla="*/ 8334 w 9165"/>
              <a:gd name="connsiteY48-7618" fmla="*/ 671 h 9889"/>
              <a:gd name="connsiteX49-7619" fmla="*/ 8334 w 9165"/>
              <a:gd name="connsiteY49-7620" fmla="*/ 894 h 9889"/>
              <a:gd name="connsiteX50-7621" fmla="*/ 7498 w 9165"/>
              <a:gd name="connsiteY50-7622" fmla="*/ 1327 h 9889"/>
              <a:gd name="connsiteX51-7623" fmla="*/ 7498 w 9165"/>
              <a:gd name="connsiteY51-7624" fmla="*/ 1550 h 9889"/>
              <a:gd name="connsiteX52-7625" fmla="*/ 6669 w 9165"/>
              <a:gd name="connsiteY52-7626" fmla="*/ 1885 h 9889"/>
              <a:gd name="connsiteX53-7627" fmla="*/ 6669 w 9165"/>
              <a:gd name="connsiteY53-7628" fmla="*/ 2445 h 9889"/>
              <a:gd name="connsiteX54-7629" fmla="*/ 5833 w 9165"/>
              <a:gd name="connsiteY54-7630" fmla="*/ 3003 h 9889"/>
              <a:gd name="connsiteX55-7631" fmla="*/ 5833 w 9165"/>
              <a:gd name="connsiteY55-7632" fmla="*/ 3003 h 9889"/>
              <a:gd name="connsiteX0-7633" fmla="*/ 6364 w 10000"/>
              <a:gd name="connsiteY0-7634" fmla="*/ 3037 h 10000"/>
              <a:gd name="connsiteX1-7635" fmla="*/ 6364 w 10000"/>
              <a:gd name="connsiteY1-7636" fmla="*/ 3602 h 10000"/>
              <a:gd name="connsiteX2-7637" fmla="*/ 6364 w 10000"/>
              <a:gd name="connsiteY2-7638" fmla="*/ 4152 h 10000"/>
              <a:gd name="connsiteX3-7639" fmla="*/ 6364 w 10000"/>
              <a:gd name="connsiteY3-7640" fmla="*/ 4717 h 10000"/>
              <a:gd name="connsiteX4-7641" fmla="*/ 6364 w 10000"/>
              <a:gd name="connsiteY4-7642" fmla="*/ 5169 h 10000"/>
              <a:gd name="connsiteX5-7643" fmla="*/ 5458 w 10000"/>
              <a:gd name="connsiteY5-7644" fmla="*/ 5621 h 10000"/>
              <a:gd name="connsiteX6-7645" fmla="*/ 5458 w 10000"/>
              <a:gd name="connsiteY6-7646" fmla="*/ 6187 h 10000"/>
              <a:gd name="connsiteX7-7647" fmla="*/ 6364 w 10000"/>
              <a:gd name="connsiteY7-7648" fmla="*/ 7302 h 10000"/>
              <a:gd name="connsiteX8-7649" fmla="*/ 6364 w 10000"/>
              <a:gd name="connsiteY8-7650" fmla="*/ 7754 h 10000"/>
              <a:gd name="connsiteX9-7651" fmla="*/ 7277 w 10000"/>
              <a:gd name="connsiteY9-7652" fmla="*/ 8206 h 10000"/>
              <a:gd name="connsiteX10-7653" fmla="*/ 8181 w 10000"/>
              <a:gd name="connsiteY10-7654" fmla="*/ 8545 h 10000"/>
              <a:gd name="connsiteX11-7655" fmla="*/ 9093 w 10000"/>
              <a:gd name="connsiteY11-7656" fmla="*/ 8884 h 10000"/>
              <a:gd name="connsiteX12-7657" fmla="*/ 10000 w 10000"/>
              <a:gd name="connsiteY12-7658" fmla="*/ 8997 h 10000"/>
              <a:gd name="connsiteX13-7659" fmla="*/ 9093 w 10000"/>
              <a:gd name="connsiteY13-7660" fmla="*/ 10000 h 10000"/>
              <a:gd name="connsiteX14-7661" fmla="*/ 6364 w 10000"/>
              <a:gd name="connsiteY14-7662" fmla="*/ 9660 h 10000"/>
              <a:gd name="connsiteX15-7663" fmla="*/ 5458 w 10000"/>
              <a:gd name="connsiteY15-7664" fmla="*/ 9435 h 10000"/>
              <a:gd name="connsiteX16-7665" fmla="*/ 4547 w 10000"/>
              <a:gd name="connsiteY16-7666" fmla="*/ 9109 h 10000"/>
              <a:gd name="connsiteX17-7667" fmla="*/ 3638 w 10000"/>
              <a:gd name="connsiteY17-7668" fmla="*/ 8884 h 10000"/>
              <a:gd name="connsiteX18-7669" fmla="*/ 2727 w 10000"/>
              <a:gd name="connsiteY18-7670" fmla="*/ 8657 h 10000"/>
              <a:gd name="connsiteX19-7671" fmla="*/ 2727 w 10000"/>
              <a:gd name="connsiteY19-7672" fmla="*/ 8433 h 10000"/>
              <a:gd name="connsiteX20-7673" fmla="*/ 1821 w 10000"/>
              <a:gd name="connsiteY20-7674" fmla="*/ 8206 h 10000"/>
              <a:gd name="connsiteX21-7675" fmla="*/ 1821 w 10000"/>
              <a:gd name="connsiteY21-7676" fmla="*/ 7866 h 10000"/>
              <a:gd name="connsiteX22-7677" fmla="*/ 1821 w 10000"/>
              <a:gd name="connsiteY22-7678" fmla="*/ 7641 h 10000"/>
              <a:gd name="connsiteX23-7679" fmla="*/ 1821 w 10000"/>
              <a:gd name="connsiteY23-7680" fmla="*/ 7190 h 10000"/>
              <a:gd name="connsiteX24-7681" fmla="*/ 1821 w 10000"/>
              <a:gd name="connsiteY24-7682" fmla="*/ 6850 h 10000"/>
              <a:gd name="connsiteX25-7683" fmla="*/ 1821 w 10000"/>
              <a:gd name="connsiteY25-7684" fmla="*/ 6412 h 10000"/>
              <a:gd name="connsiteX26-7685" fmla="*/ 1821 w 10000"/>
              <a:gd name="connsiteY26-7686" fmla="*/ 4605 h 10000"/>
              <a:gd name="connsiteX27-7687" fmla="*/ 1821 w 10000"/>
              <a:gd name="connsiteY27-7688" fmla="*/ 2811 h 10000"/>
              <a:gd name="connsiteX28-7689" fmla="*/ 1821 w 10000"/>
              <a:gd name="connsiteY28-7690" fmla="*/ 2358 h 10000"/>
              <a:gd name="connsiteX29-7691" fmla="*/ 1821 w 10000"/>
              <a:gd name="connsiteY29-7692" fmla="*/ 2020 h 10000"/>
              <a:gd name="connsiteX30-7693" fmla="*/ 1821 w 10000"/>
              <a:gd name="connsiteY30-7694" fmla="*/ 1681 h 10000"/>
              <a:gd name="connsiteX31-7695" fmla="*/ 1821 w 10000"/>
              <a:gd name="connsiteY31-7696" fmla="*/ 1342 h 10000"/>
              <a:gd name="connsiteX32-7697" fmla="*/ 1821 w 10000"/>
              <a:gd name="connsiteY32-7698" fmla="*/ 1130 h 10000"/>
              <a:gd name="connsiteX33-7699" fmla="*/ 1821 w 10000"/>
              <a:gd name="connsiteY33-7700" fmla="*/ 904 h 10000"/>
              <a:gd name="connsiteX34-7701" fmla="*/ 1821 w 10000"/>
              <a:gd name="connsiteY34-7702" fmla="*/ 679 h 10000"/>
              <a:gd name="connsiteX35-7703" fmla="*/ 908 w 10000"/>
              <a:gd name="connsiteY35-7704" fmla="*/ 564 h 10000"/>
              <a:gd name="connsiteX36-7705" fmla="*/ 0 w 10000"/>
              <a:gd name="connsiteY36-7706" fmla="*/ 339 h 10000"/>
              <a:gd name="connsiteX37-7707" fmla="*/ 0 w 10000"/>
              <a:gd name="connsiteY37-7708" fmla="*/ 227 h 10000"/>
              <a:gd name="connsiteX38-7709" fmla="*/ 0 w 10000"/>
              <a:gd name="connsiteY38-7710" fmla="*/ 112 h 10000"/>
              <a:gd name="connsiteX39-7711" fmla="*/ 908 w 10000"/>
              <a:gd name="connsiteY39-7712" fmla="*/ 0 h 10000"/>
              <a:gd name="connsiteX40-7713" fmla="*/ 908 w 10000"/>
              <a:gd name="connsiteY40-7714" fmla="*/ 0 h 10000"/>
              <a:gd name="connsiteX41-7715" fmla="*/ 2727 w 10000"/>
              <a:gd name="connsiteY41-7716" fmla="*/ 0 h 10000"/>
              <a:gd name="connsiteX42-7717" fmla="*/ 3638 w 10000"/>
              <a:gd name="connsiteY42-7718" fmla="*/ 0 h 10000"/>
              <a:gd name="connsiteX43-7719" fmla="*/ 5458 w 10000"/>
              <a:gd name="connsiteY43-7720" fmla="*/ 112 h 10000"/>
              <a:gd name="connsiteX44-7721" fmla="*/ 7277 w 10000"/>
              <a:gd name="connsiteY44-7722" fmla="*/ 339 h 10000"/>
              <a:gd name="connsiteX45-7723" fmla="*/ 8181 w 10000"/>
              <a:gd name="connsiteY45-7724" fmla="*/ 452 h 10000"/>
              <a:gd name="connsiteX46-7725" fmla="*/ 9093 w 10000"/>
              <a:gd name="connsiteY46-7726" fmla="*/ 564 h 10000"/>
              <a:gd name="connsiteX47-7727" fmla="*/ 9093 w 10000"/>
              <a:gd name="connsiteY47-7728" fmla="*/ 679 h 10000"/>
              <a:gd name="connsiteX48-7729" fmla="*/ 9093 w 10000"/>
              <a:gd name="connsiteY48-7730" fmla="*/ 904 h 10000"/>
              <a:gd name="connsiteX49-7731" fmla="*/ 8181 w 10000"/>
              <a:gd name="connsiteY49-7732" fmla="*/ 1342 h 10000"/>
              <a:gd name="connsiteX50-7733" fmla="*/ 8181 w 10000"/>
              <a:gd name="connsiteY50-7734" fmla="*/ 1567 h 10000"/>
              <a:gd name="connsiteX51-7735" fmla="*/ 7277 w 10000"/>
              <a:gd name="connsiteY51-7736" fmla="*/ 1906 h 10000"/>
              <a:gd name="connsiteX52-7737" fmla="*/ 7277 w 10000"/>
              <a:gd name="connsiteY52-7738" fmla="*/ 2472 h 10000"/>
              <a:gd name="connsiteX53-7739" fmla="*/ 6364 w 10000"/>
              <a:gd name="connsiteY53-7740" fmla="*/ 3037 h 10000"/>
              <a:gd name="connsiteX54-7741" fmla="*/ 6364 w 10000"/>
              <a:gd name="connsiteY54-7742" fmla="*/ 3037 h 10000"/>
              <a:gd name="connsiteX0-7743" fmla="*/ 6364 w 10000"/>
              <a:gd name="connsiteY0-7744" fmla="*/ 3037 h 9660"/>
              <a:gd name="connsiteX1-7745" fmla="*/ 6364 w 10000"/>
              <a:gd name="connsiteY1-7746" fmla="*/ 3602 h 9660"/>
              <a:gd name="connsiteX2-7747" fmla="*/ 6364 w 10000"/>
              <a:gd name="connsiteY2-7748" fmla="*/ 4152 h 9660"/>
              <a:gd name="connsiteX3-7749" fmla="*/ 6364 w 10000"/>
              <a:gd name="connsiteY3-7750" fmla="*/ 4717 h 9660"/>
              <a:gd name="connsiteX4-7751" fmla="*/ 6364 w 10000"/>
              <a:gd name="connsiteY4-7752" fmla="*/ 5169 h 9660"/>
              <a:gd name="connsiteX5-7753" fmla="*/ 5458 w 10000"/>
              <a:gd name="connsiteY5-7754" fmla="*/ 5621 h 9660"/>
              <a:gd name="connsiteX6-7755" fmla="*/ 5458 w 10000"/>
              <a:gd name="connsiteY6-7756" fmla="*/ 6187 h 9660"/>
              <a:gd name="connsiteX7-7757" fmla="*/ 6364 w 10000"/>
              <a:gd name="connsiteY7-7758" fmla="*/ 7302 h 9660"/>
              <a:gd name="connsiteX8-7759" fmla="*/ 6364 w 10000"/>
              <a:gd name="connsiteY8-7760" fmla="*/ 7754 h 9660"/>
              <a:gd name="connsiteX9-7761" fmla="*/ 7277 w 10000"/>
              <a:gd name="connsiteY9-7762" fmla="*/ 8206 h 9660"/>
              <a:gd name="connsiteX10-7763" fmla="*/ 8181 w 10000"/>
              <a:gd name="connsiteY10-7764" fmla="*/ 8545 h 9660"/>
              <a:gd name="connsiteX11-7765" fmla="*/ 9093 w 10000"/>
              <a:gd name="connsiteY11-7766" fmla="*/ 8884 h 9660"/>
              <a:gd name="connsiteX12-7767" fmla="*/ 10000 w 10000"/>
              <a:gd name="connsiteY12-7768" fmla="*/ 8997 h 9660"/>
              <a:gd name="connsiteX13-7769" fmla="*/ 6364 w 10000"/>
              <a:gd name="connsiteY13-7770" fmla="*/ 9660 h 9660"/>
              <a:gd name="connsiteX14-7771" fmla="*/ 5458 w 10000"/>
              <a:gd name="connsiteY14-7772" fmla="*/ 9435 h 9660"/>
              <a:gd name="connsiteX15-7773" fmla="*/ 4547 w 10000"/>
              <a:gd name="connsiteY15-7774" fmla="*/ 9109 h 9660"/>
              <a:gd name="connsiteX16-7775" fmla="*/ 3638 w 10000"/>
              <a:gd name="connsiteY16-7776" fmla="*/ 8884 h 9660"/>
              <a:gd name="connsiteX17-7777" fmla="*/ 2727 w 10000"/>
              <a:gd name="connsiteY17-7778" fmla="*/ 8657 h 9660"/>
              <a:gd name="connsiteX18-7779" fmla="*/ 2727 w 10000"/>
              <a:gd name="connsiteY18-7780" fmla="*/ 8433 h 9660"/>
              <a:gd name="connsiteX19-7781" fmla="*/ 1821 w 10000"/>
              <a:gd name="connsiteY19-7782" fmla="*/ 8206 h 9660"/>
              <a:gd name="connsiteX20-7783" fmla="*/ 1821 w 10000"/>
              <a:gd name="connsiteY20-7784" fmla="*/ 7866 h 9660"/>
              <a:gd name="connsiteX21-7785" fmla="*/ 1821 w 10000"/>
              <a:gd name="connsiteY21-7786" fmla="*/ 7641 h 9660"/>
              <a:gd name="connsiteX22-7787" fmla="*/ 1821 w 10000"/>
              <a:gd name="connsiteY22-7788" fmla="*/ 7190 h 9660"/>
              <a:gd name="connsiteX23-7789" fmla="*/ 1821 w 10000"/>
              <a:gd name="connsiteY23-7790" fmla="*/ 6850 h 9660"/>
              <a:gd name="connsiteX24-7791" fmla="*/ 1821 w 10000"/>
              <a:gd name="connsiteY24-7792" fmla="*/ 6412 h 9660"/>
              <a:gd name="connsiteX25-7793" fmla="*/ 1821 w 10000"/>
              <a:gd name="connsiteY25-7794" fmla="*/ 4605 h 9660"/>
              <a:gd name="connsiteX26-7795" fmla="*/ 1821 w 10000"/>
              <a:gd name="connsiteY26-7796" fmla="*/ 2811 h 9660"/>
              <a:gd name="connsiteX27-7797" fmla="*/ 1821 w 10000"/>
              <a:gd name="connsiteY27-7798" fmla="*/ 2358 h 9660"/>
              <a:gd name="connsiteX28-7799" fmla="*/ 1821 w 10000"/>
              <a:gd name="connsiteY28-7800" fmla="*/ 2020 h 9660"/>
              <a:gd name="connsiteX29-7801" fmla="*/ 1821 w 10000"/>
              <a:gd name="connsiteY29-7802" fmla="*/ 1681 h 9660"/>
              <a:gd name="connsiteX30-7803" fmla="*/ 1821 w 10000"/>
              <a:gd name="connsiteY30-7804" fmla="*/ 1342 h 9660"/>
              <a:gd name="connsiteX31-7805" fmla="*/ 1821 w 10000"/>
              <a:gd name="connsiteY31-7806" fmla="*/ 1130 h 9660"/>
              <a:gd name="connsiteX32-7807" fmla="*/ 1821 w 10000"/>
              <a:gd name="connsiteY32-7808" fmla="*/ 904 h 9660"/>
              <a:gd name="connsiteX33-7809" fmla="*/ 1821 w 10000"/>
              <a:gd name="connsiteY33-7810" fmla="*/ 679 h 9660"/>
              <a:gd name="connsiteX34-7811" fmla="*/ 908 w 10000"/>
              <a:gd name="connsiteY34-7812" fmla="*/ 564 h 9660"/>
              <a:gd name="connsiteX35-7813" fmla="*/ 0 w 10000"/>
              <a:gd name="connsiteY35-7814" fmla="*/ 339 h 9660"/>
              <a:gd name="connsiteX36-7815" fmla="*/ 0 w 10000"/>
              <a:gd name="connsiteY36-7816" fmla="*/ 227 h 9660"/>
              <a:gd name="connsiteX37-7817" fmla="*/ 0 w 10000"/>
              <a:gd name="connsiteY37-7818" fmla="*/ 112 h 9660"/>
              <a:gd name="connsiteX38-7819" fmla="*/ 908 w 10000"/>
              <a:gd name="connsiteY38-7820" fmla="*/ 0 h 9660"/>
              <a:gd name="connsiteX39-7821" fmla="*/ 908 w 10000"/>
              <a:gd name="connsiteY39-7822" fmla="*/ 0 h 9660"/>
              <a:gd name="connsiteX40-7823" fmla="*/ 2727 w 10000"/>
              <a:gd name="connsiteY40-7824" fmla="*/ 0 h 9660"/>
              <a:gd name="connsiteX41-7825" fmla="*/ 3638 w 10000"/>
              <a:gd name="connsiteY41-7826" fmla="*/ 0 h 9660"/>
              <a:gd name="connsiteX42-7827" fmla="*/ 5458 w 10000"/>
              <a:gd name="connsiteY42-7828" fmla="*/ 112 h 9660"/>
              <a:gd name="connsiteX43-7829" fmla="*/ 7277 w 10000"/>
              <a:gd name="connsiteY43-7830" fmla="*/ 339 h 9660"/>
              <a:gd name="connsiteX44-7831" fmla="*/ 8181 w 10000"/>
              <a:gd name="connsiteY44-7832" fmla="*/ 452 h 9660"/>
              <a:gd name="connsiteX45-7833" fmla="*/ 9093 w 10000"/>
              <a:gd name="connsiteY45-7834" fmla="*/ 564 h 9660"/>
              <a:gd name="connsiteX46-7835" fmla="*/ 9093 w 10000"/>
              <a:gd name="connsiteY46-7836" fmla="*/ 679 h 9660"/>
              <a:gd name="connsiteX47-7837" fmla="*/ 9093 w 10000"/>
              <a:gd name="connsiteY47-7838" fmla="*/ 904 h 9660"/>
              <a:gd name="connsiteX48-7839" fmla="*/ 8181 w 10000"/>
              <a:gd name="connsiteY48-7840" fmla="*/ 1342 h 9660"/>
              <a:gd name="connsiteX49-7841" fmla="*/ 8181 w 10000"/>
              <a:gd name="connsiteY49-7842" fmla="*/ 1567 h 9660"/>
              <a:gd name="connsiteX50-7843" fmla="*/ 7277 w 10000"/>
              <a:gd name="connsiteY50-7844" fmla="*/ 1906 h 9660"/>
              <a:gd name="connsiteX51-7845" fmla="*/ 7277 w 10000"/>
              <a:gd name="connsiteY51-7846" fmla="*/ 2472 h 9660"/>
              <a:gd name="connsiteX52-7847" fmla="*/ 6364 w 10000"/>
              <a:gd name="connsiteY52-7848" fmla="*/ 3037 h 9660"/>
              <a:gd name="connsiteX53-7849" fmla="*/ 6364 w 10000"/>
              <a:gd name="connsiteY53-7850" fmla="*/ 3037 h 9660"/>
              <a:gd name="connsiteX0-7851" fmla="*/ 6364 w 10000"/>
              <a:gd name="connsiteY0-7852" fmla="*/ 3144 h 9767"/>
              <a:gd name="connsiteX1-7853" fmla="*/ 6364 w 10000"/>
              <a:gd name="connsiteY1-7854" fmla="*/ 3729 h 9767"/>
              <a:gd name="connsiteX2-7855" fmla="*/ 6364 w 10000"/>
              <a:gd name="connsiteY2-7856" fmla="*/ 4298 h 9767"/>
              <a:gd name="connsiteX3-7857" fmla="*/ 6364 w 10000"/>
              <a:gd name="connsiteY3-7858" fmla="*/ 4883 h 9767"/>
              <a:gd name="connsiteX4-7859" fmla="*/ 6364 w 10000"/>
              <a:gd name="connsiteY4-7860" fmla="*/ 5351 h 9767"/>
              <a:gd name="connsiteX5-7861" fmla="*/ 5458 w 10000"/>
              <a:gd name="connsiteY5-7862" fmla="*/ 5819 h 9767"/>
              <a:gd name="connsiteX6-7863" fmla="*/ 5458 w 10000"/>
              <a:gd name="connsiteY6-7864" fmla="*/ 6405 h 9767"/>
              <a:gd name="connsiteX7-7865" fmla="*/ 6364 w 10000"/>
              <a:gd name="connsiteY7-7866" fmla="*/ 7559 h 9767"/>
              <a:gd name="connsiteX8-7867" fmla="*/ 6364 w 10000"/>
              <a:gd name="connsiteY8-7868" fmla="*/ 8027 h 9767"/>
              <a:gd name="connsiteX9-7869" fmla="*/ 7277 w 10000"/>
              <a:gd name="connsiteY9-7870" fmla="*/ 8495 h 9767"/>
              <a:gd name="connsiteX10-7871" fmla="*/ 8181 w 10000"/>
              <a:gd name="connsiteY10-7872" fmla="*/ 8846 h 9767"/>
              <a:gd name="connsiteX11-7873" fmla="*/ 9093 w 10000"/>
              <a:gd name="connsiteY11-7874" fmla="*/ 9197 h 9767"/>
              <a:gd name="connsiteX12-7875" fmla="*/ 10000 w 10000"/>
              <a:gd name="connsiteY12-7876" fmla="*/ 9314 h 9767"/>
              <a:gd name="connsiteX13-7877" fmla="*/ 5458 w 10000"/>
              <a:gd name="connsiteY13-7878" fmla="*/ 9767 h 9767"/>
              <a:gd name="connsiteX14-7879" fmla="*/ 4547 w 10000"/>
              <a:gd name="connsiteY14-7880" fmla="*/ 9430 h 9767"/>
              <a:gd name="connsiteX15-7881" fmla="*/ 3638 w 10000"/>
              <a:gd name="connsiteY15-7882" fmla="*/ 9197 h 9767"/>
              <a:gd name="connsiteX16-7883" fmla="*/ 2727 w 10000"/>
              <a:gd name="connsiteY16-7884" fmla="*/ 8962 h 9767"/>
              <a:gd name="connsiteX17-7885" fmla="*/ 2727 w 10000"/>
              <a:gd name="connsiteY17-7886" fmla="*/ 8730 h 9767"/>
              <a:gd name="connsiteX18-7887" fmla="*/ 1821 w 10000"/>
              <a:gd name="connsiteY18-7888" fmla="*/ 8495 h 9767"/>
              <a:gd name="connsiteX19-7889" fmla="*/ 1821 w 10000"/>
              <a:gd name="connsiteY19-7890" fmla="*/ 8143 h 9767"/>
              <a:gd name="connsiteX20-7891" fmla="*/ 1821 w 10000"/>
              <a:gd name="connsiteY20-7892" fmla="*/ 7910 h 9767"/>
              <a:gd name="connsiteX21-7893" fmla="*/ 1821 w 10000"/>
              <a:gd name="connsiteY21-7894" fmla="*/ 7443 h 9767"/>
              <a:gd name="connsiteX22-7895" fmla="*/ 1821 w 10000"/>
              <a:gd name="connsiteY22-7896" fmla="*/ 7091 h 9767"/>
              <a:gd name="connsiteX23-7897" fmla="*/ 1821 w 10000"/>
              <a:gd name="connsiteY23-7898" fmla="*/ 6638 h 9767"/>
              <a:gd name="connsiteX24-7899" fmla="*/ 1821 w 10000"/>
              <a:gd name="connsiteY24-7900" fmla="*/ 4767 h 9767"/>
              <a:gd name="connsiteX25-7901" fmla="*/ 1821 w 10000"/>
              <a:gd name="connsiteY25-7902" fmla="*/ 2910 h 9767"/>
              <a:gd name="connsiteX26-7903" fmla="*/ 1821 w 10000"/>
              <a:gd name="connsiteY26-7904" fmla="*/ 2441 h 9767"/>
              <a:gd name="connsiteX27-7905" fmla="*/ 1821 w 10000"/>
              <a:gd name="connsiteY27-7906" fmla="*/ 2091 h 9767"/>
              <a:gd name="connsiteX28-7907" fmla="*/ 1821 w 10000"/>
              <a:gd name="connsiteY28-7908" fmla="*/ 1740 h 9767"/>
              <a:gd name="connsiteX29-7909" fmla="*/ 1821 w 10000"/>
              <a:gd name="connsiteY29-7910" fmla="*/ 1389 h 9767"/>
              <a:gd name="connsiteX30-7911" fmla="*/ 1821 w 10000"/>
              <a:gd name="connsiteY30-7912" fmla="*/ 1170 h 9767"/>
              <a:gd name="connsiteX31-7913" fmla="*/ 1821 w 10000"/>
              <a:gd name="connsiteY31-7914" fmla="*/ 936 h 9767"/>
              <a:gd name="connsiteX32-7915" fmla="*/ 1821 w 10000"/>
              <a:gd name="connsiteY32-7916" fmla="*/ 703 h 9767"/>
              <a:gd name="connsiteX33-7917" fmla="*/ 908 w 10000"/>
              <a:gd name="connsiteY33-7918" fmla="*/ 584 h 9767"/>
              <a:gd name="connsiteX34-7919" fmla="*/ 0 w 10000"/>
              <a:gd name="connsiteY34-7920" fmla="*/ 351 h 9767"/>
              <a:gd name="connsiteX35-7921" fmla="*/ 0 w 10000"/>
              <a:gd name="connsiteY35-7922" fmla="*/ 235 h 9767"/>
              <a:gd name="connsiteX36-7923" fmla="*/ 0 w 10000"/>
              <a:gd name="connsiteY36-7924" fmla="*/ 116 h 9767"/>
              <a:gd name="connsiteX37-7925" fmla="*/ 908 w 10000"/>
              <a:gd name="connsiteY37-7926" fmla="*/ 0 h 9767"/>
              <a:gd name="connsiteX38-7927" fmla="*/ 908 w 10000"/>
              <a:gd name="connsiteY38-7928" fmla="*/ 0 h 9767"/>
              <a:gd name="connsiteX39-7929" fmla="*/ 2727 w 10000"/>
              <a:gd name="connsiteY39-7930" fmla="*/ 0 h 9767"/>
              <a:gd name="connsiteX40-7931" fmla="*/ 3638 w 10000"/>
              <a:gd name="connsiteY40-7932" fmla="*/ 0 h 9767"/>
              <a:gd name="connsiteX41-7933" fmla="*/ 5458 w 10000"/>
              <a:gd name="connsiteY41-7934" fmla="*/ 116 h 9767"/>
              <a:gd name="connsiteX42-7935" fmla="*/ 7277 w 10000"/>
              <a:gd name="connsiteY42-7936" fmla="*/ 351 h 9767"/>
              <a:gd name="connsiteX43-7937" fmla="*/ 8181 w 10000"/>
              <a:gd name="connsiteY43-7938" fmla="*/ 468 h 9767"/>
              <a:gd name="connsiteX44-7939" fmla="*/ 9093 w 10000"/>
              <a:gd name="connsiteY44-7940" fmla="*/ 584 h 9767"/>
              <a:gd name="connsiteX45-7941" fmla="*/ 9093 w 10000"/>
              <a:gd name="connsiteY45-7942" fmla="*/ 703 h 9767"/>
              <a:gd name="connsiteX46-7943" fmla="*/ 9093 w 10000"/>
              <a:gd name="connsiteY46-7944" fmla="*/ 936 h 9767"/>
              <a:gd name="connsiteX47-7945" fmla="*/ 8181 w 10000"/>
              <a:gd name="connsiteY47-7946" fmla="*/ 1389 h 9767"/>
              <a:gd name="connsiteX48-7947" fmla="*/ 8181 w 10000"/>
              <a:gd name="connsiteY48-7948" fmla="*/ 1622 h 9767"/>
              <a:gd name="connsiteX49-7949" fmla="*/ 7277 w 10000"/>
              <a:gd name="connsiteY49-7950" fmla="*/ 1973 h 9767"/>
              <a:gd name="connsiteX50-7951" fmla="*/ 7277 w 10000"/>
              <a:gd name="connsiteY50-7952" fmla="*/ 2559 h 9767"/>
              <a:gd name="connsiteX51-7953" fmla="*/ 6364 w 10000"/>
              <a:gd name="connsiteY51-7954" fmla="*/ 3144 h 9767"/>
              <a:gd name="connsiteX52-7955" fmla="*/ 6364 w 10000"/>
              <a:gd name="connsiteY52-7956" fmla="*/ 3144 h 9767"/>
              <a:gd name="connsiteX0-7957" fmla="*/ 6364 w 10000"/>
              <a:gd name="connsiteY0-7958" fmla="*/ 3219 h 9655"/>
              <a:gd name="connsiteX1-7959" fmla="*/ 6364 w 10000"/>
              <a:gd name="connsiteY1-7960" fmla="*/ 3818 h 9655"/>
              <a:gd name="connsiteX2-7961" fmla="*/ 6364 w 10000"/>
              <a:gd name="connsiteY2-7962" fmla="*/ 4401 h 9655"/>
              <a:gd name="connsiteX3-7963" fmla="*/ 6364 w 10000"/>
              <a:gd name="connsiteY3-7964" fmla="*/ 4999 h 9655"/>
              <a:gd name="connsiteX4-7965" fmla="*/ 6364 w 10000"/>
              <a:gd name="connsiteY4-7966" fmla="*/ 5479 h 9655"/>
              <a:gd name="connsiteX5-7967" fmla="*/ 5458 w 10000"/>
              <a:gd name="connsiteY5-7968" fmla="*/ 5958 h 9655"/>
              <a:gd name="connsiteX6-7969" fmla="*/ 5458 w 10000"/>
              <a:gd name="connsiteY6-7970" fmla="*/ 6558 h 9655"/>
              <a:gd name="connsiteX7-7971" fmla="*/ 6364 w 10000"/>
              <a:gd name="connsiteY7-7972" fmla="*/ 7739 h 9655"/>
              <a:gd name="connsiteX8-7973" fmla="*/ 6364 w 10000"/>
              <a:gd name="connsiteY8-7974" fmla="*/ 8218 h 9655"/>
              <a:gd name="connsiteX9-7975" fmla="*/ 7277 w 10000"/>
              <a:gd name="connsiteY9-7976" fmla="*/ 8698 h 9655"/>
              <a:gd name="connsiteX10-7977" fmla="*/ 8181 w 10000"/>
              <a:gd name="connsiteY10-7978" fmla="*/ 9057 h 9655"/>
              <a:gd name="connsiteX11-7979" fmla="*/ 9093 w 10000"/>
              <a:gd name="connsiteY11-7980" fmla="*/ 9416 h 9655"/>
              <a:gd name="connsiteX12-7981" fmla="*/ 10000 w 10000"/>
              <a:gd name="connsiteY12-7982" fmla="*/ 9536 h 9655"/>
              <a:gd name="connsiteX13-7983" fmla="*/ 4547 w 10000"/>
              <a:gd name="connsiteY13-7984" fmla="*/ 9655 h 9655"/>
              <a:gd name="connsiteX14-7985" fmla="*/ 3638 w 10000"/>
              <a:gd name="connsiteY14-7986" fmla="*/ 9416 h 9655"/>
              <a:gd name="connsiteX15-7987" fmla="*/ 2727 w 10000"/>
              <a:gd name="connsiteY15-7988" fmla="*/ 9176 h 9655"/>
              <a:gd name="connsiteX16-7989" fmla="*/ 2727 w 10000"/>
              <a:gd name="connsiteY16-7990" fmla="*/ 8938 h 9655"/>
              <a:gd name="connsiteX17-7991" fmla="*/ 1821 w 10000"/>
              <a:gd name="connsiteY17-7992" fmla="*/ 8698 h 9655"/>
              <a:gd name="connsiteX18-7993" fmla="*/ 1821 w 10000"/>
              <a:gd name="connsiteY18-7994" fmla="*/ 8337 h 9655"/>
              <a:gd name="connsiteX19-7995" fmla="*/ 1821 w 10000"/>
              <a:gd name="connsiteY19-7996" fmla="*/ 8099 h 9655"/>
              <a:gd name="connsiteX20-7997" fmla="*/ 1821 w 10000"/>
              <a:gd name="connsiteY20-7998" fmla="*/ 7621 h 9655"/>
              <a:gd name="connsiteX21-7999" fmla="*/ 1821 w 10000"/>
              <a:gd name="connsiteY21-8000" fmla="*/ 7260 h 9655"/>
              <a:gd name="connsiteX22-8001" fmla="*/ 1821 w 10000"/>
              <a:gd name="connsiteY22-8002" fmla="*/ 6796 h 9655"/>
              <a:gd name="connsiteX23-8003" fmla="*/ 1821 w 10000"/>
              <a:gd name="connsiteY23-8004" fmla="*/ 4881 h 9655"/>
              <a:gd name="connsiteX24-8005" fmla="*/ 1821 w 10000"/>
              <a:gd name="connsiteY24-8006" fmla="*/ 2979 h 9655"/>
              <a:gd name="connsiteX25-8007" fmla="*/ 1821 w 10000"/>
              <a:gd name="connsiteY25-8008" fmla="*/ 2499 h 9655"/>
              <a:gd name="connsiteX26-8009" fmla="*/ 1821 w 10000"/>
              <a:gd name="connsiteY26-8010" fmla="*/ 2141 h 9655"/>
              <a:gd name="connsiteX27-8011" fmla="*/ 1821 w 10000"/>
              <a:gd name="connsiteY27-8012" fmla="*/ 1782 h 9655"/>
              <a:gd name="connsiteX28-8013" fmla="*/ 1821 w 10000"/>
              <a:gd name="connsiteY28-8014" fmla="*/ 1422 h 9655"/>
              <a:gd name="connsiteX29-8015" fmla="*/ 1821 w 10000"/>
              <a:gd name="connsiteY29-8016" fmla="*/ 1198 h 9655"/>
              <a:gd name="connsiteX30-8017" fmla="*/ 1821 w 10000"/>
              <a:gd name="connsiteY30-8018" fmla="*/ 958 h 9655"/>
              <a:gd name="connsiteX31-8019" fmla="*/ 1821 w 10000"/>
              <a:gd name="connsiteY31-8020" fmla="*/ 720 h 9655"/>
              <a:gd name="connsiteX32-8021" fmla="*/ 908 w 10000"/>
              <a:gd name="connsiteY32-8022" fmla="*/ 598 h 9655"/>
              <a:gd name="connsiteX33-8023" fmla="*/ 0 w 10000"/>
              <a:gd name="connsiteY33-8024" fmla="*/ 359 h 9655"/>
              <a:gd name="connsiteX34-8025" fmla="*/ 0 w 10000"/>
              <a:gd name="connsiteY34-8026" fmla="*/ 241 h 9655"/>
              <a:gd name="connsiteX35-8027" fmla="*/ 0 w 10000"/>
              <a:gd name="connsiteY35-8028" fmla="*/ 119 h 9655"/>
              <a:gd name="connsiteX36-8029" fmla="*/ 908 w 10000"/>
              <a:gd name="connsiteY36-8030" fmla="*/ 0 h 9655"/>
              <a:gd name="connsiteX37-8031" fmla="*/ 908 w 10000"/>
              <a:gd name="connsiteY37-8032" fmla="*/ 0 h 9655"/>
              <a:gd name="connsiteX38-8033" fmla="*/ 2727 w 10000"/>
              <a:gd name="connsiteY38-8034" fmla="*/ 0 h 9655"/>
              <a:gd name="connsiteX39-8035" fmla="*/ 3638 w 10000"/>
              <a:gd name="connsiteY39-8036" fmla="*/ 0 h 9655"/>
              <a:gd name="connsiteX40-8037" fmla="*/ 5458 w 10000"/>
              <a:gd name="connsiteY40-8038" fmla="*/ 119 h 9655"/>
              <a:gd name="connsiteX41-8039" fmla="*/ 7277 w 10000"/>
              <a:gd name="connsiteY41-8040" fmla="*/ 359 h 9655"/>
              <a:gd name="connsiteX42-8041" fmla="*/ 8181 w 10000"/>
              <a:gd name="connsiteY42-8042" fmla="*/ 479 h 9655"/>
              <a:gd name="connsiteX43-8043" fmla="*/ 9093 w 10000"/>
              <a:gd name="connsiteY43-8044" fmla="*/ 598 h 9655"/>
              <a:gd name="connsiteX44-8045" fmla="*/ 9093 w 10000"/>
              <a:gd name="connsiteY44-8046" fmla="*/ 720 h 9655"/>
              <a:gd name="connsiteX45-8047" fmla="*/ 9093 w 10000"/>
              <a:gd name="connsiteY45-8048" fmla="*/ 958 h 9655"/>
              <a:gd name="connsiteX46-8049" fmla="*/ 8181 w 10000"/>
              <a:gd name="connsiteY46-8050" fmla="*/ 1422 h 9655"/>
              <a:gd name="connsiteX47-8051" fmla="*/ 8181 w 10000"/>
              <a:gd name="connsiteY47-8052" fmla="*/ 1661 h 9655"/>
              <a:gd name="connsiteX48-8053" fmla="*/ 7277 w 10000"/>
              <a:gd name="connsiteY48-8054" fmla="*/ 2020 h 9655"/>
              <a:gd name="connsiteX49-8055" fmla="*/ 7277 w 10000"/>
              <a:gd name="connsiteY49-8056" fmla="*/ 2620 h 9655"/>
              <a:gd name="connsiteX50-8057" fmla="*/ 6364 w 10000"/>
              <a:gd name="connsiteY50-8058" fmla="*/ 3219 h 9655"/>
              <a:gd name="connsiteX51-8059" fmla="*/ 6364 w 10000"/>
              <a:gd name="connsiteY51-8060" fmla="*/ 3219 h 96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</a:cxnLst>
            <a:rect l="l" t="t" r="r" b="b"/>
            <a:pathLst>
              <a:path w="10000" h="9655">
                <a:moveTo>
                  <a:pt x="6364" y="3219"/>
                </a:moveTo>
                <a:lnTo>
                  <a:pt x="6364" y="3818"/>
                </a:lnTo>
                <a:lnTo>
                  <a:pt x="6364" y="4401"/>
                </a:lnTo>
                <a:lnTo>
                  <a:pt x="6364" y="4999"/>
                </a:lnTo>
                <a:lnTo>
                  <a:pt x="6364" y="5479"/>
                </a:lnTo>
                <a:lnTo>
                  <a:pt x="5458" y="5958"/>
                </a:lnTo>
                <a:lnTo>
                  <a:pt x="5458" y="6558"/>
                </a:lnTo>
                <a:cubicBezTo>
                  <a:pt x="5757" y="6952"/>
                  <a:pt x="6062" y="7345"/>
                  <a:pt x="6364" y="7739"/>
                </a:cubicBezTo>
                <a:lnTo>
                  <a:pt x="6364" y="8218"/>
                </a:lnTo>
                <a:lnTo>
                  <a:pt x="7277" y="8698"/>
                </a:lnTo>
                <a:lnTo>
                  <a:pt x="8181" y="9057"/>
                </a:lnTo>
                <a:lnTo>
                  <a:pt x="9093" y="9416"/>
                </a:lnTo>
                <a:lnTo>
                  <a:pt x="10000" y="9536"/>
                </a:lnTo>
                <a:lnTo>
                  <a:pt x="4547" y="9655"/>
                </a:lnTo>
                <a:lnTo>
                  <a:pt x="3638" y="9416"/>
                </a:lnTo>
                <a:lnTo>
                  <a:pt x="2727" y="9176"/>
                </a:lnTo>
                <a:lnTo>
                  <a:pt x="2727" y="8938"/>
                </a:lnTo>
                <a:lnTo>
                  <a:pt x="1821" y="8698"/>
                </a:lnTo>
                <a:lnTo>
                  <a:pt x="1821" y="8337"/>
                </a:lnTo>
                <a:lnTo>
                  <a:pt x="1821" y="8099"/>
                </a:lnTo>
                <a:lnTo>
                  <a:pt x="1821" y="7621"/>
                </a:lnTo>
                <a:lnTo>
                  <a:pt x="1821" y="7260"/>
                </a:lnTo>
                <a:lnTo>
                  <a:pt x="1821" y="6796"/>
                </a:lnTo>
                <a:lnTo>
                  <a:pt x="1821" y="4881"/>
                </a:lnTo>
                <a:lnTo>
                  <a:pt x="1821" y="2979"/>
                </a:lnTo>
                <a:lnTo>
                  <a:pt x="1821" y="2499"/>
                </a:lnTo>
                <a:lnTo>
                  <a:pt x="1821" y="2141"/>
                </a:lnTo>
                <a:lnTo>
                  <a:pt x="1821" y="1782"/>
                </a:lnTo>
                <a:lnTo>
                  <a:pt x="1821" y="1422"/>
                </a:lnTo>
                <a:lnTo>
                  <a:pt x="1821" y="1198"/>
                </a:lnTo>
                <a:lnTo>
                  <a:pt x="1821" y="958"/>
                </a:lnTo>
                <a:lnTo>
                  <a:pt x="1821" y="720"/>
                </a:lnTo>
                <a:lnTo>
                  <a:pt x="908" y="598"/>
                </a:lnTo>
                <a:lnTo>
                  <a:pt x="0" y="359"/>
                </a:lnTo>
                <a:lnTo>
                  <a:pt x="0" y="241"/>
                </a:lnTo>
                <a:lnTo>
                  <a:pt x="0" y="119"/>
                </a:lnTo>
                <a:lnTo>
                  <a:pt x="908" y="0"/>
                </a:lnTo>
                <a:lnTo>
                  <a:pt x="908" y="0"/>
                </a:lnTo>
                <a:lnTo>
                  <a:pt x="2727" y="0"/>
                </a:lnTo>
                <a:lnTo>
                  <a:pt x="3638" y="0"/>
                </a:lnTo>
                <a:lnTo>
                  <a:pt x="5458" y="119"/>
                </a:lnTo>
                <a:lnTo>
                  <a:pt x="7277" y="359"/>
                </a:lnTo>
                <a:lnTo>
                  <a:pt x="8181" y="479"/>
                </a:lnTo>
                <a:lnTo>
                  <a:pt x="9093" y="598"/>
                </a:lnTo>
                <a:lnTo>
                  <a:pt x="9093" y="720"/>
                </a:lnTo>
                <a:lnTo>
                  <a:pt x="9093" y="958"/>
                </a:lnTo>
                <a:lnTo>
                  <a:pt x="8181" y="1422"/>
                </a:lnTo>
                <a:lnTo>
                  <a:pt x="8181" y="1661"/>
                </a:lnTo>
                <a:lnTo>
                  <a:pt x="7277" y="2020"/>
                </a:lnTo>
                <a:lnTo>
                  <a:pt x="7277" y="2620"/>
                </a:lnTo>
                <a:cubicBezTo>
                  <a:pt x="6965" y="2821"/>
                  <a:pt x="6669" y="3019"/>
                  <a:pt x="6364" y="3219"/>
                </a:cubicBezTo>
                <a:lnTo>
                  <a:pt x="6364" y="3219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cxnSp>
        <p:nvCxnSpPr>
          <p:cNvPr id="7270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72709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2711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041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000" y="1911350"/>
            <a:ext cx="1901825" cy="18843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9125" y="4557713"/>
            <a:ext cx="1901825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2714" name="Rectangle 35"/>
          <p:cNvSpPr>
            <a:spLocks noChangeArrowheads="1"/>
          </p:cNvSpPr>
          <p:nvPr/>
        </p:nvSpPr>
        <p:spPr bwMode="auto">
          <a:xfrm>
            <a:off x="3660775" y="2244725"/>
            <a:ext cx="101600" cy="201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sp>
        <p:nvSpPr>
          <p:cNvPr id="72715" name="Rectangle 45"/>
          <p:cNvSpPr>
            <a:spLocks noChangeArrowheads="1"/>
          </p:cNvSpPr>
          <p:nvPr/>
        </p:nvSpPr>
        <p:spPr bwMode="auto">
          <a:xfrm>
            <a:off x="3643313" y="4900613"/>
            <a:ext cx="101600" cy="201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sp>
        <p:nvSpPr>
          <p:cNvPr id="72716" name="Rectangle 54"/>
          <p:cNvSpPr>
            <a:spLocks noChangeArrowheads="1"/>
          </p:cNvSpPr>
          <p:nvPr/>
        </p:nvSpPr>
        <p:spPr bwMode="auto">
          <a:xfrm>
            <a:off x="7277100" y="4887913"/>
            <a:ext cx="101600" cy="201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sp>
        <p:nvSpPr>
          <p:cNvPr id="72717" name="Rectangle 64"/>
          <p:cNvSpPr>
            <a:spLocks noChangeArrowheads="1"/>
          </p:cNvSpPr>
          <p:nvPr/>
        </p:nvSpPr>
        <p:spPr bwMode="auto">
          <a:xfrm>
            <a:off x="7404100" y="2193925"/>
            <a:ext cx="101600" cy="201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sp>
        <p:nvSpPr>
          <p:cNvPr id="72718" name="Rectangle 40"/>
          <p:cNvSpPr>
            <a:spLocks noChangeArrowheads="1"/>
          </p:cNvSpPr>
          <p:nvPr/>
        </p:nvSpPr>
        <p:spPr bwMode="auto">
          <a:xfrm>
            <a:off x="3530600" y="2157413"/>
            <a:ext cx="101600" cy="201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sp>
        <p:nvSpPr>
          <p:cNvPr id="71722" name="Freeform 42"/>
          <p:cNvSpPr/>
          <p:nvPr/>
        </p:nvSpPr>
        <p:spPr bwMode="auto">
          <a:xfrm>
            <a:off x="3579813" y="2590800"/>
            <a:ext cx="1200150" cy="466725"/>
          </a:xfrm>
          <a:custGeom>
            <a:avLst/>
            <a:gdLst/>
            <a:ahLst/>
            <a:cxnLst>
              <a:cxn ang="0">
                <a:pos x="645" y="16"/>
              </a:cxn>
              <a:cxn ang="0">
                <a:pos x="668" y="8"/>
              </a:cxn>
              <a:cxn ang="0">
                <a:pos x="692" y="0"/>
              </a:cxn>
              <a:cxn ang="0">
                <a:pos x="716" y="8"/>
              </a:cxn>
              <a:cxn ang="0">
                <a:pos x="740" y="23"/>
              </a:cxn>
              <a:cxn ang="0">
                <a:pos x="756" y="39"/>
              </a:cxn>
              <a:cxn ang="0">
                <a:pos x="756" y="47"/>
              </a:cxn>
              <a:cxn ang="0">
                <a:pos x="748" y="55"/>
              </a:cxn>
              <a:cxn ang="0">
                <a:pos x="724" y="63"/>
              </a:cxn>
              <a:cxn ang="0">
                <a:pos x="700" y="71"/>
              </a:cxn>
              <a:cxn ang="0">
                <a:pos x="668" y="79"/>
              </a:cxn>
              <a:cxn ang="0">
                <a:pos x="621" y="87"/>
              </a:cxn>
              <a:cxn ang="0">
                <a:pos x="565" y="103"/>
              </a:cxn>
              <a:cxn ang="0">
                <a:pos x="501" y="119"/>
              </a:cxn>
              <a:cxn ang="0">
                <a:pos x="406" y="159"/>
              </a:cxn>
              <a:cxn ang="0">
                <a:pos x="279" y="214"/>
              </a:cxn>
              <a:cxn ang="0">
                <a:pos x="191" y="254"/>
              </a:cxn>
              <a:cxn ang="0">
                <a:pos x="151" y="270"/>
              </a:cxn>
              <a:cxn ang="0">
                <a:pos x="111" y="286"/>
              </a:cxn>
              <a:cxn ang="0">
                <a:pos x="95" y="294"/>
              </a:cxn>
              <a:cxn ang="0">
                <a:pos x="56" y="286"/>
              </a:cxn>
              <a:cxn ang="0">
                <a:pos x="16" y="278"/>
              </a:cxn>
              <a:cxn ang="0">
                <a:pos x="0" y="270"/>
              </a:cxn>
              <a:cxn ang="0">
                <a:pos x="0" y="262"/>
              </a:cxn>
              <a:cxn ang="0">
                <a:pos x="16" y="254"/>
              </a:cxn>
              <a:cxn ang="0">
                <a:pos x="48" y="246"/>
              </a:cxn>
              <a:cxn ang="0">
                <a:pos x="95" y="230"/>
              </a:cxn>
              <a:cxn ang="0">
                <a:pos x="175" y="207"/>
              </a:cxn>
              <a:cxn ang="0">
                <a:pos x="279" y="167"/>
              </a:cxn>
              <a:cxn ang="0">
                <a:pos x="398" y="119"/>
              </a:cxn>
              <a:cxn ang="0">
                <a:pos x="501" y="79"/>
              </a:cxn>
              <a:cxn ang="0">
                <a:pos x="573" y="47"/>
              </a:cxn>
              <a:cxn ang="0">
                <a:pos x="613" y="31"/>
              </a:cxn>
              <a:cxn ang="0">
                <a:pos x="629" y="23"/>
              </a:cxn>
            </a:cxnLst>
            <a:rect l="0" t="0" r="r" b="b"/>
            <a:pathLst>
              <a:path w="756" h="294">
                <a:moveTo>
                  <a:pt x="629" y="23"/>
                </a:moveTo>
                <a:lnTo>
                  <a:pt x="645" y="16"/>
                </a:lnTo>
                <a:lnTo>
                  <a:pt x="661" y="8"/>
                </a:lnTo>
                <a:lnTo>
                  <a:pt x="668" y="8"/>
                </a:lnTo>
                <a:lnTo>
                  <a:pt x="684" y="0"/>
                </a:lnTo>
                <a:lnTo>
                  <a:pt x="692" y="0"/>
                </a:lnTo>
                <a:lnTo>
                  <a:pt x="708" y="8"/>
                </a:lnTo>
                <a:lnTo>
                  <a:pt x="716" y="8"/>
                </a:lnTo>
                <a:lnTo>
                  <a:pt x="732" y="16"/>
                </a:lnTo>
                <a:lnTo>
                  <a:pt x="740" y="23"/>
                </a:lnTo>
                <a:lnTo>
                  <a:pt x="748" y="31"/>
                </a:lnTo>
                <a:lnTo>
                  <a:pt x="756" y="39"/>
                </a:lnTo>
                <a:lnTo>
                  <a:pt x="756" y="47"/>
                </a:lnTo>
                <a:lnTo>
                  <a:pt x="756" y="47"/>
                </a:lnTo>
                <a:lnTo>
                  <a:pt x="748" y="55"/>
                </a:lnTo>
                <a:lnTo>
                  <a:pt x="748" y="55"/>
                </a:lnTo>
                <a:lnTo>
                  <a:pt x="740" y="63"/>
                </a:lnTo>
                <a:lnTo>
                  <a:pt x="724" y="63"/>
                </a:lnTo>
                <a:lnTo>
                  <a:pt x="716" y="63"/>
                </a:lnTo>
                <a:lnTo>
                  <a:pt x="700" y="71"/>
                </a:lnTo>
                <a:lnTo>
                  <a:pt x="684" y="71"/>
                </a:lnTo>
                <a:lnTo>
                  <a:pt x="668" y="79"/>
                </a:lnTo>
                <a:lnTo>
                  <a:pt x="645" y="79"/>
                </a:lnTo>
                <a:lnTo>
                  <a:pt x="621" y="87"/>
                </a:lnTo>
                <a:lnTo>
                  <a:pt x="597" y="95"/>
                </a:lnTo>
                <a:lnTo>
                  <a:pt x="565" y="103"/>
                </a:lnTo>
                <a:lnTo>
                  <a:pt x="541" y="111"/>
                </a:lnTo>
                <a:lnTo>
                  <a:pt x="501" y="119"/>
                </a:lnTo>
                <a:lnTo>
                  <a:pt x="470" y="135"/>
                </a:lnTo>
                <a:lnTo>
                  <a:pt x="406" y="159"/>
                </a:lnTo>
                <a:lnTo>
                  <a:pt x="334" y="183"/>
                </a:lnTo>
                <a:lnTo>
                  <a:pt x="279" y="214"/>
                </a:lnTo>
                <a:lnTo>
                  <a:pt x="215" y="238"/>
                </a:lnTo>
                <a:lnTo>
                  <a:pt x="191" y="254"/>
                </a:lnTo>
                <a:lnTo>
                  <a:pt x="167" y="262"/>
                </a:lnTo>
                <a:lnTo>
                  <a:pt x="151" y="270"/>
                </a:lnTo>
                <a:lnTo>
                  <a:pt x="127" y="278"/>
                </a:lnTo>
                <a:lnTo>
                  <a:pt x="111" y="286"/>
                </a:lnTo>
                <a:lnTo>
                  <a:pt x="103" y="286"/>
                </a:lnTo>
                <a:lnTo>
                  <a:pt x="95" y="294"/>
                </a:lnTo>
                <a:lnTo>
                  <a:pt x="88" y="294"/>
                </a:lnTo>
                <a:lnTo>
                  <a:pt x="56" y="286"/>
                </a:lnTo>
                <a:lnTo>
                  <a:pt x="32" y="286"/>
                </a:lnTo>
                <a:lnTo>
                  <a:pt x="16" y="278"/>
                </a:lnTo>
                <a:lnTo>
                  <a:pt x="8" y="278"/>
                </a:lnTo>
                <a:lnTo>
                  <a:pt x="0" y="270"/>
                </a:lnTo>
                <a:lnTo>
                  <a:pt x="0" y="270"/>
                </a:lnTo>
                <a:lnTo>
                  <a:pt x="0" y="262"/>
                </a:lnTo>
                <a:lnTo>
                  <a:pt x="8" y="262"/>
                </a:lnTo>
                <a:lnTo>
                  <a:pt x="16" y="254"/>
                </a:lnTo>
                <a:lnTo>
                  <a:pt x="40" y="254"/>
                </a:lnTo>
                <a:lnTo>
                  <a:pt x="48" y="246"/>
                </a:lnTo>
                <a:lnTo>
                  <a:pt x="72" y="238"/>
                </a:lnTo>
                <a:lnTo>
                  <a:pt x="95" y="230"/>
                </a:lnTo>
                <a:lnTo>
                  <a:pt x="135" y="222"/>
                </a:lnTo>
                <a:lnTo>
                  <a:pt x="175" y="207"/>
                </a:lnTo>
                <a:lnTo>
                  <a:pt x="223" y="191"/>
                </a:lnTo>
                <a:lnTo>
                  <a:pt x="279" y="167"/>
                </a:lnTo>
                <a:lnTo>
                  <a:pt x="334" y="143"/>
                </a:lnTo>
                <a:lnTo>
                  <a:pt x="398" y="119"/>
                </a:lnTo>
                <a:lnTo>
                  <a:pt x="454" y="95"/>
                </a:lnTo>
                <a:lnTo>
                  <a:pt x="501" y="79"/>
                </a:lnTo>
                <a:lnTo>
                  <a:pt x="541" y="63"/>
                </a:lnTo>
                <a:lnTo>
                  <a:pt x="573" y="47"/>
                </a:lnTo>
                <a:lnTo>
                  <a:pt x="597" y="39"/>
                </a:lnTo>
                <a:lnTo>
                  <a:pt x="613" y="31"/>
                </a:lnTo>
                <a:lnTo>
                  <a:pt x="629" y="23"/>
                </a:lnTo>
                <a:lnTo>
                  <a:pt x="629" y="2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5" name="Freeform 43"/>
          <p:cNvSpPr/>
          <p:nvPr/>
        </p:nvSpPr>
        <p:spPr bwMode="auto">
          <a:xfrm>
            <a:off x="4632325" y="2976563"/>
            <a:ext cx="125413" cy="290512"/>
          </a:xfrm>
          <a:custGeom>
            <a:avLst/>
            <a:gdLst>
              <a:gd name="connsiteX0" fmla="*/ 5359 w 10000"/>
              <a:gd name="connsiteY0" fmla="*/ 10000 h 10000"/>
              <a:gd name="connsiteX1" fmla="*/ 4641 w 10000"/>
              <a:gd name="connsiteY1" fmla="*/ 9894 h 10000"/>
              <a:gd name="connsiteX2" fmla="*/ 3946 w 10000"/>
              <a:gd name="connsiteY2" fmla="*/ 9894 h 10000"/>
              <a:gd name="connsiteX3" fmla="*/ 3408 w 10000"/>
              <a:gd name="connsiteY3" fmla="*/ 9788 h 10000"/>
              <a:gd name="connsiteX4" fmla="*/ 2870 w 10000"/>
              <a:gd name="connsiteY4" fmla="*/ 9683 h 10000"/>
              <a:gd name="connsiteX5" fmla="*/ 2511 w 10000"/>
              <a:gd name="connsiteY5" fmla="*/ 9577 h 10000"/>
              <a:gd name="connsiteX6" fmla="*/ 2152 w 10000"/>
              <a:gd name="connsiteY6" fmla="*/ 9365 h 10000"/>
              <a:gd name="connsiteX7" fmla="*/ 1794 w 10000"/>
              <a:gd name="connsiteY7" fmla="*/ 9153 h 10000"/>
              <a:gd name="connsiteX8" fmla="*/ 1614 w 10000"/>
              <a:gd name="connsiteY8" fmla="*/ 8942 h 10000"/>
              <a:gd name="connsiteX9" fmla="*/ 1256 w 10000"/>
              <a:gd name="connsiteY9" fmla="*/ 8638 h 10000"/>
              <a:gd name="connsiteX10" fmla="*/ 1076 w 10000"/>
              <a:gd name="connsiteY10" fmla="*/ 8320 h 10000"/>
              <a:gd name="connsiteX11" fmla="*/ 897 w 10000"/>
              <a:gd name="connsiteY11" fmla="*/ 8003 h 10000"/>
              <a:gd name="connsiteX12" fmla="*/ 897 w 10000"/>
              <a:gd name="connsiteY12" fmla="*/ 7685 h 10000"/>
              <a:gd name="connsiteX13" fmla="*/ 717 w 10000"/>
              <a:gd name="connsiteY13" fmla="*/ 7474 h 10000"/>
              <a:gd name="connsiteX14" fmla="*/ 717 w 10000"/>
              <a:gd name="connsiteY14" fmla="*/ 7156 h 10000"/>
              <a:gd name="connsiteX15" fmla="*/ 717 w 10000"/>
              <a:gd name="connsiteY15" fmla="*/ 6733 h 10000"/>
              <a:gd name="connsiteX16" fmla="*/ 717 w 10000"/>
              <a:gd name="connsiteY16" fmla="*/ 6310 h 10000"/>
              <a:gd name="connsiteX17" fmla="*/ 717 w 10000"/>
              <a:gd name="connsiteY17" fmla="*/ 5794 h 10000"/>
              <a:gd name="connsiteX18" fmla="*/ 717 w 10000"/>
              <a:gd name="connsiteY18" fmla="*/ 5159 h 10000"/>
              <a:gd name="connsiteX19" fmla="*/ 717 w 10000"/>
              <a:gd name="connsiteY19" fmla="*/ 4524 h 10000"/>
              <a:gd name="connsiteX20" fmla="*/ 717 w 10000"/>
              <a:gd name="connsiteY20" fmla="*/ 3690 h 10000"/>
              <a:gd name="connsiteX21" fmla="*/ 717 w 10000"/>
              <a:gd name="connsiteY21" fmla="*/ 2950 h 10000"/>
              <a:gd name="connsiteX22" fmla="*/ 717 w 10000"/>
              <a:gd name="connsiteY22" fmla="*/ 2315 h 10000"/>
              <a:gd name="connsiteX23" fmla="*/ 538 w 10000"/>
              <a:gd name="connsiteY23" fmla="*/ 1786 h 10000"/>
              <a:gd name="connsiteX24" fmla="*/ 538 w 10000"/>
              <a:gd name="connsiteY24" fmla="*/ 1362 h 10000"/>
              <a:gd name="connsiteX25" fmla="*/ 538 w 10000"/>
              <a:gd name="connsiteY25" fmla="*/ 952 h 10000"/>
              <a:gd name="connsiteX26" fmla="*/ 538 w 10000"/>
              <a:gd name="connsiteY26" fmla="*/ 635 h 10000"/>
              <a:gd name="connsiteX27" fmla="*/ 359 w 10000"/>
              <a:gd name="connsiteY27" fmla="*/ 529 h 10000"/>
              <a:gd name="connsiteX28" fmla="*/ 359 w 10000"/>
              <a:gd name="connsiteY28" fmla="*/ 423 h 10000"/>
              <a:gd name="connsiteX29" fmla="*/ 179 w 10000"/>
              <a:gd name="connsiteY29" fmla="*/ 317 h 10000"/>
              <a:gd name="connsiteX30" fmla="*/ 0 w 10000"/>
              <a:gd name="connsiteY30" fmla="*/ 106 h 10000"/>
              <a:gd name="connsiteX31" fmla="*/ 0 w 10000"/>
              <a:gd name="connsiteY31" fmla="*/ 0 h 10000"/>
              <a:gd name="connsiteX32" fmla="*/ 179 w 10000"/>
              <a:gd name="connsiteY32" fmla="*/ 0 h 10000"/>
              <a:gd name="connsiteX33" fmla="*/ 359 w 10000"/>
              <a:gd name="connsiteY33" fmla="*/ 0 h 10000"/>
              <a:gd name="connsiteX34" fmla="*/ 538 w 10000"/>
              <a:gd name="connsiteY34" fmla="*/ 0 h 10000"/>
              <a:gd name="connsiteX35" fmla="*/ 897 w 10000"/>
              <a:gd name="connsiteY35" fmla="*/ 0 h 10000"/>
              <a:gd name="connsiteX36" fmla="*/ 1435 w 10000"/>
              <a:gd name="connsiteY36" fmla="*/ 106 h 10000"/>
              <a:gd name="connsiteX37" fmla="*/ 1614 w 10000"/>
              <a:gd name="connsiteY37" fmla="*/ 212 h 10000"/>
              <a:gd name="connsiteX38" fmla="*/ 1794 w 10000"/>
              <a:gd name="connsiteY38" fmla="*/ 317 h 10000"/>
              <a:gd name="connsiteX39" fmla="*/ 1973 w 10000"/>
              <a:gd name="connsiteY39" fmla="*/ 423 h 10000"/>
              <a:gd name="connsiteX40" fmla="*/ 1973 w 10000"/>
              <a:gd name="connsiteY40" fmla="*/ 635 h 10000"/>
              <a:gd name="connsiteX41" fmla="*/ 1973 w 10000"/>
              <a:gd name="connsiteY41" fmla="*/ 952 h 10000"/>
              <a:gd name="connsiteX42" fmla="*/ 1794 w 10000"/>
              <a:gd name="connsiteY42" fmla="*/ 1058 h 10000"/>
              <a:gd name="connsiteX43" fmla="*/ 1794 w 10000"/>
              <a:gd name="connsiteY43" fmla="*/ 1164 h 10000"/>
              <a:gd name="connsiteX44" fmla="*/ 1794 w 10000"/>
              <a:gd name="connsiteY44" fmla="*/ 1468 h 10000"/>
              <a:gd name="connsiteX45" fmla="*/ 1794 w 10000"/>
              <a:gd name="connsiteY45" fmla="*/ 1680 h 10000"/>
              <a:gd name="connsiteX46" fmla="*/ 1794 w 10000"/>
              <a:gd name="connsiteY46" fmla="*/ 2103 h 10000"/>
              <a:gd name="connsiteX47" fmla="*/ 1794 w 10000"/>
              <a:gd name="connsiteY47" fmla="*/ 2421 h 10000"/>
              <a:gd name="connsiteX48" fmla="*/ 1614 w 10000"/>
              <a:gd name="connsiteY48" fmla="*/ 2950 h 10000"/>
              <a:gd name="connsiteX49" fmla="*/ 1614 w 10000"/>
              <a:gd name="connsiteY49" fmla="*/ 3479 h 10000"/>
              <a:gd name="connsiteX50" fmla="*/ 1614 w 10000"/>
              <a:gd name="connsiteY50" fmla="*/ 3995 h 10000"/>
              <a:gd name="connsiteX51" fmla="*/ 1614 w 10000"/>
              <a:gd name="connsiteY51" fmla="*/ 4418 h 10000"/>
              <a:gd name="connsiteX52" fmla="*/ 1614 w 10000"/>
              <a:gd name="connsiteY52" fmla="*/ 4841 h 10000"/>
              <a:gd name="connsiteX53" fmla="*/ 1614 w 10000"/>
              <a:gd name="connsiteY53" fmla="*/ 5265 h 10000"/>
              <a:gd name="connsiteX54" fmla="*/ 1794 w 10000"/>
              <a:gd name="connsiteY54" fmla="*/ 5582 h 10000"/>
              <a:gd name="connsiteX55" fmla="*/ 1794 w 10000"/>
              <a:gd name="connsiteY55" fmla="*/ 5899 h 10000"/>
              <a:gd name="connsiteX56" fmla="*/ 1794 w 10000"/>
              <a:gd name="connsiteY56" fmla="*/ 6111 h 10000"/>
              <a:gd name="connsiteX57" fmla="*/ 1794 w 10000"/>
              <a:gd name="connsiteY57" fmla="*/ 6310 h 10000"/>
              <a:gd name="connsiteX58" fmla="*/ 1794 w 10000"/>
              <a:gd name="connsiteY58" fmla="*/ 6944 h 10000"/>
              <a:gd name="connsiteX59" fmla="*/ 1973 w 10000"/>
              <a:gd name="connsiteY59" fmla="*/ 7579 h 10000"/>
              <a:gd name="connsiteX60" fmla="*/ 2152 w 10000"/>
              <a:gd name="connsiteY60" fmla="*/ 7897 h 10000"/>
              <a:gd name="connsiteX61" fmla="*/ 2152 w 10000"/>
              <a:gd name="connsiteY61" fmla="*/ 8108 h 10000"/>
              <a:gd name="connsiteX62" fmla="*/ 2332 w 10000"/>
              <a:gd name="connsiteY62" fmla="*/ 8320 h 10000"/>
              <a:gd name="connsiteX63" fmla="*/ 2691 w 10000"/>
              <a:gd name="connsiteY63" fmla="*/ 8532 h 10000"/>
              <a:gd name="connsiteX64" fmla="*/ 2870 w 10000"/>
              <a:gd name="connsiteY64" fmla="*/ 8638 h 10000"/>
              <a:gd name="connsiteX65" fmla="*/ 3229 w 10000"/>
              <a:gd name="connsiteY65" fmla="*/ 8743 h 10000"/>
              <a:gd name="connsiteX66" fmla="*/ 3587 w 10000"/>
              <a:gd name="connsiteY66" fmla="*/ 8836 h 10000"/>
              <a:gd name="connsiteX67" fmla="*/ 3946 w 10000"/>
              <a:gd name="connsiteY67" fmla="*/ 8942 h 10000"/>
              <a:gd name="connsiteX68" fmla="*/ 4283 w 10000"/>
              <a:gd name="connsiteY68" fmla="*/ 8942 h 10000"/>
              <a:gd name="connsiteX69" fmla="*/ 4821 w 10000"/>
              <a:gd name="connsiteY69" fmla="*/ 9048 h 10000"/>
              <a:gd name="connsiteX70" fmla="*/ 5359 w 10000"/>
              <a:gd name="connsiteY70" fmla="*/ 9048 h 10000"/>
              <a:gd name="connsiteX71" fmla="*/ 5897 w 10000"/>
              <a:gd name="connsiteY71" fmla="*/ 9048 h 10000"/>
              <a:gd name="connsiteX72" fmla="*/ 6435 w 10000"/>
              <a:gd name="connsiteY72" fmla="*/ 8942 h 10000"/>
              <a:gd name="connsiteX73" fmla="*/ 6794 w 10000"/>
              <a:gd name="connsiteY73" fmla="*/ 8942 h 10000"/>
              <a:gd name="connsiteX74" fmla="*/ 7332 w 10000"/>
              <a:gd name="connsiteY74" fmla="*/ 8836 h 10000"/>
              <a:gd name="connsiteX75" fmla="*/ 7691 w 10000"/>
              <a:gd name="connsiteY75" fmla="*/ 8743 h 10000"/>
              <a:gd name="connsiteX76" fmla="*/ 8049 w 10000"/>
              <a:gd name="connsiteY76" fmla="*/ 8638 h 10000"/>
              <a:gd name="connsiteX77" fmla="*/ 8229 w 10000"/>
              <a:gd name="connsiteY77" fmla="*/ 8532 h 10000"/>
              <a:gd name="connsiteX78" fmla="*/ 8229 w 10000"/>
              <a:gd name="connsiteY78" fmla="*/ 8426 h 10000"/>
              <a:gd name="connsiteX79" fmla="*/ 8386 w 10000"/>
              <a:gd name="connsiteY79" fmla="*/ 8214 h 10000"/>
              <a:gd name="connsiteX80" fmla="*/ 8565 w 10000"/>
              <a:gd name="connsiteY80" fmla="*/ 8003 h 10000"/>
              <a:gd name="connsiteX81" fmla="*/ 8744 w 10000"/>
              <a:gd name="connsiteY81" fmla="*/ 7897 h 10000"/>
              <a:gd name="connsiteX82" fmla="*/ 8744 w 10000"/>
              <a:gd name="connsiteY82" fmla="*/ 7579 h 10000"/>
              <a:gd name="connsiteX83" fmla="*/ 8924 w 10000"/>
              <a:gd name="connsiteY83" fmla="*/ 7368 h 10000"/>
              <a:gd name="connsiteX84" fmla="*/ 8924 w 10000"/>
              <a:gd name="connsiteY84" fmla="*/ 7156 h 10000"/>
              <a:gd name="connsiteX85" fmla="*/ 8924 w 10000"/>
              <a:gd name="connsiteY85" fmla="*/ 7050 h 10000"/>
              <a:gd name="connsiteX86" fmla="*/ 9103 w 10000"/>
              <a:gd name="connsiteY86" fmla="*/ 6839 h 10000"/>
              <a:gd name="connsiteX87" fmla="*/ 9103 w 10000"/>
              <a:gd name="connsiteY87" fmla="*/ 6733 h 10000"/>
              <a:gd name="connsiteX88" fmla="*/ 9283 w 10000"/>
              <a:gd name="connsiteY88" fmla="*/ 6733 h 10000"/>
              <a:gd name="connsiteX89" fmla="*/ 9283 w 10000"/>
              <a:gd name="connsiteY89" fmla="*/ 6627 h 10000"/>
              <a:gd name="connsiteX90" fmla="*/ 9283 w 10000"/>
              <a:gd name="connsiteY90" fmla="*/ 6627 h 10000"/>
              <a:gd name="connsiteX91" fmla="*/ 9283 w 10000"/>
              <a:gd name="connsiteY91" fmla="*/ 6627 h 10000"/>
              <a:gd name="connsiteX92" fmla="*/ 9283 w 10000"/>
              <a:gd name="connsiteY92" fmla="*/ 6733 h 10000"/>
              <a:gd name="connsiteX93" fmla="*/ 9462 w 10000"/>
              <a:gd name="connsiteY93" fmla="*/ 6733 h 10000"/>
              <a:gd name="connsiteX94" fmla="*/ 9462 w 10000"/>
              <a:gd name="connsiteY94" fmla="*/ 6839 h 10000"/>
              <a:gd name="connsiteX95" fmla="*/ 9462 w 10000"/>
              <a:gd name="connsiteY95" fmla="*/ 7050 h 10000"/>
              <a:gd name="connsiteX96" fmla="*/ 9462 w 10000"/>
              <a:gd name="connsiteY96" fmla="*/ 7156 h 10000"/>
              <a:gd name="connsiteX97" fmla="*/ 9462 w 10000"/>
              <a:gd name="connsiteY97" fmla="*/ 7368 h 10000"/>
              <a:gd name="connsiteX98" fmla="*/ 9462 w 10000"/>
              <a:gd name="connsiteY98" fmla="*/ 7579 h 10000"/>
              <a:gd name="connsiteX99" fmla="*/ 9641 w 10000"/>
              <a:gd name="connsiteY99" fmla="*/ 8003 h 10000"/>
              <a:gd name="connsiteX100" fmla="*/ 9641 w 10000"/>
              <a:gd name="connsiteY100" fmla="*/ 8320 h 10000"/>
              <a:gd name="connsiteX101" fmla="*/ 9821 w 10000"/>
              <a:gd name="connsiteY101" fmla="*/ 8638 h 10000"/>
              <a:gd name="connsiteX102" fmla="*/ 10000 w 10000"/>
              <a:gd name="connsiteY102" fmla="*/ 8836 h 10000"/>
              <a:gd name="connsiteX103" fmla="*/ 10000 w 10000"/>
              <a:gd name="connsiteY103" fmla="*/ 8942 h 10000"/>
              <a:gd name="connsiteX104" fmla="*/ 10000 w 10000"/>
              <a:gd name="connsiteY104" fmla="*/ 9048 h 10000"/>
              <a:gd name="connsiteX105" fmla="*/ 10000 w 10000"/>
              <a:gd name="connsiteY105" fmla="*/ 9153 h 10000"/>
              <a:gd name="connsiteX106" fmla="*/ 9821 w 10000"/>
              <a:gd name="connsiteY106" fmla="*/ 9259 h 10000"/>
              <a:gd name="connsiteX107" fmla="*/ 9462 w 10000"/>
              <a:gd name="connsiteY107" fmla="*/ 9365 h 10000"/>
              <a:gd name="connsiteX108" fmla="*/ 9103 w 10000"/>
              <a:gd name="connsiteY108" fmla="*/ 9471 h 10000"/>
              <a:gd name="connsiteX109" fmla="*/ 8744 w 10000"/>
              <a:gd name="connsiteY109" fmla="*/ 9577 h 10000"/>
              <a:gd name="connsiteX110" fmla="*/ 8229 w 10000"/>
              <a:gd name="connsiteY110" fmla="*/ 9683 h 10000"/>
              <a:gd name="connsiteX111" fmla="*/ 7511 w 10000"/>
              <a:gd name="connsiteY111" fmla="*/ 9788 h 10000"/>
              <a:gd name="connsiteX112" fmla="*/ 6973 w 10000"/>
              <a:gd name="connsiteY112" fmla="*/ 9894 h 10000"/>
              <a:gd name="connsiteX113" fmla="*/ 6256 w 10000"/>
              <a:gd name="connsiteY113" fmla="*/ 10000 h 10000"/>
              <a:gd name="connsiteX114" fmla="*/ 5359 w 10000"/>
              <a:gd name="connsiteY114" fmla="*/ 10000 h 10000"/>
              <a:gd name="connsiteX115" fmla="*/ 5359 w 10000"/>
              <a:gd name="connsiteY115" fmla="*/ 10000 h 10000"/>
              <a:gd name="connsiteX0-1" fmla="*/ 5359 w 10000"/>
              <a:gd name="connsiteY0-2" fmla="*/ 10000 h 10000"/>
              <a:gd name="connsiteX1-3" fmla="*/ 4641 w 10000"/>
              <a:gd name="connsiteY1-4" fmla="*/ 9894 h 10000"/>
              <a:gd name="connsiteX2-5" fmla="*/ 3946 w 10000"/>
              <a:gd name="connsiteY2-6" fmla="*/ 9894 h 10000"/>
              <a:gd name="connsiteX3-7" fmla="*/ 3408 w 10000"/>
              <a:gd name="connsiteY3-8" fmla="*/ 9788 h 10000"/>
              <a:gd name="connsiteX4-9" fmla="*/ 2870 w 10000"/>
              <a:gd name="connsiteY4-10" fmla="*/ 9683 h 10000"/>
              <a:gd name="connsiteX5-11" fmla="*/ 2511 w 10000"/>
              <a:gd name="connsiteY5-12" fmla="*/ 9577 h 10000"/>
              <a:gd name="connsiteX6-13" fmla="*/ 2152 w 10000"/>
              <a:gd name="connsiteY6-14" fmla="*/ 9365 h 10000"/>
              <a:gd name="connsiteX7-15" fmla="*/ 1794 w 10000"/>
              <a:gd name="connsiteY7-16" fmla="*/ 9153 h 10000"/>
              <a:gd name="connsiteX8-17" fmla="*/ 1614 w 10000"/>
              <a:gd name="connsiteY8-18" fmla="*/ 8942 h 10000"/>
              <a:gd name="connsiteX9-19" fmla="*/ 1256 w 10000"/>
              <a:gd name="connsiteY9-20" fmla="*/ 8638 h 10000"/>
              <a:gd name="connsiteX10-21" fmla="*/ 1076 w 10000"/>
              <a:gd name="connsiteY10-22" fmla="*/ 8320 h 10000"/>
              <a:gd name="connsiteX11-23" fmla="*/ 897 w 10000"/>
              <a:gd name="connsiteY11-24" fmla="*/ 8003 h 10000"/>
              <a:gd name="connsiteX12-25" fmla="*/ 897 w 10000"/>
              <a:gd name="connsiteY12-26" fmla="*/ 7685 h 10000"/>
              <a:gd name="connsiteX13-27" fmla="*/ 717 w 10000"/>
              <a:gd name="connsiteY13-28" fmla="*/ 7474 h 10000"/>
              <a:gd name="connsiteX14-29" fmla="*/ 717 w 10000"/>
              <a:gd name="connsiteY14-30" fmla="*/ 7156 h 10000"/>
              <a:gd name="connsiteX15-31" fmla="*/ 717 w 10000"/>
              <a:gd name="connsiteY15-32" fmla="*/ 6733 h 10000"/>
              <a:gd name="connsiteX16-33" fmla="*/ 717 w 10000"/>
              <a:gd name="connsiteY16-34" fmla="*/ 6310 h 10000"/>
              <a:gd name="connsiteX17-35" fmla="*/ 717 w 10000"/>
              <a:gd name="connsiteY17-36" fmla="*/ 5794 h 10000"/>
              <a:gd name="connsiteX18-37" fmla="*/ 717 w 10000"/>
              <a:gd name="connsiteY18-38" fmla="*/ 5159 h 10000"/>
              <a:gd name="connsiteX19-39" fmla="*/ 717 w 10000"/>
              <a:gd name="connsiteY19-40" fmla="*/ 4524 h 10000"/>
              <a:gd name="connsiteX20-41" fmla="*/ 717 w 10000"/>
              <a:gd name="connsiteY20-42" fmla="*/ 3690 h 10000"/>
              <a:gd name="connsiteX21-43" fmla="*/ 717 w 10000"/>
              <a:gd name="connsiteY21-44" fmla="*/ 2950 h 10000"/>
              <a:gd name="connsiteX22-45" fmla="*/ 717 w 10000"/>
              <a:gd name="connsiteY22-46" fmla="*/ 2315 h 10000"/>
              <a:gd name="connsiteX23-47" fmla="*/ 538 w 10000"/>
              <a:gd name="connsiteY23-48" fmla="*/ 1786 h 10000"/>
              <a:gd name="connsiteX24-49" fmla="*/ 538 w 10000"/>
              <a:gd name="connsiteY24-50" fmla="*/ 1362 h 10000"/>
              <a:gd name="connsiteX25-51" fmla="*/ 538 w 10000"/>
              <a:gd name="connsiteY25-52" fmla="*/ 952 h 10000"/>
              <a:gd name="connsiteX26-53" fmla="*/ 538 w 10000"/>
              <a:gd name="connsiteY26-54" fmla="*/ 635 h 10000"/>
              <a:gd name="connsiteX27-55" fmla="*/ 359 w 10000"/>
              <a:gd name="connsiteY27-56" fmla="*/ 529 h 10000"/>
              <a:gd name="connsiteX28-57" fmla="*/ 359 w 10000"/>
              <a:gd name="connsiteY28-58" fmla="*/ 423 h 10000"/>
              <a:gd name="connsiteX29-59" fmla="*/ 179 w 10000"/>
              <a:gd name="connsiteY29-60" fmla="*/ 317 h 10000"/>
              <a:gd name="connsiteX30-61" fmla="*/ 0 w 10000"/>
              <a:gd name="connsiteY30-62" fmla="*/ 106 h 10000"/>
              <a:gd name="connsiteX31-63" fmla="*/ 0 w 10000"/>
              <a:gd name="connsiteY31-64" fmla="*/ 0 h 10000"/>
              <a:gd name="connsiteX32-65" fmla="*/ 179 w 10000"/>
              <a:gd name="connsiteY32-66" fmla="*/ 0 h 10000"/>
              <a:gd name="connsiteX33-67" fmla="*/ 538 w 10000"/>
              <a:gd name="connsiteY33-68" fmla="*/ 0 h 10000"/>
              <a:gd name="connsiteX34-69" fmla="*/ 897 w 10000"/>
              <a:gd name="connsiteY34-70" fmla="*/ 0 h 10000"/>
              <a:gd name="connsiteX35-71" fmla="*/ 1435 w 10000"/>
              <a:gd name="connsiteY35-72" fmla="*/ 106 h 10000"/>
              <a:gd name="connsiteX36-73" fmla="*/ 1614 w 10000"/>
              <a:gd name="connsiteY36-74" fmla="*/ 212 h 10000"/>
              <a:gd name="connsiteX37-75" fmla="*/ 1794 w 10000"/>
              <a:gd name="connsiteY37-76" fmla="*/ 317 h 10000"/>
              <a:gd name="connsiteX38-77" fmla="*/ 1973 w 10000"/>
              <a:gd name="connsiteY38-78" fmla="*/ 423 h 10000"/>
              <a:gd name="connsiteX39-79" fmla="*/ 1973 w 10000"/>
              <a:gd name="connsiteY39-80" fmla="*/ 635 h 10000"/>
              <a:gd name="connsiteX40-81" fmla="*/ 1973 w 10000"/>
              <a:gd name="connsiteY40-82" fmla="*/ 952 h 10000"/>
              <a:gd name="connsiteX41-83" fmla="*/ 1794 w 10000"/>
              <a:gd name="connsiteY41-84" fmla="*/ 1058 h 10000"/>
              <a:gd name="connsiteX42-85" fmla="*/ 1794 w 10000"/>
              <a:gd name="connsiteY42-86" fmla="*/ 1164 h 10000"/>
              <a:gd name="connsiteX43-87" fmla="*/ 1794 w 10000"/>
              <a:gd name="connsiteY43-88" fmla="*/ 1468 h 10000"/>
              <a:gd name="connsiteX44-89" fmla="*/ 1794 w 10000"/>
              <a:gd name="connsiteY44-90" fmla="*/ 1680 h 10000"/>
              <a:gd name="connsiteX45-91" fmla="*/ 1794 w 10000"/>
              <a:gd name="connsiteY45-92" fmla="*/ 2103 h 10000"/>
              <a:gd name="connsiteX46-93" fmla="*/ 1794 w 10000"/>
              <a:gd name="connsiteY46-94" fmla="*/ 2421 h 10000"/>
              <a:gd name="connsiteX47-95" fmla="*/ 1614 w 10000"/>
              <a:gd name="connsiteY47-96" fmla="*/ 2950 h 10000"/>
              <a:gd name="connsiteX48-97" fmla="*/ 1614 w 10000"/>
              <a:gd name="connsiteY48-98" fmla="*/ 3479 h 10000"/>
              <a:gd name="connsiteX49-99" fmla="*/ 1614 w 10000"/>
              <a:gd name="connsiteY49-100" fmla="*/ 3995 h 10000"/>
              <a:gd name="connsiteX50-101" fmla="*/ 1614 w 10000"/>
              <a:gd name="connsiteY50-102" fmla="*/ 4418 h 10000"/>
              <a:gd name="connsiteX51-103" fmla="*/ 1614 w 10000"/>
              <a:gd name="connsiteY51-104" fmla="*/ 4841 h 10000"/>
              <a:gd name="connsiteX52-105" fmla="*/ 1614 w 10000"/>
              <a:gd name="connsiteY52-106" fmla="*/ 5265 h 10000"/>
              <a:gd name="connsiteX53-107" fmla="*/ 1794 w 10000"/>
              <a:gd name="connsiteY53-108" fmla="*/ 5582 h 10000"/>
              <a:gd name="connsiteX54-109" fmla="*/ 1794 w 10000"/>
              <a:gd name="connsiteY54-110" fmla="*/ 5899 h 10000"/>
              <a:gd name="connsiteX55-111" fmla="*/ 1794 w 10000"/>
              <a:gd name="connsiteY55-112" fmla="*/ 6111 h 10000"/>
              <a:gd name="connsiteX56-113" fmla="*/ 1794 w 10000"/>
              <a:gd name="connsiteY56-114" fmla="*/ 6310 h 10000"/>
              <a:gd name="connsiteX57-115" fmla="*/ 1794 w 10000"/>
              <a:gd name="connsiteY57-116" fmla="*/ 6944 h 10000"/>
              <a:gd name="connsiteX58-117" fmla="*/ 1973 w 10000"/>
              <a:gd name="connsiteY58-118" fmla="*/ 7579 h 10000"/>
              <a:gd name="connsiteX59-119" fmla="*/ 2152 w 10000"/>
              <a:gd name="connsiteY59-120" fmla="*/ 7897 h 10000"/>
              <a:gd name="connsiteX60-121" fmla="*/ 2152 w 10000"/>
              <a:gd name="connsiteY60-122" fmla="*/ 8108 h 10000"/>
              <a:gd name="connsiteX61-123" fmla="*/ 2332 w 10000"/>
              <a:gd name="connsiteY61-124" fmla="*/ 8320 h 10000"/>
              <a:gd name="connsiteX62-125" fmla="*/ 2691 w 10000"/>
              <a:gd name="connsiteY62-126" fmla="*/ 8532 h 10000"/>
              <a:gd name="connsiteX63-127" fmla="*/ 2870 w 10000"/>
              <a:gd name="connsiteY63-128" fmla="*/ 8638 h 10000"/>
              <a:gd name="connsiteX64-129" fmla="*/ 3229 w 10000"/>
              <a:gd name="connsiteY64-130" fmla="*/ 8743 h 10000"/>
              <a:gd name="connsiteX65-131" fmla="*/ 3587 w 10000"/>
              <a:gd name="connsiteY65-132" fmla="*/ 8836 h 10000"/>
              <a:gd name="connsiteX66-133" fmla="*/ 3946 w 10000"/>
              <a:gd name="connsiteY66-134" fmla="*/ 8942 h 10000"/>
              <a:gd name="connsiteX67-135" fmla="*/ 4283 w 10000"/>
              <a:gd name="connsiteY67-136" fmla="*/ 8942 h 10000"/>
              <a:gd name="connsiteX68-137" fmla="*/ 4821 w 10000"/>
              <a:gd name="connsiteY68-138" fmla="*/ 9048 h 10000"/>
              <a:gd name="connsiteX69-139" fmla="*/ 5359 w 10000"/>
              <a:gd name="connsiteY69-140" fmla="*/ 9048 h 10000"/>
              <a:gd name="connsiteX70-141" fmla="*/ 5897 w 10000"/>
              <a:gd name="connsiteY70-142" fmla="*/ 9048 h 10000"/>
              <a:gd name="connsiteX71-143" fmla="*/ 6435 w 10000"/>
              <a:gd name="connsiteY71-144" fmla="*/ 8942 h 10000"/>
              <a:gd name="connsiteX72-145" fmla="*/ 6794 w 10000"/>
              <a:gd name="connsiteY72-146" fmla="*/ 8942 h 10000"/>
              <a:gd name="connsiteX73-147" fmla="*/ 7332 w 10000"/>
              <a:gd name="connsiteY73-148" fmla="*/ 8836 h 10000"/>
              <a:gd name="connsiteX74-149" fmla="*/ 7691 w 10000"/>
              <a:gd name="connsiteY74-150" fmla="*/ 8743 h 10000"/>
              <a:gd name="connsiteX75-151" fmla="*/ 8049 w 10000"/>
              <a:gd name="connsiteY75-152" fmla="*/ 8638 h 10000"/>
              <a:gd name="connsiteX76-153" fmla="*/ 8229 w 10000"/>
              <a:gd name="connsiteY76-154" fmla="*/ 8532 h 10000"/>
              <a:gd name="connsiteX77-155" fmla="*/ 8229 w 10000"/>
              <a:gd name="connsiteY77-156" fmla="*/ 8426 h 10000"/>
              <a:gd name="connsiteX78-157" fmla="*/ 8386 w 10000"/>
              <a:gd name="connsiteY78-158" fmla="*/ 8214 h 10000"/>
              <a:gd name="connsiteX79-159" fmla="*/ 8565 w 10000"/>
              <a:gd name="connsiteY79-160" fmla="*/ 8003 h 10000"/>
              <a:gd name="connsiteX80-161" fmla="*/ 8744 w 10000"/>
              <a:gd name="connsiteY80-162" fmla="*/ 7897 h 10000"/>
              <a:gd name="connsiteX81-163" fmla="*/ 8744 w 10000"/>
              <a:gd name="connsiteY81-164" fmla="*/ 7579 h 10000"/>
              <a:gd name="connsiteX82-165" fmla="*/ 8924 w 10000"/>
              <a:gd name="connsiteY82-166" fmla="*/ 7368 h 10000"/>
              <a:gd name="connsiteX83-167" fmla="*/ 8924 w 10000"/>
              <a:gd name="connsiteY83-168" fmla="*/ 7156 h 10000"/>
              <a:gd name="connsiteX84-169" fmla="*/ 8924 w 10000"/>
              <a:gd name="connsiteY84-170" fmla="*/ 7050 h 10000"/>
              <a:gd name="connsiteX85-171" fmla="*/ 9103 w 10000"/>
              <a:gd name="connsiteY85-172" fmla="*/ 6839 h 10000"/>
              <a:gd name="connsiteX86-173" fmla="*/ 9103 w 10000"/>
              <a:gd name="connsiteY86-174" fmla="*/ 6733 h 10000"/>
              <a:gd name="connsiteX87-175" fmla="*/ 9283 w 10000"/>
              <a:gd name="connsiteY87-176" fmla="*/ 6733 h 10000"/>
              <a:gd name="connsiteX88-177" fmla="*/ 9283 w 10000"/>
              <a:gd name="connsiteY88-178" fmla="*/ 6627 h 10000"/>
              <a:gd name="connsiteX89-179" fmla="*/ 9283 w 10000"/>
              <a:gd name="connsiteY89-180" fmla="*/ 6627 h 10000"/>
              <a:gd name="connsiteX90-181" fmla="*/ 9283 w 10000"/>
              <a:gd name="connsiteY90-182" fmla="*/ 6627 h 10000"/>
              <a:gd name="connsiteX91-183" fmla="*/ 9283 w 10000"/>
              <a:gd name="connsiteY91-184" fmla="*/ 6733 h 10000"/>
              <a:gd name="connsiteX92-185" fmla="*/ 9462 w 10000"/>
              <a:gd name="connsiteY92-186" fmla="*/ 6733 h 10000"/>
              <a:gd name="connsiteX93-187" fmla="*/ 9462 w 10000"/>
              <a:gd name="connsiteY93-188" fmla="*/ 6839 h 10000"/>
              <a:gd name="connsiteX94-189" fmla="*/ 9462 w 10000"/>
              <a:gd name="connsiteY94-190" fmla="*/ 7050 h 10000"/>
              <a:gd name="connsiteX95-191" fmla="*/ 9462 w 10000"/>
              <a:gd name="connsiteY95-192" fmla="*/ 7156 h 10000"/>
              <a:gd name="connsiteX96-193" fmla="*/ 9462 w 10000"/>
              <a:gd name="connsiteY96-194" fmla="*/ 7368 h 10000"/>
              <a:gd name="connsiteX97-195" fmla="*/ 9462 w 10000"/>
              <a:gd name="connsiteY97-196" fmla="*/ 7579 h 10000"/>
              <a:gd name="connsiteX98-197" fmla="*/ 9641 w 10000"/>
              <a:gd name="connsiteY98-198" fmla="*/ 8003 h 10000"/>
              <a:gd name="connsiteX99-199" fmla="*/ 9641 w 10000"/>
              <a:gd name="connsiteY99-200" fmla="*/ 8320 h 10000"/>
              <a:gd name="connsiteX100-201" fmla="*/ 9821 w 10000"/>
              <a:gd name="connsiteY100-202" fmla="*/ 8638 h 10000"/>
              <a:gd name="connsiteX101-203" fmla="*/ 10000 w 10000"/>
              <a:gd name="connsiteY101-204" fmla="*/ 8836 h 10000"/>
              <a:gd name="connsiteX102-205" fmla="*/ 10000 w 10000"/>
              <a:gd name="connsiteY102-206" fmla="*/ 8942 h 10000"/>
              <a:gd name="connsiteX103-207" fmla="*/ 10000 w 10000"/>
              <a:gd name="connsiteY103-208" fmla="*/ 9048 h 10000"/>
              <a:gd name="connsiteX104-209" fmla="*/ 10000 w 10000"/>
              <a:gd name="connsiteY104-210" fmla="*/ 9153 h 10000"/>
              <a:gd name="connsiteX105-211" fmla="*/ 9821 w 10000"/>
              <a:gd name="connsiteY105-212" fmla="*/ 9259 h 10000"/>
              <a:gd name="connsiteX106-213" fmla="*/ 9462 w 10000"/>
              <a:gd name="connsiteY106-214" fmla="*/ 9365 h 10000"/>
              <a:gd name="connsiteX107-215" fmla="*/ 9103 w 10000"/>
              <a:gd name="connsiteY107-216" fmla="*/ 9471 h 10000"/>
              <a:gd name="connsiteX108-217" fmla="*/ 8744 w 10000"/>
              <a:gd name="connsiteY108-218" fmla="*/ 9577 h 10000"/>
              <a:gd name="connsiteX109-219" fmla="*/ 8229 w 10000"/>
              <a:gd name="connsiteY109-220" fmla="*/ 9683 h 10000"/>
              <a:gd name="connsiteX110-221" fmla="*/ 7511 w 10000"/>
              <a:gd name="connsiteY110-222" fmla="*/ 9788 h 10000"/>
              <a:gd name="connsiteX111-223" fmla="*/ 6973 w 10000"/>
              <a:gd name="connsiteY111-224" fmla="*/ 9894 h 10000"/>
              <a:gd name="connsiteX112-225" fmla="*/ 6256 w 10000"/>
              <a:gd name="connsiteY112-226" fmla="*/ 10000 h 10000"/>
              <a:gd name="connsiteX113-227" fmla="*/ 5359 w 10000"/>
              <a:gd name="connsiteY113-228" fmla="*/ 10000 h 10000"/>
              <a:gd name="connsiteX114-229" fmla="*/ 5359 w 10000"/>
              <a:gd name="connsiteY114-230" fmla="*/ 10000 h 10000"/>
              <a:gd name="connsiteX0-231" fmla="*/ 5359 w 10000"/>
              <a:gd name="connsiteY0-232" fmla="*/ 10000 h 10000"/>
              <a:gd name="connsiteX1-233" fmla="*/ 4641 w 10000"/>
              <a:gd name="connsiteY1-234" fmla="*/ 9894 h 10000"/>
              <a:gd name="connsiteX2-235" fmla="*/ 3946 w 10000"/>
              <a:gd name="connsiteY2-236" fmla="*/ 9894 h 10000"/>
              <a:gd name="connsiteX3-237" fmla="*/ 3408 w 10000"/>
              <a:gd name="connsiteY3-238" fmla="*/ 9788 h 10000"/>
              <a:gd name="connsiteX4-239" fmla="*/ 2870 w 10000"/>
              <a:gd name="connsiteY4-240" fmla="*/ 9683 h 10000"/>
              <a:gd name="connsiteX5-241" fmla="*/ 2511 w 10000"/>
              <a:gd name="connsiteY5-242" fmla="*/ 9577 h 10000"/>
              <a:gd name="connsiteX6-243" fmla="*/ 2152 w 10000"/>
              <a:gd name="connsiteY6-244" fmla="*/ 9365 h 10000"/>
              <a:gd name="connsiteX7-245" fmla="*/ 1794 w 10000"/>
              <a:gd name="connsiteY7-246" fmla="*/ 9153 h 10000"/>
              <a:gd name="connsiteX8-247" fmla="*/ 1614 w 10000"/>
              <a:gd name="connsiteY8-248" fmla="*/ 8942 h 10000"/>
              <a:gd name="connsiteX9-249" fmla="*/ 1256 w 10000"/>
              <a:gd name="connsiteY9-250" fmla="*/ 8638 h 10000"/>
              <a:gd name="connsiteX10-251" fmla="*/ 1076 w 10000"/>
              <a:gd name="connsiteY10-252" fmla="*/ 8320 h 10000"/>
              <a:gd name="connsiteX11-253" fmla="*/ 897 w 10000"/>
              <a:gd name="connsiteY11-254" fmla="*/ 8003 h 10000"/>
              <a:gd name="connsiteX12-255" fmla="*/ 897 w 10000"/>
              <a:gd name="connsiteY12-256" fmla="*/ 7685 h 10000"/>
              <a:gd name="connsiteX13-257" fmla="*/ 717 w 10000"/>
              <a:gd name="connsiteY13-258" fmla="*/ 7474 h 10000"/>
              <a:gd name="connsiteX14-259" fmla="*/ 717 w 10000"/>
              <a:gd name="connsiteY14-260" fmla="*/ 7156 h 10000"/>
              <a:gd name="connsiteX15-261" fmla="*/ 717 w 10000"/>
              <a:gd name="connsiteY15-262" fmla="*/ 6733 h 10000"/>
              <a:gd name="connsiteX16-263" fmla="*/ 717 w 10000"/>
              <a:gd name="connsiteY16-264" fmla="*/ 6310 h 10000"/>
              <a:gd name="connsiteX17-265" fmla="*/ 717 w 10000"/>
              <a:gd name="connsiteY17-266" fmla="*/ 5794 h 10000"/>
              <a:gd name="connsiteX18-267" fmla="*/ 717 w 10000"/>
              <a:gd name="connsiteY18-268" fmla="*/ 5159 h 10000"/>
              <a:gd name="connsiteX19-269" fmla="*/ 717 w 10000"/>
              <a:gd name="connsiteY19-270" fmla="*/ 4524 h 10000"/>
              <a:gd name="connsiteX20-271" fmla="*/ 717 w 10000"/>
              <a:gd name="connsiteY20-272" fmla="*/ 3690 h 10000"/>
              <a:gd name="connsiteX21-273" fmla="*/ 717 w 10000"/>
              <a:gd name="connsiteY21-274" fmla="*/ 2950 h 10000"/>
              <a:gd name="connsiteX22-275" fmla="*/ 717 w 10000"/>
              <a:gd name="connsiteY22-276" fmla="*/ 2315 h 10000"/>
              <a:gd name="connsiteX23-277" fmla="*/ 538 w 10000"/>
              <a:gd name="connsiteY23-278" fmla="*/ 1786 h 10000"/>
              <a:gd name="connsiteX24-279" fmla="*/ 538 w 10000"/>
              <a:gd name="connsiteY24-280" fmla="*/ 1362 h 10000"/>
              <a:gd name="connsiteX25-281" fmla="*/ 538 w 10000"/>
              <a:gd name="connsiteY25-282" fmla="*/ 952 h 10000"/>
              <a:gd name="connsiteX26-283" fmla="*/ 538 w 10000"/>
              <a:gd name="connsiteY26-284" fmla="*/ 635 h 10000"/>
              <a:gd name="connsiteX27-285" fmla="*/ 359 w 10000"/>
              <a:gd name="connsiteY27-286" fmla="*/ 529 h 10000"/>
              <a:gd name="connsiteX28-287" fmla="*/ 359 w 10000"/>
              <a:gd name="connsiteY28-288" fmla="*/ 423 h 10000"/>
              <a:gd name="connsiteX29-289" fmla="*/ 179 w 10000"/>
              <a:gd name="connsiteY29-290" fmla="*/ 317 h 10000"/>
              <a:gd name="connsiteX30-291" fmla="*/ 0 w 10000"/>
              <a:gd name="connsiteY30-292" fmla="*/ 106 h 10000"/>
              <a:gd name="connsiteX31-293" fmla="*/ 0 w 10000"/>
              <a:gd name="connsiteY31-294" fmla="*/ 0 h 10000"/>
              <a:gd name="connsiteX32-295" fmla="*/ 538 w 10000"/>
              <a:gd name="connsiteY32-296" fmla="*/ 0 h 10000"/>
              <a:gd name="connsiteX33-297" fmla="*/ 897 w 10000"/>
              <a:gd name="connsiteY33-298" fmla="*/ 0 h 10000"/>
              <a:gd name="connsiteX34-299" fmla="*/ 1435 w 10000"/>
              <a:gd name="connsiteY34-300" fmla="*/ 106 h 10000"/>
              <a:gd name="connsiteX35-301" fmla="*/ 1614 w 10000"/>
              <a:gd name="connsiteY35-302" fmla="*/ 212 h 10000"/>
              <a:gd name="connsiteX36-303" fmla="*/ 1794 w 10000"/>
              <a:gd name="connsiteY36-304" fmla="*/ 317 h 10000"/>
              <a:gd name="connsiteX37-305" fmla="*/ 1973 w 10000"/>
              <a:gd name="connsiteY37-306" fmla="*/ 423 h 10000"/>
              <a:gd name="connsiteX38-307" fmla="*/ 1973 w 10000"/>
              <a:gd name="connsiteY38-308" fmla="*/ 635 h 10000"/>
              <a:gd name="connsiteX39-309" fmla="*/ 1973 w 10000"/>
              <a:gd name="connsiteY39-310" fmla="*/ 952 h 10000"/>
              <a:gd name="connsiteX40-311" fmla="*/ 1794 w 10000"/>
              <a:gd name="connsiteY40-312" fmla="*/ 1058 h 10000"/>
              <a:gd name="connsiteX41-313" fmla="*/ 1794 w 10000"/>
              <a:gd name="connsiteY41-314" fmla="*/ 1164 h 10000"/>
              <a:gd name="connsiteX42-315" fmla="*/ 1794 w 10000"/>
              <a:gd name="connsiteY42-316" fmla="*/ 1468 h 10000"/>
              <a:gd name="connsiteX43-317" fmla="*/ 1794 w 10000"/>
              <a:gd name="connsiteY43-318" fmla="*/ 1680 h 10000"/>
              <a:gd name="connsiteX44-319" fmla="*/ 1794 w 10000"/>
              <a:gd name="connsiteY44-320" fmla="*/ 2103 h 10000"/>
              <a:gd name="connsiteX45-321" fmla="*/ 1794 w 10000"/>
              <a:gd name="connsiteY45-322" fmla="*/ 2421 h 10000"/>
              <a:gd name="connsiteX46-323" fmla="*/ 1614 w 10000"/>
              <a:gd name="connsiteY46-324" fmla="*/ 2950 h 10000"/>
              <a:gd name="connsiteX47-325" fmla="*/ 1614 w 10000"/>
              <a:gd name="connsiteY47-326" fmla="*/ 3479 h 10000"/>
              <a:gd name="connsiteX48-327" fmla="*/ 1614 w 10000"/>
              <a:gd name="connsiteY48-328" fmla="*/ 3995 h 10000"/>
              <a:gd name="connsiteX49-329" fmla="*/ 1614 w 10000"/>
              <a:gd name="connsiteY49-330" fmla="*/ 4418 h 10000"/>
              <a:gd name="connsiteX50-331" fmla="*/ 1614 w 10000"/>
              <a:gd name="connsiteY50-332" fmla="*/ 4841 h 10000"/>
              <a:gd name="connsiteX51-333" fmla="*/ 1614 w 10000"/>
              <a:gd name="connsiteY51-334" fmla="*/ 5265 h 10000"/>
              <a:gd name="connsiteX52-335" fmla="*/ 1794 w 10000"/>
              <a:gd name="connsiteY52-336" fmla="*/ 5582 h 10000"/>
              <a:gd name="connsiteX53-337" fmla="*/ 1794 w 10000"/>
              <a:gd name="connsiteY53-338" fmla="*/ 5899 h 10000"/>
              <a:gd name="connsiteX54-339" fmla="*/ 1794 w 10000"/>
              <a:gd name="connsiteY54-340" fmla="*/ 6111 h 10000"/>
              <a:gd name="connsiteX55-341" fmla="*/ 1794 w 10000"/>
              <a:gd name="connsiteY55-342" fmla="*/ 6310 h 10000"/>
              <a:gd name="connsiteX56-343" fmla="*/ 1794 w 10000"/>
              <a:gd name="connsiteY56-344" fmla="*/ 6944 h 10000"/>
              <a:gd name="connsiteX57-345" fmla="*/ 1973 w 10000"/>
              <a:gd name="connsiteY57-346" fmla="*/ 7579 h 10000"/>
              <a:gd name="connsiteX58-347" fmla="*/ 2152 w 10000"/>
              <a:gd name="connsiteY58-348" fmla="*/ 7897 h 10000"/>
              <a:gd name="connsiteX59-349" fmla="*/ 2152 w 10000"/>
              <a:gd name="connsiteY59-350" fmla="*/ 8108 h 10000"/>
              <a:gd name="connsiteX60-351" fmla="*/ 2332 w 10000"/>
              <a:gd name="connsiteY60-352" fmla="*/ 8320 h 10000"/>
              <a:gd name="connsiteX61-353" fmla="*/ 2691 w 10000"/>
              <a:gd name="connsiteY61-354" fmla="*/ 8532 h 10000"/>
              <a:gd name="connsiteX62-355" fmla="*/ 2870 w 10000"/>
              <a:gd name="connsiteY62-356" fmla="*/ 8638 h 10000"/>
              <a:gd name="connsiteX63-357" fmla="*/ 3229 w 10000"/>
              <a:gd name="connsiteY63-358" fmla="*/ 8743 h 10000"/>
              <a:gd name="connsiteX64-359" fmla="*/ 3587 w 10000"/>
              <a:gd name="connsiteY64-360" fmla="*/ 8836 h 10000"/>
              <a:gd name="connsiteX65-361" fmla="*/ 3946 w 10000"/>
              <a:gd name="connsiteY65-362" fmla="*/ 8942 h 10000"/>
              <a:gd name="connsiteX66-363" fmla="*/ 4283 w 10000"/>
              <a:gd name="connsiteY66-364" fmla="*/ 8942 h 10000"/>
              <a:gd name="connsiteX67-365" fmla="*/ 4821 w 10000"/>
              <a:gd name="connsiteY67-366" fmla="*/ 9048 h 10000"/>
              <a:gd name="connsiteX68-367" fmla="*/ 5359 w 10000"/>
              <a:gd name="connsiteY68-368" fmla="*/ 9048 h 10000"/>
              <a:gd name="connsiteX69-369" fmla="*/ 5897 w 10000"/>
              <a:gd name="connsiteY69-370" fmla="*/ 9048 h 10000"/>
              <a:gd name="connsiteX70-371" fmla="*/ 6435 w 10000"/>
              <a:gd name="connsiteY70-372" fmla="*/ 8942 h 10000"/>
              <a:gd name="connsiteX71-373" fmla="*/ 6794 w 10000"/>
              <a:gd name="connsiteY71-374" fmla="*/ 8942 h 10000"/>
              <a:gd name="connsiteX72-375" fmla="*/ 7332 w 10000"/>
              <a:gd name="connsiteY72-376" fmla="*/ 8836 h 10000"/>
              <a:gd name="connsiteX73-377" fmla="*/ 7691 w 10000"/>
              <a:gd name="connsiteY73-378" fmla="*/ 8743 h 10000"/>
              <a:gd name="connsiteX74-379" fmla="*/ 8049 w 10000"/>
              <a:gd name="connsiteY74-380" fmla="*/ 8638 h 10000"/>
              <a:gd name="connsiteX75-381" fmla="*/ 8229 w 10000"/>
              <a:gd name="connsiteY75-382" fmla="*/ 8532 h 10000"/>
              <a:gd name="connsiteX76-383" fmla="*/ 8229 w 10000"/>
              <a:gd name="connsiteY76-384" fmla="*/ 8426 h 10000"/>
              <a:gd name="connsiteX77-385" fmla="*/ 8386 w 10000"/>
              <a:gd name="connsiteY77-386" fmla="*/ 8214 h 10000"/>
              <a:gd name="connsiteX78-387" fmla="*/ 8565 w 10000"/>
              <a:gd name="connsiteY78-388" fmla="*/ 8003 h 10000"/>
              <a:gd name="connsiteX79-389" fmla="*/ 8744 w 10000"/>
              <a:gd name="connsiteY79-390" fmla="*/ 7897 h 10000"/>
              <a:gd name="connsiteX80-391" fmla="*/ 8744 w 10000"/>
              <a:gd name="connsiteY80-392" fmla="*/ 7579 h 10000"/>
              <a:gd name="connsiteX81-393" fmla="*/ 8924 w 10000"/>
              <a:gd name="connsiteY81-394" fmla="*/ 7368 h 10000"/>
              <a:gd name="connsiteX82-395" fmla="*/ 8924 w 10000"/>
              <a:gd name="connsiteY82-396" fmla="*/ 7156 h 10000"/>
              <a:gd name="connsiteX83-397" fmla="*/ 8924 w 10000"/>
              <a:gd name="connsiteY83-398" fmla="*/ 7050 h 10000"/>
              <a:gd name="connsiteX84-399" fmla="*/ 9103 w 10000"/>
              <a:gd name="connsiteY84-400" fmla="*/ 6839 h 10000"/>
              <a:gd name="connsiteX85-401" fmla="*/ 9103 w 10000"/>
              <a:gd name="connsiteY85-402" fmla="*/ 6733 h 10000"/>
              <a:gd name="connsiteX86-403" fmla="*/ 9283 w 10000"/>
              <a:gd name="connsiteY86-404" fmla="*/ 6733 h 10000"/>
              <a:gd name="connsiteX87-405" fmla="*/ 9283 w 10000"/>
              <a:gd name="connsiteY87-406" fmla="*/ 6627 h 10000"/>
              <a:gd name="connsiteX88-407" fmla="*/ 9283 w 10000"/>
              <a:gd name="connsiteY88-408" fmla="*/ 6627 h 10000"/>
              <a:gd name="connsiteX89-409" fmla="*/ 9283 w 10000"/>
              <a:gd name="connsiteY89-410" fmla="*/ 6627 h 10000"/>
              <a:gd name="connsiteX90-411" fmla="*/ 9283 w 10000"/>
              <a:gd name="connsiteY90-412" fmla="*/ 6733 h 10000"/>
              <a:gd name="connsiteX91-413" fmla="*/ 9462 w 10000"/>
              <a:gd name="connsiteY91-414" fmla="*/ 6733 h 10000"/>
              <a:gd name="connsiteX92-415" fmla="*/ 9462 w 10000"/>
              <a:gd name="connsiteY92-416" fmla="*/ 6839 h 10000"/>
              <a:gd name="connsiteX93-417" fmla="*/ 9462 w 10000"/>
              <a:gd name="connsiteY93-418" fmla="*/ 7050 h 10000"/>
              <a:gd name="connsiteX94-419" fmla="*/ 9462 w 10000"/>
              <a:gd name="connsiteY94-420" fmla="*/ 7156 h 10000"/>
              <a:gd name="connsiteX95-421" fmla="*/ 9462 w 10000"/>
              <a:gd name="connsiteY95-422" fmla="*/ 7368 h 10000"/>
              <a:gd name="connsiteX96-423" fmla="*/ 9462 w 10000"/>
              <a:gd name="connsiteY96-424" fmla="*/ 7579 h 10000"/>
              <a:gd name="connsiteX97-425" fmla="*/ 9641 w 10000"/>
              <a:gd name="connsiteY97-426" fmla="*/ 8003 h 10000"/>
              <a:gd name="connsiteX98-427" fmla="*/ 9641 w 10000"/>
              <a:gd name="connsiteY98-428" fmla="*/ 8320 h 10000"/>
              <a:gd name="connsiteX99-429" fmla="*/ 9821 w 10000"/>
              <a:gd name="connsiteY99-430" fmla="*/ 8638 h 10000"/>
              <a:gd name="connsiteX100-431" fmla="*/ 10000 w 10000"/>
              <a:gd name="connsiteY100-432" fmla="*/ 8836 h 10000"/>
              <a:gd name="connsiteX101-433" fmla="*/ 10000 w 10000"/>
              <a:gd name="connsiteY101-434" fmla="*/ 8942 h 10000"/>
              <a:gd name="connsiteX102-435" fmla="*/ 10000 w 10000"/>
              <a:gd name="connsiteY102-436" fmla="*/ 9048 h 10000"/>
              <a:gd name="connsiteX103-437" fmla="*/ 10000 w 10000"/>
              <a:gd name="connsiteY103-438" fmla="*/ 9153 h 10000"/>
              <a:gd name="connsiteX104-439" fmla="*/ 9821 w 10000"/>
              <a:gd name="connsiteY104-440" fmla="*/ 9259 h 10000"/>
              <a:gd name="connsiteX105-441" fmla="*/ 9462 w 10000"/>
              <a:gd name="connsiteY105-442" fmla="*/ 9365 h 10000"/>
              <a:gd name="connsiteX106-443" fmla="*/ 9103 w 10000"/>
              <a:gd name="connsiteY106-444" fmla="*/ 9471 h 10000"/>
              <a:gd name="connsiteX107-445" fmla="*/ 8744 w 10000"/>
              <a:gd name="connsiteY107-446" fmla="*/ 9577 h 10000"/>
              <a:gd name="connsiteX108-447" fmla="*/ 8229 w 10000"/>
              <a:gd name="connsiteY108-448" fmla="*/ 9683 h 10000"/>
              <a:gd name="connsiteX109-449" fmla="*/ 7511 w 10000"/>
              <a:gd name="connsiteY109-450" fmla="*/ 9788 h 10000"/>
              <a:gd name="connsiteX110-451" fmla="*/ 6973 w 10000"/>
              <a:gd name="connsiteY110-452" fmla="*/ 9894 h 10000"/>
              <a:gd name="connsiteX111-453" fmla="*/ 6256 w 10000"/>
              <a:gd name="connsiteY111-454" fmla="*/ 10000 h 10000"/>
              <a:gd name="connsiteX112-455" fmla="*/ 5359 w 10000"/>
              <a:gd name="connsiteY112-456" fmla="*/ 10000 h 10000"/>
              <a:gd name="connsiteX113-457" fmla="*/ 5359 w 10000"/>
              <a:gd name="connsiteY113-458" fmla="*/ 10000 h 10000"/>
              <a:gd name="connsiteX0-459" fmla="*/ 5359 w 10000"/>
              <a:gd name="connsiteY0-460" fmla="*/ 10000 h 10000"/>
              <a:gd name="connsiteX1-461" fmla="*/ 4641 w 10000"/>
              <a:gd name="connsiteY1-462" fmla="*/ 9894 h 10000"/>
              <a:gd name="connsiteX2-463" fmla="*/ 3946 w 10000"/>
              <a:gd name="connsiteY2-464" fmla="*/ 9894 h 10000"/>
              <a:gd name="connsiteX3-465" fmla="*/ 3408 w 10000"/>
              <a:gd name="connsiteY3-466" fmla="*/ 9788 h 10000"/>
              <a:gd name="connsiteX4-467" fmla="*/ 2870 w 10000"/>
              <a:gd name="connsiteY4-468" fmla="*/ 9683 h 10000"/>
              <a:gd name="connsiteX5-469" fmla="*/ 2511 w 10000"/>
              <a:gd name="connsiteY5-470" fmla="*/ 9577 h 10000"/>
              <a:gd name="connsiteX6-471" fmla="*/ 2152 w 10000"/>
              <a:gd name="connsiteY6-472" fmla="*/ 9365 h 10000"/>
              <a:gd name="connsiteX7-473" fmla="*/ 1794 w 10000"/>
              <a:gd name="connsiteY7-474" fmla="*/ 9153 h 10000"/>
              <a:gd name="connsiteX8-475" fmla="*/ 1614 w 10000"/>
              <a:gd name="connsiteY8-476" fmla="*/ 8942 h 10000"/>
              <a:gd name="connsiteX9-477" fmla="*/ 1256 w 10000"/>
              <a:gd name="connsiteY9-478" fmla="*/ 8638 h 10000"/>
              <a:gd name="connsiteX10-479" fmla="*/ 1076 w 10000"/>
              <a:gd name="connsiteY10-480" fmla="*/ 8320 h 10000"/>
              <a:gd name="connsiteX11-481" fmla="*/ 897 w 10000"/>
              <a:gd name="connsiteY11-482" fmla="*/ 8003 h 10000"/>
              <a:gd name="connsiteX12-483" fmla="*/ 897 w 10000"/>
              <a:gd name="connsiteY12-484" fmla="*/ 7685 h 10000"/>
              <a:gd name="connsiteX13-485" fmla="*/ 717 w 10000"/>
              <a:gd name="connsiteY13-486" fmla="*/ 7474 h 10000"/>
              <a:gd name="connsiteX14-487" fmla="*/ 717 w 10000"/>
              <a:gd name="connsiteY14-488" fmla="*/ 7156 h 10000"/>
              <a:gd name="connsiteX15-489" fmla="*/ 717 w 10000"/>
              <a:gd name="connsiteY15-490" fmla="*/ 6733 h 10000"/>
              <a:gd name="connsiteX16-491" fmla="*/ 717 w 10000"/>
              <a:gd name="connsiteY16-492" fmla="*/ 6310 h 10000"/>
              <a:gd name="connsiteX17-493" fmla="*/ 717 w 10000"/>
              <a:gd name="connsiteY17-494" fmla="*/ 5794 h 10000"/>
              <a:gd name="connsiteX18-495" fmla="*/ 717 w 10000"/>
              <a:gd name="connsiteY18-496" fmla="*/ 5159 h 10000"/>
              <a:gd name="connsiteX19-497" fmla="*/ 717 w 10000"/>
              <a:gd name="connsiteY19-498" fmla="*/ 4524 h 10000"/>
              <a:gd name="connsiteX20-499" fmla="*/ 717 w 10000"/>
              <a:gd name="connsiteY20-500" fmla="*/ 3690 h 10000"/>
              <a:gd name="connsiteX21-501" fmla="*/ 717 w 10000"/>
              <a:gd name="connsiteY21-502" fmla="*/ 2950 h 10000"/>
              <a:gd name="connsiteX22-503" fmla="*/ 717 w 10000"/>
              <a:gd name="connsiteY22-504" fmla="*/ 2315 h 10000"/>
              <a:gd name="connsiteX23-505" fmla="*/ 538 w 10000"/>
              <a:gd name="connsiteY23-506" fmla="*/ 1786 h 10000"/>
              <a:gd name="connsiteX24-507" fmla="*/ 538 w 10000"/>
              <a:gd name="connsiteY24-508" fmla="*/ 1362 h 10000"/>
              <a:gd name="connsiteX25-509" fmla="*/ 538 w 10000"/>
              <a:gd name="connsiteY25-510" fmla="*/ 952 h 10000"/>
              <a:gd name="connsiteX26-511" fmla="*/ 538 w 10000"/>
              <a:gd name="connsiteY26-512" fmla="*/ 635 h 10000"/>
              <a:gd name="connsiteX27-513" fmla="*/ 359 w 10000"/>
              <a:gd name="connsiteY27-514" fmla="*/ 529 h 10000"/>
              <a:gd name="connsiteX28-515" fmla="*/ 359 w 10000"/>
              <a:gd name="connsiteY28-516" fmla="*/ 423 h 10000"/>
              <a:gd name="connsiteX29-517" fmla="*/ 0 w 10000"/>
              <a:gd name="connsiteY29-518" fmla="*/ 106 h 10000"/>
              <a:gd name="connsiteX30-519" fmla="*/ 0 w 10000"/>
              <a:gd name="connsiteY30-520" fmla="*/ 0 h 10000"/>
              <a:gd name="connsiteX31-521" fmla="*/ 538 w 10000"/>
              <a:gd name="connsiteY31-522" fmla="*/ 0 h 10000"/>
              <a:gd name="connsiteX32-523" fmla="*/ 897 w 10000"/>
              <a:gd name="connsiteY32-524" fmla="*/ 0 h 10000"/>
              <a:gd name="connsiteX33-525" fmla="*/ 1435 w 10000"/>
              <a:gd name="connsiteY33-526" fmla="*/ 106 h 10000"/>
              <a:gd name="connsiteX34-527" fmla="*/ 1614 w 10000"/>
              <a:gd name="connsiteY34-528" fmla="*/ 212 h 10000"/>
              <a:gd name="connsiteX35-529" fmla="*/ 1794 w 10000"/>
              <a:gd name="connsiteY35-530" fmla="*/ 317 h 10000"/>
              <a:gd name="connsiteX36-531" fmla="*/ 1973 w 10000"/>
              <a:gd name="connsiteY36-532" fmla="*/ 423 h 10000"/>
              <a:gd name="connsiteX37-533" fmla="*/ 1973 w 10000"/>
              <a:gd name="connsiteY37-534" fmla="*/ 635 h 10000"/>
              <a:gd name="connsiteX38-535" fmla="*/ 1973 w 10000"/>
              <a:gd name="connsiteY38-536" fmla="*/ 952 h 10000"/>
              <a:gd name="connsiteX39-537" fmla="*/ 1794 w 10000"/>
              <a:gd name="connsiteY39-538" fmla="*/ 1058 h 10000"/>
              <a:gd name="connsiteX40-539" fmla="*/ 1794 w 10000"/>
              <a:gd name="connsiteY40-540" fmla="*/ 1164 h 10000"/>
              <a:gd name="connsiteX41-541" fmla="*/ 1794 w 10000"/>
              <a:gd name="connsiteY41-542" fmla="*/ 1468 h 10000"/>
              <a:gd name="connsiteX42-543" fmla="*/ 1794 w 10000"/>
              <a:gd name="connsiteY42-544" fmla="*/ 1680 h 10000"/>
              <a:gd name="connsiteX43-545" fmla="*/ 1794 w 10000"/>
              <a:gd name="connsiteY43-546" fmla="*/ 2103 h 10000"/>
              <a:gd name="connsiteX44-547" fmla="*/ 1794 w 10000"/>
              <a:gd name="connsiteY44-548" fmla="*/ 2421 h 10000"/>
              <a:gd name="connsiteX45-549" fmla="*/ 1614 w 10000"/>
              <a:gd name="connsiteY45-550" fmla="*/ 2950 h 10000"/>
              <a:gd name="connsiteX46-551" fmla="*/ 1614 w 10000"/>
              <a:gd name="connsiteY46-552" fmla="*/ 3479 h 10000"/>
              <a:gd name="connsiteX47-553" fmla="*/ 1614 w 10000"/>
              <a:gd name="connsiteY47-554" fmla="*/ 3995 h 10000"/>
              <a:gd name="connsiteX48-555" fmla="*/ 1614 w 10000"/>
              <a:gd name="connsiteY48-556" fmla="*/ 4418 h 10000"/>
              <a:gd name="connsiteX49-557" fmla="*/ 1614 w 10000"/>
              <a:gd name="connsiteY49-558" fmla="*/ 4841 h 10000"/>
              <a:gd name="connsiteX50-559" fmla="*/ 1614 w 10000"/>
              <a:gd name="connsiteY50-560" fmla="*/ 5265 h 10000"/>
              <a:gd name="connsiteX51-561" fmla="*/ 1794 w 10000"/>
              <a:gd name="connsiteY51-562" fmla="*/ 5582 h 10000"/>
              <a:gd name="connsiteX52-563" fmla="*/ 1794 w 10000"/>
              <a:gd name="connsiteY52-564" fmla="*/ 5899 h 10000"/>
              <a:gd name="connsiteX53-565" fmla="*/ 1794 w 10000"/>
              <a:gd name="connsiteY53-566" fmla="*/ 6111 h 10000"/>
              <a:gd name="connsiteX54-567" fmla="*/ 1794 w 10000"/>
              <a:gd name="connsiteY54-568" fmla="*/ 6310 h 10000"/>
              <a:gd name="connsiteX55-569" fmla="*/ 1794 w 10000"/>
              <a:gd name="connsiteY55-570" fmla="*/ 6944 h 10000"/>
              <a:gd name="connsiteX56-571" fmla="*/ 1973 w 10000"/>
              <a:gd name="connsiteY56-572" fmla="*/ 7579 h 10000"/>
              <a:gd name="connsiteX57-573" fmla="*/ 2152 w 10000"/>
              <a:gd name="connsiteY57-574" fmla="*/ 7897 h 10000"/>
              <a:gd name="connsiteX58-575" fmla="*/ 2152 w 10000"/>
              <a:gd name="connsiteY58-576" fmla="*/ 8108 h 10000"/>
              <a:gd name="connsiteX59-577" fmla="*/ 2332 w 10000"/>
              <a:gd name="connsiteY59-578" fmla="*/ 8320 h 10000"/>
              <a:gd name="connsiteX60-579" fmla="*/ 2691 w 10000"/>
              <a:gd name="connsiteY60-580" fmla="*/ 8532 h 10000"/>
              <a:gd name="connsiteX61-581" fmla="*/ 2870 w 10000"/>
              <a:gd name="connsiteY61-582" fmla="*/ 8638 h 10000"/>
              <a:gd name="connsiteX62-583" fmla="*/ 3229 w 10000"/>
              <a:gd name="connsiteY62-584" fmla="*/ 8743 h 10000"/>
              <a:gd name="connsiteX63-585" fmla="*/ 3587 w 10000"/>
              <a:gd name="connsiteY63-586" fmla="*/ 8836 h 10000"/>
              <a:gd name="connsiteX64-587" fmla="*/ 3946 w 10000"/>
              <a:gd name="connsiteY64-588" fmla="*/ 8942 h 10000"/>
              <a:gd name="connsiteX65-589" fmla="*/ 4283 w 10000"/>
              <a:gd name="connsiteY65-590" fmla="*/ 8942 h 10000"/>
              <a:gd name="connsiteX66-591" fmla="*/ 4821 w 10000"/>
              <a:gd name="connsiteY66-592" fmla="*/ 9048 h 10000"/>
              <a:gd name="connsiteX67-593" fmla="*/ 5359 w 10000"/>
              <a:gd name="connsiteY67-594" fmla="*/ 9048 h 10000"/>
              <a:gd name="connsiteX68-595" fmla="*/ 5897 w 10000"/>
              <a:gd name="connsiteY68-596" fmla="*/ 9048 h 10000"/>
              <a:gd name="connsiteX69-597" fmla="*/ 6435 w 10000"/>
              <a:gd name="connsiteY69-598" fmla="*/ 8942 h 10000"/>
              <a:gd name="connsiteX70-599" fmla="*/ 6794 w 10000"/>
              <a:gd name="connsiteY70-600" fmla="*/ 8942 h 10000"/>
              <a:gd name="connsiteX71-601" fmla="*/ 7332 w 10000"/>
              <a:gd name="connsiteY71-602" fmla="*/ 8836 h 10000"/>
              <a:gd name="connsiteX72-603" fmla="*/ 7691 w 10000"/>
              <a:gd name="connsiteY72-604" fmla="*/ 8743 h 10000"/>
              <a:gd name="connsiteX73-605" fmla="*/ 8049 w 10000"/>
              <a:gd name="connsiteY73-606" fmla="*/ 8638 h 10000"/>
              <a:gd name="connsiteX74-607" fmla="*/ 8229 w 10000"/>
              <a:gd name="connsiteY74-608" fmla="*/ 8532 h 10000"/>
              <a:gd name="connsiteX75-609" fmla="*/ 8229 w 10000"/>
              <a:gd name="connsiteY75-610" fmla="*/ 8426 h 10000"/>
              <a:gd name="connsiteX76-611" fmla="*/ 8386 w 10000"/>
              <a:gd name="connsiteY76-612" fmla="*/ 8214 h 10000"/>
              <a:gd name="connsiteX77-613" fmla="*/ 8565 w 10000"/>
              <a:gd name="connsiteY77-614" fmla="*/ 8003 h 10000"/>
              <a:gd name="connsiteX78-615" fmla="*/ 8744 w 10000"/>
              <a:gd name="connsiteY78-616" fmla="*/ 7897 h 10000"/>
              <a:gd name="connsiteX79-617" fmla="*/ 8744 w 10000"/>
              <a:gd name="connsiteY79-618" fmla="*/ 7579 h 10000"/>
              <a:gd name="connsiteX80-619" fmla="*/ 8924 w 10000"/>
              <a:gd name="connsiteY80-620" fmla="*/ 7368 h 10000"/>
              <a:gd name="connsiteX81-621" fmla="*/ 8924 w 10000"/>
              <a:gd name="connsiteY81-622" fmla="*/ 7156 h 10000"/>
              <a:gd name="connsiteX82-623" fmla="*/ 8924 w 10000"/>
              <a:gd name="connsiteY82-624" fmla="*/ 7050 h 10000"/>
              <a:gd name="connsiteX83-625" fmla="*/ 9103 w 10000"/>
              <a:gd name="connsiteY83-626" fmla="*/ 6839 h 10000"/>
              <a:gd name="connsiteX84-627" fmla="*/ 9103 w 10000"/>
              <a:gd name="connsiteY84-628" fmla="*/ 6733 h 10000"/>
              <a:gd name="connsiteX85-629" fmla="*/ 9283 w 10000"/>
              <a:gd name="connsiteY85-630" fmla="*/ 6733 h 10000"/>
              <a:gd name="connsiteX86-631" fmla="*/ 9283 w 10000"/>
              <a:gd name="connsiteY86-632" fmla="*/ 6627 h 10000"/>
              <a:gd name="connsiteX87-633" fmla="*/ 9283 w 10000"/>
              <a:gd name="connsiteY87-634" fmla="*/ 6627 h 10000"/>
              <a:gd name="connsiteX88-635" fmla="*/ 9283 w 10000"/>
              <a:gd name="connsiteY88-636" fmla="*/ 6627 h 10000"/>
              <a:gd name="connsiteX89-637" fmla="*/ 9283 w 10000"/>
              <a:gd name="connsiteY89-638" fmla="*/ 6733 h 10000"/>
              <a:gd name="connsiteX90-639" fmla="*/ 9462 w 10000"/>
              <a:gd name="connsiteY90-640" fmla="*/ 6733 h 10000"/>
              <a:gd name="connsiteX91-641" fmla="*/ 9462 w 10000"/>
              <a:gd name="connsiteY91-642" fmla="*/ 6839 h 10000"/>
              <a:gd name="connsiteX92-643" fmla="*/ 9462 w 10000"/>
              <a:gd name="connsiteY92-644" fmla="*/ 7050 h 10000"/>
              <a:gd name="connsiteX93-645" fmla="*/ 9462 w 10000"/>
              <a:gd name="connsiteY93-646" fmla="*/ 7156 h 10000"/>
              <a:gd name="connsiteX94-647" fmla="*/ 9462 w 10000"/>
              <a:gd name="connsiteY94-648" fmla="*/ 7368 h 10000"/>
              <a:gd name="connsiteX95-649" fmla="*/ 9462 w 10000"/>
              <a:gd name="connsiteY95-650" fmla="*/ 7579 h 10000"/>
              <a:gd name="connsiteX96-651" fmla="*/ 9641 w 10000"/>
              <a:gd name="connsiteY96-652" fmla="*/ 8003 h 10000"/>
              <a:gd name="connsiteX97-653" fmla="*/ 9641 w 10000"/>
              <a:gd name="connsiteY97-654" fmla="*/ 8320 h 10000"/>
              <a:gd name="connsiteX98-655" fmla="*/ 9821 w 10000"/>
              <a:gd name="connsiteY98-656" fmla="*/ 8638 h 10000"/>
              <a:gd name="connsiteX99-657" fmla="*/ 10000 w 10000"/>
              <a:gd name="connsiteY99-658" fmla="*/ 8836 h 10000"/>
              <a:gd name="connsiteX100-659" fmla="*/ 10000 w 10000"/>
              <a:gd name="connsiteY100-660" fmla="*/ 8942 h 10000"/>
              <a:gd name="connsiteX101-661" fmla="*/ 10000 w 10000"/>
              <a:gd name="connsiteY101-662" fmla="*/ 9048 h 10000"/>
              <a:gd name="connsiteX102-663" fmla="*/ 10000 w 10000"/>
              <a:gd name="connsiteY102-664" fmla="*/ 9153 h 10000"/>
              <a:gd name="connsiteX103-665" fmla="*/ 9821 w 10000"/>
              <a:gd name="connsiteY103-666" fmla="*/ 9259 h 10000"/>
              <a:gd name="connsiteX104-667" fmla="*/ 9462 w 10000"/>
              <a:gd name="connsiteY104-668" fmla="*/ 9365 h 10000"/>
              <a:gd name="connsiteX105-669" fmla="*/ 9103 w 10000"/>
              <a:gd name="connsiteY105-670" fmla="*/ 9471 h 10000"/>
              <a:gd name="connsiteX106-671" fmla="*/ 8744 w 10000"/>
              <a:gd name="connsiteY106-672" fmla="*/ 9577 h 10000"/>
              <a:gd name="connsiteX107-673" fmla="*/ 8229 w 10000"/>
              <a:gd name="connsiteY107-674" fmla="*/ 9683 h 10000"/>
              <a:gd name="connsiteX108-675" fmla="*/ 7511 w 10000"/>
              <a:gd name="connsiteY108-676" fmla="*/ 9788 h 10000"/>
              <a:gd name="connsiteX109-677" fmla="*/ 6973 w 10000"/>
              <a:gd name="connsiteY109-678" fmla="*/ 9894 h 10000"/>
              <a:gd name="connsiteX110-679" fmla="*/ 6256 w 10000"/>
              <a:gd name="connsiteY110-680" fmla="*/ 10000 h 10000"/>
              <a:gd name="connsiteX111-681" fmla="*/ 5359 w 10000"/>
              <a:gd name="connsiteY111-682" fmla="*/ 10000 h 10000"/>
              <a:gd name="connsiteX112-683" fmla="*/ 5359 w 10000"/>
              <a:gd name="connsiteY112-684" fmla="*/ 10000 h 10000"/>
              <a:gd name="connsiteX0-685" fmla="*/ 5359 w 10000"/>
              <a:gd name="connsiteY0-686" fmla="*/ 10000 h 10000"/>
              <a:gd name="connsiteX1-687" fmla="*/ 4641 w 10000"/>
              <a:gd name="connsiteY1-688" fmla="*/ 9894 h 10000"/>
              <a:gd name="connsiteX2-689" fmla="*/ 3946 w 10000"/>
              <a:gd name="connsiteY2-690" fmla="*/ 9894 h 10000"/>
              <a:gd name="connsiteX3-691" fmla="*/ 3408 w 10000"/>
              <a:gd name="connsiteY3-692" fmla="*/ 9788 h 10000"/>
              <a:gd name="connsiteX4-693" fmla="*/ 2870 w 10000"/>
              <a:gd name="connsiteY4-694" fmla="*/ 9683 h 10000"/>
              <a:gd name="connsiteX5-695" fmla="*/ 2511 w 10000"/>
              <a:gd name="connsiteY5-696" fmla="*/ 9577 h 10000"/>
              <a:gd name="connsiteX6-697" fmla="*/ 2152 w 10000"/>
              <a:gd name="connsiteY6-698" fmla="*/ 9365 h 10000"/>
              <a:gd name="connsiteX7-699" fmla="*/ 1794 w 10000"/>
              <a:gd name="connsiteY7-700" fmla="*/ 9153 h 10000"/>
              <a:gd name="connsiteX8-701" fmla="*/ 1614 w 10000"/>
              <a:gd name="connsiteY8-702" fmla="*/ 8942 h 10000"/>
              <a:gd name="connsiteX9-703" fmla="*/ 1256 w 10000"/>
              <a:gd name="connsiteY9-704" fmla="*/ 8638 h 10000"/>
              <a:gd name="connsiteX10-705" fmla="*/ 1076 w 10000"/>
              <a:gd name="connsiteY10-706" fmla="*/ 8320 h 10000"/>
              <a:gd name="connsiteX11-707" fmla="*/ 897 w 10000"/>
              <a:gd name="connsiteY11-708" fmla="*/ 8003 h 10000"/>
              <a:gd name="connsiteX12-709" fmla="*/ 897 w 10000"/>
              <a:gd name="connsiteY12-710" fmla="*/ 7685 h 10000"/>
              <a:gd name="connsiteX13-711" fmla="*/ 717 w 10000"/>
              <a:gd name="connsiteY13-712" fmla="*/ 7474 h 10000"/>
              <a:gd name="connsiteX14-713" fmla="*/ 717 w 10000"/>
              <a:gd name="connsiteY14-714" fmla="*/ 7156 h 10000"/>
              <a:gd name="connsiteX15-715" fmla="*/ 717 w 10000"/>
              <a:gd name="connsiteY15-716" fmla="*/ 6733 h 10000"/>
              <a:gd name="connsiteX16-717" fmla="*/ 717 w 10000"/>
              <a:gd name="connsiteY16-718" fmla="*/ 6310 h 10000"/>
              <a:gd name="connsiteX17-719" fmla="*/ 717 w 10000"/>
              <a:gd name="connsiteY17-720" fmla="*/ 5794 h 10000"/>
              <a:gd name="connsiteX18-721" fmla="*/ 717 w 10000"/>
              <a:gd name="connsiteY18-722" fmla="*/ 5159 h 10000"/>
              <a:gd name="connsiteX19-723" fmla="*/ 717 w 10000"/>
              <a:gd name="connsiteY19-724" fmla="*/ 4524 h 10000"/>
              <a:gd name="connsiteX20-725" fmla="*/ 717 w 10000"/>
              <a:gd name="connsiteY20-726" fmla="*/ 3690 h 10000"/>
              <a:gd name="connsiteX21-727" fmla="*/ 717 w 10000"/>
              <a:gd name="connsiteY21-728" fmla="*/ 2950 h 10000"/>
              <a:gd name="connsiteX22-729" fmla="*/ 717 w 10000"/>
              <a:gd name="connsiteY22-730" fmla="*/ 2315 h 10000"/>
              <a:gd name="connsiteX23-731" fmla="*/ 538 w 10000"/>
              <a:gd name="connsiteY23-732" fmla="*/ 1786 h 10000"/>
              <a:gd name="connsiteX24-733" fmla="*/ 538 w 10000"/>
              <a:gd name="connsiteY24-734" fmla="*/ 1362 h 10000"/>
              <a:gd name="connsiteX25-735" fmla="*/ 538 w 10000"/>
              <a:gd name="connsiteY25-736" fmla="*/ 952 h 10000"/>
              <a:gd name="connsiteX26-737" fmla="*/ 538 w 10000"/>
              <a:gd name="connsiteY26-738" fmla="*/ 635 h 10000"/>
              <a:gd name="connsiteX27-739" fmla="*/ 359 w 10000"/>
              <a:gd name="connsiteY27-740" fmla="*/ 529 h 10000"/>
              <a:gd name="connsiteX28-741" fmla="*/ 359 w 10000"/>
              <a:gd name="connsiteY28-742" fmla="*/ 423 h 10000"/>
              <a:gd name="connsiteX29-743" fmla="*/ 0 w 10000"/>
              <a:gd name="connsiteY29-744" fmla="*/ 106 h 10000"/>
              <a:gd name="connsiteX30-745" fmla="*/ 538 w 10000"/>
              <a:gd name="connsiteY30-746" fmla="*/ 0 h 10000"/>
              <a:gd name="connsiteX31-747" fmla="*/ 897 w 10000"/>
              <a:gd name="connsiteY31-748" fmla="*/ 0 h 10000"/>
              <a:gd name="connsiteX32-749" fmla="*/ 1435 w 10000"/>
              <a:gd name="connsiteY32-750" fmla="*/ 106 h 10000"/>
              <a:gd name="connsiteX33-751" fmla="*/ 1614 w 10000"/>
              <a:gd name="connsiteY33-752" fmla="*/ 212 h 10000"/>
              <a:gd name="connsiteX34-753" fmla="*/ 1794 w 10000"/>
              <a:gd name="connsiteY34-754" fmla="*/ 317 h 10000"/>
              <a:gd name="connsiteX35-755" fmla="*/ 1973 w 10000"/>
              <a:gd name="connsiteY35-756" fmla="*/ 423 h 10000"/>
              <a:gd name="connsiteX36-757" fmla="*/ 1973 w 10000"/>
              <a:gd name="connsiteY36-758" fmla="*/ 635 h 10000"/>
              <a:gd name="connsiteX37-759" fmla="*/ 1973 w 10000"/>
              <a:gd name="connsiteY37-760" fmla="*/ 952 h 10000"/>
              <a:gd name="connsiteX38-761" fmla="*/ 1794 w 10000"/>
              <a:gd name="connsiteY38-762" fmla="*/ 1058 h 10000"/>
              <a:gd name="connsiteX39-763" fmla="*/ 1794 w 10000"/>
              <a:gd name="connsiteY39-764" fmla="*/ 1164 h 10000"/>
              <a:gd name="connsiteX40-765" fmla="*/ 1794 w 10000"/>
              <a:gd name="connsiteY40-766" fmla="*/ 1468 h 10000"/>
              <a:gd name="connsiteX41-767" fmla="*/ 1794 w 10000"/>
              <a:gd name="connsiteY41-768" fmla="*/ 1680 h 10000"/>
              <a:gd name="connsiteX42-769" fmla="*/ 1794 w 10000"/>
              <a:gd name="connsiteY42-770" fmla="*/ 2103 h 10000"/>
              <a:gd name="connsiteX43-771" fmla="*/ 1794 w 10000"/>
              <a:gd name="connsiteY43-772" fmla="*/ 2421 h 10000"/>
              <a:gd name="connsiteX44-773" fmla="*/ 1614 w 10000"/>
              <a:gd name="connsiteY44-774" fmla="*/ 2950 h 10000"/>
              <a:gd name="connsiteX45-775" fmla="*/ 1614 w 10000"/>
              <a:gd name="connsiteY45-776" fmla="*/ 3479 h 10000"/>
              <a:gd name="connsiteX46-777" fmla="*/ 1614 w 10000"/>
              <a:gd name="connsiteY46-778" fmla="*/ 3995 h 10000"/>
              <a:gd name="connsiteX47-779" fmla="*/ 1614 w 10000"/>
              <a:gd name="connsiteY47-780" fmla="*/ 4418 h 10000"/>
              <a:gd name="connsiteX48-781" fmla="*/ 1614 w 10000"/>
              <a:gd name="connsiteY48-782" fmla="*/ 4841 h 10000"/>
              <a:gd name="connsiteX49-783" fmla="*/ 1614 w 10000"/>
              <a:gd name="connsiteY49-784" fmla="*/ 5265 h 10000"/>
              <a:gd name="connsiteX50-785" fmla="*/ 1794 w 10000"/>
              <a:gd name="connsiteY50-786" fmla="*/ 5582 h 10000"/>
              <a:gd name="connsiteX51-787" fmla="*/ 1794 w 10000"/>
              <a:gd name="connsiteY51-788" fmla="*/ 5899 h 10000"/>
              <a:gd name="connsiteX52-789" fmla="*/ 1794 w 10000"/>
              <a:gd name="connsiteY52-790" fmla="*/ 6111 h 10000"/>
              <a:gd name="connsiteX53-791" fmla="*/ 1794 w 10000"/>
              <a:gd name="connsiteY53-792" fmla="*/ 6310 h 10000"/>
              <a:gd name="connsiteX54-793" fmla="*/ 1794 w 10000"/>
              <a:gd name="connsiteY54-794" fmla="*/ 6944 h 10000"/>
              <a:gd name="connsiteX55-795" fmla="*/ 1973 w 10000"/>
              <a:gd name="connsiteY55-796" fmla="*/ 7579 h 10000"/>
              <a:gd name="connsiteX56-797" fmla="*/ 2152 w 10000"/>
              <a:gd name="connsiteY56-798" fmla="*/ 7897 h 10000"/>
              <a:gd name="connsiteX57-799" fmla="*/ 2152 w 10000"/>
              <a:gd name="connsiteY57-800" fmla="*/ 8108 h 10000"/>
              <a:gd name="connsiteX58-801" fmla="*/ 2332 w 10000"/>
              <a:gd name="connsiteY58-802" fmla="*/ 8320 h 10000"/>
              <a:gd name="connsiteX59-803" fmla="*/ 2691 w 10000"/>
              <a:gd name="connsiteY59-804" fmla="*/ 8532 h 10000"/>
              <a:gd name="connsiteX60-805" fmla="*/ 2870 w 10000"/>
              <a:gd name="connsiteY60-806" fmla="*/ 8638 h 10000"/>
              <a:gd name="connsiteX61-807" fmla="*/ 3229 w 10000"/>
              <a:gd name="connsiteY61-808" fmla="*/ 8743 h 10000"/>
              <a:gd name="connsiteX62-809" fmla="*/ 3587 w 10000"/>
              <a:gd name="connsiteY62-810" fmla="*/ 8836 h 10000"/>
              <a:gd name="connsiteX63-811" fmla="*/ 3946 w 10000"/>
              <a:gd name="connsiteY63-812" fmla="*/ 8942 h 10000"/>
              <a:gd name="connsiteX64-813" fmla="*/ 4283 w 10000"/>
              <a:gd name="connsiteY64-814" fmla="*/ 8942 h 10000"/>
              <a:gd name="connsiteX65-815" fmla="*/ 4821 w 10000"/>
              <a:gd name="connsiteY65-816" fmla="*/ 9048 h 10000"/>
              <a:gd name="connsiteX66-817" fmla="*/ 5359 w 10000"/>
              <a:gd name="connsiteY66-818" fmla="*/ 9048 h 10000"/>
              <a:gd name="connsiteX67-819" fmla="*/ 5897 w 10000"/>
              <a:gd name="connsiteY67-820" fmla="*/ 9048 h 10000"/>
              <a:gd name="connsiteX68-821" fmla="*/ 6435 w 10000"/>
              <a:gd name="connsiteY68-822" fmla="*/ 8942 h 10000"/>
              <a:gd name="connsiteX69-823" fmla="*/ 6794 w 10000"/>
              <a:gd name="connsiteY69-824" fmla="*/ 8942 h 10000"/>
              <a:gd name="connsiteX70-825" fmla="*/ 7332 w 10000"/>
              <a:gd name="connsiteY70-826" fmla="*/ 8836 h 10000"/>
              <a:gd name="connsiteX71-827" fmla="*/ 7691 w 10000"/>
              <a:gd name="connsiteY71-828" fmla="*/ 8743 h 10000"/>
              <a:gd name="connsiteX72-829" fmla="*/ 8049 w 10000"/>
              <a:gd name="connsiteY72-830" fmla="*/ 8638 h 10000"/>
              <a:gd name="connsiteX73-831" fmla="*/ 8229 w 10000"/>
              <a:gd name="connsiteY73-832" fmla="*/ 8532 h 10000"/>
              <a:gd name="connsiteX74-833" fmla="*/ 8229 w 10000"/>
              <a:gd name="connsiteY74-834" fmla="*/ 8426 h 10000"/>
              <a:gd name="connsiteX75-835" fmla="*/ 8386 w 10000"/>
              <a:gd name="connsiteY75-836" fmla="*/ 8214 h 10000"/>
              <a:gd name="connsiteX76-837" fmla="*/ 8565 w 10000"/>
              <a:gd name="connsiteY76-838" fmla="*/ 8003 h 10000"/>
              <a:gd name="connsiteX77-839" fmla="*/ 8744 w 10000"/>
              <a:gd name="connsiteY77-840" fmla="*/ 7897 h 10000"/>
              <a:gd name="connsiteX78-841" fmla="*/ 8744 w 10000"/>
              <a:gd name="connsiteY78-842" fmla="*/ 7579 h 10000"/>
              <a:gd name="connsiteX79-843" fmla="*/ 8924 w 10000"/>
              <a:gd name="connsiteY79-844" fmla="*/ 7368 h 10000"/>
              <a:gd name="connsiteX80-845" fmla="*/ 8924 w 10000"/>
              <a:gd name="connsiteY80-846" fmla="*/ 7156 h 10000"/>
              <a:gd name="connsiteX81-847" fmla="*/ 8924 w 10000"/>
              <a:gd name="connsiteY81-848" fmla="*/ 7050 h 10000"/>
              <a:gd name="connsiteX82-849" fmla="*/ 9103 w 10000"/>
              <a:gd name="connsiteY82-850" fmla="*/ 6839 h 10000"/>
              <a:gd name="connsiteX83-851" fmla="*/ 9103 w 10000"/>
              <a:gd name="connsiteY83-852" fmla="*/ 6733 h 10000"/>
              <a:gd name="connsiteX84-853" fmla="*/ 9283 w 10000"/>
              <a:gd name="connsiteY84-854" fmla="*/ 6733 h 10000"/>
              <a:gd name="connsiteX85-855" fmla="*/ 9283 w 10000"/>
              <a:gd name="connsiteY85-856" fmla="*/ 6627 h 10000"/>
              <a:gd name="connsiteX86-857" fmla="*/ 9283 w 10000"/>
              <a:gd name="connsiteY86-858" fmla="*/ 6627 h 10000"/>
              <a:gd name="connsiteX87-859" fmla="*/ 9283 w 10000"/>
              <a:gd name="connsiteY87-860" fmla="*/ 6627 h 10000"/>
              <a:gd name="connsiteX88-861" fmla="*/ 9283 w 10000"/>
              <a:gd name="connsiteY88-862" fmla="*/ 6733 h 10000"/>
              <a:gd name="connsiteX89-863" fmla="*/ 9462 w 10000"/>
              <a:gd name="connsiteY89-864" fmla="*/ 6733 h 10000"/>
              <a:gd name="connsiteX90-865" fmla="*/ 9462 w 10000"/>
              <a:gd name="connsiteY90-866" fmla="*/ 6839 h 10000"/>
              <a:gd name="connsiteX91-867" fmla="*/ 9462 w 10000"/>
              <a:gd name="connsiteY91-868" fmla="*/ 7050 h 10000"/>
              <a:gd name="connsiteX92-869" fmla="*/ 9462 w 10000"/>
              <a:gd name="connsiteY92-870" fmla="*/ 7156 h 10000"/>
              <a:gd name="connsiteX93-871" fmla="*/ 9462 w 10000"/>
              <a:gd name="connsiteY93-872" fmla="*/ 7368 h 10000"/>
              <a:gd name="connsiteX94-873" fmla="*/ 9462 w 10000"/>
              <a:gd name="connsiteY94-874" fmla="*/ 7579 h 10000"/>
              <a:gd name="connsiteX95-875" fmla="*/ 9641 w 10000"/>
              <a:gd name="connsiteY95-876" fmla="*/ 8003 h 10000"/>
              <a:gd name="connsiteX96-877" fmla="*/ 9641 w 10000"/>
              <a:gd name="connsiteY96-878" fmla="*/ 8320 h 10000"/>
              <a:gd name="connsiteX97-879" fmla="*/ 9821 w 10000"/>
              <a:gd name="connsiteY97-880" fmla="*/ 8638 h 10000"/>
              <a:gd name="connsiteX98-881" fmla="*/ 10000 w 10000"/>
              <a:gd name="connsiteY98-882" fmla="*/ 8836 h 10000"/>
              <a:gd name="connsiteX99-883" fmla="*/ 10000 w 10000"/>
              <a:gd name="connsiteY99-884" fmla="*/ 8942 h 10000"/>
              <a:gd name="connsiteX100-885" fmla="*/ 10000 w 10000"/>
              <a:gd name="connsiteY100-886" fmla="*/ 9048 h 10000"/>
              <a:gd name="connsiteX101-887" fmla="*/ 10000 w 10000"/>
              <a:gd name="connsiteY101-888" fmla="*/ 9153 h 10000"/>
              <a:gd name="connsiteX102-889" fmla="*/ 9821 w 10000"/>
              <a:gd name="connsiteY102-890" fmla="*/ 9259 h 10000"/>
              <a:gd name="connsiteX103-891" fmla="*/ 9462 w 10000"/>
              <a:gd name="connsiteY103-892" fmla="*/ 9365 h 10000"/>
              <a:gd name="connsiteX104-893" fmla="*/ 9103 w 10000"/>
              <a:gd name="connsiteY104-894" fmla="*/ 9471 h 10000"/>
              <a:gd name="connsiteX105-895" fmla="*/ 8744 w 10000"/>
              <a:gd name="connsiteY105-896" fmla="*/ 9577 h 10000"/>
              <a:gd name="connsiteX106-897" fmla="*/ 8229 w 10000"/>
              <a:gd name="connsiteY106-898" fmla="*/ 9683 h 10000"/>
              <a:gd name="connsiteX107-899" fmla="*/ 7511 w 10000"/>
              <a:gd name="connsiteY107-900" fmla="*/ 9788 h 10000"/>
              <a:gd name="connsiteX108-901" fmla="*/ 6973 w 10000"/>
              <a:gd name="connsiteY108-902" fmla="*/ 9894 h 10000"/>
              <a:gd name="connsiteX109-903" fmla="*/ 6256 w 10000"/>
              <a:gd name="connsiteY109-904" fmla="*/ 10000 h 10000"/>
              <a:gd name="connsiteX110-905" fmla="*/ 5359 w 10000"/>
              <a:gd name="connsiteY110-906" fmla="*/ 10000 h 10000"/>
              <a:gd name="connsiteX111-907" fmla="*/ 5359 w 10000"/>
              <a:gd name="connsiteY111-908" fmla="*/ 10000 h 10000"/>
              <a:gd name="connsiteX0-909" fmla="*/ 5359 w 10000"/>
              <a:gd name="connsiteY0-910" fmla="*/ 10000 h 10000"/>
              <a:gd name="connsiteX1-911" fmla="*/ 4641 w 10000"/>
              <a:gd name="connsiteY1-912" fmla="*/ 9894 h 10000"/>
              <a:gd name="connsiteX2-913" fmla="*/ 3946 w 10000"/>
              <a:gd name="connsiteY2-914" fmla="*/ 9894 h 10000"/>
              <a:gd name="connsiteX3-915" fmla="*/ 3408 w 10000"/>
              <a:gd name="connsiteY3-916" fmla="*/ 9788 h 10000"/>
              <a:gd name="connsiteX4-917" fmla="*/ 2870 w 10000"/>
              <a:gd name="connsiteY4-918" fmla="*/ 9683 h 10000"/>
              <a:gd name="connsiteX5-919" fmla="*/ 2511 w 10000"/>
              <a:gd name="connsiteY5-920" fmla="*/ 9577 h 10000"/>
              <a:gd name="connsiteX6-921" fmla="*/ 2152 w 10000"/>
              <a:gd name="connsiteY6-922" fmla="*/ 9365 h 10000"/>
              <a:gd name="connsiteX7-923" fmla="*/ 1794 w 10000"/>
              <a:gd name="connsiteY7-924" fmla="*/ 9153 h 10000"/>
              <a:gd name="connsiteX8-925" fmla="*/ 1614 w 10000"/>
              <a:gd name="connsiteY8-926" fmla="*/ 8942 h 10000"/>
              <a:gd name="connsiteX9-927" fmla="*/ 1256 w 10000"/>
              <a:gd name="connsiteY9-928" fmla="*/ 8638 h 10000"/>
              <a:gd name="connsiteX10-929" fmla="*/ 1076 w 10000"/>
              <a:gd name="connsiteY10-930" fmla="*/ 8320 h 10000"/>
              <a:gd name="connsiteX11-931" fmla="*/ 897 w 10000"/>
              <a:gd name="connsiteY11-932" fmla="*/ 8003 h 10000"/>
              <a:gd name="connsiteX12-933" fmla="*/ 897 w 10000"/>
              <a:gd name="connsiteY12-934" fmla="*/ 7685 h 10000"/>
              <a:gd name="connsiteX13-935" fmla="*/ 717 w 10000"/>
              <a:gd name="connsiteY13-936" fmla="*/ 7474 h 10000"/>
              <a:gd name="connsiteX14-937" fmla="*/ 717 w 10000"/>
              <a:gd name="connsiteY14-938" fmla="*/ 7156 h 10000"/>
              <a:gd name="connsiteX15-939" fmla="*/ 717 w 10000"/>
              <a:gd name="connsiteY15-940" fmla="*/ 6733 h 10000"/>
              <a:gd name="connsiteX16-941" fmla="*/ 717 w 10000"/>
              <a:gd name="connsiteY16-942" fmla="*/ 6310 h 10000"/>
              <a:gd name="connsiteX17-943" fmla="*/ 717 w 10000"/>
              <a:gd name="connsiteY17-944" fmla="*/ 5794 h 10000"/>
              <a:gd name="connsiteX18-945" fmla="*/ 717 w 10000"/>
              <a:gd name="connsiteY18-946" fmla="*/ 5159 h 10000"/>
              <a:gd name="connsiteX19-947" fmla="*/ 717 w 10000"/>
              <a:gd name="connsiteY19-948" fmla="*/ 4524 h 10000"/>
              <a:gd name="connsiteX20-949" fmla="*/ 717 w 10000"/>
              <a:gd name="connsiteY20-950" fmla="*/ 3690 h 10000"/>
              <a:gd name="connsiteX21-951" fmla="*/ 717 w 10000"/>
              <a:gd name="connsiteY21-952" fmla="*/ 2950 h 10000"/>
              <a:gd name="connsiteX22-953" fmla="*/ 717 w 10000"/>
              <a:gd name="connsiteY22-954" fmla="*/ 2315 h 10000"/>
              <a:gd name="connsiteX23-955" fmla="*/ 538 w 10000"/>
              <a:gd name="connsiteY23-956" fmla="*/ 1786 h 10000"/>
              <a:gd name="connsiteX24-957" fmla="*/ 538 w 10000"/>
              <a:gd name="connsiteY24-958" fmla="*/ 1362 h 10000"/>
              <a:gd name="connsiteX25-959" fmla="*/ 538 w 10000"/>
              <a:gd name="connsiteY25-960" fmla="*/ 952 h 10000"/>
              <a:gd name="connsiteX26-961" fmla="*/ 538 w 10000"/>
              <a:gd name="connsiteY26-962" fmla="*/ 635 h 10000"/>
              <a:gd name="connsiteX27-963" fmla="*/ 359 w 10000"/>
              <a:gd name="connsiteY27-964" fmla="*/ 423 h 10000"/>
              <a:gd name="connsiteX28-965" fmla="*/ 0 w 10000"/>
              <a:gd name="connsiteY28-966" fmla="*/ 106 h 10000"/>
              <a:gd name="connsiteX29-967" fmla="*/ 538 w 10000"/>
              <a:gd name="connsiteY29-968" fmla="*/ 0 h 10000"/>
              <a:gd name="connsiteX30-969" fmla="*/ 897 w 10000"/>
              <a:gd name="connsiteY30-970" fmla="*/ 0 h 10000"/>
              <a:gd name="connsiteX31-971" fmla="*/ 1435 w 10000"/>
              <a:gd name="connsiteY31-972" fmla="*/ 106 h 10000"/>
              <a:gd name="connsiteX32-973" fmla="*/ 1614 w 10000"/>
              <a:gd name="connsiteY32-974" fmla="*/ 212 h 10000"/>
              <a:gd name="connsiteX33-975" fmla="*/ 1794 w 10000"/>
              <a:gd name="connsiteY33-976" fmla="*/ 317 h 10000"/>
              <a:gd name="connsiteX34-977" fmla="*/ 1973 w 10000"/>
              <a:gd name="connsiteY34-978" fmla="*/ 423 h 10000"/>
              <a:gd name="connsiteX35-979" fmla="*/ 1973 w 10000"/>
              <a:gd name="connsiteY35-980" fmla="*/ 635 h 10000"/>
              <a:gd name="connsiteX36-981" fmla="*/ 1973 w 10000"/>
              <a:gd name="connsiteY36-982" fmla="*/ 952 h 10000"/>
              <a:gd name="connsiteX37-983" fmla="*/ 1794 w 10000"/>
              <a:gd name="connsiteY37-984" fmla="*/ 1058 h 10000"/>
              <a:gd name="connsiteX38-985" fmla="*/ 1794 w 10000"/>
              <a:gd name="connsiteY38-986" fmla="*/ 1164 h 10000"/>
              <a:gd name="connsiteX39-987" fmla="*/ 1794 w 10000"/>
              <a:gd name="connsiteY39-988" fmla="*/ 1468 h 10000"/>
              <a:gd name="connsiteX40-989" fmla="*/ 1794 w 10000"/>
              <a:gd name="connsiteY40-990" fmla="*/ 1680 h 10000"/>
              <a:gd name="connsiteX41-991" fmla="*/ 1794 w 10000"/>
              <a:gd name="connsiteY41-992" fmla="*/ 2103 h 10000"/>
              <a:gd name="connsiteX42-993" fmla="*/ 1794 w 10000"/>
              <a:gd name="connsiteY42-994" fmla="*/ 2421 h 10000"/>
              <a:gd name="connsiteX43-995" fmla="*/ 1614 w 10000"/>
              <a:gd name="connsiteY43-996" fmla="*/ 2950 h 10000"/>
              <a:gd name="connsiteX44-997" fmla="*/ 1614 w 10000"/>
              <a:gd name="connsiteY44-998" fmla="*/ 3479 h 10000"/>
              <a:gd name="connsiteX45-999" fmla="*/ 1614 w 10000"/>
              <a:gd name="connsiteY45-1000" fmla="*/ 3995 h 10000"/>
              <a:gd name="connsiteX46-1001" fmla="*/ 1614 w 10000"/>
              <a:gd name="connsiteY46-1002" fmla="*/ 4418 h 10000"/>
              <a:gd name="connsiteX47-1003" fmla="*/ 1614 w 10000"/>
              <a:gd name="connsiteY47-1004" fmla="*/ 4841 h 10000"/>
              <a:gd name="connsiteX48-1005" fmla="*/ 1614 w 10000"/>
              <a:gd name="connsiteY48-1006" fmla="*/ 5265 h 10000"/>
              <a:gd name="connsiteX49-1007" fmla="*/ 1794 w 10000"/>
              <a:gd name="connsiteY49-1008" fmla="*/ 5582 h 10000"/>
              <a:gd name="connsiteX50-1009" fmla="*/ 1794 w 10000"/>
              <a:gd name="connsiteY50-1010" fmla="*/ 5899 h 10000"/>
              <a:gd name="connsiteX51-1011" fmla="*/ 1794 w 10000"/>
              <a:gd name="connsiteY51-1012" fmla="*/ 6111 h 10000"/>
              <a:gd name="connsiteX52-1013" fmla="*/ 1794 w 10000"/>
              <a:gd name="connsiteY52-1014" fmla="*/ 6310 h 10000"/>
              <a:gd name="connsiteX53-1015" fmla="*/ 1794 w 10000"/>
              <a:gd name="connsiteY53-1016" fmla="*/ 6944 h 10000"/>
              <a:gd name="connsiteX54-1017" fmla="*/ 1973 w 10000"/>
              <a:gd name="connsiteY54-1018" fmla="*/ 7579 h 10000"/>
              <a:gd name="connsiteX55-1019" fmla="*/ 2152 w 10000"/>
              <a:gd name="connsiteY55-1020" fmla="*/ 7897 h 10000"/>
              <a:gd name="connsiteX56-1021" fmla="*/ 2152 w 10000"/>
              <a:gd name="connsiteY56-1022" fmla="*/ 8108 h 10000"/>
              <a:gd name="connsiteX57-1023" fmla="*/ 2332 w 10000"/>
              <a:gd name="connsiteY57-1024" fmla="*/ 8320 h 10000"/>
              <a:gd name="connsiteX58-1025" fmla="*/ 2691 w 10000"/>
              <a:gd name="connsiteY58-1026" fmla="*/ 8532 h 10000"/>
              <a:gd name="connsiteX59-1027" fmla="*/ 2870 w 10000"/>
              <a:gd name="connsiteY59-1028" fmla="*/ 8638 h 10000"/>
              <a:gd name="connsiteX60-1029" fmla="*/ 3229 w 10000"/>
              <a:gd name="connsiteY60-1030" fmla="*/ 8743 h 10000"/>
              <a:gd name="connsiteX61-1031" fmla="*/ 3587 w 10000"/>
              <a:gd name="connsiteY61-1032" fmla="*/ 8836 h 10000"/>
              <a:gd name="connsiteX62-1033" fmla="*/ 3946 w 10000"/>
              <a:gd name="connsiteY62-1034" fmla="*/ 8942 h 10000"/>
              <a:gd name="connsiteX63-1035" fmla="*/ 4283 w 10000"/>
              <a:gd name="connsiteY63-1036" fmla="*/ 8942 h 10000"/>
              <a:gd name="connsiteX64-1037" fmla="*/ 4821 w 10000"/>
              <a:gd name="connsiteY64-1038" fmla="*/ 9048 h 10000"/>
              <a:gd name="connsiteX65-1039" fmla="*/ 5359 w 10000"/>
              <a:gd name="connsiteY65-1040" fmla="*/ 9048 h 10000"/>
              <a:gd name="connsiteX66-1041" fmla="*/ 5897 w 10000"/>
              <a:gd name="connsiteY66-1042" fmla="*/ 9048 h 10000"/>
              <a:gd name="connsiteX67-1043" fmla="*/ 6435 w 10000"/>
              <a:gd name="connsiteY67-1044" fmla="*/ 8942 h 10000"/>
              <a:gd name="connsiteX68-1045" fmla="*/ 6794 w 10000"/>
              <a:gd name="connsiteY68-1046" fmla="*/ 8942 h 10000"/>
              <a:gd name="connsiteX69-1047" fmla="*/ 7332 w 10000"/>
              <a:gd name="connsiteY69-1048" fmla="*/ 8836 h 10000"/>
              <a:gd name="connsiteX70-1049" fmla="*/ 7691 w 10000"/>
              <a:gd name="connsiteY70-1050" fmla="*/ 8743 h 10000"/>
              <a:gd name="connsiteX71-1051" fmla="*/ 8049 w 10000"/>
              <a:gd name="connsiteY71-1052" fmla="*/ 8638 h 10000"/>
              <a:gd name="connsiteX72-1053" fmla="*/ 8229 w 10000"/>
              <a:gd name="connsiteY72-1054" fmla="*/ 8532 h 10000"/>
              <a:gd name="connsiteX73-1055" fmla="*/ 8229 w 10000"/>
              <a:gd name="connsiteY73-1056" fmla="*/ 8426 h 10000"/>
              <a:gd name="connsiteX74-1057" fmla="*/ 8386 w 10000"/>
              <a:gd name="connsiteY74-1058" fmla="*/ 8214 h 10000"/>
              <a:gd name="connsiteX75-1059" fmla="*/ 8565 w 10000"/>
              <a:gd name="connsiteY75-1060" fmla="*/ 8003 h 10000"/>
              <a:gd name="connsiteX76-1061" fmla="*/ 8744 w 10000"/>
              <a:gd name="connsiteY76-1062" fmla="*/ 7897 h 10000"/>
              <a:gd name="connsiteX77-1063" fmla="*/ 8744 w 10000"/>
              <a:gd name="connsiteY77-1064" fmla="*/ 7579 h 10000"/>
              <a:gd name="connsiteX78-1065" fmla="*/ 8924 w 10000"/>
              <a:gd name="connsiteY78-1066" fmla="*/ 7368 h 10000"/>
              <a:gd name="connsiteX79-1067" fmla="*/ 8924 w 10000"/>
              <a:gd name="connsiteY79-1068" fmla="*/ 7156 h 10000"/>
              <a:gd name="connsiteX80-1069" fmla="*/ 8924 w 10000"/>
              <a:gd name="connsiteY80-1070" fmla="*/ 7050 h 10000"/>
              <a:gd name="connsiteX81-1071" fmla="*/ 9103 w 10000"/>
              <a:gd name="connsiteY81-1072" fmla="*/ 6839 h 10000"/>
              <a:gd name="connsiteX82-1073" fmla="*/ 9103 w 10000"/>
              <a:gd name="connsiteY82-1074" fmla="*/ 6733 h 10000"/>
              <a:gd name="connsiteX83-1075" fmla="*/ 9283 w 10000"/>
              <a:gd name="connsiteY83-1076" fmla="*/ 6733 h 10000"/>
              <a:gd name="connsiteX84-1077" fmla="*/ 9283 w 10000"/>
              <a:gd name="connsiteY84-1078" fmla="*/ 6627 h 10000"/>
              <a:gd name="connsiteX85-1079" fmla="*/ 9283 w 10000"/>
              <a:gd name="connsiteY85-1080" fmla="*/ 6627 h 10000"/>
              <a:gd name="connsiteX86-1081" fmla="*/ 9283 w 10000"/>
              <a:gd name="connsiteY86-1082" fmla="*/ 6627 h 10000"/>
              <a:gd name="connsiteX87-1083" fmla="*/ 9283 w 10000"/>
              <a:gd name="connsiteY87-1084" fmla="*/ 6733 h 10000"/>
              <a:gd name="connsiteX88-1085" fmla="*/ 9462 w 10000"/>
              <a:gd name="connsiteY88-1086" fmla="*/ 6733 h 10000"/>
              <a:gd name="connsiteX89-1087" fmla="*/ 9462 w 10000"/>
              <a:gd name="connsiteY89-1088" fmla="*/ 6839 h 10000"/>
              <a:gd name="connsiteX90-1089" fmla="*/ 9462 w 10000"/>
              <a:gd name="connsiteY90-1090" fmla="*/ 7050 h 10000"/>
              <a:gd name="connsiteX91-1091" fmla="*/ 9462 w 10000"/>
              <a:gd name="connsiteY91-1092" fmla="*/ 7156 h 10000"/>
              <a:gd name="connsiteX92-1093" fmla="*/ 9462 w 10000"/>
              <a:gd name="connsiteY92-1094" fmla="*/ 7368 h 10000"/>
              <a:gd name="connsiteX93-1095" fmla="*/ 9462 w 10000"/>
              <a:gd name="connsiteY93-1096" fmla="*/ 7579 h 10000"/>
              <a:gd name="connsiteX94-1097" fmla="*/ 9641 w 10000"/>
              <a:gd name="connsiteY94-1098" fmla="*/ 8003 h 10000"/>
              <a:gd name="connsiteX95-1099" fmla="*/ 9641 w 10000"/>
              <a:gd name="connsiteY95-1100" fmla="*/ 8320 h 10000"/>
              <a:gd name="connsiteX96-1101" fmla="*/ 9821 w 10000"/>
              <a:gd name="connsiteY96-1102" fmla="*/ 8638 h 10000"/>
              <a:gd name="connsiteX97-1103" fmla="*/ 10000 w 10000"/>
              <a:gd name="connsiteY97-1104" fmla="*/ 8836 h 10000"/>
              <a:gd name="connsiteX98-1105" fmla="*/ 10000 w 10000"/>
              <a:gd name="connsiteY98-1106" fmla="*/ 8942 h 10000"/>
              <a:gd name="connsiteX99-1107" fmla="*/ 10000 w 10000"/>
              <a:gd name="connsiteY99-1108" fmla="*/ 9048 h 10000"/>
              <a:gd name="connsiteX100-1109" fmla="*/ 10000 w 10000"/>
              <a:gd name="connsiteY100-1110" fmla="*/ 9153 h 10000"/>
              <a:gd name="connsiteX101-1111" fmla="*/ 9821 w 10000"/>
              <a:gd name="connsiteY101-1112" fmla="*/ 9259 h 10000"/>
              <a:gd name="connsiteX102-1113" fmla="*/ 9462 w 10000"/>
              <a:gd name="connsiteY102-1114" fmla="*/ 9365 h 10000"/>
              <a:gd name="connsiteX103-1115" fmla="*/ 9103 w 10000"/>
              <a:gd name="connsiteY103-1116" fmla="*/ 9471 h 10000"/>
              <a:gd name="connsiteX104-1117" fmla="*/ 8744 w 10000"/>
              <a:gd name="connsiteY104-1118" fmla="*/ 9577 h 10000"/>
              <a:gd name="connsiteX105-1119" fmla="*/ 8229 w 10000"/>
              <a:gd name="connsiteY105-1120" fmla="*/ 9683 h 10000"/>
              <a:gd name="connsiteX106-1121" fmla="*/ 7511 w 10000"/>
              <a:gd name="connsiteY106-1122" fmla="*/ 9788 h 10000"/>
              <a:gd name="connsiteX107-1123" fmla="*/ 6973 w 10000"/>
              <a:gd name="connsiteY107-1124" fmla="*/ 9894 h 10000"/>
              <a:gd name="connsiteX108-1125" fmla="*/ 6256 w 10000"/>
              <a:gd name="connsiteY108-1126" fmla="*/ 10000 h 10000"/>
              <a:gd name="connsiteX109-1127" fmla="*/ 5359 w 10000"/>
              <a:gd name="connsiteY109-1128" fmla="*/ 10000 h 10000"/>
              <a:gd name="connsiteX110-1129" fmla="*/ 5359 w 10000"/>
              <a:gd name="connsiteY110-1130" fmla="*/ 10000 h 10000"/>
              <a:gd name="connsiteX0-1131" fmla="*/ 5359 w 10000"/>
              <a:gd name="connsiteY0-1132" fmla="*/ 10000 h 10000"/>
              <a:gd name="connsiteX1-1133" fmla="*/ 4641 w 10000"/>
              <a:gd name="connsiteY1-1134" fmla="*/ 9894 h 10000"/>
              <a:gd name="connsiteX2-1135" fmla="*/ 3946 w 10000"/>
              <a:gd name="connsiteY2-1136" fmla="*/ 9894 h 10000"/>
              <a:gd name="connsiteX3-1137" fmla="*/ 3408 w 10000"/>
              <a:gd name="connsiteY3-1138" fmla="*/ 9788 h 10000"/>
              <a:gd name="connsiteX4-1139" fmla="*/ 2870 w 10000"/>
              <a:gd name="connsiteY4-1140" fmla="*/ 9683 h 10000"/>
              <a:gd name="connsiteX5-1141" fmla="*/ 2511 w 10000"/>
              <a:gd name="connsiteY5-1142" fmla="*/ 9577 h 10000"/>
              <a:gd name="connsiteX6-1143" fmla="*/ 2152 w 10000"/>
              <a:gd name="connsiteY6-1144" fmla="*/ 9365 h 10000"/>
              <a:gd name="connsiteX7-1145" fmla="*/ 1794 w 10000"/>
              <a:gd name="connsiteY7-1146" fmla="*/ 9153 h 10000"/>
              <a:gd name="connsiteX8-1147" fmla="*/ 1614 w 10000"/>
              <a:gd name="connsiteY8-1148" fmla="*/ 8942 h 10000"/>
              <a:gd name="connsiteX9-1149" fmla="*/ 1256 w 10000"/>
              <a:gd name="connsiteY9-1150" fmla="*/ 8638 h 10000"/>
              <a:gd name="connsiteX10-1151" fmla="*/ 1076 w 10000"/>
              <a:gd name="connsiteY10-1152" fmla="*/ 8320 h 10000"/>
              <a:gd name="connsiteX11-1153" fmla="*/ 897 w 10000"/>
              <a:gd name="connsiteY11-1154" fmla="*/ 8003 h 10000"/>
              <a:gd name="connsiteX12-1155" fmla="*/ 897 w 10000"/>
              <a:gd name="connsiteY12-1156" fmla="*/ 7685 h 10000"/>
              <a:gd name="connsiteX13-1157" fmla="*/ 717 w 10000"/>
              <a:gd name="connsiteY13-1158" fmla="*/ 7474 h 10000"/>
              <a:gd name="connsiteX14-1159" fmla="*/ 717 w 10000"/>
              <a:gd name="connsiteY14-1160" fmla="*/ 7156 h 10000"/>
              <a:gd name="connsiteX15-1161" fmla="*/ 717 w 10000"/>
              <a:gd name="connsiteY15-1162" fmla="*/ 6733 h 10000"/>
              <a:gd name="connsiteX16-1163" fmla="*/ 717 w 10000"/>
              <a:gd name="connsiteY16-1164" fmla="*/ 6310 h 10000"/>
              <a:gd name="connsiteX17-1165" fmla="*/ 717 w 10000"/>
              <a:gd name="connsiteY17-1166" fmla="*/ 5794 h 10000"/>
              <a:gd name="connsiteX18-1167" fmla="*/ 717 w 10000"/>
              <a:gd name="connsiteY18-1168" fmla="*/ 5159 h 10000"/>
              <a:gd name="connsiteX19-1169" fmla="*/ 717 w 10000"/>
              <a:gd name="connsiteY19-1170" fmla="*/ 4524 h 10000"/>
              <a:gd name="connsiteX20-1171" fmla="*/ 717 w 10000"/>
              <a:gd name="connsiteY20-1172" fmla="*/ 3690 h 10000"/>
              <a:gd name="connsiteX21-1173" fmla="*/ 717 w 10000"/>
              <a:gd name="connsiteY21-1174" fmla="*/ 2950 h 10000"/>
              <a:gd name="connsiteX22-1175" fmla="*/ 717 w 10000"/>
              <a:gd name="connsiteY22-1176" fmla="*/ 2315 h 10000"/>
              <a:gd name="connsiteX23-1177" fmla="*/ 538 w 10000"/>
              <a:gd name="connsiteY23-1178" fmla="*/ 1786 h 10000"/>
              <a:gd name="connsiteX24-1179" fmla="*/ 538 w 10000"/>
              <a:gd name="connsiteY24-1180" fmla="*/ 1362 h 10000"/>
              <a:gd name="connsiteX25-1181" fmla="*/ 538 w 10000"/>
              <a:gd name="connsiteY25-1182" fmla="*/ 952 h 10000"/>
              <a:gd name="connsiteX26-1183" fmla="*/ 538 w 10000"/>
              <a:gd name="connsiteY26-1184" fmla="*/ 635 h 10000"/>
              <a:gd name="connsiteX27-1185" fmla="*/ 0 w 10000"/>
              <a:gd name="connsiteY27-1186" fmla="*/ 106 h 10000"/>
              <a:gd name="connsiteX28-1187" fmla="*/ 538 w 10000"/>
              <a:gd name="connsiteY28-1188" fmla="*/ 0 h 10000"/>
              <a:gd name="connsiteX29-1189" fmla="*/ 897 w 10000"/>
              <a:gd name="connsiteY29-1190" fmla="*/ 0 h 10000"/>
              <a:gd name="connsiteX30-1191" fmla="*/ 1435 w 10000"/>
              <a:gd name="connsiteY30-1192" fmla="*/ 106 h 10000"/>
              <a:gd name="connsiteX31-1193" fmla="*/ 1614 w 10000"/>
              <a:gd name="connsiteY31-1194" fmla="*/ 212 h 10000"/>
              <a:gd name="connsiteX32-1195" fmla="*/ 1794 w 10000"/>
              <a:gd name="connsiteY32-1196" fmla="*/ 317 h 10000"/>
              <a:gd name="connsiteX33-1197" fmla="*/ 1973 w 10000"/>
              <a:gd name="connsiteY33-1198" fmla="*/ 423 h 10000"/>
              <a:gd name="connsiteX34-1199" fmla="*/ 1973 w 10000"/>
              <a:gd name="connsiteY34-1200" fmla="*/ 635 h 10000"/>
              <a:gd name="connsiteX35-1201" fmla="*/ 1973 w 10000"/>
              <a:gd name="connsiteY35-1202" fmla="*/ 952 h 10000"/>
              <a:gd name="connsiteX36-1203" fmla="*/ 1794 w 10000"/>
              <a:gd name="connsiteY36-1204" fmla="*/ 1058 h 10000"/>
              <a:gd name="connsiteX37-1205" fmla="*/ 1794 w 10000"/>
              <a:gd name="connsiteY37-1206" fmla="*/ 1164 h 10000"/>
              <a:gd name="connsiteX38-1207" fmla="*/ 1794 w 10000"/>
              <a:gd name="connsiteY38-1208" fmla="*/ 1468 h 10000"/>
              <a:gd name="connsiteX39-1209" fmla="*/ 1794 w 10000"/>
              <a:gd name="connsiteY39-1210" fmla="*/ 1680 h 10000"/>
              <a:gd name="connsiteX40-1211" fmla="*/ 1794 w 10000"/>
              <a:gd name="connsiteY40-1212" fmla="*/ 2103 h 10000"/>
              <a:gd name="connsiteX41-1213" fmla="*/ 1794 w 10000"/>
              <a:gd name="connsiteY41-1214" fmla="*/ 2421 h 10000"/>
              <a:gd name="connsiteX42-1215" fmla="*/ 1614 w 10000"/>
              <a:gd name="connsiteY42-1216" fmla="*/ 2950 h 10000"/>
              <a:gd name="connsiteX43-1217" fmla="*/ 1614 w 10000"/>
              <a:gd name="connsiteY43-1218" fmla="*/ 3479 h 10000"/>
              <a:gd name="connsiteX44-1219" fmla="*/ 1614 w 10000"/>
              <a:gd name="connsiteY44-1220" fmla="*/ 3995 h 10000"/>
              <a:gd name="connsiteX45-1221" fmla="*/ 1614 w 10000"/>
              <a:gd name="connsiteY45-1222" fmla="*/ 4418 h 10000"/>
              <a:gd name="connsiteX46-1223" fmla="*/ 1614 w 10000"/>
              <a:gd name="connsiteY46-1224" fmla="*/ 4841 h 10000"/>
              <a:gd name="connsiteX47-1225" fmla="*/ 1614 w 10000"/>
              <a:gd name="connsiteY47-1226" fmla="*/ 5265 h 10000"/>
              <a:gd name="connsiteX48-1227" fmla="*/ 1794 w 10000"/>
              <a:gd name="connsiteY48-1228" fmla="*/ 5582 h 10000"/>
              <a:gd name="connsiteX49-1229" fmla="*/ 1794 w 10000"/>
              <a:gd name="connsiteY49-1230" fmla="*/ 5899 h 10000"/>
              <a:gd name="connsiteX50-1231" fmla="*/ 1794 w 10000"/>
              <a:gd name="connsiteY50-1232" fmla="*/ 6111 h 10000"/>
              <a:gd name="connsiteX51-1233" fmla="*/ 1794 w 10000"/>
              <a:gd name="connsiteY51-1234" fmla="*/ 6310 h 10000"/>
              <a:gd name="connsiteX52-1235" fmla="*/ 1794 w 10000"/>
              <a:gd name="connsiteY52-1236" fmla="*/ 6944 h 10000"/>
              <a:gd name="connsiteX53-1237" fmla="*/ 1973 w 10000"/>
              <a:gd name="connsiteY53-1238" fmla="*/ 7579 h 10000"/>
              <a:gd name="connsiteX54-1239" fmla="*/ 2152 w 10000"/>
              <a:gd name="connsiteY54-1240" fmla="*/ 7897 h 10000"/>
              <a:gd name="connsiteX55-1241" fmla="*/ 2152 w 10000"/>
              <a:gd name="connsiteY55-1242" fmla="*/ 8108 h 10000"/>
              <a:gd name="connsiteX56-1243" fmla="*/ 2332 w 10000"/>
              <a:gd name="connsiteY56-1244" fmla="*/ 8320 h 10000"/>
              <a:gd name="connsiteX57-1245" fmla="*/ 2691 w 10000"/>
              <a:gd name="connsiteY57-1246" fmla="*/ 8532 h 10000"/>
              <a:gd name="connsiteX58-1247" fmla="*/ 2870 w 10000"/>
              <a:gd name="connsiteY58-1248" fmla="*/ 8638 h 10000"/>
              <a:gd name="connsiteX59-1249" fmla="*/ 3229 w 10000"/>
              <a:gd name="connsiteY59-1250" fmla="*/ 8743 h 10000"/>
              <a:gd name="connsiteX60-1251" fmla="*/ 3587 w 10000"/>
              <a:gd name="connsiteY60-1252" fmla="*/ 8836 h 10000"/>
              <a:gd name="connsiteX61-1253" fmla="*/ 3946 w 10000"/>
              <a:gd name="connsiteY61-1254" fmla="*/ 8942 h 10000"/>
              <a:gd name="connsiteX62-1255" fmla="*/ 4283 w 10000"/>
              <a:gd name="connsiteY62-1256" fmla="*/ 8942 h 10000"/>
              <a:gd name="connsiteX63-1257" fmla="*/ 4821 w 10000"/>
              <a:gd name="connsiteY63-1258" fmla="*/ 9048 h 10000"/>
              <a:gd name="connsiteX64-1259" fmla="*/ 5359 w 10000"/>
              <a:gd name="connsiteY64-1260" fmla="*/ 9048 h 10000"/>
              <a:gd name="connsiteX65-1261" fmla="*/ 5897 w 10000"/>
              <a:gd name="connsiteY65-1262" fmla="*/ 9048 h 10000"/>
              <a:gd name="connsiteX66-1263" fmla="*/ 6435 w 10000"/>
              <a:gd name="connsiteY66-1264" fmla="*/ 8942 h 10000"/>
              <a:gd name="connsiteX67-1265" fmla="*/ 6794 w 10000"/>
              <a:gd name="connsiteY67-1266" fmla="*/ 8942 h 10000"/>
              <a:gd name="connsiteX68-1267" fmla="*/ 7332 w 10000"/>
              <a:gd name="connsiteY68-1268" fmla="*/ 8836 h 10000"/>
              <a:gd name="connsiteX69-1269" fmla="*/ 7691 w 10000"/>
              <a:gd name="connsiteY69-1270" fmla="*/ 8743 h 10000"/>
              <a:gd name="connsiteX70-1271" fmla="*/ 8049 w 10000"/>
              <a:gd name="connsiteY70-1272" fmla="*/ 8638 h 10000"/>
              <a:gd name="connsiteX71-1273" fmla="*/ 8229 w 10000"/>
              <a:gd name="connsiteY71-1274" fmla="*/ 8532 h 10000"/>
              <a:gd name="connsiteX72-1275" fmla="*/ 8229 w 10000"/>
              <a:gd name="connsiteY72-1276" fmla="*/ 8426 h 10000"/>
              <a:gd name="connsiteX73-1277" fmla="*/ 8386 w 10000"/>
              <a:gd name="connsiteY73-1278" fmla="*/ 8214 h 10000"/>
              <a:gd name="connsiteX74-1279" fmla="*/ 8565 w 10000"/>
              <a:gd name="connsiteY74-1280" fmla="*/ 8003 h 10000"/>
              <a:gd name="connsiteX75-1281" fmla="*/ 8744 w 10000"/>
              <a:gd name="connsiteY75-1282" fmla="*/ 7897 h 10000"/>
              <a:gd name="connsiteX76-1283" fmla="*/ 8744 w 10000"/>
              <a:gd name="connsiteY76-1284" fmla="*/ 7579 h 10000"/>
              <a:gd name="connsiteX77-1285" fmla="*/ 8924 w 10000"/>
              <a:gd name="connsiteY77-1286" fmla="*/ 7368 h 10000"/>
              <a:gd name="connsiteX78-1287" fmla="*/ 8924 w 10000"/>
              <a:gd name="connsiteY78-1288" fmla="*/ 7156 h 10000"/>
              <a:gd name="connsiteX79-1289" fmla="*/ 8924 w 10000"/>
              <a:gd name="connsiteY79-1290" fmla="*/ 7050 h 10000"/>
              <a:gd name="connsiteX80-1291" fmla="*/ 9103 w 10000"/>
              <a:gd name="connsiteY80-1292" fmla="*/ 6839 h 10000"/>
              <a:gd name="connsiteX81-1293" fmla="*/ 9103 w 10000"/>
              <a:gd name="connsiteY81-1294" fmla="*/ 6733 h 10000"/>
              <a:gd name="connsiteX82-1295" fmla="*/ 9283 w 10000"/>
              <a:gd name="connsiteY82-1296" fmla="*/ 6733 h 10000"/>
              <a:gd name="connsiteX83-1297" fmla="*/ 9283 w 10000"/>
              <a:gd name="connsiteY83-1298" fmla="*/ 6627 h 10000"/>
              <a:gd name="connsiteX84-1299" fmla="*/ 9283 w 10000"/>
              <a:gd name="connsiteY84-1300" fmla="*/ 6627 h 10000"/>
              <a:gd name="connsiteX85-1301" fmla="*/ 9283 w 10000"/>
              <a:gd name="connsiteY85-1302" fmla="*/ 6627 h 10000"/>
              <a:gd name="connsiteX86-1303" fmla="*/ 9283 w 10000"/>
              <a:gd name="connsiteY86-1304" fmla="*/ 6733 h 10000"/>
              <a:gd name="connsiteX87-1305" fmla="*/ 9462 w 10000"/>
              <a:gd name="connsiteY87-1306" fmla="*/ 6733 h 10000"/>
              <a:gd name="connsiteX88-1307" fmla="*/ 9462 w 10000"/>
              <a:gd name="connsiteY88-1308" fmla="*/ 6839 h 10000"/>
              <a:gd name="connsiteX89-1309" fmla="*/ 9462 w 10000"/>
              <a:gd name="connsiteY89-1310" fmla="*/ 7050 h 10000"/>
              <a:gd name="connsiteX90-1311" fmla="*/ 9462 w 10000"/>
              <a:gd name="connsiteY90-1312" fmla="*/ 7156 h 10000"/>
              <a:gd name="connsiteX91-1313" fmla="*/ 9462 w 10000"/>
              <a:gd name="connsiteY91-1314" fmla="*/ 7368 h 10000"/>
              <a:gd name="connsiteX92-1315" fmla="*/ 9462 w 10000"/>
              <a:gd name="connsiteY92-1316" fmla="*/ 7579 h 10000"/>
              <a:gd name="connsiteX93-1317" fmla="*/ 9641 w 10000"/>
              <a:gd name="connsiteY93-1318" fmla="*/ 8003 h 10000"/>
              <a:gd name="connsiteX94-1319" fmla="*/ 9641 w 10000"/>
              <a:gd name="connsiteY94-1320" fmla="*/ 8320 h 10000"/>
              <a:gd name="connsiteX95-1321" fmla="*/ 9821 w 10000"/>
              <a:gd name="connsiteY95-1322" fmla="*/ 8638 h 10000"/>
              <a:gd name="connsiteX96-1323" fmla="*/ 10000 w 10000"/>
              <a:gd name="connsiteY96-1324" fmla="*/ 8836 h 10000"/>
              <a:gd name="connsiteX97-1325" fmla="*/ 10000 w 10000"/>
              <a:gd name="connsiteY97-1326" fmla="*/ 8942 h 10000"/>
              <a:gd name="connsiteX98-1327" fmla="*/ 10000 w 10000"/>
              <a:gd name="connsiteY98-1328" fmla="*/ 9048 h 10000"/>
              <a:gd name="connsiteX99-1329" fmla="*/ 10000 w 10000"/>
              <a:gd name="connsiteY99-1330" fmla="*/ 9153 h 10000"/>
              <a:gd name="connsiteX100-1331" fmla="*/ 9821 w 10000"/>
              <a:gd name="connsiteY100-1332" fmla="*/ 9259 h 10000"/>
              <a:gd name="connsiteX101-1333" fmla="*/ 9462 w 10000"/>
              <a:gd name="connsiteY101-1334" fmla="*/ 9365 h 10000"/>
              <a:gd name="connsiteX102-1335" fmla="*/ 9103 w 10000"/>
              <a:gd name="connsiteY102-1336" fmla="*/ 9471 h 10000"/>
              <a:gd name="connsiteX103-1337" fmla="*/ 8744 w 10000"/>
              <a:gd name="connsiteY103-1338" fmla="*/ 9577 h 10000"/>
              <a:gd name="connsiteX104-1339" fmla="*/ 8229 w 10000"/>
              <a:gd name="connsiteY104-1340" fmla="*/ 9683 h 10000"/>
              <a:gd name="connsiteX105-1341" fmla="*/ 7511 w 10000"/>
              <a:gd name="connsiteY105-1342" fmla="*/ 9788 h 10000"/>
              <a:gd name="connsiteX106-1343" fmla="*/ 6973 w 10000"/>
              <a:gd name="connsiteY106-1344" fmla="*/ 9894 h 10000"/>
              <a:gd name="connsiteX107-1345" fmla="*/ 6256 w 10000"/>
              <a:gd name="connsiteY107-1346" fmla="*/ 10000 h 10000"/>
              <a:gd name="connsiteX108-1347" fmla="*/ 5359 w 10000"/>
              <a:gd name="connsiteY108-1348" fmla="*/ 10000 h 10000"/>
              <a:gd name="connsiteX109-1349" fmla="*/ 5359 w 10000"/>
              <a:gd name="connsiteY109-1350" fmla="*/ 10000 h 10000"/>
              <a:gd name="connsiteX0-1351" fmla="*/ 4821 w 9462"/>
              <a:gd name="connsiteY0-1352" fmla="*/ 10000 h 10000"/>
              <a:gd name="connsiteX1-1353" fmla="*/ 4103 w 9462"/>
              <a:gd name="connsiteY1-1354" fmla="*/ 9894 h 10000"/>
              <a:gd name="connsiteX2-1355" fmla="*/ 3408 w 9462"/>
              <a:gd name="connsiteY2-1356" fmla="*/ 9894 h 10000"/>
              <a:gd name="connsiteX3-1357" fmla="*/ 2870 w 9462"/>
              <a:gd name="connsiteY3-1358" fmla="*/ 9788 h 10000"/>
              <a:gd name="connsiteX4-1359" fmla="*/ 2332 w 9462"/>
              <a:gd name="connsiteY4-1360" fmla="*/ 9683 h 10000"/>
              <a:gd name="connsiteX5-1361" fmla="*/ 1973 w 9462"/>
              <a:gd name="connsiteY5-1362" fmla="*/ 9577 h 10000"/>
              <a:gd name="connsiteX6-1363" fmla="*/ 1614 w 9462"/>
              <a:gd name="connsiteY6-1364" fmla="*/ 9365 h 10000"/>
              <a:gd name="connsiteX7-1365" fmla="*/ 1256 w 9462"/>
              <a:gd name="connsiteY7-1366" fmla="*/ 9153 h 10000"/>
              <a:gd name="connsiteX8-1367" fmla="*/ 1076 w 9462"/>
              <a:gd name="connsiteY8-1368" fmla="*/ 8942 h 10000"/>
              <a:gd name="connsiteX9-1369" fmla="*/ 718 w 9462"/>
              <a:gd name="connsiteY9-1370" fmla="*/ 8638 h 10000"/>
              <a:gd name="connsiteX10-1371" fmla="*/ 538 w 9462"/>
              <a:gd name="connsiteY10-1372" fmla="*/ 8320 h 10000"/>
              <a:gd name="connsiteX11-1373" fmla="*/ 359 w 9462"/>
              <a:gd name="connsiteY11-1374" fmla="*/ 8003 h 10000"/>
              <a:gd name="connsiteX12-1375" fmla="*/ 359 w 9462"/>
              <a:gd name="connsiteY12-1376" fmla="*/ 7685 h 10000"/>
              <a:gd name="connsiteX13-1377" fmla="*/ 179 w 9462"/>
              <a:gd name="connsiteY13-1378" fmla="*/ 7474 h 10000"/>
              <a:gd name="connsiteX14-1379" fmla="*/ 179 w 9462"/>
              <a:gd name="connsiteY14-1380" fmla="*/ 7156 h 10000"/>
              <a:gd name="connsiteX15-1381" fmla="*/ 179 w 9462"/>
              <a:gd name="connsiteY15-1382" fmla="*/ 6733 h 10000"/>
              <a:gd name="connsiteX16-1383" fmla="*/ 179 w 9462"/>
              <a:gd name="connsiteY16-1384" fmla="*/ 6310 h 10000"/>
              <a:gd name="connsiteX17-1385" fmla="*/ 179 w 9462"/>
              <a:gd name="connsiteY17-1386" fmla="*/ 5794 h 10000"/>
              <a:gd name="connsiteX18-1387" fmla="*/ 179 w 9462"/>
              <a:gd name="connsiteY18-1388" fmla="*/ 5159 h 10000"/>
              <a:gd name="connsiteX19-1389" fmla="*/ 179 w 9462"/>
              <a:gd name="connsiteY19-1390" fmla="*/ 4524 h 10000"/>
              <a:gd name="connsiteX20-1391" fmla="*/ 179 w 9462"/>
              <a:gd name="connsiteY20-1392" fmla="*/ 3690 h 10000"/>
              <a:gd name="connsiteX21-1393" fmla="*/ 179 w 9462"/>
              <a:gd name="connsiteY21-1394" fmla="*/ 2950 h 10000"/>
              <a:gd name="connsiteX22-1395" fmla="*/ 179 w 9462"/>
              <a:gd name="connsiteY22-1396" fmla="*/ 2315 h 10000"/>
              <a:gd name="connsiteX23-1397" fmla="*/ 0 w 9462"/>
              <a:gd name="connsiteY23-1398" fmla="*/ 1786 h 10000"/>
              <a:gd name="connsiteX24-1399" fmla="*/ 0 w 9462"/>
              <a:gd name="connsiteY24-1400" fmla="*/ 1362 h 10000"/>
              <a:gd name="connsiteX25-1401" fmla="*/ 0 w 9462"/>
              <a:gd name="connsiteY25-1402" fmla="*/ 952 h 10000"/>
              <a:gd name="connsiteX26-1403" fmla="*/ 0 w 9462"/>
              <a:gd name="connsiteY26-1404" fmla="*/ 635 h 10000"/>
              <a:gd name="connsiteX27-1405" fmla="*/ 0 w 9462"/>
              <a:gd name="connsiteY27-1406" fmla="*/ 0 h 10000"/>
              <a:gd name="connsiteX28-1407" fmla="*/ 359 w 9462"/>
              <a:gd name="connsiteY28-1408" fmla="*/ 0 h 10000"/>
              <a:gd name="connsiteX29-1409" fmla="*/ 897 w 9462"/>
              <a:gd name="connsiteY29-1410" fmla="*/ 106 h 10000"/>
              <a:gd name="connsiteX30-1411" fmla="*/ 1076 w 9462"/>
              <a:gd name="connsiteY30-1412" fmla="*/ 212 h 10000"/>
              <a:gd name="connsiteX31-1413" fmla="*/ 1256 w 9462"/>
              <a:gd name="connsiteY31-1414" fmla="*/ 317 h 10000"/>
              <a:gd name="connsiteX32-1415" fmla="*/ 1435 w 9462"/>
              <a:gd name="connsiteY32-1416" fmla="*/ 423 h 10000"/>
              <a:gd name="connsiteX33-1417" fmla="*/ 1435 w 9462"/>
              <a:gd name="connsiteY33-1418" fmla="*/ 635 h 10000"/>
              <a:gd name="connsiteX34-1419" fmla="*/ 1435 w 9462"/>
              <a:gd name="connsiteY34-1420" fmla="*/ 952 h 10000"/>
              <a:gd name="connsiteX35-1421" fmla="*/ 1256 w 9462"/>
              <a:gd name="connsiteY35-1422" fmla="*/ 1058 h 10000"/>
              <a:gd name="connsiteX36-1423" fmla="*/ 1256 w 9462"/>
              <a:gd name="connsiteY36-1424" fmla="*/ 1164 h 10000"/>
              <a:gd name="connsiteX37-1425" fmla="*/ 1256 w 9462"/>
              <a:gd name="connsiteY37-1426" fmla="*/ 1468 h 10000"/>
              <a:gd name="connsiteX38-1427" fmla="*/ 1256 w 9462"/>
              <a:gd name="connsiteY38-1428" fmla="*/ 1680 h 10000"/>
              <a:gd name="connsiteX39-1429" fmla="*/ 1256 w 9462"/>
              <a:gd name="connsiteY39-1430" fmla="*/ 2103 h 10000"/>
              <a:gd name="connsiteX40-1431" fmla="*/ 1256 w 9462"/>
              <a:gd name="connsiteY40-1432" fmla="*/ 2421 h 10000"/>
              <a:gd name="connsiteX41-1433" fmla="*/ 1076 w 9462"/>
              <a:gd name="connsiteY41-1434" fmla="*/ 2950 h 10000"/>
              <a:gd name="connsiteX42-1435" fmla="*/ 1076 w 9462"/>
              <a:gd name="connsiteY42-1436" fmla="*/ 3479 h 10000"/>
              <a:gd name="connsiteX43-1437" fmla="*/ 1076 w 9462"/>
              <a:gd name="connsiteY43-1438" fmla="*/ 3995 h 10000"/>
              <a:gd name="connsiteX44-1439" fmla="*/ 1076 w 9462"/>
              <a:gd name="connsiteY44-1440" fmla="*/ 4418 h 10000"/>
              <a:gd name="connsiteX45-1441" fmla="*/ 1076 w 9462"/>
              <a:gd name="connsiteY45-1442" fmla="*/ 4841 h 10000"/>
              <a:gd name="connsiteX46-1443" fmla="*/ 1076 w 9462"/>
              <a:gd name="connsiteY46-1444" fmla="*/ 5265 h 10000"/>
              <a:gd name="connsiteX47-1445" fmla="*/ 1256 w 9462"/>
              <a:gd name="connsiteY47-1446" fmla="*/ 5582 h 10000"/>
              <a:gd name="connsiteX48-1447" fmla="*/ 1256 w 9462"/>
              <a:gd name="connsiteY48-1448" fmla="*/ 5899 h 10000"/>
              <a:gd name="connsiteX49-1449" fmla="*/ 1256 w 9462"/>
              <a:gd name="connsiteY49-1450" fmla="*/ 6111 h 10000"/>
              <a:gd name="connsiteX50-1451" fmla="*/ 1256 w 9462"/>
              <a:gd name="connsiteY50-1452" fmla="*/ 6310 h 10000"/>
              <a:gd name="connsiteX51-1453" fmla="*/ 1256 w 9462"/>
              <a:gd name="connsiteY51-1454" fmla="*/ 6944 h 10000"/>
              <a:gd name="connsiteX52-1455" fmla="*/ 1435 w 9462"/>
              <a:gd name="connsiteY52-1456" fmla="*/ 7579 h 10000"/>
              <a:gd name="connsiteX53-1457" fmla="*/ 1614 w 9462"/>
              <a:gd name="connsiteY53-1458" fmla="*/ 7897 h 10000"/>
              <a:gd name="connsiteX54-1459" fmla="*/ 1614 w 9462"/>
              <a:gd name="connsiteY54-1460" fmla="*/ 8108 h 10000"/>
              <a:gd name="connsiteX55-1461" fmla="*/ 1794 w 9462"/>
              <a:gd name="connsiteY55-1462" fmla="*/ 8320 h 10000"/>
              <a:gd name="connsiteX56-1463" fmla="*/ 2153 w 9462"/>
              <a:gd name="connsiteY56-1464" fmla="*/ 8532 h 10000"/>
              <a:gd name="connsiteX57-1465" fmla="*/ 2332 w 9462"/>
              <a:gd name="connsiteY57-1466" fmla="*/ 8638 h 10000"/>
              <a:gd name="connsiteX58-1467" fmla="*/ 2691 w 9462"/>
              <a:gd name="connsiteY58-1468" fmla="*/ 8743 h 10000"/>
              <a:gd name="connsiteX59-1469" fmla="*/ 3049 w 9462"/>
              <a:gd name="connsiteY59-1470" fmla="*/ 8836 h 10000"/>
              <a:gd name="connsiteX60-1471" fmla="*/ 3408 w 9462"/>
              <a:gd name="connsiteY60-1472" fmla="*/ 8942 h 10000"/>
              <a:gd name="connsiteX61-1473" fmla="*/ 3745 w 9462"/>
              <a:gd name="connsiteY61-1474" fmla="*/ 8942 h 10000"/>
              <a:gd name="connsiteX62-1475" fmla="*/ 4283 w 9462"/>
              <a:gd name="connsiteY62-1476" fmla="*/ 9048 h 10000"/>
              <a:gd name="connsiteX63-1477" fmla="*/ 4821 w 9462"/>
              <a:gd name="connsiteY63-1478" fmla="*/ 9048 h 10000"/>
              <a:gd name="connsiteX64-1479" fmla="*/ 5359 w 9462"/>
              <a:gd name="connsiteY64-1480" fmla="*/ 9048 h 10000"/>
              <a:gd name="connsiteX65-1481" fmla="*/ 5897 w 9462"/>
              <a:gd name="connsiteY65-1482" fmla="*/ 8942 h 10000"/>
              <a:gd name="connsiteX66-1483" fmla="*/ 6256 w 9462"/>
              <a:gd name="connsiteY66-1484" fmla="*/ 8942 h 10000"/>
              <a:gd name="connsiteX67-1485" fmla="*/ 6794 w 9462"/>
              <a:gd name="connsiteY67-1486" fmla="*/ 8836 h 10000"/>
              <a:gd name="connsiteX68-1487" fmla="*/ 7153 w 9462"/>
              <a:gd name="connsiteY68-1488" fmla="*/ 8743 h 10000"/>
              <a:gd name="connsiteX69-1489" fmla="*/ 7511 w 9462"/>
              <a:gd name="connsiteY69-1490" fmla="*/ 8638 h 10000"/>
              <a:gd name="connsiteX70-1491" fmla="*/ 7691 w 9462"/>
              <a:gd name="connsiteY70-1492" fmla="*/ 8532 h 10000"/>
              <a:gd name="connsiteX71-1493" fmla="*/ 7691 w 9462"/>
              <a:gd name="connsiteY71-1494" fmla="*/ 8426 h 10000"/>
              <a:gd name="connsiteX72-1495" fmla="*/ 7848 w 9462"/>
              <a:gd name="connsiteY72-1496" fmla="*/ 8214 h 10000"/>
              <a:gd name="connsiteX73-1497" fmla="*/ 8027 w 9462"/>
              <a:gd name="connsiteY73-1498" fmla="*/ 8003 h 10000"/>
              <a:gd name="connsiteX74-1499" fmla="*/ 8206 w 9462"/>
              <a:gd name="connsiteY74-1500" fmla="*/ 7897 h 10000"/>
              <a:gd name="connsiteX75-1501" fmla="*/ 8206 w 9462"/>
              <a:gd name="connsiteY75-1502" fmla="*/ 7579 h 10000"/>
              <a:gd name="connsiteX76-1503" fmla="*/ 8386 w 9462"/>
              <a:gd name="connsiteY76-1504" fmla="*/ 7368 h 10000"/>
              <a:gd name="connsiteX77-1505" fmla="*/ 8386 w 9462"/>
              <a:gd name="connsiteY77-1506" fmla="*/ 7156 h 10000"/>
              <a:gd name="connsiteX78-1507" fmla="*/ 8386 w 9462"/>
              <a:gd name="connsiteY78-1508" fmla="*/ 7050 h 10000"/>
              <a:gd name="connsiteX79-1509" fmla="*/ 8565 w 9462"/>
              <a:gd name="connsiteY79-1510" fmla="*/ 6839 h 10000"/>
              <a:gd name="connsiteX80-1511" fmla="*/ 8565 w 9462"/>
              <a:gd name="connsiteY80-1512" fmla="*/ 6733 h 10000"/>
              <a:gd name="connsiteX81-1513" fmla="*/ 8745 w 9462"/>
              <a:gd name="connsiteY81-1514" fmla="*/ 6733 h 10000"/>
              <a:gd name="connsiteX82-1515" fmla="*/ 8745 w 9462"/>
              <a:gd name="connsiteY82-1516" fmla="*/ 6627 h 10000"/>
              <a:gd name="connsiteX83-1517" fmla="*/ 8745 w 9462"/>
              <a:gd name="connsiteY83-1518" fmla="*/ 6627 h 10000"/>
              <a:gd name="connsiteX84-1519" fmla="*/ 8745 w 9462"/>
              <a:gd name="connsiteY84-1520" fmla="*/ 6627 h 10000"/>
              <a:gd name="connsiteX85-1521" fmla="*/ 8745 w 9462"/>
              <a:gd name="connsiteY85-1522" fmla="*/ 6733 h 10000"/>
              <a:gd name="connsiteX86-1523" fmla="*/ 8924 w 9462"/>
              <a:gd name="connsiteY86-1524" fmla="*/ 6733 h 10000"/>
              <a:gd name="connsiteX87-1525" fmla="*/ 8924 w 9462"/>
              <a:gd name="connsiteY87-1526" fmla="*/ 6839 h 10000"/>
              <a:gd name="connsiteX88-1527" fmla="*/ 8924 w 9462"/>
              <a:gd name="connsiteY88-1528" fmla="*/ 7050 h 10000"/>
              <a:gd name="connsiteX89-1529" fmla="*/ 8924 w 9462"/>
              <a:gd name="connsiteY89-1530" fmla="*/ 7156 h 10000"/>
              <a:gd name="connsiteX90-1531" fmla="*/ 8924 w 9462"/>
              <a:gd name="connsiteY90-1532" fmla="*/ 7368 h 10000"/>
              <a:gd name="connsiteX91-1533" fmla="*/ 8924 w 9462"/>
              <a:gd name="connsiteY91-1534" fmla="*/ 7579 h 10000"/>
              <a:gd name="connsiteX92-1535" fmla="*/ 9103 w 9462"/>
              <a:gd name="connsiteY92-1536" fmla="*/ 8003 h 10000"/>
              <a:gd name="connsiteX93-1537" fmla="*/ 9103 w 9462"/>
              <a:gd name="connsiteY93-1538" fmla="*/ 8320 h 10000"/>
              <a:gd name="connsiteX94-1539" fmla="*/ 9283 w 9462"/>
              <a:gd name="connsiteY94-1540" fmla="*/ 8638 h 10000"/>
              <a:gd name="connsiteX95-1541" fmla="*/ 9462 w 9462"/>
              <a:gd name="connsiteY95-1542" fmla="*/ 8836 h 10000"/>
              <a:gd name="connsiteX96-1543" fmla="*/ 9462 w 9462"/>
              <a:gd name="connsiteY96-1544" fmla="*/ 8942 h 10000"/>
              <a:gd name="connsiteX97-1545" fmla="*/ 9462 w 9462"/>
              <a:gd name="connsiteY97-1546" fmla="*/ 9048 h 10000"/>
              <a:gd name="connsiteX98-1547" fmla="*/ 9462 w 9462"/>
              <a:gd name="connsiteY98-1548" fmla="*/ 9153 h 10000"/>
              <a:gd name="connsiteX99-1549" fmla="*/ 9283 w 9462"/>
              <a:gd name="connsiteY99-1550" fmla="*/ 9259 h 10000"/>
              <a:gd name="connsiteX100-1551" fmla="*/ 8924 w 9462"/>
              <a:gd name="connsiteY100-1552" fmla="*/ 9365 h 10000"/>
              <a:gd name="connsiteX101-1553" fmla="*/ 8565 w 9462"/>
              <a:gd name="connsiteY101-1554" fmla="*/ 9471 h 10000"/>
              <a:gd name="connsiteX102-1555" fmla="*/ 8206 w 9462"/>
              <a:gd name="connsiteY102-1556" fmla="*/ 9577 h 10000"/>
              <a:gd name="connsiteX103-1557" fmla="*/ 7691 w 9462"/>
              <a:gd name="connsiteY103-1558" fmla="*/ 9683 h 10000"/>
              <a:gd name="connsiteX104-1559" fmla="*/ 6973 w 9462"/>
              <a:gd name="connsiteY104-1560" fmla="*/ 9788 h 10000"/>
              <a:gd name="connsiteX105-1561" fmla="*/ 6435 w 9462"/>
              <a:gd name="connsiteY105-1562" fmla="*/ 9894 h 10000"/>
              <a:gd name="connsiteX106-1563" fmla="*/ 5718 w 9462"/>
              <a:gd name="connsiteY106-1564" fmla="*/ 10000 h 10000"/>
              <a:gd name="connsiteX107-1565" fmla="*/ 4821 w 9462"/>
              <a:gd name="connsiteY107-1566" fmla="*/ 10000 h 10000"/>
              <a:gd name="connsiteX108-1567" fmla="*/ 4821 w 9462"/>
              <a:gd name="connsiteY108-1568" fmla="*/ 10000 h 10000"/>
              <a:gd name="connsiteX0-1569" fmla="*/ 5095 w 10000"/>
              <a:gd name="connsiteY0-1570" fmla="*/ 10000 h 10000"/>
              <a:gd name="connsiteX1-1571" fmla="*/ 4336 w 10000"/>
              <a:gd name="connsiteY1-1572" fmla="*/ 9894 h 10000"/>
              <a:gd name="connsiteX2-1573" fmla="*/ 3602 w 10000"/>
              <a:gd name="connsiteY2-1574" fmla="*/ 9894 h 10000"/>
              <a:gd name="connsiteX3-1575" fmla="*/ 3033 w 10000"/>
              <a:gd name="connsiteY3-1576" fmla="*/ 9788 h 10000"/>
              <a:gd name="connsiteX4-1577" fmla="*/ 2465 w 10000"/>
              <a:gd name="connsiteY4-1578" fmla="*/ 9683 h 10000"/>
              <a:gd name="connsiteX5-1579" fmla="*/ 2085 w 10000"/>
              <a:gd name="connsiteY5-1580" fmla="*/ 9577 h 10000"/>
              <a:gd name="connsiteX6-1581" fmla="*/ 1706 w 10000"/>
              <a:gd name="connsiteY6-1582" fmla="*/ 9365 h 10000"/>
              <a:gd name="connsiteX7-1583" fmla="*/ 1327 w 10000"/>
              <a:gd name="connsiteY7-1584" fmla="*/ 9153 h 10000"/>
              <a:gd name="connsiteX8-1585" fmla="*/ 1137 w 10000"/>
              <a:gd name="connsiteY8-1586" fmla="*/ 8942 h 10000"/>
              <a:gd name="connsiteX9-1587" fmla="*/ 759 w 10000"/>
              <a:gd name="connsiteY9-1588" fmla="*/ 8638 h 10000"/>
              <a:gd name="connsiteX10-1589" fmla="*/ 569 w 10000"/>
              <a:gd name="connsiteY10-1590" fmla="*/ 8320 h 10000"/>
              <a:gd name="connsiteX11-1591" fmla="*/ 379 w 10000"/>
              <a:gd name="connsiteY11-1592" fmla="*/ 8003 h 10000"/>
              <a:gd name="connsiteX12-1593" fmla="*/ 379 w 10000"/>
              <a:gd name="connsiteY12-1594" fmla="*/ 7685 h 10000"/>
              <a:gd name="connsiteX13-1595" fmla="*/ 189 w 10000"/>
              <a:gd name="connsiteY13-1596" fmla="*/ 7474 h 10000"/>
              <a:gd name="connsiteX14-1597" fmla="*/ 189 w 10000"/>
              <a:gd name="connsiteY14-1598" fmla="*/ 7156 h 10000"/>
              <a:gd name="connsiteX15-1599" fmla="*/ 189 w 10000"/>
              <a:gd name="connsiteY15-1600" fmla="*/ 6733 h 10000"/>
              <a:gd name="connsiteX16-1601" fmla="*/ 189 w 10000"/>
              <a:gd name="connsiteY16-1602" fmla="*/ 6310 h 10000"/>
              <a:gd name="connsiteX17-1603" fmla="*/ 189 w 10000"/>
              <a:gd name="connsiteY17-1604" fmla="*/ 5794 h 10000"/>
              <a:gd name="connsiteX18-1605" fmla="*/ 189 w 10000"/>
              <a:gd name="connsiteY18-1606" fmla="*/ 5159 h 10000"/>
              <a:gd name="connsiteX19-1607" fmla="*/ 189 w 10000"/>
              <a:gd name="connsiteY19-1608" fmla="*/ 4524 h 10000"/>
              <a:gd name="connsiteX20-1609" fmla="*/ 189 w 10000"/>
              <a:gd name="connsiteY20-1610" fmla="*/ 3690 h 10000"/>
              <a:gd name="connsiteX21-1611" fmla="*/ 189 w 10000"/>
              <a:gd name="connsiteY21-1612" fmla="*/ 2950 h 10000"/>
              <a:gd name="connsiteX22-1613" fmla="*/ 189 w 10000"/>
              <a:gd name="connsiteY22-1614" fmla="*/ 2315 h 10000"/>
              <a:gd name="connsiteX23-1615" fmla="*/ 0 w 10000"/>
              <a:gd name="connsiteY23-1616" fmla="*/ 1786 h 10000"/>
              <a:gd name="connsiteX24-1617" fmla="*/ 0 w 10000"/>
              <a:gd name="connsiteY24-1618" fmla="*/ 1362 h 10000"/>
              <a:gd name="connsiteX25-1619" fmla="*/ 0 w 10000"/>
              <a:gd name="connsiteY25-1620" fmla="*/ 952 h 10000"/>
              <a:gd name="connsiteX26-1621" fmla="*/ 0 w 10000"/>
              <a:gd name="connsiteY26-1622" fmla="*/ 635 h 10000"/>
              <a:gd name="connsiteX27-1623" fmla="*/ 379 w 10000"/>
              <a:gd name="connsiteY27-1624" fmla="*/ 0 h 10000"/>
              <a:gd name="connsiteX28-1625" fmla="*/ 948 w 10000"/>
              <a:gd name="connsiteY28-1626" fmla="*/ 106 h 10000"/>
              <a:gd name="connsiteX29-1627" fmla="*/ 1137 w 10000"/>
              <a:gd name="connsiteY29-1628" fmla="*/ 212 h 10000"/>
              <a:gd name="connsiteX30-1629" fmla="*/ 1327 w 10000"/>
              <a:gd name="connsiteY30-1630" fmla="*/ 317 h 10000"/>
              <a:gd name="connsiteX31-1631" fmla="*/ 1517 w 10000"/>
              <a:gd name="connsiteY31-1632" fmla="*/ 423 h 10000"/>
              <a:gd name="connsiteX32-1633" fmla="*/ 1517 w 10000"/>
              <a:gd name="connsiteY32-1634" fmla="*/ 635 h 10000"/>
              <a:gd name="connsiteX33-1635" fmla="*/ 1517 w 10000"/>
              <a:gd name="connsiteY33-1636" fmla="*/ 952 h 10000"/>
              <a:gd name="connsiteX34-1637" fmla="*/ 1327 w 10000"/>
              <a:gd name="connsiteY34-1638" fmla="*/ 1058 h 10000"/>
              <a:gd name="connsiteX35-1639" fmla="*/ 1327 w 10000"/>
              <a:gd name="connsiteY35-1640" fmla="*/ 1164 h 10000"/>
              <a:gd name="connsiteX36-1641" fmla="*/ 1327 w 10000"/>
              <a:gd name="connsiteY36-1642" fmla="*/ 1468 h 10000"/>
              <a:gd name="connsiteX37-1643" fmla="*/ 1327 w 10000"/>
              <a:gd name="connsiteY37-1644" fmla="*/ 1680 h 10000"/>
              <a:gd name="connsiteX38-1645" fmla="*/ 1327 w 10000"/>
              <a:gd name="connsiteY38-1646" fmla="*/ 2103 h 10000"/>
              <a:gd name="connsiteX39-1647" fmla="*/ 1327 w 10000"/>
              <a:gd name="connsiteY39-1648" fmla="*/ 2421 h 10000"/>
              <a:gd name="connsiteX40-1649" fmla="*/ 1137 w 10000"/>
              <a:gd name="connsiteY40-1650" fmla="*/ 2950 h 10000"/>
              <a:gd name="connsiteX41-1651" fmla="*/ 1137 w 10000"/>
              <a:gd name="connsiteY41-1652" fmla="*/ 3479 h 10000"/>
              <a:gd name="connsiteX42-1653" fmla="*/ 1137 w 10000"/>
              <a:gd name="connsiteY42-1654" fmla="*/ 3995 h 10000"/>
              <a:gd name="connsiteX43-1655" fmla="*/ 1137 w 10000"/>
              <a:gd name="connsiteY43-1656" fmla="*/ 4418 h 10000"/>
              <a:gd name="connsiteX44-1657" fmla="*/ 1137 w 10000"/>
              <a:gd name="connsiteY44-1658" fmla="*/ 4841 h 10000"/>
              <a:gd name="connsiteX45-1659" fmla="*/ 1137 w 10000"/>
              <a:gd name="connsiteY45-1660" fmla="*/ 5265 h 10000"/>
              <a:gd name="connsiteX46-1661" fmla="*/ 1327 w 10000"/>
              <a:gd name="connsiteY46-1662" fmla="*/ 5582 h 10000"/>
              <a:gd name="connsiteX47-1663" fmla="*/ 1327 w 10000"/>
              <a:gd name="connsiteY47-1664" fmla="*/ 5899 h 10000"/>
              <a:gd name="connsiteX48-1665" fmla="*/ 1327 w 10000"/>
              <a:gd name="connsiteY48-1666" fmla="*/ 6111 h 10000"/>
              <a:gd name="connsiteX49-1667" fmla="*/ 1327 w 10000"/>
              <a:gd name="connsiteY49-1668" fmla="*/ 6310 h 10000"/>
              <a:gd name="connsiteX50-1669" fmla="*/ 1327 w 10000"/>
              <a:gd name="connsiteY50-1670" fmla="*/ 6944 h 10000"/>
              <a:gd name="connsiteX51-1671" fmla="*/ 1517 w 10000"/>
              <a:gd name="connsiteY51-1672" fmla="*/ 7579 h 10000"/>
              <a:gd name="connsiteX52-1673" fmla="*/ 1706 w 10000"/>
              <a:gd name="connsiteY52-1674" fmla="*/ 7897 h 10000"/>
              <a:gd name="connsiteX53-1675" fmla="*/ 1706 w 10000"/>
              <a:gd name="connsiteY53-1676" fmla="*/ 8108 h 10000"/>
              <a:gd name="connsiteX54-1677" fmla="*/ 1896 w 10000"/>
              <a:gd name="connsiteY54-1678" fmla="*/ 8320 h 10000"/>
              <a:gd name="connsiteX55-1679" fmla="*/ 2275 w 10000"/>
              <a:gd name="connsiteY55-1680" fmla="*/ 8532 h 10000"/>
              <a:gd name="connsiteX56-1681" fmla="*/ 2465 w 10000"/>
              <a:gd name="connsiteY56-1682" fmla="*/ 8638 h 10000"/>
              <a:gd name="connsiteX57-1683" fmla="*/ 2844 w 10000"/>
              <a:gd name="connsiteY57-1684" fmla="*/ 8743 h 10000"/>
              <a:gd name="connsiteX58-1685" fmla="*/ 3222 w 10000"/>
              <a:gd name="connsiteY58-1686" fmla="*/ 8836 h 10000"/>
              <a:gd name="connsiteX59-1687" fmla="*/ 3602 w 10000"/>
              <a:gd name="connsiteY59-1688" fmla="*/ 8942 h 10000"/>
              <a:gd name="connsiteX60-1689" fmla="*/ 3958 w 10000"/>
              <a:gd name="connsiteY60-1690" fmla="*/ 8942 h 10000"/>
              <a:gd name="connsiteX61-1691" fmla="*/ 4527 w 10000"/>
              <a:gd name="connsiteY61-1692" fmla="*/ 9048 h 10000"/>
              <a:gd name="connsiteX62-1693" fmla="*/ 5095 w 10000"/>
              <a:gd name="connsiteY62-1694" fmla="*/ 9048 h 10000"/>
              <a:gd name="connsiteX63-1695" fmla="*/ 5664 w 10000"/>
              <a:gd name="connsiteY63-1696" fmla="*/ 9048 h 10000"/>
              <a:gd name="connsiteX64-1697" fmla="*/ 6232 w 10000"/>
              <a:gd name="connsiteY64-1698" fmla="*/ 8942 h 10000"/>
              <a:gd name="connsiteX65-1699" fmla="*/ 6612 w 10000"/>
              <a:gd name="connsiteY65-1700" fmla="*/ 8942 h 10000"/>
              <a:gd name="connsiteX66-1701" fmla="*/ 7180 w 10000"/>
              <a:gd name="connsiteY66-1702" fmla="*/ 8836 h 10000"/>
              <a:gd name="connsiteX67-1703" fmla="*/ 7560 w 10000"/>
              <a:gd name="connsiteY67-1704" fmla="*/ 8743 h 10000"/>
              <a:gd name="connsiteX68-1705" fmla="*/ 7938 w 10000"/>
              <a:gd name="connsiteY68-1706" fmla="*/ 8638 h 10000"/>
              <a:gd name="connsiteX69-1707" fmla="*/ 8128 w 10000"/>
              <a:gd name="connsiteY69-1708" fmla="*/ 8532 h 10000"/>
              <a:gd name="connsiteX70-1709" fmla="*/ 8128 w 10000"/>
              <a:gd name="connsiteY70-1710" fmla="*/ 8426 h 10000"/>
              <a:gd name="connsiteX71-1711" fmla="*/ 8294 w 10000"/>
              <a:gd name="connsiteY71-1712" fmla="*/ 8214 h 10000"/>
              <a:gd name="connsiteX72-1713" fmla="*/ 8483 w 10000"/>
              <a:gd name="connsiteY72-1714" fmla="*/ 8003 h 10000"/>
              <a:gd name="connsiteX73-1715" fmla="*/ 8673 w 10000"/>
              <a:gd name="connsiteY73-1716" fmla="*/ 7897 h 10000"/>
              <a:gd name="connsiteX74-1717" fmla="*/ 8673 w 10000"/>
              <a:gd name="connsiteY74-1718" fmla="*/ 7579 h 10000"/>
              <a:gd name="connsiteX75-1719" fmla="*/ 8863 w 10000"/>
              <a:gd name="connsiteY75-1720" fmla="*/ 7368 h 10000"/>
              <a:gd name="connsiteX76-1721" fmla="*/ 8863 w 10000"/>
              <a:gd name="connsiteY76-1722" fmla="*/ 7156 h 10000"/>
              <a:gd name="connsiteX77-1723" fmla="*/ 8863 w 10000"/>
              <a:gd name="connsiteY77-1724" fmla="*/ 7050 h 10000"/>
              <a:gd name="connsiteX78-1725" fmla="*/ 9052 w 10000"/>
              <a:gd name="connsiteY78-1726" fmla="*/ 6839 h 10000"/>
              <a:gd name="connsiteX79-1727" fmla="*/ 9052 w 10000"/>
              <a:gd name="connsiteY79-1728" fmla="*/ 6733 h 10000"/>
              <a:gd name="connsiteX80-1729" fmla="*/ 9242 w 10000"/>
              <a:gd name="connsiteY80-1730" fmla="*/ 6733 h 10000"/>
              <a:gd name="connsiteX81-1731" fmla="*/ 9242 w 10000"/>
              <a:gd name="connsiteY81-1732" fmla="*/ 6627 h 10000"/>
              <a:gd name="connsiteX82-1733" fmla="*/ 9242 w 10000"/>
              <a:gd name="connsiteY82-1734" fmla="*/ 6627 h 10000"/>
              <a:gd name="connsiteX83-1735" fmla="*/ 9242 w 10000"/>
              <a:gd name="connsiteY83-1736" fmla="*/ 6627 h 10000"/>
              <a:gd name="connsiteX84-1737" fmla="*/ 9242 w 10000"/>
              <a:gd name="connsiteY84-1738" fmla="*/ 6733 h 10000"/>
              <a:gd name="connsiteX85-1739" fmla="*/ 9431 w 10000"/>
              <a:gd name="connsiteY85-1740" fmla="*/ 6733 h 10000"/>
              <a:gd name="connsiteX86-1741" fmla="*/ 9431 w 10000"/>
              <a:gd name="connsiteY86-1742" fmla="*/ 6839 h 10000"/>
              <a:gd name="connsiteX87-1743" fmla="*/ 9431 w 10000"/>
              <a:gd name="connsiteY87-1744" fmla="*/ 7050 h 10000"/>
              <a:gd name="connsiteX88-1745" fmla="*/ 9431 w 10000"/>
              <a:gd name="connsiteY88-1746" fmla="*/ 7156 h 10000"/>
              <a:gd name="connsiteX89-1747" fmla="*/ 9431 w 10000"/>
              <a:gd name="connsiteY89-1748" fmla="*/ 7368 h 10000"/>
              <a:gd name="connsiteX90-1749" fmla="*/ 9431 w 10000"/>
              <a:gd name="connsiteY90-1750" fmla="*/ 7579 h 10000"/>
              <a:gd name="connsiteX91-1751" fmla="*/ 9621 w 10000"/>
              <a:gd name="connsiteY91-1752" fmla="*/ 8003 h 10000"/>
              <a:gd name="connsiteX92-1753" fmla="*/ 9621 w 10000"/>
              <a:gd name="connsiteY92-1754" fmla="*/ 8320 h 10000"/>
              <a:gd name="connsiteX93-1755" fmla="*/ 9811 w 10000"/>
              <a:gd name="connsiteY93-1756" fmla="*/ 8638 h 10000"/>
              <a:gd name="connsiteX94-1757" fmla="*/ 10000 w 10000"/>
              <a:gd name="connsiteY94-1758" fmla="*/ 8836 h 10000"/>
              <a:gd name="connsiteX95-1759" fmla="*/ 10000 w 10000"/>
              <a:gd name="connsiteY95-1760" fmla="*/ 8942 h 10000"/>
              <a:gd name="connsiteX96-1761" fmla="*/ 10000 w 10000"/>
              <a:gd name="connsiteY96-1762" fmla="*/ 9048 h 10000"/>
              <a:gd name="connsiteX97-1763" fmla="*/ 10000 w 10000"/>
              <a:gd name="connsiteY97-1764" fmla="*/ 9153 h 10000"/>
              <a:gd name="connsiteX98-1765" fmla="*/ 9811 w 10000"/>
              <a:gd name="connsiteY98-1766" fmla="*/ 9259 h 10000"/>
              <a:gd name="connsiteX99-1767" fmla="*/ 9431 w 10000"/>
              <a:gd name="connsiteY99-1768" fmla="*/ 9365 h 10000"/>
              <a:gd name="connsiteX100-1769" fmla="*/ 9052 w 10000"/>
              <a:gd name="connsiteY100-1770" fmla="*/ 9471 h 10000"/>
              <a:gd name="connsiteX101-1771" fmla="*/ 8673 w 10000"/>
              <a:gd name="connsiteY101-1772" fmla="*/ 9577 h 10000"/>
              <a:gd name="connsiteX102-1773" fmla="*/ 8128 w 10000"/>
              <a:gd name="connsiteY102-1774" fmla="*/ 9683 h 10000"/>
              <a:gd name="connsiteX103-1775" fmla="*/ 7369 w 10000"/>
              <a:gd name="connsiteY103-1776" fmla="*/ 9788 h 10000"/>
              <a:gd name="connsiteX104-1777" fmla="*/ 6801 w 10000"/>
              <a:gd name="connsiteY104-1778" fmla="*/ 9894 h 10000"/>
              <a:gd name="connsiteX105-1779" fmla="*/ 6043 w 10000"/>
              <a:gd name="connsiteY105-1780" fmla="*/ 10000 h 10000"/>
              <a:gd name="connsiteX106-1781" fmla="*/ 5095 w 10000"/>
              <a:gd name="connsiteY106-1782" fmla="*/ 10000 h 10000"/>
              <a:gd name="connsiteX107-1783" fmla="*/ 5095 w 10000"/>
              <a:gd name="connsiteY107-1784" fmla="*/ 10000 h 10000"/>
              <a:gd name="connsiteX0-1785" fmla="*/ 5095 w 10000"/>
              <a:gd name="connsiteY0-1786" fmla="*/ 9894 h 9894"/>
              <a:gd name="connsiteX1-1787" fmla="*/ 4336 w 10000"/>
              <a:gd name="connsiteY1-1788" fmla="*/ 9788 h 9894"/>
              <a:gd name="connsiteX2-1789" fmla="*/ 3602 w 10000"/>
              <a:gd name="connsiteY2-1790" fmla="*/ 9788 h 9894"/>
              <a:gd name="connsiteX3-1791" fmla="*/ 3033 w 10000"/>
              <a:gd name="connsiteY3-1792" fmla="*/ 9682 h 9894"/>
              <a:gd name="connsiteX4-1793" fmla="*/ 2465 w 10000"/>
              <a:gd name="connsiteY4-1794" fmla="*/ 9577 h 9894"/>
              <a:gd name="connsiteX5-1795" fmla="*/ 2085 w 10000"/>
              <a:gd name="connsiteY5-1796" fmla="*/ 9471 h 9894"/>
              <a:gd name="connsiteX6-1797" fmla="*/ 1706 w 10000"/>
              <a:gd name="connsiteY6-1798" fmla="*/ 9259 h 9894"/>
              <a:gd name="connsiteX7-1799" fmla="*/ 1327 w 10000"/>
              <a:gd name="connsiteY7-1800" fmla="*/ 9047 h 9894"/>
              <a:gd name="connsiteX8-1801" fmla="*/ 1137 w 10000"/>
              <a:gd name="connsiteY8-1802" fmla="*/ 8836 h 9894"/>
              <a:gd name="connsiteX9-1803" fmla="*/ 759 w 10000"/>
              <a:gd name="connsiteY9-1804" fmla="*/ 8532 h 9894"/>
              <a:gd name="connsiteX10-1805" fmla="*/ 569 w 10000"/>
              <a:gd name="connsiteY10-1806" fmla="*/ 8214 h 9894"/>
              <a:gd name="connsiteX11-1807" fmla="*/ 379 w 10000"/>
              <a:gd name="connsiteY11-1808" fmla="*/ 7897 h 9894"/>
              <a:gd name="connsiteX12-1809" fmla="*/ 379 w 10000"/>
              <a:gd name="connsiteY12-1810" fmla="*/ 7579 h 9894"/>
              <a:gd name="connsiteX13-1811" fmla="*/ 189 w 10000"/>
              <a:gd name="connsiteY13-1812" fmla="*/ 7368 h 9894"/>
              <a:gd name="connsiteX14-1813" fmla="*/ 189 w 10000"/>
              <a:gd name="connsiteY14-1814" fmla="*/ 7050 h 9894"/>
              <a:gd name="connsiteX15-1815" fmla="*/ 189 w 10000"/>
              <a:gd name="connsiteY15-1816" fmla="*/ 6627 h 9894"/>
              <a:gd name="connsiteX16-1817" fmla="*/ 189 w 10000"/>
              <a:gd name="connsiteY16-1818" fmla="*/ 6204 h 9894"/>
              <a:gd name="connsiteX17-1819" fmla="*/ 189 w 10000"/>
              <a:gd name="connsiteY17-1820" fmla="*/ 5688 h 9894"/>
              <a:gd name="connsiteX18-1821" fmla="*/ 189 w 10000"/>
              <a:gd name="connsiteY18-1822" fmla="*/ 5053 h 9894"/>
              <a:gd name="connsiteX19-1823" fmla="*/ 189 w 10000"/>
              <a:gd name="connsiteY19-1824" fmla="*/ 4418 h 9894"/>
              <a:gd name="connsiteX20-1825" fmla="*/ 189 w 10000"/>
              <a:gd name="connsiteY20-1826" fmla="*/ 3584 h 9894"/>
              <a:gd name="connsiteX21-1827" fmla="*/ 189 w 10000"/>
              <a:gd name="connsiteY21-1828" fmla="*/ 2844 h 9894"/>
              <a:gd name="connsiteX22-1829" fmla="*/ 189 w 10000"/>
              <a:gd name="connsiteY22-1830" fmla="*/ 2209 h 9894"/>
              <a:gd name="connsiteX23-1831" fmla="*/ 0 w 10000"/>
              <a:gd name="connsiteY23-1832" fmla="*/ 1680 h 9894"/>
              <a:gd name="connsiteX24-1833" fmla="*/ 0 w 10000"/>
              <a:gd name="connsiteY24-1834" fmla="*/ 1256 h 9894"/>
              <a:gd name="connsiteX25-1835" fmla="*/ 0 w 10000"/>
              <a:gd name="connsiteY25-1836" fmla="*/ 846 h 9894"/>
              <a:gd name="connsiteX26-1837" fmla="*/ 0 w 10000"/>
              <a:gd name="connsiteY26-1838" fmla="*/ 529 h 9894"/>
              <a:gd name="connsiteX27-1839" fmla="*/ 948 w 10000"/>
              <a:gd name="connsiteY27-1840" fmla="*/ 0 h 9894"/>
              <a:gd name="connsiteX28-1841" fmla="*/ 1137 w 10000"/>
              <a:gd name="connsiteY28-1842" fmla="*/ 106 h 9894"/>
              <a:gd name="connsiteX29-1843" fmla="*/ 1327 w 10000"/>
              <a:gd name="connsiteY29-1844" fmla="*/ 211 h 9894"/>
              <a:gd name="connsiteX30-1845" fmla="*/ 1517 w 10000"/>
              <a:gd name="connsiteY30-1846" fmla="*/ 317 h 9894"/>
              <a:gd name="connsiteX31-1847" fmla="*/ 1517 w 10000"/>
              <a:gd name="connsiteY31-1848" fmla="*/ 529 h 9894"/>
              <a:gd name="connsiteX32-1849" fmla="*/ 1517 w 10000"/>
              <a:gd name="connsiteY32-1850" fmla="*/ 846 h 9894"/>
              <a:gd name="connsiteX33-1851" fmla="*/ 1327 w 10000"/>
              <a:gd name="connsiteY33-1852" fmla="*/ 952 h 9894"/>
              <a:gd name="connsiteX34-1853" fmla="*/ 1327 w 10000"/>
              <a:gd name="connsiteY34-1854" fmla="*/ 1058 h 9894"/>
              <a:gd name="connsiteX35-1855" fmla="*/ 1327 w 10000"/>
              <a:gd name="connsiteY35-1856" fmla="*/ 1362 h 9894"/>
              <a:gd name="connsiteX36-1857" fmla="*/ 1327 w 10000"/>
              <a:gd name="connsiteY36-1858" fmla="*/ 1574 h 9894"/>
              <a:gd name="connsiteX37-1859" fmla="*/ 1327 w 10000"/>
              <a:gd name="connsiteY37-1860" fmla="*/ 1997 h 9894"/>
              <a:gd name="connsiteX38-1861" fmla="*/ 1327 w 10000"/>
              <a:gd name="connsiteY38-1862" fmla="*/ 2315 h 9894"/>
              <a:gd name="connsiteX39-1863" fmla="*/ 1137 w 10000"/>
              <a:gd name="connsiteY39-1864" fmla="*/ 2844 h 9894"/>
              <a:gd name="connsiteX40-1865" fmla="*/ 1137 w 10000"/>
              <a:gd name="connsiteY40-1866" fmla="*/ 3373 h 9894"/>
              <a:gd name="connsiteX41-1867" fmla="*/ 1137 w 10000"/>
              <a:gd name="connsiteY41-1868" fmla="*/ 3889 h 9894"/>
              <a:gd name="connsiteX42-1869" fmla="*/ 1137 w 10000"/>
              <a:gd name="connsiteY42-1870" fmla="*/ 4312 h 9894"/>
              <a:gd name="connsiteX43-1871" fmla="*/ 1137 w 10000"/>
              <a:gd name="connsiteY43-1872" fmla="*/ 4735 h 9894"/>
              <a:gd name="connsiteX44-1873" fmla="*/ 1137 w 10000"/>
              <a:gd name="connsiteY44-1874" fmla="*/ 5159 h 9894"/>
              <a:gd name="connsiteX45-1875" fmla="*/ 1327 w 10000"/>
              <a:gd name="connsiteY45-1876" fmla="*/ 5476 h 9894"/>
              <a:gd name="connsiteX46-1877" fmla="*/ 1327 w 10000"/>
              <a:gd name="connsiteY46-1878" fmla="*/ 5793 h 9894"/>
              <a:gd name="connsiteX47-1879" fmla="*/ 1327 w 10000"/>
              <a:gd name="connsiteY47-1880" fmla="*/ 6005 h 9894"/>
              <a:gd name="connsiteX48-1881" fmla="*/ 1327 w 10000"/>
              <a:gd name="connsiteY48-1882" fmla="*/ 6204 h 9894"/>
              <a:gd name="connsiteX49-1883" fmla="*/ 1327 w 10000"/>
              <a:gd name="connsiteY49-1884" fmla="*/ 6838 h 9894"/>
              <a:gd name="connsiteX50-1885" fmla="*/ 1517 w 10000"/>
              <a:gd name="connsiteY50-1886" fmla="*/ 7473 h 9894"/>
              <a:gd name="connsiteX51-1887" fmla="*/ 1706 w 10000"/>
              <a:gd name="connsiteY51-1888" fmla="*/ 7791 h 9894"/>
              <a:gd name="connsiteX52-1889" fmla="*/ 1706 w 10000"/>
              <a:gd name="connsiteY52-1890" fmla="*/ 8002 h 9894"/>
              <a:gd name="connsiteX53-1891" fmla="*/ 1896 w 10000"/>
              <a:gd name="connsiteY53-1892" fmla="*/ 8214 h 9894"/>
              <a:gd name="connsiteX54-1893" fmla="*/ 2275 w 10000"/>
              <a:gd name="connsiteY54-1894" fmla="*/ 8426 h 9894"/>
              <a:gd name="connsiteX55-1895" fmla="*/ 2465 w 10000"/>
              <a:gd name="connsiteY55-1896" fmla="*/ 8532 h 9894"/>
              <a:gd name="connsiteX56-1897" fmla="*/ 2844 w 10000"/>
              <a:gd name="connsiteY56-1898" fmla="*/ 8637 h 9894"/>
              <a:gd name="connsiteX57-1899" fmla="*/ 3222 w 10000"/>
              <a:gd name="connsiteY57-1900" fmla="*/ 8730 h 9894"/>
              <a:gd name="connsiteX58-1901" fmla="*/ 3602 w 10000"/>
              <a:gd name="connsiteY58-1902" fmla="*/ 8836 h 9894"/>
              <a:gd name="connsiteX59-1903" fmla="*/ 3958 w 10000"/>
              <a:gd name="connsiteY59-1904" fmla="*/ 8836 h 9894"/>
              <a:gd name="connsiteX60-1905" fmla="*/ 4527 w 10000"/>
              <a:gd name="connsiteY60-1906" fmla="*/ 8942 h 9894"/>
              <a:gd name="connsiteX61-1907" fmla="*/ 5095 w 10000"/>
              <a:gd name="connsiteY61-1908" fmla="*/ 8942 h 9894"/>
              <a:gd name="connsiteX62-1909" fmla="*/ 5664 w 10000"/>
              <a:gd name="connsiteY62-1910" fmla="*/ 8942 h 9894"/>
              <a:gd name="connsiteX63-1911" fmla="*/ 6232 w 10000"/>
              <a:gd name="connsiteY63-1912" fmla="*/ 8836 h 9894"/>
              <a:gd name="connsiteX64-1913" fmla="*/ 6612 w 10000"/>
              <a:gd name="connsiteY64-1914" fmla="*/ 8836 h 9894"/>
              <a:gd name="connsiteX65-1915" fmla="*/ 7180 w 10000"/>
              <a:gd name="connsiteY65-1916" fmla="*/ 8730 h 9894"/>
              <a:gd name="connsiteX66-1917" fmla="*/ 7560 w 10000"/>
              <a:gd name="connsiteY66-1918" fmla="*/ 8637 h 9894"/>
              <a:gd name="connsiteX67-1919" fmla="*/ 7938 w 10000"/>
              <a:gd name="connsiteY67-1920" fmla="*/ 8532 h 9894"/>
              <a:gd name="connsiteX68-1921" fmla="*/ 8128 w 10000"/>
              <a:gd name="connsiteY68-1922" fmla="*/ 8426 h 9894"/>
              <a:gd name="connsiteX69-1923" fmla="*/ 8128 w 10000"/>
              <a:gd name="connsiteY69-1924" fmla="*/ 8320 h 9894"/>
              <a:gd name="connsiteX70-1925" fmla="*/ 8294 w 10000"/>
              <a:gd name="connsiteY70-1926" fmla="*/ 8108 h 9894"/>
              <a:gd name="connsiteX71-1927" fmla="*/ 8483 w 10000"/>
              <a:gd name="connsiteY71-1928" fmla="*/ 7897 h 9894"/>
              <a:gd name="connsiteX72-1929" fmla="*/ 8673 w 10000"/>
              <a:gd name="connsiteY72-1930" fmla="*/ 7791 h 9894"/>
              <a:gd name="connsiteX73-1931" fmla="*/ 8673 w 10000"/>
              <a:gd name="connsiteY73-1932" fmla="*/ 7473 h 9894"/>
              <a:gd name="connsiteX74-1933" fmla="*/ 8863 w 10000"/>
              <a:gd name="connsiteY74-1934" fmla="*/ 7262 h 9894"/>
              <a:gd name="connsiteX75-1935" fmla="*/ 8863 w 10000"/>
              <a:gd name="connsiteY75-1936" fmla="*/ 7050 h 9894"/>
              <a:gd name="connsiteX76-1937" fmla="*/ 8863 w 10000"/>
              <a:gd name="connsiteY76-1938" fmla="*/ 6944 h 9894"/>
              <a:gd name="connsiteX77-1939" fmla="*/ 9052 w 10000"/>
              <a:gd name="connsiteY77-1940" fmla="*/ 6733 h 9894"/>
              <a:gd name="connsiteX78-1941" fmla="*/ 9052 w 10000"/>
              <a:gd name="connsiteY78-1942" fmla="*/ 6627 h 9894"/>
              <a:gd name="connsiteX79-1943" fmla="*/ 9242 w 10000"/>
              <a:gd name="connsiteY79-1944" fmla="*/ 6627 h 9894"/>
              <a:gd name="connsiteX80-1945" fmla="*/ 9242 w 10000"/>
              <a:gd name="connsiteY80-1946" fmla="*/ 6521 h 9894"/>
              <a:gd name="connsiteX81-1947" fmla="*/ 9242 w 10000"/>
              <a:gd name="connsiteY81-1948" fmla="*/ 6521 h 9894"/>
              <a:gd name="connsiteX82-1949" fmla="*/ 9242 w 10000"/>
              <a:gd name="connsiteY82-1950" fmla="*/ 6521 h 9894"/>
              <a:gd name="connsiteX83-1951" fmla="*/ 9242 w 10000"/>
              <a:gd name="connsiteY83-1952" fmla="*/ 6627 h 9894"/>
              <a:gd name="connsiteX84-1953" fmla="*/ 9431 w 10000"/>
              <a:gd name="connsiteY84-1954" fmla="*/ 6627 h 9894"/>
              <a:gd name="connsiteX85-1955" fmla="*/ 9431 w 10000"/>
              <a:gd name="connsiteY85-1956" fmla="*/ 6733 h 9894"/>
              <a:gd name="connsiteX86-1957" fmla="*/ 9431 w 10000"/>
              <a:gd name="connsiteY86-1958" fmla="*/ 6944 h 9894"/>
              <a:gd name="connsiteX87-1959" fmla="*/ 9431 w 10000"/>
              <a:gd name="connsiteY87-1960" fmla="*/ 7050 h 9894"/>
              <a:gd name="connsiteX88-1961" fmla="*/ 9431 w 10000"/>
              <a:gd name="connsiteY88-1962" fmla="*/ 7262 h 9894"/>
              <a:gd name="connsiteX89-1963" fmla="*/ 9431 w 10000"/>
              <a:gd name="connsiteY89-1964" fmla="*/ 7473 h 9894"/>
              <a:gd name="connsiteX90-1965" fmla="*/ 9621 w 10000"/>
              <a:gd name="connsiteY90-1966" fmla="*/ 7897 h 9894"/>
              <a:gd name="connsiteX91-1967" fmla="*/ 9621 w 10000"/>
              <a:gd name="connsiteY91-1968" fmla="*/ 8214 h 9894"/>
              <a:gd name="connsiteX92-1969" fmla="*/ 9811 w 10000"/>
              <a:gd name="connsiteY92-1970" fmla="*/ 8532 h 9894"/>
              <a:gd name="connsiteX93-1971" fmla="*/ 10000 w 10000"/>
              <a:gd name="connsiteY93-1972" fmla="*/ 8730 h 9894"/>
              <a:gd name="connsiteX94-1973" fmla="*/ 10000 w 10000"/>
              <a:gd name="connsiteY94-1974" fmla="*/ 8836 h 9894"/>
              <a:gd name="connsiteX95-1975" fmla="*/ 10000 w 10000"/>
              <a:gd name="connsiteY95-1976" fmla="*/ 8942 h 9894"/>
              <a:gd name="connsiteX96-1977" fmla="*/ 10000 w 10000"/>
              <a:gd name="connsiteY96-1978" fmla="*/ 9047 h 9894"/>
              <a:gd name="connsiteX97-1979" fmla="*/ 9811 w 10000"/>
              <a:gd name="connsiteY97-1980" fmla="*/ 9153 h 9894"/>
              <a:gd name="connsiteX98-1981" fmla="*/ 9431 w 10000"/>
              <a:gd name="connsiteY98-1982" fmla="*/ 9259 h 9894"/>
              <a:gd name="connsiteX99-1983" fmla="*/ 9052 w 10000"/>
              <a:gd name="connsiteY99-1984" fmla="*/ 9365 h 9894"/>
              <a:gd name="connsiteX100-1985" fmla="*/ 8673 w 10000"/>
              <a:gd name="connsiteY100-1986" fmla="*/ 9471 h 9894"/>
              <a:gd name="connsiteX101-1987" fmla="*/ 8128 w 10000"/>
              <a:gd name="connsiteY101-1988" fmla="*/ 9577 h 9894"/>
              <a:gd name="connsiteX102-1989" fmla="*/ 7369 w 10000"/>
              <a:gd name="connsiteY102-1990" fmla="*/ 9682 h 9894"/>
              <a:gd name="connsiteX103-1991" fmla="*/ 6801 w 10000"/>
              <a:gd name="connsiteY103-1992" fmla="*/ 9788 h 9894"/>
              <a:gd name="connsiteX104-1993" fmla="*/ 6043 w 10000"/>
              <a:gd name="connsiteY104-1994" fmla="*/ 9894 h 9894"/>
              <a:gd name="connsiteX105-1995" fmla="*/ 5095 w 10000"/>
              <a:gd name="connsiteY105-1996" fmla="*/ 9894 h 9894"/>
              <a:gd name="connsiteX106-1997" fmla="*/ 5095 w 10000"/>
              <a:gd name="connsiteY106-1998" fmla="*/ 9894 h 9894"/>
              <a:gd name="connsiteX0-1999" fmla="*/ 5095 w 10000"/>
              <a:gd name="connsiteY0-2000" fmla="*/ 10000 h 10000"/>
              <a:gd name="connsiteX1-2001" fmla="*/ 4336 w 10000"/>
              <a:gd name="connsiteY1-2002" fmla="*/ 9893 h 10000"/>
              <a:gd name="connsiteX2-2003" fmla="*/ 3602 w 10000"/>
              <a:gd name="connsiteY2-2004" fmla="*/ 9893 h 10000"/>
              <a:gd name="connsiteX3-2005" fmla="*/ 3033 w 10000"/>
              <a:gd name="connsiteY3-2006" fmla="*/ 9786 h 10000"/>
              <a:gd name="connsiteX4-2007" fmla="*/ 2465 w 10000"/>
              <a:gd name="connsiteY4-2008" fmla="*/ 9680 h 10000"/>
              <a:gd name="connsiteX5-2009" fmla="*/ 2085 w 10000"/>
              <a:gd name="connsiteY5-2010" fmla="*/ 9572 h 10000"/>
              <a:gd name="connsiteX6-2011" fmla="*/ 1706 w 10000"/>
              <a:gd name="connsiteY6-2012" fmla="*/ 9358 h 10000"/>
              <a:gd name="connsiteX7-2013" fmla="*/ 1327 w 10000"/>
              <a:gd name="connsiteY7-2014" fmla="*/ 9144 h 10000"/>
              <a:gd name="connsiteX8-2015" fmla="*/ 1137 w 10000"/>
              <a:gd name="connsiteY8-2016" fmla="*/ 8931 h 10000"/>
              <a:gd name="connsiteX9-2017" fmla="*/ 759 w 10000"/>
              <a:gd name="connsiteY9-2018" fmla="*/ 8623 h 10000"/>
              <a:gd name="connsiteX10-2019" fmla="*/ 569 w 10000"/>
              <a:gd name="connsiteY10-2020" fmla="*/ 8302 h 10000"/>
              <a:gd name="connsiteX11-2021" fmla="*/ 379 w 10000"/>
              <a:gd name="connsiteY11-2022" fmla="*/ 7982 h 10000"/>
              <a:gd name="connsiteX12-2023" fmla="*/ 379 w 10000"/>
              <a:gd name="connsiteY12-2024" fmla="*/ 7660 h 10000"/>
              <a:gd name="connsiteX13-2025" fmla="*/ 189 w 10000"/>
              <a:gd name="connsiteY13-2026" fmla="*/ 7447 h 10000"/>
              <a:gd name="connsiteX14-2027" fmla="*/ 189 w 10000"/>
              <a:gd name="connsiteY14-2028" fmla="*/ 7126 h 10000"/>
              <a:gd name="connsiteX15-2029" fmla="*/ 189 w 10000"/>
              <a:gd name="connsiteY15-2030" fmla="*/ 6698 h 10000"/>
              <a:gd name="connsiteX16-2031" fmla="*/ 189 w 10000"/>
              <a:gd name="connsiteY16-2032" fmla="*/ 6270 h 10000"/>
              <a:gd name="connsiteX17-2033" fmla="*/ 189 w 10000"/>
              <a:gd name="connsiteY17-2034" fmla="*/ 5749 h 10000"/>
              <a:gd name="connsiteX18-2035" fmla="*/ 189 w 10000"/>
              <a:gd name="connsiteY18-2036" fmla="*/ 5107 h 10000"/>
              <a:gd name="connsiteX19-2037" fmla="*/ 189 w 10000"/>
              <a:gd name="connsiteY19-2038" fmla="*/ 4465 h 10000"/>
              <a:gd name="connsiteX20-2039" fmla="*/ 189 w 10000"/>
              <a:gd name="connsiteY20-2040" fmla="*/ 3622 h 10000"/>
              <a:gd name="connsiteX21-2041" fmla="*/ 189 w 10000"/>
              <a:gd name="connsiteY21-2042" fmla="*/ 2874 h 10000"/>
              <a:gd name="connsiteX22-2043" fmla="*/ 189 w 10000"/>
              <a:gd name="connsiteY22-2044" fmla="*/ 2233 h 10000"/>
              <a:gd name="connsiteX23-2045" fmla="*/ 0 w 10000"/>
              <a:gd name="connsiteY23-2046" fmla="*/ 1698 h 10000"/>
              <a:gd name="connsiteX24-2047" fmla="*/ 0 w 10000"/>
              <a:gd name="connsiteY24-2048" fmla="*/ 1269 h 10000"/>
              <a:gd name="connsiteX25-2049" fmla="*/ 0 w 10000"/>
              <a:gd name="connsiteY25-2050" fmla="*/ 855 h 10000"/>
              <a:gd name="connsiteX26-2051" fmla="*/ 0 w 10000"/>
              <a:gd name="connsiteY26-2052" fmla="*/ 535 h 10000"/>
              <a:gd name="connsiteX27-2053" fmla="*/ 948 w 10000"/>
              <a:gd name="connsiteY27-2054" fmla="*/ 0 h 10000"/>
              <a:gd name="connsiteX28-2055" fmla="*/ 1327 w 10000"/>
              <a:gd name="connsiteY28-2056" fmla="*/ 213 h 10000"/>
              <a:gd name="connsiteX29-2057" fmla="*/ 1517 w 10000"/>
              <a:gd name="connsiteY29-2058" fmla="*/ 320 h 10000"/>
              <a:gd name="connsiteX30-2059" fmla="*/ 1517 w 10000"/>
              <a:gd name="connsiteY30-2060" fmla="*/ 535 h 10000"/>
              <a:gd name="connsiteX31-2061" fmla="*/ 1517 w 10000"/>
              <a:gd name="connsiteY31-2062" fmla="*/ 855 h 10000"/>
              <a:gd name="connsiteX32-2063" fmla="*/ 1327 w 10000"/>
              <a:gd name="connsiteY32-2064" fmla="*/ 962 h 10000"/>
              <a:gd name="connsiteX33-2065" fmla="*/ 1327 w 10000"/>
              <a:gd name="connsiteY33-2066" fmla="*/ 1069 h 10000"/>
              <a:gd name="connsiteX34-2067" fmla="*/ 1327 w 10000"/>
              <a:gd name="connsiteY34-2068" fmla="*/ 1377 h 10000"/>
              <a:gd name="connsiteX35-2069" fmla="*/ 1327 w 10000"/>
              <a:gd name="connsiteY35-2070" fmla="*/ 1591 h 10000"/>
              <a:gd name="connsiteX36-2071" fmla="*/ 1327 w 10000"/>
              <a:gd name="connsiteY36-2072" fmla="*/ 2018 h 10000"/>
              <a:gd name="connsiteX37-2073" fmla="*/ 1327 w 10000"/>
              <a:gd name="connsiteY37-2074" fmla="*/ 2340 h 10000"/>
              <a:gd name="connsiteX38-2075" fmla="*/ 1137 w 10000"/>
              <a:gd name="connsiteY38-2076" fmla="*/ 2874 h 10000"/>
              <a:gd name="connsiteX39-2077" fmla="*/ 1137 w 10000"/>
              <a:gd name="connsiteY39-2078" fmla="*/ 3409 h 10000"/>
              <a:gd name="connsiteX40-2079" fmla="*/ 1137 w 10000"/>
              <a:gd name="connsiteY40-2080" fmla="*/ 3931 h 10000"/>
              <a:gd name="connsiteX41-2081" fmla="*/ 1137 w 10000"/>
              <a:gd name="connsiteY41-2082" fmla="*/ 4358 h 10000"/>
              <a:gd name="connsiteX42-2083" fmla="*/ 1137 w 10000"/>
              <a:gd name="connsiteY42-2084" fmla="*/ 4786 h 10000"/>
              <a:gd name="connsiteX43-2085" fmla="*/ 1137 w 10000"/>
              <a:gd name="connsiteY43-2086" fmla="*/ 5214 h 10000"/>
              <a:gd name="connsiteX44-2087" fmla="*/ 1327 w 10000"/>
              <a:gd name="connsiteY44-2088" fmla="*/ 5535 h 10000"/>
              <a:gd name="connsiteX45-2089" fmla="*/ 1327 w 10000"/>
              <a:gd name="connsiteY45-2090" fmla="*/ 5855 h 10000"/>
              <a:gd name="connsiteX46-2091" fmla="*/ 1327 w 10000"/>
              <a:gd name="connsiteY46-2092" fmla="*/ 6069 h 10000"/>
              <a:gd name="connsiteX47-2093" fmla="*/ 1327 w 10000"/>
              <a:gd name="connsiteY47-2094" fmla="*/ 6270 h 10000"/>
              <a:gd name="connsiteX48-2095" fmla="*/ 1327 w 10000"/>
              <a:gd name="connsiteY48-2096" fmla="*/ 6911 h 10000"/>
              <a:gd name="connsiteX49-2097" fmla="*/ 1517 w 10000"/>
              <a:gd name="connsiteY49-2098" fmla="*/ 7553 h 10000"/>
              <a:gd name="connsiteX50-2099" fmla="*/ 1706 w 10000"/>
              <a:gd name="connsiteY50-2100" fmla="*/ 7874 h 10000"/>
              <a:gd name="connsiteX51-2101" fmla="*/ 1706 w 10000"/>
              <a:gd name="connsiteY51-2102" fmla="*/ 8088 h 10000"/>
              <a:gd name="connsiteX52-2103" fmla="*/ 1896 w 10000"/>
              <a:gd name="connsiteY52-2104" fmla="*/ 8302 h 10000"/>
              <a:gd name="connsiteX53-2105" fmla="*/ 2275 w 10000"/>
              <a:gd name="connsiteY53-2106" fmla="*/ 8516 h 10000"/>
              <a:gd name="connsiteX54-2107" fmla="*/ 2465 w 10000"/>
              <a:gd name="connsiteY54-2108" fmla="*/ 8623 h 10000"/>
              <a:gd name="connsiteX55-2109" fmla="*/ 2844 w 10000"/>
              <a:gd name="connsiteY55-2110" fmla="*/ 8730 h 10000"/>
              <a:gd name="connsiteX56-2111" fmla="*/ 3222 w 10000"/>
              <a:gd name="connsiteY56-2112" fmla="*/ 8824 h 10000"/>
              <a:gd name="connsiteX57-2113" fmla="*/ 3602 w 10000"/>
              <a:gd name="connsiteY57-2114" fmla="*/ 8931 h 10000"/>
              <a:gd name="connsiteX58-2115" fmla="*/ 3958 w 10000"/>
              <a:gd name="connsiteY58-2116" fmla="*/ 8931 h 10000"/>
              <a:gd name="connsiteX59-2117" fmla="*/ 4527 w 10000"/>
              <a:gd name="connsiteY59-2118" fmla="*/ 9038 h 10000"/>
              <a:gd name="connsiteX60-2119" fmla="*/ 5095 w 10000"/>
              <a:gd name="connsiteY60-2120" fmla="*/ 9038 h 10000"/>
              <a:gd name="connsiteX61-2121" fmla="*/ 5664 w 10000"/>
              <a:gd name="connsiteY61-2122" fmla="*/ 9038 h 10000"/>
              <a:gd name="connsiteX62-2123" fmla="*/ 6232 w 10000"/>
              <a:gd name="connsiteY62-2124" fmla="*/ 8931 h 10000"/>
              <a:gd name="connsiteX63-2125" fmla="*/ 6612 w 10000"/>
              <a:gd name="connsiteY63-2126" fmla="*/ 8931 h 10000"/>
              <a:gd name="connsiteX64-2127" fmla="*/ 7180 w 10000"/>
              <a:gd name="connsiteY64-2128" fmla="*/ 8824 h 10000"/>
              <a:gd name="connsiteX65-2129" fmla="*/ 7560 w 10000"/>
              <a:gd name="connsiteY65-2130" fmla="*/ 8730 h 10000"/>
              <a:gd name="connsiteX66-2131" fmla="*/ 7938 w 10000"/>
              <a:gd name="connsiteY66-2132" fmla="*/ 8623 h 10000"/>
              <a:gd name="connsiteX67-2133" fmla="*/ 8128 w 10000"/>
              <a:gd name="connsiteY67-2134" fmla="*/ 8516 h 10000"/>
              <a:gd name="connsiteX68-2135" fmla="*/ 8128 w 10000"/>
              <a:gd name="connsiteY68-2136" fmla="*/ 8409 h 10000"/>
              <a:gd name="connsiteX69-2137" fmla="*/ 8294 w 10000"/>
              <a:gd name="connsiteY69-2138" fmla="*/ 8195 h 10000"/>
              <a:gd name="connsiteX70-2139" fmla="*/ 8483 w 10000"/>
              <a:gd name="connsiteY70-2140" fmla="*/ 7982 h 10000"/>
              <a:gd name="connsiteX71-2141" fmla="*/ 8673 w 10000"/>
              <a:gd name="connsiteY71-2142" fmla="*/ 7874 h 10000"/>
              <a:gd name="connsiteX72-2143" fmla="*/ 8673 w 10000"/>
              <a:gd name="connsiteY72-2144" fmla="*/ 7553 h 10000"/>
              <a:gd name="connsiteX73-2145" fmla="*/ 8863 w 10000"/>
              <a:gd name="connsiteY73-2146" fmla="*/ 7340 h 10000"/>
              <a:gd name="connsiteX74-2147" fmla="*/ 8863 w 10000"/>
              <a:gd name="connsiteY74-2148" fmla="*/ 7126 h 10000"/>
              <a:gd name="connsiteX75-2149" fmla="*/ 8863 w 10000"/>
              <a:gd name="connsiteY75-2150" fmla="*/ 7018 h 10000"/>
              <a:gd name="connsiteX76-2151" fmla="*/ 9052 w 10000"/>
              <a:gd name="connsiteY76-2152" fmla="*/ 6805 h 10000"/>
              <a:gd name="connsiteX77-2153" fmla="*/ 9052 w 10000"/>
              <a:gd name="connsiteY77-2154" fmla="*/ 6698 h 10000"/>
              <a:gd name="connsiteX78-2155" fmla="*/ 9242 w 10000"/>
              <a:gd name="connsiteY78-2156" fmla="*/ 6698 h 10000"/>
              <a:gd name="connsiteX79-2157" fmla="*/ 9242 w 10000"/>
              <a:gd name="connsiteY79-2158" fmla="*/ 6591 h 10000"/>
              <a:gd name="connsiteX80-2159" fmla="*/ 9242 w 10000"/>
              <a:gd name="connsiteY80-2160" fmla="*/ 6591 h 10000"/>
              <a:gd name="connsiteX81-2161" fmla="*/ 9242 w 10000"/>
              <a:gd name="connsiteY81-2162" fmla="*/ 6591 h 10000"/>
              <a:gd name="connsiteX82-2163" fmla="*/ 9242 w 10000"/>
              <a:gd name="connsiteY82-2164" fmla="*/ 6698 h 10000"/>
              <a:gd name="connsiteX83-2165" fmla="*/ 9431 w 10000"/>
              <a:gd name="connsiteY83-2166" fmla="*/ 6698 h 10000"/>
              <a:gd name="connsiteX84-2167" fmla="*/ 9431 w 10000"/>
              <a:gd name="connsiteY84-2168" fmla="*/ 6805 h 10000"/>
              <a:gd name="connsiteX85-2169" fmla="*/ 9431 w 10000"/>
              <a:gd name="connsiteY85-2170" fmla="*/ 7018 h 10000"/>
              <a:gd name="connsiteX86-2171" fmla="*/ 9431 w 10000"/>
              <a:gd name="connsiteY86-2172" fmla="*/ 7126 h 10000"/>
              <a:gd name="connsiteX87-2173" fmla="*/ 9431 w 10000"/>
              <a:gd name="connsiteY87-2174" fmla="*/ 7340 h 10000"/>
              <a:gd name="connsiteX88-2175" fmla="*/ 9431 w 10000"/>
              <a:gd name="connsiteY88-2176" fmla="*/ 7553 h 10000"/>
              <a:gd name="connsiteX89-2177" fmla="*/ 9621 w 10000"/>
              <a:gd name="connsiteY89-2178" fmla="*/ 7982 h 10000"/>
              <a:gd name="connsiteX90-2179" fmla="*/ 9621 w 10000"/>
              <a:gd name="connsiteY90-2180" fmla="*/ 8302 h 10000"/>
              <a:gd name="connsiteX91-2181" fmla="*/ 9811 w 10000"/>
              <a:gd name="connsiteY91-2182" fmla="*/ 8623 h 10000"/>
              <a:gd name="connsiteX92-2183" fmla="*/ 10000 w 10000"/>
              <a:gd name="connsiteY92-2184" fmla="*/ 8824 h 10000"/>
              <a:gd name="connsiteX93-2185" fmla="*/ 10000 w 10000"/>
              <a:gd name="connsiteY93-2186" fmla="*/ 8931 h 10000"/>
              <a:gd name="connsiteX94-2187" fmla="*/ 10000 w 10000"/>
              <a:gd name="connsiteY94-2188" fmla="*/ 9038 h 10000"/>
              <a:gd name="connsiteX95-2189" fmla="*/ 10000 w 10000"/>
              <a:gd name="connsiteY95-2190" fmla="*/ 9144 h 10000"/>
              <a:gd name="connsiteX96-2191" fmla="*/ 9811 w 10000"/>
              <a:gd name="connsiteY96-2192" fmla="*/ 9251 h 10000"/>
              <a:gd name="connsiteX97-2193" fmla="*/ 9431 w 10000"/>
              <a:gd name="connsiteY97-2194" fmla="*/ 9358 h 10000"/>
              <a:gd name="connsiteX98-2195" fmla="*/ 9052 w 10000"/>
              <a:gd name="connsiteY98-2196" fmla="*/ 9465 h 10000"/>
              <a:gd name="connsiteX99-2197" fmla="*/ 8673 w 10000"/>
              <a:gd name="connsiteY99-2198" fmla="*/ 9572 h 10000"/>
              <a:gd name="connsiteX100-2199" fmla="*/ 8128 w 10000"/>
              <a:gd name="connsiteY100-2200" fmla="*/ 9680 h 10000"/>
              <a:gd name="connsiteX101-2201" fmla="*/ 7369 w 10000"/>
              <a:gd name="connsiteY101-2202" fmla="*/ 9786 h 10000"/>
              <a:gd name="connsiteX102-2203" fmla="*/ 6801 w 10000"/>
              <a:gd name="connsiteY102-2204" fmla="*/ 9893 h 10000"/>
              <a:gd name="connsiteX103-2205" fmla="*/ 6043 w 10000"/>
              <a:gd name="connsiteY103-2206" fmla="*/ 10000 h 10000"/>
              <a:gd name="connsiteX104-2207" fmla="*/ 5095 w 10000"/>
              <a:gd name="connsiteY104-2208" fmla="*/ 10000 h 10000"/>
              <a:gd name="connsiteX105-2209" fmla="*/ 5095 w 10000"/>
              <a:gd name="connsiteY105-2210" fmla="*/ 10000 h 10000"/>
              <a:gd name="connsiteX0-2211" fmla="*/ 5095 w 10000"/>
              <a:gd name="connsiteY0-2212" fmla="*/ 10000 h 10000"/>
              <a:gd name="connsiteX1-2213" fmla="*/ 4336 w 10000"/>
              <a:gd name="connsiteY1-2214" fmla="*/ 9893 h 10000"/>
              <a:gd name="connsiteX2-2215" fmla="*/ 3602 w 10000"/>
              <a:gd name="connsiteY2-2216" fmla="*/ 9893 h 10000"/>
              <a:gd name="connsiteX3-2217" fmla="*/ 3033 w 10000"/>
              <a:gd name="connsiteY3-2218" fmla="*/ 9786 h 10000"/>
              <a:gd name="connsiteX4-2219" fmla="*/ 2465 w 10000"/>
              <a:gd name="connsiteY4-2220" fmla="*/ 9680 h 10000"/>
              <a:gd name="connsiteX5-2221" fmla="*/ 2085 w 10000"/>
              <a:gd name="connsiteY5-2222" fmla="*/ 9572 h 10000"/>
              <a:gd name="connsiteX6-2223" fmla="*/ 1706 w 10000"/>
              <a:gd name="connsiteY6-2224" fmla="*/ 9358 h 10000"/>
              <a:gd name="connsiteX7-2225" fmla="*/ 1327 w 10000"/>
              <a:gd name="connsiteY7-2226" fmla="*/ 9144 h 10000"/>
              <a:gd name="connsiteX8-2227" fmla="*/ 1137 w 10000"/>
              <a:gd name="connsiteY8-2228" fmla="*/ 8931 h 10000"/>
              <a:gd name="connsiteX9-2229" fmla="*/ 759 w 10000"/>
              <a:gd name="connsiteY9-2230" fmla="*/ 8623 h 10000"/>
              <a:gd name="connsiteX10-2231" fmla="*/ 569 w 10000"/>
              <a:gd name="connsiteY10-2232" fmla="*/ 8302 h 10000"/>
              <a:gd name="connsiteX11-2233" fmla="*/ 379 w 10000"/>
              <a:gd name="connsiteY11-2234" fmla="*/ 7982 h 10000"/>
              <a:gd name="connsiteX12-2235" fmla="*/ 379 w 10000"/>
              <a:gd name="connsiteY12-2236" fmla="*/ 7660 h 10000"/>
              <a:gd name="connsiteX13-2237" fmla="*/ 189 w 10000"/>
              <a:gd name="connsiteY13-2238" fmla="*/ 7447 h 10000"/>
              <a:gd name="connsiteX14-2239" fmla="*/ 189 w 10000"/>
              <a:gd name="connsiteY14-2240" fmla="*/ 7126 h 10000"/>
              <a:gd name="connsiteX15-2241" fmla="*/ 189 w 10000"/>
              <a:gd name="connsiteY15-2242" fmla="*/ 6698 h 10000"/>
              <a:gd name="connsiteX16-2243" fmla="*/ 189 w 10000"/>
              <a:gd name="connsiteY16-2244" fmla="*/ 6270 h 10000"/>
              <a:gd name="connsiteX17-2245" fmla="*/ 189 w 10000"/>
              <a:gd name="connsiteY17-2246" fmla="*/ 5749 h 10000"/>
              <a:gd name="connsiteX18-2247" fmla="*/ 189 w 10000"/>
              <a:gd name="connsiteY18-2248" fmla="*/ 5107 h 10000"/>
              <a:gd name="connsiteX19-2249" fmla="*/ 189 w 10000"/>
              <a:gd name="connsiteY19-2250" fmla="*/ 4465 h 10000"/>
              <a:gd name="connsiteX20-2251" fmla="*/ 189 w 10000"/>
              <a:gd name="connsiteY20-2252" fmla="*/ 3622 h 10000"/>
              <a:gd name="connsiteX21-2253" fmla="*/ 189 w 10000"/>
              <a:gd name="connsiteY21-2254" fmla="*/ 2874 h 10000"/>
              <a:gd name="connsiteX22-2255" fmla="*/ 189 w 10000"/>
              <a:gd name="connsiteY22-2256" fmla="*/ 2233 h 10000"/>
              <a:gd name="connsiteX23-2257" fmla="*/ 0 w 10000"/>
              <a:gd name="connsiteY23-2258" fmla="*/ 1698 h 10000"/>
              <a:gd name="connsiteX24-2259" fmla="*/ 0 w 10000"/>
              <a:gd name="connsiteY24-2260" fmla="*/ 1269 h 10000"/>
              <a:gd name="connsiteX25-2261" fmla="*/ 0 w 10000"/>
              <a:gd name="connsiteY25-2262" fmla="*/ 855 h 10000"/>
              <a:gd name="connsiteX26-2263" fmla="*/ 0 w 10000"/>
              <a:gd name="connsiteY26-2264" fmla="*/ 535 h 10000"/>
              <a:gd name="connsiteX27-2265" fmla="*/ 948 w 10000"/>
              <a:gd name="connsiteY27-2266" fmla="*/ 0 h 10000"/>
              <a:gd name="connsiteX28-2267" fmla="*/ 1327 w 10000"/>
              <a:gd name="connsiteY28-2268" fmla="*/ 213 h 10000"/>
              <a:gd name="connsiteX29-2269" fmla="*/ 1517 w 10000"/>
              <a:gd name="connsiteY29-2270" fmla="*/ 535 h 10000"/>
              <a:gd name="connsiteX30-2271" fmla="*/ 1517 w 10000"/>
              <a:gd name="connsiteY30-2272" fmla="*/ 855 h 10000"/>
              <a:gd name="connsiteX31-2273" fmla="*/ 1327 w 10000"/>
              <a:gd name="connsiteY31-2274" fmla="*/ 962 h 10000"/>
              <a:gd name="connsiteX32-2275" fmla="*/ 1327 w 10000"/>
              <a:gd name="connsiteY32-2276" fmla="*/ 1069 h 10000"/>
              <a:gd name="connsiteX33-2277" fmla="*/ 1327 w 10000"/>
              <a:gd name="connsiteY33-2278" fmla="*/ 1377 h 10000"/>
              <a:gd name="connsiteX34-2279" fmla="*/ 1327 w 10000"/>
              <a:gd name="connsiteY34-2280" fmla="*/ 1591 h 10000"/>
              <a:gd name="connsiteX35-2281" fmla="*/ 1327 w 10000"/>
              <a:gd name="connsiteY35-2282" fmla="*/ 2018 h 10000"/>
              <a:gd name="connsiteX36-2283" fmla="*/ 1327 w 10000"/>
              <a:gd name="connsiteY36-2284" fmla="*/ 2340 h 10000"/>
              <a:gd name="connsiteX37-2285" fmla="*/ 1137 w 10000"/>
              <a:gd name="connsiteY37-2286" fmla="*/ 2874 h 10000"/>
              <a:gd name="connsiteX38-2287" fmla="*/ 1137 w 10000"/>
              <a:gd name="connsiteY38-2288" fmla="*/ 3409 h 10000"/>
              <a:gd name="connsiteX39-2289" fmla="*/ 1137 w 10000"/>
              <a:gd name="connsiteY39-2290" fmla="*/ 3931 h 10000"/>
              <a:gd name="connsiteX40-2291" fmla="*/ 1137 w 10000"/>
              <a:gd name="connsiteY40-2292" fmla="*/ 4358 h 10000"/>
              <a:gd name="connsiteX41-2293" fmla="*/ 1137 w 10000"/>
              <a:gd name="connsiteY41-2294" fmla="*/ 4786 h 10000"/>
              <a:gd name="connsiteX42-2295" fmla="*/ 1137 w 10000"/>
              <a:gd name="connsiteY42-2296" fmla="*/ 5214 h 10000"/>
              <a:gd name="connsiteX43-2297" fmla="*/ 1327 w 10000"/>
              <a:gd name="connsiteY43-2298" fmla="*/ 5535 h 10000"/>
              <a:gd name="connsiteX44-2299" fmla="*/ 1327 w 10000"/>
              <a:gd name="connsiteY44-2300" fmla="*/ 5855 h 10000"/>
              <a:gd name="connsiteX45-2301" fmla="*/ 1327 w 10000"/>
              <a:gd name="connsiteY45-2302" fmla="*/ 6069 h 10000"/>
              <a:gd name="connsiteX46-2303" fmla="*/ 1327 w 10000"/>
              <a:gd name="connsiteY46-2304" fmla="*/ 6270 h 10000"/>
              <a:gd name="connsiteX47-2305" fmla="*/ 1327 w 10000"/>
              <a:gd name="connsiteY47-2306" fmla="*/ 6911 h 10000"/>
              <a:gd name="connsiteX48-2307" fmla="*/ 1517 w 10000"/>
              <a:gd name="connsiteY48-2308" fmla="*/ 7553 h 10000"/>
              <a:gd name="connsiteX49-2309" fmla="*/ 1706 w 10000"/>
              <a:gd name="connsiteY49-2310" fmla="*/ 7874 h 10000"/>
              <a:gd name="connsiteX50-2311" fmla="*/ 1706 w 10000"/>
              <a:gd name="connsiteY50-2312" fmla="*/ 8088 h 10000"/>
              <a:gd name="connsiteX51-2313" fmla="*/ 1896 w 10000"/>
              <a:gd name="connsiteY51-2314" fmla="*/ 8302 h 10000"/>
              <a:gd name="connsiteX52-2315" fmla="*/ 2275 w 10000"/>
              <a:gd name="connsiteY52-2316" fmla="*/ 8516 h 10000"/>
              <a:gd name="connsiteX53-2317" fmla="*/ 2465 w 10000"/>
              <a:gd name="connsiteY53-2318" fmla="*/ 8623 h 10000"/>
              <a:gd name="connsiteX54-2319" fmla="*/ 2844 w 10000"/>
              <a:gd name="connsiteY54-2320" fmla="*/ 8730 h 10000"/>
              <a:gd name="connsiteX55-2321" fmla="*/ 3222 w 10000"/>
              <a:gd name="connsiteY55-2322" fmla="*/ 8824 h 10000"/>
              <a:gd name="connsiteX56-2323" fmla="*/ 3602 w 10000"/>
              <a:gd name="connsiteY56-2324" fmla="*/ 8931 h 10000"/>
              <a:gd name="connsiteX57-2325" fmla="*/ 3958 w 10000"/>
              <a:gd name="connsiteY57-2326" fmla="*/ 8931 h 10000"/>
              <a:gd name="connsiteX58-2327" fmla="*/ 4527 w 10000"/>
              <a:gd name="connsiteY58-2328" fmla="*/ 9038 h 10000"/>
              <a:gd name="connsiteX59-2329" fmla="*/ 5095 w 10000"/>
              <a:gd name="connsiteY59-2330" fmla="*/ 9038 h 10000"/>
              <a:gd name="connsiteX60-2331" fmla="*/ 5664 w 10000"/>
              <a:gd name="connsiteY60-2332" fmla="*/ 9038 h 10000"/>
              <a:gd name="connsiteX61-2333" fmla="*/ 6232 w 10000"/>
              <a:gd name="connsiteY61-2334" fmla="*/ 8931 h 10000"/>
              <a:gd name="connsiteX62-2335" fmla="*/ 6612 w 10000"/>
              <a:gd name="connsiteY62-2336" fmla="*/ 8931 h 10000"/>
              <a:gd name="connsiteX63-2337" fmla="*/ 7180 w 10000"/>
              <a:gd name="connsiteY63-2338" fmla="*/ 8824 h 10000"/>
              <a:gd name="connsiteX64-2339" fmla="*/ 7560 w 10000"/>
              <a:gd name="connsiteY64-2340" fmla="*/ 8730 h 10000"/>
              <a:gd name="connsiteX65-2341" fmla="*/ 7938 w 10000"/>
              <a:gd name="connsiteY65-2342" fmla="*/ 8623 h 10000"/>
              <a:gd name="connsiteX66-2343" fmla="*/ 8128 w 10000"/>
              <a:gd name="connsiteY66-2344" fmla="*/ 8516 h 10000"/>
              <a:gd name="connsiteX67-2345" fmla="*/ 8128 w 10000"/>
              <a:gd name="connsiteY67-2346" fmla="*/ 8409 h 10000"/>
              <a:gd name="connsiteX68-2347" fmla="*/ 8294 w 10000"/>
              <a:gd name="connsiteY68-2348" fmla="*/ 8195 h 10000"/>
              <a:gd name="connsiteX69-2349" fmla="*/ 8483 w 10000"/>
              <a:gd name="connsiteY69-2350" fmla="*/ 7982 h 10000"/>
              <a:gd name="connsiteX70-2351" fmla="*/ 8673 w 10000"/>
              <a:gd name="connsiteY70-2352" fmla="*/ 7874 h 10000"/>
              <a:gd name="connsiteX71-2353" fmla="*/ 8673 w 10000"/>
              <a:gd name="connsiteY71-2354" fmla="*/ 7553 h 10000"/>
              <a:gd name="connsiteX72-2355" fmla="*/ 8863 w 10000"/>
              <a:gd name="connsiteY72-2356" fmla="*/ 7340 h 10000"/>
              <a:gd name="connsiteX73-2357" fmla="*/ 8863 w 10000"/>
              <a:gd name="connsiteY73-2358" fmla="*/ 7126 h 10000"/>
              <a:gd name="connsiteX74-2359" fmla="*/ 8863 w 10000"/>
              <a:gd name="connsiteY74-2360" fmla="*/ 7018 h 10000"/>
              <a:gd name="connsiteX75-2361" fmla="*/ 9052 w 10000"/>
              <a:gd name="connsiteY75-2362" fmla="*/ 6805 h 10000"/>
              <a:gd name="connsiteX76-2363" fmla="*/ 9052 w 10000"/>
              <a:gd name="connsiteY76-2364" fmla="*/ 6698 h 10000"/>
              <a:gd name="connsiteX77-2365" fmla="*/ 9242 w 10000"/>
              <a:gd name="connsiteY77-2366" fmla="*/ 6698 h 10000"/>
              <a:gd name="connsiteX78-2367" fmla="*/ 9242 w 10000"/>
              <a:gd name="connsiteY78-2368" fmla="*/ 6591 h 10000"/>
              <a:gd name="connsiteX79-2369" fmla="*/ 9242 w 10000"/>
              <a:gd name="connsiteY79-2370" fmla="*/ 6591 h 10000"/>
              <a:gd name="connsiteX80-2371" fmla="*/ 9242 w 10000"/>
              <a:gd name="connsiteY80-2372" fmla="*/ 6591 h 10000"/>
              <a:gd name="connsiteX81-2373" fmla="*/ 9242 w 10000"/>
              <a:gd name="connsiteY81-2374" fmla="*/ 6698 h 10000"/>
              <a:gd name="connsiteX82-2375" fmla="*/ 9431 w 10000"/>
              <a:gd name="connsiteY82-2376" fmla="*/ 6698 h 10000"/>
              <a:gd name="connsiteX83-2377" fmla="*/ 9431 w 10000"/>
              <a:gd name="connsiteY83-2378" fmla="*/ 6805 h 10000"/>
              <a:gd name="connsiteX84-2379" fmla="*/ 9431 w 10000"/>
              <a:gd name="connsiteY84-2380" fmla="*/ 7018 h 10000"/>
              <a:gd name="connsiteX85-2381" fmla="*/ 9431 w 10000"/>
              <a:gd name="connsiteY85-2382" fmla="*/ 7126 h 10000"/>
              <a:gd name="connsiteX86-2383" fmla="*/ 9431 w 10000"/>
              <a:gd name="connsiteY86-2384" fmla="*/ 7340 h 10000"/>
              <a:gd name="connsiteX87-2385" fmla="*/ 9431 w 10000"/>
              <a:gd name="connsiteY87-2386" fmla="*/ 7553 h 10000"/>
              <a:gd name="connsiteX88-2387" fmla="*/ 9621 w 10000"/>
              <a:gd name="connsiteY88-2388" fmla="*/ 7982 h 10000"/>
              <a:gd name="connsiteX89-2389" fmla="*/ 9621 w 10000"/>
              <a:gd name="connsiteY89-2390" fmla="*/ 8302 h 10000"/>
              <a:gd name="connsiteX90-2391" fmla="*/ 9811 w 10000"/>
              <a:gd name="connsiteY90-2392" fmla="*/ 8623 h 10000"/>
              <a:gd name="connsiteX91-2393" fmla="*/ 10000 w 10000"/>
              <a:gd name="connsiteY91-2394" fmla="*/ 8824 h 10000"/>
              <a:gd name="connsiteX92-2395" fmla="*/ 10000 w 10000"/>
              <a:gd name="connsiteY92-2396" fmla="*/ 8931 h 10000"/>
              <a:gd name="connsiteX93-2397" fmla="*/ 10000 w 10000"/>
              <a:gd name="connsiteY93-2398" fmla="*/ 9038 h 10000"/>
              <a:gd name="connsiteX94-2399" fmla="*/ 10000 w 10000"/>
              <a:gd name="connsiteY94-2400" fmla="*/ 9144 h 10000"/>
              <a:gd name="connsiteX95-2401" fmla="*/ 9811 w 10000"/>
              <a:gd name="connsiteY95-2402" fmla="*/ 9251 h 10000"/>
              <a:gd name="connsiteX96-2403" fmla="*/ 9431 w 10000"/>
              <a:gd name="connsiteY96-2404" fmla="*/ 9358 h 10000"/>
              <a:gd name="connsiteX97-2405" fmla="*/ 9052 w 10000"/>
              <a:gd name="connsiteY97-2406" fmla="*/ 9465 h 10000"/>
              <a:gd name="connsiteX98-2407" fmla="*/ 8673 w 10000"/>
              <a:gd name="connsiteY98-2408" fmla="*/ 9572 h 10000"/>
              <a:gd name="connsiteX99-2409" fmla="*/ 8128 w 10000"/>
              <a:gd name="connsiteY99-2410" fmla="*/ 9680 h 10000"/>
              <a:gd name="connsiteX100-2411" fmla="*/ 7369 w 10000"/>
              <a:gd name="connsiteY100-2412" fmla="*/ 9786 h 10000"/>
              <a:gd name="connsiteX101-2413" fmla="*/ 6801 w 10000"/>
              <a:gd name="connsiteY101-2414" fmla="*/ 9893 h 10000"/>
              <a:gd name="connsiteX102-2415" fmla="*/ 6043 w 10000"/>
              <a:gd name="connsiteY102-2416" fmla="*/ 10000 h 10000"/>
              <a:gd name="connsiteX103-2417" fmla="*/ 5095 w 10000"/>
              <a:gd name="connsiteY103-2418" fmla="*/ 10000 h 10000"/>
              <a:gd name="connsiteX104-2419" fmla="*/ 5095 w 10000"/>
              <a:gd name="connsiteY104-2420" fmla="*/ 10000 h 10000"/>
              <a:gd name="connsiteX0-2421" fmla="*/ 5095 w 10000"/>
              <a:gd name="connsiteY0-2422" fmla="*/ 9787 h 9787"/>
              <a:gd name="connsiteX1-2423" fmla="*/ 4336 w 10000"/>
              <a:gd name="connsiteY1-2424" fmla="*/ 9680 h 9787"/>
              <a:gd name="connsiteX2-2425" fmla="*/ 3602 w 10000"/>
              <a:gd name="connsiteY2-2426" fmla="*/ 9680 h 9787"/>
              <a:gd name="connsiteX3-2427" fmla="*/ 3033 w 10000"/>
              <a:gd name="connsiteY3-2428" fmla="*/ 9573 h 9787"/>
              <a:gd name="connsiteX4-2429" fmla="*/ 2465 w 10000"/>
              <a:gd name="connsiteY4-2430" fmla="*/ 9467 h 9787"/>
              <a:gd name="connsiteX5-2431" fmla="*/ 2085 w 10000"/>
              <a:gd name="connsiteY5-2432" fmla="*/ 9359 h 9787"/>
              <a:gd name="connsiteX6-2433" fmla="*/ 1706 w 10000"/>
              <a:gd name="connsiteY6-2434" fmla="*/ 9145 h 9787"/>
              <a:gd name="connsiteX7-2435" fmla="*/ 1327 w 10000"/>
              <a:gd name="connsiteY7-2436" fmla="*/ 8931 h 9787"/>
              <a:gd name="connsiteX8-2437" fmla="*/ 1137 w 10000"/>
              <a:gd name="connsiteY8-2438" fmla="*/ 8718 h 9787"/>
              <a:gd name="connsiteX9-2439" fmla="*/ 759 w 10000"/>
              <a:gd name="connsiteY9-2440" fmla="*/ 8410 h 9787"/>
              <a:gd name="connsiteX10-2441" fmla="*/ 569 w 10000"/>
              <a:gd name="connsiteY10-2442" fmla="*/ 8089 h 9787"/>
              <a:gd name="connsiteX11-2443" fmla="*/ 379 w 10000"/>
              <a:gd name="connsiteY11-2444" fmla="*/ 7769 h 9787"/>
              <a:gd name="connsiteX12-2445" fmla="*/ 379 w 10000"/>
              <a:gd name="connsiteY12-2446" fmla="*/ 7447 h 9787"/>
              <a:gd name="connsiteX13-2447" fmla="*/ 189 w 10000"/>
              <a:gd name="connsiteY13-2448" fmla="*/ 7234 h 9787"/>
              <a:gd name="connsiteX14-2449" fmla="*/ 189 w 10000"/>
              <a:gd name="connsiteY14-2450" fmla="*/ 6913 h 9787"/>
              <a:gd name="connsiteX15-2451" fmla="*/ 189 w 10000"/>
              <a:gd name="connsiteY15-2452" fmla="*/ 6485 h 9787"/>
              <a:gd name="connsiteX16-2453" fmla="*/ 189 w 10000"/>
              <a:gd name="connsiteY16-2454" fmla="*/ 6057 h 9787"/>
              <a:gd name="connsiteX17-2455" fmla="*/ 189 w 10000"/>
              <a:gd name="connsiteY17-2456" fmla="*/ 5536 h 9787"/>
              <a:gd name="connsiteX18-2457" fmla="*/ 189 w 10000"/>
              <a:gd name="connsiteY18-2458" fmla="*/ 4894 h 9787"/>
              <a:gd name="connsiteX19-2459" fmla="*/ 189 w 10000"/>
              <a:gd name="connsiteY19-2460" fmla="*/ 4252 h 9787"/>
              <a:gd name="connsiteX20-2461" fmla="*/ 189 w 10000"/>
              <a:gd name="connsiteY20-2462" fmla="*/ 3409 h 9787"/>
              <a:gd name="connsiteX21-2463" fmla="*/ 189 w 10000"/>
              <a:gd name="connsiteY21-2464" fmla="*/ 2661 h 9787"/>
              <a:gd name="connsiteX22-2465" fmla="*/ 189 w 10000"/>
              <a:gd name="connsiteY22-2466" fmla="*/ 2020 h 9787"/>
              <a:gd name="connsiteX23-2467" fmla="*/ 0 w 10000"/>
              <a:gd name="connsiteY23-2468" fmla="*/ 1485 h 9787"/>
              <a:gd name="connsiteX24-2469" fmla="*/ 0 w 10000"/>
              <a:gd name="connsiteY24-2470" fmla="*/ 1056 h 9787"/>
              <a:gd name="connsiteX25-2471" fmla="*/ 0 w 10000"/>
              <a:gd name="connsiteY25-2472" fmla="*/ 642 h 9787"/>
              <a:gd name="connsiteX26-2473" fmla="*/ 0 w 10000"/>
              <a:gd name="connsiteY26-2474" fmla="*/ 322 h 9787"/>
              <a:gd name="connsiteX27-2475" fmla="*/ 1327 w 10000"/>
              <a:gd name="connsiteY27-2476" fmla="*/ 0 h 9787"/>
              <a:gd name="connsiteX28-2477" fmla="*/ 1517 w 10000"/>
              <a:gd name="connsiteY28-2478" fmla="*/ 322 h 9787"/>
              <a:gd name="connsiteX29-2479" fmla="*/ 1517 w 10000"/>
              <a:gd name="connsiteY29-2480" fmla="*/ 642 h 9787"/>
              <a:gd name="connsiteX30-2481" fmla="*/ 1327 w 10000"/>
              <a:gd name="connsiteY30-2482" fmla="*/ 749 h 9787"/>
              <a:gd name="connsiteX31-2483" fmla="*/ 1327 w 10000"/>
              <a:gd name="connsiteY31-2484" fmla="*/ 856 h 9787"/>
              <a:gd name="connsiteX32-2485" fmla="*/ 1327 w 10000"/>
              <a:gd name="connsiteY32-2486" fmla="*/ 1164 h 9787"/>
              <a:gd name="connsiteX33-2487" fmla="*/ 1327 w 10000"/>
              <a:gd name="connsiteY33-2488" fmla="*/ 1378 h 9787"/>
              <a:gd name="connsiteX34-2489" fmla="*/ 1327 w 10000"/>
              <a:gd name="connsiteY34-2490" fmla="*/ 1805 h 9787"/>
              <a:gd name="connsiteX35-2491" fmla="*/ 1327 w 10000"/>
              <a:gd name="connsiteY35-2492" fmla="*/ 2127 h 9787"/>
              <a:gd name="connsiteX36-2493" fmla="*/ 1137 w 10000"/>
              <a:gd name="connsiteY36-2494" fmla="*/ 2661 h 9787"/>
              <a:gd name="connsiteX37-2495" fmla="*/ 1137 w 10000"/>
              <a:gd name="connsiteY37-2496" fmla="*/ 3196 h 9787"/>
              <a:gd name="connsiteX38-2497" fmla="*/ 1137 w 10000"/>
              <a:gd name="connsiteY38-2498" fmla="*/ 3718 h 9787"/>
              <a:gd name="connsiteX39-2499" fmla="*/ 1137 w 10000"/>
              <a:gd name="connsiteY39-2500" fmla="*/ 4145 h 9787"/>
              <a:gd name="connsiteX40-2501" fmla="*/ 1137 w 10000"/>
              <a:gd name="connsiteY40-2502" fmla="*/ 4573 h 9787"/>
              <a:gd name="connsiteX41-2503" fmla="*/ 1137 w 10000"/>
              <a:gd name="connsiteY41-2504" fmla="*/ 5001 h 9787"/>
              <a:gd name="connsiteX42-2505" fmla="*/ 1327 w 10000"/>
              <a:gd name="connsiteY42-2506" fmla="*/ 5322 h 9787"/>
              <a:gd name="connsiteX43-2507" fmla="*/ 1327 w 10000"/>
              <a:gd name="connsiteY43-2508" fmla="*/ 5642 h 9787"/>
              <a:gd name="connsiteX44-2509" fmla="*/ 1327 w 10000"/>
              <a:gd name="connsiteY44-2510" fmla="*/ 5856 h 9787"/>
              <a:gd name="connsiteX45-2511" fmla="*/ 1327 w 10000"/>
              <a:gd name="connsiteY45-2512" fmla="*/ 6057 h 9787"/>
              <a:gd name="connsiteX46-2513" fmla="*/ 1327 w 10000"/>
              <a:gd name="connsiteY46-2514" fmla="*/ 6698 h 9787"/>
              <a:gd name="connsiteX47-2515" fmla="*/ 1517 w 10000"/>
              <a:gd name="connsiteY47-2516" fmla="*/ 7340 h 9787"/>
              <a:gd name="connsiteX48-2517" fmla="*/ 1706 w 10000"/>
              <a:gd name="connsiteY48-2518" fmla="*/ 7661 h 9787"/>
              <a:gd name="connsiteX49-2519" fmla="*/ 1706 w 10000"/>
              <a:gd name="connsiteY49-2520" fmla="*/ 7875 h 9787"/>
              <a:gd name="connsiteX50-2521" fmla="*/ 1896 w 10000"/>
              <a:gd name="connsiteY50-2522" fmla="*/ 8089 h 9787"/>
              <a:gd name="connsiteX51-2523" fmla="*/ 2275 w 10000"/>
              <a:gd name="connsiteY51-2524" fmla="*/ 8303 h 9787"/>
              <a:gd name="connsiteX52-2525" fmla="*/ 2465 w 10000"/>
              <a:gd name="connsiteY52-2526" fmla="*/ 8410 h 9787"/>
              <a:gd name="connsiteX53-2527" fmla="*/ 2844 w 10000"/>
              <a:gd name="connsiteY53-2528" fmla="*/ 8517 h 9787"/>
              <a:gd name="connsiteX54-2529" fmla="*/ 3222 w 10000"/>
              <a:gd name="connsiteY54-2530" fmla="*/ 8611 h 9787"/>
              <a:gd name="connsiteX55-2531" fmla="*/ 3602 w 10000"/>
              <a:gd name="connsiteY55-2532" fmla="*/ 8718 h 9787"/>
              <a:gd name="connsiteX56-2533" fmla="*/ 3958 w 10000"/>
              <a:gd name="connsiteY56-2534" fmla="*/ 8718 h 9787"/>
              <a:gd name="connsiteX57-2535" fmla="*/ 4527 w 10000"/>
              <a:gd name="connsiteY57-2536" fmla="*/ 8825 h 9787"/>
              <a:gd name="connsiteX58-2537" fmla="*/ 5095 w 10000"/>
              <a:gd name="connsiteY58-2538" fmla="*/ 8825 h 9787"/>
              <a:gd name="connsiteX59-2539" fmla="*/ 5664 w 10000"/>
              <a:gd name="connsiteY59-2540" fmla="*/ 8825 h 9787"/>
              <a:gd name="connsiteX60-2541" fmla="*/ 6232 w 10000"/>
              <a:gd name="connsiteY60-2542" fmla="*/ 8718 h 9787"/>
              <a:gd name="connsiteX61-2543" fmla="*/ 6612 w 10000"/>
              <a:gd name="connsiteY61-2544" fmla="*/ 8718 h 9787"/>
              <a:gd name="connsiteX62-2545" fmla="*/ 7180 w 10000"/>
              <a:gd name="connsiteY62-2546" fmla="*/ 8611 h 9787"/>
              <a:gd name="connsiteX63-2547" fmla="*/ 7560 w 10000"/>
              <a:gd name="connsiteY63-2548" fmla="*/ 8517 h 9787"/>
              <a:gd name="connsiteX64-2549" fmla="*/ 7938 w 10000"/>
              <a:gd name="connsiteY64-2550" fmla="*/ 8410 h 9787"/>
              <a:gd name="connsiteX65-2551" fmla="*/ 8128 w 10000"/>
              <a:gd name="connsiteY65-2552" fmla="*/ 8303 h 9787"/>
              <a:gd name="connsiteX66-2553" fmla="*/ 8128 w 10000"/>
              <a:gd name="connsiteY66-2554" fmla="*/ 8196 h 9787"/>
              <a:gd name="connsiteX67-2555" fmla="*/ 8294 w 10000"/>
              <a:gd name="connsiteY67-2556" fmla="*/ 7982 h 9787"/>
              <a:gd name="connsiteX68-2557" fmla="*/ 8483 w 10000"/>
              <a:gd name="connsiteY68-2558" fmla="*/ 7769 h 9787"/>
              <a:gd name="connsiteX69-2559" fmla="*/ 8673 w 10000"/>
              <a:gd name="connsiteY69-2560" fmla="*/ 7661 h 9787"/>
              <a:gd name="connsiteX70-2561" fmla="*/ 8673 w 10000"/>
              <a:gd name="connsiteY70-2562" fmla="*/ 7340 h 9787"/>
              <a:gd name="connsiteX71-2563" fmla="*/ 8863 w 10000"/>
              <a:gd name="connsiteY71-2564" fmla="*/ 7127 h 9787"/>
              <a:gd name="connsiteX72-2565" fmla="*/ 8863 w 10000"/>
              <a:gd name="connsiteY72-2566" fmla="*/ 6913 h 9787"/>
              <a:gd name="connsiteX73-2567" fmla="*/ 8863 w 10000"/>
              <a:gd name="connsiteY73-2568" fmla="*/ 6805 h 9787"/>
              <a:gd name="connsiteX74-2569" fmla="*/ 9052 w 10000"/>
              <a:gd name="connsiteY74-2570" fmla="*/ 6592 h 9787"/>
              <a:gd name="connsiteX75-2571" fmla="*/ 9052 w 10000"/>
              <a:gd name="connsiteY75-2572" fmla="*/ 6485 h 9787"/>
              <a:gd name="connsiteX76-2573" fmla="*/ 9242 w 10000"/>
              <a:gd name="connsiteY76-2574" fmla="*/ 6485 h 9787"/>
              <a:gd name="connsiteX77-2575" fmla="*/ 9242 w 10000"/>
              <a:gd name="connsiteY77-2576" fmla="*/ 6378 h 9787"/>
              <a:gd name="connsiteX78-2577" fmla="*/ 9242 w 10000"/>
              <a:gd name="connsiteY78-2578" fmla="*/ 6378 h 9787"/>
              <a:gd name="connsiteX79-2579" fmla="*/ 9242 w 10000"/>
              <a:gd name="connsiteY79-2580" fmla="*/ 6378 h 9787"/>
              <a:gd name="connsiteX80-2581" fmla="*/ 9242 w 10000"/>
              <a:gd name="connsiteY80-2582" fmla="*/ 6485 h 9787"/>
              <a:gd name="connsiteX81-2583" fmla="*/ 9431 w 10000"/>
              <a:gd name="connsiteY81-2584" fmla="*/ 6485 h 9787"/>
              <a:gd name="connsiteX82-2585" fmla="*/ 9431 w 10000"/>
              <a:gd name="connsiteY82-2586" fmla="*/ 6592 h 9787"/>
              <a:gd name="connsiteX83-2587" fmla="*/ 9431 w 10000"/>
              <a:gd name="connsiteY83-2588" fmla="*/ 6805 h 9787"/>
              <a:gd name="connsiteX84-2589" fmla="*/ 9431 w 10000"/>
              <a:gd name="connsiteY84-2590" fmla="*/ 6913 h 9787"/>
              <a:gd name="connsiteX85-2591" fmla="*/ 9431 w 10000"/>
              <a:gd name="connsiteY85-2592" fmla="*/ 7127 h 9787"/>
              <a:gd name="connsiteX86-2593" fmla="*/ 9431 w 10000"/>
              <a:gd name="connsiteY86-2594" fmla="*/ 7340 h 9787"/>
              <a:gd name="connsiteX87-2595" fmla="*/ 9621 w 10000"/>
              <a:gd name="connsiteY87-2596" fmla="*/ 7769 h 9787"/>
              <a:gd name="connsiteX88-2597" fmla="*/ 9621 w 10000"/>
              <a:gd name="connsiteY88-2598" fmla="*/ 8089 h 9787"/>
              <a:gd name="connsiteX89-2599" fmla="*/ 9811 w 10000"/>
              <a:gd name="connsiteY89-2600" fmla="*/ 8410 h 9787"/>
              <a:gd name="connsiteX90-2601" fmla="*/ 10000 w 10000"/>
              <a:gd name="connsiteY90-2602" fmla="*/ 8611 h 9787"/>
              <a:gd name="connsiteX91-2603" fmla="*/ 10000 w 10000"/>
              <a:gd name="connsiteY91-2604" fmla="*/ 8718 h 9787"/>
              <a:gd name="connsiteX92-2605" fmla="*/ 10000 w 10000"/>
              <a:gd name="connsiteY92-2606" fmla="*/ 8825 h 9787"/>
              <a:gd name="connsiteX93-2607" fmla="*/ 10000 w 10000"/>
              <a:gd name="connsiteY93-2608" fmla="*/ 8931 h 9787"/>
              <a:gd name="connsiteX94-2609" fmla="*/ 9811 w 10000"/>
              <a:gd name="connsiteY94-2610" fmla="*/ 9038 h 9787"/>
              <a:gd name="connsiteX95-2611" fmla="*/ 9431 w 10000"/>
              <a:gd name="connsiteY95-2612" fmla="*/ 9145 h 9787"/>
              <a:gd name="connsiteX96-2613" fmla="*/ 9052 w 10000"/>
              <a:gd name="connsiteY96-2614" fmla="*/ 9252 h 9787"/>
              <a:gd name="connsiteX97-2615" fmla="*/ 8673 w 10000"/>
              <a:gd name="connsiteY97-2616" fmla="*/ 9359 h 9787"/>
              <a:gd name="connsiteX98-2617" fmla="*/ 8128 w 10000"/>
              <a:gd name="connsiteY98-2618" fmla="*/ 9467 h 9787"/>
              <a:gd name="connsiteX99-2619" fmla="*/ 7369 w 10000"/>
              <a:gd name="connsiteY99-2620" fmla="*/ 9573 h 9787"/>
              <a:gd name="connsiteX100-2621" fmla="*/ 6801 w 10000"/>
              <a:gd name="connsiteY100-2622" fmla="*/ 9680 h 9787"/>
              <a:gd name="connsiteX101-2623" fmla="*/ 6043 w 10000"/>
              <a:gd name="connsiteY101-2624" fmla="*/ 9787 h 9787"/>
              <a:gd name="connsiteX102-2625" fmla="*/ 5095 w 10000"/>
              <a:gd name="connsiteY102-2626" fmla="*/ 9787 h 9787"/>
              <a:gd name="connsiteX103-2627" fmla="*/ 5095 w 10000"/>
              <a:gd name="connsiteY103-2628" fmla="*/ 9787 h 9787"/>
              <a:gd name="connsiteX0-2629" fmla="*/ 5095 w 10000"/>
              <a:gd name="connsiteY0-2630" fmla="*/ 9671 h 9671"/>
              <a:gd name="connsiteX1-2631" fmla="*/ 4336 w 10000"/>
              <a:gd name="connsiteY1-2632" fmla="*/ 9562 h 9671"/>
              <a:gd name="connsiteX2-2633" fmla="*/ 3602 w 10000"/>
              <a:gd name="connsiteY2-2634" fmla="*/ 9562 h 9671"/>
              <a:gd name="connsiteX3-2635" fmla="*/ 3033 w 10000"/>
              <a:gd name="connsiteY3-2636" fmla="*/ 9452 h 9671"/>
              <a:gd name="connsiteX4-2637" fmla="*/ 2465 w 10000"/>
              <a:gd name="connsiteY4-2638" fmla="*/ 9344 h 9671"/>
              <a:gd name="connsiteX5-2639" fmla="*/ 2085 w 10000"/>
              <a:gd name="connsiteY5-2640" fmla="*/ 9234 h 9671"/>
              <a:gd name="connsiteX6-2641" fmla="*/ 1706 w 10000"/>
              <a:gd name="connsiteY6-2642" fmla="*/ 9015 h 9671"/>
              <a:gd name="connsiteX7-2643" fmla="*/ 1327 w 10000"/>
              <a:gd name="connsiteY7-2644" fmla="*/ 8796 h 9671"/>
              <a:gd name="connsiteX8-2645" fmla="*/ 1137 w 10000"/>
              <a:gd name="connsiteY8-2646" fmla="*/ 8579 h 9671"/>
              <a:gd name="connsiteX9-2647" fmla="*/ 759 w 10000"/>
              <a:gd name="connsiteY9-2648" fmla="*/ 8264 h 9671"/>
              <a:gd name="connsiteX10-2649" fmla="*/ 569 w 10000"/>
              <a:gd name="connsiteY10-2650" fmla="*/ 7936 h 9671"/>
              <a:gd name="connsiteX11-2651" fmla="*/ 379 w 10000"/>
              <a:gd name="connsiteY11-2652" fmla="*/ 7609 h 9671"/>
              <a:gd name="connsiteX12-2653" fmla="*/ 379 w 10000"/>
              <a:gd name="connsiteY12-2654" fmla="*/ 7280 h 9671"/>
              <a:gd name="connsiteX13-2655" fmla="*/ 189 w 10000"/>
              <a:gd name="connsiteY13-2656" fmla="*/ 7062 h 9671"/>
              <a:gd name="connsiteX14-2657" fmla="*/ 189 w 10000"/>
              <a:gd name="connsiteY14-2658" fmla="*/ 6734 h 9671"/>
              <a:gd name="connsiteX15-2659" fmla="*/ 189 w 10000"/>
              <a:gd name="connsiteY15-2660" fmla="*/ 6297 h 9671"/>
              <a:gd name="connsiteX16-2661" fmla="*/ 189 w 10000"/>
              <a:gd name="connsiteY16-2662" fmla="*/ 5860 h 9671"/>
              <a:gd name="connsiteX17-2663" fmla="*/ 189 w 10000"/>
              <a:gd name="connsiteY17-2664" fmla="*/ 5327 h 9671"/>
              <a:gd name="connsiteX18-2665" fmla="*/ 189 w 10000"/>
              <a:gd name="connsiteY18-2666" fmla="*/ 4672 h 9671"/>
              <a:gd name="connsiteX19-2667" fmla="*/ 189 w 10000"/>
              <a:gd name="connsiteY19-2668" fmla="*/ 4016 h 9671"/>
              <a:gd name="connsiteX20-2669" fmla="*/ 189 w 10000"/>
              <a:gd name="connsiteY20-2670" fmla="*/ 3154 h 9671"/>
              <a:gd name="connsiteX21-2671" fmla="*/ 189 w 10000"/>
              <a:gd name="connsiteY21-2672" fmla="*/ 2390 h 9671"/>
              <a:gd name="connsiteX22-2673" fmla="*/ 189 w 10000"/>
              <a:gd name="connsiteY22-2674" fmla="*/ 1735 h 9671"/>
              <a:gd name="connsiteX23-2675" fmla="*/ 0 w 10000"/>
              <a:gd name="connsiteY23-2676" fmla="*/ 1188 h 9671"/>
              <a:gd name="connsiteX24-2677" fmla="*/ 0 w 10000"/>
              <a:gd name="connsiteY24-2678" fmla="*/ 750 h 9671"/>
              <a:gd name="connsiteX25-2679" fmla="*/ 0 w 10000"/>
              <a:gd name="connsiteY25-2680" fmla="*/ 327 h 9671"/>
              <a:gd name="connsiteX26-2681" fmla="*/ 0 w 10000"/>
              <a:gd name="connsiteY26-2682" fmla="*/ 0 h 9671"/>
              <a:gd name="connsiteX27-2683" fmla="*/ 1517 w 10000"/>
              <a:gd name="connsiteY27-2684" fmla="*/ 0 h 9671"/>
              <a:gd name="connsiteX28-2685" fmla="*/ 1517 w 10000"/>
              <a:gd name="connsiteY28-2686" fmla="*/ 327 h 9671"/>
              <a:gd name="connsiteX29-2687" fmla="*/ 1327 w 10000"/>
              <a:gd name="connsiteY29-2688" fmla="*/ 436 h 9671"/>
              <a:gd name="connsiteX30-2689" fmla="*/ 1327 w 10000"/>
              <a:gd name="connsiteY30-2690" fmla="*/ 546 h 9671"/>
              <a:gd name="connsiteX31-2691" fmla="*/ 1327 w 10000"/>
              <a:gd name="connsiteY31-2692" fmla="*/ 860 h 9671"/>
              <a:gd name="connsiteX32-2693" fmla="*/ 1327 w 10000"/>
              <a:gd name="connsiteY32-2694" fmla="*/ 1079 h 9671"/>
              <a:gd name="connsiteX33-2695" fmla="*/ 1327 w 10000"/>
              <a:gd name="connsiteY33-2696" fmla="*/ 1515 h 9671"/>
              <a:gd name="connsiteX34-2697" fmla="*/ 1327 w 10000"/>
              <a:gd name="connsiteY34-2698" fmla="*/ 1844 h 9671"/>
              <a:gd name="connsiteX35-2699" fmla="*/ 1137 w 10000"/>
              <a:gd name="connsiteY35-2700" fmla="*/ 2390 h 9671"/>
              <a:gd name="connsiteX36-2701" fmla="*/ 1137 w 10000"/>
              <a:gd name="connsiteY36-2702" fmla="*/ 2937 h 9671"/>
              <a:gd name="connsiteX37-2703" fmla="*/ 1137 w 10000"/>
              <a:gd name="connsiteY37-2704" fmla="*/ 3470 h 9671"/>
              <a:gd name="connsiteX38-2705" fmla="*/ 1137 w 10000"/>
              <a:gd name="connsiteY38-2706" fmla="*/ 3906 h 9671"/>
              <a:gd name="connsiteX39-2707" fmla="*/ 1137 w 10000"/>
              <a:gd name="connsiteY39-2708" fmla="*/ 4344 h 9671"/>
              <a:gd name="connsiteX40-2709" fmla="*/ 1137 w 10000"/>
              <a:gd name="connsiteY40-2710" fmla="*/ 4781 h 9671"/>
              <a:gd name="connsiteX41-2711" fmla="*/ 1327 w 10000"/>
              <a:gd name="connsiteY41-2712" fmla="*/ 5109 h 9671"/>
              <a:gd name="connsiteX42-2713" fmla="*/ 1327 w 10000"/>
              <a:gd name="connsiteY42-2714" fmla="*/ 5436 h 9671"/>
              <a:gd name="connsiteX43-2715" fmla="*/ 1327 w 10000"/>
              <a:gd name="connsiteY43-2716" fmla="*/ 5654 h 9671"/>
              <a:gd name="connsiteX44-2717" fmla="*/ 1327 w 10000"/>
              <a:gd name="connsiteY44-2718" fmla="*/ 5860 h 9671"/>
              <a:gd name="connsiteX45-2719" fmla="*/ 1327 w 10000"/>
              <a:gd name="connsiteY45-2720" fmla="*/ 6515 h 9671"/>
              <a:gd name="connsiteX46-2721" fmla="*/ 1517 w 10000"/>
              <a:gd name="connsiteY46-2722" fmla="*/ 7171 h 9671"/>
              <a:gd name="connsiteX47-2723" fmla="*/ 1706 w 10000"/>
              <a:gd name="connsiteY47-2724" fmla="*/ 7499 h 9671"/>
              <a:gd name="connsiteX48-2725" fmla="*/ 1706 w 10000"/>
              <a:gd name="connsiteY48-2726" fmla="*/ 7717 h 9671"/>
              <a:gd name="connsiteX49-2727" fmla="*/ 1896 w 10000"/>
              <a:gd name="connsiteY49-2728" fmla="*/ 7936 h 9671"/>
              <a:gd name="connsiteX50-2729" fmla="*/ 2275 w 10000"/>
              <a:gd name="connsiteY50-2730" fmla="*/ 8155 h 9671"/>
              <a:gd name="connsiteX51-2731" fmla="*/ 2465 w 10000"/>
              <a:gd name="connsiteY51-2732" fmla="*/ 8264 h 9671"/>
              <a:gd name="connsiteX52-2733" fmla="*/ 2844 w 10000"/>
              <a:gd name="connsiteY52-2734" fmla="*/ 8373 h 9671"/>
              <a:gd name="connsiteX53-2735" fmla="*/ 3222 w 10000"/>
              <a:gd name="connsiteY53-2736" fmla="*/ 8469 h 9671"/>
              <a:gd name="connsiteX54-2737" fmla="*/ 3602 w 10000"/>
              <a:gd name="connsiteY54-2738" fmla="*/ 8579 h 9671"/>
              <a:gd name="connsiteX55-2739" fmla="*/ 3958 w 10000"/>
              <a:gd name="connsiteY55-2740" fmla="*/ 8579 h 9671"/>
              <a:gd name="connsiteX56-2741" fmla="*/ 4527 w 10000"/>
              <a:gd name="connsiteY56-2742" fmla="*/ 8688 h 9671"/>
              <a:gd name="connsiteX57-2743" fmla="*/ 5095 w 10000"/>
              <a:gd name="connsiteY57-2744" fmla="*/ 8688 h 9671"/>
              <a:gd name="connsiteX58-2745" fmla="*/ 5664 w 10000"/>
              <a:gd name="connsiteY58-2746" fmla="*/ 8688 h 9671"/>
              <a:gd name="connsiteX59-2747" fmla="*/ 6232 w 10000"/>
              <a:gd name="connsiteY59-2748" fmla="*/ 8579 h 9671"/>
              <a:gd name="connsiteX60-2749" fmla="*/ 6612 w 10000"/>
              <a:gd name="connsiteY60-2750" fmla="*/ 8579 h 9671"/>
              <a:gd name="connsiteX61-2751" fmla="*/ 7180 w 10000"/>
              <a:gd name="connsiteY61-2752" fmla="*/ 8469 h 9671"/>
              <a:gd name="connsiteX62-2753" fmla="*/ 7560 w 10000"/>
              <a:gd name="connsiteY62-2754" fmla="*/ 8373 h 9671"/>
              <a:gd name="connsiteX63-2755" fmla="*/ 7938 w 10000"/>
              <a:gd name="connsiteY63-2756" fmla="*/ 8264 h 9671"/>
              <a:gd name="connsiteX64-2757" fmla="*/ 8128 w 10000"/>
              <a:gd name="connsiteY64-2758" fmla="*/ 8155 h 9671"/>
              <a:gd name="connsiteX65-2759" fmla="*/ 8128 w 10000"/>
              <a:gd name="connsiteY65-2760" fmla="*/ 8045 h 9671"/>
              <a:gd name="connsiteX66-2761" fmla="*/ 8294 w 10000"/>
              <a:gd name="connsiteY66-2762" fmla="*/ 7827 h 9671"/>
              <a:gd name="connsiteX67-2763" fmla="*/ 8483 w 10000"/>
              <a:gd name="connsiteY67-2764" fmla="*/ 7609 h 9671"/>
              <a:gd name="connsiteX68-2765" fmla="*/ 8673 w 10000"/>
              <a:gd name="connsiteY68-2766" fmla="*/ 7499 h 9671"/>
              <a:gd name="connsiteX69-2767" fmla="*/ 8673 w 10000"/>
              <a:gd name="connsiteY69-2768" fmla="*/ 7171 h 9671"/>
              <a:gd name="connsiteX70-2769" fmla="*/ 8863 w 10000"/>
              <a:gd name="connsiteY70-2770" fmla="*/ 6953 h 9671"/>
              <a:gd name="connsiteX71-2771" fmla="*/ 8863 w 10000"/>
              <a:gd name="connsiteY71-2772" fmla="*/ 6734 h 9671"/>
              <a:gd name="connsiteX72-2773" fmla="*/ 8863 w 10000"/>
              <a:gd name="connsiteY72-2774" fmla="*/ 6624 h 9671"/>
              <a:gd name="connsiteX73-2775" fmla="*/ 9052 w 10000"/>
              <a:gd name="connsiteY73-2776" fmla="*/ 6406 h 9671"/>
              <a:gd name="connsiteX74-2777" fmla="*/ 9052 w 10000"/>
              <a:gd name="connsiteY74-2778" fmla="*/ 6297 h 9671"/>
              <a:gd name="connsiteX75-2779" fmla="*/ 9242 w 10000"/>
              <a:gd name="connsiteY75-2780" fmla="*/ 6297 h 9671"/>
              <a:gd name="connsiteX76-2781" fmla="*/ 9242 w 10000"/>
              <a:gd name="connsiteY76-2782" fmla="*/ 6188 h 9671"/>
              <a:gd name="connsiteX77-2783" fmla="*/ 9242 w 10000"/>
              <a:gd name="connsiteY77-2784" fmla="*/ 6188 h 9671"/>
              <a:gd name="connsiteX78-2785" fmla="*/ 9242 w 10000"/>
              <a:gd name="connsiteY78-2786" fmla="*/ 6188 h 9671"/>
              <a:gd name="connsiteX79-2787" fmla="*/ 9242 w 10000"/>
              <a:gd name="connsiteY79-2788" fmla="*/ 6297 h 9671"/>
              <a:gd name="connsiteX80-2789" fmla="*/ 9431 w 10000"/>
              <a:gd name="connsiteY80-2790" fmla="*/ 6297 h 9671"/>
              <a:gd name="connsiteX81-2791" fmla="*/ 9431 w 10000"/>
              <a:gd name="connsiteY81-2792" fmla="*/ 6406 h 9671"/>
              <a:gd name="connsiteX82-2793" fmla="*/ 9431 w 10000"/>
              <a:gd name="connsiteY82-2794" fmla="*/ 6624 h 9671"/>
              <a:gd name="connsiteX83-2795" fmla="*/ 9431 w 10000"/>
              <a:gd name="connsiteY83-2796" fmla="*/ 6734 h 9671"/>
              <a:gd name="connsiteX84-2797" fmla="*/ 9431 w 10000"/>
              <a:gd name="connsiteY84-2798" fmla="*/ 6953 h 9671"/>
              <a:gd name="connsiteX85-2799" fmla="*/ 9431 w 10000"/>
              <a:gd name="connsiteY85-2800" fmla="*/ 7171 h 9671"/>
              <a:gd name="connsiteX86-2801" fmla="*/ 9621 w 10000"/>
              <a:gd name="connsiteY86-2802" fmla="*/ 7609 h 9671"/>
              <a:gd name="connsiteX87-2803" fmla="*/ 9621 w 10000"/>
              <a:gd name="connsiteY87-2804" fmla="*/ 7936 h 9671"/>
              <a:gd name="connsiteX88-2805" fmla="*/ 9811 w 10000"/>
              <a:gd name="connsiteY88-2806" fmla="*/ 8264 h 9671"/>
              <a:gd name="connsiteX89-2807" fmla="*/ 10000 w 10000"/>
              <a:gd name="connsiteY89-2808" fmla="*/ 8469 h 9671"/>
              <a:gd name="connsiteX90-2809" fmla="*/ 10000 w 10000"/>
              <a:gd name="connsiteY90-2810" fmla="*/ 8579 h 9671"/>
              <a:gd name="connsiteX91-2811" fmla="*/ 10000 w 10000"/>
              <a:gd name="connsiteY91-2812" fmla="*/ 8688 h 9671"/>
              <a:gd name="connsiteX92-2813" fmla="*/ 10000 w 10000"/>
              <a:gd name="connsiteY92-2814" fmla="*/ 8796 h 9671"/>
              <a:gd name="connsiteX93-2815" fmla="*/ 9811 w 10000"/>
              <a:gd name="connsiteY93-2816" fmla="*/ 8906 h 9671"/>
              <a:gd name="connsiteX94-2817" fmla="*/ 9431 w 10000"/>
              <a:gd name="connsiteY94-2818" fmla="*/ 9015 h 9671"/>
              <a:gd name="connsiteX95-2819" fmla="*/ 9052 w 10000"/>
              <a:gd name="connsiteY95-2820" fmla="*/ 9124 h 9671"/>
              <a:gd name="connsiteX96-2821" fmla="*/ 8673 w 10000"/>
              <a:gd name="connsiteY96-2822" fmla="*/ 9234 h 9671"/>
              <a:gd name="connsiteX97-2823" fmla="*/ 8128 w 10000"/>
              <a:gd name="connsiteY97-2824" fmla="*/ 9344 h 9671"/>
              <a:gd name="connsiteX98-2825" fmla="*/ 7369 w 10000"/>
              <a:gd name="connsiteY98-2826" fmla="*/ 9452 h 9671"/>
              <a:gd name="connsiteX99-2827" fmla="*/ 6801 w 10000"/>
              <a:gd name="connsiteY99-2828" fmla="*/ 9562 h 9671"/>
              <a:gd name="connsiteX100-2829" fmla="*/ 6043 w 10000"/>
              <a:gd name="connsiteY100-2830" fmla="*/ 9671 h 9671"/>
              <a:gd name="connsiteX101-2831" fmla="*/ 5095 w 10000"/>
              <a:gd name="connsiteY101-2832" fmla="*/ 9671 h 9671"/>
              <a:gd name="connsiteX102-2833" fmla="*/ 5095 w 10000"/>
              <a:gd name="connsiteY102-2834" fmla="*/ 9671 h 9671"/>
              <a:gd name="connsiteX0-2835" fmla="*/ 5095 w 10000"/>
              <a:gd name="connsiteY0-2836" fmla="*/ 10000 h 10000"/>
              <a:gd name="connsiteX1-2837" fmla="*/ 4336 w 10000"/>
              <a:gd name="connsiteY1-2838" fmla="*/ 9887 h 10000"/>
              <a:gd name="connsiteX2-2839" fmla="*/ 3602 w 10000"/>
              <a:gd name="connsiteY2-2840" fmla="*/ 9887 h 10000"/>
              <a:gd name="connsiteX3-2841" fmla="*/ 3033 w 10000"/>
              <a:gd name="connsiteY3-2842" fmla="*/ 9774 h 10000"/>
              <a:gd name="connsiteX4-2843" fmla="*/ 2465 w 10000"/>
              <a:gd name="connsiteY4-2844" fmla="*/ 9662 h 10000"/>
              <a:gd name="connsiteX5-2845" fmla="*/ 2085 w 10000"/>
              <a:gd name="connsiteY5-2846" fmla="*/ 9548 h 10000"/>
              <a:gd name="connsiteX6-2847" fmla="*/ 1706 w 10000"/>
              <a:gd name="connsiteY6-2848" fmla="*/ 9322 h 10000"/>
              <a:gd name="connsiteX7-2849" fmla="*/ 1327 w 10000"/>
              <a:gd name="connsiteY7-2850" fmla="*/ 9095 h 10000"/>
              <a:gd name="connsiteX8-2851" fmla="*/ 1137 w 10000"/>
              <a:gd name="connsiteY8-2852" fmla="*/ 8871 h 10000"/>
              <a:gd name="connsiteX9-2853" fmla="*/ 759 w 10000"/>
              <a:gd name="connsiteY9-2854" fmla="*/ 8545 h 10000"/>
              <a:gd name="connsiteX10-2855" fmla="*/ 569 w 10000"/>
              <a:gd name="connsiteY10-2856" fmla="*/ 8206 h 10000"/>
              <a:gd name="connsiteX11-2857" fmla="*/ 379 w 10000"/>
              <a:gd name="connsiteY11-2858" fmla="*/ 7868 h 10000"/>
              <a:gd name="connsiteX12-2859" fmla="*/ 379 w 10000"/>
              <a:gd name="connsiteY12-2860" fmla="*/ 7528 h 10000"/>
              <a:gd name="connsiteX13-2861" fmla="*/ 189 w 10000"/>
              <a:gd name="connsiteY13-2862" fmla="*/ 7302 h 10000"/>
              <a:gd name="connsiteX14-2863" fmla="*/ 189 w 10000"/>
              <a:gd name="connsiteY14-2864" fmla="*/ 6963 h 10000"/>
              <a:gd name="connsiteX15-2865" fmla="*/ 189 w 10000"/>
              <a:gd name="connsiteY15-2866" fmla="*/ 6511 h 10000"/>
              <a:gd name="connsiteX16-2867" fmla="*/ 189 w 10000"/>
              <a:gd name="connsiteY16-2868" fmla="*/ 6059 h 10000"/>
              <a:gd name="connsiteX17-2869" fmla="*/ 189 w 10000"/>
              <a:gd name="connsiteY17-2870" fmla="*/ 5508 h 10000"/>
              <a:gd name="connsiteX18-2871" fmla="*/ 189 w 10000"/>
              <a:gd name="connsiteY18-2872" fmla="*/ 4831 h 10000"/>
              <a:gd name="connsiteX19-2873" fmla="*/ 189 w 10000"/>
              <a:gd name="connsiteY19-2874" fmla="*/ 4153 h 10000"/>
              <a:gd name="connsiteX20-2875" fmla="*/ 189 w 10000"/>
              <a:gd name="connsiteY20-2876" fmla="*/ 3261 h 10000"/>
              <a:gd name="connsiteX21-2877" fmla="*/ 189 w 10000"/>
              <a:gd name="connsiteY21-2878" fmla="*/ 2471 h 10000"/>
              <a:gd name="connsiteX22-2879" fmla="*/ 189 w 10000"/>
              <a:gd name="connsiteY22-2880" fmla="*/ 1794 h 10000"/>
              <a:gd name="connsiteX23-2881" fmla="*/ 0 w 10000"/>
              <a:gd name="connsiteY23-2882" fmla="*/ 1228 h 10000"/>
              <a:gd name="connsiteX24-2883" fmla="*/ 0 w 10000"/>
              <a:gd name="connsiteY24-2884" fmla="*/ 776 h 10000"/>
              <a:gd name="connsiteX25-2885" fmla="*/ 0 w 10000"/>
              <a:gd name="connsiteY25-2886" fmla="*/ 338 h 10000"/>
              <a:gd name="connsiteX26-2887" fmla="*/ 0 w 10000"/>
              <a:gd name="connsiteY26-2888" fmla="*/ 0 h 10000"/>
              <a:gd name="connsiteX27-2889" fmla="*/ 1517 w 10000"/>
              <a:gd name="connsiteY27-2890" fmla="*/ 338 h 10000"/>
              <a:gd name="connsiteX28-2891" fmla="*/ 1327 w 10000"/>
              <a:gd name="connsiteY28-2892" fmla="*/ 451 h 10000"/>
              <a:gd name="connsiteX29-2893" fmla="*/ 1327 w 10000"/>
              <a:gd name="connsiteY29-2894" fmla="*/ 565 h 10000"/>
              <a:gd name="connsiteX30-2895" fmla="*/ 1327 w 10000"/>
              <a:gd name="connsiteY30-2896" fmla="*/ 889 h 10000"/>
              <a:gd name="connsiteX31-2897" fmla="*/ 1327 w 10000"/>
              <a:gd name="connsiteY31-2898" fmla="*/ 1116 h 10000"/>
              <a:gd name="connsiteX32-2899" fmla="*/ 1327 w 10000"/>
              <a:gd name="connsiteY32-2900" fmla="*/ 1567 h 10000"/>
              <a:gd name="connsiteX33-2901" fmla="*/ 1327 w 10000"/>
              <a:gd name="connsiteY33-2902" fmla="*/ 1907 h 10000"/>
              <a:gd name="connsiteX34-2903" fmla="*/ 1137 w 10000"/>
              <a:gd name="connsiteY34-2904" fmla="*/ 2471 h 10000"/>
              <a:gd name="connsiteX35-2905" fmla="*/ 1137 w 10000"/>
              <a:gd name="connsiteY35-2906" fmla="*/ 3037 h 10000"/>
              <a:gd name="connsiteX36-2907" fmla="*/ 1137 w 10000"/>
              <a:gd name="connsiteY36-2908" fmla="*/ 3588 h 10000"/>
              <a:gd name="connsiteX37-2909" fmla="*/ 1137 w 10000"/>
              <a:gd name="connsiteY37-2910" fmla="*/ 4039 h 10000"/>
              <a:gd name="connsiteX38-2911" fmla="*/ 1137 w 10000"/>
              <a:gd name="connsiteY38-2912" fmla="*/ 4492 h 10000"/>
              <a:gd name="connsiteX39-2913" fmla="*/ 1137 w 10000"/>
              <a:gd name="connsiteY39-2914" fmla="*/ 4944 h 10000"/>
              <a:gd name="connsiteX40-2915" fmla="*/ 1327 w 10000"/>
              <a:gd name="connsiteY40-2916" fmla="*/ 5283 h 10000"/>
              <a:gd name="connsiteX41-2917" fmla="*/ 1327 w 10000"/>
              <a:gd name="connsiteY41-2918" fmla="*/ 5621 h 10000"/>
              <a:gd name="connsiteX42-2919" fmla="*/ 1327 w 10000"/>
              <a:gd name="connsiteY42-2920" fmla="*/ 5846 h 10000"/>
              <a:gd name="connsiteX43-2921" fmla="*/ 1327 w 10000"/>
              <a:gd name="connsiteY43-2922" fmla="*/ 6059 h 10000"/>
              <a:gd name="connsiteX44-2923" fmla="*/ 1327 w 10000"/>
              <a:gd name="connsiteY44-2924" fmla="*/ 6737 h 10000"/>
              <a:gd name="connsiteX45-2925" fmla="*/ 1517 w 10000"/>
              <a:gd name="connsiteY45-2926" fmla="*/ 7415 h 10000"/>
              <a:gd name="connsiteX46-2927" fmla="*/ 1706 w 10000"/>
              <a:gd name="connsiteY46-2928" fmla="*/ 7754 h 10000"/>
              <a:gd name="connsiteX47-2929" fmla="*/ 1706 w 10000"/>
              <a:gd name="connsiteY47-2930" fmla="*/ 7980 h 10000"/>
              <a:gd name="connsiteX48-2931" fmla="*/ 1896 w 10000"/>
              <a:gd name="connsiteY48-2932" fmla="*/ 8206 h 10000"/>
              <a:gd name="connsiteX49-2933" fmla="*/ 2275 w 10000"/>
              <a:gd name="connsiteY49-2934" fmla="*/ 8432 h 10000"/>
              <a:gd name="connsiteX50-2935" fmla="*/ 2465 w 10000"/>
              <a:gd name="connsiteY50-2936" fmla="*/ 8545 h 10000"/>
              <a:gd name="connsiteX51-2937" fmla="*/ 2844 w 10000"/>
              <a:gd name="connsiteY51-2938" fmla="*/ 8658 h 10000"/>
              <a:gd name="connsiteX52-2939" fmla="*/ 3222 w 10000"/>
              <a:gd name="connsiteY52-2940" fmla="*/ 8757 h 10000"/>
              <a:gd name="connsiteX53-2941" fmla="*/ 3602 w 10000"/>
              <a:gd name="connsiteY53-2942" fmla="*/ 8871 h 10000"/>
              <a:gd name="connsiteX54-2943" fmla="*/ 3958 w 10000"/>
              <a:gd name="connsiteY54-2944" fmla="*/ 8871 h 10000"/>
              <a:gd name="connsiteX55-2945" fmla="*/ 4527 w 10000"/>
              <a:gd name="connsiteY55-2946" fmla="*/ 8984 h 10000"/>
              <a:gd name="connsiteX56-2947" fmla="*/ 5095 w 10000"/>
              <a:gd name="connsiteY56-2948" fmla="*/ 8984 h 10000"/>
              <a:gd name="connsiteX57-2949" fmla="*/ 5664 w 10000"/>
              <a:gd name="connsiteY57-2950" fmla="*/ 8984 h 10000"/>
              <a:gd name="connsiteX58-2951" fmla="*/ 6232 w 10000"/>
              <a:gd name="connsiteY58-2952" fmla="*/ 8871 h 10000"/>
              <a:gd name="connsiteX59-2953" fmla="*/ 6612 w 10000"/>
              <a:gd name="connsiteY59-2954" fmla="*/ 8871 h 10000"/>
              <a:gd name="connsiteX60-2955" fmla="*/ 7180 w 10000"/>
              <a:gd name="connsiteY60-2956" fmla="*/ 8757 h 10000"/>
              <a:gd name="connsiteX61-2957" fmla="*/ 7560 w 10000"/>
              <a:gd name="connsiteY61-2958" fmla="*/ 8658 h 10000"/>
              <a:gd name="connsiteX62-2959" fmla="*/ 7938 w 10000"/>
              <a:gd name="connsiteY62-2960" fmla="*/ 8545 h 10000"/>
              <a:gd name="connsiteX63-2961" fmla="*/ 8128 w 10000"/>
              <a:gd name="connsiteY63-2962" fmla="*/ 8432 h 10000"/>
              <a:gd name="connsiteX64-2963" fmla="*/ 8128 w 10000"/>
              <a:gd name="connsiteY64-2964" fmla="*/ 8319 h 10000"/>
              <a:gd name="connsiteX65-2965" fmla="*/ 8294 w 10000"/>
              <a:gd name="connsiteY65-2966" fmla="*/ 8093 h 10000"/>
              <a:gd name="connsiteX66-2967" fmla="*/ 8483 w 10000"/>
              <a:gd name="connsiteY66-2968" fmla="*/ 7868 h 10000"/>
              <a:gd name="connsiteX67-2969" fmla="*/ 8673 w 10000"/>
              <a:gd name="connsiteY67-2970" fmla="*/ 7754 h 10000"/>
              <a:gd name="connsiteX68-2971" fmla="*/ 8673 w 10000"/>
              <a:gd name="connsiteY68-2972" fmla="*/ 7415 h 10000"/>
              <a:gd name="connsiteX69-2973" fmla="*/ 8863 w 10000"/>
              <a:gd name="connsiteY69-2974" fmla="*/ 7190 h 10000"/>
              <a:gd name="connsiteX70-2975" fmla="*/ 8863 w 10000"/>
              <a:gd name="connsiteY70-2976" fmla="*/ 6963 h 10000"/>
              <a:gd name="connsiteX71-2977" fmla="*/ 8863 w 10000"/>
              <a:gd name="connsiteY71-2978" fmla="*/ 6849 h 10000"/>
              <a:gd name="connsiteX72-2979" fmla="*/ 9052 w 10000"/>
              <a:gd name="connsiteY72-2980" fmla="*/ 6624 h 10000"/>
              <a:gd name="connsiteX73-2981" fmla="*/ 9052 w 10000"/>
              <a:gd name="connsiteY73-2982" fmla="*/ 6511 h 10000"/>
              <a:gd name="connsiteX74-2983" fmla="*/ 9242 w 10000"/>
              <a:gd name="connsiteY74-2984" fmla="*/ 6511 h 10000"/>
              <a:gd name="connsiteX75-2985" fmla="*/ 9242 w 10000"/>
              <a:gd name="connsiteY75-2986" fmla="*/ 6399 h 10000"/>
              <a:gd name="connsiteX76-2987" fmla="*/ 9242 w 10000"/>
              <a:gd name="connsiteY76-2988" fmla="*/ 6399 h 10000"/>
              <a:gd name="connsiteX77-2989" fmla="*/ 9242 w 10000"/>
              <a:gd name="connsiteY77-2990" fmla="*/ 6399 h 10000"/>
              <a:gd name="connsiteX78-2991" fmla="*/ 9242 w 10000"/>
              <a:gd name="connsiteY78-2992" fmla="*/ 6511 h 10000"/>
              <a:gd name="connsiteX79-2993" fmla="*/ 9431 w 10000"/>
              <a:gd name="connsiteY79-2994" fmla="*/ 6511 h 10000"/>
              <a:gd name="connsiteX80-2995" fmla="*/ 9431 w 10000"/>
              <a:gd name="connsiteY80-2996" fmla="*/ 6624 h 10000"/>
              <a:gd name="connsiteX81-2997" fmla="*/ 9431 w 10000"/>
              <a:gd name="connsiteY81-2998" fmla="*/ 6849 h 10000"/>
              <a:gd name="connsiteX82-2999" fmla="*/ 9431 w 10000"/>
              <a:gd name="connsiteY82-3000" fmla="*/ 6963 h 10000"/>
              <a:gd name="connsiteX83-3001" fmla="*/ 9431 w 10000"/>
              <a:gd name="connsiteY83-3002" fmla="*/ 7190 h 10000"/>
              <a:gd name="connsiteX84-3003" fmla="*/ 9431 w 10000"/>
              <a:gd name="connsiteY84-3004" fmla="*/ 7415 h 10000"/>
              <a:gd name="connsiteX85-3005" fmla="*/ 9621 w 10000"/>
              <a:gd name="connsiteY85-3006" fmla="*/ 7868 h 10000"/>
              <a:gd name="connsiteX86-3007" fmla="*/ 9621 w 10000"/>
              <a:gd name="connsiteY86-3008" fmla="*/ 8206 h 10000"/>
              <a:gd name="connsiteX87-3009" fmla="*/ 9811 w 10000"/>
              <a:gd name="connsiteY87-3010" fmla="*/ 8545 h 10000"/>
              <a:gd name="connsiteX88-3011" fmla="*/ 10000 w 10000"/>
              <a:gd name="connsiteY88-3012" fmla="*/ 8757 h 10000"/>
              <a:gd name="connsiteX89-3013" fmla="*/ 10000 w 10000"/>
              <a:gd name="connsiteY89-3014" fmla="*/ 8871 h 10000"/>
              <a:gd name="connsiteX90-3015" fmla="*/ 10000 w 10000"/>
              <a:gd name="connsiteY90-3016" fmla="*/ 8984 h 10000"/>
              <a:gd name="connsiteX91-3017" fmla="*/ 10000 w 10000"/>
              <a:gd name="connsiteY91-3018" fmla="*/ 9095 h 10000"/>
              <a:gd name="connsiteX92-3019" fmla="*/ 9811 w 10000"/>
              <a:gd name="connsiteY92-3020" fmla="*/ 9209 h 10000"/>
              <a:gd name="connsiteX93-3021" fmla="*/ 9431 w 10000"/>
              <a:gd name="connsiteY93-3022" fmla="*/ 9322 h 10000"/>
              <a:gd name="connsiteX94-3023" fmla="*/ 9052 w 10000"/>
              <a:gd name="connsiteY94-3024" fmla="*/ 9434 h 10000"/>
              <a:gd name="connsiteX95-3025" fmla="*/ 8673 w 10000"/>
              <a:gd name="connsiteY95-3026" fmla="*/ 9548 h 10000"/>
              <a:gd name="connsiteX96-3027" fmla="*/ 8128 w 10000"/>
              <a:gd name="connsiteY96-3028" fmla="*/ 9662 h 10000"/>
              <a:gd name="connsiteX97-3029" fmla="*/ 7369 w 10000"/>
              <a:gd name="connsiteY97-3030" fmla="*/ 9774 h 10000"/>
              <a:gd name="connsiteX98-3031" fmla="*/ 6801 w 10000"/>
              <a:gd name="connsiteY98-3032" fmla="*/ 9887 h 10000"/>
              <a:gd name="connsiteX99-3033" fmla="*/ 6043 w 10000"/>
              <a:gd name="connsiteY99-3034" fmla="*/ 10000 h 10000"/>
              <a:gd name="connsiteX100-3035" fmla="*/ 5095 w 10000"/>
              <a:gd name="connsiteY100-3036" fmla="*/ 10000 h 10000"/>
              <a:gd name="connsiteX101-3037" fmla="*/ 5095 w 10000"/>
              <a:gd name="connsiteY101-3038" fmla="*/ 10000 h 10000"/>
              <a:gd name="connsiteX0-3039" fmla="*/ 5095 w 10000"/>
              <a:gd name="connsiteY0-3040" fmla="*/ 10000 h 10000"/>
              <a:gd name="connsiteX1-3041" fmla="*/ 4336 w 10000"/>
              <a:gd name="connsiteY1-3042" fmla="*/ 9887 h 10000"/>
              <a:gd name="connsiteX2-3043" fmla="*/ 3602 w 10000"/>
              <a:gd name="connsiteY2-3044" fmla="*/ 9887 h 10000"/>
              <a:gd name="connsiteX3-3045" fmla="*/ 3033 w 10000"/>
              <a:gd name="connsiteY3-3046" fmla="*/ 9774 h 10000"/>
              <a:gd name="connsiteX4-3047" fmla="*/ 2465 w 10000"/>
              <a:gd name="connsiteY4-3048" fmla="*/ 9662 h 10000"/>
              <a:gd name="connsiteX5-3049" fmla="*/ 2085 w 10000"/>
              <a:gd name="connsiteY5-3050" fmla="*/ 9548 h 10000"/>
              <a:gd name="connsiteX6-3051" fmla="*/ 1706 w 10000"/>
              <a:gd name="connsiteY6-3052" fmla="*/ 9322 h 10000"/>
              <a:gd name="connsiteX7-3053" fmla="*/ 1327 w 10000"/>
              <a:gd name="connsiteY7-3054" fmla="*/ 9095 h 10000"/>
              <a:gd name="connsiteX8-3055" fmla="*/ 1137 w 10000"/>
              <a:gd name="connsiteY8-3056" fmla="*/ 8871 h 10000"/>
              <a:gd name="connsiteX9-3057" fmla="*/ 759 w 10000"/>
              <a:gd name="connsiteY9-3058" fmla="*/ 8545 h 10000"/>
              <a:gd name="connsiteX10-3059" fmla="*/ 569 w 10000"/>
              <a:gd name="connsiteY10-3060" fmla="*/ 8206 h 10000"/>
              <a:gd name="connsiteX11-3061" fmla="*/ 379 w 10000"/>
              <a:gd name="connsiteY11-3062" fmla="*/ 7868 h 10000"/>
              <a:gd name="connsiteX12-3063" fmla="*/ 379 w 10000"/>
              <a:gd name="connsiteY12-3064" fmla="*/ 7528 h 10000"/>
              <a:gd name="connsiteX13-3065" fmla="*/ 189 w 10000"/>
              <a:gd name="connsiteY13-3066" fmla="*/ 7302 h 10000"/>
              <a:gd name="connsiteX14-3067" fmla="*/ 189 w 10000"/>
              <a:gd name="connsiteY14-3068" fmla="*/ 6963 h 10000"/>
              <a:gd name="connsiteX15-3069" fmla="*/ 189 w 10000"/>
              <a:gd name="connsiteY15-3070" fmla="*/ 6511 h 10000"/>
              <a:gd name="connsiteX16-3071" fmla="*/ 189 w 10000"/>
              <a:gd name="connsiteY16-3072" fmla="*/ 6059 h 10000"/>
              <a:gd name="connsiteX17-3073" fmla="*/ 189 w 10000"/>
              <a:gd name="connsiteY17-3074" fmla="*/ 5508 h 10000"/>
              <a:gd name="connsiteX18-3075" fmla="*/ 189 w 10000"/>
              <a:gd name="connsiteY18-3076" fmla="*/ 4831 h 10000"/>
              <a:gd name="connsiteX19-3077" fmla="*/ 189 w 10000"/>
              <a:gd name="connsiteY19-3078" fmla="*/ 4153 h 10000"/>
              <a:gd name="connsiteX20-3079" fmla="*/ 189 w 10000"/>
              <a:gd name="connsiteY20-3080" fmla="*/ 3261 h 10000"/>
              <a:gd name="connsiteX21-3081" fmla="*/ 189 w 10000"/>
              <a:gd name="connsiteY21-3082" fmla="*/ 2471 h 10000"/>
              <a:gd name="connsiteX22-3083" fmla="*/ 189 w 10000"/>
              <a:gd name="connsiteY22-3084" fmla="*/ 1794 h 10000"/>
              <a:gd name="connsiteX23-3085" fmla="*/ 0 w 10000"/>
              <a:gd name="connsiteY23-3086" fmla="*/ 1228 h 10000"/>
              <a:gd name="connsiteX24-3087" fmla="*/ 0 w 10000"/>
              <a:gd name="connsiteY24-3088" fmla="*/ 776 h 10000"/>
              <a:gd name="connsiteX25-3089" fmla="*/ 0 w 10000"/>
              <a:gd name="connsiteY25-3090" fmla="*/ 338 h 10000"/>
              <a:gd name="connsiteX26-3091" fmla="*/ 0 w 10000"/>
              <a:gd name="connsiteY26-3092" fmla="*/ 0 h 10000"/>
              <a:gd name="connsiteX27-3093" fmla="*/ 1517 w 10000"/>
              <a:gd name="connsiteY27-3094" fmla="*/ 338 h 10000"/>
              <a:gd name="connsiteX28-3095" fmla="*/ 1327 w 10000"/>
              <a:gd name="connsiteY28-3096" fmla="*/ 565 h 10000"/>
              <a:gd name="connsiteX29-3097" fmla="*/ 1327 w 10000"/>
              <a:gd name="connsiteY29-3098" fmla="*/ 889 h 10000"/>
              <a:gd name="connsiteX30-3099" fmla="*/ 1327 w 10000"/>
              <a:gd name="connsiteY30-3100" fmla="*/ 1116 h 10000"/>
              <a:gd name="connsiteX31-3101" fmla="*/ 1327 w 10000"/>
              <a:gd name="connsiteY31-3102" fmla="*/ 1567 h 10000"/>
              <a:gd name="connsiteX32-3103" fmla="*/ 1327 w 10000"/>
              <a:gd name="connsiteY32-3104" fmla="*/ 1907 h 10000"/>
              <a:gd name="connsiteX33-3105" fmla="*/ 1137 w 10000"/>
              <a:gd name="connsiteY33-3106" fmla="*/ 2471 h 10000"/>
              <a:gd name="connsiteX34-3107" fmla="*/ 1137 w 10000"/>
              <a:gd name="connsiteY34-3108" fmla="*/ 3037 h 10000"/>
              <a:gd name="connsiteX35-3109" fmla="*/ 1137 w 10000"/>
              <a:gd name="connsiteY35-3110" fmla="*/ 3588 h 10000"/>
              <a:gd name="connsiteX36-3111" fmla="*/ 1137 w 10000"/>
              <a:gd name="connsiteY36-3112" fmla="*/ 4039 h 10000"/>
              <a:gd name="connsiteX37-3113" fmla="*/ 1137 w 10000"/>
              <a:gd name="connsiteY37-3114" fmla="*/ 4492 h 10000"/>
              <a:gd name="connsiteX38-3115" fmla="*/ 1137 w 10000"/>
              <a:gd name="connsiteY38-3116" fmla="*/ 4944 h 10000"/>
              <a:gd name="connsiteX39-3117" fmla="*/ 1327 w 10000"/>
              <a:gd name="connsiteY39-3118" fmla="*/ 5283 h 10000"/>
              <a:gd name="connsiteX40-3119" fmla="*/ 1327 w 10000"/>
              <a:gd name="connsiteY40-3120" fmla="*/ 5621 h 10000"/>
              <a:gd name="connsiteX41-3121" fmla="*/ 1327 w 10000"/>
              <a:gd name="connsiteY41-3122" fmla="*/ 5846 h 10000"/>
              <a:gd name="connsiteX42-3123" fmla="*/ 1327 w 10000"/>
              <a:gd name="connsiteY42-3124" fmla="*/ 6059 h 10000"/>
              <a:gd name="connsiteX43-3125" fmla="*/ 1327 w 10000"/>
              <a:gd name="connsiteY43-3126" fmla="*/ 6737 h 10000"/>
              <a:gd name="connsiteX44-3127" fmla="*/ 1517 w 10000"/>
              <a:gd name="connsiteY44-3128" fmla="*/ 7415 h 10000"/>
              <a:gd name="connsiteX45-3129" fmla="*/ 1706 w 10000"/>
              <a:gd name="connsiteY45-3130" fmla="*/ 7754 h 10000"/>
              <a:gd name="connsiteX46-3131" fmla="*/ 1706 w 10000"/>
              <a:gd name="connsiteY46-3132" fmla="*/ 7980 h 10000"/>
              <a:gd name="connsiteX47-3133" fmla="*/ 1896 w 10000"/>
              <a:gd name="connsiteY47-3134" fmla="*/ 8206 h 10000"/>
              <a:gd name="connsiteX48-3135" fmla="*/ 2275 w 10000"/>
              <a:gd name="connsiteY48-3136" fmla="*/ 8432 h 10000"/>
              <a:gd name="connsiteX49-3137" fmla="*/ 2465 w 10000"/>
              <a:gd name="connsiteY49-3138" fmla="*/ 8545 h 10000"/>
              <a:gd name="connsiteX50-3139" fmla="*/ 2844 w 10000"/>
              <a:gd name="connsiteY50-3140" fmla="*/ 8658 h 10000"/>
              <a:gd name="connsiteX51-3141" fmla="*/ 3222 w 10000"/>
              <a:gd name="connsiteY51-3142" fmla="*/ 8757 h 10000"/>
              <a:gd name="connsiteX52-3143" fmla="*/ 3602 w 10000"/>
              <a:gd name="connsiteY52-3144" fmla="*/ 8871 h 10000"/>
              <a:gd name="connsiteX53-3145" fmla="*/ 3958 w 10000"/>
              <a:gd name="connsiteY53-3146" fmla="*/ 8871 h 10000"/>
              <a:gd name="connsiteX54-3147" fmla="*/ 4527 w 10000"/>
              <a:gd name="connsiteY54-3148" fmla="*/ 8984 h 10000"/>
              <a:gd name="connsiteX55-3149" fmla="*/ 5095 w 10000"/>
              <a:gd name="connsiteY55-3150" fmla="*/ 8984 h 10000"/>
              <a:gd name="connsiteX56-3151" fmla="*/ 5664 w 10000"/>
              <a:gd name="connsiteY56-3152" fmla="*/ 8984 h 10000"/>
              <a:gd name="connsiteX57-3153" fmla="*/ 6232 w 10000"/>
              <a:gd name="connsiteY57-3154" fmla="*/ 8871 h 10000"/>
              <a:gd name="connsiteX58-3155" fmla="*/ 6612 w 10000"/>
              <a:gd name="connsiteY58-3156" fmla="*/ 8871 h 10000"/>
              <a:gd name="connsiteX59-3157" fmla="*/ 7180 w 10000"/>
              <a:gd name="connsiteY59-3158" fmla="*/ 8757 h 10000"/>
              <a:gd name="connsiteX60-3159" fmla="*/ 7560 w 10000"/>
              <a:gd name="connsiteY60-3160" fmla="*/ 8658 h 10000"/>
              <a:gd name="connsiteX61-3161" fmla="*/ 7938 w 10000"/>
              <a:gd name="connsiteY61-3162" fmla="*/ 8545 h 10000"/>
              <a:gd name="connsiteX62-3163" fmla="*/ 8128 w 10000"/>
              <a:gd name="connsiteY62-3164" fmla="*/ 8432 h 10000"/>
              <a:gd name="connsiteX63-3165" fmla="*/ 8128 w 10000"/>
              <a:gd name="connsiteY63-3166" fmla="*/ 8319 h 10000"/>
              <a:gd name="connsiteX64-3167" fmla="*/ 8294 w 10000"/>
              <a:gd name="connsiteY64-3168" fmla="*/ 8093 h 10000"/>
              <a:gd name="connsiteX65-3169" fmla="*/ 8483 w 10000"/>
              <a:gd name="connsiteY65-3170" fmla="*/ 7868 h 10000"/>
              <a:gd name="connsiteX66-3171" fmla="*/ 8673 w 10000"/>
              <a:gd name="connsiteY66-3172" fmla="*/ 7754 h 10000"/>
              <a:gd name="connsiteX67-3173" fmla="*/ 8673 w 10000"/>
              <a:gd name="connsiteY67-3174" fmla="*/ 7415 h 10000"/>
              <a:gd name="connsiteX68-3175" fmla="*/ 8863 w 10000"/>
              <a:gd name="connsiteY68-3176" fmla="*/ 7190 h 10000"/>
              <a:gd name="connsiteX69-3177" fmla="*/ 8863 w 10000"/>
              <a:gd name="connsiteY69-3178" fmla="*/ 6963 h 10000"/>
              <a:gd name="connsiteX70-3179" fmla="*/ 8863 w 10000"/>
              <a:gd name="connsiteY70-3180" fmla="*/ 6849 h 10000"/>
              <a:gd name="connsiteX71-3181" fmla="*/ 9052 w 10000"/>
              <a:gd name="connsiteY71-3182" fmla="*/ 6624 h 10000"/>
              <a:gd name="connsiteX72-3183" fmla="*/ 9052 w 10000"/>
              <a:gd name="connsiteY72-3184" fmla="*/ 6511 h 10000"/>
              <a:gd name="connsiteX73-3185" fmla="*/ 9242 w 10000"/>
              <a:gd name="connsiteY73-3186" fmla="*/ 6511 h 10000"/>
              <a:gd name="connsiteX74-3187" fmla="*/ 9242 w 10000"/>
              <a:gd name="connsiteY74-3188" fmla="*/ 6399 h 10000"/>
              <a:gd name="connsiteX75-3189" fmla="*/ 9242 w 10000"/>
              <a:gd name="connsiteY75-3190" fmla="*/ 6399 h 10000"/>
              <a:gd name="connsiteX76-3191" fmla="*/ 9242 w 10000"/>
              <a:gd name="connsiteY76-3192" fmla="*/ 6399 h 10000"/>
              <a:gd name="connsiteX77-3193" fmla="*/ 9242 w 10000"/>
              <a:gd name="connsiteY77-3194" fmla="*/ 6511 h 10000"/>
              <a:gd name="connsiteX78-3195" fmla="*/ 9431 w 10000"/>
              <a:gd name="connsiteY78-3196" fmla="*/ 6511 h 10000"/>
              <a:gd name="connsiteX79-3197" fmla="*/ 9431 w 10000"/>
              <a:gd name="connsiteY79-3198" fmla="*/ 6624 h 10000"/>
              <a:gd name="connsiteX80-3199" fmla="*/ 9431 w 10000"/>
              <a:gd name="connsiteY80-3200" fmla="*/ 6849 h 10000"/>
              <a:gd name="connsiteX81-3201" fmla="*/ 9431 w 10000"/>
              <a:gd name="connsiteY81-3202" fmla="*/ 6963 h 10000"/>
              <a:gd name="connsiteX82-3203" fmla="*/ 9431 w 10000"/>
              <a:gd name="connsiteY82-3204" fmla="*/ 7190 h 10000"/>
              <a:gd name="connsiteX83-3205" fmla="*/ 9431 w 10000"/>
              <a:gd name="connsiteY83-3206" fmla="*/ 7415 h 10000"/>
              <a:gd name="connsiteX84-3207" fmla="*/ 9621 w 10000"/>
              <a:gd name="connsiteY84-3208" fmla="*/ 7868 h 10000"/>
              <a:gd name="connsiteX85-3209" fmla="*/ 9621 w 10000"/>
              <a:gd name="connsiteY85-3210" fmla="*/ 8206 h 10000"/>
              <a:gd name="connsiteX86-3211" fmla="*/ 9811 w 10000"/>
              <a:gd name="connsiteY86-3212" fmla="*/ 8545 h 10000"/>
              <a:gd name="connsiteX87-3213" fmla="*/ 10000 w 10000"/>
              <a:gd name="connsiteY87-3214" fmla="*/ 8757 h 10000"/>
              <a:gd name="connsiteX88-3215" fmla="*/ 10000 w 10000"/>
              <a:gd name="connsiteY88-3216" fmla="*/ 8871 h 10000"/>
              <a:gd name="connsiteX89-3217" fmla="*/ 10000 w 10000"/>
              <a:gd name="connsiteY89-3218" fmla="*/ 8984 h 10000"/>
              <a:gd name="connsiteX90-3219" fmla="*/ 10000 w 10000"/>
              <a:gd name="connsiteY90-3220" fmla="*/ 9095 h 10000"/>
              <a:gd name="connsiteX91-3221" fmla="*/ 9811 w 10000"/>
              <a:gd name="connsiteY91-3222" fmla="*/ 9209 h 10000"/>
              <a:gd name="connsiteX92-3223" fmla="*/ 9431 w 10000"/>
              <a:gd name="connsiteY92-3224" fmla="*/ 9322 h 10000"/>
              <a:gd name="connsiteX93-3225" fmla="*/ 9052 w 10000"/>
              <a:gd name="connsiteY93-3226" fmla="*/ 9434 h 10000"/>
              <a:gd name="connsiteX94-3227" fmla="*/ 8673 w 10000"/>
              <a:gd name="connsiteY94-3228" fmla="*/ 9548 h 10000"/>
              <a:gd name="connsiteX95-3229" fmla="*/ 8128 w 10000"/>
              <a:gd name="connsiteY95-3230" fmla="*/ 9662 h 10000"/>
              <a:gd name="connsiteX96-3231" fmla="*/ 7369 w 10000"/>
              <a:gd name="connsiteY96-3232" fmla="*/ 9774 h 10000"/>
              <a:gd name="connsiteX97-3233" fmla="*/ 6801 w 10000"/>
              <a:gd name="connsiteY97-3234" fmla="*/ 9887 h 10000"/>
              <a:gd name="connsiteX98-3235" fmla="*/ 6043 w 10000"/>
              <a:gd name="connsiteY98-3236" fmla="*/ 10000 h 10000"/>
              <a:gd name="connsiteX99-3237" fmla="*/ 5095 w 10000"/>
              <a:gd name="connsiteY99-3238" fmla="*/ 10000 h 10000"/>
              <a:gd name="connsiteX100-3239" fmla="*/ 5095 w 10000"/>
              <a:gd name="connsiteY100-3240" fmla="*/ 10000 h 10000"/>
              <a:gd name="connsiteX0-3241" fmla="*/ 5095 w 10000"/>
              <a:gd name="connsiteY0-3242" fmla="*/ 9662 h 9662"/>
              <a:gd name="connsiteX1-3243" fmla="*/ 4336 w 10000"/>
              <a:gd name="connsiteY1-3244" fmla="*/ 9549 h 9662"/>
              <a:gd name="connsiteX2-3245" fmla="*/ 3602 w 10000"/>
              <a:gd name="connsiteY2-3246" fmla="*/ 9549 h 9662"/>
              <a:gd name="connsiteX3-3247" fmla="*/ 3033 w 10000"/>
              <a:gd name="connsiteY3-3248" fmla="*/ 9436 h 9662"/>
              <a:gd name="connsiteX4-3249" fmla="*/ 2465 w 10000"/>
              <a:gd name="connsiteY4-3250" fmla="*/ 9324 h 9662"/>
              <a:gd name="connsiteX5-3251" fmla="*/ 2085 w 10000"/>
              <a:gd name="connsiteY5-3252" fmla="*/ 9210 h 9662"/>
              <a:gd name="connsiteX6-3253" fmla="*/ 1706 w 10000"/>
              <a:gd name="connsiteY6-3254" fmla="*/ 8984 h 9662"/>
              <a:gd name="connsiteX7-3255" fmla="*/ 1327 w 10000"/>
              <a:gd name="connsiteY7-3256" fmla="*/ 8757 h 9662"/>
              <a:gd name="connsiteX8-3257" fmla="*/ 1137 w 10000"/>
              <a:gd name="connsiteY8-3258" fmla="*/ 8533 h 9662"/>
              <a:gd name="connsiteX9-3259" fmla="*/ 759 w 10000"/>
              <a:gd name="connsiteY9-3260" fmla="*/ 8207 h 9662"/>
              <a:gd name="connsiteX10-3261" fmla="*/ 569 w 10000"/>
              <a:gd name="connsiteY10-3262" fmla="*/ 7868 h 9662"/>
              <a:gd name="connsiteX11-3263" fmla="*/ 379 w 10000"/>
              <a:gd name="connsiteY11-3264" fmla="*/ 7530 h 9662"/>
              <a:gd name="connsiteX12-3265" fmla="*/ 379 w 10000"/>
              <a:gd name="connsiteY12-3266" fmla="*/ 7190 h 9662"/>
              <a:gd name="connsiteX13-3267" fmla="*/ 189 w 10000"/>
              <a:gd name="connsiteY13-3268" fmla="*/ 6964 h 9662"/>
              <a:gd name="connsiteX14-3269" fmla="*/ 189 w 10000"/>
              <a:gd name="connsiteY14-3270" fmla="*/ 6625 h 9662"/>
              <a:gd name="connsiteX15-3271" fmla="*/ 189 w 10000"/>
              <a:gd name="connsiteY15-3272" fmla="*/ 6173 h 9662"/>
              <a:gd name="connsiteX16-3273" fmla="*/ 189 w 10000"/>
              <a:gd name="connsiteY16-3274" fmla="*/ 5721 h 9662"/>
              <a:gd name="connsiteX17-3275" fmla="*/ 189 w 10000"/>
              <a:gd name="connsiteY17-3276" fmla="*/ 5170 h 9662"/>
              <a:gd name="connsiteX18-3277" fmla="*/ 189 w 10000"/>
              <a:gd name="connsiteY18-3278" fmla="*/ 4493 h 9662"/>
              <a:gd name="connsiteX19-3279" fmla="*/ 189 w 10000"/>
              <a:gd name="connsiteY19-3280" fmla="*/ 3815 h 9662"/>
              <a:gd name="connsiteX20-3281" fmla="*/ 189 w 10000"/>
              <a:gd name="connsiteY20-3282" fmla="*/ 2923 h 9662"/>
              <a:gd name="connsiteX21-3283" fmla="*/ 189 w 10000"/>
              <a:gd name="connsiteY21-3284" fmla="*/ 2133 h 9662"/>
              <a:gd name="connsiteX22-3285" fmla="*/ 189 w 10000"/>
              <a:gd name="connsiteY22-3286" fmla="*/ 1456 h 9662"/>
              <a:gd name="connsiteX23-3287" fmla="*/ 0 w 10000"/>
              <a:gd name="connsiteY23-3288" fmla="*/ 890 h 9662"/>
              <a:gd name="connsiteX24-3289" fmla="*/ 0 w 10000"/>
              <a:gd name="connsiteY24-3290" fmla="*/ 438 h 9662"/>
              <a:gd name="connsiteX25-3291" fmla="*/ 0 w 10000"/>
              <a:gd name="connsiteY25-3292" fmla="*/ 0 h 9662"/>
              <a:gd name="connsiteX26-3293" fmla="*/ 1517 w 10000"/>
              <a:gd name="connsiteY26-3294" fmla="*/ 0 h 9662"/>
              <a:gd name="connsiteX27-3295" fmla="*/ 1327 w 10000"/>
              <a:gd name="connsiteY27-3296" fmla="*/ 227 h 9662"/>
              <a:gd name="connsiteX28-3297" fmla="*/ 1327 w 10000"/>
              <a:gd name="connsiteY28-3298" fmla="*/ 551 h 9662"/>
              <a:gd name="connsiteX29-3299" fmla="*/ 1327 w 10000"/>
              <a:gd name="connsiteY29-3300" fmla="*/ 778 h 9662"/>
              <a:gd name="connsiteX30-3301" fmla="*/ 1327 w 10000"/>
              <a:gd name="connsiteY30-3302" fmla="*/ 1229 h 9662"/>
              <a:gd name="connsiteX31-3303" fmla="*/ 1327 w 10000"/>
              <a:gd name="connsiteY31-3304" fmla="*/ 1569 h 9662"/>
              <a:gd name="connsiteX32-3305" fmla="*/ 1137 w 10000"/>
              <a:gd name="connsiteY32-3306" fmla="*/ 2133 h 9662"/>
              <a:gd name="connsiteX33-3307" fmla="*/ 1137 w 10000"/>
              <a:gd name="connsiteY33-3308" fmla="*/ 2699 h 9662"/>
              <a:gd name="connsiteX34-3309" fmla="*/ 1137 w 10000"/>
              <a:gd name="connsiteY34-3310" fmla="*/ 3250 h 9662"/>
              <a:gd name="connsiteX35-3311" fmla="*/ 1137 w 10000"/>
              <a:gd name="connsiteY35-3312" fmla="*/ 3701 h 9662"/>
              <a:gd name="connsiteX36-3313" fmla="*/ 1137 w 10000"/>
              <a:gd name="connsiteY36-3314" fmla="*/ 4154 h 9662"/>
              <a:gd name="connsiteX37-3315" fmla="*/ 1137 w 10000"/>
              <a:gd name="connsiteY37-3316" fmla="*/ 4606 h 9662"/>
              <a:gd name="connsiteX38-3317" fmla="*/ 1327 w 10000"/>
              <a:gd name="connsiteY38-3318" fmla="*/ 4945 h 9662"/>
              <a:gd name="connsiteX39-3319" fmla="*/ 1327 w 10000"/>
              <a:gd name="connsiteY39-3320" fmla="*/ 5283 h 9662"/>
              <a:gd name="connsiteX40-3321" fmla="*/ 1327 w 10000"/>
              <a:gd name="connsiteY40-3322" fmla="*/ 5508 h 9662"/>
              <a:gd name="connsiteX41-3323" fmla="*/ 1327 w 10000"/>
              <a:gd name="connsiteY41-3324" fmla="*/ 5721 h 9662"/>
              <a:gd name="connsiteX42-3325" fmla="*/ 1327 w 10000"/>
              <a:gd name="connsiteY42-3326" fmla="*/ 6399 h 9662"/>
              <a:gd name="connsiteX43-3327" fmla="*/ 1517 w 10000"/>
              <a:gd name="connsiteY43-3328" fmla="*/ 7077 h 9662"/>
              <a:gd name="connsiteX44-3329" fmla="*/ 1706 w 10000"/>
              <a:gd name="connsiteY44-3330" fmla="*/ 7416 h 9662"/>
              <a:gd name="connsiteX45-3331" fmla="*/ 1706 w 10000"/>
              <a:gd name="connsiteY45-3332" fmla="*/ 7642 h 9662"/>
              <a:gd name="connsiteX46-3333" fmla="*/ 1896 w 10000"/>
              <a:gd name="connsiteY46-3334" fmla="*/ 7868 h 9662"/>
              <a:gd name="connsiteX47-3335" fmla="*/ 2275 w 10000"/>
              <a:gd name="connsiteY47-3336" fmla="*/ 8094 h 9662"/>
              <a:gd name="connsiteX48-3337" fmla="*/ 2465 w 10000"/>
              <a:gd name="connsiteY48-3338" fmla="*/ 8207 h 9662"/>
              <a:gd name="connsiteX49-3339" fmla="*/ 2844 w 10000"/>
              <a:gd name="connsiteY49-3340" fmla="*/ 8320 h 9662"/>
              <a:gd name="connsiteX50-3341" fmla="*/ 3222 w 10000"/>
              <a:gd name="connsiteY50-3342" fmla="*/ 8419 h 9662"/>
              <a:gd name="connsiteX51-3343" fmla="*/ 3602 w 10000"/>
              <a:gd name="connsiteY51-3344" fmla="*/ 8533 h 9662"/>
              <a:gd name="connsiteX52-3345" fmla="*/ 3958 w 10000"/>
              <a:gd name="connsiteY52-3346" fmla="*/ 8533 h 9662"/>
              <a:gd name="connsiteX53-3347" fmla="*/ 4527 w 10000"/>
              <a:gd name="connsiteY53-3348" fmla="*/ 8646 h 9662"/>
              <a:gd name="connsiteX54-3349" fmla="*/ 5095 w 10000"/>
              <a:gd name="connsiteY54-3350" fmla="*/ 8646 h 9662"/>
              <a:gd name="connsiteX55-3351" fmla="*/ 5664 w 10000"/>
              <a:gd name="connsiteY55-3352" fmla="*/ 8646 h 9662"/>
              <a:gd name="connsiteX56-3353" fmla="*/ 6232 w 10000"/>
              <a:gd name="connsiteY56-3354" fmla="*/ 8533 h 9662"/>
              <a:gd name="connsiteX57-3355" fmla="*/ 6612 w 10000"/>
              <a:gd name="connsiteY57-3356" fmla="*/ 8533 h 9662"/>
              <a:gd name="connsiteX58-3357" fmla="*/ 7180 w 10000"/>
              <a:gd name="connsiteY58-3358" fmla="*/ 8419 h 9662"/>
              <a:gd name="connsiteX59-3359" fmla="*/ 7560 w 10000"/>
              <a:gd name="connsiteY59-3360" fmla="*/ 8320 h 9662"/>
              <a:gd name="connsiteX60-3361" fmla="*/ 7938 w 10000"/>
              <a:gd name="connsiteY60-3362" fmla="*/ 8207 h 9662"/>
              <a:gd name="connsiteX61-3363" fmla="*/ 8128 w 10000"/>
              <a:gd name="connsiteY61-3364" fmla="*/ 8094 h 9662"/>
              <a:gd name="connsiteX62-3365" fmla="*/ 8128 w 10000"/>
              <a:gd name="connsiteY62-3366" fmla="*/ 7981 h 9662"/>
              <a:gd name="connsiteX63-3367" fmla="*/ 8294 w 10000"/>
              <a:gd name="connsiteY63-3368" fmla="*/ 7755 h 9662"/>
              <a:gd name="connsiteX64-3369" fmla="*/ 8483 w 10000"/>
              <a:gd name="connsiteY64-3370" fmla="*/ 7530 h 9662"/>
              <a:gd name="connsiteX65-3371" fmla="*/ 8673 w 10000"/>
              <a:gd name="connsiteY65-3372" fmla="*/ 7416 h 9662"/>
              <a:gd name="connsiteX66-3373" fmla="*/ 8673 w 10000"/>
              <a:gd name="connsiteY66-3374" fmla="*/ 7077 h 9662"/>
              <a:gd name="connsiteX67-3375" fmla="*/ 8863 w 10000"/>
              <a:gd name="connsiteY67-3376" fmla="*/ 6852 h 9662"/>
              <a:gd name="connsiteX68-3377" fmla="*/ 8863 w 10000"/>
              <a:gd name="connsiteY68-3378" fmla="*/ 6625 h 9662"/>
              <a:gd name="connsiteX69-3379" fmla="*/ 8863 w 10000"/>
              <a:gd name="connsiteY69-3380" fmla="*/ 6511 h 9662"/>
              <a:gd name="connsiteX70-3381" fmla="*/ 9052 w 10000"/>
              <a:gd name="connsiteY70-3382" fmla="*/ 6286 h 9662"/>
              <a:gd name="connsiteX71-3383" fmla="*/ 9052 w 10000"/>
              <a:gd name="connsiteY71-3384" fmla="*/ 6173 h 9662"/>
              <a:gd name="connsiteX72-3385" fmla="*/ 9242 w 10000"/>
              <a:gd name="connsiteY72-3386" fmla="*/ 6173 h 9662"/>
              <a:gd name="connsiteX73-3387" fmla="*/ 9242 w 10000"/>
              <a:gd name="connsiteY73-3388" fmla="*/ 6061 h 9662"/>
              <a:gd name="connsiteX74-3389" fmla="*/ 9242 w 10000"/>
              <a:gd name="connsiteY74-3390" fmla="*/ 6061 h 9662"/>
              <a:gd name="connsiteX75-3391" fmla="*/ 9242 w 10000"/>
              <a:gd name="connsiteY75-3392" fmla="*/ 6061 h 9662"/>
              <a:gd name="connsiteX76-3393" fmla="*/ 9242 w 10000"/>
              <a:gd name="connsiteY76-3394" fmla="*/ 6173 h 9662"/>
              <a:gd name="connsiteX77-3395" fmla="*/ 9431 w 10000"/>
              <a:gd name="connsiteY77-3396" fmla="*/ 6173 h 9662"/>
              <a:gd name="connsiteX78-3397" fmla="*/ 9431 w 10000"/>
              <a:gd name="connsiteY78-3398" fmla="*/ 6286 h 9662"/>
              <a:gd name="connsiteX79-3399" fmla="*/ 9431 w 10000"/>
              <a:gd name="connsiteY79-3400" fmla="*/ 6511 h 9662"/>
              <a:gd name="connsiteX80-3401" fmla="*/ 9431 w 10000"/>
              <a:gd name="connsiteY80-3402" fmla="*/ 6625 h 9662"/>
              <a:gd name="connsiteX81-3403" fmla="*/ 9431 w 10000"/>
              <a:gd name="connsiteY81-3404" fmla="*/ 6852 h 9662"/>
              <a:gd name="connsiteX82-3405" fmla="*/ 9431 w 10000"/>
              <a:gd name="connsiteY82-3406" fmla="*/ 7077 h 9662"/>
              <a:gd name="connsiteX83-3407" fmla="*/ 9621 w 10000"/>
              <a:gd name="connsiteY83-3408" fmla="*/ 7530 h 9662"/>
              <a:gd name="connsiteX84-3409" fmla="*/ 9621 w 10000"/>
              <a:gd name="connsiteY84-3410" fmla="*/ 7868 h 9662"/>
              <a:gd name="connsiteX85-3411" fmla="*/ 9811 w 10000"/>
              <a:gd name="connsiteY85-3412" fmla="*/ 8207 h 9662"/>
              <a:gd name="connsiteX86-3413" fmla="*/ 10000 w 10000"/>
              <a:gd name="connsiteY86-3414" fmla="*/ 8419 h 9662"/>
              <a:gd name="connsiteX87-3415" fmla="*/ 10000 w 10000"/>
              <a:gd name="connsiteY87-3416" fmla="*/ 8533 h 9662"/>
              <a:gd name="connsiteX88-3417" fmla="*/ 10000 w 10000"/>
              <a:gd name="connsiteY88-3418" fmla="*/ 8646 h 9662"/>
              <a:gd name="connsiteX89-3419" fmla="*/ 10000 w 10000"/>
              <a:gd name="connsiteY89-3420" fmla="*/ 8757 h 9662"/>
              <a:gd name="connsiteX90-3421" fmla="*/ 9811 w 10000"/>
              <a:gd name="connsiteY90-3422" fmla="*/ 8871 h 9662"/>
              <a:gd name="connsiteX91-3423" fmla="*/ 9431 w 10000"/>
              <a:gd name="connsiteY91-3424" fmla="*/ 8984 h 9662"/>
              <a:gd name="connsiteX92-3425" fmla="*/ 9052 w 10000"/>
              <a:gd name="connsiteY92-3426" fmla="*/ 9096 h 9662"/>
              <a:gd name="connsiteX93-3427" fmla="*/ 8673 w 10000"/>
              <a:gd name="connsiteY93-3428" fmla="*/ 9210 h 9662"/>
              <a:gd name="connsiteX94-3429" fmla="*/ 8128 w 10000"/>
              <a:gd name="connsiteY94-3430" fmla="*/ 9324 h 9662"/>
              <a:gd name="connsiteX95-3431" fmla="*/ 7369 w 10000"/>
              <a:gd name="connsiteY95-3432" fmla="*/ 9436 h 9662"/>
              <a:gd name="connsiteX96-3433" fmla="*/ 6801 w 10000"/>
              <a:gd name="connsiteY96-3434" fmla="*/ 9549 h 9662"/>
              <a:gd name="connsiteX97-3435" fmla="*/ 6043 w 10000"/>
              <a:gd name="connsiteY97-3436" fmla="*/ 9662 h 9662"/>
              <a:gd name="connsiteX98-3437" fmla="*/ 5095 w 10000"/>
              <a:gd name="connsiteY98-3438" fmla="*/ 9662 h 9662"/>
              <a:gd name="connsiteX99-3439" fmla="*/ 5095 w 10000"/>
              <a:gd name="connsiteY99-3440" fmla="*/ 9662 h 9662"/>
              <a:gd name="connsiteX0-3441" fmla="*/ 5095 w 10000"/>
              <a:gd name="connsiteY0-3442" fmla="*/ 10000 h 10000"/>
              <a:gd name="connsiteX1-3443" fmla="*/ 4336 w 10000"/>
              <a:gd name="connsiteY1-3444" fmla="*/ 9883 h 10000"/>
              <a:gd name="connsiteX2-3445" fmla="*/ 3602 w 10000"/>
              <a:gd name="connsiteY2-3446" fmla="*/ 9883 h 10000"/>
              <a:gd name="connsiteX3-3447" fmla="*/ 3033 w 10000"/>
              <a:gd name="connsiteY3-3448" fmla="*/ 9766 h 10000"/>
              <a:gd name="connsiteX4-3449" fmla="*/ 2465 w 10000"/>
              <a:gd name="connsiteY4-3450" fmla="*/ 9650 h 10000"/>
              <a:gd name="connsiteX5-3451" fmla="*/ 2085 w 10000"/>
              <a:gd name="connsiteY5-3452" fmla="*/ 9532 h 10000"/>
              <a:gd name="connsiteX6-3453" fmla="*/ 1706 w 10000"/>
              <a:gd name="connsiteY6-3454" fmla="*/ 9298 h 10000"/>
              <a:gd name="connsiteX7-3455" fmla="*/ 1327 w 10000"/>
              <a:gd name="connsiteY7-3456" fmla="*/ 9063 h 10000"/>
              <a:gd name="connsiteX8-3457" fmla="*/ 1137 w 10000"/>
              <a:gd name="connsiteY8-3458" fmla="*/ 8832 h 10000"/>
              <a:gd name="connsiteX9-3459" fmla="*/ 759 w 10000"/>
              <a:gd name="connsiteY9-3460" fmla="*/ 8494 h 10000"/>
              <a:gd name="connsiteX10-3461" fmla="*/ 569 w 10000"/>
              <a:gd name="connsiteY10-3462" fmla="*/ 8143 h 10000"/>
              <a:gd name="connsiteX11-3463" fmla="*/ 379 w 10000"/>
              <a:gd name="connsiteY11-3464" fmla="*/ 7793 h 10000"/>
              <a:gd name="connsiteX12-3465" fmla="*/ 379 w 10000"/>
              <a:gd name="connsiteY12-3466" fmla="*/ 7442 h 10000"/>
              <a:gd name="connsiteX13-3467" fmla="*/ 189 w 10000"/>
              <a:gd name="connsiteY13-3468" fmla="*/ 7208 h 10000"/>
              <a:gd name="connsiteX14-3469" fmla="*/ 189 w 10000"/>
              <a:gd name="connsiteY14-3470" fmla="*/ 6857 h 10000"/>
              <a:gd name="connsiteX15-3471" fmla="*/ 189 w 10000"/>
              <a:gd name="connsiteY15-3472" fmla="*/ 6389 h 10000"/>
              <a:gd name="connsiteX16-3473" fmla="*/ 189 w 10000"/>
              <a:gd name="connsiteY16-3474" fmla="*/ 5921 h 10000"/>
              <a:gd name="connsiteX17-3475" fmla="*/ 189 w 10000"/>
              <a:gd name="connsiteY17-3476" fmla="*/ 5351 h 10000"/>
              <a:gd name="connsiteX18-3477" fmla="*/ 189 w 10000"/>
              <a:gd name="connsiteY18-3478" fmla="*/ 4650 h 10000"/>
              <a:gd name="connsiteX19-3479" fmla="*/ 189 w 10000"/>
              <a:gd name="connsiteY19-3480" fmla="*/ 3948 h 10000"/>
              <a:gd name="connsiteX20-3481" fmla="*/ 189 w 10000"/>
              <a:gd name="connsiteY20-3482" fmla="*/ 3025 h 10000"/>
              <a:gd name="connsiteX21-3483" fmla="*/ 189 w 10000"/>
              <a:gd name="connsiteY21-3484" fmla="*/ 2208 h 10000"/>
              <a:gd name="connsiteX22-3485" fmla="*/ 189 w 10000"/>
              <a:gd name="connsiteY22-3486" fmla="*/ 1507 h 10000"/>
              <a:gd name="connsiteX23-3487" fmla="*/ 0 w 10000"/>
              <a:gd name="connsiteY23-3488" fmla="*/ 921 h 10000"/>
              <a:gd name="connsiteX24-3489" fmla="*/ 0 w 10000"/>
              <a:gd name="connsiteY24-3490" fmla="*/ 453 h 10000"/>
              <a:gd name="connsiteX25-3491" fmla="*/ 1517 w 10000"/>
              <a:gd name="connsiteY25-3492" fmla="*/ 0 h 10000"/>
              <a:gd name="connsiteX26-3493" fmla="*/ 1327 w 10000"/>
              <a:gd name="connsiteY26-3494" fmla="*/ 235 h 10000"/>
              <a:gd name="connsiteX27-3495" fmla="*/ 1327 w 10000"/>
              <a:gd name="connsiteY27-3496" fmla="*/ 570 h 10000"/>
              <a:gd name="connsiteX28-3497" fmla="*/ 1327 w 10000"/>
              <a:gd name="connsiteY28-3498" fmla="*/ 805 h 10000"/>
              <a:gd name="connsiteX29-3499" fmla="*/ 1327 w 10000"/>
              <a:gd name="connsiteY29-3500" fmla="*/ 1272 h 10000"/>
              <a:gd name="connsiteX30-3501" fmla="*/ 1327 w 10000"/>
              <a:gd name="connsiteY30-3502" fmla="*/ 1624 h 10000"/>
              <a:gd name="connsiteX31-3503" fmla="*/ 1137 w 10000"/>
              <a:gd name="connsiteY31-3504" fmla="*/ 2208 h 10000"/>
              <a:gd name="connsiteX32-3505" fmla="*/ 1137 w 10000"/>
              <a:gd name="connsiteY32-3506" fmla="*/ 2793 h 10000"/>
              <a:gd name="connsiteX33-3507" fmla="*/ 1137 w 10000"/>
              <a:gd name="connsiteY33-3508" fmla="*/ 3364 h 10000"/>
              <a:gd name="connsiteX34-3509" fmla="*/ 1137 w 10000"/>
              <a:gd name="connsiteY34-3510" fmla="*/ 3830 h 10000"/>
              <a:gd name="connsiteX35-3511" fmla="*/ 1137 w 10000"/>
              <a:gd name="connsiteY35-3512" fmla="*/ 4299 h 10000"/>
              <a:gd name="connsiteX36-3513" fmla="*/ 1137 w 10000"/>
              <a:gd name="connsiteY36-3514" fmla="*/ 4767 h 10000"/>
              <a:gd name="connsiteX37-3515" fmla="*/ 1327 w 10000"/>
              <a:gd name="connsiteY37-3516" fmla="*/ 5118 h 10000"/>
              <a:gd name="connsiteX38-3517" fmla="*/ 1327 w 10000"/>
              <a:gd name="connsiteY38-3518" fmla="*/ 5468 h 10000"/>
              <a:gd name="connsiteX39-3519" fmla="*/ 1327 w 10000"/>
              <a:gd name="connsiteY39-3520" fmla="*/ 5701 h 10000"/>
              <a:gd name="connsiteX40-3521" fmla="*/ 1327 w 10000"/>
              <a:gd name="connsiteY40-3522" fmla="*/ 5921 h 10000"/>
              <a:gd name="connsiteX41-3523" fmla="*/ 1327 w 10000"/>
              <a:gd name="connsiteY41-3524" fmla="*/ 6623 h 10000"/>
              <a:gd name="connsiteX42-3525" fmla="*/ 1517 w 10000"/>
              <a:gd name="connsiteY42-3526" fmla="*/ 7325 h 10000"/>
              <a:gd name="connsiteX43-3527" fmla="*/ 1706 w 10000"/>
              <a:gd name="connsiteY43-3528" fmla="*/ 7675 h 10000"/>
              <a:gd name="connsiteX44-3529" fmla="*/ 1706 w 10000"/>
              <a:gd name="connsiteY44-3530" fmla="*/ 7909 h 10000"/>
              <a:gd name="connsiteX45-3531" fmla="*/ 1896 w 10000"/>
              <a:gd name="connsiteY45-3532" fmla="*/ 8143 h 10000"/>
              <a:gd name="connsiteX46-3533" fmla="*/ 2275 w 10000"/>
              <a:gd name="connsiteY46-3534" fmla="*/ 8377 h 10000"/>
              <a:gd name="connsiteX47-3535" fmla="*/ 2465 w 10000"/>
              <a:gd name="connsiteY47-3536" fmla="*/ 8494 h 10000"/>
              <a:gd name="connsiteX48-3537" fmla="*/ 2844 w 10000"/>
              <a:gd name="connsiteY48-3538" fmla="*/ 8611 h 10000"/>
              <a:gd name="connsiteX49-3539" fmla="*/ 3222 w 10000"/>
              <a:gd name="connsiteY49-3540" fmla="*/ 8714 h 10000"/>
              <a:gd name="connsiteX50-3541" fmla="*/ 3602 w 10000"/>
              <a:gd name="connsiteY50-3542" fmla="*/ 8832 h 10000"/>
              <a:gd name="connsiteX51-3543" fmla="*/ 3958 w 10000"/>
              <a:gd name="connsiteY51-3544" fmla="*/ 8832 h 10000"/>
              <a:gd name="connsiteX52-3545" fmla="*/ 4527 w 10000"/>
              <a:gd name="connsiteY52-3546" fmla="*/ 8948 h 10000"/>
              <a:gd name="connsiteX53-3547" fmla="*/ 5095 w 10000"/>
              <a:gd name="connsiteY53-3548" fmla="*/ 8948 h 10000"/>
              <a:gd name="connsiteX54-3549" fmla="*/ 5664 w 10000"/>
              <a:gd name="connsiteY54-3550" fmla="*/ 8948 h 10000"/>
              <a:gd name="connsiteX55-3551" fmla="*/ 6232 w 10000"/>
              <a:gd name="connsiteY55-3552" fmla="*/ 8832 h 10000"/>
              <a:gd name="connsiteX56-3553" fmla="*/ 6612 w 10000"/>
              <a:gd name="connsiteY56-3554" fmla="*/ 8832 h 10000"/>
              <a:gd name="connsiteX57-3555" fmla="*/ 7180 w 10000"/>
              <a:gd name="connsiteY57-3556" fmla="*/ 8714 h 10000"/>
              <a:gd name="connsiteX58-3557" fmla="*/ 7560 w 10000"/>
              <a:gd name="connsiteY58-3558" fmla="*/ 8611 h 10000"/>
              <a:gd name="connsiteX59-3559" fmla="*/ 7938 w 10000"/>
              <a:gd name="connsiteY59-3560" fmla="*/ 8494 h 10000"/>
              <a:gd name="connsiteX60-3561" fmla="*/ 8128 w 10000"/>
              <a:gd name="connsiteY60-3562" fmla="*/ 8377 h 10000"/>
              <a:gd name="connsiteX61-3563" fmla="*/ 8128 w 10000"/>
              <a:gd name="connsiteY61-3564" fmla="*/ 8260 h 10000"/>
              <a:gd name="connsiteX62-3565" fmla="*/ 8294 w 10000"/>
              <a:gd name="connsiteY62-3566" fmla="*/ 8026 h 10000"/>
              <a:gd name="connsiteX63-3567" fmla="*/ 8483 w 10000"/>
              <a:gd name="connsiteY63-3568" fmla="*/ 7793 h 10000"/>
              <a:gd name="connsiteX64-3569" fmla="*/ 8673 w 10000"/>
              <a:gd name="connsiteY64-3570" fmla="*/ 7675 h 10000"/>
              <a:gd name="connsiteX65-3571" fmla="*/ 8673 w 10000"/>
              <a:gd name="connsiteY65-3572" fmla="*/ 7325 h 10000"/>
              <a:gd name="connsiteX66-3573" fmla="*/ 8863 w 10000"/>
              <a:gd name="connsiteY66-3574" fmla="*/ 7092 h 10000"/>
              <a:gd name="connsiteX67-3575" fmla="*/ 8863 w 10000"/>
              <a:gd name="connsiteY67-3576" fmla="*/ 6857 h 10000"/>
              <a:gd name="connsiteX68-3577" fmla="*/ 8863 w 10000"/>
              <a:gd name="connsiteY68-3578" fmla="*/ 6739 h 10000"/>
              <a:gd name="connsiteX69-3579" fmla="*/ 9052 w 10000"/>
              <a:gd name="connsiteY69-3580" fmla="*/ 6506 h 10000"/>
              <a:gd name="connsiteX70-3581" fmla="*/ 9052 w 10000"/>
              <a:gd name="connsiteY70-3582" fmla="*/ 6389 h 10000"/>
              <a:gd name="connsiteX71-3583" fmla="*/ 9242 w 10000"/>
              <a:gd name="connsiteY71-3584" fmla="*/ 6389 h 10000"/>
              <a:gd name="connsiteX72-3585" fmla="*/ 9242 w 10000"/>
              <a:gd name="connsiteY72-3586" fmla="*/ 6273 h 10000"/>
              <a:gd name="connsiteX73-3587" fmla="*/ 9242 w 10000"/>
              <a:gd name="connsiteY73-3588" fmla="*/ 6273 h 10000"/>
              <a:gd name="connsiteX74-3589" fmla="*/ 9242 w 10000"/>
              <a:gd name="connsiteY74-3590" fmla="*/ 6273 h 10000"/>
              <a:gd name="connsiteX75-3591" fmla="*/ 9242 w 10000"/>
              <a:gd name="connsiteY75-3592" fmla="*/ 6389 h 10000"/>
              <a:gd name="connsiteX76-3593" fmla="*/ 9431 w 10000"/>
              <a:gd name="connsiteY76-3594" fmla="*/ 6389 h 10000"/>
              <a:gd name="connsiteX77-3595" fmla="*/ 9431 w 10000"/>
              <a:gd name="connsiteY77-3596" fmla="*/ 6506 h 10000"/>
              <a:gd name="connsiteX78-3597" fmla="*/ 9431 w 10000"/>
              <a:gd name="connsiteY78-3598" fmla="*/ 6739 h 10000"/>
              <a:gd name="connsiteX79-3599" fmla="*/ 9431 w 10000"/>
              <a:gd name="connsiteY79-3600" fmla="*/ 6857 h 10000"/>
              <a:gd name="connsiteX80-3601" fmla="*/ 9431 w 10000"/>
              <a:gd name="connsiteY80-3602" fmla="*/ 7092 h 10000"/>
              <a:gd name="connsiteX81-3603" fmla="*/ 9431 w 10000"/>
              <a:gd name="connsiteY81-3604" fmla="*/ 7325 h 10000"/>
              <a:gd name="connsiteX82-3605" fmla="*/ 9621 w 10000"/>
              <a:gd name="connsiteY82-3606" fmla="*/ 7793 h 10000"/>
              <a:gd name="connsiteX83-3607" fmla="*/ 9621 w 10000"/>
              <a:gd name="connsiteY83-3608" fmla="*/ 8143 h 10000"/>
              <a:gd name="connsiteX84-3609" fmla="*/ 9811 w 10000"/>
              <a:gd name="connsiteY84-3610" fmla="*/ 8494 h 10000"/>
              <a:gd name="connsiteX85-3611" fmla="*/ 10000 w 10000"/>
              <a:gd name="connsiteY85-3612" fmla="*/ 8714 h 10000"/>
              <a:gd name="connsiteX86-3613" fmla="*/ 10000 w 10000"/>
              <a:gd name="connsiteY86-3614" fmla="*/ 8832 h 10000"/>
              <a:gd name="connsiteX87-3615" fmla="*/ 10000 w 10000"/>
              <a:gd name="connsiteY87-3616" fmla="*/ 8948 h 10000"/>
              <a:gd name="connsiteX88-3617" fmla="*/ 10000 w 10000"/>
              <a:gd name="connsiteY88-3618" fmla="*/ 9063 h 10000"/>
              <a:gd name="connsiteX89-3619" fmla="*/ 9811 w 10000"/>
              <a:gd name="connsiteY89-3620" fmla="*/ 9181 h 10000"/>
              <a:gd name="connsiteX90-3621" fmla="*/ 9431 w 10000"/>
              <a:gd name="connsiteY90-3622" fmla="*/ 9298 h 10000"/>
              <a:gd name="connsiteX91-3623" fmla="*/ 9052 w 10000"/>
              <a:gd name="connsiteY91-3624" fmla="*/ 9414 h 10000"/>
              <a:gd name="connsiteX92-3625" fmla="*/ 8673 w 10000"/>
              <a:gd name="connsiteY92-3626" fmla="*/ 9532 h 10000"/>
              <a:gd name="connsiteX93-3627" fmla="*/ 8128 w 10000"/>
              <a:gd name="connsiteY93-3628" fmla="*/ 9650 h 10000"/>
              <a:gd name="connsiteX94-3629" fmla="*/ 7369 w 10000"/>
              <a:gd name="connsiteY94-3630" fmla="*/ 9766 h 10000"/>
              <a:gd name="connsiteX95-3631" fmla="*/ 6801 w 10000"/>
              <a:gd name="connsiteY95-3632" fmla="*/ 9883 h 10000"/>
              <a:gd name="connsiteX96-3633" fmla="*/ 6043 w 10000"/>
              <a:gd name="connsiteY96-3634" fmla="*/ 10000 h 10000"/>
              <a:gd name="connsiteX97-3635" fmla="*/ 5095 w 10000"/>
              <a:gd name="connsiteY97-3636" fmla="*/ 10000 h 10000"/>
              <a:gd name="connsiteX98-3637" fmla="*/ 5095 w 10000"/>
              <a:gd name="connsiteY98-3638" fmla="*/ 10000 h 10000"/>
              <a:gd name="connsiteX0-3639" fmla="*/ 5095 w 10000"/>
              <a:gd name="connsiteY0-3640" fmla="*/ 10000 h 10000"/>
              <a:gd name="connsiteX1-3641" fmla="*/ 4336 w 10000"/>
              <a:gd name="connsiteY1-3642" fmla="*/ 9883 h 10000"/>
              <a:gd name="connsiteX2-3643" fmla="*/ 3602 w 10000"/>
              <a:gd name="connsiteY2-3644" fmla="*/ 9883 h 10000"/>
              <a:gd name="connsiteX3-3645" fmla="*/ 3033 w 10000"/>
              <a:gd name="connsiteY3-3646" fmla="*/ 9766 h 10000"/>
              <a:gd name="connsiteX4-3647" fmla="*/ 2465 w 10000"/>
              <a:gd name="connsiteY4-3648" fmla="*/ 9650 h 10000"/>
              <a:gd name="connsiteX5-3649" fmla="*/ 2085 w 10000"/>
              <a:gd name="connsiteY5-3650" fmla="*/ 9532 h 10000"/>
              <a:gd name="connsiteX6-3651" fmla="*/ 1706 w 10000"/>
              <a:gd name="connsiteY6-3652" fmla="*/ 9298 h 10000"/>
              <a:gd name="connsiteX7-3653" fmla="*/ 1327 w 10000"/>
              <a:gd name="connsiteY7-3654" fmla="*/ 9063 h 10000"/>
              <a:gd name="connsiteX8-3655" fmla="*/ 1137 w 10000"/>
              <a:gd name="connsiteY8-3656" fmla="*/ 8832 h 10000"/>
              <a:gd name="connsiteX9-3657" fmla="*/ 759 w 10000"/>
              <a:gd name="connsiteY9-3658" fmla="*/ 8494 h 10000"/>
              <a:gd name="connsiteX10-3659" fmla="*/ 569 w 10000"/>
              <a:gd name="connsiteY10-3660" fmla="*/ 8143 h 10000"/>
              <a:gd name="connsiteX11-3661" fmla="*/ 379 w 10000"/>
              <a:gd name="connsiteY11-3662" fmla="*/ 7793 h 10000"/>
              <a:gd name="connsiteX12-3663" fmla="*/ 379 w 10000"/>
              <a:gd name="connsiteY12-3664" fmla="*/ 7442 h 10000"/>
              <a:gd name="connsiteX13-3665" fmla="*/ 189 w 10000"/>
              <a:gd name="connsiteY13-3666" fmla="*/ 7208 h 10000"/>
              <a:gd name="connsiteX14-3667" fmla="*/ 189 w 10000"/>
              <a:gd name="connsiteY14-3668" fmla="*/ 6857 h 10000"/>
              <a:gd name="connsiteX15-3669" fmla="*/ 189 w 10000"/>
              <a:gd name="connsiteY15-3670" fmla="*/ 6389 h 10000"/>
              <a:gd name="connsiteX16-3671" fmla="*/ 189 w 10000"/>
              <a:gd name="connsiteY16-3672" fmla="*/ 5921 h 10000"/>
              <a:gd name="connsiteX17-3673" fmla="*/ 189 w 10000"/>
              <a:gd name="connsiteY17-3674" fmla="*/ 5351 h 10000"/>
              <a:gd name="connsiteX18-3675" fmla="*/ 189 w 10000"/>
              <a:gd name="connsiteY18-3676" fmla="*/ 4650 h 10000"/>
              <a:gd name="connsiteX19-3677" fmla="*/ 189 w 10000"/>
              <a:gd name="connsiteY19-3678" fmla="*/ 3948 h 10000"/>
              <a:gd name="connsiteX20-3679" fmla="*/ 189 w 10000"/>
              <a:gd name="connsiteY20-3680" fmla="*/ 3025 h 10000"/>
              <a:gd name="connsiteX21-3681" fmla="*/ 189 w 10000"/>
              <a:gd name="connsiteY21-3682" fmla="*/ 2208 h 10000"/>
              <a:gd name="connsiteX22-3683" fmla="*/ 189 w 10000"/>
              <a:gd name="connsiteY22-3684" fmla="*/ 1507 h 10000"/>
              <a:gd name="connsiteX23-3685" fmla="*/ 0 w 10000"/>
              <a:gd name="connsiteY23-3686" fmla="*/ 921 h 10000"/>
              <a:gd name="connsiteX24-3687" fmla="*/ 1517 w 10000"/>
              <a:gd name="connsiteY24-3688" fmla="*/ 0 h 10000"/>
              <a:gd name="connsiteX25-3689" fmla="*/ 1327 w 10000"/>
              <a:gd name="connsiteY25-3690" fmla="*/ 235 h 10000"/>
              <a:gd name="connsiteX26-3691" fmla="*/ 1327 w 10000"/>
              <a:gd name="connsiteY26-3692" fmla="*/ 570 h 10000"/>
              <a:gd name="connsiteX27-3693" fmla="*/ 1327 w 10000"/>
              <a:gd name="connsiteY27-3694" fmla="*/ 805 h 10000"/>
              <a:gd name="connsiteX28-3695" fmla="*/ 1327 w 10000"/>
              <a:gd name="connsiteY28-3696" fmla="*/ 1272 h 10000"/>
              <a:gd name="connsiteX29-3697" fmla="*/ 1327 w 10000"/>
              <a:gd name="connsiteY29-3698" fmla="*/ 1624 h 10000"/>
              <a:gd name="connsiteX30-3699" fmla="*/ 1137 w 10000"/>
              <a:gd name="connsiteY30-3700" fmla="*/ 2208 h 10000"/>
              <a:gd name="connsiteX31-3701" fmla="*/ 1137 w 10000"/>
              <a:gd name="connsiteY31-3702" fmla="*/ 2793 h 10000"/>
              <a:gd name="connsiteX32-3703" fmla="*/ 1137 w 10000"/>
              <a:gd name="connsiteY32-3704" fmla="*/ 3364 h 10000"/>
              <a:gd name="connsiteX33-3705" fmla="*/ 1137 w 10000"/>
              <a:gd name="connsiteY33-3706" fmla="*/ 3830 h 10000"/>
              <a:gd name="connsiteX34-3707" fmla="*/ 1137 w 10000"/>
              <a:gd name="connsiteY34-3708" fmla="*/ 4299 h 10000"/>
              <a:gd name="connsiteX35-3709" fmla="*/ 1137 w 10000"/>
              <a:gd name="connsiteY35-3710" fmla="*/ 4767 h 10000"/>
              <a:gd name="connsiteX36-3711" fmla="*/ 1327 w 10000"/>
              <a:gd name="connsiteY36-3712" fmla="*/ 5118 h 10000"/>
              <a:gd name="connsiteX37-3713" fmla="*/ 1327 w 10000"/>
              <a:gd name="connsiteY37-3714" fmla="*/ 5468 h 10000"/>
              <a:gd name="connsiteX38-3715" fmla="*/ 1327 w 10000"/>
              <a:gd name="connsiteY38-3716" fmla="*/ 5701 h 10000"/>
              <a:gd name="connsiteX39-3717" fmla="*/ 1327 w 10000"/>
              <a:gd name="connsiteY39-3718" fmla="*/ 5921 h 10000"/>
              <a:gd name="connsiteX40-3719" fmla="*/ 1327 w 10000"/>
              <a:gd name="connsiteY40-3720" fmla="*/ 6623 h 10000"/>
              <a:gd name="connsiteX41-3721" fmla="*/ 1517 w 10000"/>
              <a:gd name="connsiteY41-3722" fmla="*/ 7325 h 10000"/>
              <a:gd name="connsiteX42-3723" fmla="*/ 1706 w 10000"/>
              <a:gd name="connsiteY42-3724" fmla="*/ 7675 h 10000"/>
              <a:gd name="connsiteX43-3725" fmla="*/ 1706 w 10000"/>
              <a:gd name="connsiteY43-3726" fmla="*/ 7909 h 10000"/>
              <a:gd name="connsiteX44-3727" fmla="*/ 1896 w 10000"/>
              <a:gd name="connsiteY44-3728" fmla="*/ 8143 h 10000"/>
              <a:gd name="connsiteX45-3729" fmla="*/ 2275 w 10000"/>
              <a:gd name="connsiteY45-3730" fmla="*/ 8377 h 10000"/>
              <a:gd name="connsiteX46-3731" fmla="*/ 2465 w 10000"/>
              <a:gd name="connsiteY46-3732" fmla="*/ 8494 h 10000"/>
              <a:gd name="connsiteX47-3733" fmla="*/ 2844 w 10000"/>
              <a:gd name="connsiteY47-3734" fmla="*/ 8611 h 10000"/>
              <a:gd name="connsiteX48-3735" fmla="*/ 3222 w 10000"/>
              <a:gd name="connsiteY48-3736" fmla="*/ 8714 h 10000"/>
              <a:gd name="connsiteX49-3737" fmla="*/ 3602 w 10000"/>
              <a:gd name="connsiteY49-3738" fmla="*/ 8832 h 10000"/>
              <a:gd name="connsiteX50-3739" fmla="*/ 3958 w 10000"/>
              <a:gd name="connsiteY50-3740" fmla="*/ 8832 h 10000"/>
              <a:gd name="connsiteX51-3741" fmla="*/ 4527 w 10000"/>
              <a:gd name="connsiteY51-3742" fmla="*/ 8948 h 10000"/>
              <a:gd name="connsiteX52-3743" fmla="*/ 5095 w 10000"/>
              <a:gd name="connsiteY52-3744" fmla="*/ 8948 h 10000"/>
              <a:gd name="connsiteX53-3745" fmla="*/ 5664 w 10000"/>
              <a:gd name="connsiteY53-3746" fmla="*/ 8948 h 10000"/>
              <a:gd name="connsiteX54-3747" fmla="*/ 6232 w 10000"/>
              <a:gd name="connsiteY54-3748" fmla="*/ 8832 h 10000"/>
              <a:gd name="connsiteX55-3749" fmla="*/ 6612 w 10000"/>
              <a:gd name="connsiteY55-3750" fmla="*/ 8832 h 10000"/>
              <a:gd name="connsiteX56-3751" fmla="*/ 7180 w 10000"/>
              <a:gd name="connsiteY56-3752" fmla="*/ 8714 h 10000"/>
              <a:gd name="connsiteX57-3753" fmla="*/ 7560 w 10000"/>
              <a:gd name="connsiteY57-3754" fmla="*/ 8611 h 10000"/>
              <a:gd name="connsiteX58-3755" fmla="*/ 7938 w 10000"/>
              <a:gd name="connsiteY58-3756" fmla="*/ 8494 h 10000"/>
              <a:gd name="connsiteX59-3757" fmla="*/ 8128 w 10000"/>
              <a:gd name="connsiteY59-3758" fmla="*/ 8377 h 10000"/>
              <a:gd name="connsiteX60-3759" fmla="*/ 8128 w 10000"/>
              <a:gd name="connsiteY60-3760" fmla="*/ 8260 h 10000"/>
              <a:gd name="connsiteX61-3761" fmla="*/ 8294 w 10000"/>
              <a:gd name="connsiteY61-3762" fmla="*/ 8026 h 10000"/>
              <a:gd name="connsiteX62-3763" fmla="*/ 8483 w 10000"/>
              <a:gd name="connsiteY62-3764" fmla="*/ 7793 h 10000"/>
              <a:gd name="connsiteX63-3765" fmla="*/ 8673 w 10000"/>
              <a:gd name="connsiteY63-3766" fmla="*/ 7675 h 10000"/>
              <a:gd name="connsiteX64-3767" fmla="*/ 8673 w 10000"/>
              <a:gd name="connsiteY64-3768" fmla="*/ 7325 h 10000"/>
              <a:gd name="connsiteX65-3769" fmla="*/ 8863 w 10000"/>
              <a:gd name="connsiteY65-3770" fmla="*/ 7092 h 10000"/>
              <a:gd name="connsiteX66-3771" fmla="*/ 8863 w 10000"/>
              <a:gd name="connsiteY66-3772" fmla="*/ 6857 h 10000"/>
              <a:gd name="connsiteX67-3773" fmla="*/ 8863 w 10000"/>
              <a:gd name="connsiteY67-3774" fmla="*/ 6739 h 10000"/>
              <a:gd name="connsiteX68-3775" fmla="*/ 9052 w 10000"/>
              <a:gd name="connsiteY68-3776" fmla="*/ 6506 h 10000"/>
              <a:gd name="connsiteX69-3777" fmla="*/ 9052 w 10000"/>
              <a:gd name="connsiteY69-3778" fmla="*/ 6389 h 10000"/>
              <a:gd name="connsiteX70-3779" fmla="*/ 9242 w 10000"/>
              <a:gd name="connsiteY70-3780" fmla="*/ 6389 h 10000"/>
              <a:gd name="connsiteX71-3781" fmla="*/ 9242 w 10000"/>
              <a:gd name="connsiteY71-3782" fmla="*/ 6273 h 10000"/>
              <a:gd name="connsiteX72-3783" fmla="*/ 9242 w 10000"/>
              <a:gd name="connsiteY72-3784" fmla="*/ 6273 h 10000"/>
              <a:gd name="connsiteX73-3785" fmla="*/ 9242 w 10000"/>
              <a:gd name="connsiteY73-3786" fmla="*/ 6273 h 10000"/>
              <a:gd name="connsiteX74-3787" fmla="*/ 9242 w 10000"/>
              <a:gd name="connsiteY74-3788" fmla="*/ 6389 h 10000"/>
              <a:gd name="connsiteX75-3789" fmla="*/ 9431 w 10000"/>
              <a:gd name="connsiteY75-3790" fmla="*/ 6389 h 10000"/>
              <a:gd name="connsiteX76-3791" fmla="*/ 9431 w 10000"/>
              <a:gd name="connsiteY76-3792" fmla="*/ 6506 h 10000"/>
              <a:gd name="connsiteX77-3793" fmla="*/ 9431 w 10000"/>
              <a:gd name="connsiteY77-3794" fmla="*/ 6739 h 10000"/>
              <a:gd name="connsiteX78-3795" fmla="*/ 9431 w 10000"/>
              <a:gd name="connsiteY78-3796" fmla="*/ 6857 h 10000"/>
              <a:gd name="connsiteX79-3797" fmla="*/ 9431 w 10000"/>
              <a:gd name="connsiteY79-3798" fmla="*/ 7092 h 10000"/>
              <a:gd name="connsiteX80-3799" fmla="*/ 9431 w 10000"/>
              <a:gd name="connsiteY80-3800" fmla="*/ 7325 h 10000"/>
              <a:gd name="connsiteX81-3801" fmla="*/ 9621 w 10000"/>
              <a:gd name="connsiteY81-3802" fmla="*/ 7793 h 10000"/>
              <a:gd name="connsiteX82-3803" fmla="*/ 9621 w 10000"/>
              <a:gd name="connsiteY82-3804" fmla="*/ 8143 h 10000"/>
              <a:gd name="connsiteX83-3805" fmla="*/ 9811 w 10000"/>
              <a:gd name="connsiteY83-3806" fmla="*/ 8494 h 10000"/>
              <a:gd name="connsiteX84-3807" fmla="*/ 10000 w 10000"/>
              <a:gd name="connsiteY84-3808" fmla="*/ 8714 h 10000"/>
              <a:gd name="connsiteX85-3809" fmla="*/ 10000 w 10000"/>
              <a:gd name="connsiteY85-3810" fmla="*/ 8832 h 10000"/>
              <a:gd name="connsiteX86-3811" fmla="*/ 10000 w 10000"/>
              <a:gd name="connsiteY86-3812" fmla="*/ 8948 h 10000"/>
              <a:gd name="connsiteX87-3813" fmla="*/ 10000 w 10000"/>
              <a:gd name="connsiteY87-3814" fmla="*/ 9063 h 10000"/>
              <a:gd name="connsiteX88-3815" fmla="*/ 9811 w 10000"/>
              <a:gd name="connsiteY88-3816" fmla="*/ 9181 h 10000"/>
              <a:gd name="connsiteX89-3817" fmla="*/ 9431 w 10000"/>
              <a:gd name="connsiteY89-3818" fmla="*/ 9298 h 10000"/>
              <a:gd name="connsiteX90-3819" fmla="*/ 9052 w 10000"/>
              <a:gd name="connsiteY90-3820" fmla="*/ 9414 h 10000"/>
              <a:gd name="connsiteX91-3821" fmla="*/ 8673 w 10000"/>
              <a:gd name="connsiteY91-3822" fmla="*/ 9532 h 10000"/>
              <a:gd name="connsiteX92-3823" fmla="*/ 8128 w 10000"/>
              <a:gd name="connsiteY92-3824" fmla="*/ 9650 h 10000"/>
              <a:gd name="connsiteX93-3825" fmla="*/ 7369 w 10000"/>
              <a:gd name="connsiteY93-3826" fmla="*/ 9766 h 10000"/>
              <a:gd name="connsiteX94-3827" fmla="*/ 6801 w 10000"/>
              <a:gd name="connsiteY94-3828" fmla="*/ 9883 h 10000"/>
              <a:gd name="connsiteX95-3829" fmla="*/ 6043 w 10000"/>
              <a:gd name="connsiteY95-3830" fmla="*/ 10000 h 10000"/>
              <a:gd name="connsiteX96-3831" fmla="*/ 5095 w 10000"/>
              <a:gd name="connsiteY96-3832" fmla="*/ 10000 h 10000"/>
              <a:gd name="connsiteX97-3833" fmla="*/ 5095 w 10000"/>
              <a:gd name="connsiteY97-3834" fmla="*/ 10000 h 10000"/>
              <a:gd name="connsiteX0-3835" fmla="*/ 4906 w 9811"/>
              <a:gd name="connsiteY0-3836" fmla="*/ 10000 h 10000"/>
              <a:gd name="connsiteX1-3837" fmla="*/ 4147 w 9811"/>
              <a:gd name="connsiteY1-3838" fmla="*/ 9883 h 10000"/>
              <a:gd name="connsiteX2-3839" fmla="*/ 3413 w 9811"/>
              <a:gd name="connsiteY2-3840" fmla="*/ 9883 h 10000"/>
              <a:gd name="connsiteX3-3841" fmla="*/ 2844 w 9811"/>
              <a:gd name="connsiteY3-3842" fmla="*/ 9766 h 10000"/>
              <a:gd name="connsiteX4-3843" fmla="*/ 2276 w 9811"/>
              <a:gd name="connsiteY4-3844" fmla="*/ 9650 h 10000"/>
              <a:gd name="connsiteX5-3845" fmla="*/ 1896 w 9811"/>
              <a:gd name="connsiteY5-3846" fmla="*/ 9532 h 10000"/>
              <a:gd name="connsiteX6-3847" fmla="*/ 1517 w 9811"/>
              <a:gd name="connsiteY6-3848" fmla="*/ 9298 h 10000"/>
              <a:gd name="connsiteX7-3849" fmla="*/ 1138 w 9811"/>
              <a:gd name="connsiteY7-3850" fmla="*/ 9063 h 10000"/>
              <a:gd name="connsiteX8-3851" fmla="*/ 948 w 9811"/>
              <a:gd name="connsiteY8-3852" fmla="*/ 8832 h 10000"/>
              <a:gd name="connsiteX9-3853" fmla="*/ 570 w 9811"/>
              <a:gd name="connsiteY9-3854" fmla="*/ 8494 h 10000"/>
              <a:gd name="connsiteX10-3855" fmla="*/ 380 w 9811"/>
              <a:gd name="connsiteY10-3856" fmla="*/ 8143 h 10000"/>
              <a:gd name="connsiteX11-3857" fmla="*/ 190 w 9811"/>
              <a:gd name="connsiteY11-3858" fmla="*/ 7793 h 10000"/>
              <a:gd name="connsiteX12-3859" fmla="*/ 190 w 9811"/>
              <a:gd name="connsiteY12-3860" fmla="*/ 7442 h 10000"/>
              <a:gd name="connsiteX13-3861" fmla="*/ 0 w 9811"/>
              <a:gd name="connsiteY13-3862" fmla="*/ 7208 h 10000"/>
              <a:gd name="connsiteX14-3863" fmla="*/ 0 w 9811"/>
              <a:gd name="connsiteY14-3864" fmla="*/ 6857 h 10000"/>
              <a:gd name="connsiteX15-3865" fmla="*/ 0 w 9811"/>
              <a:gd name="connsiteY15-3866" fmla="*/ 6389 h 10000"/>
              <a:gd name="connsiteX16-3867" fmla="*/ 0 w 9811"/>
              <a:gd name="connsiteY16-3868" fmla="*/ 5921 h 10000"/>
              <a:gd name="connsiteX17-3869" fmla="*/ 0 w 9811"/>
              <a:gd name="connsiteY17-3870" fmla="*/ 5351 h 10000"/>
              <a:gd name="connsiteX18-3871" fmla="*/ 0 w 9811"/>
              <a:gd name="connsiteY18-3872" fmla="*/ 4650 h 10000"/>
              <a:gd name="connsiteX19-3873" fmla="*/ 0 w 9811"/>
              <a:gd name="connsiteY19-3874" fmla="*/ 3948 h 10000"/>
              <a:gd name="connsiteX20-3875" fmla="*/ 0 w 9811"/>
              <a:gd name="connsiteY20-3876" fmla="*/ 3025 h 10000"/>
              <a:gd name="connsiteX21-3877" fmla="*/ 0 w 9811"/>
              <a:gd name="connsiteY21-3878" fmla="*/ 2208 h 10000"/>
              <a:gd name="connsiteX22-3879" fmla="*/ 0 w 9811"/>
              <a:gd name="connsiteY22-3880" fmla="*/ 1507 h 10000"/>
              <a:gd name="connsiteX23-3881" fmla="*/ 1328 w 9811"/>
              <a:gd name="connsiteY23-3882" fmla="*/ 0 h 10000"/>
              <a:gd name="connsiteX24-3883" fmla="*/ 1138 w 9811"/>
              <a:gd name="connsiteY24-3884" fmla="*/ 235 h 10000"/>
              <a:gd name="connsiteX25-3885" fmla="*/ 1138 w 9811"/>
              <a:gd name="connsiteY25-3886" fmla="*/ 570 h 10000"/>
              <a:gd name="connsiteX26-3887" fmla="*/ 1138 w 9811"/>
              <a:gd name="connsiteY26-3888" fmla="*/ 805 h 10000"/>
              <a:gd name="connsiteX27-3889" fmla="*/ 1138 w 9811"/>
              <a:gd name="connsiteY27-3890" fmla="*/ 1272 h 10000"/>
              <a:gd name="connsiteX28-3891" fmla="*/ 1138 w 9811"/>
              <a:gd name="connsiteY28-3892" fmla="*/ 1624 h 10000"/>
              <a:gd name="connsiteX29-3893" fmla="*/ 948 w 9811"/>
              <a:gd name="connsiteY29-3894" fmla="*/ 2208 h 10000"/>
              <a:gd name="connsiteX30-3895" fmla="*/ 948 w 9811"/>
              <a:gd name="connsiteY30-3896" fmla="*/ 2793 h 10000"/>
              <a:gd name="connsiteX31-3897" fmla="*/ 948 w 9811"/>
              <a:gd name="connsiteY31-3898" fmla="*/ 3364 h 10000"/>
              <a:gd name="connsiteX32-3899" fmla="*/ 948 w 9811"/>
              <a:gd name="connsiteY32-3900" fmla="*/ 3830 h 10000"/>
              <a:gd name="connsiteX33-3901" fmla="*/ 948 w 9811"/>
              <a:gd name="connsiteY33-3902" fmla="*/ 4299 h 10000"/>
              <a:gd name="connsiteX34-3903" fmla="*/ 948 w 9811"/>
              <a:gd name="connsiteY34-3904" fmla="*/ 4767 h 10000"/>
              <a:gd name="connsiteX35-3905" fmla="*/ 1138 w 9811"/>
              <a:gd name="connsiteY35-3906" fmla="*/ 5118 h 10000"/>
              <a:gd name="connsiteX36-3907" fmla="*/ 1138 w 9811"/>
              <a:gd name="connsiteY36-3908" fmla="*/ 5468 h 10000"/>
              <a:gd name="connsiteX37-3909" fmla="*/ 1138 w 9811"/>
              <a:gd name="connsiteY37-3910" fmla="*/ 5701 h 10000"/>
              <a:gd name="connsiteX38-3911" fmla="*/ 1138 w 9811"/>
              <a:gd name="connsiteY38-3912" fmla="*/ 5921 h 10000"/>
              <a:gd name="connsiteX39-3913" fmla="*/ 1138 w 9811"/>
              <a:gd name="connsiteY39-3914" fmla="*/ 6623 h 10000"/>
              <a:gd name="connsiteX40-3915" fmla="*/ 1328 w 9811"/>
              <a:gd name="connsiteY40-3916" fmla="*/ 7325 h 10000"/>
              <a:gd name="connsiteX41-3917" fmla="*/ 1517 w 9811"/>
              <a:gd name="connsiteY41-3918" fmla="*/ 7675 h 10000"/>
              <a:gd name="connsiteX42-3919" fmla="*/ 1517 w 9811"/>
              <a:gd name="connsiteY42-3920" fmla="*/ 7909 h 10000"/>
              <a:gd name="connsiteX43-3921" fmla="*/ 1707 w 9811"/>
              <a:gd name="connsiteY43-3922" fmla="*/ 8143 h 10000"/>
              <a:gd name="connsiteX44-3923" fmla="*/ 2086 w 9811"/>
              <a:gd name="connsiteY44-3924" fmla="*/ 8377 h 10000"/>
              <a:gd name="connsiteX45-3925" fmla="*/ 2276 w 9811"/>
              <a:gd name="connsiteY45-3926" fmla="*/ 8494 h 10000"/>
              <a:gd name="connsiteX46-3927" fmla="*/ 2655 w 9811"/>
              <a:gd name="connsiteY46-3928" fmla="*/ 8611 h 10000"/>
              <a:gd name="connsiteX47-3929" fmla="*/ 3033 w 9811"/>
              <a:gd name="connsiteY47-3930" fmla="*/ 8714 h 10000"/>
              <a:gd name="connsiteX48-3931" fmla="*/ 3413 w 9811"/>
              <a:gd name="connsiteY48-3932" fmla="*/ 8832 h 10000"/>
              <a:gd name="connsiteX49-3933" fmla="*/ 3769 w 9811"/>
              <a:gd name="connsiteY49-3934" fmla="*/ 8832 h 10000"/>
              <a:gd name="connsiteX50-3935" fmla="*/ 4338 w 9811"/>
              <a:gd name="connsiteY50-3936" fmla="*/ 8948 h 10000"/>
              <a:gd name="connsiteX51-3937" fmla="*/ 4906 w 9811"/>
              <a:gd name="connsiteY51-3938" fmla="*/ 8948 h 10000"/>
              <a:gd name="connsiteX52-3939" fmla="*/ 5475 w 9811"/>
              <a:gd name="connsiteY52-3940" fmla="*/ 8948 h 10000"/>
              <a:gd name="connsiteX53-3941" fmla="*/ 6043 w 9811"/>
              <a:gd name="connsiteY53-3942" fmla="*/ 8832 h 10000"/>
              <a:gd name="connsiteX54-3943" fmla="*/ 6423 w 9811"/>
              <a:gd name="connsiteY54-3944" fmla="*/ 8832 h 10000"/>
              <a:gd name="connsiteX55-3945" fmla="*/ 6991 w 9811"/>
              <a:gd name="connsiteY55-3946" fmla="*/ 8714 h 10000"/>
              <a:gd name="connsiteX56-3947" fmla="*/ 7371 w 9811"/>
              <a:gd name="connsiteY56-3948" fmla="*/ 8611 h 10000"/>
              <a:gd name="connsiteX57-3949" fmla="*/ 7749 w 9811"/>
              <a:gd name="connsiteY57-3950" fmla="*/ 8494 h 10000"/>
              <a:gd name="connsiteX58-3951" fmla="*/ 7939 w 9811"/>
              <a:gd name="connsiteY58-3952" fmla="*/ 8377 h 10000"/>
              <a:gd name="connsiteX59-3953" fmla="*/ 7939 w 9811"/>
              <a:gd name="connsiteY59-3954" fmla="*/ 8260 h 10000"/>
              <a:gd name="connsiteX60-3955" fmla="*/ 8105 w 9811"/>
              <a:gd name="connsiteY60-3956" fmla="*/ 8026 h 10000"/>
              <a:gd name="connsiteX61-3957" fmla="*/ 8294 w 9811"/>
              <a:gd name="connsiteY61-3958" fmla="*/ 7793 h 10000"/>
              <a:gd name="connsiteX62-3959" fmla="*/ 8484 w 9811"/>
              <a:gd name="connsiteY62-3960" fmla="*/ 7675 h 10000"/>
              <a:gd name="connsiteX63-3961" fmla="*/ 8484 w 9811"/>
              <a:gd name="connsiteY63-3962" fmla="*/ 7325 h 10000"/>
              <a:gd name="connsiteX64-3963" fmla="*/ 8674 w 9811"/>
              <a:gd name="connsiteY64-3964" fmla="*/ 7092 h 10000"/>
              <a:gd name="connsiteX65-3965" fmla="*/ 8674 w 9811"/>
              <a:gd name="connsiteY65-3966" fmla="*/ 6857 h 10000"/>
              <a:gd name="connsiteX66-3967" fmla="*/ 8674 w 9811"/>
              <a:gd name="connsiteY66-3968" fmla="*/ 6739 h 10000"/>
              <a:gd name="connsiteX67-3969" fmla="*/ 8863 w 9811"/>
              <a:gd name="connsiteY67-3970" fmla="*/ 6506 h 10000"/>
              <a:gd name="connsiteX68-3971" fmla="*/ 8863 w 9811"/>
              <a:gd name="connsiteY68-3972" fmla="*/ 6389 h 10000"/>
              <a:gd name="connsiteX69-3973" fmla="*/ 9053 w 9811"/>
              <a:gd name="connsiteY69-3974" fmla="*/ 6389 h 10000"/>
              <a:gd name="connsiteX70-3975" fmla="*/ 9053 w 9811"/>
              <a:gd name="connsiteY70-3976" fmla="*/ 6273 h 10000"/>
              <a:gd name="connsiteX71-3977" fmla="*/ 9053 w 9811"/>
              <a:gd name="connsiteY71-3978" fmla="*/ 6273 h 10000"/>
              <a:gd name="connsiteX72-3979" fmla="*/ 9053 w 9811"/>
              <a:gd name="connsiteY72-3980" fmla="*/ 6273 h 10000"/>
              <a:gd name="connsiteX73-3981" fmla="*/ 9053 w 9811"/>
              <a:gd name="connsiteY73-3982" fmla="*/ 6389 h 10000"/>
              <a:gd name="connsiteX74-3983" fmla="*/ 9242 w 9811"/>
              <a:gd name="connsiteY74-3984" fmla="*/ 6389 h 10000"/>
              <a:gd name="connsiteX75-3985" fmla="*/ 9242 w 9811"/>
              <a:gd name="connsiteY75-3986" fmla="*/ 6506 h 10000"/>
              <a:gd name="connsiteX76-3987" fmla="*/ 9242 w 9811"/>
              <a:gd name="connsiteY76-3988" fmla="*/ 6739 h 10000"/>
              <a:gd name="connsiteX77-3989" fmla="*/ 9242 w 9811"/>
              <a:gd name="connsiteY77-3990" fmla="*/ 6857 h 10000"/>
              <a:gd name="connsiteX78-3991" fmla="*/ 9242 w 9811"/>
              <a:gd name="connsiteY78-3992" fmla="*/ 7092 h 10000"/>
              <a:gd name="connsiteX79-3993" fmla="*/ 9242 w 9811"/>
              <a:gd name="connsiteY79-3994" fmla="*/ 7325 h 10000"/>
              <a:gd name="connsiteX80-3995" fmla="*/ 9432 w 9811"/>
              <a:gd name="connsiteY80-3996" fmla="*/ 7793 h 10000"/>
              <a:gd name="connsiteX81-3997" fmla="*/ 9432 w 9811"/>
              <a:gd name="connsiteY81-3998" fmla="*/ 8143 h 10000"/>
              <a:gd name="connsiteX82-3999" fmla="*/ 9622 w 9811"/>
              <a:gd name="connsiteY82-4000" fmla="*/ 8494 h 10000"/>
              <a:gd name="connsiteX83-4001" fmla="*/ 9811 w 9811"/>
              <a:gd name="connsiteY83-4002" fmla="*/ 8714 h 10000"/>
              <a:gd name="connsiteX84-4003" fmla="*/ 9811 w 9811"/>
              <a:gd name="connsiteY84-4004" fmla="*/ 8832 h 10000"/>
              <a:gd name="connsiteX85-4005" fmla="*/ 9811 w 9811"/>
              <a:gd name="connsiteY85-4006" fmla="*/ 8948 h 10000"/>
              <a:gd name="connsiteX86-4007" fmla="*/ 9811 w 9811"/>
              <a:gd name="connsiteY86-4008" fmla="*/ 9063 h 10000"/>
              <a:gd name="connsiteX87-4009" fmla="*/ 9622 w 9811"/>
              <a:gd name="connsiteY87-4010" fmla="*/ 9181 h 10000"/>
              <a:gd name="connsiteX88-4011" fmla="*/ 9242 w 9811"/>
              <a:gd name="connsiteY88-4012" fmla="*/ 9298 h 10000"/>
              <a:gd name="connsiteX89-4013" fmla="*/ 8863 w 9811"/>
              <a:gd name="connsiteY89-4014" fmla="*/ 9414 h 10000"/>
              <a:gd name="connsiteX90-4015" fmla="*/ 8484 w 9811"/>
              <a:gd name="connsiteY90-4016" fmla="*/ 9532 h 10000"/>
              <a:gd name="connsiteX91-4017" fmla="*/ 7939 w 9811"/>
              <a:gd name="connsiteY91-4018" fmla="*/ 9650 h 10000"/>
              <a:gd name="connsiteX92-4019" fmla="*/ 7180 w 9811"/>
              <a:gd name="connsiteY92-4020" fmla="*/ 9766 h 10000"/>
              <a:gd name="connsiteX93-4021" fmla="*/ 6612 w 9811"/>
              <a:gd name="connsiteY93-4022" fmla="*/ 9883 h 10000"/>
              <a:gd name="connsiteX94-4023" fmla="*/ 5854 w 9811"/>
              <a:gd name="connsiteY94-4024" fmla="*/ 10000 h 10000"/>
              <a:gd name="connsiteX95-4025" fmla="*/ 4906 w 9811"/>
              <a:gd name="connsiteY95-4026" fmla="*/ 10000 h 10000"/>
              <a:gd name="connsiteX96-4027" fmla="*/ 4906 w 9811"/>
              <a:gd name="connsiteY96-4028" fmla="*/ 10000 h 10000"/>
              <a:gd name="connsiteX0-4029" fmla="*/ 5001 w 10000"/>
              <a:gd name="connsiteY0-4030" fmla="*/ 10156 h 10156"/>
              <a:gd name="connsiteX1-4031" fmla="*/ 4227 w 10000"/>
              <a:gd name="connsiteY1-4032" fmla="*/ 10039 h 10156"/>
              <a:gd name="connsiteX2-4033" fmla="*/ 3479 w 10000"/>
              <a:gd name="connsiteY2-4034" fmla="*/ 10039 h 10156"/>
              <a:gd name="connsiteX3-4035" fmla="*/ 2899 w 10000"/>
              <a:gd name="connsiteY3-4036" fmla="*/ 9922 h 10156"/>
              <a:gd name="connsiteX4-4037" fmla="*/ 2320 w 10000"/>
              <a:gd name="connsiteY4-4038" fmla="*/ 9806 h 10156"/>
              <a:gd name="connsiteX5-4039" fmla="*/ 1933 w 10000"/>
              <a:gd name="connsiteY5-4040" fmla="*/ 9688 h 10156"/>
              <a:gd name="connsiteX6-4041" fmla="*/ 1546 w 10000"/>
              <a:gd name="connsiteY6-4042" fmla="*/ 9454 h 10156"/>
              <a:gd name="connsiteX7-4043" fmla="*/ 1160 w 10000"/>
              <a:gd name="connsiteY7-4044" fmla="*/ 9219 h 10156"/>
              <a:gd name="connsiteX8-4045" fmla="*/ 966 w 10000"/>
              <a:gd name="connsiteY8-4046" fmla="*/ 8988 h 10156"/>
              <a:gd name="connsiteX9-4047" fmla="*/ 581 w 10000"/>
              <a:gd name="connsiteY9-4048" fmla="*/ 8650 h 10156"/>
              <a:gd name="connsiteX10-4049" fmla="*/ 387 w 10000"/>
              <a:gd name="connsiteY10-4050" fmla="*/ 8299 h 10156"/>
              <a:gd name="connsiteX11-4051" fmla="*/ 194 w 10000"/>
              <a:gd name="connsiteY11-4052" fmla="*/ 7949 h 10156"/>
              <a:gd name="connsiteX12-4053" fmla="*/ 194 w 10000"/>
              <a:gd name="connsiteY12-4054" fmla="*/ 7598 h 10156"/>
              <a:gd name="connsiteX13-4055" fmla="*/ 0 w 10000"/>
              <a:gd name="connsiteY13-4056" fmla="*/ 7364 h 10156"/>
              <a:gd name="connsiteX14-4057" fmla="*/ 0 w 10000"/>
              <a:gd name="connsiteY14-4058" fmla="*/ 7013 h 10156"/>
              <a:gd name="connsiteX15-4059" fmla="*/ 0 w 10000"/>
              <a:gd name="connsiteY15-4060" fmla="*/ 6545 h 10156"/>
              <a:gd name="connsiteX16-4061" fmla="*/ 0 w 10000"/>
              <a:gd name="connsiteY16-4062" fmla="*/ 6077 h 10156"/>
              <a:gd name="connsiteX17-4063" fmla="*/ 0 w 10000"/>
              <a:gd name="connsiteY17-4064" fmla="*/ 5507 h 10156"/>
              <a:gd name="connsiteX18-4065" fmla="*/ 0 w 10000"/>
              <a:gd name="connsiteY18-4066" fmla="*/ 4806 h 10156"/>
              <a:gd name="connsiteX19-4067" fmla="*/ 0 w 10000"/>
              <a:gd name="connsiteY19-4068" fmla="*/ 4104 h 10156"/>
              <a:gd name="connsiteX20-4069" fmla="*/ 0 w 10000"/>
              <a:gd name="connsiteY20-4070" fmla="*/ 3181 h 10156"/>
              <a:gd name="connsiteX21-4071" fmla="*/ 0 w 10000"/>
              <a:gd name="connsiteY21-4072" fmla="*/ 2364 h 10156"/>
              <a:gd name="connsiteX22-4073" fmla="*/ 0 w 10000"/>
              <a:gd name="connsiteY22-4074" fmla="*/ 1663 h 10156"/>
              <a:gd name="connsiteX23-4075" fmla="*/ 1354 w 10000"/>
              <a:gd name="connsiteY23-4076" fmla="*/ 156 h 10156"/>
              <a:gd name="connsiteX24-4077" fmla="*/ 1160 w 10000"/>
              <a:gd name="connsiteY24-4078" fmla="*/ 726 h 10156"/>
              <a:gd name="connsiteX25-4079" fmla="*/ 1160 w 10000"/>
              <a:gd name="connsiteY25-4080" fmla="*/ 961 h 10156"/>
              <a:gd name="connsiteX26-4081" fmla="*/ 1160 w 10000"/>
              <a:gd name="connsiteY26-4082" fmla="*/ 1428 h 10156"/>
              <a:gd name="connsiteX27-4083" fmla="*/ 1160 w 10000"/>
              <a:gd name="connsiteY27-4084" fmla="*/ 1780 h 10156"/>
              <a:gd name="connsiteX28-4085" fmla="*/ 966 w 10000"/>
              <a:gd name="connsiteY28-4086" fmla="*/ 2364 h 10156"/>
              <a:gd name="connsiteX29-4087" fmla="*/ 966 w 10000"/>
              <a:gd name="connsiteY29-4088" fmla="*/ 2949 h 10156"/>
              <a:gd name="connsiteX30-4089" fmla="*/ 966 w 10000"/>
              <a:gd name="connsiteY30-4090" fmla="*/ 3520 h 10156"/>
              <a:gd name="connsiteX31-4091" fmla="*/ 966 w 10000"/>
              <a:gd name="connsiteY31-4092" fmla="*/ 3986 h 10156"/>
              <a:gd name="connsiteX32-4093" fmla="*/ 966 w 10000"/>
              <a:gd name="connsiteY32-4094" fmla="*/ 4455 h 10156"/>
              <a:gd name="connsiteX33-4095" fmla="*/ 966 w 10000"/>
              <a:gd name="connsiteY33-4096" fmla="*/ 4923 h 10156"/>
              <a:gd name="connsiteX34-4097" fmla="*/ 1160 w 10000"/>
              <a:gd name="connsiteY34-4098" fmla="*/ 5274 h 10156"/>
              <a:gd name="connsiteX35-4099" fmla="*/ 1160 w 10000"/>
              <a:gd name="connsiteY35-4100" fmla="*/ 5624 h 10156"/>
              <a:gd name="connsiteX36-4101" fmla="*/ 1160 w 10000"/>
              <a:gd name="connsiteY36-4102" fmla="*/ 5857 h 10156"/>
              <a:gd name="connsiteX37-4103" fmla="*/ 1160 w 10000"/>
              <a:gd name="connsiteY37-4104" fmla="*/ 6077 h 10156"/>
              <a:gd name="connsiteX38-4105" fmla="*/ 1160 w 10000"/>
              <a:gd name="connsiteY38-4106" fmla="*/ 6779 h 10156"/>
              <a:gd name="connsiteX39-4107" fmla="*/ 1354 w 10000"/>
              <a:gd name="connsiteY39-4108" fmla="*/ 7481 h 10156"/>
              <a:gd name="connsiteX40-4109" fmla="*/ 1546 w 10000"/>
              <a:gd name="connsiteY40-4110" fmla="*/ 7831 h 10156"/>
              <a:gd name="connsiteX41-4111" fmla="*/ 1546 w 10000"/>
              <a:gd name="connsiteY41-4112" fmla="*/ 8065 h 10156"/>
              <a:gd name="connsiteX42-4113" fmla="*/ 1740 w 10000"/>
              <a:gd name="connsiteY42-4114" fmla="*/ 8299 h 10156"/>
              <a:gd name="connsiteX43-4115" fmla="*/ 2126 w 10000"/>
              <a:gd name="connsiteY43-4116" fmla="*/ 8533 h 10156"/>
              <a:gd name="connsiteX44-4117" fmla="*/ 2320 w 10000"/>
              <a:gd name="connsiteY44-4118" fmla="*/ 8650 h 10156"/>
              <a:gd name="connsiteX45-4119" fmla="*/ 2706 w 10000"/>
              <a:gd name="connsiteY45-4120" fmla="*/ 8767 h 10156"/>
              <a:gd name="connsiteX46-4121" fmla="*/ 3091 w 10000"/>
              <a:gd name="connsiteY46-4122" fmla="*/ 8870 h 10156"/>
              <a:gd name="connsiteX47-4123" fmla="*/ 3479 w 10000"/>
              <a:gd name="connsiteY47-4124" fmla="*/ 8988 h 10156"/>
              <a:gd name="connsiteX48-4125" fmla="*/ 3842 w 10000"/>
              <a:gd name="connsiteY48-4126" fmla="*/ 8988 h 10156"/>
              <a:gd name="connsiteX49-4127" fmla="*/ 4422 w 10000"/>
              <a:gd name="connsiteY49-4128" fmla="*/ 9104 h 10156"/>
              <a:gd name="connsiteX50-4129" fmla="*/ 5001 w 10000"/>
              <a:gd name="connsiteY50-4130" fmla="*/ 9104 h 10156"/>
              <a:gd name="connsiteX51-4131" fmla="*/ 5580 w 10000"/>
              <a:gd name="connsiteY51-4132" fmla="*/ 9104 h 10156"/>
              <a:gd name="connsiteX52-4133" fmla="*/ 6159 w 10000"/>
              <a:gd name="connsiteY52-4134" fmla="*/ 8988 h 10156"/>
              <a:gd name="connsiteX53-4135" fmla="*/ 6547 w 10000"/>
              <a:gd name="connsiteY53-4136" fmla="*/ 8988 h 10156"/>
              <a:gd name="connsiteX54-4137" fmla="*/ 7126 w 10000"/>
              <a:gd name="connsiteY54-4138" fmla="*/ 8870 h 10156"/>
              <a:gd name="connsiteX55-4139" fmla="*/ 7513 w 10000"/>
              <a:gd name="connsiteY55-4140" fmla="*/ 8767 h 10156"/>
              <a:gd name="connsiteX56-4141" fmla="*/ 7898 w 10000"/>
              <a:gd name="connsiteY56-4142" fmla="*/ 8650 h 10156"/>
              <a:gd name="connsiteX57-4143" fmla="*/ 8092 w 10000"/>
              <a:gd name="connsiteY57-4144" fmla="*/ 8533 h 10156"/>
              <a:gd name="connsiteX58-4145" fmla="*/ 8092 w 10000"/>
              <a:gd name="connsiteY58-4146" fmla="*/ 8416 h 10156"/>
              <a:gd name="connsiteX59-4147" fmla="*/ 8261 w 10000"/>
              <a:gd name="connsiteY59-4148" fmla="*/ 8182 h 10156"/>
              <a:gd name="connsiteX60-4149" fmla="*/ 8454 w 10000"/>
              <a:gd name="connsiteY60-4150" fmla="*/ 7949 h 10156"/>
              <a:gd name="connsiteX61-4151" fmla="*/ 8647 w 10000"/>
              <a:gd name="connsiteY61-4152" fmla="*/ 7831 h 10156"/>
              <a:gd name="connsiteX62-4153" fmla="*/ 8647 w 10000"/>
              <a:gd name="connsiteY62-4154" fmla="*/ 7481 h 10156"/>
              <a:gd name="connsiteX63-4155" fmla="*/ 8841 w 10000"/>
              <a:gd name="connsiteY63-4156" fmla="*/ 7248 h 10156"/>
              <a:gd name="connsiteX64-4157" fmla="*/ 8841 w 10000"/>
              <a:gd name="connsiteY64-4158" fmla="*/ 7013 h 10156"/>
              <a:gd name="connsiteX65-4159" fmla="*/ 8841 w 10000"/>
              <a:gd name="connsiteY65-4160" fmla="*/ 6895 h 10156"/>
              <a:gd name="connsiteX66-4161" fmla="*/ 9034 w 10000"/>
              <a:gd name="connsiteY66-4162" fmla="*/ 6662 h 10156"/>
              <a:gd name="connsiteX67-4163" fmla="*/ 9034 w 10000"/>
              <a:gd name="connsiteY67-4164" fmla="*/ 6545 h 10156"/>
              <a:gd name="connsiteX68-4165" fmla="*/ 9227 w 10000"/>
              <a:gd name="connsiteY68-4166" fmla="*/ 6545 h 10156"/>
              <a:gd name="connsiteX69-4167" fmla="*/ 9227 w 10000"/>
              <a:gd name="connsiteY69-4168" fmla="*/ 6429 h 10156"/>
              <a:gd name="connsiteX70-4169" fmla="*/ 9227 w 10000"/>
              <a:gd name="connsiteY70-4170" fmla="*/ 6429 h 10156"/>
              <a:gd name="connsiteX71-4171" fmla="*/ 9227 w 10000"/>
              <a:gd name="connsiteY71-4172" fmla="*/ 6429 h 10156"/>
              <a:gd name="connsiteX72-4173" fmla="*/ 9227 w 10000"/>
              <a:gd name="connsiteY72-4174" fmla="*/ 6545 h 10156"/>
              <a:gd name="connsiteX73-4175" fmla="*/ 9420 w 10000"/>
              <a:gd name="connsiteY73-4176" fmla="*/ 6545 h 10156"/>
              <a:gd name="connsiteX74-4177" fmla="*/ 9420 w 10000"/>
              <a:gd name="connsiteY74-4178" fmla="*/ 6662 h 10156"/>
              <a:gd name="connsiteX75-4179" fmla="*/ 9420 w 10000"/>
              <a:gd name="connsiteY75-4180" fmla="*/ 6895 h 10156"/>
              <a:gd name="connsiteX76-4181" fmla="*/ 9420 w 10000"/>
              <a:gd name="connsiteY76-4182" fmla="*/ 7013 h 10156"/>
              <a:gd name="connsiteX77-4183" fmla="*/ 9420 w 10000"/>
              <a:gd name="connsiteY77-4184" fmla="*/ 7248 h 10156"/>
              <a:gd name="connsiteX78-4185" fmla="*/ 9420 w 10000"/>
              <a:gd name="connsiteY78-4186" fmla="*/ 7481 h 10156"/>
              <a:gd name="connsiteX79-4187" fmla="*/ 9614 w 10000"/>
              <a:gd name="connsiteY79-4188" fmla="*/ 7949 h 10156"/>
              <a:gd name="connsiteX80-4189" fmla="*/ 9614 w 10000"/>
              <a:gd name="connsiteY80-4190" fmla="*/ 8299 h 10156"/>
              <a:gd name="connsiteX81-4191" fmla="*/ 9807 w 10000"/>
              <a:gd name="connsiteY81-4192" fmla="*/ 8650 h 10156"/>
              <a:gd name="connsiteX82-4193" fmla="*/ 10000 w 10000"/>
              <a:gd name="connsiteY82-4194" fmla="*/ 8870 h 10156"/>
              <a:gd name="connsiteX83-4195" fmla="*/ 10000 w 10000"/>
              <a:gd name="connsiteY83-4196" fmla="*/ 8988 h 10156"/>
              <a:gd name="connsiteX84-4197" fmla="*/ 10000 w 10000"/>
              <a:gd name="connsiteY84-4198" fmla="*/ 9104 h 10156"/>
              <a:gd name="connsiteX85-4199" fmla="*/ 10000 w 10000"/>
              <a:gd name="connsiteY85-4200" fmla="*/ 9219 h 10156"/>
              <a:gd name="connsiteX86-4201" fmla="*/ 9807 w 10000"/>
              <a:gd name="connsiteY86-4202" fmla="*/ 9337 h 10156"/>
              <a:gd name="connsiteX87-4203" fmla="*/ 9420 w 10000"/>
              <a:gd name="connsiteY87-4204" fmla="*/ 9454 h 10156"/>
              <a:gd name="connsiteX88-4205" fmla="*/ 9034 w 10000"/>
              <a:gd name="connsiteY88-4206" fmla="*/ 9570 h 10156"/>
              <a:gd name="connsiteX89-4207" fmla="*/ 8647 w 10000"/>
              <a:gd name="connsiteY89-4208" fmla="*/ 9688 h 10156"/>
              <a:gd name="connsiteX90-4209" fmla="*/ 8092 w 10000"/>
              <a:gd name="connsiteY90-4210" fmla="*/ 9806 h 10156"/>
              <a:gd name="connsiteX91-4211" fmla="*/ 7318 w 10000"/>
              <a:gd name="connsiteY91-4212" fmla="*/ 9922 h 10156"/>
              <a:gd name="connsiteX92-4213" fmla="*/ 6739 w 10000"/>
              <a:gd name="connsiteY92-4214" fmla="*/ 10039 h 10156"/>
              <a:gd name="connsiteX93-4215" fmla="*/ 5967 w 10000"/>
              <a:gd name="connsiteY93-4216" fmla="*/ 10156 h 10156"/>
              <a:gd name="connsiteX94-4217" fmla="*/ 5001 w 10000"/>
              <a:gd name="connsiteY94-4218" fmla="*/ 10156 h 10156"/>
              <a:gd name="connsiteX95-4219" fmla="*/ 5001 w 10000"/>
              <a:gd name="connsiteY95-4220" fmla="*/ 10156 h 10156"/>
              <a:gd name="connsiteX0-4221" fmla="*/ 5001 w 10000"/>
              <a:gd name="connsiteY0-4222" fmla="*/ 9430 h 9430"/>
              <a:gd name="connsiteX1-4223" fmla="*/ 4227 w 10000"/>
              <a:gd name="connsiteY1-4224" fmla="*/ 9313 h 9430"/>
              <a:gd name="connsiteX2-4225" fmla="*/ 3479 w 10000"/>
              <a:gd name="connsiteY2-4226" fmla="*/ 9313 h 9430"/>
              <a:gd name="connsiteX3-4227" fmla="*/ 2899 w 10000"/>
              <a:gd name="connsiteY3-4228" fmla="*/ 9196 h 9430"/>
              <a:gd name="connsiteX4-4229" fmla="*/ 2320 w 10000"/>
              <a:gd name="connsiteY4-4230" fmla="*/ 9080 h 9430"/>
              <a:gd name="connsiteX5-4231" fmla="*/ 1933 w 10000"/>
              <a:gd name="connsiteY5-4232" fmla="*/ 8962 h 9430"/>
              <a:gd name="connsiteX6-4233" fmla="*/ 1546 w 10000"/>
              <a:gd name="connsiteY6-4234" fmla="*/ 8728 h 9430"/>
              <a:gd name="connsiteX7-4235" fmla="*/ 1160 w 10000"/>
              <a:gd name="connsiteY7-4236" fmla="*/ 8493 h 9430"/>
              <a:gd name="connsiteX8-4237" fmla="*/ 966 w 10000"/>
              <a:gd name="connsiteY8-4238" fmla="*/ 8262 h 9430"/>
              <a:gd name="connsiteX9-4239" fmla="*/ 581 w 10000"/>
              <a:gd name="connsiteY9-4240" fmla="*/ 7924 h 9430"/>
              <a:gd name="connsiteX10-4241" fmla="*/ 387 w 10000"/>
              <a:gd name="connsiteY10-4242" fmla="*/ 7573 h 9430"/>
              <a:gd name="connsiteX11-4243" fmla="*/ 194 w 10000"/>
              <a:gd name="connsiteY11-4244" fmla="*/ 7223 h 9430"/>
              <a:gd name="connsiteX12-4245" fmla="*/ 194 w 10000"/>
              <a:gd name="connsiteY12-4246" fmla="*/ 6872 h 9430"/>
              <a:gd name="connsiteX13-4247" fmla="*/ 0 w 10000"/>
              <a:gd name="connsiteY13-4248" fmla="*/ 6638 h 9430"/>
              <a:gd name="connsiteX14-4249" fmla="*/ 0 w 10000"/>
              <a:gd name="connsiteY14-4250" fmla="*/ 6287 h 9430"/>
              <a:gd name="connsiteX15-4251" fmla="*/ 0 w 10000"/>
              <a:gd name="connsiteY15-4252" fmla="*/ 5819 h 9430"/>
              <a:gd name="connsiteX16-4253" fmla="*/ 0 w 10000"/>
              <a:gd name="connsiteY16-4254" fmla="*/ 5351 h 9430"/>
              <a:gd name="connsiteX17-4255" fmla="*/ 0 w 10000"/>
              <a:gd name="connsiteY17-4256" fmla="*/ 4781 h 9430"/>
              <a:gd name="connsiteX18-4257" fmla="*/ 0 w 10000"/>
              <a:gd name="connsiteY18-4258" fmla="*/ 4080 h 9430"/>
              <a:gd name="connsiteX19-4259" fmla="*/ 0 w 10000"/>
              <a:gd name="connsiteY19-4260" fmla="*/ 3378 h 9430"/>
              <a:gd name="connsiteX20-4261" fmla="*/ 0 w 10000"/>
              <a:gd name="connsiteY20-4262" fmla="*/ 2455 h 9430"/>
              <a:gd name="connsiteX21-4263" fmla="*/ 0 w 10000"/>
              <a:gd name="connsiteY21-4264" fmla="*/ 1638 h 9430"/>
              <a:gd name="connsiteX22-4265" fmla="*/ 0 w 10000"/>
              <a:gd name="connsiteY22-4266" fmla="*/ 937 h 9430"/>
              <a:gd name="connsiteX23-4267" fmla="*/ 1160 w 10000"/>
              <a:gd name="connsiteY23-4268" fmla="*/ 0 h 9430"/>
              <a:gd name="connsiteX24-4269" fmla="*/ 1160 w 10000"/>
              <a:gd name="connsiteY24-4270" fmla="*/ 235 h 9430"/>
              <a:gd name="connsiteX25-4271" fmla="*/ 1160 w 10000"/>
              <a:gd name="connsiteY25-4272" fmla="*/ 702 h 9430"/>
              <a:gd name="connsiteX26-4273" fmla="*/ 1160 w 10000"/>
              <a:gd name="connsiteY26-4274" fmla="*/ 1054 h 9430"/>
              <a:gd name="connsiteX27-4275" fmla="*/ 966 w 10000"/>
              <a:gd name="connsiteY27-4276" fmla="*/ 1638 h 9430"/>
              <a:gd name="connsiteX28-4277" fmla="*/ 966 w 10000"/>
              <a:gd name="connsiteY28-4278" fmla="*/ 2223 h 9430"/>
              <a:gd name="connsiteX29-4279" fmla="*/ 966 w 10000"/>
              <a:gd name="connsiteY29-4280" fmla="*/ 2794 h 9430"/>
              <a:gd name="connsiteX30-4281" fmla="*/ 966 w 10000"/>
              <a:gd name="connsiteY30-4282" fmla="*/ 3260 h 9430"/>
              <a:gd name="connsiteX31-4283" fmla="*/ 966 w 10000"/>
              <a:gd name="connsiteY31-4284" fmla="*/ 3729 h 9430"/>
              <a:gd name="connsiteX32-4285" fmla="*/ 966 w 10000"/>
              <a:gd name="connsiteY32-4286" fmla="*/ 4197 h 9430"/>
              <a:gd name="connsiteX33-4287" fmla="*/ 1160 w 10000"/>
              <a:gd name="connsiteY33-4288" fmla="*/ 4548 h 9430"/>
              <a:gd name="connsiteX34-4289" fmla="*/ 1160 w 10000"/>
              <a:gd name="connsiteY34-4290" fmla="*/ 4898 h 9430"/>
              <a:gd name="connsiteX35-4291" fmla="*/ 1160 w 10000"/>
              <a:gd name="connsiteY35-4292" fmla="*/ 5131 h 9430"/>
              <a:gd name="connsiteX36-4293" fmla="*/ 1160 w 10000"/>
              <a:gd name="connsiteY36-4294" fmla="*/ 5351 h 9430"/>
              <a:gd name="connsiteX37-4295" fmla="*/ 1160 w 10000"/>
              <a:gd name="connsiteY37-4296" fmla="*/ 6053 h 9430"/>
              <a:gd name="connsiteX38-4297" fmla="*/ 1354 w 10000"/>
              <a:gd name="connsiteY38-4298" fmla="*/ 6755 h 9430"/>
              <a:gd name="connsiteX39-4299" fmla="*/ 1546 w 10000"/>
              <a:gd name="connsiteY39-4300" fmla="*/ 7105 h 9430"/>
              <a:gd name="connsiteX40-4301" fmla="*/ 1546 w 10000"/>
              <a:gd name="connsiteY40-4302" fmla="*/ 7339 h 9430"/>
              <a:gd name="connsiteX41-4303" fmla="*/ 1740 w 10000"/>
              <a:gd name="connsiteY41-4304" fmla="*/ 7573 h 9430"/>
              <a:gd name="connsiteX42-4305" fmla="*/ 2126 w 10000"/>
              <a:gd name="connsiteY42-4306" fmla="*/ 7807 h 9430"/>
              <a:gd name="connsiteX43-4307" fmla="*/ 2320 w 10000"/>
              <a:gd name="connsiteY43-4308" fmla="*/ 7924 h 9430"/>
              <a:gd name="connsiteX44-4309" fmla="*/ 2706 w 10000"/>
              <a:gd name="connsiteY44-4310" fmla="*/ 8041 h 9430"/>
              <a:gd name="connsiteX45-4311" fmla="*/ 3091 w 10000"/>
              <a:gd name="connsiteY45-4312" fmla="*/ 8144 h 9430"/>
              <a:gd name="connsiteX46-4313" fmla="*/ 3479 w 10000"/>
              <a:gd name="connsiteY46-4314" fmla="*/ 8262 h 9430"/>
              <a:gd name="connsiteX47-4315" fmla="*/ 3842 w 10000"/>
              <a:gd name="connsiteY47-4316" fmla="*/ 8262 h 9430"/>
              <a:gd name="connsiteX48-4317" fmla="*/ 4422 w 10000"/>
              <a:gd name="connsiteY48-4318" fmla="*/ 8378 h 9430"/>
              <a:gd name="connsiteX49-4319" fmla="*/ 5001 w 10000"/>
              <a:gd name="connsiteY49-4320" fmla="*/ 8378 h 9430"/>
              <a:gd name="connsiteX50-4321" fmla="*/ 5580 w 10000"/>
              <a:gd name="connsiteY50-4322" fmla="*/ 8378 h 9430"/>
              <a:gd name="connsiteX51-4323" fmla="*/ 6159 w 10000"/>
              <a:gd name="connsiteY51-4324" fmla="*/ 8262 h 9430"/>
              <a:gd name="connsiteX52-4325" fmla="*/ 6547 w 10000"/>
              <a:gd name="connsiteY52-4326" fmla="*/ 8262 h 9430"/>
              <a:gd name="connsiteX53-4327" fmla="*/ 7126 w 10000"/>
              <a:gd name="connsiteY53-4328" fmla="*/ 8144 h 9430"/>
              <a:gd name="connsiteX54-4329" fmla="*/ 7513 w 10000"/>
              <a:gd name="connsiteY54-4330" fmla="*/ 8041 h 9430"/>
              <a:gd name="connsiteX55-4331" fmla="*/ 7898 w 10000"/>
              <a:gd name="connsiteY55-4332" fmla="*/ 7924 h 9430"/>
              <a:gd name="connsiteX56-4333" fmla="*/ 8092 w 10000"/>
              <a:gd name="connsiteY56-4334" fmla="*/ 7807 h 9430"/>
              <a:gd name="connsiteX57-4335" fmla="*/ 8092 w 10000"/>
              <a:gd name="connsiteY57-4336" fmla="*/ 7690 h 9430"/>
              <a:gd name="connsiteX58-4337" fmla="*/ 8261 w 10000"/>
              <a:gd name="connsiteY58-4338" fmla="*/ 7456 h 9430"/>
              <a:gd name="connsiteX59-4339" fmla="*/ 8454 w 10000"/>
              <a:gd name="connsiteY59-4340" fmla="*/ 7223 h 9430"/>
              <a:gd name="connsiteX60-4341" fmla="*/ 8647 w 10000"/>
              <a:gd name="connsiteY60-4342" fmla="*/ 7105 h 9430"/>
              <a:gd name="connsiteX61-4343" fmla="*/ 8647 w 10000"/>
              <a:gd name="connsiteY61-4344" fmla="*/ 6755 h 9430"/>
              <a:gd name="connsiteX62-4345" fmla="*/ 8841 w 10000"/>
              <a:gd name="connsiteY62-4346" fmla="*/ 6522 h 9430"/>
              <a:gd name="connsiteX63-4347" fmla="*/ 8841 w 10000"/>
              <a:gd name="connsiteY63-4348" fmla="*/ 6287 h 9430"/>
              <a:gd name="connsiteX64-4349" fmla="*/ 8841 w 10000"/>
              <a:gd name="connsiteY64-4350" fmla="*/ 6169 h 9430"/>
              <a:gd name="connsiteX65-4351" fmla="*/ 9034 w 10000"/>
              <a:gd name="connsiteY65-4352" fmla="*/ 5936 h 9430"/>
              <a:gd name="connsiteX66-4353" fmla="*/ 9034 w 10000"/>
              <a:gd name="connsiteY66-4354" fmla="*/ 5819 h 9430"/>
              <a:gd name="connsiteX67-4355" fmla="*/ 9227 w 10000"/>
              <a:gd name="connsiteY67-4356" fmla="*/ 5819 h 9430"/>
              <a:gd name="connsiteX68-4357" fmla="*/ 9227 w 10000"/>
              <a:gd name="connsiteY68-4358" fmla="*/ 5703 h 9430"/>
              <a:gd name="connsiteX69-4359" fmla="*/ 9227 w 10000"/>
              <a:gd name="connsiteY69-4360" fmla="*/ 5703 h 9430"/>
              <a:gd name="connsiteX70-4361" fmla="*/ 9227 w 10000"/>
              <a:gd name="connsiteY70-4362" fmla="*/ 5703 h 9430"/>
              <a:gd name="connsiteX71-4363" fmla="*/ 9227 w 10000"/>
              <a:gd name="connsiteY71-4364" fmla="*/ 5819 h 9430"/>
              <a:gd name="connsiteX72-4365" fmla="*/ 9420 w 10000"/>
              <a:gd name="connsiteY72-4366" fmla="*/ 5819 h 9430"/>
              <a:gd name="connsiteX73-4367" fmla="*/ 9420 w 10000"/>
              <a:gd name="connsiteY73-4368" fmla="*/ 5936 h 9430"/>
              <a:gd name="connsiteX74-4369" fmla="*/ 9420 w 10000"/>
              <a:gd name="connsiteY74-4370" fmla="*/ 6169 h 9430"/>
              <a:gd name="connsiteX75-4371" fmla="*/ 9420 w 10000"/>
              <a:gd name="connsiteY75-4372" fmla="*/ 6287 h 9430"/>
              <a:gd name="connsiteX76-4373" fmla="*/ 9420 w 10000"/>
              <a:gd name="connsiteY76-4374" fmla="*/ 6522 h 9430"/>
              <a:gd name="connsiteX77-4375" fmla="*/ 9420 w 10000"/>
              <a:gd name="connsiteY77-4376" fmla="*/ 6755 h 9430"/>
              <a:gd name="connsiteX78-4377" fmla="*/ 9614 w 10000"/>
              <a:gd name="connsiteY78-4378" fmla="*/ 7223 h 9430"/>
              <a:gd name="connsiteX79-4379" fmla="*/ 9614 w 10000"/>
              <a:gd name="connsiteY79-4380" fmla="*/ 7573 h 9430"/>
              <a:gd name="connsiteX80-4381" fmla="*/ 9807 w 10000"/>
              <a:gd name="connsiteY80-4382" fmla="*/ 7924 h 9430"/>
              <a:gd name="connsiteX81-4383" fmla="*/ 10000 w 10000"/>
              <a:gd name="connsiteY81-4384" fmla="*/ 8144 h 9430"/>
              <a:gd name="connsiteX82-4385" fmla="*/ 10000 w 10000"/>
              <a:gd name="connsiteY82-4386" fmla="*/ 8262 h 9430"/>
              <a:gd name="connsiteX83-4387" fmla="*/ 10000 w 10000"/>
              <a:gd name="connsiteY83-4388" fmla="*/ 8378 h 9430"/>
              <a:gd name="connsiteX84-4389" fmla="*/ 10000 w 10000"/>
              <a:gd name="connsiteY84-4390" fmla="*/ 8493 h 9430"/>
              <a:gd name="connsiteX85-4391" fmla="*/ 9807 w 10000"/>
              <a:gd name="connsiteY85-4392" fmla="*/ 8611 h 9430"/>
              <a:gd name="connsiteX86-4393" fmla="*/ 9420 w 10000"/>
              <a:gd name="connsiteY86-4394" fmla="*/ 8728 h 9430"/>
              <a:gd name="connsiteX87-4395" fmla="*/ 9034 w 10000"/>
              <a:gd name="connsiteY87-4396" fmla="*/ 8844 h 9430"/>
              <a:gd name="connsiteX88-4397" fmla="*/ 8647 w 10000"/>
              <a:gd name="connsiteY88-4398" fmla="*/ 8962 h 9430"/>
              <a:gd name="connsiteX89-4399" fmla="*/ 8092 w 10000"/>
              <a:gd name="connsiteY89-4400" fmla="*/ 9080 h 9430"/>
              <a:gd name="connsiteX90-4401" fmla="*/ 7318 w 10000"/>
              <a:gd name="connsiteY90-4402" fmla="*/ 9196 h 9430"/>
              <a:gd name="connsiteX91-4403" fmla="*/ 6739 w 10000"/>
              <a:gd name="connsiteY91-4404" fmla="*/ 9313 h 9430"/>
              <a:gd name="connsiteX92-4405" fmla="*/ 5967 w 10000"/>
              <a:gd name="connsiteY92-4406" fmla="*/ 9430 h 9430"/>
              <a:gd name="connsiteX93-4407" fmla="*/ 5001 w 10000"/>
              <a:gd name="connsiteY93-4408" fmla="*/ 9430 h 9430"/>
              <a:gd name="connsiteX94-4409" fmla="*/ 5001 w 10000"/>
              <a:gd name="connsiteY94-4410" fmla="*/ 9430 h 9430"/>
              <a:gd name="connsiteX0-4411" fmla="*/ 5001 w 10000"/>
              <a:gd name="connsiteY0-4412" fmla="*/ 9751 h 9751"/>
              <a:gd name="connsiteX1-4413" fmla="*/ 4227 w 10000"/>
              <a:gd name="connsiteY1-4414" fmla="*/ 9627 h 9751"/>
              <a:gd name="connsiteX2-4415" fmla="*/ 3479 w 10000"/>
              <a:gd name="connsiteY2-4416" fmla="*/ 9627 h 9751"/>
              <a:gd name="connsiteX3-4417" fmla="*/ 2899 w 10000"/>
              <a:gd name="connsiteY3-4418" fmla="*/ 9503 h 9751"/>
              <a:gd name="connsiteX4-4419" fmla="*/ 2320 w 10000"/>
              <a:gd name="connsiteY4-4420" fmla="*/ 9380 h 9751"/>
              <a:gd name="connsiteX5-4421" fmla="*/ 1933 w 10000"/>
              <a:gd name="connsiteY5-4422" fmla="*/ 9255 h 9751"/>
              <a:gd name="connsiteX6-4423" fmla="*/ 1546 w 10000"/>
              <a:gd name="connsiteY6-4424" fmla="*/ 9007 h 9751"/>
              <a:gd name="connsiteX7-4425" fmla="*/ 1160 w 10000"/>
              <a:gd name="connsiteY7-4426" fmla="*/ 8757 h 9751"/>
              <a:gd name="connsiteX8-4427" fmla="*/ 966 w 10000"/>
              <a:gd name="connsiteY8-4428" fmla="*/ 8512 h 9751"/>
              <a:gd name="connsiteX9-4429" fmla="*/ 581 w 10000"/>
              <a:gd name="connsiteY9-4430" fmla="*/ 8154 h 9751"/>
              <a:gd name="connsiteX10-4431" fmla="*/ 387 w 10000"/>
              <a:gd name="connsiteY10-4432" fmla="*/ 7782 h 9751"/>
              <a:gd name="connsiteX11-4433" fmla="*/ 194 w 10000"/>
              <a:gd name="connsiteY11-4434" fmla="*/ 7411 h 9751"/>
              <a:gd name="connsiteX12-4435" fmla="*/ 194 w 10000"/>
              <a:gd name="connsiteY12-4436" fmla="*/ 7038 h 9751"/>
              <a:gd name="connsiteX13-4437" fmla="*/ 0 w 10000"/>
              <a:gd name="connsiteY13-4438" fmla="*/ 6790 h 9751"/>
              <a:gd name="connsiteX14-4439" fmla="*/ 0 w 10000"/>
              <a:gd name="connsiteY14-4440" fmla="*/ 6418 h 9751"/>
              <a:gd name="connsiteX15-4441" fmla="*/ 0 w 10000"/>
              <a:gd name="connsiteY15-4442" fmla="*/ 5922 h 9751"/>
              <a:gd name="connsiteX16-4443" fmla="*/ 0 w 10000"/>
              <a:gd name="connsiteY16-4444" fmla="*/ 5425 h 9751"/>
              <a:gd name="connsiteX17-4445" fmla="*/ 0 w 10000"/>
              <a:gd name="connsiteY17-4446" fmla="*/ 4821 h 9751"/>
              <a:gd name="connsiteX18-4447" fmla="*/ 0 w 10000"/>
              <a:gd name="connsiteY18-4448" fmla="*/ 4078 h 9751"/>
              <a:gd name="connsiteX19-4449" fmla="*/ 0 w 10000"/>
              <a:gd name="connsiteY19-4450" fmla="*/ 3333 h 9751"/>
              <a:gd name="connsiteX20-4451" fmla="*/ 0 w 10000"/>
              <a:gd name="connsiteY20-4452" fmla="*/ 2354 h 9751"/>
              <a:gd name="connsiteX21-4453" fmla="*/ 0 w 10000"/>
              <a:gd name="connsiteY21-4454" fmla="*/ 1488 h 9751"/>
              <a:gd name="connsiteX22-4455" fmla="*/ 0 w 10000"/>
              <a:gd name="connsiteY22-4456" fmla="*/ 745 h 9751"/>
              <a:gd name="connsiteX23-4457" fmla="*/ 1160 w 10000"/>
              <a:gd name="connsiteY23-4458" fmla="*/ 0 h 9751"/>
              <a:gd name="connsiteX24-4459" fmla="*/ 1160 w 10000"/>
              <a:gd name="connsiteY24-4460" fmla="*/ 495 h 9751"/>
              <a:gd name="connsiteX25-4461" fmla="*/ 1160 w 10000"/>
              <a:gd name="connsiteY25-4462" fmla="*/ 869 h 9751"/>
              <a:gd name="connsiteX26-4463" fmla="*/ 966 w 10000"/>
              <a:gd name="connsiteY26-4464" fmla="*/ 1488 h 9751"/>
              <a:gd name="connsiteX27-4465" fmla="*/ 966 w 10000"/>
              <a:gd name="connsiteY27-4466" fmla="*/ 2108 h 9751"/>
              <a:gd name="connsiteX28-4467" fmla="*/ 966 w 10000"/>
              <a:gd name="connsiteY28-4468" fmla="*/ 2714 h 9751"/>
              <a:gd name="connsiteX29-4469" fmla="*/ 966 w 10000"/>
              <a:gd name="connsiteY29-4470" fmla="*/ 3208 h 9751"/>
              <a:gd name="connsiteX30-4471" fmla="*/ 966 w 10000"/>
              <a:gd name="connsiteY30-4472" fmla="*/ 3705 h 9751"/>
              <a:gd name="connsiteX31-4473" fmla="*/ 966 w 10000"/>
              <a:gd name="connsiteY31-4474" fmla="*/ 4202 h 9751"/>
              <a:gd name="connsiteX32-4475" fmla="*/ 1160 w 10000"/>
              <a:gd name="connsiteY32-4476" fmla="*/ 4574 h 9751"/>
              <a:gd name="connsiteX33-4477" fmla="*/ 1160 w 10000"/>
              <a:gd name="connsiteY33-4478" fmla="*/ 4945 h 9751"/>
              <a:gd name="connsiteX34-4479" fmla="*/ 1160 w 10000"/>
              <a:gd name="connsiteY34-4480" fmla="*/ 5192 h 9751"/>
              <a:gd name="connsiteX35-4481" fmla="*/ 1160 w 10000"/>
              <a:gd name="connsiteY35-4482" fmla="*/ 5425 h 9751"/>
              <a:gd name="connsiteX36-4483" fmla="*/ 1160 w 10000"/>
              <a:gd name="connsiteY36-4484" fmla="*/ 6170 h 9751"/>
              <a:gd name="connsiteX37-4485" fmla="*/ 1354 w 10000"/>
              <a:gd name="connsiteY37-4486" fmla="*/ 6914 h 9751"/>
              <a:gd name="connsiteX38-4487" fmla="*/ 1546 w 10000"/>
              <a:gd name="connsiteY38-4488" fmla="*/ 7285 h 9751"/>
              <a:gd name="connsiteX39-4489" fmla="*/ 1546 w 10000"/>
              <a:gd name="connsiteY39-4490" fmla="*/ 7534 h 9751"/>
              <a:gd name="connsiteX40-4491" fmla="*/ 1740 w 10000"/>
              <a:gd name="connsiteY40-4492" fmla="*/ 7782 h 9751"/>
              <a:gd name="connsiteX41-4493" fmla="*/ 2126 w 10000"/>
              <a:gd name="connsiteY41-4494" fmla="*/ 8030 h 9751"/>
              <a:gd name="connsiteX42-4495" fmla="*/ 2320 w 10000"/>
              <a:gd name="connsiteY42-4496" fmla="*/ 8154 h 9751"/>
              <a:gd name="connsiteX43-4497" fmla="*/ 2706 w 10000"/>
              <a:gd name="connsiteY43-4498" fmla="*/ 8278 h 9751"/>
              <a:gd name="connsiteX44-4499" fmla="*/ 3091 w 10000"/>
              <a:gd name="connsiteY44-4500" fmla="*/ 8387 h 9751"/>
              <a:gd name="connsiteX45-4501" fmla="*/ 3479 w 10000"/>
              <a:gd name="connsiteY45-4502" fmla="*/ 8512 h 9751"/>
              <a:gd name="connsiteX46-4503" fmla="*/ 3842 w 10000"/>
              <a:gd name="connsiteY46-4504" fmla="*/ 8512 h 9751"/>
              <a:gd name="connsiteX47-4505" fmla="*/ 4422 w 10000"/>
              <a:gd name="connsiteY47-4506" fmla="*/ 8635 h 9751"/>
              <a:gd name="connsiteX48-4507" fmla="*/ 5001 w 10000"/>
              <a:gd name="connsiteY48-4508" fmla="*/ 8635 h 9751"/>
              <a:gd name="connsiteX49-4509" fmla="*/ 5580 w 10000"/>
              <a:gd name="connsiteY49-4510" fmla="*/ 8635 h 9751"/>
              <a:gd name="connsiteX50-4511" fmla="*/ 6159 w 10000"/>
              <a:gd name="connsiteY50-4512" fmla="*/ 8512 h 9751"/>
              <a:gd name="connsiteX51-4513" fmla="*/ 6547 w 10000"/>
              <a:gd name="connsiteY51-4514" fmla="*/ 8512 h 9751"/>
              <a:gd name="connsiteX52-4515" fmla="*/ 7126 w 10000"/>
              <a:gd name="connsiteY52-4516" fmla="*/ 8387 h 9751"/>
              <a:gd name="connsiteX53-4517" fmla="*/ 7513 w 10000"/>
              <a:gd name="connsiteY53-4518" fmla="*/ 8278 h 9751"/>
              <a:gd name="connsiteX54-4519" fmla="*/ 7898 w 10000"/>
              <a:gd name="connsiteY54-4520" fmla="*/ 8154 h 9751"/>
              <a:gd name="connsiteX55-4521" fmla="*/ 8092 w 10000"/>
              <a:gd name="connsiteY55-4522" fmla="*/ 8030 h 9751"/>
              <a:gd name="connsiteX56-4523" fmla="*/ 8092 w 10000"/>
              <a:gd name="connsiteY56-4524" fmla="*/ 7906 h 9751"/>
              <a:gd name="connsiteX57-4525" fmla="*/ 8261 w 10000"/>
              <a:gd name="connsiteY57-4526" fmla="*/ 7658 h 9751"/>
              <a:gd name="connsiteX58-4527" fmla="*/ 8454 w 10000"/>
              <a:gd name="connsiteY58-4528" fmla="*/ 7411 h 9751"/>
              <a:gd name="connsiteX59-4529" fmla="*/ 8647 w 10000"/>
              <a:gd name="connsiteY59-4530" fmla="*/ 7285 h 9751"/>
              <a:gd name="connsiteX60-4531" fmla="*/ 8647 w 10000"/>
              <a:gd name="connsiteY60-4532" fmla="*/ 6914 h 9751"/>
              <a:gd name="connsiteX61-4533" fmla="*/ 8841 w 10000"/>
              <a:gd name="connsiteY61-4534" fmla="*/ 6667 h 9751"/>
              <a:gd name="connsiteX62-4535" fmla="*/ 8841 w 10000"/>
              <a:gd name="connsiteY62-4536" fmla="*/ 6418 h 9751"/>
              <a:gd name="connsiteX63-4537" fmla="*/ 8841 w 10000"/>
              <a:gd name="connsiteY63-4538" fmla="*/ 6293 h 9751"/>
              <a:gd name="connsiteX64-4539" fmla="*/ 9034 w 10000"/>
              <a:gd name="connsiteY64-4540" fmla="*/ 6046 h 9751"/>
              <a:gd name="connsiteX65-4541" fmla="*/ 9034 w 10000"/>
              <a:gd name="connsiteY65-4542" fmla="*/ 5922 h 9751"/>
              <a:gd name="connsiteX66-4543" fmla="*/ 9227 w 10000"/>
              <a:gd name="connsiteY66-4544" fmla="*/ 5922 h 9751"/>
              <a:gd name="connsiteX67-4545" fmla="*/ 9227 w 10000"/>
              <a:gd name="connsiteY67-4546" fmla="*/ 5799 h 9751"/>
              <a:gd name="connsiteX68-4547" fmla="*/ 9227 w 10000"/>
              <a:gd name="connsiteY68-4548" fmla="*/ 5799 h 9751"/>
              <a:gd name="connsiteX69-4549" fmla="*/ 9227 w 10000"/>
              <a:gd name="connsiteY69-4550" fmla="*/ 5799 h 9751"/>
              <a:gd name="connsiteX70-4551" fmla="*/ 9227 w 10000"/>
              <a:gd name="connsiteY70-4552" fmla="*/ 5922 h 9751"/>
              <a:gd name="connsiteX71-4553" fmla="*/ 9420 w 10000"/>
              <a:gd name="connsiteY71-4554" fmla="*/ 5922 h 9751"/>
              <a:gd name="connsiteX72-4555" fmla="*/ 9420 w 10000"/>
              <a:gd name="connsiteY72-4556" fmla="*/ 6046 h 9751"/>
              <a:gd name="connsiteX73-4557" fmla="*/ 9420 w 10000"/>
              <a:gd name="connsiteY73-4558" fmla="*/ 6293 h 9751"/>
              <a:gd name="connsiteX74-4559" fmla="*/ 9420 w 10000"/>
              <a:gd name="connsiteY74-4560" fmla="*/ 6418 h 9751"/>
              <a:gd name="connsiteX75-4561" fmla="*/ 9420 w 10000"/>
              <a:gd name="connsiteY75-4562" fmla="*/ 6667 h 9751"/>
              <a:gd name="connsiteX76-4563" fmla="*/ 9420 w 10000"/>
              <a:gd name="connsiteY76-4564" fmla="*/ 6914 h 9751"/>
              <a:gd name="connsiteX77-4565" fmla="*/ 9614 w 10000"/>
              <a:gd name="connsiteY77-4566" fmla="*/ 7411 h 9751"/>
              <a:gd name="connsiteX78-4567" fmla="*/ 9614 w 10000"/>
              <a:gd name="connsiteY78-4568" fmla="*/ 7782 h 9751"/>
              <a:gd name="connsiteX79-4569" fmla="*/ 9807 w 10000"/>
              <a:gd name="connsiteY79-4570" fmla="*/ 8154 h 9751"/>
              <a:gd name="connsiteX80-4571" fmla="*/ 10000 w 10000"/>
              <a:gd name="connsiteY80-4572" fmla="*/ 8387 h 9751"/>
              <a:gd name="connsiteX81-4573" fmla="*/ 10000 w 10000"/>
              <a:gd name="connsiteY81-4574" fmla="*/ 8512 h 9751"/>
              <a:gd name="connsiteX82-4575" fmla="*/ 10000 w 10000"/>
              <a:gd name="connsiteY82-4576" fmla="*/ 8635 h 9751"/>
              <a:gd name="connsiteX83-4577" fmla="*/ 10000 w 10000"/>
              <a:gd name="connsiteY83-4578" fmla="*/ 8757 h 9751"/>
              <a:gd name="connsiteX84-4579" fmla="*/ 9807 w 10000"/>
              <a:gd name="connsiteY84-4580" fmla="*/ 8882 h 9751"/>
              <a:gd name="connsiteX85-4581" fmla="*/ 9420 w 10000"/>
              <a:gd name="connsiteY85-4582" fmla="*/ 9007 h 9751"/>
              <a:gd name="connsiteX86-4583" fmla="*/ 9034 w 10000"/>
              <a:gd name="connsiteY86-4584" fmla="*/ 9130 h 9751"/>
              <a:gd name="connsiteX87-4585" fmla="*/ 8647 w 10000"/>
              <a:gd name="connsiteY87-4586" fmla="*/ 9255 h 9751"/>
              <a:gd name="connsiteX88-4587" fmla="*/ 8092 w 10000"/>
              <a:gd name="connsiteY88-4588" fmla="*/ 9380 h 9751"/>
              <a:gd name="connsiteX89-4589" fmla="*/ 7318 w 10000"/>
              <a:gd name="connsiteY89-4590" fmla="*/ 9503 h 9751"/>
              <a:gd name="connsiteX90-4591" fmla="*/ 6739 w 10000"/>
              <a:gd name="connsiteY90-4592" fmla="*/ 9627 h 9751"/>
              <a:gd name="connsiteX91-4593" fmla="*/ 5967 w 10000"/>
              <a:gd name="connsiteY91-4594" fmla="*/ 9751 h 9751"/>
              <a:gd name="connsiteX92-4595" fmla="*/ 5001 w 10000"/>
              <a:gd name="connsiteY92-4596" fmla="*/ 9751 h 9751"/>
              <a:gd name="connsiteX93-4597" fmla="*/ 5001 w 10000"/>
              <a:gd name="connsiteY93-4598" fmla="*/ 9751 h 9751"/>
              <a:gd name="connsiteX0-4599" fmla="*/ 5001 w 10000"/>
              <a:gd name="connsiteY0-4600" fmla="*/ 9492 h 9492"/>
              <a:gd name="connsiteX1-4601" fmla="*/ 4227 w 10000"/>
              <a:gd name="connsiteY1-4602" fmla="*/ 9365 h 9492"/>
              <a:gd name="connsiteX2-4603" fmla="*/ 3479 w 10000"/>
              <a:gd name="connsiteY2-4604" fmla="*/ 9365 h 9492"/>
              <a:gd name="connsiteX3-4605" fmla="*/ 2899 w 10000"/>
              <a:gd name="connsiteY3-4606" fmla="*/ 9238 h 9492"/>
              <a:gd name="connsiteX4-4607" fmla="*/ 2320 w 10000"/>
              <a:gd name="connsiteY4-4608" fmla="*/ 9112 h 9492"/>
              <a:gd name="connsiteX5-4609" fmla="*/ 1933 w 10000"/>
              <a:gd name="connsiteY5-4610" fmla="*/ 8983 h 9492"/>
              <a:gd name="connsiteX6-4611" fmla="*/ 1546 w 10000"/>
              <a:gd name="connsiteY6-4612" fmla="*/ 8729 h 9492"/>
              <a:gd name="connsiteX7-4613" fmla="*/ 1160 w 10000"/>
              <a:gd name="connsiteY7-4614" fmla="*/ 8473 h 9492"/>
              <a:gd name="connsiteX8-4615" fmla="*/ 966 w 10000"/>
              <a:gd name="connsiteY8-4616" fmla="*/ 8221 h 9492"/>
              <a:gd name="connsiteX9-4617" fmla="*/ 581 w 10000"/>
              <a:gd name="connsiteY9-4618" fmla="*/ 7854 h 9492"/>
              <a:gd name="connsiteX10-4619" fmla="*/ 387 w 10000"/>
              <a:gd name="connsiteY10-4620" fmla="*/ 7473 h 9492"/>
              <a:gd name="connsiteX11-4621" fmla="*/ 194 w 10000"/>
              <a:gd name="connsiteY11-4622" fmla="*/ 7092 h 9492"/>
              <a:gd name="connsiteX12-4623" fmla="*/ 194 w 10000"/>
              <a:gd name="connsiteY12-4624" fmla="*/ 6710 h 9492"/>
              <a:gd name="connsiteX13-4625" fmla="*/ 0 w 10000"/>
              <a:gd name="connsiteY13-4626" fmla="*/ 6455 h 9492"/>
              <a:gd name="connsiteX14-4627" fmla="*/ 0 w 10000"/>
              <a:gd name="connsiteY14-4628" fmla="*/ 6074 h 9492"/>
              <a:gd name="connsiteX15-4629" fmla="*/ 0 w 10000"/>
              <a:gd name="connsiteY15-4630" fmla="*/ 5565 h 9492"/>
              <a:gd name="connsiteX16-4631" fmla="*/ 0 w 10000"/>
              <a:gd name="connsiteY16-4632" fmla="*/ 5056 h 9492"/>
              <a:gd name="connsiteX17-4633" fmla="*/ 0 w 10000"/>
              <a:gd name="connsiteY17-4634" fmla="*/ 4436 h 9492"/>
              <a:gd name="connsiteX18-4635" fmla="*/ 0 w 10000"/>
              <a:gd name="connsiteY18-4636" fmla="*/ 3674 h 9492"/>
              <a:gd name="connsiteX19-4637" fmla="*/ 0 w 10000"/>
              <a:gd name="connsiteY19-4638" fmla="*/ 2910 h 9492"/>
              <a:gd name="connsiteX20-4639" fmla="*/ 0 w 10000"/>
              <a:gd name="connsiteY20-4640" fmla="*/ 1906 h 9492"/>
              <a:gd name="connsiteX21-4641" fmla="*/ 0 w 10000"/>
              <a:gd name="connsiteY21-4642" fmla="*/ 1018 h 9492"/>
              <a:gd name="connsiteX22-4643" fmla="*/ 0 w 10000"/>
              <a:gd name="connsiteY22-4644" fmla="*/ 256 h 9492"/>
              <a:gd name="connsiteX23-4645" fmla="*/ 1160 w 10000"/>
              <a:gd name="connsiteY23-4646" fmla="*/ 0 h 9492"/>
              <a:gd name="connsiteX24-4647" fmla="*/ 1160 w 10000"/>
              <a:gd name="connsiteY24-4648" fmla="*/ 383 h 9492"/>
              <a:gd name="connsiteX25-4649" fmla="*/ 966 w 10000"/>
              <a:gd name="connsiteY25-4650" fmla="*/ 1018 h 9492"/>
              <a:gd name="connsiteX26-4651" fmla="*/ 966 w 10000"/>
              <a:gd name="connsiteY26-4652" fmla="*/ 1654 h 9492"/>
              <a:gd name="connsiteX27-4653" fmla="*/ 966 w 10000"/>
              <a:gd name="connsiteY27-4654" fmla="*/ 2275 h 9492"/>
              <a:gd name="connsiteX28-4655" fmla="*/ 966 w 10000"/>
              <a:gd name="connsiteY28-4656" fmla="*/ 2782 h 9492"/>
              <a:gd name="connsiteX29-4657" fmla="*/ 966 w 10000"/>
              <a:gd name="connsiteY29-4658" fmla="*/ 3292 h 9492"/>
              <a:gd name="connsiteX30-4659" fmla="*/ 966 w 10000"/>
              <a:gd name="connsiteY30-4660" fmla="*/ 3801 h 9492"/>
              <a:gd name="connsiteX31-4661" fmla="*/ 1160 w 10000"/>
              <a:gd name="connsiteY31-4662" fmla="*/ 4183 h 9492"/>
              <a:gd name="connsiteX32-4663" fmla="*/ 1160 w 10000"/>
              <a:gd name="connsiteY32-4664" fmla="*/ 4563 h 9492"/>
              <a:gd name="connsiteX33-4665" fmla="*/ 1160 w 10000"/>
              <a:gd name="connsiteY33-4666" fmla="*/ 4817 h 9492"/>
              <a:gd name="connsiteX34-4667" fmla="*/ 1160 w 10000"/>
              <a:gd name="connsiteY34-4668" fmla="*/ 5056 h 9492"/>
              <a:gd name="connsiteX35-4669" fmla="*/ 1160 w 10000"/>
              <a:gd name="connsiteY35-4670" fmla="*/ 5820 h 9492"/>
              <a:gd name="connsiteX36-4671" fmla="*/ 1354 w 10000"/>
              <a:gd name="connsiteY36-4672" fmla="*/ 6583 h 9492"/>
              <a:gd name="connsiteX37-4673" fmla="*/ 1546 w 10000"/>
              <a:gd name="connsiteY37-4674" fmla="*/ 6963 h 9492"/>
              <a:gd name="connsiteX38-4675" fmla="*/ 1546 w 10000"/>
              <a:gd name="connsiteY38-4676" fmla="*/ 7218 h 9492"/>
              <a:gd name="connsiteX39-4677" fmla="*/ 1740 w 10000"/>
              <a:gd name="connsiteY39-4678" fmla="*/ 7473 h 9492"/>
              <a:gd name="connsiteX40-4679" fmla="*/ 2126 w 10000"/>
              <a:gd name="connsiteY40-4680" fmla="*/ 7727 h 9492"/>
              <a:gd name="connsiteX41-4681" fmla="*/ 2320 w 10000"/>
              <a:gd name="connsiteY41-4682" fmla="*/ 7854 h 9492"/>
              <a:gd name="connsiteX42-4683" fmla="*/ 2706 w 10000"/>
              <a:gd name="connsiteY42-4684" fmla="*/ 7981 h 9492"/>
              <a:gd name="connsiteX43-4685" fmla="*/ 3091 w 10000"/>
              <a:gd name="connsiteY43-4686" fmla="*/ 8093 h 9492"/>
              <a:gd name="connsiteX44-4687" fmla="*/ 3479 w 10000"/>
              <a:gd name="connsiteY44-4688" fmla="*/ 8221 h 9492"/>
              <a:gd name="connsiteX45-4689" fmla="*/ 3842 w 10000"/>
              <a:gd name="connsiteY45-4690" fmla="*/ 8221 h 9492"/>
              <a:gd name="connsiteX46-4691" fmla="*/ 4422 w 10000"/>
              <a:gd name="connsiteY46-4692" fmla="*/ 8348 h 9492"/>
              <a:gd name="connsiteX47-4693" fmla="*/ 5001 w 10000"/>
              <a:gd name="connsiteY47-4694" fmla="*/ 8348 h 9492"/>
              <a:gd name="connsiteX48-4695" fmla="*/ 5580 w 10000"/>
              <a:gd name="connsiteY48-4696" fmla="*/ 8348 h 9492"/>
              <a:gd name="connsiteX49-4697" fmla="*/ 6159 w 10000"/>
              <a:gd name="connsiteY49-4698" fmla="*/ 8221 h 9492"/>
              <a:gd name="connsiteX50-4699" fmla="*/ 6547 w 10000"/>
              <a:gd name="connsiteY50-4700" fmla="*/ 8221 h 9492"/>
              <a:gd name="connsiteX51-4701" fmla="*/ 7126 w 10000"/>
              <a:gd name="connsiteY51-4702" fmla="*/ 8093 h 9492"/>
              <a:gd name="connsiteX52-4703" fmla="*/ 7513 w 10000"/>
              <a:gd name="connsiteY52-4704" fmla="*/ 7981 h 9492"/>
              <a:gd name="connsiteX53-4705" fmla="*/ 7898 w 10000"/>
              <a:gd name="connsiteY53-4706" fmla="*/ 7854 h 9492"/>
              <a:gd name="connsiteX54-4707" fmla="*/ 8092 w 10000"/>
              <a:gd name="connsiteY54-4708" fmla="*/ 7727 h 9492"/>
              <a:gd name="connsiteX55-4709" fmla="*/ 8092 w 10000"/>
              <a:gd name="connsiteY55-4710" fmla="*/ 7600 h 9492"/>
              <a:gd name="connsiteX56-4711" fmla="*/ 8261 w 10000"/>
              <a:gd name="connsiteY56-4712" fmla="*/ 7346 h 9492"/>
              <a:gd name="connsiteX57-4713" fmla="*/ 8454 w 10000"/>
              <a:gd name="connsiteY57-4714" fmla="*/ 7092 h 9492"/>
              <a:gd name="connsiteX58-4715" fmla="*/ 8647 w 10000"/>
              <a:gd name="connsiteY58-4716" fmla="*/ 6963 h 9492"/>
              <a:gd name="connsiteX59-4717" fmla="*/ 8647 w 10000"/>
              <a:gd name="connsiteY59-4718" fmla="*/ 6583 h 9492"/>
              <a:gd name="connsiteX60-4719" fmla="*/ 8841 w 10000"/>
              <a:gd name="connsiteY60-4720" fmla="*/ 6329 h 9492"/>
              <a:gd name="connsiteX61-4721" fmla="*/ 8841 w 10000"/>
              <a:gd name="connsiteY61-4722" fmla="*/ 6074 h 9492"/>
              <a:gd name="connsiteX62-4723" fmla="*/ 8841 w 10000"/>
              <a:gd name="connsiteY62-4724" fmla="*/ 5946 h 9492"/>
              <a:gd name="connsiteX63-4725" fmla="*/ 9034 w 10000"/>
              <a:gd name="connsiteY63-4726" fmla="*/ 5692 h 9492"/>
              <a:gd name="connsiteX64-4727" fmla="*/ 9034 w 10000"/>
              <a:gd name="connsiteY64-4728" fmla="*/ 5565 h 9492"/>
              <a:gd name="connsiteX65-4729" fmla="*/ 9227 w 10000"/>
              <a:gd name="connsiteY65-4730" fmla="*/ 5565 h 9492"/>
              <a:gd name="connsiteX66-4731" fmla="*/ 9227 w 10000"/>
              <a:gd name="connsiteY66-4732" fmla="*/ 5439 h 9492"/>
              <a:gd name="connsiteX67-4733" fmla="*/ 9227 w 10000"/>
              <a:gd name="connsiteY67-4734" fmla="*/ 5439 h 9492"/>
              <a:gd name="connsiteX68-4735" fmla="*/ 9227 w 10000"/>
              <a:gd name="connsiteY68-4736" fmla="*/ 5439 h 9492"/>
              <a:gd name="connsiteX69-4737" fmla="*/ 9227 w 10000"/>
              <a:gd name="connsiteY69-4738" fmla="*/ 5565 h 9492"/>
              <a:gd name="connsiteX70-4739" fmla="*/ 9420 w 10000"/>
              <a:gd name="connsiteY70-4740" fmla="*/ 5565 h 9492"/>
              <a:gd name="connsiteX71-4741" fmla="*/ 9420 w 10000"/>
              <a:gd name="connsiteY71-4742" fmla="*/ 5692 h 9492"/>
              <a:gd name="connsiteX72-4743" fmla="*/ 9420 w 10000"/>
              <a:gd name="connsiteY72-4744" fmla="*/ 5946 h 9492"/>
              <a:gd name="connsiteX73-4745" fmla="*/ 9420 w 10000"/>
              <a:gd name="connsiteY73-4746" fmla="*/ 6074 h 9492"/>
              <a:gd name="connsiteX74-4747" fmla="*/ 9420 w 10000"/>
              <a:gd name="connsiteY74-4748" fmla="*/ 6329 h 9492"/>
              <a:gd name="connsiteX75-4749" fmla="*/ 9420 w 10000"/>
              <a:gd name="connsiteY75-4750" fmla="*/ 6583 h 9492"/>
              <a:gd name="connsiteX76-4751" fmla="*/ 9614 w 10000"/>
              <a:gd name="connsiteY76-4752" fmla="*/ 7092 h 9492"/>
              <a:gd name="connsiteX77-4753" fmla="*/ 9614 w 10000"/>
              <a:gd name="connsiteY77-4754" fmla="*/ 7473 h 9492"/>
              <a:gd name="connsiteX78-4755" fmla="*/ 9807 w 10000"/>
              <a:gd name="connsiteY78-4756" fmla="*/ 7854 h 9492"/>
              <a:gd name="connsiteX79-4757" fmla="*/ 10000 w 10000"/>
              <a:gd name="connsiteY79-4758" fmla="*/ 8093 h 9492"/>
              <a:gd name="connsiteX80-4759" fmla="*/ 10000 w 10000"/>
              <a:gd name="connsiteY80-4760" fmla="*/ 8221 h 9492"/>
              <a:gd name="connsiteX81-4761" fmla="*/ 10000 w 10000"/>
              <a:gd name="connsiteY81-4762" fmla="*/ 8348 h 9492"/>
              <a:gd name="connsiteX82-4763" fmla="*/ 10000 w 10000"/>
              <a:gd name="connsiteY82-4764" fmla="*/ 8473 h 9492"/>
              <a:gd name="connsiteX83-4765" fmla="*/ 9807 w 10000"/>
              <a:gd name="connsiteY83-4766" fmla="*/ 8601 h 9492"/>
              <a:gd name="connsiteX84-4767" fmla="*/ 9420 w 10000"/>
              <a:gd name="connsiteY84-4768" fmla="*/ 8729 h 9492"/>
              <a:gd name="connsiteX85-4769" fmla="*/ 9034 w 10000"/>
              <a:gd name="connsiteY85-4770" fmla="*/ 8855 h 9492"/>
              <a:gd name="connsiteX86-4771" fmla="*/ 8647 w 10000"/>
              <a:gd name="connsiteY86-4772" fmla="*/ 8983 h 9492"/>
              <a:gd name="connsiteX87-4773" fmla="*/ 8092 w 10000"/>
              <a:gd name="connsiteY87-4774" fmla="*/ 9112 h 9492"/>
              <a:gd name="connsiteX88-4775" fmla="*/ 7318 w 10000"/>
              <a:gd name="connsiteY88-4776" fmla="*/ 9238 h 9492"/>
              <a:gd name="connsiteX89-4777" fmla="*/ 6739 w 10000"/>
              <a:gd name="connsiteY89-4778" fmla="*/ 9365 h 9492"/>
              <a:gd name="connsiteX90-4779" fmla="*/ 5967 w 10000"/>
              <a:gd name="connsiteY90-4780" fmla="*/ 9492 h 9492"/>
              <a:gd name="connsiteX91-4781" fmla="*/ 5001 w 10000"/>
              <a:gd name="connsiteY91-4782" fmla="*/ 9492 h 9492"/>
              <a:gd name="connsiteX92-4783" fmla="*/ 5001 w 10000"/>
              <a:gd name="connsiteY92-4784" fmla="*/ 9492 h 9492"/>
              <a:gd name="connsiteX0-4785" fmla="*/ 5001 w 10000"/>
              <a:gd name="connsiteY0-4786" fmla="*/ 9730 h 9730"/>
              <a:gd name="connsiteX1-4787" fmla="*/ 4227 w 10000"/>
              <a:gd name="connsiteY1-4788" fmla="*/ 9596 h 9730"/>
              <a:gd name="connsiteX2-4789" fmla="*/ 3479 w 10000"/>
              <a:gd name="connsiteY2-4790" fmla="*/ 9596 h 9730"/>
              <a:gd name="connsiteX3-4791" fmla="*/ 2899 w 10000"/>
              <a:gd name="connsiteY3-4792" fmla="*/ 9462 h 9730"/>
              <a:gd name="connsiteX4-4793" fmla="*/ 2320 w 10000"/>
              <a:gd name="connsiteY4-4794" fmla="*/ 9330 h 9730"/>
              <a:gd name="connsiteX5-4795" fmla="*/ 1933 w 10000"/>
              <a:gd name="connsiteY5-4796" fmla="*/ 9194 h 9730"/>
              <a:gd name="connsiteX6-4797" fmla="*/ 1546 w 10000"/>
              <a:gd name="connsiteY6-4798" fmla="*/ 8926 h 9730"/>
              <a:gd name="connsiteX7-4799" fmla="*/ 1160 w 10000"/>
              <a:gd name="connsiteY7-4800" fmla="*/ 8656 h 9730"/>
              <a:gd name="connsiteX8-4801" fmla="*/ 966 w 10000"/>
              <a:gd name="connsiteY8-4802" fmla="*/ 8391 h 9730"/>
              <a:gd name="connsiteX9-4803" fmla="*/ 581 w 10000"/>
              <a:gd name="connsiteY9-4804" fmla="*/ 8004 h 9730"/>
              <a:gd name="connsiteX10-4805" fmla="*/ 387 w 10000"/>
              <a:gd name="connsiteY10-4806" fmla="*/ 7603 h 9730"/>
              <a:gd name="connsiteX11-4807" fmla="*/ 194 w 10000"/>
              <a:gd name="connsiteY11-4808" fmla="*/ 7202 h 9730"/>
              <a:gd name="connsiteX12-4809" fmla="*/ 194 w 10000"/>
              <a:gd name="connsiteY12-4810" fmla="*/ 6799 h 9730"/>
              <a:gd name="connsiteX13-4811" fmla="*/ 0 w 10000"/>
              <a:gd name="connsiteY13-4812" fmla="*/ 6530 h 9730"/>
              <a:gd name="connsiteX14-4813" fmla="*/ 0 w 10000"/>
              <a:gd name="connsiteY14-4814" fmla="*/ 6129 h 9730"/>
              <a:gd name="connsiteX15-4815" fmla="*/ 0 w 10000"/>
              <a:gd name="connsiteY15-4816" fmla="*/ 5593 h 9730"/>
              <a:gd name="connsiteX16-4817" fmla="*/ 0 w 10000"/>
              <a:gd name="connsiteY16-4818" fmla="*/ 5057 h 9730"/>
              <a:gd name="connsiteX17-4819" fmla="*/ 0 w 10000"/>
              <a:gd name="connsiteY17-4820" fmla="*/ 4403 h 9730"/>
              <a:gd name="connsiteX18-4821" fmla="*/ 0 w 10000"/>
              <a:gd name="connsiteY18-4822" fmla="*/ 3601 h 9730"/>
              <a:gd name="connsiteX19-4823" fmla="*/ 0 w 10000"/>
              <a:gd name="connsiteY19-4824" fmla="*/ 2796 h 9730"/>
              <a:gd name="connsiteX20-4825" fmla="*/ 0 w 10000"/>
              <a:gd name="connsiteY20-4826" fmla="*/ 1738 h 9730"/>
              <a:gd name="connsiteX21-4827" fmla="*/ 0 w 10000"/>
              <a:gd name="connsiteY21-4828" fmla="*/ 802 h 9730"/>
              <a:gd name="connsiteX22-4829" fmla="*/ 0 w 10000"/>
              <a:gd name="connsiteY22-4830" fmla="*/ 0 h 9730"/>
              <a:gd name="connsiteX23-4831" fmla="*/ 1160 w 10000"/>
              <a:gd name="connsiteY23-4832" fmla="*/ 133 h 9730"/>
              <a:gd name="connsiteX24-4833" fmla="*/ 966 w 10000"/>
              <a:gd name="connsiteY24-4834" fmla="*/ 802 h 9730"/>
              <a:gd name="connsiteX25-4835" fmla="*/ 966 w 10000"/>
              <a:gd name="connsiteY25-4836" fmla="*/ 1473 h 9730"/>
              <a:gd name="connsiteX26-4837" fmla="*/ 966 w 10000"/>
              <a:gd name="connsiteY26-4838" fmla="*/ 2127 h 9730"/>
              <a:gd name="connsiteX27-4839" fmla="*/ 966 w 10000"/>
              <a:gd name="connsiteY27-4840" fmla="*/ 2661 h 9730"/>
              <a:gd name="connsiteX28-4841" fmla="*/ 966 w 10000"/>
              <a:gd name="connsiteY28-4842" fmla="*/ 3198 h 9730"/>
              <a:gd name="connsiteX29-4843" fmla="*/ 966 w 10000"/>
              <a:gd name="connsiteY29-4844" fmla="*/ 3734 h 9730"/>
              <a:gd name="connsiteX30-4845" fmla="*/ 1160 w 10000"/>
              <a:gd name="connsiteY30-4846" fmla="*/ 4137 h 9730"/>
              <a:gd name="connsiteX31-4847" fmla="*/ 1160 w 10000"/>
              <a:gd name="connsiteY31-4848" fmla="*/ 4537 h 9730"/>
              <a:gd name="connsiteX32-4849" fmla="*/ 1160 w 10000"/>
              <a:gd name="connsiteY32-4850" fmla="*/ 4805 h 9730"/>
              <a:gd name="connsiteX33-4851" fmla="*/ 1160 w 10000"/>
              <a:gd name="connsiteY33-4852" fmla="*/ 5057 h 9730"/>
              <a:gd name="connsiteX34-4853" fmla="*/ 1160 w 10000"/>
              <a:gd name="connsiteY34-4854" fmla="*/ 5861 h 9730"/>
              <a:gd name="connsiteX35-4855" fmla="*/ 1354 w 10000"/>
              <a:gd name="connsiteY35-4856" fmla="*/ 6665 h 9730"/>
              <a:gd name="connsiteX36-4857" fmla="*/ 1546 w 10000"/>
              <a:gd name="connsiteY36-4858" fmla="*/ 7066 h 9730"/>
              <a:gd name="connsiteX37-4859" fmla="*/ 1546 w 10000"/>
              <a:gd name="connsiteY37-4860" fmla="*/ 7334 h 9730"/>
              <a:gd name="connsiteX38-4861" fmla="*/ 1740 w 10000"/>
              <a:gd name="connsiteY38-4862" fmla="*/ 7603 h 9730"/>
              <a:gd name="connsiteX39-4863" fmla="*/ 2126 w 10000"/>
              <a:gd name="connsiteY39-4864" fmla="*/ 7871 h 9730"/>
              <a:gd name="connsiteX40-4865" fmla="*/ 2320 w 10000"/>
              <a:gd name="connsiteY40-4866" fmla="*/ 8004 h 9730"/>
              <a:gd name="connsiteX41-4867" fmla="*/ 2706 w 10000"/>
              <a:gd name="connsiteY41-4868" fmla="*/ 8138 h 9730"/>
              <a:gd name="connsiteX42-4869" fmla="*/ 3091 w 10000"/>
              <a:gd name="connsiteY42-4870" fmla="*/ 8256 h 9730"/>
              <a:gd name="connsiteX43-4871" fmla="*/ 3479 w 10000"/>
              <a:gd name="connsiteY43-4872" fmla="*/ 8391 h 9730"/>
              <a:gd name="connsiteX44-4873" fmla="*/ 3842 w 10000"/>
              <a:gd name="connsiteY44-4874" fmla="*/ 8391 h 9730"/>
              <a:gd name="connsiteX45-4875" fmla="*/ 4422 w 10000"/>
              <a:gd name="connsiteY45-4876" fmla="*/ 8525 h 9730"/>
              <a:gd name="connsiteX46-4877" fmla="*/ 5001 w 10000"/>
              <a:gd name="connsiteY46-4878" fmla="*/ 8525 h 9730"/>
              <a:gd name="connsiteX47-4879" fmla="*/ 5580 w 10000"/>
              <a:gd name="connsiteY47-4880" fmla="*/ 8525 h 9730"/>
              <a:gd name="connsiteX48-4881" fmla="*/ 6159 w 10000"/>
              <a:gd name="connsiteY48-4882" fmla="*/ 8391 h 9730"/>
              <a:gd name="connsiteX49-4883" fmla="*/ 6547 w 10000"/>
              <a:gd name="connsiteY49-4884" fmla="*/ 8391 h 9730"/>
              <a:gd name="connsiteX50-4885" fmla="*/ 7126 w 10000"/>
              <a:gd name="connsiteY50-4886" fmla="*/ 8256 h 9730"/>
              <a:gd name="connsiteX51-4887" fmla="*/ 7513 w 10000"/>
              <a:gd name="connsiteY51-4888" fmla="*/ 8138 h 9730"/>
              <a:gd name="connsiteX52-4889" fmla="*/ 7898 w 10000"/>
              <a:gd name="connsiteY52-4890" fmla="*/ 8004 h 9730"/>
              <a:gd name="connsiteX53-4891" fmla="*/ 8092 w 10000"/>
              <a:gd name="connsiteY53-4892" fmla="*/ 7871 h 9730"/>
              <a:gd name="connsiteX54-4893" fmla="*/ 8092 w 10000"/>
              <a:gd name="connsiteY54-4894" fmla="*/ 7737 h 9730"/>
              <a:gd name="connsiteX55-4895" fmla="*/ 8261 w 10000"/>
              <a:gd name="connsiteY55-4896" fmla="*/ 7469 h 9730"/>
              <a:gd name="connsiteX56-4897" fmla="*/ 8454 w 10000"/>
              <a:gd name="connsiteY56-4898" fmla="*/ 7202 h 9730"/>
              <a:gd name="connsiteX57-4899" fmla="*/ 8647 w 10000"/>
              <a:gd name="connsiteY57-4900" fmla="*/ 7066 h 9730"/>
              <a:gd name="connsiteX58-4901" fmla="*/ 8647 w 10000"/>
              <a:gd name="connsiteY58-4902" fmla="*/ 6665 h 9730"/>
              <a:gd name="connsiteX59-4903" fmla="*/ 8841 w 10000"/>
              <a:gd name="connsiteY59-4904" fmla="*/ 6398 h 9730"/>
              <a:gd name="connsiteX60-4905" fmla="*/ 8841 w 10000"/>
              <a:gd name="connsiteY60-4906" fmla="*/ 6129 h 9730"/>
              <a:gd name="connsiteX61-4907" fmla="*/ 8841 w 10000"/>
              <a:gd name="connsiteY61-4908" fmla="*/ 5994 h 9730"/>
              <a:gd name="connsiteX62-4909" fmla="*/ 9034 w 10000"/>
              <a:gd name="connsiteY62-4910" fmla="*/ 5727 h 9730"/>
              <a:gd name="connsiteX63-4911" fmla="*/ 9034 w 10000"/>
              <a:gd name="connsiteY63-4912" fmla="*/ 5593 h 9730"/>
              <a:gd name="connsiteX64-4913" fmla="*/ 9227 w 10000"/>
              <a:gd name="connsiteY64-4914" fmla="*/ 5593 h 9730"/>
              <a:gd name="connsiteX65-4915" fmla="*/ 9227 w 10000"/>
              <a:gd name="connsiteY65-4916" fmla="*/ 5460 h 9730"/>
              <a:gd name="connsiteX66-4917" fmla="*/ 9227 w 10000"/>
              <a:gd name="connsiteY66-4918" fmla="*/ 5460 h 9730"/>
              <a:gd name="connsiteX67-4919" fmla="*/ 9227 w 10000"/>
              <a:gd name="connsiteY67-4920" fmla="*/ 5460 h 9730"/>
              <a:gd name="connsiteX68-4921" fmla="*/ 9227 w 10000"/>
              <a:gd name="connsiteY68-4922" fmla="*/ 5593 h 9730"/>
              <a:gd name="connsiteX69-4923" fmla="*/ 9420 w 10000"/>
              <a:gd name="connsiteY69-4924" fmla="*/ 5593 h 9730"/>
              <a:gd name="connsiteX70-4925" fmla="*/ 9420 w 10000"/>
              <a:gd name="connsiteY70-4926" fmla="*/ 5727 h 9730"/>
              <a:gd name="connsiteX71-4927" fmla="*/ 9420 w 10000"/>
              <a:gd name="connsiteY71-4928" fmla="*/ 5994 h 9730"/>
              <a:gd name="connsiteX72-4929" fmla="*/ 9420 w 10000"/>
              <a:gd name="connsiteY72-4930" fmla="*/ 6129 h 9730"/>
              <a:gd name="connsiteX73-4931" fmla="*/ 9420 w 10000"/>
              <a:gd name="connsiteY73-4932" fmla="*/ 6398 h 9730"/>
              <a:gd name="connsiteX74-4933" fmla="*/ 9420 w 10000"/>
              <a:gd name="connsiteY74-4934" fmla="*/ 6665 h 9730"/>
              <a:gd name="connsiteX75-4935" fmla="*/ 9614 w 10000"/>
              <a:gd name="connsiteY75-4936" fmla="*/ 7202 h 9730"/>
              <a:gd name="connsiteX76-4937" fmla="*/ 9614 w 10000"/>
              <a:gd name="connsiteY76-4938" fmla="*/ 7603 h 9730"/>
              <a:gd name="connsiteX77-4939" fmla="*/ 9807 w 10000"/>
              <a:gd name="connsiteY77-4940" fmla="*/ 8004 h 9730"/>
              <a:gd name="connsiteX78-4941" fmla="*/ 10000 w 10000"/>
              <a:gd name="connsiteY78-4942" fmla="*/ 8256 h 9730"/>
              <a:gd name="connsiteX79-4943" fmla="*/ 10000 w 10000"/>
              <a:gd name="connsiteY79-4944" fmla="*/ 8391 h 9730"/>
              <a:gd name="connsiteX80-4945" fmla="*/ 10000 w 10000"/>
              <a:gd name="connsiteY80-4946" fmla="*/ 8525 h 9730"/>
              <a:gd name="connsiteX81-4947" fmla="*/ 10000 w 10000"/>
              <a:gd name="connsiteY81-4948" fmla="*/ 8656 h 9730"/>
              <a:gd name="connsiteX82-4949" fmla="*/ 9807 w 10000"/>
              <a:gd name="connsiteY82-4950" fmla="*/ 8791 h 9730"/>
              <a:gd name="connsiteX83-4951" fmla="*/ 9420 w 10000"/>
              <a:gd name="connsiteY83-4952" fmla="*/ 8926 h 9730"/>
              <a:gd name="connsiteX84-4953" fmla="*/ 9034 w 10000"/>
              <a:gd name="connsiteY84-4954" fmla="*/ 9059 h 9730"/>
              <a:gd name="connsiteX85-4955" fmla="*/ 8647 w 10000"/>
              <a:gd name="connsiteY85-4956" fmla="*/ 9194 h 9730"/>
              <a:gd name="connsiteX86-4957" fmla="*/ 8092 w 10000"/>
              <a:gd name="connsiteY86-4958" fmla="*/ 9330 h 9730"/>
              <a:gd name="connsiteX87-4959" fmla="*/ 7318 w 10000"/>
              <a:gd name="connsiteY87-4960" fmla="*/ 9462 h 9730"/>
              <a:gd name="connsiteX88-4961" fmla="*/ 6739 w 10000"/>
              <a:gd name="connsiteY88-4962" fmla="*/ 9596 h 9730"/>
              <a:gd name="connsiteX89-4963" fmla="*/ 5967 w 10000"/>
              <a:gd name="connsiteY89-4964" fmla="*/ 9730 h 9730"/>
              <a:gd name="connsiteX90-4965" fmla="*/ 5001 w 10000"/>
              <a:gd name="connsiteY90-4966" fmla="*/ 9730 h 9730"/>
              <a:gd name="connsiteX91-4967" fmla="*/ 5001 w 10000"/>
              <a:gd name="connsiteY91-4968" fmla="*/ 9730 h 9730"/>
              <a:gd name="connsiteX0-4969" fmla="*/ 5001 w 10000"/>
              <a:gd name="connsiteY0-4970" fmla="*/ 10000 h 10000"/>
              <a:gd name="connsiteX1-4971" fmla="*/ 4227 w 10000"/>
              <a:gd name="connsiteY1-4972" fmla="*/ 9862 h 10000"/>
              <a:gd name="connsiteX2-4973" fmla="*/ 3479 w 10000"/>
              <a:gd name="connsiteY2-4974" fmla="*/ 9862 h 10000"/>
              <a:gd name="connsiteX3-4975" fmla="*/ 2899 w 10000"/>
              <a:gd name="connsiteY3-4976" fmla="*/ 9725 h 10000"/>
              <a:gd name="connsiteX4-4977" fmla="*/ 2320 w 10000"/>
              <a:gd name="connsiteY4-4978" fmla="*/ 9589 h 10000"/>
              <a:gd name="connsiteX5-4979" fmla="*/ 1933 w 10000"/>
              <a:gd name="connsiteY5-4980" fmla="*/ 9449 h 10000"/>
              <a:gd name="connsiteX6-4981" fmla="*/ 1546 w 10000"/>
              <a:gd name="connsiteY6-4982" fmla="*/ 9174 h 10000"/>
              <a:gd name="connsiteX7-4983" fmla="*/ 1160 w 10000"/>
              <a:gd name="connsiteY7-4984" fmla="*/ 8896 h 10000"/>
              <a:gd name="connsiteX8-4985" fmla="*/ 966 w 10000"/>
              <a:gd name="connsiteY8-4986" fmla="*/ 8624 h 10000"/>
              <a:gd name="connsiteX9-4987" fmla="*/ 581 w 10000"/>
              <a:gd name="connsiteY9-4988" fmla="*/ 8226 h 10000"/>
              <a:gd name="connsiteX10-4989" fmla="*/ 387 w 10000"/>
              <a:gd name="connsiteY10-4990" fmla="*/ 7814 h 10000"/>
              <a:gd name="connsiteX11-4991" fmla="*/ 194 w 10000"/>
              <a:gd name="connsiteY11-4992" fmla="*/ 7402 h 10000"/>
              <a:gd name="connsiteX12-4993" fmla="*/ 194 w 10000"/>
              <a:gd name="connsiteY12-4994" fmla="*/ 6988 h 10000"/>
              <a:gd name="connsiteX13-4995" fmla="*/ 0 w 10000"/>
              <a:gd name="connsiteY13-4996" fmla="*/ 6711 h 10000"/>
              <a:gd name="connsiteX14-4997" fmla="*/ 0 w 10000"/>
              <a:gd name="connsiteY14-4998" fmla="*/ 6299 h 10000"/>
              <a:gd name="connsiteX15-4999" fmla="*/ 0 w 10000"/>
              <a:gd name="connsiteY15-5000" fmla="*/ 5748 h 10000"/>
              <a:gd name="connsiteX16-5001" fmla="*/ 0 w 10000"/>
              <a:gd name="connsiteY16-5002" fmla="*/ 5197 h 10000"/>
              <a:gd name="connsiteX17-5003" fmla="*/ 0 w 10000"/>
              <a:gd name="connsiteY17-5004" fmla="*/ 4525 h 10000"/>
              <a:gd name="connsiteX18-5005" fmla="*/ 0 w 10000"/>
              <a:gd name="connsiteY18-5006" fmla="*/ 3701 h 10000"/>
              <a:gd name="connsiteX19-5007" fmla="*/ 0 w 10000"/>
              <a:gd name="connsiteY19-5008" fmla="*/ 2874 h 10000"/>
              <a:gd name="connsiteX20-5009" fmla="*/ 0 w 10000"/>
              <a:gd name="connsiteY20-5010" fmla="*/ 1786 h 10000"/>
              <a:gd name="connsiteX21-5011" fmla="*/ 0 w 10000"/>
              <a:gd name="connsiteY21-5012" fmla="*/ 824 h 10000"/>
              <a:gd name="connsiteX22-5013" fmla="*/ 0 w 10000"/>
              <a:gd name="connsiteY22-5014" fmla="*/ 0 h 10000"/>
              <a:gd name="connsiteX23-5015" fmla="*/ 966 w 10000"/>
              <a:gd name="connsiteY23-5016" fmla="*/ 824 h 10000"/>
              <a:gd name="connsiteX24-5017" fmla="*/ 966 w 10000"/>
              <a:gd name="connsiteY24-5018" fmla="*/ 1514 h 10000"/>
              <a:gd name="connsiteX25-5019" fmla="*/ 966 w 10000"/>
              <a:gd name="connsiteY25-5020" fmla="*/ 2186 h 10000"/>
              <a:gd name="connsiteX26-5021" fmla="*/ 966 w 10000"/>
              <a:gd name="connsiteY26-5022" fmla="*/ 2735 h 10000"/>
              <a:gd name="connsiteX27-5023" fmla="*/ 966 w 10000"/>
              <a:gd name="connsiteY27-5024" fmla="*/ 3287 h 10000"/>
              <a:gd name="connsiteX28-5025" fmla="*/ 966 w 10000"/>
              <a:gd name="connsiteY28-5026" fmla="*/ 3838 h 10000"/>
              <a:gd name="connsiteX29-5027" fmla="*/ 1160 w 10000"/>
              <a:gd name="connsiteY29-5028" fmla="*/ 4252 h 10000"/>
              <a:gd name="connsiteX30-5029" fmla="*/ 1160 w 10000"/>
              <a:gd name="connsiteY30-5030" fmla="*/ 4663 h 10000"/>
              <a:gd name="connsiteX31-5031" fmla="*/ 1160 w 10000"/>
              <a:gd name="connsiteY31-5032" fmla="*/ 4938 h 10000"/>
              <a:gd name="connsiteX32-5033" fmla="*/ 1160 w 10000"/>
              <a:gd name="connsiteY32-5034" fmla="*/ 5197 h 10000"/>
              <a:gd name="connsiteX33-5035" fmla="*/ 1160 w 10000"/>
              <a:gd name="connsiteY33-5036" fmla="*/ 6024 h 10000"/>
              <a:gd name="connsiteX34-5037" fmla="*/ 1354 w 10000"/>
              <a:gd name="connsiteY34-5038" fmla="*/ 6850 h 10000"/>
              <a:gd name="connsiteX35-5039" fmla="*/ 1546 w 10000"/>
              <a:gd name="connsiteY35-5040" fmla="*/ 7262 h 10000"/>
              <a:gd name="connsiteX36-5041" fmla="*/ 1546 w 10000"/>
              <a:gd name="connsiteY36-5042" fmla="*/ 7538 h 10000"/>
              <a:gd name="connsiteX37-5043" fmla="*/ 1740 w 10000"/>
              <a:gd name="connsiteY37-5044" fmla="*/ 7814 h 10000"/>
              <a:gd name="connsiteX38-5045" fmla="*/ 2126 w 10000"/>
              <a:gd name="connsiteY38-5046" fmla="*/ 8089 h 10000"/>
              <a:gd name="connsiteX39-5047" fmla="*/ 2320 w 10000"/>
              <a:gd name="connsiteY39-5048" fmla="*/ 8226 h 10000"/>
              <a:gd name="connsiteX40-5049" fmla="*/ 2706 w 10000"/>
              <a:gd name="connsiteY40-5050" fmla="*/ 8364 h 10000"/>
              <a:gd name="connsiteX41-5051" fmla="*/ 3091 w 10000"/>
              <a:gd name="connsiteY41-5052" fmla="*/ 8485 h 10000"/>
              <a:gd name="connsiteX42-5053" fmla="*/ 3479 w 10000"/>
              <a:gd name="connsiteY42-5054" fmla="*/ 8624 h 10000"/>
              <a:gd name="connsiteX43-5055" fmla="*/ 3842 w 10000"/>
              <a:gd name="connsiteY43-5056" fmla="*/ 8624 h 10000"/>
              <a:gd name="connsiteX44-5057" fmla="*/ 4422 w 10000"/>
              <a:gd name="connsiteY44-5058" fmla="*/ 8762 h 10000"/>
              <a:gd name="connsiteX45-5059" fmla="*/ 5001 w 10000"/>
              <a:gd name="connsiteY45-5060" fmla="*/ 8762 h 10000"/>
              <a:gd name="connsiteX46-5061" fmla="*/ 5580 w 10000"/>
              <a:gd name="connsiteY46-5062" fmla="*/ 8762 h 10000"/>
              <a:gd name="connsiteX47-5063" fmla="*/ 6159 w 10000"/>
              <a:gd name="connsiteY47-5064" fmla="*/ 8624 h 10000"/>
              <a:gd name="connsiteX48-5065" fmla="*/ 6547 w 10000"/>
              <a:gd name="connsiteY48-5066" fmla="*/ 8624 h 10000"/>
              <a:gd name="connsiteX49-5067" fmla="*/ 7126 w 10000"/>
              <a:gd name="connsiteY49-5068" fmla="*/ 8485 h 10000"/>
              <a:gd name="connsiteX50-5069" fmla="*/ 7513 w 10000"/>
              <a:gd name="connsiteY50-5070" fmla="*/ 8364 h 10000"/>
              <a:gd name="connsiteX51-5071" fmla="*/ 7898 w 10000"/>
              <a:gd name="connsiteY51-5072" fmla="*/ 8226 h 10000"/>
              <a:gd name="connsiteX52-5073" fmla="*/ 8092 w 10000"/>
              <a:gd name="connsiteY52-5074" fmla="*/ 8089 h 10000"/>
              <a:gd name="connsiteX53-5075" fmla="*/ 8092 w 10000"/>
              <a:gd name="connsiteY53-5076" fmla="*/ 7952 h 10000"/>
              <a:gd name="connsiteX54-5077" fmla="*/ 8261 w 10000"/>
              <a:gd name="connsiteY54-5078" fmla="*/ 7676 h 10000"/>
              <a:gd name="connsiteX55-5079" fmla="*/ 8454 w 10000"/>
              <a:gd name="connsiteY55-5080" fmla="*/ 7402 h 10000"/>
              <a:gd name="connsiteX56-5081" fmla="*/ 8647 w 10000"/>
              <a:gd name="connsiteY56-5082" fmla="*/ 7262 h 10000"/>
              <a:gd name="connsiteX57-5083" fmla="*/ 8647 w 10000"/>
              <a:gd name="connsiteY57-5084" fmla="*/ 6850 h 10000"/>
              <a:gd name="connsiteX58-5085" fmla="*/ 8841 w 10000"/>
              <a:gd name="connsiteY58-5086" fmla="*/ 6576 h 10000"/>
              <a:gd name="connsiteX59-5087" fmla="*/ 8841 w 10000"/>
              <a:gd name="connsiteY59-5088" fmla="*/ 6299 h 10000"/>
              <a:gd name="connsiteX60-5089" fmla="*/ 8841 w 10000"/>
              <a:gd name="connsiteY60-5090" fmla="*/ 6160 h 10000"/>
              <a:gd name="connsiteX61-5091" fmla="*/ 9034 w 10000"/>
              <a:gd name="connsiteY61-5092" fmla="*/ 5886 h 10000"/>
              <a:gd name="connsiteX62-5093" fmla="*/ 9034 w 10000"/>
              <a:gd name="connsiteY62-5094" fmla="*/ 5748 h 10000"/>
              <a:gd name="connsiteX63-5095" fmla="*/ 9227 w 10000"/>
              <a:gd name="connsiteY63-5096" fmla="*/ 5748 h 10000"/>
              <a:gd name="connsiteX64-5097" fmla="*/ 9227 w 10000"/>
              <a:gd name="connsiteY64-5098" fmla="*/ 5612 h 10000"/>
              <a:gd name="connsiteX65-5099" fmla="*/ 9227 w 10000"/>
              <a:gd name="connsiteY65-5100" fmla="*/ 5612 h 10000"/>
              <a:gd name="connsiteX66-5101" fmla="*/ 9227 w 10000"/>
              <a:gd name="connsiteY66-5102" fmla="*/ 5612 h 10000"/>
              <a:gd name="connsiteX67-5103" fmla="*/ 9227 w 10000"/>
              <a:gd name="connsiteY67-5104" fmla="*/ 5748 h 10000"/>
              <a:gd name="connsiteX68-5105" fmla="*/ 9420 w 10000"/>
              <a:gd name="connsiteY68-5106" fmla="*/ 5748 h 10000"/>
              <a:gd name="connsiteX69-5107" fmla="*/ 9420 w 10000"/>
              <a:gd name="connsiteY69-5108" fmla="*/ 5886 h 10000"/>
              <a:gd name="connsiteX70-5109" fmla="*/ 9420 w 10000"/>
              <a:gd name="connsiteY70-5110" fmla="*/ 6160 h 10000"/>
              <a:gd name="connsiteX71-5111" fmla="*/ 9420 w 10000"/>
              <a:gd name="connsiteY71-5112" fmla="*/ 6299 h 10000"/>
              <a:gd name="connsiteX72-5113" fmla="*/ 9420 w 10000"/>
              <a:gd name="connsiteY72-5114" fmla="*/ 6576 h 10000"/>
              <a:gd name="connsiteX73-5115" fmla="*/ 9420 w 10000"/>
              <a:gd name="connsiteY73-5116" fmla="*/ 6850 h 10000"/>
              <a:gd name="connsiteX74-5117" fmla="*/ 9614 w 10000"/>
              <a:gd name="connsiteY74-5118" fmla="*/ 7402 h 10000"/>
              <a:gd name="connsiteX75-5119" fmla="*/ 9614 w 10000"/>
              <a:gd name="connsiteY75-5120" fmla="*/ 7814 h 10000"/>
              <a:gd name="connsiteX76-5121" fmla="*/ 9807 w 10000"/>
              <a:gd name="connsiteY76-5122" fmla="*/ 8226 h 10000"/>
              <a:gd name="connsiteX77-5123" fmla="*/ 10000 w 10000"/>
              <a:gd name="connsiteY77-5124" fmla="*/ 8485 h 10000"/>
              <a:gd name="connsiteX78-5125" fmla="*/ 10000 w 10000"/>
              <a:gd name="connsiteY78-5126" fmla="*/ 8624 h 10000"/>
              <a:gd name="connsiteX79-5127" fmla="*/ 10000 w 10000"/>
              <a:gd name="connsiteY79-5128" fmla="*/ 8762 h 10000"/>
              <a:gd name="connsiteX80-5129" fmla="*/ 10000 w 10000"/>
              <a:gd name="connsiteY80-5130" fmla="*/ 8896 h 10000"/>
              <a:gd name="connsiteX81-5131" fmla="*/ 9807 w 10000"/>
              <a:gd name="connsiteY81-5132" fmla="*/ 9035 h 10000"/>
              <a:gd name="connsiteX82-5133" fmla="*/ 9420 w 10000"/>
              <a:gd name="connsiteY82-5134" fmla="*/ 9174 h 10000"/>
              <a:gd name="connsiteX83-5135" fmla="*/ 9034 w 10000"/>
              <a:gd name="connsiteY83-5136" fmla="*/ 9310 h 10000"/>
              <a:gd name="connsiteX84-5137" fmla="*/ 8647 w 10000"/>
              <a:gd name="connsiteY84-5138" fmla="*/ 9449 h 10000"/>
              <a:gd name="connsiteX85-5139" fmla="*/ 8092 w 10000"/>
              <a:gd name="connsiteY85-5140" fmla="*/ 9589 h 10000"/>
              <a:gd name="connsiteX86-5141" fmla="*/ 7318 w 10000"/>
              <a:gd name="connsiteY86-5142" fmla="*/ 9725 h 10000"/>
              <a:gd name="connsiteX87-5143" fmla="*/ 6739 w 10000"/>
              <a:gd name="connsiteY87-5144" fmla="*/ 9862 h 10000"/>
              <a:gd name="connsiteX88-5145" fmla="*/ 5967 w 10000"/>
              <a:gd name="connsiteY88-5146" fmla="*/ 10000 h 10000"/>
              <a:gd name="connsiteX89-5147" fmla="*/ 5001 w 10000"/>
              <a:gd name="connsiteY89-5148" fmla="*/ 10000 h 10000"/>
              <a:gd name="connsiteX90-5149" fmla="*/ 5001 w 10000"/>
              <a:gd name="connsiteY90-5150" fmla="*/ 10000 h 10000"/>
              <a:gd name="connsiteX0-5151" fmla="*/ 5001 w 10000"/>
              <a:gd name="connsiteY0-5152" fmla="*/ 9176 h 9176"/>
              <a:gd name="connsiteX1-5153" fmla="*/ 4227 w 10000"/>
              <a:gd name="connsiteY1-5154" fmla="*/ 9038 h 9176"/>
              <a:gd name="connsiteX2-5155" fmla="*/ 3479 w 10000"/>
              <a:gd name="connsiteY2-5156" fmla="*/ 9038 h 9176"/>
              <a:gd name="connsiteX3-5157" fmla="*/ 2899 w 10000"/>
              <a:gd name="connsiteY3-5158" fmla="*/ 8901 h 9176"/>
              <a:gd name="connsiteX4-5159" fmla="*/ 2320 w 10000"/>
              <a:gd name="connsiteY4-5160" fmla="*/ 8765 h 9176"/>
              <a:gd name="connsiteX5-5161" fmla="*/ 1933 w 10000"/>
              <a:gd name="connsiteY5-5162" fmla="*/ 8625 h 9176"/>
              <a:gd name="connsiteX6-5163" fmla="*/ 1546 w 10000"/>
              <a:gd name="connsiteY6-5164" fmla="*/ 8350 h 9176"/>
              <a:gd name="connsiteX7-5165" fmla="*/ 1160 w 10000"/>
              <a:gd name="connsiteY7-5166" fmla="*/ 8072 h 9176"/>
              <a:gd name="connsiteX8-5167" fmla="*/ 966 w 10000"/>
              <a:gd name="connsiteY8-5168" fmla="*/ 7800 h 9176"/>
              <a:gd name="connsiteX9-5169" fmla="*/ 581 w 10000"/>
              <a:gd name="connsiteY9-5170" fmla="*/ 7402 h 9176"/>
              <a:gd name="connsiteX10-5171" fmla="*/ 387 w 10000"/>
              <a:gd name="connsiteY10-5172" fmla="*/ 6990 h 9176"/>
              <a:gd name="connsiteX11-5173" fmla="*/ 194 w 10000"/>
              <a:gd name="connsiteY11-5174" fmla="*/ 6578 h 9176"/>
              <a:gd name="connsiteX12-5175" fmla="*/ 194 w 10000"/>
              <a:gd name="connsiteY12-5176" fmla="*/ 6164 h 9176"/>
              <a:gd name="connsiteX13-5177" fmla="*/ 0 w 10000"/>
              <a:gd name="connsiteY13-5178" fmla="*/ 5887 h 9176"/>
              <a:gd name="connsiteX14-5179" fmla="*/ 0 w 10000"/>
              <a:gd name="connsiteY14-5180" fmla="*/ 5475 h 9176"/>
              <a:gd name="connsiteX15-5181" fmla="*/ 0 w 10000"/>
              <a:gd name="connsiteY15-5182" fmla="*/ 4924 h 9176"/>
              <a:gd name="connsiteX16-5183" fmla="*/ 0 w 10000"/>
              <a:gd name="connsiteY16-5184" fmla="*/ 4373 h 9176"/>
              <a:gd name="connsiteX17-5185" fmla="*/ 0 w 10000"/>
              <a:gd name="connsiteY17-5186" fmla="*/ 3701 h 9176"/>
              <a:gd name="connsiteX18-5187" fmla="*/ 0 w 10000"/>
              <a:gd name="connsiteY18-5188" fmla="*/ 2877 h 9176"/>
              <a:gd name="connsiteX19-5189" fmla="*/ 0 w 10000"/>
              <a:gd name="connsiteY19-5190" fmla="*/ 2050 h 9176"/>
              <a:gd name="connsiteX20-5191" fmla="*/ 0 w 10000"/>
              <a:gd name="connsiteY20-5192" fmla="*/ 962 h 9176"/>
              <a:gd name="connsiteX21-5193" fmla="*/ 0 w 10000"/>
              <a:gd name="connsiteY21-5194" fmla="*/ 0 h 9176"/>
              <a:gd name="connsiteX22-5195" fmla="*/ 966 w 10000"/>
              <a:gd name="connsiteY22-5196" fmla="*/ 0 h 9176"/>
              <a:gd name="connsiteX23-5197" fmla="*/ 966 w 10000"/>
              <a:gd name="connsiteY23-5198" fmla="*/ 690 h 9176"/>
              <a:gd name="connsiteX24-5199" fmla="*/ 966 w 10000"/>
              <a:gd name="connsiteY24-5200" fmla="*/ 1362 h 9176"/>
              <a:gd name="connsiteX25-5201" fmla="*/ 966 w 10000"/>
              <a:gd name="connsiteY25-5202" fmla="*/ 1911 h 9176"/>
              <a:gd name="connsiteX26-5203" fmla="*/ 966 w 10000"/>
              <a:gd name="connsiteY26-5204" fmla="*/ 2463 h 9176"/>
              <a:gd name="connsiteX27-5205" fmla="*/ 966 w 10000"/>
              <a:gd name="connsiteY27-5206" fmla="*/ 3014 h 9176"/>
              <a:gd name="connsiteX28-5207" fmla="*/ 1160 w 10000"/>
              <a:gd name="connsiteY28-5208" fmla="*/ 3428 h 9176"/>
              <a:gd name="connsiteX29-5209" fmla="*/ 1160 w 10000"/>
              <a:gd name="connsiteY29-5210" fmla="*/ 3839 h 9176"/>
              <a:gd name="connsiteX30-5211" fmla="*/ 1160 w 10000"/>
              <a:gd name="connsiteY30-5212" fmla="*/ 4114 h 9176"/>
              <a:gd name="connsiteX31-5213" fmla="*/ 1160 w 10000"/>
              <a:gd name="connsiteY31-5214" fmla="*/ 4373 h 9176"/>
              <a:gd name="connsiteX32-5215" fmla="*/ 1160 w 10000"/>
              <a:gd name="connsiteY32-5216" fmla="*/ 5200 h 9176"/>
              <a:gd name="connsiteX33-5217" fmla="*/ 1354 w 10000"/>
              <a:gd name="connsiteY33-5218" fmla="*/ 6026 h 9176"/>
              <a:gd name="connsiteX34-5219" fmla="*/ 1546 w 10000"/>
              <a:gd name="connsiteY34-5220" fmla="*/ 6438 h 9176"/>
              <a:gd name="connsiteX35-5221" fmla="*/ 1546 w 10000"/>
              <a:gd name="connsiteY35-5222" fmla="*/ 6714 h 9176"/>
              <a:gd name="connsiteX36-5223" fmla="*/ 1740 w 10000"/>
              <a:gd name="connsiteY36-5224" fmla="*/ 6990 h 9176"/>
              <a:gd name="connsiteX37-5225" fmla="*/ 2126 w 10000"/>
              <a:gd name="connsiteY37-5226" fmla="*/ 7265 h 9176"/>
              <a:gd name="connsiteX38-5227" fmla="*/ 2320 w 10000"/>
              <a:gd name="connsiteY38-5228" fmla="*/ 7402 h 9176"/>
              <a:gd name="connsiteX39-5229" fmla="*/ 2706 w 10000"/>
              <a:gd name="connsiteY39-5230" fmla="*/ 7540 h 9176"/>
              <a:gd name="connsiteX40-5231" fmla="*/ 3091 w 10000"/>
              <a:gd name="connsiteY40-5232" fmla="*/ 7661 h 9176"/>
              <a:gd name="connsiteX41-5233" fmla="*/ 3479 w 10000"/>
              <a:gd name="connsiteY41-5234" fmla="*/ 7800 h 9176"/>
              <a:gd name="connsiteX42-5235" fmla="*/ 3842 w 10000"/>
              <a:gd name="connsiteY42-5236" fmla="*/ 7800 h 9176"/>
              <a:gd name="connsiteX43-5237" fmla="*/ 4422 w 10000"/>
              <a:gd name="connsiteY43-5238" fmla="*/ 7938 h 9176"/>
              <a:gd name="connsiteX44-5239" fmla="*/ 5001 w 10000"/>
              <a:gd name="connsiteY44-5240" fmla="*/ 7938 h 9176"/>
              <a:gd name="connsiteX45-5241" fmla="*/ 5580 w 10000"/>
              <a:gd name="connsiteY45-5242" fmla="*/ 7938 h 9176"/>
              <a:gd name="connsiteX46-5243" fmla="*/ 6159 w 10000"/>
              <a:gd name="connsiteY46-5244" fmla="*/ 7800 h 9176"/>
              <a:gd name="connsiteX47-5245" fmla="*/ 6547 w 10000"/>
              <a:gd name="connsiteY47-5246" fmla="*/ 7800 h 9176"/>
              <a:gd name="connsiteX48-5247" fmla="*/ 7126 w 10000"/>
              <a:gd name="connsiteY48-5248" fmla="*/ 7661 h 9176"/>
              <a:gd name="connsiteX49-5249" fmla="*/ 7513 w 10000"/>
              <a:gd name="connsiteY49-5250" fmla="*/ 7540 h 9176"/>
              <a:gd name="connsiteX50-5251" fmla="*/ 7898 w 10000"/>
              <a:gd name="connsiteY50-5252" fmla="*/ 7402 h 9176"/>
              <a:gd name="connsiteX51-5253" fmla="*/ 8092 w 10000"/>
              <a:gd name="connsiteY51-5254" fmla="*/ 7265 h 9176"/>
              <a:gd name="connsiteX52-5255" fmla="*/ 8092 w 10000"/>
              <a:gd name="connsiteY52-5256" fmla="*/ 7128 h 9176"/>
              <a:gd name="connsiteX53-5257" fmla="*/ 8261 w 10000"/>
              <a:gd name="connsiteY53-5258" fmla="*/ 6852 h 9176"/>
              <a:gd name="connsiteX54-5259" fmla="*/ 8454 w 10000"/>
              <a:gd name="connsiteY54-5260" fmla="*/ 6578 h 9176"/>
              <a:gd name="connsiteX55-5261" fmla="*/ 8647 w 10000"/>
              <a:gd name="connsiteY55-5262" fmla="*/ 6438 h 9176"/>
              <a:gd name="connsiteX56-5263" fmla="*/ 8647 w 10000"/>
              <a:gd name="connsiteY56-5264" fmla="*/ 6026 h 9176"/>
              <a:gd name="connsiteX57-5265" fmla="*/ 8841 w 10000"/>
              <a:gd name="connsiteY57-5266" fmla="*/ 5752 h 9176"/>
              <a:gd name="connsiteX58-5267" fmla="*/ 8841 w 10000"/>
              <a:gd name="connsiteY58-5268" fmla="*/ 5475 h 9176"/>
              <a:gd name="connsiteX59-5269" fmla="*/ 8841 w 10000"/>
              <a:gd name="connsiteY59-5270" fmla="*/ 5336 h 9176"/>
              <a:gd name="connsiteX60-5271" fmla="*/ 9034 w 10000"/>
              <a:gd name="connsiteY60-5272" fmla="*/ 5062 h 9176"/>
              <a:gd name="connsiteX61-5273" fmla="*/ 9034 w 10000"/>
              <a:gd name="connsiteY61-5274" fmla="*/ 4924 h 9176"/>
              <a:gd name="connsiteX62-5275" fmla="*/ 9227 w 10000"/>
              <a:gd name="connsiteY62-5276" fmla="*/ 4924 h 9176"/>
              <a:gd name="connsiteX63-5277" fmla="*/ 9227 w 10000"/>
              <a:gd name="connsiteY63-5278" fmla="*/ 4788 h 9176"/>
              <a:gd name="connsiteX64-5279" fmla="*/ 9227 w 10000"/>
              <a:gd name="connsiteY64-5280" fmla="*/ 4788 h 9176"/>
              <a:gd name="connsiteX65-5281" fmla="*/ 9227 w 10000"/>
              <a:gd name="connsiteY65-5282" fmla="*/ 4788 h 9176"/>
              <a:gd name="connsiteX66-5283" fmla="*/ 9227 w 10000"/>
              <a:gd name="connsiteY66-5284" fmla="*/ 4924 h 9176"/>
              <a:gd name="connsiteX67-5285" fmla="*/ 9420 w 10000"/>
              <a:gd name="connsiteY67-5286" fmla="*/ 4924 h 9176"/>
              <a:gd name="connsiteX68-5287" fmla="*/ 9420 w 10000"/>
              <a:gd name="connsiteY68-5288" fmla="*/ 5062 h 9176"/>
              <a:gd name="connsiteX69-5289" fmla="*/ 9420 w 10000"/>
              <a:gd name="connsiteY69-5290" fmla="*/ 5336 h 9176"/>
              <a:gd name="connsiteX70-5291" fmla="*/ 9420 w 10000"/>
              <a:gd name="connsiteY70-5292" fmla="*/ 5475 h 9176"/>
              <a:gd name="connsiteX71-5293" fmla="*/ 9420 w 10000"/>
              <a:gd name="connsiteY71-5294" fmla="*/ 5752 h 9176"/>
              <a:gd name="connsiteX72-5295" fmla="*/ 9420 w 10000"/>
              <a:gd name="connsiteY72-5296" fmla="*/ 6026 h 9176"/>
              <a:gd name="connsiteX73-5297" fmla="*/ 9614 w 10000"/>
              <a:gd name="connsiteY73-5298" fmla="*/ 6578 h 9176"/>
              <a:gd name="connsiteX74-5299" fmla="*/ 9614 w 10000"/>
              <a:gd name="connsiteY74-5300" fmla="*/ 6990 h 9176"/>
              <a:gd name="connsiteX75-5301" fmla="*/ 9807 w 10000"/>
              <a:gd name="connsiteY75-5302" fmla="*/ 7402 h 9176"/>
              <a:gd name="connsiteX76-5303" fmla="*/ 10000 w 10000"/>
              <a:gd name="connsiteY76-5304" fmla="*/ 7661 h 9176"/>
              <a:gd name="connsiteX77-5305" fmla="*/ 10000 w 10000"/>
              <a:gd name="connsiteY77-5306" fmla="*/ 7800 h 9176"/>
              <a:gd name="connsiteX78-5307" fmla="*/ 10000 w 10000"/>
              <a:gd name="connsiteY78-5308" fmla="*/ 7938 h 9176"/>
              <a:gd name="connsiteX79-5309" fmla="*/ 10000 w 10000"/>
              <a:gd name="connsiteY79-5310" fmla="*/ 8072 h 9176"/>
              <a:gd name="connsiteX80-5311" fmla="*/ 9807 w 10000"/>
              <a:gd name="connsiteY80-5312" fmla="*/ 8211 h 9176"/>
              <a:gd name="connsiteX81-5313" fmla="*/ 9420 w 10000"/>
              <a:gd name="connsiteY81-5314" fmla="*/ 8350 h 9176"/>
              <a:gd name="connsiteX82-5315" fmla="*/ 9034 w 10000"/>
              <a:gd name="connsiteY82-5316" fmla="*/ 8486 h 9176"/>
              <a:gd name="connsiteX83-5317" fmla="*/ 8647 w 10000"/>
              <a:gd name="connsiteY83-5318" fmla="*/ 8625 h 9176"/>
              <a:gd name="connsiteX84-5319" fmla="*/ 8092 w 10000"/>
              <a:gd name="connsiteY84-5320" fmla="*/ 8765 h 9176"/>
              <a:gd name="connsiteX85-5321" fmla="*/ 7318 w 10000"/>
              <a:gd name="connsiteY85-5322" fmla="*/ 8901 h 9176"/>
              <a:gd name="connsiteX86-5323" fmla="*/ 6739 w 10000"/>
              <a:gd name="connsiteY86-5324" fmla="*/ 9038 h 9176"/>
              <a:gd name="connsiteX87-5325" fmla="*/ 5967 w 10000"/>
              <a:gd name="connsiteY87-5326" fmla="*/ 9176 h 9176"/>
              <a:gd name="connsiteX88-5327" fmla="*/ 5001 w 10000"/>
              <a:gd name="connsiteY88-5328" fmla="*/ 9176 h 9176"/>
              <a:gd name="connsiteX89-5329" fmla="*/ 5001 w 10000"/>
              <a:gd name="connsiteY89-5330" fmla="*/ 9176 h 9176"/>
              <a:gd name="connsiteX0-5331" fmla="*/ 5001 w 10000"/>
              <a:gd name="connsiteY0-5332" fmla="*/ 10000 h 10000"/>
              <a:gd name="connsiteX1-5333" fmla="*/ 4227 w 10000"/>
              <a:gd name="connsiteY1-5334" fmla="*/ 9850 h 10000"/>
              <a:gd name="connsiteX2-5335" fmla="*/ 3479 w 10000"/>
              <a:gd name="connsiteY2-5336" fmla="*/ 9850 h 10000"/>
              <a:gd name="connsiteX3-5337" fmla="*/ 2899 w 10000"/>
              <a:gd name="connsiteY3-5338" fmla="*/ 9700 h 10000"/>
              <a:gd name="connsiteX4-5339" fmla="*/ 2320 w 10000"/>
              <a:gd name="connsiteY4-5340" fmla="*/ 9552 h 10000"/>
              <a:gd name="connsiteX5-5341" fmla="*/ 1933 w 10000"/>
              <a:gd name="connsiteY5-5342" fmla="*/ 9400 h 10000"/>
              <a:gd name="connsiteX6-5343" fmla="*/ 1546 w 10000"/>
              <a:gd name="connsiteY6-5344" fmla="*/ 9100 h 10000"/>
              <a:gd name="connsiteX7-5345" fmla="*/ 1160 w 10000"/>
              <a:gd name="connsiteY7-5346" fmla="*/ 8797 h 10000"/>
              <a:gd name="connsiteX8-5347" fmla="*/ 966 w 10000"/>
              <a:gd name="connsiteY8-5348" fmla="*/ 8500 h 10000"/>
              <a:gd name="connsiteX9-5349" fmla="*/ 581 w 10000"/>
              <a:gd name="connsiteY9-5350" fmla="*/ 8067 h 10000"/>
              <a:gd name="connsiteX10-5351" fmla="*/ 387 w 10000"/>
              <a:gd name="connsiteY10-5352" fmla="*/ 7618 h 10000"/>
              <a:gd name="connsiteX11-5353" fmla="*/ 194 w 10000"/>
              <a:gd name="connsiteY11-5354" fmla="*/ 7169 h 10000"/>
              <a:gd name="connsiteX12-5355" fmla="*/ 194 w 10000"/>
              <a:gd name="connsiteY12-5356" fmla="*/ 6718 h 10000"/>
              <a:gd name="connsiteX13-5357" fmla="*/ 0 w 10000"/>
              <a:gd name="connsiteY13-5358" fmla="*/ 6416 h 10000"/>
              <a:gd name="connsiteX14-5359" fmla="*/ 0 w 10000"/>
              <a:gd name="connsiteY14-5360" fmla="*/ 5967 h 10000"/>
              <a:gd name="connsiteX15-5361" fmla="*/ 0 w 10000"/>
              <a:gd name="connsiteY15-5362" fmla="*/ 5366 h 10000"/>
              <a:gd name="connsiteX16-5363" fmla="*/ 0 w 10000"/>
              <a:gd name="connsiteY16-5364" fmla="*/ 4766 h 10000"/>
              <a:gd name="connsiteX17-5365" fmla="*/ 0 w 10000"/>
              <a:gd name="connsiteY17-5366" fmla="*/ 4033 h 10000"/>
              <a:gd name="connsiteX18-5367" fmla="*/ 0 w 10000"/>
              <a:gd name="connsiteY18-5368" fmla="*/ 3135 h 10000"/>
              <a:gd name="connsiteX19-5369" fmla="*/ 0 w 10000"/>
              <a:gd name="connsiteY19-5370" fmla="*/ 2234 h 10000"/>
              <a:gd name="connsiteX20-5371" fmla="*/ 0 w 10000"/>
              <a:gd name="connsiteY20-5372" fmla="*/ 1048 h 10000"/>
              <a:gd name="connsiteX21-5373" fmla="*/ 966 w 10000"/>
              <a:gd name="connsiteY21-5374" fmla="*/ 0 h 10000"/>
              <a:gd name="connsiteX22-5375" fmla="*/ 966 w 10000"/>
              <a:gd name="connsiteY22-5376" fmla="*/ 752 h 10000"/>
              <a:gd name="connsiteX23-5377" fmla="*/ 966 w 10000"/>
              <a:gd name="connsiteY23-5378" fmla="*/ 1484 h 10000"/>
              <a:gd name="connsiteX24-5379" fmla="*/ 966 w 10000"/>
              <a:gd name="connsiteY24-5380" fmla="*/ 2083 h 10000"/>
              <a:gd name="connsiteX25-5381" fmla="*/ 966 w 10000"/>
              <a:gd name="connsiteY25-5382" fmla="*/ 2684 h 10000"/>
              <a:gd name="connsiteX26-5383" fmla="*/ 966 w 10000"/>
              <a:gd name="connsiteY26-5384" fmla="*/ 3285 h 10000"/>
              <a:gd name="connsiteX27-5385" fmla="*/ 1160 w 10000"/>
              <a:gd name="connsiteY27-5386" fmla="*/ 3736 h 10000"/>
              <a:gd name="connsiteX28-5387" fmla="*/ 1160 w 10000"/>
              <a:gd name="connsiteY28-5388" fmla="*/ 4184 h 10000"/>
              <a:gd name="connsiteX29-5389" fmla="*/ 1160 w 10000"/>
              <a:gd name="connsiteY29-5390" fmla="*/ 4483 h 10000"/>
              <a:gd name="connsiteX30-5391" fmla="*/ 1160 w 10000"/>
              <a:gd name="connsiteY30-5392" fmla="*/ 4766 h 10000"/>
              <a:gd name="connsiteX31-5393" fmla="*/ 1160 w 10000"/>
              <a:gd name="connsiteY31-5394" fmla="*/ 5667 h 10000"/>
              <a:gd name="connsiteX32-5395" fmla="*/ 1354 w 10000"/>
              <a:gd name="connsiteY32-5396" fmla="*/ 6567 h 10000"/>
              <a:gd name="connsiteX33-5397" fmla="*/ 1546 w 10000"/>
              <a:gd name="connsiteY33-5398" fmla="*/ 7016 h 10000"/>
              <a:gd name="connsiteX34-5399" fmla="*/ 1546 w 10000"/>
              <a:gd name="connsiteY34-5400" fmla="*/ 7317 h 10000"/>
              <a:gd name="connsiteX35-5401" fmla="*/ 1740 w 10000"/>
              <a:gd name="connsiteY35-5402" fmla="*/ 7618 h 10000"/>
              <a:gd name="connsiteX36-5403" fmla="*/ 2126 w 10000"/>
              <a:gd name="connsiteY36-5404" fmla="*/ 7917 h 10000"/>
              <a:gd name="connsiteX37-5405" fmla="*/ 2320 w 10000"/>
              <a:gd name="connsiteY37-5406" fmla="*/ 8067 h 10000"/>
              <a:gd name="connsiteX38-5407" fmla="*/ 2706 w 10000"/>
              <a:gd name="connsiteY38-5408" fmla="*/ 8217 h 10000"/>
              <a:gd name="connsiteX39-5409" fmla="*/ 3091 w 10000"/>
              <a:gd name="connsiteY39-5410" fmla="*/ 8349 h 10000"/>
              <a:gd name="connsiteX40-5411" fmla="*/ 3479 w 10000"/>
              <a:gd name="connsiteY40-5412" fmla="*/ 8500 h 10000"/>
              <a:gd name="connsiteX41-5413" fmla="*/ 3842 w 10000"/>
              <a:gd name="connsiteY41-5414" fmla="*/ 8500 h 10000"/>
              <a:gd name="connsiteX42-5415" fmla="*/ 4422 w 10000"/>
              <a:gd name="connsiteY42-5416" fmla="*/ 8651 h 10000"/>
              <a:gd name="connsiteX43-5417" fmla="*/ 5001 w 10000"/>
              <a:gd name="connsiteY43-5418" fmla="*/ 8651 h 10000"/>
              <a:gd name="connsiteX44-5419" fmla="*/ 5580 w 10000"/>
              <a:gd name="connsiteY44-5420" fmla="*/ 8651 h 10000"/>
              <a:gd name="connsiteX45-5421" fmla="*/ 6159 w 10000"/>
              <a:gd name="connsiteY45-5422" fmla="*/ 8500 h 10000"/>
              <a:gd name="connsiteX46-5423" fmla="*/ 6547 w 10000"/>
              <a:gd name="connsiteY46-5424" fmla="*/ 8500 h 10000"/>
              <a:gd name="connsiteX47-5425" fmla="*/ 7126 w 10000"/>
              <a:gd name="connsiteY47-5426" fmla="*/ 8349 h 10000"/>
              <a:gd name="connsiteX48-5427" fmla="*/ 7513 w 10000"/>
              <a:gd name="connsiteY48-5428" fmla="*/ 8217 h 10000"/>
              <a:gd name="connsiteX49-5429" fmla="*/ 7898 w 10000"/>
              <a:gd name="connsiteY49-5430" fmla="*/ 8067 h 10000"/>
              <a:gd name="connsiteX50-5431" fmla="*/ 8092 w 10000"/>
              <a:gd name="connsiteY50-5432" fmla="*/ 7917 h 10000"/>
              <a:gd name="connsiteX51-5433" fmla="*/ 8092 w 10000"/>
              <a:gd name="connsiteY51-5434" fmla="*/ 7768 h 10000"/>
              <a:gd name="connsiteX52-5435" fmla="*/ 8261 w 10000"/>
              <a:gd name="connsiteY52-5436" fmla="*/ 7467 h 10000"/>
              <a:gd name="connsiteX53-5437" fmla="*/ 8454 w 10000"/>
              <a:gd name="connsiteY53-5438" fmla="*/ 7169 h 10000"/>
              <a:gd name="connsiteX54-5439" fmla="*/ 8647 w 10000"/>
              <a:gd name="connsiteY54-5440" fmla="*/ 7016 h 10000"/>
              <a:gd name="connsiteX55-5441" fmla="*/ 8647 w 10000"/>
              <a:gd name="connsiteY55-5442" fmla="*/ 6567 h 10000"/>
              <a:gd name="connsiteX56-5443" fmla="*/ 8841 w 10000"/>
              <a:gd name="connsiteY56-5444" fmla="*/ 6269 h 10000"/>
              <a:gd name="connsiteX57-5445" fmla="*/ 8841 w 10000"/>
              <a:gd name="connsiteY57-5446" fmla="*/ 5967 h 10000"/>
              <a:gd name="connsiteX58-5447" fmla="*/ 8841 w 10000"/>
              <a:gd name="connsiteY58-5448" fmla="*/ 5815 h 10000"/>
              <a:gd name="connsiteX59-5449" fmla="*/ 9034 w 10000"/>
              <a:gd name="connsiteY59-5450" fmla="*/ 5517 h 10000"/>
              <a:gd name="connsiteX60-5451" fmla="*/ 9034 w 10000"/>
              <a:gd name="connsiteY60-5452" fmla="*/ 5366 h 10000"/>
              <a:gd name="connsiteX61-5453" fmla="*/ 9227 w 10000"/>
              <a:gd name="connsiteY61-5454" fmla="*/ 5366 h 10000"/>
              <a:gd name="connsiteX62-5455" fmla="*/ 9227 w 10000"/>
              <a:gd name="connsiteY62-5456" fmla="*/ 5218 h 10000"/>
              <a:gd name="connsiteX63-5457" fmla="*/ 9227 w 10000"/>
              <a:gd name="connsiteY63-5458" fmla="*/ 5218 h 10000"/>
              <a:gd name="connsiteX64-5459" fmla="*/ 9227 w 10000"/>
              <a:gd name="connsiteY64-5460" fmla="*/ 5218 h 10000"/>
              <a:gd name="connsiteX65-5461" fmla="*/ 9227 w 10000"/>
              <a:gd name="connsiteY65-5462" fmla="*/ 5366 h 10000"/>
              <a:gd name="connsiteX66-5463" fmla="*/ 9420 w 10000"/>
              <a:gd name="connsiteY66-5464" fmla="*/ 5366 h 10000"/>
              <a:gd name="connsiteX67-5465" fmla="*/ 9420 w 10000"/>
              <a:gd name="connsiteY67-5466" fmla="*/ 5517 h 10000"/>
              <a:gd name="connsiteX68-5467" fmla="*/ 9420 w 10000"/>
              <a:gd name="connsiteY68-5468" fmla="*/ 5815 h 10000"/>
              <a:gd name="connsiteX69-5469" fmla="*/ 9420 w 10000"/>
              <a:gd name="connsiteY69-5470" fmla="*/ 5967 h 10000"/>
              <a:gd name="connsiteX70-5471" fmla="*/ 9420 w 10000"/>
              <a:gd name="connsiteY70-5472" fmla="*/ 6269 h 10000"/>
              <a:gd name="connsiteX71-5473" fmla="*/ 9420 w 10000"/>
              <a:gd name="connsiteY71-5474" fmla="*/ 6567 h 10000"/>
              <a:gd name="connsiteX72-5475" fmla="*/ 9614 w 10000"/>
              <a:gd name="connsiteY72-5476" fmla="*/ 7169 h 10000"/>
              <a:gd name="connsiteX73-5477" fmla="*/ 9614 w 10000"/>
              <a:gd name="connsiteY73-5478" fmla="*/ 7618 h 10000"/>
              <a:gd name="connsiteX74-5479" fmla="*/ 9807 w 10000"/>
              <a:gd name="connsiteY74-5480" fmla="*/ 8067 h 10000"/>
              <a:gd name="connsiteX75-5481" fmla="*/ 10000 w 10000"/>
              <a:gd name="connsiteY75-5482" fmla="*/ 8349 h 10000"/>
              <a:gd name="connsiteX76-5483" fmla="*/ 10000 w 10000"/>
              <a:gd name="connsiteY76-5484" fmla="*/ 8500 h 10000"/>
              <a:gd name="connsiteX77-5485" fmla="*/ 10000 w 10000"/>
              <a:gd name="connsiteY77-5486" fmla="*/ 8651 h 10000"/>
              <a:gd name="connsiteX78-5487" fmla="*/ 10000 w 10000"/>
              <a:gd name="connsiteY78-5488" fmla="*/ 8797 h 10000"/>
              <a:gd name="connsiteX79-5489" fmla="*/ 9807 w 10000"/>
              <a:gd name="connsiteY79-5490" fmla="*/ 8948 h 10000"/>
              <a:gd name="connsiteX80-5491" fmla="*/ 9420 w 10000"/>
              <a:gd name="connsiteY80-5492" fmla="*/ 9100 h 10000"/>
              <a:gd name="connsiteX81-5493" fmla="*/ 9034 w 10000"/>
              <a:gd name="connsiteY81-5494" fmla="*/ 9248 h 10000"/>
              <a:gd name="connsiteX82-5495" fmla="*/ 8647 w 10000"/>
              <a:gd name="connsiteY82-5496" fmla="*/ 9400 h 10000"/>
              <a:gd name="connsiteX83-5497" fmla="*/ 8092 w 10000"/>
              <a:gd name="connsiteY83-5498" fmla="*/ 9552 h 10000"/>
              <a:gd name="connsiteX84-5499" fmla="*/ 7318 w 10000"/>
              <a:gd name="connsiteY84-5500" fmla="*/ 9700 h 10000"/>
              <a:gd name="connsiteX85-5501" fmla="*/ 6739 w 10000"/>
              <a:gd name="connsiteY85-5502" fmla="*/ 9850 h 10000"/>
              <a:gd name="connsiteX86-5503" fmla="*/ 5967 w 10000"/>
              <a:gd name="connsiteY86-5504" fmla="*/ 10000 h 10000"/>
              <a:gd name="connsiteX87-5505" fmla="*/ 5001 w 10000"/>
              <a:gd name="connsiteY87-5506" fmla="*/ 10000 h 10000"/>
              <a:gd name="connsiteX88-5507" fmla="*/ 5001 w 10000"/>
              <a:gd name="connsiteY88-5508" fmla="*/ 10000 h 10000"/>
              <a:gd name="connsiteX0-5509" fmla="*/ 5001 w 10000"/>
              <a:gd name="connsiteY0-5510" fmla="*/ 9248 h 9248"/>
              <a:gd name="connsiteX1-5511" fmla="*/ 4227 w 10000"/>
              <a:gd name="connsiteY1-5512" fmla="*/ 9098 h 9248"/>
              <a:gd name="connsiteX2-5513" fmla="*/ 3479 w 10000"/>
              <a:gd name="connsiteY2-5514" fmla="*/ 9098 h 9248"/>
              <a:gd name="connsiteX3-5515" fmla="*/ 2899 w 10000"/>
              <a:gd name="connsiteY3-5516" fmla="*/ 8948 h 9248"/>
              <a:gd name="connsiteX4-5517" fmla="*/ 2320 w 10000"/>
              <a:gd name="connsiteY4-5518" fmla="*/ 8800 h 9248"/>
              <a:gd name="connsiteX5-5519" fmla="*/ 1933 w 10000"/>
              <a:gd name="connsiteY5-5520" fmla="*/ 8648 h 9248"/>
              <a:gd name="connsiteX6-5521" fmla="*/ 1546 w 10000"/>
              <a:gd name="connsiteY6-5522" fmla="*/ 8348 h 9248"/>
              <a:gd name="connsiteX7-5523" fmla="*/ 1160 w 10000"/>
              <a:gd name="connsiteY7-5524" fmla="*/ 8045 h 9248"/>
              <a:gd name="connsiteX8-5525" fmla="*/ 966 w 10000"/>
              <a:gd name="connsiteY8-5526" fmla="*/ 7748 h 9248"/>
              <a:gd name="connsiteX9-5527" fmla="*/ 581 w 10000"/>
              <a:gd name="connsiteY9-5528" fmla="*/ 7315 h 9248"/>
              <a:gd name="connsiteX10-5529" fmla="*/ 387 w 10000"/>
              <a:gd name="connsiteY10-5530" fmla="*/ 6866 h 9248"/>
              <a:gd name="connsiteX11-5531" fmla="*/ 194 w 10000"/>
              <a:gd name="connsiteY11-5532" fmla="*/ 6417 h 9248"/>
              <a:gd name="connsiteX12-5533" fmla="*/ 194 w 10000"/>
              <a:gd name="connsiteY12-5534" fmla="*/ 5966 h 9248"/>
              <a:gd name="connsiteX13-5535" fmla="*/ 0 w 10000"/>
              <a:gd name="connsiteY13-5536" fmla="*/ 5664 h 9248"/>
              <a:gd name="connsiteX14-5537" fmla="*/ 0 w 10000"/>
              <a:gd name="connsiteY14-5538" fmla="*/ 5215 h 9248"/>
              <a:gd name="connsiteX15-5539" fmla="*/ 0 w 10000"/>
              <a:gd name="connsiteY15-5540" fmla="*/ 4614 h 9248"/>
              <a:gd name="connsiteX16-5541" fmla="*/ 0 w 10000"/>
              <a:gd name="connsiteY16-5542" fmla="*/ 4014 h 9248"/>
              <a:gd name="connsiteX17-5543" fmla="*/ 0 w 10000"/>
              <a:gd name="connsiteY17-5544" fmla="*/ 3281 h 9248"/>
              <a:gd name="connsiteX18-5545" fmla="*/ 0 w 10000"/>
              <a:gd name="connsiteY18-5546" fmla="*/ 2383 h 9248"/>
              <a:gd name="connsiteX19-5547" fmla="*/ 0 w 10000"/>
              <a:gd name="connsiteY19-5548" fmla="*/ 1482 h 9248"/>
              <a:gd name="connsiteX20-5549" fmla="*/ 0 w 10000"/>
              <a:gd name="connsiteY20-5550" fmla="*/ 296 h 9248"/>
              <a:gd name="connsiteX21-5551" fmla="*/ 966 w 10000"/>
              <a:gd name="connsiteY21-5552" fmla="*/ 0 h 9248"/>
              <a:gd name="connsiteX22-5553" fmla="*/ 966 w 10000"/>
              <a:gd name="connsiteY22-5554" fmla="*/ 732 h 9248"/>
              <a:gd name="connsiteX23-5555" fmla="*/ 966 w 10000"/>
              <a:gd name="connsiteY23-5556" fmla="*/ 1331 h 9248"/>
              <a:gd name="connsiteX24-5557" fmla="*/ 966 w 10000"/>
              <a:gd name="connsiteY24-5558" fmla="*/ 1932 h 9248"/>
              <a:gd name="connsiteX25-5559" fmla="*/ 966 w 10000"/>
              <a:gd name="connsiteY25-5560" fmla="*/ 2533 h 9248"/>
              <a:gd name="connsiteX26-5561" fmla="*/ 1160 w 10000"/>
              <a:gd name="connsiteY26-5562" fmla="*/ 2984 h 9248"/>
              <a:gd name="connsiteX27-5563" fmla="*/ 1160 w 10000"/>
              <a:gd name="connsiteY27-5564" fmla="*/ 3432 h 9248"/>
              <a:gd name="connsiteX28-5565" fmla="*/ 1160 w 10000"/>
              <a:gd name="connsiteY28-5566" fmla="*/ 3731 h 9248"/>
              <a:gd name="connsiteX29-5567" fmla="*/ 1160 w 10000"/>
              <a:gd name="connsiteY29-5568" fmla="*/ 4014 h 9248"/>
              <a:gd name="connsiteX30-5569" fmla="*/ 1160 w 10000"/>
              <a:gd name="connsiteY30-5570" fmla="*/ 4915 h 9248"/>
              <a:gd name="connsiteX31-5571" fmla="*/ 1354 w 10000"/>
              <a:gd name="connsiteY31-5572" fmla="*/ 5815 h 9248"/>
              <a:gd name="connsiteX32-5573" fmla="*/ 1546 w 10000"/>
              <a:gd name="connsiteY32-5574" fmla="*/ 6264 h 9248"/>
              <a:gd name="connsiteX33-5575" fmla="*/ 1546 w 10000"/>
              <a:gd name="connsiteY33-5576" fmla="*/ 6565 h 9248"/>
              <a:gd name="connsiteX34-5577" fmla="*/ 1740 w 10000"/>
              <a:gd name="connsiteY34-5578" fmla="*/ 6866 h 9248"/>
              <a:gd name="connsiteX35-5579" fmla="*/ 2126 w 10000"/>
              <a:gd name="connsiteY35-5580" fmla="*/ 7165 h 9248"/>
              <a:gd name="connsiteX36-5581" fmla="*/ 2320 w 10000"/>
              <a:gd name="connsiteY36-5582" fmla="*/ 7315 h 9248"/>
              <a:gd name="connsiteX37-5583" fmla="*/ 2706 w 10000"/>
              <a:gd name="connsiteY37-5584" fmla="*/ 7465 h 9248"/>
              <a:gd name="connsiteX38-5585" fmla="*/ 3091 w 10000"/>
              <a:gd name="connsiteY38-5586" fmla="*/ 7597 h 9248"/>
              <a:gd name="connsiteX39-5587" fmla="*/ 3479 w 10000"/>
              <a:gd name="connsiteY39-5588" fmla="*/ 7748 h 9248"/>
              <a:gd name="connsiteX40-5589" fmla="*/ 3842 w 10000"/>
              <a:gd name="connsiteY40-5590" fmla="*/ 7748 h 9248"/>
              <a:gd name="connsiteX41-5591" fmla="*/ 4422 w 10000"/>
              <a:gd name="connsiteY41-5592" fmla="*/ 7899 h 9248"/>
              <a:gd name="connsiteX42-5593" fmla="*/ 5001 w 10000"/>
              <a:gd name="connsiteY42-5594" fmla="*/ 7899 h 9248"/>
              <a:gd name="connsiteX43-5595" fmla="*/ 5580 w 10000"/>
              <a:gd name="connsiteY43-5596" fmla="*/ 7899 h 9248"/>
              <a:gd name="connsiteX44-5597" fmla="*/ 6159 w 10000"/>
              <a:gd name="connsiteY44-5598" fmla="*/ 7748 h 9248"/>
              <a:gd name="connsiteX45-5599" fmla="*/ 6547 w 10000"/>
              <a:gd name="connsiteY45-5600" fmla="*/ 7748 h 9248"/>
              <a:gd name="connsiteX46-5601" fmla="*/ 7126 w 10000"/>
              <a:gd name="connsiteY46-5602" fmla="*/ 7597 h 9248"/>
              <a:gd name="connsiteX47-5603" fmla="*/ 7513 w 10000"/>
              <a:gd name="connsiteY47-5604" fmla="*/ 7465 h 9248"/>
              <a:gd name="connsiteX48-5605" fmla="*/ 7898 w 10000"/>
              <a:gd name="connsiteY48-5606" fmla="*/ 7315 h 9248"/>
              <a:gd name="connsiteX49-5607" fmla="*/ 8092 w 10000"/>
              <a:gd name="connsiteY49-5608" fmla="*/ 7165 h 9248"/>
              <a:gd name="connsiteX50-5609" fmla="*/ 8092 w 10000"/>
              <a:gd name="connsiteY50-5610" fmla="*/ 7016 h 9248"/>
              <a:gd name="connsiteX51-5611" fmla="*/ 8261 w 10000"/>
              <a:gd name="connsiteY51-5612" fmla="*/ 6715 h 9248"/>
              <a:gd name="connsiteX52-5613" fmla="*/ 8454 w 10000"/>
              <a:gd name="connsiteY52-5614" fmla="*/ 6417 h 9248"/>
              <a:gd name="connsiteX53-5615" fmla="*/ 8647 w 10000"/>
              <a:gd name="connsiteY53-5616" fmla="*/ 6264 h 9248"/>
              <a:gd name="connsiteX54-5617" fmla="*/ 8647 w 10000"/>
              <a:gd name="connsiteY54-5618" fmla="*/ 5815 h 9248"/>
              <a:gd name="connsiteX55-5619" fmla="*/ 8841 w 10000"/>
              <a:gd name="connsiteY55-5620" fmla="*/ 5517 h 9248"/>
              <a:gd name="connsiteX56-5621" fmla="*/ 8841 w 10000"/>
              <a:gd name="connsiteY56-5622" fmla="*/ 5215 h 9248"/>
              <a:gd name="connsiteX57-5623" fmla="*/ 8841 w 10000"/>
              <a:gd name="connsiteY57-5624" fmla="*/ 5063 h 9248"/>
              <a:gd name="connsiteX58-5625" fmla="*/ 9034 w 10000"/>
              <a:gd name="connsiteY58-5626" fmla="*/ 4765 h 9248"/>
              <a:gd name="connsiteX59-5627" fmla="*/ 9034 w 10000"/>
              <a:gd name="connsiteY59-5628" fmla="*/ 4614 h 9248"/>
              <a:gd name="connsiteX60-5629" fmla="*/ 9227 w 10000"/>
              <a:gd name="connsiteY60-5630" fmla="*/ 4614 h 9248"/>
              <a:gd name="connsiteX61-5631" fmla="*/ 9227 w 10000"/>
              <a:gd name="connsiteY61-5632" fmla="*/ 4466 h 9248"/>
              <a:gd name="connsiteX62-5633" fmla="*/ 9227 w 10000"/>
              <a:gd name="connsiteY62-5634" fmla="*/ 4466 h 9248"/>
              <a:gd name="connsiteX63-5635" fmla="*/ 9227 w 10000"/>
              <a:gd name="connsiteY63-5636" fmla="*/ 4466 h 9248"/>
              <a:gd name="connsiteX64-5637" fmla="*/ 9227 w 10000"/>
              <a:gd name="connsiteY64-5638" fmla="*/ 4614 h 9248"/>
              <a:gd name="connsiteX65-5639" fmla="*/ 9420 w 10000"/>
              <a:gd name="connsiteY65-5640" fmla="*/ 4614 h 9248"/>
              <a:gd name="connsiteX66-5641" fmla="*/ 9420 w 10000"/>
              <a:gd name="connsiteY66-5642" fmla="*/ 4765 h 9248"/>
              <a:gd name="connsiteX67-5643" fmla="*/ 9420 w 10000"/>
              <a:gd name="connsiteY67-5644" fmla="*/ 5063 h 9248"/>
              <a:gd name="connsiteX68-5645" fmla="*/ 9420 w 10000"/>
              <a:gd name="connsiteY68-5646" fmla="*/ 5215 h 9248"/>
              <a:gd name="connsiteX69-5647" fmla="*/ 9420 w 10000"/>
              <a:gd name="connsiteY69-5648" fmla="*/ 5517 h 9248"/>
              <a:gd name="connsiteX70-5649" fmla="*/ 9420 w 10000"/>
              <a:gd name="connsiteY70-5650" fmla="*/ 5815 h 9248"/>
              <a:gd name="connsiteX71-5651" fmla="*/ 9614 w 10000"/>
              <a:gd name="connsiteY71-5652" fmla="*/ 6417 h 9248"/>
              <a:gd name="connsiteX72-5653" fmla="*/ 9614 w 10000"/>
              <a:gd name="connsiteY72-5654" fmla="*/ 6866 h 9248"/>
              <a:gd name="connsiteX73-5655" fmla="*/ 9807 w 10000"/>
              <a:gd name="connsiteY73-5656" fmla="*/ 7315 h 9248"/>
              <a:gd name="connsiteX74-5657" fmla="*/ 10000 w 10000"/>
              <a:gd name="connsiteY74-5658" fmla="*/ 7597 h 9248"/>
              <a:gd name="connsiteX75-5659" fmla="*/ 10000 w 10000"/>
              <a:gd name="connsiteY75-5660" fmla="*/ 7748 h 9248"/>
              <a:gd name="connsiteX76-5661" fmla="*/ 10000 w 10000"/>
              <a:gd name="connsiteY76-5662" fmla="*/ 7899 h 9248"/>
              <a:gd name="connsiteX77-5663" fmla="*/ 10000 w 10000"/>
              <a:gd name="connsiteY77-5664" fmla="*/ 8045 h 9248"/>
              <a:gd name="connsiteX78-5665" fmla="*/ 9807 w 10000"/>
              <a:gd name="connsiteY78-5666" fmla="*/ 8196 h 9248"/>
              <a:gd name="connsiteX79-5667" fmla="*/ 9420 w 10000"/>
              <a:gd name="connsiteY79-5668" fmla="*/ 8348 h 9248"/>
              <a:gd name="connsiteX80-5669" fmla="*/ 9034 w 10000"/>
              <a:gd name="connsiteY80-5670" fmla="*/ 8496 h 9248"/>
              <a:gd name="connsiteX81-5671" fmla="*/ 8647 w 10000"/>
              <a:gd name="connsiteY81-5672" fmla="*/ 8648 h 9248"/>
              <a:gd name="connsiteX82-5673" fmla="*/ 8092 w 10000"/>
              <a:gd name="connsiteY82-5674" fmla="*/ 8800 h 9248"/>
              <a:gd name="connsiteX83-5675" fmla="*/ 7318 w 10000"/>
              <a:gd name="connsiteY83-5676" fmla="*/ 8948 h 9248"/>
              <a:gd name="connsiteX84-5677" fmla="*/ 6739 w 10000"/>
              <a:gd name="connsiteY84-5678" fmla="*/ 9098 h 9248"/>
              <a:gd name="connsiteX85-5679" fmla="*/ 5967 w 10000"/>
              <a:gd name="connsiteY85-5680" fmla="*/ 9248 h 9248"/>
              <a:gd name="connsiteX86-5681" fmla="*/ 5001 w 10000"/>
              <a:gd name="connsiteY86-5682" fmla="*/ 9248 h 9248"/>
              <a:gd name="connsiteX87-5683" fmla="*/ 5001 w 10000"/>
              <a:gd name="connsiteY87-5684" fmla="*/ 9248 h 9248"/>
              <a:gd name="connsiteX0-5685" fmla="*/ 5001 w 10000"/>
              <a:gd name="connsiteY0-5686" fmla="*/ 10000 h 10000"/>
              <a:gd name="connsiteX1-5687" fmla="*/ 4227 w 10000"/>
              <a:gd name="connsiteY1-5688" fmla="*/ 9838 h 10000"/>
              <a:gd name="connsiteX2-5689" fmla="*/ 3479 w 10000"/>
              <a:gd name="connsiteY2-5690" fmla="*/ 9838 h 10000"/>
              <a:gd name="connsiteX3-5691" fmla="*/ 2899 w 10000"/>
              <a:gd name="connsiteY3-5692" fmla="*/ 9676 h 10000"/>
              <a:gd name="connsiteX4-5693" fmla="*/ 2320 w 10000"/>
              <a:gd name="connsiteY4-5694" fmla="*/ 9516 h 10000"/>
              <a:gd name="connsiteX5-5695" fmla="*/ 1933 w 10000"/>
              <a:gd name="connsiteY5-5696" fmla="*/ 9351 h 10000"/>
              <a:gd name="connsiteX6-5697" fmla="*/ 1546 w 10000"/>
              <a:gd name="connsiteY6-5698" fmla="*/ 9027 h 10000"/>
              <a:gd name="connsiteX7-5699" fmla="*/ 1160 w 10000"/>
              <a:gd name="connsiteY7-5700" fmla="*/ 8699 h 10000"/>
              <a:gd name="connsiteX8-5701" fmla="*/ 966 w 10000"/>
              <a:gd name="connsiteY8-5702" fmla="*/ 8378 h 10000"/>
              <a:gd name="connsiteX9-5703" fmla="*/ 581 w 10000"/>
              <a:gd name="connsiteY9-5704" fmla="*/ 7910 h 10000"/>
              <a:gd name="connsiteX10-5705" fmla="*/ 387 w 10000"/>
              <a:gd name="connsiteY10-5706" fmla="*/ 7424 h 10000"/>
              <a:gd name="connsiteX11-5707" fmla="*/ 194 w 10000"/>
              <a:gd name="connsiteY11-5708" fmla="*/ 6939 h 10000"/>
              <a:gd name="connsiteX12-5709" fmla="*/ 194 w 10000"/>
              <a:gd name="connsiteY12-5710" fmla="*/ 6451 h 10000"/>
              <a:gd name="connsiteX13-5711" fmla="*/ 0 w 10000"/>
              <a:gd name="connsiteY13-5712" fmla="*/ 6125 h 10000"/>
              <a:gd name="connsiteX14-5713" fmla="*/ 0 w 10000"/>
              <a:gd name="connsiteY14-5714" fmla="*/ 5639 h 10000"/>
              <a:gd name="connsiteX15-5715" fmla="*/ 0 w 10000"/>
              <a:gd name="connsiteY15-5716" fmla="*/ 4989 h 10000"/>
              <a:gd name="connsiteX16-5717" fmla="*/ 0 w 10000"/>
              <a:gd name="connsiteY16-5718" fmla="*/ 4340 h 10000"/>
              <a:gd name="connsiteX17-5719" fmla="*/ 0 w 10000"/>
              <a:gd name="connsiteY17-5720" fmla="*/ 3548 h 10000"/>
              <a:gd name="connsiteX18-5721" fmla="*/ 0 w 10000"/>
              <a:gd name="connsiteY18-5722" fmla="*/ 2577 h 10000"/>
              <a:gd name="connsiteX19-5723" fmla="*/ 0 w 10000"/>
              <a:gd name="connsiteY19-5724" fmla="*/ 1603 h 10000"/>
              <a:gd name="connsiteX20-5725" fmla="*/ 966 w 10000"/>
              <a:gd name="connsiteY20-5726" fmla="*/ 0 h 10000"/>
              <a:gd name="connsiteX21-5727" fmla="*/ 966 w 10000"/>
              <a:gd name="connsiteY21-5728" fmla="*/ 792 h 10000"/>
              <a:gd name="connsiteX22-5729" fmla="*/ 966 w 10000"/>
              <a:gd name="connsiteY22-5730" fmla="*/ 1439 h 10000"/>
              <a:gd name="connsiteX23-5731" fmla="*/ 966 w 10000"/>
              <a:gd name="connsiteY23-5732" fmla="*/ 2089 h 10000"/>
              <a:gd name="connsiteX24-5733" fmla="*/ 966 w 10000"/>
              <a:gd name="connsiteY24-5734" fmla="*/ 2739 h 10000"/>
              <a:gd name="connsiteX25-5735" fmla="*/ 1160 w 10000"/>
              <a:gd name="connsiteY25-5736" fmla="*/ 3227 h 10000"/>
              <a:gd name="connsiteX26-5737" fmla="*/ 1160 w 10000"/>
              <a:gd name="connsiteY26-5738" fmla="*/ 3711 h 10000"/>
              <a:gd name="connsiteX27-5739" fmla="*/ 1160 w 10000"/>
              <a:gd name="connsiteY27-5740" fmla="*/ 4034 h 10000"/>
              <a:gd name="connsiteX28-5741" fmla="*/ 1160 w 10000"/>
              <a:gd name="connsiteY28-5742" fmla="*/ 4340 h 10000"/>
              <a:gd name="connsiteX29-5743" fmla="*/ 1160 w 10000"/>
              <a:gd name="connsiteY29-5744" fmla="*/ 5315 h 10000"/>
              <a:gd name="connsiteX30-5745" fmla="*/ 1354 w 10000"/>
              <a:gd name="connsiteY30-5746" fmla="*/ 6288 h 10000"/>
              <a:gd name="connsiteX31-5747" fmla="*/ 1546 w 10000"/>
              <a:gd name="connsiteY31-5748" fmla="*/ 6773 h 10000"/>
              <a:gd name="connsiteX32-5749" fmla="*/ 1546 w 10000"/>
              <a:gd name="connsiteY32-5750" fmla="*/ 7099 h 10000"/>
              <a:gd name="connsiteX33-5751" fmla="*/ 1740 w 10000"/>
              <a:gd name="connsiteY33-5752" fmla="*/ 7424 h 10000"/>
              <a:gd name="connsiteX34-5753" fmla="*/ 2126 w 10000"/>
              <a:gd name="connsiteY34-5754" fmla="*/ 7748 h 10000"/>
              <a:gd name="connsiteX35-5755" fmla="*/ 2320 w 10000"/>
              <a:gd name="connsiteY35-5756" fmla="*/ 7910 h 10000"/>
              <a:gd name="connsiteX36-5757" fmla="*/ 2706 w 10000"/>
              <a:gd name="connsiteY36-5758" fmla="*/ 8072 h 10000"/>
              <a:gd name="connsiteX37-5759" fmla="*/ 3091 w 10000"/>
              <a:gd name="connsiteY37-5760" fmla="*/ 8215 h 10000"/>
              <a:gd name="connsiteX38-5761" fmla="*/ 3479 w 10000"/>
              <a:gd name="connsiteY38-5762" fmla="*/ 8378 h 10000"/>
              <a:gd name="connsiteX39-5763" fmla="*/ 3842 w 10000"/>
              <a:gd name="connsiteY39-5764" fmla="*/ 8378 h 10000"/>
              <a:gd name="connsiteX40-5765" fmla="*/ 4422 w 10000"/>
              <a:gd name="connsiteY40-5766" fmla="*/ 8541 h 10000"/>
              <a:gd name="connsiteX41-5767" fmla="*/ 5001 w 10000"/>
              <a:gd name="connsiteY41-5768" fmla="*/ 8541 h 10000"/>
              <a:gd name="connsiteX42-5769" fmla="*/ 5580 w 10000"/>
              <a:gd name="connsiteY42-5770" fmla="*/ 8541 h 10000"/>
              <a:gd name="connsiteX43-5771" fmla="*/ 6159 w 10000"/>
              <a:gd name="connsiteY43-5772" fmla="*/ 8378 h 10000"/>
              <a:gd name="connsiteX44-5773" fmla="*/ 6547 w 10000"/>
              <a:gd name="connsiteY44-5774" fmla="*/ 8378 h 10000"/>
              <a:gd name="connsiteX45-5775" fmla="*/ 7126 w 10000"/>
              <a:gd name="connsiteY45-5776" fmla="*/ 8215 h 10000"/>
              <a:gd name="connsiteX46-5777" fmla="*/ 7513 w 10000"/>
              <a:gd name="connsiteY46-5778" fmla="*/ 8072 h 10000"/>
              <a:gd name="connsiteX47-5779" fmla="*/ 7898 w 10000"/>
              <a:gd name="connsiteY47-5780" fmla="*/ 7910 h 10000"/>
              <a:gd name="connsiteX48-5781" fmla="*/ 8092 w 10000"/>
              <a:gd name="connsiteY48-5782" fmla="*/ 7748 h 10000"/>
              <a:gd name="connsiteX49-5783" fmla="*/ 8092 w 10000"/>
              <a:gd name="connsiteY49-5784" fmla="*/ 7587 h 10000"/>
              <a:gd name="connsiteX50-5785" fmla="*/ 8261 w 10000"/>
              <a:gd name="connsiteY50-5786" fmla="*/ 7261 h 10000"/>
              <a:gd name="connsiteX51-5787" fmla="*/ 8454 w 10000"/>
              <a:gd name="connsiteY51-5788" fmla="*/ 6939 h 10000"/>
              <a:gd name="connsiteX52-5789" fmla="*/ 8647 w 10000"/>
              <a:gd name="connsiteY52-5790" fmla="*/ 6773 h 10000"/>
              <a:gd name="connsiteX53-5791" fmla="*/ 8647 w 10000"/>
              <a:gd name="connsiteY53-5792" fmla="*/ 6288 h 10000"/>
              <a:gd name="connsiteX54-5793" fmla="*/ 8841 w 10000"/>
              <a:gd name="connsiteY54-5794" fmla="*/ 5966 h 10000"/>
              <a:gd name="connsiteX55-5795" fmla="*/ 8841 w 10000"/>
              <a:gd name="connsiteY55-5796" fmla="*/ 5639 h 10000"/>
              <a:gd name="connsiteX56-5797" fmla="*/ 8841 w 10000"/>
              <a:gd name="connsiteY56-5798" fmla="*/ 5475 h 10000"/>
              <a:gd name="connsiteX57-5799" fmla="*/ 9034 w 10000"/>
              <a:gd name="connsiteY57-5800" fmla="*/ 5152 h 10000"/>
              <a:gd name="connsiteX58-5801" fmla="*/ 9034 w 10000"/>
              <a:gd name="connsiteY58-5802" fmla="*/ 4989 h 10000"/>
              <a:gd name="connsiteX59-5803" fmla="*/ 9227 w 10000"/>
              <a:gd name="connsiteY59-5804" fmla="*/ 4989 h 10000"/>
              <a:gd name="connsiteX60-5805" fmla="*/ 9227 w 10000"/>
              <a:gd name="connsiteY60-5806" fmla="*/ 4829 h 10000"/>
              <a:gd name="connsiteX61-5807" fmla="*/ 9227 w 10000"/>
              <a:gd name="connsiteY61-5808" fmla="*/ 4829 h 10000"/>
              <a:gd name="connsiteX62-5809" fmla="*/ 9227 w 10000"/>
              <a:gd name="connsiteY62-5810" fmla="*/ 4829 h 10000"/>
              <a:gd name="connsiteX63-5811" fmla="*/ 9227 w 10000"/>
              <a:gd name="connsiteY63-5812" fmla="*/ 4989 h 10000"/>
              <a:gd name="connsiteX64-5813" fmla="*/ 9420 w 10000"/>
              <a:gd name="connsiteY64-5814" fmla="*/ 4989 h 10000"/>
              <a:gd name="connsiteX65-5815" fmla="*/ 9420 w 10000"/>
              <a:gd name="connsiteY65-5816" fmla="*/ 5152 h 10000"/>
              <a:gd name="connsiteX66-5817" fmla="*/ 9420 w 10000"/>
              <a:gd name="connsiteY66-5818" fmla="*/ 5475 h 10000"/>
              <a:gd name="connsiteX67-5819" fmla="*/ 9420 w 10000"/>
              <a:gd name="connsiteY67-5820" fmla="*/ 5639 h 10000"/>
              <a:gd name="connsiteX68-5821" fmla="*/ 9420 w 10000"/>
              <a:gd name="connsiteY68-5822" fmla="*/ 5966 h 10000"/>
              <a:gd name="connsiteX69-5823" fmla="*/ 9420 w 10000"/>
              <a:gd name="connsiteY69-5824" fmla="*/ 6288 h 10000"/>
              <a:gd name="connsiteX70-5825" fmla="*/ 9614 w 10000"/>
              <a:gd name="connsiteY70-5826" fmla="*/ 6939 h 10000"/>
              <a:gd name="connsiteX71-5827" fmla="*/ 9614 w 10000"/>
              <a:gd name="connsiteY71-5828" fmla="*/ 7424 h 10000"/>
              <a:gd name="connsiteX72-5829" fmla="*/ 9807 w 10000"/>
              <a:gd name="connsiteY72-5830" fmla="*/ 7910 h 10000"/>
              <a:gd name="connsiteX73-5831" fmla="*/ 10000 w 10000"/>
              <a:gd name="connsiteY73-5832" fmla="*/ 8215 h 10000"/>
              <a:gd name="connsiteX74-5833" fmla="*/ 10000 w 10000"/>
              <a:gd name="connsiteY74-5834" fmla="*/ 8378 h 10000"/>
              <a:gd name="connsiteX75-5835" fmla="*/ 10000 w 10000"/>
              <a:gd name="connsiteY75-5836" fmla="*/ 8541 h 10000"/>
              <a:gd name="connsiteX76-5837" fmla="*/ 10000 w 10000"/>
              <a:gd name="connsiteY76-5838" fmla="*/ 8699 h 10000"/>
              <a:gd name="connsiteX77-5839" fmla="*/ 9807 w 10000"/>
              <a:gd name="connsiteY77-5840" fmla="*/ 8862 h 10000"/>
              <a:gd name="connsiteX78-5841" fmla="*/ 9420 w 10000"/>
              <a:gd name="connsiteY78-5842" fmla="*/ 9027 h 10000"/>
              <a:gd name="connsiteX79-5843" fmla="*/ 9034 w 10000"/>
              <a:gd name="connsiteY79-5844" fmla="*/ 9187 h 10000"/>
              <a:gd name="connsiteX80-5845" fmla="*/ 8647 w 10000"/>
              <a:gd name="connsiteY80-5846" fmla="*/ 9351 h 10000"/>
              <a:gd name="connsiteX81-5847" fmla="*/ 8092 w 10000"/>
              <a:gd name="connsiteY81-5848" fmla="*/ 9516 h 10000"/>
              <a:gd name="connsiteX82-5849" fmla="*/ 7318 w 10000"/>
              <a:gd name="connsiteY82-5850" fmla="*/ 9676 h 10000"/>
              <a:gd name="connsiteX83-5851" fmla="*/ 6739 w 10000"/>
              <a:gd name="connsiteY83-5852" fmla="*/ 9838 h 10000"/>
              <a:gd name="connsiteX84-5853" fmla="*/ 5967 w 10000"/>
              <a:gd name="connsiteY84-5854" fmla="*/ 10000 h 10000"/>
              <a:gd name="connsiteX85-5855" fmla="*/ 5001 w 10000"/>
              <a:gd name="connsiteY85-5856" fmla="*/ 10000 h 10000"/>
              <a:gd name="connsiteX86-5857" fmla="*/ 5001 w 10000"/>
              <a:gd name="connsiteY86-5858" fmla="*/ 10000 h 10000"/>
              <a:gd name="connsiteX0-5859" fmla="*/ 5001 w 10000"/>
              <a:gd name="connsiteY0-5860" fmla="*/ 9208 h 9208"/>
              <a:gd name="connsiteX1-5861" fmla="*/ 4227 w 10000"/>
              <a:gd name="connsiteY1-5862" fmla="*/ 9046 h 9208"/>
              <a:gd name="connsiteX2-5863" fmla="*/ 3479 w 10000"/>
              <a:gd name="connsiteY2-5864" fmla="*/ 9046 h 9208"/>
              <a:gd name="connsiteX3-5865" fmla="*/ 2899 w 10000"/>
              <a:gd name="connsiteY3-5866" fmla="*/ 8884 h 9208"/>
              <a:gd name="connsiteX4-5867" fmla="*/ 2320 w 10000"/>
              <a:gd name="connsiteY4-5868" fmla="*/ 8724 h 9208"/>
              <a:gd name="connsiteX5-5869" fmla="*/ 1933 w 10000"/>
              <a:gd name="connsiteY5-5870" fmla="*/ 8559 h 9208"/>
              <a:gd name="connsiteX6-5871" fmla="*/ 1546 w 10000"/>
              <a:gd name="connsiteY6-5872" fmla="*/ 8235 h 9208"/>
              <a:gd name="connsiteX7-5873" fmla="*/ 1160 w 10000"/>
              <a:gd name="connsiteY7-5874" fmla="*/ 7907 h 9208"/>
              <a:gd name="connsiteX8-5875" fmla="*/ 966 w 10000"/>
              <a:gd name="connsiteY8-5876" fmla="*/ 7586 h 9208"/>
              <a:gd name="connsiteX9-5877" fmla="*/ 581 w 10000"/>
              <a:gd name="connsiteY9-5878" fmla="*/ 7118 h 9208"/>
              <a:gd name="connsiteX10-5879" fmla="*/ 387 w 10000"/>
              <a:gd name="connsiteY10-5880" fmla="*/ 6632 h 9208"/>
              <a:gd name="connsiteX11-5881" fmla="*/ 194 w 10000"/>
              <a:gd name="connsiteY11-5882" fmla="*/ 6147 h 9208"/>
              <a:gd name="connsiteX12-5883" fmla="*/ 194 w 10000"/>
              <a:gd name="connsiteY12-5884" fmla="*/ 5659 h 9208"/>
              <a:gd name="connsiteX13-5885" fmla="*/ 0 w 10000"/>
              <a:gd name="connsiteY13-5886" fmla="*/ 5333 h 9208"/>
              <a:gd name="connsiteX14-5887" fmla="*/ 0 w 10000"/>
              <a:gd name="connsiteY14-5888" fmla="*/ 4847 h 9208"/>
              <a:gd name="connsiteX15-5889" fmla="*/ 0 w 10000"/>
              <a:gd name="connsiteY15-5890" fmla="*/ 4197 h 9208"/>
              <a:gd name="connsiteX16-5891" fmla="*/ 0 w 10000"/>
              <a:gd name="connsiteY16-5892" fmla="*/ 3548 h 9208"/>
              <a:gd name="connsiteX17-5893" fmla="*/ 0 w 10000"/>
              <a:gd name="connsiteY17-5894" fmla="*/ 2756 h 9208"/>
              <a:gd name="connsiteX18-5895" fmla="*/ 0 w 10000"/>
              <a:gd name="connsiteY18-5896" fmla="*/ 1785 h 9208"/>
              <a:gd name="connsiteX19-5897" fmla="*/ 0 w 10000"/>
              <a:gd name="connsiteY19-5898" fmla="*/ 811 h 9208"/>
              <a:gd name="connsiteX20-5899" fmla="*/ 966 w 10000"/>
              <a:gd name="connsiteY20-5900" fmla="*/ 0 h 9208"/>
              <a:gd name="connsiteX21-5901" fmla="*/ 966 w 10000"/>
              <a:gd name="connsiteY21-5902" fmla="*/ 647 h 9208"/>
              <a:gd name="connsiteX22-5903" fmla="*/ 966 w 10000"/>
              <a:gd name="connsiteY22-5904" fmla="*/ 1297 h 9208"/>
              <a:gd name="connsiteX23-5905" fmla="*/ 966 w 10000"/>
              <a:gd name="connsiteY23-5906" fmla="*/ 1947 h 9208"/>
              <a:gd name="connsiteX24-5907" fmla="*/ 1160 w 10000"/>
              <a:gd name="connsiteY24-5908" fmla="*/ 2435 h 9208"/>
              <a:gd name="connsiteX25-5909" fmla="*/ 1160 w 10000"/>
              <a:gd name="connsiteY25-5910" fmla="*/ 2919 h 9208"/>
              <a:gd name="connsiteX26-5911" fmla="*/ 1160 w 10000"/>
              <a:gd name="connsiteY26-5912" fmla="*/ 3242 h 9208"/>
              <a:gd name="connsiteX27-5913" fmla="*/ 1160 w 10000"/>
              <a:gd name="connsiteY27-5914" fmla="*/ 3548 h 9208"/>
              <a:gd name="connsiteX28-5915" fmla="*/ 1160 w 10000"/>
              <a:gd name="connsiteY28-5916" fmla="*/ 4523 h 9208"/>
              <a:gd name="connsiteX29-5917" fmla="*/ 1354 w 10000"/>
              <a:gd name="connsiteY29-5918" fmla="*/ 5496 h 9208"/>
              <a:gd name="connsiteX30-5919" fmla="*/ 1546 w 10000"/>
              <a:gd name="connsiteY30-5920" fmla="*/ 5981 h 9208"/>
              <a:gd name="connsiteX31-5921" fmla="*/ 1546 w 10000"/>
              <a:gd name="connsiteY31-5922" fmla="*/ 6307 h 9208"/>
              <a:gd name="connsiteX32-5923" fmla="*/ 1740 w 10000"/>
              <a:gd name="connsiteY32-5924" fmla="*/ 6632 h 9208"/>
              <a:gd name="connsiteX33-5925" fmla="*/ 2126 w 10000"/>
              <a:gd name="connsiteY33-5926" fmla="*/ 6956 h 9208"/>
              <a:gd name="connsiteX34-5927" fmla="*/ 2320 w 10000"/>
              <a:gd name="connsiteY34-5928" fmla="*/ 7118 h 9208"/>
              <a:gd name="connsiteX35-5929" fmla="*/ 2706 w 10000"/>
              <a:gd name="connsiteY35-5930" fmla="*/ 7280 h 9208"/>
              <a:gd name="connsiteX36-5931" fmla="*/ 3091 w 10000"/>
              <a:gd name="connsiteY36-5932" fmla="*/ 7423 h 9208"/>
              <a:gd name="connsiteX37-5933" fmla="*/ 3479 w 10000"/>
              <a:gd name="connsiteY37-5934" fmla="*/ 7586 h 9208"/>
              <a:gd name="connsiteX38-5935" fmla="*/ 3842 w 10000"/>
              <a:gd name="connsiteY38-5936" fmla="*/ 7586 h 9208"/>
              <a:gd name="connsiteX39-5937" fmla="*/ 4422 w 10000"/>
              <a:gd name="connsiteY39-5938" fmla="*/ 7749 h 9208"/>
              <a:gd name="connsiteX40-5939" fmla="*/ 5001 w 10000"/>
              <a:gd name="connsiteY40-5940" fmla="*/ 7749 h 9208"/>
              <a:gd name="connsiteX41-5941" fmla="*/ 5580 w 10000"/>
              <a:gd name="connsiteY41-5942" fmla="*/ 7749 h 9208"/>
              <a:gd name="connsiteX42-5943" fmla="*/ 6159 w 10000"/>
              <a:gd name="connsiteY42-5944" fmla="*/ 7586 h 9208"/>
              <a:gd name="connsiteX43-5945" fmla="*/ 6547 w 10000"/>
              <a:gd name="connsiteY43-5946" fmla="*/ 7586 h 9208"/>
              <a:gd name="connsiteX44-5947" fmla="*/ 7126 w 10000"/>
              <a:gd name="connsiteY44-5948" fmla="*/ 7423 h 9208"/>
              <a:gd name="connsiteX45-5949" fmla="*/ 7513 w 10000"/>
              <a:gd name="connsiteY45-5950" fmla="*/ 7280 h 9208"/>
              <a:gd name="connsiteX46-5951" fmla="*/ 7898 w 10000"/>
              <a:gd name="connsiteY46-5952" fmla="*/ 7118 h 9208"/>
              <a:gd name="connsiteX47-5953" fmla="*/ 8092 w 10000"/>
              <a:gd name="connsiteY47-5954" fmla="*/ 6956 h 9208"/>
              <a:gd name="connsiteX48-5955" fmla="*/ 8092 w 10000"/>
              <a:gd name="connsiteY48-5956" fmla="*/ 6795 h 9208"/>
              <a:gd name="connsiteX49-5957" fmla="*/ 8261 w 10000"/>
              <a:gd name="connsiteY49-5958" fmla="*/ 6469 h 9208"/>
              <a:gd name="connsiteX50-5959" fmla="*/ 8454 w 10000"/>
              <a:gd name="connsiteY50-5960" fmla="*/ 6147 h 9208"/>
              <a:gd name="connsiteX51-5961" fmla="*/ 8647 w 10000"/>
              <a:gd name="connsiteY51-5962" fmla="*/ 5981 h 9208"/>
              <a:gd name="connsiteX52-5963" fmla="*/ 8647 w 10000"/>
              <a:gd name="connsiteY52-5964" fmla="*/ 5496 h 9208"/>
              <a:gd name="connsiteX53-5965" fmla="*/ 8841 w 10000"/>
              <a:gd name="connsiteY53-5966" fmla="*/ 5174 h 9208"/>
              <a:gd name="connsiteX54-5967" fmla="*/ 8841 w 10000"/>
              <a:gd name="connsiteY54-5968" fmla="*/ 4847 h 9208"/>
              <a:gd name="connsiteX55-5969" fmla="*/ 8841 w 10000"/>
              <a:gd name="connsiteY55-5970" fmla="*/ 4683 h 9208"/>
              <a:gd name="connsiteX56-5971" fmla="*/ 9034 w 10000"/>
              <a:gd name="connsiteY56-5972" fmla="*/ 4360 h 9208"/>
              <a:gd name="connsiteX57-5973" fmla="*/ 9034 w 10000"/>
              <a:gd name="connsiteY57-5974" fmla="*/ 4197 h 9208"/>
              <a:gd name="connsiteX58-5975" fmla="*/ 9227 w 10000"/>
              <a:gd name="connsiteY58-5976" fmla="*/ 4197 h 9208"/>
              <a:gd name="connsiteX59-5977" fmla="*/ 9227 w 10000"/>
              <a:gd name="connsiteY59-5978" fmla="*/ 4037 h 9208"/>
              <a:gd name="connsiteX60-5979" fmla="*/ 9227 w 10000"/>
              <a:gd name="connsiteY60-5980" fmla="*/ 4037 h 9208"/>
              <a:gd name="connsiteX61-5981" fmla="*/ 9227 w 10000"/>
              <a:gd name="connsiteY61-5982" fmla="*/ 4037 h 9208"/>
              <a:gd name="connsiteX62-5983" fmla="*/ 9227 w 10000"/>
              <a:gd name="connsiteY62-5984" fmla="*/ 4197 h 9208"/>
              <a:gd name="connsiteX63-5985" fmla="*/ 9420 w 10000"/>
              <a:gd name="connsiteY63-5986" fmla="*/ 4197 h 9208"/>
              <a:gd name="connsiteX64-5987" fmla="*/ 9420 w 10000"/>
              <a:gd name="connsiteY64-5988" fmla="*/ 4360 h 9208"/>
              <a:gd name="connsiteX65-5989" fmla="*/ 9420 w 10000"/>
              <a:gd name="connsiteY65-5990" fmla="*/ 4683 h 9208"/>
              <a:gd name="connsiteX66-5991" fmla="*/ 9420 w 10000"/>
              <a:gd name="connsiteY66-5992" fmla="*/ 4847 h 9208"/>
              <a:gd name="connsiteX67-5993" fmla="*/ 9420 w 10000"/>
              <a:gd name="connsiteY67-5994" fmla="*/ 5174 h 9208"/>
              <a:gd name="connsiteX68-5995" fmla="*/ 9420 w 10000"/>
              <a:gd name="connsiteY68-5996" fmla="*/ 5496 h 9208"/>
              <a:gd name="connsiteX69-5997" fmla="*/ 9614 w 10000"/>
              <a:gd name="connsiteY69-5998" fmla="*/ 6147 h 9208"/>
              <a:gd name="connsiteX70-5999" fmla="*/ 9614 w 10000"/>
              <a:gd name="connsiteY70-6000" fmla="*/ 6632 h 9208"/>
              <a:gd name="connsiteX71-6001" fmla="*/ 9807 w 10000"/>
              <a:gd name="connsiteY71-6002" fmla="*/ 7118 h 9208"/>
              <a:gd name="connsiteX72-6003" fmla="*/ 10000 w 10000"/>
              <a:gd name="connsiteY72-6004" fmla="*/ 7423 h 9208"/>
              <a:gd name="connsiteX73-6005" fmla="*/ 10000 w 10000"/>
              <a:gd name="connsiteY73-6006" fmla="*/ 7586 h 9208"/>
              <a:gd name="connsiteX74-6007" fmla="*/ 10000 w 10000"/>
              <a:gd name="connsiteY74-6008" fmla="*/ 7749 h 9208"/>
              <a:gd name="connsiteX75-6009" fmla="*/ 10000 w 10000"/>
              <a:gd name="connsiteY75-6010" fmla="*/ 7907 h 9208"/>
              <a:gd name="connsiteX76-6011" fmla="*/ 9807 w 10000"/>
              <a:gd name="connsiteY76-6012" fmla="*/ 8070 h 9208"/>
              <a:gd name="connsiteX77-6013" fmla="*/ 9420 w 10000"/>
              <a:gd name="connsiteY77-6014" fmla="*/ 8235 h 9208"/>
              <a:gd name="connsiteX78-6015" fmla="*/ 9034 w 10000"/>
              <a:gd name="connsiteY78-6016" fmla="*/ 8395 h 9208"/>
              <a:gd name="connsiteX79-6017" fmla="*/ 8647 w 10000"/>
              <a:gd name="connsiteY79-6018" fmla="*/ 8559 h 9208"/>
              <a:gd name="connsiteX80-6019" fmla="*/ 8092 w 10000"/>
              <a:gd name="connsiteY80-6020" fmla="*/ 8724 h 9208"/>
              <a:gd name="connsiteX81-6021" fmla="*/ 7318 w 10000"/>
              <a:gd name="connsiteY81-6022" fmla="*/ 8884 h 9208"/>
              <a:gd name="connsiteX82-6023" fmla="*/ 6739 w 10000"/>
              <a:gd name="connsiteY82-6024" fmla="*/ 9046 h 9208"/>
              <a:gd name="connsiteX83-6025" fmla="*/ 5967 w 10000"/>
              <a:gd name="connsiteY83-6026" fmla="*/ 9208 h 9208"/>
              <a:gd name="connsiteX84-6027" fmla="*/ 5001 w 10000"/>
              <a:gd name="connsiteY84-6028" fmla="*/ 9208 h 9208"/>
              <a:gd name="connsiteX85-6029" fmla="*/ 5001 w 10000"/>
              <a:gd name="connsiteY85-6030" fmla="*/ 9208 h 9208"/>
              <a:gd name="connsiteX0-6031" fmla="*/ 5001 w 10000"/>
              <a:gd name="connsiteY0-6032" fmla="*/ 9297 h 9297"/>
              <a:gd name="connsiteX1-6033" fmla="*/ 4227 w 10000"/>
              <a:gd name="connsiteY1-6034" fmla="*/ 9121 h 9297"/>
              <a:gd name="connsiteX2-6035" fmla="*/ 3479 w 10000"/>
              <a:gd name="connsiteY2-6036" fmla="*/ 9121 h 9297"/>
              <a:gd name="connsiteX3-6037" fmla="*/ 2899 w 10000"/>
              <a:gd name="connsiteY3-6038" fmla="*/ 8945 h 9297"/>
              <a:gd name="connsiteX4-6039" fmla="*/ 2320 w 10000"/>
              <a:gd name="connsiteY4-6040" fmla="*/ 8771 h 9297"/>
              <a:gd name="connsiteX5-6041" fmla="*/ 1933 w 10000"/>
              <a:gd name="connsiteY5-6042" fmla="*/ 8592 h 9297"/>
              <a:gd name="connsiteX6-6043" fmla="*/ 1546 w 10000"/>
              <a:gd name="connsiteY6-6044" fmla="*/ 8240 h 9297"/>
              <a:gd name="connsiteX7-6045" fmla="*/ 1160 w 10000"/>
              <a:gd name="connsiteY7-6046" fmla="*/ 7884 h 9297"/>
              <a:gd name="connsiteX8-6047" fmla="*/ 966 w 10000"/>
              <a:gd name="connsiteY8-6048" fmla="*/ 7535 h 9297"/>
              <a:gd name="connsiteX9-6049" fmla="*/ 581 w 10000"/>
              <a:gd name="connsiteY9-6050" fmla="*/ 7027 h 9297"/>
              <a:gd name="connsiteX10-6051" fmla="*/ 387 w 10000"/>
              <a:gd name="connsiteY10-6052" fmla="*/ 6499 h 9297"/>
              <a:gd name="connsiteX11-6053" fmla="*/ 194 w 10000"/>
              <a:gd name="connsiteY11-6054" fmla="*/ 5973 h 9297"/>
              <a:gd name="connsiteX12-6055" fmla="*/ 194 w 10000"/>
              <a:gd name="connsiteY12-6056" fmla="*/ 5443 h 9297"/>
              <a:gd name="connsiteX13-6057" fmla="*/ 0 w 10000"/>
              <a:gd name="connsiteY13-6058" fmla="*/ 5089 h 9297"/>
              <a:gd name="connsiteX14-6059" fmla="*/ 0 w 10000"/>
              <a:gd name="connsiteY14-6060" fmla="*/ 4561 h 9297"/>
              <a:gd name="connsiteX15-6061" fmla="*/ 0 w 10000"/>
              <a:gd name="connsiteY15-6062" fmla="*/ 3855 h 9297"/>
              <a:gd name="connsiteX16-6063" fmla="*/ 0 w 10000"/>
              <a:gd name="connsiteY16-6064" fmla="*/ 3150 h 9297"/>
              <a:gd name="connsiteX17-6065" fmla="*/ 0 w 10000"/>
              <a:gd name="connsiteY17-6066" fmla="*/ 2290 h 9297"/>
              <a:gd name="connsiteX18-6067" fmla="*/ 0 w 10000"/>
              <a:gd name="connsiteY18-6068" fmla="*/ 1236 h 9297"/>
              <a:gd name="connsiteX19-6069" fmla="*/ 0 w 10000"/>
              <a:gd name="connsiteY19-6070" fmla="*/ 178 h 9297"/>
              <a:gd name="connsiteX20-6071" fmla="*/ 966 w 10000"/>
              <a:gd name="connsiteY20-6072" fmla="*/ 0 h 9297"/>
              <a:gd name="connsiteX21-6073" fmla="*/ 966 w 10000"/>
              <a:gd name="connsiteY21-6074" fmla="*/ 706 h 9297"/>
              <a:gd name="connsiteX22-6075" fmla="*/ 966 w 10000"/>
              <a:gd name="connsiteY22-6076" fmla="*/ 1411 h 9297"/>
              <a:gd name="connsiteX23-6077" fmla="*/ 1160 w 10000"/>
              <a:gd name="connsiteY23-6078" fmla="*/ 1941 h 9297"/>
              <a:gd name="connsiteX24-6079" fmla="*/ 1160 w 10000"/>
              <a:gd name="connsiteY24-6080" fmla="*/ 2467 h 9297"/>
              <a:gd name="connsiteX25-6081" fmla="*/ 1160 w 10000"/>
              <a:gd name="connsiteY25-6082" fmla="*/ 2818 h 9297"/>
              <a:gd name="connsiteX26-6083" fmla="*/ 1160 w 10000"/>
              <a:gd name="connsiteY26-6084" fmla="*/ 3150 h 9297"/>
              <a:gd name="connsiteX27-6085" fmla="*/ 1160 w 10000"/>
              <a:gd name="connsiteY27-6086" fmla="*/ 4209 h 9297"/>
              <a:gd name="connsiteX28-6087" fmla="*/ 1354 w 10000"/>
              <a:gd name="connsiteY28-6088" fmla="*/ 5266 h 9297"/>
              <a:gd name="connsiteX29-6089" fmla="*/ 1546 w 10000"/>
              <a:gd name="connsiteY29-6090" fmla="*/ 5792 h 9297"/>
              <a:gd name="connsiteX30-6091" fmla="*/ 1546 w 10000"/>
              <a:gd name="connsiteY30-6092" fmla="*/ 6146 h 9297"/>
              <a:gd name="connsiteX31-6093" fmla="*/ 1740 w 10000"/>
              <a:gd name="connsiteY31-6094" fmla="*/ 6499 h 9297"/>
              <a:gd name="connsiteX32-6095" fmla="*/ 2126 w 10000"/>
              <a:gd name="connsiteY32-6096" fmla="*/ 6851 h 9297"/>
              <a:gd name="connsiteX33-6097" fmla="*/ 2320 w 10000"/>
              <a:gd name="connsiteY33-6098" fmla="*/ 7027 h 9297"/>
              <a:gd name="connsiteX34-6099" fmla="*/ 2706 w 10000"/>
              <a:gd name="connsiteY34-6100" fmla="*/ 7203 h 9297"/>
              <a:gd name="connsiteX35-6101" fmla="*/ 3091 w 10000"/>
              <a:gd name="connsiteY35-6102" fmla="*/ 7358 h 9297"/>
              <a:gd name="connsiteX36-6103" fmla="*/ 3479 w 10000"/>
              <a:gd name="connsiteY36-6104" fmla="*/ 7535 h 9297"/>
              <a:gd name="connsiteX37-6105" fmla="*/ 3842 w 10000"/>
              <a:gd name="connsiteY37-6106" fmla="*/ 7535 h 9297"/>
              <a:gd name="connsiteX38-6107" fmla="*/ 4422 w 10000"/>
              <a:gd name="connsiteY38-6108" fmla="*/ 7713 h 9297"/>
              <a:gd name="connsiteX39-6109" fmla="*/ 5001 w 10000"/>
              <a:gd name="connsiteY39-6110" fmla="*/ 7713 h 9297"/>
              <a:gd name="connsiteX40-6111" fmla="*/ 5580 w 10000"/>
              <a:gd name="connsiteY40-6112" fmla="*/ 7713 h 9297"/>
              <a:gd name="connsiteX41-6113" fmla="*/ 6159 w 10000"/>
              <a:gd name="connsiteY41-6114" fmla="*/ 7535 h 9297"/>
              <a:gd name="connsiteX42-6115" fmla="*/ 6547 w 10000"/>
              <a:gd name="connsiteY42-6116" fmla="*/ 7535 h 9297"/>
              <a:gd name="connsiteX43-6117" fmla="*/ 7126 w 10000"/>
              <a:gd name="connsiteY43-6118" fmla="*/ 7358 h 9297"/>
              <a:gd name="connsiteX44-6119" fmla="*/ 7513 w 10000"/>
              <a:gd name="connsiteY44-6120" fmla="*/ 7203 h 9297"/>
              <a:gd name="connsiteX45-6121" fmla="*/ 7898 w 10000"/>
              <a:gd name="connsiteY45-6122" fmla="*/ 7027 h 9297"/>
              <a:gd name="connsiteX46-6123" fmla="*/ 8092 w 10000"/>
              <a:gd name="connsiteY46-6124" fmla="*/ 6851 h 9297"/>
              <a:gd name="connsiteX47-6125" fmla="*/ 8092 w 10000"/>
              <a:gd name="connsiteY47-6126" fmla="*/ 6676 h 9297"/>
              <a:gd name="connsiteX48-6127" fmla="*/ 8261 w 10000"/>
              <a:gd name="connsiteY48-6128" fmla="*/ 6322 h 9297"/>
              <a:gd name="connsiteX49-6129" fmla="*/ 8454 w 10000"/>
              <a:gd name="connsiteY49-6130" fmla="*/ 5973 h 9297"/>
              <a:gd name="connsiteX50-6131" fmla="*/ 8647 w 10000"/>
              <a:gd name="connsiteY50-6132" fmla="*/ 5792 h 9297"/>
              <a:gd name="connsiteX51-6133" fmla="*/ 8647 w 10000"/>
              <a:gd name="connsiteY51-6134" fmla="*/ 5266 h 9297"/>
              <a:gd name="connsiteX52-6135" fmla="*/ 8841 w 10000"/>
              <a:gd name="connsiteY52-6136" fmla="*/ 4916 h 9297"/>
              <a:gd name="connsiteX53-6137" fmla="*/ 8841 w 10000"/>
              <a:gd name="connsiteY53-6138" fmla="*/ 4561 h 9297"/>
              <a:gd name="connsiteX54-6139" fmla="*/ 8841 w 10000"/>
              <a:gd name="connsiteY54-6140" fmla="*/ 4383 h 9297"/>
              <a:gd name="connsiteX55-6141" fmla="*/ 9034 w 10000"/>
              <a:gd name="connsiteY55-6142" fmla="*/ 4032 h 9297"/>
              <a:gd name="connsiteX56-6143" fmla="*/ 9034 w 10000"/>
              <a:gd name="connsiteY56-6144" fmla="*/ 3855 h 9297"/>
              <a:gd name="connsiteX57-6145" fmla="*/ 9227 w 10000"/>
              <a:gd name="connsiteY57-6146" fmla="*/ 3855 h 9297"/>
              <a:gd name="connsiteX58-6147" fmla="*/ 9227 w 10000"/>
              <a:gd name="connsiteY58-6148" fmla="*/ 3681 h 9297"/>
              <a:gd name="connsiteX59-6149" fmla="*/ 9227 w 10000"/>
              <a:gd name="connsiteY59-6150" fmla="*/ 3681 h 9297"/>
              <a:gd name="connsiteX60-6151" fmla="*/ 9227 w 10000"/>
              <a:gd name="connsiteY60-6152" fmla="*/ 3681 h 9297"/>
              <a:gd name="connsiteX61-6153" fmla="*/ 9227 w 10000"/>
              <a:gd name="connsiteY61-6154" fmla="*/ 3855 h 9297"/>
              <a:gd name="connsiteX62-6155" fmla="*/ 9420 w 10000"/>
              <a:gd name="connsiteY62-6156" fmla="*/ 3855 h 9297"/>
              <a:gd name="connsiteX63-6157" fmla="*/ 9420 w 10000"/>
              <a:gd name="connsiteY63-6158" fmla="*/ 4032 h 9297"/>
              <a:gd name="connsiteX64-6159" fmla="*/ 9420 w 10000"/>
              <a:gd name="connsiteY64-6160" fmla="*/ 4383 h 9297"/>
              <a:gd name="connsiteX65-6161" fmla="*/ 9420 w 10000"/>
              <a:gd name="connsiteY65-6162" fmla="*/ 4561 h 9297"/>
              <a:gd name="connsiteX66-6163" fmla="*/ 9420 w 10000"/>
              <a:gd name="connsiteY66-6164" fmla="*/ 4916 h 9297"/>
              <a:gd name="connsiteX67-6165" fmla="*/ 9420 w 10000"/>
              <a:gd name="connsiteY67-6166" fmla="*/ 5266 h 9297"/>
              <a:gd name="connsiteX68-6167" fmla="*/ 9614 w 10000"/>
              <a:gd name="connsiteY68-6168" fmla="*/ 5973 h 9297"/>
              <a:gd name="connsiteX69-6169" fmla="*/ 9614 w 10000"/>
              <a:gd name="connsiteY69-6170" fmla="*/ 6499 h 9297"/>
              <a:gd name="connsiteX70-6171" fmla="*/ 9807 w 10000"/>
              <a:gd name="connsiteY70-6172" fmla="*/ 7027 h 9297"/>
              <a:gd name="connsiteX71-6173" fmla="*/ 10000 w 10000"/>
              <a:gd name="connsiteY71-6174" fmla="*/ 7358 h 9297"/>
              <a:gd name="connsiteX72-6175" fmla="*/ 10000 w 10000"/>
              <a:gd name="connsiteY72-6176" fmla="*/ 7535 h 9297"/>
              <a:gd name="connsiteX73-6177" fmla="*/ 10000 w 10000"/>
              <a:gd name="connsiteY73-6178" fmla="*/ 7713 h 9297"/>
              <a:gd name="connsiteX74-6179" fmla="*/ 10000 w 10000"/>
              <a:gd name="connsiteY74-6180" fmla="*/ 7884 h 9297"/>
              <a:gd name="connsiteX75-6181" fmla="*/ 9807 w 10000"/>
              <a:gd name="connsiteY75-6182" fmla="*/ 8061 h 9297"/>
              <a:gd name="connsiteX76-6183" fmla="*/ 9420 w 10000"/>
              <a:gd name="connsiteY76-6184" fmla="*/ 8240 h 9297"/>
              <a:gd name="connsiteX77-6185" fmla="*/ 9034 w 10000"/>
              <a:gd name="connsiteY77-6186" fmla="*/ 8414 h 9297"/>
              <a:gd name="connsiteX78-6187" fmla="*/ 8647 w 10000"/>
              <a:gd name="connsiteY78-6188" fmla="*/ 8592 h 9297"/>
              <a:gd name="connsiteX79-6189" fmla="*/ 8092 w 10000"/>
              <a:gd name="connsiteY79-6190" fmla="*/ 8771 h 9297"/>
              <a:gd name="connsiteX80-6191" fmla="*/ 7318 w 10000"/>
              <a:gd name="connsiteY80-6192" fmla="*/ 8945 h 9297"/>
              <a:gd name="connsiteX81-6193" fmla="*/ 6739 w 10000"/>
              <a:gd name="connsiteY81-6194" fmla="*/ 9121 h 9297"/>
              <a:gd name="connsiteX82-6195" fmla="*/ 5967 w 10000"/>
              <a:gd name="connsiteY82-6196" fmla="*/ 9297 h 9297"/>
              <a:gd name="connsiteX83-6197" fmla="*/ 5001 w 10000"/>
              <a:gd name="connsiteY83-6198" fmla="*/ 9297 h 9297"/>
              <a:gd name="connsiteX84-6199" fmla="*/ 5001 w 10000"/>
              <a:gd name="connsiteY84-6200" fmla="*/ 9297 h 9297"/>
              <a:gd name="connsiteX0-6201" fmla="*/ 5001 w 10000"/>
              <a:gd name="connsiteY0-6202" fmla="*/ 9809 h 9809"/>
              <a:gd name="connsiteX1-6203" fmla="*/ 4227 w 10000"/>
              <a:gd name="connsiteY1-6204" fmla="*/ 9620 h 9809"/>
              <a:gd name="connsiteX2-6205" fmla="*/ 3479 w 10000"/>
              <a:gd name="connsiteY2-6206" fmla="*/ 9620 h 9809"/>
              <a:gd name="connsiteX3-6207" fmla="*/ 2899 w 10000"/>
              <a:gd name="connsiteY3-6208" fmla="*/ 9430 h 9809"/>
              <a:gd name="connsiteX4-6209" fmla="*/ 2320 w 10000"/>
              <a:gd name="connsiteY4-6210" fmla="*/ 9243 h 9809"/>
              <a:gd name="connsiteX5-6211" fmla="*/ 1933 w 10000"/>
              <a:gd name="connsiteY5-6212" fmla="*/ 9051 h 9809"/>
              <a:gd name="connsiteX6-6213" fmla="*/ 1546 w 10000"/>
              <a:gd name="connsiteY6-6214" fmla="*/ 8672 h 9809"/>
              <a:gd name="connsiteX7-6215" fmla="*/ 1160 w 10000"/>
              <a:gd name="connsiteY7-6216" fmla="*/ 8289 h 9809"/>
              <a:gd name="connsiteX8-6217" fmla="*/ 966 w 10000"/>
              <a:gd name="connsiteY8-6218" fmla="*/ 7914 h 9809"/>
              <a:gd name="connsiteX9-6219" fmla="*/ 581 w 10000"/>
              <a:gd name="connsiteY9-6220" fmla="*/ 7367 h 9809"/>
              <a:gd name="connsiteX10-6221" fmla="*/ 387 w 10000"/>
              <a:gd name="connsiteY10-6222" fmla="*/ 6799 h 9809"/>
              <a:gd name="connsiteX11-6223" fmla="*/ 194 w 10000"/>
              <a:gd name="connsiteY11-6224" fmla="*/ 6234 h 9809"/>
              <a:gd name="connsiteX12-6225" fmla="*/ 194 w 10000"/>
              <a:gd name="connsiteY12-6226" fmla="*/ 5664 h 9809"/>
              <a:gd name="connsiteX13-6227" fmla="*/ 0 w 10000"/>
              <a:gd name="connsiteY13-6228" fmla="*/ 5283 h 9809"/>
              <a:gd name="connsiteX14-6229" fmla="*/ 0 w 10000"/>
              <a:gd name="connsiteY14-6230" fmla="*/ 4715 h 9809"/>
              <a:gd name="connsiteX15-6231" fmla="*/ 0 w 10000"/>
              <a:gd name="connsiteY15-6232" fmla="*/ 3955 h 9809"/>
              <a:gd name="connsiteX16-6233" fmla="*/ 0 w 10000"/>
              <a:gd name="connsiteY16-6234" fmla="*/ 3197 h 9809"/>
              <a:gd name="connsiteX17-6235" fmla="*/ 0 w 10000"/>
              <a:gd name="connsiteY17-6236" fmla="*/ 2272 h 9809"/>
              <a:gd name="connsiteX18-6237" fmla="*/ 0 w 10000"/>
              <a:gd name="connsiteY18-6238" fmla="*/ 1138 h 9809"/>
              <a:gd name="connsiteX19-6239" fmla="*/ 0 w 10000"/>
              <a:gd name="connsiteY19-6240" fmla="*/ 0 h 9809"/>
              <a:gd name="connsiteX20-6241" fmla="*/ 966 w 10000"/>
              <a:gd name="connsiteY20-6242" fmla="*/ 568 h 9809"/>
              <a:gd name="connsiteX21-6243" fmla="*/ 966 w 10000"/>
              <a:gd name="connsiteY21-6244" fmla="*/ 1327 h 9809"/>
              <a:gd name="connsiteX22-6245" fmla="*/ 1160 w 10000"/>
              <a:gd name="connsiteY22-6246" fmla="*/ 1897 h 9809"/>
              <a:gd name="connsiteX23-6247" fmla="*/ 1160 w 10000"/>
              <a:gd name="connsiteY23-6248" fmla="*/ 2463 h 9809"/>
              <a:gd name="connsiteX24-6249" fmla="*/ 1160 w 10000"/>
              <a:gd name="connsiteY24-6250" fmla="*/ 2840 h 9809"/>
              <a:gd name="connsiteX25-6251" fmla="*/ 1160 w 10000"/>
              <a:gd name="connsiteY25-6252" fmla="*/ 3197 h 9809"/>
              <a:gd name="connsiteX26-6253" fmla="*/ 1160 w 10000"/>
              <a:gd name="connsiteY26-6254" fmla="*/ 4336 h 9809"/>
              <a:gd name="connsiteX27-6255" fmla="*/ 1354 w 10000"/>
              <a:gd name="connsiteY27-6256" fmla="*/ 5473 h 9809"/>
              <a:gd name="connsiteX28-6257" fmla="*/ 1546 w 10000"/>
              <a:gd name="connsiteY28-6258" fmla="*/ 6039 h 9809"/>
              <a:gd name="connsiteX29-6259" fmla="*/ 1546 w 10000"/>
              <a:gd name="connsiteY29-6260" fmla="*/ 6420 h 9809"/>
              <a:gd name="connsiteX30-6261" fmla="*/ 1740 w 10000"/>
              <a:gd name="connsiteY30-6262" fmla="*/ 6799 h 9809"/>
              <a:gd name="connsiteX31-6263" fmla="*/ 2126 w 10000"/>
              <a:gd name="connsiteY31-6264" fmla="*/ 7178 h 9809"/>
              <a:gd name="connsiteX32-6265" fmla="*/ 2320 w 10000"/>
              <a:gd name="connsiteY32-6266" fmla="*/ 7367 h 9809"/>
              <a:gd name="connsiteX33-6267" fmla="*/ 2706 w 10000"/>
              <a:gd name="connsiteY33-6268" fmla="*/ 7557 h 9809"/>
              <a:gd name="connsiteX34-6269" fmla="*/ 3091 w 10000"/>
              <a:gd name="connsiteY34-6270" fmla="*/ 7723 h 9809"/>
              <a:gd name="connsiteX35-6271" fmla="*/ 3479 w 10000"/>
              <a:gd name="connsiteY35-6272" fmla="*/ 7914 h 9809"/>
              <a:gd name="connsiteX36-6273" fmla="*/ 3842 w 10000"/>
              <a:gd name="connsiteY36-6274" fmla="*/ 7914 h 9809"/>
              <a:gd name="connsiteX37-6275" fmla="*/ 4422 w 10000"/>
              <a:gd name="connsiteY37-6276" fmla="*/ 8105 h 9809"/>
              <a:gd name="connsiteX38-6277" fmla="*/ 5001 w 10000"/>
              <a:gd name="connsiteY38-6278" fmla="*/ 8105 h 9809"/>
              <a:gd name="connsiteX39-6279" fmla="*/ 5580 w 10000"/>
              <a:gd name="connsiteY39-6280" fmla="*/ 8105 h 9809"/>
              <a:gd name="connsiteX40-6281" fmla="*/ 6159 w 10000"/>
              <a:gd name="connsiteY40-6282" fmla="*/ 7914 h 9809"/>
              <a:gd name="connsiteX41-6283" fmla="*/ 6547 w 10000"/>
              <a:gd name="connsiteY41-6284" fmla="*/ 7914 h 9809"/>
              <a:gd name="connsiteX42-6285" fmla="*/ 7126 w 10000"/>
              <a:gd name="connsiteY42-6286" fmla="*/ 7723 h 9809"/>
              <a:gd name="connsiteX43-6287" fmla="*/ 7513 w 10000"/>
              <a:gd name="connsiteY43-6288" fmla="*/ 7557 h 9809"/>
              <a:gd name="connsiteX44-6289" fmla="*/ 7898 w 10000"/>
              <a:gd name="connsiteY44-6290" fmla="*/ 7367 h 9809"/>
              <a:gd name="connsiteX45-6291" fmla="*/ 8092 w 10000"/>
              <a:gd name="connsiteY45-6292" fmla="*/ 7178 h 9809"/>
              <a:gd name="connsiteX46-6293" fmla="*/ 8092 w 10000"/>
              <a:gd name="connsiteY46-6294" fmla="*/ 6990 h 9809"/>
              <a:gd name="connsiteX47-6295" fmla="*/ 8261 w 10000"/>
              <a:gd name="connsiteY47-6296" fmla="*/ 6609 h 9809"/>
              <a:gd name="connsiteX48-6297" fmla="*/ 8454 w 10000"/>
              <a:gd name="connsiteY48-6298" fmla="*/ 6234 h 9809"/>
              <a:gd name="connsiteX49-6299" fmla="*/ 8647 w 10000"/>
              <a:gd name="connsiteY49-6300" fmla="*/ 6039 h 9809"/>
              <a:gd name="connsiteX50-6301" fmla="*/ 8647 w 10000"/>
              <a:gd name="connsiteY50-6302" fmla="*/ 5473 h 9809"/>
              <a:gd name="connsiteX51-6303" fmla="*/ 8841 w 10000"/>
              <a:gd name="connsiteY51-6304" fmla="*/ 5097 h 9809"/>
              <a:gd name="connsiteX52-6305" fmla="*/ 8841 w 10000"/>
              <a:gd name="connsiteY52-6306" fmla="*/ 4715 h 9809"/>
              <a:gd name="connsiteX53-6307" fmla="*/ 8841 w 10000"/>
              <a:gd name="connsiteY53-6308" fmla="*/ 4523 h 9809"/>
              <a:gd name="connsiteX54-6309" fmla="*/ 9034 w 10000"/>
              <a:gd name="connsiteY54-6310" fmla="*/ 4146 h 9809"/>
              <a:gd name="connsiteX55-6311" fmla="*/ 9034 w 10000"/>
              <a:gd name="connsiteY55-6312" fmla="*/ 3955 h 9809"/>
              <a:gd name="connsiteX56-6313" fmla="*/ 9227 w 10000"/>
              <a:gd name="connsiteY56-6314" fmla="*/ 3955 h 9809"/>
              <a:gd name="connsiteX57-6315" fmla="*/ 9227 w 10000"/>
              <a:gd name="connsiteY57-6316" fmla="*/ 3768 h 9809"/>
              <a:gd name="connsiteX58-6317" fmla="*/ 9227 w 10000"/>
              <a:gd name="connsiteY58-6318" fmla="*/ 3768 h 9809"/>
              <a:gd name="connsiteX59-6319" fmla="*/ 9227 w 10000"/>
              <a:gd name="connsiteY59-6320" fmla="*/ 3768 h 9809"/>
              <a:gd name="connsiteX60-6321" fmla="*/ 9227 w 10000"/>
              <a:gd name="connsiteY60-6322" fmla="*/ 3955 h 9809"/>
              <a:gd name="connsiteX61-6323" fmla="*/ 9420 w 10000"/>
              <a:gd name="connsiteY61-6324" fmla="*/ 3955 h 9809"/>
              <a:gd name="connsiteX62-6325" fmla="*/ 9420 w 10000"/>
              <a:gd name="connsiteY62-6326" fmla="*/ 4146 h 9809"/>
              <a:gd name="connsiteX63-6327" fmla="*/ 9420 w 10000"/>
              <a:gd name="connsiteY63-6328" fmla="*/ 4523 h 9809"/>
              <a:gd name="connsiteX64-6329" fmla="*/ 9420 w 10000"/>
              <a:gd name="connsiteY64-6330" fmla="*/ 4715 h 9809"/>
              <a:gd name="connsiteX65-6331" fmla="*/ 9420 w 10000"/>
              <a:gd name="connsiteY65-6332" fmla="*/ 5097 h 9809"/>
              <a:gd name="connsiteX66-6333" fmla="*/ 9420 w 10000"/>
              <a:gd name="connsiteY66-6334" fmla="*/ 5473 h 9809"/>
              <a:gd name="connsiteX67-6335" fmla="*/ 9614 w 10000"/>
              <a:gd name="connsiteY67-6336" fmla="*/ 6234 h 9809"/>
              <a:gd name="connsiteX68-6337" fmla="*/ 9614 w 10000"/>
              <a:gd name="connsiteY68-6338" fmla="*/ 6799 h 9809"/>
              <a:gd name="connsiteX69-6339" fmla="*/ 9807 w 10000"/>
              <a:gd name="connsiteY69-6340" fmla="*/ 7367 h 9809"/>
              <a:gd name="connsiteX70-6341" fmla="*/ 10000 w 10000"/>
              <a:gd name="connsiteY70-6342" fmla="*/ 7723 h 9809"/>
              <a:gd name="connsiteX71-6343" fmla="*/ 10000 w 10000"/>
              <a:gd name="connsiteY71-6344" fmla="*/ 7914 h 9809"/>
              <a:gd name="connsiteX72-6345" fmla="*/ 10000 w 10000"/>
              <a:gd name="connsiteY72-6346" fmla="*/ 8105 h 9809"/>
              <a:gd name="connsiteX73-6347" fmla="*/ 10000 w 10000"/>
              <a:gd name="connsiteY73-6348" fmla="*/ 8289 h 9809"/>
              <a:gd name="connsiteX74-6349" fmla="*/ 9807 w 10000"/>
              <a:gd name="connsiteY74-6350" fmla="*/ 8480 h 9809"/>
              <a:gd name="connsiteX75-6351" fmla="*/ 9420 w 10000"/>
              <a:gd name="connsiteY75-6352" fmla="*/ 8672 h 9809"/>
              <a:gd name="connsiteX76-6353" fmla="*/ 9034 w 10000"/>
              <a:gd name="connsiteY76-6354" fmla="*/ 8859 h 9809"/>
              <a:gd name="connsiteX77-6355" fmla="*/ 8647 w 10000"/>
              <a:gd name="connsiteY77-6356" fmla="*/ 9051 h 9809"/>
              <a:gd name="connsiteX78-6357" fmla="*/ 8092 w 10000"/>
              <a:gd name="connsiteY78-6358" fmla="*/ 9243 h 9809"/>
              <a:gd name="connsiteX79-6359" fmla="*/ 7318 w 10000"/>
              <a:gd name="connsiteY79-6360" fmla="*/ 9430 h 9809"/>
              <a:gd name="connsiteX80-6361" fmla="*/ 6739 w 10000"/>
              <a:gd name="connsiteY80-6362" fmla="*/ 9620 h 9809"/>
              <a:gd name="connsiteX81-6363" fmla="*/ 5967 w 10000"/>
              <a:gd name="connsiteY81-6364" fmla="*/ 9809 h 9809"/>
              <a:gd name="connsiteX82-6365" fmla="*/ 5001 w 10000"/>
              <a:gd name="connsiteY82-6366" fmla="*/ 9809 h 9809"/>
              <a:gd name="connsiteX83-6367" fmla="*/ 5001 w 10000"/>
              <a:gd name="connsiteY83-6368" fmla="*/ 9809 h 9809"/>
              <a:gd name="connsiteX0-6369" fmla="*/ 5001 w 10000"/>
              <a:gd name="connsiteY0-6370" fmla="*/ 9421 h 9421"/>
              <a:gd name="connsiteX1-6371" fmla="*/ 4227 w 10000"/>
              <a:gd name="connsiteY1-6372" fmla="*/ 9228 h 9421"/>
              <a:gd name="connsiteX2-6373" fmla="*/ 3479 w 10000"/>
              <a:gd name="connsiteY2-6374" fmla="*/ 9228 h 9421"/>
              <a:gd name="connsiteX3-6375" fmla="*/ 2899 w 10000"/>
              <a:gd name="connsiteY3-6376" fmla="*/ 9035 h 9421"/>
              <a:gd name="connsiteX4-6377" fmla="*/ 2320 w 10000"/>
              <a:gd name="connsiteY4-6378" fmla="*/ 8844 h 9421"/>
              <a:gd name="connsiteX5-6379" fmla="*/ 1933 w 10000"/>
              <a:gd name="connsiteY5-6380" fmla="*/ 8648 h 9421"/>
              <a:gd name="connsiteX6-6381" fmla="*/ 1546 w 10000"/>
              <a:gd name="connsiteY6-6382" fmla="*/ 8262 h 9421"/>
              <a:gd name="connsiteX7-6383" fmla="*/ 1160 w 10000"/>
              <a:gd name="connsiteY7-6384" fmla="*/ 7871 h 9421"/>
              <a:gd name="connsiteX8-6385" fmla="*/ 966 w 10000"/>
              <a:gd name="connsiteY8-6386" fmla="*/ 7489 h 9421"/>
              <a:gd name="connsiteX9-6387" fmla="*/ 581 w 10000"/>
              <a:gd name="connsiteY9-6388" fmla="*/ 6931 h 9421"/>
              <a:gd name="connsiteX10-6389" fmla="*/ 387 w 10000"/>
              <a:gd name="connsiteY10-6390" fmla="*/ 6352 h 9421"/>
              <a:gd name="connsiteX11-6391" fmla="*/ 194 w 10000"/>
              <a:gd name="connsiteY11-6392" fmla="*/ 5776 h 9421"/>
              <a:gd name="connsiteX12-6393" fmla="*/ 194 w 10000"/>
              <a:gd name="connsiteY12-6394" fmla="*/ 5195 h 9421"/>
              <a:gd name="connsiteX13-6395" fmla="*/ 0 w 10000"/>
              <a:gd name="connsiteY13-6396" fmla="*/ 4807 h 9421"/>
              <a:gd name="connsiteX14-6397" fmla="*/ 0 w 10000"/>
              <a:gd name="connsiteY14-6398" fmla="*/ 4228 h 9421"/>
              <a:gd name="connsiteX15-6399" fmla="*/ 0 w 10000"/>
              <a:gd name="connsiteY15-6400" fmla="*/ 3453 h 9421"/>
              <a:gd name="connsiteX16-6401" fmla="*/ 0 w 10000"/>
              <a:gd name="connsiteY16-6402" fmla="*/ 2680 h 9421"/>
              <a:gd name="connsiteX17-6403" fmla="*/ 0 w 10000"/>
              <a:gd name="connsiteY17-6404" fmla="*/ 1737 h 9421"/>
              <a:gd name="connsiteX18-6405" fmla="*/ 0 w 10000"/>
              <a:gd name="connsiteY18-6406" fmla="*/ 581 h 9421"/>
              <a:gd name="connsiteX19-6407" fmla="*/ 966 w 10000"/>
              <a:gd name="connsiteY19-6408" fmla="*/ 0 h 9421"/>
              <a:gd name="connsiteX20-6409" fmla="*/ 966 w 10000"/>
              <a:gd name="connsiteY20-6410" fmla="*/ 774 h 9421"/>
              <a:gd name="connsiteX21-6411" fmla="*/ 1160 w 10000"/>
              <a:gd name="connsiteY21-6412" fmla="*/ 1355 h 9421"/>
              <a:gd name="connsiteX22-6413" fmla="*/ 1160 w 10000"/>
              <a:gd name="connsiteY22-6414" fmla="*/ 1932 h 9421"/>
              <a:gd name="connsiteX23-6415" fmla="*/ 1160 w 10000"/>
              <a:gd name="connsiteY23-6416" fmla="*/ 2316 h 9421"/>
              <a:gd name="connsiteX24-6417" fmla="*/ 1160 w 10000"/>
              <a:gd name="connsiteY24-6418" fmla="*/ 2680 h 9421"/>
              <a:gd name="connsiteX25-6419" fmla="*/ 1160 w 10000"/>
              <a:gd name="connsiteY25-6420" fmla="*/ 3841 h 9421"/>
              <a:gd name="connsiteX26-6421" fmla="*/ 1354 w 10000"/>
              <a:gd name="connsiteY26-6422" fmla="*/ 5001 h 9421"/>
              <a:gd name="connsiteX27-6423" fmla="*/ 1546 w 10000"/>
              <a:gd name="connsiteY27-6424" fmla="*/ 5578 h 9421"/>
              <a:gd name="connsiteX28-6425" fmla="*/ 1546 w 10000"/>
              <a:gd name="connsiteY28-6426" fmla="*/ 5966 h 9421"/>
              <a:gd name="connsiteX29-6427" fmla="*/ 1740 w 10000"/>
              <a:gd name="connsiteY29-6428" fmla="*/ 6352 h 9421"/>
              <a:gd name="connsiteX30-6429" fmla="*/ 2126 w 10000"/>
              <a:gd name="connsiteY30-6430" fmla="*/ 6739 h 9421"/>
              <a:gd name="connsiteX31-6431" fmla="*/ 2320 w 10000"/>
              <a:gd name="connsiteY31-6432" fmla="*/ 6931 h 9421"/>
              <a:gd name="connsiteX32-6433" fmla="*/ 2706 w 10000"/>
              <a:gd name="connsiteY32-6434" fmla="*/ 7125 h 9421"/>
              <a:gd name="connsiteX33-6435" fmla="*/ 3091 w 10000"/>
              <a:gd name="connsiteY33-6436" fmla="*/ 7294 h 9421"/>
              <a:gd name="connsiteX34-6437" fmla="*/ 3479 w 10000"/>
              <a:gd name="connsiteY34-6438" fmla="*/ 7489 h 9421"/>
              <a:gd name="connsiteX35-6439" fmla="*/ 3842 w 10000"/>
              <a:gd name="connsiteY35-6440" fmla="*/ 7489 h 9421"/>
              <a:gd name="connsiteX36-6441" fmla="*/ 4422 w 10000"/>
              <a:gd name="connsiteY36-6442" fmla="*/ 7684 h 9421"/>
              <a:gd name="connsiteX37-6443" fmla="*/ 5001 w 10000"/>
              <a:gd name="connsiteY37-6444" fmla="*/ 7684 h 9421"/>
              <a:gd name="connsiteX38-6445" fmla="*/ 5580 w 10000"/>
              <a:gd name="connsiteY38-6446" fmla="*/ 7684 h 9421"/>
              <a:gd name="connsiteX39-6447" fmla="*/ 6159 w 10000"/>
              <a:gd name="connsiteY39-6448" fmla="*/ 7489 h 9421"/>
              <a:gd name="connsiteX40-6449" fmla="*/ 6547 w 10000"/>
              <a:gd name="connsiteY40-6450" fmla="*/ 7489 h 9421"/>
              <a:gd name="connsiteX41-6451" fmla="*/ 7126 w 10000"/>
              <a:gd name="connsiteY41-6452" fmla="*/ 7294 h 9421"/>
              <a:gd name="connsiteX42-6453" fmla="*/ 7513 w 10000"/>
              <a:gd name="connsiteY42-6454" fmla="*/ 7125 h 9421"/>
              <a:gd name="connsiteX43-6455" fmla="*/ 7898 w 10000"/>
              <a:gd name="connsiteY43-6456" fmla="*/ 6931 h 9421"/>
              <a:gd name="connsiteX44-6457" fmla="*/ 8092 w 10000"/>
              <a:gd name="connsiteY44-6458" fmla="*/ 6739 h 9421"/>
              <a:gd name="connsiteX45-6459" fmla="*/ 8092 w 10000"/>
              <a:gd name="connsiteY45-6460" fmla="*/ 6547 h 9421"/>
              <a:gd name="connsiteX46-6461" fmla="*/ 8261 w 10000"/>
              <a:gd name="connsiteY46-6462" fmla="*/ 6159 h 9421"/>
              <a:gd name="connsiteX47-6463" fmla="*/ 8454 w 10000"/>
              <a:gd name="connsiteY47-6464" fmla="*/ 5776 h 9421"/>
              <a:gd name="connsiteX48-6465" fmla="*/ 8647 w 10000"/>
              <a:gd name="connsiteY48-6466" fmla="*/ 5578 h 9421"/>
              <a:gd name="connsiteX49-6467" fmla="*/ 8647 w 10000"/>
              <a:gd name="connsiteY49-6468" fmla="*/ 5001 h 9421"/>
              <a:gd name="connsiteX50-6469" fmla="*/ 8841 w 10000"/>
              <a:gd name="connsiteY50-6470" fmla="*/ 4617 h 9421"/>
              <a:gd name="connsiteX51-6471" fmla="*/ 8841 w 10000"/>
              <a:gd name="connsiteY51-6472" fmla="*/ 4228 h 9421"/>
              <a:gd name="connsiteX52-6473" fmla="*/ 8841 w 10000"/>
              <a:gd name="connsiteY52-6474" fmla="*/ 4032 h 9421"/>
              <a:gd name="connsiteX53-6475" fmla="*/ 9034 w 10000"/>
              <a:gd name="connsiteY53-6476" fmla="*/ 3648 h 9421"/>
              <a:gd name="connsiteX54-6477" fmla="*/ 9034 w 10000"/>
              <a:gd name="connsiteY54-6478" fmla="*/ 3453 h 9421"/>
              <a:gd name="connsiteX55-6479" fmla="*/ 9227 w 10000"/>
              <a:gd name="connsiteY55-6480" fmla="*/ 3453 h 9421"/>
              <a:gd name="connsiteX56-6481" fmla="*/ 9227 w 10000"/>
              <a:gd name="connsiteY56-6482" fmla="*/ 3262 h 9421"/>
              <a:gd name="connsiteX57-6483" fmla="*/ 9227 w 10000"/>
              <a:gd name="connsiteY57-6484" fmla="*/ 3262 h 9421"/>
              <a:gd name="connsiteX58-6485" fmla="*/ 9227 w 10000"/>
              <a:gd name="connsiteY58-6486" fmla="*/ 3262 h 9421"/>
              <a:gd name="connsiteX59-6487" fmla="*/ 9227 w 10000"/>
              <a:gd name="connsiteY59-6488" fmla="*/ 3453 h 9421"/>
              <a:gd name="connsiteX60-6489" fmla="*/ 9420 w 10000"/>
              <a:gd name="connsiteY60-6490" fmla="*/ 3453 h 9421"/>
              <a:gd name="connsiteX61-6491" fmla="*/ 9420 w 10000"/>
              <a:gd name="connsiteY61-6492" fmla="*/ 3648 h 9421"/>
              <a:gd name="connsiteX62-6493" fmla="*/ 9420 w 10000"/>
              <a:gd name="connsiteY62-6494" fmla="*/ 4032 h 9421"/>
              <a:gd name="connsiteX63-6495" fmla="*/ 9420 w 10000"/>
              <a:gd name="connsiteY63-6496" fmla="*/ 4228 h 9421"/>
              <a:gd name="connsiteX64-6497" fmla="*/ 9420 w 10000"/>
              <a:gd name="connsiteY64-6498" fmla="*/ 4617 h 9421"/>
              <a:gd name="connsiteX65-6499" fmla="*/ 9420 w 10000"/>
              <a:gd name="connsiteY65-6500" fmla="*/ 5001 h 9421"/>
              <a:gd name="connsiteX66-6501" fmla="*/ 9614 w 10000"/>
              <a:gd name="connsiteY66-6502" fmla="*/ 5776 h 9421"/>
              <a:gd name="connsiteX67-6503" fmla="*/ 9614 w 10000"/>
              <a:gd name="connsiteY67-6504" fmla="*/ 6352 h 9421"/>
              <a:gd name="connsiteX68-6505" fmla="*/ 9807 w 10000"/>
              <a:gd name="connsiteY68-6506" fmla="*/ 6931 h 9421"/>
              <a:gd name="connsiteX69-6507" fmla="*/ 10000 w 10000"/>
              <a:gd name="connsiteY69-6508" fmla="*/ 7294 h 9421"/>
              <a:gd name="connsiteX70-6509" fmla="*/ 10000 w 10000"/>
              <a:gd name="connsiteY70-6510" fmla="*/ 7489 h 9421"/>
              <a:gd name="connsiteX71-6511" fmla="*/ 10000 w 10000"/>
              <a:gd name="connsiteY71-6512" fmla="*/ 7684 h 9421"/>
              <a:gd name="connsiteX72-6513" fmla="*/ 10000 w 10000"/>
              <a:gd name="connsiteY72-6514" fmla="*/ 7871 h 9421"/>
              <a:gd name="connsiteX73-6515" fmla="*/ 9807 w 10000"/>
              <a:gd name="connsiteY73-6516" fmla="*/ 8066 h 9421"/>
              <a:gd name="connsiteX74-6517" fmla="*/ 9420 w 10000"/>
              <a:gd name="connsiteY74-6518" fmla="*/ 8262 h 9421"/>
              <a:gd name="connsiteX75-6519" fmla="*/ 9034 w 10000"/>
              <a:gd name="connsiteY75-6520" fmla="*/ 8453 h 9421"/>
              <a:gd name="connsiteX76-6521" fmla="*/ 8647 w 10000"/>
              <a:gd name="connsiteY76-6522" fmla="*/ 8648 h 9421"/>
              <a:gd name="connsiteX77-6523" fmla="*/ 8092 w 10000"/>
              <a:gd name="connsiteY77-6524" fmla="*/ 8844 h 9421"/>
              <a:gd name="connsiteX78-6525" fmla="*/ 7318 w 10000"/>
              <a:gd name="connsiteY78-6526" fmla="*/ 9035 h 9421"/>
              <a:gd name="connsiteX79-6527" fmla="*/ 6739 w 10000"/>
              <a:gd name="connsiteY79-6528" fmla="*/ 9228 h 9421"/>
              <a:gd name="connsiteX80-6529" fmla="*/ 5967 w 10000"/>
              <a:gd name="connsiteY80-6530" fmla="*/ 9421 h 9421"/>
              <a:gd name="connsiteX81-6531" fmla="*/ 5001 w 10000"/>
              <a:gd name="connsiteY81-6532" fmla="*/ 9421 h 9421"/>
              <a:gd name="connsiteX82-6533" fmla="*/ 5001 w 10000"/>
              <a:gd name="connsiteY82-6534" fmla="*/ 9421 h 9421"/>
              <a:gd name="connsiteX0-6535" fmla="*/ 5001 w 10000"/>
              <a:gd name="connsiteY0-6536" fmla="*/ 10000 h 10000"/>
              <a:gd name="connsiteX1-6537" fmla="*/ 4227 w 10000"/>
              <a:gd name="connsiteY1-6538" fmla="*/ 9795 h 10000"/>
              <a:gd name="connsiteX2-6539" fmla="*/ 3479 w 10000"/>
              <a:gd name="connsiteY2-6540" fmla="*/ 9795 h 10000"/>
              <a:gd name="connsiteX3-6541" fmla="*/ 2899 w 10000"/>
              <a:gd name="connsiteY3-6542" fmla="*/ 9590 h 10000"/>
              <a:gd name="connsiteX4-6543" fmla="*/ 2320 w 10000"/>
              <a:gd name="connsiteY4-6544" fmla="*/ 9388 h 10000"/>
              <a:gd name="connsiteX5-6545" fmla="*/ 1933 w 10000"/>
              <a:gd name="connsiteY5-6546" fmla="*/ 9179 h 10000"/>
              <a:gd name="connsiteX6-6547" fmla="*/ 1546 w 10000"/>
              <a:gd name="connsiteY6-6548" fmla="*/ 8770 h 10000"/>
              <a:gd name="connsiteX7-6549" fmla="*/ 1160 w 10000"/>
              <a:gd name="connsiteY7-6550" fmla="*/ 8355 h 10000"/>
              <a:gd name="connsiteX8-6551" fmla="*/ 966 w 10000"/>
              <a:gd name="connsiteY8-6552" fmla="*/ 7949 h 10000"/>
              <a:gd name="connsiteX9-6553" fmla="*/ 581 w 10000"/>
              <a:gd name="connsiteY9-6554" fmla="*/ 7357 h 10000"/>
              <a:gd name="connsiteX10-6555" fmla="*/ 387 w 10000"/>
              <a:gd name="connsiteY10-6556" fmla="*/ 6742 h 10000"/>
              <a:gd name="connsiteX11-6557" fmla="*/ 194 w 10000"/>
              <a:gd name="connsiteY11-6558" fmla="*/ 6131 h 10000"/>
              <a:gd name="connsiteX12-6559" fmla="*/ 194 w 10000"/>
              <a:gd name="connsiteY12-6560" fmla="*/ 5514 h 10000"/>
              <a:gd name="connsiteX13-6561" fmla="*/ 0 w 10000"/>
              <a:gd name="connsiteY13-6562" fmla="*/ 5102 h 10000"/>
              <a:gd name="connsiteX14-6563" fmla="*/ 0 w 10000"/>
              <a:gd name="connsiteY14-6564" fmla="*/ 4488 h 10000"/>
              <a:gd name="connsiteX15-6565" fmla="*/ 0 w 10000"/>
              <a:gd name="connsiteY15-6566" fmla="*/ 3665 h 10000"/>
              <a:gd name="connsiteX16-6567" fmla="*/ 0 w 10000"/>
              <a:gd name="connsiteY16-6568" fmla="*/ 2845 h 10000"/>
              <a:gd name="connsiteX17-6569" fmla="*/ 0 w 10000"/>
              <a:gd name="connsiteY17-6570" fmla="*/ 1844 h 10000"/>
              <a:gd name="connsiteX18-6571" fmla="*/ 966 w 10000"/>
              <a:gd name="connsiteY18-6572" fmla="*/ 0 h 10000"/>
              <a:gd name="connsiteX19-6573" fmla="*/ 966 w 10000"/>
              <a:gd name="connsiteY19-6574" fmla="*/ 822 h 10000"/>
              <a:gd name="connsiteX20-6575" fmla="*/ 1160 w 10000"/>
              <a:gd name="connsiteY20-6576" fmla="*/ 1438 h 10000"/>
              <a:gd name="connsiteX21-6577" fmla="*/ 1160 w 10000"/>
              <a:gd name="connsiteY21-6578" fmla="*/ 2051 h 10000"/>
              <a:gd name="connsiteX22-6579" fmla="*/ 1160 w 10000"/>
              <a:gd name="connsiteY22-6580" fmla="*/ 2458 h 10000"/>
              <a:gd name="connsiteX23-6581" fmla="*/ 1160 w 10000"/>
              <a:gd name="connsiteY23-6582" fmla="*/ 2845 h 10000"/>
              <a:gd name="connsiteX24-6583" fmla="*/ 1160 w 10000"/>
              <a:gd name="connsiteY24-6584" fmla="*/ 4077 h 10000"/>
              <a:gd name="connsiteX25-6585" fmla="*/ 1354 w 10000"/>
              <a:gd name="connsiteY25-6586" fmla="*/ 5308 h 10000"/>
              <a:gd name="connsiteX26-6587" fmla="*/ 1546 w 10000"/>
              <a:gd name="connsiteY26-6588" fmla="*/ 5921 h 10000"/>
              <a:gd name="connsiteX27-6589" fmla="*/ 1546 w 10000"/>
              <a:gd name="connsiteY27-6590" fmla="*/ 6333 h 10000"/>
              <a:gd name="connsiteX28-6591" fmla="*/ 1740 w 10000"/>
              <a:gd name="connsiteY28-6592" fmla="*/ 6742 h 10000"/>
              <a:gd name="connsiteX29-6593" fmla="*/ 2126 w 10000"/>
              <a:gd name="connsiteY29-6594" fmla="*/ 7153 h 10000"/>
              <a:gd name="connsiteX30-6595" fmla="*/ 2320 w 10000"/>
              <a:gd name="connsiteY30-6596" fmla="*/ 7357 h 10000"/>
              <a:gd name="connsiteX31-6597" fmla="*/ 2706 w 10000"/>
              <a:gd name="connsiteY31-6598" fmla="*/ 7563 h 10000"/>
              <a:gd name="connsiteX32-6599" fmla="*/ 3091 w 10000"/>
              <a:gd name="connsiteY32-6600" fmla="*/ 7742 h 10000"/>
              <a:gd name="connsiteX33-6601" fmla="*/ 3479 w 10000"/>
              <a:gd name="connsiteY33-6602" fmla="*/ 7949 h 10000"/>
              <a:gd name="connsiteX34-6603" fmla="*/ 3842 w 10000"/>
              <a:gd name="connsiteY34-6604" fmla="*/ 7949 h 10000"/>
              <a:gd name="connsiteX35-6605" fmla="*/ 4422 w 10000"/>
              <a:gd name="connsiteY35-6606" fmla="*/ 8156 h 10000"/>
              <a:gd name="connsiteX36-6607" fmla="*/ 5001 w 10000"/>
              <a:gd name="connsiteY36-6608" fmla="*/ 8156 h 10000"/>
              <a:gd name="connsiteX37-6609" fmla="*/ 5580 w 10000"/>
              <a:gd name="connsiteY37-6610" fmla="*/ 8156 h 10000"/>
              <a:gd name="connsiteX38-6611" fmla="*/ 6159 w 10000"/>
              <a:gd name="connsiteY38-6612" fmla="*/ 7949 h 10000"/>
              <a:gd name="connsiteX39-6613" fmla="*/ 6547 w 10000"/>
              <a:gd name="connsiteY39-6614" fmla="*/ 7949 h 10000"/>
              <a:gd name="connsiteX40-6615" fmla="*/ 7126 w 10000"/>
              <a:gd name="connsiteY40-6616" fmla="*/ 7742 h 10000"/>
              <a:gd name="connsiteX41-6617" fmla="*/ 7513 w 10000"/>
              <a:gd name="connsiteY41-6618" fmla="*/ 7563 h 10000"/>
              <a:gd name="connsiteX42-6619" fmla="*/ 7898 w 10000"/>
              <a:gd name="connsiteY42-6620" fmla="*/ 7357 h 10000"/>
              <a:gd name="connsiteX43-6621" fmla="*/ 8092 w 10000"/>
              <a:gd name="connsiteY43-6622" fmla="*/ 7153 h 10000"/>
              <a:gd name="connsiteX44-6623" fmla="*/ 8092 w 10000"/>
              <a:gd name="connsiteY44-6624" fmla="*/ 6949 h 10000"/>
              <a:gd name="connsiteX45-6625" fmla="*/ 8261 w 10000"/>
              <a:gd name="connsiteY45-6626" fmla="*/ 6538 h 10000"/>
              <a:gd name="connsiteX46-6627" fmla="*/ 8454 w 10000"/>
              <a:gd name="connsiteY46-6628" fmla="*/ 6131 h 10000"/>
              <a:gd name="connsiteX47-6629" fmla="*/ 8647 w 10000"/>
              <a:gd name="connsiteY47-6630" fmla="*/ 5921 h 10000"/>
              <a:gd name="connsiteX48-6631" fmla="*/ 8647 w 10000"/>
              <a:gd name="connsiteY48-6632" fmla="*/ 5308 h 10000"/>
              <a:gd name="connsiteX49-6633" fmla="*/ 8841 w 10000"/>
              <a:gd name="connsiteY49-6634" fmla="*/ 4901 h 10000"/>
              <a:gd name="connsiteX50-6635" fmla="*/ 8841 w 10000"/>
              <a:gd name="connsiteY50-6636" fmla="*/ 4488 h 10000"/>
              <a:gd name="connsiteX51-6637" fmla="*/ 8841 w 10000"/>
              <a:gd name="connsiteY51-6638" fmla="*/ 4280 h 10000"/>
              <a:gd name="connsiteX52-6639" fmla="*/ 9034 w 10000"/>
              <a:gd name="connsiteY52-6640" fmla="*/ 3872 h 10000"/>
              <a:gd name="connsiteX53-6641" fmla="*/ 9034 w 10000"/>
              <a:gd name="connsiteY53-6642" fmla="*/ 3665 h 10000"/>
              <a:gd name="connsiteX54-6643" fmla="*/ 9227 w 10000"/>
              <a:gd name="connsiteY54-6644" fmla="*/ 3665 h 10000"/>
              <a:gd name="connsiteX55-6645" fmla="*/ 9227 w 10000"/>
              <a:gd name="connsiteY55-6646" fmla="*/ 3462 h 10000"/>
              <a:gd name="connsiteX56-6647" fmla="*/ 9227 w 10000"/>
              <a:gd name="connsiteY56-6648" fmla="*/ 3462 h 10000"/>
              <a:gd name="connsiteX57-6649" fmla="*/ 9227 w 10000"/>
              <a:gd name="connsiteY57-6650" fmla="*/ 3462 h 10000"/>
              <a:gd name="connsiteX58-6651" fmla="*/ 9227 w 10000"/>
              <a:gd name="connsiteY58-6652" fmla="*/ 3665 h 10000"/>
              <a:gd name="connsiteX59-6653" fmla="*/ 9420 w 10000"/>
              <a:gd name="connsiteY59-6654" fmla="*/ 3665 h 10000"/>
              <a:gd name="connsiteX60-6655" fmla="*/ 9420 w 10000"/>
              <a:gd name="connsiteY60-6656" fmla="*/ 3872 h 10000"/>
              <a:gd name="connsiteX61-6657" fmla="*/ 9420 w 10000"/>
              <a:gd name="connsiteY61-6658" fmla="*/ 4280 h 10000"/>
              <a:gd name="connsiteX62-6659" fmla="*/ 9420 w 10000"/>
              <a:gd name="connsiteY62-6660" fmla="*/ 4488 h 10000"/>
              <a:gd name="connsiteX63-6661" fmla="*/ 9420 w 10000"/>
              <a:gd name="connsiteY63-6662" fmla="*/ 4901 h 10000"/>
              <a:gd name="connsiteX64-6663" fmla="*/ 9420 w 10000"/>
              <a:gd name="connsiteY64-6664" fmla="*/ 5308 h 10000"/>
              <a:gd name="connsiteX65-6665" fmla="*/ 9614 w 10000"/>
              <a:gd name="connsiteY65-6666" fmla="*/ 6131 h 10000"/>
              <a:gd name="connsiteX66-6667" fmla="*/ 9614 w 10000"/>
              <a:gd name="connsiteY66-6668" fmla="*/ 6742 h 10000"/>
              <a:gd name="connsiteX67-6669" fmla="*/ 9807 w 10000"/>
              <a:gd name="connsiteY67-6670" fmla="*/ 7357 h 10000"/>
              <a:gd name="connsiteX68-6671" fmla="*/ 10000 w 10000"/>
              <a:gd name="connsiteY68-6672" fmla="*/ 7742 h 10000"/>
              <a:gd name="connsiteX69-6673" fmla="*/ 10000 w 10000"/>
              <a:gd name="connsiteY69-6674" fmla="*/ 7949 h 10000"/>
              <a:gd name="connsiteX70-6675" fmla="*/ 10000 w 10000"/>
              <a:gd name="connsiteY70-6676" fmla="*/ 8156 h 10000"/>
              <a:gd name="connsiteX71-6677" fmla="*/ 10000 w 10000"/>
              <a:gd name="connsiteY71-6678" fmla="*/ 8355 h 10000"/>
              <a:gd name="connsiteX72-6679" fmla="*/ 9807 w 10000"/>
              <a:gd name="connsiteY72-6680" fmla="*/ 8562 h 10000"/>
              <a:gd name="connsiteX73-6681" fmla="*/ 9420 w 10000"/>
              <a:gd name="connsiteY73-6682" fmla="*/ 8770 h 10000"/>
              <a:gd name="connsiteX74-6683" fmla="*/ 9034 w 10000"/>
              <a:gd name="connsiteY74-6684" fmla="*/ 8973 h 10000"/>
              <a:gd name="connsiteX75-6685" fmla="*/ 8647 w 10000"/>
              <a:gd name="connsiteY75-6686" fmla="*/ 9179 h 10000"/>
              <a:gd name="connsiteX76-6687" fmla="*/ 8092 w 10000"/>
              <a:gd name="connsiteY76-6688" fmla="*/ 9388 h 10000"/>
              <a:gd name="connsiteX77-6689" fmla="*/ 7318 w 10000"/>
              <a:gd name="connsiteY77-6690" fmla="*/ 9590 h 10000"/>
              <a:gd name="connsiteX78-6691" fmla="*/ 6739 w 10000"/>
              <a:gd name="connsiteY78-6692" fmla="*/ 9795 h 10000"/>
              <a:gd name="connsiteX79-6693" fmla="*/ 5967 w 10000"/>
              <a:gd name="connsiteY79-6694" fmla="*/ 10000 h 10000"/>
              <a:gd name="connsiteX80-6695" fmla="*/ 5001 w 10000"/>
              <a:gd name="connsiteY80-6696" fmla="*/ 10000 h 10000"/>
              <a:gd name="connsiteX81-6697" fmla="*/ 5001 w 10000"/>
              <a:gd name="connsiteY81-6698" fmla="*/ 10000 h 10000"/>
              <a:gd name="connsiteX0-6699" fmla="*/ 5001 w 10000"/>
              <a:gd name="connsiteY0-6700" fmla="*/ 9178 h 9178"/>
              <a:gd name="connsiteX1-6701" fmla="*/ 4227 w 10000"/>
              <a:gd name="connsiteY1-6702" fmla="*/ 8973 h 9178"/>
              <a:gd name="connsiteX2-6703" fmla="*/ 3479 w 10000"/>
              <a:gd name="connsiteY2-6704" fmla="*/ 8973 h 9178"/>
              <a:gd name="connsiteX3-6705" fmla="*/ 2899 w 10000"/>
              <a:gd name="connsiteY3-6706" fmla="*/ 8768 h 9178"/>
              <a:gd name="connsiteX4-6707" fmla="*/ 2320 w 10000"/>
              <a:gd name="connsiteY4-6708" fmla="*/ 8566 h 9178"/>
              <a:gd name="connsiteX5-6709" fmla="*/ 1933 w 10000"/>
              <a:gd name="connsiteY5-6710" fmla="*/ 8357 h 9178"/>
              <a:gd name="connsiteX6-6711" fmla="*/ 1546 w 10000"/>
              <a:gd name="connsiteY6-6712" fmla="*/ 7948 h 9178"/>
              <a:gd name="connsiteX7-6713" fmla="*/ 1160 w 10000"/>
              <a:gd name="connsiteY7-6714" fmla="*/ 7533 h 9178"/>
              <a:gd name="connsiteX8-6715" fmla="*/ 966 w 10000"/>
              <a:gd name="connsiteY8-6716" fmla="*/ 7127 h 9178"/>
              <a:gd name="connsiteX9-6717" fmla="*/ 581 w 10000"/>
              <a:gd name="connsiteY9-6718" fmla="*/ 6535 h 9178"/>
              <a:gd name="connsiteX10-6719" fmla="*/ 387 w 10000"/>
              <a:gd name="connsiteY10-6720" fmla="*/ 5920 h 9178"/>
              <a:gd name="connsiteX11-6721" fmla="*/ 194 w 10000"/>
              <a:gd name="connsiteY11-6722" fmla="*/ 5309 h 9178"/>
              <a:gd name="connsiteX12-6723" fmla="*/ 194 w 10000"/>
              <a:gd name="connsiteY12-6724" fmla="*/ 4692 h 9178"/>
              <a:gd name="connsiteX13-6725" fmla="*/ 0 w 10000"/>
              <a:gd name="connsiteY13-6726" fmla="*/ 4280 h 9178"/>
              <a:gd name="connsiteX14-6727" fmla="*/ 0 w 10000"/>
              <a:gd name="connsiteY14-6728" fmla="*/ 3666 h 9178"/>
              <a:gd name="connsiteX15-6729" fmla="*/ 0 w 10000"/>
              <a:gd name="connsiteY15-6730" fmla="*/ 2843 h 9178"/>
              <a:gd name="connsiteX16-6731" fmla="*/ 0 w 10000"/>
              <a:gd name="connsiteY16-6732" fmla="*/ 2023 h 9178"/>
              <a:gd name="connsiteX17-6733" fmla="*/ 0 w 10000"/>
              <a:gd name="connsiteY17-6734" fmla="*/ 1022 h 9178"/>
              <a:gd name="connsiteX18-6735" fmla="*/ 966 w 10000"/>
              <a:gd name="connsiteY18-6736" fmla="*/ 0 h 9178"/>
              <a:gd name="connsiteX19-6737" fmla="*/ 1160 w 10000"/>
              <a:gd name="connsiteY19-6738" fmla="*/ 616 h 9178"/>
              <a:gd name="connsiteX20-6739" fmla="*/ 1160 w 10000"/>
              <a:gd name="connsiteY20-6740" fmla="*/ 1229 h 9178"/>
              <a:gd name="connsiteX21-6741" fmla="*/ 1160 w 10000"/>
              <a:gd name="connsiteY21-6742" fmla="*/ 1636 h 9178"/>
              <a:gd name="connsiteX22-6743" fmla="*/ 1160 w 10000"/>
              <a:gd name="connsiteY22-6744" fmla="*/ 2023 h 9178"/>
              <a:gd name="connsiteX23-6745" fmla="*/ 1160 w 10000"/>
              <a:gd name="connsiteY23-6746" fmla="*/ 3255 h 9178"/>
              <a:gd name="connsiteX24-6747" fmla="*/ 1354 w 10000"/>
              <a:gd name="connsiteY24-6748" fmla="*/ 4486 h 9178"/>
              <a:gd name="connsiteX25-6749" fmla="*/ 1546 w 10000"/>
              <a:gd name="connsiteY25-6750" fmla="*/ 5099 h 9178"/>
              <a:gd name="connsiteX26-6751" fmla="*/ 1546 w 10000"/>
              <a:gd name="connsiteY26-6752" fmla="*/ 5511 h 9178"/>
              <a:gd name="connsiteX27-6753" fmla="*/ 1740 w 10000"/>
              <a:gd name="connsiteY27-6754" fmla="*/ 5920 h 9178"/>
              <a:gd name="connsiteX28-6755" fmla="*/ 2126 w 10000"/>
              <a:gd name="connsiteY28-6756" fmla="*/ 6331 h 9178"/>
              <a:gd name="connsiteX29-6757" fmla="*/ 2320 w 10000"/>
              <a:gd name="connsiteY29-6758" fmla="*/ 6535 h 9178"/>
              <a:gd name="connsiteX30-6759" fmla="*/ 2706 w 10000"/>
              <a:gd name="connsiteY30-6760" fmla="*/ 6741 h 9178"/>
              <a:gd name="connsiteX31-6761" fmla="*/ 3091 w 10000"/>
              <a:gd name="connsiteY31-6762" fmla="*/ 6920 h 9178"/>
              <a:gd name="connsiteX32-6763" fmla="*/ 3479 w 10000"/>
              <a:gd name="connsiteY32-6764" fmla="*/ 7127 h 9178"/>
              <a:gd name="connsiteX33-6765" fmla="*/ 3842 w 10000"/>
              <a:gd name="connsiteY33-6766" fmla="*/ 7127 h 9178"/>
              <a:gd name="connsiteX34-6767" fmla="*/ 4422 w 10000"/>
              <a:gd name="connsiteY34-6768" fmla="*/ 7334 h 9178"/>
              <a:gd name="connsiteX35-6769" fmla="*/ 5001 w 10000"/>
              <a:gd name="connsiteY35-6770" fmla="*/ 7334 h 9178"/>
              <a:gd name="connsiteX36-6771" fmla="*/ 5580 w 10000"/>
              <a:gd name="connsiteY36-6772" fmla="*/ 7334 h 9178"/>
              <a:gd name="connsiteX37-6773" fmla="*/ 6159 w 10000"/>
              <a:gd name="connsiteY37-6774" fmla="*/ 7127 h 9178"/>
              <a:gd name="connsiteX38-6775" fmla="*/ 6547 w 10000"/>
              <a:gd name="connsiteY38-6776" fmla="*/ 7127 h 9178"/>
              <a:gd name="connsiteX39-6777" fmla="*/ 7126 w 10000"/>
              <a:gd name="connsiteY39-6778" fmla="*/ 6920 h 9178"/>
              <a:gd name="connsiteX40-6779" fmla="*/ 7513 w 10000"/>
              <a:gd name="connsiteY40-6780" fmla="*/ 6741 h 9178"/>
              <a:gd name="connsiteX41-6781" fmla="*/ 7898 w 10000"/>
              <a:gd name="connsiteY41-6782" fmla="*/ 6535 h 9178"/>
              <a:gd name="connsiteX42-6783" fmla="*/ 8092 w 10000"/>
              <a:gd name="connsiteY42-6784" fmla="*/ 6331 h 9178"/>
              <a:gd name="connsiteX43-6785" fmla="*/ 8092 w 10000"/>
              <a:gd name="connsiteY43-6786" fmla="*/ 6127 h 9178"/>
              <a:gd name="connsiteX44-6787" fmla="*/ 8261 w 10000"/>
              <a:gd name="connsiteY44-6788" fmla="*/ 5716 h 9178"/>
              <a:gd name="connsiteX45-6789" fmla="*/ 8454 w 10000"/>
              <a:gd name="connsiteY45-6790" fmla="*/ 5309 h 9178"/>
              <a:gd name="connsiteX46-6791" fmla="*/ 8647 w 10000"/>
              <a:gd name="connsiteY46-6792" fmla="*/ 5099 h 9178"/>
              <a:gd name="connsiteX47-6793" fmla="*/ 8647 w 10000"/>
              <a:gd name="connsiteY47-6794" fmla="*/ 4486 h 9178"/>
              <a:gd name="connsiteX48-6795" fmla="*/ 8841 w 10000"/>
              <a:gd name="connsiteY48-6796" fmla="*/ 4079 h 9178"/>
              <a:gd name="connsiteX49-6797" fmla="*/ 8841 w 10000"/>
              <a:gd name="connsiteY49-6798" fmla="*/ 3666 h 9178"/>
              <a:gd name="connsiteX50-6799" fmla="*/ 8841 w 10000"/>
              <a:gd name="connsiteY50-6800" fmla="*/ 3458 h 9178"/>
              <a:gd name="connsiteX51-6801" fmla="*/ 9034 w 10000"/>
              <a:gd name="connsiteY51-6802" fmla="*/ 3050 h 9178"/>
              <a:gd name="connsiteX52-6803" fmla="*/ 9034 w 10000"/>
              <a:gd name="connsiteY52-6804" fmla="*/ 2843 h 9178"/>
              <a:gd name="connsiteX53-6805" fmla="*/ 9227 w 10000"/>
              <a:gd name="connsiteY53-6806" fmla="*/ 2843 h 9178"/>
              <a:gd name="connsiteX54-6807" fmla="*/ 9227 w 10000"/>
              <a:gd name="connsiteY54-6808" fmla="*/ 2640 h 9178"/>
              <a:gd name="connsiteX55-6809" fmla="*/ 9227 w 10000"/>
              <a:gd name="connsiteY55-6810" fmla="*/ 2640 h 9178"/>
              <a:gd name="connsiteX56-6811" fmla="*/ 9227 w 10000"/>
              <a:gd name="connsiteY56-6812" fmla="*/ 2640 h 9178"/>
              <a:gd name="connsiteX57-6813" fmla="*/ 9227 w 10000"/>
              <a:gd name="connsiteY57-6814" fmla="*/ 2843 h 9178"/>
              <a:gd name="connsiteX58-6815" fmla="*/ 9420 w 10000"/>
              <a:gd name="connsiteY58-6816" fmla="*/ 2843 h 9178"/>
              <a:gd name="connsiteX59-6817" fmla="*/ 9420 w 10000"/>
              <a:gd name="connsiteY59-6818" fmla="*/ 3050 h 9178"/>
              <a:gd name="connsiteX60-6819" fmla="*/ 9420 w 10000"/>
              <a:gd name="connsiteY60-6820" fmla="*/ 3458 h 9178"/>
              <a:gd name="connsiteX61-6821" fmla="*/ 9420 w 10000"/>
              <a:gd name="connsiteY61-6822" fmla="*/ 3666 h 9178"/>
              <a:gd name="connsiteX62-6823" fmla="*/ 9420 w 10000"/>
              <a:gd name="connsiteY62-6824" fmla="*/ 4079 h 9178"/>
              <a:gd name="connsiteX63-6825" fmla="*/ 9420 w 10000"/>
              <a:gd name="connsiteY63-6826" fmla="*/ 4486 h 9178"/>
              <a:gd name="connsiteX64-6827" fmla="*/ 9614 w 10000"/>
              <a:gd name="connsiteY64-6828" fmla="*/ 5309 h 9178"/>
              <a:gd name="connsiteX65-6829" fmla="*/ 9614 w 10000"/>
              <a:gd name="connsiteY65-6830" fmla="*/ 5920 h 9178"/>
              <a:gd name="connsiteX66-6831" fmla="*/ 9807 w 10000"/>
              <a:gd name="connsiteY66-6832" fmla="*/ 6535 h 9178"/>
              <a:gd name="connsiteX67-6833" fmla="*/ 10000 w 10000"/>
              <a:gd name="connsiteY67-6834" fmla="*/ 6920 h 9178"/>
              <a:gd name="connsiteX68-6835" fmla="*/ 10000 w 10000"/>
              <a:gd name="connsiteY68-6836" fmla="*/ 7127 h 9178"/>
              <a:gd name="connsiteX69-6837" fmla="*/ 10000 w 10000"/>
              <a:gd name="connsiteY69-6838" fmla="*/ 7334 h 9178"/>
              <a:gd name="connsiteX70-6839" fmla="*/ 10000 w 10000"/>
              <a:gd name="connsiteY70-6840" fmla="*/ 7533 h 9178"/>
              <a:gd name="connsiteX71-6841" fmla="*/ 9807 w 10000"/>
              <a:gd name="connsiteY71-6842" fmla="*/ 7740 h 9178"/>
              <a:gd name="connsiteX72-6843" fmla="*/ 9420 w 10000"/>
              <a:gd name="connsiteY72-6844" fmla="*/ 7948 h 9178"/>
              <a:gd name="connsiteX73-6845" fmla="*/ 9034 w 10000"/>
              <a:gd name="connsiteY73-6846" fmla="*/ 8151 h 9178"/>
              <a:gd name="connsiteX74-6847" fmla="*/ 8647 w 10000"/>
              <a:gd name="connsiteY74-6848" fmla="*/ 8357 h 9178"/>
              <a:gd name="connsiteX75-6849" fmla="*/ 8092 w 10000"/>
              <a:gd name="connsiteY75-6850" fmla="*/ 8566 h 9178"/>
              <a:gd name="connsiteX76-6851" fmla="*/ 7318 w 10000"/>
              <a:gd name="connsiteY76-6852" fmla="*/ 8768 h 9178"/>
              <a:gd name="connsiteX77-6853" fmla="*/ 6739 w 10000"/>
              <a:gd name="connsiteY77-6854" fmla="*/ 8973 h 9178"/>
              <a:gd name="connsiteX78-6855" fmla="*/ 5967 w 10000"/>
              <a:gd name="connsiteY78-6856" fmla="*/ 9178 h 9178"/>
              <a:gd name="connsiteX79-6857" fmla="*/ 5001 w 10000"/>
              <a:gd name="connsiteY79-6858" fmla="*/ 9178 h 9178"/>
              <a:gd name="connsiteX80-6859" fmla="*/ 5001 w 10000"/>
              <a:gd name="connsiteY80-6860" fmla="*/ 9178 h 9178"/>
              <a:gd name="connsiteX0-6861" fmla="*/ 5001 w 10000"/>
              <a:gd name="connsiteY0-6862" fmla="*/ 9329 h 9329"/>
              <a:gd name="connsiteX1-6863" fmla="*/ 4227 w 10000"/>
              <a:gd name="connsiteY1-6864" fmla="*/ 9106 h 9329"/>
              <a:gd name="connsiteX2-6865" fmla="*/ 3479 w 10000"/>
              <a:gd name="connsiteY2-6866" fmla="*/ 9106 h 9329"/>
              <a:gd name="connsiteX3-6867" fmla="*/ 2899 w 10000"/>
              <a:gd name="connsiteY3-6868" fmla="*/ 8882 h 9329"/>
              <a:gd name="connsiteX4-6869" fmla="*/ 2320 w 10000"/>
              <a:gd name="connsiteY4-6870" fmla="*/ 8662 h 9329"/>
              <a:gd name="connsiteX5-6871" fmla="*/ 1933 w 10000"/>
              <a:gd name="connsiteY5-6872" fmla="*/ 8434 h 9329"/>
              <a:gd name="connsiteX6-6873" fmla="*/ 1546 w 10000"/>
              <a:gd name="connsiteY6-6874" fmla="*/ 7989 h 9329"/>
              <a:gd name="connsiteX7-6875" fmla="*/ 1160 w 10000"/>
              <a:gd name="connsiteY7-6876" fmla="*/ 7537 h 9329"/>
              <a:gd name="connsiteX8-6877" fmla="*/ 966 w 10000"/>
              <a:gd name="connsiteY8-6878" fmla="*/ 7094 h 9329"/>
              <a:gd name="connsiteX9-6879" fmla="*/ 581 w 10000"/>
              <a:gd name="connsiteY9-6880" fmla="*/ 6449 h 9329"/>
              <a:gd name="connsiteX10-6881" fmla="*/ 387 w 10000"/>
              <a:gd name="connsiteY10-6882" fmla="*/ 5779 h 9329"/>
              <a:gd name="connsiteX11-6883" fmla="*/ 194 w 10000"/>
              <a:gd name="connsiteY11-6884" fmla="*/ 5113 h 9329"/>
              <a:gd name="connsiteX12-6885" fmla="*/ 194 w 10000"/>
              <a:gd name="connsiteY12-6886" fmla="*/ 4441 h 9329"/>
              <a:gd name="connsiteX13-6887" fmla="*/ 0 w 10000"/>
              <a:gd name="connsiteY13-6888" fmla="*/ 3992 h 9329"/>
              <a:gd name="connsiteX14-6889" fmla="*/ 0 w 10000"/>
              <a:gd name="connsiteY14-6890" fmla="*/ 3323 h 9329"/>
              <a:gd name="connsiteX15-6891" fmla="*/ 0 w 10000"/>
              <a:gd name="connsiteY15-6892" fmla="*/ 2427 h 9329"/>
              <a:gd name="connsiteX16-6893" fmla="*/ 0 w 10000"/>
              <a:gd name="connsiteY16-6894" fmla="*/ 1533 h 9329"/>
              <a:gd name="connsiteX17-6895" fmla="*/ 0 w 10000"/>
              <a:gd name="connsiteY17-6896" fmla="*/ 443 h 9329"/>
              <a:gd name="connsiteX18-6897" fmla="*/ 1160 w 10000"/>
              <a:gd name="connsiteY18-6898" fmla="*/ 0 h 9329"/>
              <a:gd name="connsiteX19-6899" fmla="*/ 1160 w 10000"/>
              <a:gd name="connsiteY19-6900" fmla="*/ 668 h 9329"/>
              <a:gd name="connsiteX20-6901" fmla="*/ 1160 w 10000"/>
              <a:gd name="connsiteY20-6902" fmla="*/ 1112 h 9329"/>
              <a:gd name="connsiteX21-6903" fmla="*/ 1160 w 10000"/>
              <a:gd name="connsiteY21-6904" fmla="*/ 1533 h 9329"/>
              <a:gd name="connsiteX22-6905" fmla="*/ 1160 w 10000"/>
              <a:gd name="connsiteY22-6906" fmla="*/ 2876 h 9329"/>
              <a:gd name="connsiteX23-6907" fmla="*/ 1354 w 10000"/>
              <a:gd name="connsiteY23-6908" fmla="*/ 4217 h 9329"/>
              <a:gd name="connsiteX24-6909" fmla="*/ 1546 w 10000"/>
              <a:gd name="connsiteY24-6910" fmla="*/ 4885 h 9329"/>
              <a:gd name="connsiteX25-6911" fmla="*/ 1546 w 10000"/>
              <a:gd name="connsiteY25-6912" fmla="*/ 5334 h 9329"/>
              <a:gd name="connsiteX26-6913" fmla="*/ 1740 w 10000"/>
              <a:gd name="connsiteY26-6914" fmla="*/ 5779 h 9329"/>
              <a:gd name="connsiteX27-6915" fmla="*/ 2126 w 10000"/>
              <a:gd name="connsiteY27-6916" fmla="*/ 6227 h 9329"/>
              <a:gd name="connsiteX28-6917" fmla="*/ 2320 w 10000"/>
              <a:gd name="connsiteY28-6918" fmla="*/ 6449 h 9329"/>
              <a:gd name="connsiteX29-6919" fmla="*/ 2706 w 10000"/>
              <a:gd name="connsiteY29-6920" fmla="*/ 6674 h 9329"/>
              <a:gd name="connsiteX30-6921" fmla="*/ 3091 w 10000"/>
              <a:gd name="connsiteY30-6922" fmla="*/ 6869 h 9329"/>
              <a:gd name="connsiteX31-6923" fmla="*/ 3479 w 10000"/>
              <a:gd name="connsiteY31-6924" fmla="*/ 7094 h 9329"/>
              <a:gd name="connsiteX32-6925" fmla="*/ 3842 w 10000"/>
              <a:gd name="connsiteY32-6926" fmla="*/ 7094 h 9329"/>
              <a:gd name="connsiteX33-6927" fmla="*/ 4422 w 10000"/>
              <a:gd name="connsiteY33-6928" fmla="*/ 7320 h 9329"/>
              <a:gd name="connsiteX34-6929" fmla="*/ 5001 w 10000"/>
              <a:gd name="connsiteY34-6930" fmla="*/ 7320 h 9329"/>
              <a:gd name="connsiteX35-6931" fmla="*/ 5580 w 10000"/>
              <a:gd name="connsiteY35-6932" fmla="*/ 7320 h 9329"/>
              <a:gd name="connsiteX36-6933" fmla="*/ 6159 w 10000"/>
              <a:gd name="connsiteY36-6934" fmla="*/ 7094 h 9329"/>
              <a:gd name="connsiteX37-6935" fmla="*/ 6547 w 10000"/>
              <a:gd name="connsiteY37-6936" fmla="*/ 7094 h 9329"/>
              <a:gd name="connsiteX38-6937" fmla="*/ 7126 w 10000"/>
              <a:gd name="connsiteY38-6938" fmla="*/ 6869 h 9329"/>
              <a:gd name="connsiteX39-6939" fmla="*/ 7513 w 10000"/>
              <a:gd name="connsiteY39-6940" fmla="*/ 6674 h 9329"/>
              <a:gd name="connsiteX40-6941" fmla="*/ 7898 w 10000"/>
              <a:gd name="connsiteY40-6942" fmla="*/ 6449 h 9329"/>
              <a:gd name="connsiteX41-6943" fmla="*/ 8092 w 10000"/>
              <a:gd name="connsiteY41-6944" fmla="*/ 6227 h 9329"/>
              <a:gd name="connsiteX42-6945" fmla="*/ 8092 w 10000"/>
              <a:gd name="connsiteY42-6946" fmla="*/ 6005 h 9329"/>
              <a:gd name="connsiteX43-6947" fmla="*/ 8261 w 10000"/>
              <a:gd name="connsiteY43-6948" fmla="*/ 5557 h 9329"/>
              <a:gd name="connsiteX44-6949" fmla="*/ 8454 w 10000"/>
              <a:gd name="connsiteY44-6950" fmla="*/ 5113 h 9329"/>
              <a:gd name="connsiteX45-6951" fmla="*/ 8647 w 10000"/>
              <a:gd name="connsiteY45-6952" fmla="*/ 4885 h 9329"/>
              <a:gd name="connsiteX46-6953" fmla="*/ 8647 w 10000"/>
              <a:gd name="connsiteY46-6954" fmla="*/ 4217 h 9329"/>
              <a:gd name="connsiteX47-6955" fmla="*/ 8841 w 10000"/>
              <a:gd name="connsiteY47-6956" fmla="*/ 3773 h 9329"/>
              <a:gd name="connsiteX48-6957" fmla="*/ 8841 w 10000"/>
              <a:gd name="connsiteY48-6958" fmla="*/ 3323 h 9329"/>
              <a:gd name="connsiteX49-6959" fmla="*/ 8841 w 10000"/>
              <a:gd name="connsiteY49-6960" fmla="*/ 3097 h 9329"/>
              <a:gd name="connsiteX50-6961" fmla="*/ 9034 w 10000"/>
              <a:gd name="connsiteY50-6962" fmla="*/ 2652 h 9329"/>
              <a:gd name="connsiteX51-6963" fmla="*/ 9034 w 10000"/>
              <a:gd name="connsiteY51-6964" fmla="*/ 2427 h 9329"/>
              <a:gd name="connsiteX52-6965" fmla="*/ 9227 w 10000"/>
              <a:gd name="connsiteY52-6966" fmla="*/ 2427 h 9329"/>
              <a:gd name="connsiteX53-6967" fmla="*/ 9227 w 10000"/>
              <a:gd name="connsiteY53-6968" fmla="*/ 2205 h 9329"/>
              <a:gd name="connsiteX54-6969" fmla="*/ 9227 w 10000"/>
              <a:gd name="connsiteY54-6970" fmla="*/ 2205 h 9329"/>
              <a:gd name="connsiteX55-6971" fmla="*/ 9227 w 10000"/>
              <a:gd name="connsiteY55-6972" fmla="*/ 2205 h 9329"/>
              <a:gd name="connsiteX56-6973" fmla="*/ 9227 w 10000"/>
              <a:gd name="connsiteY56-6974" fmla="*/ 2427 h 9329"/>
              <a:gd name="connsiteX57-6975" fmla="*/ 9420 w 10000"/>
              <a:gd name="connsiteY57-6976" fmla="*/ 2427 h 9329"/>
              <a:gd name="connsiteX58-6977" fmla="*/ 9420 w 10000"/>
              <a:gd name="connsiteY58-6978" fmla="*/ 2652 h 9329"/>
              <a:gd name="connsiteX59-6979" fmla="*/ 9420 w 10000"/>
              <a:gd name="connsiteY59-6980" fmla="*/ 3097 h 9329"/>
              <a:gd name="connsiteX60-6981" fmla="*/ 9420 w 10000"/>
              <a:gd name="connsiteY60-6982" fmla="*/ 3323 h 9329"/>
              <a:gd name="connsiteX61-6983" fmla="*/ 9420 w 10000"/>
              <a:gd name="connsiteY61-6984" fmla="*/ 3773 h 9329"/>
              <a:gd name="connsiteX62-6985" fmla="*/ 9420 w 10000"/>
              <a:gd name="connsiteY62-6986" fmla="*/ 4217 h 9329"/>
              <a:gd name="connsiteX63-6987" fmla="*/ 9614 w 10000"/>
              <a:gd name="connsiteY63-6988" fmla="*/ 5113 h 9329"/>
              <a:gd name="connsiteX64-6989" fmla="*/ 9614 w 10000"/>
              <a:gd name="connsiteY64-6990" fmla="*/ 5779 h 9329"/>
              <a:gd name="connsiteX65-6991" fmla="*/ 9807 w 10000"/>
              <a:gd name="connsiteY65-6992" fmla="*/ 6449 h 9329"/>
              <a:gd name="connsiteX66-6993" fmla="*/ 10000 w 10000"/>
              <a:gd name="connsiteY66-6994" fmla="*/ 6869 h 9329"/>
              <a:gd name="connsiteX67-6995" fmla="*/ 10000 w 10000"/>
              <a:gd name="connsiteY67-6996" fmla="*/ 7094 h 9329"/>
              <a:gd name="connsiteX68-6997" fmla="*/ 10000 w 10000"/>
              <a:gd name="connsiteY68-6998" fmla="*/ 7320 h 9329"/>
              <a:gd name="connsiteX69-6999" fmla="*/ 10000 w 10000"/>
              <a:gd name="connsiteY69-7000" fmla="*/ 7537 h 9329"/>
              <a:gd name="connsiteX70-7001" fmla="*/ 9807 w 10000"/>
              <a:gd name="connsiteY70-7002" fmla="*/ 7762 h 9329"/>
              <a:gd name="connsiteX71-7003" fmla="*/ 9420 w 10000"/>
              <a:gd name="connsiteY71-7004" fmla="*/ 7989 h 9329"/>
              <a:gd name="connsiteX72-7005" fmla="*/ 9034 w 10000"/>
              <a:gd name="connsiteY72-7006" fmla="*/ 8210 h 9329"/>
              <a:gd name="connsiteX73-7007" fmla="*/ 8647 w 10000"/>
              <a:gd name="connsiteY73-7008" fmla="*/ 8434 h 9329"/>
              <a:gd name="connsiteX74-7009" fmla="*/ 8092 w 10000"/>
              <a:gd name="connsiteY74-7010" fmla="*/ 8662 h 9329"/>
              <a:gd name="connsiteX75-7011" fmla="*/ 7318 w 10000"/>
              <a:gd name="connsiteY75-7012" fmla="*/ 8882 h 9329"/>
              <a:gd name="connsiteX76-7013" fmla="*/ 6739 w 10000"/>
              <a:gd name="connsiteY76-7014" fmla="*/ 9106 h 9329"/>
              <a:gd name="connsiteX77-7015" fmla="*/ 5967 w 10000"/>
              <a:gd name="connsiteY77-7016" fmla="*/ 9329 h 9329"/>
              <a:gd name="connsiteX78-7017" fmla="*/ 5001 w 10000"/>
              <a:gd name="connsiteY78-7018" fmla="*/ 9329 h 9329"/>
              <a:gd name="connsiteX79-7019" fmla="*/ 5001 w 10000"/>
              <a:gd name="connsiteY79-7020" fmla="*/ 9329 h 9329"/>
              <a:gd name="connsiteX0-7021" fmla="*/ 5001 w 10000"/>
              <a:gd name="connsiteY0-7022" fmla="*/ 9525 h 9525"/>
              <a:gd name="connsiteX1-7023" fmla="*/ 4227 w 10000"/>
              <a:gd name="connsiteY1-7024" fmla="*/ 9286 h 9525"/>
              <a:gd name="connsiteX2-7025" fmla="*/ 3479 w 10000"/>
              <a:gd name="connsiteY2-7026" fmla="*/ 9286 h 9525"/>
              <a:gd name="connsiteX3-7027" fmla="*/ 2899 w 10000"/>
              <a:gd name="connsiteY3-7028" fmla="*/ 9046 h 9525"/>
              <a:gd name="connsiteX4-7029" fmla="*/ 2320 w 10000"/>
              <a:gd name="connsiteY4-7030" fmla="*/ 8810 h 9525"/>
              <a:gd name="connsiteX5-7031" fmla="*/ 1933 w 10000"/>
              <a:gd name="connsiteY5-7032" fmla="*/ 8566 h 9525"/>
              <a:gd name="connsiteX6-7033" fmla="*/ 1546 w 10000"/>
              <a:gd name="connsiteY6-7034" fmla="*/ 8089 h 9525"/>
              <a:gd name="connsiteX7-7035" fmla="*/ 1160 w 10000"/>
              <a:gd name="connsiteY7-7036" fmla="*/ 7604 h 9525"/>
              <a:gd name="connsiteX8-7037" fmla="*/ 966 w 10000"/>
              <a:gd name="connsiteY8-7038" fmla="*/ 7129 h 9525"/>
              <a:gd name="connsiteX9-7039" fmla="*/ 581 w 10000"/>
              <a:gd name="connsiteY9-7040" fmla="*/ 6438 h 9525"/>
              <a:gd name="connsiteX10-7041" fmla="*/ 387 w 10000"/>
              <a:gd name="connsiteY10-7042" fmla="*/ 5720 h 9525"/>
              <a:gd name="connsiteX11-7043" fmla="*/ 194 w 10000"/>
              <a:gd name="connsiteY11-7044" fmla="*/ 5006 h 9525"/>
              <a:gd name="connsiteX12-7045" fmla="*/ 194 w 10000"/>
              <a:gd name="connsiteY12-7046" fmla="*/ 4285 h 9525"/>
              <a:gd name="connsiteX13-7047" fmla="*/ 0 w 10000"/>
              <a:gd name="connsiteY13-7048" fmla="*/ 3804 h 9525"/>
              <a:gd name="connsiteX14-7049" fmla="*/ 0 w 10000"/>
              <a:gd name="connsiteY14-7050" fmla="*/ 3087 h 9525"/>
              <a:gd name="connsiteX15-7051" fmla="*/ 0 w 10000"/>
              <a:gd name="connsiteY15-7052" fmla="*/ 2127 h 9525"/>
              <a:gd name="connsiteX16-7053" fmla="*/ 0 w 10000"/>
              <a:gd name="connsiteY16-7054" fmla="*/ 1168 h 9525"/>
              <a:gd name="connsiteX17-7055" fmla="*/ 0 w 10000"/>
              <a:gd name="connsiteY17-7056" fmla="*/ 0 h 9525"/>
              <a:gd name="connsiteX18-7057" fmla="*/ 1160 w 10000"/>
              <a:gd name="connsiteY18-7058" fmla="*/ 241 h 9525"/>
              <a:gd name="connsiteX19-7059" fmla="*/ 1160 w 10000"/>
              <a:gd name="connsiteY19-7060" fmla="*/ 717 h 9525"/>
              <a:gd name="connsiteX20-7061" fmla="*/ 1160 w 10000"/>
              <a:gd name="connsiteY20-7062" fmla="*/ 1168 h 9525"/>
              <a:gd name="connsiteX21-7063" fmla="*/ 1160 w 10000"/>
              <a:gd name="connsiteY21-7064" fmla="*/ 2608 h 9525"/>
              <a:gd name="connsiteX22-7065" fmla="*/ 1354 w 10000"/>
              <a:gd name="connsiteY22-7066" fmla="*/ 4045 h 9525"/>
              <a:gd name="connsiteX23-7067" fmla="*/ 1546 w 10000"/>
              <a:gd name="connsiteY23-7068" fmla="*/ 4761 h 9525"/>
              <a:gd name="connsiteX24-7069" fmla="*/ 1546 w 10000"/>
              <a:gd name="connsiteY24-7070" fmla="*/ 5243 h 9525"/>
              <a:gd name="connsiteX25-7071" fmla="*/ 1740 w 10000"/>
              <a:gd name="connsiteY25-7072" fmla="*/ 5720 h 9525"/>
              <a:gd name="connsiteX26-7073" fmla="*/ 2126 w 10000"/>
              <a:gd name="connsiteY26-7074" fmla="*/ 6200 h 9525"/>
              <a:gd name="connsiteX27-7075" fmla="*/ 2320 w 10000"/>
              <a:gd name="connsiteY27-7076" fmla="*/ 6438 h 9525"/>
              <a:gd name="connsiteX28-7077" fmla="*/ 2706 w 10000"/>
              <a:gd name="connsiteY28-7078" fmla="*/ 6679 h 9525"/>
              <a:gd name="connsiteX29-7079" fmla="*/ 3091 w 10000"/>
              <a:gd name="connsiteY29-7080" fmla="*/ 6888 h 9525"/>
              <a:gd name="connsiteX30-7081" fmla="*/ 3479 w 10000"/>
              <a:gd name="connsiteY30-7082" fmla="*/ 7129 h 9525"/>
              <a:gd name="connsiteX31-7083" fmla="*/ 3842 w 10000"/>
              <a:gd name="connsiteY31-7084" fmla="*/ 7129 h 9525"/>
              <a:gd name="connsiteX32-7085" fmla="*/ 4422 w 10000"/>
              <a:gd name="connsiteY32-7086" fmla="*/ 7372 h 9525"/>
              <a:gd name="connsiteX33-7087" fmla="*/ 5001 w 10000"/>
              <a:gd name="connsiteY33-7088" fmla="*/ 7372 h 9525"/>
              <a:gd name="connsiteX34-7089" fmla="*/ 5580 w 10000"/>
              <a:gd name="connsiteY34-7090" fmla="*/ 7372 h 9525"/>
              <a:gd name="connsiteX35-7091" fmla="*/ 6159 w 10000"/>
              <a:gd name="connsiteY35-7092" fmla="*/ 7129 h 9525"/>
              <a:gd name="connsiteX36-7093" fmla="*/ 6547 w 10000"/>
              <a:gd name="connsiteY36-7094" fmla="*/ 7129 h 9525"/>
              <a:gd name="connsiteX37-7095" fmla="*/ 7126 w 10000"/>
              <a:gd name="connsiteY37-7096" fmla="*/ 6888 h 9525"/>
              <a:gd name="connsiteX38-7097" fmla="*/ 7513 w 10000"/>
              <a:gd name="connsiteY38-7098" fmla="*/ 6679 h 9525"/>
              <a:gd name="connsiteX39-7099" fmla="*/ 7898 w 10000"/>
              <a:gd name="connsiteY39-7100" fmla="*/ 6438 h 9525"/>
              <a:gd name="connsiteX40-7101" fmla="*/ 8092 w 10000"/>
              <a:gd name="connsiteY40-7102" fmla="*/ 6200 h 9525"/>
              <a:gd name="connsiteX41-7103" fmla="*/ 8092 w 10000"/>
              <a:gd name="connsiteY41-7104" fmla="*/ 5962 h 9525"/>
              <a:gd name="connsiteX42-7105" fmla="*/ 8261 w 10000"/>
              <a:gd name="connsiteY42-7106" fmla="*/ 5482 h 9525"/>
              <a:gd name="connsiteX43-7107" fmla="*/ 8454 w 10000"/>
              <a:gd name="connsiteY43-7108" fmla="*/ 5006 h 9525"/>
              <a:gd name="connsiteX44-7109" fmla="*/ 8647 w 10000"/>
              <a:gd name="connsiteY44-7110" fmla="*/ 4761 h 9525"/>
              <a:gd name="connsiteX45-7111" fmla="*/ 8647 w 10000"/>
              <a:gd name="connsiteY45-7112" fmla="*/ 4045 h 9525"/>
              <a:gd name="connsiteX46-7113" fmla="*/ 8841 w 10000"/>
              <a:gd name="connsiteY46-7114" fmla="*/ 3569 h 9525"/>
              <a:gd name="connsiteX47-7115" fmla="*/ 8841 w 10000"/>
              <a:gd name="connsiteY47-7116" fmla="*/ 3087 h 9525"/>
              <a:gd name="connsiteX48-7117" fmla="*/ 8841 w 10000"/>
              <a:gd name="connsiteY48-7118" fmla="*/ 2845 h 9525"/>
              <a:gd name="connsiteX49-7119" fmla="*/ 9034 w 10000"/>
              <a:gd name="connsiteY49-7120" fmla="*/ 2368 h 9525"/>
              <a:gd name="connsiteX50-7121" fmla="*/ 9034 w 10000"/>
              <a:gd name="connsiteY50-7122" fmla="*/ 2127 h 9525"/>
              <a:gd name="connsiteX51-7123" fmla="*/ 9227 w 10000"/>
              <a:gd name="connsiteY51-7124" fmla="*/ 2127 h 9525"/>
              <a:gd name="connsiteX52-7125" fmla="*/ 9227 w 10000"/>
              <a:gd name="connsiteY52-7126" fmla="*/ 1889 h 9525"/>
              <a:gd name="connsiteX53-7127" fmla="*/ 9227 w 10000"/>
              <a:gd name="connsiteY53-7128" fmla="*/ 1889 h 9525"/>
              <a:gd name="connsiteX54-7129" fmla="*/ 9227 w 10000"/>
              <a:gd name="connsiteY54-7130" fmla="*/ 1889 h 9525"/>
              <a:gd name="connsiteX55-7131" fmla="*/ 9227 w 10000"/>
              <a:gd name="connsiteY55-7132" fmla="*/ 2127 h 9525"/>
              <a:gd name="connsiteX56-7133" fmla="*/ 9420 w 10000"/>
              <a:gd name="connsiteY56-7134" fmla="*/ 2127 h 9525"/>
              <a:gd name="connsiteX57-7135" fmla="*/ 9420 w 10000"/>
              <a:gd name="connsiteY57-7136" fmla="*/ 2368 h 9525"/>
              <a:gd name="connsiteX58-7137" fmla="*/ 9420 w 10000"/>
              <a:gd name="connsiteY58-7138" fmla="*/ 2845 h 9525"/>
              <a:gd name="connsiteX59-7139" fmla="*/ 9420 w 10000"/>
              <a:gd name="connsiteY59-7140" fmla="*/ 3087 h 9525"/>
              <a:gd name="connsiteX60-7141" fmla="*/ 9420 w 10000"/>
              <a:gd name="connsiteY60-7142" fmla="*/ 3569 h 9525"/>
              <a:gd name="connsiteX61-7143" fmla="*/ 9420 w 10000"/>
              <a:gd name="connsiteY61-7144" fmla="*/ 4045 h 9525"/>
              <a:gd name="connsiteX62-7145" fmla="*/ 9614 w 10000"/>
              <a:gd name="connsiteY62-7146" fmla="*/ 5006 h 9525"/>
              <a:gd name="connsiteX63-7147" fmla="*/ 9614 w 10000"/>
              <a:gd name="connsiteY63-7148" fmla="*/ 5720 h 9525"/>
              <a:gd name="connsiteX64-7149" fmla="*/ 9807 w 10000"/>
              <a:gd name="connsiteY64-7150" fmla="*/ 6438 h 9525"/>
              <a:gd name="connsiteX65-7151" fmla="*/ 10000 w 10000"/>
              <a:gd name="connsiteY65-7152" fmla="*/ 6888 h 9525"/>
              <a:gd name="connsiteX66-7153" fmla="*/ 10000 w 10000"/>
              <a:gd name="connsiteY66-7154" fmla="*/ 7129 h 9525"/>
              <a:gd name="connsiteX67-7155" fmla="*/ 10000 w 10000"/>
              <a:gd name="connsiteY67-7156" fmla="*/ 7372 h 9525"/>
              <a:gd name="connsiteX68-7157" fmla="*/ 10000 w 10000"/>
              <a:gd name="connsiteY68-7158" fmla="*/ 7604 h 9525"/>
              <a:gd name="connsiteX69-7159" fmla="*/ 9807 w 10000"/>
              <a:gd name="connsiteY69-7160" fmla="*/ 7845 h 9525"/>
              <a:gd name="connsiteX70-7161" fmla="*/ 9420 w 10000"/>
              <a:gd name="connsiteY70-7162" fmla="*/ 8089 h 9525"/>
              <a:gd name="connsiteX71-7163" fmla="*/ 9034 w 10000"/>
              <a:gd name="connsiteY71-7164" fmla="*/ 8326 h 9525"/>
              <a:gd name="connsiteX72-7165" fmla="*/ 8647 w 10000"/>
              <a:gd name="connsiteY72-7166" fmla="*/ 8566 h 9525"/>
              <a:gd name="connsiteX73-7167" fmla="*/ 8092 w 10000"/>
              <a:gd name="connsiteY73-7168" fmla="*/ 8810 h 9525"/>
              <a:gd name="connsiteX74-7169" fmla="*/ 7318 w 10000"/>
              <a:gd name="connsiteY74-7170" fmla="*/ 9046 h 9525"/>
              <a:gd name="connsiteX75-7171" fmla="*/ 6739 w 10000"/>
              <a:gd name="connsiteY75-7172" fmla="*/ 9286 h 9525"/>
              <a:gd name="connsiteX76-7173" fmla="*/ 5967 w 10000"/>
              <a:gd name="connsiteY76-7174" fmla="*/ 9525 h 9525"/>
              <a:gd name="connsiteX77-7175" fmla="*/ 5001 w 10000"/>
              <a:gd name="connsiteY77-7176" fmla="*/ 9525 h 9525"/>
              <a:gd name="connsiteX78-7177" fmla="*/ 5001 w 10000"/>
              <a:gd name="connsiteY78-7178" fmla="*/ 9525 h 9525"/>
              <a:gd name="connsiteX0-7179" fmla="*/ 5001 w 10000"/>
              <a:gd name="connsiteY0-7180" fmla="*/ 10000 h 10000"/>
              <a:gd name="connsiteX1-7181" fmla="*/ 4227 w 10000"/>
              <a:gd name="connsiteY1-7182" fmla="*/ 9749 h 10000"/>
              <a:gd name="connsiteX2-7183" fmla="*/ 3479 w 10000"/>
              <a:gd name="connsiteY2-7184" fmla="*/ 9749 h 10000"/>
              <a:gd name="connsiteX3-7185" fmla="*/ 2899 w 10000"/>
              <a:gd name="connsiteY3-7186" fmla="*/ 9497 h 10000"/>
              <a:gd name="connsiteX4-7187" fmla="*/ 2320 w 10000"/>
              <a:gd name="connsiteY4-7188" fmla="*/ 9249 h 10000"/>
              <a:gd name="connsiteX5-7189" fmla="*/ 1933 w 10000"/>
              <a:gd name="connsiteY5-7190" fmla="*/ 8993 h 10000"/>
              <a:gd name="connsiteX6-7191" fmla="*/ 1546 w 10000"/>
              <a:gd name="connsiteY6-7192" fmla="*/ 8492 h 10000"/>
              <a:gd name="connsiteX7-7193" fmla="*/ 1160 w 10000"/>
              <a:gd name="connsiteY7-7194" fmla="*/ 7983 h 10000"/>
              <a:gd name="connsiteX8-7195" fmla="*/ 966 w 10000"/>
              <a:gd name="connsiteY8-7196" fmla="*/ 7485 h 10000"/>
              <a:gd name="connsiteX9-7197" fmla="*/ 581 w 10000"/>
              <a:gd name="connsiteY9-7198" fmla="*/ 6759 h 10000"/>
              <a:gd name="connsiteX10-7199" fmla="*/ 387 w 10000"/>
              <a:gd name="connsiteY10-7200" fmla="*/ 6005 h 10000"/>
              <a:gd name="connsiteX11-7201" fmla="*/ 194 w 10000"/>
              <a:gd name="connsiteY11-7202" fmla="*/ 5256 h 10000"/>
              <a:gd name="connsiteX12-7203" fmla="*/ 194 w 10000"/>
              <a:gd name="connsiteY12-7204" fmla="*/ 4499 h 10000"/>
              <a:gd name="connsiteX13-7205" fmla="*/ 0 w 10000"/>
              <a:gd name="connsiteY13-7206" fmla="*/ 3994 h 10000"/>
              <a:gd name="connsiteX14-7207" fmla="*/ 0 w 10000"/>
              <a:gd name="connsiteY14-7208" fmla="*/ 3241 h 10000"/>
              <a:gd name="connsiteX15-7209" fmla="*/ 0 w 10000"/>
              <a:gd name="connsiteY15-7210" fmla="*/ 2233 h 10000"/>
              <a:gd name="connsiteX16-7211" fmla="*/ 0 w 10000"/>
              <a:gd name="connsiteY16-7212" fmla="*/ 1226 h 10000"/>
              <a:gd name="connsiteX17-7213" fmla="*/ 0 w 10000"/>
              <a:gd name="connsiteY17-7214" fmla="*/ 0 h 10000"/>
              <a:gd name="connsiteX18-7215" fmla="*/ 1160 w 10000"/>
              <a:gd name="connsiteY18-7216" fmla="*/ 253 h 10000"/>
              <a:gd name="connsiteX19-7217" fmla="*/ 1160 w 10000"/>
              <a:gd name="connsiteY19-7218" fmla="*/ 1226 h 10000"/>
              <a:gd name="connsiteX20-7219" fmla="*/ 1160 w 10000"/>
              <a:gd name="connsiteY20-7220" fmla="*/ 2738 h 10000"/>
              <a:gd name="connsiteX21-7221" fmla="*/ 1354 w 10000"/>
              <a:gd name="connsiteY21-7222" fmla="*/ 4247 h 10000"/>
              <a:gd name="connsiteX22-7223" fmla="*/ 1546 w 10000"/>
              <a:gd name="connsiteY22-7224" fmla="*/ 4998 h 10000"/>
              <a:gd name="connsiteX23-7225" fmla="*/ 1546 w 10000"/>
              <a:gd name="connsiteY23-7226" fmla="*/ 5504 h 10000"/>
              <a:gd name="connsiteX24-7227" fmla="*/ 1740 w 10000"/>
              <a:gd name="connsiteY24-7228" fmla="*/ 6005 h 10000"/>
              <a:gd name="connsiteX25-7229" fmla="*/ 2126 w 10000"/>
              <a:gd name="connsiteY25-7230" fmla="*/ 6509 h 10000"/>
              <a:gd name="connsiteX26-7231" fmla="*/ 2320 w 10000"/>
              <a:gd name="connsiteY26-7232" fmla="*/ 6759 h 10000"/>
              <a:gd name="connsiteX27-7233" fmla="*/ 2706 w 10000"/>
              <a:gd name="connsiteY27-7234" fmla="*/ 7012 h 10000"/>
              <a:gd name="connsiteX28-7235" fmla="*/ 3091 w 10000"/>
              <a:gd name="connsiteY28-7236" fmla="*/ 7231 h 10000"/>
              <a:gd name="connsiteX29-7237" fmla="*/ 3479 w 10000"/>
              <a:gd name="connsiteY29-7238" fmla="*/ 7485 h 10000"/>
              <a:gd name="connsiteX30-7239" fmla="*/ 3842 w 10000"/>
              <a:gd name="connsiteY30-7240" fmla="*/ 7485 h 10000"/>
              <a:gd name="connsiteX31-7241" fmla="*/ 4422 w 10000"/>
              <a:gd name="connsiteY31-7242" fmla="*/ 7740 h 10000"/>
              <a:gd name="connsiteX32-7243" fmla="*/ 5001 w 10000"/>
              <a:gd name="connsiteY32-7244" fmla="*/ 7740 h 10000"/>
              <a:gd name="connsiteX33-7245" fmla="*/ 5580 w 10000"/>
              <a:gd name="connsiteY33-7246" fmla="*/ 7740 h 10000"/>
              <a:gd name="connsiteX34-7247" fmla="*/ 6159 w 10000"/>
              <a:gd name="connsiteY34-7248" fmla="*/ 7485 h 10000"/>
              <a:gd name="connsiteX35-7249" fmla="*/ 6547 w 10000"/>
              <a:gd name="connsiteY35-7250" fmla="*/ 7485 h 10000"/>
              <a:gd name="connsiteX36-7251" fmla="*/ 7126 w 10000"/>
              <a:gd name="connsiteY36-7252" fmla="*/ 7231 h 10000"/>
              <a:gd name="connsiteX37-7253" fmla="*/ 7513 w 10000"/>
              <a:gd name="connsiteY37-7254" fmla="*/ 7012 h 10000"/>
              <a:gd name="connsiteX38-7255" fmla="*/ 7898 w 10000"/>
              <a:gd name="connsiteY38-7256" fmla="*/ 6759 h 10000"/>
              <a:gd name="connsiteX39-7257" fmla="*/ 8092 w 10000"/>
              <a:gd name="connsiteY39-7258" fmla="*/ 6509 h 10000"/>
              <a:gd name="connsiteX40-7259" fmla="*/ 8092 w 10000"/>
              <a:gd name="connsiteY40-7260" fmla="*/ 6259 h 10000"/>
              <a:gd name="connsiteX41-7261" fmla="*/ 8261 w 10000"/>
              <a:gd name="connsiteY41-7262" fmla="*/ 5755 h 10000"/>
              <a:gd name="connsiteX42-7263" fmla="*/ 8454 w 10000"/>
              <a:gd name="connsiteY42-7264" fmla="*/ 5256 h 10000"/>
              <a:gd name="connsiteX43-7265" fmla="*/ 8647 w 10000"/>
              <a:gd name="connsiteY43-7266" fmla="*/ 4998 h 10000"/>
              <a:gd name="connsiteX44-7267" fmla="*/ 8647 w 10000"/>
              <a:gd name="connsiteY44-7268" fmla="*/ 4247 h 10000"/>
              <a:gd name="connsiteX45-7269" fmla="*/ 8841 w 10000"/>
              <a:gd name="connsiteY45-7270" fmla="*/ 3747 h 10000"/>
              <a:gd name="connsiteX46-7271" fmla="*/ 8841 w 10000"/>
              <a:gd name="connsiteY46-7272" fmla="*/ 3241 h 10000"/>
              <a:gd name="connsiteX47-7273" fmla="*/ 8841 w 10000"/>
              <a:gd name="connsiteY47-7274" fmla="*/ 2987 h 10000"/>
              <a:gd name="connsiteX48-7275" fmla="*/ 9034 w 10000"/>
              <a:gd name="connsiteY48-7276" fmla="*/ 2486 h 10000"/>
              <a:gd name="connsiteX49-7277" fmla="*/ 9034 w 10000"/>
              <a:gd name="connsiteY49-7278" fmla="*/ 2233 h 10000"/>
              <a:gd name="connsiteX50-7279" fmla="*/ 9227 w 10000"/>
              <a:gd name="connsiteY50-7280" fmla="*/ 2233 h 10000"/>
              <a:gd name="connsiteX51-7281" fmla="*/ 9227 w 10000"/>
              <a:gd name="connsiteY51-7282" fmla="*/ 1983 h 10000"/>
              <a:gd name="connsiteX52-7283" fmla="*/ 9227 w 10000"/>
              <a:gd name="connsiteY52-7284" fmla="*/ 1983 h 10000"/>
              <a:gd name="connsiteX53-7285" fmla="*/ 9227 w 10000"/>
              <a:gd name="connsiteY53-7286" fmla="*/ 1983 h 10000"/>
              <a:gd name="connsiteX54-7287" fmla="*/ 9227 w 10000"/>
              <a:gd name="connsiteY54-7288" fmla="*/ 2233 h 10000"/>
              <a:gd name="connsiteX55-7289" fmla="*/ 9420 w 10000"/>
              <a:gd name="connsiteY55-7290" fmla="*/ 2233 h 10000"/>
              <a:gd name="connsiteX56-7291" fmla="*/ 9420 w 10000"/>
              <a:gd name="connsiteY56-7292" fmla="*/ 2486 h 10000"/>
              <a:gd name="connsiteX57-7293" fmla="*/ 9420 w 10000"/>
              <a:gd name="connsiteY57-7294" fmla="*/ 2987 h 10000"/>
              <a:gd name="connsiteX58-7295" fmla="*/ 9420 w 10000"/>
              <a:gd name="connsiteY58-7296" fmla="*/ 3241 h 10000"/>
              <a:gd name="connsiteX59-7297" fmla="*/ 9420 w 10000"/>
              <a:gd name="connsiteY59-7298" fmla="*/ 3747 h 10000"/>
              <a:gd name="connsiteX60-7299" fmla="*/ 9420 w 10000"/>
              <a:gd name="connsiteY60-7300" fmla="*/ 4247 h 10000"/>
              <a:gd name="connsiteX61-7301" fmla="*/ 9614 w 10000"/>
              <a:gd name="connsiteY61-7302" fmla="*/ 5256 h 10000"/>
              <a:gd name="connsiteX62-7303" fmla="*/ 9614 w 10000"/>
              <a:gd name="connsiteY62-7304" fmla="*/ 6005 h 10000"/>
              <a:gd name="connsiteX63-7305" fmla="*/ 9807 w 10000"/>
              <a:gd name="connsiteY63-7306" fmla="*/ 6759 h 10000"/>
              <a:gd name="connsiteX64-7307" fmla="*/ 10000 w 10000"/>
              <a:gd name="connsiteY64-7308" fmla="*/ 7231 h 10000"/>
              <a:gd name="connsiteX65-7309" fmla="*/ 10000 w 10000"/>
              <a:gd name="connsiteY65-7310" fmla="*/ 7485 h 10000"/>
              <a:gd name="connsiteX66-7311" fmla="*/ 10000 w 10000"/>
              <a:gd name="connsiteY66-7312" fmla="*/ 7740 h 10000"/>
              <a:gd name="connsiteX67-7313" fmla="*/ 10000 w 10000"/>
              <a:gd name="connsiteY67-7314" fmla="*/ 7983 h 10000"/>
              <a:gd name="connsiteX68-7315" fmla="*/ 9807 w 10000"/>
              <a:gd name="connsiteY68-7316" fmla="*/ 8236 h 10000"/>
              <a:gd name="connsiteX69-7317" fmla="*/ 9420 w 10000"/>
              <a:gd name="connsiteY69-7318" fmla="*/ 8492 h 10000"/>
              <a:gd name="connsiteX70-7319" fmla="*/ 9034 w 10000"/>
              <a:gd name="connsiteY70-7320" fmla="*/ 8741 h 10000"/>
              <a:gd name="connsiteX71-7321" fmla="*/ 8647 w 10000"/>
              <a:gd name="connsiteY71-7322" fmla="*/ 8993 h 10000"/>
              <a:gd name="connsiteX72-7323" fmla="*/ 8092 w 10000"/>
              <a:gd name="connsiteY72-7324" fmla="*/ 9249 h 10000"/>
              <a:gd name="connsiteX73-7325" fmla="*/ 7318 w 10000"/>
              <a:gd name="connsiteY73-7326" fmla="*/ 9497 h 10000"/>
              <a:gd name="connsiteX74-7327" fmla="*/ 6739 w 10000"/>
              <a:gd name="connsiteY74-7328" fmla="*/ 9749 h 10000"/>
              <a:gd name="connsiteX75-7329" fmla="*/ 5967 w 10000"/>
              <a:gd name="connsiteY75-7330" fmla="*/ 10000 h 10000"/>
              <a:gd name="connsiteX76-7331" fmla="*/ 5001 w 10000"/>
              <a:gd name="connsiteY76-7332" fmla="*/ 10000 h 10000"/>
              <a:gd name="connsiteX77-7333" fmla="*/ 5001 w 10000"/>
              <a:gd name="connsiteY77-7334" fmla="*/ 10000 h 10000"/>
              <a:gd name="connsiteX0-7335" fmla="*/ 5001 w 10000"/>
              <a:gd name="connsiteY0-7336" fmla="*/ 10000 h 10000"/>
              <a:gd name="connsiteX1-7337" fmla="*/ 4227 w 10000"/>
              <a:gd name="connsiteY1-7338" fmla="*/ 9749 h 10000"/>
              <a:gd name="connsiteX2-7339" fmla="*/ 3479 w 10000"/>
              <a:gd name="connsiteY2-7340" fmla="*/ 9749 h 10000"/>
              <a:gd name="connsiteX3-7341" fmla="*/ 2899 w 10000"/>
              <a:gd name="connsiteY3-7342" fmla="*/ 9497 h 10000"/>
              <a:gd name="connsiteX4-7343" fmla="*/ 2320 w 10000"/>
              <a:gd name="connsiteY4-7344" fmla="*/ 9249 h 10000"/>
              <a:gd name="connsiteX5-7345" fmla="*/ 1933 w 10000"/>
              <a:gd name="connsiteY5-7346" fmla="*/ 8993 h 10000"/>
              <a:gd name="connsiteX6-7347" fmla="*/ 1546 w 10000"/>
              <a:gd name="connsiteY6-7348" fmla="*/ 8492 h 10000"/>
              <a:gd name="connsiteX7-7349" fmla="*/ 1160 w 10000"/>
              <a:gd name="connsiteY7-7350" fmla="*/ 7983 h 10000"/>
              <a:gd name="connsiteX8-7351" fmla="*/ 966 w 10000"/>
              <a:gd name="connsiteY8-7352" fmla="*/ 7485 h 10000"/>
              <a:gd name="connsiteX9-7353" fmla="*/ 581 w 10000"/>
              <a:gd name="connsiteY9-7354" fmla="*/ 6759 h 10000"/>
              <a:gd name="connsiteX10-7355" fmla="*/ 387 w 10000"/>
              <a:gd name="connsiteY10-7356" fmla="*/ 6005 h 10000"/>
              <a:gd name="connsiteX11-7357" fmla="*/ 194 w 10000"/>
              <a:gd name="connsiteY11-7358" fmla="*/ 5256 h 10000"/>
              <a:gd name="connsiteX12-7359" fmla="*/ 194 w 10000"/>
              <a:gd name="connsiteY12-7360" fmla="*/ 4499 h 10000"/>
              <a:gd name="connsiteX13-7361" fmla="*/ 0 w 10000"/>
              <a:gd name="connsiteY13-7362" fmla="*/ 3994 h 10000"/>
              <a:gd name="connsiteX14-7363" fmla="*/ 0 w 10000"/>
              <a:gd name="connsiteY14-7364" fmla="*/ 3241 h 10000"/>
              <a:gd name="connsiteX15-7365" fmla="*/ 0 w 10000"/>
              <a:gd name="connsiteY15-7366" fmla="*/ 2233 h 10000"/>
              <a:gd name="connsiteX16-7367" fmla="*/ 0 w 10000"/>
              <a:gd name="connsiteY16-7368" fmla="*/ 1226 h 10000"/>
              <a:gd name="connsiteX17-7369" fmla="*/ 0 w 10000"/>
              <a:gd name="connsiteY17-7370" fmla="*/ 0 h 10000"/>
              <a:gd name="connsiteX18-7371" fmla="*/ 1160 w 10000"/>
              <a:gd name="connsiteY18-7372" fmla="*/ 253 h 10000"/>
              <a:gd name="connsiteX19-7373" fmla="*/ 1160 w 10000"/>
              <a:gd name="connsiteY19-7374" fmla="*/ 2738 h 10000"/>
              <a:gd name="connsiteX20-7375" fmla="*/ 1354 w 10000"/>
              <a:gd name="connsiteY20-7376" fmla="*/ 4247 h 10000"/>
              <a:gd name="connsiteX21-7377" fmla="*/ 1546 w 10000"/>
              <a:gd name="connsiteY21-7378" fmla="*/ 4998 h 10000"/>
              <a:gd name="connsiteX22-7379" fmla="*/ 1546 w 10000"/>
              <a:gd name="connsiteY22-7380" fmla="*/ 5504 h 10000"/>
              <a:gd name="connsiteX23-7381" fmla="*/ 1740 w 10000"/>
              <a:gd name="connsiteY23-7382" fmla="*/ 6005 h 10000"/>
              <a:gd name="connsiteX24-7383" fmla="*/ 2126 w 10000"/>
              <a:gd name="connsiteY24-7384" fmla="*/ 6509 h 10000"/>
              <a:gd name="connsiteX25-7385" fmla="*/ 2320 w 10000"/>
              <a:gd name="connsiteY25-7386" fmla="*/ 6759 h 10000"/>
              <a:gd name="connsiteX26-7387" fmla="*/ 2706 w 10000"/>
              <a:gd name="connsiteY26-7388" fmla="*/ 7012 h 10000"/>
              <a:gd name="connsiteX27-7389" fmla="*/ 3091 w 10000"/>
              <a:gd name="connsiteY27-7390" fmla="*/ 7231 h 10000"/>
              <a:gd name="connsiteX28-7391" fmla="*/ 3479 w 10000"/>
              <a:gd name="connsiteY28-7392" fmla="*/ 7485 h 10000"/>
              <a:gd name="connsiteX29-7393" fmla="*/ 3842 w 10000"/>
              <a:gd name="connsiteY29-7394" fmla="*/ 7485 h 10000"/>
              <a:gd name="connsiteX30-7395" fmla="*/ 4422 w 10000"/>
              <a:gd name="connsiteY30-7396" fmla="*/ 7740 h 10000"/>
              <a:gd name="connsiteX31-7397" fmla="*/ 5001 w 10000"/>
              <a:gd name="connsiteY31-7398" fmla="*/ 7740 h 10000"/>
              <a:gd name="connsiteX32-7399" fmla="*/ 5580 w 10000"/>
              <a:gd name="connsiteY32-7400" fmla="*/ 7740 h 10000"/>
              <a:gd name="connsiteX33-7401" fmla="*/ 6159 w 10000"/>
              <a:gd name="connsiteY33-7402" fmla="*/ 7485 h 10000"/>
              <a:gd name="connsiteX34-7403" fmla="*/ 6547 w 10000"/>
              <a:gd name="connsiteY34-7404" fmla="*/ 7485 h 10000"/>
              <a:gd name="connsiteX35-7405" fmla="*/ 7126 w 10000"/>
              <a:gd name="connsiteY35-7406" fmla="*/ 7231 h 10000"/>
              <a:gd name="connsiteX36-7407" fmla="*/ 7513 w 10000"/>
              <a:gd name="connsiteY36-7408" fmla="*/ 7012 h 10000"/>
              <a:gd name="connsiteX37-7409" fmla="*/ 7898 w 10000"/>
              <a:gd name="connsiteY37-7410" fmla="*/ 6759 h 10000"/>
              <a:gd name="connsiteX38-7411" fmla="*/ 8092 w 10000"/>
              <a:gd name="connsiteY38-7412" fmla="*/ 6509 h 10000"/>
              <a:gd name="connsiteX39-7413" fmla="*/ 8092 w 10000"/>
              <a:gd name="connsiteY39-7414" fmla="*/ 6259 h 10000"/>
              <a:gd name="connsiteX40-7415" fmla="*/ 8261 w 10000"/>
              <a:gd name="connsiteY40-7416" fmla="*/ 5755 h 10000"/>
              <a:gd name="connsiteX41-7417" fmla="*/ 8454 w 10000"/>
              <a:gd name="connsiteY41-7418" fmla="*/ 5256 h 10000"/>
              <a:gd name="connsiteX42-7419" fmla="*/ 8647 w 10000"/>
              <a:gd name="connsiteY42-7420" fmla="*/ 4998 h 10000"/>
              <a:gd name="connsiteX43-7421" fmla="*/ 8647 w 10000"/>
              <a:gd name="connsiteY43-7422" fmla="*/ 4247 h 10000"/>
              <a:gd name="connsiteX44-7423" fmla="*/ 8841 w 10000"/>
              <a:gd name="connsiteY44-7424" fmla="*/ 3747 h 10000"/>
              <a:gd name="connsiteX45-7425" fmla="*/ 8841 w 10000"/>
              <a:gd name="connsiteY45-7426" fmla="*/ 3241 h 10000"/>
              <a:gd name="connsiteX46-7427" fmla="*/ 8841 w 10000"/>
              <a:gd name="connsiteY46-7428" fmla="*/ 2987 h 10000"/>
              <a:gd name="connsiteX47-7429" fmla="*/ 9034 w 10000"/>
              <a:gd name="connsiteY47-7430" fmla="*/ 2486 h 10000"/>
              <a:gd name="connsiteX48-7431" fmla="*/ 9034 w 10000"/>
              <a:gd name="connsiteY48-7432" fmla="*/ 2233 h 10000"/>
              <a:gd name="connsiteX49-7433" fmla="*/ 9227 w 10000"/>
              <a:gd name="connsiteY49-7434" fmla="*/ 2233 h 10000"/>
              <a:gd name="connsiteX50-7435" fmla="*/ 9227 w 10000"/>
              <a:gd name="connsiteY50-7436" fmla="*/ 1983 h 10000"/>
              <a:gd name="connsiteX51-7437" fmla="*/ 9227 w 10000"/>
              <a:gd name="connsiteY51-7438" fmla="*/ 1983 h 10000"/>
              <a:gd name="connsiteX52-7439" fmla="*/ 9227 w 10000"/>
              <a:gd name="connsiteY52-7440" fmla="*/ 1983 h 10000"/>
              <a:gd name="connsiteX53-7441" fmla="*/ 9227 w 10000"/>
              <a:gd name="connsiteY53-7442" fmla="*/ 2233 h 10000"/>
              <a:gd name="connsiteX54-7443" fmla="*/ 9420 w 10000"/>
              <a:gd name="connsiteY54-7444" fmla="*/ 2233 h 10000"/>
              <a:gd name="connsiteX55-7445" fmla="*/ 9420 w 10000"/>
              <a:gd name="connsiteY55-7446" fmla="*/ 2486 h 10000"/>
              <a:gd name="connsiteX56-7447" fmla="*/ 9420 w 10000"/>
              <a:gd name="connsiteY56-7448" fmla="*/ 2987 h 10000"/>
              <a:gd name="connsiteX57-7449" fmla="*/ 9420 w 10000"/>
              <a:gd name="connsiteY57-7450" fmla="*/ 3241 h 10000"/>
              <a:gd name="connsiteX58-7451" fmla="*/ 9420 w 10000"/>
              <a:gd name="connsiteY58-7452" fmla="*/ 3747 h 10000"/>
              <a:gd name="connsiteX59-7453" fmla="*/ 9420 w 10000"/>
              <a:gd name="connsiteY59-7454" fmla="*/ 4247 h 10000"/>
              <a:gd name="connsiteX60-7455" fmla="*/ 9614 w 10000"/>
              <a:gd name="connsiteY60-7456" fmla="*/ 5256 h 10000"/>
              <a:gd name="connsiteX61-7457" fmla="*/ 9614 w 10000"/>
              <a:gd name="connsiteY61-7458" fmla="*/ 6005 h 10000"/>
              <a:gd name="connsiteX62-7459" fmla="*/ 9807 w 10000"/>
              <a:gd name="connsiteY62-7460" fmla="*/ 6759 h 10000"/>
              <a:gd name="connsiteX63-7461" fmla="*/ 10000 w 10000"/>
              <a:gd name="connsiteY63-7462" fmla="*/ 7231 h 10000"/>
              <a:gd name="connsiteX64-7463" fmla="*/ 10000 w 10000"/>
              <a:gd name="connsiteY64-7464" fmla="*/ 7485 h 10000"/>
              <a:gd name="connsiteX65-7465" fmla="*/ 10000 w 10000"/>
              <a:gd name="connsiteY65-7466" fmla="*/ 7740 h 10000"/>
              <a:gd name="connsiteX66-7467" fmla="*/ 10000 w 10000"/>
              <a:gd name="connsiteY66-7468" fmla="*/ 7983 h 10000"/>
              <a:gd name="connsiteX67-7469" fmla="*/ 9807 w 10000"/>
              <a:gd name="connsiteY67-7470" fmla="*/ 8236 h 10000"/>
              <a:gd name="connsiteX68-7471" fmla="*/ 9420 w 10000"/>
              <a:gd name="connsiteY68-7472" fmla="*/ 8492 h 10000"/>
              <a:gd name="connsiteX69-7473" fmla="*/ 9034 w 10000"/>
              <a:gd name="connsiteY69-7474" fmla="*/ 8741 h 10000"/>
              <a:gd name="connsiteX70-7475" fmla="*/ 8647 w 10000"/>
              <a:gd name="connsiteY70-7476" fmla="*/ 8993 h 10000"/>
              <a:gd name="connsiteX71-7477" fmla="*/ 8092 w 10000"/>
              <a:gd name="connsiteY71-7478" fmla="*/ 9249 h 10000"/>
              <a:gd name="connsiteX72-7479" fmla="*/ 7318 w 10000"/>
              <a:gd name="connsiteY72-7480" fmla="*/ 9497 h 10000"/>
              <a:gd name="connsiteX73-7481" fmla="*/ 6739 w 10000"/>
              <a:gd name="connsiteY73-7482" fmla="*/ 9749 h 10000"/>
              <a:gd name="connsiteX74-7483" fmla="*/ 5967 w 10000"/>
              <a:gd name="connsiteY74-7484" fmla="*/ 10000 h 10000"/>
              <a:gd name="connsiteX75-7485" fmla="*/ 5001 w 10000"/>
              <a:gd name="connsiteY75-7486" fmla="*/ 10000 h 10000"/>
              <a:gd name="connsiteX76-7487" fmla="*/ 5001 w 10000"/>
              <a:gd name="connsiteY76-7488" fmla="*/ 10000 h 10000"/>
              <a:gd name="connsiteX0-7489" fmla="*/ 5001 w 10000"/>
              <a:gd name="connsiteY0-7490" fmla="*/ 10000 h 10000"/>
              <a:gd name="connsiteX1-7491" fmla="*/ 4227 w 10000"/>
              <a:gd name="connsiteY1-7492" fmla="*/ 9749 h 10000"/>
              <a:gd name="connsiteX2-7493" fmla="*/ 3479 w 10000"/>
              <a:gd name="connsiteY2-7494" fmla="*/ 9749 h 10000"/>
              <a:gd name="connsiteX3-7495" fmla="*/ 2899 w 10000"/>
              <a:gd name="connsiteY3-7496" fmla="*/ 9497 h 10000"/>
              <a:gd name="connsiteX4-7497" fmla="*/ 2320 w 10000"/>
              <a:gd name="connsiteY4-7498" fmla="*/ 9249 h 10000"/>
              <a:gd name="connsiteX5-7499" fmla="*/ 1933 w 10000"/>
              <a:gd name="connsiteY5-7500" fmla="*/ 8993 h 10000"/>
              <a:gd name="connsiteX6-7501" fmla="*/ 1546 w 10000"/>
              <a:gd name="connsiteY6-7502" fmla="*/ 8492 h 10000"/>
              <a:gd name="connsiteX7-7503" fmla="*/ 1160 w 10000"/>
              <a:gd name="connsiteY7-7504" fmla="*/ 7983 h 10000"/>
              <a:gd name="connsiteX8-7505" fmla="*/ 966 w 10000"/>
              <a:gd name="connsiteY8-7506" fmla="*/ 7485 h 10000"/>
              <a:gd name="connsiteX9-7507" fmla="*/ 581 w 10000"/>
              <a:gd name="connsiteY9-7508" fmla="*/ 6759 h 10000"/>
              <a:gd name="connsiteX10-7509" fmla="*/ 387 w 10000"/>
              <a:gd name="connsiteY10-7510" fmla="*/ 6005 h 10000"/>
              <a:gd name="connsiteX11-7511" fmla="*/ 194 w 10000"/>
              <a:gd name="connsiteY11-7512" fmla="*/ 5256 h 10000"/>
              <a:gd name="connsiteX12-7513" fmla="*/ 194 w 10000"/>
              <a:gd name="connsiteY12-7514" fmla="*/ 4499 h 10000"/>
              <a:gd name="connsiteX13-7515" fmla="*/ 0 w 10000"/>
              <a:gd name="connsiteY13-7516" fmla="*/ 3994 h 10000"/>
              <a:gd name="connsiteX14-7517" fmla="*/ 0 w 10000"/>
              <a:gd name="connsiteY14-7518" fmla="*/ 3241 h 10000"/>
              <a:gd name="connsiteX15-7519" fmla="*/ 0 w 10000"/>
              <a:gd name="connsiteY15-7520" fmla="*/ 2233 h 10000"/>
              <a:gd name="connsiteX16-7521" fmla="*/ 0 w 10000"/>
              <a:gd name="connsiteY16-7522" fmla="*/ 1226 h 10000"/>
              <a:gd name="connsiteX17-7523" fmla="*/ 0 w 10000"/>
              <a:gd name="connsiteY17-7524" fmla="*/ 0 h 10000"/>
              <a:gd name="connsiteX18-7525" fmla="*/ 1160 w 10000"/>
              <a:gd name="connsiteY18-7526" fmla="*/ 2738 h 10000"/>
              <a:gd name="connsiteX19-7527" fmla="*/ 1354 w 10000"/>
              <a:gd name="connsiteY19-7528" fmla="*/ 4247 h 10000"/>
              <a:gd name="connsiteX20-7529" fmla="*/ 1546 w 10000"/>
              <a:gd name="connsiteY20-7530" fmla="*/ 4998 h 10000"/>
              <a:gd name="connsiteX21-7531" fmla="*/ 1546 w 10000"/>
              <a:gd name="connsiteY21-7532" fmla="*/ 5504 h 10000"/>
              <a:gd name="connsiteX22-7533" fmla="*/ 1740 w 10000"/>
              <a:gd name="connsiteY22-7534" fmla="*/ 6005 h 10000"/>
              <a:gd name="connsiteX23-7535" fmla="*/ 2126 w 10000"/>
              <a:gd name="connsiteY23-7536" fmla="*/ 6509 h 10000"/>
              <a:gd name="connsiteX24-7537" fmla="*/ 2320 w 10000"/>
              <a:gd name="connsiteY24-7538" fmla="*/ 6759 h 10000"/>
              <a:gd name="connsiteX25-7539" fmla="*/ 2706 w 10000"/>
              <a:gd name="connsiteY25-7540" fmla="*/ 7012 h 10000"/>
              <a:gd name="connsiteX26-7541" fmla="*/ 3091 w 10000"/>
              <a:gd name="connsiteY26-7542" fmla="*/ 7231 h 10000"/>
              <a:gd name="connsiteX27-7543" fmla="*/ 3479 w 10000"/>
              <a:gd name="connsiteY27-7544" fmla="*/ 7485 h 10000"/>
              <a:gd name="connsiteX28-7545" fmla="*/ 3842 w 10000"/>
              <a:gd name="connsiteY28-7546" fmla="*/ 7485 h 10000"/>
              <a:gd name="connsiteX29-7547" fmla="*/ 4422 w 10000"/>
              <a:gd name="connsiteY29-7548" fmla="*/ 7740 h 10000"/>
              <a:gd name="connsiteX30-7549" fmla="*/ 5001 w 10000"/>
              <a:gd name="connsiteY30-7550" fmla="*/ 7740 h 10000"/>
              <a:gd name="connsiteX31-7551" fmla="*/ 5580 w 10000"/>
              <a:gd name="connsiteY31-7552" fmla="*/ 7740 h 10000"/>
              <a:gd name="connsiteX32-7553" fmla="*/ 6159 w 10000"/>
              <a:gd name="connsiteY32-7554" fmla="*/ 7485 h 10000"/>
              <a:gd name="connsiteX33-7555" fmla="*/ 6547 w 10000"/>
              <a:gd name="connsiteY33-7556" fmla="*/ 7485 h 10000"/>
              <a:gd name="connsiteX34-7557" fmla="*/ 7126 w 10000"/>
              <a:gd name="connsiteY34-7558" fmla="*/ 7231 h 10000"/>
              <a:gd name="connsiteX35-7559" fmla="*/ 7513 w 10000"/>
              <a:gd name="connsiteY35-7560" fmla="*/ 7012 h 10000"/>
              <a:gd name="connsiteX36-7561" fmla="*/ 7898 w 10000"/>
              <a:gd name="connsiteY36-7562" fmla="*/ 6759 h 10000"/>
              <a:gd name="connsiteX37-7563" fmla="*/ 8092 w 10000"/>
              <a:gd name="connsiteY37-7564" fmla="*/ 6509 h 10000"/>
              <a:gd name="connsiteX38-7565" fmla="*/ 8092 w 10000"/>
              <a:gd name="connsiteY38-7566" fmla="*/ 6259 h 10000"/>
              <a:gd name="connsiteX39-7567" fmla="*/ 8261 w 10000"/>
              <a:gd name="connsiteY39-7568" fmla="*/ 5755 h 10000"/>
              <a:gd name="connsiteX40-7569" fmla="*/ 8454 w 10000"/>
              <a:gd name="connsiteY40-7570" fmla="*/ 5256 h 10000"/>
              <a:gd name="connsiteX41-7571" fmla="*/ 8647 w 10000"/>
              <a:gd name="connsiteY41-7572" fmla="*/ 4998 h 10000"/>
              <a:gd name="connsiteX42-7573" fmla="*/ 8647 w 10000"/>
              <a:gd name="connsiteY42-7574" fmla="*/ 4247 h 10000"/>
              <a:gd name="connsiteX43-7575" fmla="*/ 8841 w 10000"/>
              <a:gd name="connsiteY43-7576" fmla="*/ 3747 h 10000"/>
              <a:gd name="connsiteX44-7577" fmla="*/ 8841 w 10000"/>
              <a:gd name="connsiteY44-7578" fmla="*/ 3241 h 10000"/>
              <a:gd name="connsiteX45-7579" fmla="*/ 8841 w 10000"/>
              <a:gd name="connsiteY45-7580" fmla="*/ 2987 h 10000"/>
              <a:gd name="connsiteX46-7581" fmla="*/ 9034 w 10000"/>
              <a:gd name="connsiteY46-7582" fmla="*/ 2486 h 10000"/>
              <a:gd name="connsiteX47-7583" fmla="*/ 9034 w 10000"/>
              <a:gd name="connsiteY47-7584" fmla="*/ 2233 h 10000"/>
              <a:gd name="connsiteX48-7585" fmla="*/ 9227 w 10000"/>
              <a:gd name="connsiteY48-7586" fmla="*/ 2233 h 10000"/>
              <a:gd name="connsiteX49-7587" fmla="*/ 9227 w 10000"/>
              <a:gd name="connsiteY49-7588" fmla="*/ 1983 h 10000"/>
              <a:gd name="connsiteX50-7589" fmla="*/ 9227 w 10000"/>
              <a:gd name="connsiteY50-7590" fmla="*/ 1983 h 10000"/>
              <a:gd name="connsiteX51-7591" fmla="*/ 9227 w 10000"/>
              <a:gd name="connsiteY51-7592" fmla="*/ 1983 h 10000"/>
              <a:gd name="connsiteX52-7593" fmla="*/ 9227 w 10000"/>
              <a:gd name="connsiteY52-7594" fmla="*/ 2233 h 10000"/>
              <a:gd name="connsiteX53-7595" fmla="*/ 9420 w 10000"/>
              <a:gd name="connsiteY53-7596" fmla="*/ 2233 h 10000"/>
              <a:gd name="connsiteX54-7597" fmla="*/ 9420 w 10000"/>
              <a:gd name="connsiteY54-7598" fmla="*/ 2486 h 10000"/>
              <a:gd name="connsiteX55-7599" fmla="*/ 9420 w 10000"/>
              <a:gd name="connsiteY55-7600" fmla="*/ 2987 h 10000"/>
              <a:gd name="connsiteX56-7601" fmla="*/ 9420 w 10000"/>
              <a:gd name="connsiteY56-7602" fmla="*/ 3241 h 10000"/>
              <a:gd name="connsiteX57-7603" fmla="*/ 9420 w 10000"/>
              <a:gd name="connsiteY57-7604" fmla="*/ 3747 h 10000"/>
              <a:gd name="connsiteX58-7605" fmla="*/ 9420 w 10000"/>
              <a:gd name="connsiteY58-7606" fmla="*/ 4247 h 10000"/>
              <a:gd name="connsiteX59-7607" fmla="*/ 9614 w 10000"/>
              <a:gd name="connsiteY59-7608" fmla="*/ 5256 h 10000"/>
              <a:gd name="connsiteX60-7609" fmla="*/ 9614 w 10000"/>
              <a:gd name="connsiteY60-7610" fmla="*/ 6005 h 10000"/>
              <a:gd name="connsiteX61-7611" fmla="*/ 9807 w 10000"/>
              <a:gd name="connsiteY61-7612" fmla="*/ 6759 h 10000"/>
              <a:gd name="connsiteX62-7613" fmla="*/ 10000 w 10000"/>
              <a:gd name="connsiteY62-7614" fmla="*/ 7231 h 10000"/>
              <a:gd name="connsiteX63-7615" fmla="*/ 10000 w 10000"/>
              <a:gd name="connsiteY63-7616" fmla="*/ 7485 h 10000"/>
              <a:gd name="connsiteX64-7617" fmla="*/ 10000 w 10000"/>
              <a:gd name="connsiteY64-7618" fmla="*/ 7740 h 10000"/>
              <a:gd name="connsiteX65-7619" fmla="*/ 10000 w 10000"/>
              <a:gd name="connsiteY65-7620" fmla="*/ 7983 h 10000"/>
              <a:gd name="connsiteX66-7621" fmla="*/ 9807 w 10000"/>
              <a:gd name="connsiteY66-7622" fmla="*/ 8236 h 10000"/>
              <a:gd name="connsiteX67-7623" fmla="*/ 9420 w 10000"/>
              <a:gd name="connsiteY67-7624" fmla="*/ 8492 h 10000"/>
              <a:gd name="connsiteX68-7625" fmla="*/ 9034 w 10000"/>
              <a:gd name="connsiteY68-7626" fmla="*/ 8741 h 10000"/>
              <a:gd name="connsiteX69-7627" fmla="*/ 8647 w 10000"/>
              <a:gd name="connsiteY69-7628" fmla="*/ 8993 h 10000"/>
              <a:gd name="connsiteX70-7629" fmla="*/ 8092 w 10000"/>
              <a:gd name="connsiteY70-7630" fmla="*/ 9249 h 10000"/>
              <a:gd name="connsiteX71-7631" fmla="*/ 7318 w 10000"/>
              <a:gd name="connsiteY71-7632" fmla="*/ 9497 h 10000"/>
              <a:gd name="connsiteX72-7633" fmla="*/ 6739 w 10000"/>
              <a:gd name="connsiteY72-7634" fmla="*/ 9749 h 10000"/>
              <a:gd name="connsiteX73-7635" fmla="*/ 5967 w 10000"/>
              <a:gd name="connsiteY73-7636" fmla="*/ 10000 h 10000"/>
              <a:gd name="connsiteX74-7637" fmla="*/ 5001 w 10000"/>
              <a:gd name="connsiteY74-7638" fmla="*/ 10000 h 10000"/>
              <a:gd name="connsiteX75-7639" fmla="*/ 5001 w 10000"/>
              <a:gd name="connsiteY75-7640" fmla="*/ 10000 h 10000"/>
              <a:gd name="connsiteX0-7641" fmla="*/ 5001 w 10000"/>
              <a:gd name="connsiteY0-7642" fmla="*/ 8774 h 8774"/>
              <a:gd name="connsiteX1-7643" fmla="*/ 4227 w 10000"/>
              <a:gd name="connsiteY1-7644" fmla="*/ 8523 h 8774"/>
              <a:gd name="connsiteX2-7645" fmla="*/ 3479 w 10000"/>
              <a:gd name="connsiteY2-7646" fmla="*/ 8523 h 8774"/>
              <a:gd name="connsiteX3-7647" fmla="*/ 2899 w 10000"/>
              <a:gd name="connsiteY3-7648" fmla="*/ 8271 h 8774"/>
              <a:gd name="connsiteX4-7649" fmla="*/ 2320 w 10000"/>
              <a:gd name="connsiteY4-7650" fmla="*/ 8023 h 8774"/>
              <a:gd name="connsiteX5-7651" fmla="*/ 1933 w 10000"/>
              <a:gd name="connsiteY5-7652" fmla="*/ 7767 h 8774"/>
              <a:gd name="connsiteX6-7653" fmla="*/ 1546 w 10000"/>
              <a:gd name="connsiteY6-7654" fmla="*/ 7266 h 8774"/>
              <a:gd name="connsiteX7-7655" fmla="*/ 1160 w 10000"/>
              <a:gd name="connsiteY7-7656" fmla="*/ 6757 h 8774"/>
              <a:gd name="connsiteX8-7657" fmla="*/ 966 w 10000"/>
              <a:gd name="connsiteY8-7658" fmla="*/ 6259 h 8774"/>
              <a:gd name="connsiteX9-7659" fmla="*/ 581 w 10000"/>
              <a:gd name="connsiteY9-7660" fmla="*/ 5533 h 8774"/>
              <a:gd name="connsiteX10-7661" fmla="*/ 387 w 10000"/>
              <a:gd name="connsiteY10-7662" fmla="*/ 4779 h 8774"/>
              <a:gd name="connsiteX11-7663" fmla="*/ 194 w 10000"/>
              <a:gd name="connsiteY11-7664" fmla="*/ 4030 h 8774"/>
              <a:gd name="connsiteX12-7665" fmla="*/ 194 w 10000"/>
              <a:gd name="connsiteY12-7666" fmla="*/ 3273 h 8774"/>
              <a:gd name="connsiteX13-7667" fmla="*/ 0 w 10000"/>
              <a:gd name="connsiteY13-7668" fmla="*/ 2768 h 8774"/>
              <a:gd name="connsiteX14-7669" fmla="*/ 0 w 10000"/>
              <a:gd name="connsiteY14-7670" fmla="*/ 2015 h 8774"/>
              <a:gd name="connsiteX15-7671" fmla="*/ 0 w 10000"/>
              <a:gd name="connsiteY15-7672" fmla="*/ 1007 h 8774"/>
              <a:gd name="connsiteX16-7673" fmla="*/ 0 w 10000"/>
              <a:gd name="connsiteY16-7674" fmla="*/ 0 h 8774"/>
              <a:gd name="connsiteX17-7675" fmla="*/ 1160 w 10000"/>
              <a:gd name="connsiteY17-7676" fmla="*/ 1512 h 8774"/>
              <a:gd name="connsiteX18-7677" fmla="*/ 1354 w 10000"/>
              <a:gd name="connsiteY18-7678" fmla="*/ 3021 h 8774"/>
              <a:gd name="connsiteX19-7679" fmla="*/ 1546 w 10000"/>
              <a:gd name="connsiteY19-7680" fmla="*/ 3772 h 8774"/>
              <a:gd name="connsiteX20-7681" fmla="*/ 1546 w 10000"/>
              <a:gd name="connsiteY20-7682" fmla="*/ 4278 h 8774"/>
              <a:gd name="connsiteX21-7683" fmla="*/ 1740 w 10000"/>
              <a:gd name="connsiteY21-7684" fmla="*/ 4779 h 8774"/>
              <a:gd name="connsiteX22-7685" fmla="*/ 2126 w 10000"/>
              <a:gd name="connsiteY22-7686" fmla="*/ 5283 h 8774"/>
              <a:gd name="connsiteX23-7687" fmla="*/ 2320 w 10000"/>
              <a:gd name="connsiteY23-7688" fmla="*/ 5533 h 8774"/>
              <a:gd name="connsiteX24-7689" fmla="*/ 2706 w 10000"/>
              <a:gd name="connsiteY24-7690" fmla="*/ 5786 h 8774"/>
              <a:gd name="connsiteX25-7691" fmla="*/ 3091 w 10000"/>
              <a:gd name="connsiteY25-7692" fmla="*/ 6005 h 8774"/>
              <a:gd name="connsiteX26-7693" fmla="*/ 3479 w 10000"/>
              <a:gd name="connsiteY26-7694" fmla="*/ 6259 h 8774"/>
              <a:gd name="connsiteX27-7695" fmla="*/ 3842 w 10000"/>
              <a:gd name="connsiteY27-7696" fmla="*/ 6259 h 8774"/>
              <a:gd name="connsiteX28-7697" fmla="*/ 4422 w 10000"/>
              <a:gd name="connsiteY28-7698" fmla="*/ 6514 h 8774"/>
              <a:gd name="connsiteX29-7699" fmla="*/ 5001 w 10000"/>
              <a:gd name="connsiteY29-7700" fmla="*/ 6514 h 8774"/>
              <a:gd name="connsiteX30-7701" fmla="*/ 5580 w 10000"/>
              <a:gd name="connsiteY30-7702" fmla="*/ 6514 h 8774"/>
              <a:gd name="connsiteX31-7703" fmla="*/ 6159 w 10000"/>
              <a:gd name="connsiteY31-7704" fmla="*/ 6259 h 8774"/>
              <a:gd name="connsiteX32-7705" fmla="*/ 6547 w 10000"/>
              <a:gd name="connsiteY32-7706" fmla="*/ 6259 h 8774"/>
              <a:gd name="connsiteX33-7707" fmla="*/ 7126 w 10000"/>
              <a:gd name="connsiteY33-7708" fmla="*/ 6005 h 8774"/>
              <a:gd name="connsiteX34-7709" fmla="*/ 7513 w 10000"/>
              <a:gd name="connsiteY34-7710" fmla="*/ 5786 h 8774"/>
              <a:gd name="connsiteX35-7711" fmla="*/ 7898 w 10000"/>
              <a:gd name="connsiteY35-7712" fmla="*/ 5533 h 8774"/>
              <a:gd name="connsiteX36-7713" fmla="*/ 8092 w 10000"/>
              <a:gd name="connsiteY36-7714" fmla="*/ 5283 h 8774"/>
              <a:gd name="connsiteX37-7715" fmla="*/ 8092 w 10000"/>
              <a:gd name="connsiteY37-7716" fmla="*/ 5033 h 8774"/>
              <a:gd name="connsiteX38-7717" fmla="*/ 8261 w 10000"/>
              <a:gd name="connsiteY38-7718" fmla="*/ 4529 h 8774"/>
              <a:gd name="connsiteX39-7719" fmla="*/ 8454 w 10000"/>
              <a:gd name="connsiteY39-7720" fmla="*/ 4030 h 8774"/>
              <a:gd name="connsiteX40-7721" fmla="*/ 8647 w 10000"/>
              <a:gd name="connsiteY40-7722" fmla="*/ 3772 h 8774"/>
              <a:gd name="connsiteX41-7723" fmla="*/ 8647 w 10000"/>
              <a:gd name="connsiteY41-7724" fmla="*/ 3021 h 8774"/>
              <a:gd name="connsiteX42-7725" fmla="*/ 8841 w 10000"/>
              <a:gd name="connsiteY42-7726" fmla="*/ 2521 h 8774"/>
              <a:gd name="connsiteX43-7727" fmla="*/ 8841 w 10000"/>
              <a:gd name="connsiteY43-7728" fmla="*/ 2015 h 8774"/>
              <a:gd name="connsiteX44-7729" fmla="*/ 8841 w 10000"/>
              <a:gd name="connsiteY44-7730" fmla="*/ 1761 h 8774"/>
              <a:gd name="connsiteX45-7731" fmla="*/ 9034 w 10000"/>
              <a:gd name="connsiteY45-7732" fmla="*/ 1260 h 8774"/>
              <a:gd name="connsiteX46-7733" fmla="*/ 9034 w 10000"/>
              <a:gd name="connsiteY46-7734" fmla="*/ 1007 h 8774"/>
              <a:gd name="connsiteX47-7735" fmla="*/ 9227 w 10000"/>
              <a:gd name="connsiteY47-7736" fmla="*/ 1007 h 8774"/>
              <a:gd name="connsiteX48-7737" fmla="*/ 9227 w 10000"/>
              <a:gd name="connsiteY48-7738" fmla="*/ 757 h 8774"/>
              <a:gd name="connsiteX49-7739" fmla="*/ 9227 w 10000"/>
              <a:gd name="connsiteY49-7740" fmla="*/ 757 h 8774"/>
              <a:gd name="connsiteX50-7741" fmla="*/ 9227 w 10000"/>
              <a:gd name="connsiteY50-7742" fmla="*/ 757 h 8774"/>
              <a:gd name="connsiteX51-7743" fmla="*/ 9227 w 10000"/>
              <a:gd name="connsiteY51-7744" fmla="*/ 1007 h 8774"/>
              <a:gd name="connsiteX52-7745" fmla="*/ 9420 w 10000"/>
              <a:gd name="connsiteY52-7746" fmla="*/ 1007 h 8774"/>
              <a:gd name="connsiteX53-7747" fmla="*/ 9420 w 10000"/>
              <a:gd name="connsiteY53-7748" fmla="*/ 1260 h 8774"/>
              <a:gd name="connsiteX54-7749" fmla="*/ 9420 w 10000"/>
              <a:gd name="connsiteY54-7750" fmla="*/ 1761 h 8774"/>
              <a:gd name="connsiteX55-7751" fmla="*/ 9420 w 10000"/>
              <a:gd name="connsiteY55-7752" fmla="*/ 2015 h 8774"/>
              <a:gd name="connsiteX56-7753" fmla="*/ 9420 w 10000"/>
              <a:gd name="connsiteY56-7754" fmla="*/ 2521 h 8774"/>
              <a:gd name="connsiteX57-7755" fmla="*/ 9420 w 10000"/>
              <a:gd name="connsiteY57-7756" fmla="*/ 3021 h 8774"/>
              <a:gd name="connsiteX58-7757" fmla="*/ 9614 w 10000"/>
              <a:gd name="connsiteY58-7758" fmla="*/ 4030 h 8774"/>
              <a:gd name="connsiteX59-7759" fmla="*/ 9614 w 10000"/>
              <a:gd name="connsiteY59-7760" fmla="*/ 4779 h 8774"/>
              <a:gd name="connsiteX60-7761" fmla="*/ 9807 w 10000"/>
              <a:gd name="connsiteY60-7762" fmla="*/ 5533 h 8774"/>
              <a:gd name="connsiteX61-7763" fmla="*/ 10000 w 10000"/>
              <a:gd name="connsiteY61-7764" fmla="*/ 6005 h 8774"/>
              <a:gd name="connsiteX62-7765" fmla="*/ 10000 w 10000"/>
              <a:gd name="connsiteY62-7766" fmla="*/ 6259 h 8774"/>
              <a:gd name="connsiteX63-7767" fmla="*/ 10000 w 10000"/>
              <a:gd name="connsiteY63-7768" fmla="*/ 6514 h 8774"/>
              <a:gd name="connsiteX64-7769" fmla="*/ 10000 w 10000"/>
              <a:gd name="connsiteY64-7770" fmla="*/ 6757 h 8774"/>
              <a:gd name="connsiteX65-7771" fmla="*/ 9807 w 10000"/>
              <a:gd name="connsiteY65-7772" fmla="*/ 7010 h 8774"/>
              <a:gd name="connsiteX66-7773" fmla="*/ 9420 w 10000"/>
              <a:gd name="connsiteY66-7774" fmla="*/ 7266 h 8774"/>
              <a:gd name="connsiteX67-7775" fmla="*/ 9034 w 10000"/>
              <a:gd name="connsiteY67-7776" fmla="*/ 7515 h 8774"/>
              <a:gd name="connsiteX68-7777" fmla="*/ 8647 w 10000"/>
              <a:gd name="connsiteY68-7778" fmla="*/ 7767 h 8774"/>
              <a:gd name="connsiteX69-7779" fmla="*/ 8092 w 10000"/>
              <a:gd name="connsiteY69-7780" fmla="*/ 8023 h 8774"/>
              <a:gd name="connsiteX70-7781" fmla="*/ 7318 w 10000"/>
              <a:gd name="connsiteY70-7782" fmla="*/ 8271 h 8774"/>
              <a:gd name="connsiteX71-7783" fmla="*/ 6739 w 10000"/>
              <a:gd name="connsiteY71-7784" fmla="*/ 8523 h 8774"/>
              <a:gd name="connsiteX72-7785" fmla="*/ 5967 w 10000"/>
              <a:gd name="connsiteY72-7786" fmla="*/ 8774 h 8774"/>
              <a:gd name="connsiteX73-7787" fmla="*/ 5001 w 10000"/>
              <a:gd name="connsiteY73-7788" fmla="*/ 8774 h 8774"/>
              <a:gd name="connsiteX74-7789" fmla="*/ 5001 w 10000"/>
              <a:gd name="connsiteY74-7790" fmla="*/ 8774 h 8774"/>
              <a:gd name="connsiteX0-7791" fmla="*/ 5001 w 10000"/>
              <a:gd name="connsiteY0-7792" fmla="*/ 9137 h 9137"/>
              <a:gd name="connsiteX1-7793" fmla="*/ 4227 w 10000"/>
              <a:gd name="connsiteY1-7794" fmla="*/ 8851 h 9137"/>
              <a:gd name="connsiteX2-7795" fmla="*/ 3479 w 10000"/>
              <a:gd name="connsiteY2-7796" fmla="*/ 8851 h 9137"/>
              <a:gd name="connsiteX3-7797" fmla="*/ 2899 w 10000"/>
              <a:gd name="connsiteY3-7798" fmla="*/ 8564 h 9137"/>
              <a:gd name="connsiteX4-7799" fmla="*/ 2320 w 10000"/>
              <a:gd name="connsiteY4-7800" fmla="*/ 8281 h 9137"/>
              <a:gd name="connsiteX5-7801" fmla="*/ 1933 w 10000"/>
              <a:gd name="connsiteY5-7802" fmla="*/ 7989 h 9137"/>
              <a:gd name="connsiteX6-7803" fmla="*/ 1546 w 10000"/>
              <a:gd name="connsiteY6-7804" fmla="*/ 7418 h 9137"/>
              <a:gd name="connsiteX7-7805" fmla="*/ 1160 w 10000"/>
              <a:gd name="connsiteY7-7806" fmla="*/ 6838 h 9137"/>
              <a:gd name="connsiteX8-7807" fmla="*/ 966 w 10000"/>
              <a:gd name="connsiteY8-7808" fmla="*/ 6271 h 9137"/>
              <a:gd name="connsiteX9-7809" fmla="*/ 581 w 10000"/>
              <a:gd name="connsiteY9-7810" fmla="*/ 5443 h 9137"/>
              <a:gd name="connsiteX10-7811" fmla="*/ 387 w 10000"/>
              <a:gd name="connsiteY10-7812" fmla="*/ 4584 h 9137"/>
              <a:gd name="connsiteX11-7813" fmla="*/ 194 w 10000"/>
              <a:gd name="connsiteY11-7814" fmla="*/ 3730 h 9137"/>
              <a:gd name="connsiteX12-7815" fmla="*/ 194 w 10000"/>
              <a:gd name="connsiteY12-7816" fmla="*/ 2867 h 9137"/>
              <a:gd name="connsiteX13-7817" fmla="*/ 0 w 10000"/>
              <a:gd name="connsiteY13-7818" fmla="*/ 2292 h 9137"/>
              <a:gd name="connsiteX14-7819" fmla="*/ 0 w 10000"/>
              <a:gd name="connsiteY14-7820" fmla="*/ 1434 h 9137"/>
              <a:gd name="connsiteX15-7821" fmla="*/ 0 w 10000"/>
              <a:gd name="connsiteY15-7822" fmla="*/ 285 h 9137"/>
              <a:gd name="connsiteX16-7823" fmla="*/ 1160 w 10000"/>
              <a:gd name="connsiteY16-7824" fmla="*/ 860 h 9137"/>
              <a:gd name="connsiteX17-7825" fmla="*/ 1354 w 10000"/>
              <a:gd name="connsiteY17-7826" fmla="*/ 2580 h 9137"/>
              <a:gd name="connsiteX18-7827" fmla="*/ 1546 w 10000"/>
              <a:gd name="connsiteY18-7828" fmla="*/ 3436 h 9137"/>
              <a:gd name="connsiteX19-7829" fmla="*/ 1546 w 10000"/>
              <a:gd name="connsiteY19-7830" fmla="*/ 4013 h 9137"/>
              <a:gd name="connsiteX20-7831" fmla="*/ 1740 w 10000"/>
              <a:gd name="connsiteY20-7832" fmla="*/ 4584 h 9137"/>
              <a:gd name="connsiteX21-7833" fmla="*/ 2126 w 10000"/>
              <a:gd name="connsiteY21-7834" fmla="*/ 5158 h 9137"/>
              <a:gd name="connsiteX22-7835" fmla="*/ 2320 w 10000"/>
              <a:gd name="connsiteY22-7836" fmla="*/ 5443 h 9137"/>
              <a:gd name="connsiteX23-7837" fmla="*/ 2706 w 10000"/>
              <a:gd name="connsiteY23-7838" fmla="*/ 5731 h 9137"/>
              <a:gd name="connsiteX24-7839" fmla="*/ 3091 w 10000"/>
              <a:gd name="connsiteY24-7840" fmla="*/ 5981 h 9137"/>
              <a:gd name="connsiteX25-7841" fmla="*/ 3479 w 10000"/>
              <a:gd name="connsiteY25-7842" fmla="*/ 6271 h 9137"/>
              <a:gd name="connsiteX26-7843" fmla="*/ 3842 w 10000"/>
              <a:gd name="connsiteY26-7844" fmla="*/ 6271 h 9137"/>
              <a:gd name="connsiteX27-7845" fmla="*/ 4422 w 10000"/>
              <a:gd name="connsiteY27-7846" fmla="*/ 6561 h 9137"/>
              <a:gd name="connsiteX28-7847" fmla="*/ 5001 w 10000"/>
              <a:gd name="connsiteY28-7848" fmla="*/ 6561 h 9137"/>
              <a:gd name="connsiteX29-7849" fmla="*/ 5580 w 10000"/>
              <a:gd name="connsiteY29-7850" fmla="*/ 6561 h 9137"/>
              <a:gd name="connsiteX30-7851" fmla="*/ 6159 w 10000"/>
              <a:gd name="connsiteY30-7852" fmla="*/ 6271 h 9137"/>
              <a:gd name="connsiteX31-7853" fmla="*/ 6547 w 10000"/>
              <a:gd name="connsiteY31-7854" fmla="*/ 6271 h 9137"/>
              <a:gd name="connsiteX32-7855" fmla="*/ 7126 w 10000"/>
              <a:gd name="connsiteY32-7856" fmla="*/ 5981 h 9137"/>
              <a:gd name="connsiteX33-7857" fmla="*/ 7513 w 10000"/>
              <a:gd name="connsiteY33-7858" fmla="*/ 5731 h 9137"/>
              <a:gd name="connsiteX34-7859" fmla="*/ 7898 w 10000"/>
              <a:gd name="connsiteY34-7860" fmla="*/ 5443 h 9137"/>
              <a:gd name="connsiteX35-7861" fmla="*/ 8092 w 10000"/>
              <a:gd name="connsiteY35-7862" fmla="*/ 5158 h 9137"/>
              <a:gd name="connsiteX36-7863" fmla="*/ 8092 w 10000"/>
              <a:gd name="connsiteY36-7864" fmla="*/ 4873 h 9137"/>
              <a:gd name="connsiteX37-7865" fmla="*/ 8261 w 10000"/>
              <a:gd name="connsiteY37-7866" fmla="*/ 4299 h 9137"/>
              <a:gd name="connsiteX38-7867" fmla="*/ 8454 w 10000"/>
              <a:gd name="connsiteY38-7868" fmla="*/ 3730 h 9137"/>
              <a:gd name="connsiteX39-7869" fmla="*/ 8647 w 10000"/>
              <a:gd name="connsiteY39-7870" fmla="*/ 3436 h 9137"/>
              <a:gd name="connsiteX40-7871" fmla="*/ 8647 w 10000"/>
              <a:gd name="connsiteY40-7872" fmla="*/ 2580 h 9137"/>
              <a:gd name="connsiteX41-7873" fmla="*/ 8841 w 10000"/>
              <a:gd name="connsiteY41-7874" fmla="*/ 2010 h 9137"/>
              <a:gd name="connsiteX42-7875" fmla="*/ 8841 w 10000"/>
              <a:gd name="connsiteY42-7876" fmla="*/ 1434 h 9137"/>
              <a:gd name="connsiteX43-7877" fmla="*/ 8841 w 10000"/>
              <a:gd name="connsiteY43-7878" fmla="*/ 1144 h 9137"/>
              <a:gd name="connsiteX44-7879" fmla="*/ 9034 w 10000"/>
              <a:gd name="connsiteY44-7880" fmla="*/ 573 h 9137"/>
              <a:gd name="connsiteX45-7881" fmla="*/ 9034 w 10000"/>
              <a:gd name="connsiteY45-7882" fmla="*/ 285 h 9137"/>
              <a:gd name="connsiteX46-7883" fmla="*/ 9227 w 10000"/>
              <a:gd name="connsiteY46-7884" fmla="*/ 285 h 9137"/>
              <a:gd name="connsiteX47-7885" fmla="*/ 9227 w 10000"/>
              <a:gd name="connsiteY47-7886" fmla="*/ 0 h 9137"/>
              <a:gd name="connsiteX48-7887" fmla="*/ 9227 w 10000"/>
              <a:gd name="connsiteY48-7888" fmla="*/ 0 h 9137"/>
              <a:gd name="connsiteX49-7889" fmla="*/ 9227 w 10000"/>
              <a:gd name="connsiteY49-7890" fmla="*/ 0 h 9137"/>
              <a:gd name="connsiteX50-7891" fmla="*/ 9227 w 10000"/>
              <a:gd name="connsiteY50-7892" fmla="*/ 285 h 9137"/>
              <a:gd name="connsiteX51-7893" fmla="*/ 9420 w 10000"/>
              <a:gd name="connsiteY51-7894" fmla="*/ 285 h 9137"/>
              <a:gd name="connsiteX52-7895" fmla="*/ 9420 w 10000"/>
              <a:gd name="connsiteY52-7896" fmla="*/ 573 h 9137"/>
              <a:gd name="connsiteX53-7897" fmla="*/ 9420 w 10000"/>
              <a:gd name="connsiteY53-7898" fmla="*/ 1144 h 9137"/>
              <a:gd name="connsiteX54-7899" fmla="*/ 9420 w 10000"/>
              <a:gd name="connsiteY54-7900" fmla="*/ 1434 h 9137"/>
              <a:gd name="connsiteX55-7901" fmla="*/ 9420 w 10000"/>
              <a:gd name="connsiteY55-7902" fmla="*/ 2010 h 9137"/>
              <a:gd name="connsiteX56-7903" fmla="*/ 9420 w 10000"/>
              <a:gd name="connsiteY56-7904" fmla="*/ 2580 h 9137"/>
              <a:gd name="connsiteX57-7905" fmla="*/ 9614 w 10000"/>
              <a:gd name="connsiteY57-7906" fmla="*/ 3730 h 9137"/>
              <a:gd name="connsiteX58-7907" fmla="*/ 9614 w 10000"/>
              <a:gd name="connsiteY58-7908" fmla="*/ 4584 h 9137"/>
              <a:gd name="connsiteX59-7909" fmla="*/ 9807 w 10000"/>
              <a:gd name="connsiteY59-7910" fmla="*/ 5443 h 9137"/>
              <a:gd name="connsiteX60-7911" fmla="*/ 10000 w 10000"/>
              <a:gd name="connsiteY60-7912" fmla="*/ 5981 h 9137"/>
              <a:gd name="connsiteX61-7913" fmla="*/ 10000 w 10000"/>
              <a:gd name="connsiteY61-7914" fmla="*/ 6271 h 9137"/>
              <a:gd name="connsiteX62-7915" fmla="*/ 10000 w 10000"/>
              <a:gd name="connsiteY62-7916" fmla="*/ 6561 h 9137"/>
              <a:gd name="connsiteX63-7917" fmla="*/ 10000 w 10000"/>
              <a:gd name="connsiteY63-7918" fmla="*/ 6838 h 9137"/>
              <a:gd name="connsiteX64-7919" fmla="*/ 9807 w 10000"/>
              <a:gd name="connsiteY64-7920" fmla="*/ 7127 h 9137"/>
              <a:gd name="connsiteX65-7921" fmla="*/ 9420 w 10000"/>
              <a:gd name="connsiteY65-7922" fmla="*/ 7418 h 9137"/>
              <a:gd name="connsiteX66-7923" fmla="*/ 9034 w 10000"/>
              <a:gd name="connsiteY66-7924" fmla="*/ 7702 h 9137"/>
              <a:gd name="connsiteX67-7925" fmla="*/ 8647 w 10000"/>
              <a:gd name="connsiteY67-7926" fmla="*/ 7989 h 9137"/>
              <a:gd name="connsiteX68-7927" fmla="*/ 8092 w 10000"/>
              <a:gd name="connsiteY68-7928" fmla="*/ 8281 h 9137"/>
              <a:gd name="connsiteX69-7929" fmla="*/ 7318 w 10000"/>
              <a:gd name="connsiteY69-7930" fmla="*/ 8564 h 9137"/>
              <a:gd name="connsiteX70-7931" fmla="*/ 6739 w 10000"/>
              <a:gd name="connsiteY70-7932" fmla="*/ 8851 h 9137"/>
              <a:gd name="connsiteX71-7933" fmla="*/ 5967 w 10000"/>
              <a:gd name="connsiteY71-7934" fmla="*/ 9137 h 9137"/>
              <a:gd name="connsiteX72-7935" fmla="*/ 5001 w 10000"/>
              <a:gd name="connsiteY72-7936" fmla="*/ 9137 h 9137"/>
              <a:gd name="connsiteX73-7937" fmla="*/ 5001 w 10000"/>
              <a:gd name="connsiteY73-7938" fmla="*/ 9137 h 9137"/>
              <a:gd name="connsiteX0-7939" fmla="*/ 5001 w 10000"/>
              <a:gd name="connsiteY0-7940" fmla="*/ 10000 h 10000"/>
              <a:gd name="connsiteX1-7941" fmla="*/ 4227 w 10000"/>
              <a:gd name="connsiteY1-7942" fmla="*/ 9687 h 10000"/>
              <a:gd name="connsiteX2-7943" fmla="*/ 3479 w 10000"/>
              <a:gd name="connsiteY2-7944" fmla="*/ 9687 h 10000"/>
              <a:gd name="connsiteX3-7945" fmla="*/ 2899 w 10000"/>
              <a:gd name="connsiteY3-7946" fmla="*/ 9373 h 10000"/>
              <a:gd name="connsiteX4-7947" fmla="*/ 2320 w 10000"/>
              <a:gd name="connsiteY4-7948" fmla="*/ 9063 h 10000"/>
              <a:gd name="connsiteX5-7949" fmla="*/ 1933 w 10000"/>
              <a:gd name="connsiteY5-7950" fmla="*/ 8744 h 10000"/>
              <a:gd name="connsiteX6-7951" fmla="*/ 1546 w 10000"/>
              <a:gd name="connsiteY6-7952" fmla="*/ 8119 h 10000"/>
              <a:gd name="connsiteX7-7953" fmla="*/ 1160 w 10000"/>
              <a:gd name="connsiteY7-7954" fmla="*/ 7484 h 10000"/>
              <a:gd name="connsiteX8-7955" fmla="*/ 966 w 10000"/>
              <a:gd name="connsiteY8-7956" fmla="*/ 6863 h 10000"/>
              <a:gd name="connsiteX9-7957" fmla="*/ 581 w 10000"/>
              <a:gd name="connsiteY9-7958" fmla="*/ 5957 h 10000"/>
              <a:gd name="connsiteX10-7959" fmla="*/ 387 w 10000"/>
              <a:gd name="connsiteY10-7960" fmla="*/ 5017 h 10000"/>
              <a:gd name="connsiteX11-7961" fmla="*/ 194 w 10000"/>
              <a:gd name="connsiteY11-7962" fmla="*/ 4082 h 10000"/>
              <a:gd name="connsiteX12-7963" fmla="*/ 194 w 10000"/>
              <a:gd name="connsiteY12-7964" fmla="*/ 3138 h 10000"/>
              <a:gd name="connsiteX13-7965" fmla="*/ 0 w 10000"/>
              <a:gd name="connsiteY13-7966" fmla="*/ 2508 h 10000"/>
              <a:gd name="connsiteX14-7967" fmla="*/ 0 w 10000"/>
              <a:gd name="connsiteY14-7968" fmla="*/ 1569 h 10000"/>
              <a:gd name="connsiteX15-7969" fmla="*/ 1160 w 10000"/>
              <a:gd name="connsiteY15-7970" fmla="*/ 941 h 10000"/>
              <a:gd name="connsiteX16-7971" fmla="*/ 1354 w 10000"/>
              <a:gd name="connsiteY16-7972" fmla="*/ 2824 h 10000"/>
              <a:gd name="connsiteX17-7973" fmla="*/ 1546 w 10000"/>
              <a:gd name="connsiteY17-7974" fmla="*/ 3761 h 10000"/>
              <a:gd name="connsiteX18-7975" fmla="*/ 1546 w 10000"/>
              <a:gd name="connsiteY18-7976" fmla="*/ 4392 h 10000"/>
              <a:gd name="connsiteX19-7977" fmla="*/ 1740 w 10000"/>
              <a:gd name="connsiteY19-7978" fmla="*/ 5017 h 10000"/>
              <a:gd name="connsiteX20-7979" fmla="*/ 2126 w 10000"/>
              <a:gd name="connsiteY20-7980" fmla="*/ 5645 h 10000"/>
              <a:gd name="connsiteX21-7981" fmla="*/ 2320 w 10000"/>
              <a:gd name="connsiteY21-7982" fmla="*/ 5957 h 10000"/>
              <a:gd name="connsiteX22-7983" fmla="*/ 2706 w 10000"/>
              <a:gd name="connsiteY22-7984" fmla="*/ 6272 h 10000"/>
              <a:gd name="connsiteX23-7985" fmla="*/ 3091 w 10000"/>
              <a:gd name="connsiteY23-7986" fmla="*/ 6546 h 10000"/>
              <a:gd name="connsiteX24-7987" fmla="*/ 3479 w 10000"/>
              <a:gd name="connsiteY24-7988" fmla="*/ 6863 h 10000"/>
              <a:gd name="connsiteX25-7989" fmla="*/ 3842 w 10000"/>
              <a:gd name="connsiteY25-7990" fmla="*/ 6863 h 10000"/>
              <a:gd name="connsiteX26-7991" fmla="*/ 4422 w 10000"/>
              <a:gd name="connsiteY26-7992" fmla="*/ 7181 h 10000"/>
              <a:gd name="connsiteX27-7993" fmla="*/ 5001 w 10000"/>
              <a:gd name="connsiteY27-7994" fmla="*/ 7181 h 10000"/>
              <a:gd name="connsiteX28-7995" fmla="*/ 5580 w 10000"/>
              <a:gd name="connsiteY28-7996" fmla="*/ 7181 h 10000"/>
              <a:gd name="connsiteX29-7997" fmla="*/ 6159 w 10000"/>
              <a:gd name="connsiteY29-7998" fmla="*/ 6863 h 10000"/>
              <a:gd name="connsiteX30-7999" fmla="*/ 6547 w 10000"/>
              <a:gd name="connsiteY30-8000" fmla="*/ 6863 h 10000"/>
              <a:gd name="connsiteX31-8001" fmla="*/ 7126 w 10000"/>
              <a:gd name="connsiteY31-8002" fmla="*/ 6546 h 10000"/>
              <a:gd name="connsiteX32-8003" fmla="*/ 7513 w 10000"/>
              <a:gd name="connsiteY32-8004" fmla="*/ 6272 h 10000"/>
              <a:gd name="connsiteX33-8005" fmla="*/ 7898 w 10000"/>
              <a:gd name="connsiteY33-8006" fmla="*/ 5957 h 10000"/>
              <a:gd name="connsiteX34-8007" fmla="*/ 8092 w 10000"/>
              <a:gd name="connsiteY34-8008" fmla="*/ 5645 h 10000"/>
              <a:gd name="connsiteX35-8009" fmla="*/ 8092 w 10000"/>
              <a:gd name="connsiteY35-8010" fmla="*/ 5333 h 10000"/>
              <a:gd name="connsiteX36-8011" fmla="*/ 8261 w 10000"/>
              <a:gd name="connsiteY36-8012" fmla="*/ 4705 h 10000"/>
              <a:gd name="connsiteX37-8013" fmla="*/ 8454 w 10000"/>
              <a:gd name="connsiteY37-8014" fmla="*/ 4082 h 10000"/>
              <a:gd name="connsiteX38-8015" fmla="*/ 8647 w 10000"/>
              <a:gd name="connsiteY38-8016" fmla="*/ 3761 h 10000"/>
              <a:gd name="connsiteX39-8017" fmla="*/ 8647 w 10000"/>
              <a:gd name="connsiteY39-8018" fmla="*/ 2824 h 10000"/>
              <a:gd name="connsiteX40-8019" fmla="*/ 8841 w 10000"/>
              <a:gd name="connsiteY40-8020" fmla="*/ 2200 h 10000"/>
              <a:gd name="connsiteX41-8021" fmla="*/ 8841 w 10000"/>
              <a:gd name="connsiteY41-8022" fmla="*/ 1569 h 10000"/>
              <a:gd name="connsiteX42-8023" fmla="*/ 8841 w 10000"/>
              <a:gd name="connsiteY42-8024" fmla="*/ 1252 h 10000"/>
              <a:gd name="connsiteX43-8025" fmla="*/ 9034 w 10000"/>
              <a:gd name="connsiteY43-8026" fmla="*/ 627 h 10000"/>
              <a:gd name="connsiteX44-8027" fmla="*/ 9034 w 10000"/>
              <a:gd name="connsiteY44-8028" fmla="*/ 312 h 10000"/>
              <a:gd name="connsiteX45-8029" fmla="*/ 9227 w 10000"/>
              <a:gd name="connsiteY45-8030" fmla="*/ 312 h 10000"/>
              <a:gd name="connsiteX46-8031" fmla="*/ 9227 w 10000"/>
              <a:gd name="connsiteY46-8032" fmla="*/ 0 h 10000"/>
              <a:gd name="connsiteX47-8033" fmla="*/ 9227 w 10000"/>
              <a:gd name="connsiteY47-8034" fmla="*/ 0 h 10000"/>
              <a:gd name="connsiteX48-8035" fmla="*/ 9227 w 10000"/>
              <a:gd name="connsiteY48-8036" fmla="*/ 0 h 10000"/>
              <a:gd name="connsiteX49-8037" fmla="*/ 9227 w 10000"/>
              <a:gd name="connsiteY49-8038" fmla="*/ 312 h 10000"/>
              <a:gd name="connsiteX50-8039" fmla="*/ 9420 w 10000"/>
              <a:gd name="connsiteY50-8040" fmla="*/ 312 h 10000"/>
              <a:gd name="connsiteX51-8041" fmla="*/ 9420 w 10000"/>
              <a:gd name="connsiteY51-8042" fmla="*/ 627 h 10000"/>
              <a:gd name="connsiteX52-8043" fmla="*/ 9420 w 10000"/>
              <a:gd name="connsiteY52-8044" fmla="*/ 1252 h 10000"/>
              <a:gd name="connsiteX53-8045" fmla="*/ 9420 w 10000"/>
              <a:gd name="connsiteY53-8046" fmla="*/ 1569 h 10000"/>
              <a:gd name="connsiteX54-8047" fmla="*/ 9420 w 10000"/>
              <a:gd name="connsiteY54-8048" fmla="*/ 2200 h 10000"/>
              <a:gd name="connsiteX55-8049" fmla="*/ 9420 w 10000"/>
              <a:gd name="connsiteY55-8050" fmla="*/ 2824 h 10000"/>
              <a:gd name="connsiteX56-8051" fmla="*/ 9614 w 10000"/>
              <a:gd name="connsiteY56-8052" fmla="*/ 4082 h 10000"/>
              <a:gd name="connsiteX57-8053" fmla="*/ 9614 w 10000"/>
              <a:gd name="connsiteY57-8054" fmla="*/ 5017 h 10000"/>
              <a:gd name="connsiteX58-8055" fmla="*/ 9807 w 10000"/>
              <a:gd name="connsiteY58-8056" fmla="*/ 5957 h 10000"/>
              <a:gd name="connsiteX59-8057" fmla="*/ 10000 w 10000"/>
              <a:gd name="connsiteY59-8058" fmla="*/ 6546 h 10000"/>
              <a:gd name="connsiteX60-8059" fmla="*/ 10000 w 10000"/>
              <a:gd name="connsiteY60-8060" fmla="*/ 6863 h 10000"/>
              <a:gd name="connsiteX61-8061" fmla="*/ 10000 w 10000"/>
              <a:gd name="connsiteY61-8062" fmla="*/ 7181 h 10000"/>
              <a:gd name="connsiteX62-8063" fmla="*/ 10000 w 10000"/>
              <a:gd name="connsiteY62-8064" fmla="*/ 7484 h 10000"/>
              <a:gd name="connsiteX63-8065" fmla="*/ 9807 w 10000"/>
              <a:gd name="connsiteY63-8066" fmla="*/ 7800 h 10000"/>
              <a:gd name="connsiteX64-8067" fmla="*/ 9420 w 10000"/>
              <a:gd name="connsiteY64-8068" fmla="*/ 8119 h 10000"/>
              <a:gd name="connsiteX65-8069" fmla="*/ 9034 w 10000"/>
              <a:gd name="connsiteY65-8070" fmla="*/ 8429 h 10000"/>
              <a:gd name="connsiteX66-8071" fmla="*/ 8647 w 10000"/>
              <a:gd name="connsiteY66-8072" fmla="*/ 8744 h 10000"/>
              <a:gd name="connsiteX67-8073" fmla="*/ 8092 w 10000"/>
              <a:gd name="connsiteY67-8074" fmla="*/ 9063 h 10000"/>
              <a:gd name="connsiteX68-8075" fmla="*/ 7318 w 10000"/>
              <a:gd name="connsiteY68-8076" fmla="*/ 9373 h 10000"/>
              <a:gd name="connsiteX69-8077" fmla="*/ 6739 w 10000"/>
              <a:gd name="connsiteY69-8078" fmla="*/ 9687 h 10000"/>
              <a:gd name="connsiteX70-8079" fmla="*/ 5967 w 10000"/>
              <a:gd name="connsiteY70-8080" fmla="*/ 10000 h 10000"/>
              <a:gd name="connsiteX71-8081" fmla="*/ 5001 w 10000"/>
              <a:gd name="connsiteY71-8082" fmla="*/ 10000 h 10000"/>
              <a:gd name="connsiteX72-8083" fmla="*/ 5001 w 10000"/>
              <a:gd name="connsiteY72-8084" fmla="*/ 10000 h 10000"/>
              <a:gd name="connsiteX0-8085" fmla="*/ 5001 w 10000"/>
              <a:gd name="connsiteY0-8086" fmla="*/ 10000 h 10000"/>
              <a:gd name="connsiteX1-8087" fmla="*/ 4227 w 10000"/>
              <a:gd name="connsiteY1-8088" fmla="*/ 9687 h 10000"/>
              <a:gd name="connsiteX2-8089" fmla="*/ 3479 w 10000"/>
              <a:gd name="connsiteY2-8090" fmla="*/ 9687 h 10000"/>
              <a:gd name="connsiteX3-8091" fmla="*/ 2899 w 10000"/>
              <a:gd name="connsiteY3-8092" fmla="*/ 9373 h 10000"/>
              <a:gd name="connsiteX4-8093" fmla="*/ 2320 w 10000"/>
              <a:gd name="connsiteY4-8094" fmla="*/ 9063 h 10000"/>
              <a:gd name="connsiteX5-8095" fmla="*/ 1933 w 10000"/>
              <a:gd name="connsiteY5-8096" fmla="*/ 8744 h 10000"/>
              <a:gd name="connsiteX6-8097" fmla="*/ 1546 w 10000"/>
              <a:gd name="connsiteY6-8098" fmla="*/ 8119 h 10000"/>
              <a:gd name="connsiteX7-8099" fmla="*/ 1160 w 10000"/>
              <a:gd name="connsiteY7-8100" fmla="*/ 7484 h 10000"/>
              <a:gd name="connsiteX8-8101" fmla="*/ 966 w 10000"/>
              <a:gd name="connsiteY8-8102" fmla="*/ 6863 h 10000"/>
              <a:gd name="connsiteX9-8103" fmla="*/ 581 w 10000"/>
              <a:gd name="connsiteY9-8104" fmla="*/ 5957 h 10000"/>
              <a:gd name="connsiteX10-8105" fmla="*/ 387 w 10000"/>
              <a:gd name="connsiteY10-8106" fmla="*/ 5017 h 10000"/>
              <a:gd name="connsiteX11-8107" fmla="*/ 194 w 10000"/>
              <a:gd name="connsiteY11-8108" fmla="*/ 4082 h 10000"/>
              <a:gd name="connsiteX12-8109" fmla="*/ 194 w 10000"/>
              <a:gd name="connsiteY12-8110" fmla="*/ 3138 h 10000"/>
              <a:gd name="connsiteX13-8111" fmla="*/ 0 w 10000"/>
              <a:gd name="connsiteY13-8112" fmla="*/ 2508 h 10000"/>
              <a:gd name="connsiteX14-8113" fmla="*/ 1160 w 10000"/>
              <a:gd name="connsiteY14-8114" fmla="*/ 941 h 10000"/>
              <a:gd name="connsiteX15-8115" fmla="*/ 1354 w 10000"/>
              <a:gd name="connsiteY15-8116" fmla="*/ 2824 h 10000"/>
              <a:gd name="connsiteX16-8117" fmla="*/ 1546 w 10000"/>
              <a:gd name="connsiteY16-8118" fmla="*/ 3761 h 10000"/>
              <a:gd name="connsiteX17-8119" fmla="*/ 1546 w 10000"/>
              <a:gd name="connsiteY17-8120" fmla="*/ 4392 h 10000"/>
              <a:gd name="connsiteX18-8121" fmla="*/ 1740 w 10000"/>
              <a:gd name="connsiteY18-8122" fmla="*/ 5017 h 10000"/>
              <a:gd name="connsiteX19-8123" fmla="*/ 2126 w 10000"/>
              <a:gd name="connsiteY19-8124" fmla="*/ 5645 h 10000"/>
              <a:gd name="connsiteX20-8125" fmla="*/ 2320 w 10000"/>
              <a:gd name="connsiteY20-8126" fmla="*/ 5957 h 10000"/>
              <a:gd name="connsiteX21-8127" fmla="*/ 2706 w 10000"/>
              <a:gd name="connsiteY21-8128" fmla="*/ 6272 h 10000"/>
              <a:gd name="connsiteX22-8129" fmla="*/ 3091 w 10000"/>
              <a:gd name="connsiteY22-8130" fmla="*/ 6546 h 10000"/>
              <a:gd name="connsiteX23-8131" fmla="*/ 3479 w 10000"/>
              <a:gd name="connsiteY23-8132" fmla="*/ 6863 h 10000"/>
              <a:gd name="connsiteX24-8133" fmla="*/ 3842 w 10000"/>
              <a:gd name="connsiteY24-8134" fmla="*/ 6863 h 10000"/>
              <a:gd name="connsiteX25-8135" fmla="*/ 4422 w 10000"/>
              <a:gd name="connsiteY25-8136" fmla="*/ 7181 h 10000"/>
              <a:gd name="connsiteX26-8137" fmla="*/ 5001 w 10000"/>
              <a:gd name="connsiteY26-8138" fmla="*/ 7181 h 10000"/>
              <a:gd name="connsiteX27-8139" fmla="*/ 5580 w 10000"/>
              <a:gd name="connsiteY27-8140" fmla="*/ 7181 h 10000"/>
              <a:gd name="connsiteX28-8141" fmla="*/ 6159 w 10000"/>
              <a:gd name="connsiteY28-8142" fmla="*/ 6863 h 10000"/>
              <a:gd name="connsiteX29-8143" fmla="*/ 6547 w 10000"/>
              <a:gd name="connsiteY29-8144" fmla="*/ 6863 h 10000"/>
              <a:gd name="connsiteX30-8145" fmla="*/ 7126 w 10000"/>
              <a:gd name="connsiteY30-8146" fmla="*/ 6546 h 10000"/>
              <a:gd name="connsiteX31-8147" fmla="*/ 7513 w 10000"/>
              <a:gd name="connsiteY31-8148" fmla="*/ 6272 h 10000"/>
              <a:gd name="connsiteX32-8149" fmla="*/ 7898 w 10000"/>
              <a:gd name="connsiteY32-8150" fmla="*/ 5957 h 10000"/>
              <a:gd name="connsiteX33-8151" fmla="*/ 8092 w 10000"/>
              <a:gd name="connsiteY33-8152" fmla="*/ 5645 h 10000"/>
              <a:gd name="connsiteX34-8153" fmla="*/ 8092 w 10000"/>
              <a:gd name="connsiteY34-8154" fmla="*/ 5333 h 10000"/>
              <a:gd name="connsiteX35-8155" fmla="*/ 8261 w 10000"/>
              <a:gd name="connsiteY35-8156" fmla="*/ 4705 h 10000"/>
              <a:gd name="connsiteX36-8157" fmla="*/ 8454 w 10000"/>
              <a:gd name="connsiteY36-8158" fmla="*/ 4082 h 10000"/>
              <a:gd name="connsiteX37-8159" fmla="*/ 8647 w 10000"/>
              <a:gd name="connsiteY37-8160" fmla="*/ 3761 h 10000"/>
              <a:gd name="connsiteX38-8161" fmla="*/ 8647 w 10000"/>
              <a:gd name="connsiteY38-8162" fmla="*/ 2824 h 10000"/>
              <a:gd name="connsiteX39-8163" fmla="*/ 8841 w 10000"/>
              <a:gd name="connsiteY39-8164" fmla="*/ 2200 h 10000"/>
              <a:gd name="connsiteX40-8165" fmla="*/ 8841 w 10000"/>
              <a:gd name="connsiteY40-8166" fmla="*/ 1569 h 10000"/>
              <a:gd name="connsiteX41-8167" fmla="*/ 8841 w 10000"/>
              <a:gd name="connsiteY41-8168" fmla="*/ 1252 h 10000"/>
              <a:gd name="connsiteX42-8169" fmla="*/ 9034 w 10000"/>
              <a:gd name="connsiteY42-8170" fmla="*/ 627 h 10000"/>
              <a:gd name="connsiteX43-8171" fmla="*/ 9034 w 10000"/>
              <a:gd name="connsiteY43-8172" fmla="*/ 312 h 10000"/>
              <a:gd name="connsiteX44-8173" fmla="*/ 9227 w 10000"/>
              <a:gd name="connsiteY44-8174" fmla="*/ 312 h 10000"/>
              <a:gd name="connsiteX45-8175" fmla="*/ 9227 w 10000"/>
              <a:gd name="connsiteY45-8176" fmla="*/ 0 h 10000"/>
              <a:gd name="connsiteX46-8177" fmla="*/ 9227 w 10000"/>
              <a:gd name="connsiteY46-8178" fmla="*/ 0 h 10000"/>
              <a:gd name="connsiteX47-8179" fmla="*/ 9227 w 10000"/>
              <a:gd name="connsiteY47-8180" fmla="*/ 0 h 10000"/>
              <a:gd name="connsiteX48-8181" fmla="*/ 9227 w 10000"/>
              <a:gd name="connsiteY48-8182" fmla="*/ 312 h 10000"/>
              <a:gd name="connsiteX49-8183" fmla="*/ 9420 w 10000"/>
              <a:gd name="connsiteY49-8184" fmla="*/ 312 h 10000"/>
              <a:gd name="connsiteX50-8185" fmla="*/ 9420 w 10000"/>
              <a:gd name="connsiteY50-8186" fmla="*/ 627 h 10000"/>
              <a:gd name="connsiteX51-8187" fmla="*/ 9420 w 10000"/>
              <a:gd name="connsiteY51-8188" fmla="*/ 1252 h 10000"/>
              <a:gd name="connsiteX52-8189" fmla="*/ 9420 w 10000"/>
              <a:gd name="connsiteY52-8190" fmla="*/ 1569 h 10000"/>
              <a:gd name="connsiteX53-8191" fmla="*/ 9420 w 10000"/>
              <a:gd name="connsiteY53-8192" fmla="*/ 2200 h 10000"/>
              <a:gd name="connsiteX54-8193" fmla="*/ 9420 w 10000"/>
              <a:gd name="connsiteY54-8194" fmla="*/ 2824 h 10000"/>
              <a:gd name="connsiteX55-8195" fmla="*/ 9614 w 10000"/>
              <a:gd name="connsiteY55-8196" fmla="*/ 4082 h 10000"/>
              <a:gd name="connsiteX56-8197" fmla="*/ 9614 w 10000"/>
              <a:gd name="connsiteY56-8198" fmla="*/ 5017 h 10000"/>
              <a:gd name="connsiteX57-8199" fmla="*/ 9807 w 10000"/>
              <a:gd name="connsiteY57-8200" fmla="*/ 5957 h 10000"/>
              <a:gd name="connsiteX58-8201" fmla="*/ 10000 w 10000"/>
              <a:gd name="connsiteY58-8202" fmla="*/ 6546 h 10000"/>
              <a:gd name="connsiteX59-8203" fmla="*/ 10000 w 10000"/>
              <a:gd name="connsiteY59-8204" fmla="*/ 6863 h 10000"/>
              <a:gd name="connsiteX60-8205" fmla="*/ 10000 w 10000"/>
              <a:gd name="connsiteY60-8206" fmla="*/ 7181 h 10000"/>
              <a:gd name="connsiteX61-8207" fmla="*/ 10000 w 10000"/>
              <a:gd name="connsiteY61-8208" fmla="*/ 7484 h 10000"/>
              <a:gd name="connsiteX62-8209" fmla="*/ 9807 w 10000"/>
              <a:gd name="connsiteY62-8210" fmla="*/ 7800 h 10000"/>
              <a:gd name="connsiteX63-8211" fmla="*/ 9420 w 10000"/>
              <a:gd name="connsiteY63-8212" fmla="*/ 8119 h 10000"/>
              <a:gd name="connsiteX64-8213" fmla="*/ 9034 w 10000"/>
              <a:gd name="connsiteY64-8214" fmla="*/ 8429 h 10000"/>
              <a:gd name="connsiteX65-8215" fmla="*/ 8647 w 10000"/>
              <a:gd name="connsiteY65-8216" fmla="*/ 8744 h 10000"/>
              <a:gd name="connsiteX66-8217" fmla="*/ 8092 w 10000"/>
              <a:gd name="connsiteY66-8218" fmla="*/ 9063 h 10000"/>
              <a:gd name="connsiteX67-8219" fmla="*/ 7318 w 10000"/>
              <a:gd name="connsiteY67-8220" fmla="*/ 9373 h 10000"/>
              <a:gd name="connsiteX68-8221" fmla="*/ 6739 w 10000"/>
              <a:gd name="connsiteY68-8222" fmla="*/ 9687 h 10000"/>
              <a:gd name="connsiteX69-8223" fmla="*/ 5967 w 10000"/>
              <a:gd name="connsiteY69-8224" fmla="*/ 10000 h 10000"/>
              <a:gd name="connsiteX70-8225" fmla="*/ 5001 w 10000"/>
              <a:gd name="connsiteY70-8226" fmla="*/ 10000 h 10000"/>
              <a:gd name="connsiteX71-8227" fmla="*/ 5001 w 10000"/>
              <a:gd name="connsiteY71-8228" fmla="*/ 10000 h 10000"/>
              <a:gd name="connsiteX0-8229" fmla="*/ 5001 w 10000"/>
              <a:gd name="connsiteY0-8230" fmla="*/ 10000 h 10000"/>
              <a:gd name="connsiteX1-8231" fmla="*/ 4227 w 10000"/>
              <a:gd name="connsiteY1-8232" fmla="*/ 9687 h 10000"/>
              <a:gd name="connsiteX2-8233" fmla="*/ 3479 w 10000"/>
              <a:gd name="connsiteY2-8234" fmla="*/ 9687 h 10000"/>
              <a:gd name="connsiteX3-8235" fmla="*/ 2899 w 10000"/>
              <a:gd name="connsiteY3-8236" fmla="*/ 9373 h 10000"/>
              <a:gd name="connsiteX4-8237" fmla="*/ 2320 w 10000"/>
              <a:gd name="connsiteY4-8238" fmla="*/ 9063 h 10000"/>
              <a:gd name="connsiteX5-8239" fmla="*/ 1933 w 10000"/>
              <a:gd name="connsiteY5-8240" fmla="*/ 8744 h 10000"/>
              <a:gd name="connsiteX6-8241" fmla="*/ 1546 w 10000"/>
              <a:gd name="connsiteY6-8242" fmla="*/ 8119 h 10000"/>
              <a:gd name="connsiteX7-8243" fmla="*/ 1160 w 10000"/>
              <a:gd name="connsiteY7-8244" fmla="*/ 7484 h 10000"/>
              <a:gd name="connsiteX8-8245" fmla="*/ 966 w 10000"/>
              <a:gd name="connsiteY8-8246" fmla="*/ 6863 h 10000"/>
              <a:gd name="connsiteX9-8247" fmla="*/ 581 w 10000"/>
              <a:gd name="connsiteY9-8248" fmla="*/ 5957 h 10000"/>
              <a:gd name="connsiteX10-8249" fmla="*/ 387 w 10000"/>
              <a:gd name="connsiteY10-8250" fmla="*/ 5017 h 10000"/>
              <a:gd name="connsiteX11-8251" fmla="*/ 194 w 10000"/>
              <a:gd name="connsiteY11-8252" fmla="*/ 4082 h 10000"/>
              <a:gd name="connsiteX12-8253" fmla="*/ 194 w 10000"/>
              <a:gd name="connsiteY12-8254" fmla="*/ 3138 h 10000"/>
              <a:gd name="connsiteX13-8255" fmla="*/ 0 w 10000"/>
              <a:gd name="connsiteY13-8256" fmla="*/ 2508 h 10000"/>
              <a:gd name="connsiteX14-8257" fmla="*/ 1354 w 10000"/>
              <a:gd name="connsiteY14-8258" fmla="*/ 2824 h 10000"/>
              <a:gd name="connsiteX15-8259" fmla="*/ 1546 w 10000"/>
              <a:gd name="connsiteY15-8260" fmla="*/ 3761 h 10000"/>
              <a:gd name="connsiteX16-8261" fmla="*/ 1546 w 10000"/>
              <a:gd name="connsiteY16-8262" fmla="*/ 4392 h 10000"/>
              <a:gd name="connsiteX17-8263" fmla="*/ 1740 w 10000"/>
              <a:gd name="connsiteY17-8264" fmla="*/ 5017 h 10000"/>
              <a:gd name="connsiteX18-8265" fmla="*/ 2126 w 10000"/>
              <a:gd name="connsiteY18-8266" fmla="*/ 5645 h 10000"/>
              <a:gd name="connsiteX19-8267" fmla="*/ 2320 w 10000"/>
              <a:gd name="connsiteY19-8268" fmla="*/ 5957 h 10000"/>
              <a:gd name="connsiteX20-8269" fmla="*/ 2706 w 10000"/>
              <a:gd name="connsiteY20-8270" fmla="*/ 6272 h 10000"/>
              <a:gd name="connsiteX21-8271" fmla="*/ 3091 w 10000"/>
              <a:gd name="connsiteY21-8272" fmla="*/ 6546 h 10000"/>
              <a:gd name="connsiteX22-8273" fmla="*/ 3479 w 10000"/>
              <a:gd name="connsiteY22-8274" fmla="*/ 6863 h 10000"/>
              <a:gd name="connsiteX23-8275" fmla="*/ 3842 w 10000"/>
              <a:gd name="connsiteY23-8276" fmla="*/ 6863 h 10000"/>
              <a:gd name="connsiteX24-8277" fmla="*/ 4422 w 10000"/>
              <a:gd name="connsiteY24-8278" fmla="*/ 7181 h 10000"/>
              <a:gd name="connsiteX25-8279" fmla="*/ 5001 w 10000"/>
              <a:gd name="connsiteY25-8280" fmla="*/ 7181 h 10000"/>
              <a:gd name="connsiteX26-8281" fmla="*/ 5580 w 10000"/>
              <a:gd name="connsiteY26-8282" fmla="*/ 7181 h 10000"/>
              <a:gd name="connsiteX27-8283" fmla="*/ 6159 w 10000"/>
              <a:gd name="connsiteY27-8284" fmla="*/ 6863 h 10000"/>
              <a:gd name="connsiteX28-8285" fmla="*/ 6547 w 10000"/>
              <a:gd name="connsiteY28-8286" fmla="*/ 6863 h 10000"/>
              <a:gd name="connsiteX29-8287" fmla="*/ 7126 w 10000"/>
              <a:gd name="connsiteY29-8288" fmla="*/ 6546 h 10000"/>
              <a:gd name="connsiteX30-8289" fmla="*/ 7513 w 10000"/>
              <a:gd name="connsiteY30-8290" fmla="*/ 6272 h 10000"/>
              <a:gd name="connsiteX31-8291" fmla="*/ 7898 w 10000"/>
              <a:gd name="connsiteY31-8292" fmla="*/ 5957 h 10000"/>
              <a:gd name="connsiteX32-8293" fmla="*/ 8092 w 10000"/>
              <a:gd name="connsiteY32-8294" fmla="*/ 5645 h 10000"/>
              <a:gd name="connsiteX33-8295" fmla="*/ 8092 w 10000"/>
              <a:gd name="connsiteY33-8296" fmla="*/ 5333 h 10000"/>
              <a:gd name="connsiteX34-8297" fmla="*/ 8261 w 10000"/>
              <a:gd name="connsiteY34-8298" fmla="*/ 4705 h 10000"/>
              <a:gd name="connsiteX35-8299" fmla="*/ 8454 w 10000"/>
              <a:gd name="connsiteY35-8300" fmla="*/ 4082 h 10000"/>
              <a:gd name="connsiteX36-8301" fmla="*/ 8647 w 10000"/>
              <a:gd name="connsiteY36-8302" fmla="*/ 3761 h 10000"/>
              <a:gd name="connsiteX37-8303" fmla="*/ 8647 w 10000"/>
              <a:gd name="connsiteY37-8304" fmla="*/ 2824 h 10000"/>
              <a:gd name="connsiteX38-8305" fmla="*/ 8841 w 10000"/>
              <a:gd name="connsiteY38-8306" fmla="*/ 2200 h 10000"/>
              <a:gd name="connsiteX39-8307" fmla="*/ 8841 w 10000"/>
              <a:gd name="connsiteY39-8308" fmla="*/ 1569 h 10000"/>
              <a:gd name="connsiteX40-8309" fmla="*/ 8841 w 10000"/>
              <a:gd name="connsiteY40-8310" fmla="*/ 1252 h 10000"/>
              <a:gd name="connsiteX41-8311" fmla="*/ 9034 w 10000"/>
              <a:gd name="connsiteY41-8312" fmla="*/ 627 h 10000"/>
              <a:gd name="connsiteX42-8313" fmla="*/ 9034 w 10000"/>
              <a:gd name="connsiteY42-8314" fmla="*/ 312 h 10000"/>
              <a:gd name="connsiteX43-8315" fmla="*/ 9227 w 10000"/>
              <a:gd name="connsiteY43-8316" fmla="*/ 312 h 10000"/>
              <a:gd name="connsiteX44-8317" fmla="*/ 9227 w 10000"/>
              <a:gd name="connsiteY44-8318" fmla="*/ 0 h 10000"/>
              <a:gd name="connsiteX45-8319" fmla="*/ 9227 w 10000"/>
              <a:gd name="connsiteY45-8320" fmla="*/ 0 h 10000"/>
              <a:gd name="connsiteX46-8321" fmla="*/ 9227 w 10000"/>
              <a:gd name="connsiteY46-8322" fmla="*/ 0 h 10000"/>
              <a:gd name="connsiteX47-8323" fmla="*/ 9227 w 10000"/>
              <a:gd name="connsiteY47-8324" fmla="*/ 312 h 10000"/>
              <a:gd name="connsiteX48-8325" fmla="*/ 9420 w 10000"/>
              <a:gd name="connsiteY48-8326" fmla="*/ 312 h 10000"/>
              <a:gd name="connsiteX49-8327" fmla="*/ 9420 w 10000"/>
              <a:gd name="connsiteY49-8328" fmla="*/ 627 h 10000"/>
              <a:gd name="connsiteX50-8329" fmla="*/ 9420 w 10000"/>
              <a:gd name="connsiteY50-8330" fmla="*/ 1252 h 10000"/>
              <a:gd name="connsiteX51-8331" fmla="*/ 9420 w 10000"/>
              <a:gd name="connsiteY51-8332" fmla="*/ 1569 h 10000"/>
              <a:gd name="connsiteX52-8333" fmla="*/ 9420 w 10000"/>
              <a:gd name="connsiteY52-8334" fmla="*/ 2200 h 10000"/>
              <a:gd name="connsiteX53-8335" fmla="*/ 9420 w 10000"/>
              <a:gd name="connsiteY53-8336" fmla="*/ 2824 h 10000"/>
              <a:gd name="connsiteX54-8337" fmla="*/ 9614 w 10000"/>
              <a:gd name="connsiteY54-8338" fmla="*/ 4082 h 10000"/>
              <a:gd name="connsiteX55-8339" fmla="*/ 9614 w 10000"/>
              <a:gd name="connsiteY55-8340" fmla="*/ 5017 h 10000"/>
              <a:gd name="connsiteX56-8341" fmla="*/ 9807 w 10000"/>
              <a:gd name="connsiteY56-8342" fmla="*/ 5957 h 10000"/>
              <a:gd name="connsiteX57-8343" fmla="*/ 10000 w 10000"/>
              <a:gd name="connsiteY57-8344" fmla="*/ 6546 h 10000"/>
              <a:gd name="connsiteX58-8345" fmla="*/ 10000 w 10000"/>
              <a:gd name="connsiteY58-8346" fmla="*/ 6863 h 10000"/>
              <a:gd name="connsiteX59-8347" fmla="*/ 10000 w 10000"/>
              <a:gd name="connsiteY59-8348" fmla="*/ 7181 h 10000"/>
              <a:gd name="connsiteX60-8349" fmla="*/ 10000 w 10000"/>
              <a:gd name="connsiteY60-8350" fmla="*/ 7484 h 10000"/>
              <a:gd name="connsiteX61-8351" fmla="*/ 9807 w 10000"/>
              <a:gd name="connsiteY61-8352" fmla="*/ 7800 h 10000"/>
              <a:gd name="connsiteX62-8353" fmla="*/ 9420 w 10000"/>
              <a:gd name="connsiteY62-8354" fmla="*/ 8119 h 10000"/>
              <a:gd name="connsiteX63-8355" fmla="*/ 9034 w 10000"/>
              <a:gd name="connsiteY63-8356" fmla="*/ 8429 h 10000"/>
              <a:gd name="connsiteX64-8357" fmla="*/ 8647 w 10000"/>
              <a:gd name="connsiteY64-8358" fmla="*/ 8744 h 10000"/>
              <a:gd name="connsiteX65-8359" fmla="*/ 8092 w 10000"/>
              <a:gd name="connsiteY65-8360" fmla="*/ 9063 h 10000"/>
              <a:gd name="connsiteX66-8361" fmla="*/ 7318 w 10000"/>
              <a:gd name="connsiteY66-8362" fmla="*/ 9373 h 10000"/>
              <a:gd name="connsiteX67-8363" fmla="*/ 6739 w 10000"/>
              <a:gd name="connsiteY67-8364" fmla="*/ 9687 h 10000"/>
              <a:gd name="connsiteX68-8365" fmla="*/ 5967 w 10000"/>
              <a:gd name="connsiteY68-8366" fmla="*/ 10000 h 10000"/>
              <a:gd name="connsiteX69-8367" fmla="*/ 5001 w 10000"/>
              <a:gd name="connsiteY69-8368" fmla="*/ 10000 h 10000"/>
              <a:gd name="connsiteX70-8369" fmla="*/ 5001 w 10000"/>
              <a:gd name="connsiteY70-8370" fmla="*/ 10000 h 10000"/>
              <a:gd name="connsiteX0-8371" fmla="*/ 5001 w 10000"/>
              <a:gd name="connsiteY0-8372" fmla="*/ 10000 h 10000"/>
              <a:gd name="connsiteX1-8373" fmla="*/ 4227 w 10000"/>
              <a:gd name="connsiteY1-8374" fmla="*/ 9687 h 10000"/>
              <a:gd name="connsiteX2-8375" fmla="*/ 3479 w 10000"/>
              <a:gd name="connsiteY2-8376" fmla="*/ 9687 h 10000"/>
              <a:gd name="connsiteX3-8377" fmla="*/ 2899 w 10000"/>
              <a:gd name="connsiteY3-8378" fmla="*/ 9373 h 10000"/>
              <a:gd name="connsiteX4-8379" fmla="*/ 2320 w 10000"/>
              <a:gd name="connsiteY4-8380" fmla="*/ 9063 h 10000"/>
              <a:gd name="connsiteX5-8381" fmla="*/ 1933 w 10000"/>
              <a:gd name="connsiteY5-8382" fmla="*/ 8744 h 10000"/>
              <a:gd name="connsiteX6-8383" fmla="*/ 1546 w 10000"/>
              <a:gd name="connsiteY6-8384" fmla="*/ 8119 h 10000"/>
              <a:gd name="connsiteX7-8385" fmla="*/ 1160 w 10000"/>
              <a:gd name="connsiteY7-8386" fmla="*/ 7484 h 10000"/>
              <a:gd name="connsiteX8-8387" fmla="*/ 966 w 10000"/>
              <a:gd name="connsiteY8-8388" fmla="*/ 6863 h 10000"/>
              <a:gd name="connsiteX9-8389" fmla="*/ 581 w 10000"/>
              <a:gd name="connsiteY9-8390" fmla="*/ 5957 h 10000"/>
              <a:gd name="connsiteX10-8391" fmla="*/ 387 w 10000"/>
              <a:gd name="connsiteY10-8392" fmla="*/ 5017 h 10000"/>
              <a:gd name="connsiteX11-8393" fmla="*/ 194 w 10000"/>
              <a:gd name="connsiteY11-8394" fmla="*/ 4082 h 10000"/>
              <a:gd name="connsiteX12-8395" fmla="*/ 194 w 10000"/>
              <a:gd name="connsiteY12-8396" fmla="*/ 3138 h 10000"/>
              <a:gd name="connsiteX13-8397" fmla="*/ 0 w 10000"/>
              <a:gd name="connsiteY13-8398" fmla="*/ 2508 h 10000"/>
              <a:gd name="connsiteX14-8399" fmla="*/ 1546 w 10000"/>
              <a:gd name="connsiteY14-8400" fmla="*/ 3761 h 10000"/>
              <a:gd name="connsiteX15-8401" fmla="*/ 1546 w 10000"/>
              <a:gd name="connsiteY15-8402" fmla="*/ 4392 h 10000"/>
              <a:gd name="connsiteX16-8403" fmla="*/ 1740 w 10000"/>
              <a:gd name="connsiteY16-8404" fmla="*/ 5017 h 10000"/>
              <a:gd name="connsiteX17-8405" fmla="*/ 2126 w 10000"/>
              <a:gd name="connsiteY17-8406" fmla="*/ 5645 h 10000"/>
              <a:gd name="connsiteX18-8407" fmla="*/ 2320 w 10000"/>
              <a:gd name="connsiteY18-8408" fmla="*/ 5957 h 10000"/>
              <a:gd name="connsiteX19-8409" fmla="*/ 2706 w 10000"/>
              <a:gd name="connsiteY19-8410" fmla="*/ 6272 h 10000"/>
              <a:gd name="connsiteX20-8411" fmla="*/ 3091 w 10000"/>
              <a:gd name="connsiteY20-8412" fmla="*/ 6546 h 10000"/>
              <a:gd name="connsiteX21-8413" fmla="*/ 3479 w 10000"/>
              <a:gd name="connsiteY21-8414" fmla="*/ 6863 h 10000"/>
              <a:gd name="connsiteX22-8415" fmla="*/ 3842 w 10000"/>
              <a:gd name="connsiteY22-8416" fmla="*/ 6863 h 10000"/>
              <a:gd name="connsiteX23-8417" fmla="*/ 4422 w 10000"/>
              <a:gd name="connsiteY23-8418" fmla="*/ 7181 h 10000"/>
              <a:gd name="connsiteX24-8419" fmla="*/ 5001 w 10000"/>
              <a:gd name="connsiteY24-8420" fmla="*/ 7181 h 10000"/>
              <a:gd name="connsiteX25-8421" fmla="*/ 5580 w 10000"/>
              <a:gd name="connsiteY25-8422" fmla="*/ 7181 h 10000"/>
              <a:gd name="connsiteX26-8423" fmla="*/ 6159 w 10000"/>
              <a:gd name="connsiteY26-8424" fmla="*/ 6863 h 10000"/>
              <a:gd name="connsiteX27-8425" fmla="*/ 6547 w 10000"/>
              <a:gd name="connsiteY27-8426" fmla="*/ 6863 h 10000"/>
              <a:gd name="connsiteX28-8427" fmla="*/ 7126 w 10000"/>
              <a:gd name="connsiteY28-8428" fmla="*/ 6546 h 10000"/>
              <a:gd name="connsiteX29-8429" fmla="*/ 7513 w 10000"/>
              <a:gd name="connsiteY29-8430" fmla="*/ 6272 h 10000"/>
              <a:gd name="connsiteX30-8431" fmla="*/ 7898 w 10000"/>
              <a:gd name="connsiteY30-8432" fmla="*/ 5957 h 10000"/>
              <a:gd name="connsiteX31-8433" fmla="*/ 8092 w 10000"/>
              <a:gd name="connsiteY31-8434" fmla="*/ 5645 h 10000"/>
              <a:gd name="connsiteX32-8435" fmla="*/ 8092 w 10000"/>
              <a:gd name="connsiteY32-8436" fmla="*/ 5333 h 10000"/>
              <a:gd name="connsiteX33-8437" fmla="*/ 8261 w 10000"/>
              <a:gd name="connsiteY33-8438" fmla="*/ 4705 h 10000"/>
              <a:gd name="connsiteX34-8439" fmla="*/ 8454 w 10000"/>
              <a:gd name="connsiteY34-8440" fmla="*/ 4082 h 10000"/>
              <a:gd name="connsiteX35-8441" fmla="*/ 8647 w 10000"/>
              <a:gd name="connsiteY35-8442" fmla="*/ 3761 h 10000"/>
              <a:gd name="connsiteX36-8443" fmla="*/ 8647 w 10000"/>
              <a:gd name="connsiteY36-8444" fmla="*/ 2824 h 10000"/>
              <a:gd name="connsiteX37-8445" fmla="*/ 8841 w 10000"/>
              <a:gd name="connsiteY37-8446" fmla="*/ 2200 h 10000"/>
              <a:gd name="connsiteX38-8447" fmla="*/ 8841 w 10000"/>
              <a:gd name="connsiteY38-8448" fmla="*/ 1569 h 10000"/>
              <a:gd name="connsiteX39-8449" fmla="*/ 8841 w 10000"/>
              <a:gd name="connsiteY39-8450" fmla="*/ 1252 h 10000"/>
              <a:gd name="connsiteX40-8451" fmla="*/ 9034 w 10000"/>
              <a:gd name="connsiteY40-8452" fmla="*/ 627 h 10000"/>
              <a:gd name="connsiteX41-8453" fmla="*/ 9034 w 10000"/>
              <a:gd name="connsiteY41-8454" fmla="*/ 312 h 10000"/>
              <a:gd name="connsiteX42-8455" fmla="*/ 9227 w 10000"/>
              <a:gd name="connsiteY42-8456" fmla="*/ 312 h 10000"/>
              <a:gd name="connsiteX43-8457" fmla="*/ 9227 w 10000"/>
              <a:gd name="connsiteY43-8458" fmla="*/ 0 h 10000"/>
              <a:gd name="connsiteX44-8459" fmla="*/ 9227 w 10000"/>
              <a:gd name="connsiteY44-8460" fmla="*/ 0 h 10000"/>
              <a:gd name="connsiteX45-8461" fmla="*/ 9227 w 10000"/>
              <a:gd name="connsiteY45-8462" fmla="*/ 0 h 10000"/>
              <a:gd name="connsiteX46-8463" fmla="*/ 9227 w 10000"/>
              <a:gd name="connsiteY46-8464" fmla="*/ 312 h 10000"/>
              <a:gd name="connsiteX47-8465" fmla="*/ 9420 w 10000"/>
              <a:gd name="connsiteY47-8466" fmla="*/ 312 h 10000"/>
              <a:gd name="connsiteX48-8467" fmla="*/ 9420 w 10000"/>
              <a:gd name="connsiteY48-8468" fmla="*/ 627 h 10000"/>
              <a:gd name="connsiteX49-8469" fmla="*/ 9420 w 10000"/>
              <a:gd name="connsiteY49-8470" fmla="*/ 1252 h 10000"/>
              <a:gd name="connsiteX50-8471" fmla="*/ 9420 w 10000"/>
              <a:gd name="connsiteY50-8472" fmla="*/ 1569 h 10000"/>
              <a:gd name="connsiteX51-8473" fmla="*/ 9420 w 10000"/>
              <a:gd name="connsiteY51-8474" fmla="*/ 2200 h 10000"/>
              <a:gd name="connsiteX52-8475" fmla="*/ 9420 w 10000"/>
              <a:gd name="connsiteY52-8476" fmla="*/ 2824 h 10000"/>
              <a:gd name="connsiteX53-8477" fmla="*/ 9614 w 10000"/>
              <a:gd name="connsiteY53-8478" fmla="*/ 4082 h 10000"/>
              <a:gd name="connsiteX54-8479" fmla="*/ 9614 w 10000"/>
              <a:gd name="connsiteY54-8480" fmla="*/ 5017 h 10000"/>
              <a:gd name="connsiteX55-8481" fmla="*/ 9807 w 10000"/>
              <a:gd name="connsiteY55-8482" fmla="*/ 5957 h 10000"/>
              <a:gd name="connsiteX56-8483" fmla="*/ 10000 w 10000"/>
              <a:gd name="connsiteY56-8484" fmla="*/ 6546 h 10000"/>
              <a:gd name="connsiteX57-8485" fmla="*/ 10000 w 10000"/>
              <a:gd name="connsiteY57-8486" fmla="*/ 6863 h 10000"/>
              <a:gd name="connsiteX58-8487" fmla="*/ 10000 w 10000"/>
              <a:gd name="connsiteY58-8488" fmla="*/ 7181 h 10000"/>
              <a:gd name="connsiteX59-8489" fmla="*/ 10000 w 10000"/>
              <a:gd name="connsiteY59-8490" fmla="*/ 7484 h 10000"/>
              <a:gd name="connsiteX60-8491" fmla="*/ 9807 w 10000"/>
              <a:gd name="connsiteY60-8492" fmla="*/ 7800 h 10000"/>
              <a:gd name="connsiteX61-8493" fmla="*/ 9420 w 10000"/>
              <a:gd name="connsiteY61-8494" fmla="*/ 8119 h 10000"/>
              <a:gd name="connsiteX62-8495" fmla="*/ 9034 w 10000"/>
              <a:gd name="connsiteY62-8496" fmla="*/ 8429 h 10000"/>
              <a:gd name="connsiteX63-8497" fmla="*/ 8647 w 10000"/>
              <a:gd name="connsiteY63-8498" fmla="*/ 8744 h 10000"/>
              <a:gd name="connsiteX64-8499" fmla="*/ 8092 w 10000"/>
              <a:gd name="connsiteY64-8500" fmla="*/ 9063 h 10000"/>
              <a:gd name="connsiteX65-8501" fmla="*/ 7318 w 10000"/>
              <a:gd name="connsiteY65-8502" fmla="*/ 9373 h 10000"/>
              <a:gd name="connsiteX66-8503" fmla="*/ 6739 w 10000"/>
              <a:gd name="connsiteY66-8504" fmla="*/ 9687 h 10000"/>
              <a:gd name="connsiteX67-8505" fmla="*/ 5967 w 10000"/>
              <a:gd name="connsiteY67-8506" fmla="*/ 10000 h 10000"/>
              <a:gd name="connsiteX68-8507" fmla="*/ 5001 w 10000"/>
              <a:gd name="connsiteY68-8508" fmla="*/ 10000 h 10000"/>
              <a:gd name="connsiteX69-8509" fmla="*/ 5001 w 10000"/>
              <a:gd name="connsiteY69-8510" fmla="*/ 10000 h 10000"/>
              <a:gd name="connsiteX0-8511" fmla="*/ 4807 w 9806"/>
              <a:gd name="connsiteY0-8512" fmla="*/ 10000 h 10000"/>
              <a:gd name="connsiteX1-8513" fmla="*/ 4033 w 9806"/>
              <a:gd name="connsiteY1-8514" fmla="*/ 9687 h 10000"/>
              <a:gd name="connsiteX2-8515" fmla="*/ 3285 w 9806"/>
              <a:gd name="connsiteY2-8516" fmla="*/ 9687 h 10000"/>
              <a:gd name="connsiteX3-8517" fmla="*/ 2705 w 9806"/>
              <a:gd name="connsiteY3-8518" fmla="*/ 9373 h 10000"/>
              <a:gd name="connsiteX4-8519" fmla="*/ 2126 w 9806"/>
              <a:gd name="connsiteY4-8520" fmla="*/ 9063 h 10000"/>
              <a:gd name="connsiteX5-8521" fmla="*/ 1739 w 9806"/>
              <a:gd name="connsiteY5-8522" fmla="*/ 8744 h 10000"/>
              <a:gd name="connsiteX6-8523" fmla="*/ 1352 w 9806"/>
              <a:gd name="connsiteY6-8524" fmla="*/ 8119 h 10000"/>
              <a:gd name="connsiteX7-8525" fmla="*/ 966 w 9806"/>
              <a:gd name="connsiteY7-8526" fmla="*/ 7484 h 10000"/>
              <a:gd name="connsiteX8-8527" fmla="*/ 772 w 9806"/>
              <a:gd name="connsiteY8-8528" fmla="*/ 6863 h 10000"/>
              <a:gd name="connsiteX9-8529" fmla="*/ 387 w 9806"/>
              <a:gd name="connsiteY9-8530" fmla="*/ 5957 h 10000"/>
              <a:gd name="connsiteX10-8531" fmla="*/ 193 w 9806"/>
              <a:gd name="connsiteY10-8532" fmla="*/ 5017 h 10000"/>
              <a:gd name="connsiteX11-8533" fmla="*/ 0 w 9806"/>
              <a:gd name="connsiteY11-8534" fmla="*/ 4082 h 10000"/>
              <a:gd name="connsiteX12-8535" fmla="*/ 0 w 9806"/>
              <a:gd name="connsiteY12-8536" fmla="*/ 3138 h 10000"/>
              <a:gd name="connsiteX13-8537" fmla="*/ 1352 w 9806"/>
              <a:gd name="connsiteY13-8538" fmla="*/ 3761 h 10000"/>
              <a:gd name="connsiteX14-8539" fmla="*/ 1352 w 9806"/>
              <a:gd name="connsiteY14-8540" fmla="*/ 4392 h 10000"/>
              <a:gd name="connsiteX15-8541" fmla="*/ 1546 w 9806"/>
              <a:gd name="connsiteY15-8542" fmla="*/ 5017 h 10000"/>
              <a:gd name="connsiteX16-8543" fmla="*/ 1932 w 9806"/>
              <a:gd name="connsiteY16-8544" fmla="*/ 5645 h 10000"/>
              <a:gd name="connsiteX17-8545" fmla="*/ 2126 w 9806"/>
              <a:gd name="connsiteY17-8546" fmla="*/ 5957 h 10000"/>
              <a:gd name="connsiteX18-8547" fmla="*/ 2512 w 9806"/>
              <a:gd name="connsiteY18-8548" fmla="*/ 6272 h 10000"/>
              <a:gd name="connsiteX19-8549" fmla="*/ 2897 w 9806"/>
              <a:gd name="connsiteY19-8550" fmla="*/ 6546 h 10000"/>
              <a:gd name="connsiteX20-8551" fmla="*/ 3285 w 9806"/>
              <a:gd name="connsiteY20-8552" fmla="*/ 6863 h 10000"/>
              <a:gd name="connsiteX21-8553" fmla="*/ 3648 w 9806"/>
              <a:gd name="connsiteY21-8554" fmla="*/ 6863 h 10000"/>
              <a:gd name="connsiteX22-8555" fmla="*/ 4228 w 9806"/>
              <a:gd name="connsiteY22-8556" fmla="*/ 7181 h 10000"/>
              <a:gd name="connsiteX23-8557" fmla="*/ 4807 w 9806"/>
              <a:gd name="connsiteY23-8558" fmla="*/ 7181 h 10000"/>
              <a:gd name="connsiteX24-8559" fmla="*/ 5386 w 9806"/>
              <a:gd name="connsiteY24-8560" fmla="*/ 7181 h 10000"/>
              <a:gd name="connsiteX25-8561" fmla="*/ 5965 w 9806"/>
              <a:gd name="connsiteY25-8562" fmla="*/ 6863 h 10000"/>
              <a:gd name="connsiteX26-8563" fmla="*/ 6353 w 9806"/>
              <a:gd name="connsiteY26-8564" fmla="*/ 6863 h 10000"/>
              <a:gd name="connsiteX27-8565" fmla="*/ 6932 w 9806"/>
              <a:gd name="connsiteY27-8566" fmla="*/ 6546 h 10000"/>
              <a:gd name="connsiteX28-8567" fmla="*/ 7319 w 9806"/>
              <a:gd name="connsiteY28-8568" fmla="*/ 6272 h 10000"/>
              <a:gd name="connsiteX29-8569" fmla="*/ 7704 w 9806"/>
              <a:gd name="connsiteY29-8570" fmla="*/ 5957 h 10000"/>
              <a:gd name="connsiteX30-8571" fmla="*/ 7898 w 9806"/>
              <a:gd name="connsiteY30-8572" fmla="*/ 5645 h 10000"/>
              <a:gd name="connsiteX31-8573" fmla="*/ 7898 w 9806"/>
              <a:gd name="connsiteY31-8574" fmla="*/ 5333 h 10000"/>
              <a:gd name="connsiteX32-8575" fmla="*/ 8067 w 9806"/>
              <a:gd name="connsiteY32-8576" fmla="*/ 4705 h 10000"/>
              <a:gd name="connsiteX33-8577" fmla="*/ 8260 w 9806"/>
              <a:gd name="connsiteY33-8578" fmla="*/ 4082 h 10000"/>
              <a:gd name="connsiteX34-8579" fmla="*/ 8453 w 9806"/>
              <a:gd name="connsiteY34-8580" fmla="*/ 3761 h 10000"/>
              <a:gd name="connsiteX35-8581" fmla="*/ 8453 w 9806"/>
              <a:gd name="connsiteY35-8582" fmla="*/ 2824 h 10000"/>
              <a:gd name="connsiteX36-8583" fmla="*/ 8647 w 9806"/>
              <a:gd name="connsiteY36-8584" fmla="*/ 2200 h 10000"/>
              <a:gd name="connsiteX37-8585" fmla="*/ 8647 w 9806"/>
              <a:gd name="connsiteY37-8586" fmla="*/ 1569 h 10000"/>
              <a:gd name="connsiteX38-8587" fmla="*/ 8647 w 9806"/>
              <a:gd name="connsiteY38-8588" fmla="*/ 1252 h 10000"/>
              <a:gd name="connsiteX39-8589" fmla="*/ 8840 w 9806"/>
              <a:gd name="connsiteY39-8590" fmla="*/ 627 h 10000"/>
              <a:gd name="connsiteX40-8591" fmla="*/ 8840 w 9806"/>
              <a:gd name="connsiteY40-8592" fmla="*/ 312 h 10000"/>
              <a:gd name="connsiteX41-8593" fmla="*/ 9033 w 9806"/>
              <a:gd name="connsiteY41-8594" fmla="*/ 312 h 10000"/>
              <a:gd name="connsiteX42-8595" fmla="*/ 9033 w 9806"/>
              <a:gd name="connsiteY42-8596" fmla="*/ 0 h 10000"/>
              <a:gd name="connsiteX43-8597" fmla="*/ 9033 w 9806"/>
              <a:gd name="connsiteY43-8598" fmla="*/ 0 h 10000"/>
              <a:gd name="connsiteX44-8599" fmla="*/ 9033 w 9806"/>
              <a:gd name="connsiteY44-8600" fmla="*/ 0 h 10000"/>
              <a:gd name="connsiteX45-8601" fmla="*/ 9033 w 9806"/>
              <a:gd name="connsiteY45-8602" fmla="*/ 312 h 10000"/>
              <a:gd name="connsiteX46-8603" fmla="*/ 9226 w 9806"/>
              <a:gd name="connsiteY46-8604" fmla="*/ 312 h 10000"/>
              <a:gd name="connsiteX47-8605" fmla="*/ 9226 w 9806"/>
              <a:gd name="connsiteY47-8606" fmla="*/ 627 h 10000"/>
              <a:gd name="connsiteX48-8607" fmla="*/ 9226 w 9806"/>
              <a:gd name="connsiteY48-8608" fmla="*/ 1252 h 10000"/>
              <a:gd name="connsiteX49-8609" fmla="*/ 9226 w 9806"/>
              <a:gd name="connsiteY49-8610" fmla="*/ 1569 h 10000"/>
              <a:gd name="connsiteX50-8611" fmla="*/ 9226 w 9806"/>
              <a:gd name="connsiteY50-8612" fmla="*/ 2200 h 10000"/>
              <a:gd name="connsiteX51-8613" fmla="*/ 9226 w 9806"/>
              <a:gd name="connsiteY51-8614" fmla="*/ 2824 h 10000"/>
              <a:gd name="connsiteX52-8615" fmla="*/ 9420 w 9806"/>
              <a:gd name="connsiteY52-8616" fmla="*/ 4082 h 10000"/>
              <a:gd name="connsiteX53-8617" fmla="*/ 9420 w 9806"/>
              <a:gd name="connsiteY53-8618" fmla="*/ 5017 h 10000"/>
              <a:gd name="connsiteX54-8619" fmla="*/ 9613 w 9806"/>
              <a:gd name="connsiteY54-8620" fmla="*/ 5957 h 10000"/>
              <a:gd name="connsiteX55-8621" fmla="*/ 9806 w 9806"/>
              <a:gd name="connsiteY55-8622" fmla="*/ 6546 h 10000"/>
              <a:gd name="connsiteX56-8623" fmla="*/ 9806 w 9806"/>
              <a:gd name="connsiteY56-8624" fmla="*/ 6863 h 10000"/>
              <a:gd name="connsiteX57-8625" fmla="*/ 9806 w 9806"/>
              <a:gd name="connsiteY57-8626" fmla="*/ 7181 h 10000"/>
              <a:gd name="connsiteX58-8627" fmla="*/ 9806 w 9806"/>
              <a:gd name="connsiteY58-8628" fmla="*/ 7484 h 10000"/>
              <a:gd name="connsiteX59-8629" fmla="*/ 9613 w 9806"/>
              <a:gd name="connsiteY59-8630" fmla="*/ 7800 h 10000"/>
              <a:gd name="connsiteX60-8631" fmla="*/ 9226 w 9806"/>
              <a:gd name="connsiteY60-8632" fmla="*/ 8119 h 10000"/>
              <a:gd name="connsiteX61-8633" fmla="*/ 8840 w 9806"/>
              <a:gd name="connsiteY61-8634" fmla="*/ 8429 h 10000"/>
              <a:gd name="connsiteX62-8635" fmla="*/ 8453 w 9806"/>
              <a:gd name="connsiteY62-8636" fmla="*/ 8744 h 10000"/>
              <a:gd name="connsiteX63-8637" fmla="*/ 7898 w 9806"/>
              <a:gd name="connsiteY63-8638" fmla="*/ 9063 h 10000"/>
              <a:gd name="connsiteX64-8639" fmla="*/ 7124 w 9806"/>
              <a:gd name="connsiteY64-8640" fmla="*/ 9373 h 10000"/>
              <a:gd name="connsiteX65-8641" fmla="*/ 6545 w 9806"/>
              <a:gd name="connsiteY65-8642" fmla="*/ 9687 h 10000"/>
              <a:gd name="connsiteX66-8643" fmla="*/ 5773 w 9806"/>
              <a:gd name="connsiteY66-8644" fmla="*/ 10000 h 10000"/>
              <a:gd name="connsiteX67-8645" fmla="*/ 4807 w 9806"/>
              <a:gd name="connsiteY67-8646" fmla="*/ 10000 h 10000"/>
              <a:gd name="connsiteX68-8647" fmla="*/ 4807 w 9806"/>
              <a:gd name="connsiteY68-8648" fmla="*/ 10000 h 10000"/>
              <a:gd name="connsiteX0-8649" fmla="*/ 4902 w 10000"/>
              <a:gd name="connsiteY0-8650" fmla="*/ 10000 h 10000"/>
              <a:gd name="connsiteX1-8651" fmla="*/ 4113 w 10000"/>
              <a:gd name="connsiteY1-8652" fmla="*/ 9687 h 10000"/>
              <a:gd name="connsiteX2-8653" fmla="*/ 3350 w 10000"/>
              <a:gd name="connsiteY2-8654" fmla="*/ 9687 h 10000"/>
              <a:gd name="connsiteX3-8655" fmla="*/ 2759 w 10000"/>
              <a:gd name="connsiteY3-8656" fmla="*/ 9373 h 10000"/>
              <a:gd name="connsiteX4-8657" fmla="*/ 2168 w 10000"/>
              <a:gd name="connsiteY4-8658" fmla="*/ 9063 h 10000"/>
              <a:gd name="connsiteX5-8659" fmla="*/ 1773 w 10000"/>
              <a:gd name="connsiteY5-8660" fmla="*/ 8744 h 10000"/>
              <a:gd name="connsiteX6-8661" fmla="*/ 1379 w 10000"/>
              <a:gd name="connsiteY6-8662" fmla="*/ 8119 h 10000"/>
              <a:gd name="connsiteX7-8663" fmla="*/ 985 w 10000"/>
              <a:gd name="connsiteY7-8664" fmla="*/ 7484 h 10000"/>
              <a:gd name="connsiteX8-8665" fmla="*/ 787 w 10000"/>
              <a:gd name="connsiteY8-8666" fmla="*/ 6863 h 10000"/>
              <a:gd name="connsiteX9-8667" fmla="*/ 395 w 10000"/>
              <a:gd name="connsiteY9-8668" fmla="*/ 5957 h 10000"/>
              <a:gd name="connsiteX10-8669" fmla="*/ 197 w 10000"/>
              <a:gd name="connsiteY10-8670" fmla="*/ 5017 h 10000"/>
              <a:gd name="connsiteX11-8671" fmla="*/ 0 w 10000"/>
              <a:gd name="connsiteY11-8672" fmla="*/ 4082 h 10000"/>
              <a:gd name="connsiteX12-8673" fmla="*/ 1379 w 10000"/>
              <a:gd name="connsiteY12-8674" fmla="*/ 3761 h 10000"/>
              <a:gd name="connsiteX13-8675" fmla="*/ 1379 w 10000"/>
              <a:gd name="connsiteY13-8676" fmla="*/ 4392 h 10000"/>
              <a:gd name="connsiteX14-8677" fmla="*/ 1577 w 10000"/>
              <a:gd name="connsiteY14-8678" fmla="*/ 5017 h 10000"/>
              <a:gd name="connsiteX15-8679" fmla="*/ 1970 w 10000"/>
              <a:gd name="connsiteY15-8680" fmla="*/ 5645 h 10000"/>
              <a:gd name="connsiteX16-8681" fmla="*/ 2168 w 10000"/>
              <a:gd name="connsiteY16-8682" fmla="*/ 5957 h 10000"/>
              <a:gd name="connsiteX17-8683" fmla="*/ 2562 w 10000"/>
              <a:gd name="connsiteY17-8684" fmla="*/ 6272 h 10000"/>
              <a:gd name="connsiteX18-8685" fmla="*/ 2954 w 10000"/>
              <a:gd name="connsiteY18-8686" fmla="*/ 6546 h 10000"/>
              <a:gd name="connsiteX19-8687" fmla="*/ 3350 w 10000"/>
              <a:gd name="connsiteY19-8688" fmla="*/ 6863 h 10000"/>
              <a:gd name="connsiteX20-8689" fmla="*/ 3720 w 10000"/>
              <a:gd name="connsiteY20-8690" fmla="*/ 6863 h 10000"/>
              <a:gd name="connsiteX21-8691" fmla="*/ 4312 w 10000"/>
              <a:gd name="connsiteY21-8692" fmla="*/ 7181 h 10000"/>
              <a:gd name="connsiteX22-8693" fmla="*/ 4902 w 10000"/>
              <a:gd name="connsiteY22-8694" fmla="*/ 7181 h 10000"/>
              <a:gd name="connsiteX23-8695" fmla="*/ 5493 w 10000"/>
              <a:gd name="connsiteY23-8696" fmla="*/ 7181 h 10000"/>
              <a:gd name="connsiteX24-8697" fmla="*/ 6083 w 10000"/>
              <a:gd name="connsiteY24-8698" fmla="*/ 6863 h 10000"/>
              <a:gd name="connsiteX25-8699" fmla="*/ 6479 w 10000"/>
              <a:gd name="connsiteY25-8700" fmla="*/ 6863 h 10000"/>
              <a:gd name="connsiteX26-8701" fmla="*/ 7069 w 10000"/>
              <a:gd name="connsiteY26-8702" fmla="*/ 6546 h 10000"/>
              <a:gd name="connsiteX27-8703" fmla="*/ 7464 w 10000"/>
              <a:gd name="connsiteY27-8704" fmla="*/ 6272 h 10000"/>
              <a:gd name="connsiteX28-8705" fmla="*/ 7856 w 10000"/>
              <a:gd name="connsiteY28-8706" fmla="*/ 5957 h 10000"/>
              <a:gd name="connsiteX29-8707" fmla="*/ 8054 w 10000"/>
              <a:gd name="connsiteY29-8708" fmla="*/ 5645 h 10000"/>
              <a:gd name="connsiteX30-8709" fmla="*/ 8054 w 10000"/>
              <a:gd name="connsiteY30-8710" fmla="*/ 5333 h 10000"/>
              <a:gd name="connsiteX31-8711" fmla="*/ 8227 w 10000"/>
              <a:gd name="connsiteY31-8712" fmla="*/ 4705 h 10000"/>
              <a:gd name="connsiteX32-8713" fmla="*/ 8423 w 10000"/>
              <a:gd name="connsiteY32-8714" fmla="*/ 4082 h 10000"/>
              <a:gd name="connsiteX33-8715" fmla="*/ 8620 w 10000"/>
              <a:gd name="connsiteY33-8716" fmla="*/ 3761 h 10000"/>
              <a:gd name="connsiteX34-8717" fmla="*/ 8620 w 10000"/>
              <a:gd name="connsiteY34-8718" fmla="*/ 2824 h 10000"/>
              <a:gd name="connsiteX35-8719" fmla="*/ 8818 w 10000"/>
              <a:gd name="connsiteY35-8720" fmla="*/ 2200 h 10000"/>
              <a:gd name="connsiteX36-8721" fmla="*/ 8818 w 10000"/>
              <a:gd name="connsiteY36-8722" fmla="*/ 1569 h 10000"/>
              <a:gd name="connsiteX37-8723" fmla="*/ 8818 w 10000"/>
              <a:gd name="connsiteY37-8724" fmla="*/ 1252 h 10000"/>
              <a:gd name="connsiteX38-8725" fmla="*/ 9015 w 10000"/>
              <a:gd name="connsiteY38-8726" fmla="*/ 627 h 10000"/>
              <a:gd name="connsiteX39-8727" fmla="*/ 9015 w 10000"/>
              <a:gd name="connsiteY39-8728" fmla="*/ 312 h 10000"/>
              <a:gd name="connsiteX40-8729" fmla="*/ 9212 w 10000"/>
              <a:gd name="connsiteY40-8730" fmla="*/ 312 h 10000"/>
              <a:gd name="connsiteX41-8731" fmla="*/ 9212 w 10000"/>
              <a:gd name="connsiteY41-8732" fmla="*/ 0 h 10000"/>
              <a:gd name="connsiteX42-8733" fmla="*/ 9212 w 10000"/>
              <a:gd name="connsiteY42-8734" fmla="*/ 0 h 10000"/>
              <a:gd name="connsiteX43-8735" fmla="*/ 9212 w 10000"/>
              <a:gd name="connsiteY43-8736" fmla="*/ 0 h 10000"/>
              <a:gd name="connsiteX44-8737" fmla="*/ 9212 w 10000"/>
              <a:gd name="connsiteY44-8738" fmla="*/ 312 h 10000"/>
              <a:gd name="connsiteX45-8739" fmla="*/ 9409 w 10000"/>
              <a:gd name="connsiteY45-8740" fmla="*/ 312 h 10000"/>
              <a:gd name="connsiteX46-8741" fmla="*/ 9409 w 10000"/>
              <a:gd name="connsiteY46-8742" fmla="*/ 627 h 10000"/>
              <a:gd name="connsiteX47-8743" fmla="*/ 9409 w 10000"/>
              <a:gd name="connsiteY47-8744" fmla="*/ 1252 h 10000"/>
              <a:gd name="connsiteX48-8745" fmla="*/ 9409 w 10000"/>
              <a:gd name="connsiteY48-8746" fmla="*/ 1569 h 10000"/>
              <a:gd name="connsiteX49-8747" fmla="*/ 9409 w 10000"/>
              <a:gd name="connsiteY49-8748" fmla="*/ 2200 h 10000"/>
              <a:gd name="connsiteX50-8749" fmla="*/ 9409 w 10000"/>
              <a:gd name="connsiteY50-8750" fmla="*/ 2824 h 10000"/>
              <a:gd name="connsiteX51-8751" fmla="*/ 9606 w 10000"/>
              <a:gd name="connsiteY51-8752" fmla="*/ 4082 h 10000"/>
              <a:gd name="connsiteX52-8753" fmla="*/ 9606 w 10000"/>
              <a:gd name="connsiteY52-8754" fmla="*/ 5017 h 10000"/>
              <a:gd name="connsiteX53-8755" fmla="*/ 9803 w 10000"/>
              <a:gd name="connsiteY53-8756" fmla="*/ 5957 h 10000"/>
              <a:gd name="connsiteX54-8757" fmla="*/ 10000 w 10000"/>
              <a:gd name="connsiteY54-8758" fmla="*/ 6546 h 10000"/>
              <a:gd name="connsiteX55-8759" fmla="*/ 10000 w 10000"/>
              <a:gd name="connsiteY55-8760" fmla="*/ 6863 h 10000"/>
              <a:gd name="connsiteX56-8761" fmla="*/ 10000 w 10000"/>
              <a:gd name="connsiteY56-8762" fmla="*/ 7181 h 10000"/>
              <a:gd name="connsiteX57-8763" fmla="*/ 10000 w 10000"/>
              <a:gd name="connsiteY57-8764" fmla="*/ 7484 h 10000"/>
              <a:gd name="connsiteX58-8765" fmla="*/ 9803 w 10000"/>
              <a:gd name="connsiteY58-8766" fmla="*/ 7800 h 10000"/>
              <a:gd name="connsiteX59-8767" fmla="*/ 9409 w 10000"/>
              <a:gd name="connsiteY59-8768" fmla="*/ 8119 h 10000"/>
              <a:gd name="connsiteX60-8769" fmla="*/ 9015 w 10000"/>
              <a:gd name="connsiteY60-8770" fmla="*/ 8429 h 10000"/>
              <a:gd name="connsiteX61-8771" fmla="*/ 8620 w 10000"/>
              <a:gd name="connsiteY61-8772" fmla="*/ 8744 h 10000"/>
              <a:gd name="connsiteX62-8773" fmla="*/ 8054 w 10000"/>
              <a:gd name="connsiteY62-8774" fmla="*/ 9063 h 10000"/>
              <a:gd name="connsiteX63-8775" fmla="*/ 7265 w 10000"/>
              <a:gd name="connsiteY63-8776" fmla="*/ 9373 h 10000"/>
              <a:gd name="connsiteX64-8777" fmla="*/ 6674 w 10000"/>
              <a:gd name="connsiteY64-8778" fmla="*/ 9687 h 10000"/>
              <a:gd name="connsiteX65-8779" fmla="*/ 5887 w 10000"/>
              <a:gd name="connsiteY65-8780" fmla="*/ 10000 h 10000"/>
              <a:gd name="connsiteX66-8781" fmla="*/ 4902 w 10000"/>
              <a:gd name="connsiteY66-8782" fmla="*/ 10000 h 10000"/>
              <a:gd name="connsiteX67-8783" fmla="*/ 4902 w 10000"/>
              <a:gd name="connsiteY67-8784" fmla="*/ 10000 h 10000"/>
              <a:gd name="connsiteX0-8785" fmla="*/ 4705 w 9803"/>
              <a:gd name="connsiteY0-8786" fmla="*/ 10000 h 10000"/>
              <a:gd name="connsiteX1-8787" fmla="*/ 3916 w 9803"/>
              <a:gd name="connsiteY1-8788" fmla="*/ 9687 h 10000"/>
              <a:gd name="connsiteX2-8789" fmla="*/ 3153 w 9803"/>
              <a:gd name="connsiteY2-8790" fmla="*/ 9687 h 10000"/>
              <a:gd name="connsiteX3-8791" fmla="*/ 2562 w 9803"/>
              <a:gd name="connsiteY3-8792" fmla="*/ 9373 h 10000"/>
              <a:gd name="connsiteX4-8793" fmla="*/ 1971 w 9803"/>
              <a:gd name="connsiteY4-8794" fmla="*/ 9063 h 10000"/>
              <a:gd name="connsiteX5-8795" fmla="*/ 1576 w 9803"/>
              <a:gd name="connsiteY5-8796" fmla="*/ 8744 h 10000"/>
              <a:gd name="connsiteX6-8797" fmla="*/ 1182 w 9803"/>
              <a:gd name="connsiteY6-8798" fmla="*/ 8119 h 10000"/>
              <a:gd name="connsiteX7-8799" fmla="*/ 788 w 9803"/>
              <a:gd name="connsiteY7-8800" fmla="*/ 7484 h 10000"/>
              <a:gd name="connsiteX8-8801" fmla="*/ 590 w 9803"/>
              <a:gd name="connsiteY8-8802" fmla="*/ 6863 h 10000"/>
              <a:gd name="connsiteX9-8803" fmla="*/ 198 w 9803"/>
              <a:gd name="connsiteY9-8804" fmla="*/ 5957 h 10000"/>
              <a:gd name="connsiteX10-8805" fmla="*/ 0 w 9803"/>
              <a:gd name="connsiteY10-8806" fmla="*/ 5017 h 10000"/>
              <a:gd name="connsiteX11-8807" fmla="*/ 1182 w 9803"/>
              <a:gd name="connsiteY11-8808" fmla="*/ 3761 h 10000"/>
              <a:gd name="connsiteX12-8809" fmla="*/ 1182 w 9803"/>
              <a:gd name="connsiteY12-8810" fmla="*/ 4392 h 10000"/>
              <a:gd name="connsiteX13-8811" fmla="*/ 1380 w 9803"/>
              <a:gd name="connsiteY13-8812" fmla="*/ 5017 h 10000"/>
              <a:gd name="connsiteX14-8813" fmla="*/ 1773 w 9803"/>
              <a:gd name="connsiteY14-8814" fmla="*/ 5645 h 10000"/>
              <a:gd name="connsiteX15-8815" fmla="*/ 1971 w 9803"/>
              <a:gd name="connsiteY15-8816" fmla="*/ 5957 h 10000"/>
              <a:gd name="connsiteX16-8817" fmla="*/ 2365 w 9803"/>
              <a:gd name="connsiteY16-8818" fmla="*/ 6272 h 10000"/>
              <a:gd name="connsiteX17-8819" fmla="*/ 2757 w 9803"/>
              <a:gd name="connsiteY17-8820" fmla="*/ 6546 h 10000"/>
              <a:gd name="connsiteX18-8821" fmla="*/ 3153 w 9803"/>
              <a:gd name="connsiteY18-8822" fmla="*/ 6863 h 10000"/>
              <a:gd name="connsiteX19-8823" fmla="*/ 3523 w 9803"/>
              <a:gd name="connsiteY19-8824" fmla="*/ 6863 h 10000"/>
              <a:gd name="connsiteX20-8825" fmla="*/ 4115 w 9803"/>
              <a:gd name="connsiteY20-8826" fmla="*/ 7181 h 10000"/>
              <a:gd name="connsiteX21-8827" fmla="*/ 4705 w 9803"/>
              <a:gd name="connsiteY21-8828" fmla="*/ 7181 h 10000"/>
              <a:gd name="connsiteX22-8829" fmla="*/ 5296 w 9803"/>
              <a:gd name="connsiteY22-8830" fmla="*/ 7181 h 10000"/>
              <a:gd name="connsiteX23-8831" fmla="*/ 5886 w 9803"/>
              <a:gd name="connsiteY23-8832" fmla="*/ 6863 h 10000"/>
              <a:gd name="connsiteX24-8833" fmla="*/ 6282 w 9803"/>
              <a:gd name="connsiteY24-8834" fmla="*/ 6863 h 10000"/>
              <a:gd name="connsiteX25-8835" fmla="*/ 6872 w 9803"/>
              <a:gd name="connsiteY25-8836" fmla="*/ 6546 h 10000"/>
              <a:gd name="connsiteX26-8837" fmla="*/ 7267 w 9803"/>
              <a:gd name="connsiteY26-8838" fmla="*/ 6272 h 10000"/>
              <a:gd name="connsiteX27-8839" fmla="*/ 7659 w 9803"/>
              <a:gd name="connsiteY27-8840" fmla="*/ 5957 h 10000"/>
              <a:gd name="connsiteX28-8841" fmla="*/ 7857 w 9803"/>
              <a:gd name="connsiteY28-8842" fmla="*/ 5645 h 10000"/>
              <a:gd name="connsiteX29-8843" fmla="*/ 7857 w 9803"/>
              <a:gd name="connsiteY29-8844" fmla="*/ 5333 h 10000"/>
              <a:gd name="connsiteX30-8845" fmla="*/ 8030 w 9803"/>
              <a:gd name="connsiteY30-8846" fmla="*/ 4705 h 10000"/>
              <a:gd name="connsiteX31-8847" fmla="*/ 8226 w 9803"/>
              <a:gd name="connsiteY31-8848" fmla="*/ 4082 h 10000"/>
              <a:gd name="connsiteX32-8849" fmla="*/ 8423 w 9803"/>
              <a:gd name="connsiteY32-8850" fmla="*/ 3761 h 10000"/>
              <a:gd name="connsiteX33-8851" fmla="*/ 8423 w 9803"/>
              <a:gd name="connsiteY33-8852" fmla="*/ 2824 h 10000"/>
              <a:gd name="connsiteX34-8853" fmla="*/ 8621 w 9803"/>
              <a:gd name="connsiteY34-8854" fmla="*/ 2200 h 10000"/>
              <a:gd name="connsiteX35-8855" fmla="*/ 8621 w 9803"/>
              <a:gd name="connsiteY35-8856" fmla="*/ 1569 h 10000"/>
              <a:gd name="connsiteX36-8857" fmla="*/ 8621 w 9803"/>
              <a:gd name="connsiteY36-8858" fmla="*/ 1252 h 10000"/>
              <a:gd name="connsiteX37-8859" fmla="*/ 8818 w 9803"/>
              <a:gd name="connsiteY37-8860" fmla="*/ 627 h 10000"/>
              <a:gd name="connsiteX38-8861" fmla="*/ 8818 w 9803"/>
              <a:gd name="connsiteY38-8862" fmla="*/ 312 h 10000"/>
              <a:gd name="connsiteX39-8863" fmla="*/ 9015 w 9803"/>
              <a:gd name="connsiteY39-8864" fmla="*/ 312 h 10000"/>
              <a:gd name="connsiteX40-8865" fmla="*/ 9015 w 9803"/>
              <a:gd name="connsiteY40-8866" fmla="*/ 0 h 10000"/>
              <a:gd name="connsiteX41-8867" fmla="*/ 9015 w 9803"/>
              <a:gd name="connsiteY41-8868" fmla="*/ 0 h 10000"/>
              <a:gd name="connsiteX42-8869" fmla="*/ 9015 w 9803"/>
              <a:gd name="connsiteY42-8870" fmla="*/ 0 h 10000"/>
              <a:gd name="connsiteX43-8871" fmla="*/ 9015 w 9803"/>
              <a:gd name="connsiteY43-8872" fmla="*/ 312 h 10000"/>
              <a:gd name="connsiteX44-8873" fmla="*/ 9212 w 9803"/>
              <a:gd name="connsiteY44-8874" fmla="*/ 312 h 10000"/>
              <a:gd name="connsiteX45-8875" fmla="*/ 9212 w 9803"/>
              <a:gd name="connsiteY45-8876" fmla="*/ 627 h 10000"/>
              <a:gd name="connsiteX46-8877" fmla="*/ 9212 w 9803"/>
              <a:gd name="connsiteY46-8878" fmla="*/ 1252 h 10000"/>
              <a:gd name="connsiteX47-8879" fmla="*/ 9212 w 9803"/>
              <a:gd name="connsiteY47-8880" fmla="*/ 1569 h 10000"/>
              <a:gd name="connsiteX48-8881" fmla="*/ 9212 w 9803"/>
              <a:gd name="connsiteY48-8882" fmla="*/ 2200 h 10000"/>
              <a:gd name="connsiteX49-8883" fmla="*/ 9212 w 9803"/>
              <a:gd name="connsiteY49-8884" fmla="*/ 2824 h 10000"/>
              <a:gd name="connsiteX50-8885" fmla="*/ 9409 w 9803"/>
              <a:gd name="connsiteY50-8886" fmla="*/ 4082 h 10000"/>
              <a:gd name="connsiteX51-8887" fmla="*/ 9409 w 9803"/>
              <a:gd name="connsiteY51-8888" fmla="*/ 5017 h 10000"/>
              <a:gd name="connsiteX52-8889" fmla="*/ 9606 w 9803"/>
              <a:gd name="connsiteY52-8890" fmla="*/ 5957 h 10000"/>
              <a:gd name="connsiteX53-8891" fmla="*/ 9803 w 9803"/>
              <a:gd name="connsiteY53-8892" fmla="*/ 6546 h 10000"/>
              <a:gd name="connsiteX54-8893" fmla="*/ 9803 w 9803"/>
              <a:gd name="connsiteY54-8894" fmla="*/ 6863 h 10000"/>
              <a:gd name="connsiteX55-8895" fmla="*/ 9803 w 9803"/>
              <a:gd name="connsiteY55-8896" fmla="*/ 7181 h 10000"/>
              <a:gd name="connsiteX56-8897" fmla="*/ 9803 w 9803"/>
              <a:gd name="connsiteY56-8898" fmla="*/ 7484 h 10000"/>
              <a:gd name="connsiteX57-8899" fmla="*/ 9606 w 9803"/>
              <a:gd name="connsiteY57-8900" fmla="*/ 7800 h 10000"/>
              <a:gd name="connsiteX58-8901" fmla="*/ 9212 w 9803"/>
              <a:gd name="connsiteY58-8902" fmla="*/ 8119 h 10000"/>
              <a:gd name="connsiteX59-8903" fmla="*/ 8818 w 9803"/>
              <a:gd name="connsiteY59-8904" fmla="*/ 8429 h 10000"/>
              <a:gd name="connsiteX60-8905" fmla="*/ 8423 w 9803"/>
              <a:gd name="connsiteY60-8906" fmla="*/ 8744 h 10000"/>
              <a:gd name="connsiteX61-8907" fmla="*/ 7857 w 9803"/>
              <a:gd name="connsiteY61-8908" fmla="*/ 9063 h 10000"/>
              <a:gd name="connsiteX62-8909" fmla="*/ 7068 w 9803"/>
              <a:gd name="connsiteY62-8910" fmla="*/ 9373 h 10000"/>
              <a:gd name="connsiteX63-8911" fmla="*/ 6477 w 9803"/>
              <a:gd name="connsiteY63-8912" fmla="*/ 9687 h 10000"/>
              <a:gd name="connsiteX64-8913" fmla="*/ 5690 w 9803"/>
              <a:gd name="connsiteY64-8914" fmla="*/ 10000 h 10000"/>
              <a:gd name="connsiteX65-8915" fmla="*/ 4705 w 9803"/>
              <a:gd name="connsiteY65-8916" fmla="*/ 10000 h 10000"/>
              <a:gd name="connsiteX66-8917" fmla="*/ 4705 w 9803"/>
              <a:gd name="connsiteY66-8918" fmla="*/ 10000 h 10000"/>
              <a:gd name="connsiteX0-8919" fmla="*/ 4800 w 10000"/>
              <a:gd name="connsiteY0-8920" fmla="*/ 10000 h 10000"/>
              <a:gd name="connsiteX1-8921" fmla="*/ 3995 w 10000"/>
              <a:gd name="connsiteY1-8922" fmla="*/ 9687 h 10000"/>
              <a:gd name="connsiteX2-8923" fmla="*/ 3216 w 10000"/>
              <a:gd name="connsiteY2-8924" fmla="*/ 9687 h 10000"/>
              <a:gd name="connsiteX3-8925" fmla="*/ 2613 w 10000"/>
              <a:gd name="connsiteY3-8926" fmla="*/ 9373 h 10000"/>
              <a:gd name="connsiteX4-8927" fmla="*/ 2011 w 10000"/>
              <a:gd name="connsiteY4-8928" fmla="*/ 9063 h 10000"/>
              <a:gd name="connsiteX5-8929" fmla="*/ 1608 w 10000"/>
              <a:gd name="connsiteY5-8930" fmla="*/ 8744 h 10000"/>
              <a:gd name="connsiteX6-8931" fmla="*/ 1206 w 10000"/>
              <a:gd name="connsiteY6-8932" fmla="*/ 8119 h 10000"/>
              <a:gd name="connsiteX7-8933" fmla="*/ 804 w 10000"/>
              <a:gd name="connsiteY7-8934" fmla="*/ 7484 h 10000"/>
              <a:gd name="connsiteX8-8935" fmla="*/ 602 w 10000"/>
              <a:gd name="connsiteY8-8936" fmla="*/ 6863 h 10000"/>
              <a:gd name="connsiteX9-8937" fmla="*/ 202 w 10000"/>
              <a:gd name="connsiteY9-8938" fmla="*/ 5957 h 10000"/>
              <a:gd name="connsiteX10-8939" fmla="*/ 0 w 10000"/>
              <a:gd name="connsiteY10-8940" fmla="*/ 5017 h 10000"/>
              <a:gd name="connsiteX11-8941" fmla="*/ 1206 w 10000"/>
              <a:gd name="connsiteY11-8942" fmla="*/ 4392 h 10000"/>
              <a:gd name="connsiteX12-8943" fmla="*/ 1408 w 10000"/>
              <a:gd name="connsiteY12-8944" fmla="*/ 5017 h 10000"/>
              <a:gd name="connsiteX13-8945" fmla="*/ 1809 w 10000"/>
              <a:gd name="connsiteY13-8946" fmla="*/ 5645 h 10000"/>
              <a:gd name="connsiteX14-8947" fmla="*/ 2011 w 10000"/>
              <a:gd name="connsiteY14-8948" fmla="*/ 5957 h 10000"/>
              <a:gd name="connsiteX15-8949" fmla="*/ 2413 w 10000"/>
              <a:gd name="connsiteY15-8950" fmla="*/ 6272 h 10000"/>
              <a:gd name="connsiteX16-8951" fmla="*/ 2812 w 10000"/>
              <a:gd name="connsiteY16-8952" fmla="*/ 6546 h 10000"/>
              <a:gd name="connsiteX17-8953" fmla="*/ 3216 w 10000"/>
              <a:gd name="connsiteY17-8954" fmla="*/ 6863 h 10000"/>
              <a:gd name="connsiteX18-8955" fmla="*/ 3594 w 10000"/>
              <a:gd name="connsiteY18-8956" fmla="*/ 6863 h 10000"/>
              <a:gd name="connsiteX19-8957" fmla="*/ 4198 w 10000"/>
              <a:gd name="connsiteY19-8958" fmla="*/ 7181 h 10000"/>
              <a:gd name="connsiteX20-8959" fmla="*/ 4800 w 10000"/>
              <a:gd name="connsiteY20-8960" fmla="*/ 7181 h 10000"/>
              <a:gd name="connsiteX21-8961" fmla="*/ 5402 w 10000"/>
              <a:gd name="connsiteY21-8962" fmla="*/ 7181 h 10000"/>
              <a:gd name="connsiteX22-8963" fmla="*/ 6004 w 10000"/>
              <a:gd name="connsiteY22-8964" fmla="*/ 6863 h 10000"/>
              <a:gd name="connsiteX23-8965" fmla="*/ 6408 w 10000"/>
              <a:gd name="connsiteY23-8966" fmla="*/ 6863 h 10000"/>
              <a:gd name="connsiteX24-8967" fmla="*/ 7010 w 10000"/>
              <a:gd name="connsiteY24-8968" fmla="*/ 6546 h 10000"/>
              <a:gd name="connsiteX25-8969" fmla="*/ 7413 w 10000"/>
              <a:gd name="connsiteY25-8970" fmla="*/ 6272 h 10000"/>
              <a:gd name="connsiteX26-8971" fmla="*/ 7813 w 10000"/>
              <a:gd name="connsiteY26-8972" fmla="*/ 5957 h 10000"/>
              <a:gd name="connsiteX27-8973" fmla="*/ 8015 w 10000"/>
              <a:gd name="connsiteY27-8974" fmla="*/ 5645 h 10000"/>
              <a:gd name="connsiteX28-8975" fmla="*/ 8015 w 10000"/>
              <a:gd name="connsiteY28-8976" fmla="*/ 5333 h 10000"/>
              <a:gd name="connsiteX29-8977" fmla="*/ 8191 w 10000"/>
              <a:gd name="connsiteY29-8978" fmla="*/ 4705 h 10000"/>
              <a:gd name="connsiteX30-8979" fmla="*/ 8391 w 10000"/>
              <a:gd name="connsiteY30-8980" fmla="*/ 4082 h 10000"/>
              <a:gd name="connsiteX31-8981" fmla="*/ 8592 w 10000"/>
              <a:gd name="connsiteY31-8982" fmla="*/ 3761 h 10000"/>
              <a:gd name="connsiteX32-8983" fmla="*/ 8592 w 10000"/>
              <a:gd name="connsiteY32-8984" fmla="*/ 2824 h 10000"/>
              <a:gd name="connsiteX33-8985" fmla="*/ 8794 w 10000"/>
              <a:gd name="connsiteY33-8986" fmla="*/ 2200 h 10000"/>
              <a:gd name="connsiteX34-8987" fmla="*/ 8794 w 10000"/>
              <a:gd name="connsiteY34-8988" fmla="*/ 1569 h 10000"/>
              <a:gd name="connsiteX35-8989" fmla="*/ 8794 w 10000"/>
              <a:gd name="connsiteY35-8990" fmla="*/ 1252 h 10000"/>
              <a:gd name="connsiteX36-8991" fmla="*/ 8995 w 10000"/>
              <a:gd name="connsiteY36-8992" fmla="*/ 627 h 10000"/>
              <a:gd name="connsiteX37-8993" fmla="*/ 8995 w 10000"/>
              <a:gd name="connsiteY37-8994" fmla="*/ 312 h 10000"/>
              <a:gd name="connsiteX38-8995" fmla="*/ 9196 w 10000"/>
              <a:gd name="connsiteY38-8996" fmla="*/ 312 h 10000"/>
              <a:gd name="connsiteX39-8997" fmla="*/ 9196 w 10000"/>
              <a:gd name="connsiteY39-8998" fmla="*/ 0 h 10000"/>
              <a:gd name="connsiteX40-8999" fmla="*/ 9196 w 10000"/>
              <a:gd name="connsiteY40-9000" fmla="*/ 0 h 10000"/>
              <a:gd name="connsiteX41-9001" fmla="*/ 9196 w 10000"/>
              <a:gd name="connsiteY41-9002" fmla="*/ 0 h 10000"/>
              <a:gd name="connsiteX42-9003" fmla="*/ 9196 w 10000"/>
              <a:gd name="connsiteY42-9004" fmla="*/ 312 h 10000"/>
              <a:gd name="connsiteX43-9005" fmla="*/ 9397 w 10000"/>
              <a:gd name="connsiteY43-9006" fmla="*/ 312 h 10000"/>
              <a:gd name="connsiteX44-9007" fmla="*/ 9397 w 10000"/>
              <a:gd name="connsiteY44-9008" fmla="*/ 627 h 10000"/>
              <a:gd name="connsiteX45-9009" fmla="*/ 9397 w 10000"/>
              <a:gd name="connsiteY45-9010" fmla="*/ 1252 h 10000"/>
              <a:gd name="connsiteX46-9011" fmla="*/ 9397 w 10000"/>
              <a:gd name="connsiteY46-9012" fmla="*/ 1569 h 10000"/>
              <a:gd name="connsiteX47-9013" fmla="*/ 9397 w 10000"/>
              <a:gd name="connsiteY47-9014" fmla="*/ 2200 h 10000"/>
              <a:gd name="connsiteX48-9015" fmla="*/ 9397 w 10000"/>
              <a:gd name="connsiteY48-9016" fmla="*/ 2824 h 10000"/>
              <a:gd name="connsiteX49-9017" fmla="*/ 9598 w 10000"/>
              <a:gd name="connsiteY49-9018" fmla="*/ 4082 h 10000"/>
              <a:gd name="connsiteX50-9019" fmla="*/ 9598 w 10000"/>
              <a:gd name="connsiteY50-9020" fmla="*/ 5017 h 10000"/>
              <a:gd name="connsiteX51-9021" fmla="*/ 9799 w 10000"/>
              <a:gd name="connsiteY51-9022" fmla="*/ 5957 h 10000"/>
              <a:gd name="connsiteX52-9023" fmla="*/ 10000 w 10000"/>
              <a:gd name="connsiteY52-9024" fmla="*/ 6546 h 10000"/>
              <a:gd name="connsiteX53-9025" fmla="*/ 10000 w 10000"/>
              <a:gd name="connsiteY53-9026" fmla="*/ 6863 h 10000"/>
              <a:gd name="connsiteX54-9027" fmla="*/ 10000 w 10000"/>
              <a:gd name="connsiteY54-9028" fmla="*/ 7181 h 10000"/>
              <a:gd name="connsiteX55-9029" fmla="*/ 10000 w 10000"/>
              <a:gd name="connsiteY55-9030" fmla="*/ 7484 h 10000"/>
              <a:gd name="connsiteX56-9031" fmla="*/ 9799 w 10000"/>
              <a:gd name="connsiteY56-9032" fmla="*/ 7800 h 10000"/>
              <a:gd name="connsiteX57-9033" fmla="*/ 9397 w 10000"/>
              <a:gd name="connsiteY57-9034" fmla="*/ 8119 h 10000"/>
              <a:gd name="connsiteX58-9035" fmla="*/ 8995 w 10000"/>
              <a:gd name="connsiteY58-9036" fmla="*/ 8429 h 10000"/>
              <a:gd name="connsiteX59-9037" fmla="*/ 8592 w 10000"/>
              <a:gd name="connsiteY59-9038" fmla="*/ 8744 h 10000"/>
              <a:gd name="connsiteX60-9039" fmla="*/ 8015 w 10000"/>
              <a:gd name="connsiteY60-9040" fmla="*/ 9063 h 10000"/>
              <a:gd name="connsiteX61-9041" fmla="*/ 7210 w 10000"/>
              <a:gd name="connsiteY61-9042" fmla="*/ 9373 h 10000"/>
              <a:gd name="connsiteX62-9043" fmla="*/ 6607 w 10000"/>
              <a:gd name="connsiteY62-9044" fmla="*/ 9687 h 10000"/>
              <a:gd name="connsiteX63-9045" fmla="*/ 5804 w 10000"/>
              <a:gd name="connsiteY63-9046" fmla="*/ 10000 h 10000"/>
              <a:gd name="connsiteX64-9047" fmla="*/ 4800 w 10000"/>
              <a:gd name="connsiteY64-9048" fmla="*/ 10000 h 10000"/>
              <a:gd name="connsiteX65-9049" fmla="*/ 4800 w 10000"/>
              <a:gd name="connsiteY65-9050" fmla="*/ 10000 h 10000"/>
              <a:gd name="connsiteX0-9051" fmla="*/ 4800 w 10000"/>
              <a:gd name="connsiteY0-9052" fmla="*/ 10000 h 10000"/>
              <a:gd name="connsiteX1-9053" fmla="*/ 3995 w 10000"/>
              <a:gd name="connsiteY1-9054" fmla="*/ 9687 h 10000"/>
              <a:gd name="connsiteX2-9055" fmla="*/ 3216 w 10000"/>
              <a:gd name="connsiteY2-9056" fmla="*/ 9687 h 10000"/>
              <a:gd name="connsiteX3-9057" fmla="*/ 2613 w 10000"/>
              <a:gd name="connsiteY3-9058" fmla="*/ 9373 h 10000"/>
              <a:gd name="connsiteX4-9059" fmla="*/ 2011 w 10000"/>
              <a:gd name="connsiteY4-9060" fmla="*/ 9063 h 10000"/>
              <a:gd name="connsiteX5-9061" fmla="*/ 1608 w 10000"/>
              <a:gd name="connsiteY5-9062" fmla="*/ 8744 h 10000"/>
              <a:gd name="connsiteX6-9063" fmla="*/ 1206 w 10000"/>
              <a:gd name="connsiteY6-9064" fmla="*/ 8119 h 10000"/>
              <a:gd name="connsiteX7-9065" fmla="*/ 804 w 10000"/>
              <a:gd name="connsiteY7-9066" fmla="*/ 7484 h 10000"/>
              <a:gd name="connsiteX8-9067" fmla="*/ 602 w 10000"/>
              <a:gd name="connsiteY8-9068" fmla="*/ 6863 h 10000"/>
              <a:gd name="connsiteX9-9069" fmla="*/ 202 w 10000"/>
              <a:gd name="connsiteY9-9070" fmla="*/ 5957 h 10000"/>
              <a:gd name="connsiteX10-9071" fmla="*/ 0 w 10000"/>
              <a:gd name="connsiteY10-9072" fmla="*/ 5017 h 10000"/>
              <a:gd name="connsiteX11-9073" fmla="*/ 1408 w 10000"/>
              <a:gd name="connsiteY11-9074" fmla="*/ 5017 h 10000"/>
              <a:gd name="connsiteX12-9075" fmla="*/ 1809 w 10000"/>
              <a:gd name="connsiteY12-9076" fmla="*/ 5645 h 10000"/>
              <a:gd name="connsiteX13-9077" fmla="*/ 2011 w 10000"/>
              <a:gd name="connsiteY13-9078" fmla="*/ 5957 h 10000"/>
              <a:gd name="connsiteX14-9079" fmla="*/ 2413 w 10000"/>
              <a:gd name="connsiteY14-9080" fmla="*/ 6272 h 10000"/>
              <a:gd name="connsiteX15-9081" fmla="*/ 2812 w 10000"/>
              <a:gd name="connsiteY15-9082" fmla="*/ 6546 h 10000"/>
              <a:gd name="connsiteX16-9083" fmla="*/ 3216 w 10000"/>
              <a:gd name="connsiteY16-9084" fmla="*/ 6863 h 10000"/>
              <a:gd name="connsiteX17-9085" fmla="*/ 3594 w 10000"/>
              <a:gd name="connsiteY17-9086" fmla="*/ 6863 h 10000"/>
              <a:gd name="connsiteX18-9087" fmla="*/ 4198 w 10000"/>
              <a:gd name="connsiteY18-9088" fmla="*/ 7181 h 10000"/>
              <a:gd name="connsiteX19-9089" fmla="*/ 4800 w 10000"/>
              <a:gd name="connsiteY19-9090" fmla="*/ 7181 h 10000"/>
              <a:gd name="connsiteX20-9091" fmla="*/ 5402 w 10000"/>
              <a:gd name="connsiteY20-9092" fmla="*/ 7181 h 10000"/>
              <a:gd name="connsiteX21-9093" fmla="*/ 6004 w 10000"/>
              <a:gd name="connsiteY21-9094" fmla="*/ 6863 h 10000"/>
              <a:gd name="connsiteX22-9095" fmla="*/ 6408 w 10000"/>
              <a:gd name="connsiteY22-9096" fmla="*/ 6863 h 10000"/>
              <a:gd name="connsiteX23-9097" fmla="*/ 7010 w 10000"/>
              <a:gd name="connsiteY23-9098" fmla="*/ 6546 h 10000"/>
              <a:gd name="connsiteX24-9099" fmla="*/ 7413 w 10000"/>
              <a:gd name="connsiteY24-9100" fmla="*/ 6272 h 10000"/>
              <a:gd name="connsiteX25-9101" fmla="*/ 7813 w 10000"/>
              <a:gd name="connsiteY25-9102" fmla="*/ 5957 h 10000"/>
              <a:gd name="connsiteX26-9103" fmla="*/ 8015 w 10000"/>
              <a:gd name="connsiteY26-9104" fmla="*/ 5645 h 10000"/>
              <a:gd name="connsiteX27-9105" fmla="*/ 8015 w 10000"/>
              <a:gd name="connsiteY27-9106" fmla="*/ 5333 h 10000"/>
              <a:gd name="connsiteX28-9107" fmla="*/ 8191 w 10000"/>
              <a:gd name="connsiteY28-9108" fmla="*/ 4705 h 10000"/>
              <a:gd name="connsiteX29-9109" fmla="*/ 8391 w 10000"/>
              <a:gd name="connsiteY29-9110" fmla="*/ 4082 h 10000"/>
              <a:gd name="connsiteX30-9111" fmla="*/ 8592 w 10000"/>
              <a:gd name="connsiteY30-9112" fmla="*/ 3761 h 10000"/>
              <a:gd name="connsiteX31-9113" fmla="*/ 8592 w 10000"/>
              <a:gd name="connsiteY31-9114" fmla="*/ 2824 h 10000"/>
              <a:gd name="connsiteX32-9115" fmla="*/ 8794 w 10000"/>
              <a:gd name="connsiteY32-9116" fmla="*/ 2200 h 10000"/>
              <a:gd name="connsiteX33-9117" fmla="*/ 8794 w 10000"/>
              <a:gd name="connsiteY33-9118" fmla="*/ 1569 h 10000"/>
              <a:gd name="connsiteX34-9119" fmla="*/ 8794 w 10000"/>
              <a:gd name="connsiteY34-9120" fmla="*/ 1252 h 10000"/>
              <a:gd name="connsiteX35-9121" fmla="*/ 8995 w 10000"/>
              <a:gd name="connsiteY35-9122" fmla="*/ 627 h 10000"/>
              <a:gd name="connsiteX36-9123" fmla="*/ 8995 w 10000"/>
              <a:gd name="connsiteY36-9124" fmla="*/ 312 h 10000"/>
              <a:gd name="connsiteX37-9125" fmla="*/ 9196 w 10000"/>
              <a:gd name="connsiteY37-9126" fmla="*/ 312 h 10000"/>
              <a:gd name="connsiteX38-9127" fmla="*/ 9196 w 10000"/>
              <a:gd name="connsiteY38-9128" fmla="*/ 0 h 10000"/>
              <a:gd name="connsiteX39-9129" fmla="*/ 9196 w 10000"/>
              <a:gd name="connsiteY39-9130" fmla="*/ 0 h 10000"/>
              <a:gd name="connsiteX40-9131" fmla="*/ 9196 w 10000"/>
              <a:gd name="connsiteY40-9132" fmla="*/ 0 h 10000"/>
              <a:gd name="connsiteX41-9133" fmla="*/ 9196 w 10000"/>
              <a:gd name="connsiteY41-9134" fmla="*/ 312 h 10000"/>
              <a:gd name="connsiteX42-9135" fmla="*/ 9397 w 10000"/>
              <a:gd name="connsiteY42-9136" fmla="*/ 312 h 10000"/>
              <a:gd name="connsiteX43-9137" fmla="*/ 9397 w 10000"/>
              <a:gd name="connsiteY43-9138" fmla="*/ 627 h 10000"/>
              <a:gd name="connsiteX44-9139" fmla="*/ 9397 w 10000"/>
              <a:gd name="connsiteY44-9140" fmla="*/ 1252 h 10000"/>
              <a:gd name="connsiteX45-9141" fmla="*/ 9397 w 10000"/>
              <a:gd name="connsiteY45-9142" fmla="*/ 1569 h 10000"/>
              <a:gd name="connsiteX46-9143" fmla="*/ 9397 w 10000"/>
              <a:gd name="connsiteY46-9144" fmla="*/ 2200 h 10000"/>
              <a:gd name="connsiteX47-9145" fmla="*/ 9397 w 10000"/>
              <a:gd name="connsiteY47-9146" fmla="*/ 2824 h 10000"/>
              <a:gd name="connsiteX48-9147" fmla="*/ 9598 w 10000"/>
              <a:gd name="connsiteY48-9148" fmla="*/ 4082 h 10000"/>
              <a:gd name="connsiteX49-9149" fmla="*/ 9598 w 10000"/>
              <a:gd name="connsiteY49-9150" fmla="*/ 5017 h 10000"/>
              <a:gd name="connsiteX50-9151" fmla="*/ 9799 w 10000"/>
              <a:gd name="connsiteY50-9152" fmla="*/ 5957 h 10000"/>
              <a:gd name="connsiteX51-9153" fmla="*/ 10000 w 10000"/>
              <a:gd name="connsiteY51-9154" fmla="*/ 6546 h 10000"/>
              <a:gd name="connsiteX52-9155" fmla="*/ 10000 w 10000"/>
              <a:gd name="connsiteY52-9156" fmla="*/ 6863 h 10000"/>
              <a:gd name="connsiteX53-9157" fmla="*/ 10000 w 10000"/>
              <a:gd name="connsiteY53-9158" fmla="*/ 7181 h 10000"/>
              <a:gd name="connsiteX54-9159" fmla="*/ 10000 w 10000"/>
              <a:gd name="connsiteY54-9160" fmla="*/ 7484 h 10000"/>
              <a:gd name="connsiteX55-9161" fmla="*/ 9799 w 10000"/>
              <a:gd name="connsiteY55-9162" fmla="*/ 7800 h 10000"/>
              <a:gd name="connsiteX56-9163" fmla="*/ 9397 w 10000"/>
              <a:gd name="connsiteY56-9164" fmla="*/ 8119 h 10000"/>
              <a:gd name="connsiteX57-9165" fmla="*/ 8995 w 10000"/>
              <a:gd name="connsiteY57-9166" fmla="*/ 8429 h 10000"/>
              <a:gd name="connsiteX58-9167" fmla="*/ 8592 w 10000"/>
              <a:gd name="connsiteY58-9168" fmla="*/ 8744 h 10000"/>
              <a:gd name="connsiteX59-9169" fmla="*/ 8015 w 10000"/>
              <a:gd name="connsiteY59-9170" fmla="*/ 9063 h 10000"/>
              <a:gd name="connsiteX60-9171" fmla="*/ 7210 w 10000"/>
              <a:gd name="connsiteY60-9172" fmla="*/ 9373 h 10000"/>
              <a:gd name="connsiteX61-9173" fmla="*/ 6607 w 10000"/>
              <a:gd name="connsiteY61-9174" fmla="*/ 9687 h 10000"/>
              <a:gd name="connsiteX62-9175" fmla="*/ 5804 w 10000"/>
              <a:gd name="connsiteY62-9176" fmla="*/ 10000 h 10000"/>
              <a:gd name="connsiteX63-9177" fmla="*/ 4800 w 10000"/>
              <a:gd name="connsiteY63-9178" fmla="*/ 10000 h 10000"/>
              <a:gd name="connsiteX64-9179" fmla="*/ 4800 w 10000"/>
              <a:gd name="connsiteY64-9180" fmla="*/ 10000 h 10000"/>
              <a:gd name="connsiteX0-9181" fmla="*/ 4598 w 9798"/>
              <a:gd name="connsiteY0-9182" fmla="*/ 10000 h 10000"/>
              <a:gd name="connsiteX1-9183" fmla="*/ 3793 w 9798"/>
              <a:gd name="connsiteY1-9184" fmla="*/ 9687 h 10000"/>
              <a:gd name="connsiteX2-9185" fmla="*/ 3014 w 9798"/>
              <a:gd name="connsiteY2-9186" fmla="*/ 9687 h 10000"/>
              <a:gd name="connsiteX3-9187" fmla="*/ 2411 w 9798"/>
              <a:gd name="connsiteY3-9188" fmla="*/ 9373 h 10000"/>
              <a:gd name="connsiteX4-9189" fmla="*/ 1809 w 9798"/>
              <a:gd name="connsiteY4-9190" fmla="*/ 9063 h 10000"/>
              <a:gd name="connsiteX5-9191" fmla="*/ 1406 w 9798"/>
              <a:gd name="connsiteY5-9192" fmla="*/ 8744 h 10000"/>
              <a:gd name="connsiteX6-9193" fmla="*/ 1004 w 9798"/>
              <a:gd name="connsiteY6-9194" fmla="*/ 8119 h 10000"/>
              <a:gd name="connsiteX7-9195" fmla="*/ 602 w 9798"/>
              <a:gd name="connsiteY7-9196" fmla="*/ 7484 h 10000"/>
              <a:gd name="connsiteX8-9197" fmla="*/ 400 w 9798"/>
              <a:gd name="connsiteY8-9198" fmla="*/ 6863 h 10000"/>
              <a:gd name="connsiteX9-9199" fmla="*/ 0 w 9798"/>
              <a:gd name="connsiteY9-9200" fmla="*/ 5957 h 10000"/>
              <a:gd name="connsiteX10-9201" fmla="*/ 1206 w 9798"/>
              <a:gd name="connsiteY10-9202" fmla="*/ 5017 h 10000"/>
              <a:gd name="connsiteX11-9203" fmla="*/ 1607 w 9798"/>
              <a:gd name="connsiteY11-9204" fmla="*/ 5645 h 10000"/>
              <a:gd name="connsiteX12-9205" fmla="*/ 1809 w 9798"/>
              <a:gd name="connsiteY12-9206" fmla="*/ 5957 h 10000"/>
              <a:gd name="connsiteX13-9207" fmla="*/ 2211 w 9798"/>
              <a:gd name="connsiteY13-9208" fmla="*/ 6272 h 10000"/>
              <a:gd name="connsiteX14-9209" fmla="*/ 2610 w 9798"/>
              <a:gd name="connsiteY14-9210" fmla="*/ 6546 h 10000"/>
              <a:gd name="connsiteX15-9211" fmla="*/ 3014 w 9798"/>
              <a:gd name="connsiteY15-9212" fmla="*/ 6863 h 10000"/>
              <a:gd name="connsiteX16-9213" fmla="*/ 3392 w 9798"/>
              <a:gd name="connsiteY16-9214" fmla="*/ 6863 h 10000"/>
              <a:gd name="connsiteX17-9215" fmla="*/ 3996 w 9798"/>
              <a:gd name="connsiteY17-9216" fmla="*/ 7181 h 10000"/>
              <a:gd name="connsiteX18-9217" fmla="*/ 4598 w 9798"/>
              <a:gd name="connsiteY18-9218" fmla="*/ 7181 h 10000"/>
              <a:gd name="connsiteX19-9219" fmla="*/ 5200 w 9798"/>
              <a:gd name="connsiteY19-9220" fmla="*/ 7181 h 10000"/>
              <a:gd name="connsiteX20-9221" fmla="*/ 5802 w 9798"/>
              <a:gd name="connsiteY20-9222" fmla="*/ 6863 h 10000"/>
              <a:gd name="connsiteX21-9223" fmla="*/ 6206 w 9798"/>
              <a:gd name="connsiteY21-9224" fmla="*/ 6863 h 10000"/>
              <a:gd name="connsiteX22-9225" fmla="*/ 6808 w 9798"/>
              <a:gd name="connsiteY22-9226" fmla="*/ 6546 h 10000"/>
              <a:gd name="connsiteX23-9227" fmla="*/ 7211 w 9798"/>
              <a:gd name="connsiteY23-9228" fmla="*/ 6272 h 10000"/>
              <a:gd name="connsiteX24-9229" fmla="*/ 7611 w 9798"/>
              <a:gd name="connsiteY24-9230" fmla="*/ 5957 h 10000"/>
              <a:gd name="connsiteX25-9231" fmla="*/ 7813 w 9798"/>
              <a:gd name="connsiteY25-9232" fmla="*/ 5645 h 10000"/>
              <a:gd name="connsiteX26-9233" fmla="*/ 7813 w 9798"/>
              <a:gd name="connsiteY26-9234" fmla="*/ 5333 h 10000"/>
              <a:gd name="connsiteX27-9235" fmla="*/ 7989 w 9798"/>
              <a:gd name="connsiteY27-9236" fmla="*/ 4705 h 10000"/>
              <a:gd name="connsiteX28-9237" fmla="*/ 8189 w 9798"/>
              <a:gd name="connsiteY28-9238" fmla="*/ 4082 h 10000"/>
              <a:gd name="connsiteX29-9239" fmla="*/ 8390 w 9798"/>
              <a:gd name="connsiteY29-9240" fmla="*/ 3761 h 10000"/>
              <a:gd name="connsiteX30-9241" fmla="*/ 8390 w 9798"/>
              <a:gd name="connsiteY30-9242" fmla="*/ 2824 h 10000"/>
              <a:gd name="connsiteX31-9243" fmla="*/ 8592 w 9798"/>
              <a:gd name="connsiteY31-9244" fmla="*/ 2200 h 10000"/>
              <a:gd name="connsiteX32-9245" fmla="*/ 8592 w 9798"/>
              <a:gd name="connsiteY32-9246" fmla="*/ 1569 h 10000"/>
              <a:gd name="connsiteX33-9247" fmla="*/ 8592 w 9798"/>
              <a:gd name="connsiteY33-9248" fmla="*/ 1252 h 10000"/>
              <a:gd name="connsiteX34-9249" fmla="*/ 8793 w 9798"/>
              <a:gd name="connsiteY34-9250" fmla="*/ 627 h 10000"/>
              <a:gd name="connsiteX35-9251" fmla="*/ 8793 w 9798"/>
              <a:gd name="connsiteY35-9252" fmla="*/ 312 h 10000"/>
              <a:gd name="connsiteX36-9253" fmla="*/ 8994 w 9798"/>
              <a:gd name="connsiteY36-9254" fmla="*/ 312 h 10000"/>
              <a:gd name="connsiteX37-9255" fmla="*/ 8994 w 9798"/>
              <a:gd name="connsiteY37-9256" fmla="*/ 0 h 10000"/>
              <a:gd name="connsiteX38-9257" fmla="*/ 8994 w 9798"/>
              <a:gd name="connsiteY38-9258" fmla="*/ 0 h 10000"/>
              <a:gd name="connsiteX39-9259" fmla="*/ 8994 w 9798"/>
              <a:gd name="connsiteY39-9260" fmla="*/ 0 h 10000"/>
              <a:gd name="connsiteX40-9261" fmla="*/ 8994 w 9798"/>
              <a:gd name="connsiteY40-9262" fmla="*/ 312 h 10000"/>
              <a:gd name="connsiteX41-9263" fmla="*/ 9195 w 9798"/>
              <a:gd name="connsiteY41-9264" fmla="*/ 312 h 10000"/>
              <a:gd name="connsiteX42-9265" fmla="*/ 9195 w 9798"/>
              <a:gd name="connsiteY42-9266" fmla="*/ 627 h 10000"/>
              <a:gd name="connsiteX43-9267" fmla="*/ 9195 w 9798"/>
              <a:gd name="connsiteY43-9268" fmla="*/ 1252 h 10000"/>
              <a:gd name="connsiteX44-9269" fmla="*/ 9195 w 9798"/>
              <a:gd name="connsiteY44-9270" fmla="*/ 1569 h 10000"/>
              <a:gd name="connsiteX45-9271" fmla="*/ 9195 w 9798"/>
              <a:gd name="connsiteY45-9272" fmla="*/ 2200 h 10000"/>
              <a:gd name="connsiteX46-9273" fmla="*/ 9195 w 9798"/>
              <a:gd name="connsiteY46-9274" fmla="*/ 2824 h 10000"/>
              <a:gd name="connsiteX47-9275" fmla="*/ 9396 w 9798"/>
              <a:gd name="connsiteY47-9276" fmla="*/ 4082 h 10000"/>
              <a:gd name="connsiteX48-9277" fmla="*/ 9396 w 9798"/>
              <a:gd name="connsiteY48-9278" fmla="*/ 5017 h 10000"/>
              <a:gd name="connsiteX49-9279" fmla="*/ 9597 w 9798"/>
              <a:gd name="connsiteY49-9280" fmla="*/ 5957 h 10000"/>
              <a:gd name="connsiteX50-9281" fmla="*/ 9798 w 9798"/>
              <a:gd name="connsiteY50-9282" fmla="*/ 6546 h 10000"/>
              <a:gd name="connsiteX51-9283" fmla="*/ 9798 w 9798"/>
              <a:gd name="connsiteY51-9284" fmla="*/ 6863 h 10000"/>
              <a:gd name="connsiteX52-9285" fmla="*/ 9798 w 9798"/>
              <a:gd name="connsiteY52-9286" fmla="*/ 7181 h 10000"/>
              <a:gd name="connsiteX53-9287" fmla="*/ 9798 w 9798"/>
              <a:gd name="connsiteY53-9288" fmla="*/ 7484 h 10000"/>
              <a:gd name="connsiteX54-9289" fmla="*/ 9597 w 9798"/>
              <a:gd name="connsiteY54-9290" fmla="*/ 7800 h 10000"/>
              <a:gd name="connsiteX55-9291" fmla="*/ 9195 w 9798"/>
              <a:gd name="connsiteY55-9292" fmla="*/ 8119 h 10000"/>
              <a:gd name="connsiteX56-9293" fmla="*/ 8793 w 9798"/>
              <a:gd name="connsiteY56-9294" fmla="*/ 8429 h 10000"/>
              <a:gd name="connsiteX57-9295" fmla="*/ 8390 w 9798"/>
              <a:gd name="connsiteY57-9296" fmla="*/ 8744 h 10000"/>
              <a:gd name="connsiteX58-9297" fmla="*/ 7813 w 9798"/>
              <a:gd name="connsiteY58-9298" fmla="*/ 9063 h 10000"/>
              <a:gd name="connsiteX59-9299" fmla="*/ 7008 w 9798"/>
              <a:gd name="connsiteY59-9300" fmla="*/ 9373 h 10000"/>
              <a:gd name="connsiteX60-9301" fmla="*/ 6405 w 9798"/>
              <a:gd name="connsiteY60-9302" fmla="*/ 9687 h 10000"/>
              <a:gd name="connsiteX61-9303" fmla="*/ 5602 w 9798"/>
              <a:gd name="connsiteY61-9304" fmla="*/ 10000 h 10000"/>
              <a:gd name="connsiteX62-9305" fmla="*/ 4598 w 9798"/>
              <a:gd name="connsiteY62-9306" fmla="*/ 10000 h 10000"/>
              <a:gd name="connsiteX63-9307" fmla="*/ 4598 w 9798"/>
              <a:gd name="connsiteY63-9308" fmla="*/ 10000 h 10000"/>
              <a:gd name="connsiteX0-9309" fmla="*/ 4285 w 9592"/>
              <a:gd name="connsiteY0-9310" fmla="*/ 10000 h 10000"/>
              <a:gd name="connsiteX1-9311" fmla="*/ 3463 w 9592"/>
              <a:gd name="connsiteY1-9312" fmla="*/ 9687 h 10000"/>
              <a:gd name="connsiteX2-9313" fmla="*/ 2668 w 9592"/>
              <a:gd name="connsiteY2-9314" fmla="*/ 9687 h 10000"/>
              <a:gd name="connsiteX3-9315" fmla="*/ 2053 w 9592"/>
              <a:gd name="connsiteY3-9316" fmla="*/ 9373 h 10000"/>
              <a:gd name="connsiteX4-9317" fmla="*/ 1438 w 9592"/>
              <a:gd name="connsiteY4-9318" fmla="*/ 9063 h 10000"/>
              <a:gd name="connsiteX5-9319" fmla="*/ 1027 w 9592"/>
              <a:gd name="connsiteY5-9320" fmla="*/ 8744 h 10000"/>
              <a:gd name="connsiteX6-9321" fmla="*/ 617 w 9592"/>
              <a:gd name="connsiteY6-9322" fmla="*/ 8119 h 10000"/>
              <a:gd name="connsiteX7-9323" fmla="*/ 206 w 9592"/>
              <a:gd name="connsiteY7-9324" fmla="*/ 7484 h 10000"/>
              <a:gd name="connsiteX8-9325" fmla="*/ 0 w 9592"/>
              <a:gd name="connsiteY8-9326" fmla="*/ 6863 h 10000"/>
              <a:gd name="connsiteX9-9327" fmla="*/ 823 w 9592"/>
              <a:gd name="connsiteY9-9328" fmla="*/ 5017 h 10000"/>
              <a:gd name="connsiteX10-9329" fmla="*/ 1232 w 9592"/>
              <a:gd name="connsiteY10-9330" fmla="*/ 5645 h 10000"/>
              <a:gd name="connsiteX11-9331" fmla="*/ 1438 w 9592"/>
              <a:gd name="connsiteY11-9332" fmla="*/ 5957 h 10000"/>
              <a:gd name="connsiteX12-9333" fmla="*/ 1849 w 9592"/>
              <a:gd name="connsiteY12-9334" fmla="*/ 6272 h 10000"/>
              <a:gd name="connsiteX13-9335" fmla="*/ 2256 w 9592"/>
              <a:gd name="connsiteY13-9336" fmla="*/ 6546 h 10000"/>
              <a:gd name="connsiteX14-9337" fmla="*/ 2668 w 9592"/>
              <a:gd name="connsiteY14-9338" fmla="*/ 6863 h 10000"/>
              <a:gd name="connsiteX15-9339" fmla="*/ 3054 w 9592"/>
              <a:gd name="connsiteY15-9340" fmla="*/ 6863 h 10000"/>
              <a:gd name="connsiteX16-9341" fmla="*/ 3670 w 9592"/>
              <a:gd name="connsiteY16-9342" fmla="*/ 7181 h 10000"/>
              <a:gd name="connsiteX17-9343" fmla="*/ 4285 w 9592"/>
              <a:gd name="connsiteY17-9344" fmla="*/ 7181 h 10000"/>
              <a:gd name="connsiteX18-9345" fmla="*/ 4899 w 9592"/>
              <a:gd name="connsiteY18-9346" fmla="*/ 7181 h 10000"/>
              <a:gd name="connsiteX19-9347" fmla="*/ 5514 w 9592"/>
              <a:gd name="connsiteY19-9348" fmla="*/ 6863 h 10000"/>
              <a:gd name="connsiteX20-9349" fmla="*/ 5926 w 9592"/>
              <a:gd name="connsiteY20-9350" fmla="*/ 6863 h 10000"/>
              <a:gd name="connsiteX21-9351" fmla="*/ 6540 w 9592"/>
              <a:gd name="connsiteY21-9352" fmla="*/ 6546 h 10000"/>
              <a:gd name="connsiteX22-9353" fmla="*/ 6952 w 9592"/>
              <a:gd name="connsiteY22-9354" fmla="*/ 6272 h 10000"/>
              <a:gd name="connsiteX23-9355" fmla="*/ 7360 w 9592"/>
              <a:gd name="connsiteY23-9356" fmla="*/ 5957 h 10000"/>
              <a:gd name="connsiteX24-9357" fmla="*/ 7566 w 9592"/>
              <a:gd name="connsiteY24-9358" fmla="*/ 5645 h 10000"/>
              <a:gd name="connsiteX25-9359" fmla="*/ 7566 w 9592"/>
              <a:gd name="connsiteY25-9360" fmla="*/ 5333 h 10000"/>
              <a:gd name="connsiteX26-9361" fmla="*/ 7746 w 9592"/>
              <a:gd name="connsiteY26-9362" fmla="*/ 4705 h 10000"/>
              <a:gd name="connsiteX27-9363" fmla="*/ 7950 w 9592"/>
              <a:gd name="connsiteY27-9364" fmla="*/ 4082 h 10000"/>
              <a:gd name="connsiteX28-9365" fmla="*/ 8155 w 9592"/>
              <a:gd name="connsiteY28-9366" fmla="*/ 3761 h 10000"/>
              <a:gd name="connsiteX29-9367" fmla="*/ 8155 w 9592"/>
              <a:gd name="connsiteY29-9368" fmla="*/ 2824 h 10000"/>
              <a:gd name="connsiteX30-9369" fmla="*/ 8361 w 9592"/>
              <a:gd name="connsiteY30-9370" fmla="*/ 2200 h 10000"/>
              <a:gd name="connsiteX31-9371" fmla="*/ 8361 w 9592"/>
              <a:gd name="connsiteY31-9372" fmla="*/ 1569 h 10000"/>
              <a:gd name="connsiteX32-9373" fmla="*/ 8361 w 9592"/>
              <a:gd name="connsiteY32-9374" fmla="*/ 1252 h 10000"/>
              <a:gd name="connsiteX33-9375" fmla="*/ 8566 w 9592"/>
              <a:gd name="connsiteY33-9376" fmla="*/ 627 h 10000"/>
              <a:gd name="connsiteX34-9377" fmla="*/ 8566 w 9592"/>
              <a:gd name="connsiteY34-9378" fmla="*/ 312 h 10000"/>
              <a:gd name="connsiteX35-9379" fmla="*/ 8771 w 9592"/>
              <a:gd name="connsiteY35-9380" fmla="*/ 312 h 10000"/>
              <a:gd name="connsiteX36-9381" fmla="*/ 8771 w 9592"/>
              <a:gd name="connsiteY36-9382" fmla="*/ 0 h 10000"/>
              <a:gd name="connsiteX37-9383" fmla="*/ 8771 w 9592"/>
              <a:gd name="connsiteY37-9384" fmla="*/ 0 h 10000"/>
              <a:gd name="connsiteX38-9385" fmla="*/ 8771 w 9592"/>
              <a:gd name="connsiteY38-9386" fmla="*/ 0 h 10000"/>
              <a:gd name="connsiteX39-9387" fmla="*/ 8771 w 9592"/>
              <a:gd name="connsiteY39-9388" fmla="*/ 312 h 10000"/>
              <a:gd name="connsiteX40-9389" fmla="*/ 8977 w 9592"/>
              <a:gd name="connsiteY40-9390" fmla="*/ 312 h 10000"/>
              <a:gd name="connsiteX41-9391" fmla="*/ 8977 w 9592"/>
              <a:gd name="connsiteY41-9392" fmla="*/ 627 h 10000"/>
              <a:gd name="connsiteX42-9393" fmla="*/ 8977 w 9592"/>
              <a:gd name="connsiteY42-9394" fmla="*/ 1252 h 10000"/>
              <a:gd name="connsiteX43-9395" fmla="*/ 8977 w 9592"/>
              <a:gd name="connsiteY43-9396" fmla="*/ 1569 h 10000"/>
              <a:gd name="connsiteX44-9397" fmla="*/ 8977 w 9592"/>
              <a:gd name="connsiteY44-9398" fmla="*/ 2200 h 10000"/>
              <a:gd name="connsiteX45-9399" fmla="*/ 8977 w 9592"/>
              <a:gd name="connsiteY45-9400" fmla="*/ 2824 h 10000"/>
              <a:gd name="connsiteX46-9401" fmla="*/ 9182 w 9592"/>
              <a:gd name="connsiteY46-9402" fmla="*/ 4082 h 10000"/>
              <a:gd name="connsiteX47-9403" fmla="*/ 9182 w 9592"/>
              <a:gd name="connsiteY47-9404" fmla="*/ 5017 h 10000"/>
              <a:gd name="connsiteX48-9405" fmla="*/ 9387 w 9592"/>
              <a:gd name="connsiteY48-9406" fmla="*/ 5957 h 10000"/>
              <a:gd name="connsiteX49-9407" fmla="*/ 9592 w 9592"/>
              <a:gd name="connsiteY49-9408" fmla="*/ 6546 h 10000"/>
              <a:gd name="connsiteX50-9409" fmla="*/ 9592 w 9592"/>
              <a:gd name="connsiteY50-9410" fmla="*/ 6863 h 10000"/>
              <a:gd name="connsiteX51-9411" fmla="*/ 9592 w 9592"/>
              <a:gd name="connsiteY51-9412" fmla="*/ 7181 h 10000"/>
              <a:gd name="connsiteX52-9413" fmla="*/ 9592 w 9592"/>
              <a:gd name="connsiteY52-9414" fmla="*/ 7484 h 10000"/>
              <a:gd name="connsiteX53-9415" fmla="*/ 9387 w 9592"/>
              <a:gd name="connsiteY53-9416" fmla="*/ 7800 h 10000"/>
              <a:gd name="connsiteX54-9417" fmla="*/ 8977 w 9592"/>
              <a:gd name="connsiteY54-9418" fmla="*/ 8119 h 10000"/>
              <a:gd name="connsiteX55-9419" fmla="*/ 8566 w 9592"/>
              <a:gd name="connsiteY55-9420" fmla="*/ 8429 h 10000"/>
              <a:gd name="connsiteX56-9421" fmla="*/ 8155 w 9592"/>
              <a:gd name="connsiteY56-9422" fmla="*/ 8744 h 10000"/>
              <a:gd name="connsiteX57-9423" fmla="*/ 7566 w 9592"/>
              <a:gd name="connsiteY57-9424" fmla="*/ 9063 h 10000"/>
              <a:gd name="connsiteX58-9425" fmla="*/ 6744 w 9592"/>
              <a:gd name="connsiteY58-9426" fmla="*/ 9373 h 10000"/>
              <a:gd name="connsiteX59-9427" fmla="*/ 6129 w 9592"/>
              <a:gd name="connsiteY59-9428" fmla="*/ 9687 h 10000"/>
              <a:gd name="connsiteX60-9429" fmla="*/ 5309 w 9592"/>
              <a:gd name="connsiteY60-9430" fmla="*/ 10000 h 10000"/>
              <a:gd name="connsiteX61-9431" fmla="*/ 4285 w 9592"/>
              <a:gd name="connsiteY61-9432" fmla="*/ 10000 h 10000"/>
              <a:gd name="connsiteX62-9433" fmla="*/ 4285 w 9592"/>
              <a:gd name="connsiteY62-9434" fmla="*/ 10000 h 10000"/>
              <a:gd name="connsiteX0-9435" fmla="*/ 4252 w 9785"/>
              <a:gd name="connsiteY0-9436" fmla="*/ 10000 h 10000"/>
              <a:gd name="connsiteX1-9437" fmla="*/ 3395 w 9785"/>
              <a:gd name="connsiteY1-9438" fmla="*/ 9687 h 10000"/>
              <a:gd name="connsiteX2-9439" fmla="*/ 2566 w 9785"/>
              <a:gd name="connsiteY2-9440" fmla="*/ 9687 h 10000"/>
              <a:gd name="connsiteX3-9441" fmla="*/ 1925 w 9785"/>
              <a:gd name="connsiteY3-9442" fmla="*/ 9373 h 10000"/>
              <a:gd name="connsiteX4-9443" fmla="*/ 1284 w 9785"/>
              <a:gd name="connsiteY4-9444" fmla="*/ 9063 h 10000"/>
              <a:gd name="connsiteX5-9445" fmla="*/ 856 w 9785"/>
              <a:gd name="connsiteY5-9446" fmla="*/ 8744 h 10000"/>
              <a:gd name="connsiteX6-9447" fmla="*/ 428 w 9785"/>
              <a:gd name="connsiteY6-9448" fmla="*/ 8119 h 10000"/>
              <a:gd name="connsiteX7-9449" fmla="*/ 0 w 9785"/>
              <a:gd name="connsiteY7-9450" fmla="*/ 7484 h 10000"/>
              <a:gd name="connsiteX8-9451" fmla="*/ 643 w 9785"/>
              <a:gd name="connsiteY8-9452" fmla="*/ 5017 h 10000"/>
              <a:gd name="connsiteX9-9453" fmla="*/ 1069 w 9785"/>
              <a:gd name="connsiteY9-9454" fmla="*/ 5645 h 10000"/>
              <a:gd name="connsiteX10-9455" fmla="*/ 1284 w 9785"/>
              <a:gd name="connsiteY10-9456" fmla="*/ 5957 h 10000"/>
              <a:gd name="connsiteX11-9457" fmla="*/ 1713 w 9785"/>
              <a:gd name="connsiteY11-9458" fmla="*/ 6272 h 10000"/>
              <a:gd name="connsiteX12-9459" fmla="*/ 2137 w 9785"/>
              <a:gd name="connsiteY12-9460" fmla="*/ 6546 h 10000"/>
              <a:gd name="connsiteX13-9461" fmla="*/ 2566 w 9785"/>
              <a:gd name="connsiteY13-9462" fmla="*/ 6863 h 10000"/>
              <a:gd name="connsiteX14-9463" fmla="*/ 2969 w 9785"/>
              <a:gd name="connsiteY14-9464" fmla="*/ 6863 h 10000"/>
              <a:gd name="connsiteX15-9465" fmla="*/ 3611 w 9785"/>
              <a:gd name="connsiteY15-9466" fmla="*/ 7181 h 10000"/>
              <a:gd name="connsiteX16-9467" fmla="*/ 4252 w 9785"/>
              <a:gd name="connsiteY16-9468" fmla="*/ 7181 h 10000"/>
              <a:gd name="connsiteX17-9469" fmla="*/ 4892 w 9785"/>
              <a:gd name="connsiteY17-9470" fmla="*/ 7181 h 10000"/>
              <a:gd name="connsiteX18-9471" fmla="*/ 5534 w 9785"/>
              <a:gd name="connsiteY18-9472" fmla="*/ 6863 h 10000"/>
              <a:gd name="connsiteX19-9473" fmla="*/ 5963 w 9785"/>
              <a:gd name="connsiteY19-9474" fmla="*/ 6863 h 10000"/>
              <a:gd name="connsiteX20-9475" fmla="*/ 6603 w 9785"/>
              <a:gd name="connsiteY20-9476" fmla="*/ 6546 h 10000"/>
              <a:gd name="connsiteX21-9477" fmla="*/ 7033 w 9785"/>
              <a:gd name="connsiteY21-9478" fmla="*/ 6272 h 10000"/>
              <a:gd name="connsiteX22-9479" fmla="*/ 7458 w 9785"/>
              <a:gd name="connsiteY22-9480" fmla="*/ 5957 h 10000"/>
              <a:gd name="connsiteX23-9481" fmla="*/ 7673 w 9785"/>
              <a:gd name="connsiteY23-9482" fmla="*/ 5645 h 10000"/>
              <a:gd name="connsiteX24-9483" fmla="*/ 7673 w 9785"/>
              <a:gd name="connsiteY24-9484" fmla="*/ 5333 h 10000"/>
              <a:gd name="connsiteX25-9485" fmla="*/ 7860 w 9785"/>
              <a:gd name="connsiteY25-9486" fmla="*/ 4705 h 10000"/>
              <a:gd name="connsiteX26-9487" fmla="*/ 8073 w 9785"/>
              <a:gd name="connsiteY26-9488" fmla="*/ 4082 h 10000"/>
              <a:gd name="connsiteX27-9489" fmla="*/ 8287 w 9785"/>
              <a:gd name="connsiteY27-9490" fmla="*/ 3761 h 10000"/>
              <a:gd name="connsiteX28-9491" fmla="*/ 8287 w 9785"/>
              <a:gd name="connsiteY28-9492" fmla="*/ 2824 h 10000"/>
              <a:gd name="connsiteX29-9493" fmla="*/ 8502 w 9785"/>
              <a:gd name="connsiteY29-9494" fmla="*/ 2200 h 10000"/>
              <a:gd name="connsiteX30-9495" fmla="*/ 8502 w 9785"/>
              <a:gd name="connsiteY30-9496" fmla="*/ 1569 h 10000"/>
              <a:gd name="connsiteX31-9497" fmla="*/ 8502 w 9785"/>
              <a:gd name="connsiteY31-9498" fmla="*/ 1252 h 10000"/>
              <a:gd name="connsiteX32-9499" fmla="*/ 8715 w 9785"/>
              <a:gd name="connsiteY32-9500" fmla="*/ 627 h 10000"/>
              <a:gd name="connsiteX33-9501" fmla="*/ 8715 w 9785"/>
              <a:gd name="connsiteY33-9502" fmla="*/ 312 h 10000"/>
              <a:gd name="connsiteX34-9503" fmla="*/ 8929 w 9785"/>
              <a:gd name="connsiteY34-9504" fmla="*/ 312 h 10000"/>
              <a:gd name="connsiteX35-9505" fmla="*/ 8929 w 9785"/>
              <a:gd name="connsiteY35-9506" fmla="*/ 0 h 10000"/>
              <a:gd name="connsiteX36-9507" fmla="*/ 8929 w 9785"/>
              <a:gd name="connsiteY36-9508" fmla="*/ 0 h 10000"/>
              <a:gd name="connsiteX37-9509" fmla="*/ 8929 w 9785"/>
              <a:gd name="connsiteY37-9510" fmla="*/ 0 h 10000"/>
              <a:gd name="connsiteX38-9511" fmla="*/ 8929 w 9785"/>
              <a:gd name="connsiteY38-9512" fmla="*/ 312 h 10000"/>
              <a:gd name="connsiteX39-9513" fmla="*/ 9144 w 9785"/>
              <a:gd name="connsiteY39-9514" fmla="*/ 312 h 10000"/>
              <a:gd name="connsiteX40-9515" fmla="*/ 9144 w 9785"/>
              <a:gd name="connsiteY40-9516" fmla="*/ 627 h 10000"/>
              <a:gd name="connsiteX41-9517" fmla="*/ 9144 w 9785"/>
              <a:gd name="connsiteY41-9518" fmla="*/ 1252 h 10000"/>
              <a:gd name="connsiteX42-9519" fmla="*/ 9144 w 9785"/>
              <a:gd name="connsiteY42-9520" fmla="*/ 1569 h 10000"/>
              <a:gd name="connsiteX43-9521" fmla="*/ 9144 w 9785"/>
              <a:gd name="connsiteY43-9522" fmla="*/ 2200 h 10000"/>
              <a:gd name="connsiteX44-9523" fmla="*/ 9144 w 9785"/>
              <a:gd name="connsiteY44-9524" fmla="*/ 2824 h 10000"/>
              <a:gd name="connsiteX45-9525" fmla="*/ 9358 w 9785"/>
              <a:gd name="connsiteY45-9526" fmla="*/ 4082 h 10000"/>
              <a:gd name="connsiteX46-9527" fmla="*/ 9358 w 9785"/>
              <a:gd name="connsiteY46-9528" fmla="*/ 5017 h 10000"/>
              <a:gd name="connsiteX47-9529" fmla="*/ 9571 w 9785"/>
              <a:gd name="connsiteY47-9530" fmla="*/ 5957 h 10000"/>
              <a:gd name="connsiteX48-9531" fmla="*/ 9785 w 9785"/>
              <a:gd name="connsiteY48-9532" fmla="*/ 6546 h 10000"/>
              <a:gd name="connsiteX49-9533" fmla="*/ 9785 w 9785"/>
              <a:gd name="connsiteY49-9534" fmla="*/ 6863 h 10000"/>
              <a:gd name="connsiteX50-9535" fmla="*/ 9785 w 9785"/>
              <a:gd name="connsiteY50-9536" fmla="*/ 7181 h 10000"/>
              <a:gd name="connsiteX51-9537" fmla="*/ 9785 w 9785"/>
              <a:gd name="connsiteY51-9538" fmla="*/ 7484 h 10000"/>
              <a:gd name="connsiteX52-9539" fmla="*/ 9571 w 9785"/>
              <a:gd name="connsiteY52-9540" fmla="*/ 7800 h 10000"/>
              <a:gd name="connsiteX53-9541" fmla="*/ 9144 w 9785"/>
              <a:gd name="connsiteY53-9542" fmla="*/ 8119 h 10000"/>
              <a:gd name="connsiteX54-9543" fmla="*/ 8715 w 9785"/>
              <a:gd name="connsiteY54-9544" fmla="*/ 8429 h 10000"/>
              <a:gd name="connsiteX55-9545" fmla="*/ 8287 w 9785"/>
              <a:gd name="connsiteY55-9546" fmla="*/ 8744 h 10000"/>
              <a:gd name="connsiteX56-9547" fmla="*/ 7673 w 9785"/>
              <a:gd name="connsiteY56-9548" fmla="*/ 9063 h 10000"/>
              <a:gd name="connsiteX57-9549" fmla="*/ 6816 w 9785"/>
              <a:gd name="connsiteY57-9550" fmla="*/ 9373 h 10000"/>
              <a:gd name="connsiteX58-9551" fmla="*/ 6175 w 9785"/>
              <a:gd name="connsiteY58-9552" fmla="*/ 9687 h 10000"/>
              <a:gd name="connsiteX59-9553" fmla="*/ 5320 w 9785"/>
              <a:gd name="connsiteY59-9554" fmla="*/ 10000 h 10000"/>
              <a:gd name="connsiteX60-9555" fmla="*/ 4252 w 9785"/>
              <a:gd name="connsiteY60-9556" fmla="*/ 10000 h 10000"/>
              <a:gd name="connsiteX61-9557" fmla="*/ 4252 w 9785"/>
              <a:gd name="connsiteY61-9558" fmla="*/ 10000 h 10000"/>
              <a:gd name="connsiteX0-9559" fmla="*/ 4345 w 10000"/>
              <a:gd name="connsiteY0-9560" fmla="*/ 10000 h 10000"/>
              <a:gd name="connsiteX1-9561" fmla="*/ 3470 w 10000"/>
              <a:gd name="connsiteY1-9562" fmla="*/ 9687 h 10000"/>
              <a:gd name="connsiteX2-9563" fmla="*/ 2622 w 10000"/>
              <a:gd name="connsiteY2-9564" fmla="*/ 9687 h 10000"/>
              <a:gd name="connsiteX3-9565" fmla="*/ 1967 w 10000"/>
              <a:gd name="connsiteY3-9566" fmla="*/ 9373 h 10000"/>
              <a:gd name="connsiteX4-9567" fmla="*/ 1312 w 10000"/>
              <a:gd name="connsiteY4-9568" fmla="*/ 9063 h 10000"/>
              <a:gd name="connsiteX5-9569" fmla="*/ 875 w 10000"/>
              <a:gd name="connsiteY5-9570" fmla="*/ 8744 h 10000"/>
              <a:gd name="connsiteX6-9571" fmla="*/ 437 w 10000"/>
              <a:gd name="connsiteY6-9572" fmla="*/ 8119 h 10000"/>
              <a:gd name="connsiteX7-9573" fmla="*/ 0 w 10000"/>
              <a:gd name="connsiteY7-9574" fmla="*/ 7484 h 10000"/>
              <a:gd name="connsiteX8-9575" fmla="*/ 1092 w 10000"/>
              <a:gd name="connsiteY8-9576" fmla="*/ 5645 h 10000"/>
              <a:gd name="connsiteX9-9577" fmla="*/ 1312 w 10000"/>
              <a:gd name="connsiteY9-9578" fmla="*/ 5957 h 10000"/>
              <a:gd name="connsiteX10-9579" fmla="*/ 1751 w 10000"/>
              <a:gd name="connsiteY10-9580" fmla="*/ 6272 h 10000"/>
              <a:gd name="connsiteX11-9581" fmla="*/ 2184 w 10000"/>
              <a:gd name="connsiteY11-9582" fmla="*/ 6546 h 10000"/>
              <a:gd name="connsiteX12-9583" fmla="*/ 2622 w 10000"/>
              <a:gd name="connsiteY12-9584" fmla="*/ 6863 h 10000"/>
              <a:gd name="connsiteX13-9585" fmla="*/ 3034 w 10000"/>
              <a:gd name="connsiteY13-9586" fmla="*/ 6863 h 10000"/>
              <a:gd name="connsiteX14-9587" fmla="*/ 3690 w 10000"/>
              <a:gd name="connsiteY14-9588" fmla="*/ 7181 h 10000"/>
              <a:gd name="connsiteX15-9589" fmla="*/ 4345 w 10000"/>
              <a:gd name="connsiteY15-9590" fmla="*/ 7181 h 10000"/>
              <a:gd name="connsiteX16-9591" fmla="*/ 4999 w 10000"/>
              <a:gd name="connsiteY16-9592" fmla="*/ 7181 h 10000"/>
              <a:gd name="connsiteX17-9593" fmla="*/ 5656 w 10000"/>
              <a:gd name="connsiteY17-9594" fmla="*/ 6863 h 10000"/>
              <a:gd name="connsiteX18-9595" fmla="*/ 6094 w 10000"/>
              <a:gd name="connsiteY18-9596" fmla="*/ 6863 h 10000"/>
              <a:gd name="connsiteX19-9597" fmla="*/ 6748 w 10000"/>
              <a:gd name="connsiteY19-9598" fmla="*/ 6546 h 10000"/>
              <a:gd name="connsiteX20-9599" fmla="*/ 7188 w 10000"/>
              <a:gd name="connsiteY20-9600" fmla="*/ 6272 h 10000"/>
              <a:gd name="connsiteX21-9601" fmla="*/ 7622 w 10000"/>
              <a:gd name="connsiteY21-9602" fmla="*/ 5957 h 10000"/>
              <a:gd name="connsiteX22-9603" fmla="*/ 7842 w 10000"/>
              <a:gd name="connsiteY22-9604" fmla="*/ 5645 h 10000"/>
              <a:gd name="connsiteX23-9605" fmla="*/ 7842 w 10000"/>
              <a:gd name="connsiteY23-9606" fmla="*/ 5333 h 10000"/>
              <a:gd name="connsiteX24-9607" fmla="*/ 8033 w 10000"/>
              <a:gd name="connsiteY24-9608" fmla="*/ 4705 h 10000"/>
              <a:gd name="connsiteX25-9609" fmla="*/ 8250 w 10000"/>
              <a:gd name="connsiteY25-9610" fmla="*/ 4082 h 10000"/>
              <a:gd name="connsiteX26-9611" fmla="*/ 8469 w 10000"/>
              <a:gd name="connsiteY26-9612" fmla="*/ 3761 h 10000"/>
              <a:gd name="connsiteX27-9613" fmla="*/ 8469 w 10000"/>
              <a:gd name="connsiteY27-9614" fmla="*/ 2824 h 10000"/>
              <a:gd name="connsiteX28-9615" fmla="*/ 8689 w 10000"/>
              <a:gd name="connsiteY28-9616" fmla="*/ 2200 h 10000"/>
              <a:gd name="connsiteX29-9617" fmla="*/ 8689 w 10000"/>
              <a:gd name="connsiteY29-9618" fmla="*/ 1569 h 10000"/>
              <a:gd name="connsiteX30-9619" fmla="*/ 8689 w 10000"/>
              <a:gd name="connsiteY30-9620" fmla="*/ 1252 h 10000"/>
              <a:gd name="connsiteX31-9621" fmla="*/ 8906 w 10000"/>
              <a:gd name="connsiteY31-9622" fmla="*/ 627 h 10000"/>
              <a:gd name="connsiteX32-9623" fmla="*/ 8906 w 10000"/>
              <a:gd name="connsiteY32-9624" fmla="*/ 312 h 10000"/>
              <a:gd name="connsiteX33-9625" fmla="*/ 9125 w 10000"/>
              <a:gd name="connsiteY33-9626" fmla="*/ 312 h 10000"/>
              <a:gd name="connsiteX34-9627" fmla="*/ 9125 w 10000"/>
              <a:gd name="connsiteY34-9628" fmla="*/ 0 h 10000"/>
              <a:gd name="connsiteX35-9629" fmla="*/ 9125 w 10000"/>
              <a:gd name="connsiteY35-9630" fmla="*/ 0 h 10000"/>
              <a:gd name="connsiteX36-9631" fmla="*/ 9125 w 10000"/>
              <a:gd name="connsiteY36-9632" fmla="*/ 0 h 10000"/>
              <a:gd name="connsiteX37-9633" fmla="*/ 9125 w 10000"/>
              <a:gd name="connsiteY37-9634" fmla="*/ 312 h 10000"/>
              <a:gd name="connsiteX38-9635" fmla="*/ 9345 w 10000"/>
              <a:gd name="connsiteY38-9636" fmla="*/ 312 h 10000"/>
              <a:gd name="connsiteX39-9637" fmla="*/ 9345 w 10000"/>
              <a:gd name="connsiteY39-9638" fmla="*/ 627 h 10000"/>
              <a:gd name="connsiteX40-9639" fmla="*/ 9345 w 10000"/>
              <a:gd name="connsiteY40-9640" fmla="*/ 1252 h 10000"/>
              <a:gd name="connsiteX41-9641" fmla="*/ 9345 w 10000"/>
              <a:gd name="connsiteY41-9642" fmla="*/ 1569 h 10000"/>
              <a:gd name="connsiteX42-9643" fmla="*/ 9345 w 10000"/>
              <a:gd name="connsiteY42-9644" fmla="*/ 2200 h 10000"/>
              <a:gd name="connsiteX43-9645" fmla="*/ 9345 w 10000"/>
              <a:gd name="connsiteY43-9646" fmla="*/ 2824 h 10000"/>
              <a:gd name="connsiteX44-9647" fmla="*/ 9564 w 10000"/>
              <a:gd name="connsiteY44-9648" fmla="*/ 4082 h 10000"/>
              <a:gd name="connsiteX45-9649" fmla="*/ 9564 w 10000"/>
              <a:gd name="connsiteY45-9650" fmla="*/ 5017 h 10000"/>
              <a:gd name="connsiteX46-9651" fmla="*/ 9781 w 10000"/>
              <a:gd name="connsiteY46-9652" fmla="*/ 5957 h 10000"/>
              <a:gd name="connsiteX47-9653" fmla="*/ 10000 w 10000"/>
              <a:gd name="connsiteY47-9654" fmla="*/ 6546 h 10000"/>
              <a:gd name="connsiteX48-9655" fmla="*/ 10000 w 10000"/>
              <a:gd name="connsiteY48-9656" fmla="*/ 6863 h 10000"/>
              <a:gd name="connsiteX49-9657" fmla="*/ 10000 w 10000"/>
              <a:gd name="connsiteY49-9658" fmla="*/ 7181 h 10000"/>
              <a:gd name="connsiteX50-9659" fmla="*/ 10000 w 10000"/>
              <a:gd name="connsiteY50-9660" fmla="*/ 7484 h 10000"/>
              <a:gd name="connsiteX51-9661" fmla="*/ 9781 w 10000"/>
              <a:gd name="connsiteY51-9662" fmla="*/ 7800 h 10000"/>
              <a:gd name="connsiteX52-9663" fmla="*/ 9345 w 10000"/>
              <a:gd name="connsiteY52-9664" fmla="*/ 8119 h 10000"/>
              <a:gd name="connsiteX53-9665" fmla="*/ 8906 w 10000"/>
              <a:gd name="connsiteY53-9666" fmla="*/ 8429 h 10000"/>
              <a:gd name="connsiteX54-9667" fmla="*/ 8469 w 10000"/>
              <a:gd name="connsiteY54-9668" fmla="*/ 8744 h 10000"/>
              <a:gd name="connsiteX55-9669" fmla="*/ 7842 w 10000"/>
              <a:gd name="connsiteY55-9670" fmla="*/ 9063 h 10000"/>
              <a:gd name="connsiteX56-9671" fmla="*/ 6966 w 10000"/>
              <a:gd name="connsiteY56-9672" fmla="*/ 9373 h 10000"/>
              <a:gd name="connsiteX57-9673" fmla="*/ 6311 w 10000"/>
              <a:gd name="connsiteY57-9674" fmla="*/ 9687 h 10000"/>
              <a:gd name="connsiteX58-9675" fmla="*/ 5437 w 10000"/>
              <a:gd name="connsiteY58-9676" fmla="*/ 10000 h 10000"/>
              <a:gd name="connsiteX59-9677" fmla="*/ 4345 w 10000"/>
              <a:gd name="connsiteY59-9678" fmla="*/ 10000 h 10000"/>
              <a:gd name="connsiteX60-9679" fmla="*/ 4345 w 10000"/>
              <a:gd name="connsiteY60-9680" fmla="*/ 10000 h 10000"/>
              <a:gd name="connsiteX0-9681" fmla="*/ 4345 w 10000"/>
              <a:gd name="connsiteY0-9682" fmla="*/ 10000 h 10000"/>
              <a:gd name="connsiteX1-9683" fmla="*/ 3470 w 10000"/>
              <a:gd name="connsiteY1-9684" fmla="*/ 9687 h 10000"/>
              <a:gd name="connsiteX2-9685" fmla="*/ 2622 w 10000"/>
              <a:gd name="connsiteY2-9686" fmla="*/ 9687 h 10000"/>
              <a:gd name="connsiteX3-9687" fmla="*/ 1967 w 10000"/>
              <a:gd name="connsiteY3-9688" fmla="*/ 9373 h 10000"/>
              <a:gd name="connsiteX4-9689" fmla="*/ 1312 w 10000"/>
              <a:gd name="connsiteY4-9690" fmla="*/ 9063 h 10000"/>
              <a:gd name="connsiteX5-9691" fmla="*/ 875 w 10000"/>
              <a:gd name="connsiteY5-9692" fmla="*/ 8744 h 10000"/>
              <a:gd name="connsiteX6-9693" fmla="*/ 437 w 10000"/>
              <a:gd name="connsiteY6-9694" fmla="*/ 8119 h 10000"/>
              <a:gd name="connsiteX7-9695" fmla="*/ 0 w 10000"/>
              <a:gd name="connsiteY7-9696" fmla="*/ 7484 h 10000"/>
              <a:gd name="connsiteX8-9697" fmla="*/ 1092 w 10000"/>
              <a:gd name="connsiteY8-9698" fmla="*/ 5645 h 10000"/>
              <a:gd name="connsiteX9-9699" fmla="*/ 1751 w 10000"/>
              <a:gd name="connsiteY9-9700" fmla="*/ 6272 h 10000"/>
              <a:gd name="connsiteX10-9701" fmla="*/ 2184 w 10000"/>
              <a:gd name="connsiteY10-9702" fmla="*/ 6546 h 10000"/>
              <a:gd name="connsiteX11-9703" fmla="*/ 2622 w 10000"/>
              <a:gd name="connsiteY11-9704" fmla="*/ 6863 h 10000"/>
              <a:gd name="connsiteX12-9705" fmla="*/ 3034 w 10000"/>
              <a:gd name="connsiteY12-9706" fmla="*/ 6863 h 10000"/>
              <a:gd name="connsiteX13-9707" fmla="*/ 3690 w 10000"/>
              <a:gd name="connsiteY13-9708" fmla="*/ 7181 h 10000"/>
              <a:gd name="connsiteX14-9709" fmla="*/ 4345 w 10000"/>
              <a:gd name="connsiteY14-9710" fmla="*/ 7181 h 10000"/>
              <a:gd name="connsiteX15-9711" fmla="*/ 4999 w 10000"/>
              <a:gd name="connsiteY15-9712" fmla="*/ 7181 h 10000"/>
              <a:gd name="connsiteX16-9713" fmla="*/ 5656 w 10000"/>
              <a:gd name="connsiteY16-9714" fmla="*/ 6863 h 10000"/>
              <a:gd name="connsiteX17-9715" fmla="*/ 6094 w 10000"/>
              <a:gd name="connsiteY17-9716" fmla="*/ 6863 h 10000"/>
              <a:gd name="connsiteX18-9717" fmla="*/ 6748 w 10000"/>
              <a:gd name="connsiteY18-9718" fmla="*/ 6546 h 10000"/>
              <a:gd name="connsiteX19-9719" fmla="*/ 7188 w 10000"/>
              <a:gd name="connsiteY19-9720" fmla="*/ 6272 h 10000"/>
              <a:gd name="connsiteX20-9721" fmla="*/ 7622 w 10000"/>
              <a:gd name="connsiteY20-9722" fmla="*/ 5957 h 10000"/>
              <a:gd name="connsiteX21-9723" fmla="*/ 7842 w 10000"/>
              <a:gd name="connsiteY21-9724" fmla="*/ 5645 h 10000"/>
              <a:gd name="connsiteX22-9725" fmla="*/ 7842 w 10000"/>
              <a:gd name="connsiteY22-9726" fmla="*/ 5333 h 10000"/>
              <a:gd name="connsiteX23-9727" fmla="*/ 8033 w 10000"/>
              <a:gd name="connsiteY23-9728" fmla="*/ 4705 h 10000"/>
              <a:gd name="connsiteX24-9729" fmla="*/ 8250 w 10000"/>
              <a:gd name="connsiteY24-9730" fmla="*/ 4082 h 10000"/>
              <a:gd name="connsiteX25-9731" fmla="*/ 8469 w 10000"/>
              <a:gd name="connsiteY25-9732" fmla="*/ 3761 h 10000"/>
              <a:gd name="connsiteX26-9733" fmla="*/ 8469 w 10000"/>
              <a:gd name="connsiteY26-9734" fmla="*/ 2824 h 10000"/>
              <a:gd name="connsiteX27-9735" fmla="*/ 8689 w 10000"/>
              <a:gd name="connsiteY27-9736" fmla="*/ 2200 h 10000"/>
              <a:gd name="connsiteX28-9737" fmla="*/ 8689 w 10000"/>
              <a:gd name="connsiteY28-9738" fmla="*/ 1569 h 10000"/>
              <a:gd name="connsiteX29-9739" fmla="*/ 8689 w 10000"/>
              <a:gd name="connsiteY29-9740" fmla="*/ 1252 h 10000"/>
              <a:gd name="connsiteX30-9741" fmla="*/ 8906 w 10000"/>
              <a:gd name="connsiteY30-9742" fmla="*/ 627 h 10000"/>
              <a:gd name="connsiteX31-9743" fmla="*/ 8906 w 10000"/>
              <a:gd name="connsiteY31-9744" fmla="*/ 312 h 10000"/>
              <a:gd name="connsiteX32-9745" fmla="*/ 9125 w 10000"/>
              <a:gd name="connsiteY32-9746" fmla="*/ 312 h 10000"/>
              <a:gd name="connsiteX33-9747" fmla="*/ 9125 w 10000"/>
              <a:gd name="connsiteY33-9748" fmla="*/ 0 h 10000"/>
              <a:gd name="connsiteX34-9749" fmla="*/ 9125 w 10000"/>
              <a:gd name="connsiteY34-9750" fmla="*/ 0 h 10000"/>
              <a:gd name="connsiteX35-9751" fmla="*/ 9125 w 10000"/>
              <a:gd name="connsiteY35-9752" fmla="*/ 0 h 10000"/>
              <a:gd name="connsiteX36-9753" fmla="*/ 9125 w 10000"/>
              <a:gd name="connsiteY36-9754" fmla="*/ 312 h 10000"/>
              <a:gd name="connsiteX37-9755" fmla="*/ 9345 w 10000"/>
              <a:gd name="connsiteY37-9756" fmla="*/ 312 h 10000"/>
              <a:gd name="connsiteX38-9757" fmla="*/ 9345 w 10000"/>
              <a:gd name="connsiteY38-9758" fmla="*/ 627 h 10000"/>
              <a:gd name="connsiteX39-9759" fmla="*/ 9345 w 10000"/>
              <a:gd name="connsiteY39-9760" fmla="*/ 1252 h 10000"/>
              <a:gd name="connsiteX40-9761" fmla="*/ 9345 w 10000"/>
              <a:gd name="connsiteY40-9762" fmla="*/ 1569 h 10000"/>
              <a:gd name="connsiteX41-9763" fmla="*/ 9345 w 10000"/>
              <a:gd name="connsiteY41-9764" fmla="*/ 2200 h 10000"/>
              <a:gd name="connsiteX42-9765" fmla="*/ 9345 w 10000"/>
              <a:gd name="connsiteY42-9766" fmla="*/ 2824 h 10000"/>
              <a:gd name="connsiteX43-9767" fmla="*/ 9564 w 10000"/>
              <a:gd name="connsiteY43-9768" fmla="*/ 4082 h 10000"/>
              <a:gd name="connsiteX44-9769" fmla="*/ 9564 w 10000"/>
              <a:gd name="connsiteY44-9770" fmla="*/ 5017 h 10000"/>
              <a:gd name="connsiteX45-9771" fmla="*/ 9781 w 10000"/>
              <a:gd name="connsiteY45-9772" fmla="*/ 5957 h 10000"/>
              <a:gd name="connsiteX46-9773" fmla="*/ 10000 w 10000"/>
              <a:gd name="connsiteY46-9774" fmla="*/ 6546 h 10000"/>
              <a:gd name="connsiteX47-9775" fmla="*/ 10000 w 10000"/>
              <a:gd name="connsiteY47-9776" fmla="*/ 6863 h 10000"/>
              <a:gd name="connsiteX48-9777" fmla="*/ 10000 w 10000"/>
              <a:gd name="connsiteY48-9778" fmla="*/ 7181 h 10000"/>
              <a:gd name="connsiteX49-9779" fmla="*/ 10000 w 10000"/>
              <a:gd name="connsiteY49-9780" fmla="*/ 7484 h 10000"/>
              <a:gd name="connsiteX50-9781" fmla="*/ 9781 w 10000"/>
              <a:gd name="connsiteY50-9782" fmla="*/ 7800 h 10000"/>
              <a:gd name="connsiteX51-9783" fmla="*/ 9345 w 10000"/>
              <a:gd name="connsiteY51-9784" fmla="*/ 8119 h 10000"/>
              <a:gd name="connsiteX52-9785" fmla="*/ 8906 w 10000"/>
              <a:gd name="connsiteY52-9786" fmla="*/ 8429 h 10000"/>
              <a:gd name="connsiteX53-9787" fmla="*/ 8469 w 10000"/>
              <a:gd name="connsiteY53-9788" fmla="*/ 8744 h 10000"/>
              <a:gd name="connsiteX54-9789" fmla="*/ 7842 w 10000"/>
              <a:gd name="connsiteY54-9790" fmla="*/ 9063 h 10000"/>
              <a:gd name="connsiteX55-9791" fmla="*/ 6966 w 10000"/>
              <a:gd name="connsiteY55-9792" fmla="*/ 9373 h 10000"/>
              <a:gd name="connsiteX56-9793" fmla="*/ 6311 w 10000"/>
              <a:gd name="connsiteY56-9794" fmla="*/ 9687 h 10000"/>
              <a:gd name="connsiteX57-9795" fmla="*/ 5437 w 10000"/>
              <a:gd name="connsiteY57-9796" fmla="*/ 10000 h 10000"/>
              <a:gd name="connsiteX58-9797" fmla="*/ 4345 w 10000"/>
              <a:gd name="connsiteY58-9798" fmla="*/ 10000 h 10000"/>
              <a:gd name="connsiteX59-9799" fmla="*/ 4345 w 10000"/>
              <a:gd name="connsiteY59-9800" fmla="*/ 10000 h 10000"/>
              <a:gd name="connsiteX0-9801" fmla="*/ 4345 w 10000"/>
              <a:gd name="connsiteY0-9802" fmla="*/ 10000 h 10000"/>
              <a:gd name="connsiteX1-9803" fmla="*/ 3470 w 10000"/>
              <a:gd name="connsiteY1-9804" fmla="*/ 9687 h 10000"/>
              <a:gd name="connsiteX2-9805" fmla="*/ 2622 w 10000"/>
              <a:gd name="connsiteY2-9806" fmla="*/ 9687 h 10000"/>
              <a:gd name="connsiteX3-9807" fmla="*/ 1967 w 10000"/>
              <a:gd name="connsiteY3-9808" fmla="*/ 9373 h 10000"/>
              <a:gd name="connsiteX4-9809" fmla="*/ 1312 w 10000"/>
              <a:gd name="connsiteY4-9810" fmla="*/ 9063 h 10000"/>
              <a:gd name="connsiteX5-9811" fmla="*/ 875 w 10000"/>
              <a:gd name="connsiteY5-9812" fmla="*/ 8744 h 10000"/>
              <a:gd name="connsiteX6-9813" fmla="*/ 437 w 10000"/>
              <a:gd name="connsiteY6-9814" fmla="*/ 8119 h 10000"/>
              <a:gd name="connsiteX7-9815" fmla="*/ 0 w 10000"/>
              <a:gd name="connsiteY7-9816" fmla="*/ 7484 h 10000"/>
              <a:gd name="connsiteX8-9817" fmla="*/ 1751 w 10000"/>
              <a:gd name="connsiteY8-9818" fmla="*/ 6272 h 10000"/>
              <a:gd name="connsiteX9-9819" fmla="*/ 2184 w 10000"/>
              <a:gd name="connsiteY9-9820" fmla="*/ 6546 h 10000"/>
              <a:gd name="connsiteX10-9821" fmla="*/ 2622 w 10000"/>
              <a:gd name="connsiteY10-9822" fmla="*/ 6863 h 10000"/>
              <a:gd name="connsiteX11-9823" fmla="*/ 3034 w 10000"/>
              <a:gd name="connsiteY11-9824" fmla="*/ 6863 h 10000"/>
              <a:gd name="connsiteX12-9825" fmla="*/ 3690 w 10000"/>
              <a:gd name="connsiteY12-9826" fmla="*/ 7181 h 10000"/>
              <a:gd name="connsiteX13-9827" fmla="*/ 4345 w 10000"/>
              <a:gd name="connsiteY13-9828" fmla="*/ 7181 h 10000"/>
              <a:gd name="connsiteX14-9829" fmla="*/ 4999 w 10000"/>
              <a:gd name="connsiteY14-9830" fmla="*/ 7181 h 10000"/>
              <a:gd name="connsiteX15-9831" fmla="*/ 5656 w 10000"/>
              <a:gd name="connsiteY15-9832" fmla="*/ 6863 h 10000"/>
              <a:gd name="connsiteX16-9833" fmla="*/ 6094 w 10000"/>
              <a:gd name="connsiteY16-9834" fmla="*/ 6863 h 10000"/>
              <a:gd name="connsiteX17-9835" fmla="*/ 6748 w 10000"/>
              <a:gd name="connsiteY17-9836" fmla="*/ 6546 h 10000"/>
              <a:gd name="connsiteX18-9837" fmla="*/ 7188 w 10000"/>
              <a:gd name="connsiteY18-9838" fmla="*/ 6272 h 10000"/>
              <a:gd name="connsiteX19-9839" fmla="*/ 7622 w 10000"/>
              <a:gd name="connsiteY19-9840" fmla="*/ 5957 h 10000"/>
              <a:gd name="connsiteX20-9841" fmla="*/ 7842 w 10000"/>
              <a:gd name="connsiteY20-9842" fmla="*/ 5645 h 10000"/>
              <a:gd name="connsiteX21-9843" fmla="*/ 7842 w 10000"/>
              <a:gd name="connsiteY21-9844" fmla="*/ 5333 h 10000"/>
              <a:gd name="connsiteX22-9845" fmla="*/ 8033 w 10000"/>
              <a:gd name="connsiteY22-9846" fmla="*/ 4705 h 10000"/>
              <a:gd name="connsiteX23-9847" fmla="*/ 8250 w 10000"/>
              <a:gd name="connsiteY23-9848" fmla="*/ 4082 h 10000"/>
              <a:gd name="connsiteX24-9849" fmla="*/ 8469 w 10000"/>
              <a:gd name="connsiteY24-9850" fmla="*/ 3761 h 10000"/>
              <a:gd name="connsiteX25-9851" fmla="*/ 8469 w 10000"/>
              <a:gd name="connsiteY25-9852" fmla="*/ 2824 h 10000"/>
              <a:gd name="connsiteX26-9853" fmla="*/ 8689 w 10000"/>
              <a:gd name="connsiteY26-9854" fmla="*/ 2200 h 10000"/>
              <a:gd name="connsiteX27-9855" fmla="*/ 8689 w 10000"/>
              <a:gd name="connsiteY27-9856" fmla="*/ 1569 h 10000"/>
              <a:gd name="connsiteX28-9857" fmla="*/ 8689 w 10000"/>
              <a:gd name="connsiteY28-9858" fmla="*/ 1252 h 10000"/>
              <a:gd name="connsiteX29-9859" fmla="*/ 8906 w 10000"/>
              <a:gd name="connsiteY29-9860" fmla="*/ 627 h 10000"/>
              <a:gd name="connsiteX30-9861" fmla="*/ 8906 w 10000"/>
              <a:gd name="connsiteY30-9862" fmla="*/ 312 h 10000"/>
              <a:gd name="connsiteX31-9863" fmla="*/ 9125 w 10000"/>
              <a:gd name="connsiteY31-9864" fmla="*/ 312 h 10000"/>
              <a:gd name="connsiteX32-9865" fmla="*/ 9125 w 10000"/>
              <a:gd name="connsiteY32-9866" fmla="*/ 0 h 10000"/>
              <a:gd name="connsiteX33-9867" fmla="*/ 9125 w 10000"/>
              <a:gd name="connsiteY33-9868" fmla="*/ 0 h 10000"/>
              <a:gd name="connsiteX34-9869" fmla="*/ 9125 w 10000"/>
              <a:gd name="connsiteY34-9870" fmla="*/ 0 h 10000"/>
              <a:gd name="connsiteX35-9871" fmla="*/ 9125 w 10000"/>
              <a:gd name="connsiteY35-9872" fmla="*/ 312 h 10000"/>
              <a:gd name="connsiteX36-9873" fmla="*/ 9345 w 10000"/>
              <a:gd name="connsiteY36-9874" fmla="*/ 312 h 10000"/>
              <a:gd name="connsiteX37-9875" fmla="*/ 9345 w 10000"/>
              <a:gd name="connsiteY37-9876" fmla="*/ 627 h 10000"/>
              <a:gd name="connsiteX38-9877" fmla="*/ 9345 w 10000"/>
              <a:gd name="connsiteY38-9878" fmla="*/ 1252 h 10000"/>
              <a:gd name="connsiteX39-9879" fmla="*/ 9345 w 10000"/>
              <a:gd name="connsiteY39-9880" fmla="*/ 1569 h 10000"/>
              <a:gd name="connsiteX40-9881" fmla="*/ 9345 w 10000"/>
              <a:gd name="connsiteY40-9882" fmla="*/ 2200 h 10000"/>
              <a:gd name="connsiteX41-9883" fmla="*/ 9345 w 10000"/>
              <a:gd name="connsiteY41-9884" fmla="*/ 2824 h 10000"/>
              <a:gd name="connsiteX42-9885" fmla="*/ 9564 w 10000"/>
              <a:gd name="connsiteY42-9886" fmla="*/ 4082 h 10000"/>
              <a:gd name="connsiteX43-9887" fmla="*/ 9564 w 10000"/>
              <a:gd name="connsiteY43-9888" fmla="*/ 5017 h 10000"/>
              <a:gd name="connsiteX44-9889" fmla="*/ 9781 w 10000"/>
              <a:gd name="connsiteY44-9890" fmla="*/ 5957 h 10000"/>
              <a:gd name="connsiteX45-9891" fmla="*/ 10000 w 10000"/>
              <a:gd name="connsiteY45-9892" fmla="*/ 6546 h 10000"/>
              <a:gd name="connsiteX46-9893" fmla="*/ 10000 w 10000"/>
              <a:gd name="connsiteY46-9894" fmla="*/ 6863 h 10000"/>
              <a:gd name="connsiteX47-9895" fmla="*/ 10000 w 10000"/>
              <a:gd name="connsiteY47-9896" fmla="*/ 7181 h 10000"/>
              <a:gd name="connsiteX48-9897" fmla="*/ 10000 w 10000"/>
              <a:gd name="connsiteY48-9898" fmla="*/ 7484 h 10000"/>
              <a:gd name="connsiteX49-9899" fmla="*/ 9781 w 10000"/>
              <a:gd name="connsiteY49-9900" fmla="*/ 7800 h 10000"/>
              <a:gd name="connsiteX50-9901" fmla="*/ 9345 w 10000"/>
              <a:gd name="connsiteY50-9902" fmla="*/ 8119 h 10000"/>
              <a:gd name="connsiteX51-9903" fmla="*/ 8906 w 10000"/>
              <a:gd name="connsiteY51-9904" fmla="*/ 8429 h 10000"/>
              <a:gd name="connsiteX52-9905" fmla="*/ 8469 w 10000"/>
              <a:gd name="connsiteY52-9906" fmla="*/ 8744 h 10000"/>
              <a:gd name="connsiteX53-9907" fmla="*/ 7842 w 10000"/>
              <a:gd name="connsiteY53-9908" fmla="*/ 9063 h 10000"/>
              <a:gd name="connsiteX54-9909" fmla="*/ 6966 w 10000"/>
              <a:gd name="connsiteY54-9910" fmla="*/ 9373 h 10000"/>
              <a:gd name="connsiteX55-9911" fmla="*/ 6311 w 10000"/>
              <a:gd name="connsiteY55-9912" fmla="*/ 9687 h 10000"/>
              <a:gd name="connsiteX56-9913" fmla="*/ 5437 w 10000"/>
              <a:gd name="connsiteY56-9914" fmla="*/ 10000 h 10000"/>
              <a:gd name="connsiteX57-9915" fmla="*/ 4345 w 10000"/>
              <a:gd name="connsiteY57-9916" fmla="*/ 10000 h 10000"/>
              <a:gd name="connsiteX58-9917" fmla="*/ 4345 w 10000"/>
              <a:gd name="connsiteY58-9918" fmla="*/ 10000 h 10000"/>
              <a:gd name="connsiteX0-9919" fmla="*/ 3908 w 9563"/>
              <a:gd name="connsiteY0-9920" fmla="*/ 10000 h 10000"/>
              <a:gd name="connsiteX1-9921" fmla="*/ 3033 w 9563"/>
              <a:gd name="connsiteY1-9922" fmla="*/ 9687 h 10000"/>
              <a:gd name="connsiteX2-9923" fmla="*/ 2185 w 9563"/>
              <a:gd name="connsiteY2-9924" fmla="*/ 9687 h 10000"/>
              <a:gd name="connsiteX3-9925" fmla="*/ 1530 w 9563"/>
              <a:gd name="connsiteY3-9926" fmla="*/ 9373 h 10000"/>
              <a:gd name="connsiteX4-9927" fmla="*/ 875 w 9563"/>
              <a:gd name="connsiteY4-9928" fmla="*/ 9063 h 10000"/>
              <a:gd name="connsiteX5-9929" fmla="*/ 438 w 9563"/>
              <a:gd name="connsiteY5-9930" fmla="*/ 8744 h 10000"/>
              <a:gd name="connsiteX6-9931" fmla="*/ 0 w 9563"/>
              <a:gd name="connsiteY6-9932" fmla="*/ 8119 h 10000"/>
              <a:gd name="connsiteX7-9933" fmla="*/ 1314 w 9563"/>
              <a:gd name="connsiteY7-9934" fmla="*/ 6272 h 10000"/>
              <a:gd name="connsiteX8-9935" fmla="*/ 1747 w 9563"/>
              <a:gd name="connsiteY8-9936" fmla="*/ 6546 h 10000"/>
              <a:gd name="connsiteX9-9937" fmla="*/ 2185 w 9563"/>
              <a:gd name="connsiteY9-9938" fmla="*/ 6863 h 10000"/>
              <a:gd name="connsiteX10-9939" fmla="*/ 2597 w 9563"/>
              <a:gd name="connsiteY10-9940" fmla="*/ 6863 h 10000"/>
              <a:gd name="connsiteX11-9941" fmla="*/ 3253 w 9563"/>
              <a:gd name="connsiteY11-9942" fmla="*/ 7181 h 10000"/>
              <a:gd name="connsiteX12-9943" fmla="*/ 3908 w 9563"/>
              <a:gd name="connsiteY12-9944" fmla="*/ 7181 h 10000"/>
              <a:gd name="connsiteX13-9945" fmla="*/ 4562 w 9563"/>
              <a:gd name="connsiteY13-9946" fmla="*/ 7181 h 10000"/>
              <a:gd name="connsiteX14-9947" fmla="*/ 5219 w 9563"/>
              <a:gd name="connsiteY14-9948" fmla="*/ 6863 h 10000"/>
              <a:gd name="connsiteX15-9949" fmla="*/ 5657 w 9563"/>
              <a:gd name="connsiteY15-9950" fmla="*/ 6863 h 10000"/>
              <a:gd name="connsiteX16-9951" fmla="*/ 6311 w 9563"/>
              <a:gd name="connsiteY16-9952" fmla="*/ 6546 h 10000"/>
              <a:gd name="connsiteX17-9953" fmla="*/ 6751 w 9563"/>
              <a:gd name="connsiteY17-9954" fmla="*/ 6272 h 10000"/>
              <a:gd name="connsiteX18-9955" fmla="*/ 7185 w 9563"/>
              <a:gd name="connsiteY18-9956" fmla="*/ 5957 h 10000"/>
              <a:gd name="connsiteX19-9957" fmla="*/ 7405 w 9563"/>
              <a:gd name="connsiteY19-9958" fmla="*/ 5645 h 10000"/>
              <a:gd name="connsiteX20-9959" fmla="*/ 7405 w 9563"/>
              <a:gd name="connsiteY20-9960" fmla="*/ 5333 h 10000"/>
              <a:gd name="connsiteX21-9961" fmla="*/ 7596 w 9563"/>
              <a:gd name="connsiteY21-9962" fmla="*/ 4705 h 10000"/>
              <a:gd name="connsiteX22-9963" fmla="*/ 7813 w 9563"/>
              <a:gd name="connsiteY22-9964" fmla="*/ 4082 h 10000"/>
              <a:gd name="connsiteX23-9965" fmla="*/ 8032 w 9563"/>
              <a:gd name="connsiteY23-9966" fmla="*/ 3761 h 10000"/>
              <a:gd name="connsiteX24-9967" fmla="*/ 8032 w 9563"/>
              <a:gd name="connsiteY24-9968" fmla="*/ 2824 h 10000"/>
              <a:gd name="connsiteX25-9969" fmla="*/ 8252 w 9563"/>
              <a:gd name="connsiteY25-9970" fmla="*/ 2200 h 10000"/>
              <a:gd name="connsiteX26-9971" fmla="*/ 8252 w 9563"/>
              <a:gd name="connsiteY26-9972" fmla="*/ 1569 h 10000"/>
              <a:gd name="connsiteX27-9973" fmla="*/ 8252 w 9563"/>
              <a:gd name="connsiteY27-9974" fmla="*/ 1252 h 10000"/>
              <a:gd name="connsiteX28-9975" fmla="*/ 8469 w 9563"/>
              <a:gd name="connsiteY28-9976" fmla="*/ 627 h 10000"/>
              <a:gd name="connsiteX29-9977" fmla="*/ 8469 w 9563"/>
              <a:gd name="connsiteY29-9978" fmla="*/ 312 h 10000"/>
              <a:gd name="connsiteX30-9979" fmla="*/ 8688 w 9563"/>
              <a:gd name="connsiteY30-9980" fmla="*/ 312 h 10000"/>
              <a:gd name="connsiteX31-9981" fmla="*/ 8688 w 9563"/>
              <a:gd name="connsiteY31-9982" fmla="*/ 0 h 10000"/>
              <a:gd name="connsiteX32-9983" fmla="*/ 8688 w 9563"/>
              <a:gd name="connsiteY32-9984" fmla="*/ 0 h 10000"/>
              <a:gd name="connsiteX33-9985" fmla="*/ 8688 w 9563"/>
              <a:gd name="connsiteY33-9986" fmla="*/ 0 h 10000"/>
              <a:gd name="connsiteX34-9987" fmla="*/ 8688 w 9563"/>
              <a:gd name="connsiteY34-9988" fmla="*/ 312 h 10000"/>
              <a:gd name="connsiteX35-9989" fmla="*/ 8908 w 9563"/>
              <a:gd name="connsiteY35-9990" fmla="*/ 312 h 10000"/>
              <a:gd name="connsiteX36-9991" fmla="*/ 8908 w 9563"/>
              <a:gd name="connsiteY36-9992" fmla="*/ 627 h 10000"/>
              <a:gd name="connsiteX37-9993" fmla="*/ 8908 w 9563"/>
              <a:gd name="connsiteY37-9994" fmla="*/ 1252 h 10000"/>
              <a:gd name="connsiteX38-9995" fmla="*/ 8908 w 9563"/>
              <a:gd name="connsiteY38-9996" fmla="*/ 1569 h 10000"/>
              <a:gd name="connsiteX39-9997" fmla="*/ 8908 w 9563"/>
              <a:gd name="connsiteY39-9998" fmla="*/ 2200 h 10000"/>
              <a:gd name="connsiteX40-9999" fmla="*/ 8908 w 9563"/>
              <a:gd name="connsiteY40-10000" fmla="*/ 2824 h 10000"/>
              <a:gd name="connsiteX41-10001" fmla="*/ 9127 w 9563"/>
              <a:gd name="connsiteY41-10002" fmla="*/ 4082 h 10000"/>
              <a:gd name="connsiteX42-10003" fmla="*/ 9127 w 9563"/>
              <a:gd name="connsiteY42-10004" fmla="*/ 5017 h 10000"/>
              <a:gd name="connsiteX43-10005" fmla="*/ 9344 w 9563"/>
              <a:gd name="connsiteY43-10006" fmla="*/ 5957 h 10000"/>
              <a:gd name="connsiteX44-10007" fmla="*/ 9563 w 9563"/>
              <a:gd name="connsiteY44-10008" fmla="*/ 6546 h 10000"/>
              <a:gd name="connsiteX45-10009" fmla="*/ 9563 w 9563"/>
              <a:gd name="connsiteY45-10010" fmla="*/ 6863 h 10000"/>
              <a:gd name="connsiteX46-10011" fmla="*/ 9563 w 9563"/>
              <a:gd name="connsiteY46-10012" fmla="*/ 7181 h 10000"/>
              <a:gd name="connsiteX47-10013" fmla="*/ 9563 w 9563"/>
              <a:gd name="connsiteY47-10014" fmla="*/ 7484 h 10000"/>
              <a:gd name="connsiteX48-10015" fmla="*/ 9344 w 9563"/>
              <a:gd name="connsiteY48-10016" fmla="*/ 7800 h 10000"/>
              <a:gd name="connsiteX49-10017" fmla="*/ 8908 w 9563"/>
              <a:gd name="connsiteY49-10018" fmla="*/ 8119 h 10000"/>
              <a:gd name="connsiteX50-10019" fmla="*/ 8469 w 9563"/>
              <a:gd name="connsiteY50-10020" fmla="*/ 8429 h 10000"/>
              <a:gd name="connsiteX51-10021" fmla="*/ 8032 w 9563"/>
              <a:gd name="connsiteY51-10022" fmla="*/ 8744 h 10000"/>
              <a:gd name="connsiteX52-10023" fmla="*/ 7405 w 9563"/>
              <a:gd name="connsiteY52-10024" fmla="*/ 9063 h 10000"/>
              <a:gd name="connsiteX53-10025" fmla="*/ 6529 w 9563"/>
              <a:gd name="connsiteY53-10026" fmla="*/ 9373 h 10000"/>
              <a:gd name="connsiteX54-10027" fmla="*/ 5874 w 9563"/>
              <a:gd name="connsiteY54-10028" fmla="*/ 9687 h 10000"/>
              <a:gd name="connsiteX55-10029" fmla="*/ 5000 w 9563"/>
              <a:gd name="connsiteY55-10030" fmla="*/ 10000 h 10000"/>
              <a:gd name="connsiteX56-10031" fmla="*/ 3908 w 9563"/>
              <a:gd name="connsiteY56-10032" fmla="*/ 10000 h 10000"/>
              <a:gd name="connsiteX57-10033" fmla="*/ 3908 w 9563"/>
              <a:gd name="connsiteY57-10034" fmla="*/ 10000 h 10000"/>
              <a:gd name="connsiteX0-10035" fmla="*/ 3629 w 9542"/>
              <a:gd name="connsiteY0-10036" fmla="*/ 10000 h 10000"/>
              <a:gd name="connsiteX1-10037" fmla="*/ 2714 w 9542"/>
              <a:gd name="connsiteY1-10038" fmla="*/ 9687 h 10000"/>
              <a:gd name="connsiteX2-10039" fmla="*/ 1827 w 9542"/>
              <a:gd name="connsiteY2-10040" fmla="*/ 9687 h 10000"/>
              <a:gd name="connsiteX3-10041" fmla="*/ 1142 w 9542"/>
              <a:gd name="connsiteY3-10042" fmla="*/ 9373 h 10000"/>
              <a:gd name="connsiteX4-10043" fmla="*/ 457 w 9542"/>
              <a:gd name="connsiteY4-10044" fmla="*/ 9063 h 10000"/>
              <a:gd name="connsiteX5-10045" fmla="*/ 0 w 9542"/>
              <a:gd name="connsiteY5-10046" fmla="*/ 8744 h 10000"/>
              <a:gd name="connsiteX6-10047" fmla="*/ 916 w 9542"/>
              <a:gd name="connsiteY6-10048" fmla="*/ 6272 h 10000"/>
              <a:gd name="connsiteX7-10049" fmla="*/ 1369 w 9542"/>
              <a:gd name="connsiteY7-10050" fmla="*/ 6546 h 10000"/>
              <a:gd name="connsiteX8-10051" fmla="*/ 1827 w 9542"/>
              <a:gd name="connsiteY8-10052" fmla="*/ 6863 h 10000"/>
              <a:gd name="connsiteX9-10053" fmla="*/ 2258 w 9542"/>
              <a:gd name="connsiteY9-10054" fmla="*/ 6863 h 10000"/>
              <a:gd name="connsiteX10-10055" fmla="*/ 2944 w 9542"/>
              <a:gd name="connsiteY10-10056" fmla="*/ 7181 h 10000"/>
              <a:gd name="connsiteX11-10057" fmla="*/ 3629 w 9542"/>
              <a:gd name="connsiteY11-10058" fmla="*/ 7181 h 10000"/>
              <a:gd name="connsiteX12-10059" fmla="*/ 4312 w 9542"/>
              <a:gd name="connsiteY12-10060" fmla="*/ 7181 h 10000"/>
              <a:gd name="connsiteX13-10061" fmla="*/ 4999 w 9542"/>
              <a:gd name="connsiteY13-10062" fmla="*/ 6863 h 10000"/>
              <a:gd name="connsiteX14-10063" fmla="*/ 5458 w 9542"/>
              <a:gd name="connsiteY14-10064" fmla="*/ 6863 h 10000"/>
              <a:gd name="connsiteX15-10065" fmla="*/ 6141 w 9542"/>
              <a:gd name="connsiteY15-10066" fmla="*/ 6546 h 10000"/>
              <a:gd name="connsiteX16-10067" fmla="*/ 6602 w 9542"/>
              <a:gd name="connsiteY16-10068" fmla="*/ 6272 h 10000"/>
              <a:gd name="connsiteX17-10069" fmla="*/ 7055 w 9542"/>
              <a:gd name="connsiteY17-10070" fmla="*/ 5957 h 10000"/>
              <a:gd name="connsiteX18-10071" fmla="*/ 7285 w 9542"/>
              <a:gd name="connsiteY18-10072" fmla="*/ 5645 h 10000"/>
              <a:gd name="connsiteX19-10073" fmla="*/ 7285 w 9542"/>
              <a:gd name="connsiteY19-10074" fmla="*/ 5333 h 10000"/>
              <a:gd name="connsiteX20-10075" fmla="*/ 7485 w 9542"/>
              <a:gd name="connsiteY20-10076" fmla="*/ 4705 h 10000"/>
              <a:gd name="connsiteX21-10077" fmla="*/ 7712 w 9542"/>
              <a:gd name="connsiteY21-10078" fmla="*/ 4082 h 10000"/>
              <a:gd name="connsiteX22-10079" fmla="*/ 7941 w 9542"/>
              <a:gd name="connsiteY22-10080" fmla="*/ 3761 h 10000"/>
              <a:gd name="connsiteX23-10081" fmla="*/ 7941 w 9542"/>
              <a:gd name="connsiteY23-10082" fmla="*/ 2824 h 10000"/>
              <a:gd name="connsiteX24-10083" fmla="*/ 8171 w 9542"/>
              <a:gd name="connsiteY24-10084" fmla="*/ 2200 h 10000"/>
              <a:gd name="connsiteX25-10085" fmla="*/ 8171 w 9542"/>
              <a:gd name="connsiteY25-10086" fmla="*/ 1569 h 10000"/>
              <a:gd name="connsiteX26-10087" fmla="*/ 8171 w 9542"/>
              <a:gd name="connsiteY26-10088" fmla="*/ 1252 h 10000"/>
              <a:gd name="connsiteX27-10089" fmla="*/ 8398 w 9542"/>
              <a:gd name="connsiteY27-10090" fmla="*/ 627 h 10000"/>
              <a:gd name="connsiteX28-10091" fmla="*/ 8398 w 9542"/>
              <a:gd name="connsiteY28-10092" fmla="*/ 312 h 10000"/>
              <a:gd name="connsiteX29-10093" fmla="*/ 8627 w 9542"/>
              <a:gd name="connsiteY29-10094" fmla="*/ 312 h 10000"/>
              <a:gd name="connsiteX30-10095" fmla="*/ 8627 w 9542"/>
              <a:gd name="connsiteY30-10096" fmla="*/ 0 h 10000"/>
              <a:gd name="connsiteX31-10097" fmla="*/ 8627 w 9542"/>
              <a:gd name="connsiteY31-10098" fmla="*/ 0 h 10000"/>
              <a:gd name="connsiteX32-10099" fmla="*/ 8627 w 9542"/>
              <a:gd name="connsiteY32-10100" fmla="*/ 0 h 10000"/>
              <a:gd name="connsiteX33-10101" fmla="*/ 8627 w 9542"/>
              <a:gd name="connsiteY33-10102" fmla="*/ 312 h 10000"/>
              <a:gd name="connsiteX34-10103" fmla="*/ 8857 w 9542"/>
              <a:gd name="connsiteY34-10104" fmla="*/ 312 h 10000"/>
              <a:gd name="connsiteX35-10105" fmla="*/ 8857 w 9542"/>
              <a:gd name="connsiteY35-10106" fmla="*/ 627 h 10000"/>
              <a:gd name="connsiteX36-10107" fmla="*/ 8857 w 9542"/>
              <a:gd name="connsiteY36-10108" fmla="*/ 1252 h 10000"/>
              <a:gd name="connsiteX37-10109" fmla="*/ 8857 w 9542"/>
              <a:gd name="connsiteY37-10110" fmla="*/ 1569 h 10000"/>
              <a:gd name="connsiteX38-10111" fmla="*/ 8857 w 9542"/>
              <a:gd name="connsiteY38-10112" fmla="*/ 2200 h 10000"/>
              <a:gd name="connsiteX39-10113" fmla="*/ 8857 w 9542"/>
              <a:gd name="connsiteY39-10114" fmla="*/ 2824 h 10000"/>
              <a:gd name="connsiteX40-10115" fmla="*/ 9086 w 9542"/>
              <a:gd name="connsiteY40-10116" fmla="*/ 4082 h 10000"/>
              <a:gd name="connsiteX41-10117" fmla="*/ 9086 w 9542"/>
              <a:gd name="connsiteY41-10118" fmla="*/ 5017 h 10000"/>
              <a:gd name="connsiteX42-10119" fmla="*/ 9313 w 9542"/>
              <a:gd name="connsiteY42-10120" fmla="*/ 5957 h 10000"/>
              <a:gd name="connsiteX43-10121" fmla="*/ 9542 w 9542"/>
              <a:gd name="connsiteY43-10122" fmla="*/ 6546 h 10000"/>
              <a:gd name="connsiteX44-10123" fmla="*/ 9542 w 9542"/>
              <a:gd name="connsiteY44-10124" fmla="*/ 6863 h 10000"/>
              <a:gd name="connsiteX45-10125" fmla="*/ 9542 w 9542"/>
              <a:gd name="connsiteY45-10126" fmla="*/ 7181 h 10000"/>
              <a:gd name="connsiteX46-10127" fmla="*/ 9542 w 9542"/>
              <a:gd name="connsiteY46-10128" fmla="*/ 7484 h 10000"/>
              <a:gd name="connsiteX47-10129" fmla="*/ 9313 w 9542"/>
              <a:gd name="connsiteY47-10130" fmla="*/ 7800 h 10000"/>
              <a:gd name="connsiteX48-10131" fmla="*/ 8857 w 9542"/>
              <a:gd name="connsiteY48-10132" fmla="*/ 8119 h 10000"/>
              <a:gd name="connsiteX49-10133" fmla="*/ 8398 w 9542"/>
              <a:gd name="connsiteY49-10134" fmla="*/ 8429 h 10000"/>
              <a:gd name="connsiteX50-10135" fmla="*/ 7941 w 9542"/>
              <a:gd name="connsiteY50-10136" fmla="*/ 8744 h 10000"/>
              <a:gd name="connsiteX51-10137" fmla="*/ 7285 w 9542"/>
              <a:gd name="connsiteY51-10138" fmla="*/ 9063 h 10000"/>
              <a:gd name="connsiteX52-10139" fmla="*/ 6369 w 9542"/>
              <a:gd name="connsiteY52-10140" fmla="*/ 9373 h 10000"/>
              <a:gd name="connsiteX53-10141" fmla="*/ 5684 w 9542"/>
              <a:gd name="connsiteY53-10142" fmla="*/ 9687 h 10000"/>
              <a:gd name="connsiteX54-10143" fmla="*/ 4770 w 9542"/>
              <a:gd name="connsiteY54-10144" fmla="*/ 10000 h 10000"/>
              <a:gd name="connsiteX55-10145" fmla="*/ 3629 w 9542"/>
              <a:gd name="connsiteY55-10146" fmla="*/ 10000 h 10000"/>
              <a:gd name="connsiteX56-10147" fmla="*/ 3629 w 9542"/>
              <a:gd name="connsiteY56-10148" fmla="*/ 10000 h 10000"/>
              <a:gd name="connsiteX0-10149" fmla="*/ 3324 w 9521"/>
              <a:gd name="connsiteY0-10150" fmla="*/ 10000 h 10000"/>
              <a:gd name="connsiteX1-10151" fmla="*/ 2365 w 9521"/>
              <a:gd name="connsiteY1-10152" fmla="*/ 9687 h 10000"/>
              <a:gd name="connsiteX2-10153" fmla="*/ 1436 w 9521"/>
              <a:gd name="connsiteY2-10154" fmla="*/ 9687 h 10000"/>
              <a:gd name="connsiteX3-10155" fmla="*/ 718 w 9521"/>
              <a:gd name="connsiteY3-10156" fmla="*/ 9373 h 10000"/>
              <a:gd name="connsiteX4-10157" fmla="*/ 0 w 9521"/>
              <a:gd name="connsiteY4-10158" fmla="*/ 9063 h 10000"/>
              <a:gd name="connsiteX5-10159" fmla="*/ 481 w 9521"/>
              <a:gd name="connsiteY5-10160" fmla="*/ 6272 h 10000"/>
              <a:gd name="connsiteX6-10161" fmla="*/ 956 w 9521"/>
              <a:gd name="connsiteY6-10162" fmla="*/ 6546 h 10000"/>
              <a:gd name="connsiteX7-10163" fmla="*/ 1436 w 9521"/>
              <a:gd name="connsiteY7-10164" fmla="*/ 6863 h 10000"/>
              <a:gd name="connsiteX8-10165" fmla="*/ 1887 w 9521"/>
              <a:gd name="connsiteY8-10166" fmla="*/ 6863 h 10000"/>
              <a:gd name="connsiteX9-10167" fmla="*/ 2606 w 9521"/>
              <a:gd name="connsiteY9-10168" fmla="*/ 7181 h 10000"/>
              <a:gd name="connsiteX10-10169" fmla="*/ 3324 w 9521"/>
              <a:gd name="connsiteY10-10170" fmla="*/ 7181 h 10000"/>
              <a:gd name="connsiteX11-10171" fmla="*/ 4040 w 9521"/>
              <a:gd name="connsiteY11-10172" fmla="*/ 7181 h 10000"/>
              <a:gd name="connsiteX12-10173" fmla="*/ 4760 w 9521"/>
              <a:gd name="connsiteY12-10174" fmla="*/ 6863 h 10000"/>
              <a:gd name="connsiteX13-10175" fmla="*/ 5241 w 9521"/>
              <a:gd name="connsiteY13-10176" fmla="*/ 6863 h 10000"/>
              <a:gd name="connsiteX14-10177" fmla="*/ 5957 w 9521"/>
              <a:gd name="connsiteY14-10178" fmla="*/ 6546 h 10000"/>
              <a:gd name="connsiteX15-10179" fmla="*/ 6440 w 9521"/>
              <a:gd name="connsiteY15-10180" fmla="*/ 6272 h 10000"/>
              <a:gd name="connsiteX16-10181" fmla="*/ 6915 w 9521"/>
              <a:gd name="connsiteY16-10182" fmla="*/ 5957 h 10000"/>
              <a:gd name="connsiteX17-10183" fmla="*/ 7156 w 9521"/>
              <a:gd name="connsiteY17-10184" fmla="*/ 5645 h 10000"/>
              <a:gd name="connsiteX18-10185" fmla="*/ 7156 w 9521"/>
              <a:gd name="connsiteY18-10186" fmla="*/ 5333 h 10000"/>
              <a:gd name="connsiteX19-10187" fmla="*/ 7365 w 9521"/>
              <a:gd name="connsiteY19-10188" fmla="*/ 4705 h 10000"/>
              <a:gd name="connsiteX20-10189" fmla="*/ 7603 w 9521"/>
              <a:gd name="connsiteY20-10190" fmla="*/ 4082 h 10000"/>
              <a:gd name="connsiteX21-10191" fmla="*/ 7843 w 9521"/>
              <a:gd name="connsiteY21-10192" fmla="*/ 3761 h 10000"/>
              <a:gd name="connsiteX22-10193" fmla="*/ 7843 w 9521"/>
              <a:gd name="connsiteY22-10194" fmla="*/ 2824 h 10000"/>
              <a:gd name="connsiteX23-10195" fmla="*/ 8084 w 9521"/>
              <a:gd name="connsiteY23-10196" fmla="*/ 2200 h 10000"/>
              <a:gd name="connsiteX24-10197" fmla="*/ 8084 w 9521"/>
              <a:gd name="connsiteY24-10198" fmla="*/ 1569 h 10000"/>
              <a:gd name="connsiteX25-10199" fmla="*/ 8084 w 9521"/>
              <a:gd name="connsiteY25-10200" fmla="*/ 1252 h 10000"/>
              <a:gd name="connsiteX26-10201" fmla="*/ 8322 w 9521"/>
              <a:gd name="connsiteY26-10202" fmla="*/ 627 h 10000"/>
              <a:gd name="connsiteX27-10203" fmla="*/ 8322 w 9521"/>
              <a:gd name="connsiteY27-10204" fmla="*/ 312 h 10000"/>
              <a:gd name="connsiteX28-10205" fmla="*/ 8562 w 9521"/>
              <a:gd name="connsiteY28-10206" fmla="*/ 312 h 10000"/>
              <a:gd name="connsiteX29-10207" fmla="*/ 8562 w 9521"/>
              <a:gd name="connsiteY29-10208" fmla="*/ 0 h 10000"/>
              <a:gd name="connsiteX30-10209" fmla="*/ 8562 w 9521"/>
              <a:gd name="connsiteY30-10210" fmla="*/ 0 h 10000"/>
              <a:gd name="connsiteX31-10211" fmla="*/ 8562 w 9521"/>
              <a:gd name="connsiteY31-10212" fmla="*/ 0 h 10000"/>
              <a:gd name="connsiteX32-10213" fmla="*/ 8562 w 9521"/>
              <a:gd name="connsiteY32-10214" fmla="*/ 312 h 10000"/>
              <a:gd name="connsiteX33-10215" fmla="*/ 8803 w 9521"/>
              <a:gd name="connsiteY33-10216" fmla="*/ 312 h 10000"/>
              <a:gd name="connsiteX34-10217" fmla="*/ 8803 w 9521"/>
              <a:gd name="connsiteY34-10218" fmla="*/ 627 h 10000"/>
              <a:gd name="connsiteX35-10219" fmla="*/ 8803 w 9521"/>
              <a:gd name="connsiteY35-10220" fmla="*/ 1252 h 10000"/>
              <a:gd name="connsiteX36-10221" fmla="*/ 8803 w 9521"/>
              <a:gd name="connsiteY36-10222" fmla="*/ 1569 h 10000"/>
              <a:gd name="connsiteX37-10223" fmla="*/ 8803 w 9521"/>
              <a:gd name="connsiteY37-10224" fmla="*/ 2200 h 10000"/>
              <a:gd name="connsiteX38-10225" fmla="*/ 8803 w 9521"/>
              <a:gd name="connsiteY38-10226" fmla="*/ 2824 h 10000"/>
              <a:gd name="connsiteX39-10227" fmla="*/ 9043 w 9521"/>
              <a:gd name="connsiteY39-10228" fmla="*/ 4082 h 10000"/>
              <a:gd name="connsiteX40-10229" fmla="*/ 9043 w 9521"/>
              <a:gd name="connsiteY40-10230" fmla="*/ 5017 h 10000"/>
              <a:gd name="connsiteX41-10231" fmla="*/ 9281 w 9521"/>
              <a:gd name="connsiteY41-10232" fmla="*/ 5957 h 10000"/>
              <a:gd name="connsiteX42-10233" fmla="*/ 9521 w 9521"/>
              <a:gd name="connsiteY42-10234" fmla="*/ 6546 h 10000"/>
              <a:gd name="connsiteX43-10235" fmla="*/ 9521 w 9521"/>
              <a:gd name="connsiteY43-10236" fmla="*/ 6863 h 10000"/>
              <a:gd name="connsiteX44-10237" fmla="*/ 9521 w 9521"/>
              <a:gd name="connsiteY44-10238" fmla="*/ 7181 h 10000"/>
              <a:gd name="connsiteX45-10239" fmla="*/ 9521 w 9521"/>
              <a:gd name="connsiteY45-10240" fmla="*/ 7484 h 10000"/>
              <a:gd name="connsiteX46-10241" fmla="*/ 9281 w 9521"/>
              <a:gd name="connsiteY46-10242" fmla="*/ 7800 h 10000"/>
              <a:gd name="connsiteX47-10243" fmla="*/ 8803 w 9521"/>
              <a:gd name="connsiteY47-10244" fmla="*/ 8119 h 10000"/>
              <a:gd name="connsiteX48-10245" fmla="*/ 8322 w 9521"/>
              <a:gd name="connsiteY48-10246" fmla="*/ 8429 h 10000"/>
              <a:gd name="connsiteX49-10247" fmla="*/ 7843 w 9521"/>
              <a:gd name="connsiteY49-10248" fmla="*/ 8744 h 10000"/>
              <a:gd name="connsiteX50-10249" fmla="*/ 7156 w 9521"/>
              <a:gd name="connsiteY50-10250" fmla="*/ 9063 h 10000"/>
              <a:gd name="connsiteX51-10251" fmla="*/ 6196 w 9521"/>
              <a:gd name="connsiteY51-10252" fmla="*/ 9373 h 10000"/>
              <a:gd name="connsiteX52-10253" fmla="*/ 5478 w 9521"/>
              <a:gd name="connsiteY52-10254" fmla="*/ 9687 h 10000"/>
              <a:gd name="connsiteX53-10255" fmla="*/ 4520 w 9521"/>
              <a:gd name="connsiteY53-10256" fmla="*/ 10000 h 10000"/>
              <a:gd name="connsiteX54-10257" fmla="*/ 3324 w 9521"/>
              <a:gd name="connsiteY54-10258" fmla="*/ 10000 h 10000"/>
              <a:gd name="connsiteX55-10259" fmla="*/ 3324 w 9521"/>
              <a:gd name="connsiteY55-10260" fmla="*/ 10000 h 10000"/>
              <a:gd name="connsiteX0-10261" fmla="*/ 2986 w 9495"/>
              <a:gd name="connsiteY0-10262" fmla="*/ 10000 h 10000"/>
              <a:gd name="connsiteX1-10263" fmla="*/ 1979 w 9495"/>
              <a:gd name="connsiteY1-10264" fmla="*/ 9687 h 10000"/>
              <a:gd name="connsiteX2-10265" fmla="*/ 1003 w 9495"/>
              <a:gd name="connsiteY2-10266" fmla="*/ 9687 h 10000"/>
              <a:gd name="connsiteX3-10267" fmla="*/ 249 w 9495"/>
              <a:gd name="connsiteY3-10268" fmla="*/ 9373 h 10000"/>
              <a:gd name="connsiteX4-10269" fmla="*/ 0 w 9495"/>
              <a:gd name="connsiteY4-10270" fmla="*/ 6272 h 10000"/>
              <a:gd name="connsiteX5-10271" fmla="*/ 499 w 9495"/>
              <a:gd name="connsiteY5-10272" fmla="*/ 6546 h 10000"/>
              <a:gd name="connsiteX6-10273" fmla="*/ 1003 w 9495"/>
              <a:gd name="connsiteY6-10274" fmla="*/ 6863 h 10000"/>
              <a:gd name="connsiteX7-10275" fmla="*/ 1477 w 9495"/>
              <a:gd name="connsiteY7-10276" fmla="*/ 6863 h 10000"/>
              <a:gd name="connsiteX8-10277" fmla="*/ 2232 w 9495"/>
              <a:gd name="connsiteY8-10278" fmla="*/ 7181 h 10000"/>
              <a:gd name="connsiteX9-10279" fmla="*/ 2986 w 9495"/>
              <a:gd name="connsiteY9-10280" fmla="*/ 7181 h 10000"/>
              <a:gd name="connsiteX10-10281" fmla="*/ 3738 w 9495"/>
              <a:gd name="connsiteY10-10282" fmla="*/ 7181 h 10000"/>
              <a:gd name="connsiteX11-10283" fmla="*/ 4494 w 9495"/>
              <a:gd name="connsiteY11-10284" fmla="*/ 6863 h 10000"/>
              <a:gd name="connsiteX12-10285" fmla="*/ 5000 w 9495"/>
              <a:gd name="connsiteY12-10286" fmla="*/ 6863 h 10000"/>
              <a:gd name="connsiteX13-10287" fmla="*/ 5752 w 9495"/>
              <a:gd name="connsiteY13-10288" fmla="*/ 6546 h 10000"/>
              <a:gd name="connsiteX14-10289" fmla="*/ 6259 w 9495"/>
              <a:gd name="connsiteY14-10290" fmla="*/ 6272 h 10000"/>
              <a:gd name="connsiteX15-10291" fmla="*/ 6758 w 9495"/>
              <a:gd name="connsiteY15-10292" fmla="*/ 5957 h 10000"/>
              <a:gd name="connsiteX16-10293" fmla="*/ 7011 w 9495"/>
              <a:gd name="connsiteY16-10294" fmla="*/ 5645 h 10000"/>
              <a:gd name="connsiteX17-10295" fmla="*/ 7011 w 9495"/>
              <a:gd name="connsiteY17-10296" fmla="*/ 5333 h 10000"/>
              <a:gd name="connsiteX18-10297" fmla="*/ 7231 w 9495"/>
              <a:gd name="connsiteY18-10298" fmla="*/ 4705 h 10000"/>
              <a:gd name="connsiteX19-10299" fmla="*/ 7481 w 9495"/>
              <a:gd name="connsiteY19-10300" fmla="*/ 4082 h 10000"/>
              <a:gd name="connsiteX20-10301" fmla="*/ 7733 w 9495"/>
              <a:gd name="connsiteY20-10302" fmla="*/ 3761 h 10000"/>
              <a:gd name="connsiteX21-10303" fmla="*/ 7733 w 9495"/>
              <a:gd name="connsiteY21-10304" fmla="*/ 2824 h 10000"/>
              <a:gd name="connsiteX22-10305" fmla="*/ 7986 w 9495"/>
              <a:gd name="connsiteY22-10306" fmla="*/ 2200 h 10000"/>
              <a:gd name="connsiteX23-10307" fmla="*/ 7986 w 9495"/>
              <a:gd name="connsiteY23-10308" fmla="*/ 1569 h 10000"/>
              <a:gd name="connsiteX24-10309" fmla="*/ 7986 w 9495"/>
              <a:gd name="connsiteY24-10310" fmla="*/ 1252 h 10000"/>
              <a:gd name="connsiteX25-10311" fmla="*/ 8236 w 9495"/>
              <a:gd name="connsiteY25-10312" fmla="*/ 627 h 10000"/>
              <a:gd name="connsiteX26-10313" fmla="*/ 8236 w 9495"/>
              <a:gd name="connsiteY26-10314" fmla="*/ 312 h 10000"/>
              <a:gd name="connsiteX27-10315" fmla="*/ 8488 w 9495"/>
              <a:gd name="connsiteY27-10316" fmla="*/ 312 h 10000"/>
              <a:gd name="connsiteX28-10317" fmla="*/ 8488 w 9495"/>
              <a:gd name="connsiteY28-10318" fmla="*/ 0 h 10000"/>
              <a:gd name="connsiteX29-10319" fmla="*/ 8488 w 9495"/>
              <a:gd name="connsiteY29-10320" fmla="*/ 0 h 10000"/>
              <a:gd name="connsiteX30-10321" fmla="*/ 8488 w 9495"/>
              <a:gd name="connsiteY30-10322" fmla="*/ 0 h 10000"/>
              <a:gd name="connsiteX31-10323" fmla="*/ 8488 w 9495"/>
              <a:gd name="connsiteY31-10324" fmla="*/ 312 h 10000"/>
              <a:gd name="connsiteX32-10325" fmla="*/ 8741 w 9495"/>
              <a:gd name="connsiteY32-10326" fmla="*/ 312 h 10000"/>
              <a:gd name="connsiteX33-10327" fmla="*/ 8741 w 9495"/>
              <a:gd name="connsiteY33-10328" fmla="*/ 627 h 10000"/>
              <a:gd name="connsiteX34-10329" fmla="*/ 8741 w 9495"/>
              <a:gd name="connsiteY34-10330" fmla="*/ 1252 h 10000"/>
              <a:gd name="connsiteX35-10331" fmla="*/ 8741 w 9495"/>
              <a:gd name="connsiteY35-10332" fmla="*/ 1569 h 10000"/>
              <a:gd name="connsiteX36-10333" fmla="*/ 8741 w 9495"/>
              <a:gd name="connsiteY36-10334" fmla="*/ 2200 h 10000"/>
              <a:gd name="connsiteX37-10335" fmla="*/ 8741 w 9495"/>
              <a:gd name="connsiteY37-10336" fmla="*/ 2824 h 10000"/>
              <a:gd name="connsiteX38-10337" fmla="*/ 8993 w 9495"/>
              <a:gd name="connsiteY38-10338" fmla="*/ 4082 h 10000"/>
              <a:gd name="connsiteX39-10339" fmla="*/ 8993 w 9495"/>
              <a:gd name="connsiteY39-10340" fmla="*/ 5017 h 10000"/>
              <a:gd name="connsiteX40-10341" fmla="*/ 9243 w 9495"/>
              <a:gd name="connsiteY40-10342" fmla="*/ 5957 h 10000"/>
              <a:gd name="connsiteX41-10343" fmla="*/ 9495 w 9495"/>
              <a:gd name="connsiteY41-10344" fmla="*/ 6546 h 10000"/>
              <a:gd name="connsiteX42-10345" fmla="*/ 9495 w 9495"/>
              <a:gd name="connsiteY42-10346" fmla="*/ 6863 h 10000"/>
              <a:gd name="connsiteX43-10347" fmla="*/ 9495 w 9495"/>
              <a:gd name="connsiteY43-10348" fmla="*/ 7181 h 10000"/>
              <a:gd name="connsiteX44-10349" fmla="*/ 9495 w 9495"/>
              <a:gd name="connsiteY44-10350" fmla="*/ 7484 h 10000"/>
              <a:gd name="connsiteX45-10351" fmla="*/ 9243 w 9495"/>
              <a:gd name="connsiteY45-10352" fmla="*/ 7800 h 10000"/>
              <a:gd name="connsiteX46-10353" fmla="*/ 8741 w 9495"/>
              <a:gd name="connsiteY46-10354" fmla="*/ 8119 h 10000"/>
              <a:gd name="connsiteX47-10355" fmla="*/ 8236 w 9495"/>
              <a:gd name="connsiteY47-10356" fmla="*/ 8429 h 10000"/>
              <a:gd name="connsiteX48-10357" fmla="*/ 7733 w 9495"/>
              <a:gd name="connsiteY48-10358" fmla="*/ 8744 h 10000"/>
              <a:gd name="connsiteX49-10359" fmla="*/ 7011 w 9495"/>
              <a:gd name="connsiteY49-10360" fmla="*/ 9063 h 10000"/>
              <a:gd name="connsiteX50-10361" fmla="*/ 6003 w 9495"/>
              <a:gd name="connsiteY50-10362" fmla="*/ 9373 h 10000"/>
              <a:gd name="connsiteX51-10363" fmla="*/ 5249 w 9495"/>
              <a:gd name="connsiteY51-10364" fmla="*/ 9687 h 10000"/>
              <a:gd name="connsiteX52-10365" fmla="*/ 4242 w 9495"/>
              <a:gd name="connsiteY52-10366" fmla="*/ 10000 h 10000"/>
              <a:gd name="connsiteX53-10367" fmla="*/ 2986 w 9495"/>
              <a:gd name="connsiteY53-10368" fmla="*/ 10000 h 10000"/>
              <a:gd name="connsiteX54-10369" fmla="*/ 2986 w 9495"/>
              <a:gd name="connsiteY54-10370" fmla="*/ 10000 h 10000"/>
              <a:gd name="connsiteX0-10371" fmla="*/ 3145 w 10000"/>
              <a:gd name="connsiteY0-10372" fmla="*/ 10000 h 10000"/>
              <a:gd name="connsiteX1-10373" fmla="*/ 2084 w 10000"/>
              <a:gd name="connsiteY1-10374" fmla="*/ 9687 h 10000"/>
              <a:gd name="connsiteX2-10375" fmla="*/ 1056 w 10000"/>
              <a:gd name="connsiteY2-10376" fmla="*/ 9687 h 10000"/>
              <a:gd name="connsiteX3-10377" fmla="*/ 0 w 10000"/>
              <a:gd name="connsiteY3-10378" fmla="*/ 6272 h 10000"/>
              <a:gd name="connsiteX4-10379" fmla="*/ 526 w 10000"/>
              <a:gd name="connsiteY4-10380" fmla="*/ 6546 h 10000"/>
              <a:gd name="connsiteX5-10381" fmla="*/ 1056 w 10000"/>
              <a:gd name="connsiteY5-10382" fmla="*/ 6863 h 10000"/>
              <a:gd name="connsiteX6-10383" fmla="*/ 1556 w 10000"/>
              <a:gd name="connsiteY6-10384" fmla="*/ 6863 h 10000"/>
              <a:gd name="connsiteX7-10385" fmla="*/ 2351 w 10000"/>
              <a:gd name="connsiteY7-10386" fmla="*/ 7181 h 10000"/>
              <a:gd name="connsiteX8-10387" fmla="*/ 3145 w 10000"/>
              <a:gd name="connsiteY8-10388" fmla="*/ 7181 h 10000"/>
              <a:gd name="connsiteX9-10389" fmla="*/ 3937 w 10000"/>
              <a:gd name="connsiteY9-10390" fmla="*/ 7181 h 10000"/>
              <a:gd name="connsiteX10-10391" fmla="*/ 4733 w 10000"/>
              <a:gd name="connsiteY10-10392" fmla="*/ 6863 h 10000"/>
              <a:gd name="connsiteX11-10393" fmla="*/ 5266 w 10000"/>
              <a:gd name="connsiteY11-10394" fmla="*/ 6863 h 10000"/>
              <a:gd name="connsiteX12-10395" fmla="*/ 6058 w 10000"/>
              <a:gd name="connsiteY12-10396" fmla="*/ 6546 h 10000"/>
              <a:gd name="connsiteX13-10397" fmla="*/ 6592 w 10000"/>
              <a:gd name="connsiteY13-10398" fmla="*/ 6272 h 10000"/>
              <a:gd name="connsiteX14-10399" fmla="*/ 7117 w 10000"/>
              <a:gd name="connsiteY14-10400" fmla="*/ 5957 h 10000"/>
              <a:gd name="connsiteX15-10401" fmla="*/ 7384 w 10000"/>
              <a:gd name="connsiteY15-10402" fmla="*/ 5645 h 10000"/>
              <a:gd name="connsiteX16-10403" fmla="*/ 7384 w 10000"/>
              <a:gd name="connsiteY16-10404" fmla="*/ 5333 h 10000"/>
              <a:gd name="connsiteX17-10405" fmla="*/ 7616 w 10000"/>
              <a:gd name="connsiteY17-10406" fmla="*/ 4705 h 10000"/>
              <a:gd name="connsiteX18-10407" fmla="*/ 7879 w 10000"/>
              <a:gd name="connsiteY18-10408" fmla="*/ 4082 h 10000"/>
              <a:gd name="connsiteX19-10409" fmla="*/ 8144 w 10000"/>
              <a:gd name="connsiteY19-10410" fmla="*/ 3761 h 10000"/>
              <a:gd name="connsiteX20-10411" fmla="*/ 8144 w 10000"/>
              <a:gd name="connsiteY20-10412" fmla="*/ 2824 h 10000"/>
              <a:gd name="connsiteX21-10413" fmla="*/ 8411 w 10000"/>
              <a:gd name="connsiteY21-10414" fmla="*/ 2200 h 10000"/>
              <a:gd name="connsiteX22-10415" fmla="*/ 8411 w 10000"/>
              <a:gd name="connsiteY22-10416" fmla="*/ 1569 h 10000"/>
              <a:gd name="connsiteX23-10417" fmla="*/ 8411 w 10000"/>
              <a:gd name="connsiteY23-10418" fmla="*/ 1252 h 10000"/>
              <a:gd name="connsiteX24-10419" fmla="*/ 8674 w 10000"/>
              <a:gd name="connsiteY24-10420" fmla="*/ 627 h 10000"/>
              <a:gd name="connsiteX25-10421" fmla="*/ 8674 w 10000"/>
              <a:gd name="connsiteY25-10422" fmla="*/ 312 h 10000"/>
              <a:gd name="connsiteX26-10423" fmla="*/ 8939 w 10000"/>
              <a:gd name="connsiteY26-10424" fmla="*/ 312 h 10000"/>
              <a:gd name="connsiteX27-10425" fmla="*/ 8939 w 10000"/>
              <a:gd name="connsiteY27-10426" fmla="*/ 0 h 10000"/>
              <a:gd name="connsiteX28-10427" fmla="*/ 8939 w 10000"/>
              <a:gd name="connsiteY28-10428" fmla="*/ 0 h 10000"/>
              <a:gd name="connsiteX29-10429" fmla="*/ 8939 w 10000"/>
              <a:gd name="connsiteY29-10430" fmla="*/ 0 h 10000"/>
              <a:gd name="connsiteX30-10431" fmla="*/ 8939 w 10000"/>
              <a:gd name="connsiteY30-10432" fmla="*/ 312 h 10000"/>
              <a:gd name="connsiteX31-10433" fmla="*/ 9206 w 10000"/>
              <a:gd name="connsiteY31-10434" fmla="*/ 312 h 10000"/>
              <a:gd name="connsiteX32-10435" fmla="*/ 9206 w 10000"/>
              <a:gd name="connsiteY32-10436" fmla="*/ 627 h 10000"/>
              <a:gd name="connsiteX33-10437" fmla="*/ 9206 w 10000"/>
              <a:gd name="connsiteY33-10438" fmla="*/ 1252 h 10000"/>
              <a:gd name="connsiteX34-10439" fmla="*/ 9206 w 10000"/>
              <a:gd name="connsiteY34-10440" fmla="*/ 1569 h 10000"/>
              <a:gd name="connsiteX35-10441" fmla="*/ 9206 w 10000"/>
              <a:gd name="connsiteY35-10442" fmla="*/ 2200 h 10000"/>
              <a:gd name="connsiteX36-10443" fmla="*/ 9206 w 10000"/>
              <a:gd name="connsiteY36-10444" fmla="*/ 2824 h 10000"/>
              <a:gd name="connsiteX37-10445" fmla="*/ 9471 w 10000"/>
              <a:gd name="connsiteY37-10446" fmla="*/ 4082 h 10000"/>
              <a:gd name="connsiteX38-10447" fmla="*/ 9471 w 10000"/>
              <a:gd name="connsiteY38-10448" fmla="*/ 5017 h 10000"/>
              <a:gd name="connsiteX39-10449" fmla="*/ 9735 w 10000"/>
              <a:gd name="connsiteY39-10450" fmla="*/ 5957 h 10000"/>
              <a:gd name="connsiteX40-10451" fmla="*/ 10000 w 10000"/>
              <a:gd name="connsiteY40-10452" fmla="*/ 6546 h 10000"/>
              <a:gd name="connsiteX41-10453" fmla="*/ 10000 w 10000"/>
              <a:gd name="connsiteY41-10454" fmla="*/ 6863 h 10000"/>
              <a:gd name="connsiteX42-10455" fmla="*/ 10000 w 10000"/>
              <a:gd name="connsiteY42-10456" fmla="*/ 7181 h 10000"/>
              <a:gd name="connsiteX43-10457" fmla="*/ 10000 w 10000"/>
              <a:gd name="connsiteY43-10458" fmla="*/ 7484 h 10000"/>
              <a:gd name="connsiteX44-10459" fmla="*/ 9735 w 10000"/>
              <a:gd name="connsiteY44-10460" fmla="*/ 7800 h 10000"/>
              <a:gd name="connsiteX45-10461" fmla="*/ 9206 w 10000"/>
              <a:gd name="connsiteY45-10462" fmla="*/ 8119 h 10000"/>
              <a:gd name="connsiteX46-10463" fmla="*/ 8674 w 10000"/>
              <a:gd name="connsiteY46-10464" fmla="*/ 8429 h 10000"/>
              <a:gd name="connsiteX47-10465" fmla="*/ 8144 w 10000"/>
              <a:gd name="connsiteY47-10466" fmla="*/ 8744 h 10000"/>
              <a:gd name="connsiteX48-10467" fmla="*/ 7384 w 10000"/>
              <a:gd name="connsiteY48-10468" fmla="*/ 9063 h 10000"/>
              <a:gd name="connsiteX49-10469" fmla="*/ 6322 w 10000"/>
              <a:gd name="connsiteY49-10470" fmla="*/ 9373 h 10000"/>
              <a:gd name="connsiteX50-10471" fmla="*/ 5528 w 10000"/>
              <a:gd name="connsiteY50-10472" fmla="*/ 9687 h 10000"/>
              <a:gd name="connsiteX51-10473" fmla="*/ 4468 w 10000"/>
              <a:gd name="connsiteY51-10474" fmla="*/ 10000 h 10000"/>
              <a:gd name="connsiteX52-10475" fmla="*/ 3145 w 10000"/>
              <a:gd name="connsiteY52-10476" fmla="*/ 10000 h 10000"/>
              <a:gd name="connsiteX53-10477" fmla="*/ 3145 w 10000"/>
              <a:gd name="connsiteY53-10478" fmla="*/ 10000 h 10000"/>
              <a:gd name="connsiteX0-10479" fmla="*/ 3145 w 10000"/>
              <a:gd name="connsiteY0-10480" fmla="*/ 10000 h 10000"/>
              <a:gd name="connsiteX1-10481" fmla="*/ 2084 w 10000"/>
              <a:gd name="connsiteY1-10482" fmla="*/ 9687 h 10000"/>
              <a:gd name="connsiteX2-10483" fmla="*/ 0 w 10000"/>
              <a:gd name="connsiteY2-10484" fmla="*/ 6272 h 10000"/>
              <a:gd name="connsiteX3-10485" fmla="*/ 526 w 10000"/>
              <a:gd name="connsiteY3-10486" fmla="*/ 6546 h 10000"/>
              <a:gd name="connsiteX4-10487" fmla="*/ 1056 w 10000"/>
              <a:gd name="connsiteY4-10488" fmla="*/ 6863 h 10000"/>
              <a:gd name="connsiteX5-10489" fmla="*/ 1556 w 10000"/>
              <a:gd name="connsiteY5-10490" fmla="*/ 6863 h 10000"/>
              <a:gd name="connsiteX6-10491" fmla="*/ 2351 w 10000"/>
              <a:gd name="connsiteY6-10492" fmla="*/ 7181 h 10000"/>
              <a:gd name="connsiteX7-10493" fmla="*/ 3145 w 10000"/>
              <a:gd name="connsiteY7-10494" fmla="*/ 7181 h 10000"/>
              <a:gd name="connsiteX8-10495" fmla="*/ 3937 w 10000"/>
              <a:gd name="connsiteY8-10496" fmla="*/ 7181 h 10000"/>
              <a:gd name="connsiteX9-10497" fmla="*/ 4733 w 10000"/>
              <a:gd name="connsiteY9-10498" fmla="*/ 6863 h 10000"/>
              <a:gd name="connsiteX10-10499" fmla="*/ 5266 w 10000"/>
              <a:gd name="connsiteY10-10500" fmla="*/ 6863 h 10000"/>
              <a:gd name="connsiteX11-10501" fmla="*/ 6058 w 10000"/>
              <a:gd name="connsiteY11-10502" fmla="*/ 6546 h 10000"/>
              <a:gd name="connsiteX12-10503" fmla="*/ 6592 w 10000"/>
              <a:gd name="connsiteY12-10504" fmla="*/ 6272 h 10000"/>
              <a:gd name="connsiteX13-10505" fmla="*/ 7117 w 10000"/>
              <a:gd name="connsiteY13-10506" fmla="*/ 5957 h 10000"/>
              <a:gd name="connsiteX14-10507" fmla="*/ 7384 w 10000"/>
              <a:gd name="connsiteY14-10508" fmla="*/ 5645 h 10000"/>
              <a:gd name="connsiteX15-10509" fmla="*/ 7384 w 10000"/>
              <a:gd name="connsiteY15-10510" fmla="*/ 5333 h 10000"/>
              <a:gd name="connsiteX16-10511" fmla="*/ 7616 w 10000"/>
              <a:gd name="connsiteY16-10512" fmla="*/ 4705 h 10000"/>
              <a:gd name="connsiteX17-10513" fmla="*/ 7879 w 10000"/>
              <a:gd name="connsiteY17-10514" fmla="*/ 4082 h 10000"/>
              <a:gd name="connsiteX18-10515" fmla="*/ 8144 w 10000"/>
              <a:gd name="connsiteY18-10516" fmla="*/ 3761 h 10000"/>
              <a:gd name="connsiteX19-10517" fmla="*/ 8144 w 10000"/>
              <a:gd name="connsiteY19-10518" fmla="*/ 2824 h 10000"/>
              <a:gd name="connsiteX20-10519" fmla="*/ 8411 w 10000"/>
              <a:gd name="connsiteY20-10520" fmla="*/ 2200 h 10000"/>
              <a:gd name="connsiteX21-10521" fmla="*/ 8411 w 10000"/>
              <a:gd name="connsiteY21-10522" fmla="*/ 1569 h 10000"/>
              <a:gd name="connsiteX22-10523" fmla="*/ 8411 w 10000"/>
              <a:gd name="connsiteY22-10524" fmla="*/ 1252 h 10000"/>
              <a:gd name="connsiteX23-10525" fmla="*/ 8674 w 10000"/>
              <a:gd name="connsiteY23-10526" fmla="*/ 627 h 10000"/>
              <a:gd name="connsiteX24-10527" fmla="*/ 8674 w 10000"/>
              <a:gd name="connsiteY24-10528" fmla="*/ 312 h 10000"/>
              <a:gd name="connsiteX25-10529" fmla="*/ 8939 w 10000"/>
              <a:gd name="connsiteY25-10530" fmla="*/ 312 h 10000"/>
              <a:gd name="connsiteX26-10531" fmla="*/ 8939 w 10000"/>
              <a:gd name="connsiteY26-10532" fmla="*/ 0 h 10000"/>
              <a:gd name="connsiteX27-10533" fmla="*/ 8939 w 10000"/>
              <a:gd name="connsiteY27-10534" fmla="*/ 0 h 10000"/>
              <a:gd name="connsiteX28-10535" fmla="*/ 8939 w 10000"/>
              <a:gd name="connsiteY28-10536" fmla="*/ 0 h 10000"/>
              <a:gd name="connsiteX29-10537" fmla="*/ 8939 w 10000"/>
              <a:gd name="connsiteY29-10538" fmla="*/ 312 h 10000"/>
              <a:gd name="connsiteX30-10539" fmla="*/ 9206 w 10000"/>
              <a:gd name="connsiteY30-10540" fmla="*/ 312 h 10000"/>
              <a:gd name="connsiteX31-10541" fmla="*/ 9206 w 10000"/>
              <a:gd name="connsiteY31-10542" fmla="*/ 627 h 10000"/>
              <a:gd name="connsiteX32-10543" fmla="*/ 9206 w 10000"/>
              <a:gd name="connsiteY32-10544" fmla="*/ 1252 h 10000"/>
              <a:gd name="connsiteX33-10545" fmla="*/ 9206 w 10000"/>
              <a:gd name="connsiteY33-10546" fmla="*/ 1569 h 10000"/>
              <a:gd name="connsiteX34-10547" fmla="*/ 9206 w 10000"/>
              <a:gd name="connsiteY34-10548" fmla="*/ 2200 h 10000"/>
              <a:gd name="connsiteX35-10549" fmla="*/ 9206 w 10000"/>
              <a:gd name="connsiteY35-10550" fmla="*/ 2824 h 10000"/>
              <a:gd name="connsiteX36-10551" fmla="*/ 9471 w 10000"/>
              <a:gd name="connsiteY36-10552" fmla="*/ 4082 h 10000"/>
              <a:gd name="connsiteX37-10553" fmla="*/ 9471 w 10000"/>
              <a:gd name="connsiteY37-10554" fmla="*/ 5017 h 10000"/>
              <a:gd name="connsiteX38-10555" fmla="*/ 9735 w 10000"/>
              <a:gd name="connsiteY38-10556" fmla="*/ 5957 h 10000"/>
              <a:gd name="connsiteX39-10557" fmla="*/ 10000 w 10000"/>
              <a:gd name="connsiteY39-10558" fmla="*/ 6546 h 10000"/>
              <a:gd name="connsiteX40-10559" fmla="*/ 10000 w 10000"/>
              <a:gd name="connsiteY40-10560" fmla="*/ 6863 h 10000"/>
              <a:gd name="connsiteX41-10561" fmla="*/ 10000 w 10000"/>
              <a:gd name="connsiteY41-10562" fmla="*/ 7181 h 10000"/>
              <a:gd name="connsiteX42-10563" fmla="*/ 10000 w 10000"/>
              <a:gd name="connsiteY42-10564" fmla="*/ 7484 h 10000"/>
              <a:gd name="connsiteX43-10565" fmla="*/ 9735 w 10000"/>
              <a:gd name="connsiteY43-10566" fmla="*/ 7800 h 10000"/>
              <a:gd name="connsiteX44-10567" fmla="*/ 9206 w 10000"/>
              <a:gd name="connsiteY44-10568" fmla="*/ 8119 h 10000"/>
              <a:gd name="connsiteX45-10569" fmla="*/ 8674 w 10000"/>
              <a:gd name="connsiteY45-10570" fmla="*/ 8429 h 10000"/>
              <a:gd name="connsiteX46-10571" fmla="*/ 8144 w 10000"/>
              <a:gd name="connsiteY46-10572" fmla="*/ 8744 h 10000"/>
              <a:gd name="connsiteX47-10573" fmla="*/ 7384 w 10000"/>
              <a:gd name="connsiteY47-10574" fmla="*/ 9063 h 10000"/>
              <a:gd name="connsiteX48-10575" fmla="*/ 6322 w 10000"/>
              <a:gd name="connsiteY48-10576" fmla="*/ 9373 h 10000"/>
              <a:gd name="connsiteX49-10577" fmla="*/ 5528 w 10000"/>
              <a:gd name="connsiteY49-10578" fmla="*/ 9687 h 10000"/>
              <a:gd name="connsiteX50-10579" fmla="*/ 4468 w 10000"/>
              <a:gd name="connsiteY50-10580" fmla="*/ 10000 h 10000"/>
              <a:gd name="connsiteX51-10581" fmla="*/ 3145 w 10000"/>
              <a:gd name="connsiteY51-10582" fmla="*/ 10000 h 10000"/>
              <a:gd name="connsiteX52-10583" fmla="*/ 3145 w 10000"/>
              <a:gd name="connsiteY52-10584" fmla="*/ 10000 h 10000"/>
              <a:gd name="connsiteX0-10585" fmla="*/ 3145 w 10000"/>
              <a:gd name="connsiteY0-10586" fmla="*/ 10000 h 10000"/>
              <a:gd name="connsiteX1-10587" fmla="*/ 2084 w 10000"/>
              <a:gd name="connsiteY1-10588" fmla="*/ 9687 h 10000"/>
              <a:gd name="connsiteX2-10589" fmla="*/ 0 w 10000"/>
              <a:gd name="connsiteY2-10590" fmla="*/ 6272 h 10000"/>
              <a:gd name="connsiteX3-10591" fmla="*/ 1056 w 10000"/>
              <a:gd name="connsiteY3-10592" fmla="*/ 6863 h 10000"/>
              <a:gd name="connsiteX4-10593" fmla="*/ 1556 w 10000"/>
              <a:gd name="connsiteY4-10594" fmla="*/ 6863 h 10000"/>
              <a:gd name="connsiteX5-10595" fmla="*/ 2351 w 10000"/>
              <a:gd name="connsiteY5-10596" fmla="*/ 7181 h 10000"/>
              <a:gd name="connsiteX6-10597" fmla="*/ 3145 w 10000"/>
              <a:gd name="connsiteY6-10598" fmla="*/ 7181 h 10000"/>
              <a:gd name="connsiteX7-10599" fmla="*/ 3937 w 10000"/>
              <a:gd name="connsiteY7-10600" fmla="*/ 7181 h 10000"/>
              <a:gd name="connsiteX8-10601" fmla="*/ 4733 w 10000"/>
              <a:gd name="connsiteY8-10602" fmla="*/ 6863 h 10000"/>
              <a:gd name="connsiteX9-10603" fmla="*/ 5266 w 10000"/>
              <a:gd name="connsiteY9-10604" fmla="*/ 6863 h 10000"/>
              <a:gd name="connsiteX10-10605" fmla="*/ 6058 w 10000"/>
              <a:gd name="connsiteY10-10606" fmla="*/ 6546 h 10000"/>
              <a:gd name="connsiteX11-10607" fmla="*/ 6592 w 10000"/>
              <a:gd name="connsiteY11-10608" fmla="*/ 6272 h 10000"/>
              <a:gd name="connsiteX12-10609" fmla="*/ 7117 w 10000"/>
              <a:gd name="connsiteY12-10610" fmla="*/ 5957 h 10000"/>
              <a:gd name="connsiteX13-10611" fmla="*/ 7384 w 10000"/>
              <a:gd name="connsiteY13-10612" fmla="*/ 5645 h 10000"/>
              <a:gd name="connsiteX14-10613" fmla="*/ 7384 w 10000"/>
              <a:gd name="connsiteY14-10614" fmla="*/ 5333 h 10000"/>
              <a:gd name="connsiteX15-10615" fmla="*/ 7616 w 10000"/>
              <a:gd name="connsiteY15-10616" fmla="*/ 4705 h 10000"/>
              <a:gd name="connsiteX16-10617" fmla="*/ 7879 w 10000"/>
              <a:gd name="connsiteY16-10618" fmla="*/ 4082 h 10000"/>
              <a:gd name="connsiteX17-10619" fmla="*/ 8144 w 10000"/>
              <a:gd name="connsiteY17-10620" fmla="*/ 3761 h 10000"/>
              <a:gd name="connsiteX18-10621" fmla="*/ 8144 w 10000"/>
              <a:gd name="connsiteY18-10622" fmla="*/ 2824 h 10000"/>
              <a:gd name="connsiteX19-10623" fmla="*/ 8411 w 10000"/>
              <a:gd name="connsiteY19-10624" fmla="*/ 2200 h 10000"/>
              <a:gd name="connsiteX20-10625" fmla="*/ 8411 w 10000"/>
              <a:gd name="connsiteY20-10626" fmla="*/ 1569 h 10000"/>
              <a:gd name="connsiteX21-10627" fmla="*/ 8411 w 10000"/>
              <a:gd name="connsiteY21-10628" fmla="*/ 1252 h 10000"/>
              <a:gd name="connsiteX22-10629" fmla="*/ 8674 w 10000"/>
              <a:gd name="connsiteY22-10630" fmla="*/ 627 h 10000"/>
              <a:gd name="connsiteX23-10631" fmla="*/ 8674 w 10000"/>
              <a:gd name="connsiteY23-10632" fmla="*/ 312 h 10000"/>
              <a:gd name="connsiteX24-10633" fmla="*/ 8939 w 10000"/>
              <a:gd name="connsiteY24-10634" fmla="*/ 312 h 10000"/>
              <a:gd name="connsiteX25-10635" fmla="*/ 8939 w 10000"/>
              <a:gd name="connsiteY25-10636" fmla="*/ 0 h 10000"/>
              <a:gd name="connsiteX26-10637" fmla="*/ 8939 w 10000"/>
              <a:gd name="connsiteY26-10638" fmla="*/ 0 h 10000"/>
              <a:gd name="connsiteX27-10639" fmla="*/ 8939 w 10000"/>
              <a:gd name="connsiteY27-10640" fmla="*/ 0 h 10000"/>
              <a:gd name="connsiteX28-10641" fmla="*/ 8939 w 10000"/>
              <a:gd name="connsiteY28-10642" fmla="*/ 312 h 10000"/>
              <a:gd name="connsiteX29-10643" fmla="*/ 9206 w 10000"/>
              <a:gd name="connsiteY29-10644" fmla="*/ 312 h 10000"/>
              <a:gd name="connsiteX30-10645" fmla="*/ 9206 w 10000"/>
              <a:gd name="connsiteY30-10646" fmla="*/ 627 h 10000"/>
              <a:gd name="connsiteX31-10647" fmla="*/ 9206 w 10000"/>
              <a:gd name="connsiteY31-10648" fmla="*/ 1252 h 10000"/>
              <a:gd name="connsiteX32-10649" fmla="*/ 9206 w 10000"/>
              <a:gd name="connsiteY32-10650" fmla="*/ 1569 h 10000"/>
              <a:gd name="connsiteX33-10651" fmla="*/ 9206 w 10000"/>
              <a:gd name="connsiteY33-10652" fmla="*/ 2200 h 10000"/>
              <a:gd name="connsiteX34-10653" fmla="*/ 9206 w 10000"/>
              <a:gd name="connsiteY34-10654" fmla="*/ 2824 h 10000"/>
              <a:gd name="connsiteX35-10655" fmla="*/ 9471 w 10000"/>
              <a:gd name="connsiteY35-10656" fmla="*/ 4082 h 10000"/>
              <a:gd name="connsiteX36-10657" fmla="*/ 9471 w 10000"/>
              <a:gd name="connsiteY36-10658" fmla="*/ 5017 h 10000"/>
              <a:gd name="connsiteX37-10659" fmla="*/ 9735 w 10000"/>
              <a:gd name="connsiteY37-10660" fmla="*/ 5957 h 10000"/>
              <a:gd name="connsiteX38-10661" fmla="*/ 10000 w 10000"/>
              <a:gd name="connsiteY38-10662" fmla="*/ 6546 h 10000"/>
              <a:gd name="connsiteX39-10663" fmla="*/ 10000 w 10000"/>
              <a:gd name="connsiteY39-10664" fmla="*/ 6863 h 10000"/>
              <a:gd name="connsiteX40-10665" fmla="*/ 10000 w 10000"/>
              <a:gd name="connsiteY40-10666" fmla="*/ 7181 h 10000"/>
              <a:gd name="connsiteX41-10667" fmla="*/ 10000 w 10000"/>
              <a:gd name="connsiteY41-10668" fmla="*/ 7484 h 10000"/>
              <a:gd name="connsiteX42-10669" fmla="*/ 9735 w 10000"/>
              <a:gd name="connsiteY42-10670" fmla="*/ 7800 h 10000"/>
              <a:gd name="connsiteX43-10671" fmla="*/ 9206 w 10000"/>
              <a:gd name="connsiteY43-10672" fmla="*/ 8119 h 10000"/>
              <a:gd name="connsiteX44-10673" fmla="*/ 8674 w 10000"/>
              <a:gd name="connsiteY44-10674" fmla="*/ 8429 h 10000"/>
              <a:gd name="connsiteX45-10675" fmla="*/ 8144 w 10000"/>
              <a:gd name="connsiteY45-10676" fmla="*/ 8744 h 10000"/>
              <a:gd name="connsiteX46-10677" fmla="*/ 7384 w 10000"/>
              <a:gd name="connsiteY46-10678" fmla="*/ 9063 h 10000"/>
              <a:gd name="connsiteX47-10679" fmla="*/ 6322 w 10000"/>
              <a:gd name="connsiteY47-10680" fmla="*/ 9373 h 10000"/>
              <a:gd name="connsiteX48-10681" fmla="*/ 5528 w 10000"/>
              <a:gd name="connsiteY48-10682" fmla="*/ 9687 h 10000"/>
              <a:gd name="connsiteX49-10683" fmla="*/ 4468 w 10000"/>
              <a:gd name="connsiteY49-10684" fmla="*/ 10000 h 10000"/>
              <a:gd name="connsiteX50-10685" fmla="*/ 3145 w 10000"/>
              <a:gd name="connsiteY50-10686" fmla="*/ 10000 h 10000"/>
              <a:gd name="connsiteX51-10687" fmla="*/ 3145 w 10000"/>
              <a:gd name="connsiteY51-10688" fmla="*/ 10000 h 10000"/>
              <a:gd name="connsiteX0-10689" fmla="*/ 2089 w 8944"/>
              <a:gd name="connsiteY0-10690" fmla="*/ 10000 h 10000"/>
              <a:gd name="connsiteX1-10691" fmla="*/ 1028 w 8944"/>
              <a:gd name="connsiteY1-10692" fmla="*/ 9687 h 10000"/>
              <a:gd name="connsiteX2-10693" fmla="*/ 0 w 8944"/>
              <a:gd name="connsiteY2-10694" fmla="*/ 6863 h 10000"/>
              <a:gd name="connsiteX3-10695" fmla="*/ 500 w 8944"/>
              <a:gd name="connsiteY3-10696" fmla="*/ 6863 h 10000"/>
              <a:gd name="connsiteX4-10697" fmla="*/ 1295 w 8944"/>
              <a:gd name="connsiteY4-10698" fmla="*/ 7181 h 10000"/>
              <a:gd name="connsiteX5-10699" fmla="*/ 2089 w 8944"/>
              <a:gd name="connsiteY5-10700" fmla="*/ 7181 h 10000"/>
              <a:gd name="connsiteX6-10701" fmla="*/ 2881 w 8944"/>
              <a:gd name="connsiteY6-10702" fmla="*/ 7181 h 10000"/>
              <a:gd name="connsiteX7-10703" fmla="*/ 3677 w 8944"/>
              <a:gd name="connsiteY7-10704" fmla="*/ 6863 h 10000"/>
              <a:gd name="connsiteX8-10705" fmla="*/ 4210 w 8944"/>
              <a:gd name="connsiteY8-10706" fmla="*/ 6863 h 10000"/>
              <a:gd name="connsiteX9-10707" fmla="*/ 5002 w 8944"/>
              <a:gd name="connsiteY9-10708" fmla="*/ 6546 h 10000"/>
              <a:gd name="connsiteX10-10709" fmla="*/ 5536 w 8944"/>
              <a:gd name="connsiteY10-10710" fmla="*/ 6272 h 10000"/>
              <a:gd name="connsiteX11-10711" fmla="*/ 6061 w 8944"/>
              <a:gd name="connsiteY11-10712" fmla="*/ 5957 h 10000"/>
              <a:gd name="connsiteX12-10713" fmla="*/ 6328 w 8944"/>
              <a:gd name="connsiteY12-10714" fmla="*/ 5645 h 10000"/>
              <a:gd name="connsiteX13-10715" fmla="*/ 6328 w 8944"/>
              <a:gd name="connsiteY13-10716" fmla="*/ 5333 h 10000"/>
              <a:gd name="connsiteX14-10717" fmla="*/ 6560 w 8944"/>
              <a:gd name="connsiteY14-10718" fmla="*/ 4705 h 10000"/>
              <a:gd name="connsiteX15-10719" fmla="*/ 6823 w 8944"/>
              <a:gd name="connsiteY15-10720" fmla="*/ 4082 h 10000"/>
              <a:gd name="connsiteX16-10721" fmla="*/ 7088 w 8944"/>
              <a:gd name="connsiteY16-10722" fmla="*/ 3761 h 10000"/>
              <a:gd name="connsiteX17-10723" fmla="*/ 7088 w 8944"/>
              <a:gd name="connsiteY17-10724" fmla="*/ 2824 h 10000"/>
              <a:gd name="connsiteX18-10725" fmla="*/ 7355 w 8944"/>
              <a:gd name="connsiteY18-10726" fmla="*/ 2200 h 10000"/>
              <a:gd name="connsiteX19-10727" fmla="*/ 7355 w 8944"/>
              <a:gd name="connsiteY19-10728" fmla="*/ 1569 h 10000"/>
              <a:gd name="connsiteX20-10729" fmla="*/ 7355 w 8944"/>
              <a:gd name="connsiteY20-10730" fmla="*/ 1252 h 10000"/>
              <a:gd name="connsiteX21-10731" fmla="*/ 7618 w 8944"/>
              <a:gd name="connsiteY21-10732" fmla="*/ 627 h 10000"/>
              <a:gd name="connsiteX22-10733" fmla="*/ 7618 w 8944"/>
              <a:gd name="connsiteY22-10734" fmla="*/ 312 h 10000"/>
              <a:gd name="connsiteX23-10735" fmla="*/ 7883 w 8944"/>
              <a:gd name="connsiteY23-10736" fmla="*/ 312 h 10000"/>
              <a:gd name="connsiteX24-10737" fmla="*/ 7883 w 8944"/>
              <a:gd name="connsiteY24-10738" fmla="*/ 0 h 10000"/>
              <a:gd name="connsiteX25-10739" fmla="*/ 7883 w 8944"/>
              <a:gd name="connsiteY25-10740" fmla="*/ 0 h 10000"/>
              <a:gd name="connsiteX26-10741" fmla="*/ 7883 w 8944"/>
              <a:gd name="connsiteY26-10742" fmla="*/ 0 h 10000"/>
              <a:gd name="connsiteX27-10743" fmla="*/ 7883 w 8944"/>
              <a:gd name="connsiteY27-10744" fmla="*/ 312 h 10000"/>
              <a:gd name="connsiteX28-10745" fmla="*/ 8150 w 8944"/>
              <a:gd name="connsiteY28-10746" fmla="*/ 312 h 10000"/>
              <a:gd name="connsiteX29-10747" fmla="*/ 8150 w 8944"/>
              <a:gd name="connsiteY29-10748" fmla="*/ 627 h 10000"/>
              <a:gd name="connsiteX30-10749" fmla="*/ 8150 w 8944"/>
              <a:gd name="connsiteY30-10750" fmla="*/ 1252 h 10000"/>
              <a:gd name="connsiteX31-10751" fmla="*/ 8150 w 8944"/>
              <a:gd name="connsiteY31-10752" fmla="*/ 1569 h 10000"/>
              <a:gd name="connsiteX32-10753" fmla="*/ 8150 w 8944"/>
              <a:gd name="connsiteY32-10754" fmla="*/ 2200 h 10000"/>
              <a:gd name="connsiteX33-10755" fmla="*/ 8150 w 8944"/>
              <a:gd name="connsiteY33-10756" fmla="*/ 2824 h 10000"/>
              <a:gd name="connsiteX34-10757" fmla="*/ 8415 w 8944"/>
              <a:gd name="connsiteY34-10758" fmla="*/ 4082 h 10000"/>
              <a:gd name="connsiteX35-10759" fmla="*/ 8415 w 8944"/>
              <a:gd name="connsiteY35-10760" fmla="*/ 5017 h 10000"/>
              <a:gd name="connsiteX36-10761" fmla="*/ 8679 w 8944"/>
              <a:gd name="connsiteY36-10762" fmla="*/ 5957 h 10000"/>
              <a:gd name="connsiteX37-10763" fmla="*/ 8944 w 8944"/>
              <a:gd name="connsiteY37-10764" fmla="*/ 6546 h 10000"/>
              <a:gd name="connsiteX38-10765" fmla="*/ 8944 w 8944"/>
              <a:gd name="connsiteY38-10766" fmla="*/ 6863 h 10000"/>
              <a:gd name="connsiteX39-10767" fmla="*/ 8944 w 8944"/>
              <a:gd name="connsiteY39-10768" fmla="*/ 7181 h 10000"/>
              <a:gd name="connsiteX40-10769" fmla="*/ 8944 w 8944"/>
              <a:gd name="connsiteY40-10770" fmla="*/ 7484 h 10000"/>
              <a:gd name="connsiteX41-10771" fmla="*/ 8679 w 8944"/>
              <a:gd name="connsiteY41-10772" fmla="*/ 7800 h 10000"/>
              <a:gd name="connsiteX42-10773" fmla="*/ 8150 w 8944"/>
              <a:gd name="connsiteY42-10774" fmla="*/ 8119 h 10000"/>
              <a:gd name="connsiteX43-10775" fmla="*/ 7618 w 8944"/>
              <a:gd name="connsiteY43-10776" fmla="*/ 8429 h 10000"/>
              <a:gd name="connsiteX44-10777" fmla="*/ 7088 w 8944"/>
              <a:gd name="connsiteY44-10778" fmla="*/ 8744 h 10000"/>
              <a:gd name="connsiteX45-10779" fmla="*/ 6328 w 8944"/>
              <a:gd name="connsiteY45-10780" fmla="*/ 9063 h 10000"/>
              <a:gd name="connsiteX46-10781" fmla="*/ 5266 w 8944"/>
              <a:gd name="connsiteY46-10782" fmla="*/ 9373 h 10000"/>
              <a:gd name="connsiteX47-10783" fmla="*/ 4472 w 8944"/>
              <a:gd name="connsiteY47-10784" fmla="*/ 9687 h 10000"/>
              <a:gd name="connsiteX48-10785" fmla="*/ 3412 w 8944"/>
              <a:gd name="connsiteY48-10786" fmla="*/ 10000 h 10000"/>
              <a:gd name="connsiteX49-10787" fmla="*/ 2089 w 8944"/>
              <a:gd name="connsiteY49-10788" fmla="*/ 10000 h 10000"/>
              <a:gd name="connsiteX50-10789" fmla="*/ 2089 w 8944"/>
              <a:gd name="connsiteY50-10790" fmla="*/ 10000 h 10000"/>
              <a:gd name="connsiteX0-10791" fmla="*/ 2336 w 10000"/>
              <a:gd name="connsiteY0-10792" fmla="*/ 10000 h 10000"/>
              <a:gd name="connsiteX1-10793" fmla="*/ 1149 w 10000"/>
              <a:gd name="connsiteY1-10794" fmla="*/ 9687 h 10000"/>
              <a:gd name="connsiteX2-10795" fmla="*/ 0 w 10000"/>
              <a:gd name="connsiteY2-10796" fmla="*/ 6863 h 10000"/>
              <a:gd name="connsiteX3-10797" fmla="*/ 1448 w 10000"/>
              <a:gd name="connsiteY3-10798" fmla="*/ 7181 h 10000"/>
              <a:gd name="connsiteX4-10799" fmla="*/ 2336 w 10000"/>
              <a:gd name="connsiteY4-10800" fmla="*/ 7181 h 10000"/>
              <a:gd name="connsiteX5-10801" fmla="*/ 3221 w 10000"/>
              <a:gd name="connsiteY5-10802" fmla="*/ 7181 h 10000"/>
              <a:gd name="connsiteX6-10803" fmla="*/ 4111 w 10000"/>
              <a:gd name="connsiteY6-10804" fmla="*/ 6863 h 10000"/>
              <a:gd name="connsiteX7-10805" fmla="*/ 4707 w 10000"/>
              <a:gd name="connsiteY7-10806" fmla="*/ 6863 h 10000"/>
              <a:gd name="connsiteX8-10807" fmla="*/ 5593 w 10000"/>
              <a:gd name="connsiteY8-10808" fmla="*/ 6546 h 10000"/>
              <a:gd name="connsiteX9-10809" fmla="*/ 6190 w 10000"/>
              <a:gd name="connsiteY9-10810" fmla="*/ 6272 h 10000"/>
              <a:gd name="connsiteX10-10811" fmla="*/ 6777 w 10000"/>
              <a:gd name="connsiteY10-10812" fmla="*/ 5957 h 10000"/>
              <a:gd name="connsiteX11-10813" fmla="*/ 7075 w 10000"/>
              <a:gd name="connsiteY11-10814" fmla="*/ 5645 h 10000"/>
              <a:gd name="connsiteX12-10815" fmla="*/ 7075 w 10000"/>
              <a:gd name="connsiteY12-10816" fmla="*/ 5333 h 10000"/>
              <a:gd name="connsiteX13-10817" fmla="*/ 7335 w 10000"/>
              <a:gd name="connsiteY13-10818" fmla="*/ 4705 h 10000"/>
              <a:gd name="connsiteX14-10819" fmla="*/ 7629 w 10000"/>
              <a:gd name="connsiteY14-10820" fmla="*/ 4082 h 10000"/>
              <a:gd name="connsiteX15-10821" fmla="*/ 7925 w 10000"/>
              <a:gd name="connsiteY15-10822" fmla="*/ 3761 h 10000"/>
              <a:gd name="connsiteX16-10823" fmla="*/ 7925 w 10000"/>
              <a:gd name="connsiteY16-10824" fmla="*/ 2824 h 10000"/>
              <a:gd name="connsiteX17-10825" fmla="*/ 8223 w 10000"/>
              <a:gd name="connsiteY17-10826" fmla="*/ 2200 h 10000"/>
              <a:gd name="connsiteX18-10827" fmla="*/ 8223 w 10000"/>
              <a:gd name="connsiteY18-10828" fmla="*/ 1569 h 10000"/>
              <a:gd name="connsiteX19-10829" fmla="*/ 8223 w 10000"/>
              <a:gd name="connsiteY19-10830" fmla="*/ 1252 h 10000"/>
              <a:gd name="connsiteX20-10831" fmla="*/ 8517 w 10000"/>
              <a:gd name="connsiteY20-10832" fmla="*/ 627 h 10000"/>
              <a:gd name="connsiteX21-10833" fmla="*/ 8517 w 10000"/>
              <a:gd name="connsiteY21-10834" fmla="*/ 312 h 10000"/>
              <a:gd name="connsiteX22-10835" fmla="*/ 8814 w 10000"/>
              <a:gd name="connsiteY22-10836" fmla="*/ 312 h 10000"/>
              <a:gd name="connsiteX23-10837" fmla="*/ 8814 w 10000"/>
              <a:gd name="connsiteY23-10838" fmla="*/ 0 h 10000"/>
              <a:gd name="connsiteX24-10839" fmla="*/ 8814 w 10000"/>
              <a:gd name="connsiteY24-10840" fmla="*/ 0 h 10000"/>
              <a:gd name="connsiteX25-10841" fmla="*/ 8814 w 10000"/>
              <a:gd name="connsiteY25-10842" fmla="*/ 0 h 10000"/>
              <a:gd name="connsiteX26-10843" fmla="*/ 8814 w 10000"/>
              <a:gd name="connsiteY26-10844" fmla="*/ 312 h 10000"/>
              <a:gd name="connsiteX27-10845" fmla="*/ 9112 w 10000"/>
              <a:gd name="connsiteY27-10846" fmla="*/ 312 h 10000"/>
              <a:gd name="connsiteX28-10847" fmla="*/ 9112 w 10000"/>
              <a:gd name="connsiteY28-10848" fmla="*/ 627 h 10000"/>
              <a:gd name="connsiteX29-10849" fmla="*/ 9112 w 10000"/>
              <a:gd name="connsiteY29-10850" fmla="*/ 1252 h 10000"/>
              <a:gd name="connsiteX30-10851" fmla="*/ 9112 w 10000"/>
              <a:gd name="connsiteY30-10852" fmla="*/ 1569 h 10000"/>
              <a:gd name="connsiteX31-10853" fmla="*/ 9112 w 10000"/>
              <a:gd name="connsiteY31-10854" fmla="*/ 2200 h 10000"/>
              <a:gd name="connsiteX32-10855" fmla="*/ 9112 w 10000"/>
              <a:gd name="connsiteY32-10856" fmla="*/ 2824 h 10000"/>
              <a:gd name="connsiteX33-10857" fmla="*/ 9409 w 10000"/>
              <a:gd name="connsiteY33-10858" fmla="*/ 4082 h 10000"/>
              <a:gd name="connsiteX34-10859" fmla="*/ 9409 w 10000"/>
              <a:gd name="connsiteY34-10860" fmla="*/ 5017 h 10000"/>
              <a:gd name="connsiteX35-10861" fmla="*/ 9704 w 10000"/>
              <a:gd name="connsiteY35-10862" fmla="*/ 5957 h 10000"/>
              <a:gd name="connsiteX36-10863" fmla="*/ 10000 w 10000"/>
              <a:gd name="connsiteY36-10864" fmla="*/ 6546 h 10000"/>
              <a:gd name="connsiteX37-10865" fmla="*/ 10000 w 10000"/>
              <a:gd name="connsiteY37-10866" fmla="*/ 6863 h 10000"/>
              <a:gd name="connsiteX38-10867" fmla="*/ 10000 w 10000"/>
              <a:gd name="connsiteY38-10868" fmla="*/ 7181 h 10000"/>
              <a:gd name="connsiteX39-10869" fmla="*/ 10000 w 10000"/>
              <a:gd name="connsiteY39-10870" fmla="*/ 7484 h 10000"/>
              <a:gd name="connsiteX40-10871" fmla="*/ 9704 w 10000"/>
              <a:gd name="connsiteY40-10872" fmla="*/ 7800 h 10000"/>
              <a:gd name="connsiteX41-10873" fmla="*/ 9112 w 10000"/>
              <a:gd name="connsiteY41-10874" fmla="*/ 8119 h 10000"/>
              <a:gd name="connsiteX42-10875" fmla="*/ 8517 w 10000"/>
              <a:gd name="connsiteY42-10876" fmla="*/ 8429 h 10000"/>
              <a:gd name="connsiteX43-10877" fmla="*/ 7925 w 10000"/>
              <a:gd name="connsiteY43-10878" fmla="*/ 8744 h 10000"/>
              <a:gd name="connsiteX44-10879" fmla="*/ 7075 w 10000"/>
              <a:gd name="connsiteY44-10880" fmla="*/ 9063 h 10000"/>
              <a:gd name="connsiteX45-10881" fmla="*/ 5888 w 10000"/>
              <a:gd name="connsiteY45-10882" fmla="*/ 9373 h 10000"/>
              <a:gd name="connsiteX46-10883" fmla="*/ 5000 w 10000"/>
              <a:gd name="connsiteY46-10884" fmla="*/ 9687 h 10000"/>
              <a:gd name="connsiteX47-10885" fmla="*/ 3815 w 10000"/>
              <a:gd name="connsiteY47-10886" fmla="*/ 10000 h 10000"/>
              <a:gd name="connsiteX48-10887" fmla="*/ 2336 w 10000"/>
              <a:gd name="connsiteY48-10888" fmla="*/ 10000 h 10000"/>
              <a:gd name="connsiteX49-10889" fmla="*/ 2336 w 10000"/>
              <a:gd name="connsiteY49-10890" fmla="*/ 10000 h 10000"/>
              <a:gd name="connsiteX0-10891" fmla="*/ 1187 w 8851"/>
              <a:gd name="connsiteY0-10892" fmla="*/ 10000 h 10000"/>
              <a:gd name="connsiteX1-10893" fmla="*/ 0 w 8851"/>
              <a:gd name="connsiteY1-10894" fmla="*/ 9687 h 10000"/>
              <a:gd name="connsiteX2-10895" fmla="*/ 299 w 8851"/>
              <a:gd name="connsiteY2-10896" fmla="*/ 7181 h 10000"/>
              <a:gd name="connsiteX3-10897" fmla="*/ 1187 w 8851"/>
              <a:gd name="connsiteY3-10898" fmla="*/ 7181 h 10000"/>
              <a:gd name="connsiteX4-10899" fmla="*/ 2072 w 8851"/>
              <a:gd name="connsiteY4-10900" fmla="*/ 7181 h 10000"/>
              <a:gd name="connsiteX5-10901" fmla="*/ 2962 w 8851"/>
              <a:gd name="connsiteY5-10902" fmla="*/ 6863 h 10000"/>
              <a:gd name="connsiteX6-10903" fmla="*/ 3558 w 8851"/>
              <a:gd name="connsiteY6-10904" fmla="*/ 6863 h 10000"/>
              <a:gd name="connsiteX7-10905" fmla="*/ 4444 w 8851"/>
              <a:gd name="connsiteY7-10906" fmla="*/ 6546 h 10000"/>
              <a:gd name="connsiteX8-10907" fmla="*/ 5041 w 8851"/>
              <a:gd name="connsiteY8-10908" fmla="*/ 6272 h 10000"/>
              <a:gd name="connsiteX9-10909" fmla="*/ 5628 w 8851"/>
              <a:gd name="connsiteY9-10910" fmla="*/ 5957 h 10000"/>
              <a:gd name="connsiteX10-10911" fmla="*/ 5926 w 8851"/>
              <a:gd name="connsiteY10-10912" fmla="*/ 5645 h 10000"/>
              <a:gd name="connsiteX11-10913" fmla="*/ 5926 w 8851"/>
              <a:gd name="connsiteY11-10914" fmla="*/ 5333 h 10000"/>
              <a:gd name="connsiteX12-10915" fmla="*/ 6186 w 8851"/>
              <a:gd name="connsiteY12-10916" fmla="*/ 4705 h 10000"/>
              <a:gd name="connsiteX13-10917" fmla="*/ 6480 w 8851"/>
              <a:gd name="connsiteY13-10918" fmla="*/ 4082 h 10000"/>
              <a:gd name="connsiteX14-10919" fmla="*/ 6776 w 8851"/>
              <a:gd name="connsiteY14-10920" fmla="*/ 3761 h 10000"/>
              <a:gd name="connsiteX15-10921" fmla="*/ 6776 w 8851"/>
              <a:gd name="connsiteY15-10922" fmla="*/ 2824 h 10000"/>
              <a:gd name="connsiteX16-10923" fmla="*/ 7074 w 8851"/>
              <a:gd name="connsiteY16-10924" fmla="*/ 2200 h 10000"/>
              <a:gd name="connsiteX17-10925" fmla="*/ 7074 w 8851"/>
              <a:gd name="connsiteY17-10926" fmla="*/ 1569 h 10000"/>
              <a:gd name="connsiteX18-10927" fmla="*/ 7074 w 8851"/>
              <a:gd name="connsiteY18-10928" fmla="*/ 1252 h 10000"/>
              <a:gd name="connsiteX19-10929" fmla="*/ 7368 w 8851"/>
              <a:gd name="connsiteY19-10930" fmla="*/ 627 h 10000"/>
              <a:gd name="connsiteX20-10931" fmla="*/ 7368 w 8851"/>
              <a:gd name="connsiteY20-10932" fmla="*/ 312 h 10000"/>
              <a:gd name="connsiteX21-10933" fmla="*/ 7665 w 8851"/>
              <a:gd name="connsiteY21-10934" fmla="*/ 312 h 10000"/>
              <a:gd name="connsiteX22-10935" fmla="*/ 7665 w 8851"/>
              <a:gd name="connsiteY22-10936" fmla="*/ 0 h 10000"/>
              <a:gd name="connsiteX23-10937" fmla="*/ 7665 w 8851"/>
              <a:gd name="connsiteY23-10938" fmla="*/ 0 h 10000"/>
              <a:gd name="connsiteX24-10939" fmla="*/ 7665 w 8851"/>
              <a:gd name="connsiteY24-10940" fmla="*/ 0 h 10000"/>
              <a:gd name="connsiteX25-10941" fmla="*/ 7665 w 8851"/>
              <a:gd name="connsiteY25-10942" fmla="*/ 312 h 10000"/>
              <a:gd name="connsiteX26-10943" fmla="*/ 7963 w 8851"/>
              <a:gd name="connsiteY26-10944" fmla="*/ 312 h 10000"/>
              <a:gd name="connsiteX27-10945" fmla="*/ 7963 w 8851"/>
              <a:gd name="connsiteY27-10946" fmla="*/ 627 h 10000"/>
              <a:gd name="connsiteX28-10947" fmla="*/ 7963 w 8851"/>
              <a:gd name="connsiteY28-10948" fmla="*/ 1252 h 10000"/>
              <a:gd name="connsiteX29-10949" fmla="*/ 7963 w 8851"/>
              <a:gd name="connsiteY29-10950" fmla="*/ 1569 h 10000"/>
              <a:gd name="connsiteX30-10951" fmla="*/ 7963 w 8851"/>
              <a:gd name="connsiteY30-10952" fmla="*/ 2200 h 10000"/>
              <a:gd name="connsiteX31-10953" fmla="*/ 7963 w 8851"/>
              <a:gd name="connsiteY31-10954" fmla="*/ 2824 h 10000"/>
              <a:gd name="connsiteX32-10955" fmla="*/ 8260 w 8851"/>
              <a:gd name="connsiteY32-10956" fmla="*/ 4082 h 10000"/>
              <a:gd name="connsiteX33-10957" fmla="*/ 8260 w 8851"/>
              <a:gd name="connsiteY33-10958" fmla="*/ 5017 h 10000"/>
              <a:gd name="connsiteX34-10959" fmla="*/ 8555 w 8851"/>
              <a:gd name="connsiteY34-10960" fmla="*/ 5957 h 10000"/>
              <a:gd name="connsiteX35-10961" fmla="*/ 8851 w 8851"/>
              <a:gd name="connsiteY35-10962" fmla="*/ 6546 h 10000"/>
              <a:gd name="connsiteX36-10963" fmla="*/ 8851 w 8851"/>
              <a:gd name="connsiteY36-10964" fmla="*/ 6863 h 10000"/>
              <a:gd name="connsiteX37-10965" fmla="*/ 8851 w 8851"/>
              <a:gd name="connsiteY37-10966" fmla="*/ 7181 h 10000"/>
              <a:gd name="connsiteX38-10967" fmla="*/ 8851 w 8851"/>
              <a:gd name="connsiteY38-10968" fmla="*/ 7484 h 10000"/>
              <a:gd name="connsiteX39-10969" fmla="*/ 8555 w 8851"/>
              <a:gd name="connsiteY39-10970" fmla="*/ 7800 h 10000"/>
              <a:gd name="connsiteX40-10971" fmla="*/ 7963 w 8851"/>
              <a:gd name="connsiteY40-10972" fmla="*/ 8119 h 10000"/>
              <a:gd name="connsiteX41-10973" fmla="*/ 7368 w 8851"/>
              <a:gd name="connsiteY41-10974" fmla="*/ 8429 h 10000"/>
              <a:gd name="connsiteX42-10975" fmla="*/ 6776 w 8851"/>
              <a:gd name="connsiteY42-10976" fmla="*/ 8744 h 10000"/>
              <a:gd name="connsiteX43-10977" fmla="*/ 5926 w 8851"/>
              <a:gd name="connsiteY43-10978" fmla="*/ 9063 h 10000"/>
              <a:gd name="connsiteX44-10979" fmla="*/ 4739 w 8851"/>
              <a:gd name="connsiteY44-10980" fmla="*/ 9373 h 10000"/>
              <a:gd name="connsiteX45-10981" fmla="*/ 3851 w 8851"/>
              <a:gd name="connsiteY45-10982" fmla="*/ 9687 h 10000"/>
              <a:gd name="connsiteX46-10983" fmla="*/ 2666 w 8851"/>
              <a:gd name="connsiteY46-10984" fmla="*/ 10000 h 10000"/>
              <a:gd name="connsiteX47-10985" fmla="*/ 1187 w 8851"/>
              <a:gd name="connsiteY47-10986" fmla="*/ 10000 h 10000"/>
              <a:gd name="connsiteX48-10987" fmla="*/ 1187 w 8851"/>
              <a:gd name="connsiteY48-10988" fmla="*/ 10000 h 10000"/>
              <a:gd name="connsiteX0-10989" fmla="*/ 1341 w 10000"/>
              <a:gd name="connsiteY0-10990" fmla="*/ 10000 h 10000"/>
              <a:gd name="connsiteX1-10991" fmla="*/ 0 w 10000"/>
              <a:gd name="connsiteY1-10992" fmla="*/ 9687 h 10000"/>
              <a:gd name="connsiteX2-10993" fmla="*/ 1341 w 10000"/>
              <a:gd name="connsiteY2-10994" fmla="*/ 7181 h 10000"/>
              <a:gd name="connsiteX3-10995" fmla="*/ 2341 w 10000"/>
              <a:gd name="connsiteY3-10996" fmla="*/ 7181 h 10000"/>
              <a:gd name="connsiteX4-10997" fmla="*/ 3347 w 10000"/>
              <a:gd name="connsiteY4-10998" fmla="*/ 6863 h 10000"/>
              <a:gd name="connsiteX5-10999" fmla="*/ 4020 w 10000"/>
              <a:gd name="connsiteY5-11000" fmla="*/ 6863 h 10000"/>
              <a:gd name="connsiteX6-11001" fmla="*/ 5021 w 10000"/>
              <a:gd name="connsiteY6-11002" fmla="*/ 6546 h 10000"/>
              <a:gd name="connsiteX7-11003" fmla="*/ 5695 w 10000"/>
              <a:gd name="connsiteY7-11004" fmla="*/ 6272 h 10000"/>
              <a:gd name="connsiteX8-11005" fmla="*/ 6359 w 10000"/>
              <a:gd name="connsiteY8-11006" fmla="*/ 5957 h 10000"/>
              <a:gd name="connsiteX9-11007" fmla="*/ 6695 w 10000"/>
              <a:gd name="connsiteY9-11008" fmla="*/ 5645 h 10000"/>
              <a:gd name="connsiteX10-11009" fmla="*/ 6695 w 10000"/>
              <a:gd name="connsiteY10-11010" fmla="*/ 5333 h 10000"/>
              <a:gd name="connsiteX11-11011" fmla="*/ 6989 w 10000"/>
              <a:gd name="connsiteY11-11012" fmla="*/ 4705 h 10000"/>
              <a:gd name="connsiteX12-11013" fmla="*/ 7321 w 10000"/>
              <a:gd name="connsiteY12-11014" fmla="*/ 4082 h 10000"/>
              <a:gd name="connsiteX13-11015" fmla="*/ 7656 w 10000"/>
              <a:gd name="connsiteY13-11016" fmla="*/ 3761 h 10000"/>
              <a:gd name="connsiteX14-11017" fmla="*/ 7656 w 10000"/>
              <a:gd name="connsiteY14-11018" fmla="*/ 2824 h 10000"/>
              <a:gd name="connsiteX15-11019" fmla="*/ 7992 w 10000"/>
              <a:gd name="connsiteY15-11020" fmla="*/ 2200 h 10000"/>
              <a:gd name="connsiteX16-11021" fmla="*/ 7992 w 10000"/>
              <a:gd name="connsiteY16-11022" fmla="*/ 1569 h 10000"/>
              <a:gd name="connsiteX17-11023" fmla="*/ 7992 w 10000"/>
              <a:gd name="connsiteY17-11024" fmla="*/ 1252 h 10000"/>
              <a:gd name="connsiteX18-11025" fmla="*/ 8324 w 10000"/>
              <a:gd name="connsiteY18-11026" fmla="*/ 627 h 10000"/>
              <a:gd name="connsiteX19-11027" fmla="*/ 8324 w 10000"/>
              <a:gd name="connsiteY19-11028" fmla="*/ 312 h 10000"/>
              <a:gd name="connsiteX20-11029" fmla="*/ 8660 w 10000"/>
              <a:gd name="connsiteY20-11030" fmla="*/ 312 h 10000"/>
              <a:gd name="connsiteX21-11031" fmla="*/ 8660 w 10000"/>
              <a:gd name="connsiteY21-11032" fmla="*/ 0 h 10000"/>
              <a:gd name="connsiteX22-11033" fmla="*/ 8660 w 10000"/>
              <a:gd name="connsiteY22-11034" fmla="*/ 0 h 10000"/>
              <a:gd name="connsiteX23-11035" fmla="*/ 8660 w 10000"/>
              <a:gd name="connsiteY23-11036" fmla="*/ 0 h 10000"/>
              <a:gd name="connsiteX24-11037" fmla="*/ 8660 w 10000"/>
              <a:gd name="connsiteY24-11038" fmla="*/ 312 h 10000"/>
              <a:gd name="connsiteX25-11039" fmla="*/ 8997 w 10000"/>
              <a:gd name="connsiteY25-11040" fmla="*/ 312 h 10000"/>
              <a:gd name="connsiteX26-11041" fmla="*/ 8997 w 10000"/>
              <a:gd name="connsiteY26-11042" fmla="*/ 627 h 10000"/>
              <a:gd name="connsiteX27-11043" fmla="*/ 8997 w 10000"/>
              <a:gd name="connsiteY27-11044" fmla="*/ 1252 h 10000"/>
              <a:gd name="connsiteX28-11045" fmla="*/ 8997 w 10000"/>
              <a:gd name="connsiteY28-11046" fmla="*/ 1569 h 10000"/>
              <a:gd name="connsiteX29-11047" fmla="*/ 8997 w 10000"/>
              <a:gd name="connsiteY29-11048" fmla="*/ 2200 h 10000"/>
              <a:gd name="connsiteX30-11049" fmla="*/ 8997 w 10000"/>
              <a:gd name="connsiteY30-11050" fmla="*/ 2824 h 10000"/>
              <a:gd name="connsiteX31-11051" fmla="*/ 9332 w 10000"/>
              <a:gd name="connsiteY31-11052" fmla="*/ 4082 h 10000"/>
              <a:gd name="connsiteX32-11053" fmla="*/ 9332 w 10000"/>
              <a:gd name="connsiteY32-11054" fmla="*/ 5017 h 10000"/>
              <a:gd name="connsiteX33-11055" fmla="*/ 9666 w 10000"/>
              <a:gd name="connsiteY33-11056" fmla="*/ 5957 h 10000"/>
              <a:gd name="connsiteX34-11057" fmla="*/ 10000 w 10000"/>
              <a:gd name="connsiteY34-11058" fmla="*/ 6546 h 10000"/>
              <a:gd name="connsiteX35-11059" fmla="*/ 10000 w 10000"/>
              <a:gd name="connsiteY35-11060" fmla="*/ 6863 h 10000"/>
              <a:gd name="connsiteX36-11061" fmla="*/ 10000 w 10000"/>
              <a:gd name="connsiteY36-11062" fmla="*/ 7181 h 10000"/>
              <a:gd name="connsiteX37-11063" fmla="*/ 10000 w 10000"/>
              <a:gd name="connsiteY37-11064" fmla="*/ 7484 h 10000"/>
              <a:gd name="connsiteX38-11065" fmla="*/ 9666 w 10000"/>
              <a:gd name="connsiteY38-11066" fmla="*/ 7800 h 10000"/>
              <a:gd name="connsiteX39-11067" fmla="*/ 8997 w 10000"/>
              <a:gd name="connsiteY39-11068" fmla="*/ 8119 h 10000"/>
              <a:gd name="connsiteX40-11069" fmla="*/ 8324 w 10000"/>
              <a:gd name="connsiteY40-11070" fmla="*/ 8429 h 10000"/>
              <a:gd name="connsiteX41-11071" fmla="*/ 7656 w 10000"/>
              <a:gd name="connsiteY41-11072" fmla="*/ 8744 h 10000"/>
              <a:gd name="connsiteX42-11073" fmla="*/ 6695 w 10000"/>
              <a:gd name="connsiteY42-11074" fmla="*/ 9063 h 10000"/>
              <a:gd name="connsiteX43-11075" fmla="*/ 5354 w 10000"/>
              <a:gd name="connsiteY43-11076" fmla="*/ 9373 h 10000"/>
              <a:gd name="connsiteX44-11077" fmla="*/ 4351 w 10000"/>
              <a:gd name="connsiteY44-11078" fmla="*/ 9687 h 10000"/>
              <a:gd name="connsiteX45-11079" fmla="*/ 3012 w 10000"/>
              <a:gd name="connsiteY45-11080" fmla="*/ 10000 h 10000"/>
              <a:gd name="connsiteX46-11081" fmla="*/ 1341 w 10000"/>
              <a:gd name="connsiteY46-11082" fmla="*/ 10000 h 10000"/>
              <a:gd name="connsiteX47-11083" fmla="*/ 1341 w 10000"/>
              <a:gd name="connsiteY47-11084" fmla="*/ 10000 h 10000"/>
              <a:gd name="connsiteX0-11085" fmla="*/ 1341 w 10000"/>
              <a:gd name="connsiteY0-11086" fmla="*/ 10000 h 10000"/>
              <a:gd name="connsiteX1-11087" fmla="*/ 0 w 10000"/>
              <a:gd name="connsiteY1-11088" fmla="*/ 9687 h 10000"/>
              <a:gd name="connsiteX2-11089" fmla="*/ 2341 w 10000"/>
              <a:gd name="connsiteY2-11090" fmla="*/ 7181 h 10000"/>
              <a:gd name="connsiteX3-11091" fmla="*/ 3347 w 10000"/>
              <a:gd name="connsiteY3-11092" fmla="*/ 6863 h 10000"/>
              <a:gd name="connsiteX4-11093" fmla="*/ 4020 w 10000"/>
              <a:gd name="connsiteY4-11094" fmla="*/ 6863 h 10000"/>
              <a:gd name="connsiteX5-11095" fmla="*/ 5021 w 10000"/>
              <a:gd name="connsiteY5-11096" fmla="*/ 6546 h 10000"/>
              <a:gd name="connsiteX6-11097" fmla="*/ 5695 w 10000"/>
              <a:gd name="connsiteY6-11098" fmla="*/ 6272 h 10000"/>
              <a:gd name="connsiteX7-11099" fmla="*/ 6359 w 10000"/>
              <a:gd name="connsiteY7-11100" fmla="*/ 5957 h 10000"/>
              <a:gd name="connsiteX8-11101" fmla="*/ 6695 w 10000"/>
              <a:gd name="connsiteY8-11102" fmla="*/ 5645 h 10000"/>
              <a:gd name="connsiteX9-11103" fmla="*/ 6695 w 10000"/>
              <a:gd name="connsiteY9-11104" fmla="*/ 5333 h 10000"/>
              <a:gd name="connsiteX10-11105" fmla="*/ 6989 w 10000"/>
              <a:gd name="connsiteY10-11106" fmla="*/ 4705 h 10000"/>
              <a:gd name="connsiteX11-11107" fmla="*/ 7321 w 10000"/>
              <a:gd name="connsiteY11-11108" fmla="*/ 4082 h 10000"/>
              <a:gd name="connsiteX12-11109" fmla="*/ 7656 w 10000"/>
              <a:gd name="connsiteY12-11110" fmla="*/ 3761 h 10000"/>
              <a:gd name="connsiteX13-11111" fmla="*/ 7656 w 10000"/>
              <a:gd name="connsiteY13-11112" fmla="*/ 2824 h 10000"/>
              <a:gd name="connsiteX14-11113" fmla="*/ 7992 w 10000"/>
              <a:gd name="connsiteY14-11114" fmla="*/ 2200 h 10000"/>
              <a:gd name="connsiteX15-11115" fmla="*/ 7992 w 10000"/>
              <a:gd name="connsiteY15-11116" fmla="*/ 1569 h 10000"/>
              <a:gd name="connsiteX16-11117" fmla="*/ 7992 w 10000"/>
              <a:gd name="connsiteY16-11118" fmla="*/ 1252 h 10000"/>
              <a:gd name="connsiteX17-11119" fmla="*/ 8324 w 10000"/>
              <a:gd name="connsiteY17-11120" fmla="*/ 627 h 10000"/>
              <a:gd name="connsiteX18-11121" fmla="*/ 8324 w 10000"/>
              <a:gd name="connsiteY18-11122" fmla="*/ 312 h 10000"/>
              <a:gd name="connsiteX19-11123" fmla="*/ 8660 w 10000"/>
              <a:gd name="connsiteY19-11124" fmla="*/ 312 h 10000"/>
              <a:gd name="connsiteX20-11125" fmla="*/ 8660 w 10000"/>
              <a:gd name="connsiteY20-11126" fmla="*/ 0 h 10000"/>
              <a:gd name="connsiteX21-11127" fmla="*/ 8660 w 10000"/>
              <a:gd name="connsiteY21-11128" fmla="*/ 0 h 10000"/>
              <a:gd name="connsiteX22-11129" fmla="*/ 8660 w 10000"/>
              <a:gd name="connsiteY22-11130" fmla="*/ 0 h 10000"/>
              <a:gd name="connsiteX23-11131" fmla="*/ 8660 w 10000"/>
              <a:gd name="connsiteY23-11132" fmla="*/ 312 h 10000"/>
              <a:gd name="connsiteX24-11133" fmla="*/ 8997 w 10000"/>
              <a:gd name="connsiteY24-11134" fmla="*/ 312 h 10000"/>
              <a:gd name="connsiteX25-11135" fmla="*/ 8997 w 10000"/>
              <a:gd name="connsiteY25-11136" fmla="*/ 627 h 10000"/>
              <a:gd name="connsiteX26-11137" fmla="*/ 8997 w 10000"/>
              <a:gd name="connsiteY26-11138" fmla="*/ 1252 h 10000"/>
              <a:gd name="connsiteX27-11139" fmla="*/ 8997 w 10000"/>
              <a:gd name="connsiteY27-11140" fmla="*/ 1569 h 10000"/>
              <a:gd name="connsiteX28-11141" fmla="*/ 8997 w 10000"/>
              <a:gd name="connsiteY28-11142" fmla="*/ 2200 h 10000"/>
              <a:gd name="connsiteX29-11143" fmla="*/ 8997 w 10000"/>
              <a:gd name="connsiteY29-11144" fmla="*/ 2824 h 10000"/>
              <a:gd name="connsiteX30-11145" fmla="*/ 9332 w 10000"/>
              <a:gd name="connsiteY30-11146" fmla="*/ 4082 h 10000"/>
              <a:gd name="connsiteX31-11147" fmla="*/ 9332 w 10000"/>
              <a:gd name="connsiteY31-11148" fmla="*/ 5017 h 10000"/>
              <a:gd name="connsiteX32-11149" fmla="*/ 9666 w 10000"/>
              <a:gd name="connsiteY32-11150" fmla="*/ 5957 h 10000"/>
              <a:gd name="connsiteX33-11151" fmla="*/ 10000 w 10000"/>
              <a:gd name="connsiteY33-11152" fmla="*/ 6546 h 10000"/>
              <a:gd name="connsiteX34-11153" fmla="*/ 10000 w 10000"/>
              <a:gd name="connsiteY34-11154" fmla="*/ 6863 h 10000"/>
              <a:gd name="connsiteX35-11155" fmla="*/ 10000 w 10000"/>
              <a:gd name="connsiteY35-11156" fmla="*/ 7181 h 10000"/>
              <a:gd name="connsiteX36-11157" fmla="*/ 10000 w 10000"/>
              <a:gd name="connsiteY36-11158" fmla="*/ 7484 h 10000"/>
              <a:gd name="connsiteX37-11159" fmla="*/ 9666 w 10000"/>
              <a:gd name="connsiteY37-11160" fmla="*/ 7800 h 10000"/>
              <a:gd name="connsiteX38-11161" fmla="*/ 8997 w 10000"/>
              <a:gd name="connsiteY38-11162" fmla="*/ 8119 h 10000"/>
              <a:gd name="connsiteX39-11163" fmla="*/ 8324 w 10000"/>
              <a:gd name="connsiteY39-11164" fmla="*/ 8429 h 10000"/>
              <a:gd name="connsiteX40-11165" fmla="*/ 7656 w 10000"/>
              <a:gd name="connsiteY40-11166" fmla="*/ 8744 h 10000"/>
              <a:gd name="connsiteX41-11167" fmla="*/ 6695 w 10000"/>
              <a:gd name="connsiteY41-11168" fmla="*/ 9063 h 10000"/>
              <a:gd name="connsiteX42-11169" fmla="*/ 5354 w 10000"/>
              <a:gd name="connsiteY42-11170" fmla="*/ 9373 h 10000"/>
              <a:gd name="connsiteX43-11171" fmla="*/ 4351 w 10000"/>
              <a:gd name="connsiteY43-11172" fmla="*/ 9687 h 10000"/>
              <a:gd name="connsiteX44-11173" fmla="*/ 3012 w 10000"/>
              <a:gd name="connsiteY44-11174" fmla="*/ 10000 h 10000"/>
              <a:gd name="connsiteX45-11175" fmla="*/ 1341 w 10000"/>
              <a:gd name="connsiteY45-11176" fmla="*/ 10000 h 10000"/>
              <a:gd name="connsiteX46-11177" fmla="*/ 1341 w 10000"/>
              <a:gd name="connsiteY46-11178" fmla="*/ 10000 h 10000"/>
              <a:gd name="connsiteX0-11179" fmla="*/ 1341 w 10000"/>
              <a:gd name="connsiteY0-11180" fmla="*/ 10000 h 10000"/>
              <a:gd name="connsiteX1-11181" fmla="*/ 0 w 10000"/>
              <a:gd name="connsiteY1-11182" fmla="*/ 9687 h 10000"/>
              <a:gd name="connsiteX2-11183" fmla="*/ 3347 w 10000"/>
              <a:gd name="connsiteY2-11184" fmla="*/ 6863 h 10000"/>
              <a:gd name="connsiteX3-11185" fmla="*/ 4020 w 10000"/>
              <a:gd name="connsiteY3-11186" fmla="*/ 6863 h 10000"/>
              <a:gd name="connsiteX4-11187" fmla="*/ 5021 w 10000"/>
              <a:gd name="connsiteY4-11188" fmla="*/ 6546 h 10000"/>
              <a:gd name="connsiteX5-11189" fmla="*/ 5695 w 10000"/>
              <a:gd name="connsiteY5-11190" fmla="*/ 6272 h 10000"/>
              <a:gd name="connsiteX6-11191" fmla="*/ 6359 w 10000"/>
              <a:gd name="connsiteY6-11192" fmla="*/ 5957 h 10000"/>
              <a:gd name="connsiteX7-11193" fmla="*/ 6695 w 10000"/>
              <a:gd name="connsiteY7-11194" fmla="*/ 5645 h 10000"/>
              <a:gd name="connsiteX8-11195" fmla="*/ 6695 w 10000"/>
              <a:gd name="connsiteY8-11196" fmla="*/ 5333 h 10000"/>
              <a:gd name="connsiteX9-11197" fmla="*/ 6989 w 10000"/>
              <a:gd name="connsiteY9-11198" fmla="*/ 4705 h 10000"/>
              <a:gd name="connsiteX10-11199" fmla="*/ 7321 w 10000"/>
              <a:gd name="connsiteY10-11200" fmla="*/ 4082 h 10000"/>
              <a:gd name="connsiteX11-11201" fmla="*/ 7656 w 10000"/>
              <a:gd name="connsiteY11-11202" fmla="*/ 3761 h 10000"/>
              <a:gd name="connsiteX12-11203" fmla="*/ 7656 w 10000"/>
              <a:gd name="connsiteY12-11204" fmla="*/ 2824 h 10000"/>
              <a:gd name="connsiteX13-11205" fmla="*/ 7992 w 10000"/>
              <a:gd name="connsiteY13-11206" fmla="*/ 2200 h 10000"/>
              <a:gd name="connsiteX14-11207" fmla="*/ 7992 w 10000"/>
              <a:gd name="connsiteY14-11208" fmla="*/ 1569 h 10000"/>
              <a:gd name="connsiteX15-11209" fmla="*/ 7992 w 10000"/>
              <a:gd name="connsiteY15-11210" fmla="*/ 1252 h 10000"/>
              <a:gd name="connsiteX16-11211" fmla="*/ 8324 w 10000"/>
              <a:gd name="connsiteY16-11212" fmla="*/ 627 h 10000"/>
              <a:gd name="connsiteX17-11213" fmla="*/ 8324 w 10000"/>
              <a:gd name="connsiteY17-11214" fmla="*/ 312 h 10000"/>
              <a:gd name="connsiteX18-11215" fmla="*/ 8660 w 10000"/>
              <a:gd name="connsiteY18-11216" fmla="*/ 312 h 10000"/>
              <a:gd name="connsiteX19-11217" fmla="*/ 8660 w 10000"/>
              <a:gd name="connsiteY19-11218" fmla="*/ 0 h 10000"/>
              <a:gd name="connsiteX20-11219" fmla="*/ 8660 w 10000"/>
              <a:gd name="connsiteY20-11220" fmla="*/ 0 h 10000"/>
              <a:gd name="connsiteX21-11221" fmla="*/ 8660 w 10000"/>
              <a:gd name="connsiteY21-11222" fmla="*/ 0 h 10000"/>
              <a:gd name="connsiteX22-11223" fmla="*/ 8660 w 10000"/>
              <a:gd name="connsiteY22-11224" fmla="*/ 312 h 10000"/>
              <a:gd name="connsiteX23-11225" fmla="*/ 8997 w 10000"/>
              <a:gd name="connsiteY23-11226" fmla="*/ 312 h 10000"/>
              <a:gd name="connsiteX24-11227" fmla="*/ 8997 w 10000"/>
              <a:gd name="connsiteY24-11228" fmla="*/ 627 h 10000"/>
              <a:gd name="connsiteX25-11229" fmla="*/ 8997 w 10000"/>
              <a:gd name="connsiteY25-11230" fmla="*/ 1252 h 10000"/>
              <a:gd name="connsiteX26-11231" fmla="*/ 8997 w 10000"/>
              <a:gd name="connsiteY26-11232" fmla="*/ 1569 h 10000"/>
              <a:gd name="connsiteX27-11233" fmla="*/ 8997 w 10000"/>
              <a:gd name="connsiteY27-11234" fmla="*/ 2200 h 10000"/>
              <a:gd name="connsiteX28-11235" fmla="*/ 8997 w 10000"/>
              <a:gd name="connsiteY28-11236" fmla="*/ 2824 h 10000"/>
              <a:gd name="connsiteX29-11237" fmla="*/ 9332 w 10000"/>
              <a:gd name="connsiteY29-11238" fmla="*/ 4082 h 10000"/>
              <a:gd name="connsiteX30-11239" fmla="*/ 9332 w 10000"/>
              <a:gd name="connsiteY30-11240" fmla="*/ 5017 h 10000"/>
              <a:gd name="connsiteX31-11241" fmla="*/ 9666 w 10000"/>
              <a:gd name="connsiteY31-11242" fmla="*/ 5957 h 10000"/>
              <a:gd name="connsiteX32-11243" fmla="*/ 10000 w 10000"/>
              <a:gd name="connsiteY32-11244" fmla="*/ 6546 h 10000"/>
              <a:gd name="connsiteX33-11245" fmla="*/ 10000 w 10000"/>
              <a:gd name="connsiteY33-11246" fmla="*/ 6863 h 10000"/>
              <a:gd name="connsiteX34-11247" fmla="*/ 10000 w 10000"/>
              <a:gd name="connsiteY34-11248" fmla="*/ 7181 h 10000"/>
              <a:gd name="connsiteX35-11249" fmla="*/ 10000 w 10000"/>
              <a:gd name="connsiteY35-11250" fmla="*/ 7484 h 10000"/>
              <a:gd name="connsiteX36-11251" fmla="*/ 9666 w 10000"/>
              <a:gd name="connsiteY36-11252" fmla="*/ 7800 h 10000"/>
              <a:gd name="connsiteX37-11253" fmla="*/ 8997 w 10000"/>
              <a:gd name="connsiteY37-11254" fmla="*/ 8119 h 10000"/>
              <a:gd name="connsiteX38-11255" fmla="*/ 8324 w 10000"/>
              <a:gd name="connsiteY38-11256" fmla="*/ 8429 h 10000"/>
              <a:gd name="connsiteX39-11257" fmla="*/ 7656 w 10000"/>
              <a:gd name="connsiteY39-11258" fmla="*/ 8744 h 10000"/>
              <a:gd name="connsiteX40-11259" fmla="*/ 6695 w 10000"/>
              <a:gd name="connsiteY40-11260" fmla="*/ 9063 h 10000"/>
              <a:gd name="connsiteX41-11261" fmla="*/ 5354 w 10000"/>
              <a:gd name="connsiteY41-11262" fmla="*/ 9373 h 10000"/>
              <a:gd name="connsiteX42-11263" fmla="*/ 4351 w 10000"/>
              <a:gd name="connsiteY42-11264" fmla="*/ 9687 h 10000"/>
              <a:gd name="connsiteX43-11265" fmla="*/ 3012 w 10000"/>
              <a:gd name="connsiteY43-11266" fmla="*/ 10000 h 10000"/>
              <a:gd name="connsiteX44-11267" fmla="*/ 1341 w 10000"/>
              <a:gd name="connsiteY44-11268" fmla="*/ 10000 h 10000"/>
              <a:gd name="connsiteX45-11269" fmla="*/ 1341 w 10000"/>
              <a:gd name="connsiteY45-11270" fmla="*/ 10000 h 10000"/>
              <a:gd name="connsiteX0-11271" fmla="*/ 0 w 8659"/>
              <a:gd name="connsiteY0-11272" fmla="*/ 10000 h 10000"/>
              <a:gd name="connsiteX1-11273" fmla="*/ 2006 w 8659"/>
              <a:gd name="connsiteY1-11274" fmla="*/ 6863 h 10000"/>
              <a:gd name="connsiteX2-11275" fmla="*/ 2679 w 8659"/>
              <a:gd name="connsiteY2-11276" fmla="*/ 6863 h 10000"/>
              <a:gd name="connsiteX3-11277" fmla="*/ 3680 w 8659"/>
              <a:gd name="connsiteY3-11278" fmla="*/ 6546 h 10000"/>
              <a:gd name="connsiteX4-11279" fmla="*/ 4354 w 8659"/>
              <a:gd name="connsiteY4-11280" fmla="*/ 6272 h 10000"/>
              <a:gd name="connsiteX5-11281" fmla="*/ 5018 w 8659"/>
              <a:gd name="connsiteY5-11282" fmla="*/ 5957 h 10000"/>
              <a:gd name="connsiteX6-11283" fmla="*/ 5354 w 8659"/>
              <a:gd name="connsiteY6-11284" fmla="*/ 5645 h 10000"/>
              <a:gd name="connsiteX7-11285" fmla="*/ 5354 w 8659"/>
              <a:gd name="connsiteY7-11286" fmla="*/ 5333 h 10000"/>
              <a:gd name="connsiteX8-11287" fmla="*/ 5648 w 8659"/>
              <a:gd name="connsiteY8-11288" fmla="*/ 4705 h 10000"/>
              <a:gd name="connsiteX9-11289" fmla="*/ 5980 w 8659"/>
              <a:gd name="connsiteY9-11290" fmla="*/ 4082 h 10000"/>
              <a:gd name="connsiteX10-11291" fmla="*/ 6315 w 8659"/>
              <a:gd name="connsiteY10-11292" fmla="*/ 3761 h 10000"/>
              <a:gd name="connsiteX11-11293" fmla="*/ 6315 w 8659"/>
              <a:gd name="connsiteY11-11294" fmla="*/ 2824 h 10000"/>
              <a:gd name="connsiteX12-11295" fmla="*/ 6651 w 8659"/>
              <a:gd name="connsiteY12-11296" fmla="*/ 2200 h 10000"/>
              <a:gd name="connsiteX13-11297" fmla="*/ 6651 w 8659"/>
              <a:gd name="connsiteY13-11298" fmla="*/ 1569 h 10000"/>
              <a:gd name="connsiteX14-11299" fmla="*/ 6651 w 8659"/>
              <a:gd name="connsiteY14-11300" fmla="*/ 1252 h 10000"/>
              <a:gd name="connsiteX15-11301" fmla="*/ 6983 w 8659"/>
              <a:gd name="connsiteY15-11302" fmla="*/ 627 h 10000"/>
              <a:gd name="connsiteX16-11303" fmla="*/ 6983 w 8659"/>
              <a:gd name="connsiteY16-11304" fmla="*/ 312 h 10000"/>
              <a:gd name="connsiteX17-11305" fmla="*/ 7319 w 8659"/>
              <a:gd name="connsiteY17-11306" fmla="*/ 312 h 10000"/>
              <a:gd name="connsiteX18-11307" fmla="*/ 7319 w 8659"/>
              <a:gd name="connsiteY18-11308" fmla="*/ 0 h 10000"/>
              <a:gd name="connsiteX19-11309" fmla="*/ 7319 w 8659"/>
              <a:gd name="connsiteY19-11310" fmla="*/ 0 h 10000"/>
              <a:gd name="connsiteX20-11311" fmla="*/ 7319 w 8659"/>
              <a:gd name="connsiteY20-11312" fmla="*/ 0 h 10000"/>
              <a:gd name="connsiteX21-11313" fmla="*/ 7319 w 8659"/>
              <a:gd name="connsiteY21-11314" fmla="*/ 312 h 10000"/>
              <a:gd name="connsiteX22-11315" fmla="*/ 7656 w 8659"/>
              <a:gd name="connsiteY22-11316" fmla="*/ 312 h 10000"/>
              <a:gd name="connsiteX23-11317" fmla="*/ 7656 w 8659"/>
              <a:gd name="connsiteY23-11318" fmla="*/ 627 h 10000"/>
              <a:gd name="connsiteX24-11319" fmla="*/ 7656 w 8659"/>
              <a:gd name="connsiteY24-11320" fmla="*/ 1252 h 10000"/>
              <a:gd name="connsiteX25-11321" fmla="*/ 7656 w 8659"/>
              <a:gd name="connsiteY25-11322" fmla="*/ 1569 h 10000"/>
              <a:gd name="connsiteX26-11323" fmla="*/ 7656 w 8659"/>
              <a:gd name="connsiteY26-11324" fmla="*/ 2200 h 10000"/>
              <a:gd name="connsiteX27-11325" fmla="*/ 7656 w 8659"/>
              <a:gd name="connsiteY27-11326" fmla="*/ 2824 h 10000"/>
              <a:gd name="connsiteX28-11327" fmla="*/ 7991 w 8659"/>
              <a:gd name="connsiteY28-11328" fmla="*/ 4082 h 10000"/>
              <a:gd name="connsiteX29-11329" fmla="*/ 7991 w 8659"/>
              <a:gd name="connsiteY29-11330" fmla="*/ 5017 h 10000"/>
              <a:gd name="connsiteX30-11331" fmla="*/ 8325 w 8659"/>
              <a:gd name="connsiteY30-11332" fmla="*/ 5957 h 10000"/>
              <a:gd name="connsiteX31-11333" fmla="*/ 8659 w 8659"/>
              <a:gd name="connsiteY31-11334" fmla="*/ 6546 h 10000"/>
              <a:gd name="connsiteX32-11335" fmla="*/ 8659 w 8659"/>
              <a:gd name="connsiteY32-11336" fmla="*/ 6863 h 10000"/>
              <a:gd name="connsiteX33-11337" fmla="*/ 8659 w 8659"/>
              <a:gd name="connsiteY33-11338" fmla="*/ 7181 h 10000"/>
              <a:gd name="connsiteX34-11339" fmla="*/ 8659 w 8659"/>
              <a:gd name="connsiteY34-11340" fmla="*/ 7484 h 10000"/>
              <a:gd name="connsiteX35-11341" fmla="*/ 8325 w 8659"/>
              <a:gd name="connsiteY35-11342" fmla="*/ 7800 h 10000"/>
              <a:gd name="connsiteX36-11343" fmla="*/ 7656 w 8659"/>
              <a:gd name="connsiteY36-11344" fmla="*/ 8119 h 10000"/>
              <a:gd name="connsiteX37-11345" fmla="*/ 6983 w 8659"/>
              <a:gd name="connsiteY37-11346" fmla="*/ 8429 h 10000"/>
              <a:gd name="connsiteX38-11347" fmla="*/ 6315 w 8659"/>
              <a:gd name="connsiteY38-11348" fmla="*/ 8744 h 10000"/>
              <a:gd name="connsiteX39-11349" fmla="*/ 5354 w 8659"/>
              <a:gd name="connsiteY39-11350" fmla="*/ 9063 h 10000"/>
              <a:gd name="connsiteX40-11351" fmla="*/ 4013 w 8659"/>
              <a:gd name="connsiteY40-11352" fmla="*/ 9373 h 10000"/>
              <a:gd name="connsiteX41-11353" fmla="*/ 3010 w 8659"/>
              <a:gd name="connsiteY41-11354" fmla="*/ 9687 h 10000"/>
              <a:gd name="connsiteX42-11355" fmla="*/ 1671 w 8659"/>
              <a:gd name="connsiteY42-11356" fmla="*/ 10000 h 10000"/>
              <a:gd name="connsiteX43-11357" fmla="*/ 0 w 8659"/>
              <a:gd name="connsiteY43-11358" fmla="*/ 10000 h 10000"/>
              <a:gd name="connsiteX44-11359" fmla="*/ 0 w 8659"/>
              <a:gd name="connsiteY44-11360" fmla="*/ 10000 h 10000"/>
              <a:gd name="connsiteX0-11361" fmla="*/ 0 w 10000"/>
              <a:gd name="connsiteY0-11362" fmla="*/ 10000 h 10000"/>
              <a:gd name="connsiteX1-11363" fmla="*/ 2317 w 10000"/>
              <a:gd name="connsiteY1-11364" fmla="*/ 6863 h 10000"/>
              <a:gd name="connsiteX2-11365" fmla="*/ 3094 w 10000"/>
              <a:gd name="connsiteY2-11366" fmla="*/ 6863 h 10000"/>
              <a:gd name="connsiteX3-11367" fmla="*/ 4250 w 10000"/>
              <a:gd name="connsiteY3-11368" fmla="*/ 6546 h 10000"/>
              <a:gd name="connsiteX4-11369" fmla="*/ 5028 w 10000"/>
              <a:gd name="connsiteY4-11370" fmla="*/ 6272 h 10000"/>
              <a:gd name="connsiteX5-11371" fmla="*/ 5795 w 10000"/>
              <a:gd name="connsiteY5-11372" fmla="*/ 5957 h 10000"/>
              <a:gd name="connsiteX6-11373" fmla="*/ 6183 w 10000"/>
              <a:gd name="connsiteY6-11374" fmla="*/ 5645 h 10000"/>
              <a:gd name="connsiteX7-11375" fmla="*/ 6183 w 10000"/>
              <a:gd name="connsiteY7-11376" fmla="*/ 5333 h 10000"/>
              <a:gd name="connsiteX8-11377" fmla="*/ 6523 w 10000"/>
              <a:gd name="connsiteY8-11378" fmla="*/ 4705 h 10000"/>
              <a:gd name="connsiteX9-11379" fmla="*/ 6906 w 10000"/>
              <a:gd name="connsiteY9-11380" fmla="*/ 4082 h 10000"/>
              <a:gd name="connsiteX10-11381" fmla="*/ 7293 w 10000"/>
              <a:gd name="connsiteY10-11382" fmla="*/ 3761 h 10000"/>
              <a:gd name="connsiteX11-11383" fmla="*/ 7293 w 10000"/>
              <a:gd name="connsiteY11-11384" fmla="*/ 2824 h 10000"/>
              <a:gd name="connsiteX12-11385" fmla="*/ 7681 w 10000"/>
              <a:gd name="connsiteY12-11386" fmla="*/ 2200 h 10000"/>
              <a:gd name="connsiteX13-11387" fmla="*/ 7681 w 10000"/>
              <a:gd name="connsiteY13-11388" fmla="*/ 1569 h 10000"/>
              <a:gd name="connsiteX14-11389" fmla="*/ 7681 w 10000"/>
              <a:gd name="connsiteY14-11390" fmla="*/ 1252 h 10000"/>
              <a:gd name="connsiteX15-11391" fmla="*/ 8064 w 10000"/>
              <a:gd name="connsiteY15-11392" fmla="*/ 627 h 10000"/>
              <a:gd name="connsiteX16-11393" fmla="*/ 8064 w 10000"/>
              <a:gd name="connsiteY16-11394" fmla="*/ 312 h 10000"/>
              <a:gd name="connsiteX17-11395" fmla="*/ 8452 w 10000"/>
              <a:gd name="connsiteY17-11396" fmla="*/ 312 h 10000"/>
              <a:gd name="connsiteX18-11397" fmla="*/ 8452 w 10000"/>
              <a:gd name="connsiteY18-11398" fmla="*/ 0 h 10000"/>
              <a:gd name="connsiteX19-11399" fmla="*/ 8452 w 10000"/>
              <a:gd name="connsiteY19-11400" fmla="*/ 0 h 10000"/>
              <a:gd name="connsiteX20-11401" fmla="*/ 8452 w 10000"/>
              <a:gd name="connsiteY20-11402" fmla="*/ 0 h 10000"/>
              <a:gd name="connsiteX21-11403" fmla="*/ 8452 w 10000"/>
              <a:gd name="connsiteY21-11404" fmla="*/ 312 h 10000"/>
              <a:gd name="connsiteX22-11405" fmla="*/ 8842 w 10000"/>
              <a:gd name="connsiteY22-11406" fmla="*/ 312 h 10000"/>
              <a:gd name="connsiteX23-11407" fmla="*/ 8842 w 10000"/>
              <a:gd name="connsiteY23-11408" fmla="*/ 627 h 10000"/>
              <a:gd name="connsiteX24-11409" fmla="*/ 8842 w 10000"/>
              <a:gd name="connsiteY24-11410" fmla="*/ 1252 h 10000"/>
              <a:gd name="connsiteX25-11411" fmla="*/ 8842 w 10000"/>
              <a:gd name="connsiteY25-11412" fmla="*/ 1569 h 10000"/>
              <a:gd name="connsiteX26-11413" fmla="*/ 8842 w 10000"/>
              <a:gd name="connsiteY26-11414" fmla="*/ 2200 h 10000"/>
              <a:gd name="connsiteX27-11415" fmla="*/ 8842 w 10000"/>
              <a:gd name="connsiteY27-11416" fmla="*/ 2824 h 10000"/>
              <a:gd name="connsiteX28-11417" fmla="*/ 9229 w 10000"/>
              <a:gd name="connsiteY28-11418" fmla="*/ 4082 h 10000"/>
              <a:gd name="connsiteX29-11419" fmla="*/ 9229 w 10000"/>
              <a:gd name="connsiteY29-11420" fmla="*/ 5017 h 10000"/>
              <a:gd name="connsiteX30-11421" fmla="*/ 9614 w 10000"/>
              <a:gd name="connsiteY30-11422" fmla="*/ 5957 h 10000"/>
              <a:gd name="connsiteX31-11423" fmla="*/ 10000 w 10000"/>
              <a:gd name="connsiteY31-11424" fmla="*/ 6546 h 10000"/>
              <a:gd name="connsiteX32-11425" fmla="*/ 10000 w 10000"/>
              <a:gd name="connsiteY32-11426" fmla="*/ 6863 h 10000"/>
              <a:gd name="connsiteX33-11427" fmla="*/ 10000 w 10000"/>
              <a:gd name="connsiteY33-11428" fmla="*/ 7181 h 10000"/>
              <a:gd name="connsiteX34-11429" fmla="*/ 10000 w 10000"/>
              <a:gd name="connsiteY34-11430" fmla="*/ 7484 h 10000"/>
              <a:gd name="connsiteX35-11431" fmla="*/ 9614 w 10000"/>
              <a:gd name="connsiteY35-11432" fmla="*/ 7800 h 10000"/>
              <a:gd name="connsiteX36-11433" fmla="*/ 8842 w 10000"/>
              <a:gd name="connsiteY36-11434" fmla="*/ 8119 h 10000"/>
              <a:gd name="connsiteX37-11435" fmla="*/ 8064 w 10000"/>
              <a:gd name="connsiteY37-11436" fmla="*/ 8429 h 10000"/>
              <a:gd name="connsiteX38-11437" fmla="*/ 7293 w 10000"/>
              <a:gd name="connsiteY38-11438" fmla="*/ 8744 h 10000"/>
              <a:gd name="connsiteX39-11439" fmla="*/ 6183 w 10000"/>
              <a:gd name="connsiteY39-11440" fmla="*/ 9063 h 10000"/>
              <a:gd name="connsiteX40-11441" fmla="*/ 4634 w 10000"/>
              <a:gd name="connsiteY40-11442" fmla="*/ 9373 h 10000"/>
              <a:gd name="connsiteX41-11443" fmla="*/ 3476 w 10000"/>
              <a:gd name="connsiteY41-11444" fmla="*/ 9687 h 10000"/>
              <a:gd name="connsiteX42-11445" fmla="*/ 1930 w 10000"/>
              <a:gd name="connsiteY42-11446" fmla="*/ 10000 h 10000"/>
              <a:gd name="connsiteX43-11447" fmla="*/ 0 w 10000"/>
              <a:gd name="connsiteY43-11448" fmla="*/ 10000 h 10000"/>
              <a:gd name="connsiteX0-11449" fmla="*/ 0 w 10000"/>
              <a:gd name="connsiteY0-11450" fmla="*/ 10000 h 10000"/>
              <a:gd name="connsiteX1-11451" fmla="*/ 2317 w 10000"/>
              <a:gd name="connsiteY1-11452" fmla="*/ 6863 h 10000"/>
              <a:gd name="connsiteX2-11453" fmla="*/ 3094 w 10000"/>
              <a:gd name="connsiteY2-11454" fmla="*/ 6863 h 10000"/>
              <a:gd name="connsiteX3-11455" fmla="*/ 4250 w 10000"/>
              <a:gd name="connsiteY3-11456" fmla="*/ 6546 h 10000"/>
              <a:gd name="connsiteX4-11457" fmla="*/ 5028 w 10000"/>
              <a:gd name="connsiteY4-11458" fmla="*/ 6272 h 10000"/>
              <a:gd name="connsiteX5-11459" fmla="*/ 5795 w 10000"/>
              <a:gd name="connsiteY5-11460" fmla="*/ 5957 h 10000"/>
              <a:gd name="connsiteX6-11461" fmla="*/ 6183 w 10000"/>
              <a:gd name="connsiteY6-11462" fmla="*/ 5645 h 10000"/>
              <a:gd name="connsiteX7-11463" fmla="*/ 6183 w 10000"/>
              <a:gd name="connsiteY7-11464" fmla="*/ 5333 h 10000"/>
              <a:gd name="connsiteX8-11465" fmla="*/ 6523 w 10000"/>
              <a:gd name="connsiteY8-11466" fmla="*/ 4705 h 10000"/>
              <a:gd name="connsiteX9-11467" fmla="*/ 6906 w 10000"/>
              <a:gd name="connsiteY9-11468" fmla="*/ 4082 h 10000"/>
              <a:gd name="connsiteX10-11469" fmla="*/ 7293 w 10000"/>
              <a:gd name="connsiteY10-11470" fmla="*/ 3761 h 10000"/>
              <a:gd name="connsiteX11-11471" fmla="*/ 7293 w 10000"/>
              <a:gd name="connsiteY11-11472" fmla="*/ 2824 h 10000"/>
              <a:gd name="connsiteX12-11473" fmla="*/ 7681 w 10000"/>
              <a:gd name="connsiteY12-11474" fmla="*/ 2200 h 10000"/>
              <a:gd name="connsiteX13-11475" fmla="*/ 7681 w 10000"/>
              <a:gd name="connsiteY13-11476" fmla="*/ 1569 h 10000"/>
              <a:gd name="connsiteX14-11477" fmla="*/ 7681 w 10000"/>
              <a:gd name="connsiteY14-11478" fmla="*/ 1252 h 10000"/>
              <a:gd name="connsiteX15-11479" fmla="*/ 8064 w 10000"/>
              <a:gd name="connsiteY15-11480" fmla="*/ 627 h 10000"/>
              <a:gd name="connsiteX16-11481" fmla="*/ 8064 w 10000"/>
              <a:gd name="connsiteY16-11482" fmla="*/ 312 h 10000"/>
              <a:gd name="connsiteX17-11483" fmla="*/ 8452 w 10000"/>
              <a:gd name="connsiteY17-11484" fmla="*/ 312 h 10000"/>
              <a:gd name="connsiteX18-11485" fmla="*/ 8452 w 10000"/>
              <a:gd name="connsiteY18-11486" fmla="*/ 0 h 10000"/>
              <a:gd name="connsiteX19-11487" fmla="*/ 8452 w 10000"/>
              <a:gd name="connsiteY19-11488" fmla="*/ 0 h 10000"/>
              <a:gd name="connsiteX20-11489" fmla="*/ 8452 w 10000"/>
              <a:gd name="connsiteY20-11490" fmla="*/ 0 h 10000"/>
              <a:gd name="connsiteX21-11491" fmla="*/ 8452 w 10000"/>
              <a:gd name="connsiteY21-11492" fmla="*/ 312 h 10000"/>
              <a:gd name="connsiteX22-11493" fmla="*/ 8842 w 10000"/>
              <a:gd name="connsiteY22-11494" fmla="*/ 312 h 10000"/>
              <a:gd name="connsiteX23-11495" fmla="*/ 8842 w 10000"/>
              <a:gd name="connsiteY23-11496" fmla="*/ 627 h 10000"/>
              <a:gd name="connsiteX24-11497" fmla="*/ 8842 w 10000"/>
              <a:gd name="connsiteY24-11498" fmla="*/ 1252 h 10000"/>
              <a:gd name="connsiteX25-11499" fmla="*/ 8842 w 10000"/>
              <a:gd name="connsiteY25-11500" fmla="*/ 1569 h 10000"/>
              <a:gd name="connsiteX26-11501" fmla="*/ 8842 w 10000"/>
              <a:gd name="connsiteY26-11502" fmla="*/ 2200 h 10000"/>
              <a:gd name="connsiteX27-11503" fmla="*/ 8842 w 10000"/>
              <a:gd name="connsiteY27-11504" fmla="*/ 2824 h 10000"/>
              <a:gd name="connsiteX28-11505" fmla="*/ 9229 w 10000"/>
              <a:gd name="connsiteY28-11506" fmla="*/ 4082 h 10000"/>
              <a:gd name="connsiteX29-11507" fmla="*/ 9229 w 10000"/>
              <a:gd name="connsiteY29-11508" fmla="*/ 5017 h 10000"/>
              <a:gd name="connsiteX30-11509" fmla="*/ 9614 w 10000"/>
              <a:gd name="connsiteY30-11510" fmla="*/ 5957 h 10000"/>
              <a:gd name="connsiteX31-11511" fmla="*/ 10000 w 10000"/>
              <a:gd name="connsiteY31-11512" fmla="*/ 6546 h 10000"/>
              <a:gd name="connsiteX32-11513" fmla="*/ 10000 w 10000"/>
              <a:gd name="connsiteY32-11514" fmla="*/ 6863 h 10000"/>
              <a:gd name="connsiteX33-11515" fmla="*/ 10000 w 10000"/>
              <a:gd name="connsiteY33-11516" fmla="*/ 7181 h 10000"/>
              <a:gd name="connsiteX34-11517" fmla="*/ 10000 w 10000"/>
              <a:gd name="connsiteY34-11518" fmla="*/ 7484 h 10000"/>
              <a:gd name="connsiteX35-11519" fmla="*/ 9614 w 10000"/>
              <a:gd name="connsiteY35-11520" fmla="*/ 7800 h 10000"/>
              <a:gd name="connsiteX36-11521" fmla="*/ 8842 w 10000"/>
              <a:gd name="connsiteY36-11522" fmla="*/ 8119 h 10000"/>
              <a:gd name="connsiteX37-11523" fmla="*/ 8064 w 10000"/>
              <a:gd name="connsiteY37-11524" fmla="*/ 8429 h 10000"/>
              <a:gd name="connsiteX38-11525" fmla="*/ 7293 w 10000"/>
              <a:gd name="connsiteY38-11526" fmla="*/ 8744 h 10000"/>
              <a:gd name="connsiteX39-11527" fmla="*/ 6183 w 10000"/>
              <a:gd name="connsiteY39-11528" fmla="*/ 9063 h 10000"/>
              <a:gd name="connsiteX40-11529" fmla="*/ 4634 w 10000"/>
              <a:gd name="connsiteY40-11530" fmla="*/ 9373 h 10000"/>
              <a:gd name="connsiteX41-11531" fmla="*/ 3476 w 10000"/>
              <a:gd name="connsiteY41-11532" fmla="*/ 9687 h 10000"/>
              <a:gd name="connsiteX42-11533" fmla="*/ 0 w 10000"/>
              <a:gd name="connsiteY42-11534" fmla="*/ 10000 h 10000"/>
              <a:gd name="connsiteX0-11535" fmla="*/ 0 w 10000"/>
              <a:gd name="connsiteY0-11536" fmla="*/ 10000 h 10000"/>
              <a:gd name="connsiteX1-11537" fmla="*/ 2317 w 10000"/>
              <a:gd name="connsiteY1-11538" fmla="*/ 6863 h 10000"/>
              <a:gd name="connsiteX2-11539" fmla="*/ 3094 w 10000"/>
              <a:gd name="connsiteY2-11540" fmla="*/ 6863 h 10000"/>
              <a:gd name="connsiteX3-11541" fmla="*/ 4250 w 10000"/>
              <a:gd name="connsiteY3-11542" fmla="*/ 6546 h 10000"/>
              <a:gd name="connsiteX4-11543" fmla="*/ 5028 w 10000"/>
              <a:gd name="connsiteY4-11544" fmla="*/ 6272 h 10000"/>
              <a:gd name="connsiteX5-11545" fmla="*/ 5795 w 10000"/>
              <a:gd name="connsiteY5-11546" fmla="*/ 5957 h 10000"/>
              <a:gd name="connsiteX6-11547" fmla="*/ 6183 w 10000"/>
              <a:gd name="connsiteY6-11548" fmla="*/ 5645 h 10000"/>
              <a:gd name="connsiteX7-11549" fmla="*/ 6183 w 10000"/>
              <a:gd name="connsiteY7-11550" fmla="*/ 5333 h 10000"/>
              <a:gd name="connsiteX8-11551" fmla="*/ 6523 w 10000"/>
              <a:gd name="connsiteY8-11552" fmla="*/ 4705 h 10000"/>
              <a:gd name="connsiteX9-11553" fmla="*/ 6906 w 10000"/>
              <a:gd name="connsiteY9-11554" fmla="*/ 4082 h 10000"/>
              <a:gd name="connsiteX10-11555" fmla="*/ 7293 w 10000"/>
              <a:gd name="connsiteY10-11556" fmla="*/ 3761 h 10000"/>
              <a:gd name="connsiteX11-11557" fmla="*/ 7293 w 10000"/>
              <a:gd name="connsiteY11-11558" fmla="*/ 2824 h 10000"/>
              <a:gd name="connsiteX12-11559" fmla="*/ 7681 w 10000"/>
              <a:gd name="connsiteY12-11560" fmla="*/ 2200 h 10000"/>
              <a:gd name="connsiteX13-11561" fmla="*/ 7681 w 10000"/>
              <a:gd name="connsiteY13-11562" fmla="*/ 1569 h 10000"/>
              <a:gd name="connsiteX14-11563" fmla="*/ 7681 w 10000"/>
              <a:gd name="connsiteY14-11564" fmla="*/ 1252 h 10000"/>
              <a:gd name="connsiteX15-11565" fmla="*/ 8064 w 10000"/>
              <a:gd name="connsiteY15-11566" fmla="*/ 627 h 10000"/>
              <a:gd name="connsiteX16-11567" fmla="*/ 8064 w 10000"/>
              <a:gd name="connsiteY16-11568" fmla="*/ 312 h 10000"/>
              <a:gd name="connsiteX17-11569" fmla="*/ 8452 w 10000"/>
              <a:gd name="connsiteY17-11570" fmla="*/ 312 h 10000"/>
              <a:gd name="connsiteX18-11571" fmla="*/ 8452 w 10000"/>
              <a:gd name="connsiteY18-11572" fmla="*/ 0 h 10000"/>
              <a:gd name="connsiteX19-11573" fmla="*/ 8452 w 10000"/>
              <a:gd name="connsiteY19-11574" fmla="*/ 0 h 10000"/>
              <a:gd name="connsiteX20-11575" fmla="*/ 8452 w 10000"/>
              <a:gd name="connsiteY20-11576" fmla="*/ 0 h 10000"/>
              <a:gd name="connsiteX21-11577" fmla="*/ 8452 w 10000"/>
              <a:gd name="connsiteY21-11578" fmla="*/ 312 h 10000"/>
              <a:gd name="connsiteX22-11579" fmla="*/ 8842 w 10000"/>
              <a:gd name="connsiteY22-11580" fmla="*/ 312 h 10000"/>
              <a:gd name="connsiteX23-11581" fmla="*/ 8842 w 10000"/>
              <a:gd name="connsiteY23-11582" fmla="*/ 627 h 10000"/>
              <a:gd name="connsiteX24-11583" fmla="*/ 8842 w 10000"/>
              <a:gd name="connsiteY24-11584" fmla="*/ 1252 h 10000"/>
              <a:gd name="connsiteX25-11585" fmla="*/ 8842 w 10000"/>
              <a:gd name="connsiteY25-11586" fmla="*/ 1569 h 10000"/>
              <a:gd name="connsiteX26-11587" fmla="*/ 8842 w 10000"/>
              <a:gd name="connsiteY26-11588" fmla="*/ 2200 h 10000"/>
              <a:gd name="connsiteX27-11589" fmla="*/ 8842 w 10000"/>
              <a:gd name="connsiteY27-11590" fmla="*/ 2824 h 10000"/>
              <a:gd name="connsiteX28-11591" fmla="*/ 9229 w 10000"/>
              <a:gd name="connsiteY28-11592" fmla="*/ 4082 h 10000"/>
              <a:gd name="connsiteX29-11593" fmla="*/ 9229 w 10000"/>
              <a:gd name="connsiteY29-11594" fmla="*/ 5017 h 10000"/>
              <a:gd name="connsiteX30-11595" fmla="*/ 9614 w 10000"/>
              <a:gd name="connsiteY30-11596" fmla="*/ 5957 h 10000"/>
              <a:gd name="connsiteX31-11597" fmla="*/ 10000 w 10000"/>
              <a:gd name="connsiteY31-11598" fmla="*/ 6546 h 10000"/>
              <a:gd name="connsiteX32-11599" fmla="*/ 10000 w 10000"/>
              <a:gd name="connsiteY32-11600" fmla="*/ 6863 h 10000"/>
              <a:gd name="connsiteX33-11601" fmla="*/ 10000 w 10000"/>
              <a:gd name="connsiteY33-11602" fmla="*/ 7181 h 10000"/>
              <a:gd name="connsiteX34-11603" fmla="*/ 10000 w 10000"/>
              <a:gd name="connsiteY34-11604" fmla="*/ 7484 h 10000"/>
              <a:gd name="connsiteX35-11605" fmla="*/ 9614 w 10000"/>
              <a:gd name="connsiteY35-11606" fmla="*/ 7800 h 10000"/>
              <a:gd name="connsiteX36-11607" fmla="*/ 8842 w 10000"/>
              <a:gd name="connsiteY36-11608" fmla="*/ 8119 h 10000"/>
              <a:gd name="connsiteX37-11609" fmla="*/ 8064 w 10000"/>
              <a:gd name="connsiteY37-11610" fmla="*/ 8429 h 10000"/>
              <a:gd name="connsiteX38-11611" fmla="*/ 7293 w 10000"/>
              <a:gd name="connsiteY38-11612" fmla="*/ 8744 h 10000"/>
              <a:gd name="connsiteX39-11613" fmla="*/ 6183 w 10000"/>
              <a:gd name="connsiteY39-11614" fmla="*/ 9063 h 10000"/>
              <a:gd name="connsiteX40-11615" fmla="*/ 4634 w 10000"/>
              <a:gd name="connsiteY40-11616" fmla="*/ 9373 h 10000"/>
              <a:gd name="connsiteX41-11617" fmla="*/ 3476 w 10000"/>
              <a:gd name="connsiteY41-11618" fmla="*/ 9687 h 10000"/>
              <a:gd name="connsiteX0-11619" fmla="*/ 0 w 10000"/>
              <a:gd name="connsiteY0-11620" fmla="*/ 10000 h 10000"/>
              <a:gd name="connsiteX1-11621" fmla="*/ 3094 w 10000"/>
              <a:gd name="connsiteY1-11622" fmla="*/ 6863 h 10000"/>
              <a:gd name="connsiteX2-11623" fmla="*/ 4250 w 10000"/>
              <a:gd name="connsiteY2-11624" fmla="*/ 6546 h 10000"/>
              <a:gd name="connsiteX3-11625" fmla="*/ 5028 w 10000"/>
              <a:gd name="connsiteY3-11626" fmla="*/ 6272 h 10000"/>
              <a:gd name="connsiteX4-11627" fmla="*/ 5795 w 10000"/>
              <a:gd name="connsiteY4-11628" fmla="*/ 5957 h 10000"/>
              <a:gd name="connsiteX5-11629" fmla="*/ 6183 w 10000"/>
              <a:gd name="connsiteY5-11630" fmla="*/ 5645 h 10000"/>
              <a:gd name="connsiteX6-11631" fmla="*/ 6183 w 10000"/>
              <a:gd name="connsiteY6-11632" fmla="*/ 5333 h 10000"/>
              <a:gd name="connsiteX7-11633" fmla="*/ 6523 w 10000"/>
              <a:gd name="connsiteY7-11634" fmla="*/ 4705 h 10000"/>
              <a:gd name="connsiteX8-11635" fmla="*/ 6906 w 10000"/>
              <a:gd name="connsiteY8-11636" fmla="*/ 4082 h 10000"/>
              <a:gd name="connsiteX9-11637" fmla="*/ 7293 w 10000"/>
              <a:gd name="connsiteY9-11638" fmla="*/ 3761 h 10000"/>
              <a:gd name="connsiteX10-11639" fmla="*/ 7293 w 10000"/>
              <a:gd name="connsiteY10-11640" fmla="*/ 2824 h 10000"/>
              <a:gd name="connsiteX11-11641" fmla="*/ 7681 w 10000"/>
              <a:gd name="connsiteY11-11642" fmla="*/ 2200 h 10000"/>
              <a:gd name="connsiteX12-11643" fmla="*/ 7681 w 10000"/>
              <a:gd name="connsiteY12-11644" fmla="*/ 1569 h 10000"/>
              <a:gd name="connsiteX13-11645" fmla="*/ 7681 w 10000"/>
              <a:gd name="connsiteY13-11646" fmla="*/ 1252 h 10000"/>
              <a:gd name="connsiteX14-11647" fmla="*/ 8064 w 10000"/>
              <a:gd name="connsiteY14-11648" fmla="*/ 627 h 10000"/>
              <a:gd name="connsiteX15-11649" fmla="*/ 8064 w 10000"/>
              <a:gd name="connsiteY15-11650" fmla="*/ 312 h 10000"/>
              <a:gd name="connsiteX16-11651" fmla="*/ 8452 w 10000"/>
              <a:gd name="connsiteY16-11652" fmla="*/ 312 h 10000"/>
              <a:gd name="connsiteX17-11653" fmla="*/ 8452 w 10000"/>
              <a:gd name="connsiteY17-11654" fmla="*/ 0 h 10000"/>
              <a:gd name="connsiteX18-11655" fmla="*/ 8452 w 10000"/>
              <a:gd name="connsiteY18-11656" fmla="*/ 0 h 10000"/>
              <a:gd name="connsiteX19-11657" fmla="*/ 8452 w 10000"/>
              <a:gd name="connsiteY19-11658" fmla="*/ 0 h 10000"/>
              <a:gd name="connsiteX20-11659" fmla="*/ 8452 w 10000"/>
              <a:gd name="connsiteY20-11660" fmla="*/ 312 h 10000"/>
              <a:gd name="connsiteX21-11661" fmla="*/ 8842 w 10000"/>
              <a:gd name="connsiteY21-11662" fmla="*/ 312 h 10000"/>
              <a:gd name="connsiteX22-11663" fmla="*/ 8842 w 10000"/>
              <a:gd name="connsiteY22-11664" fmla="*/ 627 h 10000"/>
              <a:gd name="connsiteX23-11665" fmla="*/ 8842 w 10000"/>
              <a:gd name="connsiteY23-11666" fmla="*/ 1252 h 10000"/>
              <a:gd name="connsiteX24-11667" fmla="*/ 8842 w 10000"/>
              <a:gd name="connsiteY24-11668" fmla="*/ 1569 h 10000"/>
              <a:gd name="connsiteX25-11669" fmla="*/ 8842 w 10000"/>
              <a:gd name="connsiteY25-11670" fmla="*/ 2200 h 10000"/>
              <a:gd name="connsiteX26-11671" fmla="*/ 8842 w 10000"/>
              <a:gd name="connsiteY26-11672" fmla="*/ 2824 h 10000"/>
              <a:gd name="connsiteX27-11673" fmla="*/ 9229 w 10000"/>
              <a:gd name="connsiteY27-11674" fmla="*/ 4082 h 10000"/>
              <a:gd name="connsiteX28-11675" fmla="*/ 9229 w 10000"/>
              <a:gd name="connsiteY28-11676" fmla="*/ 5017 h 10000"/>
              <a:gd name="connsiteX29-11677" fmla="*/ 9614 w 10000"/>
              <a:gd name="connsiteY29-11678" fmla="*/ 5957 h 10000"/>
              <a:gd name="connsiteX30-11679" fmla="*/ 10000 w 10000"/>
              <a:gd name="connsiteY30-11680" fmla="*/ 6546 h 10000"/>
              <a:gd name="connsiteX31-11681" fmla="*/ 10000 w 10000"/>
              <a:gd name="connsiteY31-11682" fmla="*/ 6863 h 10000"/>
              <a:gd name="connsiteX32-11683" fmla="*/ 10000 w 10000"/>
              <a:gd name="connsiteY32-11684" fmla="*/ 7181 h 10000"/>
              <a:gd name="connsiteX33-11685" fmla="*/ 10000 w 10000"/>
              <a:gd name="connsiteY33-11686" fmla="*/ 7484 h 10000"/>
              <a:gd name="connsiteX34-11687" fmla="*/ 9614 w 10000"/>
              <a:gd name="connsiteY34-11688" fmla="*/ 7800 h 10000"/>
              <a:gd name="connsiteX35-11689" fmla="*/ 8842 w 10000"/>
              <a:gd name="connsiteY35-11690" fmla="*/ 8119 h 10000"/>
              <a:gd name="connsiteX36-11691" fmla="*/ 8064 w 10000"/>
              <a:gd name="connsiteY36-11692" fmla="*/ 8429 h 10000"/>
              <a:gd name="connsiteX37-11693" fmla="*/ 7293 w 10000"/>
              <a:gd name="connsiteY37-11694" fmla="*/ 8744 h 10000"/>
              <a:gd name="connsiteX38-11695" fmla="*/ 6183 w 10000"/>
              <a:gd name="connsiteY38-11696" fmla="*/ 9063 h 10000"/>
              <a:gd name="connsiteX39-11697" fmla="*/ 4634 w 10000"/>
              <a:gd name="connsiteY39-11698" fmla="*/ 9373 h 10000"/>
              <a:gd name="connsiteX40-11699" fmla="*/ 3476 w 10000"/>
              <a:gd name="connsiteY40-11700" fmla="*/ 9687 h 10000"/>
              <a:gd name="connsiteX0-11701" fmla="*/ 0 w 6906"/>
              <a:gd name="connsiteY0-11702" fmla="*/ 6863 h 9687"/>
              <a:gd name="connsiteX1-11703" fmla="*/ 1156 w 6906"/>
              <a:gd name="connsiteY1-11704" fmla="*/ 6546 h 9687"/>
              <a:gd name="connsiteX2-11705" fmla="*/ 1934 w 6906"/>
              <a:gd name="connsiteY2-11706" fmla="*/ 6272 h 9687"/>
              <a:gd name="connsiteX3-11707" fmla="*/ 2701 w 6906"/>
              <a:gd name="connsiteY3-11708" fmla="*/ 5957 h 9687"/>
              <a:gd name="connsiteX4-11709" fmla="*/ 3089 w 6906"/>
              <a:gd name="connsiteY4-11710" fmla="*/ 5645 h 9687"/>
              <a:gd name="connsiteX5-11711" fmla="*/ 3089 w 6906"/>
              <a:gd name="connsiteY5-11712" fmla="*/ 5333 h 9687"/>
              <a:gd name="connsiteX6-11713" fmla="*/ 3429 w 6906"/>
              <a:gd name="connsiteY6-11714" fmla="*/ 4705 h 9687"/>
              <a:gd name="connsiteX7-11715" fmla="*/ 3812 w 6906"/>
              <a:gd name="connsiteY7-11716" fmla="*/ 4082 h 9687"/>
              <a:gd name="connsiteX8-11717" fmla="*/ 4199 w 6906"/>
              <a:gd name="connsiteY8-11718" fmla="*/ 3761 h 9687"/>
              <a:gd name="connsiteX9-11719" fmla="*/ 4199 w 6906"/>
              <a:gd name="connsiteY9-11720" fmla="*/ 2824 h 9687"/>
              <a:gd name="connsiteX10-11721" fmla="*/ 4587 w 6906"/>
              <a:gd name="connsiteY10-11722" fmla="*/ 2200 h 9687"/>
              <a:gd name="connsiteX11-11723" fmla="*/ 4587 w 6906"/>
              <a:gd name="connsiteY11-11724" fmla="*/ 1569 h 9687"/>
              <a:gd name="connsiteX12-11725" fmla="*/ 4587 w 6906"/>
              <a:gd name="connsiteY12-11726" fmla="*/ 1252 h 9687"/>
              <a:gd name="connsiteX13-11727" fmla="*/ 4970 w 6906"/>
              <a:gd name="connsiteY13-11728" fmla="*/ 627 h 9687"/>
              <a:gd name="connsiteX14-11729" fmla="*/ 4970 w 6906"/>
              <a:gd name="connsiteY14-11730" fmla="*/ 312 h 9687"/>
              <a:gd name="connsiteX15-11731" fmla="*/ 5358 w 6906"/>
              <a:gd name="connsiteY15-11732" fmla="*/ 312 h 9687"/>
              <a:gd name="connsiteX16-11733" fmla="*/ 5358 w 6906"/>
              <a:gd name="connsiteY16-11734" fmla="*/ 0 h 9687"/>
              <a:gd name="connsiteX17-11735" fmla="*/ 5358 w 6906"/>
              <a:gd name="connsiteY17-11736" fmla="*/ 0 h 9687"/>
              <a:gd name="connsiteX18-11737" fmla="*/ 5358 w 6906"/>
              <a:gd name="connsiteY18-11738" fmla="*/ 0 h 9687"/>
              <a:gd name="connsiteX19-11739" fmla="*/ 5358 w 6906"/>
              <a:gd name="connsiteY19-11740" fmla="*/ 312 h 9687"/>
              <a:gd name="connsiteX20-11741" fmla="*/ 5748 w 6906"/>
              <a:gd name="connsiteY20-11742" fmla="*/ 312 h 9687"/>
              <a:gd name="connsiteX21-11743" fmla="*/ 5748 w 6906"/>
              <a:gd name="connsiteY21-11744" fmla="*/ 627 h 9687"/>
              <a:gd name="connsiteX22-11745" fmla="*/ 5748 w 6906"/>
              <a:gd name="connsiteY22-11746" fmla="*/ 1252 h 9687"/>
              <a:gd name="connsiteX23-11747" fmla="*/ 5748 w 6906"/>
              <a:gd name="connsiteY23-11748" fmla="*/ 1569 h 9687"/>
              <a:gd name="connsiteX24-11749" fmla="*/ 5748 w 6906"/>
              <a:gd name="connsiteY24-11750" fmla="*/ 2200 h 9687"/>
              <a:gd name="connsiteX25-11751" fmla="*/ 5748 w 6906"/>
              <a:gd name="connsiteY25-11752" fmla="*/ 2824 h 9687"/>
              <a:gd name="connsiteX26-11753" fmla="*/ 6135 w 6906"/>
              <a:gd name="connsiteY26-11754" fmla="*/ 4082 h 9687"/>
              <a:gd name="connsiteX27-11755" fmla="*/ 6135 w 6906"/>
              <a:gd name="connsiteY27-11756" fmla="*/ 5017 h 9687"/>
              <a:gd name="connsiteX28-11757" fmla="*/ 6520 w 6906"/>
              <a:gd name="connsiteY28-11758" fmla="*/ 5957 h 9687"/>
              <a:gd name="connsiteX29-11759" fmla="*/ 6906 w 6906"/>
              <a:gd name="connsiteY29-11760" fmla="*/ 6546 h 9687"/>
              <a:gd name="connsiteX30-11761" fmla="*/ 6906 w 6906"/>
              <a:gd name="connsiteY30-11762" fmla="*/ 6863 h 9687"/>
              <a:gd name="connsiteX31-11763" fmla="*/ 6906 w 6906"/>
              <a:gd name="connsiteY31-11764" fmla="*/ 7181 h 9687"/>
              <a:gd name="connsiteX32-11765" fmla="*/ 6906 w 6906"/>
              <a:gd name="connsiteY32-11766" fmla="*/ 7484 h 9687"/>
              <a:gd name="connsiteX33-11767" fmla="*/ 6520 w 6906"/>
              <a:gd name="connsiteY33-11768" fmla="*/ 7800 h 9687"/>
              <a:gd name="connsiteX34-11769" fmla="*/ 5748 w 6906"/>
              <a:gd name="connsiteY34-11770" fmla="*/ 8119 h 9687"/>
              <a:gd name="connsiteX35-11771" fmla="*/ 4970 w 6906"/>
              <a:gd name="connsiteY35-11772" fmla="*/ 8429 h 9687"/>
              <a:gd name="connsiteX36-11773" fmla="*/ 4199 w 6906"/>
              <a:gd name="connsiteY36-11774" fmla="*/ 8744 h 9687"/>
              <a:gd name="connsiteX37-11775" fmla="*/ 3089 w 6906"/>
              <a:gd name="connsiteY37-11776" fmla="*/ 9063 h 9687"/>
              <a:gd name="connsiteX38-11777" fmla="*/ 1540 w 6906"/>
              <a:gd name="connsiteY38-11778" fmla="*/ 9373 h 9687"/>
              <a:gd name="connsiteX39-11779" fmla="*/ 382 w 6906"/>
              <a:gd name="connsiteY39-11780" fmla="*/ 9687 h 9687"/>
              <a:gd name="connsiteX0-11781" fmla="*/ 0 w 10000"/>
              <a:gd name="connsiteY0-11782" fmla="*/ 7085 h 9676"/>
              <a:gd name="connsiteX1-11783" fmla="*/ 1674 w 10000"/>
              <a:gd name="connsiteY1-11784" fmla="*/ 6758 h 9676"/>
              <a:gd name="connsiteX2-11785" fmla="*/ 2800 w 10000"/>
              <a:gd name="connsiteY2-11786" fmla="*/ 6475 h 9676"/>
              <a:gd name="connsiteX3-11787" fmla="*/ 3911 w 10000"/>
              <a:gd name="connsiteY3-11788" fmla="*/ 6149 h 9676"/>
              <a:gd name="connsiteX4-11789" fmla="*/ 4473 w 10000"/>
              <a:gd name="connsiteY4-11790" fmla="*/ 5827 h 9676"/>
              <a:gd name="connsiteX5-11791" fmla="*/ 4473 w 10000"/>
              <a:gd name="connsiteY5-11792" fmla="*/ 5505 h 9676"/>
              <a:gd name="connsiteX6-11793" fmla="*/ 4965 w 10000"/>
              <a:gd name="connsiteY6-11794" fmla="*/ 4857 h 9676"/>
              <a:gd name="connsiteX7-11795" fmla="*/ 5520 w 10000"/>
              <a:gd name="connsiteY7-11796" fmla="*/ 4214 h 9676"/>
              <a:gd name="connsiteX8-11797" fmla="*/ 6080 w 10000"/>
              <a:gd name="connsiteY8-11798" fmla="*/ 3883 h 9676"/>
              <a:gd name="connsiteX9-11799" fmla="*/ 6080 w 10000"/>
              <a:gd name="connsiteY9-11800" fmla="*/ 2915 h 9676"/>
              <a:gd name="connsiteX10-11801" fmla="*/ 6642 w 10000"/>
              <a:gd name="connsiteY10-11802" fmla="*/ 2271 h 9676"/>
              <a:gd name="connsiteX11-11803" fmla="*/ 6642 w 10000"/>
              <a:gd name="connsiteY11-11804" fmla="*/ 1620 h 9676"/>
              <a:gd name="connsiteX12-11805" fmla="*/ 6642 w 10000"/>
              <a:gd name="connsiteY12-11806" fmla="*/ 1292 h 9676"/>
              <a:gd name="connsiteX13-11807" fmla="*/ 7197 w 10000"/>
              <a:gd name="connsiteY13-11808" fmla="*/ 647 h 9676"/>
              <a:gd name="connsiteX14-11809" fmla="*/ 7197 w 10000"/>
              <a:gd name="connsiteY14-11810" fmla="*/ 322 h 9676"/>
              <a:gd name="connsiteX15-11811" fmla="*/ 7758 w 10000"/>
              <a:gd name="connsiteY15-11812" fmla="*/ 322 h 9676"/>
              <a:gd name="connsiteX16-11813" fmla="*/ 7758 w 10000"/>
              <a:gd name="connsiteY16-11814" fmla="*/ 0 h 9676"/>
              <a:gd name="connsiteX17-11815" fmla="*/ 7758 w 10000"/>
              <a:gd name="connsiteY17-11816" fmla="*/ 0 h 9676"/>
              <a:gd name="connsiteX18-11817" fmla="*/ 7758 w 10000"/>
              <a:gd name="connsiteY18-11818" fmla="*/ 0 h 9676"/>
              <a:gd name="connsiteX19-11819" fmla="*/ 7758 w 10000"/>
              <a:gd name="connsiteY19-11820" fmla="*/ 322 h 9676"/>
              <a:gd name="connsiteX20-11821" fmla="*/ 8323 w 10000"/>
              <a:gd name="connsiteY20-11822" fmla="*/ 322 h 9676"/>
              <a:gd name="connsiteX21-11823" fmla="*/ 8323 w 10000"/>
              <a:gd name="connsiteY21-11824" fmla="*/ 647 h 9676"/>
              <a:gd name="connsiteX22-11825" fmla="*/ 8323 w 10000"/>
              <a:gd name="connsiteY22-11826" fmla="*/ 1292 h 9676"/>
              <a:gd name="connsiteX23-11827" fmla="*/ 8323 w 10000"/>
              <a:gd name="connsiteY23-11828" fmla="*/ 1620 h 9676"/>
              <a:gd name="connsiteX24-11829" fmla="*/ 8323 w 10000"/>
              <a:gd name="connsiteY24-11830" fmla="*/ 2271 h 9676"/>
              <a:gd name="connsiteX25-11831" fmla="*/ 8323 w 10000"/>
              <a:gd name="connsiteY25-11832" fmla="*/ 2915 h 9676"/>
              <a:gd name="connsiteX26-11833" fmla="*/ 8884 w 10000"/>
              <a:gd name="connsiteY26-11834" fmla="*/ 4214 h 9676"/>
              <a:gd name="connsiteX27-11835" fmla="*/ 8884 w 10000"/>
              <a:gd name="connsiteY27-11836" fmla="*/ 5179 h 9676"/>
              <a:gd name="connsiteX28-11837" fmla="*/ 9441 w 10000"/>
              <a:gd name="connsiteY28-11838" fmla="*/ 6149 h 9676"/>
              <a:gd name="connsiteX29-11839" fmla="*/ 10000 w 10000"/>
              <a:gd name="connsiteY29-11840" fmla="*/ 6758 h 9676"/>
              <a:gd name="connsiteX30-11841" fmla="*/ 10000 w 10000"/>
              <a:gd name="connsiteY30-11842" fmla="*/ 7085 h 9676"/>
              <a:gd name="connsiteX31-11843" fmla="*/ 10000 w 10000"/>
              <a:gd name="connsiteY31-11844" fmla="*/ 7413 h 9676"/>
              <a:gd name="connsiteX32-11845" fmla="*/ 10000 w 10000"/>
              <a:gd name="connsiteY32-11846" fmla="*/ 7726 h 9676"/>
              <a:gd name="connsiteX33-11847" fmla="*/ 9441 w 10000"/>
              <a:gd name="connsiteY33-11848" fmla="*/ 8052 h 9676"/>
              <a:gd name="connsiteX34-11849" fmla="*/ 8323 w 10000"/>
              <a:gd name="connsiteY34-11850" fmla="*/ 8381 h 9676"/>
              <a:gd name="connsiteX35-11851" fmla="*/ 7197 w 10000"/>
              <a:gd name="connsiteY35-11852" fmla="*/ 8701 h 9676"/>
              <a:gd name="connsiteX36-11853" fmla="*/ 6080 w 10000"/>
              <a:gd name="connsiteY36-11854" fmla="*/ 9027 h 9676"/>
              <a:gd name="connsiteX37-11855" fmla="*/ 4473 w 10000"/>
              <a:gd name="connsiteY37-11856" fmla="*/ 9356 h 9676"/>
              <a:gd name="connsiteX38-11857" fmla="*/ 2230 w 10000"/>
              <a:gd name="connsiteY38-11858" fmla="*/ 9676 h 9676"/>
              <a:gd name="connsiteX0-11859" fmla="*/ 0 w 8326"/>
              <a:gd name="connsiteY0-11860" fmla="*/ 6984 h 10000"/>
              <a:gd name="connsiteX1-11861" fmla="*/ 1126 w 8326"/>
              <a:gd name="connsiteY1-11862" fmla="*/ 6692 h 10000"/>
              <a:gd name="connsiteX2-11863" fmla="*/ 2237 w 8326"/>
              <a:gd name="connsiteY2-11864" fmla="*/ 6355 h 10000"/>
              <a:gd name="connsiteX3-11865" fmla="*/ 2799 w 8326"/>
              <a:gd name="connsiteY3-11866" fmla="*/ 6022 h 10000"/>
              <a:gd name="connsiteX4-11867" fmla="*/ 2799 w 8326"/>
              <a:gd name="connsiteY4-11868" fmla="*/ 5689 h 10000"/>
              <a:gd name="connsiteX5-11869" fmla="*/ 3291 w 8326"/>
              <a:gd name="connsiteY5-11870" fmla="*/ 5020 h 10000"/>
              <a:gd name="connsiteX6-11871" fmla="*/ 3846 w 8326"/>
              <a:gd name="connsiteY6-11872" fmla="*/ 4355 h 10000"/>
              <a:gd name="connsiteX7-11873" fmla="*/ 4406 w 8326"/>
              <a:gd name="connsiteY7-11874" fmla="*/ 4013 h 10000"/>
              <a:gd name="connsiteX8-11875" fmla="*/ 4406 w 8326"/>
              <a:gd name="connsiteY8-11876" fmla="*/ 3013 h 10000"/>
              <a:gd name="connsiteX9-11877" fmla="*/ 4968 w 8326"/>
              <a:gd name="connsiteY9-11878" fmla="*/ 2347 h 10000"/>
              <a:gd name="connsiteX10-11879" fmla="*/ 4968 w 8326"/>
              <a:gd name="connsiteY10-11880" fmla="*/ 1674 h 10000"/>
              <a:gd name="connsiteX11-11881" fmla="*/ 4968 w 8326"/>
              <a:gd name="connsiteY11-11882" fmla="*/ 1335 h 10000"/>
              <a:gd name="connsiteX12-11883" fmla="*/ 5523 w 8326"/>
              <a:gd name="connsiteY12-11884" fmla="*/ 669 h 10000"/>
              <a:gd name="connsiteX13-11885" fmla="*/ 5523 w 8326"/>
              <a:gd name="connsiteY13-11886" fmla="*/ 333 h 10000"/>
              <a:gd name="connsiteX14-11887" fmla="*/ 6084 w 8326"/>
              <a:gd name="connsiteY14-11888" fmla="*/ 333 h 10000"/>
              <a:gd name="connsiteX15-11889" fmla="*/ 6084 w 8326"/>
              <a:gd name="connsiteY15-11890" fmla="*/ 0 h 10000"/>
              <a:gd name="connsiteX16-11891" fmla="*/ 6084 w 8326"/>
              <a:gd name="connsiteY16-11892" fmla="*/ 0 h 10000"/>
              <a:gd name="connsiteX17-11893" fmla="*/ 6084 w 8326"/>
              <a:gd name="connsiteY17-11894" fmla="*/ 0 h 10000"/>
              <a:gd name="connsiteX18-11895" fmla="*/ 6084 w 8326"/>
              <a:gd name="connsiteY18-11896" fmla="*/ 333 h 10000"/>
              <a:gd name="connsiteX19-11897" fmla="*/ 6649 w 8326"/>
              <a:gd name="connsiteY19-11898" fmla="*/ 333 h 10000"/>
              <a:gd name="connsiteX20-11899" fmla="*/ 6649 w 8326"/>
              <a:gd name="connsiteY20-11900" fmla="*/ 669 h 10000"/>
              <a:gd name="connsiteX21-11901" fmla="*/ 6649 w 8326"/>
              <a:gd name="connsiteY21-11902" fmla="*/ 1335 h 10000"/>
              <a:gd name="connsiteX22-11903" fmla="*/ 6649 w 8326"/>
              <a:gd name="connsiteY22-11904" fmla="*/ 1674 h 10000"/>
              <a:gd name="connsiteX23-11905" fmla="*/ 6649 w 8326"/>
              <a:gd name="connsiteY23-11906" fmla="*/ 2347 h 10000"/>
              <a:gd name="connsiteX24-11907" fmla="*/ 6649 w 8326"/>
              <a:gd name="connsiteY24-11908" fmla="*/ 3013 h 10000"/>
              <a:gd name="connsiteX25-11909" fmla="*/ 7210 w 8326"/>
              <a:gd name="connsiteY25-11910" fmla="*/ 4355 h 10000"/>
              <a:gd name="connsiteX26-11911" fmla="*/ 7210 w 8326"/>
              <a:gd name="connsiteY26-11912" fmla="*/ 5352 h 10000"/>
              <a:gd name="connsiteX27-11913" fmla="*/ 7767 w 8326"/>
              <a:gd name="connsiteY27-11914" fmla="*/ 6355 h 10000"/>
              <a:gd name="connsiteX28-11915" fmla="*/ 8326 w 8326"/>
              <a:gd name="connsiteY28-11916" fmla="*/ 6984 h 10000"/>
              <a:gd name="connsiteX29-11917" fmla="*/ 8326 w 8326"/>
              <a:gd name="connsiteY29-11918" fmla="*/ 7322 h 10000"/>
              <a:gd name="connsiteX30-11919" fmla="*/ 8326 w 8326"/>
              <a:gd name="connsiteY30-11920" fmla="*/ 7661 h 10000"/>
              <a:gd name="connsiteX31-11921" fmla="*/ 8326 w 8326"/>
              <a:gd name="connsiteY31-11922" fmla="*/ 7985 h 10000"/>
              <a:gd name="connsiteX32-11923" fmla="*/ 7767 w 8326"/>
              <a:gd name="connsiteY32-11924" fmla="*/ 8322 h 10000"/>
              <a:gd name="connsiteX33-11925" fmla="*/ 6649 w 8326"/>
              <a:gd name="connsiteY33-11926" fmla="*/ 8662 h 10000"/>
              <a:gd name="connsiteX34-11927" fmla="*/ 5523 w 8326"/>
              <a:gd name="connsiteY34-11928" fmla="*/ 8992 h 10000"/>
              <a:gd name="connsiteX35-11929" fmla="*/ 4406 w 8326"/>
              <a:gd name="connsiteY35-11930" fmla="*/ 9329 h 10000"/>
              <a:gd name="connsiteX36-11931" fmla="*/ 2799 w 8326"/>
              <a:gd name="connsiteY36-11932" fmla="*/ 9669 h 10000"/>
              <a:gd name="connsiteX37-11933" fmla="*/ 556 w 8326"/>
              <a:gd name="connsiteY37-11934" fmla="*/ 10000 h 10000"/>
              <a:gd name="connsiteX0-11935" fmla="*/ 0 w 10000"/>
              <a:gd name="connsiteY0-11936" fmla="*/ 6984 h 9669"/>
              <a:gd name="connsiteX1-11937" fmla="*/ 1352 w 10000"/>
              <a:gd name="connsiteY1-11938" fmla="*/ 6692 h 9669"/>
              <a:gd name="connsiteX2-11939" fmla="*/ 2687 w 10000"/>
              <a:gd name="connsiteY2-11940" fmla="*/ 6355 h 9669"/>
              <a:gd name="connsiteX3-11941" fmla="*/ 3362 w 10000"/>
              <a:gd name="connsiteY3-11942" fmla="*/ 6022 h 9669"/>
              <a:gd name="connsiteX4-11943" fmla="*/ 3362 w 10000"/>
              <a:gd name="connsiteY4-11944" fmla="*/ 5689 h 9669"/>
              <a:gd name="connsiteX5-11945" fmla="*/ 3953 w 10000"/>
              <a:gd name="connsiteY5-11946" fmla="*/ 5020 h 9669"/>
              <a:gd name="connsiteX6-11947" fmla="*/ 4619 w 10000"/>
              <a:gd name="connsiteY6-11948" fmla="*/ 4355 h 9669"/>
              <a:gd name="connsiteX7-11949" fmla="*/ 5292 w 10000"/>
              <a:gd name="connsiteY7-11950" fmla="*/ 4013 h 9669"/>
              <a:gd name="connsiteX8-11951" fmla="*/ 5292 w 10000"/>
              <a:gd name="connsiteY8-11952" fmla="*/ 3013 h 9669"/>
              <a:gd name="connsiteX9-11953" fmla="*/ 5967 w 10000"/>
              <a:gd name="connsiteY9-11954" fmla="*/ 2347 h 9669"/>
              <a:gd name="connsiteX10-11955" fmla="*/ 5967 w 10000"/>
              <a:gd name="connsiteY10-11956" fmla="*/ 1674 h 9669"/>
              <a:gd name="connsiteX11-11957" fmla="*/ 5967 w 10000"/>
              <a:gd name="connsiteY11-11958" fmla="*/ 1335 h 9669"/>
              <a:gd name="connsiteX12-11959" fmla="*/ 6633 w 10000"/>
              <a:gd name="connsiteY12-11960" fmla="*/ 669 h 9669"/>
              <a:gd name="connsiteX13-11961" fmla="*/ 6633 w 10000"/>
              <a:gd name="connsiteY13-11962" fmla="*/ 333 h 9669"/>
              <a:gd name="connsiteX14-11963" fmla="*/ 7307 w 10000"/>
              <a:gd name="connsiteY14-11964" fmla="*/ 333 h 9669"/>
              <a:gd name="connsiteX15-11965" fmla="*/ 7307 w 10000"/>
              <a:gd name="connsiteY15-11966" fmla="*/ 0 h 9669"/>
              <a:gd name="connsiteX16-11967" fmla="*/ 7307 w 10000"/>
              <a:gd name="connsiteY16-11968" fmla="*/ 0 h 9669"/>
              <a:gd name="connsiteX17-11969" fmla="*/ 7307 w 10000"/>
              <a:gd name="connsiteY17-11970" fmla="*/ 0 h 9669"/>
              <a:gd name="connsiteX18-11971" fmla="*/ 7307 w 10000"/>
              <a:gd name="connsiteY18-11972" fmla="*/ 333 h 9669"/>
              <a:gd name="connsiteX19-11973" fmla="*/ 7986 w 10000"/>
              <a:gd name="connsiteY19-11974" fmla="*/ 333 h 9669"/>
              <a:gd name="connsiteX20-11975" fmla="*/ 7986 w 10000"/>
              <a:gd name="connsiteY20-11976" fmla="*/ 669 h 9669"/>
              <a:gd name="connsiteX21-11977" fmla="*/ 7986 w 10000"/>
              <a:gd name="connsiteY21-11978" fmla="*/ 1335 h 9669"/>
              <a:gd name="connsiteX22-11979" fmla="*/ 7986 w 10000"/>
              <a:gd name="connsiteY22-11980" fmla="*/ 1674 h 9669"/>
              <a:gd name="connsiteX23-11981" fmla="*/ 7986 w 10000"/>
              <a:gd name="connsiteY23-11982" fmla="*/ 2347 h 9669"/>
              <a:gd name="connsiteX24-11983" fmla="*/ 7986 w 10000"/>
              <a:gd name="connsiteY24-11984" fmla="*/ 3013 h 9669"/>
              <a:gd name="connsiteX25-11985" fmla="*/ 8660 w 10000"/>
              <a:gd name="connsiteY25-11986" fmla="*/ 4355 h 9669"/>
              <a:gd name="connsiteX26-11987" fmla="*/ 8660 w 10000"/>
              <a:gd name="connsiteY26-11988" fmla="*/ 5352 h 9669"/>
              <a:gd name="connsiteX27-11989" fmla="*/ 9329 w 10000"/>
              <a:gd name="connsiteY27-11990" fmla="*/ 6355 h 9669"/>
              <a:gd name="connsiteX28-11991" fmla="*/ 10000 w 10000"/>
              <a:gd name="connsiteY28-11992" fmla="*/ 6984 h 9669"/>
              <a:gd name="connsiteX29-11993" fmla="*/ 10000 w 10000"/>
              <a:gd name="connsiteY29-11994" fmla="*/ 7322 h 9669"/>
              <a:gd name="connsiteX30-11995" fmla="*/ 10000 w 10000"/>
              <a:gd name="connsiteY30-11996" fmla="*/ 7661 h 9669"/>
              <a:gd name="connsiteX31-11997" fmla="*/ 10000 w 10000"/>
              <a:gd name="connsiteY31-11998" fmla="*/ 7985 h 9669"/>
              <a:gd name="connsiteX32-11999" fmla="*/ 9329 w 10000"/>
              <a:gd name="connsiteY32-12000" fmla="*/ 8322 h 9669"/>
              <a:gd name="connsiteX33-12001" fmla="*/ 7986 w 10000"/>
              <a:gd name="connsiteY33-12002" fmla="*/ 8662 h 9669"/>
              <a:gd name="connsiteX34-12003" fmla="*/ 6633 w 10000"/>
              <a:gd name="connsiteY34-12004" fmla="*/ 8992 h 9669"/>
              <a:gd name="connsiteX35-12005" fmla="*/ 5292 w 10000"/>
              <a:gd name="connsiteY35-12006" fmla="*/ 9329 h 9669"/>
              <a:gd name="connsiteX36-12007" fmla="*/ 3362 w 10000"/>
              <a:gd name="connsiteY36-12008" fmla="*/ 9669 h 9669"/>
              <a:gd name="connsiteX0-12009" fmla="*/ 0 w 10000"/>
              <a:gd name="connsiteY0-12010" fmla="*/ 7223 h 9648"/>
              <a:gd name="connsiteX1-12011" fmla="*/ 1352 w 10000"/>
              <a:gd name="connsiteY1-12012" fmla="*/ 6921 h 9648"/>
              <a:gd name="connsiteX2-12013" fmla="*/ 2687 w 10000"/>
              <a:gd name="connsiteY2-12014" fmla="*/ 6573 h 9648"/>
              <a:gd name="connsiteX3-12015" fmla="*/ 3362 w 10000"/>
              <a:gd name="connsiteY3-12016" fmla="*/ 6228 h 9648"/>
              <a:gd name="connsiteX4-12017" fmla="*/ 3362 w 10000"/>
              <a:gd name="connsiteY4-12018" fmla="*/ 5884 h 9648"/>
              <a:gd name="connsiteX5-12019" fmla="*/ 3953 w 10000"/>
              <a:gd name="connsiteY5-12020" fmla="*/ 5192 h 9648"/>
              <a:gd name="connsiteX6-12021" fmla="*/ 4619 w 10000"/>
              <a:gd name="connsiteY6-12022" fmla="*/ 4504 h 9648"/>
              <a:gd name="connsiteX7-12023" fmla="*/ 5292 w 10000"/>
              <a:gd name="connsiteY7-12024" fmla="*/ 4150 h 9648"/>
              <a:gd name="connsiteX8-12025" fmla="*/ 5292 w 10000"/>
              <a:gd name="connsiteY8-12026" fmla="*/ 3116 h 9648"/>
              <a:gd name="connsiteX9-12027" fmla="*/ 5967 w 10000"/>
              <a:gd name="connsiteY9-12028" fmla="*/ 2427 h 9648"/>
              <a:gd name="connsiteX10-12029" fmla="*/ 5967 w 10000"/>
              <a:gd name="connsiteY10-12030" fmla="*/ 1731 h 9648"/>
              <a:gd name="connsiteX11-12031" fmla="*/ 5967 w 10000"/>
              <a:gd name="connsiteY11-12032" fmla="*/ 1381 h 9648"/>
              <a:gd name="connsiteX12-12033" fmla="*/ 6633 w 10000"/>
              <a:gd name="connsiteY12-12034" fmla="*/ 692 h 9648"/>
              <a:gd name="connsiteX13-12035" fmla="*/ 6633 w 10000"/>
              <a:gd name="connsiteY13-12036" fmla="*/ 344 h 9648"/>
              <a:gd name="connsiteX14-12037" fmla="*/ 7307 w 10000"/>
              <a:gd name="connsiteY14-12038" fmla="*/ 344 h 9648"/>
              <a:gd name="connsiteX15-12039" fmla="*/ 7307 w 10000"/>
              <a:gd name="connsiteY15-12040" fmla="*/ 0 h 9648"/>
              <a:gd name="connsiteX16-12041" fmla="*/ 7307 w 10000"/>
              <a:gd name="connsiteY16-12042" fmla="*/ 0 h 9648"/>
              <a:gd name="connsiteX17-12043" fmla="*/ 7307 w 10000"/>
              <a:gd name="connsiteY17-12044" fmla="*/ 0 h 9648"/>
              <a:gd name="connsiteX18-12045" fmla="*/ 7307 w 10000"/>
              <a:gd name="connsiteY18-12046" fmla="*/ 344 h 9648"/>
              <a:gd name="connsiteX19-12047" fmla="*/ 7986 w 10000"/>
              <a:gd name="connsiteY19-12048" fmla="*/ 344 h 9648"/>
              <a:gd name="connsiteX20-12049" fmla="*/ 7986 w 10000"/>
              <a:gd name="connsiteY20-12050" fmla="*/ 692 h 9648"/>
              <a:gd name="connsiteX21-12051" fmla="*/ 7986 w 10000"/>
              <a:gd name="connsiteY21-12052" fmla="*/ 1381 h 9648"/>
              <a:gd name="connsiteX22-12053" fmla="*/ 7986 w 10000"/>
              <a:gd name="connsiteY22-12054" fmla="*/ 1731 h 9648"/>
              <a:gd name="connsiteX23-12055" fmla="*/ 7986 w 10000"/>
              <a:gd name="connsiteY23-12056" fmla="*/ 2427 h 9648"/>
              <a:gd name="connsiteX24-12057" fmla="*/ 7986 w 10000"/>
              <a:gd name="connsiteY24-12058" fmla="*/ 3116 h 9648"/>
              <a:gd name="connsiteX25-12059" fmla="*/ 8660 w 10000"/>
              <a:gd name="connsiteY25-12060" fmla="*/ 4504 h 9648"/>
              <a:gd name="connsiteX26-12061" fmla="*/ 8660 w 10000"/>
              <a:gd name="connsiteY26-12062" fmla="*/ 5535 h 9648"/>
              <a:gd name="connsiteX27-12063" fmla="*/ 9329 w 10000"/>
              <a:gd name="connsiteY27-12064" fmla="*/ 6573 h 9648"/>
              <a:gd name="connsiteX28-12065" fmla="*/ 10000 w 10000"/>
              <a:gd name="connsiteY28-12066" fmla="*/ 7223 h 9648"/>
              <a:gd name="connsiteX29-12067" fmla="*/ 10000 w 10000"/>
              <a:gd name="connsiteY29-12068" fmla="*/ 7573 h 9648"/>
              <a:gd name="connsiteX30-12069" fmla="*/ 10000 w 10000"/>
              <a:gd name="connsiteY30-12070" fmla="*/ 7923 h 9648"/>
              <a:gd name="connsiteX31-12071" fmla="*/ 10000 w 10000"/>
              <a:gd name="connsiteY31-12072" fmla="*/ 8258 h 9648"/>
              <a:gd name="connsiteX32-12073" fmla="*/ 9329 w 10000"/>
              <a:gd name="connsiteY32-12074" fmla="*/ 8607 h 9648"/>
              <a:gd name="connsiteX33-12075" fmla="*/ 7986 w 10000"/>
              <a:gd name="connsiteY33-12076" fmla="*/ 8959 h 9648"/>
              <a:gd name="connsiteX34-12077" fmla="*/ 6633 w 10000"/>
              <a:gd name="connsiteY34-12078" fmla="*/ 9300 h 9648"/>
              <a:gd name="connsiteX35-12079" fmla="*/ 5292 w 10000"/>
              <a:gd name="connsiteY35-12080" fmla="*/ 9648 h 9648"/>
              <a:gd name="connsiteX0-12081" fmla="*/ 0 w 10000"/>
              <a:gd name="connsiteY0-12082" fmla="*/ 7487 h 10000"/>
              <a:gd name="connsiteX1-12083" fmla="*/ 2687 w 10000"/>
              <a:gd name="connsiteY1-12084" fmla="*/ 6813 h 10000"/>
              <a:gd name="connsiteX2-12085" fmla="*/ 3362 w 10000"/>
              <a:gd name="connsiteY2-12086" fmla="*/ 6455 h 10000"/>
              <a:gd name="connsiteX3-12087" fmla="*/ 3362 w 10000"/>
              <a:gd name="connsiteY3-12088" fmla="*/ 6099 h 10000"/>
              <a:gd name="connsiteX4-12089" fmla="*/ 3953 w 10000"/>
              <a:gd name="connsiteY4-12090" fmla="*/ 5381 h 10000"/>
              <a:gd name="connsiteX5-12091" fmla="*/ 4619 w 10000"/>
              <a:gd name="connsiteY5-12092" fmla="*/ 4668 h 10000"/>
              <a:gd name="connsiteX6-12093" fmla="*/ 5292 w 10000"/>
              <a:gd name="connsiteY6-12094" fmla="*/ 4301 h 10000"/>
              <a:gd name="connsiteX7-12095" fmla="*/ 5292 w 10000"/>
              <a:gd name="connsiteY7-12096" fmla="*/ 3230 h 10000"/>
              <a:gd name="connsiteX8-12097" fmla="*/ 5967 w 10000"/>
              <a:gd name="connsiteY8-12098" fmla="*/ 2516 h 10000"/>
              <a:gd name="connsiteX9-12099" fmla="*/ 5967 w 10000"/>
              <a:gd name="connsiteY9-12100" fmla="*/ 1794 h 10000"/>
              <a:gd name="connsiteX10-12101" fmla="*/ 5967 w 10000"/>
              <a:gd name="connsiteY10-12102" fmla="*/ 1431 h 10000"/>
              <a:gd name="connsiteX11-12103" fmla="*/ 6633 w 10000"/>
              <a:gd name="connsiteY11-12104" fmla="*/ 717 h 10000"/>
              <a:gd name="connsiteX12-12105" fmla="*/ 6633 w 10000"/>
              <a:gd name="connsiteY12-12106" fmla="*/ 357 h 10000"/>
              <a:gd name="connsiteX13-12107" fmla="*/ 7307 w 10000"/>
              <a:gd name="connsiteY13-12108" fmla="*/ 357 h 10000"/>
              <a:gd name="connsiteX14-12109" fmla="*/ 7307 w 10000"/>
              <a:gd name="connsiteY14-12110" fmla="*/ 0 h 10000"/>
              <a:gd name="connsiteX15-12111" fmla="*/ 7307 w 10000"/>
              <a:gd name="connsiteY15-12112" fmla="*/ 0 h 10000"/>
              <a:gd name="connsiteX16-12113" fmla="*/ 7307 w 10000"/>
              <a:gd name="connsiteY16-12114" fmla="*/ 0 h 10000"/>
              <a:gd name="connsiteX17-12115" fmla="*/ 7307 w 10000"/>
              <a:gd name="connsiteY17-12116" fmla="*/ 357 h 10000"/>
              <a:gd name="connsiteX18-12117" fmla="*/ 7986 w 10000"/>
              <a:gd name="connsiteY18-12118" fmla="*/ 357 h 10000"/>
              <a:gd name="connsiteX19-12119" fmla="*/ 7986 w 10000"/>
              <a:gd name="connsiteY19-12120" fmla="*/ 717 h 10000"/>
              <a:gd name="connsiteX20-12121" fmla="*/ 7986 w 10000"/>
              <a:gd name="connsiteY20-12122" fmla="*/ 1431 h 10000"/>
              <a:gd name="connsiteX21-12123" fmla="*/ 7986 w 10000"/>
              <a:gd name="connsiteY21-12124" fmla="*/ 1794 h 10000"/>
              <a:gd name="connsiteX22-12125" fmla="*/ 7986 w 10000"/>
              <a:gd name="connsiteY22-12126" fmla="*/ 2516 h 10000"/>
              <a:gd name="connsiteX23-12127" fmla="*/ 7986 w 10000"/>
              <a:gd name="connsiteY23-12128" fmla="*/ 3230 h 10000"/>
              <a:gd name="connsiteX24-12129" fmla="*/ 8660 w 10000"/>
              <a:gd name="connsiteY24-12130" fmla="*/ 4668 h 10000"/>
              <a:gd name="connsiteX25-12131" fmla="*/ 8660 w 10000"/>
              <a:gd name="connsiteY25-12132" fmla="*/ 5737 h 10000"/>
              <a:gd name="connsiteX26-12133" fmla="*/ 9329 w 10000"/>
              <a:gd name="connsiteY26-12134" fmla="*/ 6813 h 10000"/>
              <a:gd name="connsiteX27-12135" fmla="*/ 10000 w 10000"/>
              <a:gd name="connsiteY27-12136" fmla="*/ 7487 h 10000"/>
              <a:gd name="connsiteX28-12137" fmla="*/ 10000 w 10000"/>
              <a:gd name="connsiteY28-12138" fmla="*/ 7849 h 10000"/>
              <a:gd name="connsiteX29-12139" fmla="*/ 10000 w 10000"/>
              <a:gd name="connsiteY29-12140" fmla="*/ 8212 h 10000"/>
              <a:gd name="connsiteX30-12141" fmla="*/ 10000 w 10000"/>
              <a:gd name="connsiteY30-12142" fmla="*/ 8559 h 10000"/>
              <a:gd name="connsiteX31-12143" fmla="*/ 9329 w 10000"/>
              <a:gd name="connsiteY31-12144" fmla="*/ 8921 h 10000"/>
              <a:gd name="connsiteX32-12145" fmla="*/ 7986 w 10000"/>
              <a:gd name="connsiteY32-12146" fmla="*/ 9286 h 10000"/>
              <a:gd name="connsiteX33-12147" fmla="*/ 6633 w 10000"/>
              <a:gd name="connsiteY33-12148" fmla="*/ 9639 h 10000"/>
              <a:gd name="connsiteX34-12149" fmla="*/ 5292 w 10000"/>
              <a:gd name="connsiteY34-12150" fmla="*/ 10000 h 10000"/>
              <a:gd name="connsiteX0-12151" fmla="*/ 0 w 7313"/>
              <a:gd name="connsiteY0-12152" fmla="*/ 6813 h 10000"/>
              <a:gd name="connsiteX1-12153" fmla="*/ 675 w 7313"/>
              <a:gd name="connsiteY1-12154" fmla="*/ 6455 h 10000"/>
              <a:gd name="connsiteX2-12155" fmla="*/ 675 w 7313"/>
              <a:gd name="connsiteY2-12156" fmla="*/ 6099 h 10000"/>
              <a:gd name="connsiteX3-12157" fmla="*/ 1266 w 7313"/>
              <a:gd name="connsiteY3-12158" fmla="*/ 5381 h 10000"/>
              <a:gd name="connsiteX4-12159" fmla="*/ 1932 w 7313"/>
              <a:gd name="connsiteY4-12160" fmla="*/ 4668 h 10000"/>
              <a:gd name="connsiteX5-12161" fmla="*/ 2605 w 7313"/>
              <a:gd name="connsiteY5-12162" fmla="*/ 4301 h 10000"/>
              <a:gd name="connsiteX6-12163" fmla="*/ 2605 w 7313"/>
              <a:gd name="connsiteY6-12164" fmla="*/ 3230 h 10000"/>
              <a:gd name="connsiteX7-12165" fmla="*/ 3280 w 7313"/>
              <a:gd name="connsiteY7-12166" fmla="*/ 2516 h 10000"/>
              <a:gd name="connsiteX8-12167" fmla="*/ 3280 w 7313"/>
              <a:gd name="connsiteY8-12168" fmla="*/ 1794 h 10000"/>
              <a:gd name="connsiteX9-12169" fmla="*/ 3280 w 7313"/>
              <a:gd name="connsiteY9-12170" fmla="*/ 1431 h 10000"/>
              <a:gd name="connsiteX10-12171" fmla="*/ 3946 w 7313"/>
              <a:gd name="connsiteY10-12172" fmla="*/ 717 h 10000"/>
              <a:gd name="connsiteX11-12173" fmla="*/ 3946 w 7313"/>
              <a:gd name="connsiteY11-12174" fmla="*/ 357 h 10000"/>
              <a:gd name="connsiteX12-12175" fmla="*/ 4620 w 7313"/>
              <a:gd name="connsiteY12-12176" fmla="*/ 357 h 10000"/>
              <a:gd name="connsiteX13-12177" fmla="*/ 4620 w 7313"/>
              <a:gd name="connsiteY13-12178" fmla="*/ 0 h 10000"/>
              <a:gd name="connsiteX14-12179" fmla="*/ 4620 w 7313"/>
              <a:gd name="connsiteY14-12180" fmla="*/ 0 h 10000"/>
              <a:gd name="connsiteX15-12181" fmla="*/ 4620 w 7313"/>
              <a:gd name="connsiteY15-12182" fmla="*/ 0 h 10000"/>
              <a:gd name="connsiteX16-12183" fmla="*/ 4620 w 7313"/>
              <a:gd name="connsiteY16-12184" fmla="*/ 357 h 10000"/>
              <a:gd name="connsiteX17-12185" fmla="*/ 5299 w 7313"/>
              <a:gd name="connsiteY17-12186" fmla="*/ 357 h 10000"/>
              <a:gd name="connsiteX18-12187" fmla="*/ 5299 w 7313"/>
              <a:gd name="connsiteY18-12188" fmla="*/ 717 h 10000"/>
              <a:gd name="connsiteX19-12189" fmla="*/ 5299 w 7313"/>
              <a:gd name="connsiteY19-12190" fmla="*/ 1431 h 10000"/>
              <a:gd name="connsiteX20-12191" fmla="*/ 5299 w 7313"/>
              <a:gd name="connsiteY20-12192" fmla="*/ 1794 h 10000"/>
              <a:gd name="connsiteX21-12193" fmla="*/ 5299 w 7313"/>
              <a:gd name="connsiteY21-12194" fmla="*/ 2516 h 10000"/>
              <a:gd name="connsiteX22-12195" fmla="*/ 5299 w 7313"/>
              <a:gd name="connsiteY22-12196" fmla="*/ 3230 h 10000"/>
              <a:gd name="connsiteX23-12197" fmla="*/ 5973 w 7313"/>
              <a:gd name="connsiteY23-12198" fmla="*/ 4668 h 10000"/>
              <a:gd name="connsiteX24-12199" fmla="*/ 5973 w 7313"/>
              <a:gd name="connsiteY24-12200" fmla="*/ 5737 h 10000"/>
              <a:gd name="connsiteX25-12201" fmla="*/ 6642 w 7313"/>
              <a:gd name="connsiteY25-12202" fmla="*/ 6813 h 10000"/>
              <a:gd name="connsiteX26-12203" fmla="*/ 7313 w 7313"/>
              <a:gd name="connsiteY26-12204" fmla="*/ 7487 h 10000"/>
              <a:gd name="connsiteX27-12205" fmla="*/ 7313 w 7313"/>
              <a:gd name="connsiteY27-12206" fmla="*/ 7849 h 10000"/>
              <a:gd name="connsiteX28-12207" fmla="*/ 7313 w 7313"/>
              <a:gd name="connsiteY28-12208" fmla="*/ 8212 h 10000"/>
              <a:gd name="connsiteX29-12209" fmla="*/ 7313 w 7313"/>
              <a:gd name="connsiteY29-12210" fmla="*/ 8559 h 10000"/>
              <a:gd name="connsiteX30-12211" fmla="*/ 6642 w 7313"/>
              <a:gd name="connsiteY30-12212" fmla="*/ 8921 h 10000"/>
              <a:gd name="connsiteX31-12213" fmla="*/ 5299 w 7313"/>
              <a:gd name="connsiteY31-12214" fmla="*/ 9286 h 10000"/>
              <a:gd name="connsiteX32-12215" fmla="*/ 3946 w 7313"/>
              <a:gd name="connsiteY32-12216" fmla="*/ 9639 h 10000"/>
              <a:gd name="connsiteX33-12217" fmla="*/ 2605 w 7313"/>
              <a:gd name="connsiteY33-12218" fmla="*/ 10000 h 10000"/>
              <a:gd name="connsiteX0-12219" fmla="*/ 0 w 9077"/>
              <a:gd name="connsiteY0-12220" fmla="*/ 6455 h 10000"/>
              <a:gd name="connsiteX1-12221" fmla="*/ 0 w 9077"/>
              <a:gd name="connsiteY1-12222" fmla="*/ 6099 h 10000"/>
              <a:gd name="connsiteX2-12223" fmla="*/ 808 w 9077"/>
              <a:gd name="connsiteY2-12224" fmla="*/ 5381 h 10000"/>
              <a:gd name="connsiteX3-12225" fmla="*/ 1719 w 9077"/>
              <a:gd name="connsiteY3-12226" fmla="*/ 4668 h 10000"/>
              <a:gd name="connsiteX4-12227" fmla="*/ 2639 w 9077"/>
              <a:gd name="connsiteY4-12228" fmla="*/ 4301 h 10000"/>
              <a:gd name="connsiteX5-12229" fmla="*/ 2639 w 9077"/>
              <a:gd name="connsiteY5-12230" fmla="*/ 3230 h 10000"/>
              <a:gd name="connsiteX6-12231" fmla="*/ 3562 w 9077"/>
              <a:gd name="connsiteY6-12232" fmla="*/ 2516 h 10000"/>
              <a:gd name="connsiteX7-12233" fmla="*/ 3562 w 9077"/>
              <a:gd name="connsiteY7-12234" fmla="*/ 1794 h 10000"/>
              <a:gd name="connsiteX8-12235" fmla="*/ 3562 w 9077"/>
              <a:gd name="connsiteY8-12236" fmla="*/ 1431 h 10000"/>
              <a:gd name="connsiteX9-12237" fmla="*/ 4473 w 9077"/>
              <a:gd name="connsiteY9-12238" fmla="*/ 717 h 10000"/>
              <a:gd name="connsiteX10-12239" fmla="*/ 4473 w 9077"/>
              <a:gd name="connsiteY10-12240" fmla="*/ 357 h 10000"/>
              <a:gd name="connsiteX11-12241" fmla="*/ 5395 w 9077"/>
              <a:gd name="connsiteY11-12242" fmla="*/ 357 h 10000"/>
              <a:gd name="connsiteX12-12243" fmla="*/ 5395 w 9077"/>
              <a:gd name="connsiteY12-12244" fmla="*/ 0 h 10000"/>
              <a:gd name="connsiteX13-12245" fmla="*/ 5395 w 9077"/>
              <a:gd name="connsiteY13-12246" fmla="*/ 0 h 10000"/>
              <a:gd name="connsiteX14-12247" fmla="*/ 5395 w 9077"/>
              <a:gd name="connsiteY14-12248" fmla="*/ 0 h 10000"/>
              <a:gd name="connsiteX15-12249" fmla="*/ 5395 w 9077"/>
              <a:gd name="connsiteY15-12250" fmla="*/ 357 h 10000"/>
              <a:gd name="connsiteX16-12251" fmla="*/ 6323 w 9077"/>
              <a:gd name="connsiteY16-12252" fmla="*/ 357 h 10000"/>
              <a:gd name="connsiteX17-12253" fmla="*/ 6323 w 9077"/>
              <a:gd name="connsiteY17-12254" fmla="*/ 717 h 10000"/>
              <a:gd name="connsiteX18-12255" fmla="*/ 6323 w 9077"/>
              <a:gd name="connsiteY18-12256" fmla="*/ 1431 h 10000"/>
              <a:gd name="connsiteX19-12257" fmla="*/ 6323 w 9077"/>
              <a:gd name="connsiteY19-12258" fmla="*/ 1794 h 10000"/>
              <a:gd name="connsiteX20-12259" fmla="*/ 6323 w 9077"/>
              <a:gd name="connsiteY20-12260" fmla="*/ 2516 h 10000"/>
              <a:gd name="connsiteX21-12261" fmla="*/ 6323 w 9077"/>
              <a:gd name="connsiteY21-12262" fmla="*/ 3230 h 10000"/>
              <a:gd name="connsiteX22-12263" fmla="*/ 7245 w 9077"/>
              <a:gd name="connsiteY22-12264" fmla="*/ 4668 h 10000"/>
              <a:gd name="connsiteX23-12265" fmla="*/ 7245 w 9077"/>
              <a:gd name="connsiteY23-12266" fmla="*/ 5737 h 10000"/>
              <a:gd name="connsiteX24-12267" fmla="*/ 8159 w 9077"/>
              <a:gd name="connsiteY24-12268" fmla="*/ 6813 h 10000"/>
              <a:gd name="connsiteX25-12269" fmla="*/ 9077 w 9077"/>
              <a:gd name="connsiteY25-12270" fmla="*/ 7487 h 10000"/>
              <a:gd name="connsiteX26-12271" fmla="*/ 9077 w 9077"/>
              <a:gd name="connsiteY26-12272" fmla="*/ 7849 h 10000"/>
              <a:gd name="connsiteX27-12273" fmla="*/ 9077 w 9077"/>
              <a:gd name="connsiteY27-12274" fmla="*/ 8212 h 10000"/>
              <a:gd name="connsiteX28-12275" fmla="*/ 9077 w 9077"/>
              <a:gd name="connsiteY28-12276" fmla="*/ 8559 h 10000"/>
              <a:gd name="connsiteX29-12277" fmla="*/ 8159 w 9077"/>
              <a:gd name="connsiteY29-12278" fmla="*/ 8921 h 10000"/>
              <a:gd name="connsiteX30-12279" fmla="*/ 6323 w 9077"/>
              <a:gd name="connsiteY30-12280" fmla="*/ 9286 h 10000"/>
              <a:gd name="connsiteX31-12281" fmla="*/ 4473 w 9077"/>
              <a:gd name="connsiteY31-12282" fmla="*/ 9639 h 10000"/>
              <a:gd name="connsiteX32-12283" fmla="*/ 2639 w 9077"/>
              <a:gd name="connsiteY32-12284" fmla="*/ 10000 h 10000"/>
              <a:gd name="connsiteX0-12285" fmla="*/ 0 w 10000"/>
              <a:gd name="connsiteY0-12286" fmla="*/ 6455 h 9639"/>
              <a:gd name="connsiteX1-12287" fmla="*/ 0 w 10000"/>
              <a:gd name="connsiteY1-12288" fmla="*/ 6099 h 9639"/>
              <a:gd name="connsiteX2-12289" fmla="*/ 890 w 10000"/>
              <a:gd name="connsiteY2-12290" fmla="*/ 5381 h 9639"/>
              <a:gd name="connsiteX3-12291" fmla="*/ 1894 w 10000"/>
              <a:gd name="connsiteY3-12292" fmla="*/ 4668 h 9639"/>
              <a:gd name="connsiteX4-12293" fmla="*/ 2907 w 10000"/>
              <a:gd name="connsiteY4-12294" fmla="*/ 4301 h 9639"/>
              <a:gd name="connsiteX5-12295" fmla="*/ 2907 w 10000"/>
              <a:gd name="connsiteY5-12296" fmla="*/ 3230 h 9639"/>
              <a:gd name="connsiteX6-12297" fmla="*/ 3924 w 10000"/>
              <a:gd name="connsiteY6-12298" fmla="*/ 2516 h 9639"/>
              <a:gd name="connsiteX7-12299" fmla="*/ 3924 w 10000"/>
              <a:gd name="connsiteY7-12300" fmla="*/ 1794 h 9639"/>
              <a:gd name="connsiteX8-12301" fmla="*/ 3924 w 10000"/>
              <a:gd name="connsiteY8-12302" fmla="*/ 1431 h 9639"/>
              <a:gd name="connsiteX9-12303" fmla="*/ 4928 w 10000"/>
              <a:gd name="connsiteY9-12304" fmla="*/ 717 h 9639"/>
              <a:gd name="connsiteX10-12305" fmla="*/ 4928 w 10000"/>
              <a:gd name="connsiteY10-12306" fmla="*/ 357 h 9639"/>
              <a:gd name="connsiteX11-12307" fmla="*/ 5944 w 10000"/>
              <a:gd name="connsiteY11-12308" fmla="*/ 357 h 9639"/>
              <a:gd name="connsiteX12-12309" fmla="*/ 5944 w 10000"/>
              <a:gd name="connsiteY12-12310" fmla="*/ 0 h 9639"/>
              <a:gd name="connsiteX13-12311" fmla="*/ 5944 w 10000"/>
              <a:gd name="connsiteY13-12312" fmla="*/ 0 h 9639"/>
              <a:gd name="connsiteX14-12313" fmla="*/ 5944 w 10000"/>
              <a:gd name="connsiteY14-12314" fmla="*/ 0 h 9639"/>
              <a:gd name="connsiteX15-12315" fmla="*/ 5944 w 10000"/>
              <a:gd name="connsiteY15-12316" fmla="*/ 357 h 9639"/>
              <a:gd name="connsiteX16-12317" fmla="*/ 6966 w 10000"/>
              <a:gd name="connsiteY16-12318" fmla="*/ 357 h 9639"/>
              <a:gd name="connsiteX17-12319" fmla="*/ 6966 w 10000"/>
              <a:gd name="connsiteY17-12320" fmla="*/ 717 h 9639"/>
              <a:gd name="connsiteX18-12321" fmla="*/ 6966 w 10000"/>
              <a:gd name="connsiteY18-12322" fmla="*/ 1431 h 9639"/>
              <a:gd name="connsiteX19-12323" fmla="*/ 6966 w 10000"/>
              <a:gd name="connsiteY19-12324" fmla="*/ 1794 h 9639"/>
              <a:gd name="connsiteX20-12325" fmla="*/ 6966 w 10000"/>
              <a:gd name="connsiteY20-12326" fmla="*/ 2516 h 9639"/>
              <a:gd name="connsiteX21-12327" fmla="*/ 6966 w 10000"/>
              <a:gd name="connsiteY21-12328" fmla="*/ 3230 h 9639"/>
              <a:gd name="connsiteX22-12329" fmla="*/ 7982 w 10000"/>
              <a:gd name="connsiteY22-12330" fmla="*/ 4668 h 9639"/>
              <a:gd name="connsiteX23-12331" fmla="*/ 7982 w 10000"/>
              <a:gd name="connsiteY23-12332" fmla="*/ 5737 h 9639"/>
              <a:gd name="connsiteX24-12333" fmla="*/ 8989 w 10000"/>
              <a:gd name="connsiteY24-12334" fmla="*/ 6813 h 9639"/>
              <a:gd name="connsiteX25-12335" fmla="*/ 10000 w 10000"/>
              <a:gd name="connsiteY25-12336" fmla="*/ 7487 h 9639"/>
              <a:gd name="connsiteX26-12337" fmla="*/ 10000 w 10000"/>
              <a:gd name="connsiteY26-12338" fmla="*/ 7849 h 9639"/>
              <a:gd name="connsiteX27-12339" fmla="*/ 10000 w 10000"/>
              <a:gd name="connsiteY27-12340" fmla="*/ 8212 h 9639"/>
              <a:gd name="connsiteX28-12341" fmla="*/ 10000 w 10000"/>
              <a:gd name="connsiteY28-12342" fmla="*/ 8559 h 9639"/>
              <a:gd name="connsiteX29-12343" fmla="*/ 8989 w 10000"/>
              <a:gd name="connsiteY29-12344" fmla="*/ 8921 h 9639"/>
              <a:gd name="connsiteX30-12345" fmla="*/ 6966 w 10000"/>
              <a:gd name="connsiteY30-12346" fmla="*/ 9286 h 9639"/>
              <a:gd name="connsiteX31-12347" fmla="*/ 4928 w 10000"/>
              <a:gd name="connsiteY31-12348" fmla="*/ 9639 h 9639"/>
              <a:gd name="connsiteX0-12349" fmla="*/ 0 w 10000"/>
              <a:gd name="connsiteY0-12350" fmla="*/ 6697 h 9634"/>
              <a:gd name="connsiteX1-12351" fmla="*/ 0 w 10000"/>
              <a:gd name="connsiteY1-12352" fmla="*/ 6327 h 9634"/>
              <a:gd name="connsiteX2-12353" fmla="*/ 890 w 10000"/>
              <a:gd name="connsiteY2-12354" fmla="*/ 5583 h 9634"/>
              <a:gd name="connsiteX3-12355" fmla="*/ 1894 w 10000"/>
              <a:gd name="connsiteY3-12356" fmla="*/ 4843 h 9634"/>
              <a:gd name="connsiteX4-12357" fmla="*/ 2907 w 10000"/>
              <a:gd name="connsiteY4-12358" fmla="*/ 4462 h 9634"/>
              <a:gd name="connsiteX5-12359" fmla="*/ 2907 w 10000"/>
              <a:gd name="connsiteY5-12360" fmla="*/ 3351 h 9634"/>
              <a:gd name="connsiteX6-12361" fmla="*/ 3924 w 10000"/>
              <a:gd name="connsiteY6-12362" fmla="*/ 2610 h 9634"/>
              <a:gd name="connsiteX7-12363" fmla="*/ 3924 w 10000"/>
              <a:gd name="connsiteY7-12364" fmla="*/ 1861 h 9634"/>
              <a:gd name="connsiteX8-12365" fmla="*/ 3924 w 10000"/>
              <a:gd name="connsiteY8-12366" fmla="*/ 1485 h 9634"/>
              <a:gd name="connsiteX9-12367" fmla="*/ 4928 w 10000"/>
              <a:gd name="connsiteY9-12368" fmla="*/ 744 h 9634"/>
              <a:gd name="connsiteX10-12369" fmla="*/ 4928 w 10000"/>
              <a:gd name="connsiteY10-12370" fmla="*/ 370 h 9634"/>
              <a:gd name="connsiteX11-12371" fmla="*/ 5944 w 10000"/>
              <a:gd name="connsiteY11-12372" fmla="*/ 370 h 9634"/>
              <a:gd name="connsiteX12-12373" fmla="*/ 5944 w 10000"/>
              <a:gd name="connsiteY12-12374" fmla="*/ 0 h 9634"/>
              <a:gd name="connsiteX13-12375" fmla="*/ 5944 w 10000"/>
              <a:gd name="connsiteY13-12376" fmla="*/ 0 h 9634"/>
              <a:gd name="connsiteX14-12377" fmla="*/ 5944 w 10000"/>
              <a:gd name="connsiteY14-12378" fmla="*/ 0 h 9634"/>
              <a:gd name="connsiteX15-12379" fmla="*/ 5944 w 10000"/>
              <a:gd name="connsiteY15-12380" fmla="*/ 370 h 9634"/>
              <a:gd name="connsiteX16-12381" fmla="*/ 6966 w 10000"/>
              <a:gd name="connsiteY16-12382" fmla="*/ 370 h 9634"/>
              <a:gd name="connsiteX17-12383" fmla="*/ 6966 w 10000"/>
              <a:gd name="connsiteY17-12384" fmla="*/ 744 h 9634"/>
              <a:gd name="connsiteX18-12385" fmla="*/ 6966 w 10000"/>
              <a:gd name="connsiteY18-12386" fmla="*/ 1485 h 9634"/>
              <a:gd name="connsiteX19-12387" fmla="*/ 6966 w 10000"/>
              <a:gd name="connsiteY19-12388" fmla="*/ 1861 h 9634"/>
              <a:gd name="connsiteX20-12389" fmla="*/ 6966 w 10000"/>
              <a:gd name="connsiteY20-12390" fmla="*/ 2610 h 9634"/>
              <a:gd name="connsiteX21-12391" fmla="*/ 6966 w 10000"/>
              <a:gd name="connsiteY21-12392" fmla="*/ 3351 h 9634"/>
              <a:gd name="connsiteX22-12393" fmla="*/ 7982 w 10000"/>
              <a:gd name="connsiteY22-12394" fmla="*/ 4843 h 9634"/>
              <a:gd name="connsiteX23-12395" fmla="*/ 7982 w 10000"/>
              <a:gd name="connsiteY23-12396" fmla="*/ 5952 h 9634"/>
              <a:gd name="connsiteX24-12397" fmla="*/ 8989 w 10000"/>
              <a:gd name="connsiteY24-12398" fmla="*/ 7068 h 9634"/>
              <a:gd name="connsiteX25-12399" fmla="*/ 10000 w 10000"/>
              <a:gd name="connsiteY25-12400" fmla="*/ 7767 h 9634"/>
              <a:gd name="connsiteX26-12401" fmla="*/ 10000 w 10000"/>
              <a:gd name="connsiteY26-12402" fmla="*/ 8143 h 9634"/>
              <a:gd name="connsiteX27-12403" fmla="*/ 10000 w 10000"/>
              <a:gd name="connsiteY27-12404" fmla="*/ 8520 h 9634"/>
              <a:gd name="connsiteX28-12405" fmla="*/ 10000 w 10000"/>
              <a:gd name="connsiteY28-12406" fmla="*/ 8880 h 9634"/>
              <a:gd name="connsiteX29-12407" fmla="*/ 8989 w 10000"/>
              <a:gd name="connsiteY29-12408" fmla="*/ 9255 h 9634"/>
              <a:gd name="connsiteX30-12409" fmla="*/ 6966 w 10000"/>
              <a:gd name="connsiteY30-12410" fmla="*/ 9634 h 9634"/>
              <a:gd name="connsiteX0-12411" fmla="*/ 0 w 10000"/>
              <a:gd name="connsiteY0-12412" fmla="*/ 6951 h 9607"/>
              <a:gd name="connsiteX1-12413" fmla="*/ 0 w 10000"/>
              <a:gd name="connsiteY1-12414" fmla="*/ 6567 h 9607"/>
              <a:gd name="connsiteX2-12415" fmla="*/ 890 w 10000"/>
              <a:gd name="connsiteY2-12416" fmla="*/ 5795 h 9607"/>
              <a:gd name="connsiteX3-12417" fmla="*/ 1894 w 10000"/>
              <a:gd name="connsiteY3-12418" fmla="*/ 5027 h 9607"/>
              <a:gd name="connsiteX4-12419" fmla="*/ 2907 w 10000"/>
              <a:gd name="connsiteY4-12420" fmla="*/ 4632 h 9607"/>
              <a:gd name="connsiteX5-12421" fmla="*/ 2907 w 10000"/>
              <a:gd name="connsiteY5-12422" fmla="*/ 3478 h 9607"/>
              <a:gd name="connsiteX6-12423" fmla="*/ 3924 w 10000"/>
              <a:gd name="connsiteY6-12424" fmla="*/ 2709 h 9607"/>
              <a:gd name="connsiteX7-12425" fmla="*/ 3924 w 10000"/>
              <a:gd name="connsiteY7-12426" fmla="*/ 1932 h 9607"/>
              <a:gd name="connsiteX8-12427" fmla="*/ 3924 w 10000"/>
              <a:gd name="connsiteY8-12428" fmla="*/ 1541 h 9607"/>
              <a:gd name="connsiteX9-12429" fmla="*/ 4928 w 10000"/>
              <a:gd name="connsiteY9-12430" fmla="*/ 772 h 9607"/>
              <a:gd name="connsiteX10-12431" fmla="*/ 4928 w 10000"/>
              <a:gd name="connsiteY10-12432" fmla="*/ 384 h 9607"/>
              <a:gd name="connsiteX11-12433" fmla="*/ 5944 w 10000"/>
              <a:gd name="connsiteY11-12434" fmla="*/ 384 h 9607"/>
              <a:gd name="connsiteX12-12435" fmla="*/ 5944 w 10000"/>
              <a:gd name="connsiteY12-12436" fmla="*/ 0 h 9607"/>
              <a:gd name="connsiteX13-12437" fmla="*/ 5944 w 10000"/>
              <a:gd name="connsiteY13-12438" fmla="*/ 0 h 9607"/>
              <a:gd name="connsiteX14-12439" fmla="*/ 5944 w 10000"/>
              <a:gd name="connsiteY14-12440" fmla="*/ 0 h 9607"/>
              <a:gd name="connsiteX15-12441" fmla="*/ 5944 w 10000"/>
              <a:gd name="connsiteY15-12442" fmla="*/ 384 h 9607"/>
              <a:gd name="connsiteX16-12443" fmla="*/ 6966 w 10000"/>
              <a:gd name="connsiteY16-12444" fmla="*/ 384 h 9607"/>
              <a:gd name="connsiteX17-12445" fmla="*/ 6966 w 10000"/>
              <a:gd name="connsiteY17-12446" fmla="*/ 772 h 9607"/>
              <a:gd name="connsiteX18-12447" fmla="*/ 6966 w 10000"/>
              <a:gd name="connsiteY18-12448" fmla="*/ 1541 h 9607"/>
              <a:gd name="connsiteX19-12449" fmla="*/ 6966 w 10000"/>
              <a:gd name="connsiteY19-12450" fmla="*/ 1932 h 9607"/>
              <a:gd name="connsiteX20-12451" fmla="*/ 6966 w 10000"/>
              <a:gd name="connsiteY20-12452" fmla="*/ 2709 h 9607"/>
              <a:gd name="connsiteX21-12453" fmla="*/ 6966 w 10000"/>
              <a:gd name="connsiteY21-12454" fmla="*/ 3478 h 9607"/>
              <a:gd name="connsiteX22-12455" fmla="*/ 7982 w 10000"/>
              <a:gd name="connsiteY22-12456" fmla="*/ 5027 h 9607"/>
              <a:gd name="connsiteX23-12457" fmla="*/ 7982 w 10000"/>
              <a:gd name="connsiteY23-12458" fmla="*/ 6178 h 9607"/>
              <a:gd name="connsiteX24-12459" fmla="*/ 8989 w 10000"/>
              <a:gd name="connsiteY24-12460" fmla="*/ 7337 h 9607"/>
              <a:gd name="connsiteX25-12461" fmla="*/ 10000 w 10000"/>
              <a:gd name="connsiteY25-12462" fmla="*/ 8062 h 9607"/>
              <a:gd name="connsiteX26-12463" fmla="*/ 10000 w 10000"/>
              <a:gd name="connsiteY26-12464" fmla="*/ 8452 h 9607"/>
              <a:gd name="connsiteX27-12465" fmla="*/ 10000 w 10000"/>
              <a:gd name="connsiteY27-12466" fmla="*/ 8844 h 9607"/>
              <a:gd name="connsiteX28-12467" fmla="*/ 10000 w 10000"/>
              <a:gd name="connsiteY28-12468" fmla="*/ 9217 h 9607"/>
              <a:gd name="connsiteX29-12469" fmla="*/ 8989 w 10000"/>
              <a:gd name="connsiteY29-12470" fmla="*/ 9607 h 9607"/>
              <a:gd name="connsiteX0-12471" fmla="*/ 0 w 10000"/>
              <a:gd name="connsiteY0-12472" fmla="*/ 7235 h 9594"/>
              <a:gd name="connsiteX1-12473" fmla="*/ 0 w 10000"/>
              <a:gd name="connsiteY1-12474" fmla="*/ 6836 h 9594"/>
              <a:gd name="connsiteX2-12475" fmla="*/ 890 w 10000"/>
              <a:gd name="connsiteY2-12476" fmla="*/ 6032 h 9594"/>
              <a:gd name="connsiteX3-12477" fmla="*/ 1894 w 10000"/>
              <a:gd name="connsiteY3-12478" fmla="*/ 5233 h 9594"/>
              <a:gd name="connsiteX4-12479" fmla="*/ 2907 w 10000"/>
              <a:gd name="connsiteY4-12480" fmla="*/ 4821 h 9594"/>
              <a:gd name="connsiteX5-12481" fmla="*/ 2907 w 10000"/>
              <a:gd name="connsiteY5-12482" fmla="*/ 3620 h 9594"/>
              <a:gd name="connsiteX6-12483" fmla="*/ 3924 w 10000"/>
              <a:gd name="connsiteY6-12484" fmla="*/ 2820 h 9594"/>
              <a:gd name="connsiteX7-12485" fmla="*/ 3924 w 10000"/>
              <a:gd name="connsiteY7-12486" fmla="*/ 2011 h 9594"/>
              <a:gd name="connsiteX8-12487" fmla="*/ 3924 w 10000"/>
              <a:gd name="connsiteY8-12488" fmla="*/ 1604 h 9594"/>
              <a:gd name="connsiteX9-12489" fmla="*/ 4928 w 10000"/>
              <a:gd name="connsiteY9-12490" fmla="*/ 804 h 9594"/>
              <a:gd name="connsiteX10-12491" fmla="*/ 4928 w 10000"/>
              <a:gd name="connsiteY10-12492" fmla="*/ 400 h 9594"/>
              <a:gd name="connsiteX11-12493" fmla="*/ 5944 w 10000"/>
              <a:gd name="connsiteY11-12494" fmla="*/ 400 h 9594"/>
              <a:gd name="connsiteX12-12495" fmla="*/ 5944 w 10000"/>
              <a:gd name="connsiteY12-12496" fmla="*/ 0 h 9594"/>
              <a:gd name="connsiteX13-12497" fmla="*/ 5944 w 10000"/>
              <a:gd name="connsiteY13-12498" fmla="*/ 0 h 9594"/>
              <a:gd name="connsiteX14-12499" fmla="*/ 5944 w 10000"/>
              <a:gd name="connsiteY14-12500" fmla="*/ 0 h 9594"/>
              <a:gd name="connsiteX15-12501" fmla="*/ 5944 w 10000"/>
              <a:gd name="connsiteY15-12502" fmla="*/ 400 h 9594"/>
              <a:gd name="connsiteX16-12503" fmla="*/ 6966 w 10000"/>
              <a:gd name="connsiteY16-12504" fmla="*/ 400 h 9594"/>
              <a:gd name="connsiteX17-12505" fmla="*/ 6966 w 10000"/>
              <a:gd name="connsiteY17-12506" fmla="*/ 804 h 9594"/>
              <a:gd name="connsiteX18-12507" fmla="*/ 6966 w 10000"/>
              <a:gd name="connsiteY18-12508" fmla="*/ 1604 h 9594"/>
              <a:gd name="connsiteX19-12509" fmla="*/ 6966 w 10000"/>
              <a:gd name="connsiteY19-12510" fmla="*/ 2011 h 9594"/>
              <a:gd name="connsiteX20-12511" fmla="*/ 6966 w 10000"/>
              <a:gd name="connsiteY20-12512" fmla="*/ 2820 h 9594"/>
              <a:gd name="connsiteX21-12513" fmla="*/ 6966 w 10000"/>
              <a:gd name="connsiteY21-12514" fmla="*/ 3620 h 9594"/>
              <a:gd name="connsiteX22-12515" fmla="*/ 7982 w 10000"/>
              <a:gd name="connsiteY22-12516" fmla="*/ 5233 h 9594"/>
              <a:gd name="connsiteX23-12517" fmla="*/ 7982 w 10000"/>
              <a:gd name="connsiteY23-12518" fmla="*/ 6431 h 9594"/>
              <a:gd name="connsiteX24-12519" fmla="*/ 8989 w 10000"/>
              <a:gd name="connsiteY24-12520" fmla="*/ 7637 h 9594"/>
              <a:gd name="connsiteX25-12521" fmla="*/ 10000 w 10000"/>
              <a:gd name="connsiteY25-12522" fmla="*/ 8392 h 9594"/>
              <a:gd name="connsiteX26-12523" fmla="*/ 10000 w 10000"/>
              <a:gd name="connsiteY26-12524" fmla="*/ 8798 h 9594"/>
              <a:gd name="connsiteX27-12525" fmla="*/ 10000 w 10000"/>
              <a:gd name="connsiteY27-12526" fmla="*/ 9206 h 9594"/>
              <a:gd name="connsiteX28-12527" fmla="*/ 10000 w 10000"/>
              <a:gd name="connsiteY28-12528" fmla="*/ 9594 h 9594"/>
              <a:gd name="connsiteX0-12529" fmla="*/ 0 w 10000"/>
              <a:gd name="connsiteY0-12530" fmla="*/ 7541 h 9596"/>
              <a:gd name="connsiteX1-12531" fmla="*/ 0 w 10000"/>
              <a:gd name="connsiteY1-12532" fmla="*/ 7125 h 9596"/>
              <a:gd name="connsiteX2-12533" fmla="*/ 890 w 10000"/>
              <a:gd name="connsiteY2-12534" fmla="*/ 6287 h 9596"/>
              <a:gd name="connsiteX3-12535" fmla="*/ 1894 w 10000"/>
              <a:gd name="connsiteY3-12536" fmla="*/ 5454 h 9596"/>
              <a:gd name="connsiteX4-12537" fmla="*/ 2907 w 10000"/>
              <a:gd name="connsiteY4-12538" fmla="*/ 5025 h 9596"/>
              <a:gd name="connsiteX5-12539" fmla="*/ 2907 w 10000"/>
              <a:gd name="connsiteY5-12540" fmla="*/ 3773 h 9596"/>
              <a:gd name="connsiteX6-12541" fmla="*/ 3924 w 10000"/>
              <a:gd name="connsiteY6-12542" fmla="*/ 2939 h 9596"/>
              <a:gd name="connsiteX7-12543" fmla="*/ 3924 w 10000"/>
              <a:gd name="connsiteY7-12544" fmla="*/ 2096 h 9596"/>
              <a:gd name="connsiteX8-12545" fmla="*/ 3924 w 10000"/>
              <a:gd name="connsiteY8-12546" fmla="*/ 1672 h 9596"/>
              <a:gd name="connsiteX9-12547" fmla="*/ 4928 w 10000"/>
              <a:gd name="connsiteY9-12548" fmla="*/ 838 h 9596"/>
              <a:gd name="connsiteX10-12549" fmla="*/ 4928 w 10000"/>
              <a:gd name="connsiteY10-12550" fmla="*/ 417 h 9596"/>
              <a:gd name="connsiteX11-12551" fmla="*/ 5944 w 10000"/>
              <a:gd name="connsiteY11-12552" fmla="*/ 417 h 9596"/>
              <a:gd name="connsiteX12-12553" fmla="*/ 5944 w 10000"/>
              <a:gd name="connsiteY12-12554" fmla="*/ 0 h 9596"/>
              <a:gd name="connsiteX13-12555" fmla="*/ 5944 w 10000"/>
              <a:gd name="connsiteY13-12556" fmla="*/ 0 h 9596"/>
              <a:gd name="connsiteX14-12557" fmla="*/ 5944 w 10000"/>
              <a:gd name="connsiteY14-12558" fmla="*/ 0 h 9596"/>
              <a:gd name="connsiteX15-12559" fmla="*/ 5944 w 10000"/>
              <a:gd name="connsiteY15-12560" fmla="*/ 417 h 9596"/>
              <a:gd name="connsiteX16-12561" fmla="*/ 6966 w 10000"/>
              <a:gd name="connsiteY16-12562" fmla="*/ 417 h 9596"/>
              <a:gd name="connsiteX17-12563" fmla="*/ 6966 w 10000"/>
              <a:gd name="connsiteY17-12564" fmla="*/ 838 h 9596"/>
              <a:gd name="connsiteX18-12565" fmla="*/ 6966 w 10000"/>
              <a:gd name="connsiteY18-12566" fmla="*/ 1672 h 9596"/>
              <a:gd name="connsiteX19-12567" fmla="*/ 6966 w 10000"/>
              <a:gd name="connsiteY19-12568" fmla="*/ 2096 h 9596"/>
              <a:gd name="connsiteX20-12569" fmla="*/ 6966 w 10000"/>
              <a:gd name="connsiteY20-12570" fmla="*/ 2939 h 9596"/>
              <a:gd name="connsiteX21-12571" fmla="*/ 6966 w 10000"/>
              <a:gd name="connsiteY21-12572" fmla="*/ 3773 h 9596"/>
              <a:gd name="connsiteX22-12573" fmla="*/ 7982 w 10000"/>
              <a:gd name="connsiteY22-12574" fmla="*/ 5454 h 9596"/>
              <a:gd name="connsiteX23-12575" fmla="*/ 7982 w 10000"/>
              <a:gd name="connsiteY23-12576" fmla="*/ 6703 h 9596"/>
              <a:gd name="connsiteX24-12577" fmla="*/ 8989 w 10000"/>
              <a:gd name="connsiteY24-12578" fmla="*/ 7960 h 9596"/>
              <a:gd name="connsiteX25-12579" fmla="*/ 10000 w 10000"/>
              <a:gd name="connsiteY25-12580" fmla="*/ 8747 h 9596"/>
              <a:gd name="connsiteX26-12581" fmla="*/ 10000 w 10000"/>
              <a:gd name="connsiteY26-12582" fmla="*/ 9170 h 9596"/>
              <a:gd name="connsiteX27-12583" fmla="*/ 10000 w 10000"/>
              <a:gd name="connsiteY27-12584" fmla="*/ 9596 h 9596"/>
              <a:gd name="connsiteX0-12585" fmla="*/ 0 w 10000"/>
              <a:gd name="connsiteY0-12586" fmla="*/ 7858 h 10000"/>
              <a:gd name="connsiteX1-12587" fmla="*/ 0 w 10000"/>
              <a:gd name="connsiteY1-12588" fmla="*/ 7425 h 10000"/>
              <a:gd name="connsiteX2-12589" fmla="*/ 890 w 10000"/>
              <a:gd name="connsiteY2-12590" fmla="*/ 6552 h 10000"/>
              <a:gd name="connsiteX3-12591" fmla="*/ 1894 w 10000"/>
              <a:gd name="connsiteY3-12592" fmla="*/ 5684 h 10000"/>
              <a:gd name="connsiteX4-12593" fmla="*/ 2907 w 10000"/>
              <a:gd name="connsiteY4-12594" fmla="*/ 5237 h 10000"/>
              <a:gd name="connsiteX5-12595" fmla="*/ 2907 w 10000"/>
              <a:gd name="connsiteY5-12596" fmla="*/ 3932 h 10000"/>
              <a:gd name="connsiteX6-12597" fmla="*/ 3924 w 10000"/>
              <a:gd name="connsiteY6-12598" fmla="*/ 3063 h 10000"/>
              <a:gd name="connsiteX7-12599" fmla="*/ 3924 w 10000"/>
              <a:gd name="connsiteY7-12600" fmla="*/ 2184 h 10000"/>
              <a:gd name="connsiteX8-12601" fmla="*/ 3924 w 10000"/>
              <a:gd name="connsiteY8-12602" fmla="*/ 1742 h 10000"/>
              <a:gd name="connsiteX9-12603" fmla="*/ 4928 w 10000"/>
              <a:gd name="connsiteY9-12604" fmla="*/ 873 h 10000"/>
              <a:gd name="connsiteX10-12605" fmla="*/ 4928 w 10000"/>
              <a:gd name="connsiteY10-12606" fmla="*/ 435 h 10000"/>
              <a:gd name="connsiteX11-12607" fmla="*/ 5944 w 10000"/>
              <a:gd name="connsiteY11-12608" fmla="*/ 435 h 10000"/>
              <a:gd name="connsiteX12-12609" fmla="*/ 5944 w 10000"/>
              <a:gd name="connsiteY12-12610" fmla="*/ 0 h 10000"/>
              <a:gd name="connsiteX13-12611" fmla="*/ 5944 w 10000"/>
              <a:gd name="connsiteY13-12612" fmla="*/ 0 h 10000"/>
              <a:gd name="connsiteX14-12613" fmla="*/ 5944 w 10000"/>
              <a:gd name="connsiteY14-12614" fmla="*/ 0 h 10000"/>
              <a:gd name="connsiteX15-12615" fmla="*/ 5944 w 10000"/>
              <a:gd name="connsiteY15-12616" fmla="*/ 435 h 10000"/>
              <a:gd name="connsiteX16-12617" fmla="*/ 6966 w 10000"/>
              <a:gd name="connsiteY16-12618" fmla="*/ 435 h 10000"/>
              <a:gd name="connsiteX17-12619" fmla="*/ 6966 w 10000"/>
              <a:gd name="connsiteY17-12620" fmla="*/ 873 h 10000"/>
              <a:gd name="connsiteX18-12621" fmla="*/ 6966 w 10000"/>
              <a:gd name="connsiteY18-12622" fmla="*/ 1742 h 10000"/>
              <a:gd name="connsiteX19-12623" fmla="*/ 6966 w 10000"/>
              <a:gd name="connsiteY19-12624" fmla="*/ 2184 h 10000"/>
              <a:gd name="connsiteX20-12625" fmla="*/ 6966 w 10000"/>
              <a:gd name="connsiteY20-12626" fmla="*/ 3063 h 10000"/>
              <a:gd name="connsiteX21-12627" fmla="*/ 6966 w 10000"/>
              <a:gd name="connsiteY21-12628" fmla="*/ 3932 h 10000"/>
              <a:gd name="connsiteX22-12629" fmla="*/ 7982 w 10000"/>
              <a:gd name="connsiteY22-12630" fmla="*/ 5684 h 10000"/>
              <a:gd name="connsiteX23-12631" fmla="*/ 7982 w 10000"/>
              <a:gd name="connsiteY23-12632" fmla="*/ 6985 h 10000"/>
              <a:gd name="connsiteX24-12633" fmla="*/ 8989 w 10000"/>
              <a:gd name="connsiteY24-12634" fmla="*/ 8295 h 10000"/>
              <a:gd name="connsiteX25-12635" fmla="*/ 10000 w 10000"/>
              <a:gd name="connsiteY25-12636" fmla="*/ 9115 h 10000"/>
              <a:gd name="connsiteX26-12637" fmla="*/ 10000 w 10000"/>
              <a:gd name="connsiteY26-1263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</a:cxnLst>
            <a:rect l="l" t="t" r="r" b="b"/>
            <a:pathLst>
              <a:path w="10000" h="10000">
                <a:moveTo>
                  <a:pt x="0" y="7858"/>
                </a:moveTo>
                <a:lnTo>
                  <a:pt x="0" y="7425"/>
                </a:lnTo>
                <a:cubicBezTo>
                  <a:pt x="288" y="7131"/>
                  <a:pt x="585" y="6849"/>
                  <a:pt x="890" y="6552"/>
                </a:cubicBezTo>
                <a:lnTo>
                  <a:pt x="1894" y="5684"/>
                </a:lnTo>
                <a:lnTo>
                  <a:pt x="2907" y="5237"/>
                </a:lnTo>
                <a:lnTo>
                  <a:pt x="2907" y="3932"/>
                </a:lnTo>
                <a:cubicBezTo>
                  <a:pt x="3257" y="3644"/>
                  <a:pt x="3591" y="3352"/>
                  <a:pt x="3924" y="3063"/>
                </a:cubicBezTo>
                <a:lnTo>
                  <a:pt x="3924" y="2184"/>
                </a:lnTo>
                <a:lnTo>
                  <a:pt x="3924" y="1742"/>
                </a:lnTo>
                <a:cubicBezTo>
                  <a:pt x="4261" y="1455"/>
                  <a:pt x="4609" y="1164"/>
                  <a:pt x="4928" y="873"/>
                </a:cubicBezTo>
                <a:lnTo>
                  <a:pt x="4928" y="435"/>
                </a:lnTo>
                <a:lnTo>
                  <a:pt x="5944" y="435"/>
                </a:lnTo>
                <a:lnTo>
                  <a:pt x="5944" y="0"/>
                </a:lnTo>
                <a:lnTo>
                  <a:pt x="5944" y="0"/>
                </a:lnTo>
                <a:lnTo>
                  <a:pt x="5944" y="0"/>
                </a:lnTo>
                <a:lnTo>
                  <a:pt x="5944" y="435"/>
                </a:lnTo>
                <a:lnTo>
                  <a:pt x="6966" y="435"/>
                </a:lnTo>
                <a:lnTo>
                  <a:pt x="6966" y="873"/>
                </a:lnTo>
                <a:lnTo>
                  <a:pt x="6966" y="1742"/>
                </a:lnTo>
                <a:lnTo>
                  <a:pt x="6966" y="2184"/>
                </a:lnTo>
                <a:lnTo>
                  <a:pt x="6966" y="3063"/>
                </a:lnTo>
                <a:lnTo>
                  <a:pt x="6966" y="3932"/>
                </a:lnTo>
                <a:cubicBezTo>
                  <a:pt x="7299" y="4514"/>
                  <a:pt x="7634" y="5097"/>
                  <a:pt x="7982" y="5684"/>
                </a:cubicBezTo>
                <a:lnTo>
                  <a:pt x="7982" y="6985"/>
                </a:lnTo>
                <a:cubicBezTo>
                  <a:pt x="8311" y="7425"/>
                  <a:pt x="8650" y="7858"/>
                  <a:pt x="8989" y="8295"/>
                </a:cubicBezTo>
                <a:cubicBezTo>
                  <a:pt x="9319" y="8578"/>
                  <a:pt x="9667" y="8844"/>
                  <a:pt x="10000" y="9115"/>
                </a:cubicBezTo>
                <a:lnTo>
                  <a:pt x="10000" y="1000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4" name="Freeform 43"/>
          <p:cNvSpPr/>
          <p:nvPr/>
        </p:nvSpPr>
        <p:spPr bwMode="auto">
          <a:xfrm>
            <a:off x="4125913" y="3141663"/>
            <a:ext cx="631825" cy="227012"/>
          </a:xfrm>
          <a:custGeom>
            <a:avLst/>
            <a:gdLst>
              <a:gd name="connsiteX0" fmla="*/ 5359 w 10000"/>
              <a:gd name="connsiteY0" fmla="*/ 10000 h 10000"/>
              <a:gd name="connsiteX1" fmla="*/ 4641 w 10000"/>
              <a:gd name="connsiteY1" fmla="*/ 9894 h 10000"/>
              <a:gd name="connsiteX2" fmla="*/ 3946 w 10000"/>
              <a:gd name="connsiteY2" fmla="*/ 9894 h 10000"/>
              <a:gd name="connsiteX3" fmla="*/ 3408 w 10000"/>
              <a:gd name="connsiteY3" fmla="*/ 9788 h 10000"/>
              <a:gd name="connsiteX4" fmla="*/ 2870 w 10000"/>
              <a:gd name="connsiteY4" fmla="*/ 9683 h 10000"/>
              <a:gd name="connsiteX5" fmla="*/ 2511 w 10000"/>
              <a:gd name="connsiteY5" fmla="*/ 9577 h 10000"/>
              <a:gd name="connsiteX6" fmla="*/ 2152 w 10000"/>
              <a:gd name="connsiteY6" fmla="*/ 9365 h 10000"/>
              <a:gd name="connsiteX7" fmla="*/ 1794 w 10000"/>
              <a:gd name="connsiteY7" fmla="*/ 9153 h 10000"/>
              <a:gd name="connsiteX8" fmla="*/ 1614 w 10000"/>
              <a:gd name="connsiteY8" fmla="*/ 8942 h 10000"/>
              <a:gd name="connsiteX9" fmla="*/ 1256 w 10000"/>
              <a:gd name="connsiteY9" fmla="*/ 8638 h 10000"/>
              <a:gd name="connsiteX10" fmla="*/ 1076 w 10000"/>
              <a:gd name="connsiteY10" fmla="*/ 8320 h 10000"/>
              <a:gd name="connsiteX11" fmla="*/ 897 w 10000"/>
              <a:gd name="connsiteY11" fmla="*/ 8003 h 10000"/>
              <a:gd name="connsiteX12" fmla="*/ 897 w 10000"/>
              <a:gd name="connsiteY12" fmla="*/ 7685 h 10000"/>
              <a:gd name="connsiteX13" fmla="*/ 717 w 10000"/>
              <a:gd name="connsiteY13" fmla="*/ 7474 h 10000"/>
              <a:gd name="connsiteX14" fmla="*/ 717 w 10000"/>
              <a:gd name="connsiteY14" fmla="*/ 7156 h 10000"/>
              <a:gd name="connsiteX15" fmla="*/ 717 w 10000"/>
              <a:gd name="connsiteY15" fmla="*/ 6733 h 10000"/>
              <a:gd name="connsiteX16" fmla="*/ 717 w 10000"/>
              <a:gd name="connsiteY16" fmla="*/ 6310 h 10000"/>
              <a:gd name="connsiteX17" fmla="*/ 717 w 10000"/>
              <a:gd name="connsiteY17" fmla="*/ 5794 h 10000"/>
              <a:gd name="connsiteX18" fmla="*/ 717 w 10000"/>
              <a:gd name="connsiteY18" fmla="*/ 5159 h 10000"/>
              <a:gd name="connsiteX19" fmla="*/ 717 w 10000"/>
              <a:gd name="connsiteY19" fmla="*/ 4524 h 10000"/>
              <a:gd name="connsiteX20" fmla="*/ 717 w 10000"/>
              <a:gd name="connsiteY20" fmla="*/ 3690 h 10000"/>
              <a:gd name="connsiteX21" fmla="*/ 717 w 10000"/>
              <a:gd name="connsiteY21" fmla="*/ 2950 h 10000"/>
              <a:gd name="connsiteX22" fmla="*/ 717 w 10000"/>
              <a:gd name="connsiteY22" fmla="*/ 2315 h 10000"/>
              <a:gd name="connsiteX23" fmla="*/ 538 w 10000"/>
              <a:gd name="connsiteY23" fmla="*/ 1786 h 10000"/>
              <a:gd name="connsiteX24" fmla="*/ 538 w 10000"/>
              <a:gd name="connsiteY24" fmla="*/ 1362 h 10000"/>
              <a:gd name="connsiteX25" fmla="*/ 538 w 10000"/>
              <a:gd name="connsiteY25" fmla="*/ 952 h 10000"/>
              <a:gd name="connsiteX26" fmla="*/ 538 w 10000"/>
              <a:gd name="connsiteY26" fmla="*/ 635 h 10000"/>
              <a:gd name="connsiteX27" fmla="*/ 359 w 10000"/>
              <a:gd name="connsiteY27" fmla="*/ 529 h 10000"/>
              <a:gd name="connsiteX28" fmla="*/ 359 w 10000"/>
              <a:gd name="connsiteY28" fmla="*/ 423 h 10000"/>
              <a:gd name="connsiteX29" fmla="*/ 179 w 10000"/>
              <a:gd name="connsiteY29" fmla="*/ 317 h 10000"/>
              <a:gd name="connsiteX30" fmla="*/ 0 w 10000"/>
              <a:gd name="connsiteY30" fmla="*/ 106 h 10000"/>
              <a:gd name="connsiteX31" fmla="*/ 0 w 10000"/>
              <a:gd name="connsiteY31" fmla="*/ 0 h 10000"/>
              <a:gd name="connsiteX32" fmla="*/ 179 w 10000"/>
              <a:gd name="connsiteY32" fmla="*/ 0 h 10000"/>
              <a:gd name="connsiteX33" fmla="*/ 359 w 10000"/>
              <a:gd name="connsiteY33" fmla="*/ 0 h 10000"/>
              <a:gd name="connsiteX34" fmla="*/ 538 w 10000"/>
              <a:gd name="connsiteY34" fmla="*/ 0 h 10000"/>
              <a:gd name="connsiteX35" fmla="*/ 897 w 10000"/>
              <a:gd name="connsiteY35" fmla="*/ 0 h 10000"/>
              <a:gd name="connsiteX36" fmla="*/ 1435 w 10000"/>
              <a:gd name="connsiteY36" fmla="*/ 106 h 10000"/>
              <a:gd name="connsiteX37" fmla="*/ 1614 w 10000"/>
              <a:gd name="connsiteY37" fmla="*/ 212 h 10000"/>
              <a:gd name="connsiteX38" fmla="*/ 1794 w 10000"/>
              <a:gd name="connsiteY38" fmla="*/ 317 h 10000"/>
              <a:gd name="connsiteX39" fmla="*/ 1973 w 10000"/>
              <a:gd name="connsiteY39" fmla="*/ 423 h 10000"/>
              <a:gd name="connsiteX40" fmla="*/ 1973 w 10000"/>
              <a:gd name="connsiteY40" fmla="*/ 635 h 10000"/>
              <a:gd name="connsiteX41" fmla="*/ 1973 w 10000"/>
              <a:gd name="connsiteY41" fmla="*/ 952 h 10000"/>
              <a:gd name="connsiteX42" fmla="*/ 1794 w 10000"/>
              <a:gd name="connsiteY42" fmla="*/ 1058 h 10000"/>
              <a:gd name="connsiteX43" fmla="*/ 1794 w 10000"/>
              <a:gd name="connsiteY43" fmla="*/ 1164 h 10000"/>
              <a:gd name="connsiteX44" fmla="*/ 1794 w 10000"/>
              <a:gd name="connsiteY44" fmla="*/ 1468 h 10000"/>
              <a:gd name="connsiteX45" fmla="*/ 1794 w 10000"/>
              <a:gd name="connsiteY45" fmla="*/ 1680 h 10000"/>
              <a:gd name="connsiteX46" fmla="*/ 1794 w 10000"/>
              <a:gd name="connsiteY46" fmla="*/ 2103 h 10000"/>
              <a:gd name="connsiteX47" fmla="*/ 1794 w 10000"/>
              <a:gd name="connsiteY47" fmla="*/ 2421 h 10000"/>
              <a:gd name="connsiteX48" fmla="*/ 1614 w 10000"/>
              <a:gd name="connsiteY48" fmla="*/ 2950 h 10000"/>
              <a:gd name="connsiteX49" fmla="*/ 1614 w 10000"/>
              <a:gd name="connsiteY49" fmla="*/ 3479 h 10000"/>
              <a:gd name="connsiteX50" fmla="*/ 1614 w 10000"/>
              <a:gd name="connsiteY50" fmla="*/ 3995 h 10000"/>
              <a:gd name="connsiteX51" fmla="*/ 1614 w 10000"/>
              <a:gd name="connsiteY51" fmla="*/ 4418 h 10000"/>
              <a:gd name="connsiteX52" fmla="*/ 1614 w 10000"/>
              <a:gd name="connsiteY52" fmla="*/ 4841 h 10000"/>
              <a:gd name="connsiteX53" fmla="*/ 1614 w 10000"/>
              <a:gd name="connsiteY53" fmla="*/ 5265 h 10000"/>
              <a:gd name="connsiteX54" fmla="*/ 1794 w 10000"/>
              <a:gd name="connsiteY54" fmla="*/ 5582 h 10000"/>
              <a:gd name="connsiteX55" fmla="*/ 1794 w 10000"/>
              <a:gd name="connsiteY55" fmla="*/ 5899 h 10000"/>
              <a:gd name="connsiteX56" fmla="*/ 1794 w 10000"/>
              <a:gd name="connsiteY56" fmla="*/ 6111 h 10000"/>
              <a:gd name="connsiteX57" fmla="*/ 1794 w 10000"/>
              <a:gd name="connsiteY57" fmla="*/ 6310 h 10000"/>
              <a:gd name="connsiteX58" fmla="*/ 1794 w 10000"/>
              <a:gd name="connsiteY58" fmla="*/ 6944 h 10000"/>
              <a:gd name="connsiteX59" fmla="*/ 1973 w 10000"/>
              <a:gd name="connsiteY59" fmla="*/ 7579 h 10000"/>
              <a:gd name="connsiteX60" fmla="*/ 2152 w 10000"/>
              <a:gd name="connsiteY60" fmla="*/ 7897 h 10000"/>
              <a:gd name="connsiteX61" fmla="*/ 2152 w 10000"/>
              <a:gd name="connsiteY61" fmla="*/ 8108 h 10000"/>
              <a:gd name="connsiteX62" fmla="*/ 2332 w 10000"/>
              <a:gd name="connsiteY62" fmla="*/ 8320 h 10000"/>
              <a:gd name="connsiteX63" fmla="*/ 2691 w 10000"/>
              <a:gd name="connsiteY63" fmla="*/ 8532 h 10000"/>
              <a:gd name="connsiteX64" fmla="*/ 2870 w 10000"/>
              <a:gd name="connsiteY64" fmla="*/ 8638 h 10000"/>
              <a:gd name="connsiteX65" fmla="*/ 3229 w 10000"/>
              <a:gd name="connsiteY65" fmla="*/ 8743 h 10000"/>
              <a:gd name="connsiteX66" fmla="*/ 3587 w 10000"/>
              <a:gd name="connsiteY66" fmla="*/ 8836 h 10000"/>
              <a:gd name="connsiteX67" fmla="*/ 3946 w 10000"/>
              <a:gd name="connsiteY67" fmla="*/ 8942 h 10000"/>
              <a:gd name="connsiteX68" fmla="*/ 4283 w 10000"/>
              <a:gd name="connsiteY68" fmla="*/ 8942 h 10000"/>
              <a:gd name="connsiteX69" fmla="*/ 4821 w 10000"/>
              <a:gd name="connsiteY69" fmla="*/ 9048 h 10000"/>
              <a:gd name="connsiteX70" fmla="*/ 5359 w 10000"/>
              <a:gd name="connsiteY70" fmla="*/ 9048 h 10000"/>
              <a:gd name="connsiteX71" fmla="*/ 5897 w 10000"/>
              <a:gd name="connsiteY71" fmla="*/ 9048 h 10000"/>
              <a:gd name="connsiteX72" fmla="*/ 6435 w 10000"/>
              <a:gd name="connsiteY72" fmla="*/ 8942 h 10000"/>
              <a:gd name="connsiteX73" fmla="*/ 6794 w 10000"/>
              <a:gd name="connsiteY73" fmla="*/ 8942 h 10000"/>
              <a:gd name="connsiteX74" fmla="*/ 7332 w 10000"/>
              <a:gd name="connsiteY74" fmla="*/ 8836 h 10000"/>
              <a:gd name="connsiteX75" fmla="*/ 7691 w 10000"/>
              <a:gd name="connsiteY75" fmla="*/ 8743 h 10000"/>
              <a:gd name="connsiteX76" fmla="*/ 8049 w 10000"/>
              <a:gd name="connsiteY76" fmla="*/ 8638 h 10000"/>
              <a:gd name="connsiteX77" fmla="*/ 8229 w 10000"/>
              <a:gd name="connsiteY77" fmla="*/ 8532 h 10000"/>
              <a:gd name="connsiteX78" fmla="*/ 8229 w 10000"/>
              <a:gd name="connsiteY78" fmla="*/ 8426 h 10000"/>
              <a:gd name="connsiteX79" fmla="*/ 8386 w 10000"/>
              <a:gd name="connsiteY79" fmla="*/ 8214 h 10000"/>
              <a:gd name="connsiteX80" fmla="*/ 8565 w 10000"/>
              <a:gd name="connsiteY80" fmla="*/ 8003 h 10000"/>
              <a:gd name="connsiteX81" fmla="*/ 8744 w 10000"/>
              <a:gd name="connsiteY81" fmla="*/ 7897 h 10000"/>
              <a:gd name="connsiteX82" fmla="*/ 8744 w 10000"/>
              <a:gd name="connsiteY82" fmla="*/ 7579 h 10000"/>
              <a:gd name="connsiteX83" fmla="*/ 8924 w 10000"/>
              <a:gd name="connsiteY83" fmla="*/ 7368 h 10000"/>
              <a:gd name="connsiteX84" fmla="*/ 8924 w 10000"/>
              <a:gd name="connsiteY84" fmla="*/ 7156 h 10000"/>
              <a:gd name="connsiteX85" fmla="*/ 8924 w 10000"/>
              <a:gd name="connsiteY85" fmla="*/ 7050 h 10000"/>
              <a:gd name="connsiteX86" fmla="*/ 9103 w 10000"/>
              <a:gd name="connsiteY86" fmla="*/ 6839 h 10000"/>
              <a:gd name="connsiteX87" fmla="*/ 9103 w 10000"/>
              <a:gd name="connsiteY87" fmla="*/ 6733 h 10000"/>
              <a:gd name="connsiteX88" fmla="*/ 9283 w 10000"/>
              <a:gd name="connsiteY88" fmla="*/ 6733 h 10000"/>
              <a:gd name="connsiteX89" fmla="*/ 9283 w 10000"/>
              <a:gd name="connsiteY89" fmla="*/ 6627 h 10000"/>
              <a:gd name="connsiteX90" fmla="*/ 9283 w 10000"/>
              <a:gd name="connsiteY90" fmla="*/ 6627 h 10000"/>
              <a:gd name="connsiteX91" fmla="*/ 9283 w 10000"/>
              <a:gd name="connsiteY91" fmla="*/ 6627 h 10000"/>
              <a:gd name="connsiteX92" fmla="*/ 9283 w 10000"/>
              <a:gd name="connsiteY92" fmla="*/ 6733 h 10000"/>
              <a:gd name="connsiteX93" fmla="*/ 9462 w 10000"/>
              <a:gd name="connsiteY93" fmla="*/ 6733 h 10000"/>
              <a:gd name="connsiteX94" fmla="*/ 9462 w 10000"/>
              <a:gd name="connsiteY94" fmla="*/ 6839 h 10000"/>
              <a:gd name="connsiteX95" fmla="*/ 9462 w 10000"/>
              <a:gd name="connsiteY95" fmla="*/ 7050 h 10000"/>
              <a:gd name="connsiteX96" fmla="*/ 9462 w 10000"/>
              <a:gd name="connsiteY96" fmla="*/ 7156 h 10000"/>
              <a:gd name="connsiteX97" fmla="*/ 9462 w 10000"/>
              <a:gd name="connsiteY97" fmla="*/ 7368 h 10000"/>
              <a:gd name="connsiteX98" fmla="*/ 9462 w 10000"/>
              <a:gd name="connsiteY98" fmla="*/ 7579 h 10000"/>
              <a:gd name="connsiteX99" fmla="*/ 9641 w 10000"/>
              <a:gd name="connsiteY99" fmla="*/ 8003 h 10000"/>
              <a:gd name="connsiteX100" fmla="*/ 9641 w 10000"/>
              <a:gd name="connsiteY100" fmla="*/ 8320 h 10000"/>
              <a:gd name="connsiteX101" fmla="*/ 9821 w 10000"/>
              <a:gd name="connsiteY101" fmla="*/ 8638 h 10000"/>
              <a:gd name="connsiteX102" fmla="*/ 10000 w 10000"/>
              <a:gd name="connsiteY102" fmla="*/ 8836 h 10000"/>
              <a:gd name="connsiteX103" fmla="*/ 10000 w 10000"/>
              <a:gd name="connsiteY103" fmla="*/ 8942 h 10000"/>
              <a:gd name="connsiteX104" fmla="*/ 10000 w 10000"/>
              <a:gd name="connsiteY104" fmla="*/ 9048 h 10000"/>
              <a:gd name="connsiteX105" fmla="*/ 10000 w 10000"/>
              <a:gd name="connsiteY105" fmla="*/ 9153 h 10000"/>
              <a:gd name="connsiteX106" fmla="*/ 9821 w 10000"/>
              <a:gd name="connsiteY106" fmla="*/ 9259 h 10000"/>
              <a:gd name="connsiteX107" fmla="*/ 9462 w 10000"/>
              <a:gd name="connsiteY107" fmla="*/ 9365 h 10000"/>
              <a:gd name="connsiteX108" fmla="*/ 9103 w 10000"/>
              <a:gd name="connsiteY108" fmla="*/ 9471 h 10000"/>
              <a:gd name="connsiteX109" fmla="*/ 8744 w 10000"/>
              <a:gd name="connsiteY109" fmla="*/ 9577 h 10000"/>
              <a:gd name="connsiteX110" fmla="*/ 8229 w 10000"/>
              <a:gd name="connsiteY110" fmla="*/ 9683 h 10000"/>
              <a:gd name="connsiteX111" fmla="*/ 7511 w 10000"/>
              <a:gd name="connsiteY111" fmla="*/ 9788 h 10000"/>
              <a:gd name="connsiteX112" fmla="*/ 6973 w 10000"/>
              <a:gd name="connsiteY112" fmla="*/ 9894 h 10000"/>
              <a:gd name="connsiteX113" fmla="*/ 6256 w 10000"/>
              <a:gd name="connsiteY113" fmla="*/ 10000 h 10000"/>
              <a:gd name="connsiteX114" fmla="*/ 5359 w 10000"/>
              <a:gd name="connsiteY114" fmla="*/ 10000 h 10000"/>
              <a:gd name="connsiteX115" fmla="*/ 5359 w 10000"/>
              <a:gd name="connsiteY115" fmla="*/ 10000 h 10000"/>
              <a:gd name="connsiteX0-1" fmla="*/ 5359 w 10000"/>
              <a:gd name="connsiteY0-2" fmla="*/ 10000 h 10000"/>
              <a:gd name="connsiteX1-3" fmla="*/ 4641 w 10000"/>
              <a:gd name="connsiteY1-4" fmla="*/ 9894 h 10000"/>
              <a:gd name="connsiteX2-5" fmla="*/ 3946 w 10000"/>
              <a:gd name="connsiteY2-6" fmla="*/ 9894 h 10000"/>
              <a:gd name="connsiteX3-7" fmla="*/ 3408 w 10000"/>
              <a:gd name="connsiteY3-8" fmla="*/ 9788 h 10000"/>
              <a:gd name="connsiteX4-9" fmla="*/ 2870 w 10000"/>
              <a:gd name="connsiteY4-10" fmla="*/ 9683 h 10000"/>
              <a:gd name="connsiteX5-11" fmla="*/ 2511 w 10000"/>
              <a:gd name="connsiteY5-12" fmla="*/ 9577 h 10000"/>
              <a:gd name="connsiteX6-13" fmla="*/ 2152 w 10000"/>
              <a:gd name="connsiteY6-14" fmla="*/ 9365 h 10000"/>
              <a:gd name="connsiteX7-15" fmla="*/ 1794 w 10000"/>
              <a:gd name="connsiteY7-16" fmla="*/ 9153 h 10000"/>
              <a:gd name="connsiteX8-17" fmla="*/ 1614 w 10000"/>
              <a:gd name="connsiteY8-18" fmla="*/ 8942 h 10000"/>
              <a:gd name="connsiteX9-19" fmla="*/ 1256 w 10000"/>
              <a:gd name="connsiteY9-20" fmla="*/ 8638 h 10000"/>
              <a:gd name="connsiteX10-21" fmla="*/ 1076 w 10000"/>
              <a:gd name="connsiteY10-22" fmla="*/ 8320 h 10000"/>
              <a:gd name="connsiteX11-23" fmla="*/ 897 w 10000"/>
              <a:gd name="connsiteY11-24" fmla="*/ 8003 h 10000"/>
              <a:gd name="connsiteX12-25" fmla="*/ 897 w 10000"/>
              <a:gd name="connsiteY12-26" fmla="*/ 7685 h 10000"/>
              <a:gd name="connsiteX13-27" fmla="*/ 717 w 10000"/>
              <a:gd name="connsiteY13-28" fmla="*/ 7474 h 10000"/>
              <a:gd name="connsiteX14-29" fmla="*/ 717 w 10000"/>
              <a:gd name="connsiteY14-30" fmla="*/ 7156 h 10000"/>
              <a:gd name="connsiteX15-31" fmla="*/ 717 w 10000"/>
              <a:gd name="connsiteY15-32" fmla="*/ 6733 h 10000"/>
              <a:gd name="connsiteX16-33" fmla="*/ 717 w 10000"/>
              <a:gd name="connsiteY16-34" fmla="*/ 6310 h 10000"/>
              <a:gd name="connsiteX17-35" fmla="*/ 717 w 10000"/>
              <a:gd name="connsiteY17-36" fmla="*/ 5794 h 10000"/>
              <a:gd name="connsiteX18-37" fmla="*/ 717 w 10000"/>
              <a:gd name="connsiteY18-38" fmla="*/ 5159 h 10000"/>
              <a:gd name="connsiteX19-39" fmla="*/ 717 w 10000"/>
              <a:gd name="connsiteY19-40" fmla="*/ 4524 h 10000"/>
              <a:gd name="connsiteX20-41" fmla="*/ 717 w 10000"/>
              <a:gd name="connsiteY20-42" fmla="*/ 3690 h 10000"/>
              <a:gd name="connsiteX21-43" fmla="*/ 717 w 10000"/>
              <a:gd name="connsiteY21-44" fmla="*/ 2950 h 10000"/>
              <a:gd name="connsiteX22-45" fmla="*/ 717 w 10000"/>
              <a:gd name="connsiteY22-46" fmla="*/ 2315 h 10000"/>
              <a:gd name="connsiteX23-47" fmla="*/ 538 w 10000"/>
              <a:gd name="connsiteY23-48" fmla="*/ 1786 h 10000"/>
              <a:gd name="connsiteX24-49" fmla="*/ 538 w 10000"/>
              <a:gd name="connsiteY24-50" fmla="*/ 1362 h 10000"/>
              <a:gd name="connsiteX25-51" fmla="*/ 538 w 10000"/>
              <a:gd name="connsiteY25-52" fmla="*/ 952 h 10000"/>
              <a:gd name="connsiteX26-53" fmla="*/ 538 w 10000"/>
              <a:gd name="connsiteY26-54" fmla="*/ 635 h 10000"/>
              <a:gd name="connsiteX27-55" fmla="*/ 359 w 10000"/>
              <a:gd name="connsiteY27-56" fmla="*/ 529 h 10000"/>
              <a:gd name="connsiteX28-57" fmla="*/ 359 w 10000"/>
              <a:gd name="connsiteY28-58" fmla="*/ 423 h 10000"/>
              <a:gd name="connsiteX29-59" fmla="*/ 179 w 10000"/>
              <a:gd name="connsiteY29-60" fmla="*/ 317 h 10000"/>
              <a:gd name="connsiteX30-61" fmla="*/ 0 w 10000"/>
              <a:gd name="connsiteY30-62" fmla="*/ 106 h 10000"/>
              <a:gd name="connsiteX31-63" fmla="*/ 0 w 10000"/>
              <a:gd name="connsiteY31-64" fmla="*/ 0 h 10000"/>
              <a:gd name="connsiteX32-65" fmla="*/ 179 w 10000"/>
              <a:gd name="connsiteY32-66" fmla="*/ 0 h 10000"/>
              <a:gd name="connsiteX33-67" fmla="*/ 538 w 10000"/>
              <a:gd name="connsiteY33-68" fmla="*/ 0 h 10000"/>
              <a:gd name="connsiteX34-69" fmla="*/ 897 w 10000"/>
              <a:gd name="connsiteY34-70" fmla="*/ 0 h 10000"/>
              <a:gd name="connsiteX35-71" fmla="*/ 1435 w 10000"/>
              <a:gd name="connsiteY35-72" fmla="*/ 106 h 10000"/>
              <a:gd name="connsiteX36-73" fmla="*/ 1614 w 10000"/>
              <a:gd name="connsiteY36-74" fmla="*/ 212 h 10000"/>
              <a:gd name="connsiteX37-75" fmla="*/ 1794 w 10000"/>
              <a:gd name="connsiteY37-76" fmla="*/ 317 h 10000"/>
              <a:gd name="connsiteX38-77" fmla="*/ 1973 w 10000"/>
              <a:gd name="connsiteY38-78" fmla="*/ 423 h 10000"/>
              <a:gd name="connsiteX39-79" fmla="*/ 1973 w 10000"/>
              <a:gd name="connsiteY39-80" fmla="*/ 635 h 10000"/>
              <a:gd name="connsiteX40-81" fmla="*/ 1973 w 10000"/>
              <a:gd name="connsiteY40-82" fmla="*/ 952 h 10000"/>
              <a:gd name="connsiteX41-83" fmla="*/ 1794 w 10000"/>
              <a:gd name="connsiteY41-84" fmla="*/ 1058 h 10000"/>
              <a:gd name="connsiteX42-85" fmla="*/ 1794 w 10000"/>
              <a:gd name="connsiteY42-86" fmla="*/ 1164 h 10000"/>
              <a:gd name="connsiteX43-87" fmla="*/ 1794 w 10000"/>
              <a:gd name="connsiteY43-88" fmla="*/ 1468 h 10000"/>
              <a:gd name="connsiteX44-89" fmla="*/ 1794 w 10000"/>
              <a:gd name="connsiteY44-90" fmla="*/ 1680 h 10000"/>
              <a:gd name="connsiteX45-91" fmla="*/ 1794 w 10000"/>
              <a:gd name="connsiteY45-92" fmla="*/ 2103 h 10000"/>
              <a:gd name="connsiteX46-93" fmla="*/ 1794 w 10000"/>
              <a:gd name="connsiteY46-94" fmla="*/ 2421 h 10000"/>
              <a:gd name="connsiteX47-95" fmla="*/ 1614 w 10000"/>
              <a:gd name="connsiteY47-96" fmla="*/ 2950 h 10000"/>
              <a:gd name="connsiteX48-97" fmla="*/ 1614 w 10000"/>
              <a:gd name="connsiteY48-98" fmla="*/ 3479 h 10000"/>
              <a:gd name="connsiteX49-99" fmla="*/ 1614 w 10000"/>
              <a:gd name="connsiteY49-100" fmla="*/ 3995 h 10000"/>
              <a:gd name="connsiteX50-101" fmla="*/ 1614 w 10000"/>
              <a:gd name="connsiteY50-102" fmla="*/ 4418 h 10000"/>
              <a:gd name="connsiteX51-103" fmla="*/ 1614 w 10000"/>
              <a:gd name="connsiteY51-104" fmla="*/ 4841 h 10000"/>
              <a:gd name="connsiteX52-105" fmla="*/ 1614 w 10000"/>
              <a:gd name="connsiteY52-106" fmla="*/ 5265 h 10000"/>
              <a:gd name="connsiteX53-107" fmla="*/ 1794 w 10000"/>
              <a:gd name="connsiteY53-108" fmla="*/ 5582 h 10000"/>
              <a:gd name="connsiteX54-109" fmla="*/ 1794 w 10000"/>
              <a:gd name="connsiteY54-110" fmla="*/ 5899 h 10000"/>
              <a:gd name="connsiteX55-111" fmla="*/ 1794 w 10000"/>
              <a:gd name="connsiteY55-112" fmla="*/ 6111 h 10000"/>
              <a:gd name="connsiteX56-113" fmla="*/ 1794 w 10000"/>
              <a:gd name="connsiteY56-114" fmla="*/ 6310 h 10000"/>
              <a:gd name="connsiteX57-115" fmla="*/ 1794 w 10000"/>
              <a:gd name="connsiteY57-116" fmla="*/ 6944 h 10000"/>
              <a:gd name="connsiteX58-117" fmla="*/ 1973 w 10000"/>
              <a:gd name="connsiteY58-118" fmla="*/ 7579 h 10000"/>
              <a:gd name="connsiteX59-119" fmla="*/ 2152 w 10000"/>
              <a:gd name="connsiteY59-120" fmla="*/ 7897 h 10000"/>
              <a:gd name="connsiteX60-121" fmla="*/ 2152 w 10000"/>
              <a:gd name="connsiteY60-122" fmla="*/ 8108 h 10000"/>
              <a:gd name="connsiteX61-123" fmla="*/ 2332 w 10000"/>
              <a:gd name="connsiteY61-124" fmla="*/ 8320 h 10000"/>
              <a:gd name="connsiteX62-125" fmla="*/ 2691 w 10000"/>
              <a:gd name="connsiteY62-126" fmla="*/ 8532 h 10000"/>
              <a:gd name="connsiteX63-127" fmla="*/ 2870 w 10000"/>
              <a:gd name="connsiteY63-128" fmla="*/ 8638 h 10000"/>
              <a:gd name="connsiteX64-129" fmla="*/ 3229 w 10000"/>
              <a:gd name="connsiteY64-130" fmla="*/ 8743 h 10000"/>
              <a:gd name="connsiteX65-131" fmla="*/ 3587 w 10000"/>
              <a:gd name="connsiteY65-132" fmla="*/ 8836 h 10000"/>
              <a:gd name="connsiteX66-133" fmla="*/ 3946 w 10000"/>
              <a:gd name="connsiteY66-134" fmla="*/ 8942 h 10000"/>
              <a:gd name="connsiteX67-135" fmla="*/ 4283 w 10000"/>
              <a:gd name="connsiteY67-136" fmla="*/ 8942 h 10000"/>
              <a:gd name="connsiteX68-137" fmla="*/ 4821 w 10000"/>
              <a:gd name="connsiteY68-138" fmla="*/ 9048 h 10000"/>
              <a:gd name="connsiteX69-139" fmla="*/ 5359 w 10000"/>
              <a:gd name="connsiteY69-140" fmla="*/ 9048 h 10000"/>
              <a:gd name="connsiteX70-141" fmla="*/ 5897 w 10000"/>
              <a:gd name="connsiteY70-142" fmla="*/ 9048 h 10000"/>
              <a:gd name="connsiteX71-143" fmla="*/ 6435 w 10000"/>
              <a:gd name="connsiteY71-144" fmla="*/ 8942 h 10000"/>
              <a:gd name="connsiteX72-145" fmla="*/ 6794 w 10000"/>
              <a:gd name="connsiteY72-146" fmla="*/ 8942 h 10000"/>
              <a:gd name="connsiteX73-147" fmla="*/ 7332 w 10000"/>
              <a:gd name="connsiteY73-148" fmla="*/ 8836 h 10000"/>
              <a:gd name="connsiteX74-149" fmla="*/ 7691 w 10000"/>
              <a:gd name="connsiteY74-150" fmla="*/ 8743 h 10000"/>
              <a:gd name="connsiteX75-151" fmla="*/ 8049 w 10000"/>
              <a:gd name="connsiteY75-152" fmla="*/ 8638 h 10000"/>
              <a:gd name="connsiteX76-153" fmla="*/ 8229 w 10000"/>
              <a:gd name="connsiteY76-154" fmla="*/ 8532 h 10000"/>
              <a:gd name="connsiteX77-155" fmla="*/ 8229 w 10000"/>
              <a:gd name="connsiteY77-156" fmla="*/ 8426 h 10000"/>
              <a:gd name="connsiteX78-157" fmla="*/ 8386 w 10000"/>
              <a:gd name="connsiteY78-158" fmla="*/ 8214 h 10000"/>
              <a:gd name="connsiteX79-159" fmla="*/ 8565 w 10000"/>
              <a:gd name="connsiteY79-160" fmla="*/ 8003 h 10000"/>
              <a:gd name="connsiteX80-161" fmla="*/ 8744 w 10000"/>
              <a:gd name="connsiteY80-162" fmla="*/ 7897 h 10000"/>
              <a:gd name="connsiteX81-163" fmla="*/ 8744 w 10000"/>
              <a:gd name="connsiteY81-164" fmla="*/ 7579 h 10000"/>
              <a:gd name="connsiteX82-165" fmla="*/ 8924 w 10000"/>
              <a:gd name="connsiteY82-166" fmla="*/ 7368 h 10000"/>
              <a:gd name="connsiteX83-167" fmla="*/ 8924 w 10000"/>
              <a:gd name="connsiteY83-168" fmla="*/ 7156 h 10000"/>
              <a:gd name="connsiteX84-169" fmla="*/ 8924 w 10000"/>
              <a:gd name="connsiteY84-170" fmla="*/ 7050 h 10000"/>
              <a:gd name="connsiteX85-171" fmla="*/ 9103 w 10000"/>
              <a:gd name="connsiteY85-172" fmla="*/ 6839 h 10000"/>
              <a:gd name="connsiteX86-173" fmla="*/ 9103 w 10000"/>
              <a:gd name="connsiteY86-174" fmla="*/ 6733 h 10000"/>
              <a:gd name="connsiteX87-175" fmla="*/ 9283 w 10000"/>
              <a:gd name="connsiteY87-176" fmla="*/ 6733 h 10000"/>
              <a:gd name="connsiteX88-177" fmla="*/ 9283 w 10000"/>
              <a:gd name="connsiteY88-178" fmla="*/ 6627 h 10000"/>
              <a:gd name="connsiteX89-179" fmla="*/ 9283 w 10000"/>
              <a:gd name="connsiteY89-180" fmla="*/ 6627 h 10000"/>
              <a:gd name="connsiteX90-181" fmla="*/ 9283 w 10000"/>
              <a:gd name="connsiteY90-182" fmla="*/ 6627 h 10000"/>
              <a:gd name="connsiteX91-183" fmla="*/ 9283 w 10000"/>
              <a:gd name="connsiteY91-184" fmla="*/ 6733 h 10000"/>
              <a:gd name="connsiteX92-185" fmla="*/ 9462 w 10000"/>
              <a:gd name="connsiteY92-186" fmla="*/ 6733 h 10000"/>
              <a:gd name="connsiteX93-187" fmla="*/ 9462 w 10000"/>
              <a:gd name="connsiteY93-188" fmla="*/ 6839 h 10000"/>
              <a:gd name="connsiteX94-189" fmla="*/ 9462 w 10000"/>
              <a:gd name="connsiteY94-190" fmla="*/ 7050 h 10000"/>
              <a:gd name="connsiteX95-191" fmla="*/ 9462 w 10000"/>
              <a:gd name="connsiteY95-192" fmla="*/ 7156 h 10000"/>
              <a:gd name="connsiteX96-193" fmla="*/ 9462 w 10000"/>
              <a:gd name="connsiteY96-194" fmla="*/ 7368 h 10000"/>
              <a:gd name="connsiteX97-195" fmla="*/ 9462 w 10000"/>
              <a:gd name="connsiteY97-196" fmla="*/ 7579 h 10000"/>
              <a:gd name="connsiteX98-197" fmla="*/ 9641 w 10000"/>
              <a:gd name="connsiteY98-198" fmla="*/ 8003 h 10000"/>
              <a:gd name="connsiteX99-199" fmla="*/ 9641 w 10000"/>
              <a:gd name="connsiteY99-200" fmla="*/ 8320 h 10000"/>
              <a:gd name="connsiteX100-201" fmla="*/ 9821 w 10000"/>
              <a:gd name="connsiteY100-202" fmla="*/ 8638 h 10000"/>
              <a:gd name="connsiteX101-203" fmla="*/ 10000 w 10000"/>
              <a:gd name="connsiteY101-204" fmla="*/ 8836 h 10000"/>
              <a:gd name="connsiteX102-205" fmla="*/ 10000 w 10000"/>
              <a:gd name="connsiteY102-206" fmla="*/ 8942 h 10000"/>
              <a:gd name="connsiteX103-207" fmla="*/ 10000 w 10000"/>
              <a:gd name="connsiteY103-208" fmla="*/ 9048 h 10000"/>
              <a:gd name="connsiteX104-209" fmla="*/ 10000 w 10000"/>
              <a:gd name="connsiteY104-210" fmla="*/ 9153 h 10000"/>
              <a:gd name="connsiteX105-211" fmla="*/ 9821 w 10000"/>
              <a:gd name="connsiteY105-212" fmla="*/ 9259 h 10000"/>
              <a:gd name="connsiteX106-213" fmla="*/ 9462 w 10000"/>
              <a:gd name="connsiteY106-214" fmla="*/ 9365 h 10000"/>
              <a:gd name="connsiteX107-215" fmla="*/ 9103 w 10000"/>
              <a:gd name="connsiteY107-216" fmla="*/ 9471 h 10000"/>
              <a:gd name="connsiteX108-217" fmla="*/ 8744 w 10000"/>
              <a:gd name="connsiteY108-218" fmla="*/ 9577 h 10000"/>
              <a:gd name="connsiteX109-219" fmla="*/ 8229 w 10000"/>
              <a:gd name="connsiteY109-220" fmla="*/ 9683 h 10000"/>
              <a:gd name="connsiteX110-221" fmla="*/ 7511 w 10000"/>
              <a:gd name="connsiteY110-222" fmla="*/ 9788 h 10000"/>
              <a:gd name="connsiteX111-223" fmla="*/ 6973 w 10000"/>
              <a:gd name="connsiteY111-224" fmla="*/ 9894 h 10000"/>
              <a:gd name="connsiteX112-225" fmla="*/ 6256 w 10000"/>
              <a:gd name="connsiteY112-226" fmla="*/ 10000 h 10000"/>
              <a:gd name="connsiteX113-227" fmla="*/ 5359 w 10000"/>
              <a:gd name="connsiteY113-228" fmla="*/ 10000 h 10000"/>
              <a:gd name="connsiteX114-229" fmla="*/ 5359 w 10000"/>
              <a:gd name="connsiteY114-230" fmla="*/ 10000 h 10000"/>
              <a:gd name="connsiteX0-231" fmla="*/ 5359 w 10000"/>
              <a:gd name="connsiteY0-232" fmla="*/ 10000 h 10000"/>
              <a:gd name="connsiteX1-233" fmla="*/ 4641 w 10000"/>
              <a:gd name="connsiteY1-234" fmla="*/ 9894 h 10000"/>
              <a:gd name="connsiteX2-235" fmla="*/ 3946 w 10000"/>
              <a:gd name="connsiteY2-236" fmla="*/ 9894 h 10000"/>
              <a:gd name="connsiteX3-237" fmla="*/ 3408 w 10000"/>
              <a:gd name="connsiteY3-238" fmla="*/ 9788 h 10000"/>
              <a:gd name="connsiteX4-239" fmla="*/ 2870 w 10000"/>
              <a:gd name="connsiteY4-240" fmla="*/ 9683 h 10000"/>
              <a:gd name="connsiteX5-241" fmla="*/ 2511 w 10000"/>
              <a:gd name="connsiteY5-242" fmla="*/ 9577 h 10000"/>
              <a:gd name="connsiteX6-243" fmla="*/ 2152 w 10000"/>
              <a:gd name="connsiteY6-244" fmla="*/ 9365 h 10000"/>
              <a:gd name="connsiteX7-245" fmla="*/ 1794 w 10000"/>
              <a:gd name="connsiteY7-246" fmla="*/ 9153 h 10000"/>
              <a:gd name="connsiteX8-247" fmla="*/ 1614 w 10000"/>
              <a:gd name="connsiteY8-248" fmla="*/ 8942 h 10000"/>
              <a:gd name="connsiteX9-249" fmla="*/ 1256 w 10000"/>
              <a:gd name="connsiteY9-250" fmla="*/ 8638 h 10000"/>
              <a:gd name="connsiteX10-251" fmla="*/ 1076 w 10000"/>
              <a:gd name="connsiteY10-252" fmla="*/ 8320 h 10000"/>
              <a:gd name="connsiteX11-253" fmla="*/ 897 w 10000"/>
              <a:gd name="connsiteY11-254" fmla="*/ 8003 h 10000"/>
              <a:gd name="connsiteX12-255" fmla="*/ 897 w 10000"/>
              <a:gd name="connsiteY12-256" fmla="*/ 7685 h 10000"/>
              <a:gd name="connsiteX13-257" fmla="*/ 717 w 10000"/>
              <a:gd name="connsiteY13-258" fmla="*/ 7474 h 10000"/>
              <a:gd name="connsiteX14-259" fmla="*/ 717 w 10000"/>
              <a:gd name="connsiteY14-260" fmla="*/ 7156 h 10000"/>
              <a:gd name="connsiteX15-261" fmla="*/ 717 w 10000"/>
              <a:gd name="connsiteY15-262" fmla="*/ 6733 h 10000"/>
              <a:gd name="connsiteX16-263" fmla="*/ 717 w 10000"/>
              <a:gd name="connsiteY16-264" fmla="*/ 6310 h 10000"/>
              <a:gd name="connsiteX17-265" fmla="*/ 717 w 10000"/>
              <a:gd name="connsiteY17-266" fmla="*/ 5794 h 10000"/>
              <a:gd name="connsiteX18-267" fmla="*/ 717 w 10000"/>
              <a:gd name="connsiteY18-268" fmla="*/ 5159 h 10000"/>
              <a:gd name="connsiteX19-269" fmla="*/ 717 w 10000"/>
              <a:gd name="connsiteY19-270" fmla="*/ 4524 h 10000"/>
              <a:gd name="connsiteX20-271" fmla="*/ 717 w 10000"/>
              <a:gd name="connsiteY20-272" fmla="*/ 3690 h 10000"/>
              <a:gd name="connsiteX21-273" fmla="*/ 717 w 10000"/>
              <a:gd name="connsiteY21-274" fmla="*/ 2950 h 10000"/>
              <a:gd name="connsiteX22-275" fmla="*/ 717 w 10000"/>
              <a:gd name="connsiteY22-276" fmla="*/ 2315 h 10000"/>
              <a:gd name="connsiteX23-277" fmla="*/ 538 w 10000"/>
              <a:gd name="connsiteY23-278" fmla="*/ 1786 h 10000"/>
              <a:gd name="connsiteX24-279" fmla="*/ 538 w 10000"/>
              <a:gd name="connsiteY24-280" fmla="*/ 1362 h 10000"/>
              <a:gd name="connsiteX25-281" fmla="*/ 538 w 10000"/>
              <a:gd name="connsiteY25-282" fmla="*/ 952 h 10000"/>
              <a:gd name="connsiteX26-283" fmla="*/ 538 w 10000"/>
              <a:gd name="connsiteY26-284" fmla="*/ 635 h 10000"/>
              <a:gd name="connsiteX27-285" fmla="*/ 359 w 10000"/>
              <a:gd name="connsiteY27-286" fmla="*/ 529 h 10000"/>
              <a:gd name="connsiteX28-287" fmla="*/ 359 w 10000"/>
              <a:gd name="connsiteY28-288" fmla="*/ 423 h 10000"/>
              <a:gd name="connsiteX29-289" fmla="*/ 179 w 10000"/>
              <a:gd name="connsiteY29-290" fmla="*/ 317 h 10000"/>
              <a:gd name="connsiteX30-291" fmla="*/ 0 w 10000"/>
              <a:gd name="connsiteY30-292" fmla="*/ 106 h 10000"/>
              <a:gd name="connsiteX31-293" fmla="*/ 0 w 10000"/>
              <a:gd name="connsiteY31-294" fmla="*/ 0 h 10000"/>
              <a:gd name="connsiteX32-295" fmla="*/ 538 w 10000"/>
              <a:gd name="connsiteY32-296" fmla="*/ 0 h 10000"/>
              <a:gd name="connsiteX33-297" fmla="*/ 897 w 10000"/>
              <a:gd name="connsiteY33-298" fmla="*/ 0 h 10000"/>
              <a:gd name="connsiteX34-299" fmla="*/ 1435 w 10000"/>
              <a:gd name="connsiteY34-300" fmla="*/ 106 h 10000"/>
              <a:gd name="connsiteX35-301" fmla="*/ 1614 w 10000"/>
              <a:gd name="connsiteY35-302" fmla="*/ 212 h 10000"/>
              <a:gd name="connsiteX36-303" fmla="*/ 1794 w 10000"/>
              <a:gd name="connsiteY36-304" fmla="*/ 317 h 10000"/>
              <a:gd name="connsiteX37-305" fmla="*/ 1973 w 10000"/>
              <a:gd name="connsiteY37-306" fmla="*/ 423 h 10000"/>
              <a:gd name="connsiteX38-307" fmla="*/ 1973 w 10000"/>
              <a:gd name="connsiteY38-308" fmla="*/ 635 h 10000"/>
              <a:gd name="connsiteX39-309" fmla="*/ 1973 w 10000"/>
              <a:gd name="connsiteY39-310" fmla="*/ 952 h 10000"/>
              <a:gd name="connsiteX40-311" fmla="*/ 1794 w 10000"/>
              <a:gd name="connsiteY40-312" fmla="*/ 1058 h 10000"/>
              <a:gd name="connsiteX41-313" fmla="*/ 1794 w 10000"/>
              <a:gd name="connsiteY41-314" fmla="*/ 1164 h 10000"/>
              <a:gd name="connsiteX42-315" fmla="*/ 1794 w 10000"/>
              <a:gd name="connsiteY42-316" fmla="*/ 1468 h 10000"/>
              <a:gd name="connsiteX43-317" fmla="*/ 1794 w 10000"/>
              <a:gd name="connsiteY43-318" fmla="*/ 1680 h 10000"/>
              <a:gd name="connsiteX44-319" fmla="*/ 1794 w 10000"/>
              <a:gd name="connsiteY44-320" fmla="*/ 2103 h 10000"/>
              <a:gd name="connsiteX45-321" fmla="*/ 1794 w 10000"/>
              <a:gd name="connsiteY45-322" fmla="*/ 2421 h 10000"/>
              <a:gd name="connsiteX46-323" fmla="*/ 1614 w 10000"/>
              <a:gd name="connsiteY46-324" fmla="*/ 2950 h 10000"/>
              <a:gd name="connsiteX47-325" fmla="*/ 1614 w 10000"/>
              <a:gd name="connsiteY47-326" fmla="*/ 3479 h 10000"/>
              <a:gd name="connsiteX48-327" fmla="*/ 1614 w 10000"/>
              <a:gd name="connsiteY48-328" fmla="*/ 3995 h 10000"/>
              <a:gd name="connsiteX49-329" fmla="*/ 1614 w 10000"/>
              <a:gd name="connsiteY49-330" fmla="*/ 4418 h 10000"/>
              <a:gd name="connsiteX50-331" fmla="*/ 1614 w 10000"/>
              <a:gd name="connsiteY50-332" fmla="*/ 4841 h 10000"/>
              <a:gd name="connsiteX51-333" fmla="*/ 1614 w 10000"/>
              <a:gd name="connsiteY51-334" fmla="*/ 5265 h 10000"/>
              <a:gd name="connsiteX52-335" fmla="*/ 1794 w 10000"/>
              <a:gd name="connsiteY52-336" fmla="*/ 5582 h 10000"/>
              <a:gd name="connsiteX53-337" fmla="*/ 1794 w 10000"/>
              <a:gd name="connsiteY53-338" fmla="*/ 5899 h 10000"/>
              <a:gd name="connsiteX54-339" fmla="*/ 1794 w 10000"/>
              <a:gd name="connsiteY54-340" fmla="*/ 6111 h 10000"/>
              <a:gd name="connsiteX55-341" fmla="*/ 1794 w 10000"/>
              <a:gd name="connsiteY55-342" fmla="*/ 6310 h 10000"/>
              <a:gd name="connsiteX56-343" fmla="*/ 1794 w 10000"/>
              <a:gd name="connsiteY56-344" fmla="*/ 6944 h 10000"/>
              <a:gd name="connsiteX57-345" fmla="*/ 1973 w 10000"/>
              <a:gd name="connsiteY57-346" fmla="*/ 7579 h 10000"/>
              <a:gd name="connsiteX58-347" fmla="*/ 2152 w 10000"/>
              <a:gd name="connsiteY58-348" fmla="*/ 7897 h 10000"/>
              <a:gd name="connsiteX59-349" fmla="*/ 2152 w 10000"/>
              <a:gd name="connsiteY59-350" fmla="*/ 8108 h 10000"/>
              <a:gd name="connsiteX60-351" fmla="*/ 2332 w 10000"/>
              <a:gd name="connsiteY60-352" fmla="*/ 8320 h 10000"/>
              <a:gd name="connsiteX61-353" fmla="*/ 2691 w 10000"/>
              <a:gd name="connsiteY61-354" fmla="*/ 8532 h 10000"/>
              <a:gd name="connsiteX62-355" fmla="*/ 2870 w 10000"/>
              <a:gd name="connsiteY62-356" fmla="*/ 8638 h 10000"/>
              <a:gd name="connsiteX63-357" fmla="*/ 3229 w 10000"/>
              <a:gd name="connsiteY63-358" fmla="*/ 8743 h 10000"/>
              <a:gd name="connsiteX64-359" fmla="*/ 3587 w 10000"/>
              <a:gd name="connsiteY64-360" fmla="*/ 8836 h 10000"/>
              <a:gd name="connsiteX65-361" fmla="*/ 3946 w 10000"/>
              <a:gd name="connsiteY65-362" fmla="*/ 8942 h 10000"/>
              <a:gd name="connsiteX66-363" fmla="*/ 4283 w 10000"/>
              <a:gd name="connsiteY66-364" fmla="*/ 8942 h 10000"/>
              <a:gd name="connsiteX67-365" fmla="*/ 4821 w 10000"/>
              <a:gd name="connsiteY67-366" fmla="*/ 9048 h 10000"/>
              <a:gd name="connsiteX68-367" fmla="*/ 5359 w 10000"/>
              <a:gd name="connsiteY68-368" fmla="*/ 9048 h 10000"/>
              <a:gd name="connsiteX69-369" fmla="*/ 5897 w 10000"/>
              <a:gd name="connsiteY69-370" fmla="*/ 9048 h 10000"/>
              <a:gd name="connsiteX70-371" fmla="*/ 6435 w 10000"/>
              <a:gd name="connsiteY70-372" fmla="*/ 8942 h 10000"/>
              <a:gd name="connsiteX71-373" fmla="*/ 6794 w 10000"/>
              <a:gd name="connsiteY71-374" fmla="*/ 8942 h 10000"/>
              <a:gd name="connsiteX72-375" fmla="*/ 7332 w 10000"/>
              <a:gd name="connsiteY72-376" fmla="*/ 8836 h 10000"/>
              <a:gd name="connsiteX73-377" fmla="*/ 7691 w 10000"/>
              <a:gd name="connsiteY73-378" fmla="*/ 8743 h 10000"/>
              <a:gd name="connsiteX74-379" fmla="*/ 8049 w 10000"/>
              <a:gd name="connsiteY74-380" fmla="*/ 8638 h 10000"/>
              <a:gd name="connsiteX75-381" fmla="*/ 8229 w 10000"/>
              <a:gd name="connsiteY75-382" fmla="*/ 8532 h 10000"/>
              <a:gd name="connsiteX76-383" fmla="*/ 8229 w 10000"/>
              <a:gd name="connsiteY76-384" fmla="*/ 8426 h 10000"/>
              <a:gd name="connsiteX77-385" fmla="*/ 8386 w 10000"/>
              <a:gd name="connsiteY77-386" fmla="*/ 8214 h 10000"/>
              <a:gd name="connsiteX78-387" fmla="*/ 8565 w 10000"/>
              <a:gd name="connsiteY78-388" fmla="*/ 8003 h 10000"/>
              <a:gd name="connsiteX79-389" fmla="*/ 8744 w 10000"/>
              <a:gd name="connsiteY79-390" fmla="*/ 7897 h 10000"/>
              <a:gd name="connsiteX80-391" fmla="*/ 8744 w 10000"/>
              <a:gd name="connsiteY80-392" fmla="*/ 7579 h 10000"/>
              <a:gd name="connsiteX81-393" fmla="*/ 8924 w 10000"/>
              <a:gd name="connsiteY81-394" fmla="*/ 7368 h 10000"/>
              <a:gd name="connsiteX82-395" fmla="*/ 8924 w 10000"/>
              <a:gd name="connsiteY82-396" fmla="*/ 7156 h 10000"/>
              <a:gd name="connsiteX83-397" fmla="*/ 8924 w 10000"/>
              <a:gd name="connsiteY83-398" fmla="*/ 7050 h 10000"/>
              <a:gd name="connsiteX84-399" fmla="*/ 9103 w 10000"/>
              <a:gd name="connsiteY84-400" fmla="*/ 6839 h 10000"/>
              <a:gd name="connsiteX85-401" fmla="*/ 9103 w 10000"/>
              <a:gd name="connsiteY85-402" fmla="*/ 6733 h 10000"/>
              <a:gd name="connsiteX86-403" fmla="*/ 9283 w 10000"/>
              <a:gd name="connsiteY86-404" fmla="*/ 6733 h 10000"/>
              <a:gd name="connsiteX87-405" fmla="*/ 9283 w 10000"/>
              <a:gd name="connsiteY87-406" fmla="*/ 6627 h 10000"/>
              <a:gd name="connsiteX88-407" fmla="*/ 9283 w 10000"/>
              <a:gd name="connsiteY88-408" fmla="*/ 6627 h 10000"/>
              <a:gd name="connsiteX89-409" fmla="*/ 9283 w 10000"/>
              <a:gd name="connsiteY89-410" fmla="*/ 6627 h 10000"/>
              <a:gd name="connsiteX90-411" fmla="*/ 9283 w 10000"/>
              <a:gd name="connsiteY90-412" fmla="*/ 6733 h 10000"/>
              <a:gd name="connsiteX91-413" fmla="*/ 9462 w 10000"/>
              <a:gd name="connsiteY91-414" fmla="*/ 6733 h 10000"/>
              <a:gd name="connsiteX92-415" fmla="*/ 9462 w 10000"/>
              <a:gd name="connsiteY92-416" fmla="*/ 6839 h 10000"/>
              <a:gd name="connsiteX93-417" fmla="*/ 9462 w 10000"/>
              <a:gd name="connsiteY93-418" fmla="*/ 7050 h 10000"/>
              <a:gd name="connsiteX94-419" fmla="*/ 9462 w 10000"/>
              <a:gd name="connsiteY94-420" fmla="*/ 7156 h 10000"/>
              <a:gd name="connsiteX95-421" fmla="*/ 9462 w 10000"/>
              <a:gd name="connsiteY95-422" fmla="*/ 7368 h 10000"/>
              <a:gd name="connsiteX96-423" fmla="*/ 9462 w 10000"/>
              <a:gd name="connsiteY96-424" fmla="*/ 7579 h 10000"/>
              <a:gd name="connsiteX97-425" fmla="*/ 9641 w 10000"/>
              <a:gd name="connsiteY97-426" fmla="*/ 8003 h 10000"/>
              <a:gd name="connsiteX98-427" fmla="*/ 9641 w 10000"/>
              <a:gd name="connsiteY98-428" fmla="*/ 8320 h 10000"/>
              <a:gd name="connsiteX99-429" fmla="*/ 9821 w 10000"/>
              <a:gd name="connsiteY99-430" fmla="*/ 8638 h 10000"/>
              <a:gd name="connsiteX100-431" fmla="*/ 10000 w 10000"/>
              <a:gd name="connsiteY100-432" fmla="*/ 8836 h 10000"/>
              <a:gd name="connsiteX101-433" fmla="*/ 10000 w 10000"/>
              <a:gd name="connsiteY101-434" fmla="*/ 8942 h 10000"/>
              <a:gd name="connsiteX102-435" fmla="*/ 10000 w 10000"/>
              <a:gd name="connsiteY102-436" fmla="*/ 9048 h 10000"/>
              <a:gd name="connsiteX103-437" fmla="*/ 10000 w 10000"/>
              <a:gd name="connsiteY103-438" fmla="*/ 9153 h 10000"/>
              <a:gd name="connsiteX104-439" fmla="*/ 9821 w 10000"/>
              <a:gd name="connsiteY104-440" fmla="*/ 9259 h 10000"/>
              <a:gd name="connsiteX105-441" fmla="*/ 9462 w 10000"/>
              <a:gd name="connsiteY105-442" fmla="*/ 9365 h 10000"/>
              <a:gd name="connsiteX106-443" fmla="*/ 9103 w 10000"/>
              <a:gd name="connsiteY106-444" fmla="*/ 9471 h 10000"/>
              <a:gd name="connsiteX107-445" fmla="*/ 8744 w 10000"/>
              <a:gd name="connsiteY107-446" fmla="*/ 9577 h 10000"/>
              <a:gd name="connsiteX108-447" fmla="*/ 8229 w 10000"/>
              <a:gd name="connsiteY108-448" fmla="*/ 9683 h 10000"/>
              <a:gd name="connsiteX109-449" fmla="*/ 7511 w 10000"/>
              <a:gd name="connsiteY109-450" fmla="*/ 9788 h 10000"/>
              <a:gd name="connsiteX110-451" fmla="*/ 6973 w 10000"/>
              <a:gd name="connsiteY110-452" fmla="*/ 9894 h 10000"/>
              <a:gd name="connsiteX111-453" fmla="*/ 6256 w 10000"/>
              <a:gd name="connsiteY111-454" fmla="*/ 10000 h 10000"/>
              <a:gd name="connsiteX112-455" fmla="*/ 5359 w 10000"/>
              <a:gd name="connsiteY112-456" fmla="*/ 10000 h 10000"/>
              <a:gd name="connsiteX113-457" fmla="*/ 5359 w 10000"/>
              <a:gd name="connsiteY113-458" fmla="*/ 10000 h 10000"/>
              <a:gd name="connsiteX0-459" fmla="*/ 5359 w 10000"/>
              <a:gd name="connsiteY0-460" fmla="*/ 10000 h 10000"/>
              <a:gd name="connsiteX1-461" fmla="*/ 4641 w 10000"/>
              <a:gd name="connsiteY1-462" fmla="*/ 9894 h 10000"/>
              <a:gd name="connsiteX2-463" fmla="*/ 3946 w 10000"/>
              <a:gd name="connsiteY2-464" fmla="*/ 9894 h 10000"/>
              <a:gd name="connsiteX3-465" fmla="*/ 3408 w 10000"/>
              <a:gd name="connsiteY3-466" fmla="*/ 9788 h 10000"/>
              <a:gd name="connsiteX4-467" fmla="*/ 2870 w 10000"/>
              <a:gd name="connsiteY4-468" fmla="*/ 9683 h 10000"/>
              <a:gd name="connsiteX5-469" fmla="*/ 2511 w 10000"/>
              <a:gd name="connsiteY5-470" fmla="*/ 9577 h 10000"/>
              <a:gd name="connsiteX6-471" fmla="*/ 2152 w 10000"/>
              <a:gd name="connsiteY6-472" fmla="*/ 9365 h 10000"/>
              <a:gd name="connsiteX7-473" fmla="*/ 1794 w 10000"/>
              <a:gd name="connsiteY7-474" fmla="*/ 9153 h 10000"/>
              <a:gd name="connsiteX8-475" fmla="*/ 1614 w 10000"/>
              <a:gd name="connsiteY8-476" fmla="*/ 8942 h 10000"/>
              <a:gd name="connsiteX9-477" fmla="*/ 1256 w 10000"/>
              <a:gd name="connsiteY9-478" fmla="*/ 8638 h 10000"/>
              <a:gd name="connsiteX10-479" fmla="*/ 1076 w 10000"/>
              <a:gd name="connsiteY10-480" fmla="*/ 8320 h 10000"/>
              <a:gd name="connsiteX11-481" fmla="*/ 897 w 10000"/>
              <a:gd name="connsiteY11-482" fmla="*/ 8003 h 10000"/>
              <a:gd name="connsiteX12-483" fmla="*/ 897 w 10000"/>
              <a:gd name="connsiteY12-484" fmla="*/ 7685 h 10000"/>
              <a:gd name="connsiteX13-485" fmla="*/ 717 w 10000"/>
              <a:gd name="connsiteY13-486" fmla="*/ 7474 h 10000"/>
              <a:gd name="connsiteX14-487" fmla="*/ 717 w 10000"/>
              <a:gd name="connsiteY14-488" fmla="*/ 7156 h 10000"/>
              <a:gd name="connsiteX15-489" fmla="*/ 717 w 10000"/>
              <a:gd name="connsiteY15-490" fmla="*/ 6733 h 10000"/>
              <a:gd name="connsiteX16-491" fmla="*/ 717 w 10000"/>
              <a:gd name="connsiteY16-492" fmla="*/ 6310 h 10000"/>
              <a:gd name="connsiteX17-493" fmla="*/ 717 w 10000"/>
              <a:gd name="connsiteY17-494" fmla="*/ 5794 h 10000"/>
              <a:gd name="connsiteX18-495" fmla="*/ 717 w 10000"/>
              <a:gd name="connsiteY18-496" fmla="*/ 5159 h 10000"/>
              <a:gd name="connsiteX19-497" fmla="*/ 717 w 10000"/>
              <a:gd name="connsiteY19-498" fmla="*/ 4524 h 10000"/>
              <a:gd name="connsiteX20-499" fmla="*/ 717 w 10000"/>
              <a:gd name="connsiteY20-500" fmla="*/ 3690 h 10000"/>
              <a:gd name="connsiteX21-501" fmla="*/ 717 w 10000"/>
              <a:gd name="connsiteY21-502" fmla="*/ 2950 h 10000"/>
              <a:gd name="connsiteX22-503" fmla="*/ 717 w 10000"/>
              <a:gd name="connsiteY22-504" fmla="*/ 2315 h 10000"/>
              <a:gd name="connsiteX23-505" fmla="*/ 538 w 10000"/>
              <a:gd name="connsiteY23-506" fmla="*/ 1786 h 10000"/>
              <a:gd name="connsiteX24-507" fmla="*/ 538 w 10000"/>
              <a:gd name="connsiteY24-508" fmla="*/ 1362 h 10000"/>
              <a:gd name="connsiteX25-509" fmla="*/ 538 w 10000"/>
              <a:gd name="connsiteY25-510" fmla="*/ 952 h 10000"/>
              <a:gd name="connsiteX26-511" fmla="*/ 538 w 10000"/>
              <a:gd name="connsiteY26-512" fmla="*/ 635 h 10000"/>
              <a:gd name="connsiteX27-513" fmla="*/ 359 w 10000"/>
              <a:gd name="connsiteY27-514" fmla="*/ 529 h 10000"/>
              <a:gd name="connsiteX28-515" fmla="*/ 359 w 10000"/>
              <a:gd name="connsiteY28-516" fmla="*/ 423 h 10000"/>
              <a:gd name="connsiteX29-517" fmla="*/ 0 w 10000"/>
              <a:gd name="connsiteY29-518" fmla="*/ 106 h 10000"/>
              <a:gd name="connsiteX30-519" fmla="*/ 0 w 10000"/>
              <a:gd name="connsiteY30-520" fmla="*/ 0 h 10000"/>
              <a:gd name="connsiteX31-521" fmla="*/ 538 w 10000"/>
              <a:gd name="connsiteY31-522" fmla="*/ 0 h 10000"/>
              <a:gd name="connsiteX32-523" fmla="*/ 897 w 10000"/>
              <a:gd name="connsiteY32-524" fmla="*/ 0 h 10000"/>
              <a:gd name="connsiteX33-525" fmla="*/ 1435 w 10000"/>
              <a:gd name="connsiteY33-526" fmla="*/ 106 h 10000"/>
              <a:gd name="connsiteX34-527" fmla="*/ 1614 w 10000"/>
              <a:gd name="connsiteY34-528" fmla="*/ 212 h 10000"/>
              <a:gd name="connsiteX35-529" fmla="*/ 1794 w 10000"/>
              <a:gd name="connsiteY35-530" fmla="*/ 317 h 10000"/>
              <a:gd name="connsiteX36-531" fmla="*/ 1973 w 10000"/>
              <a:gd name="connsiteY36-532" fmla="*/ 423 h 10000"/>
              <a:gd name="connsiteX37-533" fmla="*/ 1973 w 10000"/>
              <a:gd name="connsiteY37-534" fmla="*/ 635 h 10000"/>
              <a:gd name="connsiteX38-535" fmla="*/ 1973 w 10000"/>
              <a:gd name="connsiteY38-536" fmla="*/ 952 h 10000"/>
              <a:gd name="connsiteX39-537" fmla="*/ 1794 w 10000"/>
              <a:gd name="connsiteY39-538" fmla="*/ 1058 h 10000"/>
              <a:gd name="connsiteX40-539" fmla="*/ 1794 w 10000"/>
              <a:gd name="connsiteY40-540" fmla="*/ 1164 h 10000"/>
              <a:gd name="connsiteX41-541" fmla="*/ 1794 w 10000"/>
              <a:gd name="connsiteY41-542" fmla="*/ 1468 h 10000"/>
              <a:gd name="connsiteX42-543" fmla="*/ 1794 w 10000"/>
              <a:gd name="connsiteY42-544" fmla="*/ 1680 h 10000"/>
              <a:gd name="connsiteX43-545" fmla="*/ 1794 w 10000"/>
              <a:gd name="connsiteY43-546" fmla="*/ 2103 h 10000"/>
              <a:gd name="connsiteX44-547" fmla="*/ 1794 w 10000"/>
              <a:gd name="connsiteY44-548" fmla="*/ 2421 h 10000"/>
              <a:gd name="connsiteX45-549" fmla="*/ 1614 w 10000"/>
              <a:gd name="connsiteY45-550" fmla="*/ 2950 h 10000"/>
              <a:gd name="connsiteX46-551" fmla="*/ 1614 w 10000"/>
              <a:gd name="connsiteY46-552" fmla="*/ 3479 h 10000"/>
              <a:gd name="connsiteX47-553" fmla="*/ 1614 w 10000"/>
              <a:gd name="connsiteY47-554" fmla="*/ 3995 h 10000"/>
              <a:gd name="connsiteX48-555" fmla="*/ 1614 w 10000"/>
              <a:gd name="connsiteY48-556" fmla="*/ 4418 h 10000"/>
              <a:gd name="connsiteX49-557" fmla="*/ 1614 w 10000"/>
              <a:gd name="connsiteY49-558" fmla="*/ 4841 h 10000"/>
              <a:gd name="connsiteX50-559" fmla="*/ 1614 w 10000"/>
              <a:gd name="connsiteY50-560" fmla="*/ 5265 h 10000"/>
              <a:gd name="connsiteX51-561" fmla="*/ 1794 w 10000"/>
              <a:gd name="connsiteY51-562" fmla="*/ 5582 h 10000"/>
              <a:gd name="connsiteX52-563" fmla="*/ 1794 w 10000"/>
              <a:gd name="connsiteY52-564" fmla="*/ 5899 h 10000"/>
              <a:gd name="connsiteX53-565" fmla="*/ 1794 w 10000"/>
              <a:gd name="connsiteY53-566" fmla="*/ 6111 h 10000"/>
              <a:gd name="connsiteX54-567" fmla="*/ 1794 w 10000"/>
              <a:gd name="connsiteY54-568" fmla="*/ 6310 h 10000"/>
              <a:gd name="connsiteX55-569" fmla="*/ 1794 w 10000"/>
              <a:gd name="connsiteY55-570" fmla="*/ 6944 h 10000"/>
              <a:gd name="connsiteX56-571" fmla="*/ 1973 w 10000"/>
              <a:gd name="connsiteY56-572" fmla="*/ 7579 h 10000"/>
              <a:gd name="connsiteX57-573" fmla="*/ 2152 w 10000"/>
              <a:gd name="connsiteY57-574" fmla="*/ 7897 h 10000"/>
              <a:gd name="connsiteX58-575" fmla="*/ 2152 w 10000"/>
              <a:gd name="connsiteY58-576" fmla="*/ 8108 h 10000"/>
              <a:gd name="connsiteX59-577" fmla="*/ 2332 w 10000"/>
              <a:gd name="connsiteY59-578" fmla="*/ 8320 h 10000"/>
              <a:gd name="connsiteX60-579" fmla="*/ 2691 w 10000"/>
              <a:gd name="connsiteY60-580" fmla="*/ 8532 h 10000"/>
              <a:gd name="connsiteX61-581" fmla="*/ 2870 w 10000"/>
              <a:gd name="connsiteY61-582" fmla="*/ 8638 h 10000"/>
              <a:gd name="connsiteX62-583" fmla="*/ 3229 w 10000"/>
              <a:gd name="connsiteY62-584" fmla="*/ 8743 h 10000"/>
              <a:gd name="connsiteX63-585" fmla="*/ 3587 w 10000"/>
              <a:gd name="connsiteY63-586" fmla="*/ 8836 h 10000"/>
              <a:gd name="connsiteX64-587" fmla="*/ 3946 w 10000"/>
              <a:gd name="connsiteY64-588" fmla="*/ 8942 h 10000"/>
              <a:gd name="connsiteX65-589" fmla="*/ 4283 w 10000"/>
              <a:gd name="connsiteY65-590" fmla="*/ 8942 h 10000"/>
              <a:gd name="connsiteX66-591" fmla="*/ 4821 w 10000"/>
              <a:gd name="connsiteY66-592" fmla="*/ 9048 h 10000"/>
              <a:gd name="connsiteX67-593" fmla="*/ 5359 w 10000"/>
              <a:gd name="connsiteY67-594" fmla="*/ 9048 h 10000"/>
              <a:gd name="connsiteX68-595" fmla="*/ 5897 w 10000"/>
              <a:gd name="connsiteY68-596" fmla="*/ 9048 h 10000"/>
              <a:gd name="connsiteX69-597" fmla="*/ 6435 w 10000"/>
              <a:gd name="connsiteY69-598" fmla="*/ 8942 h 10000"/>
              <a:gd name="connsiteX70-599" fmla="*/ 6794 w 10000"/>
              <a:gd name="connsiteY70-600" fmla="*/ 8942 h 10000"/>
              <a:gd name="connsiteX71-601" fmla="*/ 7332 w 10000"/>
              <a:gd name="connsiteY71-602" fmla="*/ 8836 h 10000"/>
              <a:gd name="connsiteX72-603" fmla="*/ 7691 w 10000"/>
              <a:gd name="connsiteY72-604" fmla="*/ 8743 h 10000"/>
              <a:gd name="connsiteX73-605" fmla="*/ 8049 w 10000"/>
              <a:gd name="connsiteY73-606" fmla="*/ 8638 h 10000"/>
              <a:gd name="connsiteX74-607" fmla="*/ 8229 w 10000"/>
              <a:gd name="connsiteY74-608" fmla="*/ 8532 h 10000"/>
              <a:gd name="connsiteX75-609" fmla="*/ 8229 w 10000"/>
              <a:gd name="connsiteY75-610" fmla="*/ 8426 h 10000"/>
              <a:gd name="connsiteX76-611" fmla="*/ 8386 w 10000"/>
              <a:gd name="connsiteY76-612" fmla="*/ 8214 h 10000"/>
              <a:gd name="connsiteX77-613" fmla="*/ 8565 w 10000"/>
              <a:gd name="connsiteY77-614" fmla="*/ 8003 h 10000"/>
              <a:gd name="connsiteX78-615" fmla="*/ 8744 w 10000"/>
              <a:gd name="connsiteY78-616" fmla="*/ 7897 h 10000"/>
              <a:gd name="connsiteX79-617" fmla="*/ 8744 w 10000"/>
              <a:gd name="connsiteY79-618" fmla="*/ 7579 h 10000"/>
              <a:gd name="connsiteX80-619" fmla="*/ 8924 w 10000"/>
              <a:gd name="connsiteY80-620" fmla="*/ 7368 h 10000"/>
              <a:gd name="connsiteX81-621" fmla="*/ 8924 w 10000"/>
              <a:gd name="connsiteY81-622" fmla="*/ 7156 h 10000"/>
              <a:gd name="connsiteX82-623" fmla="*/ 8924 w 10000"/>
              <a:gd name="connsiteY82-624" fmla="*/ 7050 h 10000"/>
              <a:gd name="connsiteX83-625" fmla="*/ 9103 w 10000"/>
              <a:gd name="connsiteY83-626" fmla="*/ 6839 h 10000"/>
              <a:gd name="connsiteX84-627" fmla="*/ 9103 w 10000"/>
              <a:gd name="connsiteY84-628" fmla="*/ 6733 h 10000"/>
              <a:gd name="connsiteX85-629" fmla="*/ 9283 w 10000"/>
              <a:gd name="connsiteY85-630" fmla="*/ 6733 h 10000"/>
              <a:gd name="connsiteX86-631" fmla="*/ 9283 w 10000"/>
              <a:gd name="connsiteY86-632" fmla="*/ 6627 h 10000"/>
              <a:gd name="connsiteX87-633" fmla="*/ 9283 w 10000"/>
              <a:gd name="connsiteY87-634" fmla="*/ 6627 h 10000"/>
              <a:gd name="connsiteX88-635" fmla="*/ 9283 w 10000"/>
              <a:gd name="connsiteY88-636" fmla="*/ 6627 h 10000"/>
              <a:gd name="connsiteX89-637" fmla="*/ 9283 w 10000"/>
              <a:gd name="connsiteY89-638" fmla="*/ 6733 h 10000"/>
              <a:gd name="connsiteX90-639" fmla="*/ 9462 w 10000"/>
              <a:gd name="connsiteY90-640" fmla="*/ 6733 h 10000"/>
              <a:gd name="connsiteX91-641" fmla="*/ 9462 w 10000"/>
              <a:gd name="connsiteY91-642" fmla="*/ 6839 h 10000"/>
              <a:gd name="connsiteX92-643" fmla="*/ 9462 w 10000"/>
              <a:gd name="connsiteY92-644" fmla="*/ 7050 h 10000"/>
              <a:gd name="connsiteX93-645" fmla="*/ 9462 w 10000"/>
              <a:gd name="connsiteY93-646" fmla="*/ 7156 h 10000"/>
              <a:gd name="connsiteX94-647" fmla="*/ 9462 w 10000"/>
              <a:gd name="connsiteY94-648" fmla="*/ 7368 h 10000"/>
              <a:gd name="connsiteX95-649" fmla="*/ 9462 w 10000"/>
              <a:gd name="connsiteY95-650" fmla="*/ 7579 h 10000"/>
              <a:gd name="connsiteX96-651" fmla="*/ 9641 w 10000"/>
              <a:gd name="connsiteY96-652" fmla="*/ 8003 h 10000"/>
              <a:gd name="connsiteX97-653" fmla="*/ 9641 w 10000"/>
              <a:gd name="connsiteY97-654" fmla="*/ 8320 h 10000"/>
              <a:gd name="connsiteX98-655" fmla="*/ 9821 w 10000"/>
              <a:gd name="connsiteY98-656" fmla="*/ 8638 h 10000"/>
              <a:gd name="connsiteX99-657" fmla="*/ 10000 w 10000"/>
              <a:gd name="connsiteY99-658" fmla="*/ 8836 h 10000"/>
              <a:gd name="connsiteX100-659" fmla="*/ 10000 w 10000"/>
              <a:gd name="connsiteY100-660" fmla="*/ 8942 h 10000"/>
              <a:gd name="connsiteX101-661" fmla="*/ 10000 w 10000"/>
              <a:gd name="connsiteY101-662" fmla="*/ 9048 h 10000"/>
              <a:gd name="connsiteX102-663" fmla="*/ 10000 w 10000"/>
              <a:gd name="connsiteY102-664" fmla="*/ 9153 h 10000"/>
              <a:gd name="connsiteX103-665" fmla="*/ 9821 w 10000"/>
              <a:gd name="connsiteY103-666" fmla="*/ 9259 h 10000"/>
              <a:gd name="connsiteX104-667" fmla="*/ 9462 w 10000"/>
              <a:gd name="connsiteY104-668" fmla="*/ 9365 h 10000"/>
              <a:gd name="connsiteX105-669" fmla="*/ 9103 w 10000"/>
              <a:gd name="connsiteY105-670" fmla="*/ 9471 h 10000"/>
              <a:gd name="connsiteX106-671" fmla="*/ 8744 w 10000"/>
              <a:gd name="connsiteY106-672" fmla="*/ 9577 h 10000"/>
              <a:gd name="connsiteX107-673" fmla="*/ 8229 w 10000"/>
              <a:gd name="connsiteY107-674" fmla="*/ 9683 h 10000"/>
              <a:gd name="connsiteX108-675" fmla="*/ 7511 w 10000"/>
              <a:gd name="connsiteY108-676" fmla="*/ 9788 h 10000"/>
              <a:gd name="connsiteX109-677" fmla="*/ 6973 w 10000"/>
              <a:gd name="connsiteY109-678" fmla="*/ 9894 h 10000"/>
              <a:gd name="connsiteX110-679" fmla="*/ 6256 w 10000"/>
              <a:gd name="connsiteY110-680" fmla="*/ 10000 h 10000"/>
              <a:gd name="connsiteX111-681" fmla="*/ 5359 w 10000"/>
              <a:gd name="connsiteY111-682" fmla="*/ 10000 h 10000"/>
              <a:gd name="connsiteX112-683" fmla="*/ 5359 w 10000"/>
              <a:gd name="connsiteY112-684" fmla="*/ 10000 h 10000"/>
              <a:gd name="connsiteX0-685" fmla="*/ 5359 w 10000"/>
              <a:gd name="connsiteY0-686" fmla="*/ 10000 h 10000"/>
              <a:gd name="connsiteX1-687" fmla="*/ 4641 w 10000"/>
              <a:gd name="connsiteY1-688" fmla="*/ 9894 h 10000"/>
              <a:gd name="connsiteX2-689" fmla="*/ 3946 w 10000"/>
              <a:gd name="connsiteY2-690" fmla="*/ 9894 h 10000"/>
              <a:gd name="connsiteX3-691" fmla="*/ 3408 w 10000"/>
              <a:gd name="connsiteY3-692" fmla="*/ 9788 h 10000"/>
              <a:gd name="connsiteX4-693" fmla="*/ 2870 w 10000"/>
              <a:gd name="connsiteY4-694" fmla="*/ 9683 h 10000"/>
              <a:gd name="connsiteX5-695" fmla="*/ 2511 w 10000"/>
              <a:gd name="connsiteY5-696" fmla="*/ 9577 h 10000"/>
              <a:gd name="connsiteX6-697" fmla="*/ 2152 w 10000"/>
              <a:gd name="connsiteY6-698" fmla="*/ 9365 h 10000"/>
              <a:gd name="connsiteX7-699" fmla="*/ 1794 w 10000"/>
              <a:gd name="connsiteY7-700" fmla="*/ 9153 h 10000"/>
              <a:gd name="connsiteX8-701" fmla="*/ 1614 w 10000"/>
              <a:gd name="connsiteY8-702" fmla="*/ 8942 h 10000"/>
              <a:gd name="connsiteX9-703" fmla="*/ 1256 w 10000"/>
              <a:gd name="connsiteY9-704" fmla="*/ 8638 h 10000"/>
              <a:gd name="connsiteX10-705" fmla="*/ 1076 w 10000"/>
              <a:gd name="connsiteY10-706" fmla="*/ 8320 h 10000"/>
              <a:gd name="connsiteX11-707" fmla="*/ 897 w 10000"/>
              <a:gd name="connsiteY11-708" fmla="*/ 8003 h 10000"/>
              <a:gd name="connsiteX12-709" fmla="*/ 897 w 10000"/>
              <a:gd name="connsiteY12-710" fmla="*/ 7685 h 10000"/>
              <a:gd name="connsiteX13-711" fmla="*/ 717 w 10000"/>
              <a:gd name="connsiteY13-712" fmla="*/ 7474 h 10000"/>
              <a:gd name="connsiteX14-713" fmla="*/ 717 w 10000"/>
              <a:gd name="connsiteY14-714" fmla="*/ 7156 h 10000"/>
              <a:gd name="connsiteX15-715" fmla="*/ 717 w 10000"/>
              <a:gd name="connsiteY15-716" fmla="*/ 6733 h 10000"/>
              <a:gd name="connsiteX16-717" fmla="*/ 717 w 10000"/>
              <a:gd name="connsiteY16-718" fmla="*/ 6310 h 10000"/>
              <a:gd name="connsiteX17-719" fmla="*/ 717 w 10000"/>
              <a:gd name="connsiteY17-720" fmla="*/ 5794 h 10000"/>
              <a:gd name="connsiteX18-721" fmla="*/ 717 w 10000"/>
              <a:gd name="connsiteY18-722" fmla="*/ 5159 h 10000"/>
              <a:gd name="connsiteX19-723" fmla="*/ 717 w 10000"/>
              <a:gd name="connsiteY19-724" fmla="*/ 4524 h 10000"/>
              <a:gd name="connsiteX20-725" fmla="*/ 717 w 10000"/>
              <a:gd name="connsiteY20-726" fmla="*/ 3690 h 10000"/>
              <a:gd name="connsiteX21-727" fmla="*/ 717 w 10000"/>
              <a:gd name="connsiteY21-728" fmla="*/ 2950 h 10000"/>
              <a:gd name="connsiteX22-729" fmla="*/ 717 w 10000"/>
              <a:gd name="connsiteY22-730" fmla="*/ 2315 h 10000"/>
              <a:gd name="connsiteX23-731" fmla="*/ 538 w 10000"/>
              <a:gd name="connsiteY23-732" fmla="*/ 1786 h 10000"/>
              <a:gd name="connsiteX24-733" fmla="*/ 538 w 10000"/>
              <a:gd name="connsiteY24-734" fmla="*/ 1362 h 10000"/>
              <a:gd name="connsiteX25-735" fmla="*/ 538 w 10000"/>
              <a:gd name="connsiteY25-736" fmla="*/ 952 h 10000"/>
              <a:gd name="connsiteX26-737" fmla="*/ 538 w 10000"/>
              <a:gd name="connsiteY26-738" fmla="*/ 635 h 10000"/>
              <a:gd name="connsiteX27-739" fmla="*/ 359 w 10000"/>
              <a:gd name="connsiteY27-740" fmla="*/ 529 h 10000"/>
              <a:gd name="connsiteX28-741" fmla="*/ 359 w 10000"/>
              <a:gd name="connsiteY28-742" fmla="*/ 423 h 10000"/>
              <a:gd name="connsiteX29-743" fmla="*/ 0 w 10000"/>
              <a:gd name="connsiteY29-744" fmla="*/ 106 h 10000"/>
              <a:gd name="connsiteX30-745" fmla="*/ 538 w 10000"/>
              <a:gd name="connsiteY30-746" fmla="*/ 0 h 10000"/>
              <a:gd name="connsiteX31-747" fmla="*/ 897 w 10000"/>
              <a:gd name="connsiteY31-748" fmla="*/ 0 h 10000"/>
              <a:gd name="connsiteX32-749" fmla="*/ 1435 w 10000"/>
              <a:gd name="connsiteY32-750" fmla="*/ 106 h 10000"/>
              <a:gd name="connsiteX33-751" fmla="*/ 1614 w 10000"/>
              <a:gd name="connsiteY33-752" fmla="*/ 212 h 10000"/>
              <a:gd name="connsiteX34-753" fmla="*/ 1794 w 10000"/>
              <a:gd name="connsiteY34-754" fmla="*/ 317 h 10000"/>
              <a:gd name="connsiteX35-755" fmla="*/ 1973 w 10000"/>
              <a:gd name="connsiteY35-756" fmla="*/ 423 h 10000"/>
              <a:gd name="connsiteX36-757" fmla="*/ 1973 w 10000"/>
              <a:gd name="connsiteY36-758" fmla="*/ 635 h 10000"/>
              <a:gd name="connsiteX37-759" fmla="*/ 1973 w 10000"/>
              <a:gd name="connsiteY37-760" fmla="*/ 952 h 10000"/>
              <a:gd name="connsiteX38-761" fmla="*/ 1794 w 10000"/>
              <a:gd name="connsiteY38-762" fmla="*/ 1058 h 10000"/>
              <a:gd name="connsiteX39-763" fmla="*/ 1794 w 10000"/>
              <a:gd name="connsiteY39-764" fmla="*/ 1164 h 10000"/>
              <a:gd name="connsiteX40-765" fmla="*/ 1794 w 10000"/>
              <a:gd name="connsiteY40-766" fmla="*/ 1468 h 10000"/>
              <a:gd name="connsiteX41-767" fmla="*/ 1794 w 10000"/>
              <a:gd name="connsiteY41-768" fmla="*/ 1680 h 10000"/>
              <a:gd name="connsiteX42-769" fmla="*/ 1794 w 10000"/>
              <a:gd name="connsiteY42-770" fmla="*/ 2103 h 10000"/>
              <a:gd name="connsiteX43-771" fmla="*/ 1794 w 10000"/>
              <a:gd name="connsiteY43-772" fmla="*/ 2421 h 10000"/>
              <a:gd name="connsiteX44-773" fmla="*/ 1614 w 10000"/>
              <a:gd name="connsiteY44-774" fmla="*/ 2950 h 10000"/>
              <a:gd name="connsiteX45-775" fmla="*/ 1614 w 10000"/>
              <a:gd name="connsiteY45-776" fmla="*/ 3479 h 10000"/>
              <a:gd name="connsiteX46-777" fmla="*/ 1614 w 10000"/>
              <a:gd name="connsiteY46-778" fmla="*/ 3995 h 10000"/>
              <a:gd name="connsiteX47-779" fmla="*/ 1614 w 10000"/>
              <a:gd name="connsiteY47-780" fmla="*/ 4418 h 10000"/>
              <a:gd name="connsiteX48-781" fmla="*/ 1614 w 10000"/>
              <a:gd name="connsiteY48-782" fmla="*/ 4841 h 10000"/>
              <a:gd name="connsiteX49-783" fmla="*/ 1614 w 10000"/>
              <a:gd name="connsiteY49-784" fmla="*/ 5265 h 10000"/>
              <a:gd name="connsiteX50-785" fmla="*/ 1794 w 10000"/>
              <a:gd name="connsiteY50-786" fmla="*/ 5582 h 10000"/>
              <a:gd name="connsiteX51-787" fmla="*/ 1794 w 10000"/>
              <a:gd name="connsiteY51-788" fmla="*/ 5899 h 10000"/>
              <a:gd name="connsiteX52-789" fmla="*/ 1794 w 10000"/>
              <a:gd name="connsiteY52-790" fmla="*/ 6111 h 10000"/>
              <a:gd name="connsiteX53-791" fmla="*/ 1794 w 10000"/>
              <a:gd name="connsiteY53-792" fmla="*/ 6310 h 10000"/>
              <a:gd name="connsiteX54-793" fmla="*/ 1794 w 10000"/>
              <a:gd name="connsiteY54-794" fmla="*/ 6944 h 10000"/>
              <a:gd name="connsiteX55-795" fmla="*/ 1973 w 10000"/>
              <a:gd name="connsiteY55-796" fmla="*/ 7579 h 10000"/>
              <a:gd name="connsiteX56-797" fmla="*/ 2152 w 10000"/>
              <a:gd name="connsiteY56-798" fmla="*/ 7897 h 10000"/>
              <a:gd name="connsiteX57-799" fmla="*/ 2152 w 10000"/>
              <a:gd name="connsiteY57-800" fmla="*/ 8108 h 10000"/>
              <a:gd name="connsiteX58-801" fmla="*/ 2332 w 10000"/>
              <a:gd name="connsiteY58-802" fmla="*/ 8320 h 10000"/>
              <a:gd name="connsiteX59-803" fmla="*/ 2691 w 10000"/>
              <a:gd name="connsiteY59-804" fmla="*/ 8532 h 10000"/>
              <a:gd name="connsiteX60-805" fmla="*/ 2870 w 10000"/>
              <a:gd name="connsiteY60-806" fmla="*/ 8638 h 10000"/>
              <a:gd name="connsiteX61-807" fmla="*/ 3229 w 10000"/>
              <a:gd name="connsiteY61-808" fmla="*/ 8743 h 10000"/>
              <a:gd name="connsiteX62-809" fmla="*/ 3587 w 10000"/>
              <a:gd name="connsiteY62-810" fmla="*/ 8836 h 10000"/>
              <a:gd name="connsiteX63-811" fmla="*/ 3946 w 10000"/>
              <a:gd name="connsiteY63-812" fmla="*/ 8942 h 10000"/>
              <a:gd name="connsiteX64-813" fmla="*/ 4283 w 10000"/>
              <a:gd name="connsiteY64-814" fmla="*/ 8942 h 10000"/>
              <a:gd name="connsiteX65-815" fmla="*/ 4821 w 10000"/>
              <a:gd name="connsiteY65-816" fmla="*/ 9048 h 10000"/>
              <a:gd name="connsiteX66-817" fmla="*/ 5359 w 10000"/>
              <a:gd name="connsiteY66-818" fmla="*/ 9048 h 10000"/>
              <a:gd name="connsiteX67-819" fmla="*/ 5897 w 10000"/>
              <a:gd name="connsiteY67-820" fmla="*/ 9048 h 10000"/>
              <a:gd name="connsiteX68-821" fmla="*/ 6435 w 10000"/>
              <a:gd name="connsiteY68-822" fmla="*/ 8942 h 10000"/>
              <a:gd name="connsiteX69-823" fmla="*/ 6794 w 10000"/>
              <a:gd name="connsiteY69-824" fmla="*/ 8942 h 10000"/>
              <a:gd name="connsiteX70-825" fmla="*/ 7332 w 10000"/>
              <a:gd name="connsiteY70-826" fmla="*/ 8836 h 10000"/>
              <a:gd name="connsiteX71-827" fmla="*/ 7691 w 10000"/>
              <a:gd name="connsiteY71-828" fmla="*/ 8743 h 10000"/>
              <a:gd name="connsiteX72-829" fmla="*/ 8049 w 10000"/>
              <a:gd name="connsiteY72-830" fmla="*/ 8638 h 10000"/>
              <a:gd name="connsiteX73-831" fmla="*/ 8229 w 10000"/>
              <a:gd name="connsiteY73-832" fmla="*/ 8532 h 10000"/>
              <a:gd name="connsiteX74-833" fmla="*/ 8229 w 10000"/>
              <a:gd name="connsiteY74-834" fmla="*/ 8426 h 10000"/>
              <a:gd name="connsiteX75-835" fmla="*/ 8386 w 10000"/>
              <a:gd name="connsiteY75-836" fmla="*/ 8214 h 10000"/>
              <a:gd name="connsiteX76-837" fmla="*/ 8565 w 10000"/>
              <a:gd name="connsiteY76-838" fmla="*/ 8003 h 10000"/>
              <a:gd name="connsiteX77-839" fmla="*/ 8744 w 10000"/>
              <a:gd name="connsiteY77-840" fmla="*/ 7897 h 10000"/>
              <a:gd name="connsiteX78-841" fmla="*/ 8744 w 10000"/>
              <a:gd name="connsiteY78-842" fmla="*/ 7579 h 10000"/>
              <a:gd name="connsiteX79-843" fmla="*/ 8924 w 10000"/>
              <a:gd name="connsiteY79-844" fmla="*/ 7368 h 10000"/>
              <a:gd name="connsiteX80-845" fmla="*/ 8924 w 10000"/>
              <a:gd name="connsiteY80-846" fmla="*/ 7156 h 10000"/>
              <a:gd name="connsiteX81-847" fmla="*/ 8924 w 10000"/>
              <a:gd name="connsiteY81-848" fmla="*/ 7050 h 10000"/>
              <a:gd name="connsiteX82-849" fmla="*/ 9103 w 10000"/>
              <a:gd name="connsiteY82-850" fmla="*/ 6839 h 10000"/>
              <a:gd name="connsiteX83-851" fmla="*/ 9103 w 10000"/>
              <a:gd name="connsiteY83-852" fmla="*/ 6733 h 10000"/>
              <a:gd name="connsiteX84-853" fmla="*/ 9283 w 10000"/>
              <a:gd name="connsiteY84-854" fmla="*/ 6733 h 10000"/>
              <a:gd name="connsiteX85-855" fmla="*/ 9283 w 10000"/>
              <a:gd name="connsiteY85-856" fmla="*/ 6627 h 10000"/>
              <a:gd name="connsiteX86-857" fmla="*/ 9283 w 10000"/>
              <a:gd name="connsiteY86-858" fmla="*/ 6627 h 10000"/>
              <a:gd name="connsiteX87-859" fmla="*/ 9283 w 10000"/>
              <a:gd name="connsiteY87-860" fmla="*/ 6627 h 10000"/>
              <a:gd name="connsiteX88-861" fmla="*/ 9283 w 10000"/>
              <a:gd name="connsiteY88-862" fmla="*/ 6733 h 10000"/>
              <a:gd name="connsiteX89-863" fmla="*/ 9462 w 10000"/>
              <a:gd name="connsiteY89-864" fmla="*/ 6733 h 10000"/>
              <a:gd name="connsiteX90-865" fmla="*/ 9462 w 10000"/>
              <a:gd name="connsiteY90-866" fmla="*/ 6839 h 10000"/>
              <a:gd name="connsiteX91-867" fmla="*/ 9462 w 10000"/>
              <a:gd name="connsiteY91-868" fmla="*/ 7050 h 10000"/>
              <a:gd name="connsiteX92-869" fmla="*/ 9462 w 10000"/>
              <a:gd name="connsiteY92-870" fmla="*/ 7156 h 10000"/>
              <a:gd name="connsiteX93-871" fmla="*/ 9462 w 10000"/>
              <a:gd name="connsiteY93-872" fmla="*/ 7368 h 10000"/>
              <a:gd name="connsiteX94-873" fmla="*/ 9462 w 10000"/>
              <a:gd name="connsiteY94-874" fmla="*/ 7579 h 10000"/>
              <a:gd name="connsiteX95-875" fmla="*/ 9641 w 10000"/>
              <a:gd name="connsiteY95-876" fmla="*/ 8003 h 10000"/>
              <a:gd name="connsiteX96-877" fmla="*/ 9641 w 10000"/>
              <a:gd name="connsiteY96-878" fmla="*/ 8320 h 10000"/>
              <a:gd name="connsiteX97-879" fmla="*/ 9821 w 10000"/>
              <a:gd name="connsiteY97-880" fmla="*/ 8638 h 10000"/>
              <a:gd name="connsiteX98-881" fmla="*/ 10000 w 10000"/>
              <a:gd name="connsiteY98-882" fmla="*/ 8836 h 10000"/>
              <a:gd name="connsiteX99-883" fmla="*/ 10000 w 10000"/>
              <a:gd name="connsiteY99-884" fmla="*/ 8942 h 10000"/>
              <a:gd name="connsiteX100-885" fmla="*/ 10000 w 10000"/>
              <a:gd name="connsiteY100-886" fmla="*/ 9048 h 10000"/>
              <a:gd name="connsiteX101-887" fmla="*/ 10000 w 10000"/>
              <a:gd name="connsiteY101-888" fmla="*/ 9153 h 10000"/>
              <a:gd name="connsiteX102-889" fmla="*/ 9821 w 10000"/>
              <a:gd name="connsiteY102-890" fmla="*/ 9259 h 10000"/>
              <a:gd name="connsiteX103-891" fmla="*/ 9462 w 10000"/>
              <a:gd name="connsiteY103-892" fmla="*/ 9365 h 10000"/>
              <a:gd name="connsiteX104-893" fmla="*/ 9103 w 10000"/>
              <a:gd name="connsiteY104-894" fmla="*/ 9471 h 10000"/>
              <a:gd name="connsiteX105-895" fmla="*/ 8744 w 10000"/>
              <a:gd name="connsiteY105-896" fmla="*/ 9577 h 10000"/>
              <a:gd name="connsiteX106-897" fmla="*/ 8229 w 10000"/>
              <a:gd name="connsiteY106-898" fmla="*/ 9683 h 10000"/>
              <a:gd name="connsiteX107-899" fmla="*/ 7511 w 10000"/>
              <a:gd name="connsiteY107-900" fmla="*/ 9788 h 10000"/>
              <a:gd name="connsiteX108-901" fmla="*/ 6973 w 10000"/>
              <a:gd name="connsiteY108-902" fmla="*/ 9894 h 10000"/>
              <a:gd name="connsiteX109-903" fmla="*/ 6256 w 10000"/>
              <a:gd name="connsiteY109-904" fmla="*/ 10000 h 10000"/>
              <a:gd name="connsiteX110-905" fmla="*/ 5359 w 10000"/>
              <a:gd name="connsiteY110-906" fmla="*/ 10000 h 10000"/>
              <a:gd name="connsiteX111-907" fmla="*/ 5359 w 10000"/>
              <a:gd name="connsiteY111-908" fmla="*/ 10000 h 10000"/>
              <a:gd name="connsiteX0-909" fmla="*/ 5359 w 10000"/>
              <a:gd name="connsiteY0-910" fmla="*/ 10000 h 10000"/>
              <a:gd name="connsiteX1-911" fmla="*/ 4641 w 10000"/>
              <a:gd name="connsiteY1-912" fmla="*/ 9894 h 10000"/>
              <a:gd name="connsiteX2-913" fmla="*/ 3946 w 10000"/>
              <a:gd name="connsiteY2-914" fmla="*/ 9894 h 10000"/>
              <a:gd name="connsiteX3-915" fmla="*/ 3408 w 10000"/>
              <a:gd name="connsiteY3-916" fmla="*/ 9788 h 10000"/>
              <a:gd name="connsiteX4-917" fmla="*/ 2870 w 10000"/>
              <a:gd name="connsiteY4-918" fmla="*/ 9683 h 10000"/>
              <a:gd name="connsiteX5-919" fmla="*/ 2511 w 10000"/>
              <a:gd name="connsiteY5-920" fmla="*/ 9577 h 10000"/>
              <a:gd name="connsiteX6-921" fmla="*/ 2152 w 10000"/>
              <a:gd name="connsiteY6-922" fmla="*/ 9365 h 10000"/>
              <a:gd name="connsiteX7-923" fmla="*/ 1794 w 10000"/>
              <a:gd name="connsiteY7-924" fmla="*/ 9153 h 10000"/>
              <a:gd name="connsiteX8-925" fmla="*/ 1614 w 10000"/>
              <a:gd name="connsiteY8-926" fmla="*/ 8942 h 10000"/>
              <a:gd name="connsiteX9-927" fmla="*/ 1256 w 10000"/>
              <a:gd name="connsiteY9-928" fmla="*/ 8638 h 10000"/>
              <a:gd name="connsiteX10-929" fmla="*/ 1076 w 10000"/>
              <a:gd name="connsiteY10-930" fmla="*/ 8320 h 10000"/>
              <a:gd name="connsiteX11-931" fmla="*/ 897 w 10000"/>
              <a:gd name="connsiteY11-932" fmla="*/ 8003 h 10000"/>
              <a:gd name="connsiteX12-933" fmla="*/ 897 w 10000"/>
              <a:gd name="connsiteY12-934" fmla="*/ 7685 h 10000"/>
              <a:gd name="connsiteX13-935" fmla="*/ 717 w 10000"/>
              <a:gd name="connsiteY13-936" fmla="*/ 7474 h 10000"/>
              <a:gd name="connsiteX14-937" fmla="*/ 717 w 10000"/>
              <a:gd name="connsiteY14-938" fmla="*/ 7156 h 10000"/>
              <a:gd name="connsiteX15-939" fmla="*/ 717 w 10000"/>
              <a:gd name="connsiteY15-940" fmla="*/ 6733 h 10000"/>
              <a:gd name="connsiteX16-941" fmla="*/ 717 w 10000"/>
              <a:gd name="connsiteY16-942" fmla="*/ 6310 h 10000"/>
              <a:gd name="connsiteX17-943" fmla="*/ 717 w 10000"/>
              <a:gd name="connsiteY17-944" fmla="*/ 5794 h 10000"/>
              <a:gd name="connsiteX18-945" fmla="*/ 717 w 10000"/>
              <a:gd name="connsiteY18-946" fmla="*/ 5159 h 10000"/>
              <a:gd name="connsiteX19-947" fmla="*/ 717 w 10000"/>
              <a:gd name="connsiteY19-948" fmla="*/ 4524 h 10000"/>
              <a:gd name="connsiteX20-949" fmla="*/ 717 w 10000"/>
              <a:gd name="connsiteY20-950" fmla="*/ 3690 h 10000"/>
              <a:gd name="connsiteX21-951" fmla="*/ 717 w 10000"/>
              <a:gd name="connsiteY21-952" fmla="*/ 2950 h 10000"/>
              <a:gd name="connsiteX22-953" fmla="*/ 717 w 10000"/>
              <a:gd name="connsiteY22-954" fmla="*/ 2315 h 10000"/>
              <a:gd name="connsiteX23-955" fmla="*/ 538 w 10000"/>
              <a:gd name="connsiteY23-956" fmla="*/ 1786 h 10000"/>
              <a:gd name="connsiteX24-957" fmla="*/ 538 w 10000"/>
              <a:gd name="connsiteY24-958" fmla="*/ 1362 h 10000"/>
              <a:gd name="connsiteX25-959" fmla="*/ 538 w 10000"/>
              <a:gd name="connsiteY25-960" fmla="*/ 952 h 10000"/>
              <a:gd name="connsiteX26-961" fmla="*/ 538 w 10000"/>
              <a:gd name="connsiteY26-962" fmla="*/ 635 h 10000"/>
              <a:gd name="connsiteX27-963" fmla="*/ 359 w 10000"/>
              <a:gd name="connsiteY27-964" fmla="*/ 423 h 10000"/>
              <a:gd name="connsiteX28-965" fmla="*/ 0 w 10000"/>
              <a:gd name="connsiteY28-966" fmla="*/ 106 h 10000"/>
              <a:gd name="connsiteX29-967" fmla="*/ 538 w 10000"/>
              <a:gd name="connsiteY29-968" fmla="*/ 0 h 10000"/>
              <a:gd name="connsiteX30-969" fmla="*/ 897 w 10000"/>
              <a:gd name="connsiteY30-970" fmla="*/ 0 h 10000"/>
              <a:gd name="connsiteX31-971" fmla="*/ 1435 w 10000"/>
              <a:gd name="connsiteY31-972" fmla="*/ 106 h 10000"/>
              <a:gd name="connsiteX32-973" fmla="*/ 1614 w 10000"/>
              <a:gd name="connsiteY32-974" fmla="*/ 212 h 10000"/>
              <a:gd name="connsiteX33-975" fmla="*/ 1794 w 10000"/>
              <a:gd name="connsiteY33-976" fmla="*/ 317 h 10000"/>
              <a:gd name="connsiteX34-977" fmla="*/ 1973 w 10000"/>
              <a:gd name="connsiteY34-978" fmla="*/ 423 h 10000"/>
              <a:gd name="connsiteX35-979" fmla="*/ 1973 w 10000"/>
              <a:gd name="connsiteY35-980" fmla="*/ 635 h 10000"/>
              <a:gd name="connsiteX36-981" fmla="*/ 1973 w 10000"/>
              <a:gd name="connsiteY36-982" fmla="*/ 952 h 10000"/>
              <a:gd name="connsiteX37-983" fmla="*/ 1794 w 10000"/>
              <a:gd name="connsiteY37-984" fmla="*/ 1058 h 10000"/>
              <a:gd name="connsiteX38-985" fmla="*/ 1794 w 10000"/>
              <a:gd name="connsiteY38-986" fmla="*/ 1164 h 10000"/>
              <a:gd name="connsiteX39-987" fmla="*/ 1794 w 10000"/>
              <a:gd name="connsiteY39-988" fmla="*/ 1468 h 10000"/>
              <a:gd name="connsiteX40-989" fmla="*/ 1794 w 10000"/>
              <a:gd name="connsiteY40-990" fmla="*/ 1680 h 10000"/>
              <a:gd name="connsiteX41-991" fmla="*/ 1794 w 10000"/>
              <a:gd name="connsiteY41-992" fmla="*/ 2103 h 10000"/>
              <a:gd name="connsiteX42-993" fmla="*/ 1794 w 10000"/>
              <a:gd name="connsiteY42-994" fmla="*/ 2421 h 10000"/>
              <a:gd name="connsiteX43-995" fmla="*/ 1614 w 10000"/>
              <a:gd name="connsiteY43-996" fmla="*/ 2950 h 10000"/>
              <a:gd name="connsiteX44-997" fmla="*/ 1614 w 10000"/>
              <a:gd name="connsiteY44-998" fmla="*/ 3479 h 10000"/>
              <a:gd name="connsiteX45-999" fmla="*/ 1614 w 10000"/>
              <a:gd name="connsiteY45-1000" fmla="*/ 3995 h 10000"/>
              <a:gd name="connsiteX46-1001" fmla="*/ 1614 w 10000"/>
              <a:gd name="connsiteY46-1002" fmla="*/ 4418 h 10000"/>
              <a:gd name="connsiteX47-1003" fmla="*/ 1614 w 10000"/>
              <a:gd name="connsiteY47-1004" fmla="*/ 4841 h 10000"/>
              <a:gd name="connsiteX48-1005" fmla="*/ 1614 w 10000"/>
              <a:gd name="connsiteY48-1006" fmla="*/ 5265 h 10000"/>
              <a:gd name="connsiteX49-1007" fmla="*/ 1794 w 10000"/>
              <a:gd name="connsiteY49-1008" fmla="*/ 5582 h 10000"/>
              <a:gd name="connsiteX50-1009" fmla="*/ 1794 w 10000"/>
              <a:gd name="connsiteY50-1010" fmla="*/ 5899 h 10000"/>
              <a:gd name="connsiteX51-1011" fmla="*/ 1794 w 10000"/>
              <a:gd name="connsiteY51-1012" fmla="*/ 6111 h 10000"/>
              <a:gd name="connsiteX52-1013" fmla="*/ 1794 w 10000"/>
              <a:gd name="connsiteY52-1014" fmla="*/ 6310 h 10000"/>
              <a:gd name="connsiteX53-1015" fmla="*/ 1794 w 10000"/>
              <a:gd name="connsiteY53-1016" fmla="*/ 6944 h 10000"/>
              <a:gd name="connsiteX54-1017" fmla="*/ 1973 w 10000"/>
              <a:gd name="connsiteY54-1018" fmla="*/ 7579 h 10000"/>
              <a:gd name="connsiteX55-1019" fmla="*/ 2152 w 10000"/>
              <a:gd name="connsiteY55-1020" fmla="*/ 7897 h 10000"/>
              <a:gd name="connsiteX56-1021" fmla="*/ 2152 w 10000"/>
              <a:gd name="connsiteY56-1022" fmla="*/ 8108 h 10000"/>
              <a:gd name="connsiteX57-1023" fmla="*/ 2332 w 10000"/>
              <a:gd name="connsiteY57-1024" fmla="*/ 8320 h 10000"/>
              <a:gd name="connsiteX58-1025" fmla="*/ 2691 w 10000"/>
              <a:gd name="connsiteY58-1026" fmla="*/ 8532 h 10000"/>
              <a:gd name="connsiteX59-1027" fmla="*/ 2870 w 10000"/>
              <a:gd name="connsiteY59-1028" fmla="*/ 8638 h 10000"/>
              <a:gd name="connsiteX60-1029" fmla="*/ 3229 w 10000"/>
              <a:gd name="connsiteY60-1030" fmla="*/ 8743 h 10000"/>
              <a:gd name="connsiteX61-1031" fmla="*/ 3587 w 10000"/>
              <a:gd name="connsiteY61-1032" fmla="*/ 8836 h 10000"/>
              <a:gd name="connsiteX62-1033" fmla="*/ 3946 w 10000"/>
              <a:gd name="connsiteY62-1034" fmla="*/ 8942 h 10000"/>
              <a:gd name="connsiteX63-1035" fmla="*/ 4283 w 10000"/>
              <a:gd name="connsiteY63-1036" fmla="*/ 8942 h 10000"/>
              <a:gd name="connsiteX64-1037" fmla="*/ 4821 w 10000"/>
              <a:gd name="connsiteY64-1038" fmla="*/ 9048 h 10000"/>
              <a:gd name="connsiteX65-1039" fmla="*/ 5359 w 10000"/>
              <a:gd name="connsiteY65-1040" fmla="*/ 9048 h 10000"/>
              <a:gd name="connsiteX66-1041" fmla="*/ 5897 w 10000"/>
              <a:gd name="connsiteY66-1042" fmla="*/ 9048 h 10000"/>
              <a:gd name="connsiteX67-1043" fmla="*/ 6435 w 10000"/>
              <a:gd name="connsiteY67-1044" fmla="*/ 8942 h 10000"/>
              <a:gd name="connsiteX68-1045" fmla="*/ 6794 w 10000"/>
              <a:gd name="connsiteY68-1046" fmla="*/ 8942 h 10000"/>
              <a:gd name="connsiteX69-1047" fmla="*/ 7332 w 10000"/>
              <a:gd name="connsiteY69-1048" fmla="*/ 8836 h 10000"/>
              <a:gd name="connsiteX70-1049" fmla="*/ 7691 w 10000"/>
              <a:gd name="connsiteY70-1050" fmla="*/ 8743 h 10000"/>
              <a:gd name="connsiteX71-1051" fmla="*/ 8049 w 10000"/>
              <a:gd name="connsiteY71-1052" fmla="*/ 8638 h 10000"/>
              <a:gd name="connsiteX72-1053" fmla="*/ 8229 w 10000"/>
              <a:gd name="connsiteY72-1054" fmla="*/ 8532 h 10000"/>
              <a:gd name="connsiteX73-1055" fmla="*/ 8229 w 10000"/>
              <a:gd name="connsiteY73-1056" fmla="*/ 8426 h 10000"/>
              <a:gd name="connsiteX74-1057" fmla="*/ 8386 w 10000"/>
              <a:gd name="connsiteY74-1058" fmla="*/ 8214 h 10000"/>
              <a:gd name="connsiteX75-1059" fmla="*/ 8565 w 10000"/>
              <a:gd name="connsiteY75-1060" fmla="*/ 8003 h 10000"/>
              <a:gd name="connsiteX76-1061" fmla="*/ 8744 w 10000"/>
              <a:gd name="connsiteY76-1062" fmla="*/ 7897 h 10000"/>
              <a:gd name="connsiteX77-1063" fmla="*/ 8744 w 10000"/>
              <a:gd name="connsiteY77-1064" fmla="*/ 7579 h 10000"/>
              <a:gd name="connsiteX78-1065" fmla="*/ 8924 w 10000"/>
              <a:gd name="connsiteY78-1066" fmla="*/ 7368 h 10000"/>
              <a:gd name="connsiteX79-1067" fmla="*/ 8924 w 10000"/>
              <a:gd name="connsiteY79-1068" fmla="*/ 7156 h 10000"/>
              <a:gd name="connsiteX80-1069" fmla="*/ 8924 w 10000"/>
              <a:gd name="connsiteY80-1070" fmla="*/ 7050 h 10000"/>
              <a:gd name="connsiteX81-1071" fmla="*/ 9103 w 10000"/>
              <a:gd name="connsiteY81-1072" fmla="*/ 6839 h 10000"/>
              <a:gd name="connsiteX82-1073" fmla="*/ 9103 w 10000"/>
              <a:gd name="connsiteY82-1074" fmla="*/ 6733 h 10000"/>
              <a:gd name="connsiteX83-1075" fmla="*/ 9283 w 10000"/>
              <a:gd name="connsiteY83-1076" fmla="*/ 6733 h 10000"/>
              <a:gd name="connsiteX84-1077" fmla="*/ 9283 w 10000"/>
              <a:gd name="connsiteY84-1078" fmla="*/ 6627 h 10000"/>
              <a:gd name="connsiteX85-1079" fmla="*/ 9283 w 10000"/>
              <a:gd name="connsiteY85-1080" fmla="*/ 6627 h 10000"/>
              <a:gd name="connsiteX86-1081" fmla="*/ 9283 w 10000"/>
              <a:gd name="connsiteY86-1082" fmla="*/ 6627 h 10000"/>
              <a:gd name="connsiteX87-1083" fmla="*/ 9283 w 10000"/>
              <a:gd name="connsiteY87-1084" fmla="*/ 6733 h 10000"/>
              <a:gd name="connsiteX88-1085" fmla="*/ 9462 w 10000"/>
              <a:gd name="connsiteY88-1086" fmla="*/ 6733 h 10000"/>
              <a:gd name="connsiteX89-1087" fmla="*/ 9462 w 10000"/>
              <a:gd name="connsiteY89-1088" fmla="*/ 6839 h 10000"/>
              <a:gd name="connsiteX90-1089" fmla="*/ 9462 w 10000"/>
              <a:gd name="connsiteY90-1090" fmla="*/ 7050 h 10000"/>
              <a:gd name="connsiteX91-1091" fmla="*/ 9462 w 10000"/>
              <a:gd name="connsiteY91-1092" fmla="*/ 7156 h 10000"/>
              <a:gd name="connsiteX92-1093" fmla="*/ 9462 w 10000"/>
              <a:gd name="connsiteY92-1094" fmla="*/ 7368 h 10000"/>
              <a:gd name="connsiteX93-1095" fmla="*/ 9462 w 10000"/>
              <a:gd name="connsiteY93-1096" fmla="*/ 7579 h 10000"/>
              <a:gd name="connsiteX94-1097" fmla="*/ 9641 w 10000"/>
              <a:gd name="connsiteY94-1098" fmla="*/ 8003 h 10000"/>
              <a:gd name="connsiteX95-1099" fmla="*/ 9641 w 10000"/>
              <a:gd name="connsiteY95-1100" fmla="*/ 8320 h 10000"/>
              <a:gd name="connsiteX96-1101" fmla="*/ 9821 w 10000"/>
              <a:gd name="connsiteY96-1102" fmla="*/ 8638 h 10000"/>
              <a:gd name="connsiteX97-1103" fmla="*/ 10000 w 10000"/>
              <a:gd name="connsiteY97-1104" fmla="*/ 8836 h 10000"/>
              <a:gd name="connsiteX98-1105" fmla="*/ 10000 w 10000"/>
              <a:gd name="connsiteY98-1106" fmla="*/ 8942 h 10000"/>
              <a:gd name="connsiteX99-1107" fmla="*/ 10000 w 10000"/>
              <a:gd name="connsiteY99-1108" fmla="*/ 9048 h 10000"/>
              <a:gd name="connsiteX100-1109" fmla="*/ 10000 w 10000"/>
              <a:gd name="connsiteY100-1110" fmla="*/ 9153 h 10000"/>
              <a:gd name="connsiteX101-1111" fmla="*/ 9821 w 10000"/>
              <a:gd name="connsiteY101-1112" fmla="*/ 9259 h 10000"/>
              <a:gd name="connsiteX102-1113" fmla="*/ 9462 w 10000"/>
              <a:gd name="connsiteY102-1114" fmla="*/ 9365 h 10000"/>
              <a:gd name="connsiteX103-1115" fmla="*/ 9103 w 10000"/>
              <a:gd name="connsiteY103-1116" fmla="*/ 9471 h 10000"/>
              <a:gd name="connsiteX104-1117" fmla="*/ 8744 w 10000"/>
              <a:gd name="connsiteY104-1118" fmla="*/ 9577 h 10000"/>
              <a:gd name="connsiteX105-1119" fmla="*/ 8229 w 10000"/>
              <a:gd name="connsiteY105-1120" fmla="*/ 9683 h 10000"/>
              <a:gd name="connsiteX106-1121" fmla="*/ 7511 w 10000"/>
              <a:gd name="connsiteY106-1122" fmla="*/ 9788 h 10000"/>
              <a:gd name="connsiteX107-1123" fmla="*/ 6973 w 10000"/>
              <a:gd name="connsiteY107-1124" fmla="*/ 9894 h 10000"/>
              <a:gd name="connsiteX108-1125" fmla="*/ 6256 w 10000"/>
              <a:gd name="connsiteY108-1126" fmla="*/ 10000 h 10000"/>
              <a:gd name="connsiteX109-1127" fmla="*/ 5359 w 10000"/>
              <a:gd name="connsiteY109-1128" fmla="*/ 10000 h 10000"/>
              <a:gd name="connsiteX110-1129" fmla="*/ 5359 w 10000"/>
              <a:gd name="connsiteY110-1130" fmla="*/ 10000 h 10000"/>
              <a:gd name="connsiteX0-1131" fmla="*/ 5359 w 10000"/>
              <a:gd name="connsiteY0-1132" fmla="*/ 10000 h 10000"/>
              <a:gd name="connsiteX1-1133" fmla="*/ 4641 w 10000"/>
              <a:gd name="connsiteY1-1134" fmla="*/ 9894 h 10000"/>
              <a:gd name="connsiteX2-1135" fmla="*/ 3946 w 10000"/>
              <a:gd name="connsiteY2-1136" fmla="*/ 9894 h 10000"/>
              <a:gd name="connsiteX3-1137" fmla="*/ 3408 w 10000"/>
              <a:gd name="connsiteY3-1138" fmla="*/ 9788 h 10000"/>
              <a:gd name="connsiteX4-1139" fmla="*/ 2870 w 10000"/>
              <a:gd name="connsiteY4-1140" fmla="*/ 9683 h 10000"/>
              <a:gd name="connsiteX5-1141" fmla="*/ 2511 w 10000"/>
              <a:gd name="connsiteY5-1142" fmla="*/ 9577 h 10000"/>
              <a:gd name="connsiteX6-1143" fmla="*/ 2152 w 10000"/>
              <a:gd name="connsiteY6-1144" fmla="*/ 9365 h 10000"/>
              <a:gd name="connsiteX7-1145" fmla="*/ 1794 w 10000"/>
              <a:gd name="connsiteY7-1146" fmla="*/ 9153 h 10000"/>
              <a:gd name="connsiteX8-1147" fmla="*/ 1614 w 10000"/>
              <a:gd name="connsiteY8-1148" fmla="*/ 8942 h 10000"/>
              <a:gd name="connsiteX9-1149" fmla="*/ 1256 w 10000"/>
              <a:gd name="connsiteY9-1150" fmla="*/ 8638 h 10000"/>
              <a:gd name="connsiteX10-1151" fmla="*/ 1076 w 10000"/>
              <a:gd name="connsiteY10-1152" fmla="*/ 8320 h 10000"/>
              <a:gd name="connsiteX11-1153" fmla="*/ 897 w 10000"/>
              <a:gd name="connsiteY11-1154" fmla="*/ 8003 h 10000"/>
              <a:gd name="connsiteX12-1155" fmla="*/ 897 w 10000"/>
              <a:gd name="connsiteY12-1156" fmla="*/ 7685 h 10000"/>
              <a:gd name="connsiteX13-1157" fmla="*/ 717 w 10000"/>
              <a:gd name="connsiteY13-1158" fmla="*/ 7474 h 10000"/>
              <a:gd name="connsiteX14-1159" fmla="*/ 717 w 10000"/>
              <a:gd name="connsiteY14-1160" fmla="*/ 7156 h 10000"/>
              <a:gd name="connsiteX15-1161" fmla="*/ 717 w 10000"/>
              <a:gd name="connsiteY15-1162" fmla="*/ 6733 h 10000"/>
              <a:gd name="connsiteX16-1163" fmla="*/ 717 w 10000"/>
              <a:gd name="connsiteY16-1164" fmla="*/ 6310 h 10000"/>
              <a:gd name="connsiteX17-1165" fmla="*/ 717 w 10000"/>
              <a:gd name="connsiteY17-1166" fmla="*/ 5794 h 10000"/>
              <a:gd name="connsiteX18-1167" fmla="*/ 717 w 10000"/>
              <a:gd name="connsiteY18-1168" fmla="*/ 5159 h 10000"/>
              <a:gd name="connsiteX19-1169" fmla="*/ 717 w 10000"/>
              <a:gd name="connsiteY19-1170" fmla="*/ 4524 h 10000"/>
              <a:gd name="connsiteX20-1171" fmla="*/ 717 w 10000"/>
              <a:gd name="connsiteY20-1172" fmla="*/ 3690 h 10000"/>
              <a:gd name="connsiteX21-1173" fmla="*/ 717 w 10000"/>
              <a:gd name="connsiteY21-1174" fmla="*/ 2950 h 10000"/>
              <a:gd name="connsiteX22-1175" fmla="*/ 717 w 10000"/>
              <a:gd name="connsiteY22-1176" fmla="*/ 2315 h 10000"/>
              <a:gd name="connsiteX23-1177" fmla="*/ 538 w 10000"/>
              <a:gd name="connsiteY23-1178" fmla="*/ 1786 h 10000"/>
              <a:gd name="connsiteX24-1179" fmla="*/ 538 w 10000"/>
              <a:gd name="connsiteY24-1180" fmla="*/ 1362 h 10000"/>
              <a:gd name="connsiteX25-1181" fmla="*/ 538 w 10000"/>
              <a:gd name="connsiteY25-1182" fmla="*/ 952 h 10000"/>
              <a:gd name="connsiteX26-1183" fmla="*/ 538 w 10000"/>
              <a:gd name="connsiteY26-1184" fmla="*/ 635 h 10000"/>
              <a:gd name="connsiteX27-1185" fmla="*/ 0 w 10000"/>
              <a:gd name="connsiteY27-1186" fmla="*/ 106 h 10000"/>
              <a:gd name="connsiteX28-1187" fmla="*/ 538 w 10000"/>
              <a:gd name="connsiteY28-1188" fmla="*/ 0 h 10000"/>
              <a:gd name="connsiteX29-1189" fmla="*/ 897 w 10000"/>
              <a:gd name="connsiteY29-1190" fmla="*/ 0 h 10000"/>
              <a:gd name="connsiteX30-1191" fmla="*/ 1435 w 10000"/>
              <a:gd name="connsiteY30-1192" fmla="*/ 106 h 10000"/>
              <a:gd name="connsiteX31-1193" fmla="*/ 1614 w 10000"/>
              <a:gd name="connsiteY31-1194" fmla="*/ 212 h 10000"/>
              <a:gd name="connsiteX32-1195" fmla="*/ 1794 w 10000"/>
              <a:gd name="connsiteY32-1196" fmla="*/ 317 h 10000"/>
              <a:gd name="connsiteX33-1197" fmla="*/ 1973 w 10000"/>
              <a:gd name="connsiteY33-1198" fmla="*/ 423 h 10000"/>
              <a:gd name="connsiteX34-1199" fmla="*/ 1973 w 10000"/>
              <a:gd name="connsiteY34-1200" fmla="*/ 635 h 10000"/>
              <a:gd name="connsiteX35-1201" fmla="*/ 1973 w 10000"/>
              <a:gd name="connsiteY35-1202" fmla="*/ 952 h 10000"/>
              <a:gd name="connsiteX36-1203" fmla="*/ 1794 w 10000"/>
              <a:gd name="connsiteY36-1204" fmla="*/ 1058 h 10000"/>
              <a:gd name="connsiteX37-1205" fmla="*/ 1794 w 10000"/>
              <a:gd name="connsiteY37-1206" fmla="*/ 1164 h 10000"/>
              <a:gd name="connsiteX38-1207" fmla="*/ 1794 w 10000"/>
              <a:gd name="connsiteY38-1208" fmla="*/ 1468 h 10000"/>
              <a:gd name="connsiteX39-1209" fmla="*/ 1794 w 10000"/>
              <a:gd name="connsiteY39-1210" fmla="*/ 1680 h 10000"/>
              <a:gd name="connsiteX40-1211" fmla="*/ 1794 w 10000"/>
              <a:gd name="connsiteY40-1212" fmla="*/ 2103 h 10000"/>
              <a:gd name="connsiteX41-1213" fmla="*/ 1794 w 10000"/>
              <a:gd name="connsiteY41-1214" fmla="*/ 2421 h 10000"/>
              <a:gd name="connsiteX42-1215" fmla="*/ 1614 w 10000"/>
              <a:gd name="connsiteY42-1216" fmla="*/ 2950 h 10000"/>
              <a:gd name="connsiteX43-1217" fmla="*/ 1614 w 10000"/>
              <a:gd name="connsiteY43-1218" fmla="*/ 3479 h 10000"/>
              <a:gd name="connsiteX44-1219" fmla="*/ 1614 w 10000"/>
              <a:gd name="connsiteY44-1220" fmla="*/ 3995 h 10000"/>
              <a:gd name="connsiteX45-1221" fmla="*/ 1614 w 10000"/>
              <a:gd name="connsiteY45-1222" fmla="*/ 4418 h 10000"/>
              <a:gd name="connsiteX46-1223" fmla="*/ 1614 w 10000"/>
              <a:gd name="connsiteY46-1224" fmla="*/ 4841 h 10000"/>
              <a:gd name="connsiteX47-1225" fmla="*/ 1614 w 10000"/>
              <a:gd name="connsiteY47-1226" fmla="*/ 5265 h 10000"/>
              <a:gd name="connsiteX48-1227" fmla="*/ 1794 w 10000"/>
              <a:gd name="connsiteY48-1228" fmla="*/ 5582 h 10000"/>
              <a:gd name="connsiteX49-1229" fmla="*/ 1794 w 10000"/>
              <a:gd name="connsiteY49-1230" fmla="*/ 5899 h 10000"/>
              <a:gd name="connsiteX50-1231" fmla="*/ 1794 w 10000"/>
              <a:gd name="connsiteY50-1232" fmla="*/ 6111 h 10000"/>
              <a:gd name="connsiteX51-1233" fmla="*/ 1794 w 10000"/>
              <a:gd name="connsiteY51-1234" fmla="*/ 6310 h 10000"/>
              <a:gd name="connsiteX52-1235" fmla="*/ 1794 w 10000"/>
              <a:gd name="connsiteY52-1236" fmla="*/ 6944 h 10000"/>
              <a:gd name="connsiteX53-1237" fmla="*/ 1973 w 10000"/>
              <a:gd name="connsiteY53-1238" fmla="*/ 7579 h 10000"/>
              <a:gd name="connsiteX54-1239" fmla="*/ 2152 w 10000"/>
              <a:gd name="connsiteY54-1240" fmla="*/ 7897 h 10000"/>
              <a:gd name="connsiteX55-1241" fmla="*/ 2152 w 10000"/>
              <a:gd name="connsiteY55-1242" fmla="*/ 8108 h 10000"/>
              <a:gd name="connsiteX56-1243" fmla="*/ 2332 w 10000"/>
              <a:gd name="connsiteY56-1244" fmla="*/ 8320 h 10000"/>
              <a:gd name="connsiteX57-1245" fmla="*/ 2691 w 10000"/>
              <a:gd name="connsiteY57-1246" fmla="*/ 8532 h 10000"/>
              <a:gd name="connsiteX58-1247" fmla="*/ 2870 w 10000"/>
              <a:gd name="connsiteY58-1248" fmla="*/ 8638 h 10000"/>
              <a:gd name="connsiteX59-1249" fmla="*/ 3229 w 10000"/>
              <a:gd name="connsiteY59-1250" fmla="*/ 8743 h 10000"/>
              <a:gd name="connsiteX60-1251" fmla="*/ 3587 w 10000"/>
              <a:gd name="connsiteY60-1252" fmla="*/ 8836 h 10000"/>
              <a:gd name="connsiteX61-1253" fmla="*/ 3946 w 10000"/>
              <a:gd name="connsiteY61-1254" fmla="*/ 8942 h 10000"/>
              <a:gd name="connsiteX62-1255" fmla="*/ 4283 w 10000"/>
              <a:gd name="connsiteY62-1256" fmla="*/ 8942 h 10000"/>
              <a:gd name="connsiteX63-1257" fmla="*/ 4821 w 10000"/>
              <a:gd name="connsiteY63-1258" fmla="*/ 9048 h 10000"/>
              <a:gd name="connsiteX64-1259" fmla="*/ 5359 w 10000"/>
              <a:gd name="connsiteY64-1260" fmla="*/ 9048 h 10000"/>
              <a:gd name="connsiteX65-1261" fmla="*/ 5897 w 10000"/>
              <a:gd name="connsiteY65-1262" fmla="*/ 9048 h 10000"/>
              <a:gd name="connsiteX66-1263" fmla="*/ 6435 w 10000"/>
              <a:gd name="connsiteY66-1264" fmla="*/ 8942 h 10000"/>
              <a:gd name="connsiteX67-1265" fmla="*/ 6794 w 10000"/>
              <a:gd name="connsiteY67-1266" fmla="*/ 8942 h 10000"/>
              <a:gd name="connsiteX68-1267" fmla="*/ 7332 w 10000"/>
              <a:gd name="connsiteY68-1268" fmla="*/ 8836 h 10000"/>
              <a:gd name="connsiteX69-1269" fmla="*/ 7691 w 10000"/>
              <a:gd name="connsiteY69-1270" fmla="*/ 8743 h 10000"/>
              <a:gd name="connsiteX70-1271" fmla="*/ 8049 w 10000"/>
              <a:gd name="connsiteY70-1272" fmla="*/ 8638 h 10000"/>
              <a:gd name="connsiteX71-1273" fmla="*/ 8229 w 10000"/>
              <a:gd name="connsiteY71-1274" fmla="*/ 8532 h 10000"/>
              <a:gd name="connsiteX72-1275" fmla="*/ 8229 w 10000"/>
              <a:gd name="connsiteY72-1276" fmla="*/ 8426 h 10000"/>
              <a:gd name="connsiteX73-1277" fmla="*/ 8386 w 10000"/>
              <a:gd name="connsiteY73-1278" fmla="*/ 8214 h 10000"/>
              <a:gd name="connsiteX74-1279" fmla="*/ 8565 w 10000"/>
              <a:gd name="connsiteY74-1280" fmla="*/ 8003 h 10000"/>
              <a:gd name="connsiteX75-1281" fmla="*/ 8744 w 10000"/>
              <a:gd name="connsiteY75-1282" fmla="*/ 7897 h 10000"/>
              <a:gd name="connsiteX76-1283" fmla="*/ 8744 w 10000"/>
              <a:gd name="connsiteY76-1284" fmla="*/ 7579 h 10000"/>
              <a:gd name="connsiteX77-1285" fmla="*/ 8924 w 10000"/>
              <a:gd name="connsiteY77-1286" fmla="*/ 7368 h 10000"/>
              <a:gd name="connsiteX78-1287" fmla="*/ 8924 w 10000"/>
              <a:gd name="connsiteY78-1288" fmla="*/ 7156 h 10000"/>
              <a:gd name="connsiteX79-1289" fmla="*/ 8924 w 10000"/>
              <a:gd name="connsiteY79-1290" fmla="*/ 7050 h 10000"/>
              <a:gd name="connsiteX80-1291" fmla="*/ 9103 w 10000"/>
              <a:gd name="connsiteY80-1292" fmla="*/ 6839 h 10000"/>
              <a:gd name="connsiteX81-1293" fmla="*/ 9103 w 10000"/>
              <a:gd name="connsiteY81-1294" fmla="*/ 6733 h 10000"/>
              <a:gd name="connsiteX82-1295" fmla="*/ 9283 w 10000"/>
              <a:gd name="connsiteY82-1296" fmla="*/ 6733 h 10000"/>
              <a:gd name="connsiteX83-1297" fmla="*/ 9283 w 10000"/>
              <a:gd name="connsiteY83-1298" fmla="*/ 6627 h 10000"/>
              <a:gd name="connsiteX84-1299" fmla="*/ 9283 w 10000"/>
              <a:gd name="connsiteY84-1300" fmla="*/ 6627 h 10000"/>
              <a:gd name="connsiteX85-1301" fmla="*/ 9283 w 10000"/>
              <a:gd name="connsiteY85-1302" fmla="*/ 6627 h 10000"/>
              <a:gd name="connsiteX86-1303" fmla="*/ 9283 w 10000"/>
              <a:gd name="connsiteY86-1304" fmla="*/ 6733 h 10000"/>
              <a:gd name="connsiteX87-1305" fmla="*/ 9462 w 10000"/>
              <a:gd name="connsiteY87-1306" fmla="*/ 6733 h 10000"/>
              <a:gd name="connsiteX88-1307" fmla="*/ 9462 w 10000"/>
              <a:gd name="connsiteY88-1308" fmla="*/ 6839 h 10000"/>
              <a:gd name="connsiteX89-1309" fmla="*/ 9462 w 10000"/>
              <a:gd name="connsiteY89-1310" fmla="*/ 7050 h 10000"/>
              <a:gd name="connsiteX90-1311" fmla="*/ 9462 w 10000"/>
              <a:gd name="connsiteY90-1312" fmla="*/ 7156 h 10000"/>
              <a:gd name="connsiteX91-1313" fmla="*/ 9462 w 10000"/>
              <a:gd name="connsiteY91-1314" fmla="*/ 7368 h 10000"/>
              <a:gd name="connsiteX92-1315" fmla="*/ 9462 w 10000"/>
              <a:gd name="connsiteY92-1316" fmla="*/ 7579 h 10000"/>
              <a:gd name="connsiteX93-1317" fmla="*/ 9641 w 10000"/>
              <a:gd name="connsiteY93-1318" fmla="*/ 8003 h 10000"/>
              <a:gd name="connsiteX94-1319" fmla="*/ 9641 w 10000"/>
              <a:gd name="connsiteY94-1320" fmla="*/ 8320 h 10000"/>
              <a:gd name="connsiteX95-1321" fmla="*/ 9821 w 10000"/>
              <a:gd name="connsiteY95-1322" fmla="*/ 8638 h 10000"/>
              <a:gd name="connsiteX96-1323" fmla="*/ 10000 w 10000"/>
              <a:gd name="connsiteY96-1324" fmla="*/ 8836 h 10000"/>
              <a:gd name="connsiteX97-1325" fmla="*/ 10000 w 10000"/>
              <a:gd name="connsiteY97-1326" fmla="*/ 8942 h 10000"/>
              <a:gd name="connsiteX98-1327" fmla="*/ 10000 w 10000"/>
              <a:gd name="connsiteY98-1328" fmla="*/ 9048 h 10000"/>
              <a:gd name="connsiteX99-1329" fmla="*/ 10000 w 10000"/>
              <a:gd name="connsiteY99-1330" fmla="*/ 9153 h 10000"/>
              <a:gd name="connsiteX100-1331" fmla="*/ 9821 w 10000"/>
              <a:gd name="connsiteY100-1332" fmla="*/ 9259 h 10000"/>
              <a:gd name="connsiteX101-1333" fmla="*/ 9462 w 10000"/>
              <a:gd name="connsiteY101-1334" fmla="*/ 9365 h 10000"/>
              <a:gd name="connsiteX102-1335" fmla="*/ 9103 w 10000"/>
              <a:gd name="connsiteY102-1336" fmla="*/ 9471 h 10000"/>
              <a:gd name="connsiteX103-1337" fmla="*/ 8744 w 10000"/>
              <a:gd name="connsiteY103-1338" fmla="*/ 9577 h 10000"/>
              <a:gd name="connsiteX104-1339" fmla="*/ 8229 w 10000"/>
              <a:gd name="connsiteY104-1340" fmla="*/ 9683 h 10000"/>
              <a:gd name="connsiteX105-1341" fmla="*/ 7511 w 10000"/>
              <a:gd name="connsiteY105-1342" fmla="*/ 9788 h 10000"/>
              <a:gd name="connsiteX106-1343" fmla="*/ 6973 w 10000"/>
              <a:gd name="connsiteY106-1344" fmla="*/ 9894 h 10000"/>
              <a:gd name="connsiteX107-1345" fmla="*/ 6256 w 10000"/>
              <a:gd name="connsiteY107-1346" fmla="*/ 10000 h 10000"/>
              <a:gd name="connsiteX108-1347" fmla="*/ 5359 w 10000"/>
              <a:gd name="connsiteY108-1348" fmla="*/ 10000 h 10000"/>
              <a:gd name="connsiteX109-1349" fmla="*/ 5359 w 10000"/>
              <a:gd name="connsiteY109-1350" fmla="*/ 10000 h 10000"/>
              <a:gd name="connsiteX0-1351" fmla="*/ 4821 w 9462"/>
              <a:gd name="connsiteY0-1352" fmla="*/ 10000 h 10000"/>
              <a:gd name="connsiteX1-1353" fmla="*/ 4103 w 9462"/>
              <a:gd name="connsiteY1-1354" fmla="*/ 9894 h 10000"/>
              <a:gd name="connsiteX2-1355" fmla="*/ 3408 w 9462"/>
              <a:gd name="connsiteY2-1356" fmla="*/ 9894 h 10000"/>
              <a:gd name="connsiteX3-1357" fmla="*/ 2870 w 9462"/>
              <a:gd name="connsiteY3-1358" fmla="*/ 9788 h 10000"/>
              <a:gd name="connsiteX4-1359" fmla="*/ 2332 w 9462"/>
              <a:gd name="connsiteY4-1360" fmla="*/ 9683 h 10000"/>
              <a:gd name="connsiteX5-1361" fmla="*/ 1973 w 9462"/>
              <a:gd name="connsiteY5-1362" fmla="*/ 9577 h 10000"/>
              <a:gd name="connsiteX6-1363" fmla="*/ 1614 w 9462"/>
              <a:gd name="connsiteY6-1364" fmla="*/ 9365 h 10000"/>
              <a:gd name="connsiteX7-1365" fmla="*/ 1256 w 9462"/>
              <a:gd name="connsiteY7-1366" fmla="*/ 9153 h 10000"/>
              <a:gd name="connsiteX8-1367" fmla="*/ 1076 w 9462"/>
              <a:gd name="connsiteY8-1368" fmla="*/ 8942 h 10000"/>
              <a:gd name="connsiteX9-1369" fmla="*/ 718 w 9462"/>
              <a:gd name="connsiteY9-1370" fmla="*/ 8638 h 10000"/>
              <a:gd name="connsiteX10-1371" fmla="*/ 538 w 9462"/>
              <a:gd name="connsiteY10-1372" fmla="*/ 8320 h 10000"/>
              <a:gd name="connsiteX11-1373" fmla="*/ 359 w 9462"/>
              <a:gd name="connsiteY11-1374" fmla="*/ 8003 h 10000"/>
              <a:gd name="connsiteX12-1375" fmla="*/ 359 w 9462"/>
              <a:gd name="connsiteY12-1376" fmla="*/ 7685 h 10000"/>
              <a:gd name="connsiteX13-1377" fmla="*/ 179 w 9462"/>
              <a:gd name="connsiteY13-1378" fmla="*/ 7474 h 10000"/>
              <a:gd name="connsiteX14-1379" fmla="*/ 179 w 9462"/>
              <a:gd name="connsiteY14-1380" fmla="*/ 7156 h 10000"/>
              <a:gd name="connsiteX15-1381" fmla="*/ 179 w 9462"/>
              <a:gd name="connsiteY15-1382" fmla="*/ 6733 h 10000"/>
              <a:gd name="connsiteX16-1383" fmla="*/ 179 w 9462"/>
              <a:gd name="connsiteY16-1384" fmla="*/ 6310 h 10000"/>
              <a:gd name="connsiteX17-1385" fmla="*/ 179 w 9462"/>
              <a:gd name="connsiteY17-1386" fmla="*/ 5794 h 10000"/>
              <a:gd name="connsiteX18-1387" fmla="*/ 179 w 9462"/>
              <a:gd name="connsiteY18-1388" fmla="*/ 5159 h 10000"/>
              <a:gd name="connsiteX19-1389" fmla="*/ 179 w 9462"/>
              <a:gd name="connsiteY19-1390" fmla="*/ 4524 h 10000"/>
              <a:gd name="connsiteX20-1391" fmla="*/ 179 w 9462"/>
              <a:gd name="connsiteY20-1392" fmla="*/ 3690 h 10000"/>
              <a:gd name="connsiteX21-1393" fmla="*/ 179 w 9462"/>
              <a:gd name="connsiteY21-1394" fmla="*/ 2950 h 10000"/>
              <a:gd name="connsiteX22-1395" fmla="*/ 179 w 9462"/>
              <a:gd name="connsiteY22-1396" fmla="*/ 2315 h 10000"/>
              <a:gd name="connsiteX23-1397" fmla="*/ 0 w 9462"/>
              <a:gd name="connsiteY23-1398" fmla="*/ 1786 h 10000"/>
              <a:gd name="connsiteX24-1399" fmla="*/ 0 w 9462"/>
              <a:gd name="connsiteY24-1400" fmla="*/ 1362 h 10000"/>
              <a:gd name="connsiteX25-1401" fmla="*/ 0 w 9462"/>
              <a:gd name="connsiteY25-1402" fmla="*/ 952 h 10000"/>
              <a:gd name="connsiteX26-1403" fmla="*/ 0 w 9462"/>
              <a:gd name="connsiteY26-1404" fmla="*/ 635 h 10000"/>
              <a:gd name="connsiteX27-1405" fmla="*/ 0 w 9462"/>
              <a:gd name="connsiteY27-1406" fmla="*/ 0 h 10000"/>
              <a:gd name="connsiteX28-1407" fmla="*/ 359 w 9462"/>
              <a:gd name="connsiteY28-1408" fmla="*/ 0 h 10000"/>
              <a:gd name="connsiteX29-1409" fmla="*/ 897 w 9462"/>
              <a:gd name="connsiteY29-1410" fmla="*/ 106 h 10000"/>
              <a:gd name="connsiteX30-1411" fmla="*/ 1076 w 9462"/>
              <a:gd name="connsiteY30-1412" fmla="*/ 212 h 10000"/>
              <a:gd name="connsiteX31-1413" fmla="*/ 1256 w 9462"/>
              <a:gd name="connsiteY31-1414" fmla="*/ 317 h 10000"/>
              <a:gd name="connsiteX32-1415" fmla="*/ 1435 w 9462"/>
              <a:gd name="connsiteY32-1416" fmla="*/ 423 h 10000"/>
              <a:gd name="connsiteX33-1417" fmla="*/ 1435 w 9462"/>
              <a:gd name="connsiteY33-1418" fmla="*/ 635 h 10000"/>
              <a:gd name="connsiteX34-1419" fmla="*/ 1435 w 9462"/>
              <a:gd name="connsiteY34-1420" fmla="*/ 952 h 10000"/>
              <a:gd name="connsiteX35-1421" fmla="*/ 1256 w 9462"/>
              <a:gd name="connsiteY35-1422" fmla="*/ 1058 h 10000"/>
              <a:gd name="connsiteX36-1423" fmla="*/ 1256 w 9462"/>
              <a:gd name="connsiteY36-1424" fmla="*/ 1164 h 10000"/>
              <a:gd name="connsiteX37-1425" fmla="*/ 1256 w 9462"/>
              <a:gd name="connsiteY37-1426" fmla="*/ 1468 h 10000"/>
              <a:gd name="connsiteX38-1427" fmla="*/ 1256 w 9462"/>
              <a:gd name="connsiteY38-1428" fmla="*/ 1680 h 10000"/>
              <a:gd name="connsiteX39-1429" fmla="*/ 1256 w 9462"/>
              <a:gd name="connsiteY39-1430" fmla="*/ 2103 h 10000"/>
              <a:gd name="connsiteX40-1431" fmla="*/ 1256 w 9462"/>
              <a:gd name="connsiteY40-1432" fmla="*/ 2421 h 10000"/>
              <a:gd name="connsiteX41-1433" fmla="*/ 1076 w 9462"/>
              <a:gd name="connsiteY41-1434" fmla="*/ 2950 h 10000"/>
              <a:gd name="connsiteX42-1435" fmla="*/ 1076 w 9462"/>
              <a:gd name="connsiteY42-1436" fmla="*/ 3479 h 10000"/>
              <a:gd name="connsiteX43-1437" fmla="*/ 1076 w 9462"/>
              <a:gd name="connsiteY43-1438" fmla="*/ 3995 h 10000"/>
              <a:gd name="connsiteX44-1439" fmla="*/ 1076 w 9462"/>
              <a:gd name="connsiteY44-1440" fmla="*/ 4418 h 10000"/>
              <a:gd name="connsiteX45-1441" fmla="*/ 1076 w 9462"/>
              <a:gd name="connsiteY45-1442" fmla="*/ 4841 h 10000"/>
              <a:gd name="connsiteX46-1443" fmla="*/ 1076 w 9462"/>
              <a:gd name="connsiteY46-1444" fmla="*/ 5265 h 10000"/>
              <a:gd name="connsiteX47-1445" fmla="*/ 1256 w 9462"/>
              <a:gd name="connsiteY47-1446" fmla="*/ 5582 h 10000"/>
              <a:gd name="connsiteX48-1447" fmla="*/ 1256 w 9462"/>
              <a:gd name="connsiteY48-1448" fmla="*/ 5899 h 10000"/>
              <a:gd name="connsiteX49-1449" fmla="*/ 1256 w 9462"/>
              <a:gd name="connsiteY49-1450" fmla="*/ 6111 h 10000"/>
              <a:gd name="connsiteX50-1451" fmla="*/ 1256 w 9462"/>
              <a:gd name="connsiteY50-1452" fmla="*/ 6310 h 10000"/>
              <a:gd name="connsiteX51-1453" fmla="*/ 1256 w 9462"/>
              <a:gd name="connsiteY51-1454" fmla="*/ 6944 h 10000"/>
              <a:gd name="connsiteX52-1455" fmla="*/ 1435 w 9462"/>
              <a:gd name="connsiteY52-1456" fmla="*/ 7579 h 10000"/>
              <a:gd name="connsiteX53-1457" fmla="*/ 1614 w 9462"/>
              <a:gd name="connsiteY53-1458" fmla="*/ 7897 h 10000"/>
              <a:gd name="connsiteX54-1459" fmla="*/ 1614 w 9462"/>
              <a:gd name="connsiteY54-1460" fmla="*/ 8108 h 10000"/>
              <a:gd name="connsiteX55-1461" fmla="*/ 1794 w 9462"/>
              <a:gd name="connsiteY55-1462" fmla="*/ 8320 h 10000"/>
              <a:gd name="connsiteX56-1463" fmla="*/ 2153 w 9462"/>
              <a:gd name="connsiteY56-1464" fmla="*/ 8532 h 10000"/>
              <a:gd name="connsiteX57-1465" fmla="*/ 2332 w 9462"/>
              <a:gd name="connsiteY57-1466" fmla="*/ 8638 h 10000"/>
              <a:gd name="connsiteX58-1467" fmla="*/ 2691 w 9462"/>
              <a:gd name="connsiteY58-1468" fmla="*/ 8743 h 10000"/>
              <a:gd name="connsiteX59-1469" fmla="*/ 3049 w 9462"/>
              <a:gd name="connsiteY59-1470" fmla="*/ 8836 h 10000"/>
              <a:gd name="connsiteX60-1471" fmla="*/ 3408 w 9462"/>
              <a:gd name="connsiteY60-1472" fmla="*/ 8942 h 10000"/>
              <a:gd name="connsiteX61-1473" fmla="*/ 3745 w 9462"/>
              <a:gd name="connsiteY61-1474" fmla="*/ 8942 h 10000"/>
              <a:gd name="connsiteX62-1475" fmla="*/ 4283 w 9462"/>
              <a:gd name="connsiteY62-1476" fmla="*/ 9048 h 10000"/>
              <a:gd name="connsiteX63-1477" fmla="*/ 4821 w 9462"/>
              <a:gd name="connsiteY63-1478" fmla="*/ 9048 h 10000"/>
              <a:gd name="connsiteX64-1479" fmla="*/ 5359 w 9462"/>
              <a:gd name="connsiteY64-1480" fmla="*/ 9048 h 10000"/>
              <a:gd name="connsiteX65-1481" fmla="*/ 5897 w 9462"/>
              <a:gd name="connsiteY65-1482" fmla="*/ 8942 h 10000"/>
              <a:gd name="connsiteX66-1483" fmla="*/ 6256 w 9462"/>
              <a:gd name="connsiteY66-1484" fmla="*/ 8942 h 10000"/>
              <a:gd name="connsiteX67-1485" fmla="*/ 6794 w 9462"/>
              <a:gd name="connsiteY67-1486" fmla="*/ 8836 h 10000"/>
              <a:gd name="connsiteX68-1487" fmla="*/ 7153 w 9462"/>
              <a:gd name="connsiteY68-1488" fmla="*/ 8743 h 10000"/>
              <a:gd name="connsiteX69-1489" fmla="*/ 7511 w 9462"/>
              <a:gd name="connsiteY69-1490" fmla="*/ 8638 h 10000"/>
              <a:gd name="connsiteX70-1491" fmla="*/ 7691 w 9462"/>
              <a:gd name="connsiteY70-1492" fmla="*/ 8532 h 10000"/>
              <a:gd name="connsiteX71-1493" fmla="*/ 7691 w 9462"/>
              <a:gd name="connsiteY71-1494" fmla="*/ 8426 h 10000"/>
              <a:gd name="connsiteX72-1495" fmla="*/ 7848 w 9462"/>
              <a:gd name="connsiteY72-1496" fmla="*/ 8214 h 10000"/>
              <a:gd name="connsiteX73-1497" fmla="*/ 8027 w 9462"/>
              <a:gd name="connsiteY73-1498" fmla="*/ 8003 h 10000"/>
              <a:gd name="connsiteX74-1499" fmla="*/ 8206 w 9462"/>
              <a:gd name="connsiteY74-1500" fmla="*/ 7897 h 10000"/>
              <a:gd name="connsiteX75-1501" fmla="*/ 8206 w 9462"/>
              <a:gd name="connsiteY75-1502" fmla="*/ 7579 h 10000"/>
              <a:gd name="connsiteX76-1503" fmla="*/ 8386 w 9462"/>
              <a:gd name="connsiteY76-1504" fmla="*/ 7368 h 10000"/>
              <a:gd name="connsiteX77-1505" fmla="*/ 8386 w 9462"/>
              <a:gd name="connsiteY77-1506" fmla="*/ 7156 h 10000"/>
              <a:gd name="connsiteX78-1507" fmla="*/ 8386 w 9462"/>
              <a:gd name="connsiteY78-1508" fmla="*/ 7050 h 10000"/>
              <a:gd name="connsiteX79-1509" fmla="*/ 8565 w 9462"/>
              <a:gd name="connsiteY79-1510" fmla="*/ 6839 h 10000"/>
              <a:gd name="connsiteX80-1511" fmla="*/ 8565 w 9462"/>
              <a:gd name="connsiteY80-1512" fmla="*/ 6733 h 10000"/>
              <a:gd name="connsiteX81-1513" fmla="*/ 8745 w 9462"/>
              <a:gd name="connsiteY81-1514" fmla="*/ 6733 h 10000"/>
              <a:gd name="connsiteX82-1515" fmla="*/ 8745 w 9462"/>
              <a:gd name="connsiteY82-1516" fmla="*/ 6627 h 10000"/>
              <a:gd name="connsiteX83-1517" fmla="*/ 8745 w 9462"/>
              <a:gd name="connsiteY83-1518" fmla="*/ 6627 h 10000"/>
              <a:gd name="connsiteX84-1519" fmla="*/ 8745 w 9462"/>
              <a:gd name="connsiteY84-1520" fmla="*/ 6627 h 10000"/>
              <a:gd name="connsiteX85-1521" fmla="*/ 8745 w 9462"/>
              <a:gd name="connsiteY85-1522" fmla="*/ 6733 h 10000"/>
              <a:gd name="connsiteX86-1523" fmla="*/ 8924 w 9462"/>
              <a:gd name="connsiteY86-1524" fmla="*/ 6733 h 10000"/>
              <a:gd name="connsiteX87-1525" fmla="*/ 8924 w 9462"/>
              <a:gd name="connsiteY87-1526" fmla="*/ 6839 h 10000"/>
              <a:gd name="connsiteX88-1527" fmla="*/ 8924 w 9462"/>
              <a:gd name="connsiteY88-1528" fmla="*/ 7050 h 10000"/>
              <a:gd name="connsiteX89-1529" fmla="*/ 8924 w 9462"/>
              <a:gd name="connsiteY89-1530" fmla="*/ 7156 h 10000"/>
              <a:gd name="connsiteX90-1531" fmla="*/ 8924 w 9462"/>
              <a:gd name="connsiteY90-1532" fmla="*/ 7368 h 10000"/>
              <a:gd name="connsiteX91-1533" fmla="*/ 8924 w 9462"/>
              <a:gd name="connsiteY91-1534" fmla="*/ 7579 h 10000"/>
              <a:gd name="connsiteX92-1535" fmla="*/ 9103 w 9462"/>
              <a:gd name="connsiteY92-1536" fmla="*/ 8003 h 10000"/>
              <a:gd name="connsiteX93-1537" fmla="*/ 9103 w 9462"/>
              <a:gd name="connsiteY93-1538" fmla="*/ 8320 h 10000"/>
              <a:gd name="connsiteX94-1539" fmla="*/ 9283 w 9462"/>
              <a:gd name="connsiteY94-1540" fmla="*/ 8638 h 10000"/>
              <a:gd name="connsiteX95-1541" fmla="*/ 9462 w 9462"/>
              <a:gd name="connsiteY95-1542" fmla="*/ 8836 h 10000"/>
              <a:gd name="connsiteX96-1543" fmla="*/ 9462 w 9462"/>
              <a:gd name="connsiteY96-1544" fmla="*/ 8942 h 10000"/>
              <a:gd name="connsiteX97-1545" fmla="*/ 9462 w 9462"/>
              <a:gd name="connsiteY97-1546" fmla="*/ 9048 h 10000"/>
              <a:gd name="connsiteX98-1547" fmla="*/ 9462 w 9462"/>
              <a:gd name="connsiteY98-1548" fmla="*/ 9153 h 10000"/>
              <a:gd name="connsiteX99-1549" fmla="*/ 9283 w 9462"/>
              <a:gd name="connsiteY99-1550" fmla="*/ 9259 h 10000"/>
              <a:gd name="connsiteX100-1551" fmla="*/ 8924 w 9462"/>
              <a:gd name="connsiteY100-1552" fmla="*/ 9365 h 10000"/>
              <a:gd name="connsiteX101-1553" fmla="*/ 8565 w 9462"/>
              <a:gd name="connsiteY101-1554" fmla="*/ 9471 h 10000"/>
              <a:gd name="connsiteX102-1555" fmla="*/ 8206 w 9462"/>
              <a:gd name="connsiteY102-1556" fmla="*/ 9577 h 10000"/>
              <a:gd name="connsiteX103-1557" fmla="*/ 7691 w 9462"/>
              <a:gd name="connsiteY103-1558" fmla="*/ 9683 h 10000"/>
              <a:gd name="connsiteX104-1559" fmla="*/ 6973 w 9462"/>
              <a:gd name="connsiteY104-1560" fmla="*/ 9788 h 10000"/>
              <a:gd name="connsiteX105-1561" fmla="*/ 6435 w 9462"/>
              <a:gd name="connsiteY105-1562" fmla="*/ 9894 h 10000"/>
              <a:gd name="connsiteX106-1563" fmla="*/ 5718 w 9462"/>
              <a:gd name="connsiteY106-1564" fmla="*/ 10000 h 10000"/>
              <a:gd name="connsiteX107-1565" fmla="*/ 4821 w 9462"/>
              <a:gd name="connsiteY107-1566" fmla="*/ 10000 h 10000"/>
              <a:gd name="connsiteX108-1567" fmla="*/ 4821 w 9462"/>
              <a:gd name="connsiteY108-1568" fmla="*/ 10000 h 10000"/>
              <a:gd name="connsiteX0-1569" fmla="*/ 5095 w 10000"/>
              <a:gd name="connsiteY0-1570" fmla="*/ 10000 h 10000"/>
              <a:gd name="connsiteX1-1571" fmla="*/ 4336 w 10000"/>
              <a:gd name="connsiteY1-1572" fmla="*/ 9894 h 10000"/>
              <a:gd name="connsiteX2-1573" fmla="*/ 3602 w 10000"/>
              <a:gd name="connsiteY2-1574" fmla="*/ 9894 h 10000"/>
              <a:gd name="connsiteX3-1575" fmla="*/ 3033 w 10000"/>
              <a:gd name="connsiteY3-1576" fmla="*/ 9788 h 10000"/>
              <a:gd name="connsiteX4-1577" fmla="*/ 2465 w 10000"/>
              <a:gd name="connsiteY4-1578" fmla="*/ 9683 h 10000"/>
              <a:gd name="connsiteX5-1579" fmla="*/ 2085 w 10000"/>
              <a:gd name="connsiteY5-1580" fmla="*/ 9577 h 10000"/>
              <a:gd name="connsiteX6-1581" fmla="*/ 1706 w 10000"/>
              <a:gd name="connsiteY6-1582" fmla="*/ 9365 h 10000"/>
              <a:gd name="connsiteX7-1583" fmla="*/ 1327 w 10000"/>
              <a:gd name="connsiteY7-1584" fmla="*/ 9153 h 10000"/>
              <a:gd name="connsiteX8-1585" fmla="*/ 1137 w 10000"/>
              <a:gd name="connsiteY8-1586" fmla="*/ 8942 h 10000"/>
              <a:gd name="connsiteX9-1587" fmla="*/ 759 w 10000"/>
              <a:gd name="connsiteY9-1588" fmla="*/ 8638 h 10000"/>
              <a:gd name="connsiteX10-1589" fmla="*/ 569 w 10000"/>
              <a:gd name="connsiteY10-1590" fmla="*/ 8320 h 10000"/>
              <a:gd name="connsiteX11-1591" fmla="*/ 379 w 10000"/>
              <a:gd name="connsiteY11-1592" fmla="*/ 8003 h 10000"/>
              <a:gd name="connsiteX12-1593" fmla="*/ 379 w 10000"/>
              <a:gd name="connsiteY12-1594" fmla="*/ 7685 h 10000"/>
              <a:gd name="connsiteX13-1595" fmla="*/ 189 w 10000"/>
              <a:gd name="connsiteY13-1596" fmla="*/ 7474 h 10000"/>
              <a:gd name="connsiteX14-1597" fmla="*/ 189 w 10000"/>
              <a:gd name="connsiteY14-1598" fmla="*/ 7156 h 10000"/>
              <a:gd name="connsiteX15-1599" fmla="*/ 189 w 10000"/>
              <a:gd name="connsiteY15-1600" fmla="*/ 6733 h 10000"/>
              <a:gd name="connsiteX16-1601" fmla="*/ 189 w 10000"/>
              <a:gd name="connsiteY16-1602" fmla="*/ 6310 h 10000"/>
              <a:gd name="connsiteX17-1603" fmla="*/ 189 w 10000"/>
              <a:gd name="connsiteY17-1604" fmla="*/ 5794 h 10000"/>
              <a:gd name="connsiteX18-1605" fmla="*/ 189 w 10000"/>
              <a:gd name="connsiteY18-1606" fmla="*/ 5159 h 10000"/>
              <a:gd name="connsiteX19-1607" fmla="*/ 189 w 10000"/>
              <a:gd name="connsiteY19-1608" fmla="*/ 4524 h 10000"/>
              <a:gd name="connsiteX20-1609" fmla="*/ 189 w 10000"/>
              <a:gd name="connsiteY20-1610" fmla="*/ 3690 h 10000"/>
              <a:gd name="connsiteX21-1611" fmla="*/ 189 w 10000"/>
              <a:gd name="connsiteY21-1612" fmla="*/ 2950 h 10000"/>
              <a:gd name="connsiteX22-1613" fmla="*/ 189 w 10000"/>
              <a:gd name="connsiteY22-1614" fmla="*/ 2315 h 10000"/>
              <a:gd name="connsiteX23-1615" fmla="*/ 0 w 10000"/>
              <a:gd name="connsiteY23-1616" fmla="*/ 1786 h 10000"/>
              <a:gd name="connsiteX24-1617" fmla="*/ 0 w 10000"/>
              <a:gd name="connsiteY24-1618" fmla="*/ 1362 h 10000"/>
              <a:gd name="connsiteX25-1619" fmla="*/ 0 w 10000"/>
              <a:gd name="connsiteY25-1620" fmla="*/ 952 h 10000"/>
              <a:gd name="connsiteX26-1621" fmla="*/ 0 w 10000"/>
              <a:gd name="connsiteY26-1622" fmla="*/ 635 h 10000"/>
              <a:gd name="connsiteX27-1623" fmla="*/ 379 w 10000"/>
              <a:gd name="connsiteY27-1624" fmla="*/ 0 h 10000"/>
              <a:gd name="connsiteX28-1625" fmla="*/ 948 w 10000"/>
              <a:gd name="connsiteY28-1626" fmla="*/ 106 h 10000"/>
              <a:gd name="connsiteX29-1627" fmla="*/ 1137 w 10000"/>
              <a:gd name="connsiteY29-1628" fmla="*/ 212 h 10000"/>
              <a:gd name="connsiteX30-1629" fmla="*/ 1327 w 10000"/>
              <a:gd name="connsiteY30-1630" fmla="*/ 317 h 10000"/>
              <a:gd name="connsiteX31-1631" fmla="*/ 1517 w 10000"/>
              <a:gd name="connsiteY31-1632" fmla="*/ 423 h 10000"/>
              <a:gd name="connsiteX32-1633" fmla="*/ 1517 w 10000"/>
              <a:gd name="connsiteY32-1634" fmla="*/ 635 h 10000"/>
              <a:gd name="connsiteX33-1635" fmla="*/ 1517 w 10000"/>
              <a:gd name="connsiteY33-1636" fmla="*/ 952 h 10000"/>
              <a:gd name="connsiteX34-1637" fmla="*/ 1327 w 10000"/>
              <a:gd name="connsiteY34-1638" fmla="*/ 1058 h 10000"/>
              <a:gd name="connsiteX35-1639" fmla="*/ 1327 w 10000"/>
              <a:gd name="connsiteY35-1640" fmla="*/ 1164 h 10000"/>
              <a:gd name="connsiteX36-1641" fmla="*/ 1327 w 10000"/>
              <a:gd name="connsiteY36-1642" fmla="*/ 1468 h 10000"/>
              <a:gd name="connsiteX37-1643" fmla="*/ 1327 w 10000"/>
              <a:gd name="connsiteY37-1644" fmla="*/ 1680 h 10000"/>
              <a:gd name="connsiteX38-1645" fmla="*/ 1327 w 10000"/>
              <a:gd name="connsiteY38-1646" fmla="*/ 2103 h 10000"/>
              <a:gd name="connsiteX39-1647" fmla="*/ 1327 w 10000"/>
              <a:gd name="connsiteY39-1648" fmla="*/ 2421 h 10000"/>
              <a:gd name="connsiteX40-1649" fmla="*/ 1137 w 10000"/>
              <a:gd name="connsiteY40-1650" fmla="*/ 2950 h 10000"/>
              <a:gd name="connsiteX41-1651" fmla="*/ 1137 w 10000"/>
              <a:gd name="connsiteY41-1652" fmla="*/ 3479 h 10000"/>
              <a:gd name="connsiteX42-1653" fmla="*/ 1137 w 10000"/>
              <a:gd name="connsiteY42-1654" fmla="*/ 3995 h 10000"/>
              <a:gd name="connsiteX43-1655" fmla="*/ 1137 w 10000"/>
              <a:gd name="connsiteY43-1656" fmla="*/ 4418 h 10000"/>
              <a:gd name="connsiteX44-1657" fmla="*/ 1137 w 10000"/>
              <a:gd name="connsiteY44-1658" fmla="*/ 4841 h 10000"/>
              <a:gd name="connsiteX45-1659" fmla="*/ 1137 w 10000"/>
              <a:gd name="connsiteY45-1660" fmla="*/ 5265 h 10000"/>
              <a:gd name="connsiteX46-1661" fmla="*/ 1327 w 10000"/>
              <a:gd name="connsiteY46-1662" fmla="*/ 5582 h 10000"/>
              <a:gd name="connsiteX47-1663" fmla="*/ 1327 w 10000"/>
              <a:gd name="connsiteY47-1664" fmla="*/ 5899 h 10000"/>
              <a:gd name="connsiteX48-1665" fmla="*/ 1327 w 10000"/>
              <a:gd name="connsiteY48-1666" fmla="*/ 6111 h 10000"/>
              <a:gd name="connsiteX49-1667" fmla="*/ 1327 w 10000"/>
              <a:gd name="connsiteY49-1668" fmla="*/ 6310 h 10000"/>
              <a:gd name="connsiteX50-1669" fmla="*/ 1327 w 10000"/>
              <a:gd name="connsiteY50-1670" fmla="*/ 6944 h 10000"/>
              <a:gd name="connsiteX51-1671" fmla="*/ 1517 w 10000"/>
              <a:gd name="connsiteY51-1672" fmla="*/ 7579 h 10000"/>
              <a:gd name="connsiteX52-1673" fmla="*/ 1706 w 10000"/>
              <a:gd name="connsiteY52-1674" fmla="*/ 7897 h 10000"/>
              <a:gd name="connsiteX53-1675" fmla="*/ 1706 w 10000"/>
              <a:gd name="connsiteY53-1676" fmla="*/ 8108 h 10000"/>
              <a:gd name="connsiteX54-1677" fmla="*/ 1896 w 10000"/>
              <a:gd name="connsiteY54-1678" fmla="*/ 8320 h 10000"/>
              <a:gd name="connsiteX55-1679" fmla="*/ 2275 w 10000"/>
              <a:gd name="connsiteY55-1680" fmla="*/ 8532 h 10000"/>
              <a:gd name="connsiteX56-1681" fmla="*/ 2465 w 10000"/>
              <a:gd name="connsiteY56-1682" fmla="*/ 8638 h 10000"/>
              <a:gd name="connsiteX57-1683" fmla="*/ 2844 w 10000"/>
              <a:gd name="connsiteY57-1684" fmla="*/ 8743 h 10000"/>
              <a:gd name="connsiteX58-1685" fmla="*/ 3222 w 10000"/>
              <a:gd name="connsiteY58-1686" fmla="*/ 8836 h 10000"/>
              <a:gd name="connsiteX59-1687" fmla="*/ 3602 w 10000"/>
              <a:gd name="connsiteY59-1688" fmla="*/ 8942 h 10000"/>
              <a:gd name="connsiteX60-1689" fmla="*/ 3958 w 10000"/>
              <a:gd name="connsiteY60-1690" fmla="*/ 8942 h 10000"/>
              <a:gd name="connsiteX61-1691" fmla="*/ 4527 w 10000"/>
              <a:gd name="connsiteY61-1692" fmla="*/ 9048 h 10000"/>
              <a:gd name="connsiteX62-1693" fmla="*/ 5095 w 10000"/>
              <a:gd name="connsiteY62-1694" fmla="*/ 9048 h 10000"/>
              <a:gd name="connsiteX63-1695" fmla="*/ 5664 w 10000"/>
              <a:gd name="connsiteY63-1696" fmla="*/ 9048 h 10000"/>
              <a:gd name="connsiteX64-1697" fmla="*/ 6232 w 10000"/>
              <a:gd name="connsiteY64-1698" fmla="*/ 8942 h 10000"/>
              <a:gd name="connsiteX65-1699" fmla="*/ 6612 w 10000"/>
              <a:gd name="connsiteY65-1700" fmla="*/ 8942 h 10000"/>
              <a:gd name="connsiteX66-1701" fmla="*/ 7180 w 10000"/>
              <a:gd name="connsiteY66-1702" fmla="*/ 8836 h 10000"/>
              <a:gd name="connsiteX67-1703" fmla="*/ 7560 w 10000"/>
              <a:gd name="connsiteY67-1704" fmla="*/ 8743 h 10000"/>
              <a:gd name="connsiteX68-1705" fmla="*/ 7938 w 10000"/>
              <a:gd name="connsiteY68-1706" fmla="*/ 8638 h 10000"/>
              <a:gd name="connsiteX69-1707" fmla="*/ 8128 w 10000"/>
              <a:gd name="connsiteY69-1708" fmla="*/ 8532 h 10000"/>
              <a:gd name="connsiteX70-1709" fmla="*/ 8128 w 10000"/>
              <a:gd name="connsiteY70-1710" fmla="*/ 8426 h 10000"/>
              <a:gd name="connsiteX71-1711" fmla="*/ 8294 w 10000"/>
              <a:gd name="connsiteY71-1712" fmla="*/ 8214 h 10000"/>
              <a:gd name="connsiteX72-1713" fmla="*/ 8483 w 10000"/>
              <a:gd name="connsiteY72-1714" fmla="*/ 8003 h 10000"/>
              <a:gd name="connsiteX73-1715" fmla="*/ 8673 w 10000"/>
              <a:gd name="connsiteY73-1716" fmla="*/ 7897 h 10000"/>
              <a:gd name="connsiteX74-1717" fmla="*/ 8673 w 10000"/>
              <a:gd name="connsiteY74-1718" fmla="*/ 7579 h 10000"/>
              <a:gd name="connsiteX75-1719" fmla="*/ 8863 w 10000"/>
              <a:gd name="connsiteY75-1720" fmla="*/ 7368 h 10000"/>
              <a:gd name="connsiteX76-1721" fmla="*/ 8863 w 10000"/>
              <a:gd name="connsiteY76-1722" fmla="*/ 7156 h 10000"/>
              <a:gd name="connsiteX77-1723" fmla="*/ 8863 w 10000"/>
              <a:gd name="connsiteY77-1724" fmla="*/ 7050 h 10000"/>
              <a:gd name="connsiteX78-1725" fmla="*/ 9052 w 10000"/>
              <a:gd name="connsiteY78-1726" fmla="*/ 6839 h 10000"/>
              <a:gd name="connsiteX79-1727" fmla="*/ 9052 w 10000"/>
              <a:gd name="connsiteY79-1728" fmla="*/ 6733 h 10000"/>
              <a:gd name="connsiteX80-1729" fmla="*/ 9242 w 10000"/>
              <a:gd name="connsiteY80-1730" fmla="*/ 6733 h 10000"/>
              <a:gd name="connsiteX81-1731" fmla="*/ 9242 w 10000"/>
              <a:gd name="connsiteY81-1732" fmla="*/ 6627 h 10000"/>
              <a:gd name="connsiteX82-1733" fmla="*/ 9242 w 10000"/>
              <a:gd name="connsiteY82-1734" fmla="*/ 6627 h 10000"/>
              <a:gd name="connsiteX83-1735" fmla="*/ 9242 w 10000"/>
              <a:gd name="connsiteY83-1736" fmla="*/ 6627 h 10000"/>
              <a:gd name="connsiteX84-1737" fmla="*/ 9242 w 10000"/>
              <a:gd name="connsiteY84-1738" fmla="*/ 6733 h 10000"/>
              <a:gd name="connsiteX85-1739" fmla="*/ 9431 w 10000"/>
              <a:gd name="connsiteY85-1740" fmla="*/ 6733 h 10000"/>
              <a:gd name="connsiteX86-1741" fmla="*/ 9431 w 10000"/>
              <a:gd name="connsiteY86-1742" fmla="*/ 6839 h 10000"/>
              <a:gd name="connsiteX87-1743" fmla="*/ 9431 w 10000"/>
              <a:gd name="connsiteY87-1744" fmla="*/ 7050 h 10000"/>
              <a:gd name="connsiteX88-1745" fmla="*/ 9431 w 10000"/>
              <a:gd name="connsiteY88-1746" fmla="*/ 7156 h 10000"/>
              <a:gd name="connsiteX89-1747" fmla="*/ 9431 w 10000"/>
              <a:gd name="connsiteY89-1748" fmla="*/ 7368 h 10000"/>
              <a:gd name="connsiteX90-1749" fmla="*/ 9431 w 10000"/>
              <a:gd name="connsiteY90-1750" fmla="*/ 7579 h 10000"/>
              <a:gd name="connsiteX91-1751" fmla="*/ 9621 w 10000"/>
              <a:gd name="connsiteY91-1752" fmla="*/ 8003 h 10000"/>
              <a:gd name="connsiteX92-1753" fmla="*/ 9621 w 10000"/>
              <a:gd name="connsiteY92-1754" fmla="*/ 8320 h 10000"/>
              <a:gd name="connsiteX93-1755" fmla="*/ 9811 w 10000"/>
              <a:gd name="connsiteY93-1756" fmla="*/ 8638 h 10000"/>
              <a:gd name="connsiteX94-1757" fmla="*/ 10000 w 10000"/>
              <a:gd name="connsiteY94-1758" fmla="*/ 8836 h 10000"/>
              <a:gd name="connsiteX95-1759" fmla="*/ 10000 w 10000"/>
              <a:gd name="connsiteY95-1760" fmla="*/ 8942 h 10000"/>
              <a:gd name="connsiteX96-1761" fmla="*/ 10000 w 10000"/>
              <a:gd name="connsiteY96-1762" fmla="*/ 9048 h 10000"/>
              <a:gd name="connsiteX97-1763" fmla="*/ 10000 w 10000"/>
              <a:gd name="connsiteY97-1764" fmla="*/ 9153 h 10000"/>
              <a:gd name="connsiteX98-1765" fmla="*/ 9811 w 10000"/>
              <a:gd name="connsiteY98-1766" fmla="*/ 9259 h 10000"/>
              <a:gd name="connsiteX99-1767" fmla="*/ 9431 w 10000"/>
              <a:gd name="connsiteY99-1768" fmla="*/ 9365 h 10000"/>
              <a:gd name="connsiteX100-1769" fmla="*/ 9052 w 10000"/>
              <a:gd name="connsiteY100-1770" fmla="*/ 9471 h 10000"/>
              <a:gd name="connsiteX101-1771" fmla="*/ 8673 w 10000"/>
              <a:gd name="connsiteY101-1772" fmla="*/ 9577 h 10000"/>
              <a:gd name="connsiteX102-1773" fmla="*/ 8128 w 10000"/>
              <a:gd name="connsiteY102-1774" fmla="*/ 9683 h 10000"/>
              <a:gd name="connsiteX103-1775" fmla="*/ 7369 w 10000"/>
              <a:gd name="connsiteY103-1776" fmla="*/ 9788 h 10000"/>
              <a:gd name="connsiteX104-1777" fmla="*/ 6801 w 10000"/>
              <a:gd name="connsiteY104-1778" fmla="*/ 9894 h 10000"/>
              <a:gd name="connsiteX105-1779" fmla="*/ 6043 w 10000"/>
              <a:gd name="connsiteY105-1780" fmla="*/ 10000 h 10000"/>
              <a:gd name="connsiteX106-1781" fmla="*/ 5095 w 10000"/>
              <a:gd name="connsiteY106-1782" fmla="*/ 10000 h 10000"/>
              <a:gd name="connsiteX107-1783" fmla="*/ 5095 w 10000"/>
              <a:gd name="connsiteY107-1784" fmla="*/ 10000 h 10000"/>
              <a:gd name="connsiteX0-1785" fmla="*/ 5095 w 10000"/>
              <a:gd name="connsiteY0-1786" fmla="*/ 9894 h 9894"/>
              <a:gd name="connsiteX1-1787" fmla="*/ 4336 w 10000"/>
              <a:gd name="connsiteY1-1788" fmla="*/ 9788 h 9894"/>
              <a:gd name="connsiteX2-1789" fmla="*/ 3602 w 10000"/>
              <a:gd name="connsiteY2-1790" fmla="*/ 9788 h 9894"/>
              <a:gd name="connsiteX3-1791" fmla="*/ 3033 w 10000"/>
              <a:gd name="connsiteY3-1792" fmla="*/ 9682 h 9894"/>
              <a:gd name="connsiteX4-1793" fmla="*/ 2465 w 10000"/>
              <a:gd name="connsiteY4-1794" fmla="*/ 9577 h 9894"/>
              <a:gd name="connsiteX5-1795" fmla="*/ 2085 w 10000"/>
              <a:gd name="connsiteY5-1796" fmla="*/ 9471 h 9894"/>
              <a:gd name="connsiteX6-1797" fmla="*/ 1706 w 10000"/>
              <a:gd name="connsiteY6-1798" fmla="*/ 9259 h 9894"/>
              <a:gd name="connsiteX7-1799" fmla="*/ 1327 w 10000"/>
              <a:gd name="connsiteY7-1800" fmla="*/ 9047 h 9894"/>
              <a:gd name="connsiteX8-1801" fmla="*/ 1137 w 10000"/>
              <a:gd name="connsiteY8-1802" fmla="*/ 8836 h 9894"/>
              <a:gd name="connsiteX9-1803" fmla="*/ 759 w 10000"/>
              <a:gd name="connsiteY9-1804" fmla="*/ 8532 h 9894"/>
              <a:gd name="connsiteX10-1805" fmla="*/ 569 w 10000"/>
              <a:gd name="connsiteY10-1806" fmla="*/ 8214 h 9894"/>
              <a:gd name="connsiteX11-1807" fmla="*/ 379 w 10000"/>
              <a:gd name="connsiteY11-1808" fmla="*/ 7897 h 9894"/>
              <a:gd name="connsiteX12-1809" fmla="*/ 379 w 10000"/>
              <a:gd name="connsiteY12-1810" fmla="*/ 7579 h 9894"/>
              <a:gd name="connsiteX13-1811" fmla="*/ 189 w 10000"/>
              <a:gd name="connsiteY13-1812" fmla="*/ 7368 h 9894"/>
              <a:gd name="connsiteX14-1813" fmla="*/ 189 w 10000"/>
              <a:gd name="connsiteY14-1814" fmla="*/ 7050 h 9894"/>
              <a:gd name="connsiteX15-1815" fmla="*/ 189 w 10000"/>
              <a:gd name="connsiteY15-1816" fmla="*/ 6627 h 9894"/>
              <a:gd name="connsiteX16-1817" fmla="*/ 189 w 10000"/>
              <a:gd name="connsiteY16-1818" fmla="*/ 6204 h 9894"/>
              <a:gd name="connsiteX17-1819" fmla="*/ 189 w 10000"/>
              <a:gd name="connsiteY17-1820" fmla="*/ 5688 h 9894"/>
              <a:gd name="connsiteX18-1821" fmla="*/ 189 w 10000"/>
              <a:gd name="connsiteY18-1822" fmla="*/ 5053 h 9894"/>
              <a:gd name="connsiteX19-1823" fmla="*/ 189 w 10000"/>
              <a:gd name="connsiteY19-1824" fmla="*/ 4418 h 9894"/>
              <a:gd name="connsiteX20-1825" fmla="*/ 189 w 10000"/>
              <a:gd name="connsiteY20-1826" fmla="*/ 3584 h 9894"/>
              <a:gd name="connsiteX21-1827" fmla="*/ 189 w 10000"/>
              <a:gd name="connsiteY21-1828" fmla="*/ 2844 h 9894"/>
              <a:gd name="connsiteX22-1829" fmla="*/ 189 w 10000"/>
              <a:gd name="connsiteY22-1830" fmla="*/ 2209 h 9894"/>
              <a:gd name="connsiteX23-1831" fmla="*/ 0 w 10000"/>
              <a:gd name="connsiteY23-1832" fmla="*/ 1680 h 9894"/>
              <a:gd name="connsiteX24-1833" fmla="*/ 0 w 10000"/>
              <a:gd name="connsiteY24-1834" fmla="*/ 1256 h 9894"/>
              <a:gd name="connsiteX25-1835" fmla="*/ 0 w 10000"/>
              <a:gd name="connsiteY25-1836" fmla="*/ 846 h 9894"/>
              <a:gd name="connsiteX26-1837" fmla="*/ 0 w 10000"/>
              <a:gd name="connsiteY26-1838" fmla="*/ 529 h 9894"/>
              <a:gd name="connsiteX27-1839" fmla="*/ 948 w 10000"/>
              <a:gd name="connsiteY27-1840" fmla="*/ 0 h 9894"/>
              <a:gd name="connsiteX28-1841" fmla="*/ 1137 w 10000"/>
              <a:gd name="connsiteY28-1842" fmla="*/ 106 h 9894"/>
              <a:gd name="connsiteX29-1843" fmla="*/ 1327 w 10000"/>
              <a:gd name="connsiteY29-1844" fmla="*/ 211 h 9894"/>
              <a:gd name="connsiteX30-1845" fmla="*/ 1517 w 10000"/>
              <a:gd name="connsiteY30-1846" fmla="*/ 317 h 9894"/>
              <a:gd name="connsiteX31-1847" fmla="*/ 1517 w 10000"/>
              <a:gd name="connsiteY31-1848" fmla="*/ 529 h 9894"/>
              <a:gd name="connsiteX32-1849" fmla="*/ 1517 w 10000"/>
              <a:gd name="connsiteY32-1850" fmla="*/ 846 h 9894"/>
              <a:gd name="connsiteX33-1851" fmla="*/ 1327 w 10000"/>
              <a:gd name="connsiteY33-1852" fmla="*/ 952 h 9894"/>
              <a:gd name="connsiteX34-1853" fmla="*/ 1327 w 10000"/>
              <a:gd name="connsiteY34-1854" fmla="*/ 1058 h 9894"/>
              <a:gd name="connsiteX35-1855" fmla="*/ 1327 w 10000"/>
              <a:gd name="connsiteY35-1856" fmla="*/ 1362 h 9894"/>
              <a:gd name="connsiteX36-1857" fmla="*/ 1327 w 10000"/>
              <a:gd name="connsiteY36-1858" fmla="*/ 1574 h 9894"/>
              <a:gd name="connsiteX37-1859" fmla="*/ 1327 w 10000"/>
              <a:gd name="connsiteY37-1860" fmla="*/ 1997 h 9894"/>
              <a:gd name="connsiteX38-1861" fmla="*/ 1327 w 10000"/>
              <a:gd name="connsiteY38-1862" fmla="*/ 2315 h 9894"/>
              <a:gd name="connsiteX39-1863" fmla="*/ 1137 w 10000"/>
              <a:gd name="connsiteY39-1864" fmla="*/ 2844 h 9894"/>
              <a:gd name="connsiteX40-1865" fmla="*/ 1137 w 10000"/>
              <a:gd name="connsiteY40-1866" fmla="*/ 3373 h 9894"/>
              <a:gd name="connsiteX41-1867" fmla="*/ 1137 w 10000"/>
              <a:gd name="connsiteY41-1868" fmla="*/ 3889 h 9894"/>
              <a:gd name="connsiteX42-1869" fmla="*/ 1137 w 10000"/>
              <a:gd name="connsiteY42-1870" fmla="*/ 4312 h 9894"/>
              <a:gd name="connsiteX43-1871" fmla="*/ 1137 w 10000"/>
              <a:gd name="connsiteY43-1872" fmla="*/ 4735 h 9894"/>
              <a:gd name="connsiteX44-1873" fmla="*/ 1137 w 10000"/>
              <a:gd name="connsiteY44-1874" fmla="*/ 5159 h 9894"/>
              <a:gd name="connsiteX45-1875" fmla="*/ 1327 w 10000"/>
              <a:gd name="connsiteY45-1876" fmla="*/ 5476 h 9894"/>
              <a:gd name="connsiteX46-1877" fmla="*/ 1327 w 10000"/>
              <a:gd name="connsiteY46-1878" fmla="*/ 5793 h 9894"/>
              <a:gd name="connsiteX47-1879" fmla="*/ 1327 w 10000"/>
              <a:gd name="connsiteY47-1880" fmla="*/ 6005 h 9894"/>
              <a:gd name="connsiteX48-1881" fmla="*/ 1327 w 10000"/>
              <a:gd name="connsiteY48-1882" fmla="*/ 6204 h 9894"/>
              <a:gd name="connsiteX49-1883" fmla="*/ 1327 w 10000"/>
              <a:gd name="connsiteY49-1884" fmla="*/ 6838 h 9894"/>
              <a:gd name="connsiteX50-1885" fmla="*/ 1517 w 10000"/>
              <a:gd name="connsiteY50-1886" fmla="*/ 7473 h 9894"/>
              <a:gd name="connsiteX51-1887" fmla="*/ 1706 w 10000"/>
              <a:gd name="connsiteY51-1888" fmla="*/ 7791 h 9894"/>
              <a:gd name="connsiteX52-1889" fmla="*/ 1706 w 10000"/>
              <a:gd name="connsiteY52-1890" fmla="*/ 8002 h 9894"/>
              <a:gd name="connsiteX53-1891" fmla="*/ 1896 w 10000"/>
              <a:gd name="connsiteY53-1892" fmla="*/ 8214 h 9894"/>
              <a:gd name="connsiteX54-1893" fmla="*/ 2275 w 10000"/>
              <a:gd name="connsiteY54-1894" fmla="*/ 8426 h 9894"/>
              <a:gd name="connsiteX55-1895" fmla="*/ 2465 w 10000"/>
              <a:gd name="connsiteY55-1896" fmla="*/ 8532 h 9894"/>
              <a:gd name="connsiteX56-1897" fmla="*/ 2844 w 10000"/>
              <a:gd name="connsiteY56-1898" fmla="*/ 8637 h 9894"/>
              <a:gd name="connsiteX57-1899" fmla="*/ 3222 w 10000"/>
              <a:gd name="connsiteY57-1900" fmla="*/ 8730 h 9894"/>
              <a:gd name="connsiteX58-1901" fmla="*/ 3602 w 10000"/>
              <a:gd name="connsiteY58-1902" fmla="*/ 8836 h 9894"/>
              <a:gd name="connsiteX59-1903" fmla="*/ 3958 w 10000"/>
              <a:gd name="connsiteY59-1904" fmla="*/ 8836 h 9894"/>
              <a:gd name="connsiteX60-1905" fmla="*/ 4527 w 10000"/>
              <a:gd name="connsiteY60-1906" fmla="*/ 8942 h 9894"/>
              <a:gd name="connsiteX61-1907" fmla="*/ 5095 w 10000"/>
              <a:gd name="connsiteY61-1908" fmla="*/ 8942 h 9894"/>
              <a:gd name="connsiteX62-1909" fmla="*/ 5664 w 10000"/>
              <a:gd name="connsiteY62-1910" fmla="*/ 8942 h 9894"/>
              <a:gd name="connsiteX63-1911" fmla="*/ 6232 w 10000"/>
              <a:gd name="connsiteY63-1912" fmla="*/ 8836 h 9894"/>
              <a:gd name="connsiteX64-1913" fmla="*/ 6612 w 10000"/>
              <a:gd name="connsiteY64-1914" fmla="*/ 8836 h 9894"/>
              <a:gd name="connsiteX65-1915" fmla="*/ 7180 w 10000"/>
              <a:gd name="connsiteY65-1916" fmla="*/ 8730 h 9894"/>
              <a:gd name="connsiteX66-1917" fmla="*/ 7560 w 10000"/>
              <a:gd name="connsiteY66-1918" fmla="*/ 8637 h 9894"/>
              <a:gd name="connsiteX67-1919" fmla="*/ 7938 w 10000"/>
              <a:gd name="connsiteY67-1920" fmla="*/ 8532 h 9894"/>
              <a:gd name="connsiteX68-1921" fmla="*/ 8128 w 10000"/>
              <a:gd name="connsiteY68-1922" fmla="*/ 8426 h 9894"/>
              <a:gd name="connsiteX69-1923" fmla="*/ 8128 w 10000"/>
              <a:gd name="connsiteY69-1924" fmla="*/ 8320 h 9894"/>
              <a:gd name="connsiteX70-1925" fmla="*/ 8294 w 10000"/>
              <a:gd name="connsiteY70-1926" fmla="*/ 8108 h 9894"/>
              <a:gd name="connsiteX71-1927" fmla="*/ 8483 w 10000"/>
              <a:gd name="connsiteY71-1928" fmla="*/ 7897 h 9894"/>
              <a:gd name="connsiteX72-1929" fmla="*/ 8673 w 10000"/>
              <a:gd name="connsiteY72-1930" fmla="*/ 7791 h 9894"/>
              <a:gd name="connsiteX73-1931" fmla="*/ 8673 w 10000"/>
              <a:gd name="connsiteY73-1932" fmla="*/ 7473 h 9894"/>
              <a:gd name="connsiteX74-1933" fmla="*/ 8863 w 10000"/>
              <a:gd name="connsiteY74-1934" fmla="*/ 7262 h 9894"/>
              <a:gd name="connsiteX75-1935" fmla="*/ 8863 w 10000"/>
              <a:gd name="connsiteY75-1936" fmla="*/ 7050 h 9894"/>
              <a:gd name="connsiteX76-1937" fmla="*/ 8863 w 10000"/>
              <a:gd name="connsiteY76-1938" fmla="*/ 6944 h 9894"/>
              <a:gd name="connsiteX77-1939" fmla="*/ 9052 w 10000"/>
              <a:gd name="connsiteY77-1940" fmla="*/ 6733 h 9894"/>
              <a:gd name="connsiteX78-1941" fmla="*/ 9052 w 10000"/>
              <a:gd name="connsiteY78-1942" fmla="*/ 6627 h 9894"/>
              <a:gd name="connsiteX79-1943" fmla="*/ 9242 w 10000"/>
              <a:gd name="connsiteY79-1944" fmla="*/ 6627 h 9894"/>
              <a:gd name="connsiteX80-1945" fmla="*/ 9242 w 10000"/>
              <a:gd name="connsiteY80-1946" fmla="*/ 6521 h 9894"/>
              <a:gd name="connsiteX81-1947" fmla="*/ 9242 w 10000"/>
              <a:gd name="connsiteY81-1948" fmla="*/ 6521 h 9894"/>
              <a:gd name="connsiteX82-1949" fmla="*/ 9242 w 10000"/>
              <a:gd name="connsiteY82-1950" fmla="*/ 6521 h 9894"/>
              <a:gd name="connsiteX83-1951" fmla="*/ 9242 w 10000"/>
              <a:gd name="connsiteY83-1952" fmla="*/ 6627 h 9894"/>
              <a:gd name="connsiteX84-1953" fmla="*/ 9431 w 10000"/>
              <a:gd name="connsiteY84-1954" fmla="*/ 6627 h 9894"/>
              <a:gd name="connsiteX85-1955" fmla="*/ 9431 w 10000"/>
              <a:gd name="connsiteY85-1956" fmla="*/ 6733 h 9894"/>
              <a:gd name="connsiteX86-1957" fmla="*/ 9431 w 10000"/>
              <a:gd name="connsiteY86-1958" fmla="*/ 6944 h 9894"/>
              <a:gd name="connsiteX87-1959" fmla="*/ 9431 w 10000"/>
              <a:gd name="connsiteY87-1960" fmla="*/ 7050 h 9894"/>
              <a:gd name="connsiteX88-1961" fmla="*/ 9431 w 10000"/>
              <a:gd name="connsiteY88-1962" fmla="*/ 7262 h 9894"/>
              <a:gd name="connsiteX89-1963" fmla="*/ 9431 w 10000"/>
              <a:gd name="connsiteY89-1964" fmla="*/ 7473 h 9894"/>
              <a:gd name="connsiteX90-1965" fmla="*/ 9621 w 10000"/>
              <a:gd name="connsiteY90-1966" fmla="*/ 7897 h 9894"/>
              <a:gd name="connsiteX91-1967" fmla="*/ 9621 w 10000"/>
              <a:gd name="connsiteY91-1968" fmla="*/ 8214 h 9894"/>
              <a:gd name="connsiteX92-1969" fmla="*/ 9811 w 10000"/>
              <a:gd name="connsiteY92-1970" fmla="*/ 8532 h 9894"/>
              <a:gd name="connsiteX93-1971" fmla="*/ 10000 w 10000"/>
              <a:gd name="connsiteY93-1972" fmla="*/ 8730 h 9894"/>
              <a:gd name="connsiteX94-1973" fmla="*/ 10000 w 10000"/>
              <a:gd name="connsiteY94-1974" fmla="*/ 8836 h 9894"/>
              <a:gd name="connsiteX95-1975" fmla="*/ 10000 w 10000"/>
              <a:gd name="connsiteY95-1976" fmla="*/ 8942 h 9894"/>
              <a:gd name="connsiteX96-1977" fmla="*/ 10000 w 10000"/>
              <a:gd name="connsiteY96-1978" fmla="*/ 9047 h 9894"/>
              <a:gd name="connsiteX97-1979" fmla="*/ 9811 w 10000"/>
              <a:gd name="connsiteY97-1980" fmla="*/ 9153 h 9894"/>
              <a:gd name="connsiteX98-1981" fmla="*/ 9431 w 10000"/>
              <a:gd name="connsiteY98-1982" fmla="*/ 9259 h 9894"/>
              <a:gd name="connsiteX99-1983" fmla="*/ 9052 w 10000"/>
              <a:gd name="connsiteY99-1984" fmla="*/ 9365 h 9894"/>
              <a:gd name="connsiteX100-1985" fmla="*/ 8673 w 10000"/>
              <a:gd name="connsiteY100-1986" fmla="*/ 9471 h 9894"/>
              <a:gd name="connsiteX101-1987" fmla="*/ 8128 w 10000"/>
              <a:gd name="connsiteY101-1988" fmla="*/ 9577 h 9894"/>
              <a:gd name="connsiteX102-1989" fmla="*/ 7369 w 10000"/>
              <a:gd name="connsiteY102-1990" fmla="*/ 9682 h 9894"/>
              <a:gd name="connsiteX103-1991" fmla="*/ 6801 w 10000"/>
              <a:gd name="connsiteY103-1992" fmla="*/ 9788 h 9894"/>
              <a:gd name="connsiteX104-1993" fmla="*/ 6043 w 10000"/>
              <a:gd name="connsiteY104-1994" fmla="*/ 9894 h 9894"/>
              <a:gd name="connsiteX105-1995" fmla="*/ 5095 w 10000"/>
              <a:gd name="connsiteY105-1996" fmla="*/ 9894 h 9894"/>
              <a:gd name="connsiteX106-1997" fmla="*/ 5095 w 10000"/>
              <a:gd name="connsiteY106-1998" fmla="*/ 9894 h 9894"/>
              <a:gd name="connsiteX0-1999" fmla="*/ 5095 w 10000"/>
              <a:gd name="connsiteY0-2000" fmla="*/ 10000 h 10000"/>
              <a:gd name="connsiteX1-2001" fmla="*/ 4336 w 10000"/>
              <a:gd name="connsiteY1-2002" fmla="*/ 9893 h 10000"/>
              <a:gd name="connsiteX2-2003" fmla="*/ 3602 w 10000"/>
              <a:gd name="connsiteY2-2004" fmla="*/ 9893 h 10000"/>
              <a:gd name="connsiteX3-2005" fmla="*/ 3033 w 10000"/>
              <a:gd name="connsiteY3-2006" fmla="*/ 9786 h 10000"/>
              <a:gd name="connsiteX4-2007" fmla="*/ 2465 w 10000"/>
              <a:gd name="connsiteY4-2008" fmla="*/ 9680 h 10000"/>
              <a:gd name="connsiteX5-2009" fmla="*/ 2085 w 10000"/>
              <a:gd name="connsiteY5-2010" fmla="*/ 9572 h 10000"/>
              <a:gd name="connsiteX6-2011" fmla="*/ 1706 w 10000"/>
              <a:gd name="connsiteY6-2012" fmla="*/ 9358 h 10000"/>
              <a:gd name="connsiteX7-2013" fmla="*/ 1327 w 10000"/>
              <a:gd name="connsiteY7-2014" fmla="*/ 9144 h 10000"/>
              <a:gd name="connsiteX8-2015" fmla="*/ 1137 w 10000"/>
              <a:gd name="connsiteY8-2016" fmla="*/ 8931 h 10000"/>
              <a:gd name="connsiteX9-2017" fmla="*/ 759 w 10000"/>
              <a:gd name="connsiteY9-2018" fmla="*/ 8623 h 10000"/>
              <a:gd name="connsiteX10-2019" fmla="*/ 569 w 10000"/>
              <a:gd name="connsiteY10-2020" fmla="*/ 8302 h 10000"/>
              <a:gd name="connsiteX11-2021" fmla="*/ 379 w 10000"/>
              <a:gd name="connsiteY11-2022" fmla="*/ 7982 h 10000"/>
              <a:gd name="connsiteX12-2023" fmla="*/ 379 w 10000"/>
              <a:gd name="connsiteY12-2024" fmla="*/ 7660 h 10000"/>
              <a:gd name="connsiteX13-2025" fmla="*/ 189 w 10000"/>
              <a:gd name="connsiteY13-2026" fmla="*/ 7447 h 10000"/>
              <a:gd name="connsiteX14-2027" fmla="*/ 189 w 10000"/>
              <a:gd name="connsiteY14-2028" fmla="*/ 7126 h 10000"/>
              <a:gd name="connsiteX15-2029" fmla="*/ 189 w 10000"/>
              <a:gd name="connsiteY15-2030" fmla="*/ 6698 h 10000"/>
              <a:gd name="connsiteX16-2031" fmla="*/ 189 w 10000"/>
              <a:gd name="connsiteY16-2032" fmla="*/ 6270 h 10000"/>
              <a:gd name="connsiteX17-2033" fmla="*/ 189 w 10000"/>
              <a:gd name="connsiteY17-2034" fmla="*/ 5749 h 10000"/>
              <a:gd name="connsiteX18-2035" fmla="*/ 189 w 10000"/>
              <a:gd name="connsiteY18-2036" fmla="*/ 5107 h 10000"/>
              <a:gd name="connsiteX19-2037" fmla="*/ 189 w 10000"/>
              <a:gd name="connsiteY19-2038" fmla="*/ 4465 h 10000"/>
              <a:gd name="connsiteX20-2039" fmla="*/ 189 w 10000"/>
              <a:gd name="connsiteY20-2040" fmla="*/ 3622 h 10000"/>
              <a:gd name="connsiteX21-2041" fmla="*/ 189 w 10000"/>
              <a:gd name="connsiteY21-2042" fmla="*/ 2874 h 10000"/>
              <a:gd name="connsiteX22-2043" fmla="*/ 189 w 10000"/>
              <a:gd name="connsiteY22-2044" fmla="*/ 2233 h 10000"/>
              <a:gd name="connsiteX23-2045" fmla="*/ 0 w 10000"/>
              <a:gd name="connsiteY23-2046" fmla="*/ 1698 h 10000"/>
              <a:gd name="connsiteX24-2047" fmla="*/ 0 w 10000"/>
              <a:gd name="connsiteY24-2048" fmla="*/ 1269 h 10000"/>
              <a:gd name="connsiteX25-2049" fmla="*/ 0 w 10000"/>
              <a:gd name="connsiteY25-2050" fmla="*/ 855 h 10000"/>
              <a:gd name="connsiteX26-2051" fmla="*/ 0 w 10000"/>
              <a:gd name="connsiteY26-2052" fmla="*/ 535 h 10000"/>
              <a:gd name="connsiteX27-2053" fmla="*/ 948 w 10000"/>
              <a:gd name="connsiteY27-2054" fmla="*/ 0 h 10000"/>
              <a:gd name="connsiteX28-2055" fmla="*/ 1327 w 10000"/>
              <a:gd name="connsiteY28-2056" fmla="*/ 213 h 10000"/>
              <a:gd name="connsiteX29-2057" fmla="*/ 1517 w 10000"/>
              <a:gd name="connsiteY29-2058" fmla="*/ 320 h 10000"/>
              <a:gd name="connsiteX30-2059" fmla="*/ 1517 w 10000"/>
              <a:gd name="connsiteY30-2060" fmla="*/ 535 h 10000"/>
              <a:gd name="connsiteX31-2061" fmla="*/ 1517 w 10000"/>
              <a:gd name="connsiteY31-2062" fmla="*/ 855 h 10000"/>
              <a:gd name="connsiteX32-2063" fmla="*/ 1327 w 10000"/>
              <a:gd name="connsiteY32-2064" fmla="*/ 962 h 10000"/>
              <a:gd name="connsiteX33-2065" fmla="*/ 1327 w 10000"/>
              <a:gd name="connsiteY33-2066" fmla="*/ 1069 h 10000"/>
              <a:gd name="connsiteX34-2067" fmla="*/ 1327 w 10000"/>
              <a:gd name="connsiteY34-2068" fmla="*/ 1377 h 10000"/>
              <a:gd name="connsiteX35-2069" fmla="*/ 1327 w 10000"/>
              <a:gd name="connsiteY35-2070" fmla="*/ 1591 h 10000"/>
              <a:gd name="connsiteX36-2071" fmla="*/ 1327 w 10000"/>
              <a:gd name="connsiteY36-2072" fmla="*/ 2018 h 10000"/>
              <a:gd name="connsiteX37-2073" fmla="*/ 1327 w 10000"/>
              <a:gd name="connsiteY37-2074" fmla="*/ 2340 h 10000"/>
              <a:gd name="connsiteX38-2075" fmla="*/ 1137 w 10000"/>
              <a:gd name="connsiteY38-2076" fmla="*/ 2874 h 10000"/>
              <a:gd name="connsiteX39-2077" fmla="*/ 1137 w 10000"/>
              <a:gd name="connsiteY39-2078" fmla="*/ 3409 h 10000"/>
              <a:gd name="connsiteX40-2079" fmla="*/ 1137 w 10000"/>
              <a:gd name="connsiteY40-2080" fmla="*/ 3931 h 10000"/>
              <a:gd name="connsiteX41-2081" fmla="*/ 1137 w 10000"/>
              <a:gd name="connsiteY41-2082" fmla="*/ 4358 h 10000"/>
              <a:gd name="connsiteX42-2083" fmla="*/ 1137 w 10000"/>
              <a:gd name="connsiteY42-2084" fmla="*/ 4786 h 10000"/>
              <a:gd name="connsiteX43-2085" fmla="*/ 1137 w 10000"/>
              <a:gd name="connsiteY43-2086" fmla="*/ 5214 h 10000"/>
              <a:gd name="connsiteX44-2087" fmla="*/ 1327 w 10000"/>
              <a:gd name="connsiteY44-2088" fmla="*/ 5535 h 10000"/>
              <a:gd name="connsiteX45-2089" fmla="*/ 1327 w 10000"/>
              <a:gd name="connsiteY45-2090" fmla="*/ 5855 h 10000"/>
              <a:gd name="connsiteX46-2091" fmla="*/ 1327 w 10000"/>
              <a:gd name="connsiteY46-2092" fmla="*/ 6069 h 10000"/>
              <a:gd name="connsiteX47-2093" fmla="*/ 1327 w 10000"/>
              <a:gd name="connsiteY47-2094" fmla="*/ 6270 h 10000"/>
              <a:gd name="connsiteX48-2095" fmla="*/ 1327 w 10000"/>
              <a:gd name="connsiteY48-2096" fmla="*/ 6911 h 10000"/>
              <a:gd name="connsiteX49-2097" fmla="*/ 1517 w 10000"/>
              <a:gd name="connsiteY49-2098" fmla="*/ 7553 h 10000"/>
              <a:gd name="connsiteX50-2099" fmla="*/ 1706 w 10000"/>
              <a:gd name="connsiteY50-2100" fmla="*/ 7874 h 10000"/>
              <a:gd name="connsiteX51-2101" fmla="*/ 1706 w 10000"/>
              <a:gd name="connsiteY51-2102" fmla="*/ 8088 h 10000"/>
              <a:gd name="connsiteX52-2103" fmla="*/ 1896 w 10000"/>
              <a:gd name="connsiteY52-2104" fmla="*/ 8302 h 10000"/>
              <a:gd name="connsiteX53-2105" fmla="*/ 2275 w 10000"/>
              <a:gd name="connsiteY53-2106" fmla="*/ 8516 h 10000"/>
              <a:gd name="connsiteX54-2107" fmla="*/ 2465 w 10000"/>
              <a:gd name="connsiteY54-2108" fmla="*/ 8623 h 10000"/>
              <a:gd name="connsiteX55-2109" fmla="*/ 2844 w 10000"/>
              <a:gd name="connsiteY55-2110" fmla="*/ 8730 h 10000"/>
              <a:gd name="connsiteX56-2111" fmla="*/ 3222 w 10000"/>
              <a:gd name="connsiteY56-2112" fmla="*/ 8824 h 10000"/>
              <a:gd name="connsiteX57-2113" fmla="*/ 3602 w 10000"/>
              <a:gd name="connsiteY57-2114" fmla="*/ 8931 h 10000"/>
              <a:gd name="connsiteX58-2115" fmla="*/ 3958 w 10000"/>
              <a:gd name="connsiteY58-2116" fmla="*/ 8931 h 10000"/>
              <a:gd name="connsiteX59-2117" fmla="*/ 4527 w 10000"/>
              <a:gd name="connsiteY59-2118" fmla="*/ 9038 h 10000"/>
              <a:gd name="connsiteX60-2119" fmla="*/ 5095 w 10000"/>
              <a:gd name="connsiteY60-2120" fmla="*/ 9038 h 10000"/>
              <a:gd name="connsiteX61-2121" fmla="*/ 5664 w 10000"/>
              <a:gd name="connsiteY61-2122" fmla="*/ 9038 h 10000"/>
              <a:gd name="connsiteX62-2123" fmla="*/ 6232 w 10000"/>
              <a:gd name="connsiteY62-2124" fmla="*/ 8931 h 10000"/>
              <a:gd name="connsiteX63-2125" fmla="*/ 6612 w 10000"/>
              <a:gd name="connsiteY63-2126" fmla="*/ 8931 h 10000"/>
              <a:gd name="connsiteX64-2127" fmla="*/ 7180 w 10000"/>
              <a:gd name="connsiteY64-2128" fmla="*/ 8824 h 10000"/>
              <a:gd name="connsiteX65-2129" fmla="*/ 7560 w 10000"/>
              <a:gd name="connsiteY65-2130" fmla="*/ 8730 h 10000"/>
              <a:gd name="connsiteX66-2131" fmla="*/ 7938 w 10000"/>
              <a:gd name="connsiteY66-2132" fmla="*/ 8623 h 10000"/>
              <a:gd name="connsiteX67-2133" fmla="*/ 8128 w 10000"/>
              <a:gd name="connsiteY67-2134" fmla="*/ 8516 h 10000"/>
              <a:gd name="connsiteX68-2135" fmla="*/ 8128 w 10000"/>
              <a:gd name="connsiteY68-2136" fmla="*/ 8409 h 10000"/>
              <a:gd name="connsiteX69-2137" fmla="*/ 8294 w 10000"/>
              <a:gd name="connsiteY69-2138" fmla="*/ 8195 h 10000"/>
              <a:gd name="connsiteX70-2139" fmla="*/ 8483 w 10000"/>
              <a:gd name="connsiteY70-2140" fmla="*/ 7982 h 10000"/>
              <a:gd name="connsiteX71-2141" fmla="*/ 8673 w 10000"/>
              <a:gd name="connsiteY71-2142" fmla="*/ 7874 h 10000"/>
              <a:gd name="connsiteX72-2143" fmla="*/ 8673 w 10000"/>
              <a:gd name="connsiteY72-2144" fmla="*/ 7553 h 10000"/>
              <a:gd name="connsiteX73-2145" fmla="*/ 8863 w 10000"/>
              <a:gd name="connsiteY73-2146" fmla="*/ 7340 h 10000"/>
              <a:gd name="connsiteX74-2147" fmla="*/ 8863 w 10000"/>
              <a:gd name="connsiteY74-2148" fmla="*/ 7126 h 10000"/>
              <a:gd name="connsiteX75-2149" fmla="*/ 8863 w 10000"/>
              <a:gd name="connsiteY75-2150" fmla="*/ 7018 h 10000"/>
              <a:gd name="connsiteX76-2151" fmla="*/ 9052 w 10000"/>
              <a:gd name="connsiteY76-2152" fmla="*/ 6805 h 10000"/>
              <a:gd name="connsiteX77-2153" fmla="*/ 9052 w 10000"/>
              <a:gd name="connsiteY77-2154" fmla="*/ 6698 h 10000"/>
              <a:gd name="connsiteX78-2155" fmla="*/ 9242 w 10000"/>
              <a:gd name="connsiteY78-2156" fmla="*/ 6698 h 10000"/>
              <a:gd name="connsiteX79-2157" fmla="*/ 9242 w 10000"/>
              <a:gd name="connsiteY79-2158" fmla="*/ 6591 h 10000"/>
              <a:gd name="connsiteX80-2159" fmla="*/ 9242 w 10000"/>
              <a:gd name="connsiteY80-2160" fmla="*/ 6591 h 10000"/>
              <a:gd name="connsiteX81-2161" fmla="*/ 9242 w 10000"/>
              <a:gd name="connsiteY81-2162" fmla="*/ 6591 h 10000"/>
              <a:gd name="connsiteX82-2163" fmla="*/ 9242 w 10000"/>
              <a:gd name="connsiteY82-2164" fmla="*/ 6698 h 10000"/>
              <a:gd name="connsiteX83-2165" fmla="*/ 9431 w 10000"/>
              <a:gd name="connsiteY83-2166" fmla="*/ 6698 h 10000"/>
              <a:gd name="connsiteX84-2167" fmla="*/ 9431 w 10000"/>
              <a:gd name="connsiteY84-2168" fmla="*/ 6805 h 10000"/>
              <a:gd name="connsiteX85-2169" fmla="*/ 9431 w 10000"/>
              <a:gd name="connsiteY85-2170" fmla="*/ 7018 h 10000"/>
              <a:gd name="connsiteX86-2171" fmla="*/ 9431 w 10000"/>
              <a:gd name="connsiteY86-2172" fmla="*/ 7126 h 10000"/>
              <a:gd name="connsiteX87-2173" fmla="*/ 9431 w 10000"/>
              <a:gd name="connsiteY87-2174" fmla="*/ 7340 h 10000"/>
              <a:gd name="connsiteX88-2175" fmla="*/ 9431 w 10000"/>
              <a:gd name="connsiteY88-2176" fmla="*/ 7553 h 10000"/>
              <a:gd name="connsiteX89-2177" fmla="*/ 9621 w 10000"/>
              <a:gd name="connsiteY89-2178" fmla="*/ 7982 h 10000"/>
              <a:gd name="connsiteX90-2179" fmla="*/ 9621 w 10000"/>
              <a:gd name="connsiteY90-2180" fmla="*/ 8302 h 10000"/>
              <a:gd name="connsiteX91-2181" fmla="*/ 9811 w 10000"/>
              <a:gd name="connsiteY91-2182" fmla="*/ 8623 h 10000"/>
              <a:gd name="connsiteX92-2183" fmla="*/ 10000 w 10000"/>
              <a:gd name="connsiteY92-2184" fmla="*/ 8824 h 10000"/>
              <a:gd name="connsiteX93-2185" fmla="*/ 10000 w 10000"/>
              <a:gd name="connsiteY93-2186" fmla="*/ 8931 h 10000"/>
              <a:gd name="connsiteX94-2187" fmla="*/ 10000 w 10000"/>
              <a:gd name="connsiteY94-2188" fmla="*/ 9038 h 10000"/>
              <a:gd name="connsiteX95-2189" fmla="*/ 10000 w 10000"/>
              <a:gd name="connsiteY95-2190" fmla="*/ 9144 h 10000"/>
              <a:gd name="connsiteX96-2191" fmla="*/ 9811 w 10000"/>
              <a:gd name="connsiteY96-2192" fmla="*/ 9251 h 10000"/>
              <a:gd name="connsiteX97-2193" fmla="*/ 9431 w 10000"/>
              <a:gd name="connsiteY97-2194" fmla="*/ 9358 h 10000"/>
              <a:gd name="connsiteX98-2195" fmla="*/ 9052 w 10000"/>
              <a:gd name="connsiteY98-2196" fmla="*/ 9465 h 10000"/>
              <a:gd name="connsiteX99-2197" fmla="*/ 8673 w 10000"/>
              <a:gd name="connsiteY99-2198" fmla="*/ 9572 h 10000"/>
              <a:gd name="connsiteX100-2199" fmla="*/ 8128 w 10000"/>
              <a:gd name="connsiteY100-2200" fmla="*/ 9680 h 10000"/>
              <a:gd name="connsiteX101-2201" fmla="*/ 7369 w 10000"/>
              <a:gd name="connsiteY101-2202" fmla="*/ 9786 h 10000"/>
              <a:gd name="connsiteX102-2203" fmla="*/ 6801 w 10000"/>
              <a:gd name="connsiteY102-2204" fmla="*/ 9893 h 10000"/>
              <a:gd name="connsiteX103-2205" fmla="*/ 6043 w 10000"/>
              <a:gd name="connsiteY103-2206" fmla="*/ 10000 h 10000"/>
              <a:gd name="connsiteX104-2207" fmla="*/ 5095 w 10000"/>
              <a:gd name="connsiteY104-2208" fmla="*/ 10000 h 10000"/>
              <a:gd name="connsiteX105-2209" fmla="*/ 5095 w 10000"/>
              <a:gd name="connsiteY105-2210" fmla="*/ 10000 h 10000"/>
              <a:gd name="connsiteX0-2211" fmla="*/ 5095 w 10000"/>
              <a:gd name="connsiteY0-2212" fmla="*/ 10000 h 10000"/>
              <a:gd name="connsiteX1-2213" fmla="*/ 4336 w 10000"/>
              <a:gd name="connsiteY1-2214" fmla="*/ 9893 h 10000"/>
              <a:gd name="connsiteX2-2215" fmla="*/ 3602 w 10000"/>
              <a:gd name="connsiteY2-2216" fmla="*/ 9893 h 10000"/>
              <a:gd name="connsiteX3-2217" fmla="*/ 3033 w 10000"/>
              <a:gd name="connsiteY3-2218" fmla="*/ 9786 h 10000"/>
              <a:gd name="connsiteX4-2219" fmla="*/ 2465 w 10000"/>
              <a:gd name="connsiteY4-2220" fmla="*/ 9680 h 10000"/>
              <a:gd name="connsiteX5-2221" fmla="*/ 2085 w 10000"/>
              <a:gd name="connsiteY5-2222" fmla="*/ 9572 h 10000"/>
              <a:gd name="connsiteX6-2223" fmla="*/ 1706 w 10000"/>
              <a:gd name="connsiteY6-2224" fmla="*/ 9358 h 10000"/>
              <a:gd name="connsiteX7-2225" fmla="*/ 1327 w 10000"/>
              <a:gd name="connsiteY7-2226" fmla="*/ 9144 h 10000"/>
              <a:gd name="connsiteX8-2227" fmla="*/ 1137 w 10000"/>
              <a:gd name="connsiteY8-2228" fmla="*/ 8931 h 10000"/>
              <a:gd name="connsiteX9-2229" fmla="*/ 759 w 10000"/>
              <a:gd name="connsiteY9-2230" fmla="*/ 8623 h 10000"/>
              <a:gd name="connsiteX10-2231" fmla="*/ 569 w 10000"/>
              <a:gd name="connsiteY10-2232" fmla="*/ 8302 h 10000"/>
              <a:gd name="connsiteX11-2233" fmla="*/ 379 w 10000"/>
              <a:gd name="connsiteY11-2234" fmla="*/ 7982 h 10000"/>
              <a:gd name="connsiteX12-2235" fmla="*/ 379 w 10000"/>
              <a:gd name="connsiteY12-2236" fmla="*/ 7660 h 10000"/>
              <a:gd name="connsiteX13-2237" fmla="*/ 189 w 10000"/>
              <a:gd name="connsiteY13-2238" fmla="*/ 7447 h 10000"/>
              <a:gd name="connsiteX14-2239" fmla="*/ 189 w 10000"/>
              <a:gd name="connsiteY14-2240" fmla="*/ 7126 h 10000"/>
              <a:gd name="connsiteX15-2241" fmla="*/ 189 w 10000"/>
              <a:gd name="connsiteY15-2242" fmla="*/ 6698 h 10000"/>
              <a:gd name="connsiteX16-2243" fmla="*/ 189 w 10000"/>
              <a:gd name="connsiteY16-2244" fmla="*/ 6270 h 10000"/>
              <a:gd name="connsiteX17-2245" fmla="*/ 189 w 10000"/>
              <a:gd name="connsiteY17-2246" fmla="*/ 5749 h 10000"/>
              <a:gd name="connsiteX18-2247" fmla="*/ 189 w 10000"/>
              <a:gd name="connsiteY18-2248" fmla="*/ 5107 h 10000"/>
              <a:gd name="connsiteX19-2249" fmla="*/ 189 w 10000"/>
              <a:gd name="connsiteY19-2250" fmla="*/ 4465 h 10000"/>
              <a:gd name="connsiteX20-2251" fmla="*/ 189 w 10000"/>
              <a:gd name="connsiteY20-2252" fmla="*/ 3622 h 10000"/>
              <a:gd name="connsiteX21-2253" fmla="*/ 189 w 10000"/>
              <a:gd name="connsiteY21-2254" fmla="*/ 2874 h 10000"/>
              <a:gd name="connsiteX22-2255" fmla="*/ 189 w 10000"/>
              <a:gd name="connsiteY22-2256" fmla="*/ 2233 h 10000"/>
              <a:gd name="connsiteX23-2257" fmla="*/ 0 w 10000"/>
              <a:gd name="connsiteY23-2258" fmla="*/ 1698 h 10000"/>
              <a:gd name="connsiteX24-2259" fmla="*/ 0 w 10000"/>
              <a:gd name="connsiteY24-2260" fmla="*/ 1269 h 10000"/>
              <a:gd name="connsiteX25-2261" fmla="*/ 0 w 10000"/>
              <a:gd name="connsiteY25-2262" fmla="*/ 855 h 10000"/>
              <a:gd name="connsiteX26-2263" fmla="*/ 0 w 10000"/>
              <a:gd name="connsiteY26-2264" fmla="*/ 535 h 10000"/>
              <a:gd name="connsiteX27-2265" fmla="*/ 948 w 10000"/>
              <a:gd name="connsiteY27-2266" fmla="*/ 0 h 10000"/>
              <a:gd name="connsiteX28-2267" fmla="*/ 1327 w 10000"/>
              <a:gd name="connsiteY28-2268" fmla="*/ 213 h 10000"/>
              <a:gd name="connsiteX29-2269" fmla="*/ 1517 w 10000"/>
              <a:gd name="connsiteY29-2270" fmla="*/ 535 h 10000"/>
              <a:gd name="connsiteX30-2271" fmla="*/ 1517 w 10000"/>
              <a:gd name="connsiteY30-2272" fmla="*/ 855 h 10000"/>
              <a:gd name="connsiteX31-2273" fmla="*/ 1327 w 10000"/>
              <a:gd name="connsiteY31-2274" fmla="*/ 962 h 10000"/>
              <a:gd name="connsiteX32-2275" fmla="*/ 1327 w 10000"/>
              <a:gd name="connsiteY32-2276" fmla="*/ 1069 h 10000"/>
              <a:gd name="connsiteX33-2277" fmla="*/ 1327 w 10000"/>
              <a:gd name="connsiteY33-2278" fmla="*/ 1377 h 10000"/>
              <a:gd name="connsiteX34-2279" fmla="*/ 1327 w 10000"/>
              <a:gd name="connsiteY34-2280" fmla="*/ 1591 h 10000"/>
              <a:gd name="connsiteX35-2281" fmla="*/ 1327 w 10000"/>
              <a:gd name="connsiteY35-2282" fmla="*/ 2018 h 10000"/>
              <a:gd name="connsiteX36-2283" fmla="*/ 1327 w 10000"/>
              <a:gd name="connsiteY36-2284" fmla="*/ 2340 h 10000"/>
              <a:gd name="connsiteX37-2285" fmla="*/ 1137 w 10000"/>
              <a:gd name="connsiteY37-2286" fmla="*/ 2874 h 10000"/>
              <a:gd name="connsiteX38-2287" fmla="*/ 1137 w 10000"/>
              <a:gd name="connsiteY38-2288" fmla="*/ 3409 h 10000"/>
              <a:gd name="connsiteX39-2289" fmla="*/ 1137 w 10000"/>
              <a:gd name="connsiteY39-2290" fmla="*/ 3931 h 10000"/>
              <a:gd name="connsiteX40-2291" fmla="*/ 1137 w 10000"/>
              <a:gd name="connsiteY40-2292" fmla="*/ 4358 h 10000"/>
              <a:gd name="connsiteX41-2293" fmla="*/ 1137 w 10000"/>
              <a:gd name="connsiteY41-2294" fmla="*/ 4786 h 10000"/>
              <a:gd name="connsiteX42-2295" fmla="*/ 1137 w 10000"/>
              <a:gd name="connsiteY42-2296" fmla="*/ 5214 h 10000"/>
              <a:gd name="connsiteX43-2297" fmla="*/ 1327 w 10000"/>
              <a:gd name="connsiteY43-2298" fmla="*/ 5535 h 10000"/>
              <a:gd name="connsiteX44-2299" fmla="*/ 1327 w 10000"/>
              <a:gd name="connsiteY44-2300" fmla="*/ 5855 h 10000"/>
              <a:gd name="connsiteX45-2301" fmla="*/ 1327 w 10000"/>
              <a:gd name="connsiteY45-2302" fmla="*/ 6069 h 10000"/>
              <a:gd name="connsiteX46-2303" fmla="*/ 1327 w 10000"/>
              <a:gd name="connsiteY46-2304" fmla="*/ 6270 h 10000"/>
              <a:gd name="connsiteX47-2305" fmla="*/ 1327 w 10000"/>
              <a:gd name="connsiteY47-2306" fmla="*/ 6911 h 10000"/>
              <a:gd name="connsiteX48-2307" fmla="*/ 1517 w 10000"/>
              <a:gd name="connsiteY48-2308" fmla="*/ 7553 h 10000"/>
              <a:gd name="connsiteX49-2309" fmla="*/ 1706 w 10000"/>
              <a:gd name="connsiteY49-2310" fmla="*/ 7874 h 10000"/>
              <a:gd name="connsiteX50-2311" fmla="*/ 1706 w 10000"/>
              <a:gd name="connsiteY50-2312" fmla="*/ 8088 h 10000"/>
              <a:gd name="connsiteX51-2313" fmla="*/ 1896 w 10000"/>
              <a:gd name="connsiteY51-2314" fmla="*/ 8302 h 10000"/>
              <a:gd name="connsiteX52-2315" fmla="*/ 2275 w 10000"/>
              <a:gd name="connsiteY52-2316" fmla="*/ 8516 h 10000"/>
              <a:gd name="connsiteX53-2317" fmla="*/ 2465 w 10000"/>
              <a:gd name="connsiteY53-2318" fmla="*/ 8623 h 10000"/>
              <a:gd name="connsiteX54-2319" fmla="*/ 2844 w 10000"/>
              <a:gd name="connsiteY54-2320" fmla="*/ 8730 h 10000"/>
              <a:gd name="connsiteX55-2321" fmla="*/ 3222 w 10000"/>
              <a:gd name="connsiteY55-2322" fmla="*/ 8824 h 10000"/>
              <a:gd name="connsiteX56-2323" fmla="*/ 3602 w 10000"/>
              <a:gd name="connsiteY56-2324" fmla="*/ 8931 h 10000"/>
              <a:gd name="connsiteX57-2325" fmla="*/ 3958 w 10000"/>
              <a:gd name="connsiteY57-2326" fmla="*/ 8931 h 10000"/>
              <a:gd name="connsiteX58-2327" fmla="*/ 4527 w 10000"/>
              <a:gd name="connsiteY58-2328" fmla="*/ 9038 h 10000"/>
              <a:gd name="connsiteX59-2329" fmla="*/ 5095 w 10000"/>
              <a:gd name="connsiteY59-2330" fmla="*/ 9038 h 10000"/>
              <a:gd name="connsiteX60-2331" fmla="*/ 5664 w 10000"/>
              <a:gd name="connsiteY60-2332" fmla="*/ 9038 h 10000"/>
              <a:gd name="connsiteX61-2333" fmla="*/ 6232 w 10000"/>
              <a:gd name="connsiteY61-2334" fmla="*/ 8931 h 10000"/>
              <a:gd name="connsiteX62-2335" fmla="*/ 6612 w 10000"/>
              <a:gd name="connsiteY62-2336" fmla="*/ 8931 h 10000"/>
              <a:gd name="connsiteX63-2337" fmla="*/ 7180 w 10000"/>
              <a:gd name="connsiteY63-2338" fmla="*/ 8824 h 10000"/>
              <a:gd name="connsiteX64-2339" fmla="*/ 7560 w 10000"/>
              <a:gd name="connsiteY64-2340" fmla="*/ 8730 h 10000"/>
              <a:gd name="connsiteX65-2341" fmla="*/ 7938 w 10000"/>
              <a:gd name="connsiteY65-2342" fmla="*/ 8623 h 10000"/>
              <a:gd name="connsiteX66-2343" fmla="*/ 8128 w 10000"/>
              <a:gd name="connsiteY66-2344" fmla="*/ 8516 h 10000"/>
              <a:gd name="connsiteX67-2345" fmla="*/ 8128 w 10000"/>
              <a:gd name="connsiteY67-2346" fmla="*/ 8409 h 10000"/>
              <a:gd name="connsiteX68-2347" fmla="*/ 8294 w 10000"/>
              <a:gd name="connsiteY68-2348" fmla="*/ 8195 h 10000"/>
              <a:gd name="connsiteX69-2349" fmla="*/ 8483 w 10000"/>
              <a:gd name="connsiteY69-2350" fmla="*/ 7982 h 10000"/>
              <a:gd name="connsiteX70-2351" fmla="*/ 8673 w 10000"/>
              <a:gd name="connsiteY70-2352" fmla="*/ 7874 h 10000"/>
              <a:gd name="connsiteX71-2353" fmla="*/ 8673 w 10000"/>
              <a:gd name="connsiteY71-2354" fmla="*/ 7553 h 10000"/>
              <a:gd name="connsiteX72-2355" fmla="*/ 8863 w 10000"/>
              <a:gd name="connsiteY72-2356" fmla="*/ 7340 h 10000"/>
              <a:gd name="connsiteX73-2357" fmla="*/ 8863 w 10000"/>
              <a:gd name="connsiteY73-2358" fmla="*/ 7126 h 10000"/>
              <a:gd name="connsiteX74-2359" fmla="*/ 8863 w 10000"/>
              <a:gd name="connsiteY74-2360" fmla="*/ 7018 h 10000"/>
              <a:gd name="connsiteX75-2361" fmla="*/ 9052 w 10000"/>
              <a:gd name="connsiteY75-2362" fmla="*/ 6805 h 10000"/>
              <a:gd name="connsiteX76-2363" fmla="*/ 9052 w 10000"/>
              <a:gd name="connsiteY76-2364" fmla="*/ 6698 h 10000"/>
              <a:gd name="connsiteX77-2365" fmla="*/ 9242 w 10000"/>
              <a:gd name="connsiteY77-2366" fmla="*/ 6698 h 10000"/>
              <a:gd name="connsiteX78-2367" fmla="*/ 9242 w 10000"/>
              <a:gd name="connsiteY78-2368" fmla="*/ 6591 h 10000"/>
              <a:gd name="connsiteX79-2369" fmla="*/ 9242 w 10000"/>
              <a:gd name="connsiteY79-2370" fmla="*/ 6591 h 10000"/>
              <a:gd name="connsiteX80-2371" fmla="*/ 9242 w 10000"/>
              <a:gd name="connsiteY80-2372" fmla="*/ 6591 h 10000"/>
              <a:gd name="connsiteX81-2373" fmla="*/ 9242 w 10000"/>
              <a:gd name="connsiteY81-2374" fmla="*/ 6698 h 10000"/>
              <a:gd name="connsiteX82-2375" fmla="*/ 9431 w 10000"/>
              <a:gd name="connsiteY82-2376" fmla="*/ 6698 h 10000"/>
              <a:gd name="connsiteX83-2377" fmla="*/ 9431 w 10000"/>
              <a:gd name="connsiteY83-2378" fmla="*/ 6805 h 10000"/>
              <a:gd name="connsiteX84-2379" fmla="*/ 9431 w 10000"/>
              <a:gd name="connsiteY84-2380" fmla="*/ 7018 h 10000"/>
              <a:gd name="connsiteX85-2381" fmla="*/ 9431 w 10000"/>
              <a:gd name="connsiteY85-2382" fmla="*/ 7126 h 10000"/>
              <a:gd name="connsiteX86-2383" fmla="*/ 9431 w 10000"/>
              <a:gd name="connsiteY86-2384" fmla="*/ 7340 h 10000"/>
              <a:gd name="connsiteX87-2385" fmla="*/ 9431 w 10000"/>
              <a:gd name="connsiteY87-2386" fmla="*/ 7553 h 10000"/>
              <a:gd name="connsiteX88-2387" fmla="*/ 9621 w 10000"/>
              <a:gd name="connsiteY88-2388" fmla="*/ 7982 h 10000"/>
              <a:gd name="connsiteX89-2389" fmla="*/ 9621 w 10000"/>
              <a:gd name="connsiteY89-2390" fmla="*/ 8302 h 10000"/>
              <a:gd name="connsiteX90-2391" fmla="*/ 9811 w 10000"/>
              <a:gd name="connsiteY90-2392" fmla="*/ 8623 h 10000"/>
              <a:gd name="connsiteX91-2393" fmla="*/ 10000 w 10000"/>
              <a:gd name="connsiteY91-2394" fmla="*/ 8824 h 10000"/>
              <a:gd name="connsiteX92-2395" fmla="*/ 10000 w 10000"/>
              <a:gd name="connsiteY92-2396" fmla="*/ 8931 h 10000"/>
              <a:gd name="connsiteX93-2397" fmla="*/ 10000 w 10000"/>
              <a:gd name="connsiteY93-2398" fmla="*/ 9038 h 10000"/>
              <a:gd name="connsiteX94-2399" fmla="*/ 10000 w 10000"/>
              <a:gd name="connsiteY94-2400" fmla="*/ 9144 h 10000"/>
              <a:gd name="connsiteX95-2401" fmla="*/ 9811 w 10000"/>
              <a:gd name="connsiteY95-2402" fmla="*/ 9251 h 10000"/>
              <a:gd name="connsiteX96-2403" fmla="*/ 9431 w 10000"/>
              <a:gd name="connsiteY96-2404" fmla="*/ 9358 h 10000"/>
              <a:gd name="connsiteX97-2405" fmla="*/ 9052 w 10000"/>
              <a:gd name="connsiteY97-2406" fmla="*/ 9465 h 10000"/>
              <a:gd name="connsiteX98-2407" fmla="*/ 8673 w 10000"/>
              <a:gd name="connsiteY98-2408" fmla="*/ 9572 h 10000"/>
              <a:gd name="connsiteX99-2409" fmla="*/ 8128 w 10000"/>
              <a:gd name="connsiteY99-2410" fmla="*/ 9680 h 10000"/>
              <a:gd name="connsiteX100-2411" fmla="*/ 7369 w 10000"/>
              <a:gd name="connsiteY100-2412" fmla="*/ 9786 h 10000"/>
              <a:gd name="connsiteX101-2413" fmla="*/ 6801 w 10000"/>
              <a:gd name="connsiteY101-2414" fmla="*/ 9893 h 10000"/>
              <a:gd name="connsiteX102-2415" fmla="*/ 6043 w 10000"/>
              <a:gd name="connsiteY102-2416" fmla="*/ 10000 h 10000"/>
              <a:gd name="connsiteX103-2417" fmla="*/ 5095 w 10000"/>
              <a:gd name="connsiteY103-2418" fmla="*/ 10000 h 10000"/>
              <a:gd name="connsiteX104-2419" fmla="*/ 5095 w 10000"/>
              <a:gd name="connsiteY104-2420" fmla="*/ 10000 h 10000"/>
              <a:gd name="connsiteX0-2421" fmla="*/ 5095 w 10000"/>
              <a:gd name="connsiteY0-2422" fmla="*/ 9787 h 9787"/>
              <a:gd name="connsiteX1-2423" fmla="*/ 4336 w 10000"/>
              <a:gd name="connsiteY1-2424" fmla="*/ 9680 h 9787"/>
              <a:gd name="connsiteX2-2425" fmla="*/ 3602 w 10000"/>
              <a:gd name="connsiteY2-2426" fmla="*/ 9680 h 9787"/>
              <a:gd name="connsiteX3-2427" fmla="*/ 3033 w 10000"/>
              <a:gd name="connsiteY3-2428" fmla="*/ 9573 h 9787"/>
              <a:gd name="connsiteX4-2429" fmla="*/ 2465 w 10000"/>
              <a:gd name="connsiteY4-2430" fmla="*/ 9467 h 9787"/>
              <a:gd name="connsiteX5-2431" fmla="*/ 2085 w 10000"/>
              <a:gd name="connsiteY5-2432" fmla="*/ 9359 h 9787"/>
              <a:gd name="connsiteX6-2433" fmla="*/ 1706 w 10000"/>
              <a:gd name="connsiteY6-2434" fmla="*/ 9145 h 9787"/>
              <a:gd name="connsiteX7-2435" fmla="*/ 1327 w 10000"/>
              <a:gd name="connsiteY7-2436" fmla="*/ 8931 h 9787"/>
              <a:gd name="connsiteX8-2437" fmla="*/ 1137 w 10000"/>
              <a:gd name="connsiteY8-2438" fmla="*/ 8718 h 9787"/>
              <a:gd name="connsiteX9-2439" fmla="*/ 759 w 10000"/>
              <a:gd name="connsiteY9-2440" fmla="*/ 8410 h 9787"/>
              <a:gd name="connsiteX10-2441" fmla="*/ 569 w 10000"/>
              <a:gd name="connsiteY10-2442" fmla="*/ 8089 h 9787"/>
              <a:gd name="connsiteX11-2443" fmla="*/ 379 w 10000"/>
              <a:gd name="connsiteY11-2444" fmla="*/ 7769 h 9787"/>
              <a:gd name="connsiteX12-2445" fmla="*/ 379 w 10000"/>
              <a:gd name="connsiteY12-2446" fmla="*/ 7447 h 9787"/>
              <a:gd name="connsiteX13-2447" fmla="*/ 189 w 10000"/>
              <a:gd name="connsiteY13-2448" fmla="*/ 7234 h 9787"/>
              <a:gd name="connsiteX14-2449" fmla="*/ 189 w 10000"/>
              <a:gd name="connsiteY14-2450" fmla="*/ 6913 h 9787"/>
              <a:gd name="connsiteX15-2451" fmla="*/ 189 w 10000"/>
              <a:gd name="connsiteY15-2452" fmla="*/ 6485 h 9787"/>
              <a:gd name="connsiteX16-2453" fmla="*/ 189 w 10000"/>
              <a:gd name="connsiteY16-2454" fmla="*/ 6057 h 9787"/>
              <a:gd name="connsiteX17-2455" fmla="*/ 189 w 10000"/>
              <a:gd name="connsiteY17-2456" fmla="*/ 5536 h 9787"/>
              <a:gd name="connsiteX18-2457" fmla="*/ 189 w 10000"/>
              <a:gd name="connsiteY18-2458" fmla="*/ 4894 h 9787"/>
              <a:gd name="connsiteX19-2459" fmla="*/ 189 w 10000"/>
              <a:gd name="connsiteY19-2460" fmla="*/ 4252 h 9787"/>
              <a:gd name="connsiteX20-2461" fmla="*/ 189 w 10000"/>
              <a:gd name="connsiteY20-2462" fmla="*/ 3409 h 9787"/>
              <a:gd name="connsiteX21-2463" fmla="*/ 189 w 10000"/>
              <a:gd name="connsiteY21-2464" fmla="*/ 2661 h 9787"/>
              <a:gd name="connsiteX22-2465" fmla="*/ 189 w 10000"/>
              <a:gd name="connsiteY22-2466" fmla="*/ 2020 h 9787"/>
              <a:gd name="connsiteX23-2467" fmla="*/ 0 w 10000"/>
              <a:gd name="connsiteY23-2468" fmla="*/ 1485 h 9787"/>
              <a:gd name="connsiteX24-2469" fmla="*/ 0 w 10000"/>
              <a:gd name="connsiteY24-2470" fmla="*/ 1056 h 9787"/>
              <a:gd name="connsiteX25-2471" fmla="*/ 0 w 10000"/>
              <a:gd name="connsiteY25-2472" fmla="*/ 642 h 9787"/>
              <a:gd name="connsiteX26-2473" fmla="*/ 0 w 10000"/>
              <a:gd name="connsiteY26-2474" fmla="*/ 322 h 9787"/>
              <a:gd name="connsiteX27-2475" fmla="*/ 1327 w 10000"/>
              <a:gd name="connsiteY27-2476" fmla="*/ 0 h 9787"/>
              <a:gd name="connsiteX28-2477" fmla="*/ 1517 w 10000"/>
              <a:gd name="connsiteY28-2478" fmla="*/ 322 h 9787"/>
              <a:gd name="connsiteX29-2479" fmla="*/ 1517 w 10000"/>
              <a:gd name="connsiteY29-2480" fmla="*/ 642 h 9787"/>
              <a:gd name="connsiteX30-2481" fmla="*/ 1327 w 10000"/>
              <a:gd name="connsiteY30-2482" fmla="*/ 749 h 9787"/>
              <a:gd name="connsiteX31-2483" fmla="*/ 1327 w 10000"/>
              <a:gd name="connsiteY31-2484" fmla="*/ 856 h 9787"/>
              <a:gd name="connsiteX32-2485" fmla="*/ 1327 w 10000"/>
              <a:gd name="connsiteY32-2486" fmla="*/ 1164 h 9787"/>
              <a:gd name="connsiteX33-2487" fmla="*/ 1327 w 10000"/>
              <a:gd name="connsiteY33-2488" fmla="*/ 1378 h 9787"/>
              <a:gd name="connsiteX34-2489" fmla="*/ 1327 w 10000"/>
              <a:gd name="connsiteY34-2490" fmla="*/ 1805 h 9787"/>
              <a:gd name="connsiteX35-2491" fmla="*/ 1327 w 10000"/>
              <a:gd name="connsiteY35-2492" fmla="*/ 2127 h 9787"/>
              <a:gd name="connsiteX36-2493" fmla="*/ 1137 w 10000"/>
              <a:gd name="connsiteY36-2494" fmla="*/ 2661 h 9787"/>
              <a:gd name="connsiteX37-2495" fmla="*/ 1137 w 10000"/>
              <a:gd name="connsiteY37-2496" fmla="*/ 3196 h 9787"/>
              <a:gd name="connsiteX38-2497" fmla="*/ 1137 w 10000"/>
              <a:gd name="connsiteY38-2498" fmla="*/ 3718 h 9787"/>
              <a:gd name="connsiteX39-2499" fmla="*/ 1137 w 10000"/>
              <a:gd name="connsiteY39-2500" fmla="*/ 4145 h 9787"/>
              <a:gd name="connsiteX40-2501" fmla="*/ 1137 w 10000"/>
              <a:gd name="connsiteY40-2502" fmla="*/ 4573 h 9787"/>
              <a:gd name="connsiteX41-2503" fmla="*/ 1137 w 10000"/>
              <a:gd name="connsiteY41-2504" fmla="*/ 5001 h 9787"/>
              <a:gd name="connsiteX42-2505" fmla="*/ 1327 w 10000"/>
              <a:gd name="connsiteY42-2506" fmla="*/ 5322 h 9787"/>
              <a:gd name="connsiteX43-2507" fmla="*/ 1327 w 10000"/>
              <a:gd name="connsiteY43-2508" fmla="*/ 5642 h 9787"/>
              <a:gd name="connsiteX44-2509" fmla="*/ 1327 w 10000"/>
              <a:gd name="connsiteY44-2510" fmla="*/ 5856 h 9787"/>
              <a:gd name="connsiteX45-2511" fmla="*/ 1327 w 10000"/>
              <a:gd name="connsiteY45-2512" fmla="*/ 6057 h 9787"/>
              <a:gd name="connsiteX46-2513" fmla="*/ 1327 w 10000"/>
              <a:gd name="connsiteY46-2514" fmla="*/ 6698 h 9787"/>
              <a:gd name="connsiteX47-2515" fmla="*/ 1517 w 10000"/>
              <a:gd name="connsiteY47-2516" fmla="*/ 7340 h 9787"/>
              <a:gd name="connsiteX48-2517" fmla="*/ 1706 w 10000"/>
              <a:gd name="connsiteY48-2518" fmla="*/ 7661 h 9787"/>
              <a:gd name="connsiteX49-2519" fmla="*/ 1706 w 10000"/>
              <a:gd name="connsiteY49-2520" fmla="*/ 7875 h 9787"/>
              <a:gd name="connsiteX50-2521" fmla="*/ 1896 w 10000"/>
              <a:gd name="connsiteY50-2522" fmla="*/ 8089 h 9787"/>
              <a:gd name="connsiteX51-2523" fmla="*/ 2275 w 10000"/>
              <a:gd name="connsiteY51-2524" fmla="*/ 8303 h 9787"/>
              <a:gd name="connsiteX52-2525" fmla="*/ 2465 w 10000"/>
              <a:gd name="connsiteY52-2526" fmla="*/ 8410 h 9787"/>
              <a:gd name="connsiteX53-2527" fmla="*/ 2844 w 10000"/>
              <a:gd name="connsiteY53-2528" fmla="*/ 8517 h 9787"/>
              <a:gd name="connsiteX54-2529" fmla="*/ 3222 w 10000"/>
              <a:gd name="connsiteY54-2530" fmla="*/ 8611 h 9787"/>
              <a:gd name="connsiteX55-2531" fmla="*/ 3602 w 10000"/>
              <a:gd name="connsiteY55-2532" fmla="*/ 8718 h 9787"/>
              <a:gd name="connsiteX56-2533" fmla="*/ 3958 w 10000"/>
              <a:gd name="connsiteY56-2534" fmla="*/ 8718 h 9787"/>
              <a:gd name="connsiteX57-2535" fmla="*/ 4527 w 10000"/>
              <a:gd name="connsiteY57-2536" fmla="*/ 8825 h 9787"/>
              <a:gd name="connsiteX58-2537" fmla="*/ 5095 w 10000"/>
              <a:gd name="connsiteY58-2538" fmla="*/ 8825 h 9787"/>
              <a:gd name="connsiteX59-2539" fmla="*/ 5664 w 10000"/>
              <a:gd name="connsiteY59-2540" fmla="*/ 8825 h 9787"/>
              <a:gd name="connsiteX60-2541" fmla="*/ 6232 w 10000"/>
              <a:gd name="connsiteY60-2542" fmla="*/ 8718 h 9787"/>
              <a:gd name="connsiteX61-2543" fmla="*/ 6612 w 10000"/>
              <a:gd name="connsiteY61-2544" fmla="*/ 8718 h 9787"/>
              <a:gd name="connsiteX62-2545" fmla="*/ 7180 w 10000"/>
              <a:gd name="connsiteY62-2546" fmla="*/ 8611 h 9787"/>
              <a:gd name="connsiteX63-2547" fmla="*/ 7560 w 10000"/>
              <a:gd name="connsiteY63-2548" fmla="*/ 8517 h 9787"/>
              <a:gd name="connsiteX64-2549" fmla="*/ 7938 w 10000"/>
              <a:gd name="connsiteY64-2550" fmla="*/ 8410 h 9787"/>
              <a:gd name="connsiteX65-2551" fmla="*/ 8128 w 10000"/>
              <a:gd name="connsiteY65-2552" fmla="*/ 8303 h 9787"/>
              <a:gd name="connsiteX66-2553" fmla="*/ 8128 w 10000"/>
              <a:gd name="connsiteY66-2554" fmla="*/ 8196 h 9787"/>
              <a:gd name="connsiteX67-2555" fmla="*/ 8294 w 10000"/>
              <a:gd name="connsiteY67-2556" fmla="*/ 7982 h 9787"/>
              <a:gd name="connsiteX68-2557" fmla="*/ 8483 w 10000"/>
              <a:gd name="connsiteY68-2558" fmla="*/ 7769 h 9787"/>
              <a:gd name="connsiteX69-2559" fmla="*/ 8673 w 10000"/>
              <a:gd name="connsiteY69-2560" fmla="*/ 7661 h 9787"/>
              <a:gd name="connsiteX70-2561" fmla="*/ 8673 w 10000"/>
              <a:gd name="connsiteY70-2562" fmla="*/ 7340 h 9787"/>
              <a:gd name="connsiteX71-2563" fmla="*/ 8863 w 10000"/>
              <a:gd name="connsiteY71-2564" fmla="*/ 7127 h 9787"/>
              <a:gd name="connsiteX72-2565" fmla="*/ 8863 w 10000"/>
              <a:gd name="connsiteY72-2566" fmla="*/ 6913 h 9787"/>
              <a:gd name="connsiteX73-2567" fmla="*/ 8863 w 10000"/>
              <a:gd name="connsiteY73-2568" fmla="*/ 6805 h 9787"/>
              <a:gd name="connsiteX74-2569" fmla="*/ 9052 w 10000"/>
              <a:gd name="connsiteY74-2570" fmla="*/ 6592 h 9787"/>
              <a:gd name="connsiteX75-2571" fmla="*/ 9052 w 10000"/>
              <a:gd name="connsiteY75-2572" fmla="*/ 6485 h 9787"/>
              <a:gd name="connsiteX76-2573" fmla="*/ 9242 w 10000"/>
              <a:gd name="connsiteY76-2574" fmla="*/ 6485 h 9787"/>
              <a:gd name="connsiteX77-2575" fmla="*/ 9242 w 10000"/>
              <a:gd name="connsiteY77-2576" fmla="*/ 6378 h 9787"/>
              <a:gd name="connsiteX78-2577" fmla="*/ 9242 w 10000"/>
              <a:gd name="connsiteY78-2578" fmla="*/ 6378 h 9787"/>
              <a:gd name="connsiteX79-2579" fmla="*/ 9242 w 10000"/>
              <a:gd name="connsiteY79-2580" fmla="*/ 6378 h 9787"/>
              <a:gd name="connsiteX80-2581" fmla="*/ 9242 w 10000"/>
              <a:gd name="connsiteY80-2582" fmla="*/ 6485 h 9787"/>
              <a:gd name="connsiteX81-2583" fmla="*/ 9431 w 10000"/>
              <a:gd name="connsiteY81-2584" fmla="*/ 6485 h 9787"/>
              <a:gd name="connsiteX82-2585" fmla="*/ 9431 w 10000"/>
              <a:gd name="connsiteY82-2586" fmla="*/ 6592 h 9787"/>
              <a:gd name="connsiteX83-2587" fmla="*/ 9431 w 10000"/>
              <a:gd name="connsiteY83-2588" fmla="*/ 6805 h 9787"/>
              <a:gd name="connsiteX84-2589" fmla="*/ 9431 w 10000"/>
              <a:gd name="connsiteY84-2590" fmla="*/ 6913 h 9787"/>
              <a:gd name="connsiteX85-2591" fmla="*/ 9431 w 10000"/>
              <a:gd name="connsiteY85-2592" fmla="*/ 7127 h 9787"/>
              <a:gd name="connsiteX86-2593" fmla="*/ 9431 w 10000"/>
              <a:gd name="connsiteY86-2594" fmla="*/ 7340 h 9787"/>
              <a:gd name="connsiteX87-2595" fmla="*/ 9621 w 10000"/>
              <a:gd name="connsiteY87-2596" fmla="*/ 7769 h 9787"/>
              <a:gd name="connsiteX88-2597" fmla="*/ 9621 w 10000"/>
              <a:gd name="connsiteY88-2598" fmla="*/ 8089 h 9787"/>
              <a:gd name="connsiteX89-2599" fmla="*/ 9811 w 10000"/>
              <a:gd name="connsiteY89-2600" fmla="*/ 8410 h 9787"/>
              <a:gd name="connsiteX90-2601" fmla="*/ 10000 w 10000"/>
              <a:gd name="connsiteY90-2602" fmla="*/ 8611 h 9787"/>
              <a:gd name="connsiteX91-2603" fmla="*/ 10000 w 10000"/>
              <a:gd name="connsiteY91-2604" fmla="*/ 8718 h 9787"/>
              <a:gd name="connsiteX92-2605" fmla="*/ 10000 w 10000"/>
              <a:gd name="connsiteY92-2606" fmla="*/ 8825 h 9787"/>
              <a:gd name="connsiteX93-2607" fmla="*/ 10000 w 10000"/>
              <a:gd name="connsiteY93-2608" fmla="*/ 8931 h 9787"/>
              <a:gd name="connsiteX94-2609" fmla="*/ 9811 w 10000"/>
              <a:gd name="connsiteY94-2610" fmla="*/ 9038 h 9787"/>
              <a:gd name="connsiteX95-2611" fmla="*/ 9431 w 10000"/>
              <a:gd name="connsiteY95-2612" fmla="*/ 9145 h 9787"/>
              <a:gd name="connsiteX96-2613" fmla="*/ 9052 w 10000"/>
              <a:gd name="connsiteY96-2614" fmla="*/ 9252 h 9787"/>
              <a:gd name="connsiteX97-2615" fmla="*/ 8673 w 10000"/>
              <a:gd name="connsiteY97-2616" fmla="*/ 9359 h 9787"/>
              <a:gd name="connsiteX98-2617" fmla="*/ 8128 w 10000"/>
              <a:gd name="connsiteY98-2618" fmla="*/ 9467 h 9787"/>
              <a:gd name="connsiteX99-2619" fmla="*/ 7369 w 10000"/>
              <a:gd name="connsiteY99-2620" fmla="*/ 9573 h 9787"/>
              <a:gd name="connsiteX100-2621" fmla="*/ 6801 w 10000"/>
              <a:gd name="connsiteY100-2622" fmla="*/ 9680 h 9787"/>
              <a:gd name="connsiteX101-2623" fmla="*/ 6043 w 10000"/>
              <a:gd name="connsiteY101-2624" fmla="*/ 9787 h 9787"/>
              <a:gd name="connsiteX102-2625" fmla="*/ 5095 w 10000"/>
              <a:gd name="connsiteY102-2626" fmla="*/ 9787 h 9787"/>
              <a:gd name="connsiteX103-2627" fmla="*/ 5095 w 10000"/>
              <a:gd name="connsiteY103-2628" fmla="*/ 9787 h 9787"/>
              <a:gd name="connsiteX0-2629" fmla="*/ 5095 w 10000"/>
              <a:gd name="connsiteY0-2630" fmla="*/ 9671 h 9671"/>
              <a:gd name="connsiteX1-2631" fmla="*/ 4336 w 10000"/>
              <a:gd name="connsiteY1-2632" fmla="*/ 9562 h 9671"/>
              <a:gd name="connsiteX2-2633" fmla="*/ 3602 w 10000"/>
              <a:gd name="connsiteY2-2634" fmla="*/ 9562 h 9671"/>
              <a:gd name="connsiteX3-2635" fmla="*/ 3033 w 10000"/>
              <a:gd name="connsiteY3-2636" fmla="*/ 9452 h 9671"/>
              <a:gd name="connsiteX4-2637" fmla="*/ 2465 w 10000"/>
              <a:gd name="connsiteY4-2638" fmla="*/ 9344 h 9671"/>
              <a:gd name="connsiteX5-2639" fmla="*/ 2085 w 10000"/>
              <a:gd name="connsiteY5-2640" fmla="*/ 9234 h 9671"/>
              <a:gd name="connsiteX6-2641" fmla="*/ 1706 w 10000"/>
              <a:gd name="connsiteY6-2642" fmla="*/ 9015 h 9671"/>
              <a:gd name="connsiteX7-2643" fmla="*/ 1327 w 10000"/>
              <a:gd name="connsiteY7-2644" fmla="*/ 8796 h 9671"/>
              <a:gd name="connsiteX8-2645" fmla="*/ 1137 w 10000"/>
              <a:gd name="connsiteY8-2646" fmla="*/ 8579 h 9671"/>
              <a:gd name="connsiteX9-2647" fmla="*/ 759 w 10000"/>
              <a:gd name="connsiteY9-2648" fmla="*/ 8264 h 9671"/>
              <a:gd name="connsiteX10-2649" fmla="*/ 569 w 10000"/>
              <a:gd name="connsiteY10-2650" fmla="*/ 7936 h 9671"/>
              <a:gd name="connsiteX11-2651" fmla="*/ 379 w 10000"/>
              <a:gd name="connsiteY11-2652" fmla="*/ 7609 h 9671"/>
              <a:gd name="connsiteX12-2653" fmla="*/ 379 w 10000"/>
              <a:gd name="connsiteY12-2654" fmla="*/ 7280 h 9671"/>
              <a:gd name="connsiteX13-2655" fmla="*/ 189 w 10000"/>
              <a:gd name="connsiteY13-2656" fmla="*/ 7062 h 9671"/>
              <a:gd name="connsiteX14-2657" fmla="*/ 189 w 10000"/>
              <a:gd name="connsiteY14-2658" fmla="*/ 6734 h 9671"/>
              <a:gd name="connsiteX15-2659" fmla="*/ 189 w 10000"/>
              <a:gd name="connsiteY15-2660" fmla="*/ 6297 h 9671"/>
              <a:gd name="connsiteX16-2661" fmla="*/ 189 w 10000"/>
              <a:gd name="connsiteY16-2662" fmla="*/ 5860 h 9671"/>
              <a:gd name="connsiteX17-2663" fmla="*/ 189 w 10000"/>
              <a:gd name="connsiteY17-2664" fmla="*/ 5327 h 9671"/>
              <a:gd name="connsiteX18-2665" fmla="*/ 189 w 10000"/>
              <a:gd name="connsiteY18-2666" fmla="*/ 4672 h 9671"/>
              <a:gd name="connsiteX19-2667" fmla="*/ 189 w 10000"/>
              <a:gd name="connsiteY19-2668" fmla="*/ 4016 h 9671"/>
              <a:gd name="connsiteX20-2669" fmla="*/ 189 w 10000"/>
              <a:gd name="connsiteY20-2670" fmla="*/ 3154 h 9671"/>
              <a:gd name="connsiteX21-2671" fmla="*/ 189 w 10000"/>
              <a:gd name="connsiteY21-2672" fmla="*/ 2390 h 9671"/>
              <a:gd name="connsiteX22-2673" fmla="*/ 189 w 10000"/>
              <a:gd name="connsiteY22-2674" fmla="*/ 1735 h 9671"/>
              <a:gd name="connsiteX23-2675" fmla="*/ 0 w 10000"/>
              <a:gd name="connsiteY23-2676" fmla="*/ 1188 h 9671"/>
              <a:gd name="connsiteX24-2677" fmla="*/ 0 w 10000"/>
              <a:gd name="connsiteY24-2678" fmla="*/ 750 h 9671"/>
              <a:gd name="connsiteX25-2679" fmla="*/ 0 w 10000"/>
              <a:gd name="connsiteY25-2680" fmla="*/ 327 h 9671"/>
              <a:gd name="connsiteX26-2681" fmla="*/ 0 w 10000"/>
              <a:gd name="connsiteY26-2682" fmla="*/ 0 h 9671"/>
              <a:gd name="connsiteX27-2683" fmla="*/ 1517 w 10000"/>
              <a:gd name="connsiteY27-2684" fmla="*/ 0 h 9671"/>
              <a:gd name="connsiteX28-2685" fmla="*/ 1517 w 10000"/>
              <a:gd name="connsiteY28-2686" fmla="*/ 327 h 9671"/>
              <a:gd name="connsiteX29-2687" fmla="*/ 1327 w 10000"/>
              <a:gd name="connsiteY29-2688" fmla="*/ 436 h 9671"/>
              <a:gd name="connsiteX30-2689" fmla="*/ 1327 w 10000"/>
              <a:gd name="connsiteY30-2690" fmla="*/ 546 h 9671"/>
              <a:gd name="connsiteX31-2691" fmla="*/ 1327 w 10000"/>
              <a:gd name="connsiteY31-2692" fmla="*/ 860 h 9671"/>
              <a:gd name="connsiteX32-2693" fmla="*/ 1327 w 10000"/>
              <a:gd name="connsiteY32-2694" fmla="*/ 1079 h 9671"/>
              <a:gd name="connsiteX33-2695" fmla="*/ 1327 w 10000"/>
              <a:gd name="connsiteY33-2696" fmla="*/ 1515 h 9671"/>
              <a:gd name="connsiteX34-2697" fmla="*/ 1327 w 10000"/>
              <a:gd name="connsiteY34-2698" fmla="*/ 1844 h 9671"/>
              <a:gd name="connsiteX35-2699" fmla="*/ 1137 w 10000"/>
              <a:gd name="connsiteY35-2700" fmla="*/ 2390 h 9671"/>
              <a:gd name="connsiteX36-2701" fmla="*/ 1137 w 10000"/>
              <a:gd name="connsiteY36-2702" fmla="*/ 2937 h 9671"/>
              <a:gd name="connsiteX37-2703" fmla="*/ 1137 w 10000"/>
              <a:gd name="connsiteY37-2704" fmla="*/ 3470 h 9671"/>
              <a:gd name="connsiteX38-2705" fmla="*/ 1137 w 10000"/>
              <a:gd name="connsiteY38-2706" fmla="*/ 3906 h 9671"/>
              <a:gd name="connsiteX39-2707" fmla="*/ 1137 w 10000"/>
              <a:gd name="connsiteY39-2708" fmla="*/ 4344 h 9671"/>
              <a:gd name="connsiteX40-2709" fmla="*/ 1137 w 10000"/>
              <a:gd name="connsiteY40-2710" fmla="*/ 4781 h 9671"/>
              <a:gd name="connsiteX41-2711" fmla="*/ 1327 w 10000"/>
              <a:gd name="connsiteY41-2712" fmla="*/ 5109 h 9671"/>
              <a:gd name="connsiteX42-2713" fmla="*/ 1327 w 10000"/>
              <a:gd name="connsiteY42-2714" fmla="*/ 5436 h 9671"/>
              <a:gd name="connsiteX43-2715" fmla="*/ 1327 w 10000"/>
              <a:gd name="connsiteY43-2716" fmla="*/ 5654 h 9671"/>
              <a:gd name="connsiteX44-2717" fmla="*/ 1327 w 10000"/>
              <a:gd name="connsiteY44-2718" fmla="*/ 5860 h 9671"/>
              <a:gd name="connsiteX45-2719" fmla="*/ 1327 w 10000"/>
              <a:gd name="connsiteY45-2720" fmla="*/ 6515 h 9671"/>
              <a:gd name="connsiteX46-2721" fmla="*/ 1517 w 10000"/>
              <a:gd name="connsiteY46-2722" fmla="*/ 7171 h 9671"/>
              <a:gd name="connsiteX47-2723" fmla="*/ 1706 w 10000"/>
              <a:gd name="connsiteY47-2724" fmla="*/ 7499 h 9671"/>
              <a:gd name="connsiteX48-2725" fmla="*/ 1706 w 10000"/>
              <a:gd name="connsiteY48-2726" fmla="*/ 7717 h 9671"/>
              <a:gd name="connsiteX49-2727" fmla="*/ 1896 w 10000"/>
              <a:gd name="connsiteY49-2728" fmla="*/ 7936 h 9671"/>
              <a:gd name="connsiteX50-2729" fmla="*/ 2275 w 10000"/>
              <a:gd name="connsiteY50-2730" fmla="*/ 8155 h 9671"/>
              <a:gd name="connsiteX51-2731" fmla="*/ 2465 w 10000"/>
              <a:gd name="connsiteY51-2732" fmla="*/ 8264 h 9671"/>
              <a:gd name="connsiteX52-2733" fmla="*/ 2844 w 10000"/>
              <a:gd name="connsiteY52-2734" fmla="*/ 8373 h 9671"/>
              <a:gd name="connsiteX53-2735" fmla="*/ 3222 w 10000"/>
              <a:gd name="connsiteY53-2736" fmla="*/ 8469 h 9671"/>
              <a:gd name="connsiteX54-2737" fmla="*/ 3602 w 10000"/>
              <a:gd name="connsiteY54-2738" fmla="*/ 8579 h 9671"/>
              <a:gd name="connsiteX55-2739" fmla="*/ 3958 w 10000"/>
              <a:gd name="connsiteY55-2740" fmla="*/ 8579 h 9671"/>
              <a:gd name="connsiteX56-2741" fmla="*/ 4527 w 10000"/>
              <a:gd name="connsiteY56-2742" fmla="*/ 8688 h 9671"/>
              <a:gd name="connsiteX57-2743" fmla="*/ 5095 w 10000"/>
              <a:gd name="connsiteY57-2744" fmla="*/ 8688 h 9671"/>
              <a:gd name="connsiteX58-2745" fmla="*/ 5664 w 10000"/>
              <a:gd name="connsiteY58-2746" fmla="*/ 8688 h 9671"/>
              <a:gd name="connsiteX59-2747" fmla="*/ 6232 w 10000"/>
              <a:gd name="connsiteY59-2748" fmla="*/ 8579 h 9671"/>
              <a:gd name="connsiteX60-2749" fmla="*/ 6612 w 10000"/>
              <a:gd name="connsiteY60-2750" fmla="*/ 8579 h 9671"/>
              <a:gd name="connsiteX61-2751" fmla="*/ 7180 w 10000"/>
              <a:gd name="connsiteY61-2752" fmla="*/ 8469 h 9671"/>
              <a:gd name="connsiteX62-2753" fmla="*/ 7560 w 10000"/>
              <a:gd name="connsiteY62-2754" fmla="*/ 8373 h 9671"/>
              <a:gd name="connsiteX63-2755" fmla="*/ 7938 w 10000"/>
              <a:gd name="connsiteY63-2756" fmla="*/ 8264 h 9671"/>
              <a:gd name="connsiteX64-2757" fmla="*/ 8128 w 10000"/>
              <a:gd name="connsiteY64-2758" fmla="*/ 8155 h 9671"/>
              <a:gd name="connsiteX65-2759" fmla="*/ 8128 w 10000"/>
              <a:gd name="connsiteY65-2760" fmla="*/ 8045 h 9671"/>
              <a:gd name="connsiteX66-2761" fmla="*/ 8294 w 10000"/>
              <a:gd name="connsiteY66-2762" fmla="*/ 7827 h 9671"/>
              <a:gd name="connsiteX67-2763" fmla="*/ 8483 w 10000"/>
              <a:gd name="connsiteY67-2764" fmla="*/ 7609 h 9671"/>
              <a:gd name="connsiteX68-2765" fmla="*/ 8673 w 10000"/>
              <a:gd name="connsiteY68-2766" fmla="*/ 7499 h 9671"/>
              <a:gd name="connsiteX69-2767" fmla="*/ 8673 w 10000"/>
              <a:gd name="connsiteY69-2768" fmla="*/ 7171 h 9671"/>
              <a:gd name="connsiteX70-2769" fmla="*/ 8863 w 10000"/>
              <a:gd name="connsiteY70-2770" fmla="*/ 6953 h 9671"/>
              <a:gd name="connsiteX71-2771" fmla="*/ 8863 w 10000"/>
              <a:gd name="connsiteY71-2772" fmla="*/ 6734 h 9671"/>
              <a:gd name="connsiteX72-2773" fmla="*/ 8863 w 10000"/>
              <a:gd name="connsiteY72-2774" fmla="*/ 6624 h 9671"/>
              <a:gd name="connsiteX73-2775" fmla="*/ 9052 w 10000"/>
              <a:gd name="connsiteY73-2776" fmla="*/ 6406 h 9671"/>
              <a:gd name="connsiteX74-2777" fmla="*/ 9052 w 10000"/>
              <a:gd name="connsiteY74-2778" fmla="*/ 6297 h 9671"/>
              <a:gd name="connsiteX75-2779" fmla="*/ 9242 w 10000"/>
              <a:gd name="connsiteY75-2780" fmla="*/ 6297 h 9671"/>
              <a:gd name="connsiteX76-2781" fmla="*/ 9242 w 10000"/>
              <a:gd name="connsiteY76-2782" fmla="*/ 6188 h 9671"/>
              <a:gd name="connsiteX77-2783" fmla="*/ 9242 w 10000"/>
              <a:gd name="connsiteY77-2784" fmla="*/ 6188 h 9671"/>
              <a:gd name="connsiteX78-2785" fmla="*/ 9242 w 10000"/>
              <a:gd name="connsiteY78-2786" fmla="*/ 6188 h 9671"/>
              <a:gd name="connsiteX79-2787" fmla="*/ 9242 w 10000"/>
              <a:gd name="connsiteY79-2788" fmla="*/ 6297 h 9671"/>
              <a:gd name="connsiteX80-2789" fmla="*/ 9431 w 10000"/>
              <a:gd name="connsiteY80-2790" fmla="*/ 6297 h 9671"/>
              <a:gd name="connsiteX81-2791" fmla="*/ 9431 w 10000"/>
              <a:gd name="connsiteY81-2792" fmla="*/ 6406 h 9671"/>
              <a:gd name="connsiteX82-2793" fmla="*/ 9431 w 10000"/>
              <a:gd name="connsiteY82-2794" fmla="*/ 6624 h 9671"/>
              <a:gd name="connsiteX83-2795" fmla="*/ 9431 w 10000"/>
              <a:gd name="connsiteY83-2796" fmla="*/ 6734 h 9671"/>
              <a:gd name="connsiteX84-2797" fmla="*/ 9431 w 10000"/>
              <a:gd name="connsiteY84-2798" fmla="*/ 6953 h 9671"/>
              <a:gd name="connsiteX85-2799" fmla="*/ 9431 w 10000"/>
              <a:gd name="connsiteY85-2800" fmla="*/ 7171 h 9671"/>
              <a:gd name="connsiteX86-2801" fmla="*/ 9621 w 10000"/>
              <a:gd name="connsiteY86-2802" fmla="*/ 7609 h 9671"/>
              <a:gd name="connsiteX87-2803" fmla="*/ 9621 w 10000"/>
              <a:gd name="connsiteY87-2804" fmla="*/ 7936 h 9671"/>
              <a:gd name="connsiteX88-2805" fmla="*/ 9811 w 10000"/>
              <a:gd name="connsiteY88-2806" fmla="*/ 8264 h 9671"/>
              <a:gd name="connsiteX89-2807" fmla="*/ 10000 w 10000"/>
              <a:gd name="connsiteY89-2808" fmla="*/ 8469 h 9671"/>
              <a:gd name="connsiteX90-2809" fmla="*/ 10000 w 10000"/>
              <a:gd name="connsiteY90-2810" fmla="*/ 8579 h 9671"/>
              <a:gd name="connsiteX91-2811" fmla="*/ 10000 w 10000"/>
              <a:gd name="connsiteY91-2812" fmla="*/ 8688 h 9671"/>
              <a:gd name="connsiteX92-2813" fmla="*/ 10000 w 10000"/>
              <a:gd name="connsiteY92-2814" fmla="*/ 8796 h 9671"/>
              <a:gd name="connsiteX93-2815" fmla="*/ 9811 w 10000"/>
              <a:gd name="connsiteY93-2816" fmla="*/ 8906 h 9671"/>
              <a:gd name="connsiteX94-2817" fmla="*/ 9431 w 10000"/>
              <a:gd name="connsiteY94-2818" fmla="*/ 9015 h 9671"/>
              <a:gd name="connsiteX95-2819" fmla="*/ 9052 w 10000"/>
              <a:gd name="connsiteY95-2820" fmla="*/ 9124 h 9671"/>
              <a:gd name="connsiteX96-2821" fmla="*/ 8673 w 10000"/>
              <a:gd name="connsiteY96-2822" fmla="*/ 9234 h 9671"/>
              <a:gd name="connsiteX97-2823" fmla="*/ 8128 w 10000"/>
              <a:gd name="connsiteY97-2824" fmla="*/ 9344 h 9671"/>
              <a:gd name="connsiteX98-2825" fmla="*/ 7369 w 10000"/>
              <a:gd name="connsiteY98-2826" fmla="*/ 9452 h 9671"/>
              <a:gd name="connsiteX99-2827" fmla="*/ 6801 w 10000"/>
              <a:gd name="connsiteY99-2828" fmla="*/ 9562 h 9671"/>
              <a:gd name="connsiteX100-2829" fmla="*/ 6043 w 10000"/>
              <a:gd name="connsiteY100-2830" fmla="*/ 9671 h 9671"/>
              <a:gd name="connsiteX101-2831" fmla="*/ 5095 w 10000"/>
              <a:gd name="connsiteY101-2832" fmla="*/ 9671 h 9671"/>
              <a:gd name="connsiteX102-2833" fmla="*/ 5095 w 10000"/>
              <a:gd name="connsiteY102-2834" fmla="*/ 9671 h 9671"/>
              <a:gd name="connsiteX0-2835" fmla="*/ 5095 w 10000"/>
              <a:gd name="connsiteY0-2836" fmla="*/ 10000 h 10000"/>
              <a:gd name="connsiteX1-2837" fmla="*/ 4336 w 10000"/>
              <a:gd name="connsiteY1-2838" fmla="*/ 9887 h 10000"/>
              <a:gd name="connsiteX2-2839" fmla="*/ 3602 w 10000"/>
              <a:gd name="connsiteY2-2840" fmla="*/ 9887 h 10000"/>
              <a:gd name="connsiteX3-2841" fmla="*/ 3033 w 10000"/>
              <a:gd name="connsiteY3-2842" fmla="*/ 9774 h 10000"/>
              <a:gd name="connsiteX4-2843" fmla="*/ 2465 w 10000"/>
              <a:gd name="connsiteY4-2844" fmla="*/ 9662 h 10000"/>
              <a:gd name="connsiteX5-2845" fmla="*/ 2085 w 10000"/>
              <a:gd name="connsiteY5-2846" fmla="*/ 9548 h 10000"/>
              <a:gd name="connsiteX6-2847" fmla="*/ 1706 w 10000"/>
              <a:gd name="connsiteY6-2848" fmla="*/ 9322 h 10000"/>
              <a:gd name="connsiteX7-2849" fmla="*/ 1327 w 10000"/>
              <a:gd name="connsiteY7-2850" fmla="*/ 9095 h 10000"/>
              <a:gd name="connsiteX8-2851" fmla="*/ 1137 w 10000"/>
              <a:gd name="connsiteY8-2852" fmla="*/ 8871 h 10000"/>
              <a:gd name="connsiteX9-2853" fmla="*/ 759 w 10000"/>
              <a:gd name="connsiteY9-2854" fmla="*/ 8545 h 10000"/>
              <a:gd name="connsiteX10-2855" fmla="*/ 569 w 10000"/>
              <a:gd name="connsiteY10-2856" fmla="*/ 8206 h 10000"/>
              <a:gd name="connsiteX11-2857" fmla="*/ 379 w 10000"/>
              <a:gd name="connsiteY11-2858" fmla="*/ 7868 h 10000"/>
              <a:gd name="connsiteX12-2859" fmla="*/ 379 w 10000"/>
              <a:gd name="connsiteY12-2860" fmla="*/ 7528 h 10000"/>
              <a:gd name="connsiteX13-2861" fmla="*/ 189 w 10000"/>
              <a:gd name="connsiteY13-2862" fmla="*/ 7302 h 10000"/>
              <a:gd name="connsiteX14-2863" fmla="*/ 189 w 10000"/>
              <a:gd name="connsiteY14-2864" fmla="*/ 6963 h 10000"/>
              <a:gd name="connsiteX15-2865" fmla="*/ 189 w 10000"/>
              <a:gd name="connsiteY15-2866" fmla="*/ 6511 h 10000"/>
              <a:gd name="connsiteX16-2867" fmla="*/ 189 w 10000"/>
              <a:gd name="connsiteY16-2868" fmla="*/ 6059 h 10000"/>
              <a:gd name="connsiteX17-2869" fmla="*/ 189 w 10000"/>
              <a:gd name="connsiteY17-2870" fmla="*/ 5508 h 10000"/>
              <a:gd name="connsiteX18-2871" fmla="*/ 189 w 10000"/>
              <a:gd name="connsiteY18-2872" fmla="*/ 4831 h 10000"/>
              <a:gd name="connsiteX19-2873" fmla="*/ 189 w 10000"/>
              <a:gd name="connsiteY19-2874" fmla="*/ 4153 h 10000"/>
              <a:gd name="connsiteX20-2875" fmla="*/ 189 w 10000"/>
              <a:gd name="connsiteY20-2876" fmla="*/ 3261 h 10000"/>
              <a:gd name="connsiteX21-2877" fmla="*/ 189 w 10000"/>
              <a:gd name="connsiteY21-2878" fmla="*/ 2471 h 10000"/>
              <a:gd name="connsiteX22-2879" fmla="*/ 189 w 10000"/>
              <a:gd name="connsiteY22-2880" fmla="*/ 1794 h 10000"/>
              <a:gd name="connsiteX23-2881" fmla="*/ 0 w 10000"/>
              <a:gd name="connsiteY23-2882" fmla="*/ 1228 h 10000"/>
              <a:gd name="connsiteX24-2883" fmla="*/ 0 w 10000"/>
              <a:gd name="connsiteY24-2884" fmla="*/ 776 h 10000"/>
              <a:gd name="connsiteX25-2885" fmla="*/ 0 w 10000"/>
              <a:gd name="connsiteY25-2886" fmla="*/ 338 h 10000"/>
              <a:gd name="connsiteX26-2887" fmla="*/ 0 w 10000"/>
              <a:gd name="connsiteY26-2888" fmla="*/ 0 h 10000"/>
              <a:gd name="connsiteX27-2889" fmla="*/ 1517 w 10000"/>
              <a:gd name="connsiteY27-2890" fmla="*/ 338 h 10000"/>
              <a:gd name="connsiteX28-2891" fmla="*/ 1327 w 10000"/>
              <a:gd name="connsiteY28-2892" fmla="*/ 451 h 10000"/>
              <a:gd name="connsiteX29-2893" fmla="*/ 1327 w 10000"/>
              <a:gd name="connsiteY29-2894" fmla="*/ 565 h 10000"/>
              <a:gd name="connsiteX30-2895" fmla="*/ 1327 w 10000"/>
              <a:gd name="connsiteY30-2896" fmla="*/ 889 h 10000"/>
              <a:gd name="connsiteX31-2897" fmla="*/ 1327 w 10000"/>
              <a:gd name="connsiteY31-2898" fmla="*/ 1116 h 10000"/>
              <a:gd name="connsiteX32-2899" fmla="*/ 1327 w 10000"/>
              <a:gd name="connsiteY32-2900" fmla="*/ 1567 h 10000"/>
              <a:gd name="connsiteX33-2901" fmla="*/ 1327 w 10000"/>
              <a:gd name="connsiteY33-2902" fmla="*/ 1907 h 10000"/>
              <a:gd name="connsiteX34-2903" fmla="*/ 1137 w 10000"/>
              <a:gd name="connsiteY34-2904" fmla="*/ 2471 h 10000"/>
              <a:gd name="connsiteX35-2905" fmla="*/ 1137 w 10000"/>
              <a:gd name="connsiteY35-2906" fmla="*/ 3037 h 10000"/>
              <a:gd name="connsiteX36-2907" fmla="*/ 1137 w 10000"/>
              <a:gd name="connsiteY36-2908" fmla="*/ 3588 h 10000"/>
              <a:gd name="connsiteX37-2909" fmla="*/ 1137 w 10000"/>
              <a:gd name="connsiteY37-2910" fmla="*/ 4039 h 10000"/>
              <a:gd name="connsiteX38-2911" fmla="*/ 1137 w 10000"/>
              <a:gd name="connsiteY38-2912" fmla="*/ 4492 h 10000"/>
              <a:gd name="connsiteX39-2913" fmla="*/ 1137 w 10000"/>
              <a:gd name="connsiteY39-2914" fmla="*/ 4944 h 10000"/>
              <a:gd name="connsiteX40-2915" fmla="*/ 1327 w 10000"/>
              <a:gd name="connsiteY40-2916" fmla="*/ 5283 h 10000"/>
              <a:gd name="connsiteX41-2917" fmla="*/ 1327 w 10000"/>
              <a:gd name="connsiteY41-2918" fmla="*/ 5621 h 10000"/>
              <a:gd name="connsiteX42-2919" fmla="*/ 1327 w 10000"/>
              <a:gd name="connsiteY42-2920" fmla="*/ 5846 h 10000"/>
              <a:gd name="connsiteX43-2921" fmla="*/ 1327 w 10000"/>
              <a:gd name="connsiteY43-2922" fmla="*/ 6059 h 10000"/>
              <a:gd name="connsiteX44-2923" fmla="*/ 1327 w 10000"/>
              <a:gd name="connsiteY44-2924" fmla="*/ 6737 h 10000"/>
              <a:gd name="connsiteX45-2925" fmla="*/ 1517 w 10000"/>
              <a:gd name="connsiteY45-2926" fmla="*/ 7415 h 10000"/>
              <a:gd name="connsiteX46-2927" fmla="*/ 1706 w 10000"/>
              <a:gd name="connsiteY46-2928" fmla="*/ 7754 h 10000"/>
              <a:gd name="connsiteX47-2929" fmla="*/ 1706 w 10000"/>
              <a:gd name="connsiteY47-2930" fmla="*/ 7980 h 10000"/>
              <a:gd name="connsiteX48-2931" fmla="*/ 1896 w 10000"/>
              <a:gd name="connsiteY48-2932" fmla="*/ 8206 h 10000"/>
              <a:gd name="connsiteX49-2933" fmla="*/ 2275 w 10000"/>
              <a:gd name="connsiteY49-2934" fmla="*/ 8432 h 10000"/>
              <a:gd name="connsiteX50-2935" fmla="*/ 2465 w 10000"/>
              <a:gd name="connsiteY50-2936" fmla="*/ 8545 h 10000"/>
              <a:gd name="connsiteX51-2937" fmla="*/ 2844 w 10000"/>
              <a:gd name="connsiteY51-2938" fmla="*/ 8658 h 10000"/>
              <a:gd name="connsiteX52-2939" fmla="*/ 3222 w 10000"/>
              <a:gd name="connsiteY52-2940" fmla="*/ 8757 h 10000"/>
              <a:gd name="connsiteX53-2941" fmla="*/ 3602 w 10000"/>
              <a:gd name="connsiteY53-2942" fmla="*/ 8871 h 10000"/>
              <a:gd name="connsiteX54-2943" fmla="*/ 3958 w 10000"/>
              <a:gd name="connsiteY54-2944" fmla="*/ 8871 h 10000"/>
              <a:gd name="connsiteX55-2945" fmla="*/ 4527 w 10000"/>
              <a:gd name="connsiteY55-2946" fmla="*/ 8984 h 10000"/>
              <a:gd name="connsiteX56-2947" fmla="*/ 5095 w 10000"/>
              <a:gd name="connsiteY56-2948" fmla="*/ 8984 h 10000"/>
              <a:gd name="connsiteX57-2949" fmla="*/ 5664 w 10000"/>
              <a:gd name="connsiteY57-2950" fmla="*/ 8984 h 10000"/>
              <a:gd name="connsiteX58-2951" fmla="*/ 6232 w 10000"/>
              <a:gd name="connsiteY58-2952" fmla="*/ 8871 h 10000"/>
              <a:gd name="connsiteX59-2953" fmla="*/ 6612 w 10000"/>
              <a:gd name="connsiteY59-2954" fmla="*/ 8871 h 10000"/>
              <a:gd name="connsiteX60-2955" fmla="*/ 7180 w 10000"/>
              <a:gd name="connsiteY60-2956" fmla="*/ 8757 h 10000"/>
              <a:gd name="connsiteX61-2957" fmla="*/ 7560 w 10000"/>
              <a:gd name="connsiteY61-2958" fmla="*/ 8658 h 10000"/>
              <a:gd name="connsiteX62-2959" fmla="*/ 7938 w 10000"/>
              <a:gd name="connsiteY62-2960" fmla="*/ 8545 h 10000"/>
              <a:gd name="connsiteX63-2961" fmla="*/ 8128 w 10000"/>
              <a:gd name="connsiteY63-2962" fmla="*/ 8432 h 10000"/>
              <a:gd name="connsiteX64-2963" fmla="*/ 8128 w 10000"/>
              <a:gd name="connsiteY64-2964" fmla="*/ 8319 h 10000"/>
              <a:gd name="connsiteX65-2965" fmla="*/ 8294 w 10000"/>
              <a:gd name="connsiteY65-2966" fmla="*/ 8093 h 10000"/>
              <a:gd name="connsiteX66-2967" fmla="*/ 8483 w 10000"/>
              <a:gd name="connsiteY66-2968" fmla="*/ 7868 h 10000"/>
              <a:gd name="connsiteX67-2969" fmla="*/ 8673 w 10000"/>
              <a:gd name="connsiteY67-2970" fmla="*/ 7754 h 10000"/>
              <a:gd name="connsiteX68-2971" fmla="*/ 8673 w 10000"/>
              <a:gd name="connsiteY68-2972" fmla="*/ 7415 h 10000"/>
              <a:gd name="connsiteX69-2973" fmla="*/ 8863 w 10000"/>
              <a:gd name="connsiteY69-2974" fmla="*/ 7190 h 10000"/>
              <a:gd name="connsiteX70-2975" fmla="*/ 8863 w 10000"/>
              <a:gd name="connsiteY70-2976" fmla="*/ 6963 h 10000"/>
              <a:gd name="connsiteX71-2977" fmla="*/ 8863 w 10000"/>
              <a:gd name="connsiteY71-2978" fmla="*/ 6849 h 10000"/>
              <a:gd name="connsiteX72-2979" fmla="*/ 9052 w 10000"/>
              <a:gd name="connsiteY72-2980" fmla="*/ 6624 h 10000"/>
              <a:gd name="connsiteX73-2981" fmla="*/ 9052 w 10000"/>
              <a:gd name="connsiteY73-2982" fmla="*/ 6511 h 10000"/>
              <a:gd name="connsiteX74-2983" fmla="*/ 9242 w 10000"/>
              <a:gd name="connsiteY74-2984" fmla="*/ 6511 h 10000"/>
              <a:gd name="connsiteX75-2985" fmla="*/ 9242 w 10000"/>
              <a:gd name="connsiteY75-2986" fmla="*/ 6399 h 10000"/>
              <a:gd name="connsiteX76-2987" fmla="*/ 9242 w 10000"/>
              <a:gd name="connsiteY76-2988" fmla="*/ 6399 h 10000"/>
              <a:gd name="connsiteX77-2989" fmla="*/ 9242 w 10000"/>
              <a:gd name="connsiteY77-2990" fmla="*/ 6399 h 10000"/>
              <a:gd name="connsiteX78-2991" fmla="*/ 9242 w 10000"/>
              <a:gd name="connsiteY78-2992" fmla="*/ 6511 h 10000"/>
              <a:gd name="connsiteX79-2993" fmla="*/ 9431 w 10000"/>
              <a:gd name="connsiteY79-2994" fmla="*/ 6511 h 10000"/>
              <a:gd name="connsiteX80-2995" fmla="*/ 9431 w 10000"/>
              <a:gd name="connsiteY80-2996" fmla="*/ 6624 h 10000"/>
              <a:gd name="connsiteX81-2997" fmla="*/ 9431 w 10000"/>
              <a:gd name="connsiteY81-2998" fmla="*/ 6849 h 10000"/>
              <a:gd name="connsiteX82-2999" fmla="*/ 9431 w 10000"/>
              <a:gd name="connsiteY82-3000" fmla="*/ 6963 h 10000"/>
              <a:gd name="connsiteX83-3001" fmla="*/ 9431 w 10000"/>
              <a:gd name="connsiteY83-3002" fmla="*/ 7190 h 10000"/>
              <a:gd name="connsiteX84-3003" fmla="*/ 9431 w 10000"/>
              <a:gd name="connsiteY84-3004" fmla="*/ 7415 h 10000"/>
              <a:gd name="connsiteX85-3005" fmla="*/ 9621 w 10000"/>
              <a:gd name="connsiteY85-3006" fmla="*/ 7868 h 10000"/>
              <a:gd name="connsiteX86-3007" fmla="*/ 9621 w 10000"/>
              <a:gd name="connsiteY86-3008" fmla="*/ 8206 h 10000"/>
              <a:gd name="connsiteX87-3009" fmla="*/ 9811 w 10000"/>
              <a:gd name="connsiteY87-3010" fmla="*/ 8545 h 10000"/>
              <a:gd name="connsiteX88-3011" fmla="*/ 10000 w 10000"/>
              <a:gd name="connsiteY88-3012" fmla="*/ 8757 h 10000"/>
              <a:gd name="connsiteX89-3013" fmla="*/ 10000 w 10000"/>
              <a:gd name="connsiteY89-3014" fmla="*/ 8871 h 10000"/>
              <a:gd name="connsiteX90-3015" fmla="*/ 10000 w 10000"/>
              <a:gd name="connsiteY90-3016" fmla="*/ 8984 h 10000"/>
              <a:gd name="connsiteX91-3017" fmla="*/ 10000 w 10000"/>
              <a:gd name="connsiteY91-3018" fmla="*/ 9095 h 10000"/>
              <a:gd name="connsiteX92-3019" fmla="*/ 9811 w 10000"/>
              <a:gd name="connsiteY92-3020" fmla="*/ 9209 h 10000"/>
              <a:gd name="connsiteX93-3021" fmla="*/ 9431 w 10000"/>
              <a:gd name="connsiteY93-3022" fmla="*/ 9322 h 10000"/>
              <a:gd name="connsiteX94-3023" fmla="*/ 9052 w 10000"/>
              <a:gd name="connsiteY94-3024" fmla="*/ 9434 h 10000"/>
              <a:gd name="connsiteX95-3025" fmla="*/ 8673 w 10000"/>
              <a:gd name="connsiteY95-3026" fmla="*/ 9548 h 10000"/>
              <a:gd name="connsiteX96-3027" fmla="*/ 8128 w 10000"/>
              <a:gd name="connsiteY96-3028" fmla="*/ 9662 h 10000"/>
              <a:gd name="connsiteX97-3029" fmla="*/ 7369 w 10000"/>
              <a:gd name="connsiteY97-3030" fmla="*/ 9774 h 10000"/>
              <a:gd name="connsiteX98-3031" fmla="*/ 6801 w 10000"/>
              <a:gd name="connsiteY98-3032" fmla="*/ 9887 h 10000"/>
              <a:gd name="connsiteX99-3033" fmla="*/ 6043 w 10000"/>
              <a:gd name="connsiteY99-3034" fmla="*/ 10000 h 10000"/>
              <a:gd name="connsiteX100-3035" fmla="*/ 5095 w 10000"/>
              <a:gd name="connsiteY100-3036" fmla="*/ 10000 h 10000"/>
              <a:gd name="connsiteX101-3037" fmla="*/ 5095 w 10000"/>
              <a:gd name="connsiteY101-3038" fmla="*/ 10000 h 10000"/>
              <a:gd name="connsiteX0-3039" fmla="*/ 5095 w 10000"/>
              <a:gd name="connsiteY0-3040" fmla="*/ 10000 h 10000"/>
              <a:gd name="connsiteX1-3041" fmla="*/ 4336 w 10000"/>
              <a:gd name="connsiteY1-3042" fmla="*/ 9887 h 10000"/>
              <a:gd name="connsiteX2-3043" fmla="*/ 3602 w 10000"/>
              <a:gd name="connsiteY2-3044" fmla="*/ 9887 h 10000"/>
              <a:gd name="connsiteX3-3045" fmla="*/ 3033 w 10000"/>
              <a:gd name="connsiteY3-3046" fmla="*/ 9774 h 10000"/>
              <a:gd name="connsiteX4-3047" fmla="*/ 2465 w 10000"/>
              <a:gd name="connsiteY4-3048" fmla="*/ 9662 h 10000"/>
              <a:gd name="connsiteX5-3049" fmla="*/ 2085 w 10000"/>
              <a:gd name="connsiteY5-3050" fmla="*/ 9548 h 10000"/>
              <a:gd name="connsiteX6-3051" fmla="*/ 1706 w 10000"/>
              <a:gd name="connsiteY6-3052" fmla="*/ 9322 h 10000"/>
              <a:gd name="connsiteX7-3053" fmla="*/ 1327 w 10000"/>
              <a:gd name="connsiteY7-3054" fmla="*/ 9095 h 10000"/>
              <a:gd name="connsiteX8-3055" fmla="*/ 1137 w 10000"/>
              <a:gd name="connsiteY8-3056" fmla="*/ 8871 h 10000"/>
              <a:gd name="connsiteX9-3057" fmla="*/ 759 w 10000"/>
              <a:gd name="connsiteY9-3058" fmla="*/ 8545 h 10000"/>
              <a:gd name="connsiteX10-3059" fmla="*/ 569 w 10000"/>
              <a:gd name="connsiteY10-3060" fmla="*/ 8206 h 10000"/>
              <a:gd name="connsiteX11-3061" fmla="*/ 379 w 10000"/>
              <a:gd name="connsiteY11-3062" fmla="*/ 7868 h 10000"/>
              <a:gd name="connsiteX12-3063" fmla="*/ 379 w 10000"/>
              <a:gd name="connsiteY12-3064" fmla="*/ 7528 h 10000"/>
              <a:gd name="connsiteX13-3065" fmla="*/ 189 w 10000"/>
              <a:gd name="connsiteY13-3066" fmla="*/ 7302 h 10000"/>
              <a:gd name="connsiteX14-3067" fmla="*/ 189 w 10000"/>
              <a:gd name="connsiteY14-3068" fmla="*/ 6963 h 10000"/>
              <a:gd name="connsiteX15-3069" fmla="*/ 189 w 10000"/>
              <a:gd name="connsiteY15-3070" fmla="*/ 6511 h 10000"/>
              <a:gd name="connsiteX16-3071" fmla="*/ 189 w 10000"/>
              <a:gd name="connsiteY16-3072" fmla="*/ 6059 h 10000"/>
              <a:gd name="connsiteX17-3073" fmla="*/ 189 w 10000"/>
              <a:gd name="connsiteY17-3074" fmla="*/ 5508 h 10000"/>
              <a:gd name="connsiteX18-3075" fmla="*/ 189 w 10000"/>
              <a:gd name="connsiteY18-3076" fmla="*/ 4831 h 10000"/>
              <a:gd name="connsiteX19-3077" fmla="*/ 189 w 10000"/>
              <a:gd name="connsiteY19-3078" fmla="*/ 4153 h 10000"/>
              <a:gd name="connsiteX20-3079" fmla="*/ 189 w 10000"/>
              <a:gd name="connsiteY20-3080" fmla="*/ 3261 h 10000"/>
              <a:gd name="connsiteX21-3081" fmla="*/ 189 w 10000"/>
              <a:gd name="connsiteY21-3082" fmla="*/ 2471 h 10000"/>
              <a:gd name="connsiteX22-3083" fmla="*/ 189 w 10000"/>
              <a:gd name="connsiteY22-3084" fmla="*/ 1794 h 10000"/>
              <a:gd name="connsiteX23-3085" fmla="*/ 0 w 10000"/>
              <a:gd name="connsiteY23-3086" fmla="*/ 1228 h 10000"/>
              <a:gd name="connsiteX24-3087" fmla="*/ 0 w 10000"/>
              <a:gd name="connsiteY24-3088" fmla="*/ 776 h 10000"/>
              <a:gd name="connsiteX25-3089" fmla="*/ 0 w 10000"/>
              <a:gd name="connsiteY25-3090" fmla="*/ 338 h 10000"/>
              <a:gd name="connsiteX26-3091" fmla="*/ 0 w 10000"/>
              <a:gd name="connsiteY26-3092" fmla="*/ 0 h 10000"/>
              <a:gd name="connsiteX27-3093" fmla="*/ 1517 w 10000"/>
              <a:gd name="connsiteY27-3094" fmla="*/ 338 h 10000"/>
              <a:gd name="connsiteX28-3095" fmla="*/ 1327 w 10000"/>
              <a:gd name="connsiteY28-3096" fmla="*/ 565 h 10000"/>
              <a:gd name="connsiteX29-3097" fmla="*/ 1327 w 10000"/>
              <a:gd name="connsiteY29-3098" fmla="*/ 889 h 10000"/>
              <a:gd name="connsiteX30-3099" fmla="*/ 1327 w 10000"/>
              <a:gd name="connsiteY30-3100" fmla="*/ 1116 h 10000"/>
              <a:gd name="connsiteX31-3101" fmla="*/ 1327 w 10000"/>
              <a:gd name="connsiteY31-3102" fmla="*/ 1567 h 10000"/>
              <a:gd name="connsiteX32-3103" fmla="*/ 1327 w 10000"/>
              <a:gd name="connsiteY32-3104" fmla="*/ 1907 h 10000"/>
              <a:gd name="connsiteX33-3105" fmla="*/ 1137 w 10000"/>
              <a:gd name="connsiteY33-3106" fmla="*/ 2471 h 10000"/>
              <a:gd name="connsiteX34-3107" fmla="*/ 1137 w 10000"/>
              <a:gd name="connsiteY34-3108" fmla="*/ 3037 h 10000"/>
              <a:gd name="connsiteX35-3109" fmla="*/ 1137 w 10000"/>
              <a:gd name="connsiteY35-3110" fmla="*/ 3588 h 10000"/>
              <a:gd name="connsiteX36-3111" fmla="*/ 1137 w 10000"/>
              <a:gd name="connsiteY36-3112" fmla="*/ 4039 h 10000"/>
              <a:gd name="connsiteX37-3113" fmla="*/ 1137 w 10000"/>
              <a:gd name="connsiteY37-3114" fmla="*/ 4492 h 10000"/>
              <a:gd name="connsiteX38-3115" fmla="*/ 1137 w 10000"/>
              <a:gd name="connsiteY38-3116" fmla="*/ 4944 h 10000"/>
              <a:gd name="connsiteX39-3117" fmla="*/ 1327 w 10000"/>
              <a:gd name="connsiteY39-3118" fmla="*/ 5283 h 10000"/>
              <a:gd name="connsiteX40-3119" fmla="*/ 1327 w 10000"/>
              <a:gd name="connsiteY40-3120" fmla="*/ 5621 h 10000"/>
              <a:gd name="connsiteX41-3121" fmla="*/ 1327 w 10000"/>
              <a:gd name="connsiteY41-3122" fmla="*/ 5846 h 10000"/>
              <a:gd name="connsiteX42-3123" fmla="*/ 1327 w 10000"/>
              <a:gd name="connsiteY42-3124" fmla="*/ 6059 h 10000"/>
              <a:gd name="connsiteX43-3125" fmla="*/ 1327 w 10000"/>
              <a:gd name="connsiteY43-3126" fmla="*/ 6737 h 10000"/>
              <a:gd name="connsiteX44-3127" fmla="*/ 1517 w 10000"/>
              <a:gd name="connsiteY44-3128" fmla="*/ 7415 h 10000"/>
              <a:gd name="connsiteX45-3129" fmla="*/ 1706 w 10000"/>
              <a:gd name="connsiteY45-3130" fmla="*/ 7754 h 10000"/>
              <a:gd name="connsiteX46-3131" fmla="*/ 1706 w 10000"/>
              <a:gd name="connsiteY46-3132" fmla="*/ 7980 h 10000"/>
              <a:gd name="connsiteX47-3133" fmla="*/ 1896 w 10000"/>
              <a:gd name="connsiteY47-3134" fmla="*/ 8206 h 10000"/>
              <a:gd name="connsiteX48-3135" fmla="*/ 2275 w 10000"/>
              <a:gd name="connsiteY48-3136" fmla="*/ 8432 h 10000"/>
              <a:gd name="connsiteX49-3137" fmla="*/ 2465 w 10000"/>
              <a:gd name="connsiteY49-3138" fmla="*/ 8545 h 10000"/>
              <a:gd name="connsiteX50-3139" fmla="*/ 2844 w 10000"/>
              <a:gd name="connsiteY50-3140" fmla="*/ 8658 h 10000"/>
              <a:gd name="connsiteX51-3141" fmla="*/ 3222 w 10000"/>
              <a:gd name="connsiteY51-3142" fmla="*/ 8757 h 10000"/>
              <a:gd name="connsiteX52-3143" fmla="*/ 3602 w 10000"/>
              <a:gd name="connsiteY52-3144" fmla="*/ 8871 h 10000"/>
              <a:gd name="connsiteX53-3145" fmla="*/ 3958 w 10000"/>
              <a:gd name="connsiteY53-3146" fmla="*/ 8871 h 10000"/>
              <a:gd name="connsiteX54-3147" fmla="*/ 4527 w 10000"/>
              <a:gd name="connsiteY54-3148" fmla="*/ 8984 h 10000"/>
              <a:gd name="connsiteX55-3149" fmla="*/ 5095 w 10000"/>
              <a:gd name="connsiteY55-3150" fmla="*/ 8984 h 10000"/>
              <a:gd name="connsiteX56-3151" fmla="*/ 5664 w 10000"/>
              <a:gd name="connsiteY56-3152" fmla="*/ 8984 h 10000"/>
              <a:gd name="connsiteX57-3153" fmla="*/ 6232 w 10000"/>
              <a:gd name="connsiteY57-3154" fmla="*/ 8871 h 10000"/>
              <a:gd name="connsiteX58-3155" fmla="*/ 6612 w 10000"/>
              <a:gd name="connsiteY58-3156" fmla="*/ 8871 h 10000"/>
              <a:gd name="connsiteX59-3157" fmla="*/ 7180 w 10000"/>
              <a:gd name="connsiteY59-3158" fmla="*/ 8757 h 10000"/>
              <a:gd name="connsiteX60-3159" fmla="*/ 7560 w 10000"/>
              <a:gd name="connsiteY60-3160" fmla="*/ 8658 h 10000"/>
              <a:gd name="connsiteX61-3161" fmla="*/ 7938 w 10000"/>
              <a:gd name="connsiteY61-3162" fmla="*/ 8545 h 10000"/>
              <a:gd name="connsiteX62-3163" fmla="*/ 8128 w 10000"/>
              <a:gd name="connsiteY62-3164" fmla="*/ 8432 h 10000"/>
              <a:gd name="connsiteX63-3165" fmla="*/ 8128 w 10000"/>
              <a:gd name="connsiteY63-3166" fmla="*/ 8319 h 10000"/>
              <a:gd name="connsiteX64-3167" fmla="*/ 8294 w 10000"/>
              <a:gd name="connsiteY64-3168" fmla="*/ 8093 h 10000"/>
              <a:gd name="connsiteX65-3169" fmla="*/ 8483 w 10000"/>
              <a:gd name="connsiteY65-3170" fmla="*/ 7868 h 10000"/>
              <a:gd name="connsiteX66-3171" fmla="*/ 8673 w 10000"/>
              <a:gd name="connsiteY66-3172" fmla="*/ 7754 h 10000"/>
              <a:gd name="connsiteX67-3173" fmla="*/ 8673 w 10000"/>
              <a:gd name="connsiteY67-3174" fmla="*/ 7415 h 10000"/>
              <a:gd name="connsiteX68-3175" fmla="*/ 8863 w 10000"/>
              <a:gd name="connsiteY68-3176" fmla="*/ 7190 h 10000"/>
              <a:gd name="connsiteX69-3177" fmla="*/ 8863 w 10000"/>
              <a:gd name="connsiteY69-3178" fmla="*/ 6963 h 10000"/>
              <a:gd name="connsiteX70-3179" fmla="*/ 8863 w 10000"/>
              <a:gd name="connsiteY70-3180" fmla="*/ 6849 h 10000"/>
              <a:gd name="connsiteX71-3181" fmla="*/ 9052 w 10000"/>
              <a:gd name="connsiteY71-3182" fmla="*/ 6624 h 10000"/>
              <a:gd name="connsiteX72-3183" fmla="*/ 9052 w 10000"/>
              <a:gd name="connsiteY72-3184" fmla="*/ 6511 h 10000"/>
              <a:gd name="connsiteX73-3185" fmla="*/ 9242 w 10000"/>
              <a:gd name="connsiteY73-3186" fmla="*/ 6511 h 10000"/>
              <a:gd name="connsiteX74-3187" fmla="*/ 9242 w 10000"/>
              <a:gd name="connsiteY74-3188" fmla="*/ 6399 h 10000"/>
              <a:gd name="connsiteX75-3189" fmla="*/ 9242 w 10000"/>
              <a:gd name="connsiteY75-3190" fmla="*/ 6399 h 10000"/>
              <a:gd name="connsiteX76-3191" fmla="*/ 9242 w 10000"/>
              <a:gd name="connsiteY76-3192" fmla="*/ 6399 h 10000"/>
              <a:gd name="connsiteX77-3193" fmla="*/ 9242 w 10000"/>
              <a:gd name="connsiteY77-3194" fmla="*/ 6511 h 10000"/>
              <a:gd name="connsiteX78-3195" fmla="*/ 9431 w 10000"/>
              <a:gd name="connsiteY78-3196" fmla="*/ 6511 h 10000"/>
              <a:gd name="connsiteX79-3197" fmla="*/ 9431 w 10000"/>
              <a:gd name="connsiteY79-3198" fmla="*/ 6624 h 10000"/>
              <a:gd name="connsiteX80-3199" fmla="*/ 9431 w 10000"/>
              <a:gd name="connsiteY80-3200" fmla="*/ 6849 h 10000"/>
              <a:gd name="connsiteX81-3201" fmla="*/ 9431 w 10000"/>
              <a:gd name="connsiteY81-3202" fmla="*/ 6963 h 10000"/>
              <a:gd name="connsiteX82-3203" fmla="*/ 9431 w 10000"/>
              <a:gd name="connsiteY82-3204" fmla="*/ 7190 h 10000"/>
              <a:gd name="connsiteX83-3205" fmla="*/ 9431 w 10000"/>
              <a:gd name="connsiteY83-3206" fmla="*/ 7415 h 10000"/>
              <a:gd name="connsiteX84-3207" fmla="*/ 9621 w 10000"/>
              <a:gd name="connsiteY84-3208" fmla="*/ 7868 h 10000"/>
              <a:gd name="connsiteX85-3209" fmla="*/ 9621 w 10000"/>
              <a:gd name="connsiteY85-3210" fmla="*/ 8206 h 10000"/>
              <a:gd name="connsiteX86-3211" fmla="*/ 9811 w 10000"/>
              <a:gd name="connsiteY86-3212" fmla="*/ 8545 h 10000"/>
              <a:gd name="connsiteX87-3213" fmla="*/ 10000 w 10000"/>
              <a:gd name="connsiteY87-3214" fmla="*/ 8757 h 10000"/>
              <a:gd name="connsiteX88-3215" fmla="*/ 10000 w 10000"/>
              <a:gd name="connsiteY88-3216" fmla="*/ 8871 h 10000"/>
              <a:gd name="connsiteX89-3217" fmla="*/ 10000 w 10000"/>
              <a:gd name="connsiteY89-3218" fmla="*/ 8984 h 10000"/>
              <a:gd name="connsiteX90-3219" fmla="*/ 10000 w 10000"/>
              <a:gd name="connsiteY90-3220" fmla="*/ 9095 h 10000"/>
              <a:gd name="connsiteX91-3221" fmla="*/ 9811 w 10000"/>
              <a:gd name="connsiteY91-3222" fmla="*/ 9209 h 10000"/>
              <a:gd name="connsiteX92-3223" fmla="*/ 9431 w 10000"/>
              <a:gd name="connsiteY92-3224" fmla="*/ 9322 h 10000"/>
              <a:gd name="connsiteX93-3225" fmla="*/ 9052 w 10000"/>
              <a:gd name="connsiteY93-3226" fmla="*/ 9434 h 10000"/>
              <a:gd name="connsiteX94-3227" fmla="*/ 8673 w 10000"/>
              <a:gd name="connsiteY94-3228" fmla="*/ 9548 h 10000"/>
              <a:gd name="connsiteX95-3229" fmla="*/ 8128 w 10000"/>
              <a:gd name="connsiteY95-3230" fmla="*/ 9662 h 10000"/>
              <a:gd name="connsiteX96-3231" fmla="*/ 7369 w 10000"/>
              <a:gd name="connsiteY96-3232" fmla="*/ 9774 h 10000"/>
              <a:gd name="connsiteX97-3233" fmla="*/ 6801 w 10000"/>
              <a:gd name="connsiteY97-3234" fmla="*/ 9887 h 10000"/>
              <a:gd name="connsiteX98-3235" fmla="*/ 6043 w 10000"/>
              <a:gd name="connsiteY98-3236" fmla="*/ 10000 h 10000"/>
              <a:gd name="connsiteX99-3237" fmla="*/ 5095 w 10000"/>
              <a:gd name="connsiteY99-3238" fmla="*/ 10000 h 10000"/>
              <a:gd name="connsiteX100-3239" fmla="*/ 5095 w 10000"/>
              <a:gd name="connsiteY100-3240" fmla="*/ 10000 h 10000"/>
              <a:gd name="connsiteX0-3241" fmla="*/ 5095 w 10000"/>
              <a:gd name="connsiteY0-3242" fmla="*/ 9662 h 9662"/>
              <a:gd name="connsiteX1-3243" fmla="*/ 4336 w 10000"/>
              <a:gd name="connsiteY1-3244" fmla="*/ 9549 h 9662"/>
              <a:gd name="connsiteX2-3245" fmla="*/ 3602 w 10000"/>
              <a:gd name="connsiteY2-3246" fmla="*/ 9549 h 9662"/>
              <a:gd name="connsiteX3-3247" fmla="*/ 3033 w 10000"/>
              <a:gd name="connsiteY3-3248" fmla="*/ 9436 h 9662"/>
              <a:gd name="connsiteX4-3249" fmla="*/ 2465 w 10000"/>
              <a:gd name="connsiteY4-3250" fmla="*/ 9324 h 9662"/>
              <a:gd name="connsiteX5-3251" fmla="*/ 2085 w 10000"/>
              <a:gd name="connsiteY5-3252" fmla="*/ 9210 h 9662"/>
              <a:gd name="connsiteX6-3253" fmla="*/ 1706 w 10000"/>
              <a:gd name="connsiteY6-3254" fmla="*/ 8984 h 9662"/>
              <a:gd name="connsiteX7-3255" fmla="*/ 1327 w 10000"/>
              <a:gd name="connsiteY7-3256" fmla="*/ 8757 h 9662"/>
              <a:gd name="connsiteX8-3257" fmla="*/ 1137 w 10000"/>
              <a:gd name="connsiteY8-3258" fmla="*/ 8533 h 9662"/>
              <a:gd name="connsiteX9-3259" fmla="*/ 759 w 10000"/>
              <a:gd name="connsiteY9-3260" fmla="*/ 8207 h 9662"/>
              <a:gd name="connsiteX10-3261" fmla="*/ 569 w 10000"/>
              <a:gd name="connsiteY10-3262" fmla="*/ 7868 h 9662"/>
              <a:gd name="connsiteX11-3263" fmla="*/ 379 w 10000"/>
              <a:gd name="connsiteY11-3264" fmla="*/ 7530 h 9662"/>
              <a:gd name="connsiteX12-3265" fmla="*/ 379 w 10000"/>
              <a:gd name="connsiteY12-3266" fmla="*/ 7190 h 9662"/>
              <a:gd name="connsiteX13-3267" fmla="*/ 189 w 10000"/>
              <a:gd name="connsiteY13-3268" fmla="*/ 6964 h 9662"/>
              <a:gd name="connsiteX14-3269" fmla="*/ 189 w 10000"/>
              <a:gd name="connsiteY14-3270" fmla="*/ 6625 h 9662"/>
              <a:gd name="connsiteX15-3271" fmla="*/ 189 w 10000"/>
              <a:gd name="connsiteY15-3272" fmla="*/ 6173 h 9662"/>
              <a:gd name="connsiteX16-3273" fmla="*/ 189 w 10000"/>
              <a:gd name="connsiteY16-3274" fmla="*/ 5721 h 9662"/>
              <a:gd name="connsiteX17-3275" fmla="*/ 189 w 10000"/>
              <a:gd name="connsiteY17-3276" fmla="*/ 5170 h 9662"/>
              <a:gd name="connsiteX18-3277" fmla="*/ 189 w 10000"/>
              <a:gd name="connsiteY18-3278" fmla="*/ 4493 h 9662"/>
              <a:gd name="connsiteX19-3279" fmla="*/ 189 w 10000"/>
              <a:gd name="connsiteY19-3280" fmla="*/ 3815 h 9662"/>
              <a:gd name="connsiteX20-3281" fmla="*/ 189 w 10000"/>
              <a:gd name="connsiteY20-3282" fmla="*/ 2923 h 9662"/>
              <a:gd name="connsiteX21-3283" fmla="*/ 189 w 10000"/>
              <a:gd name="connsiteY21-3284" fmla="*/ 2133 h 9662"/>
              <a:gd name="connsiteX22-3285" fmla="*/ 189 w 10000"/>
              <a:gd name="connsiteY22-3286" fmla="*/ 1456 h 9662"/>
              <a:gd name="connsiteX23-3287" fmla="*/ 0 w 10000"/>
              <a:gd name="connsiteY23-3288" fmla="*/ 890 h 9662"/>
              <a:gd name="connsiteX24-3289" fmla="*/ 0 w 10000"/>
              <a:gd name="connsiteY24-3290" fmla="*/ 438 h 9662"/>
              <a:gd name="connsiteX25-3291" fmla="*/ 0 w 10000"/>
              <a:gd name="connsiteY25-3292" fmla="*/ 0 h 9662"/>
              <a:gd name="connsiteX26-3293" fmla="*/ 1517 w 10000"/>
              <a:gd name="connsiteY26-3294" fmla="*/ 0 h 9662"/>
              <a:gd name="connsiteX27-3295" fmla="*/ 1327 w 10000"/>
              <a:gd name="connsiteY27-3296" fmla="*/ 227 h 9662"/>
              <a:gd name="connsiteX28-3297" fmla="*/ 1327 w 10000"/>
              <a:gd name="connsiteY28-3298" fmla="*/ 551 h 9662"/>
              <a:gd name="connsiteX29-3299" fmla="*/ 1327 w 10000"/>
              <a:gd name="connsiteY29-3300" fmla="*/ 778 h 9662"/>
              <a:gd name="connsiteX30-3301" fmla="*/ 1327 w 10000"/>
              <a:gd name="connsiteY30-3302" fmla="*/ 1229 h 9662"/>
              <a:gd name="connsiteX31-3303" fmla="*/ 1327 w 10000"/>
              <a:gd name="connsiteY31-3304" fmla="*/ 1569 h 9662"/>
              <a:gd name="connsiteX32-3305" fmla="*/ 1137 w 10000"/>
              <a:gd name="connsiteY32-3306" fmla="*/ 2133 h 9662"/>
              <a:gd name="connsiteX33-3307" fmla="*/ 1137 w 10000"/>
              <a:gd name="connsiteY33-3308" fmla="*/ 2699 h 9662"/>
              <a:gd name="connsiteX34-3309" fmla="*/ 1137 w 10000"/>
              <a:gd name="connsiteY34-3310" fmla="*/ 3250 h 9662"/>
              <a:gd name="connsiteX35-3311" fmla="*/ 1137 w 10000"/>
              <a:gd name="connsiteY35-3312" fmla="*/ 3701 h 9662"/>
              <a:gd name="connsiteX36-3313" fmla="*/ 1137 w 10000"/>
              <a:gd name="connsiteY36-3314" fmla="*/ 4154 h 9662"/>
              <a:gd name="connsiteX37-3315" fmla="*/ 1137 w 10000"/>
              <a:gd name="connsiteY37-3316" fmla="*/ 4606 h 9662"/>
              <a:gd name="connsiteX38-3317" fmla="*/ 1327 w 10000"/>
              <a:gd name="connsiteY38-3318" fmla="*/ 4945 h 9662"/>
              <a:gd name="connsiteX39-3319" fmla="*/ 1327 w 10000"/>
              <a:gd name="connsiteY39-3320" fmla="*/ 5283 h 9662"/>
              <a:gd name="connsiteX40-3321" fmla="*/ 1327 w 10000"/>
              <a:gd name="connsiteY40-3322" fmla="*/ 5508 h 9662"/>
              <a:gd name="connsiteX41-3323" fmla="*/ 1327 w 10000"/>
              <a:gd name="connsiteY41-3324" fmla="*/ 5721 h 9662"/>
              <a:gd name="connsiteX42-3325" fmla="*/ 1327 w 10000"/>
              <a:gd name="connsiteY42-3326" fmla="*/ 6399 h 9662"/>
              <a:gd name="connsiteX43-3327" fmla="*/ 1517 w 10000"/>
              <a:gd name="connsiteY43-3328" fmla="*/ 7077 h 9662"/>
              <a:gd name="connsiteX44-3329" fmla="*/ 1706 w 10000"/>
              <a:gd name="connsiteY44-3330" fmla="*/ 7416 h 9662"/>
              <a:gd name="connsiteX45-3331" fmla="*/ 1706 w 10000"/>
              <a:gd name="connsiteY45-3332" fmla="*/ 7642 h 9662"/>
              <a:gd name="connsiteX46-3333" fmla="*/ 1896 w 10000"/>
              <a:gd name="connsiteY46-3334" fmla="*/ 7868 h 9662"/>
              <a:gd name="connsiteX47-3335" fmla="*/ 2275 w 10000"/>
              <a:gd name="connsiteY47-3336" fmla="*/ 8094 h 9662"/>
              <a:gd name="connsiteX48-3337" fmla="*/ 2465 w 10000"/>
              <a:gd name="connsiteY48-3338" fmla="*/ 8207 h 9662"/>
              <a:gd name="connsiteX49-3339" fmla="*/ 2844 w 10000"/>
              <a:gd name="connsiteY49-3340" fmla="*/ 8320 h 9662"/>
              <a:gd name="connsiteX50-3341" fmla="*/ 3222 w 10000"/>
              <a:gd name="connsiteY50-3342" fmla="*/ 8419 h 9662"/>
              <a:gd name="connsiteX51-3343" fmla="*/ 3602 w 10000"/>
              <a:gd name="connsiteY51-3344" fmla="*/ 8533 h 9662"/>
              <a:gd name="connsiteX52-3345" fmla="*/ 3958 w 10000"/>
              <a:gd name="connsiteY52-3346" fmla="*/ 8533 h 9662"/>
              <a:gd name="connsiteX53-3347" fmla="*/ 4527 w 10000"/>
              <a:gd name="connsiteY53-3348" fmla="*/ 8646 h 9662"/>
              <a:gd name="connsiteX54-3349" fmla="*/ 5095 w 10000"/>
              <a:gd name="connsiteY54-3350" fmla="*/ 8646 h 9662"/>
              <a:gd name="connsiteX55-3351" fmla="*/ 5664 w 10000"/>
              <a:gd name="connsiteY55-3352" fmla="*/ 8646 h 9662"/>
              <a:gd name="connsiteX56-3353" fmla="*/ 6232 w 10000"/>
              <a:gd name="connsiteY56-3354" fmla="*/ 8533 h 9662"/>
              <a:gd name="connsiteX57-3355" fmla="*/ 6612 w 10000"/>
              <a:gd name="connsiteY57-3356" fmla="*/ 8533 h 9662"/>
              <a:gd name="connsiteX58-3357" fmla="*/ 7180 w 10000"/>
              <a:gd name="connsiteY58-3358" fmla="*/ 8419 h 9662"/>
              <a:gd name="connsiteX59-3359" fmla="*/ 7560 w 10000"/>
              <a:gd name="connsiteY59-3360" fmla="*/ 8320 h 9662"/>
              <a:gd name="connsiteX60-3361" fmla="*/ 7938 w 10000"/>
              <a:gd name="connsiteY60-3362" fmla="*/ 8207 h 9662"/>
              <a:gd name="connsiteX61-3363" fmla="*/ 8128 w 10000"/>
              <a:gd name="connsiteY61-3364" fmla="*/ 8094 h 9662"/>
              <a:gd name="connsiteX62-3365" fmla="*/ 8128 w 10000"/>
              <a:gd name="connsiteY62-3366" fmla="*/ 7981 h 9662"/>
              <a:gd name="connsiteX63-3367" fmla="*/ 8294 w 10000"/>
              <a:gd name="connsiteY63-3368" fmla="*/ 7755 h 9662"/>
              <a:gd name="connsiteX64-3369" fmla="*/ 8483 w 10000"/>
              <a:gd name="connsiteY64-3370" fmla="*/ 7530 h 9662"/>
              <a:gd name="connsiteX65-3371" fmla="*/ 8673 w 10000"/>
              <a:gd name="connsiteY65-3372" fmla="*/ 7416 h 9662"/>
              <a:gd name="connsiteX66-3373" fmla="*/ 8673 w 10000"/>
              <a:gd name="connsiteY66-3374" fmla="*/ 7077 h 9662"/>
              <a:gd name="connsiteX67-3375" fmla="*/ 8863 w 10000"/>
              <a:gd name="connsiteY67-3376" fmla="*/ 6852 h 9662"/>
              <a:gd name="connsiteX68-3377" fmla="*/ 8863 w 10000"/>
              <a:gd name="connsiteY68-3378" fmla="*/ 6625 h 9662"/>
              <a:gd name="connsiteX69-3379" fmla="*/ 8863 w 10000"/>
              <a:gd name="connsiteY69-3380" fmla="*/ 6511 h 9662"/>
              <a:gd name="connsiteX70-3381" fmla="*/ 9052 w 10000"/>
              <a:gd name="connsiteY70-3382" fmla="*/ 6286 h 9662"/>
              <a:gd name="connsiteX71-3383" fmla="*/ 9052 w 10000"/>
              <a:gd name="connsiteY71-3384" fmla="*/ 6173 h 9662"/>
              <a:gd name="connsiteX72-3385" fmla="*/ 9242 w 10000"/>
              <a:gd name="connsiteY72-3386" fmla="*/ 6173 h 9662"/>
              <a:gd name="connsiteX73-3387" fmla="*/ 9242 w 10000"/>
              <a:gd name="connsiteY73-3388" fmla="*/ 6061 h 9662"/>
              <a:gd name="connsiteX74-3389" fmla="*/ 9242 w 10000"/>
              <a:gd name="connsiteY74-3390" fmla="*/ 6061 h 9662"/>
              <a:gd name="connsiteX75-3391" fmla="*/ 9242 w 10000"/>
              <a:gd name="connsiteY75-3392" fmla="*/ 6061 h 9662"/>
              <a:gd name="connsiteX76-3393" fmla="*/ 9242 w 10000"/>
              <a:gd name="connsiteY76-3394" fmla="*/ 6173 h 9662"/>
              <a:gd name="connsiteX77-3395" fmla="*/ 9431 w 10000"/>
              <a:gd name="connsiteY77-3396" fmla="*/ 6173 h 9662"/>
              <a:gd name="connsiteX78-3397" fmla="*/ 9431 w 10000"/>
              <a:gd name="connsiteY78-3398" fmla="*/ 6286 h 9662"/>
              <a:gd name="connsiteX79-3399" fmla="*/ 9431 w 10000"/>
              <a:gd name="connsiteY79-3400" fmla="*/ 6511 h 9662"/>
              <a:gd name="connsiteX80-3401" fmla="*/ 9431 w 10000"/>
              <a:gd name="connsiteY80-3402" fmla="*/ 6625 h 9662"/>
              <a:gd name="connsiteX81-3403" fmla="*/ 9431 w 10000"/>
              <a:gd name="connsiteY81-3404" fmla="*/ 6852 h 9662"/>
              <a:gd name="connsiteX82-3405" fmla="*/ 9431 w 10000"/>
              <a:gd name="connsiteY82-3406" fmla="*/ 7077 h 9662"/>
              <a:gd name="connsiteX83-3407" fmla="*/ 9621 w 10000"/>
              <a:gd name="connsiteY83-3408" fmla="*/ 7530 h 9662"/>
              <a:gd name="connsiteX84-3409" fmla="*/ 9621 w 10000"/>
              <a:gd name="connsiteY84-3410" fmla="*/ 7868 h 9662"/>
              <a:gd name="connsiteX85-3411" fmla="*/ 9811 w 10000"/>
              <a:gd name="connsiteY85-3412" fmla="*/ 8207 h 9662"/>
              <a:gd name="connsiteX86-3413" fmla="*/ 10000 w 10000"/>
              <a:gd name="connsiteY86-3414" fmla="*/ 8419 h 9662"/>
              <a:gd name="connsiteX87-3415" fmla="*/ 10000 w 10000"/>
              <a:gd name="connsiteY87-3416" fmla="*/ 8533 h 9662"/>
              <a:gd name="connsiteX88-3417" fmla="*/ 10000 w 10000"/>
              <a:gd name="connsiteY88-3418" fmla="*/ 8646 h 9662"/>
              <a:gd name="connsiteX89-3419" fmla="*/ 10000 w 10000"/>
              <a:gd name="connsiteY89-3420" fmla="*/ 8757 h 9662"/>
              <a:gd name="connsiteX90-3421" fmla="*/ 9811 w 10000"/>
              <a:gd name="connsiteY90-3422" fmla="*/ 8871 h 9662"/>
              <a:gd name="connsiteX91-3423" fmla="*/ 9431 w 10000"/>
              <a:gd name="connsiteY91-3424" fmla="*/ 8984 h 9662"/>
              <a:gd name="connsiteX92-3425" fmla="*/ 9052 w 10000"/>
              <a:gd name="connsiteY92-3426" fmla="*/ 9096 h 9662"/>
              <a:gd name="connsiteX93-3427" fmla="*/ 8673 w 10000"/>
              <a:gd name="connsiteY93-3428" fmla="*/ 9210 h 9662"/>
              <a:gd name="connsiteX94-3429" fmla="*/ 8128 w 10000"/>
              <a:gd name="connsiteY94-3430" fmla="*/ 9324 h 9662"/>
              <a:gd name="connsiteX95-3431" fmla="*/ 7369 w 10000"/>
              <a:gd name="connsiteY95-3432" fmla="*/ 9436 h 9662"/>
              <a:gd name="connsiteX96-3433" fmla="*/ 6801 w 10000"/>
              <a:gd name="connsiteY96-3434" fmla="*/ 9549 h 9662"/>
              <a:gd name="connsiteX97-3435" fmla="*/ 6043 w 10000"/>
              <a:gd name="connsiteY97-3436" fmla="*/ 9662 h 9662"/>
              <a:gd name="connsiteX98-3437" fmla="*/ 5095 w 10000"/>
              <a:gd name="connsiteY98-3438" fmla="*/ 9662 h 9662"/>
              <a:gd name="connsiteX99-3439" fmla="*/ 5095 w 10000"/>
              <a:gd name="connsiteY99-3440" fmla="*/ 9662 h 9662"/>
              <a:gd name="connsiteX0-3441" fmla="*/ 5095 w 10000"/>
              <a:gd name="connsiteY0-3442" fmla="*/ 10000 h 10000"/>
              <a:gd name="connsiteX1-3443" fmla="*/ 4336 w 10000"/>
              <a:gd name="connsiteY1-3444" fmla="*/ 9883 h 10000"/>
              <a:gd name="connsiteX2-3445" fmla="*/ 3602 w 10000"/>
              <a:gd name="connsiteY2-3446" fmla="*/ 9883 h 10000"/>
              <a:gd name="connsiteX3-3447" fmla="*/ 3033 w 10000"/>
              <a:gd name="connsiteY3-3448" fmla="*/ 9766 h 10000"/>
              <a:gd name="connsiteX4-3449" fmla="*/ 2465 w 10000"/>
              <a:gd name="connsiteY4-3450" fmla="*/ 9650 h 10000"/>
              <a:gd name="connsiteX5-3451" fmla="*/ 2085 w 10000"/>
              <a:gd name="connsiteY5-3452" fmla="*/ 9532 h 10000"/>
              <a:gd name="connsiteX6-3453" fmla="*/ 1706 w 10000"/>
              <a:gd name="connsiteY6-3454" fmla="*/ 9298 h 10000"/>
              <a:gd name="connsiteX7-3455" fmla="*/ 1327 w 10000"/>
              <a:gd name="connsiteY7-3456" fmla="*/ 9063 h 10000"/>
              <a:gd name="connsiteX8-3457" fmla="*/ 1137 w 10000"/>
              <a:gd name="connsiteY8-3458" fmla="*/ 8832 h 10000"/>
              <a:gd name="connsiteX9-3459" fmla="*/ 759 w 10000"/>
              <a:gd name="connsiteY9-3460" fmla="*/ 8494 h 10000"/>
              <a:gd name="connsiteX10-3461" fmla="*/ 569 w 10000"/>
              <a:gd name="connsiteY10-3462" fmla="*/ 8143 h 10000"/>
              <a:gd name="connsiteX11-3463" fmla="*/ 379 w 10000"/>
              <a:gd name="connsiteY11-3464" fmla="*/ 7793 h 10000"/>
              <a:gd name="connsiteX12-3465" fmla="*/ 379 w 10000"/>
              <a:gd name="connsiteY12-3466" fmla="*/ 7442 h 10000"/>
              <a:gd name="connsiteX13-3467" fmla="*/ 189 w 10000"/>
              <a:gd name="connsiteY13-3468" fmla="*/ 7208 h 10000"/>
              <a:gd name="connsiteX14-3469" fmla="*/ 189 w 10000"/>
              <a:gd name="connsiteY14-3470" fmla="*/ 6857 h 10000"/>
              <a:gd name="connsiteX15-3471" fmla="*/ 189 w 10000"/>
              <a:gd name="connsiteY15-3472" fmla="*/ 6389 h 10000"/>
              <a:gd name="connsiteX16-3473" fmla="*/ 189 w 10000"/>
              <a:gd name="connsiteY16-3474" fmla="*/ 5921 h 10000"/>
              <a:gd name="connsiteX17-3475" fmla="*/ 189 w 10000"/>
              <a:gd name="connsiteY17-3476" fmla="*/ 5351 h 10000"/>
              <a:gd name="connsiteX18-3477" fmla="*/ 189 w 10000"/>
              <a:gd name="connsiteY18-3478" fmla="*/ 4650 h 10000"/>
              <a:gd name="connsiteX19-3479" fmla="*/ 189 w 10000"/>
              <a:gd name="connsiteY19-3480" fmla="*/ 3948 h 10000"/>
              <a:gd name="connsiteX20-3481" fmla="*/ 189 w 10000"/>
              <a:gd name="connsiteY20-3482" fmla="*/ 3025 h 10000"/>
              <a:gd name="connsiteX21-3483" fmla="*/ 189 w 10000"/>
              <a:gd name="connsiteY21-3484" fmla="*/ 2208 h 10000"/>
              <a:gd name="connsiteX22-3485" fmla="*/ 189 w 10000"/>
              <a:gd name="connsiteY22-3486" fmla="*/ 1507 h 10000"/>
              <a:gd name="connsiteX23-3487" fmla="*/ 0 w 10000"/>
              <a:gd name="connsiteY23-3488" fmla="*/ 921 h 10000"/>
              <a:gd name="connsiteX24-3489" fmla="*/ 0 w 10000"/>
              <a:gd name="connsiteY24-3490" fmla="*/ 453 h 10000"/>
              <a:gd name="connsiteX25-3491" fmla="*/ 1517 w 10000"/>
              <a:gd name="connsiteY25-3492" fmla="*/ 0 h 10000"/>
              <a:gd name="connsiteX26-3493" fmla="*/ 1327 w 10000"/>
              <a:gd name="connsiteY26-3494" fmla="*/ 235 h 10000"/>
              <a:gd name="connsiteX27-3495" fmla="*/ 1327 w 10000"/>
              <a:gd name="connsiteY27-3496" fmla="*/ 570 h 10000"/>
              <a:gd name="connsiteX28-3497" fmla="*/ 1327 w 10000"/>
              <a:gd name="connsiteY28-3498" fmla="*/ 805 h 10000"/>
              <a:gd name="connsiteX29-3499" fmla="*/ 1327 w 10000"/>
              <a:gd name="connsiteY29-3500" fmla="*/ 1272 h 10000"/>
              <a:gd name="connsiteX30-3501" fmla="*/ 1327 w 10000"/>
              <a:gd name="connsiteY30-3502" fmla="*/ 1624 h 10000"/>
              <a:gd name="connsiteX31-3503" fmla="*/ 1137 w 10000"/>
              <a:gd name="connsiteY31-3504" fmla="*/ 2208 h 10000"/>
              <a:gd name="connsiteX32-3505" fmla="*/ 1137 w 10000"/>
              <a:gd name="connsiteY32-3506" fmla="*/ 2793 h 10000"/>
              <a:gd name="connsiteX33-3507" fmla="*/ 1137 w 10000"/>
              <a:gd name="connsiteY33-3508" fmla="*/ 3364 h 10000"/>
              <a:gd name="connsiteX34-3509" fmla="*/ 1137 w 10000"/>
              <a:gd name="connsiteY34-3510" fmla="*/ 3830 h 10000"/>
              <a:gd name="connsiteX35-3511" fmla="*/ 1137 w 10000"/>
              <a:gd name="connsiteY35-3512" fmla="*/ 4299 h 10000"/>
              <a:gd name="connsiteX36-3513" fmla="*/ 1137 w 10000"/>
              <a:gd name="connsiteY36-3514" fmla="*/ 4767 h 10000"/>
              <a:gd name="connsiteX37-3515" fmla="*/ 1327 w 10000"/>
              <a:gd name="connsiteY37-3516" fmla="*/ 5118 h 10000"/>
              <a:gd name="connsiteX38-3517" fmla="*/ 1327 w 10000"/>
              <a:gd name="connsiteY38-3518" fmla="*/ 5468 h 10000"/>
              <a:gd name="connsiteX39-3519" fmla="*/ 1327 w 10000"/>
              <a:gd name="connsiteY39-3520" fmla="*/ 5701 h 10000"/>
              <a:gd name="connsiteX40-3521" fmla="*/ 1327 w 10000"/>
              <a:gd name="connsiteY40-3522" fmla="*/ 5921 h 10000"/>
              <a:gd name="connsiteX41-3523" fmla="*/ 1327 w 10000"/>
              <a:gd name="connsiteY41-3524" fmla="*/ 6623 h 10000"/>
              <a:gd name="connsiteX42-3525" fmla="*/ 1517 w 10000"/>
              <a:gd name="connsiteY42-3526" fmla="*/ 7325 h 10000"/>
              <a:gd name="connsiteX43-3527" fmla="*/ 1706 w 10000"/>
              <a:gd name="connsiteY43-3528" fmla="*/ 7675 h 10000"/>
              <a:gd name="connsiteX44-3529" fmla="*/ 1706 w 10000"/>
              <a:gd name="connsiteY44-3530" fmla="*/ 7909 h 10000"/>
              <a:gd name="connsiteX45-3531" fmla="*/ 1896 w 10000"/>
              <a:gd name="connsiteY45-3532" fmla="*/ 8143 h 10000"/>
              <a:gd name="connsiteX46-3533" fmla="*/ 2275 w 10000"/>
              <a:gd name="connsiteY46-3534" fmla="*/ 8377 h 10000"/>
              <a:gd name="connsiteX47-3535" fmla="*/ 2465 w 10000"/>
              <a:gd name="connsiteY47-3536" fmla="*/ 8494 h 10000"/>
              <a:gd name="connsiteX48-3537" fmla="*/ 2844 w 10000"/>
              <a:gd name="connsiteY48-3538" fmla="*/ 8611 h 10000"/>
              <a:gd name="connsiteX49-3539" fmla="*/ 3222 w 10000"/>
              <a:gd name="connsiteY49-3540" fmla="*/ 8714 h 10000"/>
              <a:gd name="connsiteX50-3541" fmla="*/ 3602 w 10000"/>
              <a:gd name="connsiteY50-3542" fmla="*/ 8832 h 10000"/>
              <a:gd name="connsiteX51-3543" fmla="*/ 3958 w 10000"/>
              <a:gd name="connsiteY51-3544" fmla="*/ 8832 h 10000"/>
              <a:gd name="connsiteX52-3545" fmla="*/ 4527 w 10000"/>
              <a:gd name="connsiteY52-3546" fmla="*/ 8948 h 10000"/>
              <a:gd name="connsiteX53-3547" fmla="*/ 5095 w 10000"/>
              <a:gd name="connsiteY53-3548" fmla="*/ 8948 h 10000"/>
              <a:gd name="connsiteX54-3549" fmla="*/ 5664 w 10000"/>
              <a:gd name="connsiteY54-3550" fmla="*/ 8948 h 10000"/>
              <a:gd name="connsiteX55-3551" fmla="*/ 6232 w 10000"/>
              <a:gd name="connsiteY55-3552" fmla="*/ 8832 h 10000"/>
              <a:gd name="connsiteX56-3553" fmla="*/ 6612 w 10000"/>
              <a:gd name="connsiteY56-3554" fmla="*/ 8832 h 10000"/>
              <a:gd name="connsiteX57-3555" fmla="*/ 7180 w 10000"/>
              <a:gd name="connsiteY57-3556" fmla="*/ 8714 h 10000"/>
              <a:gd name="connsiteX58-3557" fmla="*/ 7560 w 10000"/>
              <a:gd name="connsiteY58-3558" fmla="*/ 8611 h 10000"/>
              <a:gd name="connsiteX59-3559" fmla="*/ 7938 w 10000"/>
              <a:gd name="connsiteY59-3560" fmla="*/ 8494 h 10000"/>
              <a:gd name="connsiteX60-3561" fmla="*/ 8128 w 10000"/>
              <a:gd name="connsiteY60-3562" fmla="*/ 8377 h 10000"/>
              <a:gd name="connsiteX61-3563" fmla="*/ 8128 w 10000"/>
              <a:gd name="connsiteY61-3564" fmla="*/ 8260 h 10000"/>
              <a:gd name="connsiteX62-3565" fmla="*/ 8294 w 10000"/>
              <a:gd name="connsiteY62-3566" fmla="*/ 8026 h 10000"/>
              <a:gd name="connsiteX63-3567" fmla="*/ 8483 w 10000"/>
              <a:gd name="connsiteY63-3568" fmla="*/ 7793 h 10000"/>
              <a:gd name="connsiteX64-3569" fmla="*/ 8673 w 10000"/>
              <a:gd name="connsiteY64-3570" fmla="*/ 7675 h 10000"/>
              <a:gd name="connsiteX65-3571" fmla="*/ 8673 w 10000"/>
              <a:gd name="connsiteY65-3572" fmla="*/ 7325 h 10000"/>
              <a:gd name="connsiteX66-3573" fmla="*/ 8863 w 10000"/>
              <a:gd name="connsiteY66-3574" fmla="*/ 7092 h 10000"/>
              <a:gd name="connsiteX67-3575" fmla="*/ 8863 w 10000"/>
              <a:gd name="connsiteY67-3576" fmla="*/ 6857 h 10000"/>
              <a:gd name="connsiteX68-3577" fmla="*/ 8863 w 10000"/>
              <a:gd name="connsiteY68-3578" fmla="*/ 6739 h 10000"/>
              <a:gd name="connsiteX69-3579" fmla="*/ 9052 w 10000"/>
              <a:gd name="connsiteY69-3580" fmla="*/ 6506 h 10000"/>
              <a:gd name="connsiteX70-3581" fmla="*/ 9052 w 10000"/>
              <a:gd name="connsiteY70-3582" fmla="*/ 6389 h 10000"/>
              <a:gd name="connsiteX71-3583" fmla="*/ 9242 w 10000"/>
              <a:gd name="connsiteY71-3584" fmla="*/ 6389 h 10000"/>
              <a:gd name="connsiteX72-3585" fmla="*/ 9242 w 10000"/>
              <a:gd name="connsiteY72-3586" fmla="*/ 6273 h 10000"/>
              <a:gd name="connsiteX73-3587" fmla="*/ 9242 w 10000"/>
              <a:gd name="connsiteY73-3588" fmla="*/ 6273 h 10000"/>
              <a:gd name="connsiteX74-3589" fmla="*/ 9242 w 10000"/>
              <a:gd name="connsiteY74-3590" fmla="*/ 6273 h 10000"/>
              <a:gd name="connsiteX75-3591" fmla="*/ 9242 w 10000"/>
              <a:gd name="connsiteY75-3592" fmla="*/ 6389 h 10000"/>
              <a:gd name="connsiteX76-3593" fmla="*/ 9431 w 10000"/>
              <a:gd name="connsiteY76-3594" fmla="*/ 6389 h 10000"/>
              <a:gd name="connsiteX77-3595" fmla="*/ 9431 w 10000"/>
              <a:gd name="connsiteY77-3596" fmla="*/ 6506 h 10000"/>
              <a:gd name="connsiteX78-3597" fmla="*/ 9431 w 10000"/>
              <a:gd name="connsiteY78-3598" fmla="*/ 6739 h 10000"/>
              <a:gd name="connsiteX79-3599" fmla="*/ 9431 w 10000"/>
              <a:gd name="connsiteY79-3600" fmla="*/ 6857 h 10000"/>
              <a:gd name="connsiteX80-3601" fmla="*/ 9431 w 10000"/>
              <a:gd name="connsiteY80-3602" fmla="*/ 7092 h 10000"/>
              <a:gd name="connsiteX81-3603" fmla="*/ 9431 w 10000"/>
              <a:gd name="connsiteY81-3604" fmla="*/ 7325 h 10000"/>
              <a:gd name="connsiteX82-3605" fmla="*/ 9621 w 10000"/>
              <a:gd name="connsiteY82-3606" fmla="*/ 7793 h 10000"/>
              <a:gd name="connsiteX83-3607" fmla="*/ 9621 w 10000"/>
              <a:gd name="connsiteY83-3608" fmla="*/ 8143 h 10000"/>
              <a:gd name="connsiteX84-3609" fmla="*/ 9811 w 10000"/>
              <a:gd name="connsiteY84-3610" fmla="*/ 8494 h 10000"/>
              <a:gd name="connsiteX85-3611" fmla="*/ 10000 w 10000"/>
              <a:gd name="connsiteY85-3612" fmla="*/ 8714 h 10000"/>
              <a:gd name="connsiteX86-3613" fmla="*/ 10000 w 10000"/>
              <a:gd name="connsiteY86-3614" fmla="*/ 8832 h 10000"/>
              <a:gd name="connsiteX87-3615" fmla="*/ 10000 w 10000"/>
              <a:gd name="connsiteY87-3616" fmla="*/ 8948 h 10000"/>
              <a:gd name="connsiteX88-3617" fmla="*/ 10000 w 10000"/>
              <a:gd name="connsiteY88-3618" fmla="*/ 9063 h 10000"/>
              <a:gd name="connsiteX89-3619" fmla="*/ 9811 w 10000"/>
              <a:gd name="connsiteY89-3620" fmla="*/ 9181 h 10000"/>
              <a:gd name="connsiteX90-3621" fmla="*/ 9431 w 10000"/>
              <a:gd name="connsiteY90-3622" fmla="*/ 9298 h 10000"/>
              <a:gd name="connsiteX91-3623" fmla="*/ 9052 w 10000"/>
              <a:gd name="connsiteY91-3624" fmla="*/ 9414 h 10000"/>
              <a:gd name="connsiteX92-3625" fmla="*/ 8673 w 10000"/>
              <a:gd name="connsiteY92-3626" fmla="*/ 9532 h 10000"/>
              <a:gd name="connsiteX93-3627" fmla="*/ 8128 w 10000"/>
              <a:gd name="connsiteY93-3628" fmla="*/ 9650 h 10000"/>
              <a:gd name="connsiteX94-3629" fmla="*/ 7369 w 10000"/>
              <a:gd name="connsiteY94-3630" fmla="*/ 9766 h 10000"/>
              <a:gd name="connsiteX95-3631" fmla="*/ 6801 w 10000"/>
              <a:gd name="connsiteY95-3632" fmla="*/ 9883 h 10000"/>
              <a:gd name="connsiteX96-3633" fmla="*/ 6043 w 10000"/>
              <a:gd name="connsiteY96-3634" fmla="*/ 10000 h 10000"/>
              <a:gd name="connsiteX97-3635" fmla="*/ 5095 w 10000"/>
              <a:gd name="connsiteY97-3636" fmla="*/ 10000 h 10000"/>
              <a:gd name="connsiteX98-3637" fmla="*/ 5095 w 10000"/>
              <a:gd name="connsiteY98-3638" fmla="*/ 10000 h 10000"/>
              <a:gd name="connsiteX0-3639" fmla="*/ 5095 w 10000"/>
              <a:gd name="connsiteY0-3640" fmla="*/ 10000 h 10000"/>
              <a:gd name="connsiteX1-3641" fmla="*/ 4336 w 10000"/>
              <a:gd name="connsiteY1-3642" fmla="*/ 9883 h 10000"/>
              <a:gd name="connsiteX2-3643" fmla="*/ 3602 w 10000"/>
              <a:gd name="connsiteY2-3644" fmla="*/ 9883 h 10000"/>
              <a:gd name="connsiteX3-3645" fmla="*/ 3033 w 10000"/>
              <a:gd name="connsiteY3-3646" fmla="*/ 9766 h 10000"/>
              <a:gd name="connsiteX4-3647" fmla="*/ 2465 w 10000"/>
              <a:gd name="connsiteY4-3648" fmla="*/ 9650 h 10000"/>
              <a:gd name="connsiteX5-3649" fmla="*/ 2085 w 10000"/>
              <a:gd name="connsiteY5-3650" fmla="*/ 9532 h 10000"/>
              <a:gd name="connsiteX6-3651" fmla="*/ 1706 w 10000"/>
              <a:gd name="connsiteY6-3652" fmla="*/ 9298 h 10000"/>
              <a:gd name="connsiteX7-3653" fmla="*/ 1327 w 10000"/>
              <a:gd name="connsiteY7-3654" fmla="*/ 9063 h 10000"/>
              <a:gd name="connsiteX8-3655" fmla="*/ 1137 w 10000"/>
              <a:gd name="connsiteY8-3656" fmla="*/ 8832 h 10000"/>
              <a:gd name="connsiteX9-3657" fmla="*/ 759 w 10000"/>
              <a:gd name="connsiteY9-3658" fmla="*/ 8494 h 10000"/>
              <a:gd name="connsiteX10-3659" fmla="*/ 569 w 10000"/>
              <a:gd name="connsiteY10-3660" fmla="*/ 8143 h 10000"/>
              <a:gd name="connsiteX11-3661" fmla="*/ 379 w 10000"/>
              <a:gd name="connsiteY11-3662" fmla="*/ 7793 h 10000"/>
              <a:gd name="connsiteX12-3663" fmla="*/ 379 w 10000"/>
              <a:gd name="connsiteY12-3664" fmla="*/ 7442 h 10000"/>
              <a:gd name="connsiteX13-3665" fmla="*/ 189 w 10000"/>
              <a:gd name="connsiteY13-3666" fmla="*/ 7208 h 10000"/>
              <a:gd name="connsiteX14-3667" fmla="*/ 189 w 10000"/>
              <a:gd name="connsiteY14-3668" fmla="*/ 6857 h 10000"/>
              <a:gd name="connsiteX15-3669" fmla="*/ 189 w 10000"/>
              <a:gd name="connsiteY15-3670" fmla="*/ 6389 h 10000"/>
              <a:gd name="connsiteX16-3671" fmla="*/ 189 w 10000"/>
              <a:gd name="connsiteY16-3672" fmla="*/ 5921 h 10000"/>
              <a:gd name="connsiteX17-3673" fmla="*/ 189 w 10000"/>
              <a:gd name="connsiteY17-3674" fmla="*/ 5351 h 10000"/>
              <a:gd name="connsiteX18-3675" fmla="*/ 189 w 10000"/>
              <a:gd name="connsiteY18-3676" fmla="*/ 4650 h 10000"/>
              <a:gd name="connsiteX19-3677" fmla="*/ 189 w 10000"/>
              <a:gd name="connsiteY19-3678" fmla="*/ 3948 h 10000"/>
              <a:gd name="connsiteX20-3679" fmla="*/ 189 w 10000"/>
              <a:gd name="connsiteY20-3680" fmla="*/ 3025 h 10000"/>
              <a:gd name="connsiteX21-3681" fmla="*/ 189 w 10000"/>
              <a:gd name="connsiteY21-3682" fmla="*/ 2208 h 10000"/>
              <a:gd name="connsiteX22-3683" fmla="*/ 189 w 10000"/>
              <a:gd name="connsiteY22-3684" fmla="*/ 1507 h 10000"/>
              <a:gd name="connsiteX23-3685" fmla="*/ 0 w 10000"/>
              <a:gd name="connsiteY23-3686" fmla="*/ 921 h 10000"/>
              <a:gd name="connsiteX24-3687" fmla="*/ 1517 w 10000"/>
              <a:gd name="connsiteY24-3688" fmla="*/ 0 h 10000"/>
              <a:gd name="connsiteX25-3689" fmla="*/ 1327 w 10000"/>
              <a:gd name="connsiteY25-3690" fmla="*/ 235 h 10000"/>
              <a:gd name="connsiteX26-3691" fmla="*/ 1327 w 10000"/>
              <a:gd name="connsiteY26-3692" fmla="*/ 570 h 10000"/>
              <a:gd name="connsiteX27-3693" fmla="*/ 1327 w 10000"/>
              <a:gd name="connsiteY27-3694" fmla="*/ 805 h 10000"/>
              <a:gd name="connsiteX28-3695" fmla="*/ 1327 w 10000"/>
              <a:gd name="connsiteY28-3696" fmla="*/ 1272 h 10000"/>
              <a:gd name="connsiteX29-3697" fmla="*/ 1327 w 10000"/>
              <a:gd name="connsiteY29-3698" fmla="*/ 1624 h 10000"/>
              <a:gd name="connsiteX30-3699" fmla="*/ 1137 w 10000"/>
              <a:gd name="connsiteY30-3700" fmla="*/ 2208 h 10000"/>
              <a:gd name="connsiteX31-3701" fmla="*/ 1137 w 10000"/>
              <a:gd name="connsiteY31-3702" fmla="*/ 2793 h 10000"/>
              <a:gd name="connsiteX32-3703" fmla="*/ 1137 w 10000"/>
              <a:gd name="connsiteY32-3704" fmla="*/ 3364 h 10000"/>
              <a:gd name="connsiteX33-3705" fmla="*/ 1137 w 10000"/>
              <a:gd name="connsiteY33-3706" fmla="*/ 3830 h 10000"/>
              <a:gd name="connsiteX34-3707" fmla="*/ 1137 w 10000"/>
              <a:gd name="connsiteY34-3708" fmla="*/ 4299 h 10000"/>
              <a:gd name="connsiteX35-3709" fmla="*/ 1137 w 10000"/>
              <a:gd name="connsiteY35-3710" fmla="*/ 4767 h 10000"/>
              <a:gd name="connsiteX36-3711" fmla="*/ 1327 w 10000"/>
              <a:gd name="connsiteY36-3712" fmla="*/ 5118 h 10000"/>
              <a:gd name="connsiteX37-3713" fmla="*/ 1327 w 10000"/>
              <a:gd name="connsiteY37-3714" fmla="*/ 5468 h 10000"/>
              <a:gd name="connsiteX38-3715" fmla="*/ 1327 w 10000"/>
              <a:gd name="connsiteY38-3716" fmla="*/ 5701 h 10000"/>
              <a:gd name="connsiteX39-3717" fmla="*/ 1327 w 10000"/>
              <a:gd name="connsiteY39-3718" fmla="*/ 5921 h 10000"/>
              <a:gd name="connsiteX40-3719" fmla="*/ 1327 w 10000"/>
              <a:gd name="connsiteY40-3720" fmla="*/ 6623 h 10000"/>
              <a:gd name="connsiteX41-3721" fmla="*/ 1517 w 10000"/>
              <a:gd name="connsiteY41-3722" fmla="*/ 7325 h 10000"/>
              <a:gd name="connsiteX42-3723" fmla="*/ 1706 w 10000"/>
              <a:gd name="connsiteY42-3724" fmla="*/ 7675 h 10000"/>
              <a:gd name="connsiteX43-3725" fmla="*/ 1706 w 10000"/>
              <a:gd name="connsiteY43-3726" fmla="*/ 7909 h 10000"/>
              <a:gd name="connsiteX44-3727" fmla="*/ 1896 w 10000"/>
              <a:gd name="connsiteY44-3728" fmla="*/ 8143 h 10000"/>
              <a:gd name="connsiteX45-3729" fmla="*/ 2275 w 10000"/>
              <a:gd name="connsiteY45-3730" fmla="*/ 8377 h 10000"/>
              <a:gd name="connsiteX46-3731" fmla="*/ 2465 w 10000"/>
              <a:gd name="connsiteY46-3732" fmla="*/ 8494 h 10000"/>
              <a:gd name="connsiteX47-3733" fmla="*/ 2844 w 10000"/>
              <a:gd name="connsiteY47-3734" fmla="*/ 8611 h 10000"/>
              <a:gd name="connsiteX48-3735" fmla="*/ 3222 w 10000"/>
              <a:gd name="connsiteY48-3736" fmla="*/ 8714 h 10000"/>
              <a:gd name="connsiteX49-3737" fmla="*/ 3602 w 10000"/>
              <a:gd name="connsiteY49-3738" fmla="*/ 8832 h 10000"/>
              <a:gd name="connsiteX50-3739" fmla="*/ 3958 w 10000"/>
              <a:gd name="connsiteY50-3740" fmla="*/ 8832 h 10000"/>
              <a:gd name="connsiteX51-3741" fmla="*/ 4527 w 10000"/>
              <a:gd name="connsiteY51-3742" fmla="*/ 8948 h 10000"/>
              <a:gd name="connsiteX52-3743" fmla="*/ 5095 w 10000"/>
              <a:gd name="connsiteY52-3744" fmla="*/ 8948 h 10000"/>
              <a:gd name="connsiteX53-3745" fmla="*/ 5664 w 10000"/>
              <a:gd name="connsiteY53-3746" fmla="*/ 8948 h 10000"/>
              <a:gd name="connsiteX54-3747" fmla="*/ 6232 w 10000"/>
              <a:gd name="connsiteY54-3748" fmla="*/ 8832 h 10000"/>
              <a:gd name="connsiteX55-3749" fmla="*/ 6612 w 10000"/>
              <a:gd name="connsiteY55-3750" fmla="*/ 8832 h 10000"/>
              <a:gd name="connsiteX56-3751" fmla="*/ 7180 w 10000"/>
              <a:gd name="connsiteY56-3752" fmla="*/ 8714 h 10000"/>
              <a:gd name="connsiteX57-3753" fmla="*/ 7560 w 10000"/>
              <a:gd name="connsiteY57-3754" fmla="*/ 8611 h 10000"/>
              <a:gd name="connsiteX58-3755" fmla="*/ 7938 w 10000"/>
              <a:gd name="connsiteY58-3756" fmla="*/ 8494 h 10000"/>
              <a:gd name="connsiteX59-3757" fmla="*/ 8128 w 10000"/>
              <a:gd name="connsiteY59-3758" fmla="*/ 8377 h 10000"/>
              <a:gd name="connsiteX60-3759" fmla="*/ 8128 w 10000"/>
              <a:gd name="connsiteY60-3760" fmla="*/ 8260 h 10000"/>
              <a:gd name="connsiteX61-3761" fmla="*/ 8294 w 10000"/>
              <a:gd name="connsiteY61-3762" fmla="*/ 8026 h 10000"/>
              <a:gd name="connsiteX62-3763" fmla="*/ 8483 w 10000"/>
              <a:gd name="connsiteY62-3764" fmla="*/ 7793 h 10000"/>
              <a:gd name="connsiteX63-3765" fmla="*/ 8673 w 10000"/>
              <a:gd name="connsiteY63-3766" fmla="*/ 7675 h 10000"/>
              <a:gd name="connsiteX64-3767" fmla="*/ 8673 w 10000"/>
              <a:gd name="connsiteY64-3768" fmla="*/ 7325 h 10000"/>
              <a:gd name="connsiteX65-3769" fmla="*/ 8863 w 10000"/>
              <a:gd name="connsiteY65-3770" fmla="*/ 7092 h 10000"/>
              <a:gd name="connsiteX66-3771" fmla="*/ 8863 w 10000"/>
              <a:gd name="connsiteY66-3772" fmla="*/ 6857 h 10000"/>
              <a:gd name="connsiteX67-3773" fmla="*/ 8863 w 10000"/>
              <a:gd name="connsiteY67-3774" fmla="*/ 6739 h 10000"/>
              <a:gd name="connsiteX68-3775" fmla="*/ 9052 w 10000"/>
              <a:gd name="connsiteY68-3776" fmla="*/ 6506 h 10000"/>
              <a:gd name="connsiteX69-3777" fmla="*/ 9052 w 10000"/>
              <a:gd name="connsiteY69-3778" fmla="*/ 6389 h 10000"/>
              <a:gd name="connsiteX70-3779" fmla="*/ 9242 w 10000"/>
              <a:gd name="connsiteY70-3780" fmla="*/ 6389 h 10000"/>
              <a:gd name="connsiteX71-3781" fmla="*/ 9242 w 10000"/>
              <a:gd name="connsiteY71-3782" fmla="*/ 6273 h 10000"/>
              <a:gd name="connsiteX72-3783" fmla="*/ 9242 w 10000"/>
              <a:gd name="connsiteY72-3784" fmla="*/ 6273 h 10000"/>
              <a:gd name="connsiteX73-3785" fmla="*/ 9242 w 10000"/>
              <a:gd name="connsiteY73-3786" fmla="*/ 6273 h 10000"/>
              <a:gd name="connsiteX74-3787" fmla="*/ 9242 w 10000"/>
              <a:gd name="connsiteY74-3788" fmla="*/ 6389 h 10000"/>
              <a:gd name="connsiteX75-3789" fmla="*/ 9431 w 10000"/>
              <a:gd name="connsiteY75-3790" fmla="*/ 6389 h 10000"/>
              <a:gd name="connsiteX76-3791" fmla="*/ 9431 w 10000"/>
              <a:gd name="connsiteY76-3792" fmla="*/ 6506 h 10000"/>
              <a:gd name="connsiteX77-3793" fmla="*/ 9431 w 10000"/>
              <a:gd name="connsiteY77-3794" fmla="*/ 6739 h 10000"/>
              <a:gd name="connsiteX78-3795" fmla="*/ 9431 w 10000"/>
              <a:gd name="connsiteY78-3796" fmla="*/ 6857 h 10000"/>
              <a:gd name="connsiteX79-3797" fmla="*/ 9431 w 10000"/>
              <a:gd name="connsiteY79-3798" fmla="*/ 7092 h 10000"/>
              <a:gd name="connsiteX80-3799" fmla="*/ 9431 w 10000"/>
              <a:gd name="connsiteY80-3800" fmla="*/ 7325 h 10000"/>
              <a:gd name="connsiteX81-3801" fmla="*/ 9621 w 10000"/>
              <a:gd name="connsiteY81-3802" fmla="*/ 7793 h 10000"/>
              <a:gd name="connsiteX82-3803" fmla="*/ 9621 w 10000"/>
              <a:gd name="connsiteY82-3804" fmla="*/ 8143 h 10000"/>
              <a:gd name="connsiteX83-3805" fmla="*/ 9811 w 10000"/>
              <a:gd name="connsiteY83-3806" fmla="*/ 8494 h 10000"/>
              <a:gd name="connsiteX84-3807" fmla="*/ 10000 w 10000"/>
              <a:gd name="connsiteY84-3808" fmla="*/ 8714 h 10000"/>
              <a:gd name="connsiteX85-3809" fmla="*/ 10000 w 10000"/>
              <a:gd name="connsiteY85-3810" fmla="*/ 8832 h 10000"/>
              <a:gd name="connsiteX86-3811" fmla="*/ 10000 w 10000"/>
              <a:gd name="connsiteY86-3812" fmla="*/ 8948 h 10000"/>
              <a:gd name="connsiteX87-3813" fmla="*/ 10000 w 10000"/>
              <a:gd name="connsiteY87-3814" fmla="*/ 9063 h 10000"/>
              <a:gd name="connsiteX88-3815" fmla="*/ 9811 w 10000"/>
              <a:gd name="connsiteY88-3816" fmla="*/ 9181 h 10000"/>
              <a:gd name="connsiteX89-3817" fmla="*/ 9431 w 10000"/>
              <a:gd name="connsiteY89-3818" fmla="*/ 9298 h 10000"/>
              <a:gd name="connsiteX90-3819" fmla="*/ 9052 w 10000"/>
              <a:gd name="connsiteY90-3820" fmla="*/ 9414 h 10000"/>
              <a:gd name="connsiteX91-3821" fmla="*/ 8673 w 10000"/>
              <a:gd name="connsiteY91-3822" fmla="*/ 9532 h 10000"/>
              <a:gd name="connsiteX92-3823" fmla="*/ 8128 w 10000"/>
              <a:gd name="connsiteY92-3824" fmla="*/ 9650 h 10000"/>
              <a:gd name="connsiteX93-3825" fmla="*/ 7369 w 10000"/>
              <a:gd name="connsiteY93-3826" fmla="*/ 9766 h 10000"/>
              <a:gd name="connsiteX94-3827" fmla="*/ 6801 w 10000"/>
              <a:gd name="connsiteY94-3828" fmla="*/ 9883 h 10000"/>
              <a:gd name="connsiteX95-3829" fmla="*/ 6043 w 10000"/>
              <a:gd name="connsiteY95-3830" fmla="*/ 10000 h 10000"/>
              <a:gd name="connsiteX96-3831" fmla="*/ 5095 w 10000"/>
              <a:gd name="connsiteY96-3832" fmla="*/ 10000 h 10000"/>
              <a:gd name="connsiteX97-3833" fmla="*/ 5095 w 10000"/>
              <a:gd name="connsiteY97-3834" fmla="*/ 10000 h 10000"/>
              <a:gd name="connsiteX0-3835" fmla="*/ 4906 w 9811"/>
              <a:gd name="connsiteY0-3836" fmla="*/ 10000 h 10000"/>
              <a:gd name="connsiteX1-3837" fmla="*/ 4147 w 9811"/>
              <a:gd name="connsiteY1-3838" fmla="*/ 9883 h 10000"/>
              <a:gd name="connsiteX2-3839" fmla="*/ 3413 w 9811"/>
              <a:gd name="connsiteY2-3840" fmla="*/ 9883 h 10000"/>
              <a:gd name="connsiteX3-3841" fmla="*/ 2844 w 9811"/>
              <a:gd name="connsiteY3-3842" fmla="*/ 9766 h 10000"/>
              <a:gd name="connsiteX4-3843" fmla="*/ 2276 w 9811"/>
              <a:gd name="connsiteY4-3844" fmla="*/ 9650 h 10000"/>
              <a:gd name="connsiteX5-3845" fmla="*/ 1896 w 9811"/>
              <a:gd name="connsiteY5-3846" fmla="*/ 9532 h 10000"/>
              <a:gd name="connsiteX6-3847" fmla="*/ 1517 w 9811"/>
              <a:gd name="connsiteY6-3848" fmla="*/ 9298 h 10000"/>
              <a:gd name="connsiteX7-3849" fmla="*/ 1138 w 9811"/>
              <a:gd name="connsiteY7-3850" fmla="*/ 9063 h 10000"/>
              <a:gd name="connsiteX8-3851" fmla="*/ 948 w 9811"/>
              <a:gd name="connsiteY8-3852" fmla="*/ 8832 h 10000"/>
              <a:gd name="connsiteX9-3853" fmla="*/ 570 w 9811"/>
              <a:gd name="connsiteY9-3854" fmla="*/ 8494 h 10000"/>
              <a:gd name="connsiteX10-3855" fmla="*/ 380 w 9811"/>
              <a:gd name="connsiteY10-3856" fmla="*/ 8143 h 10000"/>
              <a:gd name="connsiteX11-3857" fmla="*/ 190 w 9811"/>
              <a:gd name="connsiteY11-3858" fmla="*/ 7793 h 10000"/>
              <a:gd name="connsiteX12-3859" fmla="*/ 190 w 9811"/>
              <a:gd name="connsiteY12-3860" fmla="*/ 7442 h 10000"/>
              <a:gd name="connsiteX13-3861" fmla="*/ 0 w 9811"/>
              <a:gd name="connsiteY13-3862" fmla="*/ 7208 h 10000"/>
              <a:gd name="connsiteX14-3863" fmla="*/ 0 w 9811"/>
              <a:gd name="connsiteY14-3864" fmla="*/ 6857 h 10000"/>
              <a:gd name="connsiteX15-3865" fmla="*/ 0 w 9811"/>
              <a:gd name="connsiteY15-3866" fmla="*/ 6389 h 10000"/>
              <a:gd name="connsiteX16-3867" fmla="*/ 0 w 9811"/>
              <a:gd name="connsiteY16-3868" fmla="*/ 5921 h 10000"/>
              <a:gd name="connsiteX17-3869" fmla="*/ 0 w 9811"/>
              <a:gd name="connsiteY17-3870" fmla="*/ 5351 h 10000"/>
              <a:gd name="connsiteX18-3871" fmla="*/ 0 w 9811"/>
              <a:gd name="connsiteY18-3872" fmla="*/ 4650 h 10000"/>
              <a:gd name="connsiteX19-3873" fmla="*/ 0 w 9811"/>
              <a:gd name="connsiteY19-3874" fmla="*/ 3948 h 10000"/>
              <a:gd name="connsiteX20-3875" fmla="*/ 0 w 9811"/>
              <a:gd name="connsiteY20-3876" fmla="*/ 3025 h 10000"/>
              <a:gd name="connsiteX21-3877" fmla="*/ 0 w 9811"/>
              <a:gd name="connsiteY21-3878" fmla="*/ 2208 h 10000"/>
              <a:gd name="connsiteX22-3879" fmla="*/ 0 w 9811"/>
              <a:gd name="connsiteY22-3880" fmla="*/ 1507 h 10000"/>
              <a:gd name="connsiteX23-3881" fmla="*/ 1328 w 9811"/>
              <a:gd name="connsiteY23-3882" fmla="*/ 0 h 10000"/>
              <a:gd name="connsiteX24-3883" fmla="*/ 1138 w 9811"/>
              <a:gd name="connsiteY24-3884" fmla="*/ 235 h 10000"/>
              <a:gd name="connsiteX25-3885" fmla="*/ 1138 w 9811"/>
              <a:gd name="connsiteY25-3886" fmla="*/ 570 h 10000"/>
              <a:gd name="connsiteX26-3887" fmla="*/ 1138 w 9811"/>
              <a:gd name="connsiteY26-3888" fmla="*/ 805 h 10000"/>
              <a:gd name="connsiteX27-3889" fmla="*/ 1138 w 9811"/>
              <a:gd name="connsiteY27-3890" fmla="*/ 1272 h 10000"/>
              <a:gd name="connsiteX28-3891" fmla="*/ 1138 w 9811"/>
              <a:gd name="connsiteY28-3892" fmla="*/ 1624 h 10000"/>
              <a:gd name="connsiteX29-3893" fmla="*/ 948 w 9811"/>
              <a:gd name="connsiteY29-3894" fmla="*/ 2208 h 10000"/>
              <a:gd name="connsiteX30-3895" fmla="*/ 948 w 9811"/>
              <a:gd name="connsiteY30-3896" fmla="*/ 2793 h 10000"/>
              <a:gd name="connsiteX31-3897" fmla="*/ 948 w 9811"/>
              <a:gd name="connsiteY31-3898" fmla="*/ 3364 h 10000"/>
              <a:gd name="connsiteX32-3899" fmla="*/ 948 w 9811"/>
              <a:gd name="connsiteY32-3900" fmla="*/ 3830 h 10000"/>
              <a:gd name="connsiteX33-3901" fmla="*/ 948 w 9811"/>
              <a:gd name="connsiteY33-3902" fmla="*/ 4299 h 10000"/>
              <a:gd name="connsiteX34-3903" fmla="*/ 948 w 9811"/>
              <a:gd name="connsiteY34-3904" fmla="*/ 4767 h 10000"/>
              <a:gd name="connsiteX35-3905" fmla="*/ 1138 w 9811"/>
              <a:gd name="connsiteY35-3906" fmla="*/ 5118 h 10000"/>
              <a:gd name="connsiteX36-3907" fmla="*/ 1138 w 9811"/>
              <a:gd name="connsiteY36-3908" fmla="*/ 5468 h 10000"/>
              <a:gd name="connsiteX37-3909" fmla="*/ 1138 w 9811"/>
              <a:gd name="connsiteY37-3910" fmla="*/ 5701 h 10000"/>
              <a:gd name="connsiteX38-3911" fmla="*/ 1138 w 9811"/>
              <a:gd name="connsiteY38-3912" fmla="*/ 5921 h 10000"/>
              <a:gd name="connsiteX39-3913" fmla="*/ 1138 w 9811"/>
              <a:gd name="connsiteY39-3914" fmla="*/ 6623 h 10000"/>
              <a:gd name="connsiteX40-3915" fmla="*/ 1328 w 9811"/>
              <a:gd name="connsiteY40-3916" fmla="*/ 7325 h 10000"/>
              <a:gd name="connsiteX41-3917" fmla="*/ 1517 w 9811"/>
              <a:gd name="connsiteY41-3918" fmla="*/ 7675 h 10000"/>
              <a:gd name="connsiteX42-3919" fmla="*/ 1517 w 9811"/>
              <a:gd name="connsiteY42-3920" fmla="*/ 7909 h 10000"/>
              <a:gd name="connsiteX43-3921" fmla="*/ 1707 w 9811"/>
              <a:gd name="connsiteY43-3922" fmla="*/ 8143 h 10000"/>
              <a:gd name="connsiteX44-3923" fmla="*/ 2086 w 9811"/>
              <a:gd name="connsiteY44-3924" fmla="*/ 8377 h 10000"/>
              <a:gd name="connsiteX45-3925" fmla="*/ 2276 w 9811"/>
              <a:gd name="connsiteY45-3926" fmla="*/ 8494 h 10000"/>
              <a:gd name="connsiteX46-3927" fmla="*/ 2655 w 9811"/>
              <a:gd name="connsiteY46-3928" fmla="*/ 8611 h 10000"/>
              <a:gd name="connsiteX47-3929" fmla="*/ 3033 w 9811"/>
              <a:gd name="connsiteY47-3930" fmla="*/ 8714 h 10000"/>
              <a:gd name="connsiteX48-3931" fmla="*/ 3413 w 9811"/>
              <a:gd name="connsiteY48-3932" fmla="*/ 8832 h 10000"/>
              <a:gd name="connsiteX49-3933" fmla="*/ 3769 w 9811"/>
              <a:gd name="connsiteY49-3934" fmla="*/ 8832 h 10000"/>
              <a:gd name="connsiteX50-3935" fmla="*/ 4338 w 9811"/>
              <a:gd name="connsiteY50-3936" fmla="*/ 8948 h 10000"/>
              <a:gd name="connsiteX51-3937" fmla="*/ 4906 w 9811"/>
              <a:gd name="connsiteY51-3938" fmla="*/ 8948 h 10000"/>
              <a:gd name="connsiteX52-3939" fmla="*/ 5475 w 9811"/>
              <a:gd name="connsiteY52-3940" fmla="*/ 8948 h 10000"/>
              <a:gd name="connsiteX53-3941" fmla="*/ 6043 w 9811"/>
              <a:gd name="connsiteY53-3942" fmla="*/ 8832 h 10000"/>
              <a:gd name="connsiteX54-3943" fmla="*/ 6423 w 9811"/>
              <a:gd name="connsiteY54-3944" fmla="*/ 8832 h 10000"/>
              <a:gd name="connsiteX55-3945" fmla="*/ 6991 w 9811"/>
              <a:gd name="connsiteY55-3946" fmla="*/ 8714 h 10000"/>
              <a:gd name="connsiteX56-3947" fmla="*/ 7371 w 9811"/>
              <a:gd name="connsiteY56-3948" fmla="*/ 8611 h 10000"/>
              <a:gd name="connsiteX57-3949" fmla="*/ 7749 w 9811"/>
              <a:gd name="connsiteY57-3950" fmla="*/ 8494 h 10000"/>
              <a:gd name="connsiteX58-3951" fmla="*/ 7939 w 9811"/>
              <a:gd name="connsiteY58-3952" fmla="*/ 8377 h 10000"/>
              <a:gd name="connsiteX59-3953" fmla="*/ 7939 w 9811"/>
              <a:gd name="connsiteY59-3954" fmla="*/ 8260 h 10000"/>
              <a:gd name="connsiteX60-3955" fmla="*/ 8105 w 9811"/>
              <a:gd name="connsiteY60-3956" fmla="*/ 8026 h 10000"/>
              <a:gd name="connsiteX61-3957" fmla="*/ 8294 w 9811"/>
              <a:gd name="connsiteY61-3958" fmla="*/ 7793 h 10000"/>
              <a:gd name="connsiteX62-3959" fmla="*/ 8484 w 9811"/>
              <a:gd name="connsiteY62-3960" fmla="*/ 7675 h 10000"/>
              <a:gd name="connsiteX63-3961" fmla="*/ 8484 w 9811"/>
              <a:gd name="connsiteY63-3962" fmla="*/ 7325 h 10000"/>
              <a:gd name="connsiteX64-3963" fmla="*/ 8674 w 9811"/>
              <a:gd name="connsiteY64-3964" fmla="*/ 7092 h 10000"/>
              <a:gd name="connsiteX65-3965" fmla="*/ 8674 w 9811"/>
              <a:gd name="connsiteY65-3966" fmla="*/ 6857 h 10000"/>
              <a:gd name="connsiteX66-3967" fmla="*/ 8674 w 9811"/>
              <a:gd name="connsiteY66-3968" fmla="*/ 6739 h 10000"/>
              <a:gd name="connsiteX67-3969" fmla="*/ 8863 w 9811"/>
              <a:gd name="connsiteY67-3970" fmla="*/ 6506 h 10000"/>
              <a:gd name="connsiteX68-3971" fmla="*/ 8863 w 9811"/>
              <a:gd name="connsiteY68-3972" fmla="*/ 6389 h 10000"/>
              <a:gd name="connsiteX69-3973" fmla="*/ 9053 w 9811"/>
              <a:gd name="connsiteY69-3974" fmla="*/ 6389 h 10000"/>
              <a:gd name="connsiteX70-3975" fmla="*/ 9053 w 9811"/>
              <a:gd name="connsiteY70-3976" fmla="*/ 6273 h 10000"/>
              <a:gd name="connsiteX71-3977" fmla="*/ 9053 w 9811"/>
              <a:gd name="connsiteY71-3978" fmla="*/ 6273 h 10000"/>
              <a:gd name="connsiteX72-3979" fmla="*/ 9053 w 9811"/>
              <a:gd name="connsiteY72-3980" fmla="*/ 6273 h 10000"/>
              <a:gd name="connsiteX73-3981" fmla="*/ 9053 w 9811"/>
              <a:gd name="connsiteY73-3982" fmla="*/ 6389 h 10000"/>
              <a:gd name="connsiteX74-3983" fmla="*/ 9242 w 9811"/>
              <a:gd name="connsiteY74-3984" fmla="*/ 6389 h 10000"/>
              <a:gd name="connsiteX75-3985" fmla="*/ 9242 w 9811"/>
              <a:gd name="connsiteY75-3986" fmla="*/ 6506 h 10000"/>
              <a:gd name="connsiteX76-3987" fmla="*/ 9242 w 9811"/>
              <a:gd name="connsiteY76-3988" fmla="*/ 6739 h 10000"/>
              <a:gd name="connsiteX77-3989" fmla="*/ 9242 w 9811"/>
              <a:gd name="connsiteY77-3990" fmla="*/ 6857 h 10000"/>
              <a:gd name="connsiteX78-3991" fmla="*/ 9242 w 9811"/>
              <a:gd name="connsiteY78-3992" fmla="*/ 7092 h 10000"/>
              <a:gd name="connsiteX79-3993" fmla="*/ 9242 w 9811"/>
              <a:gd name="connsiteY79-3994" fmla="*/ 7325 h 10000"/>
              <a:gd name="connsiteX80-3995" fmla="*/ 9432 w 9811"/>
              <a:gd name="connsiteY80-3996" fmla="*/ 7793 h 10000"/>
              <a:gd name="connsiteX81-3997" fmla="*/ 9432 w 9811"/>
              <a:gd name="connsiteY81-3998" fmla="*/ 8143 h 10000"/>
              <a:gd name="connsiteX82-3999" fmla="*/ 9622 w 9811"/>
              <a:gd name="connsiteY82-4000" fmla="*/ 8494 h 10000"/>
              <a:gd name="connsiteX83-4001" fmla="*/ 9811 w 9811"/>
              <a:gd name="connsiteY83-4002" fmla="*/ 8714 h 10000"/>
              <a:gd name="connsiteX84-4003" fmla="*/ 9811 w 9811"/>
              <a:gd name="connsiteY84-4004" fmla="*/ 8832 h 10000"/>
              <a:gd name="connsiteX85-4005" fmla="*/ 9811 w 9811"/>
              <a:gd name="connsiteY85-4006" fmla="*/ 8948 h 10000"/>
              <a:gd name="connsiteX86-4007" fmla="*/ 9811 w 9811"/>
              <a:gd name="connsiteY86-4008" fmla="*/ 9063 h 10000"/>
              <a:gd name="connsiteX87-4009" fmla="*/ 9622 w 9811"/>
              <a:gd name="connsiteY87-4010" fmla="*/ 9181 h 10000"/>
              <a:gd name="connsiteX88-4011" fmla="*/ 9242 w 9811"/>
              <a:gd name="connsiteY88-4012" fmla="*/ 9298 h 10000"/>
              <a:gd name="connsiteX89-4013" fmla="*/ 8863 w 9811"/>
              <a:gd name="connsiteY89-4014" fmla="*/ 9414 h 10000"/>
              <a:gd name="connsiteX90-4015" fmla="*/ 8484 w 9811"/>
              <a:gd name="connsiteY90-4016" fmla="*/ 9532 h 10000"/>
              <a:gd name="connsiteX91-4017" fmla="*/ 7939 w 9811"/>
              <a:gd name="connsiteY91-4018" fmla="*/ 9650 h 10000"/>
              <a:gd name="connsiteX92-4019" fmla="*/ 7180 w 9811"/>
              <a:gd name="connsiteY92-4020" fmla="*/ 9766 h 10000"/>
              <a:gd name="connsiteX93-4021" fmla="*/ 6612 w 9811"/>
              <a:gd name="connsiteY93-4022" fmla="*/ 9883 h 10000"/>
              <a:gd name="connsiteX94-4023" fmla="*/ 5854 w 9811"/>
              <a:gd name="connsiteY94-4024" fmla="*/ 10000 h 10000"/>
              <a:gd name="connsiteX95-4025" fmla="*/ 4906 w 9811"/>
              <a:gd name="connsiteY95-4026" fmla="*/ 10000 h 10000"/>
              <a:gd name="connsiteX96-4027" fmla="*/ 4906 w 9811"/>
              <a:gd name="connsiteY96-4028" fmla="*/ 10000 h 10000"/>
              <a:gd name="connsiteX0-4029" fmla="*/ 5001 w 10000"/>
              <a:gd name="connsiteY0-4030" fmla="*/ 10156 h 10156"/>
              <a:gd name="connsiteX1-4031" fmla="*/ 4227 w 10000"/>
              <a:gd name="connsiteY1-4032" fmla="*/ 10039 h 10156"/>
              <a:gd name="connsiteX2-4033" fmla="*/ 3479 w 10000"/>
              <a:gd name="connsiteY2-4034" fmla="*/ 10039 h 10156"/>
              <a:gd name="connsiteX3-4035" fmla="*/ 2899 w 10000"/>
              <a:gd name="connsiteY3-4036" fmla="*/ 9922 h 10156"/>
              <a:gd name="connsiteX4-4037" fmla="*/ 2320 w 10000"/>
              <a:gd name="connsiteY4-4038" fmla="*/ 9806 h 10156"/>
              <a:gd name="connsiteX5-4039" fmla="*/ 1933 w 10000"/>
              <a:gd name="connsiteY5-4040" fmla="*/ 9688 h 10156"/>
              <a:gd name="connsiteX6-4041" fmla="*/ 1546 w 10000"/>
              <a:gd name="connsiteY6-4042" fmla="*/ 9454 h 10156"/>
              <a:gd name="connsiteX7-4043" fmla="*/ 1160 w 10000"/>
              <a:gd name="connsiteY7-4044" fmla="*/ 9219 h 10156"/>
              <a:gd name="connsiteX8-4045" fmla="*/ 966 w 10000"/>
              <a:gd name="connsiteY8-4046" fmla="*/ 8988 h 10156"/>
              <a:gd name="connsiteX9-4047" fmla="*/ 581 w 10000"/>
              <a:gd name="connsiteY9-4048" fmla="*/ 8650 h 10156"/>
              <a:gd name="connsiteX10-4049" fmla="*/ 387 w 10000"/>
              <a:gd name="connsiteY10-4050" fmla="*/ 8299 h 10156"/>
              <a:gd name="connsiteX11-4051" fmla="*/ 194 w 10000"/>
              <a:gd name="connsiteY11-4052" fmla="*/ 7949 h 10156"/>
              <a:gd name="connsiteX12-4053" fmla="*/ 194 w 10000"/>
              <a:gd name="connsiteY12-4054" fmla="*/ 7598 h 10156"/>
              <a:gd name="connsiteX13-4055" fmla="*/ 0 w 10000"/>
              <a:gd name="connsiteY13-4056" fmla="*/ 7364 h 10156"/>
              <a:gd name="connsiteX14-4057" fmla="*/ 0 w 10000"/>
              <a:gd name="connsiteY14-4058" fmla="*/ 7013 h 10156"/>
              <a:gd name="connsiteX15-4059" fmla="*/ 0 w 10000"/>
              <a:gd name="connsiteY15-4060" fmla="*/ 6545 h 10156"/>
              <a:gd name="connsiteX16-4061" fmla="*/ 0 w 10000"/>
              <a:gd name="connsiteY16-4062" fmla="*/ 6077 h 10156"/>
              <a:gd name="connsiteX17-4063" fmla="*/ 0 w 10000"/>
              <a:gd name="connsiteY17-4064" fmla="*/ 5507 h 10156"/>
              <a:gd name="connsiteX18-4065" fmla="*/ 0 w 10000"/>
              <a:gd name="connsiteY18-4066" fmla="*/ 4806 h 10156"/>
              <a:gd name="connsiteX19-4067" fmla="*/ 0 w 10000"/>
              <a:gd name="connsiteY19-4068" fmla="*/ 4104 h 10156"/>
              <a:gd name="connsiteX20-4069" fmla="*/ 0 w 10000"/>
              <a:gd name="connsiteY20-4070" fmla="*/ 3181 h 10156"/>
              <a:gd name="connsiteX21-4071" fmla="*/ 0 w 10000"/>
              <a:gd name="connsiteY21-4072" fmla="*/ 2364 h 10156"/>
              <a:gd name="connsiteX22-4073" fmla="*/ 0 w 10000"/>
              <a:gd name="connsiteY22-4074" fmla="*/ 1663 h 10156"/>
              <a:gd name="connsiteX23-4075" fmla="*/ 1354 w 10000"/>
              <a:gd name="connsiteY23-4076" fmla="*/ 156 h 10156"/>
              <a:gd name="connsiteX24-4077" fmla="*/ 1160 w 10000"/>
              <a:gd name="connsiteY24-4078" fmla="*/ 726 h 10156"/>
              <a:gd name="connsiteX25-4079" fmla="*/ 1160 w 10000"/>
              <a:gd name="connsiteY25-4080" fmla="*/ 961 h 10156"/>
              <a:gd name="connsiteX26-4081" fmla="*/ 1160 w 10000"/>
              <a:gd name="connsiteY26-4082" fmla="*/ 1428 h 10156"/>
              <a:gd name="connsiteX27-4083" fmla="*/ 1160 w 10000"/>
              <a:gd name="connsiteY27-4084" fmla="*/ 1780 h 10156"/>
              <a:gd name="connsiteX28-4085" fmla="*/ 966 w 10000"/>
              <a:gd name="connsiteY28-4086" fmla="*/ 2364 h 10156"/>
              <a:gd name="connsiteX29-4087" fmla="*/ 966 w 10000"/>
              <a:gd name="connsiteY29-4088" fmla="*/ 2949 h 10156"/>
              <a:gd name="connsiteX30-4089" fmla="*/ 966 w 10000"/>
              <a:gd name="connsiteY30-4090" fmla="*/ 3520 h 10156"/>
              <a:gd name="connsiteX31-4091" fmla="*/ 966 w 10000"/>
              <a:gd name="connsiteY31-4092" fmla="*/ 3986 h 10156"/>
              <a:gd name="connsiteX32-4093" fmla="*/ 966 w 10000"/>
              <a:gd name="connsiteY32-4094" fmla="*/ 4455 h 10156"/>
              <a:gd name="connsiteX33-4095" fmla="*/ 966 w 10000"/>
              <a:gd name="connsiteY33-4096" fmla="*/ 4923 h 10156"/>
              <a:gd name="connsiteX34-4097" fmla="*/ 1160 w 10000"/>
              <a:gd name="connsiteY34-4098" fmla="*/ 5274 h 10156"/>
              <a:gd name="connsiteX35-4099" fmla="*/ 1160 w 10000"/>
              <a:gd name="connsiteY35-4100" fmla="*/ 5624 h 10156"/>
              <a:gd name="connsiteX36-4101" fmla="*/ 1160 w 10000"/>
              <a:gd name="connsiteY36-4102" fmla="*/ 5857 h 10156"/>
              <a:gd name="connsiteX37-4103" fmla="*/ 1160 w 10000"/>
              <a:gd name="connsiteY37-4104" fmla="*/ 6077 h 10156"/>
              <a:gd name="connsiteX38-4105" fmla="*/ 1160 w 10000"/>
              <a:gd name="connsiteY38-4106" fmla="*/ 6779 h 10156"/>
              <a:gd name="connsiteX39-4107" fmla="*/ 1354 w 10000"/>
              <a:gd name="connsiteY39-4108" fmla="*/ 7481 h 10156"/>
              <a:gd name="connsiteX40-4109" fmla="*/ 1546 w 10000"/>
              <a:gd name="connsiteY40-4110" fmla="*/ 7831 h 10156"/>
              <a:gd name="connsiteX41-4111" fmla="*/ 1546 w 10000"/>
              <a:gd name="connsiteY41-4112" fmla="*/ 8065 h 10156"/>
              <a:gd name="connsiteX42-4113" fmla="*/ 1740 w 10000"/>
              <a:gd name="connsiteY42-4114" fmla="*/ 8299 h 10156"/>
              <a:gd name="connsiteX43-4115" fmla="*/ 2126 w 10000"/>
              <a:gd name="connsiteY43-4116" fmla="*/ 8533 h 10156"/>
              <a:gd name="connsiteX44-4117" fmla="*/ 2320 w 10000"/>
              <a:gd name="connsiteY44-4118" fmla="*/ 8650 h 10156"/>
              <a:gd name="connsiteX45-4119" fmla="*/ 2706 w 10000"/>
              <a:gd name="connsiteY45-4120" fmla="*/ 8767 h 10156"/>
              <a:gd name="connsiteX46-4121" fmla="*/ 3091 w 10000"/>
              <a:gd name="connsiteY46-4122" fmla="*/ 8870 h 10156"/>
              <a:gd name="connsiteX47-4123" fmla="*/ 3479 w 10000"/>
              <a:gd name="connsiteY47-4124" fmla="*/ 8988 h 10156"/>
              <a:gd name="connsiteX48-4125" fmla="*/ 3842 w 10000"/>
              <a:gd name="connsiteY48-4126" fmla="*/ 8988 h 10156"/>
              <a:gd name="connsiteX49-4127" fmla="*/ 4422 w 10000"/>
              <a:gd name="connsiteY49-4128" fmla="*/ 9104 h 10156"/>
              <a:gd name="connsiteX50-4129" fmla="*/ 5001 w 10000"/>
              <a:gd name="connsiteY50-4130" fmla="*/ 9104 h 10156"/>
              <a:gd name="connsiteX51-4131" fmla="*/ 5580 w 10000"/>
              <a:gd name="connsiteY51-4132" fmla="*/ 9104 h 10156"/>
              <a:gd name="connsiteX52-4133" fmla="*/ 6159 w 10000"/>
              <a:gd name="connsiteY52-4134" fmla="*/ 8988 h 10156"/>
              <a:gd name="connsiteX53-4135" fmla="*/ 6547 w 10000"/>
              <a:gd name="connsiteY53-4136" fmla="*/ 8988 h 10156"/>
              <a:gd name="connsiteX54-4137" fmla="*/ 7126 w 10000"/>
              <a:gd name="connsiteY54-4138" fmla="*/ 8870 h 10156"/>
              <a:gd name="connsiteX55-4139" fmla="*/ 7513 w 10000"/>
              <a:gd name="connsiteY55-4140" fmla="*/ 8767 h 10156"/>
              <a:gd name="connsiteX56-4141" fmla="*/ 7898 w 10000"/>
              <a:gd name="connsiteY56-4142" fmla="*/ 8650 h 10156"/>
              <a:gd name="connsiteX57-4143" fmla="*/ 8092 w 10000"/>
              <a:gd name="connsiteY57-4144" fmla="*/ 8533 h 10156"/>
              <a:gd name="connsiteX58-4145" fmla="*/ 8092 w 10000"/>
              <a:gd name="connsiteY58-4146" fmla="*/ 8416 h 10156"/>
              <a:gd name="connsiteX59-4147" fmla="*/ 8261 w 10000"/>
              <a:gd name="connsiteY59-4148" fmla="*/ 8182 h 10156"/>
              <a:gd name="connsiteX60-4149" fmla="*/ 8454 w 10000"/>
              <a:gd name="connsiteY60-4150" fmla="*/ 7949 h 10156"/>
              <a:gd name="connsiteX61-4151" fmla="*/ 8647 w 10000"/>
              <a:gd name="connsiteY61-4152" fmla="*/ 7831 h 10156"/>
              <a:gd name="connsiteX62-4153" fmla="*/ 8647 w 10000"/>
              <a:gd name="connsiteY62-4154" fmla="*/ 7481 h 10156"/>
              <a:gd name="connsiteX63-4155" fmla="*/ 8841 w 10000"/>
              <a:gd name="connsiteY63-4156" fmla="*/ 7248 h 10156"/>
              <a:gd name="connsiteX64-4157" fmla="*/ 8841 w 10000"/>
              <a:gd name="connsiteY64-4158" fmla="*/ 7013 h 10156"/>
              <a:gd name="connsiteX65-4159" fmla="*/ 8841 w 10000"/>
              <a:gd name="connsiteY65-4160" fmla="*/ 6895 h 10156"/>
              <a:gd name="connsiteX66-4161" fmla="*/ 9034 w 10000"/>
              <a:gd name="connsiteY66-4162" fmla="*/ 6662 h 10156"/>
              <a:gd name="connsiteX67-4163" fmla="*/ 9034 w 10000"/>
              <a:gd name="connsiteY67-4164" fmla="*/ 6545 h 10156"/>
              <a:gd name="connsiteX68-4165" fmla="*/ 9227 w 10000"/>
              <a:gd name="connsiteY68-4166" fmla="*/ 6545 h 10156"/>
              <a:gd name="connsiteX69-4167" fmla="*/ 9227 w 10000"/>
              <a:gd name="connsiteY69-4168" fmla="*/ 6429 h 10156"/>
              <a:gd name="connsiteX70-4169" fmla="*/ 9227 w 10000"/>
              <a:gd name="connsiteY70-4170" fmla="*/ 6429 h 10156"/>
              <a:gd name="connsiteX71-4171" fmla="*/ 9227 w 10000"/>
              <a:gd name="connsiteY71-4172" fmla="*/ 6429 h 10156"/>
              <a:gd name="connsiteX72-4173" fmla="*/ 9227 w 10000"/>
              <a:gd name="connsiteY72-4174" fmla="*/ 6545 h 10156"/>
              <a:gd name="connsiteX73-4175" fmla="*/ 9420 w 10000"/>
              <a:gd name="connsiteY73-4176" fmla="*/ 6545 h 10156"/>
              <a:gd name="connsiteX74-4177" fmla="*/ 9420 w 10000"/>
              <a:gd name="connsiteY74-4178" fmla="*/ 6662 h 10156"/>
              <a:gd name="connsiteX75-4179" fmla="*/ 9420 w 10000"/>
              <a:gd name="connsiteY75-4180" fmla="*/ 6895 h 10156"/>
              <a:gd name="connsiteX76-4181" fmla="*/ 9420 w 10000"/>
              <a:gd name="connsiteY76-4182" fmla="*/ 7013 h 10156"/>
              <a:gd name="connsiteX77-4183" fmla="*/ 9420 w 10000"/>
              <a:gd name="connsiteY77-4184" fmla="*/ 7248 h 10156"/>
              <a:gd name="connsiteX78-4185" fmla="*/ 9420 w 10000"/>
              <a:gd name="connsiteY78-4186" fmla="*/ 7481 h 10156"/>
              <a:gd name="connsiteX79-4187" fmla="*/ 9614 w 10000"/>
              <a:gd name="connsiteY79-4188" fmla="*/ 7949 h 10156"/>
              <a:gd name="connsiteX80-4189" fmla="*/ 9614 w 10000"/>
              <a:gd name="connsiteY80-4190" fmla="*/ 8299 h 10156"/>
              <a:gd name="connsiteX81-4191" fmla="*/ 9807 w 10000"/>
              <a:gd name="connsiteY81-4192" fmla="*/ 8650 h 10156"/>
              <a:gd name="connsiteX82-4193" fmla="*/ 10000 w 10000"/>
              <a:gd name="connsiteY82-4194" fmla="*/ 8870 h 10156"/>
              <a:gd name="connsiteX83-4195" fmla="*/ 10000 w 10000"/>
              <a:gd name="connsiteY83-4196" fmla="*/ 8988 h 10156"/>
              <a:gd name="connsiteX84-4197" fmla="*/ 10000 w 10000"/>
              <a:gd name="connsiteY84-4198" fmla="*/ 9104 h 10156"/>
              <a:gd name="connsiteX85-4199" fmla="*/ 10000 w 10000"/>
              <a:gd name="connsiteY85-4200" fmla="*/ 9219 h 10156"/>
              <a:gd name="connsiteX86-4201" fmla="*/ 9807 w 10000"/>
              <a:gd name="connsiteY86-4202" fmla="*/ 9337 h 10156"/>
              <a:gd name="connsiteX87-4203" fmla="*/ 9420 w 10000"/>
              <a:gd name="connsiteY87-4204" fmla="*/ 9454 h 10156"/>
              <a:gd name="connsiteX88-4205" fmla="*/ 9034 w 10000"/>
              <a:gd name="connsiteY88-4206" fmla="*/ 9570 h 10156"/>
              <a:gd name="connsiteX89-4207" fmla="*/ 8647 w 10000"/>
              <a:gd name="connsiteY89-4208" fmla="*/ 9688 h 10156"/>
              <a:gd name="connsiteX90-4209" fmla="*/ 8092 w 10000"/>
              <a:gd name="connsiteY90-4210" fmla="*/ 9806 h 10156"/>
              <a:gd name="connsiteX91-4211" fmla="*/ 7318 w 10000"/>
              <a:gd name="connsiteY91-4212" fmla="*/ 9922 h 10156"/>
              <a:gd name="connsiteX92-4213" fmla="*/ 6739 w 10000"/>
              <a:gd name="connsiteY92-4214" fmla="*/ 10039 h 10156"/>
              <a:gd name="connsiteX93-4215" fmla="*/ 5967 w 10000"/>
              <a:gd name="connsiteY93-4216" fmla="*/ 10156 h 10156"/>
              <a:gd name="connsiteX94-4217" fmla="*/ 5001 w 10000"/>
              <a:gd name="connsiteY94-4218" fmla="*/ 10156 h 10156"/>
              <a:gd name="connsiteX95-4219" fmla="*/ 5001 w 10000"/>
              <a:gd name="connsiteY95-4220" fmla="*/ 10156 h 10156"/>
              <a:gd name="connsiteX0-4221" fmla="*/ 5001 w 10000"/>
              <a:gd name="connsiteY0-4222" fmla="*/ 9430 h 9430"/>
              <a:gd name="connsiteX1-4223" fmla="*/ 4227 w 10000"/>
              <a:gd name="connsiteY1-4224" fmla="*/ 9313 h 9430"/>
              <a:gd name="connsiteX2-4225" fmla="*/ 3479 w 10000"/>
              <a:gd name="connsiteY2-4226" fmla="*/ 9313 h 9430"/>
              <a:gd name="connsiteX3-4227" fmla="*/ 2899 w 10000"/>
              <a:gd name="connsiteY3-4228" fmla="*/ 9196 h 9430"/>
              <a:gd name="connsiteX4-4229" fmla="*/ 2320 w 10000"/>
              <a:gd name="connsiteY4-4230" fmla="*/ 9080 h 9430"/>
              <a:gd name="connsiteX5-4231" fmla="*/ 1933 w 10000"/>
              <a:gd name="connsiteY5-4232" fmla="*/ 8962 h 9430"/>
              <a:gd name="connsiteX6-4233" fmla="*/ 1546 w 10000"/>
              <a:gd name="connsiteY6-4234" fmla="*/ 8728 h 9430"/>
              <a:gd name="connsiteX7-4235" fmla="*/ 1160 w 10000"/>
              <a:gd name="connsiteY7-4236" fmla="*/ 8493 h 9430"/>
              <a:gd name="connsiteX8-4237" fmla="*/ 966 w 10000"/>
              <a:gd name="connsiteY8-4238" fmla="*/ 8262 h 9430"/>
              <a:gd name="connsiteX9-4239" fmla="*/ 581 w 10000"/>
              <a:gd name="connsiteY9-4240" fmla="*/ 7924 h 9430"/>
              <a:gd name="connsiteX10-4241" fmla="*/ 387 w 10000"/>
              <a:gd name="connsiteY10-4242" fmla="*/ 7573 h 9430"/>
              <a:gd name="connsiteX11-4243" fmla="*/ 194 w 10000"/>
              <a:gd name="connsiteY11-4244" fmla="*/ 7223 h 9430"/>
              <a:gd name="connsiteX12-4245" fmla="*/ 194 w 10000"/>
              <a:gd name="connsiteY12-4246" fmla="*/ 6872 h 9430"/>
              <a:gd name="connsiteX13-4247" fmla="*/ 0 w 10000"/>
              <a:gd name="connsiteY13-4248" fmla="*/ 6638 h 9430"/>
              <a:gd name="connsiteX14-4249" fmla="*/ 0 w 10000"/>
              <a:gd name="connsiteY14-4250" fmla="*/ 6287 h 9430"/>
              <a:gd name="connsiteX15-4251" fmla="*/ 0 w 10000"/>
              <a:gd name="connsiteY15-4252" fmla="*/ 5819 h 9430"/>
              <a:gd name="connsiteX16-4253" fmla="*/ 0 w 10000"/>
              <a:gd name="connsiteY16-4254" fmla="*/ 5351 h 9430"/>
              <a:gd name="connsiteX17-4255" fmla="*/ 0 w 10000"/>
              <a:gd name="connsiteY17-4256" fmla="*/ 4781 h 9430"/>
              <a:gd name="connsiteX18-4257" fmla="*/ 0 w 10000"/>
              <a:gd name="connsiteY18-4258" fmla="*/ 4080 h 9430"/>
              <a:gd name="connsiteX19-4259" fmla="*/ 0 w 10000"/>
              <a:gd name="connsiteY19-4260" fmla="*/ 3378 h 9430"/>
              <a:gd name="connsiteX20-4261" fmla="*/ 0 w 10000"/>
              <a:gd name="connsiteY20-4262" fmla="*/ 2455 h 9430"/>
              <a:gd name="connsiteX21-4263" fmla="*/ 0 w 10000"/>
              <a:gd name="connsiteY21-4264" fmla="*/ 1638 h 9430"/>
              <a:gd name="connsiteX22-4265" fmla="*/ 0 w 10000"/>
              <a:gd name="connsiteY22-4266" fmla="*/ 937 h 9430"/>
              <a:gd name="connsiteX23-4267" fmla="*/ 1160 w 10000"/>
              <a:gd name="connsiteY23-4268" fmla="*/ 0 h 9430"/>
              <a:gd name="connsiteX24-4269" fmla="*/ 1160 w 10000"/>
              <a:gd name="connsiteY24-4270" fmla="*/ 235 h 9430"/>
              <a:gd name="connsiteX25-4271" fmla="*/ 1160 w 10000"/>
              <a:gd name="connsiteY25-4272" fmla="*/ 702 h 9430"/>
              <a:gd name="connsiteX26-4273" fmla="*/ 1160 w 10000"/>
              <a:gd name="connsiteY26-4274" fmla="*/ 1054 h 9430"/>
              <a:gd name="connsiteX27-4275" fmla="*/ 966 w 10000"/>
              <a:gd name="connsiteY27-4276" fmla="*/ 1638 h 9430"/>
              <a:gd name="connsiteX28-4277" fmla="*/ 966 w 10000"/>
              <a:gd name="connsiteY28-4278" fmla="*/ 2223 h 9430"/>
              <a:gd name="connsiteX29-4279" fmla="*/ 966 w 10000"/>
              <a:gd name="connsiteY29-4280" fmla="*/ 2794 h 9430"/>
              <a:gd name="connsiteX30-4281" fmla="*/ 966 w 10000"/>
              <a:gd name="connsiteY30-4282" fmla="*/ 3260 h 9430"/>
              <a:gd name="connsiteX31-4283" fmla="*/ 966 w 10000"/>
              <a:gd name="connsiteY31-4284" fmla="*/ 3729 h 9430"/>
              <a:gd name="connsiteX32-4285" fmla="*/ 966 w 10000"/>
              <a:gd name="connsiteY32-4286" fmla="*/ 4197 h 9430"/>
              <a:gd name="connsiteX33-4287" fmla="*/ 1160 w 10000"/>
              <a:gd name="connsiteY33-4288" fmla="*/ 4548 h 9430"/>
              <a:gd name="connsiteX34-4289" fmla="*/ 1160 w 10000"/>
              <a:gd name="connsiteY34-4290" fmla="*/ 4898 h 9430"/>
              <a:gd name="connsiteX35-4291" fmla="*/ 1160 w 10000"/>
              <a:gd name="connsiteY35-4292" fmla="*/ 5131 h 9430"/>
              <a:gd name="connsiteX36-4293" fmla="*/ 1160 w 10000"/>
              <a:gd name="connsiteY36-4294" fmla="*/ 5351 h 9430"/>
              <a:gd name="connsiteX37-4295" fmla="*/ 1160 w 10000"/>
              <a:gd name="connsiteY37-4296" fmla="*/ 6053 h 9430"/>
              <a:gd name="connsiteX38-4297" fmla="*/ 1354 w 10000"/>
              <a:gd name="connsiteY38-4298" fmla="*/ 6755 h 9430"/>
              <a:gd name="connsiteX39-4299" fmla="*/ 1546 w 10000"/>
              <a:gd name="connsiteY39-4300" fmla="*/ 7105 h 9430"/>
              <a:gd name="connsiteX40-4301" fmla="*/ 1546 w 10000"/>
              <a:gd name="connsiteY40-4302" fmla="*/ 7339 h 9430"/>
              <a:gd name="connsiteX41-4303" fmla="*/ 1740 w 10000"/>
              <a:gd name="connsiteY41-4304" fmla="*/ 7573 h 9430"/>
              <a:gd name="connsiteX42-4305" fmla="*/ 2126 w 10000"/>
              <a:gd name="connsiteY42-4306" fmla="*/ 7807 h 9430"/>
              <a:gd name="connsiteX43-4307" fmla="*/ 2320 w 10000"/>
              <a:gd name="connsiteY43-4308" fmla="*/ 7924 h 9430"/>
              <a:gd name="connsiteX44-4309" fmla="*/ 2706 w 10000"/>
              <a:gd name="connsiteY44-4310" fmla="*/ 8041 h 9430"/>
              <a:gd name="connsiteX45-4311" fmla="*/ 3091 w 10000"/>
              <a:gd name="connsiteY45-4312" fmla="*/ 8144 h 9430"/>
              <a:gd name="connsiteX46-4313" fmla="*/ 3479 w 10000"/>
              <a:gd name="connsiteY46-4314" fmla="*/ 8262 h 9430"/>
              <a:gd name="connsiteX47-4315" fmla="*/ 3842 w 10000"/>
              <a:gd name="connsiteY47-4316" fmla="*/ 8262 h 9430"/>
              <a:gd name="connsiteX48-4317" fmla="*/ 4422 w 10000"/>
              <a:gd name="connsiteY48-4318" fmla="*/ 8378 h 9430"/>
              <a:gd name="connsiteX49-4319" fmla="*/ 5001 w 10000"/>
              <a:gd name="connsiteY49-4320" fmla="*/ 8378 h 9430"/>
              <a:gd name="connsiteX50-4321" fmla="*/ 5580 w 10000"/>
              <a:gd name="connsiteY50-4322" fmla="*/ 8378 h 9430"/>
              <a:gd name="connsiteX51-4323" fmla="*/ 6159 w 10000"/>
              <a:gd name="connsiteY51-4324" fmla="*/ 8262 h 9430"/>
              <a:gd name="connsiteX52-4325" fmla="*/ 6547 w 10000"/>
              <a:gd name="connsiteY52-4326" fmla="*/ 8262 h 9430"/>
              <a:gd name="connsiteX53-4327" fmla="*/ 7126 w 10000"/>
              <a:gd name="connsiteY53-4328" fmla="*/ 8144 h 9430"/>
              <a:gd name="connsiteX54-4329" fmla="*/ 7513 w 10000"/>
              <a:gd name="connsiteY54-4330" fmla="*/ 8041 h 9430"/>
              <a:gd name="connsiteX55-4331" fmla="*/ 7898 w 10000"/>
              <a:gd name="connsiteY55-4332" fmla="*/ 7924 h 9430"/>
              <a:gd name="connsiteX56-4333" fmla="*/ 8092 w 10000"/>
              <a:gd name="connsiteY56-4334" fmla="*/ 7807 h 9430"/>
              <a:gd name="connsiteX57-4335" fmla="*/ 8092 w 10000"/>
              <a:gd name="connsiteY57-4336" fmla="*/ 7690 h 9430"/>
              <a:gd name="connsiteX58-4337" fmla="*/ 8261 w 10000"/>
              <a:gd name="connsiteY58-4338" fmla="*/ 7456 h 9430"/>
              <a:gd name="connsiteX59-4339" fmla="*/ 8454 w 10000"/>
              <a:gd name="connsiteY59-4340" fmla="*/ 7223 h 9430"/>
              <a:gd name="connsiteX60-4341" fmla="*/ 8647 w 10000"/>
              <a:gd name="connsiteY60-4342" fmla="*/ 7105 h 9430"/>
              <a:gd name="connsiteX61-4343" fmla="*/ 8647 w 10000"/>
              <a:gd name="connsiteY61-4344" fmla="*/ 6755 h 9430"/>
              <a:gd name="connsiteX62-4345" fmla="*/ 8841 w 10000"/>
              <a:gd name="connsiteY62-4346" fmla="*/ 6522 h 9430"/>
              <a:gd name="connsiteX63-4347" fmla="*/ 8841 w 10000"/>
              <a:gd name="connsiteY63-4348" fmla="*/ 6287 h 9430"/>
              <a:gd name="connsiteX64-4349" fmla="*/ 8841 w 10000"/>
              <a:gd name="connsiteY64-4350" fmla="*/ 6169 h 9430"/>
              <a:gd name="connsiteX65-4351" fmla="*/ 9034 w 10000"/>
              <a:gd name="connsiteY65-4352" fmla="*/ 5936 h 9430"/>
              <a:gd name="connsiteX66-4353" fmla="*/ 9034 w 10000"/>
              <a:gd name="connsiteY66-4354" fmla="*/ 5819 h 9430"/>
              <a:gd name="connsiteX67-4355" fmla="*/ 9227 w 10000"/>
              <a:gd name="connsiteY67-4356" fmla="*/ 5819 h 9430"/>
              <a:gd name="connsiteX68-4357" fmla="*/ 9227 w 10000"/>
              <a:gd name="connsiteY68-4358" fmla="*/ 5703 h 9430"/>
              <a:gd name="connsiteX69-4359" fmla="*/ 9227 w 10000"/>
              <a:gd name="connsiteY69-4360" fmla="*/ 5703 h 9430"/>
              <a:gd name="connsiteX70-4361" fmla="*/ 9227 w 10000"/>
              <a:gd name="connsiteY70-4362" fmla="*/ 5703 h 9430"/>
              <a:gd name="connsiteX71-4363" fmla="*/ 9227 w 10000"/>
              <a:gd name="connsiteY71-4364" fmla="*/ 5819 h 9430"/>
              <a:gd name="connsiteX72-4365" fmla="*/ 9420 w 10000"/>
              <a:gd name="connsiteY72-4366" fmla="*/ 5819 h 9430"/>
              <a:gd name="connsiteX73-4367" fmla="*/ 9420 w 10000"/>
              <a:gd name="connsiteY73-4368" fmla="*/ 5936 h 9430"/>
              <a:gd name="connsiteX74-4369" fmla="*/ 9420 w 10000"/>
              <a:gd name="connsiteY74-4370" fmla="*/ 6169 h 9430"/>
              <a:gd name="connsiteX75-4371" fmla="*/ 9420 w 10000"/>
              <a:gd name="connsiteY75-4372" fmla="*/ 6287 h 9430"/>
              <a:gd name="connsiteX76-4373" fmla="*/ 9420 w 10000"/>
              <a:gd name="connsiteY76-4374" fmla="*/ 6522 h 9430"/>
              <a:gd name="connsiteX77-4375" fmla="*/ 9420 w 10000"/>
              <a:gd name="connsiteY77-4376" fmla="*/ 6755 h 9430"/>
              <a:gd name="connsiteX78-4377" fmla="*/ 9614 w 10000"/>
              <a:gd name="connsiteY78-4378" fmla="*/ 7223 h 9430"/>
              <a:gd name="connsiteX79-4379" fmla="*/ 9614 w 10000"/>
              <a:gd name="connsiteY79-4380" fmla="*/ 7573 h 9430"/>
              <a:gd name="connsiteX80-4381" fmla="*/ 9807 w 10000"/>
              <a:gd name="connsiteY80-4382" fmla="*/ 7924 h 9430"/>
              <a:gd name="connsiteX81-4383" fmla="*/ 10000 w 10000"/>
              <a:gd name="connsiteY81-4384" fmla="*/ 8144 h 9430"/>
              <a:gd name="connsiteX82-4385" fmla="*/ 10000 w 10000"/>
              <a:gd name="connsiteY82-4386" fmla="*/ 8262 h 9430"/>
              <a:gd name="connsiteX83-4387" fmla="*/ 10000 w 10000"/>
              <a:gd name="connsiteY83-4388" fmla="*/ 8378 h 9430"/>
              <a:gd name="connsiteX84-4389" fmla="*/ 10000 w 10000"/>
              <a:gd name="connsiteY84-4390" fmla="*/ 8493 h 9430"/>
              <a:gd name="connsiteX85-4391" fmla="*/ 9807 w 10000"/>
              <a:gd name="connsiteY85-4392" fmla="*/ 8611 h 9430"/>
              <a:gd name="connsiteX86-4393" fmla="*/ 9420 w 10000"/>
              <a:gd name="connsiteY86-4394" fmla="*/ 8728 h 9430"/>
              <a:gd name="connsiteX87-4395" fmla="*/ 9034 w 10000"/>
              <a:gd name="connsiteY87-4396" fmla="*/ 8844 h 9430"/>
              <a:gd name="connsiteX88-4397" fmla="*/ 8647 w 10000"/>
              <a:gd name="connsiteY88-4398" fmla="*/ 8962 h 9430"/>
              <a:gd name="connsiteX89-4399" fmla="*/ 8092 w 10000"/>
              <a:gd name="connsiteY89-4400" fmla="*/ 9080 h 9430"/>
              <a:gd name="connsiteX90-4401" fmla="*/ 7318 w 10000"/>
              <a:gd name="connsiteY90-4402" fmla="*/ 9196 h 9430"/>
              <a:gd name="connsiteX91-4403" fmla="*/ 6739 w 10000"/>
              <a:gd name="connsiteY91-4404" fmla="*/ 9313 h 9430"/>
              <a:gd name="connsiteX92-4405" fmla="*/ 5967 w 10000"/>
              <a:gd name="connsiteY92-4406" fmla="*/ 9430 h 9430"/>
              <a:gd name="connsiteX93-4407" fmla="*/ 5001 w 10000"/>
              <a:gd name="connsiteY93-4408" fmla="*/ 9430 h 9430"/>
              <a:gd name="connsiteX94-4409" fmla="*/ 5001 w 10000"/>
              <a:gd name="connsiteY94-4410" fmla="*/ 9430 h 9430"/>
              <a:gd name="connsiteX0-4411" fmla="*/ 5001 w 10000"/>
              <a:gd name="connsiteY0-4412" fmla="*/ 9751 h 9751"/>
              <a:gd name="connsiteX1-4413" fmla="*/ 4227 w 10000"/>
              <a:gd name="connsiteY1-4414" fmla="*/ 9627 h 9751"/>
              <a:gd name="connsiteX2-4415" fmla="*/ 3479 w 10000"/>
              <a:gd name="connsiteY2-4416" fmla="*/ 9627 h 9751"/>
              <a:gd name="connsiteX3-4417" fmla="*/ 2899 w 10000"/>
              <a:gd name="connsiteY3-4418" fmla="*/ 9503 h 9751"/>
              <a:gd name="connsiteX4-4419" fmla="*/ 2320 w 10000"/>
              <a:gd name="connsiteY4-4420" fmla="*/ 9380 h 9751"/>
              <a:gd name="connsiteX5-4421" fmla="*/ 1933 w 10000"/>
              <a:gd name="connsiteY5-4422" fmla="*/ 9255 h 9751"/>
              <a:gd name="connsiteX6-4423" fmla="*/ 1546 w 10000"/>
              <a:gd name="connsiteY6-4424" fmla="*/ 9007 h 9751"/>
              <a:gd name="connsiteX7-4425" fmla="*/ 1160 w 10000"/>
              <a:gd name="connsiteY7-4426" fmla="*/ 8757 h 9751"/>
              <a:gd name="connsiteX8-4427" fmla="*/ 966 w 10000"/>
              <a:gd name="connsiteY8-4428" fmla="*/ 8512 h 9751"/>
              <a:gd name="connsiteX9-4429" fmla="*/ 581 w 10000"/>
              <a:gd name="connsiteY9-4430" fmla="*/ 8154 h 9751"/>
              <a:gd name="connsiteX10-4431" fmla="*/ 387 w 10000"/>
              <a:gd name="connsiteY10-4432" fmla="*/ 7782 h 9751"/>
              <a:gd name="connsiteX11-4433" fmla="*/ 194 w 10000"/>
              <a:gd name="connsiteY11-4434" fmla="*/ 7411 h 9751"/>
              <a:gd name="connsiteX12-4435" fmla="*/ 194 w 10000"/>
              <a:gd name="connsiteY12-4436" fmla="*/ 7038 h 9751"/>
              <a:gd name="connsiteX13-4437" fmla="*/ 0 w 10000"/>
              <a:gd name="connsiteY13-4438" fmla="*/ 6790 h 9751"/>
              <a:gd name="connsiteX14-4439" fmla="*/ 0 w 10000"/>
              <a:gd name="connsiteY14-4440" fmla="*/ 6418 h 9751"/>
              <a:gd name="connsiteX15-4441" fmla="*/ 0 w 10000"/>
              <a:gd name="connsiteY15-4442" fmla="*/ 5922 h 9751"/>
              <a:gd name="connsiteX16-4443" fmla="*/ 0 w 10000"/>
              <a:gd name="connsiteY16-4444" fmla="*/ 5425 h 9751"/>
              <a:gd name="connsiteX17-4445" fmla="*/ 0 w 10000"/>
              <a:gd name="connsiteY17-4446" fmla="*/ 4821 h 9751"/>
              <a:gd name="connsiteX18-4447" fmla="*/ 0 w 10000"/>
              <a:gd name="connsiteY18-4448" fmla="*/ 4078 h 9751"/>
              <a:gd name="connsiteX19-4449" fmla="*/ 0 w 10000"/>
              <a:gd name="connsiteY19-4450" fmla="*/ 3333 h 9751"/>
              <a:gd name="connsiteX20-4451" fmla="*/ 0 w 10000"/>
              <a:gd name="connsiteY20-4452" fmla="*/ 2354 h 9751"/>
              <a:gd name="connsiteX21-4453" fmla="*/ 0 w 10000"/>
              <a:gd name="connsiteY21-4454" fmla="*/ 1488 h 9751"/>
              <a:gd name="connsiteX22-4455" fmla="*/ 0 w 10000"/>
              <a:gd name="connsiteY22-4456" fmla="*/ 745 h 9751"/>
              <a:gd name="connsiteX23-4457" fmla="*/ 1160 w 10000"/>
              <a:gd name="connsiteY23-4458" fmla="*/ 0 h 9751"/>
              <a:gd name="connsiteX24-4459" fmla="*/ 1160 w 10000"/>
              <a:gd name="connsiteY24-4460" fmla="*/ 495 h 9751"/>
              <a:gd name="connsiteX25-4461" fmla="*/ 1160 w 10000"/>
              <a:gd name="connsiteY25-4462" fmla="*/ 869 h 9751"/>
              <a:gd name="connsiteX26-4463" fmla="*/ 966 w 10000"/>
              <a:gd name="connsiteY26-4464" fmla="*/ 1488 h 9751"/>
              <a:gd name="connsiteX27-4465" fmla="*/ 966 w 10000"/>
              <a:gd name="connsiteY27-4466" fmla="*/ 2108 h 9751"/>
              <a:gd name="connsiteX28-4467" fmla="*/ 966 w 10000"/>
              <a:gd name="connsiteY28-4468" fmla="*/ 2714 h 9751"/>
              <a:gd name="connsiteX29-4469" fmla="*/ 966 w 10000"/>
              <a:gd name="connsiteY29-4470" fmla="*/ 3208 h 9751"/>
              <a:gd name="connsiteX30-4471" fmla="*/ 966 w 10000"/>
              <a:gd name="connsiteY30-4472" fmla="*/ 3705 h 9751"/>
              <a:gd name="connsiteX31-4473" fmla="*/ 966 w 10000"/>
              <a:gd name="connsiteY31-4474" fmla="*/ 4202 h 9751"/>
              <a:gd name="connsiteX32-4475" fmla="*/ 1160 w 10000"/>
              <a:gd name="connsiteY32-4476" fmla="*/ 4574 h 9751"/>
              <a:gd name="connsiteX33-4477" fmla="*/ 1160 w 10000"/>
              <a:gd name="connsiteY33-4478" fmla="*/ 4945 h 9751"/>
              <a:gd name="connsiteX34-4479" fmla="*/ 1160 w 10000"/>
              <a:gd name="connsiteY34-4480" fmla="*/ 5192 h 9751"/>
              <a:gd name="connsiteX35-4481" fmla="*/ 1160 w 10000"/>
              <a:gd name="connsiteY35-4482" fmla="*/ 5425 h 9751"/>
              <a:gd name="connsiteX36-4483" fmla="*/ 1160 w 10000"/>
              <a:gd name="connsiteY36-4484" fmla="*/ 6170 h 9751"/>
              <a:gd name="connsiteX37-4485" fmla="*/ 1354 w 10000"/>
              <a:gd name="connsiteY37-4486" fmla="*/ 6914 h 9751"/>
              <a:gd name="connsiteX38-4487" fmla="*/ 1546 w 10000"/>
              <a:gd name="connsiteY38-4488" fmla="*/ 7285 h 9751"/>
              <a:gd name="connsiteX39-4489" fmla="*/ 1546 w 10000"/>
              <a:gd name="connsiteY39-4490" fmla="*/ 7534 h 9751"/>
              <a:gd name="connsiteX40-4491" fmla="*/ 1740 w 10000"/>
              <a:gd name="connsiteY40-4492" fmla="*/ 7782 h 9751"/>
              <a:gd name="connsiteX41-4493" fmla="*/ 2126 w 10000"/>
              <a:gd name="connsiteY41-4494" fmla="*/ 8030 h 9751"/>
              <a:gd name="connsiteX42-4495" fmla="*/ 2320 w 10000"/>
              <a:gd name="connsiteY42-4496" fmla="*/ 8154 h 9751"/>
              <a:gd name="connsiteX43-4497" fmla="*/ 2706 w 10000"/>
              <a:gd name="connsiteY43-4498" fmla="*/ 8278 h 9751"/>
              <a:gd name="connsiteX44-4499" fmla="*/ 3091 w 10000"/>
              <a:gd name="connsiteY44-4500" fmla="*/ 8387 h 9751"/>
              <a:gd name="connsiteX45-4501" fmla="*/ 3479 w 10000"/>
              <a:gd name="connsiteY45-4502" fmla="*/ 8512 h 9751"/>
              <a:gd name="connsiteX46-4503" fmla="*/ 3842 w 10000"/>
              <a:gd name="connsiteY46-4504" fmla="*/ 8512 h 9751"/>
              <a:gd name="connsiteX47-4505" fmla="*/ 4422 w 10000"/>
              <a:gd name="connsiteY47-4506" fmla="*/ 8635 h 9751"/>
              <a:gd name="connsiteX48-4507" fmla="*/ 5001 w 10000"/>
              <a:gd name="connsiteY48-4508" fmla="*/ 8635 h 9751"/>
              <a:gd name="connsiteX49-4509" fmla="*/ 5580 w 10000"/>
              <a:gd name="connsiteY49-4510" fmla="*/ 8635 h 9751"/>
              <a:gd name="connsiteX50-4511" fmla="*/ 6159 w 10000"/>
              <a:gd name="connsiteY50-4512" fmla="*/ 8512 h 9751"/>
              <a:gd name="connsiteX51-4513" fmla="*/ 6547 w 10000"/>
              <a:gd name="connsiteY51-4514" fmla="*/ 8512 h 9751"/>
              <a:gd name="connsiteX52-4515" fmla="*/ 7126 w 10000"/>
              <a:gd name="connsiteY52-4516" fmla="*/ 8387 h 9751"/>
              <a:gd name="connsiteX53-4517" fmla="*/ 7513 w 10000"/>
              <a:gd name="connsiteY53-4518" fmla="*/ 8278 h 9751"/>
              <a:gd name="connsiteX54-4519" fmla="*/ 7898 w 10000"/>
              <a:gd name="connsiteY54-4520" fmla="*/ 8154 h 9751"/>
              <a:gd name="connsiteX55-4521" fmla="*/ 8092 w 10000"/>
              <a:gd name="connsiteY55-4522" fmla="*/ 8030 h 9751"/>
              <a:gd name="connsiteX56-4523" fmla="*/ 8092 w 10000"/>
              <a:gd name="connsiteY56-4524" fmla="*/ 7906 h 9751"/>
              <a:gd name="connsiteX57-4525" fmla="*/ 8261 w 10000"/>
              <a:gd name="connsiteY57-4526" fmla="*/ 7658 h 9751"/>
              <a:gd name="connsiteX58-4527" fmla="*/ 8454 w 10000"/>
              <a:gd name="connsiteY58-4528" fmla="*/ 7411 h 9751"/>
              <a:gd name="connsiteX59-4529" fmla="*/ 8647 w 10000"/>
              <a:gd name="connsiteY59-4530" fmla="*/ 7285 h 9751"/>
              <a:gd name="connsiteX60-4531" fmla="*/ 8647 w 10000"/>
              <a:gd name="connsiteY60-4532" fmla="*/ 6914 h 9751"/>
              <a:gd name="connsiteX61-4533" fmla="*/ 8841 w 10000"/>
              <a:gd name="connsiteY61-4534" fmla="*/ 6667 h 9751"/>
              <a:gd name="connsiteX62-4535" fmla="*/ 8841 w 10000"/>
              <a:gd name="connsiteY62-4536" fmla="*/ 6418 h 9751"/>
              <a:gd name="connsiteX63-4537" fmla="*/ 8841 w 10000"/>
              <a:gd name="connsiteY63-4538" fmla="*/ 6293 h 9751"/>
              <a:gd name="connsiteX64-4539" fmla="*/ 9034 w 10000"/>
              <a:gd name="connsiteY64-4540" fmla="*/ 6046 h 9751"/>
              <a:gd name="connsiteX65-4541" fmla="*/ 9034 w 10000"/>
              <a:gd name="connsiteY65-4542" fmla="*/ 5922 h 9751"/>
              <a:gd name="connsiteX66-4543" fmla="*/ 9227 w 10000"/>
              <a:gd name="connsiteY66-4544" fmla="*/ 5922 h 9751"/>
              <a:gd name="connsiteX67-4545" fmla="*/ 9227 w 10000"/>
              <a:gd name="connsiteY67-4546" fmla="*/ 5799 h 9751"/>
              <a:gd name="connsiteX68-4547" fmla="*/ 9227 w 10000"/>
              <a:gd name="connsiteY68-4548" fmla="*/ 5799 h 9751"/>
              <a:gd name="connsiteX69-4549" fmla="*/ 9227 w 10000"/>
              <a:gd name="connsiteY69-4550" fmla="*/ 5799 h 9751"/>
              <a:gd name="connsiteX70-4551" fmla="*/ 9227 w 10000"/>
              <a:gd name="connsiteY70-4552" fmla="*/ 5922 h 9751"/>
              <a:gd name="connsiteX71-4553" fmla="*/ 9420 w 10000"/>
              <a:gd name="connsiteY71-4554" fmla="*/ 5922 h 9751"/>
              <a:gd name="connsiteX72-4555" fmla="*/ 9420 w 10000"/>
              <a:gd name="connsiteY72-4556" fmla="*/ 6046 h 9751"/>
              <a:gd name="connsiteX73-4557" fmla="*/ 9420 w 10000"/>
              <a:gd name="connsiteY73-4558" fmla="*/ 6293 h 9751"/>
              <a:gd name="connsiteX74-4559" fmla="*/ 9420 w 10000"/>
              <a:gd name="connsiteY74-4560" fmla="*/ 6418 h 9751"/>
              <a:gd name="connsiteX75-4561" fmla="*/ 9420 w 10000"/>
              <a:gd name="connsiteY75-4562" fmla="*/ 6667 h 9751"/>
              <a:gd name="connsiteX76-4563" fmla="*/ 9420 w 10000"/>
              <a:gd name="connsiteY76-4564" fmla="*/ 6914 h 9751"/>
              <a:gd name="connsiteX77-4565" fmla="*/ 9614 w 10000"/>
              <a:gd name="connsiteY77-4566" fmla="*/ 7411 h 9751"/>
              <a:gd name="connsiteX78-4567" fmla="*/ 9614 w 10000"/>
              <a:gd name="connsiteY78-4568" fmla="*/ 7782 h 9751"/>
              <a:gd name="connsiteX79-4569" fmla="*/ 9807 w 10000"/>
              <a:gd name="connsiteY79-4570" fmla="*/ 8154 h 9751"/>
              <a:gd name="connsiteX80-4571" fmla="*/ 10000 w 10000"/>
              <a:gd name="connsiteY80-4572" fmla="*/ 8387 h 9751"/>
              <a:gd name="connsiteX81-4573" fmla="*/ 10000 w 10000"/>
              <a:gd name="connsiteY81-4574" fmla="*/ 8512 h 9751"/>
              <a:gd name="connsiteX82-4575" fmla="*/ 10000 w 10000"/>
              <a:gd name="connsiteY82-4576" fmla="*/ 8635 h 9751"/>
              <a:gd name="connsiteX83-4577" fmla="*/ 10000 w 10000"/>
              <a:gd name="connsiteY83-4578" fmla="*/ 8757 h 9751"/>
              <a:gd name="connsiteX84-4579" fmla="*/ 9807 w 10000"/>
              <a:gd name="connsiteY84-4580" fmla="*/ 8882 h 9751"/>
              <a:gd name="connsiteX85-4581" fmla="*/ 9420 w 10000"/>
              <a:gd name="connsiteY85-4582" fmla="*/ 9007 h 9751"/>
              <a:gd name="connsiteX86-4583" fmla="*/ 9034 w 10000"/>
              <a:gd name="connsiteY86-4584" fmla="*/ 9130 h 9751"/>
              <a:gd name="connsiteX87-4585" fmla="*/ 8647 w 10000"/>
              <a:gd name="connsiteY87-4586" fmla="*/ 9255 h 9751"/>
              <a:gd name="connsiteX88-4587" fmla="*/ 8092 w 10000"/>
              <a:gd name="connsiteY88-4588" fmla="*/ 9380 h 9751"/>
              <a:gd name="connsiteX89-4589" fmla="*/ 7318 w 10000"/>
              <a:gd name="connsiteY89-4590" fmla="*/ 9503 h 9751"/>
              <a:gd name="connsiteX90-4591" fmla="*/ 6739 w 10000"/>
              <a:gd name="connsiteY90-4592" fmla="*/ 9627 h 9751"/>
              <a:gd name="connsiteX91-4593" fmla="*/ 5967 w 10000"/>
              <a:gd name="connsiteY91-4594" fmla="*/ 9751 h 9751"/>
              <a:gd name="connsiteX92-4595" fmla="*/ 5001 w 10000"/>
              <a:gd name="connsiteY92-4596" fmla="*/ 9751 h 9751"/>
              <a:gd name="connsiteX93-4597" fmla="*/ 5001 w 10000"/>
              <a:gd name="connsiteY93-4598" fmla="*/ 9751 h 9751"/>
              <a:gd name="connsiteX0-4599" fmla="*/ 5001 w 10000"/>
              <a:gd name="connsiteY0-4600" fmla="*/ 9492 h 9492"/>
              <a:gd name="connsiteX1-4601" fmla="*/ 4227 w 10000"/>
              <a:gd name="connsiteY1-4602" fmla="*/ 9365 h 9492"/>
              <a:gd name="connsiteX2-4603" fmla="*/ 3479 w 10000"/>
              <a:gd name="connsiteY2-4604" fmla="*/ 9365 h 9492"/>
              <a:gd name="connsiteX3-4605" fmla="*/ 2899 w 10000"/>
              <a:gd name="connsiteY3-4606" fmla="*/ 9238 h 9492"/>
              <a:gd name="connsiteX4-4607" fmla="*/ 2320 w 10000"/>
              <a:gd name="connsiteY4-4608" fmla="*/ 9112 h 9492"/>
              <a:gd name="connsiteX5-4609" fmla="*/ 1933 w 10000"/>
              <a:gd name="connsiteY5-4610" fmla="*/ 8983 h 9492"/>
              <a:gd name="connsiteX6-4611" fmla="*/ 1546 w 10000"/>
              <a:gd name="connsiteY6-4612" fmla="*/ 8729 h 9492"/>
              <a:gd name="connsiteX7-4613" fmla="*/ 1160 w 10000"/>
              <a:gd name="connsiteY7-4614" fmla="*/ 8473 h 9492"/>
              <a:gd name="connsiteX8-4615" fmla="*/ 966 w 10000"/>
              <a:gd name="connsiteY8-4616" fmla="*/ 8221 h 9492"/>
              <a:gd name="connsiteX9-4617" fmla="*/ 581 w 10000"/>
              <a:gd name="connsiteY9-4618" fmla="*/ 7854 h 9492"/>
              <a:gd name="connsiteX10-4619" fmla="*/ 387 w 10000"/>
              <a:gd name="connsiteY10-4620" fmla="*/ 7473 h 9492"/>
              <a:gd name="connsiteX11-4621" fmla="*/ 194 w 10000"/>
              <a:gd name="connsiteY11-4622" fmla="*/ 7092 h 9492"/>
              <a:gd name="connsiteX12-4623" fmla="*/ 194 w 10000"/>
              <a:gd name="connsiteY12-4624" fmla="*/ 6710 h 9492"/>
              <a:gd name="connsiteX13-4625" fmla="*/ 0 w 10000"/>
              <a:gd name="connsiteY13-4626" fmla="*/ 6455 h 9492"/>
              <a:gd name="connsiteX14-4627" fmla="*/ 0 w 10000"/>
              <a:gd name="connsiteY14-4628" fmla="*/ 6074 h 9492"/>
              <a:gd name="connsiteX15-4629" fmla="*/ 0 w 10000"/>
              <a:gd name="connsiteY15-4630" fmla="*/ 5565 h 9492"/>
              <a:gd name="connsiteX16-4631" fmla="*/ 0 w 10000"/>
              <a:gd name="connsiteY16-4632" fmla="*/ 5056 h 9492"/>
              <a:gd name="connsiteX17-4633" fmla="*/ 0 w 10000"/>
              <a:gd name="connsiteY17-4634" fmla="*/ 4436 h 9492"/>
              <a:gd name="connsiteX18-4635" fmla="*/ 0 w 10000"/>
              <a:gd name="connsiteY18-4636" fmla="*/ 3674 h 9492"/>
              <a:gd name="connsiteX19-4637" fmla="*/ 0 w 10000"/>
              <a:gd name="connsiteY19-4638" fmla="*/ 2910 h 9492"/>
              <a:gd name="connsiteX20-4639" fmla="*/ 0 w 10000"/>
              <a:gd name="connsiteY20-4640" fmla="*/ 1906 h 9492"/>
              <a:gd name="connsiteX21-4641" fmla="*/ 0 w 10000"/>
              <a:gd name="connsiteY21-4642" fmla="*/ 1018 h 9492"/>
              <a:gd name="connsiteX22-4643" fmla="*/ 0 w 10000"/>
              <a:gd name="connsiteY22-4644" fmla="*/ 256 h 9492"/>
              <a:gd name="connsiteX23-4645" fmla="*/ 1160 w 10000"/>
              <a:gd name="connsiteY23-4646" fmla="*/ 0 h 9492"/>
              <a:gd name="connsiteX24-4647" fmla="*/ 1160 w 10000"/>
              <a:gd name="connsiteY24-4648" fmla="*/ 383 h 9492"/>
              <a:gd name="connsiteX25-4649" fmla="*/ 966 w 10000"/>
              <a:gd name="connsiteY25-4650" fmla="*/ 1018 h 9492"/>
              <a:gd name="connsiteX26-4651" fmla="*/ 966 w 10000"/>
              <a:gd name="connsiteY26-4652" fmla="*/ 1654 h 9492"/>
              <a:gd name="connsiteX27-4653" fmla="*/ 966 w 10000"/>
              <a:gd name="connsiteY27-4654" fmla="*/ 2275 h 9492"/>
              <a:gd name="connsiteX28-4655" fmla="*/ 966 w 10000"/>
              <a:gd name="connsiteY28-4656" fmla="*/ 2782 h 9492"/>
              <a:gd name="connsiteX29-4657" fmla="*/ 966 w 10000"/>
              <a:gd name="connsiteY29-4658" fmla="*/ 3292 h 9492"/>
              <a:gd name="connsiteX30-4659" fmla="*/ 966 w 10000"/>
              <a:gd name="connsiteY30-4660" fmla="*/ 3801 h 9492"/>
              <a:gd name="connsiteX31-4661" fmla="*/ 1160 w 10000"/>
              <a:gd name="connsiteY31-4662" fmla="*/ 4183 h 9492"/>
              <a:gd name="connsiteX32-4663" fmla="*/ 1160 w 10000"/>
              <a:gd name="connsiteY32-4664" fmla="*/ 4563 h 9492"/>
              <a:gd name="connsiteX33-4665" fmla="*/ 1160 w 10000"/>
              <a:gd name="connsiteY33-4666" fmla="*/ 4817 h 9492"/>
              <a:gd name="connsiteX34-4667" fmla="*/ 1160 w 10000"/>
              <a:gd name="connsiteY34-4668" fmla="*/ 5056 h 9492"/>
              <a:gd name="connsiteX35-4669" fmla="*/ 1160 w 10000"/>
              <a:gd name="connsiteY35-4670" fmla="*/ 5820 h 9492"/>
              <a:gd name="connsiteX36-4671" fmla="*/ 1354 w 10000"/>
              <a:gd name="connsiteY36-4672" fmla="*/ 6583 h 9492"/>
              <a:gd name="connsiteX37-4673" fmla="*/ 1546 w 10000"/>
              <a:gd name="connsiteY37-4674" fmla="*/ 6963 h 9492"/>
              <a:gd name="connsiteX38-4675" fmla="*/ 1546 w 10000"/>
              <a:gd name="connsiteY38-4676" fmla="*/ 7218 h 9492"/>
              <a:gd name="connsiteX39-4677" fmla="*/ 1740 w 10000"/>
              <a:gd name="connsiteY39-4678" fmla="*/ 7473 h 9492"/>
              <a:gd name="connsiteX40-4679" fmla="*/ 2126 w 10000"/>
              <a:gd name="connsiteY40-4680" fmla="*/ 7727 h 9492"/>
              <a:gd name="connsiteX41-4681" fmla="*/ 2320 w 10000"/>
              <a:gd name="connsiteY41-4682" fmla="*/ 7854 h 9492"/>
              <a:gd name="connsiteX42-4683" fmla="*/ 2706 w 10000"/>
              <a:gd name="connsiteY42-4684" fmla="*/ 7981 h 9492"/>
              <a:gd name="connsiteX43-4685" fmla="*/ 3091 w 10000"/>
              <a:gd name="connsiteY43-4686" fmla="*/ 8093 h 9492"/>
              <a:gd name="connsiteX44-4687" fmla="*/ 3479 w 10000"/>
              <a:gd name="connsiteY44-4688" fmla="*/ 8221 h 9492"/>
              <a:gd name="connsiteX45-4689" fmla="*/ 3842 w 10000"/>
              <a:gd name="connsiteY45-4690" fmla="*/ 8221 h 9492"/>
              <a:gd name="connsiteX46-4691" fmla="*/ 4422 w 10000"/>
              <a:gd name="connsiteY46-4692" fmla="*/ 8348 h 9492"/>
              <a:gd name="connsiteX47-4693" fmla="*/ 5001 w 10000"/>
              <a:gd name="connsiteY47-4694" fmla="*/ 8348 h 9492"/>
              <a:gd name="connsiteX48-4695" fmla="*/ 5580 w 10000"/>
              <a:gd name="connsiteY48-4696" fmla="*/ 8348 h 9492"/>
              <a:gd name="connsiteX49-4697" fmla="*/ 6159 w 10000"/>
              <a:gd name="connsiteY49-4698" fmla="*/ 8221 h 9492"/>
              <a:gd name="connsiteX50-4699" fmla="*/ 6547 w 10000"/>
              <a:gd name="connsiteY50-4700" fmla="*/ 8221 h 9492"/>
              <a:gd name="connsiteX51-4701" fmla="*/ 7126 w 10000"/>
              <a:gd name="connsiteY51-4702" fmla="*/ 8093 h 9492"/>
              <a:gd name="connsiteX52-4703" fmla="*/ 7513 w 10000"/>
              <a:gd name="connsiteY52-4704" fmla="*/ 7981 h 9492"/>
              <a:gd name="connsiteX53-4705" fmla="*/ 7898 w 10000"/>
              <a:gd name="connsiteY53-4706" fmla="*/ 7854 h 9492"/>
              <a:gd name="connsiteX54-4707" fmla="*/ 8092 w 10000"/>
              <a:gd name="connsiteY54-4708" fmla="*/ 7727 h 9492"/>
              <a:gd name="connsiteX55-4709" fmla="*/ 8092 w 10000"/>
              <a:gd name="connsiteY55-4710" fmla="*/ 7600 h 9492"/>
              <a:gd name="connsiteX56-4711" fmla="*/ 8261 w 10000"/>
              <a:gd name="connsiteY56-4712" fmla="*/ 7346 h 9492"/>
              <a:gd name="connsiteX57-4713" fmla="*/ 8454 w 10000"/>
              <a:gd name="connsiteY57-4714" fmla="*/ 7092 h 9492"/>
              <a:gd name="connsiteX58-4715" fmla="*/ 8647 w 10000"/>
              <a:gd name="connsiteY58-4716" fmla="*/ 6963 h 9492"/>
              <a:gd name="connsiteX59-4717" fmla="*/ 8647 w 10000"/>
              <a:gd name="connsiteY59-4718" fmla="*/ 6583 h 9492"/>
              <a:gd name="connsiteX60-4719" fmla="*/ 8841 w 10000"/>
              <a:gd name="connsiteY60-4720" fmla="*/ 6329 h 9492"/>
              <a:gd name="connsiteX61-4721" fmla="*/ 8841 w 10000"/>
              <a:gd name="connsiteY61-4722" fmla="*/ 6074 h 9492"/>
              <a:gd name="connsiteX62-4723" fmla="*/ 8841 w 10000"/>
              <a:gd name="connsiteY62-4724" fmla="*/ 5946 h 9492"/>
              <a:gd name="connsiteX63-4725" fmla="*/ 9034 w 10000"/>
              <a:gd name="connsiteY63-4726" fmla="*/ 5692 h 9492"/>
              <a:gd name="connsiteX64-4727" fmla="*/ 9034 w 10000"/>
              <a:gd name="connsiteY64-4728" fmla="*/ 5565 h 9492"/>
              <a:gd name="connsiteX65-4729" fmla="*/ 9227 w 10000"/>
              <a:gd name="connsiteY65-4730" fmla="*/ 5565 h 9492"/>
              <a:gd name="connsiteX66-4731" fmla="*/ 9227 w 10000"/>
              <a:gd name="connsiteY66-4732" fmla="*/ 5439 h 9492"/>
              <a:gd name="connsiteX67-4733" fmla="*/ 9227 w 10000"/>
              <a:gd name="connsiteY67-4734" fmla="*/ 5439 h 9492"/>
              <a:gd name="connsiteX68-4735" fmla="*/ 9227 w 10000"/>
              <a:gd name="connsiteY68-4736" fmla="*/ 5439 h 9492"/>
              <a:gd name="connsiteX69-4737" fmla="*/ 9227 w 10000"/>
              <a:gd name="connsiteY69-4738" fmla="*/ 5565 h 9492"/>
              <a:gd name="connsiteX70-4739" fmla="*/ 9420 w 10000"/>
              <a:gd name="connsiteY70-4740" fmla="*/ 5565 h 9492"/>
              <a:gd name="connsiteX71-4741" fmla="*/ 9420 w 10000"/>
              <a:gd name="connsiteY71-4742" fmla="*/ 5692 h 9492"/>
              <a:gd name="connsiteX72-4743" fmla="*/ 9420 w 10000"/>
              <a:gd name="connsiteY72-4744" fmla="*/ 5946 h 9492"/>
              <a:gd name="connsiteX73-4745" fmla="*/ 9420 w 10000"/>
              <a:gd name="connsiteY73-4746" fmla="*/ 6074 h 9492"/>
              <a:gd name="connsiteX74-4747" fmla="*/ 9420 w 10000"/>
              <a:gd name="connsiteY74-4748" fmla="*/ 6329 h 9492"/>
              <a:gd name="connsiteX75-4749" fmla="*/ 9420 w 10000"/>
              <a:gd name="connsiteY75-4750" fmla="*/ 6583 h 9492"/>
              <a:gd name="connsiteX76-4751" fmla="*/ 9614 w 10000"/>
              <a:gd name="connsiteY76-4752" fmla="*/ 7092 h 9492"/>
              <a:gd name="connsiteX77-4753" fmla="*/ 9614 w 10000"/>
              <a:gd name="connsiteY77-4754" fmla="*/ 7473 h 9492"/>
              <a:gd name="connsiteX78-4755" fmla="*/ 9807 w 10000"/>
              <a:gd name="connsiteY78-4756" fmla="*/ 7854 h 9492"/>
              <a:gd name="connsiteX79-4757" fmla="*/ 10000 w 10000"/>
              <a:gd name="connsiteY79-4758" fmla="*/ 8093 h 9492"/>
              <a:gd name="connsiteX80-4759" fmla="*/ 10000 w 10000"/>
              <a:gd name="connsiteY80-4760" fmla="*/ 8221 h 9492"/>
              <a:gd name="connsiteX81-4761" fmla="*/ 10000 w 10000"/>
              <a:gd name="connsiteY81-4762" fmla="*/ 8348 h 9492"/>
              <a:gd name="connsiteX82-4763" fmla="*/ 10000 w 10000"/>
              <a:gd name="connsiteY82-4764" fmla="*/ 8473 h 9492"/>
              <a:gd name="connsiteX83-4765" fmla="*/ 9807 w 10000"/>
              <a:gd name="connsiteY83-4766" fmla="*/ 8601 h 9492"/>
              <a:gd name="connsiteX84-4767" fmla="*/ 9420 w 10000"/>
              <a:gd name="connsiteY84-4768" fmla="*/ 8729 h 9492"/>
              <a:gd name="connsiteX85-4769" fmla="*/ 9034 w 10000"/>
              <a:gd name="connsiteY85-4770" fmla="*/ 8855 h 9492"/>
              <a:gd name="connsiteX86-4771" fmla="*/ 8647 w 10000"/>
              <a:gd name="connsiteY86-4772" fmla="*/ 8983 h 9492"/>
              <a:gd name="connsiteX87-4773" fmla="*/ 8092 w 10000"/>
              <a:gd name="connsiteY87-4774" fmla="*/ 9112 h 9492"/>
              <a:gd name="connsiteX88-4775" fmla="*/ 7318 w 10000"/>
              <a:gd name="connsiteY88-4776" fmla="*/ 9238 h 9492"/>
              <a:gd name="connsiteX89-4777" fmla="*/ 6739 w 10000"/>
              <a:gd name="connsiteY89-4778" fmla="*/ 9365 h 9492"/>
              <a:gd name="connsiteX90-4779" fmla="*/ 5967 w 10000"/>
              <a:gd name="connsiteY90-4780" fmla="*/ 9492 h 9492"/>
              <a:gd name="connsiteX91-4781" fmla="*/ 5001 w 10000"/>
              <a:gd name="connsiteY91-4782" fmla="*/ 9492 h 9492"/>
              <a:gd name="connsiteX92-4783" fmla="*/ 5001 w 10000"/>
              <a:gd name="connsiteY92-4784" fmla="*/ 9492 h 9492"/>
              <a:gd name="connsiteX0-4785" fmla="*/ 5001 w 10000"/>
              <a:gd name="connsiteY0-4786" fmla="*/ 9730 h 9730"/>
              <a:gd name="connsiteX1-4787" fmla="*/ 4227 w 10000"/>
              <a:gd name="connsiteY1-4788" fmla="*/ 9596 h 9730"/>
              <a:gd name="connsiteX2-4789" fmla="*/ 3479 w 10000"/>
              <a:gd name="connsiteY2-4790" fmla="*/ 9596 h 9730"/>
              <a:gd name="connsiteX3-4791" fmla="*/ 2899 w 10000"/>
              <a:gd name="connsiteY3-4792" fmla="*/ 9462 h 9730"/>
              <a:gd name="connsiteX4-4793" fmla="*/ 2320 w 10000"/>
              <a:gd name="connsiteY4-4794" fmla="*/ 9330 h 9730"/>
              <a:gd name="connsiteX5-4795" fmla="*/ 1933 w 10000"/>
              <a:gd name="connsiteY5-4796" fmla="*/ 9194 h 9730"/>
              <a:gd name="connsiteX6-4797" fmla="*/ 1546 w 10000"/>
              <a:gd name="connsiteY6-4798" fmla="*/ 8926 h 9730"/>
              <a:gd name="connsiteX7-4799" fmla="*/ 1160 w 10000"/>
              <a:gd name="connsiteY7-4800" fmla="*/ 8656 h 9730"/>
              <a:gd name="connsiteX8-4801" fmla="*/ 966 w 10000"/>
              <a:gd name="connsiteY8-4802" fmla="*/ 8391 h 9730"/>
              <a:gd name="connsiteX9-4803" fmla="*/ 581 w 10000"/>
              <a:gd name="connsiteY9-4804" fmla="*/ 8004 h 9730"/>
              <a:gd name="connsiteX10-4805" fmla="*/ 387 w 10000"/>
              <a:gd name="connsiteY10-4806" fmla="*/ 7603 h 9730"/>
              <a:gd name="connsiteX11-4807" fmla="*/ 194 w 10000"/>
              <a:gd name="connsiteY11-4808" fmla="*/ 7202 h 9730"/>
              <a:gd name="connsiteX12-4809" fmla="*/ 194 w 10000"/>
              <a:gd name="connsiteY12-4810" fmla="*/ 6799 h 9730"/>
              <a:gd name="connsiteX13-4811" fmla="*/ 0 w 10000"/>
              <a:gd name="connsiteY13-4812" fmla="*/ 6530 h 9730"/>
              <a:gd name="connsiteX14-4813" fmla="*/ 0 w 10000"/>
              <a:gd name="connsiteY14-4814" fmla="*/ 6129 h 9730"/>
              <a:gd name="connsiteX15-4815" fmla="*/ 0 w 10000"/>
              <a:gd name="connsiteY15-4816" fmla="*/ 5593 h 9730"/>
              <a:gd name="connsiteX16-4817" fmla="*/ 0 w 10000"/>
              <a:gd name="connsiteY16-4818" fmla="*/ 5057 h 9730"/>
              <a:gd name="connsiteX17-4819" fmla="*/ 0 w 10000"/>
              <a:gd name="connsiteY17-4820" fmla="*/ 4403 h 9730"/>
              <a:gd name="connsiteX18-4821" fmla="*/ 0 w 10000"/>
              <a:gd name="connsiteY18-4822" fmla="*/ 3601 h 9730"/>
              <a:gd name="connsiteX19-4823" fmla="*/ 0 w 10000"/>
              <a:gd name="connsiteY19-4824" fmla="*/ 2796 h 9730"/>
              <a:gd name="connsiteX20-4825" fmla="*/ 0 w 10000"/>
              <a:gd name="connsiteY20-4826" fmla="*/ 1738 h 9730"/>
              <a:gd name="connsiteX21-4827" fmla="*/ 0 w 10000"/>
              <a:gd name="connsiteY21-4828" fmla="*/ 802 h 9730"/>
              <a:gd name="connsiteX22-4829" fmla="*/ 0 w 10000"/>
              <a:gd name="connsiteY22-4830" fmla="*/ 0 h 9730"/>
              <a:gd name="connsiteX23-4831" fmla="*/ 1160 w 10000"/>
              <a:gd name="connsiteY23-4832" fmla="*/ 133 h 9730"/>
              <a:gd name="connsiteX24-4833" fmla="*/ 966 w 10000"/>
              <a:gd name="connsiteY24-4834" fmla="*/ 802 h 9730"/>
              <a:gd name="connsiteX25-4835" fmla="*/ 966 w 10000"/>
              <a:gd name="connsiteY25-4836" fmla="*/ 1473 h 9730"/>
              <a:gd name="connsiteX26-4837" fmla="*/ 966 w 10000"/>
              <a:gd name="connsiteY26-4838" fmla="*/ 2127 h 9730"/>
              <a:gd name="connsiteX27-4839" fmla="*/ 966 w 10000"/>
              <a:gd name="connsiteY27-4840" fmla="*/ 2661 h 9730"/>
              <a:gd name="connsiteX28-4841" fmla="*/ 966 w 10000"/>
              <a:gd name="connsiteY28-4842" fmla="*/ 3198 h 9730"/>
              <a:gd name="connsiteX29-4843" fmla="*/ 966 w 10000"/>
              <a:gd name="connsiteY29-4844" fmla="*/ 3734 h 9730"/>
              <a:gd name="connsiteX30-4845" fmla="*/ 1160 w 10000"/>
              <a:gd name="connsiteY30-4846" fmla="*/ 4137 h 9730"/>
              <a:gd name="connsiteX31-4847" fmla="*/ 1160 w 10000"/>
              <a:gd name="connsiteY31-4848" fmla="*/ 4537 h 9730"/>
              <a:gd name="connsiteX32-4849" fmla="*/ 1160 w 10000"/>
              <a:gd name="connsiteY32-4850" fmla="*/ 4805 h 9730"/>
              <a:gd name="connsiteX33-4851" fmla="*/ 1160 w 10000"/>
              <a:gd name="connsiteY33-4852" fmla="*/ 5057 h 9730"/>
              <a:gd name="connsiteX34-4853" fmla="*/ 1160 w 10000"/>
              <a:gd name="connsiteY34-4854" fmla="*/ 5861 h 9730"/>
              <a:gd name="connsiteX35-4855" fmla="*/ 1354 w 10000"/>
              <a:gd name="connsiteY35-4856" fmla="*/ 6665 h 9730"/>
              <a:gd name="connsiteX36-4857" fmla="*/ 1546 w 10000"/>
              <a:gd name="connsiteY36-4858" fmla="*/ 7066 h 9730"/>
              <a:gd name="connsiteX37-4859" fmla="*/ 1546 w 10000"/>
              <a:gd name="connsiteY37-4860" fmla="*/ 7334 h 9730"/>
              <a:gd name="connsiteX38-4861" fmla="*/ 1740 w 10000"/>
              <a:gd name="connsiteY38-4862" fmla="*/ 7603 h 9730"/>
              <a:gd name="connsiteX39-4863" fmla="*/ 2126 w 10000"/>
              <a:gd name="connsiteY39-4864" fmla="*/ 7871 h 9730"/>
              <a:gd name="connsiteX40-4865" fmla="*/ 2320 w 10000"/>
              <a:gd name="connsiteY40-4866" fmla="*/ 8004 h 9730"/>
              <a:gd name="connsiteX41-4867" fmla="*/ 2706 w 10000"/>
              <a:gd name="connsiteY41-4868" fmla="*/ 8138 h 9730"/>
              <a:gd name="connsiteX42-4869" fmla="*/ 3091 w 10000"/>
              <a:gd name="connsiteY42-4870" fmla="*/ 8256 h 9730"/>
              <a:gd name="connsiteX43-4871" fmla="*/ 3479 w 10000"/>
              <a:gd name="connsiteY43-4872" fmla="*/ 8391 h 9730"/>
              <a:gd name="connsiteX44-4873" fmla="*/ 3842 w 10000"/>
              <a:gd name="connsiteY44-4874" fmla="*/ 8391 h 9730"/>
              <a:gd name="connsiteX45-4875" fmla="*/ 4422 w 10000"/>
              <a:gd name="connsiteY45-4876" fmla="*/ 8525 h 9730"/>
              <a:gd name="connsiteX46-4877" fmla="*/ 5001 w 10000"/>
              <a:gd name="connsiteY46-4878" fmla="*/ 8525 h 9730"/>
              <a:gd name="connsiteX47-4879" fmla="*/ 5580 w 10000"/>
              <a:gd name="connsiteY47-4880" fmla="*/ 8525 h 9730"/>
              <a:gd name="connsiteX48-4881" fmla="*/ 6159 w 10000"/>
              <a:gd name="connsiteY48-4882" fmla="*/ 8391 h 9730"/>
              <a:gd name="connsiteX49-4883" fmla="*/ 6547 w 10000"/>
              <a:gd name="connsiteY49-4884" fmla="*/ 8391 h 9730"/>
              <a:gd name="connsiteX50-4885" fmla="*/ 7126 w 10000"/>
              <a:gd name="connsiteY50-4886" fmla="*/ 8256 h 9730"/>
              <a:gd name="connsiteX51-4887" fmla="*/ 7513 w 10000"/>
              <a:gd name="connsiteY51-4888" fmla="*/ 8138 h 9730"/>
              <a:gd name="connsiteX52-4889" fmla="*/ 7898 w 10000"/>
              <a:gd name="connsiteY52-4890" fmla="*/ 8004 h 9730"/>
              <a:gd name="connsiteX53-4891" fmla="*/ 8092 w 10000"/>
              <a:gd name="connsiteY53-4892" fmla="*/ 7871 h 9730"/>
              <a:gd name="connsiteX54-4893" fmla="*/ 8092 w 10000"/>
              <a:gd name="connsiteY54-4894" fmla="*/ 7737 h 9730"/>
              <a:gd name="connsiteX55-4895" fmla="*/ 8261 w 10000"/>
              <a:gd name="connsiteY55-4896" fmla="*/ 7469 h 9730"/>
              <a:gd name="connsiteX56-4897" fmla="*/ 8454 w 10000"/>
              <a:gd name="connsiteY56-4898" fmla="*/ 7202 h 9730"/>
              <a:gd name="connsiteX57-4899" fmla="*/ 8647 w 10000"/>
              <a:gd name="connsiteY57-4900" fmla="*/ 7066 h 9730"/>
              <a:gd name="connsiteX58-4901" fmla="*/ 8647 w 10000"/>
              <a:gd name="connsiteY58-4902" fmla="*/ 6665 h 9730"/>
              <a:gd name="connsiteX59-4903" fmla="*/ 8841 w 10000"/>
              <a:gd name="connsiteY59-4904" fmla="*/ 6398 h 9730"/>
              <a:gd name="connsiteX60-4905" fmla="*/ 8841 w 10000"/>
              <a:gd name="connsiteY60-4906" fmla="*/ 6129 h 9730"/>
              <a:gd name="connsiteX61-4907" fmla="*/ 8841 w 10000"/>
              <a:gd name="connsiteY61-4908" fmla="*/ 5994 h 9730"/>
              <a:gd name="connsiteX62-4909" fmla="*/ 9034 w 10000"/>
              <a:gd name="connsiteY62-4910" fmla="*/ 5727 h 9730"/>
              <a:gd name="connsiteX63-4911" fmla="*/ 9034 w 10000"/>
              <a:gd name="connsiteY63-4912" fmla="*/ 5593 h 9730"/>
              <a:gd name="connsiteX64-4913" fmla="*/ 9227 w 10000"/>
              <a:gd name="connsiteY64-4914" fmla="*/ 5593 h 9730"/>
              <a:gd name="connsiteX65-4915" fmla="*/ 9227 w 10000"/>
              <a:gd name="connsiteY65-4916" fmla="*/ 5460 h 9730"/>
              <a:gd name="connsiteX66-4917" fmla="*/ 9227 w 10000"/>
              <a:gd name="connsiteY66-4918" fmla="*/ 5460 h 9730"/>
              <a:gd name="connsiteX67-4919" fmla="*/ 9227 w 10000"/>
              <a:gd name="connsiteY67-4920" fmla="*/ 5460 h 9730"/>
              <a:gd name="connsiteX68-4921" fmla="*/ 9227 w 10000"/>
              <a:gd name="connsiteY68-4922" fmla="*/ 5593 h 9730"/>
              <a:gd name="connsiteX69-4923" fmla="*/ 9420 w 10000"/>
              <a:gd name="connsiteY69-4924" fmla="*/ 5593 h 9730"/>
              <a:gd name="connsiteX70-4925" fmla="*/ 9420 w 10000"/>
              <a:gd name="connsiteY70-4926" fmla="*/ 5727 h 9730"/>
              <a:gd name="connsiteX71-4927" fmla="*/ 9420 w 10000"/>
              <a:gd name="connsiteY71-4928" fmla="*/ 5994 h 9730"/>
              <a:gd name="connsiteX72-4929" fmla="*/ 9420 w 10000"/>
              <a:gd name="connsiteY72-4930" fmla="*/ 6129 h 9730"/>
              <a:gd name="connsiteX73-4931" fmla="*/ 9420 w 10000"/>
              <a:gd name="connsiteY73-4932" fmla="*/ 6398 h 9730"/>
              <a:gd name="connsiteX74-4933" fmla="*/ 9420 w 10000"/>
              <a:gd name="connsiteY74-4934" fmla="*/ 6665 h 9730"/>
              <a:gd name="connsiteX75-4935" fmla="*/ 9614 w 10000"/>
              <a:gd name="connsiteY75-4936" fmla="*/ 7202 h 9730"/>
              <a:gd name="connsiteX76-4937" fmla="*/ 9614 w 10000"/>
              <a:gd name="connsiteY76-4938" fmla="*/ 7603 h 9730"/>
              <a:gd name="connsiteX77-4939" fmla="*/ 9807 w 10000"/>
              <a:gd name="connsiteY77-4940" fmla="*/ 8004 h 9730"/>
              <a:gd name="connsiteX78-4941" fmla="*/ 10000 w 10000"/>
              <a:gd name="connsiteY78-4942" fmla="*/ 8256 h 9730"/>
              <a:gd name="connsiteX79-4943" fmla="*/ 10000 w 10000"/>
              <a:gd name="connsiteY79-4944" fmla="*/ 8391 h 9730"/>
              <a:gd name="connsiteX80-4945" fmla="*/ 10000 w 10000"/>
              <a:gd name="connsiteY80-4946" fmla="*/ 8525 h 9730"/>
              <a:gd name="connsiteX81-4947" fmla="*/ 10000 w 10000"/>
              <a:gd name="connsiteY81-4948" fmla="*/ 8656 h 9730"/>
              <a:gd name="connsiteX82-4949" fmla="*/ 9807 w 10000"/>
              <a:gd name="connsiteY82-4950" fmla="*/ 8791 h 9730"/>
              <a:gd name="connsiteX83-4951" fmla="*/ 9420 w 10000"/>
              <a:gd name="connsiteY83-4952" fmla="*/ 8926 h 9730"/>
              <a:gd name="connsiteX84-4953" fmla="*/ 9034 w 10000"/>
              <a:gd name="connsiteY84-4954" fmla="*/ 9059 h 9730"/>
              <a:gd name="connsiteX85-4955" fmla="*/ 8647 w 10000"/>
              <a:gd name="connsiteY85-4956" fmla="*/ 9194 h 9730"/>
              <a:gd name="connsiteX86-4957" fmla="*/ 8092 w 10000"/>
              <a:gd name="connsiteY86-4958" fmla="*/ 9330 h 9730"/>
              <a:gd name="connsiteX87-4959" fmla="*/ 7318 w 10000"/>
              <a:gd name="connsiteY87-4960" fmla="*/ 9462 h 9730"/>
              <a:gd name="connsiteX88-4961" fmla="*/ 6739 w 10000"/>
              <a:gd name="connsiteY88-4962" fmla="*/ 9596 h 9730"/>
              <a:gd name="connsiteX89-4963" fmla="*/ 5967 w 10000"/>
              <a:gd name="connsiteY89-4964" fmla="*/ 9730 h 9730"/>
              <a:gd name="connsiteX90-4965" fmla="*/ 5001 w 10000"/>
              <a:gd name="connsiteY90-4966" fmla="*/ 9730 h 9730"/>
              <a:gd name="connsiteX91-4967" fmla="*/ 5001 w 10000"/>
              <a:gd name="connsiteY91-4968" fmla="*/ 9730 h 9730"/>
              <a:gd name="connsiteX0-4969" fmla="*/ 5001 w 10000"/>
              <a:gd name="connsiteY0-4970" fmla="*/ 10000 h 10000"/>
              <a:gd name="connsiteX1-4971" fmla="*/ 4227 w 10000"/>
              <a:gd name="connsiteY1-4972" fmla="*/ 9862 h 10000"/>
              <a:gd name="connsiteX2-4973" fmla="*/ 3479 w 10000"/>
              <a:gd name="connsiteY2-4974" fmla="*/ 9862 h 10000"/>
              <a:gd name="connsiteX3-4975" fmla="*/ 2899 w 10000"/>
              <a:gd name="connsiteY3-4976" fmla="*/ 9725 h 10000"/>
              <a:gd name="connsiteX4-4977" fmla="*/ 2320 w 10000"/>
              <a:gd name="connsiteY4-4978" fmla="*/ 9589 h 10000"/>
              <a:gd name="connsiteX5-4979" fmla="*/ 1933 w 10000"/>
              <a:gd name="connsiteY5-4980" fmla="*/ 9449 h 10000"/>
              <a:gd name="connsiteX6-4981" fmla="*/ 1546 w 10000"/>
              <a:gd name="connsiteY6-4982" fmla="*/ 9174 h 10000"/>
              <a:gd name="connsiteX7-4983" fmla="*/ 1160 w 10000"/>
              <a:gd name="connsiteY7-4984" fmla="*/ 8896 h 10000"/>
              <a:gd name="connsiteX8-4985" fmla="*/ 966 w 10000"/>
              <a:gd name="connsiteY8-4986" fmla="*/ 8624 h 10000"/>
              <a:gd name="connsiteX9-4987" fmla="*/ 581 w 10000"/>
              <a:gd name="connsiteY9-4988" fmla="*/ 8226 h 10000"/>
              <a:gd name="connsiteX10-4989" fmla="*/ 387 w 10000"/>
              <a:gd name="connsiteY10-4990" fmla="*/ 7814 h 10000"/>
              <a:gd name="connsiteX11-4991" fmla="*/ 194 w 10000"/>
              <a:gd name="connsiteY11-4992" fmla="*/ 7402 h 10000"/>
              <a:gd name="connsiteX12-4993" fmla="*/ 194 w 10000"/>
              <a:gd name="connsiteY12-4994" fmla="*/ 6988 h 10000"/>
              <a:gd name="connsiteX13-4995" fmla="*/ 0 w 10000"/>
              <a:gd name="connsiteY13-4996" fmla="*/ 6711 h 10000"/>
              <a:gd name="connsiteX14-4997" fmla="*/ 0 w 10000"/>
              <a:gd name="connsiteY14-4998" fmla="*/ 6299 h 10000"/>
              <a:gd name="connsiteX15-4999" fmla="*/ 0 w 10000"/>
              <a:gd name="connsiteY15-5000" fmla="*/ 5748 h 10000"/>
              <a:gd name="connsiteX16-5001" fmla="*/ 0 w 10000"/>
              <a:gd name="connsiteY16-5002" fmla="*/ 5197 h 10000"/>
              <a:gd name="connsiteX17-5003" fmla="*/ 0 w 10000"/>
              <a:gd name="connsiteY17-5004" fmla="*/ 4525 h 10000"/>
              <a:gd name="connsiteX18-5005" fmla="*/ 0 w 10000"/>
              <a:gd name="connsiteY18-5006" fmla="*/ 3701 h 10000"/>
              <a:gd name="connsiteX19-5007" fmla="*/ 0 w 10000"/>
              <a:gd name="connsiteY19-5008" fmla="*/ 2874 h 10000"/>
              <a:gd name="connsiteX20-5009" fmla="*/ 0 w 10000"/>
              <a:gd name="connsiteY20-5010" fmla="*/ 1786 h 10000"/>
              <a:gd name="connsiteX21-5011" fmla="*/ 0 w 10000"/>
              <a:gd name="connsiteY21-5012" fmla="*/ 824 h 10000"/>
              <a:gd name="connsiteX22-5013" fmla="*/ 0 w 10000"/>
              <a:gd name="connsiteY22-5014" fmla="*/ 0 h 10000"/>
              <a:gd name="connsiteX23-5015" fmla="*/ 966 w 10000"/>
              <a:gd name="connsiteY23-5016" fmla="*/ 824 h 10000"/>
              <a:gd name="connsiteX24-5017" fmla="*/ 966 w 10000"/>
              <a:gd name="connsiteY24-5018" fmla="*/ 1514 h 10000"/>
              <a:gd name="connsiteX25-5019" fmla="*/ 966 w 10000"/>
              <a:gd name="connsiteY25-5020" fmla="*/ 2186 h 10000"/>
              <a:gd name="connsiteX26-5021" fmla="*/ 966 w 10000"/>
              <a:gd name="connsiteY26-5022" fmla="*/ 2735 h 10000"/>
              <a:gd name="connsiteX27-5023" fmla="*/ 966 w 10000"/>
              <a:gd name="connsiteY27-5024" fmla="*/ 3287 h 10000"/>
              <a:gd name="connsiteX28-5025" fmla="*/ 966 w 10000"/>
              <a:gd name="connsiteY28-5026" fmla="*/ 3838 h 10000"/>
              <a:gd name="connsiteX29-5027" fmla="*/ 1160 w 10000"/>
              <a:gd name="connsiteY29-5028" fmla="*/ 4252 h 10000"/>
              <a:gd name="connsiteX30-5029" fmla="*/ 1160 w 10000"/>
              <a:gd name="connsiteY30-5030" fmla="*/ 4663 h 10000"/>
              <a:gd name="connsiteX31-5031" fmla="*/ 1160 w 10000"/>
              <a:gd name="connsiteY31-5032" fmla="*/ 4938 h 10000"/>
              <a:gd name="connsiteX32-5033" fmla="*/ 1160 w 10000"/>
              <a:gd name="connsiteY32-5034" fmla="*/ 5197 h 10000"/>
              <a:gd name="connsiteX33-5035" fmla="*/ 1160 w 10000"/>
              <a:gd name="connsiteY33-5036" fmla="*/ 6024 h 10000"/>
              <a:gd name="connsiteX34-5037" fmla="*/ 1354 w 10000"/>
              <a:gd name="connsiteY34-5038" fmla="*/ 6850 h 10000"/>
              <a:gd name="connsiteX35-5039" fmla="*/ 1546 w 10000"/>
              <a:gd name="connsiteY35-5040" fmla="*/ 7262 h 10000"/>
              <a:gd name="connsiteX36-5041" fmla="*/ 1546 w 10000"/>
              <a:gd name="connsiteY36-5042" fmla="*/ 7538 h 10000"/>
              <a:gd name="connsiteX37-5043" fmla="*/ 1740 w 10000"/>
              <a:gd name="connsiteY37-5044" fmla="*/ 7814 h 10000"/>
              <a:gd name="connsiteX38-5045" fmla="*/ 2126 w 10000"/>
              <a:gd name="connsiteY38-5046" fmla="*/ 8089 h 10000"/>
              <a:gd name="connsiteX39-5047" fmla="*/ 2320 w 10000"/>
              <a:gd name="connsiteY39-5048" fmla="*/ 8226 h 10000"/>
              <a:gd name="connsiteX40-5049" fmla="*/ 2706 w 10000"/>
              <a:gd name="connsiteY40-5050" fmla="*/ 8364 h 10000"/>
              <a:gd name="connsiteX41-5051" fmla="*/ 3091 w 10000"/>
              <a:gd name="connsiteY41-5052" fmla="*/ 8485 h 10000"/>
              <a:gd name="connsiteX42-5053" fmla="*/ 3479 w 10000"/>
              <a:gd name="connsiteY42-5054" fmla="*/ 8624 h 10000"/>
              <a:gd name="connsiteX43-5055" fmla="*/ 3842 w 10000"/>
              <a:gd name="connsiteY43-5056" fmla="*/ 8624 h 10000"/>
              <a:gd name="connsiteX44-5057" fmla="*/ 4422 w 10000"/>
              <a:gd name="connsiteY44-5058" fmla="*/ 8762 h 10000"/>
              <a:gd name="connsiteX45-5059" fmla="*/ 5001 w 10000"/>
              <a:gd name="connsiteY45-5060" fmla="*/ 8762 h 10000"/>
              <a:gd name="connsiteX46-5061" fmla="*/ 5580 w 10000"/>
              <a:gd name="connsiteY46-5062" fmla="*/ 8762 h 10000"/>
              <a:gd name="connsiteX47-5063" fmla="*/ 6159 w 10000"/>
              <a:gd name="connsiteY47-5064" fmla="*/ 8624 h 10000"/>
              <a:gd name="connsiteX48-5065" fmla="*/ 6547 w 10000"/>
              <a:gd name="connsiteY48-5066" fmla="*/ 8624 h 10000"/>
              <a:gd name="connsiteX49-5067" fmla="*/ 7126 w 10000"/>
              <a:gd name="connsiteY49-5068" fmla="*/ 8485 h 10000"/>
              <a:gd name="connsiteX50-5069" fmla="*/ 7513 w 10000"/>
              <a:gd name="connsiteY50-5070" fmla="*/ 8364 h 10000"/>
              <a:gd name="connsiteX51-5071" fmla="*/ 7898 w 10000"/>
              <a:gd name="connsiteY51-5072" fmla="*/ 8226 h 10000"/>
              <a:gd name="connsiteX52-5073" fmla="*/ 8092 w 10000"/>
              <a:gd name="connsiteY52-5074" fmla="*/ 8089 h 10000"/>
              <a:gd name="connsiteX53-5075" fmla="*/ 8092 w 10000"/>
              <a:gd name="connsiteY53-5076" fmla="*/ 7952 h 10000"/>
              <a:gd name="connsiteX54-5077" fmla="*/ 8261 w 10000"/>
              <a:gd name="connsiteY54-5078" fmla="*/ 7676 h 10000"/>
              <a:gd name="connsiteX55-5079" fmla="*/ 8454 w 10000"/>
              <a:gd name="connsiteY55-5080" fmla="*/ 7402 h 10000"/>
              <a:gd name="connsiteX56-5081" fmla="*/ 8647 w 10000"/>
              <a:gd name="connsiteY56-5082" fmla="*/ 7262 h 10000"/>
              <a:gd name="connsiteX57-5083" fmla="*/ 8647 w 10000"/>
              <a:gd name="connsiteY57-5084" fmla="*/ 6850 h 10000"/>
              <a:gd name="connsiteX58-5085" fmla="*/ 8841 w 10000"/>
              <a:gd name="connsiteY58-5086" fmla="*/ 6576 h 10000"/>
              <a:gd name="connsiteX59-5087" fmla="*/ 8841 w 10000"/>
              <a:gd name="connsiteY59-5088" fmla="*/ 6299 h 10000"/>
              <a:gd name="connsiteX60-5089" fmla="*/ 8841 w 10000"/>
              <a:gd name="connsiteY60-5090" fmla="*/ 6160 h 10000"/>
              <a:gd name="connsiteX61-5091" fmla="*/ 9034 w 10000"/>
              <a:gd name="connsiteY61-5092" fmla="*/ 5886 h 10000"/>
              <a:gd name="connsiteX62-5093" fmla="*/ 9034 w 10000"/>
              <a:gd name="connsiteY62-5094" fmla="*/ 5748 h 10000"/>
              <a:gd name="connsiteX63-5095" fmla="*/ 9227 w 10000"/>
              <a:gd name="connsiteY63-5096" fmla="*/ 5748 h 10000"/>
              <a:gd name="connsiteX64-5097" fmla="*/ 9227 w 10000"/>
              <a:gd name="connsiteY64-5098" fmla="*/ 5612 h 10000"/>
              <a:gd name="connsiteX65-5099" fmla="*/ 9227 w 10000"/>
              <a:gd name="connsiteY65-5100" fmla="*/ 5612 h 10000"/>
              <a:gd name="connsiteX66-5101" fmla="*/ 9227 w 10000"/>
              <a:gd name="connsiteY66-5102" fmla="*/ 5612 h 10000"/>
              <a:gd name="connsiteX67-5103" fmla="*/ 9227 w 10000"/>
              <a:gd name="connsiteY67-5104" fmla="*/ 5748 h 10000"/>
              <a:gd name="connsiteX68-5105" fmla="*/ 9420 w 10000"/>
              <a:gd name="connsiteY68-5106" fmla="*/ 5748 h 10000"/>
              <a:gd name="connsiteX69-5107" fmla="*/ 9420 w 10000"/>
              <a:gd name="connsiteY69-5108" fmla="*/ 5886 h 10000"/>
              <a:gd name="connsiteX70-5109" fmla="*/ 9420 w 10000"/>
              <a:gd name="connsiteY70-5110" fmla="*/ 6160 h 10000"/>
              <a:gd name="connsiteX71-5111" fmla="*/ 9420 w 10000"/>
              <a:gd name="connsiteY71-5112" fmla="*/ 6299 h 10000"/>
              <a:gd name="connsiteX72-5113" fmla="*/ 9420 w 10000"/>
              <a:gd name="connsiteY72-5114" fmla="*/ 6576 h 10000"/>
              <a:gd name="connsiteX73-5115" fmla="*/ 9420 w 10000"/>
              <a:gd name="connsiteY73-5116" fmla="*/ 6850 h 10000"/>
              <a:gd name="connsiteX74-5117" fmla="*/ 9614 w 10000"/>
              <a:gd name="connsiteY74-5118" fmla="*/ 7402 h 10000"/>
              <a:gd name="connsiteX75-5119" fmla="*/ 9614 w 10000"/>
              <a:gd name="connsiteY75-5120" fmla="*/ 7814 h 10000"/>
              <a:gd name="connsiteX76-5121" fmla="*/ 9807 w 10000"/>
              <a:gd name="connsiteY76-5122" fmla="*/ 8226 h 10000"/>
              <a:gd name="connsiteX77-5123" fmla="*/ 10000 w 10000"/>
              <a:gd name="connsiteY77-5124" fmla="*/ 8485 h 10000"/>
              <a:gd name="connsiteX78-5125" fmla="*/ 10000 w 10000"/>
              <a:gd name="connsiteY78-5126" fmla="*/ 8624 h 10000"/>
              <a:gd name="connsiteX79-5127" fmla="*/ 10000 w 10000"/>
              <a:gd name="connsiteY79-5128" fmla="*/ 8762 h 10000"/>
              <a:gd name="connsiteX80-5129" fmla="*/ 10000 w 10000"/>
              <a:gd name="connsiteY80-5130" fmla="*/ 8896 h 10000"/>
              <a:gd name="connsiteX81-5131" fmla="*/ 9807 w 10000"/>
              <a:gd name="connsiteY81-5132" fmla="*/ 9035 h 10000"/>
              <a:gd name="connsiteX82-5133" fmla="*/ 9420 w 10000"/>
              <a:gd name="connsiteY82-5134" fmla="*/ 9174 h 10000"/>
              <a:gd name="connsiteX83-5135" fmla="*/ 9034 w 10000"/>
              <a:gd name="connsiteY83-5136" fmla="*/ 9310 h 10000"/>
              <a:gd name="connsiteX84-5137" fmla="*/ 8647 w 10000"/>
              <a:gd name="connsiteY84-5138" fmla="*/ 9449 h 10000"/>
              <a:gd name="connsiteX85-5139" fmla="*/ 8092 w 10000"/>
              <a:gd name="connsiteY85-5140" fmla="*/ 9589 h 10000"/>
              <a:gd name="connsiteX86-5141" fmla="*/ 7318 w 10000"/>
              <a:gd name="connsiteY86-5142" fmla="*/ 9725 h 10000"/>
              <a:gd name="connsiteX87-5143" fmla="*/ 6739 w 10000"/>
              <a:gd name="connsiteY87-5144" fmla="*/ 9862 h 10000"/>
              <a:gd name="connsiteX88-5145" fmla="*/ 5967 w 10000"/>
              <a:gd name="connsiteY88-5146" fmla="*/ 10000 h 10000"/>
              <a:gd name="connsiteX89-5147" fmla="*/ 5001 w 10000"/>
              <a:gd name="connsiteY89-5148" fmla="*/ 10000 h 10000"/>
              <a:gd name="connsiteX90-5149" fmla="*/ 5001 w 10000"/>
              <a:gd name="connsiteY90-5150" fmla="*/ 10000 h 10000"/>
              <a:gd name="connsiteX0-5151" fmla="*/ 5001 w 10000"/>
              <a:gd name="connsiteY0-5152" fmla="*/ 9176 h 9176"/>
              <a:gd name="connsiteX1-5153" fmla="*/ 4227 w 10000"/>
              <a:gd name="connsiteY1-5154" fmla="*/ 9038 h 9176"/>
              <a:gd name="connsiteX2-5155" fmla="*/ 3479 w 10000"/>
              <a:gd name="connsiteY2-5156" fmla="*/ 9038 h 9176"/>
              <a:gd name="connsiteX3-5157" fmla="*/ 2899 w 10000"/>
              <a:gd name="connsiteY3-5158" fmla="*/ 8901 h 9176"/>
              <a:gd name="connsiteX4-5159" fmla="*/ 2320 w 10000"/>
              <a:gd name="connsiteY4-5160" fmla="*/ 8765 h 9176"/>
              <a:gd name="connsiteX5-5161" fmla="*/ 1933 w 10000"/>
              <a:gd name="connsiteY5-5162" fmla="*/ 8625 h 9176"/>
              <a:gd name="connsiteX6-5163" fmla="*/ 1546 w 10000"/>
              <a:gd name="connsiteY6-5164" fmla="*/ 8350 h 9176"/>
              <a:gd name="connsiteX7-5165" fmla="*/ 1160 w 10000"/>
              <a:gd name="connsiteY7-5166" fmla="*/ 8072 h 9176"/>
              <a:gd name="connsiteX8-5167" fmla="*/ 966 w 10000"/>
              <a:gd name="connsiteY8-5168" fmla="*/ 7800 h 9176"/>
              <a:gd name="connsiteX9-5169" fmla="*/ 581 w 10000"/>
              <a:gd name="connsiteY9-5170" fmla="*/ 7402 h 9176"/>
              <a:gd name="connsiteX10-5171" fmla="*/ 387 w 10000"/>
              <a:gd name="connsiteY10-5172" fmla="*/ 6990 h 9176"/>
              <a:gd name="connsiteX11-5173" fmla="*/ 194 w 10000"/>
              <a:gd name="connsiteY11-5174" fmla="*/ 6578 h 9176"/>
              <a:gd name="connsiteX12-5175" fmla="*/ 194 w 10000"/>
              <a:gd name="connsiteY12-5176" fmla="*/ 6164 h 9176"/>
              <a:gd name="connsiteX13-5177" fmla="*/ 0 w 10000"/>
              <a:gd name="connsiteY13-5178" fmla="*/ 5887 h 9176"/>
              <a:gd name="connsiteX14-5179" fmla="*/ 0 w 10000"/>
              <a:gd name="connsiteY14-5180" fmla="*/ 5475 h 9176"/>
              <a:gd name="connsiteX15-5181" fmla="*/ 0 w 10000"/>
              <a:gd name="connsiteY15-5182" fmla="*/ 4924 h 9176"/>
              <a:gd name="connsiteX16-5183" fmla="*/ 0 w 10000"/>
              <a:gd name="connsiteY16-5184" fmla="*/ 4373 h 9176"/>
              <a:gd name="connsiteX17-5185" fmla="*/ 0 w 10000"/>
              <a:gd name="connsiteY17-5186" fmla="*/ 3701 h 9176"/>
              <a:gd name="connsiteX18-5187" fmla="*/ 0 w 10000"/>
              <a:gd name="connsiteY18-5188" fmla="*/ 2877 h 9176"/>
              <a:gd name="connsiteX19-5189" fmla="*/ 0 w 10000"/>
              <a:gd name="connsiteY19-5190" fmla="*/ 2050 h 9176"/>
              <a:gd name="connsiteX20-5191" fmla="*/ 0 w 10000"/>
              <a:gd name="connsiteY20-5192" fmla="*/ 962 h 9176"/>
              <a:gd name="connsiteX21-5193" fmla="*/ 0 w 10000"/>
              <a:gd name="connsiteY21-5194" fmla="*/ 0 h 9176"/>
              <a:gd name="connsiteX22-5195" fmla="*/ 966 w 10000"/>
              <a:gd name="connsiteY22-5196" fmla="*/ 0 h 9176"/>
              <a:gd name="connsiteX23-5197" fmla="*/ 966 w 10000"/>
              <a:gd name="connsiteY23-5198" fmla="*/ 690 h 9176"/>
              <a:gd name="connsiteX24-5199" fmla="*/ 966 w 10000"/>
              <a:gd name="connsiteY24-5200" fmla="*/ 1362 h 9176"/>
              <a:gd name="connsiteX25-5201" fmla="*/ 966 w 10000"/>
              <a:gd name="connsiteY25-5202" fmla="*/ 1911 h 9176"/>
              <a:gd name="connsiteX26-5203" fmla="*/ 966 w 10000"/>
              <a:gd name="connsiteY26-5204" fmla="*/ 2463 h 9176"/>
              <a:gd name="connsiteX27-5205" fmla="*/ 966 w 10000"/>
              <a:gd name="connsiteY27-5206" fmla="*/ 3014 h 9176"/>
              <a:gd name="connsiteX28-5207" fmla="*/ 1160 w 10000"/>
              <a:gd name="connsiteY28-5208" fmla="*/ 3428 h 9176"/>
              <a:gd name="connsiteX29-5209" fmla="*/ 1160 w 10000"/>
              <a:gd name="connsiteY29-5210" fmla="*/ 3839 h 9176"/>
              <a:gd name="connsiteX30-5211" fmla="*/ 1160 w 10000"/>
              <a:gd name="connsiteY30-5212" fmla="*/ 4114 h 9176"/>
              <a:gd name="connsiteX31-5213" fmla="*/ 1160 w 10000"/>
              <a:gd name="connsiteY31-5214" fmla="*/ 4373 h 9176"/>
              <a:gd name="connsiteX32-5215" fmla="*/ 1160 w 10000"/>
              <a:gd name="connsiteY32-5216" fmla="*/ 5200 h 9176"/>
              <a:gd name="connsiteX33-5217" fmla="*/ 1354 w 10000"/>
              <a:gd name="connsiteY33-5218" fmla="*/ 6026 h 9176"/>
              <a:gd name="connsiteX34-5219" fmla="*/ 1546 w 10000"/>
              <a:gd name="connsiteY34-5220" fmla="*/ 6438 h 9176"/>
              <a:gd name="connsiteX35-5221" fmla="*/ 1546 w 10000"/>
              <a:gd name="connsiteY35-5222" fmla="*/ 6714 h 9176"/>
              <a:gd name="connsiteX36-5223" fmla="*/ 1740 w 10000"/>
              <a:gd name="connsiteY36-5224" fmla="*/ 6990 h 9176"/>
              <a:gd name="connsiteX37-5225" fmla="*/ 2126 w 10000"/>
              <a:gd name="connsiteY37-5226" fmla="*/ 7265 h 9176"/>
              <a:gd name="connsiteX38-5227" fmla="*/ 2320 w 10000"/>
              <a:gd name="connsiteY38-5228" fmla="*/ 7402 h 9176"/>
              <a:gd name="connsiteX39-5229" fmla="*/ 2706 w 10000"/>
              <a:gd name="connsiteY39-5230" fmla="*/ 7540 h 9176"/>
              <a:gd name="connsiteX40-5231" fmla="*/ 3091 w 10000"/>
              <a:gd name="connsiteY40-5232" fmla="*/ 7661 h 9176"/>
              <a:gd name="connsiteX41-5233" fmla="*/ 3479 w 10000"/>
              <a:gd name="connsiteY41-5234" fmla="*/ 7800 h 9176"/>
              <a:gd name="connsiteX42-5235" fmla="*/ 3842 w 10000"/>
              <a:gd name="connsiteY42-5236" fmla="*/ 7800 h 9176"/>
              <a:gd name="connsiteX43-5237" fmla="*/ 4422 w 10000"/>
              <a:gd name="connsiteY43-5238" fmla="*/ 7938 h 9176"/>
              <a:gd name="connsiteX44-5239" fmla="*/ 5001 w 10000"/>
              <a:gd name="connsiteY44-5240" fmla="*/ 7938 h 9176"/>
              <a:gd name="connsiteX45-5241" fmla="*/ 5580 w 10000"/>
              <a:gd name="connsiteY45-5242" fmla="*/ 7938 h 9176"/>
              <a:gd name="connsiteX46-5243" fmla="*/ 6159 w 10000"/>
              <a:gd name="connsiteY46-5244" fmla="*/ 7800 h 9176"/>
              <a:gd name="connsiteX47-5245" fmla="*/ 6547 w 10000"/>
              <a:gd name="connsiteY47-5246" fmla="*/ 7800 h 9176"/>
              <a:gd name="connsiteX48-5247" fmla="*/ 7126 w 10000"/>
              <a:gd name="connsiteY48-5248" fmla="*/ 7661 h 9176"/>
              <a:gd name="connsiteX49-5249" fmla="*/ 7513 w 10000"/>
              <a:gd name="connsiteY49-5250" fmla="*/ 7540 h 9176"/>
              <a:gd name="connsiteX50-5251" fmla="*/ 7898 w 10000"/>
              <a:gd name="connsiteY50-5252" fmla="*/ 7402 h 9176"/>
              <a:gd name="connsiteX51-5253" fmla="*/ 8092 w 10000"/>
              <a:gd name="connsiteY51-5254" fmla="*/ 7265 h 9176"/>
              <a:gd name="connsiteX52-5255" fmla="*/ 8092 w 10000"/>
              <a:gd name="connsiteY52-5256" fmla="*/ 7128 h 9176"/>
              <a:gd name="connsiteX53-5257" fmla="*/ 8261 w 10000"/>
              <a:gd name="connsiteY53-5258" fmla="*/ 6852 h 9176"/>
              <a:gd name="connsiteX54-5259" fmla="*/ 8454 w 10000"/>
              <a:gd name="connsiteY54-5260" fmla="*/ 6578 h 9176"/>
              <a:gd name="connsiteX55-5261" fmla="*/ 8647 w 10000"/>
              <a:gd name="connsiteY55-5262" fmla="*/ 6438 h 9176"/>
              <a:gd name="connsiteX56-5263" fmla="*/ 8647 w 10000"/>
              <a:gd name="connsiteY56-5264" fmla="*/ 6026 h 9176"/>
              <a:gd name="connsiteX57-5265" fmla="*/ 8841 w 10000"/>
              <a:gd name="connsiteY57-5266" fmla="*/ 5752 h 9176"/>
              <a:gd name="connsiteX58-5267" fmla="*/ 8841 w 10000"/>
              <a:gd name="connsiteY58-5268" fmla="*/ 5475 h 9176"/>
              <a:gd name="connsiteX59-5269" fmla="*/ 8841 w 10000"/>
              <a:gd name="connsiteY59-5270" fmla="*/ 5336 h 9176"/>
              <a:gd name="connsiteX60-5271" fmla="*/ 9034 w 10000"/>
              <a:gd name="connsiteY60-5272" fmla="*/ 5062 h 9176"/>
              <a:gd name="connsiteX61-5273" fmla="*/ 9034 w 10000"/>
              <a:gd name="connsiteY61-5274" fmla="*/ 4924 h 9176"/>
              <a:gd name="connsiteX62-5275" fmla="*/ 9227 w 10000"/>
              <a:gd name="connsiteY62-5276" fmla="*/ 4924 h 9176"/>
              <a:gd name="connsiteX63-5277" fmla="*/ 9227 w 10000"/>
              <a:gd name="connsiteY63-5278" fmla="*/ 4788 h 9176"/>
              <a:gd name="connsiteX64-5279" fmla="*/ 9227 w 10000"/>
              <a:gd name="connsiteY64-5280" fmla="*/ 4788 h 9176"/>
              <a:gd name="connsiteX65-5281" fmla="*/ 9227 w 10000"/>
              <a:gd name="connsiteY65-5282" fmla="*/ 4788 h 9176"/>
              <a:gd name="connsiteX66-5283" fmla="*/ 9227 w 10000"/>
              <a:gd name="connsiteY66-5284" fmla="*/ 4924 h 9176"/>
              <a:gd name="connsiteX67-5285" fmla="*/ 9420 w 10000"/>
              <a:gd name="connsiteY67-5286" fmla="*/ 4924 h 9176"/>
              <a:gd name="connsiteX68-5287" fmla="*/ 9420 w 10000"/>
              <a:gd name="connsiteY68-5288" fmla="*/ 5062 h 9176"/>
              <a:gd name="connsiteX69-5289" fmla="*/ 9420 w 10000"/>
              <a:gd name="connsiteY69-5290" fmla="*/ 5336 h 9176"/>
              <a:gd name="connsiteX70-5291" fmla="*/ 9420 w 10000"/>
              <a:gd name="connsiteY70-5292" fmla="*/ 5475 h 9176"/>
              <a:gd name="connsiteX71-5293" fmla="*/ 9420 w 10000"/>
              <a:gd name="connsiteY71-5294" fmla="*/ 5752 h 9176"/>
              <a:gd name="connsiteX72-5295" fmla="*/ 9420 w 10000"/>
              <a:gd name="connsiteY72-5296" fmla="*/ 6026 h 9176"/>
              <a:gd name="connsiteX73-5297" fmla="*/ 9614 w 10000"/>
              <a:gd name="connsiteY73-5298" fmla="*/ 6578 h 9176"/>
              <a:gd name="connsiteX74-5299" fmla="*/ 9614 w 10000"/>
              <a:gd name="connsiteY74-5300" fmla="*/ 6990 h 9176"/>
              <a:gd name="connsiteX75-5301" fmla="*/ 9807 w 10000"/>
              <a:gd name="connsiteY75-5302" fmla="*/ 7402 h 9176"/>
              <a:gd name="connsiteX76-5303" fmla="*/ 10000 w 10000"/>
              <a:gd name="connsiteY76-5304" fmla="*/ 7661 h 9176"/>
              <a:gd name="connsiteX77-5305" fmla="*/ 10000 w 10000"/>
              <a:gd name="connsiteY77-5306" fmla="*/ 7800 h 9176"/>
              <a:gd name="connsiteX78-5307" fmla="*/ 10000 w 10000"/>
              <a:gd name="connsiteY78-5308" fmla="*/ 7938 h 9176"/>
              <a:gd name="connsiteX79-5309" fmla="*/ 10000 w 10000"/>
              <a:gd name="connsiteY79-5310" fmla="*/ 8072 h 9176"/>
              <a:gd name="connsiteX80-5311" fmla="*/ 9807 w 10000"/>
              <a:gd name="connsiteY80-5312" fmla="*/ 8211 h 9176"/>
              <a:gd name="connsiteX81-5313" fmla="*/ 9420 w 10000"/>
              <a:gd name="connsiteY81-5314" fmla="*/ 8350 h 9176"/>
              <a:gd name="connsiteX82-5315" fmla="*/ 9034 w 10000"/>
              <a:gd name="connsiteY82-5316" fmla="*/ 8486 h 9176"/>
              <a:gd name="connsiteX83-5317" fmla="*/ 8647 w 10000"/>
              <a:gd name="connsiteY83-5318" fmla="*/ 8625 h 9176"/>
              <a:gd name="connsiteX84-5319" fmla="*/ 8092 w 10000"/>
              <a:gd name="connsiteY84-5320" fmla="*/ 8765 h 9176"/>
              <a:gd name="connsiteX85-5321" fmla="*/ 7318 w 10000"/>
              <a:gd name="connsiteY85-5322" fmla="*/ 8901 h 9176"/>
              <a:gd name="connsiteX86-5323" fmla="*/ 6739 w 10000"/>
              <a:gd name="connsiteY86-5324" fmla="*/ 9038 h 9176"/>
              <a:gd name="connsiteX87-5325" fmla="*/ 5967 w 10000"/>
              <a:gd name="connsiteY87-5326" fmla="*/ 9176 h 9176"/>
              <a:gd name="connsiteX88-5327" fmla="*/ 5001 w 10000"/>
              <a:gd name="connsiteY88-5328" fmla="*/ 9176 h 9176"/>
              <a:gd name="connsiteX89-5329" fmla="*/ 5001 w 10000"/>
              <a:gd name="connsiteY89-5330" fmla="*/ 9176 h 9176"/>
              <a:gd name="connsiteX0-5331" fmla="*/ 5001 w 10000"/>
              <a:gd name="connsiteY0-5332" fmla="*/ 10000 h 10000"/>
              <a:gd name="connsiteX1-5333" fmla="*/ 4227 w 10000"/>
              <a:gd name="connsiteY1-5334" fmla="*/ 9850 h 10000"/>
              <a:gd name="connsiteX2-5335" fmla="*/ 3479 w 10000"/>
              <a:gd name="connsiteY2-5336" fmla="*/ 9850 h 10000"/>
              <a:gd name="connsiteX3-5337" fmla="*/ 2899 w 10000"/>
              <a:gd name="connsiteY3-5338" fmla="*/ 9700 h 10000"/>
              <a:gd name="connsiteX4-5339" fmla="*/ 2320 w 10000"/>
              <a:gd name="connsiteY4-5340" fmla="*/ 9552 h 10000"/>
              <a:gd name="connsiteX5-5341" fmla="*/ 1933 w 10000"/>
              <a:gd name="connsiteY5-5342" fmla="*/ 9400 h 10000"/>
              <a:gd name="connsiteX6-5343" fmla="*/ 1546 w 10000"/>
              <a:gd name="connsiteY6-5344" fmla="*/ 9100 h 10000"/>
              <a:gd name="connsiteX7-5345" fmla="*/ 1160 w 10000"/>
              <a:gd name="connsiteY7-5346" fmla="*/ 8797 h 10000"/>
              <a:gd name="connsiteX8-5347" fmla="*/ 966 w 10000"/>
              <a:gd name="connsiteY8-5348" fmla="*/ 8500 h 10000"/>
              <a:gd name="connsiteX9-5349" fmla="*/ 581 w 10000"/>
              <a:gd name="connsiteY9-5350" fmla="*/ 8067 h 10000"/>
              <a:gd name="connsiteX10-5351" fmla="*/ 387 w 10000"/>
              <a:gd name="connsiteY10-5352" fmla="*/ 7618 h 10000"/>
              <a:gd name="connsiteX11-5353" fmla="*/ 194 w 10000"/>
              <a:gd name="connsiteY11-5354" fmla="*/ 7169 h 10000"/>
              <a:gd name="connsiteX12-5355" fmla="*/ 194 w 10000"/>
              <a:gd name="connsiteY12-5356" fmla="*/ 6718 h 10000"/>
              <a:gd name="connsiteX13-5357" fmla="*/ 0 w 10000"/>
              <a:gd name="connsiteY13-5358" fmla="*/ 6416 h 10000"/>
              <a:gd name="connsiteX14-5359" fmla="*/ 0 w 10000"/>
              <a:gd name="connsiteY14-5360" fmla="*/ 5967 h 10000"/>
              <a:gd name="connsiteX15-5361" fmla="*/ 0 w 10000"/>
              <a:gd name="connsiteY15-5362" fmla="*/ 5366 h 10000"/>
              <a:gd name="connsiteX16-5363" fmla="*/ 0 w 10000"/>
              <a:gd name="connsiteY16-5364" fmla="*/ 4766 h 10000"/>
              <a:gd name="connsiteX17-5365" fmla="*/ 0 w 10000"/>
              <a:gd name="connsiteY17-5366" fmla="*/ 4033 h 10000"/>
              <a:gd name="connsiteX18-5367" fmla="*/ 0 w 10000"/>
              <a:gd name="connsiteY18-5368" fmla="*/ 3135 h 10000"/>
              <a:gd name="connsiteX19-5369" fmla="*/ 0 w 10000"/>
              <a:gd name="connsiteY19-5370" fmla="*/ 2234 h 10000"/>
              <a:gd name="connsiteX20-5371" fmla="*/ 0 w 10000"/>
              <a:gd name="connsiteY20-5372" fmla="*/ 1048 h 10000"/>
              <a:gd name="connsiteX21-5373" fmla="*/ 966 w 10000"/>
              <a:gd name="connsiteY21-5374" fmla="*/ 0 h 10000"/>
              <a:gd name="connsiteX22-5375" fmla="*/ 966 w 10000"/>
              <a:gd name="connsiteY22-5376" fmla="*/ 752 h 10000"/>
              <a:gd name="connsiteX23-5377" fmla="*/ 966 w 10000"/>
              <a:gd name="connsiteY23-5378" fmla="*/ 1484 h 10000"/>
              <a:gd name="connsiteX24-5379" fmla="*/ 966 w 10000"/>
              <a:gd name="connsiteY24-5380" fmla="*/ 2083 h 10000"/>
              <a:gd name="connsiteX25-5381" fmla="*/ 966 w 10000"/>
              <a:gd name="connsiteY25-5382" fmla="*/ 2684 h 10000"/>
              <a:gd name="connsiteX26-5383" fmla="*/ 966 w 10000"/>
              <a:gd name="connsiteY26-5384" fmla="*/ 3285 h 10000"/>
              <a:gd name="connsiteX27-5385" fmla="*/ 1160 w 10000"/>
              <a:gd name="connsiteY27-5386" fmla="*/ 3736 h 10000"/>
              <a:gd name="connsiteX28-5387" fmla="*/ 1160 w 10000"/>
              <a:gd name="connsiteY28-5388" fmla="*/ 4184 h 10000"/>
              <a:gd name="connsiteX29-5389" fmla="*/ 1160 w 10000"/>
              <a:gd name="connsiteY29-5390" fmla="*/ 4483 h 10000"/>
              <a:gd name="connsiteX30-5391" fmla="*/ 1160 w 10000"/>
              <a:gd name="connsiteY30-5392" fmla="*/ 4766 h 10000"/>
              <a:gd name="connsiteX31-5393" fmla="*/ 1160 w 10000"/>
              <a:gd name="connsiteY31-5394" fmla="*/ 5667 h 10000"/>
              <a:gd name="connsiteX32-5395" fmla="*/ 1354 w 10000"/>
              <a:gd name="connsiteY32-5396" fmla="*/ 6567 h 10000"/>
              <a:gd name="connsiteX33-5397" fmla="*/ 1546 w 10000"/>
              <a:gd name="connsiteY33-5398" fmla="*/ 7016 h 10000"/>
              <a:gd name="connsiteX34-5399" fmla="*/ 1546 w 10000"/>
              <a:gd name="connsiteY34-5400" fmla="*/ 7317 h 10000"/>
              <a:gd name="connsiteX35-5401" fmla="*/ 1740 w 10000"/>
              <a:gd name="connsiteY35-5402" fmla="*/ 7618 h 10000"/>
              <a:gd name="connsiteX36-5403" fmla="*/ 2126 w 10000"/>
              <a:gd name="connsiteY36-5404" fmla="*/ 7917 h 10000"/>
              <a:gd name="connsiteX37-5405" fmla="*/ 2320 w 10000"/>
              <a:gd name="connsiteY37-5406" fmla="*/ 8067 h 10000"/>
              <a:gd name="connsiteX38-5407" fmla="*/ 2706 w 10000"/>
              <a:gd name="connsiteY38-5408" fmla="*/ 8217 h 10000"/>
              <a:gd name="connsiteX39-5409" fmla="*/ 3091 w 10000"/>
              <a:gd name="connsiteY39-5410" fmla="*/ 8349 h 10000"/>
              <a:gd name="connsiteX40-5411" fmla="*/ 3479 w 10000"/>
              <a:gd name="connsiteY40-5412" fmla="*/ 8500 h 10000"/>
              <a:gd name="connsiteX41-5413" fmla="*/ 3842 w 10000"/>
              <a:gd name="connsiteY41-5414" fmla="*/ 8500 h 10000"/>
              <a:gd name="connsiteX42-5415" fmla="*/ 4422 w 10000"/>
              <a:gd name="connsiteY42-5416" fmla="*/ 8651 h 10000"/>
              <a:gd name="connsiteX43-5417" fmla="*/ 5001 w 10000"/>
              <a:gd name="connsiteY43-5418" fmla="*/ 8651 h 10000"/>
              <a:gd name="connsiteX44-5419" fmla="*/ 5580 w 10000"/>
              <a:gd name="connsiteY44-5420" fmla="*/ 8651 h 10000"/>
              <a:gd name="connsiteX45-5421" fmla="*/ 6159 w 10000"/>
              <a:gd name="connsiteY45-5422" fmla="*/ 8500 h 10000"/>
              <a:gd name="connsiteX46-5423" fmla="*/ 6547 w 10000"/>
              <a:gd name="connsiteY46-5424" fmla="*/ 8500 h 10000"/>
              <a:gd name="connsiteX47-5425" fmla="*/ 7126 w 10000"/>
              <a:gd name="connsiteY47-5426" fmla="*/ 8349 h 10000"/>
              <a:gd name="connsiteX48-5427" fmla="*/ 7513 w 10000"/>
              <a:gd name="connsiteY48-5428" fmla="*/ 8217 h 10000"/>
              <a:gd name="connsiteX49-5429" fmla="*/ 7898 w 10000"/>
              <a:gd name="connsiteY49-5430" fmla="*/ 8067 h 10000"/>
              <a:gd name="connsiteX50-5431" fmla="*/ 8092 w 10000"/>
              <a:gd name="connsiteY50-5432" fmla="*/ 7917 h 10000"/>
              <a:gd name="connsiteX51-5433" fmla="*/ 8092 w 10000"/>
              <a:gd name="connsiteY51-5434" fmla="*/ 7768 h 10000"/>
              <a:gd name="connsiteX52-5435" fmla="*/ 8261 w 10000"/>
              <a:gd name="connsiteY52-5436" fmla="*/ 7467 h 10000"/>
              <a:gd name="connsiteX53-5437" fmla="*/ 8454 w 10000"/>
              <a:gd name="connsiteY53-5438" fmla="*/ 7169 h 10000"/>
              <a:gd name="connsiteX54-5439" fmla="*/ 8647 w 10000"/>
              <a:gd name="connsiteY54-5440" fmla="*/ 7016 h 10000"/>
              <a:gd name="connsiteX55-5441" fmla="*/ 8647 w 10000"/>
              <a:gd name="connsiteY55-5442" fmla="*/ 6567 h 10000"/>
              <a:gd name="connsiteX56-5443" fmla="*/ 8841 w 10000"/>
              <a:gd name="connsiteY56-5444" fmla="*/ 6269 h 10000"/>
              <a:gd name="connsiteX57-5445" fmla="*/ 8841 w 10000"/>
              <a:gd name="connsiteY57-5446" fmla="*/ 5967 h 10000"/>
              <a:gd name="connsiteX58-5447" fmla="*/ 8841 w 10000"/>
              <a:gd name="connsiteY58-5448" fmla="*/ 5815 h 10000"/>
              <a:gd name="connsiteX59-5449" fmla="*/ 9034 w 10000"/>
              <a:gd name="connsiteY59-5450" fmla="*/ 5517 h 10000"/>
              <a:gd name="connsiteX60-5451" fmla="*/ 9034 w 10000"/>
              <a:gd name="connsiteY60-5452" fmla="*/ 5366 h 10000"/>
              <a:gd name="connsiteX61-5453" fmla="*/ 9227 w 10000"/>
              <a:gd name="connsiteY61-5454" fmla="*/ 5366 h 10000"/>
              <a:gd name="connsiteX62-5455" fmla="*/ 9227 w 10000"/>
              <a:gd name="connsiteY62-5456" fmla="*/ 5218 h 10000"/>
              <a:gd name="connsiteX63-5457" fmla="*/ 9227 w 10000"/>
              <a:gd name="connsiteY63-5458" fmla="*/ 5218 h 10000"/>
              <a:gd name="connsiteX64-5459" fmla="*/ 9227 w 10000"/>
              <a:gd name="connsiteY64-5460" fmla="*/ 5218 h 10000"/>
              <a:gd name="connsiteX65-5461" fmla="*/ 9227 w 10000"/>
              <a:gd name="connsiteY65-5462" fmla="*/ 5366 h 10000"/>
              <a:gd name="connsiteX66-5463" fmla="*/ 9420 w 10000"/>
              <a:gd name="connsiteY66-5464" fmla="*/ 5366 h 10000"/>
              <a:gd name="connsiteX67-5465" fmla="*/ 9420 w 10000"/>
              <a:gd name="connsiteY67-5466" fmla="*/ 5517 h 10000"/>
              <a:gd name="connsiteX68-5467" fmla="*/ 9420 w 10000"/>
              <a:gd name="connsiteY68-5468" fmla="*/ 5815 h 10000"/>
              <a:gd name="connsiteX69-5469" fmla="*/ 9420 w 10000"/>
              <a:gd name="connsiteY69-5470" fmla="*/ 5967 h 10000"/>
              <a:gd name="connsiteX70-5471" fmla="*/ 9420 w 10000"/>
              <a:gd name="connsiteY70-5472" fmla="*/ 6269 h 10000"/>
              <a:gd name="connsiteX71-5473" fmla="*/ 9420 w 10000"/>
              <a:gd name="connsiteY71-5474" fmla="*/ 6567 h 10000"/>
              <a:gd name="connsiteX72-5475" fmla="*/ 9614 w 10000"/>
              <a:gd name="connsiteY72-5476" fmla="*/ 7169 h 10000"/>
              <a:gd name="connsiteX73-5477" fmla="*/ 9614 w 10000"/>
              <a:gd name="connsiteY73-5478" fmla="*/ 7618 h 10000"/>
              <a:gd name="connsiteX74-5479" fmla="*/ 9807 w 10000"/>
              <a:gd name="connsiteY74-5480" fmla="*/ 8067 h 10000"/>
              <a:gd name="connsiteX75-5481" fmla="*/ 10000 w 10000"/>
              <a:gd name="connsiteY75-5482" fmla="*/ 8349 h 10000"/>
              <a:gd name="connsiteX76-5483" fmla="*/ 10000 w 10000"/>
              <a:gd name="connsiteY76-5484" fmla="*/ 8500 h 10000"/>
              <a:gd name="connsiteX77-5485" fmla="*/ 10000 w 10000"/>
              <a:gd name="connsiteY77-5486" fmla="*/ 8651 h 10000"/>
              <a:gd name="connsiteX78-5487" fmla="*/ 10000 w 10000"/>
              <a:gd name="connsiteY78-5488" fmla="*/ 8797 h 10000"/>
              <a:gd name="connsiteX79-5489" fmla="*/ 9807 w 10000"/>
              <a:gd name="connsiteY79-5490" fmla="*/ 8948 h 10000"/>
              <a:gd name="connsiteX80-5491" fmla="*/ 9420 w 10000"/>
              <a:gd name="connsiteY80-5492" fmla="*/ 9100 h 10000"/>
              <a:gd name="connsiteX81-5493" fmla="*/ 9034 w 10000"/>
              <a:gd name="connsiteY81-5494" fmla="*/ 9248 h 10000"/>
              <a:gd name="connsiteX82-5495" fmla="*/ 8647 w 10000"/>
              <a:gd name="connsiteY82-5496" fmla="*/ 9400 h 10000"/>
              <a:gd name="connsiteX83-5497" fmla="*/ 8092 w 10000"/>
              <a:gd name="connsiteY83-5498" fmla="*/ 9552 h 10000"/>
              <a:gd name="connsiteX84-5499" fmla="*/ 7318 w 10000"/>
              <a:gd name="connsiteY84-5500" fmla="*/ 9700 h 10000"/>
              <a:gd name="connsiteX85-5501" fmla="*/ 6739 w 10000"/>
              <a:gd name="connsiteY85-5502" fmla="*/ 9850 h 10000"/>
              <a:gd name="connsiteX86-5503" fmla="*/ 5967 w 10000"/>
              <a:gd name="connsiteY86-5504" fmla="*/ 10000 h 10000"/>
              <a:gd name="connsiteX87-5505" fmla="*/ 5001 w 10000"/>
              <a:gd name="connsiteY87-5506" fmla="*/ 10000 h 10000"/>
              <a:gd name="connsiteX88-5507" fmla="*/ 5001 w 10000"/>
              <a:gd name="connsiteY88-5508" fmla="*/ 10000 h 10000"/>
              <a:gd name="connsiteX0-5509" fmla="*/ 5001 w 10000"/>
              <a:gd name="connsiteY0-5510" fmla="*/ 9248 h 9248"/>
              <a:gd name="connsiteX1-5511" fmla="*/ 4227 w 10000"/>
              <a:gd name="connsiteY1-5512" fmla="*/ 9098 h 9248"/>
              <a:gd name="connsiteX2-5513" fmla="*/ 3479 w 10000"/>
              <a:gd name="connsiteY2-5514" fmla="*/ 9098 h 9248"/>
              <a:gd name="connsiteX3-5515" fmla="*/ 2899 w 10000"/>
              <a:gd name="connsiteY3-5516" fmla="*/ 8948 h 9248"/>
              <a:gd name="connsiteX4-5517" fmla="*/ 2320 w 10000"/>
              <a:gd name="connsiteY4-5518" fmla="*/ 8800 h 9248"/>
              <a:gd name="connsiteX5-5519" fmla="*/ 1933 w 10000"/>
              <a:gd name="connsiteY5-5520" fmla="*/ 8648 h 9248"/>
              <a:gd name="connsiteX6-5521" fmla="*/ 1546 w 10000"/>
              <a:gd name="connsiteY6-5522" fmla="*/ 8348 h 9248"/>
              <a:gd name="connsiteX7-5523" fmla="*/ 1160 w 10000"/>
              <a:gd name="connsiteY7-5524" fmla="*/ 8045 h 9248"/>
              <a:gd name="connsiteX8-5525" fmla="*/ 966 w 10000"/>
              <a:gd name="connsiteY8-5526" fmla="*/ 7748 h 9248"/>
              <a:gd name="connsiteX9-5527" fmla="*/ 581 w 10000"/>
              <a:gd name="connsiteY9-5528" fmla="*/ 7315 h 9248"/>
              <a:gd name="connsiteX10-5529" fmla="*/ 387 w 10000"/>
              <a:gd name="connsiteY10-5530" fmla="*/ 6866 h 9248"/>
              <a:gd name="connsiteX11-5531" fmla="*/ 194 w 10000"/>
              <a:gd name="connsiteY11-5532" fmla="*/ 6417 h 9248"/>
              <a:gd name="connsiteX12-5533" fmla="*/ 194 w 10000"/>
              <a:gd name="connsiteY12-5534" fmla="*/ 5966 h 9248"/>
              <a:gd name="connsiteX13-5535" fmla="*/ 0 w 10000"/>
              <a:gd name="connsiteY13-5536" fmla="*/ 5664 h 9248"/>
              <a:gd name="connsiteX14-5537" fmla="*/ 0 w 10000"/>
              <a:gd name="connsiteY14-5538" fmla="*/ 5215 h 9248"/>
              <a:gd name="connsiteX15-5539" fmla="*/ 0 w 10000"/>
              <a:gd name="connsiteY15-5540" fmla="*/ 4614 h 9248"/>
              <a:gd name="connsiteX16-5541" fmla="*/ 0 w 10000"/>
              <a:gd name="connsiteY16-5542" fmla="*/ 4014 h 9248"/>
              <a:gd name="connsiteX17-5543" fmla="*/ 0 w 10000"/>
              <a:gd name="connsiteY17-5544" fmla="*/ 3281 h 9248"/>
              <a:gd name="connsiteX18-5545" fmla="*/ 0 w 10000"/>
              <a:gd name="connsiteY18-5546" fmla="*/ 2383 h 9248"/>
              <a:gd name="connsiteX19-5547" fmla="*/ 0 w 10000"/>
              <a:gd name="connsiteY19-5548" fmla="*/ 1482 h 9248"/>
              <a:gd name="connsiteX20-5549" fmla="*/ 0 w 10000"/>
              <a:gd name="connsiteY20-5550" fmla="*/ 296 h 9248"/>
              <a:gd name="connsiteX21-5551" fmla="*/ 966 w 10000"/>
              <a:gd name="connsiteY21-5552" fmla="*/ 0 h 9248"/>
              <a:gd name="connsiteX22-5553" fmla="*/ 966 w 10000"/>
              <a:gd name="connsiteY22-5554" fmla="*/ 732 h 9248"/>
              <a:gd name="connsiteX23-5555" fmla="*/ 966 w 10000"/>
              <a:gd name="connsiteY23-5556" fmla="*/ 1331 h 9248"/>
              <a:gd name="connsiteX24-5557" fmla="*/ 966 w 10000"/>
              <a:gd name="connsiteY24-5558" fmla="*/ 1932 h 9248"/>
              <a:gd name="connsiteX25-5559" fmla="*/ 966 w 10000"/>
              <a:gd name="connsiteY25-5560" fmla="*/ 2533 h 9248"/>
              <a:gd name="connsiteX26-5561" fmla="*/ 1160 w 10000"/>
              <a:gd name="connsiteY26-5562" fmla="*/ 2984 h 9248"/>
              <a:gd name="connsiteX27-5563" fmla="*/ 1160 w 10000"/>
              <a:gd name="connsiteY27-5564" fmla="*/ 3432 h 9248"/>
              <a:gd name="connsiteX28-5565" fmla="*/ 1160 w 10000"/>
              <a:gd name="connsiteY28-5566" fmla="*/ 3731 h 9248"/>
              <a:gd name="connsiteX29-5567" fmla="*/ 1160 w 10000"/>
              <a:gd name="connsiteY29-5568" fmla="*/ 4014 h 9248"/>
              <a:gd name="connsiteX30-5569" fmla="*/ 1160 w 10000"/>
              <a:gd name="connsiteY30-5570" fmla="*/ 4915 h 9248"/>
              <a:gd name="connsiteX31-5571" fmla="*/ 1354 w 10000"/>
              <a:gd name="connsiteY31-5572" fmla="*/ 5815 h 9248"/>
              <a:gd name="connsiteX32-5573" fmla="*/ 1546 w 10000"/>
              <a:gd name="connsiteY32-5574" fmla="*/ 6264 h 9248"/>
              <a:gd name="connsiteX33-5575" fmla="*/ 1546 w 10000"/>
              <a:gd name="connsiteY33-5576" fmla="*/ 6565 h 9248"/>
              <a:gd name="connsiteX34-5577" fmla="*/ 1740 w 10000"/>
              <a:gd name="connsiteY34-5578" fmla="*/ 6866 h 9248"/>
              <a:gd name="connsiteX35-5579" fmla="*/ 2126 w 10000"/>
              <a:gd name="connsiteY35-5580" fmla="*/ 7165 h 9248"/>
              <a:gd name="connsiteX36-5581" fmla="*/ 2320 w 10000"/>
              <a:gd name="connsiteY36-5582" fmla="*/ 7315 h 9248"/>
              <a:gd name="connsiteX37-5583" fmla="*/ 2706 w 10000"/>
              <a:gd name="connsiteY37-5584" fmla="*/ 7465 h 9248"/>
              <a:gd name="connsiteX38-5585" fmla="*/ 3091 w 10000"/>
              <a:gd name="connsiteY38-5586" fmla="*/ 7597 h 9248"/>
              <a:gd name="connsiteX39-5587" fmla="*/ 3479 w 10000"/>
              <a:gd name="connsiteY39-5588" fmla="*/ 7748 h 9248"/>
              <a:gd name="connsiteX40-5589" fmla="*/ 3842 w 10000"/>
              <a:gd name="connsiteY40-5590" fmla="*/ 7748 h 9248"/>
              <a:gd name="connsiteX41-5591" fmla="*/ 4422 w 10000"/>
              <a:gd name="connsiteY41-5592" fmla="*/ 7899 h 9248"/>
              <a:gd name="connsiteX42-5593" fmla="*/ 5001 w 10000"/>
              <a:gd name="connsiteY42-5594" fmla="*/ 7899 h 9248"/>
              <a:gd name="connsiteX43-5595" fmla="*/ 5580 w 10000"/>
              <a:gd name="connsiteY43-5596" fmla="*/ 7899 h 9248"/>
              <a:gd name="connsiteX44-5597" fmla="*/ 6159 w 10000"/>
              <a:gd name="connsiteY44-5598" fmla="*/ 7748 h 9248"/>
              <a:gd name="connsiteX45-5599" fmla="*/ 6547 w 10000"/>
              <a:gd name="connsiteY45-5600" fmla="*/ 7748 h 9248"/>
              <a:gd name="connsiteX46-5601" fmla="*/ 7126 w 10000"/>
              <a:gd name="connsiteY46-5602" fmla="*/ 7597 h 9248"/>
              <a:gd name="connsiteX47-5603" fmla="*/ 7513 w 10000"/>
              <a:gd name="connsiteY47-5604" fmla="*/ 7465 h 9248"/>
              <a:gd name="connsiteX48-5605" fmla="*/ 7898 w 10000"/>
              <a:gd name="connsiteY48-5606" fmla="*/ 7315 h 9248"/>
              <a:gd name="connsiteX49-5607" fmla="*/ 8092 w 10000"/>
              <a:gd name="connsiteY49-5608" fmla="*/ 7165 h 9248"/>
              <a:gd name="connsiteX50-5609" fmla="*/ 8092 w 10000"/>
              <a:gd name="connsiteY50-5610" fmla="*/ 7016 h 9248"/>
              <a:gd name="connsiteX51-5611" fmla="*/ 8261 w 10000"/>
              <a:gd name="connsiteY51-5612" fmla="*/ 6715 h 9248"/>
              <a:gd name="connsiteX52-5613" fmla="*/ 8454 w 10000"/>
              <a:gd name="connsiteY52-5614" fmla="*/ 6417 h 9248"/>
              <a:gd name="connsiteX53-5615" fmla="*/ 8647 w 10000"/>
              <a:gd name="connsiteY53-5616" fmla="*/ 6264 h 9248"/>
              <a:gd name="connsiteX54-5617" fmla="*/ 8647 w 10000"/>
              <a:gd name="connsiteY54-5618" fmla="*/ 5815 h 9248"/>
              <a:gd name="connsiteX55-5619" fmla="*/ 8841 w 10000"/>
              <a:gd name="connsiteY55-5620" fmla="*/ 5517 h 9248"/>
              <a:gd name="connsiteX56-5621" fmla="*/ 8841 w 10000"/>
              <a:gd name="connsiteY56-5622" fmla="*/ 5215 h 9248"/>
              <a:gd name="connsiteX57-5623" fmla="*/ 8841 w 10000"/>
              <a:gd name="connsiteY57-5624" fmla="*/ 5063 h 9248"/>
              <a:gd name="connsiteX58-5625" fmla="*/ 9034 w 10000"/>
              <a:gd name="connsiteY58-5626" fmla="*/ 4765 h 9248"/>
              <a:gd name="connsiteX59-5627" fmla="*/ 9034 w 10000"/>
              <a:gd name="connsiteY59-5628" fmla="*/ 4614 h 9248"/>
              <a:gd name="connsiteX60-5629" fmla="*/ 9227 w 10000"/>
              <a:gd name="connsiteY60-5630" fmla="*/ 4614 h 9248"/>
              <a:gd name="connsiteX61-5631" fmla="*/ 9227 w 10000"/>
              <a:gd name="connsiteY61-5632" fmla="*/ 4466 h 9248"/>
              <a:gd name="connsiteX62-5633" fmla="*/ 9227 w 10000"/>
              <a:gd name="connsiteY62-5634" fmla="*/ 4466 h 9248"/>
              <a:gd name="connsiteX63-5635" fmla="*/ 9227 w 10000"/>
              <a:gd name="connsiteY63-5636" fmla="*/ 4466 h 9248"/>
              <a:gd name="connsiteX64-5637" fmla="*/ 9227 w 10000"/>
              <a:gd name="connsiteY64-5638" fmla="*/ 4614 h 9248"/>
              <a:gd name="connsiteX65-5639" fmla="*/ 9420 w 10000"/>
              <a:gd name="connsiteY65-5640" fmla="*/ 4614 h 9248"/>
              <a:gd name="connsiteX66-5641" fmla="*/ 9420 w 10000"/>
              <a:gd name="connsiteY66-5642" fmla="*/ 4765 h 9248"/>
              <a:gd name="connsiteX67-5643" fmla="*/ 9420 w 10000"/>
              <a:gd name="connsiteY67-5644" fmla="*/ 5063 h 9248"/>
              <a:gd name="connsiteX68-5645" fmla="*/ 9420 w 10000"/>
              <a:gd name="connsiteY68-5646" fmla="*/ 5215 h 9248"/>
              <a:gd name="connsiteX69-5647" fmla="*/ 9420 w 10000"/>
              <a:gd name="connsiteY69-5648" fmla="*/ 5517 h 9248"/>
              <a:gd name="connsiteX70-5649" fmla="*/ 9420 w 10000"/>
              <a:gd name="connsiteY70-5650" fmla="*/ 5815 h 9248"/>
              <a:gd name="connsiteX71-5651" fmla="*/ 9614 w 10000"/>
              <a:gd name="connsiteY71-5652" fmla="*/ 6417 h 9248"/>
              <a:gd name="connsiteX72-5653" fmla="*/ 9614 w 10000"/>
              <a:gd name="connsiteY72-5654" fmla="*/ 6866 h 9248"/>
              <a:gd name="connsiteX73-5655" fmla="*/ 9807 w 10000"/>
              <a:gd name="connsiteY73-5656" fmla="*/ 7315 h 9248"/>
              <a:gd name="connsiteX74-5657" fmla="*/ 10000 w 10000"/>
              <a:gd name="connsiteY74-5658" fmla="*/ 7597 h 9248"/>
              <a:gd name="connsiteX75-5659" fmla="*/ 10000 w 10000"/>
              <a:gd name="connsiteY75-5660" fmla="*/ 7748 h 9248"/>
              <a:gd name="connsiteX76-5661" fmla="*/ 10000 w 10000"/>
              <a:gd name="connsiteY76-5662" fmla="*/ 7899 h 9248"/>
              <a:gd name="connsiteX77-5663" fmla="*/ 10000 w 10000"/>
              <a:gd name="connsiteY77-5664" fmla="*/ 8045 h 9248"/>
              <a:gd name="connsiteX78-5665" fmla="*/ 9807 w 10000"/>
              <a:gd name="connsiteY78-5666" fmla="*/ 8196 h 9248"/>
              <a:gd name="connsiteX79-5667" fmla="*/ 9420 w 10000"/>
              <a:gd name="connsiteY79-5668" fmla="*/ 8348 h 9248"/>
              <a:gd name="connsiteX80-5669" fmla="*/ 9034 w 10000"/>
              <a:gd name="connsiteY80-5670" fmla="*/ 8496 h 9248"/>
              <a:gd name="connsiteX81-5671" fmla="*/ 8647 w 10000"/>
              <a:gd name="connsiteY81-5672" fmla="*/ 8648 h 9248"/>
              <a:gd name="connsiteX82-5673" fmla="*/ 8092 w 10000"/>
              <a:gd name="connsiteY82-5674" fmla="*/ 8800 h 9248"/>
              <a:gd name="connsiteX83-5675" fmla="*/ 7318 w 10000"/>
              <a:gd name="connsiteY83-5676" fmla="*/ 8948 h 9248"/>
              <a:gd name="connsiteX84-5677" fmla="*/ 6739 w 10000"/>
              <a:gd name="connsiteY84-5678" fmla="*/ 9098 h 9248"/>
              <a:gd name="connsiteX85-5679" fmla="*/ 5967 w 10000"/>
              <a:gd name="connsiteY85-5680" fmla="*/ 9248 h 9248"/>
              <a:gd name="connsiteX86-5681" fmla="*/ 5001 w 10000"/>
              <a:gd name="connsiteY86-5682" fmla="*/ 9248 h 9248"/>
              <a:gd name="connsiteX87-5683" fmla="*/ 5001 w 10000"/>
              <a:gd name="connsiteY87-5684" fmla="*/ 9248 h 9248"/>
              <a:gd name="connsiteX0-5685" fmla="*/ 5001 w 10000"/>
              <a:gd name="connsiteY0-5686" fmla="*/ 10000 h 10000"/>
              <a:gd name="connsiteX1-5687" fmla="*/ 4227 w 10000"/>
              <a:gd name="connsiteY1-5688" fmla="*/ 9838 h 10000"/>
              <a:gd name="connsiteX2-5689" fmla="*/ 3479 w 10000"/>
              <a:gd name="connsiteY2-5690" fmla="*/ 9838 h 10000"/>
              <a:gd name="connsiteX3-5691" fmla="*/ 2899 w 10000"/>
              <a:gd name="connsiteY3-5692" fmla="*/ 9676 h 10000"/>
              <a:gd name="connsiteX4-5693" fmla="*/ 2320 w 10000"/>
              <a:gd name="connsiteY4-5694" fmla="*/ 9516 h 10000"/>
              <a:gd name="connsiteX5-5695" fmla="*/ 1933 w 10000"/>
              <a:gd name="connsiteY5-5696" fmla="*/ 9351 h 10000"/>
              <a:gd name="connsiteX6-5697" fmla="*/ 1546 w 10000"/>
              <a:gd name="connsiteY6-5698" fmla="*/ 9027 h 10000"/>
              <a:gd name="connsiteX7-5699" fmla="*/ 1160 w 10000"/>
              <a:gd name="connsiteY7-5700" fmla="*/ 8699 h 10000"/>
              <a:gd name="connsiteX8-5701" fmla="*/ 966 w 10000"/>
              <a:gd name="connsiteY8-5702" fmla="*/ 8378 h 10000"/>
              <a:gd name="connsiteX9-5703" fmla="*/ 581 w 10000"/>
              <a:gd name="connsiteY9-5704" fmla="*/ 7910 h 10000"/>
              <a:gd name="connsiteX10-5705" fmla="*/ 387 w 10000"/>
              <a:gd name="connsiteY10-5706" fmla="*/ 7424 h 10000"/>
              <a:gd name="connsiteX11-5707" fmla="*/ 194 w 10000"/>
              <a:gd name="connsiteY11-5708" fmla="*/ 6939 h 10000"/>
              <a:gd name="connsiteX12-5709" fmla="*/ 194 w 10000"/>
              <a:gd name="connsiteY12-5710" fmla="*/ 6451 h 10000"/>
              <a:gd name="connsiteX13-5711" fmla="*/ 0 w 10000"/>
              <a:gd name="connsiteY13-5712" fmla="*/ 6125 h 10000"/>
              <a:gd name="connsiteX14-5713" fmla="*/ 0 w 10000"/>
              <a:gd name="connsiteY14-5714" fmla="*/ 5639 h 10000"/>
              <a:gd name="connsiteX15-5715" fmla="*/ 0 w 10000"/>
              <a:gd name="connsiteY15-5716" fmla="*/ 4989 h 10000"/>
              <a:gd name="connsiteX16-5717" fmla="*/ 0 w 10000"/>
              <a:gd name="connsiteY16-5718" fmla="*/ 4340 h 10000"/>
              <a:gd name="connsiteX17-5719" fmla="*/ 0 w 10000"/>
              <a:gd name="connsiteY17-5720" fmla="*/ 3548 h 10000"/>
              <a:gd name="connsiteX18-5721" fmla="*/ 0 w 10000"/>
              <a:gd name="connsiteY18-5722" fmla="*/ 2577 h 10000"/>
              <a:gd name="connsiteX19-5723" fmla="*/ 0 w 10000"/>
              <a:gd name="connsiteY19-5724" fmla="*/ 1603 h 10000"/>
              <a:gd name="connsiteX20-5725" fmla="*/ 966 w 10000"/>
              <a:gd name="connsiteY20-5726" fmla="*/ 0 h 10000"/>
              <a:gd name="connsiteX21-5727" fmla="*/ 966 w 10000"/>
              <a:gd name="connsiteY21-5728" fmla="*/ 792 h 10000"/>
              <a:gd name="connsiteX22-5729" fmla="*/ 966 w 10000"/>
              <a:gd name="connsiteY22-5730" fmla="*/ 1439 h 10000"/>
              <a:gd name="connsiteX23-5731" fmla="*/ 966 w 10000"/>
              <a:gd name="connsiteY23-5732" fmla="*/ 2089 h 10000"/>
              <a:gd name="connsiteX24-5733" fmla="*/ 966 w 10000"/>
              <a:gd name="connsiteY24-5734" fmla="*/ 2739 h 10000"/>
              <a:gd name="connsiteX25-5735" fmla="*/ 1160 w 10000"/>
              <a:gd name="connsiteY25-5736" fmla="*/ 3227 h 10000"/>
              <a:gd name="connsiteX26-5737" fmla="*/ 1160 w 10000"/>
              <a:gd name="connsiteY26-5738" fmla="*/ 3711 h 10000"/>
              <a:gd name="connsiteX27-5739" fmla="*/ 1160 w 10000"/>
              <a:gd name="connsiteY27-5740" fmla="*/ 4034 h 10000"/>
              <a:gd name="connsiteX28-5741" fmla="*/ 1160 w 10000"/>
              <a:gd name="connsiteY28-5742" fmla="*/ 4340 h 10000"/>
              <a:gd name="connsiteX29-5743" fmla="*/ 1160 w 10000"/>
              <a:gd name="connsiteY29-5744" fmla="*/ 5315 h 10000"/>
              <a:gd name="connsiteX30-5745" fmla="*/ 1354 w 10000"/>
              <a:gd name="connsiteY30-5746" fmla="*/ 6288 h 10000"/>
              <a:gd name="connsiteX31-5747" fmla="*/ 1546 w 10000"/>
              <a:gd name="connsiteY31-5748" fmla="*/ 6773 h 10000"/>
              <a:gd name="connsiteX32-5749" fmla="*/ 1546 w 10000"/>
              <a:gd name="connsiteY32-5750" fmla="*/ 7099 h 10000"/>
              <a:gd name="connsiteX33-5751" fmla="*/ 1740 w 10000"/>
              <a:gd name="connsiteY33-5752" fmla="*/ 7424 h 10000"/>
              <a:gd name="connsiteX34-5753" fmla="*/ 2126 w 10000"/>
              <a:gd name="connsiteY34-5754" fmla="*/ 7748 h 10000"/>
              <a:gd name="connsiteX35-5755" fmla="*/ 2320 w 10000"/>
              <a:gd name="connsiteY35-5756" fmla="*/ 7910 h 10000"/>
              <a:gd name="connsiteX36-5757" fmla="*/ 2706 w 10000"/>
              <a:gd name="connsiteY36-5758" fmla="*/ 8072 h 10000"/>
              <a:gd name="connsiteX37-5759" fmla="*/ 3091 w 10000"/>
              <a:gd name="connsiteY37-5760" fmla="*/ 8215 h 10000"/>
              <a:gd name="connsiteX38-5761" fmla="*/ 3479 w 10000"/>
              <a:gd name="connsiteY38-5762" fmla="*/ 8378 h 10000"/>
              <a:gd name="connsiteX39-5763" fmla="*/ 3842 w 10000"/>
              <a:gd name="connsiteY39-5764" fmla="*/ 8378 h 10000"/>
              <a:gd name="connsiteX40-5765" fmla="*/ 4422 w 10000"/>
              <a:gd name="connsiteY40-5766" fmla="*/ 8541 h 10000"/>
              <a:gd name="connsiteX41-5767" fmla="*/ 5001 w 10000"/>
              <a:gd name="connsiteY41-5768" fmla="*/ 8541 h 10000"/>
              <a:gd name="connsiteX42-5769" fmla="*/ 5580 w 10000"/>
              <a:gd name="connsiteY42-5770" fmla="*/ 8541 h 10000"/>
              <a:gd name="connsiteX43-5771" fmla="*/ 6159 w 10000"/>
              <a:gd name="connsiteY43-5772" fmla="*/ 8378 h 10000"/>
              <a:gd name="connsiteX44-5773" fmla="*/ 6547 w 10000"/>
              <a:gd name="connsiteY44-5774" fmla="*/ 8378 h 10000"/>
              <a:gd name="connsiteX45-5775" fmla="*/ 7126 w 10000"/>
              <a:gd name="connsiteY45-5776" fmla="*/ 8215 h 10000"/>
              <a:gd name="connsiteX46-5777" fmla="*/ 7513 w 10000"/>
              <a:gd name="connsiteY46-5778" fmla="*/ 8072 h 10000"/>
              <a:gd name="connsiteX47-5779" fmla="*/ 7898 w 10000"/>
              <a:gd name="connsiteY47-5780" fmla="*/ 7910 h 10000"/>
              <a:gd name="connsiteX48-5781" fmla="*/ 8092 w 10000"/>
              <a:gd name="connsiteY48-5782" fmla="*/ 7748 h 10000"/>
              <a:gd name="connsiteX49-5783" fmla="*/ 8092 w 10000"/>
              <a:gd name="connsiteY49-5784" fmla="*/ 7587 h 10000"/>
              <a:gd name="connsiteX50-5785" fmla="*/ 8261 w 10000"/>
              <a:gd name="connsiteY50-5786" fmla="*/ 7261 h 10000"/>
              <a:gd name="connsiteX51-5787" fmla="*/ 8454 w 10000"/>
              <a:gd name="connsiteY51-5788" fmla="*/ 6939 h 10000"/>
              <a:gd name="connsiteX52-5789" fmla="*/ 8647 w 10000"/>
              <a:gd name="connsiteY52-5790" fmla="*/ 6773 h 10000"/>
              <a:gd name="connsiteX53-5791" fmla="*/ 8647 w 10000"/>
              <a:gd name="connsiteY53-5792" fmla="*/ 6288 h 10000"/>
              <a:gd name="connsiteX54-5793" fmla="*/ 8841 w 10000"/>
              <a:gd name="connsiteY54-5794" fmla="*/ 5966 h 10000"/>
              <a:gd name="connsiteX55-5795" fmla="*/ 8841 w 10000"/>
              <a:gd name="connsiteY55-5796" fmla="*/ 5639 h 10000"/>
              <a:gd name="connsiteX56-5797" fmla="*/ 8841 w 10000"/>
              <a:gd name="connsiteY56-5798" fmla="*/ 5475 h 10000"/>
              <a:gd name="connsiteX57-5799" fmla="*/ 9034 w 10000"/>
              <a:gd name="connsiteY57-5800" fmla="*/ 5152 h 10000"/>
              <a:gd name="connsiteX58-5801" fmla="*/ 9034 w 10000"/>
              <a:gd name="connsiteY58-5802" fmla="*/ 4989 h 10000"/>
              <a:gd name="connsiteX59-5803" fmla="*/ 9227 w 10000"/>
              <a:gd name="connsiteY59-5804" fmla="*/ 4989 h 10000"/>
              <a:gd name="connsiteX60-5805" fmla="*/ 9227 w 10000"/>
              <a:gd name="connsiteY60-5806" fmla="*/ 4829 h 10000"/>
              <a:gd name="connsiteX61-5807" fmla="*/ 9227 w 10000"/>
              <a:gd name="connsiteY61-5808" fmla="*/ 4829 h 10000"/>
              <a:gd name="connsiteX62-5809" fmla="*/ 9227 w 10000"/>
              <a:gd name="connsiteY62-5810" fmla="*/ 4829 h 10000"/>
              <a:gd name="connsiteX63-5811" fmla="*/ 9227 w 10000"/>
              <a:gd name="connsiteY63-5812" fmla="*/ 4989 h 10000"/>
              <a:gd name="connsiteX64-5813" fmla="*/ 9420 w 10000"/>
              <a:gd name="connsiteY64-5814" fmla="*/ 4989 h 10000"/>
              <a:gd name="connsiteX65-5815" fmla="*/ 9420 w 10000"/>
              <a:gd name="connsiteY65-5816" fmla="*/ 5152 h 10000"/>
              <a:gd name="connsiteX66-5817" fmla="*/ 9420 w 10000"/>
              <a:gd name="connsiteY66-5818" fmla="*/ 5475 h 10000"/>
              <a:gd name="connsiteX67-5819" fmla="*/ 9420 w 10000"/>
              <a:gd name="connsiteY67-5820" fmla="*/ 5639 h 10000"/>
              <a:gd name="connsiteX68-5821" fmla="*/ 9420 w 10000"/>
              <a:gd name="connsiteY68-5822" fmla="*/ 5966 h 10000"/>
              <a:gd name="connsiteX69-5823" fmla="*/ 9420 w 10000"/>
              <a:gd name="connsiteY69-5824" fmla="*/ 6288 h 10000"/>
              <a:gd name="connsiteX70-5825" fmla="*/ 9614 w 10000"/>
              <a:gd name="connsiteY70-5826" fmla="*/ 6939 h 10000"/>
              <a:gd name="connsiteX71-5827" fmla="*/ 9614 w 10000"/>
              <a:gd name="connsiteY71-5828" fmla="*/ 7424 h 10000"/>
              <a:gd name="connsiteX72-5829" fmla="*/ 9807 w 10000"/>
              <a:gd name="connsiteY72-5830" fmla="*/ 7910 h 10000"/>
              <a:gd name="connsiteX73-5831" fmla="*/ 10000 w 10000"/>
              <a:gd name="connsiteY73-5832" fmla="*/ 8215 h 10000"/>
              <a:gd name="connsiteX74-5833" fmla="*/ 10000 w 10000"/>
              <a:gd name="connsiteY74-5834" fmla="*/ 8378 h 10000"/>
              <a:gd name="connsiteX75-5835" fmla="*/ 10000 w 10000"/>
              <a:gd name="connsiteY75-5836" fmla="*/ 8541 h 10000"/>
              <a:gd name="connsiteX76-5837" fmla="*/ 10000 w 10000"/>
              <a:gd name="connsiteY76-5838" fmla="*/ 8699 h 10000"/>
              <a:gd name="connsiteX77-5839" fmla="*/ 9807 w 10000"/>
              <a:gd name="connsiteY77-5840" fmla="*/ 8862 h 10000"/>
              <a:gd name="connsiteX78-5841" fmla="*/ 9420 w 10000"/>
              <a:gd name="connsiteY78-5842" fmla="*/ 9027 h 10000"/>
              <a:gd name="connsiteX79-5843" fmla="*/ 9034 w 10000"/>
              <a:gd name="connsiteY79-5844" fmla="*/ 9187 h 10000"/>
              <a:gd name="connsiteX80-5845" fmla="*/ 8647 w 10000"/>
              <a:gd name="connsiteY80-5846" fmla="*/ 9351 h 10000"/>
              <a:gd name="connsiteX81-5847" fmla="*/ 8092 w 10000"/>
              <a:gd name="connsiteY81-5848" fmla="*/ 9516 h 10000"/>
              <a:gd name="connsiteX82-5849" fmla="*/ 7318 w 10000"/>
              <a:gd name="connsiteY82-5850" fmla="*/ 9676 h 10000"/>
              <a:gd name="connsiteX83-5851" fmla="*/ 6739 w 10000"/>
              <a:gd name="connsiteY83-5852" fmla="*/ 9838 h 10000"/>
              <a:gd name="connsiteX84-5853" fmla="*/ 5967 w 10000"/>
              <a:gd name="connsiteY84-5854" fmla="*/ 10000 h 10000"/>
              <a:gd name="connsiteX85-5855" fmla="*/ 5001 w 10000"/>
              <a:gd name="connsiteY85-5856" fmla="*/ 10000 h 10000"/>
              <a:gd name="connsiteX86-5857" fmla="*/ 5001 w 10000"/>
              <a:gd name="connsiteY86-5858" fmla="*/ 10000 h 10000"/>
              <a:gd name="connsiteX0-5859" fmla="*/ 5001 w 10000"/>
              <a:gd name="connsiteY0-5860" fmla="*/ 9208 h 9208"/>
              <a:gd name="connsiteX1-5861" fmla="*/ 4227 w 10000"/>
              <a:gd name="connsiteY1-5862" fmla="*/ 9046 h 9208"/>
              <a:gd name="connsiteX2-5863" fmla="*/ 3479 w 10000"/>
              <a:gd name="connsiteY2-5864" fmla="*/ 9046 h 9208"/>
              <a:gd name="connsiteX3-5865" fmla="*/ 2899 w 10000"/>
              <a:gd name="connsiteY3-5866" fmla="*/ 8884 h 9208"/>
              <a:gd name="connsiteX4-5867" fmla="*/ 2320 w 10000"/>
              <a:gd name="connsiteY4-5868" fmla="*/ 8724 h 9208"/>
              <a:gd name="connsiteX5-5869" fmla="*/ 1933 w 10000"/>
              <a:gd name="connsiteY5-5870" fmla="*/ 8559 h 9208"/>
              <a:gd name="connsiteX6-5871" fmla="*/ 1546 w 10000"/>
              <a:gd name="connsiteY6-5872" fmla="*/ 8235 h 9208"/>
              <a:gd name="connsiteX7-5873" fmla="*/ 1160 w 10000"/>
              <a:gd name="connsiteY7-5874" fmla="*/ 7907 h 9208"/>
              <a:gd name="connsiteX8-5875" fmla="*/ 966 w 10000"/>
              <a:gd name="connsiteY8-5876" fmla="*/ 7586 h 9208"/>
              <a:gd name="connsiteX9-5877" fmla="*/ 581 w 10000"/>
              <a:gd name="connsiteY9-5878" fmla="*/ 7118 h 9208"/>
              <a:gd name="connsiteX10-5879" fmla="*/ 387 w 10000"/>
              <a:gd name="connsiteY10-5880" fmla="*/ 6632 h 9208"/>
              <a:gd name="connsiteX11-5881" fmla="*/ 194 w 10000"/>
              <a:gd name="connsiteY11-5882" fmla="*/ 6147 h 9208"/>
              <a:gd name="connsiteX12-5883" fmla="*/ 194 w 10000"/>
              <a:gd name="connsiteY12-5884" fmla="*/ 5659 h 9208"/>
              <a:gd name="connsiteX13-5885" fmla="*/ 0 w 10000"/>
              <a:gd name="connsiteY13-5886" fmla="*/ 5333 h 9208"/>
              <a:gd name="connsiteX14-5887" fmla="*/ 0 w 10000"/>
              <a:gd name="connsiteY14-5888" fmla="*/ 4847 h 9208"/>
              <a:gd name="connsiteX15-5889" fmla="*/ 0 w 10000"/>
              <a:gd name="connsiteY15-5890" fmla="*/ 4197 h 9208"/>
              <a:gd name="connsiteX16-5891" fmla="*/ 0 w 10000"/>
              <a:gd name="connsiteY16-5892" fmla="*/ 3548 h 9208"/>
              <a:gd name="connsiteX17-5893" fmla="*/ 0 w 10000"/>
              <a:gd name="connsiteY17-5894" fmla="*/ 2756 h 9208"/>
              <a:gd name="connsiteX18-5895" fmla="*/ 0 w 10000"/>
              <a:gd name="connsiteY18-5896" fmla="*/ 1785 h 9208"/>
              <a:gd name="connsiteX19-5897" fmla="*/ 0 w 10000"/>
              <a:gd name="connsiteY19-5898" fmla="*/ 811 h 9208"/>
              <a:gd name="connsiteX20-5899" fmla="*/ 966 w 10000"/>
              <a:gd name="connsiteY20-5900" fmla="*/ 0 h 9208"/>
              <a:gd name="connsiteX21-5901" fmla="*/ 966 w 10000"/>
              <a:gd name="connsiteY21-5902" fmla="*/ 647 h 9208"/>
              <a:gd name="connsiteX22-5903" fmla="*/ 966 w 10000"/>
              <a:gd name="connsiteY22-5904" fmla="*/ 1297 h 9208"/>
              <a:gd name="connsiteX23-5905" fmla="*/ 966 w 10000"/>
              <a:gd name="connsiteY23-5906" fmla="*/ 1947 h 9208"/>
              <a:gd name="connsiteX24-5907" fmla="*/ 1160 w 10000"/>
              <a:gd name="connsiteY24-5908" fmla="*/ 2435 h 9208"/>
              <a:gd name="connsiteX25-5909" fmla="*/ 1160 w 10000"/>
              <a:gd name="connsiteY25-5910" fmla="*/ 2919 h 9208"/>
              <a:gd name="connsiteX26-5911" fmla="*/ 1160 w 10000"/>
              <a:gd name="connsiteY26-5912" fmla="*/ 3242 h 9208"/>
              <a:gd name="connsiteX27-5913" fmla="*/ 1160 w 10000"/>
              <a:gd name="connsiteY27-5914" fmla="*/ 3548 h 9208"/>
              <a:gd name="connsiteX28-5915" fmla="*/ 1160 w 10000"/>
              <a:gd name="connsiteY28-5916" fmla="*/ 4523 h 9208"/>
              <a:gd name="connsiteX29-5917" fmla="*/ 1354 w 10000"/>
              <a:gd name="connsiteY29-5918" fmla="*/ 5496 h 9208"/>
              <a:gd name="connsiteX30-5919" fmla="*/ 1546 w 10000"/>
              <a:gd name="connsiteY30-5920" fmla="*/ 5981 h 9208"/>
              <a:gd name="connsiteX31-5921" fmla="*/ 1546 w 10000"/>
              <a:gd name="connsiteY31-5922" fmla="*/ 6307 h 9208"/>
              <a:gd name="connsiteX32-5923" fmla="*/ 1740 w 10000"/>
              <a:gd name="connsiteY32-5924" fmla="*/ 6632 h 9208"/>
              <a:gd name="connsiteX33-5925" fmla="*/ 2126 w 10000"/>
              <a:gd name="connsiteY33-5926" fmla="*/ 6956 h 9208"/>
              <a:gd name="connsiteX34-5927" fmla="*/ 2320 w 10000"/>
              <a:gd name="connsiteY34-5928" fmla="*/ 7118 h 9208"/>
              <a:gd name="connsiteX35-5929" fmla="*/ 2706 w 10000"/>
              <a:gd name="connsiteY35-5930" fmla="*/ 7280 h 9208"/>
              <a:gd name="connsiteX36-5931" fmla="*/ 3091 w 10000"/>
              <a:gd name="connsiteY36-5932" fmla="*/ 7423 h 9208"/>
              <a:gd name="connsiteX37-5933" fmla="*/ 3479 w 10000"/>
              <a:gd name="connsiteY37-5934" fmla="*/ 7586 h 9208"/>
              <a:gd name="connsiteX38-5935" fmla="*/ 3842 w 10000"/>
              <a:gd name="connsiteY38-5936" fmla="*/ 7586 h 9208"/>
              <a:gd name="connsiteX39-5937" fmla="*/ 4422 w 10000"/>
              <a:gd name="connsiteY39-5938" fmla="*/ 7749 h 9208"/>
              <a:gd name="connsiteX40-5939" fmla="*/ 5001 w 10000"/>
              <a:gd name="connsiteY40-5940" fmla="*/ 7749 h 9208"/>
              <a:gd name="connsiteX41-5941" fmla="*/ 5580 w 10000"/>
              <a:gd name="connsiteY41-5942" fmla="*/ 7749 h 9208"/>
              <a:gd name="connsiteX42-5943" fmla="*/ 6159 w 10000"/>
              <a:gd name="connsiteY42-5944" fmla="*/ 7586 h 9208"/>
              <a:gd name="connsiteX43-5945" fmla="*/ 6547 w 10000"/>
              <a:gd name="connsiteY43-5946" fmla="*/ 7586 h 9208"/>
              <a:gd name="connsiteX44-5947" fmla="*/ 7126 w 10000"/>
              <a:gd name="connsiteY44-5948" fmla="*/ 7423 h 9208"/>
              <a:gd name="connsiteX45-5949" fmla="*/ 7513 w 10000"/>
              <a:gd name="connsiteY45-5950" fmla="*/ 7280 h 9208"/>
              <a:gd name="connsiteX46-5951" fmla="*/ 7898 w 10000"/>
              <a:gd name="connsiteY46-5952" fmla="*/ 7118 h 9208"/>
              <a:gd name="connsiteX47-5953" fmla="*/ 8092 w 10000"/>
              <a:gd name="connsiteY47-5954" fmla="*/ 6956 h 9208"/>
              <a:gd name="connsiteX48-5955" fmla="*/ 8092 w 10000"/>
              <a:gd name="connsiteY48-5956" fmla="*/ 6795 h 9208"/>
              <a:gd name="connsiteX49-5957" fmla="*/ 8261 w 10000"/>
              <a:gd name="connsiteY49-5958" fmla="*/ 6469 h 9208"/>
              <a:gd name="connsiteX50-5959" fmla="*/ 8454 w 10000"/>
              <a:gd name="connsiteY50-5960" fmla="*/ 6147 h 9208"/>
              <a:gd name="connsiteX51-5961" fmla="*/ 8647 w 10000"/>
              <a:gd name="connsiteY51-5962" fmla="*/ 5981 h 9208"/>
              <a:gd name="connsiteX52-5963" fmla="*/ 8647 w 10000"/>
              <a:gd name="connsiteY52-5964" fmla="*/ 5496 h 9208"/>
              <a:gd name="connsiteX53-5965" fmla="*/ 8841 w 10000"/>
              <a:gd name="connsiteY53-5966" fmla="*/ 5174 h 9208"/>
              <a:gd name="connsiteX54-5967" fmla="*/ 8841 w 10000"/>
              <a:gd name="connsiteY54-5968" fmla="*/ 4847 h 9208"/>
              <a:gd name="connsiteX55-5969" fmla="*/ 8841 w 10000"/>
              <a:gd name="connsiteY55-5970" fmla="*/ 4683 h 9208"/>
              <a:gd name="connsiteX56-5971" fmla="*/ 9034 w 10000"/>
              <a:gd name="connsiteY56-5972" fmla="*/ 4360 h 9208"/>
              <a:gd name="connsiteX57-5973" fmla="*/ 9034 w 10000"/>
              <a:gd name="connsiteY57-5974" fmla="*/ 4197 h 9208"/>
              <a:gd name="connsiteX58-5975" fmla="*/ 9227 w 10000"/>
              <a:gd name="connsiteY58-5976" fmla="*/ 4197 h 9208"/>
              <a:gd name="connsiteX59-5977" fmla="*/ 9227 w 10000"/>
              <a:gd name="connsiteY59-5978" fmla="*/ 4037 h 9208"/>
              <a:gd name="connsiteX60-5979" fmla="*/ 9227 w 10000"/>
              <a:gd name="connsiteY60-5980" fmla="*/ 4037 h 9208"/>
              <a:gd name="connsiteX61-5981" fmla="*/ 9227 w 10000"/>
              <a:gd name="connsiteY61-5982" fmla="*/ 4037 h 9208"/>
              <a:gd name="connsiteX62-5983" fmla="*/ 9227 w 10000"/>
              <a:gd name="connsiteY62-5984" fmla="*/ 4197 h 9208"/>
              <a:gd name="connsiteX63-5985" fmla="*/ 9420 w 10000"/>
              <a:gd name="connsiteY63-5986" fmla="*/ 4197 h 9208"/>
              <a:gd name="connsiteX64-5987" fmla="*/ 9420 w 10000"/>
              <a:gd name="connsiteY64-5988" fmla="*/ 4360 h 9208"/>
              <a:gd name="connsiteX65-5989" fmla="*/ 9420 w 10000"/>
              <a:gd name="connsiteY65-5990" fmla="*/ 4683 h 9208"/>
              <a:gd name="connsiteX66-5991" fmla="*/ 9420 w 10000"/>
              <a:gd name="connsiteY66-5992" fmla="*/ 4847 h 9208"/>
              <a:gd name="connsiteX67-5993" fmla="*/ 9420 w 10000"/>
              <a:gd name="connsiteY67-5994" fmla="*/ 5174 h 9208"/>
              <a:gd name="connsiteX68-5995" fmla="*/ 9420 w 10000"/>
              <a:gd name="connsiteY68-5996" fmla="*/ 5496 h 9208"/>
              <a:gd name="connsiteX69-5997" fmla="*/ 9614 w 10000"/>
              <a:gd name="connsiteY69-5998" fmla="*/ 6147 h 9208"/>
              <a:gd name="connsiteX70-5999" fmla="*/ 9614 w 10000"/>
              <a:gd name="connsiteY70-6000" fmla="*/ 6632 h 9208"/>
              <a:gd name="connsiteX71-6001" fmla="*/ 9807 w 10000"/>
              <a:gd name="connsiteY71-6002" fmla="*/ 7118 h 9208"/>
              <a:gd name="connsiteX72-6003" fmla="*/ 10000 w 10000"/>
              <a:gd name="connsiteY72-6004" fmla="*/ 7423 h 9208"/>
              <a:gd name="connsiteX73-6005" fmla="*/ 10000 w 10000"/>
              <a:gd name="connsiteY73-6006" fmla="*/ 7586 h 9208"/>
              <a:gd name="connsiteX74-6007" fmla="*/ 10000 w 10000"/>
              <a:gd name="connsiteY74-6008" fmla="*/ 7749 h 9208"/>
              <a:gd name="connsiteX75-6009" fmla="*/ 10000 w 10000"/>
              <a:gd name="connsiteY75-6010" fmla="*/ 7907 h 9208"/>
              <a:gd name="connsiteX76-6011" fmla="*/ 9807 w 10000"/>
              <a:gd name="connsiteY76-6012" fmla="*/ 8070 h 9208"/>
              <a:gd name="connsiteX77-6013" fmla="*/ 9420 w 10000"/>
              <a:gd name="connsiteY77-6014" fmla="*/ 8235 h 9208"/>
              <a:gd name="connsiteX78-6015" fmla="*/ 9034 w 10000"/>
              <a:gd name="connsiteY78-6016" fmla="*/ 8395 h 9208"/>
              <a:gd name="connsiteX79-6017" fmla="*/ 8647 w 10000"/>
              <a:gd name="connsiteY79-6018" fmla="*/ 8559 h 9208"/>
              <a:gd name="connsiteX80-6019" fmla="*/ 8092 w 10000"/>
              <a:gd name="connsiteY80-6020" fmla="*/ 8724 h 9208"/>
              <a:gd name="connsiteX81-6021" fmla="*/ 7318 w 10000"/>
              <a:gd name="connsiteY81-6022" fmla="*/ 8884 h 9208"/>
              <a:gd name="connsiteX82-6023" fmla="*/ 6739 w 10000"/>
              <a:gd name="connsiteY82-6024" fmla="*/ 9046 h 9208"/>
              <a:gd name="connsiteX83-6025" fmla="*/ 5967 w 10000"/>
              <a:gd name="connsiteY83-6026" fmla="*/ 9208 h 9208"/>
              <a:gd name="connsiteX84-6027" fmla="*/ 5001 w 10000"/>
              <a:gd name="connsiteY84-6028" fmla="*/ 9208 h 9208"/>
              <a:gd name="connsiteX85-6029" fmla="*/ 5001 w 10000"/>
              <a:gd name="connsiteY85-6030" fmla="*/ 9208 h 9208"/>
              <a:gd name="connsiteX0-6031" fmla="*/ 5001 w 10000"/>
              <a:gd name="connsiteY0-6032" fmla="*/ 9297 h 9297"/>
              <a:gd name="connsiteX1-6033" fmla="*/ 4227 w 10000"/>
              <a:gd name="connsiteY1-6034" fmla="*/ 9121 h 9297"/>
              <a:gd name="connsiteX2-6035" fmla="*/ 3479 w 10000"/>
              <a:gd name="connsiteY2-6036" fmla="*/ 9121 h 9297"/>
              <a:gd name="connsiteX3-6037" fmla="*/ 2899 w 10000"/>
              <a:gd name="connsiteY3-6038" fmla="*/ 8945 h 9297"/>
              <a:gd name="connsiteX4-6039" fmla="*/ 2320 w 10000"/>
              <a:gd name="connsiteY4-6040" fmla="*/ 8771 h 9297"/>
              <a:gd name="connsiteX5-6041" fmla="*/ 1933 w 10000"/>
              <a:gd name="connsiteY5-6042" fmla="*/ 8592 h 9297"/>
              <a:gd name="connsiteX6-6043" fmla="*/ 1546 w 10000"/>
              <a:gd name="connsiteY6-6044" fmla="*/ 8240 h 9297"/>
              <a:gd name="connsiteX7-6045" fmla="*/ 1160 w 10000"/>
              <a:gd name="connsiteY7-6046" fmla="*/ 7884 h 9297"/>
              <a:gd name="connsiteX8-6047" fmla="*/ 966 w 10000"/>
              <a:gd name="connsiteY8-6048" fmla="*/ 7535 h 9297"/>
              <a:gd name="connsiteX9-6049" fmla="*/ 581 w 10000"/>
              <a:gd name="connsiteY9-6050" fmla="*/ 7027 h 9297"/>
              <a:gd name="connsiteX10-6051" fmla="*/ 387 w 10000"/>
              <a:gd name="connsiteY10-6052" fmla="*/ 6499 h 9297"/>
              <a:gd name="connsiteX11-6053" fmla="*/ 194 w 10000"/>
              <a:gd name="connsiteY11-6054" fmla="*/ 5973 h 9297"/>
              <a:gd name="connsiteX12-6055" fmla="*/ 194 w 10000"/>
              <a:gd name="connsiteY12-6056" fmla="*/ 5443 h 9297"/>
              <a:gd name="connsiteX13-6057" fmla="*/ 0 w 10000"/>
              <a:gd name="connsiteY13-6058" fmla="*/ 5089 h 9297"/>
              <a:gd name="connsiteX14-6059" fmla="*/ 0 w 10000"/>
              <a:gd name="connsiteY14-6060" fmla="*/ 4561 h 9297"/>
              <a:gd name="connsiteX15-6061" fmla="*/ 0 w 10000"/>
              <a:gd name="connsiteY15-6062" fmla="*/ 3855 h 9297"/>
              <a:gd name="connsiteX16-6063" fmla="*/ 0 w 10000"/>
              <a:gd name="connsiteY16-6064" fmla="*/ 3150 h 9297"/>
              <a:gd name="connsiteX17-6065" fmla="*/ 0 w 10000"/>
              <a:gd name="connsiteY17-6066" fmla="*/ 2290 h 9297"/>
              <a:gd name="connsiteX18-6067" fmla="*/ 0 w 10000"/>
              <a:gd name="connsiteY18-6068" fmla="*/ 1236 h 9297"/>
              <a:gd name="connsiteX19-6069" fmla="*/ 0 w 10000"/>
              <a:gd name="connsiteY19-6070" fmla="*/ 178 h 9297"/>
              <a:gd name="connsiteX20-6071" fmla="*/ 966 w 10000"/>
              <a:gd name="connsiteY20-6072" fmla="*/ 0 h 9297"/>
              <a:gd name="connsiteX21-6073" fmla="*/ 966 w 10000"/>
              <a:gd name="connsiteY21-6074" fmla="*/ 706 h 9297"/>
              <a:gd name="connsiteX22-6075" fmla="*/ 966 w 10000"/>
              <a:gd name="connsiteY22-6076" fmla="*/ 1411 h 9297"/>
              <a:gd name="connsiteX23-6077" fmla="*/ 1160 w 10000"/>
              <a:gd name="connsiteY23-6078" fmla="*/ 1941 h 9297"/>
              <a:gd name="connsiteX24-6079" fmla="*/ 1160 w 10000"/>
              <a:gd name="connsiteY24-6080" fmla="*/ 2467 h 9297"/>
              <a:gd name="connsiteX25-6081" fmla="*/ 1160 w 10000"/>
              <a:gd name="connsiteY25-6082" fmla="*/ 2818 h 9297"/>
              <a:gd name="connsiteX26-6083" fmla="*/ 1160 w 10000"/>
              <a:gd name="connsiteY26-6084" fmla="*/ 3150 h 9297"/>
              <a:gd name="connsiteX27-6085" fmla="*/ 1160 w 10000"/>
              <a:gd name="connsiteY27-6086" fmla="*/ 4209 h 9297"/>
              <a:gd name="connsiteX28-6087" fmla="*/ 1354 w 10000"/>
              <a:gd name="connsiteY28-6088" fmla="*/ 5266 h 9297"/>
              <a:gd name="connsiteX29-6089" fmla="*/ 1546 w 10000"/>
              <a:gd name="connsiteY29-6090" fmla="*/ 5792 h 9297"/>
              <a:gd name="connsiteX30-6091" fmla="*/ 1546 w 10000"/>
              <a:gd name="connsiteY30-6092" fmla="*/ 6146 h 9297"/>
              <a:gd name="connsiteX31-6093" fmla="*/ 1740 w 10000"/>
              <a:gd name="connsiteY31-6094" fmla="*/ 6499 h 9297"/>
              <a:gd name="connsiteX32-6095" fmla="*/ 2126 w 10000"/>
              <a:gd name="connsiteY32-6096" fmla="*/ 6851 h 9297"/>
              <a:gd name="connsiteX33-6097" fmla="*/ 2320 w 10000"/>
              <a:gd name="connsiteY33-6098" fmla="*/ 7027 h 9297"/>
              <a:gd name="connsiteX34-6099" fmla="*/ 2706 w 10000"/>
              <a:gd name="connsiteY34-6100" fmla="*/ 7203 h 9297"/>
              <a:gd name="connsiteX35-6101" fmla="*/ 3091 w 10000"/>
              <a:gd name="connsiteY35-6102" fmla="*/ 7358 h 9297"/>
              <a:gd name="connsiteX36-6103" fmla="*/ 3479 w 10000"/>
              <a:gd name="connsiteY36-6104" fmla="*/ 7535 h 9297"/>
              <a:gd name="connsiteX37-6105" fmla="*/ 3842 w 10000"/>
              <a:gd name="connsiteY37-6106" fmla="*/ 7535 h 9297"/>
              <a:gd name="connsiteX38-6107" fmla="*/ 4422 w 10000"/>
              <a:gd name="connsiteY38-6108" fmla="*/ 7713 h 9297"/>
              <a:gd name="connsiteX39-6109" fmla="*/ 5001 w 10000"/>
              <a:gd name="connsiteY39-6110" fmla="*/ 7713 h 9297"/>
              <a:gd name="connsiteX40-6111" fmla="*/ 5580 w 10000"/>
              <a:gd name="connsiteY40-6112" fmla="*/ 7713 h 9297"/>
              <a:gd name="connsiteX41-6113" fmla="*/ 6159 w 10000"/>
              <a:gd name="connsiteY41-6114" fmla="*/ 7535 h 9297"/>
              <a:gd name="connsiteX42-6115" fmla="*/ 6547 w 10000"/>
              <a:gd name="connsiteY42-6116" fmla="*/ 7535 h 9297"/>
              <a:gd name="connsiteX43-6117" fmla="*/ 7126 w 10000"/>
              <a:gd name="connsiteY43-6118" fmla="*/ 7358 h 9297"/>
              <a:gd name="connsiteX44-6119" fmla="*/ 7513 w 10000"/>
              <a:gd name="connsiteY44-6120" fmla="*/ 7203 h 9297"/>
              <a:gd name="connsiteX45-6121" fmla="*/ 7898 w 10000"/>
              <a:gd name="connsiteY45-6122" fmla="*/ 7027 h 9297"/>
              <a:gd name="connsiteX46-6123" fmla="*/ 8092 w 10000"/>
              <a:gd name="connsiteY46-6124" fmla="*/ 6851 h 9297"/>
              <a:gd name="connsiteX47-6125" fmla="*/ 8092 w 10000"/>
              <a:gd name="connsiteY47-6126" fmla="*/ 6676 h 9297"/>
              <a:gd name="connsiteX48-6127" fmla="*/ 8261 w 10000"/>
              <a:gd name="connsiteY48-6128" fmla="*/ 6322 h 9297"/>
              <a:gd name="connsiteX49-6129" fmla="*/ 8454 w 10000"/>
              <a:gd name="connsiteY49-6130" fmla="*/ 5973 h 9297"/>
              <a:gd name="connsiteX50-6131" fmla="*/ 8647 w 10000"/>
              <a:gd name="connsiteY50-6132" fmla="*/ 5792 h 9297"/>
              <a:gd name="connsiteX51-6133" fmla="*/ 8647 w 10000"/>
              <a:gd name="connsiteY51-6134" fmla="*/ 5266 h 9297"/>
              <a:gd name="connsiteX52-6135" fmla="*/ 8841 w 10000"/>
              <a:gd name="connsiteY52-6136" fmla="*/ 4916 h 9297"/>
              <a:gd name="connsiteX53-6137" fmla="*/ 8841 w 10000"/>
              <a:gd name="connsiteY53-6138" fmla="*/ 4561 h 9297"/>
              <a:gd name="connsiteX54-6139" fmla="*/ 8841 w 10000"/>
              <a:gd name="connsiteY54-6140" fmla="*/ 4383 h 9297"/>
              <a:gd name="connsiteX55-6141" fmla="*/ 9034 w 10000"/>
              <a:gd name="connsiteY55-6142" fmla="*/ 4032 h 9297"/>
              <a:gd name="connsiteX56-6143" fmla="*/ 9034 w 10000"/>
              <a:gd name="connsiteY56-6144" fmla="*/ 3855 h 9297"/>
              <a:gd name="connsiteX57-6145" fmla="*/ 9227 w 10000"/>
              <a:gd name="connsiteY57-6146" fmla="*/ 3855 h 9297"/>
              <a:gd name="connsiteX58-6147" fmla="*/ 9227 w 10000"/>
              <a:gd name="connsiteY58-6148" fmla="*/ 3681 h 9297"/>
              <a:gd name="connsiteX59-6149" fmla="*/ 9227 w 10000"/>
              <a:gd name="connsiteY59-6150" fmla="*/ 3681 h 9297"/>
              <a:gd name="connsiteX60-6151" fmla="*/ 9227 w 10000"/>
              <a:gd name="connsiteY60-6152" fmla="*/ 3681 h 9297"/>
              <a:gd name="connsiteX61-6153" fmla="*/ 9227 w 10000"/>
              <a:gd name="connsiteY61-6154" fmla="*/ 3855 h 9297"/>
              <a:gd name="connsiteX62-6155" fmla="*/ 9420 w 10000"/>
              <a:gd name="connsiteY62-6156" fmla="*/ 3855 h 9297"/>
              <a:gd name="connsiteX63-6157" fmla="*/ 9420 w 10000"/>
              <a:gd name="connsiteY63-6158" fmla="*/ 4032 h 9297"/>
              <a:gd name="connsiteX64-6159" fmla="*/ 9420 w 10000"/>
              <a:gd name="connsiteY64-6160" fmla="*/ 4383 h 9297"/>
              <a:gd name="connsiteX65-6161" fmla="*/ 9420 w 10000"/>
              <a:gd name="connsiteY65-6162" fmla="*/ 4561 h 9297"/>
              <a:gd name="connsiteX66-6163" fmla="*/ 9420 w 10000"/>
              <a:gd name="connsiteY66-6164" fmla="*/ 4916 h 9297"/>
              <a:gd name="connsiteX67-6165" fmla="*/ 9420 w 10000"/>
              <a:gd name="connsiteY67-6166" fmla="*/ 5266 h 9297"/>
              <a:gd name="connsiteX68-6167" fmla="*/ 9614 w 10000"/>
              <a:gd name="connsiteY68-6168" fmla="*/ 5973 h 9297"/>
              <a:gd name="connsiteX69-6169" fmla="*/ 9614 w 10000"/>
              <a:gd name="connsiteY69-6170" fmla="*/ 6499 h 9297"/>
              <a:gd name="connsiteX70-6171" fmla="*/ 9807 w 10000"/>
              <a:gd name="connsiteY70-6172" fmla="*/ 7027 h 9297"/>
              <a:gd name="connsiteX71-6173" fmla="*/ 10000 w 10000"/>
              <a:gd name="connsiteY71-6174" fmla="*/ 7358 h 9297"/>
              <a:gd name="connsiteX72-6175" fmla="*/ 10000 w 10000"/>
              <a:gd name="connsiteY72-6176" fmla="*/ 7535 h 9297"/>
              <a:gd name="connsiteX73-6177" fmla="*/ 10000 w 10000"/>
              <a:gd name="connsiteY73-6178" fmla="*/ 7713 h 9297"/>
              <a:gd name="connsiteX74-6179" fmla="*/ 10000 w 10000"/>
              <a:gd name="connsiteY74-6180" fmla="*/ 7884 h 9297"/>
              <a:gd name="connsiteX75-6181" fmla="*/ 9807 w 10000"/>
              <a:gd name="connsiteY75-6182" fmla="*/ 8061 h 9297"/>
              <a:gd name="connsiteX76-6183" fmla="*/ 9420 w 10000"/>
              <a:gd name="connsiteY76-6184" fmla="*/ 8240 h 9297"/>
              <a:gd name="connsiteX77-6185" fmla="*/ 9034 w 10000"/>
              <a:gd name="connsiteY77-6186" fmla="*/ 8414 h 9297"/>
              <a:gd name="connsiteX78-6187" fmla="*/ 8647 w 10000"/>
              <a:gd name="connsiteY78-6188" fmla="*/ 8592 h 9297"/>
              <a:gd name="connsiteX79-6189" fmla="*/ 8092 w 10000"/>
              <a:gd name="connsiteY79-6190" fmla="*/ 8771 h 9297"/>
              <a:gd name="connsiteX80-6191" fmla="*/ 7318 w 10000"/>
              <a:gd name="connsiteY80-6192" fmla="*/ 8945 h 9297"/>
              <a:gd name="connsiteX81-6193" fmla="*/ 6739 w 10000"/>
              <a:gd name="connsiteY81-6194" fmla="*/ 9121 h 9297"/>
              <a:gd name="connsiteX82-6195" fmla="*/ 5967 w 10000"/>
              <a:gd name="connsiteY82-6196" fmla="*/ 9297 h 9297"/>
              <a:gd name="connsiteX83-6197" fmla="*/ 5001 w 10000"/>
              <a:gd name="connsiteY83-6198" fmla="*/ 9297 h 9297"/>
              <a:gd name="connsiteX84-6199" fmla="*/ 5001 w 10000"/>
              <a:gd name="connsiteY84-6200" fmla="*/ 9297 h 9297"/>
              <a:gd name="connsiteX0-6201" fmla="*/ 5001 w 10000"/>
              <a:gd name="connsiteY0-6202" fmla="*/ 9809 h 9809"/>
              <a:gd name="connsiteX1-6203" fmla="*/ 4227 w 10000"/>
              <a:gd name="connsiteY1-6204" fmla="*/ 9620 h 9809"/>
              <a:gd name="connsiteX2-6205" fmla="*/ 3479 w 10000"/>
              <a:gd name="connsiteY2-6206" fmla="*/ 9620 h 9809"/>
              <a:gd name="connsiteX3-6207" fmla="*/ 2899 w 10000"/>
              <a:gd name="connsiteY3-6208" fmla="*/ 9430 h 9809"/>
              <a:gd name="connsiteX4-6209" fmla="*/ 2320 w 10000"/>
              <a:gd name="connsiteY4-6210" fmla="*/ 9243 h 9809"/>
              <a:gd name="connsiteX5-6211" fmla="*/ 1933 w 10000"/>
              <a:gd name="connsiteY5-6212" fmla="*/ 9051 h 9809"/>
              <a:gd name="connsiteX6-6213" fmla="*/ 1546 w 10000"/>
              <a:gd name="connsiteY6-6214" fmla="*/ 8672 h 9809"/>
              <a:gd name="connsiteX7-6215" fmla="*/ 1160 w 10000"/>
              <a:gd name="connsiteY7-6216" fmla="*/ 8289 h 9809"/>
              <a:gd name="connsiteX8-6217" fmla="*/ 966 w 10000"/>
              <a:gd name="connsiteY8-6218" fmla="*/ 7914 h 9809"/>
              <a:gd name="connsiteX9-6219" fmla="*/ 581 w 10000"/>
              <a:gd name="connsiteY9-6220" fmla="*/ 7367 h 9809"/>
              <a:gd name="connsiteX10-6221" fmla="*/ 387 w 10000"/>
              <a:gd name="connsiteY10-6222" fmla="*/ 6799 h 9809"/>
              <a:gd name="connsiteX11-6223" fmla="*/ 194 w 10000"/>
              <a:gd name="connsiteY11-6224" fmla="*/ 6234 h 9809"/>
              <a:gd name="connsiteX12-6225" fmla="*/ 194 w 10000"/>
              <a:gd name="connsiteY12-6226" fmla="*/ 5664 h 9809"/>
              <a:gd name="connsiteX13-6227" fmla="*/ 0 w 10000"/>
              <a:gd name="connsiteY13-6228" fmla="*/ 5283 h 9809"/>
              <a:gd name="connsiteX14-6229" fmla="*/ 0 w 10000"/>
              <a:gd name="connsiteY14-6230" fmla="*/ 4715 h 9809"/>
              <a:gd name="connsiteX15-6231" fmla="*/ 0 w 10000"/>
              <a:gd name="connsiteY15-6232" fmla="*/ 3955 h 9809"/>
              <a:gd name="connsiteX16-6233" fmla="*/ 0 w 10000"/>
              <a:gd name="connsiteY16-6234" fmla="*/ 3197 h 9809"/>
              <a:gd name="connsiteX17-6235" fmla="*/ 0 w 10000"/>
              <a:gd name="connsiteY17-6236" fmla="*/ 2272 h 9809"/>
              <a:gd name="connsiteX18-6237" fmla="*/ 0 w 10000"/>
              <a:gd name="connsiteY18-6238" fmla="*/ 1138 h 9809"/>
              <a:gd name="connsiteX19-6239" fmla="*/ 0 w 10000"/>
              <a:gd name="connsiteY19-6240" fmla="*/ 0 h 9809"/>
              <a:gd name="connsiteX20-6241" fmla="*/ 966 w 10000"/>
              <a:gd name="connsiteY20-6242" fmla="*/ 568 h 9809"/>
              <a:gd name="connsiteX21-6243" fmla="*/ 966 w 10000"/>
              <a:gd name="connsiteY21-6244" fmla="*/ 1327 h 9809"/>
              <a:gd name="connsiteX22-6245" fmla="*/ 1160 w 10000"/>
              <a:gd name="connsiteY22-6246" fmla="*/ 1897 h 9809"/>
              <a:gd name="connsiteX23-6247" fmla="*/ 1160 w 10000"/>
              <a:gd name="connsiteY23-6248" fmla="*/ 2463 h 9809"/>
              <a:gd name="connsiteX24-6249" fmla="*/ 1160 w 10000"/>
              <a:gd name="connsiteY24-6250" fmla="*/ 2840 h 9809"/>
              <a:gd name="connsiteX25-6251" fmla="*/ 1160 w 10000"/>
              <a:gd name="connsiteY25-6252" fmla="*/ 3197 h 9809"/>
              <a:gd name="connsiteX26-6253" fmla="*/ 1160 w 10000"/>
              <a:gd name="connsiteY26-6254" fmla="*/ 4336 h 9809"/>
              <a:gd name="connsiteX27-6255" fmla="*/ 1354 w 10000"/>
              <a:gd name="connsiteY27-6256" fmla="*/ 5473 h 9809"/>
              <a:gd name="connsiteX28-6257" fmla="*/ 1546 w 10000"/>
              <a:gd name="connsiteY28-6258" fmla="*/ 6039 h 9809"/>
              <a:gd name="connsiteX29-6259" fmla="*/ 1546 w 10000"/>
              <a:gd name="connsiteY29-6260" fmla="*/ 6420 h 9809"/>
              <a:gd name="connsiteX30-6261" fmla="*/ 1740 w 10000"/>
              <a:gd name="connsiteY30-6262" fmla="*/ 6799 h 9809"/>
              <a:gd name="connsiteX31-6263" fmla="*/ 2126 w 10000"/>
              <a:gd name="connsiteY31-6264" fmla="*/ 7178 h 9809"/>
              <a:gd name="connsiteX32-6265" fmla="*/ 2320 w 10000"/>
              <a:gd name="connsiteY32-6266" fmla="*/ 7367 h 9809"/>
              <a:gd name="connsiteX33-6267" fmla="*/ 2706 w 10000"/>
              <a:gd name="connsiteY33-6268" fmla="*/ 7557 h 9809"/>
              <a:gd name="connsiteX34-6269" fmla="*/ 3091 w 10000"/>
              <a:gd name="connsiteY34-6270" fmla="*/ 7723 h 9809"/>
              <a:gd name="connsiteX35-6271" fmla="*/ 3479 w 10000"/>
              <a:gd name="connsiteY35-6272" fmla="*/ 7914 h 9809"/>
              <a:gd name="connsiteX36-6273" fmla="*/ 3842 w 10000"/>
              <a:gd name="connsiteY36-6274" fmla="*/ 7914 h 9809"/>
              <a:gd name="connsiteX37-6275" fmla="*/ 4422 w 10000"/>
              <a:gd name="connsiteY37-6276" fmla="*/ 8105 h 9809"/>
              <a:gd name="connsiteX38-6277" fmla="*/ 5001 w 10000"/>
              <a:gd name="connsiteY38-6278" fmla="*/ 8105 h 9809"/>
              <a:gd name="connsiteX39-6279" fmla="*/ 5580 w 10000"/>
              <a:gd name="connsiteY39-6280" fmla="*/ 8105 h 9809"/>
              <a:gd name="connsiteX40-6281" fmla="*/ 6159 w 10000"/>
              <a:gd name="connsiteY40-6282" fmla="*/ 7914 h 9809"/>
              <a:gd name="connsiteX41-6283" fmla="*/ 6547 w 10000"/>
              <a:gd name="connsiteY41-6284" fmla="*/ 7914 h 9809"/>
              <a:gd name="connsiteX42-6285" fmla="*/ 7126 w 10000"/>
              <a:gd name="connsiteY42-6286" fmla="*/ 7723 h 9809"/>
              <a:gd name="connsiteX43-6287" fmla="*/ 7513 w 10000"/>
              <a:gd name="connsiteY43-6288" fmla="*/ 7557 h 9809"/>
              <a:gd name="connsiteX44-6289" fmla="*/ 7898 w 10000"/>
              <a:gd name="connsiteY44-6290" fmla="*/ 7367 h 9809"/>
              <a:gd name="connsiteX45-6291" fmla="*/ 8092 w 10000"/>
              <a:gd name="connsiteY45-6292" fmla="*/ 7178 h 9809"/>
              <a:gd name="connsiteX46-6293" fmla="*/ 8092 w 10000"/>
              <a:gd name="connsiteY46-6294" fmla="*/ 6990 h 9809"/>
              <a:gd name="connsiteX47-6295" fmla="*/ 8261 w 10000"/>
              <a:gd name="connsiteY47-6296" fmla="*/ 6609 h 9809"/>
              <a:gd name="connsiteX48-6297" fmla="*/ 8454 w 10000"/>
              <a:gd name="connsiteY48-6298" fmla="*/ 6234 h 9809"/>
              <a:gd name="connsiteX49-6299" fmla="*/ 8647 w 10000"/>
              <a:gd name="connsiteY49-6300" fmla="*/ 6039 h 9809"/>
              <a:gd name="connsiteX50-6301" fmla="*/ 8647 w 10000"/>
              <a:gd name="connsiteY50-6302" fmla="*/ 5473 h 9809"/>
              <a:gd name="connsiteX51-6303" fmla="*/ 8841 w 10000"/>
              <a:gd name="connsiteY51-6304" fmla="*/ 5097 h 9809"/>
              <a:gd name="connsiteX52-6305" fmla="*/ 8841 w 10000"/>
              <a:gd name="connsiteY52-6306" fmla="*/ 4715 h 9809"/>
              <a:gd name="connsiteX53-6307" fmla="*/ 8841 w 10000"/>
              <a:gd name="connsiteY53-6308" fmla="*/ 4523 h 9809"/>
              <a:gd name="connsiteX54-6309" fmla="*/ 9034 w 10000"/>
              <a:gd name="connsiteY54-6310" fmla="*/ 4146 h 9809"/>
              <a:gd name="connsiteX55-6311" fmla="*/ 9034 w 10000"/>
              <a:gd name="connsiteY55-6312" fmla="*/ 3955 h 9809"/>
              <a:gd name="connsiteX56-6313" fmla="*/ 9227 w 10000"/>
              <a:gd name="connsiteY56-6314" fmla="*/ 3955 h 9809"/>
              <a:gd name="connsiteX57-6315" fmla="*/ 9227 w 10000"/>
              <a:gd name="connsiteY57-6316" fmla="*/ 3768 h 9809"/>
              <a:gd name="connsiteX58-6317" fmla="*/ 9227 w 10000"/>
              <a:gd name="connsiteY58-6318" fmla="*/ 3768 h 9809"/>
              <a:gd name="connsiteX59-6319" fmla="*/ 9227 w 10000"/>
              <a:gd name="connsiteY59-6320" fmla="*/ 3768 h 9809"/>
              <a:gd name="connsiteX60-6321" fmla="*/ 9227 w 10000"/>
              <a:gd name="connsiteY60-6322" fmla="*/ 3955 h 9809"/>
              <a:gd name="connsiteX61-6323" fmla="*/ 9420 w 10000"/>
              <a:gd name="connsiteY61-6324" fmla="*/ 3955 h 9809"/>
              <a:gd name="connsiteX62-6325" fmla="*/ 9420 w 10000"/>
              <a:gd name="connsiteY62-6326" fmla="*/ 4146 h 9809"/>
              <a:gd name="connsiteX63-6327" fmla="*/ 9420 w 10000"/>
              <a:gd name="connsiteY63-6328" fmla="*/ 4523 h 9809"/>
              <a:gd name="connsiteX64-6329" fmla="*/ 9420 w 10000"/>
              <a:gd name="connsiteY64-6330" fmla="*/ 4715 h 9809"/>
              <a:gd name="connsiteX65-6331" fmla="*/ 9420 w 10000"/>
              <a:gd name="connsiteY65-6332" fmla="*/ 5097 h 9809"/>
              <a:gd name="connsiteX66-6333" fmla="*/ 9420 w 10000"/>
              <a:gd name="connsiteY66-6334" fmla="*/ 5473 h 9809"/>
              <a:gd name="connsiteX67-6335" fmla="*/ 9614 w 10000"/>
              <a:gd name="connsiteY67-6336" fmla="*/ 6234 h 9809"/>
              <a:gd name="connsiteX68-6337" fmla="*/ 9614 w 10000"/>
              <a:gd name="connsiteY68-6338" fmla="*/ 6799 h 9809"/>
              <a:gd name="connsiteX69-6339" fmla="*/ 9807 w 10000"/>
              <a:gd name="connsiteY69-6340" fmla="*/ 7367 h 9809"/>
              <a:gd name="connsiteX70-6341" fmla="*/ 10000 w 10000"/>
              <a:gd name="connsiteY70-6342" fmla="*/ 7723 h 9809"/>
              <a:gd name="connsiteX71-6343" fmla="*/ 10000 w 10000"/>
              <a:gd name="connsiteY71-6344" fmla="*/ 7914 h 9809"/>
              <a:gd name="connsiteX72-6345" fmla="*/ 10000 w 10000"/>
              <a:gd name="connsiteY72-6346" fmla="*/ 8105 h 9809"/>
              <a:gd name="connsiteX73-6347" fmla="*/ 10000 w 10000"/>
              <a:gd name="connsiteY73-6348" fmla="*/ 8289 h 9809"/>
              <a:gd name="connsiteX74-6349" fmla="*/ 9807 w 10000"/>
              <a:gd name="connsiteY74-6350" fmla="*/ 8480 h 9809"/>
              <a:gd name="connsiteX75-6351" fmla="*/ 9420 w 10000"/>
              <a:gd name="connsiteY75-6352" fmla="*/ 8672 h 9809"/>
              <a:gd name="connsiteX76-6353" fmla="*/ 9034 w 10000"/>
              <a:gd name="connsiteY76-6354" fmla="*/ 8859 h 9809"/>
              <a:gd name="connsiteX77-6355" fmla="*/ 8647 w 10000"/>
              <a:gd name="connsiteY77-6356" fmla="*/ 9051 h 9809"/>
              <a:gd name="connsiteX78-6357" fmla="*/ 8092 w 10000"/>
              <a:gd name="connsiteY78-6358" fmla="*/ 9243 h 9809"/>
              <a:gd name="connsiteX79-6359" fmla="*/ 7318 w 10000"/>
              <a:gd name="connsiteY79-6360" fmla="*/ 9430 h 9809"/>
              <a:gd name="connsiteX80-6361" fmla="*/ 6739 w 10000"/>
              <a:gd name="connsiteY80-6362" fmla="*/ 9620 h 9809"/>
              <a:gd name="connsiteX81-6363" fmla="*/ 5967 w 10000"/>
              <a:gd name="connsiteY81-6364" fmla="*/ 9809 h 9809"/>
              <a:gd name="connsiteX82-6365" fmla="*/ 5001 w 10000"/>
              <a:gd name="connsiteY82-6366" fmla="*/ 9809 h 9809"/>
              <a:gd name="connsiteX83-6367" fmla="*/ 5001 w 10000"/>
              <a:gd name="connsiteY83-6368" fmla="*/ 9809 h 9809"/>
              <a:gd name="connsiteX0-6369" fmla="*/ 5001 w 10000"/>
              <a:gd name="connsiteY0-6370" fmla="*/ 9421 h 9421"/>
              <a:gd name="connsiteX1-6371" fmla="*/ 4227 w 10000"/>
              <a:gd name="connsiteY1-6372" fmla="*/ 9228 h 9421"/>
              <a:gd name="connsiteX2-6373" fmla="*/ 3479 w 10000"/>
              <a:gd name="connsiteY2-6374" fmla="*/ 9228 h 9421"/>
              <a:gd name="connsiteX3-6375" fmla="*/ 2899 w 10000"/>
              <a:gd name="connsiteY3-6376" fmla="*/ 9035 h 9421"/>
              <a:gd name="connsiteX4-6377" fmla="*/ 2320 w 10000"/>
              <a:gd name="connsiteY4-6378" fmla="*/ 8844 h 9421"/>
              <a:gd name="connsiteX5-6379" fmla="*/ 1933 w 10000"/>
              <a:gd name="connsiteY5-6380" fmla="*/ 8648 h 9421"/>
              <a:gd name="connsiteX6-6381" fmla="*/ 1546 w 10000"/>
              <a:gd name="connsiteY6-6382" fmla="*/ 8262 h 9421"/>
              <a:gd name="connsiteX7-6383" fmla="*/ 1160 w 10000"/>
              <a:gd name="connsiteY7-6384" fmla="*/ 7871 h 9421"/>
              <a:gd name="connsiteX8-6385" fmla="*/ 966 w 10000"/>
              <a:gd name="connsiteY8-6386" fmla="*/ 7489 h 9421"/>
              <a:gd name="connsiteX9-6387" fmla="*/ 581 w 10000"/>
              <a:gd name="connsiteY9-6388" fmla="*/ 6931 h 9421"/>
              <a:gd name="connsiteX10-6389" fmla="*/ 387 w 10000"/>
              <a:gd name="connsiteY10-6390" fmla="*/ 6352 h 9421"/>
              <a:gd name="connsiteX11-6391" fmla="*/ 194 w 10000"/>
              <a:gd name="connsiteY11-6392" fmla="*/ 5776 h 9421"/>
              <a:gd name="connsiteX12-6393" fmla="*/ 194 w 10000"/>
              <a:gd name="connsiteY12-6394" fmla="*/ 5195 h 9421"/>
              <a:gd name="connsiteX13-6395" fmla="*/ 0 w 10000"/>
              <a:gd name="connsiteY13-6396" fmla="*/ 4807 h 9421"/>
              <a:gd name="connsiteX14-6397" fmla="*/ 0 w 10000"/>
              <a:gd name="connsiteY14-6398" fmla="*/ 4228 h 9421"/>
              <a:gd name="connsiteX15-6399" fmla="*/ 0 w 10000"/>
              <a:gd name="connsiteY15-6400" fmla="*/ 3453 h 9421"/>
              <a:gd name="connsiteX16-6401" fmla="*/ 0 w 10000"/>
              <a:gd name="connsiteY16-6402" fmla="*/ 2680 h 9421"/>
              <a:gd name="connsiteX17-6403" fmla="*/ 0 w 10000"/>
              <a:gd name="connsiteY17-6404" fmla="*/ 1737 h 9421"/>
              <a:gd name="connsiteX18-6405" fmla="*/ 0 w 10000"/>
              <a:gd name="connsiteY18-6406" fmla="*/ 581 h 9421"/>
              <a:gd name="connsiteX19-6407" fmla="*/ 966 w 10000"/>
              <a:gd name="connsiteY19-6408" fmla="*/ 0 h 9421"/>
              <a:gd name="connsiteX20-6409" fmla="*/ 966 w 10000"/>
              <a:gd name="connsiteY20-6410" fmla="*/ 774 h 9421"/>
              <a:gd name="connsiteX21-6411" fmla="*/ 1160 w 10000"/>
              <a:gd name="connsiteY21-6412" fmla="*/ 1355 h 9421"/>
              <a:gd name="connsiteX22-6413" fmla="*/ 1160 w 10000"/>
              <a:gd name="connsiteY22-6414" fmla="*/ 1932 h 9421"/>
              <a:gd name="connsiteX23-6415" fmla="*/ 1160 w 10000"/>
              <a:gd name="connsiteY23-6416" fmla="*/ 2316 h 9421"/>
              <a:gd name="connsiteX24-6417" fmla="*/ 1160 w 10000"/>
              <a:gd name="connsiteY24-6418" fmla="*/ 2680 h 9421"/>
              <a:gd name="connsiteX25-6419" fmla="*/ 1160 w 10000"/>
              <a:gd name="connsiteY25-6420" fmla="*/ 3841 h 9421"/>
              <a:gd name="connsiteX26-6421" fmla="*/ 1354 w 10000"/>
              <a:gd name="connsiteY26-6422" fmla="*/ 5001 h 9421"/>
              <a:gd name="connsiteX27-6423" fmla="*/ 1546 w 10000"/>
              <a:gd name="connsiteY27-6424" fmla="*/ 5578 h 9421"/>
              <a:gd name="connsiteX28-6425" fmla="*/ 1546 w 10000"/>
              <a:gd name="connsiteY28-6426" fmla="*/ 5966 h 9421"/>
              <a:gd name="connsiteX29-6427" fmla="*/ 1740 w 10000"/>
              <a:gd name="connsiteY29-6428" fmla="*/ 6352 h 9421"/>
              <a:gd name="connsiteX30-6429" fmla="*/ 2126 w 10000"/>
              <a:gd name="connsiteY30-6430" fmla="*/ 6739 h 9421"/>
              <a:gd name="connsiteX31-6431" fmla="*/ 2320 w 10000"/>
              <a:gd name="connsiteY31-6432" fmla="*/ 6931 h 9421"/>
              <a:gd name="connsiteX32-6433" fmla="*/ 2706 w 10000"/>
              <a:gd name="connsiteY32-6434" fmla="*/ 7125 h 9421"/>
              <a:gd name="connsiteX33-6435" fmla="*/ 3091 w 10000"/>
              <a:gd name="connsiteY33-6436" fmla="*/ 7294 h 9421"/>
              <a:gd name="connsiteX34-6437" fmla="*/ 3479 w 10000"/>
              <a:gd name="connsiteY34-6438" fmla="*/ 7489 h 9421"/>
              <a:gd name="connsiteX35-6439" fmla="*/ 3842 w 10000"/>
              <a:gd name="connsiteY35-6440" fmla="*/ 7489 h 9421"/>
              <a:gd name="connsiteX36-6441" fmla="*/ 4422 w 10000"/>
              <a:gd name="connsiteY36-6442" fmla="*/ 7684 h 9421"/>
              <a:gd name="connsiteX37-6443" fmla="*/ 5001 w 10000"/>
              <a:gd name="connsiteY37-6444" fmla="*/ 7684 h 9421"/>
              <a:gd name="connsiteX38-6445" fmla="*/ 5580 w 10000"/>
              <a:gd name="connsiteY38-6446" fmla="*/ 7684 h 9421"/>
              <a:gd name="connsiteX39-6447" fmla="*/ 6159 w 10000"/>
              <a:gd name="connsiteY39-6448" fmla="*/ 7489 h 9421"/>
              <a:gd name="connsiteX40-6449" fmla="*/ 6547 w 10000"/>
              <a:gd name="connsiteY40-6450" fmla="*/ 7489 h 9421"/>
              <a:gd name="connsiteX41-6451" fmla="*/ 7126 w 10000"/>
              <a:gd name="connsiteY41-6452" fmla="*/ 7294 h 9421"/>
              <a:gd name="connsiteX42-6453" fmla="*/ 7513 w 10000"/>
              <a:gd name="connsiteY42-6454" fmla="*/ 7125 h 9421"/>
              <a:gd name="connsiteX43-6455" fmla="*/ 7898 w 10000"/>
              <a:gd name="connsiteY43-6456" fmla="*/ 6931 h 9421"/>
              <a:gd name="connsiteX44-6457" fmla="*/ 8092 w 10000"/>
              <a:gd name="connsiteY44-6458" fmla="*/ 6739 h 9421"/>
              <a:gd name="connsiteX45-6459" fmla="*/ 8092 w 10000"/>
              <a:gd name="connsiteY45-6460" fmla="*/ 6547 h 9421"/>
              <a:gd name="connsiteX46-6461" fmla="*/ 8261 w 10000"/>
              <a:gd name="connsiteY46-6462" fmla="*/ 6159 h 9421"/>
              <a:gd name="connsiteX47-6463" fmla="*/ 8454 w 10000"/>
              <a:gd name="connsiteY47-6464" fmla="*/ 5776 h 9421"/>
              <a:gd name="connsiteX48-6465" fmla="*/ 8647 w 10000"/>
              <a:gd name="connsiteY48-6466" fmla="*/ 5578 h 9421"/>
              <a:gd name="connsiteX49-6467" fmla="*/ 8647 w 10000"/>
              <a:gd name="connsiteY49-6468" fmla="*/ 5001 h 9421"/>
              <a:gd name="connsiteX50-6469" fmla="*/ 8841 w 10000"/>
              <a:gd name="connsiteY50-6470" fmla="*/ 4617 h 9421"/>
              <a:gd name="connsiteX51-6471" fmla="*/ 8841 w 10000"/>
              <a:gd name="connsiteY51-6472" fmla="*/ 4228 h 9421"/>
              <a:gd name="connsiteX52-6473" fmla="*/ 8841 w 10000"/>
              <a:gd name="connsiteY52-6474" fmla="*/ 4032 h 9421"/>
              <a:gd name="connsiteX53-6475" fmla="*/ 9034 w 10000"/>
              <a:gd name="connsiteY53-6476" fmla="*/ 3648 h 9421"/>
              <a:gd name="connsiteX54-6477" fmla="*/ 9034 w 10000"/>
              <a:gd name="connsiteY54-6478" fmla="*/ 3453 h 9421"/>
              <a:gd name="connsiteX55-6479" fmla="*/ 9227 w 10000"/>
              <a:gd name="connsiteY55-6480" fmla="*/ 3453 h 9421"/>
              <a:gd name="connsiteX56-6481" fmla="*/ 9227 w 10000"/>
              <a:gd name="connsiteY56-6482" fmla="*/ 3262 h 9421"/>
              <a:gd name="connsiteX57-6483" fmla="*/ 9227 w 10000"/>
              <a:gd name="connsiteY57-6484" fmla="*/ 3262 h 9421"/>
              <a:gd name="connsiteX58-6485" fmla="*/ 9227 w 10000"/>
              <a:gd name="connsiteY58-6486" fmla="*/ 3262 h 9421"/>
              <a:gd name="connsiteX59-6487" fmla="*/ 9227 w 10000"/>
              <a:gd name="connsiteY59-6488" fmla="*/ 3453 h 9421"/>
              <a:gd name="connsiteX60-6489" fmla="*/ 9420 w 10000"/>
              <a:gd name="connsiteY60-6490" fmla="*/ 3453 h 9421"/>
              <a:gd name="connsiteX61-6491" fmla="*/ 9420 w 10000"/>
              <a:gd name="connsiteY61-6492" fmla="*/ 3648 h 9421"/>
              <a:gd name="connsiteX62-6493" fmla="*/ 9420 w 10000"/>
              <a:gd name="connsiteY62-6494" fmla="*/ 4032 h 9421"/>
              <a:gd name="connsiteX63-6495" fmla="*/ 9420 w 10000"/>
              <a:gd name="connsiteY63-6496" fmla="*/ 4228 h 9421"/>
              <a:gd name="connsiteX64-6497" fmla="*/ 9420 w 10000"/>
              <a:gd name="connsiteY64-6498" fmla="*/ 4617 h 9421"/>
              <a:gd name="connsiteX65-6499" fmla="*/ 9420 w 10000"/>
              <a:gd name="connsiteY65-6500" fmla="*/ 5001 h 9421"/>
              <a:gd name="connsiteX66-6501" fmla="*/ 9614 w 10000"/>
              <a:gd name="connsiteY66-6502" fmla="*/ 5776 h 9421"/>
              <a:gd name="connsiteX67-6503" fmla="*/ 9614 w 10000"/>
              <a:gd name="connsiteY67-6504" fmla="*/ 6352 h 9421"/>
              <a:gd name="connsiteX68-6505" fmla="*/ 9807 w 10000"/>
              <a:gd name="connsiteY68-6506" fmla="*/ 6931 h 9421"/>
              <a:gd name="connsiteX69-6507" fmla="*/ 10000 w 10000"/>
              <a:gd name="connsiteY69-6508" fmla="*/ 7294 h 9421"/>
              <a:gd name="connsiteX70-6509" fmla="*/ 10000 w 10000"/>
              <a:gd name="connsiteY70-6510" fmla="*/ 7489 h 9421"/>
              <a:gd name="connsiteX71-6511" fmla="*/ 10000 w 10000"/>
              <a:gd name="connsiteY71-6512" fmla="*/ 7684 h 9421"/>
              <a:gd name="connsiteX72-6513" fmla="*/ 10000 w 10000"/>
              <a:gd name="connsiteY72-6514" fmla="*/ 7871 h 9421"/>
              <a:gd name="connsiteX73-6515" fmla="*/ 9807 w 10000"/>
              <a:gd name="connsiteY73-6516" fmla="*/ 8066 h 9421"/>
              <a:gd name="connsiteX74-6517" fmla="*/ 9420 w 10000"/>
              <a:gd name="connsiteY74-6518" fmla="*/ 8262 h 9421"/>
              <a:gd name="connsiteX75-6519" fmla="*/ 9034 w 10000"/>
              <a:gd name="connsiteY75-6520" fmla="*/ 8453 h 9421"/>
              <a:gd name="connsiteX76-6521" fmla="*/ 8647 w 10000"/>
              <a:gd name="connsiteY76-6522" fmla="*/ 8648 h 9421"/>
              <a:gd name="connsiteX77-6523" fmla="*/ 8092 w 10000"/>
              <a:gd name="connsiteY77-6524" fmla="*/ 8844 h 9421"/>
              <a:gd name="connsiteX78-6525" fmla="*/ 7318 w 10000"/>
              <a:gd name="connsiteY78-6526" fmla="*/ 9035 h 9421"/>
              <a:gd name="connsiteX79-6527" fmla="*/ 6739 w 10000"/>
              <a:gd name="connsiteY79-6528" fmla="*/ 9228 h 9421"/>
              <a:gd name="connsiteX80-6529" fmla="*/ 5967 w 10000"/>
              <a:gd name="connsiteY80-6530" fmla="*/ 9421 h 9421"/>
              <a:gd name="connsiteX81-6531" fmla="*/ 5001 w 10000"/>
              <a:gd name="connsiteY81-6532" fmla="*/ 9421 h 9421"/>
              <a:gd name="connsiteX82-6533" fmla="*/ 5001 w 10000"/>
              <a:gd name="connsiteY82-6534" fmla="*/ 9421 h 9421"/>
              <a:gd name="connsiteX0-6535" fmla="*/ 5001 w 10000"/>
              <a:gd name="connsiteY0-6536" fmla="*/ 10000 h 10000"/>
              <a:gd name="connsiteX1-6537" fmla="*/ 4227 w 10000"/>
              <a:gd name="connsiteY1-6538" fmla="*/ 9795 h 10000"/>
              <a:gd name="connsiteX2-6539" fmla="*/ 3479 w 10000"/>
              <a:gd name="connsiteY2-6540" fmla="*/ 9795 h 10000"/>
              <a:gd name="connsiteX3-6541" fmla="*/ 2899 w 10000"/>
              <a:gd name="connsiteY3-6542" fmla="*/ 9590 h 10000"/>
              <a:gd name="connsiteX4-6543" fmla="*/ 2320 w 10000"/>
              <a:gd name="connsiteY4-6544" fmla="*/ 9388 h 10000"/>
              <a:gd name="connsiteX5-6545" fmla="*/ 1933 w 10000"/>
              <a:gd name="connsiteY5-6546" fmla="*/ 9179 h 10000"/>
              <a:gd name="connsiteX6-6547" fmla="*/ 1546 w 10000"/>
              <a:gd name="connsiteY6-6548" fmla="*/ 8770 h 10000"/>
              <a:gd name="connsiteX7-6549" fmla="*/ 1160 w 10000"/>
              <a:gd name="connsiteY7-6550" fmla="*/ 8355 h 10000"/>
              <a:gd name="connsiteX8-6551" fmla="*/ 966 w 10000"/>
              <a:gd name="connsiteY8-6552" fmla="*/ 7949 h 10000"/>
              <a:gd name="connsiteX9-6553" fmla="*/ 581 w 10000"/>
              <a:gd name="connsiteY9-6554" fmla="*/ 7357 h 10000"/>
              <a:gd name="connsiteX10-6555" fmla="*/ 387 w 10000"/>
              <a:gd name="connsiteY10-6556" fmla="*/ 6742 h 10000"/>
              <a:gd name="connsiteX11-6557" fmla="*/ 194 w 10000"/>
              <a:gd name="connsiteY11-6558" fmla="*/ 6131 h 10000"/>
              <a:gd name="connsiteX12-6559" fmla="*/ 194 w 10000"/>
              <a:gd name="connsiteY12-6560" fmla="*/ 5514 h 10000"/>
              <a:gd name="connsiteX13-6561" fmla="*/ 0 w 10000"/>
              <a:gd name="connsiteY13-6562" fmla="*/ 5102 h 10000"/>
              <a:gd name="connsiteX14-6563" fmla="*/ 0 w 10000"/>
              <a:gd name="connsiteY14-6564" fmla="*/ 4488 h 10000"/>
              <a:gd name="connsiteX15-6565" fmla="*/ 0 w 10000"/>
              <a:gd name="connsiteY15-6566" fmla="*/ 3665 h 10000"/>
              <a:gd name="connsiteX16-6567" fmla="*/ 0 w 10000"/>
              <a:gd name="connsiteY16-6568" fmla="*/ 2845 h 10000"/>
              <a:gd name="connsiteX17-6569" fmla="*/ 0 w 10000"/>
              <a:gd name="connsiteY17-6570" fmla="*/ 1844 h 10000"/>
              <a:gd name="connsiteX18-6571" fmla="*/ 966 w 10000"/>
              <a:gd name="connsiteY18-6572" fmla="*/ 0 h 10000"/>
              <a:gd name="connsiteX19-6573" fmla="*/ 966 w 10000"/>
              <a:gd name="connsiteY19-6574" fmla="*/ 822 h 10000"/>
              <a:gd name="connsiteX20-6575" fmla="*/ 1160 w 10000"/>
              <a:gd name="connsiteY20-6576" fmla="*/ 1438 h 10000"/>
              <a:gd name="connsiteX21-6577" fmla="*/ 1160 w 10000"/>
              <a:gd name="connsiteY21-6578" fmla="*/ 2051 h 10000"/>
              <a:gd name="connsiteX22-6579" fmla="*/ 1160 w 10000"/>
              <a:gd name="connsiteY22-6580" fmla="*/ 2458 h 10000"/>
              <a:gd name="connsiteX23-6581" fmla="*/ 1160 w 10000"/>
              <a:gd name="connsiteY23-6582" fmla="*/ 2845 h 10000"/>
              <a:gd name="connsiteX24-6583" fmla="*/ 1160 w 10000"/>
              <a:gd name="connsiteY24-6584" fmla="*/ 4077 h 10000"/>
              <a:gd name="connsiteX25-6585" fmla="*/ 1354 w 10000"/>
              <a:gd name="connsiteY25-6586" fmla="*/ 5308 h 10000"/>
              <a:gd name="connsiteX26-6587" fmla="*/ 1546 w 10000"/>
              <a:gd name="connsiteY26-6588" fmla="*/ 5921 h 10000"/>
              <a:gd name="connsiteX27-6589" fmla="*/ 1546 w 10000"/>
              <a:gd name="connsiteY27-6590" fmla="*/ 6333 h 10000"/>
              <a:gd name="connsiteX28-6591" fmla="*/ 1740 w 10000"/>
              <a:gd name="connsiteY28-6592" fmla="*/ 6742 h 10000"/>
              <a:gd name="connsiteX29-6593" fmla="*/ 2126 w 10000"/>
              <a:gd name="connsiteY29-6594" fmla="*/ 7153 h 10000"/>
              <a:gd name="connsiteX30-6595" fmla="*/ 2320 w 10000"/>
              <a:gd name="connsiteY30-6596" fmla="*/ 7357 h 10000"/>
              <a:gd name="connsiteX31-6597" fmla="*/ 2706 w 10000"/>
              <a:gd name="connsiteY31-6598" fmla="*/ 7563 h 10000"/>
              <a:gd name="connsiteX32-6599" fmla="*/ 3091 w 10000"/>
              <a:gd name="connsiteY32-6600" fmla="*/ 7742 h 10000"/>
              <a:gd name="connsiteX33-6601" fmla="*/ 3479 w 10000"/>
              <a:gd name="connsiteY33-6602" fmla="*/ 7949 h 10000"/>
              <a:gd name="connsiteX34-6603" fmla="*/ 3842 w 10000"/>
              <a:gd name="connsiteY34-6604" fmla="*/ 7949 h 10000"/>
              <a:gd name="connsiteX35-6605" fmla="*/ 4422 w 10000"/>
              <a:gd name="connsiteY35-6606" fmla="*/ 8156 h 10000"/>
              <a:gd name="connsiteX36-6607" fmla="*/ 5001 w 10000"/>
              <a:gd name="connsiteY36-6608" fmla="*/ 8156 h 10000"/>
              <a:gd name="connsiteX37-6609" fmla="*/ 5580 w 10000"/>
              <a:gd name="connsiteY37-6610" fmla="*/ 8156 h 10000"/>
              <a:gd name="connsiteX38-6611" fmla="*/ 6159 w 10000"/>
              <a:gd name="connsiteY38-6612" fmla="*/ 7949 h 10000"/>
              <a:gd name="connsiteX39-6613" fmla="*/ 6547 w 10000"/>
              <a:gd name="connsiteY39-6614" fmla="*/ 7949 h 10000"/>
              <a:gd name="connsiteX40-6615" fmla="*/ 7126 w 10000"/>
              <a:gd name="connsiteY40-6616" fmla="*/ 7742 h 10000"/>
              <a:gd name="connsiteX41-6617" fmla="*/ 7513 w 10000"/>
              <a:gd name="connsiteY41-6618" fmla="*/ 7563 h 10000"/>
              <a:gd name="connsiteX42-6619" fmla="*/ 7898 w 10000"/>
              <a:gd name="connsiteY42-6620" fmla="*/ 7357 h 10000"/>
              <a:gd name="connsiteX43-6621" fmla="*/ 8092 w 10000"/>
              <a:gd name="connsiteY43-6622" fmla="*/ 7153 h 10000"/>
              <a:gd name="connsiteX44-6623" fmla="*/ 8092 w 10000"/>
              <a:gd name="connsiteY44-6624" fmla="*/ 6949 h 10000"/>
              <a:gd name="connsiteX45-6625" fmla="*/ 8261 w 10000"/>
              <a:gd name="connsiteY45-6626" fmla="*/ 6538 h 10000"/>
              <a:gd name="connsiteX46-6627" fmla="*/ 8454 w 10000"/>
              <a:gd name="connsiteY46-6628" fmla="*/ 6131 h 10000"/>
              <a:gd name="connsiteX47-6629" fmla="*/ 8647 w 10000"/>
              <a:gd name="connsiteY47-6630" fmla="*/ 5921 h 10000"/>
              <a:gd name="connsiteX48-6631" fmla="*/ 8647 w 10000"/>
              <a:gd name="connsiteY48-6632" fmla="*/ 5308 h 10000"/>
              <a:gd name="connsiteX49-6633" fmla="*/ 8841 w 10000"/>
              <a:gd name="connsiteY49-6634" fmla="*/ 4901 h 10000"/>
              <a:gd name="connsiteX50-6635" fmla="*/ 8841 w 10000"/>
              <a:gd name="connsiteY50-6636" fmla="*/ 4488 h 10000"/>
              <a:gd name="connsiteX51-6637" fmla="*/ 8841 w 10000"/>
              <a:gd name="connsiteY51-6638" fmla="*/ 4280 h 10000"/>
              <a:gd name="connsiteX52-6639" fmla="*/ 9034 w 10000"/>
              <a:gd name="connsiteY52-6640" fmla="*/ 3872 h 10000"/>
              <a:gd name="connsiteX53-6641" fmla="*/ 9034 w 10000"/>
              <a:gd name="connsiteY53-6642" fmla="*/ 3665 h 10000"/>
              <a:gd name="connsiteX54-6643" fmla="*/ 9227 w 10000"/>
              <a:gd name="connsiteY54-6644" fmla="*/ 3665 h 10000"/>
              <a:gd name="connsiteX55-6645" fmla="*/ 9227 w 10000"/>
              <a:gd name="connsiteY55-6646" fmla="*/ 3462 h 10000"/>
              <a:gd name="connsiteX56-6647" fmla="*/ 9227 w 10000"/>
              <a:gd name="connsiteY56-6648" fmla="*/ 3462 h 10000"/>
              <a:gd name="connsiteX57-6649" fmla="*/ 9227 w 10000"/>
              <a:gd name="connsiteY57-6650" fmla="*/ 3462 h 10000"/>
              <a:gd name="connsiteX58-6651" fmla="*/ 9227 w 10000"/>
              <a:gd name="connsiteY58-6652" fmla="*/ 3665 h 10000"/>
              <a:gd name="connsiteX59-6653" fmla="*/ 9420 w 10000"/>
              <a:gd name="connsiteY59-6654" fmla="*/ 3665 h 10000"/>
              <a:gd name="connsiteX60-6655" fmla="*/ 9420 w 10000"/>
              <a:gd name="connsiteY60-6656" fmla="*/ 3872 h 10000"/>
              <a:gd name="connsiteX61-6657" fmla="*/ 9420 w 10000"/>
              <a:gd name="connsiteY61-6658" fmla="*/ 4280 h 10000"/>
              <a:gd name="connsiteX62-6659" fmla="*/ 9420 w 10000"/>
              <a:gd name="connsiteY62-6660" fmla="*/ 4488 h 10000"/>
              <a:gd name="connsiteX63-6661" fmla="*/ 9420 w 10000"/>
              <a:gd name="connsiteY63-6662" fmla="*/ 4901 h 10000"/>
              <a:gd name="connsiteX64-6663" fmla="*/ 9420 w 10000"/>
              <a:gd name="connsiteY64-6664" fmla="*/ 5308 h 10000"/>
              <a:gd name="connsiteX65-6665" fmla="*/ 9614 w 10000"/>
              <a:gd name="connsiteY65-6666" fmla="*/ 6131 h 10000"/>
              <a:gd name="connsiteX66-6667" fmla="*/ 9614 w 10000"/>
              <a:gd name="connsiteY66-6668" fmla="*/ 6742 h 10000"/>
              <a:gd name="connsiteX67-6669" fmla="*/ 9807 w 10000"/>
              <a:gd name="connsiteY67-6670" fmla="*/ 7357 h 10000"/>
              <a:gd name="connsiteX68-6671" fmla="*/ 10000 w 10000"/>
              <a:gd name="connsiteY68-6672" fmla="*/ 7742 h 10000"/>
              <a:gd name="connsiteX69-6673" fmla="*/ 10000 w 10000"/>
              <a:gd name="connsiteY69-6674" fmla="*/ 7949 h 10000"/>
              <a:gd name="connsiteX70-6675" fmla="*/ 10000 w 10000"/>
              <a:gd name="connsiteY70-6676" fmla="*/ 8156 h 10000"/>
              <a:gd name="connsiteX71-6677" fmla="*/ 10000 w 10000"/>
              <a:gd name="connsiteY71-6678" fmla="*/ 8355 h 10000"/>
              <a:gd name="connsiteX72-6679" fmla="*/ 9807 w 10000"/>
              <a:gd name="connsiteY72-6680" fmla="*/ 8562 h 10000"/>
              <a:gd name="connsiteX73-6681" fmla="*/ 9420 w 10000"/>
              <a:gd name="connsiteY73-6682" fmla="*/ 8770 h 10000"/>
              <a:gd name="connsiteX74-6683" fmla="*/ 9034 w 10000"/>
              <a:gd name="connsiteY74-6684" fmla="*/ 8973 h 10000"/>
              <a:gd name="connsiteX75-6685" fmla="*/ 8647 w 10000"/>
              <a:gd name="connsiteY75-6686" fmla="*/ 9179 h 10000"/>
              <a:gd name="connsiteX76-6687" fmla="*/ 8092 w 10000"/>
              <a:gd name="connsiteY76-6688" fmla="*/ 9388 h 10000"/>
              <a:gd name="connsiteX77-6689" fmla="*/ 7318 w 10000"/>
              <a:gd name="connsiteY77-6690" fmla="*/ 9590 h 10000"/>
              <a:gd name="connsiteX78-6691" fmla="*/ 6739 w 10000"/>
              <a:gd name="connsiteY78-6692" fmla="*/ 9795 h 10000"/>
              <a:gd name="connsiteX79-6693" fmla="*/ 5967 w 10000"/>
              <a:gd name="connsiteY79-6694" fmla="*/ 10000 h 10000"/>
              <a:gd name="connsiteX80-6695" fmla="*/ 5001 w 10000"/>
              <a:gd name="connsiteY80-6696" fmla="*/ 10000 h 10000"/>
              <a:gd name="connsiteX81-6697" fmla="*/ 5001 w 10000"/>
              <a:gd name="connsiteY81-6698" fmla="*/ 10000 h 10000"/>
              <a:gd name="connsiteX0-6699" fmla="*/ 5001 w 10000"/>
              <a:gd name="connsiteY0-6700" fmla="*/ 9178 h 9178"/>
              <a:gd name="connsiteX1-6701" fmla="*/ 4227 w 10000"/>
              <a:gd name="connsiteY1-6702" fmla="*/ 8973 h 9178"/>
              <a:gd name="connsiteX2-6703" fmla="*/ 3479 w 10000"/>
              <a:gd name="connsiteY2-6704" fmla="*/ 8973 h 9178"/>
              <a:gd name="connsiteX3-6705" fmla="*/ 2899 w 10000"/>
              <a:gd name="connsiteY3-6706" fmla="*/ 8768 h 9178"/>
              <a:gd name="connsiteX4-6707" fmla="*/ 2320 w 10000"/>
              <a:gd name="connsiteY4-6708" fmla="*/ 8566 h 9178"/>
              <a:gd name="connsiteX5-6709" fmla="*/ 1933 w 10000"/>
              <a:gd name="connsiteY5-6710" fmla="*/ 8357 h 9178"/>
              <a:gd name="connsiteX6-6711" fmla="*/ 1546 w 10000"/>
              <a:gd name="connsiteY6-6712" fmla="*/ 7948 h 9178"/>
              <a:gd name="connsiteX7-6713" fmla="*/ 1160 w 10000"/>
              <a:gd name="connsiteY7-6714" fmla="*/ 7533 h 9178"/>
              <a:gd name="connsiteX8-6715" fmla="*/ 966 w 10000"/>
              <a:gd name="connsiteY8-6716" fmla="*/ 7127 h 9178"/>
              <a:gd name="connsiteX9-6717" fmla="*/ 581 w 10000"/>
              <a:gd name="connsiteY9-6718" fmla="*/ 6535 h 9178"/>
              <a:gd name="connsiteX10-6719" fmla="*/ 387 w 10000"/>
              <a:gd name="connsiteY10-6720" fmla="*/ 5920 h 9178"/>
              <a:gd name="connsiteX11-6721" fmla="*/ 194 w 10000"/>
              <a:gd name="connsiteY11-6722" fmla="*/ 5309 h 9178"/>
              <a:gd name="connsiteX12-6723" fmla="*/ 194 w 10000"/>
              <a:gd name="connsiteY12-6724" fmla="*/ 4692 h 9178"/>
              <a:gd name="connsiteX13-6725" fmla="*/ 0 w 10000"/>
              <a:gd name="connsiteY13-6726" fmla="*/ 4280 h 9178"/>
              <a:gd name="connsiteX14-6727" fmla="*/ 0 w 10000"/>
              <a:gd name="connsiteY14-6728" fmla="*/ 3666 h 9178"/>
              <a:gd name="connsiteX15-6729" fmla="*/ 0 w 10000"/>
              <a:gd name="connsiteY15-6730" fmla="*/ 2843 h 9178"/>
              <a:gd name="connsiteX16-6731" fmla="*/ 0 w 10000"/>
              <a:gd name="connsiteY16-6732" fmla="*/ 2023 h 9178"/>
              <a:gd name="connsiteX17-6733" fmla="*/ 0 w 10000"/>
              <a:gd name="connsiteY17-6734" fmla="*/ 1022 h 9178"/>
              <a:gd name="connsiteX18-6735" fmla="*/ 966 w 10000"/>
              <a:gd name="connsiteY18-6736" fmla="*/ 0 h 9178"/>
              <a:gd name="connsiteX19-6737" fmla="*/ 1160 w 10000"/>
              <a:gd name="connsiteY19-6738" fmla="*/ 616 h 9178"/>
              <a:gd name="connsiteX20-6739" fmla="*/ 1160 w 10000"/>
              <a:gd name="connsiteY20-6740" fmla="*/ 1229 h 9178"/>
              <a:gd name="connsiteX21-6741" fmla="*/ 1160 w 10000"/>
              <a:gd name="connsiteY21-6742" fmla="*/ 1636 h 9178"/>
              <a:gd name="connsiteX22-6743" fmla="*/ 1160 w 10000"/>
              <a:gd name="connsiteY22-6744" fmla="*/ 2023 h 9178"/>
              <a:gd name="connsiteX23-6745" fmla="*/ 1160 w 10000"/>
              <a:gd name="connsiteY23-6746" fmla="*/ 3255 h 9178"/>
              <a:gd name="connsiteX24-6747" fmla="*/ 1354 w 10000"/>
              <a:gd name="connsiteY24-6748" fmla="*/ 4486 h 9178"/>
              <a:gd name="connsiteX25-6749" fmla="*/ 1546 w 10000"/>
              <a:gd name="connsiteY25-6750" fmla="*/ 5099 h 9178"/>
              <a:gd name="connsiteX26-6751" fmla="*/ 1546 w 10000"/>
              <a:gd name="connsiteY26-6752" fmla="*/ 5511 h 9178"/>
              <a:gd name="connsiteX27-6753" fmla="*/ 1740 w 10000"/>
              <a:gd name="connsiteY27-6754" fmla="*/ 5920 h 9178"/>
              <a:gd name="connsiteX28-6755" fmla="*/ 2126 w 10000"/>
              <a:gd name="connsiteY28-6756" fmla="*/ 6331 h 9178"/>
              <a:gd name="connsiteX29-6757" fmla="*/ 2320 w 10000"/>
              <a:gd name="connsiteY29-6758" fmla="*/ 6535 h 9178"/>
              <a:gd name="connsiteX30-6759" fmla="*/ 2706 w 10000"/>
              <a:gd name="connsiteY30-6760" fmla="*/ 6741 h 9178"/>
              <a:gd name="connsiteX31-6761" fmla="*/ 3091 w 10000"/>
              <a:gd name="connsiteY31-6762" fmla="*/ 6920 h 9178"/>
              <a:gd name="connsiteX32-6763" fmla="*/ 3479 w 10000"/>
              <a:gd name="connsiteY32-6764" fmla="*/ 7127 h 9178"/>
              <a:gd name="connsiteX33-6765" fmla="*/ 3842 w 10000"/>
              <a:gd name="connsiteY33-6766" fmla="*/ 7127 h 9178"/>
              <a:gd name="connsiteX34-6767" fmla="*/ 4422 w 10000"/>
              <a:gd name="connsiteY34-6768" fmla="*/ 7334 h 9178"/>
              <a:gd name="connsiteX35-6769" fmla="*/ 5001 w 10000"/>
              <a:gd name="connsiteY35-6770" fmla="*/ 7334 h 9178"/>
              <a:gd name="connsiteX36-6771" fmla="*/ 5580 w 10000"/>
              <a:gd name="connsiteY36-6772" fmla="*/ 7334 h 9178"/>
              <a:gd name="connsiteX37-6773" fmla="*/ 6159 w 10000"/>
              <a:gd name="connsiteY37-6774" fmla="*/ 7127 h 9178"/>
              <a:gd name="connsiteX38-6775" fmla="*/ 6547 w 10000"/>
              <a:gd name="connsiteY38-6776" fmla="*/ 7127 h 9178"/>
              <a:gd name="connsiteX39-6777" fmla="*/ 7126 w 10000"/>
              <a:gd name="connsiteY39-6778" fmla="*/ 6920 h 9178"/>
              <a:gd name="connsiteX40-6779" fmla="*/ 7513 w 10000"/>
              <a:gd name="connsiteY40-6780" fmla="*/ 6741 h 9178"/>
              <a:gd name="connsiteX41-6781" fmla="*/ 7898 w 10000"/>
              <a:gd name="connsiteY41-6782" fmla="*/ 6535 h 9178"/>
              <a:gd name="connsiteX42-6783" fmla="*/ 8092 w 10000"/>
              <a:gd name="connsiteY42-6784" fmla="*/ 6331 h 9178"/>
              <a:gd name="connsiteX43-6785" fmla="*/ 8092 w 10000"/>
              <a:gd name="connsiteY43-6786" fmla="*/ 6127 h 9178"/>
              <a:gd name="connsiteX44-6787" fmla="*/ 8261 w 10000"/>
              <a:gd name="connsiteY44-6788" fmla="*/ 5716 h 9178"/>
              <a:gd name="connsiteX45-6789" fmla="*/ 8454 w 10000"/>
              <a:gd name="connsiteY45-6790" fmla="*/ 5309 h 9178"/>
              <a:gd name="connsiteX46-6791" fmla="*/ 8647 w 10000"/>
              <a:gd name="connsiteY46-6792" fmla="*/ 5099 h 9178"/>
              <a:gd name="connsiteX47-6793" fmla="*/ 8647 w 10000"/>
              <a:gd name="connsiteY47-6794" fmla="*/ 4486 h 9178"/>
              <a:gd name="connsiteX48-6795" fmla="*/ 8841 w 10000"/>
              <a:gd name="connsiteY48-6796" fmla="*/ 4079 h 9178"/>
              <a:gd name="connsiteX49-6797" fmla="*/ 8841 w 10000"/>
              <a:gd name="connsiteY49-6798" fmla="*/ 3666 h 9178"/>
              <a:gd name="connsiteX50-6799" fmla="*/ 8841 w 10000"/>
              <a:gd name="connsiteY50-6800" fmla="*/ 3458 h 9178"/>
              <a:gd name="connsiteX51-6801" fmla="*/ 9034 w 10000"/>
              <a:gd name="connsiteY51-6802" fmla="*/ 3050 h 9178"/>
              <a:gd name="connsiteX52-6803" fmla="*/ 9034 w 10000"/>
              <a:gd name="connsiteY52-6804" fmla="*/ 2843 h 9178"/>
              <a:gd name="connsiteX53-6805" fmla="*/ 9227 w 10000"/>
              <a:gd name="connsiteY53-6806" fmla="*/ 2843 h 9178"/>
              <a:gd name="connsiteX54-6807" fmla="*/ 9227 w 10000"/>
              <a:gd name="connsiteY54-6808" fmla="*/ 2640 h 9178"/>
              <a:gd name="connsiteX55-6809" fmla="*/ 9227 w 10000"/>
              <a:gd name="connsiteY55-6810" fmla="*/ 2640 h 9178"/>
              <a:gd name="connsiteX56-6811" fmla="*/ 9227 w 10000"/>
              <a:gd name="connsiteY56-6812" fmla="*/ 2640 h 9178"/>
              <a:gd name="connsiteX57-6813" fmla="*/ 9227 w 10000"/>
              <a:gd name="connsiteY57-6814" fmla="*/ 2843 h 9178"/>
              <a:gd name="connsiteX58-6815" fmla="*/ 9420 w 10000"/>
              <a:gd name="connsiteY58-6816" fmla="*/ 2843 h 9178"/>
              <a:gd name="connsiteX59-6817" fmla="*/ 9420 w 10000"/>
              <a:gd name="connsiteY59-6818" fmla="*/ 3050 h 9178"/>
              <a:gd name="connsiteX60-6819" fmla="*/ 9420 w 10000"/>
              <a:gd name="connsiteY60-6820" fmla="*/ 3458 h 9178"/>
              <a:gd name="connsiteX61-6821" fmla="*/ 9420 w 10000"/>
              <a:gd name="connsiteY61-6822" fmla="*/ 3666 h 9178"/>
              <a:gd name="connsiteX62-6823" fmla="*/ 9420 w 10000"/>
              <a:gd name="connsiteY62-6824" fmla="*/ 4079 h 9178"/>
              <a:gd name="connsiteX63-6825" fmla="*/ 9420 w 10000"/>
              <a:gd name="connsiteY63-6826" fmla="*/ 4486 h 9178"/>
              <a:gd name="connsiteX64-6827" fmla="*/ 9614 w 10000"/>
              <a:gd name="connsiteY64-6828" fmla="*/ 5309 h 9178"/>
              <a:gd name="connsiteX65-6829" fmla="*/ 9614 w 10000"/>
              <a:gd name="connsiteY65-6830" fmla="*/ 5920 h 9178"/>
              <a:gd name="connsiteX66-6831" fmla="*/ 9807 w 10000"/>
              <a:gd name="connsiteY66-6832" fmla="*/ 6535 h 9178"/>
              <a:gd name="connsiteX67-6833" fmla="*/ 10000 w 10000"/>
              <a:gd name="connsiteY67-6834" fmla="*/ 6920 h 9178"/>
              <a:gd name="connsiteX68-6835" fmla="*/ 10000 w 10000"/>
              <a:gd name="connsiteY68-6836" fmla="*/ 7127 h 9178"/>
              <a:gd name="connsiteX69-6837" fmla="*/ 10000 w 10000"/>
              <a:gd name="connsiteY69-6838" fmla="*/ 7334 h 9178"/>
              <a:gd name="connsiteX70-6839" fmla="*/ 10000 w 10000"/>
              <a:gd name="connsiteY70-6840" fmla="*/ 7533 h 9178"/>
              <a:gd name="connsiteX71-6841" fmla="*/ 9807 w 10000"/>
              <a:gd name="connsiteY71-6842" fmla="*/ 7740 h 9178"/>
              <a:gd name="connsiteX72-6843" fmla="*/ 9420 w 10000"/>
              <a:gd name="connsiteY72-6844" fmla="*/ 7948 h 9178"/>
              <a:gd name="connsiteX73-6845" fmla="*/ 9034 w 10000"/>
              <a:gd name="connsiteY73-6846" fmla="*/ 8151 h 9178"/>
              <a:gd name="connsiteX74-6847" fmla="*/ 8647 w 10000"/>
              <a:gd name="connsiteY74-6848" fmla="*/ 8357 h 9178"/>
              <a:gd name="connsiteX75-6849" fmla="*/ 8092 w 10000"/>
              <a:gd name="connsiteY75-6850" fmla="*/ 8566 h 9178"/>
              <a:gd name="connsiteX76-6851" fmla="*/ 7318 w 10000"/>
              <a:gd name="connsiteY76-6852" fmla="*/ 8768 h 9178"/>
              <a:gd name="connsiteX77-6853" fmla="*/ 6739 w 10000"/>
              <a:gd name="connsiteY77-6854" fmla="*/ 8973 h 9178"/>
              <a:gd name="connsiteX78-6855" fmla="*/ 5967 w 10000"/>
              <a:gd name="connsiteY78-6856" fmla="*/ 9178 h 9178"/>
              <a:gd name="connsiteX79-6857" fmla="*/ 5001 w 10000"/>
              <a:gd name="connsiteY79-6858" fmla="*/ 9178 h 9178"/>
              <a:gd name="connsiteX80-6859" fmla="*/ 5001 w 10000"/>
              <a:gd name="connsiteY80-6860" fmla="*/ 9178 h 9178"/>
              <a:gd name="connsiteX0-6861" fmla="*/ 5001 w 10000"/>
              <a:gd name="connsiteY0-6862" fmla="*/ 9329 h 9329"/>
              <a:gd name="connsiteX1-6863" fmla="*/ 4227 w 10000"/>
              <a:gd name="connsiteY1-6864" fmla="*/ 9106 h 9329"/>
              <a:gd name="connsiteX2-6865" fmla="*/ 3479 w 10000"/>
              <a:gd name="connsiteY2-6866" fmla="*/ 9106 h 9329"/>
              <a:gd name="connsiteX3-6867" fmla="*/ 2899 w 10000"/>
              <a:gd name="connsiteY3-6868" fmla="*/ 8882 h 9329"/>
              <a:gd name="connsiteX4-6869" fmla="*/ 2320 w 10000"/>
              <a:gd name="connsiteY4-6870" fmla="*/ 8662 h 9329"/>
              <a:gd name="connsiteX5-6871" fmla="*/ 1933 w 10000"/>
              <a:gd name="connsiteY5-6872" fmla="*/ 8434 h 9329"/>
              <a:gd name="connsiteX6-6873" fmla="*/ 1546 w 10000"/>
              <a:gd name="connsiteY6-6874" fmla="*/ 7989 h 9329"/>
              <a:gd name="connsiteX7-6875" fmla="*/ 1160 w 10000"/>
              <a:gd name="connsiteY7-6876" fmla="*/ 7537 h 9329"/>
              <a:gd name="connsiteX8-6877" fmla="*/ 966 w 10000"/>
              <a:gd name="connsiteY8-6878" fmla="*/ 7094 h 9329"/>
              <a:gd name="connsiteX9-6879" fmla="*/ 581 w 10000"/>
              <a:gd name="connsiteY9-6880" fmla="*/ 6449 h 9329"/>
              <a:gd name="connsiteX10-6881" fmla="*/ 387 w 10000"/>
              <a:gd name="connsiteY10-6882" fmla="*/ 5779 h 9329"/>
              <a:gd name="connsiteX11-6883" fmla="*/ 194 w 10000"/>
              <a:gd name="connsiteY11-6884" fmla="*/ 5113 h 9329"/>
              <a:gd name="connsiteX12-6885" fmla="*/ 194 w 10000"/>
              <a:gd name="connsiteY12-6886" fmla="*/ 4441 h 9329"/>
              <a:gd name="connsiteX13-6887" fmla="*/ 0 w 10000"/>
              <a:gd name="connsiteY13-6888" fmla="*/ 3992 h 9329"/>
              <a:gd name="connsiteX14-6889" fmla="*/ 0 w 10000"/>
              <a:gd name="connsiteY14-6890" fmla="*/ 3323 h 9329"/>
              <a:gd name="connsiteX15-6891" fmla="*/ 0 w 10000"/>
              <a:gd name="connsiteY15-6892" fmla="*/ 2427 h 9329"/>
              <a:gd name="connsiteX16-6893" fmla="*/ 0 w 10000"/>
              <a:gd name="connsiteY16-6894" fmla="*/ 1533 h 9329"/>
              <a:gd name="connsiteX17-6895" fmla="*/ 0 w 10000"/>
              <a:gd name="connsiteY17-6896" fmla="*/ 443 h 9329"/>
              <a:gd name="connsiteX18-6897" fmla="*/ 1160 w 10000"/>
              <a:gd name="connsiteY18-6898" fmla="*/ 0 h 9329"/>
              <a:gd name="connsiteX19-6899" fmla="*/ 1160 w 10000"/>
              <a:gd name="connsiteY19-6900" fmla="*/ 668 h 9329"/>
              <a:gd name="connsiteX20-6901" fmla="*/ 1160 w 10000"/>
              <a:gd name="connsiteY20-6902" fmla="*/ 1112 h 9329"/>
              <a:gd name="connsiteX21-6903" fmla="*/ 1160 w 10000"/>
              <a:gd name="connsiteY21-6904" fmla="*/ 1533 h 9329"/>
              <a:gd name="connsiteX22-6905" fmla="*/ 1160 w 10000"/>
              <a:gd name="connsiteY22-6906" fmla="*/ 2876 h 9329"/>
              <a:gd name="connsiteX23-6907" fmla="*/ 1354 w 10000"/>
              <a:gd name="connsiteY23-6908" fmla="*/ 4217 h 9329"/>
              <a:gd name="connsiteX24-6909" fmla="*/ 1546 w 10000"/>
              <a:gd name="connsiteY24-6910" fmla="*/ 4885 h 9329"/>
              <a:gd name="connsiteX25-6911" fmla="*/ 1546 w 10000"/>
              <a:gd name="connsiteY25-6912" fmla="*/ 5334 h 9329"/>
              <a:gd name="connsiteX26-6913" fmla="*/ 1740 w 10000"/>
              <a:gd name="connsiteY26-6914" fmla="*/ 5779 h 9329"/>
              <a:gd name="connsiteX27-6915" fmla="*/ 2126 w 10000"/>
              <a:gd name="connsiteY27-6916" fmla="*/ 6227 h 9329"/>
              <a:gd name="connsiteX28-6917" fmla="*/ 2320 w 10000"/>
              <a:gd name="connsiteY28-6918" fmla="*/ 6449 h 9329"/>
              <a:gd name="connsiteX29-6919" fmla="*/ 2706 w 10000"/>
              <a:gd name="connsiteY29-6920" fmla="*/ 6674 h 9329"/>
              <a:gd name="connsiteX30-6921" fmla="*/ 3091 w 10000"/>
              <a:gd name="connsiteY30-6922" fmla="*/ 6869 h 9329"/>
              <a:gd name="connsiteX31-6923" fmla="*/ 3479 w 10000"/>
              <a:gd name="connsiteY31-6924" fmla="*/ 7094 h 9329"/>
              <a:gd name="connsiteX32-6925" fmla="*/ 3842 w 10000"/>
              <a:gd name="connsiteY32-6926" fmla="*/ 7094 h 9329"/>
              <a:gd name="connsiteX33-6927" fmla="*/ 4422 w 10000"/>
              <a:gd name="connsiteY33-6928" fmla="*/ 7320 h 9329"/>
              <a:gd name="connsiteX34-6929" fmla="*/ 5001 w 10000"/>
              <a:gd name="connsiteY34-6930" fmla="*/ 7320 h 9329"/>
              <a:gd name="connsiteX35-6931" fmla="*/ 5580 w 10000"/>
              <a:gd name="connsiteY35-6932" fmla="*/ 7320 h 9329"/>
              <a:gd name="connsiteX36-6933" fmla="*/ 6159 w 10000"/>
              <a:gd name="connsiteY36-6934" fmla="*/ 7094 h 9329"/>
              <a:gd name="connsiteX37-6935" fmla="*/ 6547 w 10000"/>
              <a:gd name="connsiteY37-6936" fmla="*/ 7094 h 9329"/>
              <a:gd name="connsiteX38-6937" fmla="*/ 7126 w 10000"/>
              <a:gd name="connsiteY38-6938" fmla="*/ 6869 h 9329"/>
              <a:gd name="connsiteX39-6939" fmla="*/ 7513 w 10000"/>
              <a:gd name="connsiteY39-6940" fmla="*/ 6674 h 9329"/>
              <a:gd name="connsiteX40-6941" fmla="*/ 7898 w 10000"/>
              <a:gd name="connsiteY40-6942" fmla="*/ 6449 h 9329"/>
              <a:gd name="connsiteX41-6943" fmla="*/ 8092 w 10000"/>
              <a:gd name="connsiteY41-6944" fmla="*/ 6227 h 9329"/>
              <a:gd name="connsiteX42-6945" fmla="*/ 8092 w 10000"/>
              <a:gd name="connsiteY42-6946" fmla="*/ 6005 h 9329"/>
              <a:gd name="connsiteX43-6947" fmla="*/ 8261 w 10000"/>
              <a:gd name="connsiteY43-6948" fmla="*/ 5557 h 9329"/>
              <a:gd name="connsiteX44-6949" fmla="*/ 8454 w 10000"/>
              <a:gd name="connsiteY44-6950" fmla="*/ 5113 h 9329"/>
              <a:gd name="connsiteX45-6951" fmla="*/ 8647 w 10000"/>
              <a:gd name="connsiteY45-6952" fmla="*/ 4885 h 9329"/>
              <a:gd name="connsiteX46-6953" fmla="*/ 8647 w 10000"/>
              <a:gd name="connsiteY46-6954" fmla="*/ 4217 h 9329"/>
              <a:gd name="connsiteX47-6955" fmla="*/ 8841 w 10000"/>
              <a:gd name="connsiteY47-6956" fmla="*/ 3773 h 9329"/>
              <a:gd name="connsiteX48-6957" fmla="*/ 8841 w 10000"/>
              <a:gd name="connsiteY48-6958" fmla="*/ 3323 h 9329"/>
              <a:gd name="connsiteX49-6959" fmla="*/ 8841 w 10000"/>
              <a:gd name="connsiteY49-6960" fmla="*/ 3097 h 9329"/>
              <a:gd name="connsiteX50-6961" fmla="*/ 9034 w 10000"/>
              <a:gd name="connsiteY50-6962" fmla="*/ 2652 h 9329"/>
              <a:gd name="connsiteX51-6963" fmla="*/ 9034 w 10000"/>
              <a:gd name="connsiteY51-6964" fmla="*/ 2427 h 9329"/>
              <a:gd name="connsiteX52-6965" fmla="*/ 9227 w 10000"/>
              <a:gd name="connsiteY52-6966" fmla="*/ 2427 h 9329"/>
              <a:gd name="connsiteX53-6967" fmla="*/ 9227 w 10000"/>
              <a:gd name="connsiteY53-6968" fmla="*/ 2205 h 9329"/>
              <a:gd name="connsiteX54-6969" fmla="*/ 9227 w 10000"/>
              <a:gd name="connsiteY54-6970" fmla="*/ 2205 h 9329"/>
              <a:gd name="connsiteX55-6971" fmla="*/ 9227 w 10000"/>
              <a:gd name="connsiteY55-6972" fmla="*/ 2205 h 9329"/>
              <a:gd name="connsiteX56-6973" fmla="*/ 9227 w 10000"/>
              <a:gd name="connsiteY56-6974" fmla="*/ 2427 h 9329"/>
              <a:gd name="connsiteX57-6975" fmla="*/ 9420 w 10000"/>
              <a:gd name="connsiteY57-6976" fmla="*/ 2427 h 9329"/>
              <a:gd name="connsiteX58-6977" fmla="*/ 9420 w 10000"/>
              <a:gd name="connsiteY58-6978" fmla="*/ 2652 h 9329"/>
              <a:gd name="connsiteX59-6979" fmla="*/ 9420 w 10000"/>
              <a:gd name="connsiteY59-6980" fmla="*/ 3097 h 9329"/>
              <a:gd name="connsiteX60-6981" fmla="*/ 9420 w 10000"/>
              <a:gd name="connsiteY60-6982" fmla="*/ 3323 h 9329"/>
              <a:gd name="connsiteX61-6983" fmla="*/ 9420 w 10000"/>
              <a:gd name="connsiteY61-6984" fmla="*/ 3773 h 9329"/>
              <a:gd name="connsiteX62-6985" fmla="*/ 9420 w 10000"/>
              <a:gd name="connsiteY62-6986" fmla="*/ 4217 h 9329"/>
              <a:gd name="connsiteX63-6987" fmla="*/ 9614 w 10000"/>
              <a:gd name="connsiteY63-6988" fmla="*/ 5113 h 9329"/>
              <a:gd name="connsiteX64-6989" fmla="*/ 9614 w 10000"/>
              <a:gd name="connsiteY64-6990" fmla="*/ 5779 h 9329"/>
              <a:gd name="connsiteX65-6991" fmla="*/ 9807 w 10000"/>
              <a:gd name="connsiteY65-6992" fmla="*/ 6449 h 9329"/>
              <a:gd name="connsiteX66-6993" fmla="*/ 10000 w 10000"/>
              <a:gd name="connsiteY66-6994" fmla="*/ 6869 h 9329"/>
              <a:gd name="connsiteX67-6995" fmla="*/ 10000 w 10000"/>
              <a:gd name="connsiteY67-6996" fmla="*/ 7094 h 9329"/>
              <a:gd name="connsiteX68-6997" fmla="*/ 10000 w 10000"/>
              <a:gd name="connsiteY68-6998" fmla="*/ 7320 h 9329"/>
              <a:gd name="connsiteX69-6999" fmla="*/ 10000 w 10000"/>
              <a:gd name="connsiteY69-7000" fmla="*/ 7537 h 9329"/>
              <a:gd name="connsiteX70-7001" fmla="*/ 9807 w 10000"/>
              <a:gd name="connsiteY70-7002" fmla="*/ 7762 h 9329"/>
              <a:gd name="connsiteX71-7003" fmla="*/ 9420 w 10000"/>
              <a:gd name="connsiteY71-7004" fmla="*/ 7989 h 9329"/>
              <a:gd name="connsiteX72-7005" fmla="*/ 9034 w 10000"/>
              <a:gd name="connsiteY72-7006" fmla="*/ 8210 h 9329"/>
              <a:gd name="connsiteX73-7007" fmla="*/ 8647 w 10000"/>
              <a:gd name="connsiteY73-7008" fmla="*/ 8434 h 9329"/>
              <a:gd name="connsiteX74-7009" fmla="*/ 8092 w 10000"/>
              <a:gd name="connsiteY74-7010" fmla="*/ 8662 h 9329"/>
              <a:gd name="connsiteX75-7011" fmla="*/ 7318 w 10000"/>
              <a:gd name="connsiteY75-7012" fmla="*/ 8882 h 9329"/>
              <a:gd name="connsiteX76-7013" fmla="*/ 6739 w 10000"/>
              <a:gd name="connsiteY76-7014" fmla="*/ 9106 h 9329"/>
              <a:gd name="connsiteX77-7015" fmla="*/ 5967 w 10000"/>
              <a:gd name="connsiteY77-7016" fmla="*/ 9329 h 9329"/>
              <a:gd name="connsiteX78-7017" fmla="*/ 5001 w 10000"/>
              <a:gd name="connsiteY78-7018" fmla="*/ 9329 h 9329"/>
              <a:gd name="connsiteX79-7019" fmla="*/ 5001 w 10000"/>
              <a:gd name="connsiteY79-7020" fmla="*/ 9329 h 9329"/>
              <a:gd name="connsiteX0-7021" fmla="*/ 5001 w 10000"/>
              <a:gd name="connsiteY0-7022" fmla="*/ 9525 h 9525"/>
              <a:gd name="connsiteX1-7023" fmla="*/ 4227 w 10000"/>
              <a:gd name="connsiteY1-7024" fmla="*/ 9286 h 9525"/>
              <a:gd name="connsiteX2-7025" fmla="*/ 3479 w 10000"/>
              <a:gd name="connsiteY2-7026" fmla="*/ 9286 h 9525"/>
              <a:gd name="connsiteX3-7027" fmla="*/ 2899 w 10000"/>
              <a:gd name="connsiteY3-7028" fmla="*/ 9046 h 9525"/>
              <a:gd name="connsiteX4-7029" fmla="*/ 2320 w 10000"/>
              <a:gd name="connsiteY4-7030" fmla="*/ 8810 h 9525"/>
              <a:gd name="connsiteX5-7031" fmla="*/ 1933 w 10000"/>
              <a:gd name="connsiteY5-7032" fmla="*/ 8566 h 9525"/>
              <a:gd name="connsiteX6-7033" fmla="*/ 1546 w 10000"/>
              <a:gd name="connsiteY6-7034" fmla="*/ 8089 h 9525"/>
              <a:gd name="connsiteX7-7035" fmla="*/ 1160 w 10000"/>
              <a:gd name="connsiteY7-7036" fmla="*/ 7604 h 9525"/>
              <a:gd name="connsiteX8-7037" fmla="*/ 966 w 10000"/>
              <a:gd name="connsiteY8-7038" fmla="*/ 7129 h 9525"/>
              <a:gd name="connsiteX9-7039" fmla="*/ 581 w 10000"/>
              <a:gd name="connsiteY9-7040" fmla="*/ 6438 h 9525"/>
              <a:gd name="connsiteX10-7041" fmla="*/ 387 w 10000"/>
              <a:gd name="connsiteY10-7042" fmla="*/ 5720 h 9525"/>
              <a:gd name="connsiteX11-7043" fmla="*/ 194 w 10000"/>
              <a:gd name="connsiteY11-7044" fmla="*/ 5006 h 9525"/>
              <a:gd name="connsiteX12-7045" fmla="*/ 194 w 10000"/>
              <a:gd name="connsiteY12-7046" fmla="*/ 4285 h 9525"/>
              <a:gd name="connsiteX13-7047" fmla="*/ 0 w 10000"/>
              <a:gd name="connsiteY13-7048" fmla="*/ 3804 h 9525"/>
              <a:gd name="connsiteX14-7049" fmla="*/ 0 w 10000"/>
              <a:gd name="connsiteY14-7050" fmla="*/ 3087 h 9525"/>
              <a:gd name="connsiteX15-7051" fmla="*/ 0 w 10000"/>
              <a:gd name="connsiteY15-7052" fmla="*/ 2127 h 9525"/>
              <a:gd name="connsiteX16-7053" fmla="*/ 0 w 10000"/>
              <a:gd name="connsiteY16-7054" fmla="*/ 1168 h 9525"/>
              <a:gd name="connsiteX17-7055" fmla="*/ 0 w 10000"/>
              <a:gd name="connsiteY17-7056" fmla="*/ 0 h 9525"/>
              <a:gd name="connsiteX18-7057" fmla="*/ 1160 w 10000"/>
              <a:gd name="connsiteY18-7058" fmla="*/ 241 h 9525"/>
              <a:gd name="connsiteX19-7059" fmla="*/ 1160 w 10000"/>
              <a:gd name="connsiteY19-7060" fmla="*/ 717 h 9525"/>
              <a:gd name="connsiteX20-7061" fmla="*/ 1160 w 10000"/>
              <a:gd name="connsiteY20-7062" fmla="*/ 1168 h 9525"/>
              <a:gd name="connsiteX21-7063" fmla="*/ 1160 w 10000"/>
              <a:gd name="connsiteY21-7064" fmla="*/ 2608 h 9525"/>
              <a:gd name="connsiteX22-7065" fmla="*/ 1354 w 10000"/>
              <a:gd name="connsiteY22-7066" fmla="*/ 4045 h 9525"/>
              <a:gd name="connsiteX23-7067" fmla="*/ 1546 w 10000"/>
              <a:gd name="connsiteY23-7068" fmla="*/ 4761 h 9525"/>
              <a:gd name="connsiteX24-7069" fmla="*/ 1546 w 10000"/>
              <a:gd name="connsiteY24-7070" fmla="*/ 5243 h 9525"/>
              <a:gd name="connsiteX25-7071" fmla="*/ 1740 w 10000"/>
              <a:gd name="connsiteY25-7072" fmla="*/ 5720 h 9525"/>
              <a:gd name="connsiteX26-7073" fmla="*/ 2126 w 10000"/>
              <a:gd name="connsiteY26-7074" fmla="*/ 6200 h 9525"/>
              <a:gd name="connsiteX27-7075" fmla="*/ 2320 w 10000"/>
              <a:gd name="connsiteY27-7076" fmla="*/ 6438 h 9525"/>
              <a:gd name="connsiteX28-7077" fmla="*/ 2706 w 10000"/>
              <a:gd name="connsiteY28-7078" fmla="*/ 6679 h 9525"/>
              <a:gd name="connsiteX29-7079" fmla="*/ 3091 w 10000"/>
              <a:gd name="connsiteY29-7080" fmla="*/ 6888 h 9525"/>
              <a:gd name="connsiteX30-7081" fmla="*/ 3479 w 10000"/>
              <a:gd name="connsiteY30-7082" fmla="*/ 7129 h 9525"/>
              <a:gd name="connsiteX31-7083" fmla="*/ 3842 w 10000"/>
              <a:gd name="connsiteY31-7084" fmla="*/ 7129 h 9525"/>
              <a:gd name="connsiteX32-7085" fmla="*/ 4422 w 10000"/>
              <a:gd name="connsiteY32-7086" fmla="*/ 7372 h 9525"/>
              <a:gd name="connsiteX33-7087" fmla="*/ 5001 w 10000"/>
              <a:gd name="connsiteY33-7088" fmla="*/ 7372 h 9525"/>
              <a:gd name="connsiteX34-7089" fmla="*/ 5580 w 10000"/>
              <a:gd name="connsiteY34-7090" fmla="*/ 7372 h 9525"/>
              <a:gd name="connsiteX35-7091" fmla="*/ 6159 w 10000"/>
              <a:gd name="connsiteY35-7092" fmla="*/ 7129 h 9525"/>
              <a:gd name="connsiteX36-7093" fmla="*/ 6547 w 10000"/>
              <a:gd name="connsiteY36-7094" fmla="*/ 7129 h 9525"/>
              <a:gd name="connsiteX37-7095" fmla="*/ 7126 w 10000"/>
              <a:gd name="connsiteY37-7096" fmla="*/ 6888 h 9525"/>
              <a:gd name="connsiteX38-7097" fmla="*/ 7513 w 10000"/>
              <a:gd name="connsiteY38-7098" fmla="*/ 6679 h 9525"/>
              <a:gd name="connsiteX39-7099" fmla="*/ 7898 w 10000"/>
              <a:gd name="connsiteY39-7100" fmla="*/ 6438 h 9525"/>
              <a:gd name="connsiteX40-7101" fmla="*/ 8092 w 10000"/>
              <a:gd name="connsiteY40-7102" fmla="*/ 6200 h 9525"/>
              <a:gd name="connsiteX41-7103" fmla="*/ 8092 w 10000"/>
              <a:gd name="connsiteY41-7104" fmla="*/ 5962 h 9525"/>
              <a:gd name="connsiteX42-7105" fmla="*/ 8261 w 10000"/>
              <a:gd name="connsiteY42-7106" fmla="*/ 5482 h 9525"/>
              <a:gd name="connsiteX43-7107" fmla="*/ 8454 w 10000"/>
              <a:gd name="connsiteY43-7108" fmla="*/ 5006 h 9525"/>
              <a:gd name="connsiteX44-7109" fmla="*/ 8647 w 10000"/>
              <a:gd name="connsiteY44-7110" fmla="*/ 4761 h 9525"/>
              <a:gd name="connsiteX45-7111" fmla="*/ 8647 w 10000"/>
              <a:gd name="connsiteY45-7112" fmla="*/ 4045 h 9525"/>
              <a:gd name="connsiteX46-7113" fmla="*/ 8841 w 10000"/>
              <a:gd name="connsiteY46-7114" fmla="*/ 3569 h 9525"/>
              <a:gd name="connsiteX47-7115" fmla="*/ 8841 w 10000"/>
              <a:gd name="connsiteY47-7116" fmla="*/ 3087 h 9525"/>
              <a:gd name="connsiteX48-7117" fmla="*/ 8841 w 10000"/>
              <a:gd name="connsiteY48-7118" fmla="*/ 2845 h 9525"/>
              <a:gd name="connsiteX49-7119" fmla="*/ 9034 w 10000"/>
              <a:gd name="connsiteY49-7120" fmla="*/ 2368 h 9525"/>
              <a:gd name="connsiteX50-7121" fmla="*/ 9034 w 10000"/>
              <a:gd name="connsiteY50-7122" fmla="*/ 2127 h 9525"/>
              <a:gd name="connsiteX51-7123" fmla="*/ 9227 w 10000"/>
              <a:gd name="connsiteY51-7124" fmla="*/ 2127 h 9525"/>
              <a:gd name="connsiteX52-7125" fmla="*/ 9227 w 10000"/>
              <a:gd name="connsiteY52-7126" fmla="*/ 1889 h 9525"/>
              <a:gd name="connsiteX53-7127" fmla="*/ 9227 w 10000"/>
              <a:gd name="connsiteY53-7128" fmla="*/ 1889 h 9525"/>
              <a:gd name="connsiteX54-7129" fmla="*/ 9227 w 10000"/>
              <a:gd name="connsiteY54-7130" fmla="*/ 1889 h 9525"/>
              <a:gd name="connsiteX55-7131" fmla="*/ 9227 w 10000"/>
              <a:gd name="connsiteY55-7132" fmla="*/ 2127 h 9525"/>
              <a:gd name="connsiteX56-7133" fmla="*/ 9420 w 10000"/>
              <a:gd name="connsiteY56-7134" fmla="*/ 2127 h 9525"/>
              <a:gd name="connsiteX57-7135" fmla="*/ 9420 w 10000"/>
              <a:gd name="connsiteY57-7136" fmla="*/ 2368 h 9525"/>
              <a:gd name="connsiteX58-7137" fmla="*/ 9420 w 10000"/>
              <a:gd name="connsiteY58-7138" fmla="*/ 2845 h 9525"/>
              <a:gd name="connsiteX59-7139" fmla="*/ 9420 w 10000"/>
              <a:gd name="connsiteY59-7140" fmla="*/ 3087 h 9525"/>
              <a:gd name="connsiteX60-7141" fmla="*/ 9420 w 10000"/>
              <a:gd name="connsiteY60-7142" fmla="*/ 3569 h 9525"/>
              <a:gd name="connsiteX61-7143" fmla="*/ 9420 w 10000"/>
              <a:gd name="connsiteY61-7144" fmla="*/ 4045 h 9525"/>
              <a:gd name="connsiteX62-7145" fmla="*/ 9614 w 10000"/>
              <a:gd name="connsiteY62-7146" fmla="*/ 5006 h 9525"/>
              <a:gd name="connsiteX63-7147" fmla="*/ 9614 w 10000"/>
              <a:gd name="connsiteY63-7148" fmla="*/ 5720 h 9525"/>
              <a:gd name="connsiteX64-7149" fmla="*/ 9807 w 10000"/>
              <a:gd name="connsiteY64-7150" fmla="*/ 6438 h 9525"/>
              <a:gd name="connsiteX65-7151" fmla="*/ 10000 w 10000"/>
              <a:gd name="connsiteY65-7152" fmla="*/ 6888 h 9525"/>
              <a:gd name="connsiteX66-7153" fmla="*/ 10000 w 10000"/>
              <a:gd name="connsiteY66-7154" fmla="*/ 7129 h 9525"/>
              <a:gd name="connsiteX67-7155" fmla="*/ 10000 w 10000"/>
              <a:gd name="connsiteY67-7156" fmla="*/ 7372 h 9525"/>
              <a:gd name="connsiteX68-7157" fmla="*/ 10000 w 10000"/>
              <a:gd name="connsiteY68-7158" fmla="*/ 7604 h 9525"/>
              <a:gd name="connsiteX69-7159" fmla="*/ 9807 w 10000"/>
              <a:gd name="connsiteY69-7160" fmla="*/ 7845 h 9525"/>
              <a:gd name="connsiteX70-7161" fmla="*/ 9420 w 10000"/>
              <a:gd name="connsiteY70-7162" fmla="*/ 8089 h 9525"/>
              <a:gd name="connsiteX71-7163" fmla="*/ 9034 w 10000"/>
              <a:gd name="connsiteY71-7164" fmla="*/ 8326 h 9525"/>
              <a:gd name="connsiteX72-7165" fmla="*/ 8647 w 10000"/>
              <a:gd name="connsiteY72-7166" fmla="*/ 8566 h 9525"/>
              <a:gd name="connsiteX73-7167" fmla="*/ 8092 w 10000"/>
              <a:gd name="connsiteY73-7168" fmla="*/ 8810 h 9525"/>
              <a:gd name="connsiteX74-7169" fmla="*/ 7318 w 10000"/>
              <a:gd name="connsiteY74-7170" fmla="*/ 9046 h 9525"/>
              <a:gd name="connsiteX75-7171" fmla="*/ 6739 w 10000"/>
              <a:gd name="connsiteY75-7172" fmla="*/ 9286 h 9525"/>
              <a:gd name="connsiteX76-7173" fmla="*/ 5967 w 10000"/>
              <a:gd name="connsiteY76-7174" fmla="*/ 9525 h 9525"/>
              <a:gd name="connsiteX77-7175" fmla="*/ 5001 w 10000"/>
              <a:gd name="connsiteY77-7176" fmla="*/ 9525 h 9525"/>
              <a:gd name="connsiteX78-7177" fmla="*/ 5001 w 10000"/>
              <a:gd name="connsiteY78-7178" fmla="*/ 9525 h 9525"/>
              <a:gd name="connsiteX0-7179" fmla="*/ 5001 w 10000"/>
              <a:gd name="connsiteY0-7180" fmla="*/ 10000 h 10000"/>
              <a:gd name="connsiteX1-7181" fmla="*/ 4227 w 10000"/>
              <a:gd name="connsiteY1-7182" fmla="*/ 9749 h 10000"/>
              <a:gd name="connsiteX2-7183" fmla="*/ 3479 w 10000"/>
              <a:gd name="connsiteY2-7184" fmla="*/ 9749 h 10000"/>
              <a:gd name="connsiteX3-7185" fmla="*/ 2899 w 10000"/>
              <a:gd name="connsiteY3-7186" fmla="*/ 9497 h 10000"/>
              <a:gd name="connsiteX4-7187" fmla="*/ 2320 w 10000"/>
              <a:gd name="connsiteY4-7188" fmla="*/ 9249 h 10000"/>
              <a:gd name="connsiteX5-7189" fmla="*/ 1933 w 10000"/>
              <a:gd name="connsiteY5-7190" fmla="*/ 8993 h 10000"/>
              <a:gd name="connsiteX6-7191" fmla="*/ 1546 w 10000"/>
              <a:gd name="connsiteY6-7192" fmla="*/ 8492 h 10000"/>
              <a:gd name="connsiteX7-7193" fmla="*/ 1160 w 10000"/>
              <a:gd name="connsiteY7-7194" fmla="*/ 7983 h 10000"/>
              <a:gd name="connsiteX8-7195" fmla="*/ 966 w 10000"/>
              <a:gd name="connsiteY8-7196" fmla="*/ 7485 h 10000"/>
              <a:gd name="connsiteX9-7197" fmla="*/ 581 w 10000"/>
              <a:gd name="connsiteY9-7198" fmla="*/ 6759 h 10000"/>
              <a:gd name="connsiteX10-7199" fmla="*/ 387 w 10000"/>
              <a:gd name="connsiteY10-7200" fmla="*/ 6005 h 10000"/>
              <a:gd name="connsiteX11-7201" fmla="*/ 194 w 10000"/>
              <a:gd name="connsiteY11-7202" fmla="*/ 5256 h 10000"/>
              <a:gd name="connsiteX12-7203" fmla="*/ 194 w 10000"/>
              <a:gd name="connsiteY12-7204" fmla="*/ 4499 h 10000"/>
              <a:gd name="connsiteX13-7205" fmla="*/ 0 w 10000"/>
              <a:gd name="connsiteY13-7206" fmla="*/ 3994 h 10000"/>
              <a:gd name="connsiteX14-7207" fmla="*/ 0 w 10000"/>
              <a:gd name="connsiteY14-7208" fmla="*/ 3241 h 10000"/>
              <a:gd name="connsiteX15-7209" fmla="*/ 0 w 10000"/>
              <a:gd name="connsiteY15-7210" fmla="*/ 2233 h 10000"/>
              <a:gd name="connsiteX16-7211" fmla="*/ 0 w 10000"/>
              <a:gd name="connsiteY16-7212" fmla="*/ 1226 h 10000"/>
              <a:gd name="connsiteX17-7213" fmla="*/ 0 w 10000"/>
              <a:gd name="connsiteY17-7214" fmla="*/ 0 h 10000"/>
              <a:gd name="connsiteX18-7215" fmla="*/ 1160 w 10000"/>
              <a:gd name="connsiteY18-7216" fmla="*/ 253 h 10000"/>
              <a:gd name="connsiteX19-7217" fmla="*/ 1160 w 10000"/>
              <a:gd name="connsiteY19-7218" fmla="*/ 1226 h 10000"/>
              <a:gd name="connsiteX20-7219" fmla="*/ 1160 w 10000"/>
              <a:gd name="connsiteY20-7220" fmla="*/ 2738 h 10000"/>
              <a:gd name="connsiteX21-7221" fmla="*/ 1354 w 10000"/>
              <a:gd name="connsiteY21-7222" fmla="*/ 4247 h 10000"/>
              <a:gd name="connsiteX22-7223" fmla="*/ 1546 w 10000"/>
              <a:gd name="connsiteY22-7224" fmla="*/ 4998 h 10000"/>
              <a:gd name="connsiteX23-7225" fmla="*/ 1546 w 10000"/>
              <a:gd name="connsiteY23-7226" fmla="*/ 5504 h 10000"/>
              <a:gd name="connsiteX24-7227" fmla="*/ 1740 w 10000"/>
              <a:gd name="connsiteY24-7228" fmla="*/ 6005 h 10000"/>
              <a:gd name="connsiteX25-7229" fmla="*/ 2126 w 10000"/>
              <a:gd name="connsiteY25-7230" fmla="*/ 6509 h 10000"/>
              <a:gd name="connsiteX26-7231" fmla="*/ 2320 w 10000"/>
              <a:gd name="connsiteY26-7232" fmla="*/ 6759 h 10000"/>
              <a:gd name="connsiteX27-7233" fmla="*/ 2706 w 10000"/>
              <a:gd name="connsiteY27-7234" fmla="*/ 7012 h 10000"/>
              <a:gd name="connsiteX28-7235" fmla="*/ 3091 w 10000"/>
              <a:gd name="connsiteY28-7236" fmla="*/ 7231 h 10000"/>
              <a:gd name="connsiteX29-7237" fmla="*/ 3479 w 10000"/>
              <a:gd name="connsiteY29-7238" fmla="*/ 7485 h 10000"/>
              <a:gd name="connsiteX30-7239" fmla="*/ 3842 w 10000"/>
              <a:gd name="connsiteY30-7240" fmla="*/ 7485 h 10000"/>
              <a:gd name="connsiteX31-7241" fmla="*/ 4422 w 10000"/>
              <a:gd name="connsiteY31-7242" fmla="*/ 7740 h 10000"/>
              <a:gd name="connsiteX32-7243" fmla="*/ 5001 w 10000"/>
              <a:gd name="connsiteY32-7244" fmla="*/ 7740 h 10000"/>
              <a:gd name="connsiteX33-7245" fmla="*/ 5580 w 10000"/>
              <a:gd name="connsiteY33-7246" fmla="*/ 7740 h 10000"/>
              <a:gd name="connsiteX34-7247" fmla="*/ 6159 w 10000"/>
              <a:gd name="connsiteY34-7248" fmla="*/ 7485 h 10000"/>
              <a:gd name="connsiteX35-7249" fmla="*/ 6547 w 10000"/>
              <a:gd name="connsiteY35-7250" fmla="*/ 7485 h 10000"/>
              <a:gd name="connsiteX36-7251" fmla="*/ 7126 w 10000"/>
              <a:gd name="connsiteY36-7252" fmla="*/ 7231 h 10000"/>
              <a:gd name="connsiteX37-7253" fmla="*/ 7513 w 10000"/>
              <a:gd name="connsiteY37-7254" fmla="*/ 7012 h 10000"/>
              <a:gd name="connsiteX38-7255" fmla="*/ 7898 w 10000"/>
              <a:gd name="connsiteY38-7256" fmla="*/ 6759 h 10000"/>
              <a:gd name="connsiteX39-7257" fmla="*/ 8092 w 10000"/>
              <a:gd name="connsiteY39-7258" fmla="*/ 6509 h 10000"/>
              <a:gd name="connsiteX40-7259" fmla="*/ 8092 w 10000"/>
              <a:gd name="connsiteY40-7260" fmla="*/ 6259 h 10000"/>
              <a:gd name="connsiteX41-7261" fmla="*/ 8261 w 10000"/>
              <a:gd name="connsiteY41-7262" fmla="*/ 5755 h 10000"/>
              <a:gd name="connsiteX42-7263" fmla="*/ 8454 w 10000"/>
              <a:gd name="connsiteY42-7264" fmla="*/ 5256 h 10000"/>
              <a:gd name="connsiteX43-7265" fmla="*/ 8647 w 10000"/>
              <a:gd name="connsiteY43-7266" fmla="*/ 4998 h 10000"/>
              <a:gd name="connsiteX44-7267" fmla="*/ 8647 w 10000"/>
              <a:gd name="connsiteY44-7268" fmla="*/ 4247 h 10000"/>
              <a:gd name="connsiteX45-7269" fmla="*/ 8841 w 10000"/>
              <a:gd name="connsiteY45-7270" fmla="*/ 3747 h 10000"/>
              <a:gd name="connsiteX46-7271" fmla="*/ 8841 w 10000"/>
              <a:gd name="connsiteY46-7272" fmla="*/ 3241 h 10000"/>
              <a:gd name="connsiteX47-7273" fmla="*/ 8841 w 10000"/>
              <a:gd name="connsiteY47-7274" fmla="*/ 2987 h 10000"/>
              <a:gd name="connsiteX48-7275" fmla="*/ 9034 w 10000"/>
              <a:gd name="connsiteY48-7276" fmla="*/ 2486 h 10000"/>
              <a:gd name="connsiteX49-7277" fmla="*/ 9034 w 10000"/>
              <a:gd name="connsiteY49-7278" fmla="*/ 2233 h 10000"/>
              <a:gd name="connsiteX50-7279" fmla="*/ 9227 w 10000"/>
              <a:gd name="connsiteY50-7280" fmla="*/ 2233 h 10000"/>
              <a:gd name="connsiteX51-7281" fmla="*/ 9227 w 10000"/>
              <a:gd name="connsiteY51-7282" fmla="*/ 1983 h 10000"/>
              <a:gd name="connsiteX52-7283" fmla="*/ 9227 w 10000"/>
              <a:gd name="connsiteY52-7284" fmla="*/ 1983 h 10000"/>
              <a:gd name="connsiteX53-7285" fmla="*/ 9227 w 10000"/>
              <a:gd name="connsiteY53-7286" fmla="*/ 1983 h 10000"/>
              <a:gd name="connsiteX54-7287" fmla="*/ 9227 w 10000"/>
              <a:gd name="connsiteY54-7288" fmla="*/ 2233 h 10000"/>
              <a:gd name="connsiteX55-7289" fmla="*/ 9420 w 10000"/>
              <a:gd name="connsiteY55-7290" fmla="*/ 2233 h 10000"/>
              <a:gd name="connsiteX56-7291" fmla="*/ 9420 w 10000"/>
              <a:gd name="connsiteY56-7292" fmla="*/ 2486 h 10000"/>
              <a:gd name="connsiteX57-7293" fmla="*/ 9420 w 10000"/>
              <a:gd name="connsiteY57-7294" fmla="*/ 2987 h 10000"/>
              <a:gd name="connsiteX58-7295" fmla="*/ 9420 w 10000"/>
              <a:gd name="connsiteY58-7296" fmla="*/ 3241 h 10000"/>
              <a:gd name="connsiteX59-7297" fmla="*/ 9420 w 10000"/>
              <a:gd name="connsiteY59-7298" fmla="*/ 3747 h 10000"/>
              <a:gd name="connsiteX60-7299" fmla="*/ 9420 w 10000"/>
              <a:gd name="connsiteY60-7300" fmla="*/ 4247 h 10000"/>
              <a:gd name="connsiteX61-7301" fmla="*/ 9614 w 10000"/>
              <a:gd name="connsiteY61-7302" fmla="*/ 5256 h 10000"/>
              <a:gd name="connsiteX62-7303" fmla="*/ 9614 w 10000"/>
              <a:gd name="connsiteY62-7304" fmla="*/ 6005 h 10000"/>
              <a:gd name="connsiteX63-7305" fmla="*/ 9807 w 10000"/>
              <a:gd name="connsiteY63-7306" fmla="*/ 6759 h 10000"/>
              <a:gd name="connsiteX64-7307" fmla="*/ 10000 w 10000"/>
              <a:gd name="connsiteY64-7308" fmla="*/ 7231 h 10000"/>
              <a:gd name="connsiteX65-7309" fmla="*/ 10000 w 10000"/>
              <a:gd name="connsiteY65-7310" fmla="*/ 7485 h 10000"/>
              <a:gd name="connsiteX66-7311" fmla="*/ 10000 w 10000"/>
              <a:gd name="connsiteY66-7312" fmla="*/ 7740 h 10000"/>
              <a:gd name="connsiteX67-7313" fmla="*/ 10000 w 10000"/>
              <a:gd name="connsiteY67-7314" fmla="*/ 7983 h 10000"/>
              <a:gd name="connsiteX68-7315" fmla="*/ 9807 w 10000"/>
              <a:gd name="connsiteY68-7316" fmla="*/ 8236 h 10000"/>
              <a:gd name="connsiteX69-7317" fmla="*/ 9420 w 10000"/>
              <a:gd name="connsiteY69-7318" fmla="*/ 8492 h 10000"/>
              <a:gd name="connsiteX70-7319" fmla="*/ 9034 w 10000"/>
              <a:gd name="connsiteY70-7320" fmla="*/ 8741 h 10000"/>
              <a:gd name="connsiteX71-7321" fmla="*/ 8647 w 10000"/>
              <a:gd name="connsiteY71-7322" fmla="*/ 8993 h 10000"/>
              <a:gd name="connsiteX72-7323" fmla="*/ 8092 w 10000"/>
              <a:gd name="connsiteY72-7324" fmla="*/ 9249 h 10000"/>
              <a:gd name="connsiteX73-7325" fmla="*/ 7318 w 10000"/>
              <a:gd name="connsiteY73-7326" fmla="*/ 9497 h 10000"/>
              <a:gd name="connsiteX74-7327" fmla="*/ 6739 w 10000"/>
              <a:gd name="connsiteY74-7328" fmla="*/ 9749 h 10000"/>
              <a:gd name="connsiteX75-7329" fmla="*/ 5967 w 10000"/>
              <a:gd name="connsiteY75-7330" fmla="*/ 10000 h 10000"/>
              <a:gd name="connsiteX76-7331" fmla="*/ 5001 w 10000"/>
              <a:gd name="connsiteY76-7332" fmla="*/ 10000 h 10000"/>
              <a:gd name="connsiteX77-7333" fmla="*/ 5001 w 10000"/>
              <a:gd name="connsiteY77-7334" fmla="*/ 10000 h 10000"/>
              <a:gd name="connsiteX0-7335" fmla="*/ 5001 w 10000"/>
              <a:gd name="connsiteY0-7336" fmla="*/ 10000 h 10000"/>
              <a:gd name="connsiteX1-7337" fmla="*/ 4227 w 10000"/>
              <a:gd name="connsiteY1-7338" fmla="*/ 9749 h 10000"/>
              <a:gd name="connsiteX2-7339" fmla="*/ 3479 w 10000"/>
              <a:gd name="connsiteY2-7340" fmla="*/ 9749 h 10000"/>
              <a:gd name="connsiteX3-7341" fmla="*/ 2899 w 10000"/>
              <a:gd name="connsiteY3-7342" fmla="*/ 9497 h 10000"/>
              <a:gd name="connsiteX4-7343" fmla="*/ 2320 w 10000"/>
              <a:gd name="connsiteY4-7344" fmla="*/ 9249 h 10000"/>
              <a:gd name="connsiteX5-7345" fmla="*/ 1933 w 10000"/>
              <a:gd name="connsiteY5-7346" fmla="*/ 8993 h 10000"/>
              <a:gd name="connsiteX6-7347" fmla="*/ 1546 w 10000"/>
              <a:gd name="connsiteY6-7348" fmla="*/ 8492 h 10000"/>
              <a:gd name="connsiteX7-7349" fmla="*/ 1160 w 10000"/>
              <a:gd name="connsiteY7-7350" fmla="*/ 7983 h 10000"/>
              <a:gd name="connsiteX8-7351" fmla="*/ 966 w 10000"/>
              <a:gd name="connsiteY8-7352" fmla="*/ 7485 h 10000"/>
              <a:gd name="connsiteX9-7353" fmla="*/ 581 w 10000"/>
              <a:gd name="connsiteY9-7354" fmla="*/ 6759 h 10000"/>
              <a:gd name="connsiteX10-7355" fmla="*/ 387 w 10000"/>
              <a:gd name="connsiteY10-7356" fmla="*/ 6005 h 10000"/>
              <a:gd name="connsiteX11-7357" fmla="*/ 194 w 10000"/>
              <a:gd name="connsiteY11-7358" fmla="*/ 5256 h 10000"/>
              <a:gd name="connsiteX12-7359" fmla="*/ 194 w 10000"/>
              <a:gd name="connsiteY12-7360" fmla="*/ 4499 h 10000"/>
              <a:gd name="connsiteX13-7361" fmla="*/ 0 w 10000"/>
              <a:gd name="connsiteY13-7362" fmla="*/ 3994 h 10000"/>
              <a:gd name="connsiteX14-7363" fmla="*/ 0 w 10000"/>
              <a:gd name="connsiteY14-7364" fmla="*/ 3241 h 10000"/>
              <a:gd name="connsiteX15-7365" fmla="*/ 0 w 10000"/>
              <a:gd name="connsiteY15-7366" fmla="*/ 2233 h 10000"/>
              <a:gd name="connsiteX16-7367" fmla="*/ 0 w 10000"/>
              <a:gd name="connsiteY16-7368" fmla="*/ 1226 h 10000"/>
              <a:gd name="connsiteX17-7369" fmla="*/ 0 w 10000"/>
              <a:gd name="connsiteY17-7370" fmla="*/ 0 h 10000"/>
              <a:gd name="connsiteX18-7371" fmla="*/ 1160 w 10000"/>
              <a:gd name="connsiteY18-7372" fmla="*/ 253 h 10000"/>
              <a:gd name="connsiteX19-7373" fmla="*/ 1160 w 10000"/>
              <a:gd name="connsiteY19-7374" fmla="*/ 2738 h 10000"/>
              <a:gd name="connsiteX20-7375" fmla="*/ 1354 w 10000"/>
              <a:gd name="connsiteY20-7376" fmla="*/ 4247 h 10000"/>
              <a:gd name="connsiteX21-7377" fmla="*/ 1546 w 10000"/>
              <a:gd name="connsiteY21-7378" fmla="*/ 4998 h 10000"/>
              <a:gd name="connsiteX22-7379" fmla="*/ 1546 w 10000"/>
              <a:gd name="connsiteY22-7380" fmla="*/ 5504 h 10000"/>
              <a:gd name="connsiteX23-7381" fmla="*/ 1740 w 10000"/>
              <a:gd name="connsiteY23-7382" fmla="*/ 6005 h 10000"/>
              <a:gd name="connsiteX24-7383" fmla="*/ 2126 w 10000"/>
              <a:gd name="connsiteY24-7384" fmla="*/ 6509 h 10000"/>
              <a:gd name="connsiteX25-7385" fmla="*/ 2320 w 10000"/>
              <a:gd name="connsiteY25-7386" fmla="*/ 6759 h 10000"/>
              <a:gd name="connsiteX26-7387" fmla="*/ 2706 w 10000"/>
              <a:gd name="connsiteY26-7388" fmla="*/ 7012 h 10000"/>
              <a:gd name="connsiteX27-7389" fmla="*/ 3091 w 10000"/>
              <a:gd name="connsiteY27-7390" fmla="*/ 7231 h 10000"/>
              <a:gd name="connsiteX28-7391" fmla="*/ 3479 w 10000"/>
              <a:gd name="connsiteY28-7392" fmla="*/ 7485 h 10000"/>
              <a:gd name="connsiteX29-7393" fmla="*/ 3842 w 10000"/>
              <a:gd name="connsiteY29-7394" fmla="*/ 7485 h 10000"/>
              <a:gd name="connsiteX30-7395" fmla="*/ 4422 w 10000"/>
              <a:gd name="connsiteY30-7396" fmla="*/ 7740 h 10000"/>
              <a:gd name="connsiteX31-7397" fmla="*/ 5001 w 10000"/>
              <a:gd name="connsiteY31-7398" fmla="*/ 7740 h 10000"/>
              <a:gd name="connsiteX32-7399" fmla="*/ 5580 w 10000"/>
              <a:gd name="connsiteY32-7400" fmla="*/ 7740 h 10000"/>
              <a:gd name="connsiteX33-7401" fmla="*/ 6159 w 10000"/>
              <a:gd name="connsiteY33-7402" fmla="*/ 7485 h 10000"/>
              <a:gd name="connsiteX34-7403" fmla="*/ 6547 w 10000"/>
              <a:gd name="connsiteY34-7404" fmla="*/ 7485 h 10000"/>
              <a:gd name="connsiteX35-7405" fmla="*/ 7126 w 10000"/>
              <a:gd name="connsiteY35-7406" fmla="*/ 7231 h 10000"/>
              <a:gd name="connsiteX36-7407" fmla="*/ 7513 w 10000"/>
              <a:gd name="connsiteY36-7408" fmla="*/ 7012 h 10000"/>
              <a:gd name="connsiteX37-7409" fmla="*/ 7898 w 10000"/>
              <a:gd name="connsiteY37-7410" fmla="*/ 6759 h 10000"/>
              <a:gd name="connsiteX38-7411" fmla="*/ 8092 w 10000"/>
              <a:gd name="connsiteY38-7412" fmla="*/ 6509 h 10000"/>
              <a:gd name="connsiteX39-7413" fmla="*/ 8092 w 10000"/>
              <a:gd name="connsiteY39-7414" fmla="*/ 6259 h 10000"/>
              <a:gd name="connsiteX40-7415" fmla="*/ 8261 w 10000"/>
              <a:gd name="connsiteY40-7416" fmla="*/ 5755 h 10000"/>
              <a:gd name="connsiteX41-7417" fmla="*/ 8454 w 10000"/>
              <a:gd name="connsiteY41-7418" fmla="*/ 5256 h 10000"/>
              <a:gd name="connsiteX42-7419" fmla="*/ 8647 w 10000"/>
              <a:gd name="connsiteY42-7420" fmla="*/ 4998 h 10000"/>
              <a:gd name="connsiteX43-7421" fmla="*/ 8647 w 10000"/>
              <a:gd name="connsiteY43-7422" fmla="*/ 4247 h 10000"/>
              <a:gd name="connsiteX44-7423" fmla="*/ 8841 w 10000"/>
              <a:gd name="connsiteY44-7424" fmla="*/ 3747 h 10000"/>
              <a:gd name="connsiteX45-7425" fmla="*/ 8841 w 10000"/>
              <a:gd name="connsiteY45-7426" fmla="*/ 3241 h 10000"/>
              <a:gd name="connsiteX46-7427" fmla="*/ 8841 w 10000"/>
              <a:gd name="connsiteY46-7428" fmla="*/ 2987 h 10000"/>
              <a:gd name="connsiteX47-7429" fmla="*/ 9034 w 10000"/>
              <a:gd name="connsiteY47-7430" fmla="*/ 2486 h 10000"/>
              <a:gd name="connsiteX48-7431" fmla="*/ 9034 w 10000"/>
              <a:gd name="connsiteY48-7432" fmla="*/ 2233 h 10000"/>
              <a:gd name="connsiteX49-7433" fmla="*/ 9227 w 10000"/>
              <a:gd name="connsiteY49-7434" fmla="*/ 2233 h 10000"/>
              <a:gd name="connsiteX50-7435" fmla="*/ 9227 w 10000"/>
              <a:gd name="connsiteY50-7436" fmla="*/ 1983 h 10000"/>
              <a:gd name="connsiteX51-7437" fmla="*/ 9227 w 10000"/>
              <a:gd name="connsiteY51-7438" fmla="*/ 1983 h 10000"/>
              <a:gd name="connsiteX52-7439" fmla="*/ 9227 w 10000"/>
              <a:gd name="connsiteY52-7440" fmla="*/ 1983 h 10000"/>
              <a:gd name="connsiteX53-7441" fmla="*/ 9227 w 10000"/>
              <a:gd name="connsiteY53-7442" fmla="*/ 2233 h 10000"/>
              <a:gd name="connsiteX54-7443" fmla="*/ 9420 w 10000"/>
              <a:gd name="connsiteY54-7444" fmla="*/ 2233 h 10000"/>
              <a:gd name="connsiteX55-7445" fmla="*/ 9420 w 10000"/>
              <a:gd name="connsiteY55-7446" fmla="*/ 2486 h 10000"/>
              <a:gd name="connsiteX56-7447" fmla="*/ 9420 w 10000"/>
              <a:gd name="connsiteY56-7448" fmla="*/ 2987 h 10000"/>
              <a:gd name="connsiteX57-7449" fmla="*/ 9420 w 10000"/>
              <a:gd name="connsiteY57-7450" fmla="*/ 3241 h 10000"/>
              <a:gd name="connsiteX58-7451" fmla="*/ 9420 w 10000"/>
              <a:gd name="connsiteY58-7452" fmla="*/ 3747 h 10000"/>
              <a:gd name="connsiteX59-7453" fmla="*/ 9420 w 10000"/>
              <a:gd name="connsiteY59-7454" fmla="*/ 4247 h 10000"/>
              <a:gd name="connsiteX60-7455" fmla="*/ 9614 w 10000"/>
              <a:gd name="connsiteY60-7456" fmla="*/ 5256 h 10000"/>
              <a:gd name="connsiteX61-7457" fmla="*/ 9614 w 10000"/>
              <a:gd name="connsiteY61-7458" fmla="*/ 6005 h 10000"/>
              <a:gd name="connsiteX62-7459" fmla="*/ 9807 w 10000"/>
              <a:gd name="connsiteY62-7460" fmla="*/ 6759 h 10000"/>
              <a:gd name="connsiteX63-7461" fmla="*/ 10000 w 10000"/>
              <a:gd name="connsiteY63-7462" fmla="*/ 7231 h 10000"/>
              <a:gd name="connsiteX64-7463" fmla="*/ 10000 w 10000"/>
              <a:gd name="connsiteY64-7464" fmla="*/ 7485 h 10000"/>
              <a:gd name="connsiteX65-7465" fmla="*/ 10000 w 10000"/>
              <a:gd name="connsiteY65-7466" fmla="*/ 7740 h 10000"/>
              <a:gd name="connsiteX66-7467" fmla="*/ 10000 w 10000"/>
              <a:gd name="connsiteY66-7468" fmla="*/ 7983 h 10000"/>
              <a:gd name="connsiteX67-7469" fmla="*/ 9807 w 10000"/>
              <a:gd name="connsiteY67-7470" fmla="*/ 8236 h 10000"/>
              <a:gd name="connsiteX68-7471" fmla="*/ 9420 w 10000"/>
              <a:gd name="connsiteY68-7472" fmla="*/ 8492 h 10000"/>
              <a:gd name="connsiteX69-7473" fmla="*/ 9034 w 10000"/>
              <a:gd name="connsiteY69-7474" fmla="*/ 8741 h 10000"/>
              <a:gd name="connsiteX70-7475" fmla="*/ 8647 w 10000"/>
              <a:gd name="connsiteY70-7476" fmla="*/ 8993 h 10000"/>
              <a:gd name="connsiteX71-7477" fmla="*/ 8092 w 10000"/>
              <a:gd name="connsiteY71-7478" fmla="*/ 9249 h 10000"/>
              <a:gd name="connsiteX72-7479" fmla="*/ 7318 w 10000"/>
              <a:gd name="connsiteY72-7480" fmla="*/ 9497 h 10000"/>
              <a:gd name="connsiteX73-7481" fmla="*/ 6739 w 10000"/>
              <a:gd name="connsiteY73-7482" fmla="*/ 9749 h 10000"/>
              <a:gd name="connsiteX74-7483" fmla="*/ 5967 w 10000"/>
              <a:gd name="connsiteY74-7484" fmla="*/ 10000 h 10000"/>
              <a:gd name="connsiteX75-7485" fmla="*/ 5001 w 10000"/>
              <a:gd name="connsiteY75-7486" fmla="*/ 10000 h 10000"/>
              <a:gd name="connsiteX76-7487" fmla="*/ 5001 w 10000"/>
              <a:gd name="connsiteY76-7488" fmla="*/ 10000 h 10000"/>
              <a:gd name="connsiteX0-7489" fmla="*/ 5001 w 10000"/>
              <a:gd name="connsiteY0-7490" fmla="*/ 10000 h 10000"/>
              <a:gd name="connsiteX1-7491" fmla="*/ 4227 w 10000"/>
              <a:gd name="connsiteY1-7492" fmla="*/ 9749 h 10000"/>
              <a:gd name="connsiteX2-7493" fmla="*/ 3479 w 10000"/>
              <a:gd name="connsiteY2-7494" fmla="*/ 9749 h 10000"/>
              <a:gd name="connsiteX3-7495" fmla="*/ 2899 w 10000"/>
              <a:gd name="connsiteY3-7496" fmla="*/ 9497 h 10000"/>
              <a:gd name="connsiteX4-7497" fmla="*/ 2320 w 10000"/>
              <a:gd name="connsiteY4-7498" fmla="*/ 9249 h 10000"/>
              <a:gd name="connsiteX5-7499" fmla="*/ 1933 w 10000"/>
              <a:gd name="connsiteY5-7500" fmla="*/ 8993 h 10000"/>
              <a:gd name="connsiteX6-7501" fmla="*/ 1546 w 10000"/>
              <a:gd name="connsiteY6-7502" fmla="*/ 8492 h 10000"/>
              <a:gd name="connsiteX7-7503" fmla="*/ 1160 w 10000"/>
              <a:gd name="connsiteY7-7504" fmla="*/ 7983 h 10000"/>
              <a:gd name="connsiteX8-7505" fmla="*/ 966 w 10000"/>
              <a:gd name="connsiteY8-7506" fmla="*/ 7485 h 10000"/>
              <a:gd name="connsiteX9-7507" fmla="*/ 581 w 10000"/>
              <a:gd name="connsiteY9-7508" fmla="*/ 6759 h 10000"/>
              <a:gd name="connsiteX10-7509" fmla="*/ 387 w 10000"/>
              <a:gd name="connsiteY10-7510" fmla="*/ 6005 h 10000"/>
              <a:gd name="connsiteX11-7511" fmla="*/ 194 w 10000"/>
              <a:gd name="connsiteY11-7512" fmla="*/ 5256 h 10000"/>
              <a:gd name="connsiteX12-7513" fmla="*/ 194 w 10000"/>
              <a:gd name="connsiteY12-7514" fmla="*/ 4499 h 10000"/>
              <a:gd name="connsiteX13-7515" fmla="*/ 0 w 10000"/>
              <a:gd name="connsiteY13-7516" fmla="*/ 3994 h 10000"/>
              <a:gd name="connsiteX14-7517" fmla="*/ 0 w 10000"/>
              <a:gd name="connsiteY14-7518" fmla="*/ 3241 h 10000"/>
              <a:gd name="connsiteX15-7519" fmla="*/ 0 w 10000"/>
              <a:gd name="connsiteY15-7520" fmla="*/ 2233 h 10000"/>
              <a:gd name="connsiteX16-7521" fmla="*/ 0 w 10000"/>
              <a:gd name="connsiteY16-7522" fmla="*/ 1226 h 10000"/>
              <a:gd name="connsiteX17-7523" fmla="*/ 0 w 10000"/>
              <a:gd name="connsiteY17-7524" fmla="*/ 0 h 10000"/>
              <a:gd name="connsiteX18-7525" fmla="*/ 1160 w 10000"/>
              <a:gd name="connsiteY18-7526" fmla="*/ 2738 h 10000"/>
              <a:gd name="connsiteX19-7527" fmla="*/ 1354 w 10000"/>
              <a:gd name="connsiteY19-7528" fmla="*/ 4247 h 10000"/>
              <a:gd name="connsiteX20-7529" fmla="*/ 1546 w 10000"/>
              <a:gd name="connsiteY20-7530" fmla="*/ 4998 h 10000"/>
              <a:gd name="connsiteX21-7531" fmla="*/ 1546 w 10000"/>
              <a:gd name="connsiteY21-7532" fmla="*/ 5504 h 10000"/>
              <a:gd name="connsiteX22-7533" fmla="*/ 1740 w 10000"/>
              <a:gd name="connsiteY22-7534" fmla="*/ 6005 h 10000"/>
              <a:gd name="connsiteX23-7535" fmla="*/ 2126 w 10000"/>
              <a:gd name="connsiteY23-7536" fmla="*/ 6509 h 10000"/>
              <a:gd name="connsiteX24-7537" fmla="*/ 2320 w 10000"/>
              <a:gd name="connsiteY24-7538" fmla="*/ 6759 h 10000"/>
              <a:gd name="connsiteX25-7539" fmla="*/ 2706 w 10000"/>
              <a:gd name="connsiteY25-7540" fmla="*/ 7012 h 10000"/>
              <a:gd name="connsiteX26-7541" fmla="*/ 3091 w 10000"/>
              <a:gd name="connsiteY26-7542" fmla="*/ 7231 h 10000"/>
              <a:gd name="connsiteX27-7543" fmla="*/ 3479 w 10000"/>
              <a:gd name="connsiteY27-7544" fmla="*/ 7485 h 10000"/>
              <a:gd name="connsiteX28-7545" fmla="*/ 3842 w 10000"/>
              <a:gd name="connsiteY28-7546" fmla="*/ 7485 h 10000"/>
              <a:gd name="connsiteX29-7547" fmla="*/ 4422 w 10000"/>
              <a:gd name="connsiteY29-7548" fmla="*/ 7740 h 10000"/>
              <a:gd name="connsiteX30-7549" fmla="*/ 5001 w 10000"/>
              <a:gd name="connsiteY30-7550" fmla="*/ 7740 h 10000"/>
              <a:gd name="connsiteX31-7551" fmla="*/ 5580 w 10000"/>
              <a:gd name="connsiteY31-7552" fmla="*/ 7740 h 10000"/>
              <a:gd name="connsiteX32-7553" fmla="*/ 6159 w 10000"/>
              <a:gd name="connsiteY32-7554" fmla="*/ 7485 h 10000"/>
              <a:gd name="connsiteX33-7555" fmla="*/ 6547 w 10000"/>
              <a:gd name="connsiteY33-7556" fmla="*/ 7485 h 10000"/>
              <a:gd name="connsiteX34-7557" fmla="*/ 7126 w 10000"/>
              <a:gd name="connsiteY34-7558" fmla="*/ 7231 h 10000"/>
              <a:gd name="connsiteX35-7559" fmla="*/ 7513 w 10000"/>
              <a:gd name="connsiteY35-7560" fmla="*/ 7012 h 10000"/>
              <a:gd name="connsiteX36-7561" fmla="*/ 7898 w 10000"/>
              <a:gd name="connsiteY36-7562" fmla="*/ 6759 h 10000"/>
              <a:gd name="connsiteX37-7563" fmla="*/ 8092 w 10000"/>
              <a:gd name="connsiteY37-7564" fmla="*/ 6509 h 10000"/>
              <a:gd name="connsiteX38-7565" fmla="*/ 8092 w 10000"/>
              <a:gd name="connsiteY38-7566" fmla="*/ 6259 h 10000"/>
              <a:gd name="connsiteX39-7567" fmla="*/ 8261 w 10000"/>
              <a:gd name="connsiteY39-7568" fmla="*/ 5755 h 10000"/>
              <a:gd name="connsiteX40-7569" fmla="*/ 8454 w 10000"/>
              <a:gd name="connsiteY40-7570" fmla="*/ 5256 h 10000"/>
              <a:gd name="connsiteX41-7571" fmla="*/ 8647 w 10000"/>
              <a:gd name="connsiteY41-7572" fmla="*/ 4998 h 10000"/>
              <a:gd name="connsiteX42-7573" fmla="*/ 8647 w 10000"/>
              <a:gd name="connsiteY42-7574" fmla="*/ 4247 h 10000"/>
              <a:gd name="connsiteX43-7575" fmla="*/ 8841 w 10000"/>
              <a:gd name="connsiteY43-7576" fmla="*/ 3747 h 10000"/>
              <a:gd name="connsiteX44-7577" fmla="*/ 8841 w 10000"/>
              <a:gd name="connsiteY44-7578" fmla="*/ 3241 h 10000"/>
              <a:gd name="connsiteX45-7579" fmla="*/ 8841 w 10000"/>
              <a:gd name="connsiteY45-7580" fmla="*/ 2987 h 10000"/>
              <a:gd name="connsiteX46-7581" fmla="*/ 9034 w 10000"/>
              <a:gd name="connsiteY46-7582" fmla="*/ 2486 h 10000"/>
              <a:gd name="connsiteX47-7583" fmla="*/ 9034 w 10000"/>
              <a:gd name="connsiteY47-7584" fmla="*/ 2233 h 10000"/>
              <a:gd name="connsiteX48-7585" fmla="*/ 9227 w 10000"/>
              <a:gd name="connsiteY48-7586" fmla="*/ 2233 h 10000"/>
              <a:gd name="connsiteX49-7587" fmla="*/ 9227 w 10000"/>
              <a:gd name="connsiteY49-7588" fmla="*/ 1983 h 10000"/>
              <a:gd name="connsiteX50-7589" fmla="*/ 9227 w 10000"/>
              <a:gd name="connsiteY50-7590" fmla="*/ 1983 h 10000"/>
              <a:gd name="connsiteX51-7591" fmla="*/ 9227 w 10000"/>
              <a:gd name="connsiteY51-7592" fmla="*/ 1983 h 10000"/>
              <a:gd name="connsiteX52-7593" fmla="*/ 9227 w 10000"/>
              <a:gd name="connsiteY52-7594" fmla="*/ 2233 h 10000"/>
              <a:gd name="connsiteX53-7595" fmla="*/ 9420 w 10000"/>
              <a:gd name="connsiteY53-7596" fmla="*/ 2233 h 10000"/>
              <a:gd name="connsiteX54-7597" fmla="*/ 9420 w 10000"/>
              <a:gd name="connsiteY54-7598" fmla="*/ 2486 h 10000"/>
              <a:gd name="connsiteX55-7599" fmla="*/ 9420 w 10000"/>
              <a:gd name="connsiteY55-7600" fmla="*/ 2987 h 10000"/>
              <a:gd name="connsiteX56-7601" fmla="*/ 9420 w 10000"/>
              <a:gd name="connsiteY56-7602" fmla="*/ 3241 h 10000"/>
              <a:gd name="connsiteX57-7603" fmla="*/ 9420 w 10000"/>
              <a:gd name="connsiteY57-7604" fmla="*/ 3747 h 10000"/>
              <a:gd name="connsiteX58-7605" fmla="*/ 9420 w 10000"/>
              <a:gd name="connsiteY58-7606" fmla="*/ 4247 h 10000"/>
              <a:gd name="connsiteX59-7607" fmla="*/ 9614 w 10000"/>
              <a:gd name="connsiteY59-7608" fmla="*/ 5256 h 10000"/>
              <a:gd name="connsiteX60-7609" fmla="*/ 9614 w 10000"/>
              <a:gd name="connsiteY60-7610" fmla="*/ 6005 h 10000"/>
              <a:gd name="connsiteX61-7611" fmla="*/ 9807 w 10000"/>
              <a:gd name="connsiteY61-7612" fmla="*/ 6759 h 10000"/>
              <a:gd name="connsiteX62-7613" fmla="*/ 10000 w 10000"/>
              <a:gd name="connsiteY62-7614" fmla="*/ 7231 h 10000"/>
              <a:gd name="connsiteX63-7615" fmla="*/ 10000 w 10000"/>
              <a:gd name="connsiteY63-7616" fmla="*/ 7485 h 10000"/>
              <a:gd name="connsiteX64-7617" fmla="*/ 10000 w 10000"/>
              <a:gd name="connsiteY64-7618" fmla="*/ 7740 h 10000"/>
              <a:gd name="connsiteX65-7619" fmla="*/ 10000 w 10000"/>
              <a:gd name="connsiteY65-7620" fmla="*/ 7983 h 10000"/>
              <a:gd name="connsiteX66-7621" fmla="*/ 9807 w 10000"/>
              <a:gd name="connsiteY66-7622" fmla="*/ 8236 h 10000"/>
              <a:gd name="connsiteX67-7623" fmla="*/ 9420 w 10000"/>
              <a:gd name="connsiteY67-7624" fmla="*/ 8492 h 10000"/>
              <a:gd name="connsiteX68-7625" fmla="*/ 9034 w 10000"/>
              <a:gd name="connsiteY68-7626" fmla="*/ 8741 h 10000"/>
              <a:gd name="connsiteX69-7627" fmla="*/ 8647 w 10000"/>
              <a:gd name="connsiteY69-7628" fmla="*/ 8993 h 10000"/>
              <a:gd name="connsiteX70-7629" fmla="*/ 8092 w 10000"/>
              <a:gd name="connsiteY70-7630" fmla="*/ 9249 h 10000"/>
              <a:gd name="connsiteX71-7631" fmla="*/ 7318 w 10000"/>
              <a:gd name="connsiteY71-7632" fmla="*/ 9497 h 10000"/>
              <a:gd name="connsiteX72-7633" fmla="*/ 6739 w 10000"/>
              <a:gd name="connsiteY72-7634" fmla="*/ 9749 h 10000"/>
              <a:gd name="connsiteX73-7635" fmla="*/ 5967 w 10000"/>
              <a:gd name="connsiteY73-7636" fmla="*/ 10000 h 10000"/>
              <a:gd name="connsiteX74-7637" fmla="*/ 5001 w 10000"/>
              <a:gd name="connsiteY74-7638" fmla="*/ 10000 h 10000"/>
              <a:gd name="connsiteX75-7639" fmla="*/ 5001 w 10000"/>
              <a:gd name="connsiteY75-7640" fmla="*/ 10000 h 10000"/>
              <a:gd name="connsiteX0-7641" fmla="*/ 5001 w 10000"/>
              <a:gd name="connsiteY0-7642" fmla="*/ 8774 h 8774"/>
              <a:gd name="connsiteX1-7643" fmla="*/ 4227 w 10000"/>
              <a:gd name="connsiteY1-7644" fmla="*/ 8523 h 8774"/>
              <a:gd name="connsiteX2-7645" fmla="*/ 3479 w 10000"/>
              <a:gd name="connsiteY2-7646" fmla="*/ 8523 h 8774"/>
              <a:gd name="connsiteX3-7647" fmla="*/ 2899 w 10000"/>
              <a:gd name="connsiteY3-7648" fmla="*/ 8271 h 8774"/>
              <a:gd name="connsiteX4-7649" fmla="*/ 2320 w 10000"/>
              <a:gd name="connsiteY4-7650" fmla="*/ 8023 h 8774"/>
              <a:gd name="connsiteX5-7651" fmla="*/ 1933 w 10000"/>
              <a:gd name="connsiteY5-7652" fmla="*/ 7767 h 8774"/>
              <a:gd name="connsiteX6-7653" fmla="*/ 1546 w 10000"/>
              <a:gd name="connsiteY6-7654" fmla="*/ 7266 h 8774"/>
              <a:gd name="connsiteX7-7655" fmla="*/ 1160 w 10000"/>
              <a:gd name="connsiteY7-7656" fmla="*/ 6757 h 8774"/>
              <a:gd name="connsiteX8-7657" fmla="*/ 966 w 10000"/>
              <a:gd name="connsiteY8-7658" fmla="*/ 6259 h 8774"/>
              <a:gd name="connsiteX9-7659" fmla="*/ 581 w 10000"/>
              <a:gd name="connsiteY9-7660" fmla="*/ 5533 h 8774"/>
              <a:gd name="connsiteX10-7661" fmla="*/ 387 w 10000"/>
              <a:gd name="connsiteY10-7662" fmla="*/ 4779 h 8774"/>
              <a:gd name="connsiteX11-7663" fmla="*/ 194 w 10000"/>
              <a:gd name="connsiteY11-7664" fmla="*/ 4030 h 8774"/>
              <a:gd name="connsiteX12-7665" fmla="*/ 194 w 10000"/>
              <a:gd name="connsiteY12-7666" fmla="*/ 3273 h 8774"/>
              <a:gd name="connsiteX13-7667" fmla="*/ 0 w 10000"/>
              <a:gd name="connsiteY13-7668" fmla="*/ 2768 h 8774"/>
              <a:gd name="connsiteX14-7669" fmla="*/ 0 w 10000"/>
              <a:gd name="connsiteY14-7670" fmla="*/ 2015 h 8774"/>
              <a:gd name="connsiteX15-7671" fmla="*/ 0 w 10000"/>
              <a:gd name="connsiteY15-7672" fmla="*/ 1007 h 8774"/>
              <a:gd name="connsiteX16-7673" fmla="*/ 0 w 10000"/>
              <a:gd name="connsiteY16-7674" fmla="*/ 0 h 8774"/>
              <a:gd name="connsiteX17-7675" fmla="*/ 1160 w 10000"/>
              <a:gd name="connsiteY17-7676" fmla="*/ 1512 h 8774"/>
              <a:gd name="connsiteX18-7677" fmla="*/ 1354 w 10000"/>
              <a:gd name="connsiteY18-7678" fmla="*/ 3021 h 8774"/>
              <a:gd name="connsiteX19-7679" fmla="*/ 1546 w 10000"/>
              <a:gd name="connsiteY19-7680" fmla="*/ 3772 h 8774"/>
              <a:gd name="connsiteX20-7681" fmla="*/ 1546 w 10000"/>
              <a:gd name="connsiteY20-7682" fmla="*/ 4278 h 8774"/>
              <a:gd name="connsiteX21-7683" fmla="*/ 1740 w 10000"/>
              <a:gd name="connsiteY21-7684" fmla="*/ 4779 h 8774"/>
              <a:gd name="connsiteX22-7685" fmla="*/ 2126 w 10000"/>
              <a:gd name="connsiteY22-7686" fmla="*/ 5283 h 8774"/>
              <a:gd name="connsiteX23-7687" fmla="*/ 2320 w 10000"/>
              <a:gd name="connsiteY23-7688" fmla="*/ 5533 h 8774"/>
              <a:gd name="connsiteX24-7689" fmla="*/ 2706 w 10000"/>
              <a:gd name="connsiteY24-7690" fmla="*/ 5786 h 8774"/>
              <a:gd name="connsiteX25-7691" fmla="*/ 3091 w 10000"/>
              <a:gd name="connsiteY25-7692" fmla="*/ 6005 h 8774"/>
              <a:gd name="connsiteX26-7693" fmla="*/ 3479 w 10000"/>
              <a:gd name="connsiteY26-7694" fmla="*/ 6259 h 8774"/>
              <a:gd name="connsiteX27-7695" fmla="*/ 3842 w 10000"/>
              <a:gd name="connsiteY27-7696" fmla="*/ 6259 h 8774"/>
              <a:gd name="connsiteX28-7697" fmla="*/ 4422 w 10000"/>
              <a:gd name="connsiteY28-7698" fmla="*/ 6514 h 8774"/>
              <a:gd name="connsiteX29-7699" fmla="*/ 5001 w 10000"/>
              <a:gd name="connsiteY29-7700" fmla="*/ 6514 h 8774"/>
              <a:gd name="connsiteX30-7701" fmla="*/ 5580 w 10000"/>
              <a:gd name="connsiteY30-7702" fmla="*/ 6514 h 8774"/>
              <a:gd name="connsiteX31-7703" fmla="*/ 6159 w 10000"/>
              <a:gd name="connsiteY31-7704" fmla="*/ 6259 h 8774"/>
              <a:gd name="connsiteX32-7705" fmla="*/ 6547 w 10000"/>
              <a:gd name="connsiteY32-7706" fmla="*/ 6259 h 8774"/>
              <a:gd name="connsiteX33-7707" fmla="*/ 7126 w 10000"/>
              <a:gd name="connsiteY33-7708" fmla="*/ 6005 h 8774"/>
              <a:gd name="connsiteX34-7709" fmla="*/ 7513 w 10000"/>
              <a:gd name="connsiteY34-7710" fmla="*/ 5786 h 8774"/>
              <a:gd name="connsiteX35-7711" fmla="*/ 7898 w 10000"/>
              <a:gd name="connsiteY35-7712" fmla="*/ 5533 h 8774"/>
              <a:gd name="connsiteX36-7713" fmla="*/ 8092 w 10000"/>
              <a:gd name="connsiteY36-7714" fmla="*/ 5283 h 8774"/>
              <a:gd name="connsiteX37-7715" fmla="*/ 8092 w 10000"/>
              <a:gd name="connsiteY37-7716" fmla="*/ 5033 h 8774"/>
              <a:gd name="connsiteX38-7717" fmla="*/ 8261 w 10000"/>
              <a:gd name="connsiteY38-7718" fmla="*/ 4529 h 8774"/>
              <a:gd name="connsiteX39-7719" fmla="*/ 8454 w 10000"/>
              <a:gd name="connsiteY39-7720" fmla="*/ 4030 h 8774"/>
              <a:gd name="connsiteX40-7721" fmla="*/ 8647 w 10000"/>
              <a:gd name="connsiteY40-7722" fmla="*/ 3772 h 8774"/>
              <a:gd name="connsiteX41-7723" fmla="*/ 8647 w 10000"/>
              <a:gd name="connsiteY41-7724" fmla="*/ 3021 h 8774"/>
              <a:gd name="connsiteX42-7725" fmla="*/ 8841 w 10000"/>
              <a:gd name="connsiteY42-7726" fmla="*/ 2521 h 8774"/>
              <a:gd name="connsiteX43-7727" fmla="*/ 8841 w 10000"/>
              <a:gd name="connsiteY43-7728" fmla="*/ 2015 h 8774"/>
              <a:gd name="connsiteX44-7729" fmla="*/ 8841 w 10000"/>
              <a:gd name="connsiteY44-7730" fmla="*/ 1761 h 8774"/>
              <a:gd name="connsiteX45-7731" fmla="*/ 9034 w 10000"/>
              <a:gd name="connsiteY45-7732" fmla="*/ 1260 h 8774"/>
              <a:gd name="connsiteX46-7733" fmla="*/ 9034 w 10000"/>
              <a:gd name="connsiteY46-7734" fmla="*/ 1007 h 8774"/>
              <a:gd name="connsiteX47-7735" fmla="*/ 9227 w 10000"/>
              <a:gd name="connsiteY47-7736" fmla="*/ 1007 h 8774"/>
              <a:gd name="connsiteX48-7737" fmla="*/ 9227 w 10000"/>
              <a:gd name="connsiteY48-7738" fmla="*/ 757 h 8774"/>
              <a:gd name="connsiteX49-7739" fmla="*/ 9227 w 10000"/>
              <a:gd name="connsiteY49-7740" fmla="*/ 757 h 8774"/>
              <a:gd name="connsiteX50-7741" fmla="*/ 9227 w 10000"/>
              <a:gd name="connsiteY50-7742" fmla="*/ 757 h 8774"/>
              <a:gd name="connsiteX51-7743" fmla="*/ 9227 w 10000"/>
              <a:gd name="connsiteY51-7744" fmla="*/ 1007 h 8774"/>
              <a:gd name="connsiteX52-7745" fmla="*/ 9420 w 10000"/>
              <a:gd name="connsiteY52-7746" fmla="*/ 1007 h 8774"/>
              <a:gd name="connsiteX53-7747" fmla="*/ 9420 w 10000"/>
              <a:gd name="connsiteY53-7748" fmla="*/ 1260 h 8774"/>
              <a:gd name="connsiteX54-7749" fmla="*/ 9420 w 10000"/>
              <a:gd name="connsiteY54-7750" fmla="*/ 1761 h 8774"/>
              <a:gd name="connsiteX55-7751" fmla="*/ 9420 w 10000"/>
              <a:gd name="connsiteY55-7752" fmla="*/ 2015 h 8774"/>
              <a:gd name="connsiteX56-7753" fmla="*/ 9420 w 10000"/>
              <a:gd name="connsiteY56-7754" fmla="*/ 2521 h 8774"/>
              <a:gd name="connsiteX57-7755" fmla="*/ 9420 w 10000"/>
              <a:gd name="connsiteY57-7756" fmla="*/ 3021 h 8774"/>
              <a:gd name="connsiteX58-7757" fmla="*/ 9614 w 10000"/>
              <a:gd name="connsiteY58-7758" fmla="*/ 4030 h 8774"/>
              <a:gd name="connsiteX59-7759" fmla="*/ 9614 w 10000"/>
              <a:gd name="connsiteY59-7760" fmla="*/ 4779 h 8774"/>
              <a:gd name="connsiteX60-7761" fmla="*/ 9807 w 10000"/>
              <a:gd name="connsiteY60-7762" fmla="*/ 5533 h 8774"/>
              <a:gd name="connsiteX61-7763" fmla="*/ 10000 w 10000"/>
              <a:gd name="connsiteY61-7764" fmla="*/ 6005 h 8774"/>
              <a:gd name="connsiteX62-7765" fmla="*/ 10000 w 10000"/>
              <a:gd name="connsiteY62-7766" fmla="*/ 6259 h 8774"/>
              <a:gd name="connsiteX63-7767" fmla="*/ 10000 w 10000"/>
              <a:gd name="connsiteY63-7768" fmla="*/ 6514 h 8774"/>
              <a:gd name="connsiteX64-7769" fmla="*/ 10000 w 10000"/>
              <a:gd name="connsiteY64-7770" fmla="*/ 6757 h 8774"/>
              <a:gd name="connsiteX65-7771" fmla="*/ 9807 w 10000"/>
              <a:gd name="connsiteY65-7772" fmla="*/ 7010 h 8774"/>
              <a:gd name="connsiteX66-7773" fmla="*/ 9420 w 10000"/>
              <a:gd name="connsiteY66-7774" fmla="*/ 7266 h 8774"/>
              <a:gd name="connsiteX67-7775" fmla="*/ 9034 w 10000"/>
              <a:gd name="connsiteY67-7776" fmla="*/ 7515 h 8774"/>
              <a:gd name="connsiteX68-7777" fmla="*/ 8647 w 10000"/>
              <a:gd name="connsiteY68-7778" fmla="*/ 7767 h 8774"/>
              <a:gd name="connsiteX69-7779" fmla="*/ 8092 w 10000"/>
              <a:gd name="connsiteY69-7780" fmla="*/ 8023 h 8774"/>
              <a:gd name="connsiteX70-7781" fmla="*/ 7318 w 10000"/>
              <a:gd name="connsiteY70-7782" fmla="*/ 8271 h 8774"/>
              <a:gd name="connsiteX71-7783" fmla="*/ 6739 w 10000"/>
              <a:gd name="connsiteY71-7784" fmla="*/ 8523 h 8774"/>
              <a:gd name="connsiteX72-7785" fmla="*/ 5967 w 10000"/>
              <a:gd name="connsiteY72-7786" fmla="*/ 8774 h 8774"/>
              <a:gd name="connsiteX73-7787" fmla="*/ 5001 w 10000"/>
              <a:gd name="connsiteY73-7788" fmla="*/ 8774 h 8774"/>
              <a:gd name="connsiteX74-7789" fmla="*/ 5001 w 10000"/>
              <a:gd name="connsiteY74-7790" fmla="*/ 8774 h 8774"/>
              <a:gd name="connsiteX0-7791" fmla="*/ 5001 w 10000"/>
              <a:gd name="connsiteY0-7792" fmla="*/ 9137 h 9137"/>
              <a:gd name="connsiteX1-7793" fmla="*/ 4227 w 10000"/>
              <a:gd name="connsiteY1-7794" fmla="*/ 8851 h 9137"/>
              <a:gd name="connsiteX2-7795" fmla="*/ 3479 w 10000"/>
              <a:gd name="connsiteY2-7796" fmla="*/ 8851 h 9137"/>
              <a:gd name="connsiteX3-7797" fmla="*/ 2899 w 10000"/>
              <a:gd name="connsiteY3-7798" fmla="*/ 8564 h 9137"/>
              <a:gd name="connsiteX4-7799" fmla="*/ 2320 w 10000"/>
              <a:gd name="connsiteY4-7800" fmla="*/ 8281 h 9137"/>
              <a:gd name="connsiteX5-7801" fmla="*/ 1933 w 10000"/>
              <a:gd name="connsiteY5-7802" fmla="*/ 7989 h 9137"/>
              <a:gd name="connsiteX6-7803" fmla="*/ 1546 w 10000"/>
              <a:gd name="connsiteY6-7804" fmla="*/ 7418 h 9137"/>
              <a:gd name="connsiteX7-7805" fmla="*/ 1160 w 10000"/>
              <a:gd name="connsiteY7-7806" fmla="*/ 6838 h 9137"/>
              <a:gd name="connsiteX8-7807" fmla="*/ 966 w 10000"/>
              <a:gd name="connsiteY8-7808" fmla="*/ 6271 h 9137"/>
              <a:gd name="connsiteX9-7809" fmla="*/ 581 w 10000"/>
              <a:gd name="connsiteY9-7810" fmla="*/ 5443 h 9137"/>
              <a:gd name="connsiteX10-7811" fmla="*/ 387 w 10000"/>
              <a:gd name="connsiteY10-7812" fmla="*/ 4584 h 9137"/>
              <a:gd name="connsiteX11-7813" fmla="*/ 194 w 10000"/>
              <a:gd name="connsiteY11-7814" fmla="*/ 3730 h 9137"/>
              <a:gd name="connsiteX12-7815" fmla="*/ 194 w 10000"/>
              <a:gd name="connsiteY12-7816" fmla="*/ 2867 h 9137"/>
              <a:gd name="connsiteX13-7817" fmla="*/ 0 w 10000"/>
              <a:gd name="connsiteY13-7818" fmla="*/ 2292 h 9137"/>
              <a:gd name="connsiteX14-7819" fmla="*/ 0 w 10000"/>
              <a:gd name="connsiteY14-7820" fmla="*/ 1434 h 9137"/>
              <a:gd name="connsiteX15-7821" fmla="*/ 0 w 10000"/>
              <a:gd name="connsiteY15-7822" fmla="*/ 285 h 9137"/>
              <a:gd name="connsiteX16-7823" fmla="*/ 1160 w 10000"/>
              <a:gd name="connsiteY16-7824" fmla="*/ 860 h 9137"/>
              <a:gd name="connsiteX17-7825" fmla="*/ 1354 w 10000"/>
              <a:gd name="connsiteY17-7826" fmla="*/ 2580 h 9137"/>
              <a:gd name="connsiteX18-7827" fmla="*/ 1546 w 10000"/>
              <a:gd name="connsiteY18-7828" fmla="*/ 3436 h 9137"/>
              <a:gd name="connsiteX19-7829" fmla="*/ 1546 w 10000"/>
              <a:gd name="connsiteY19-7830" fmla="*/ 4013 h 9137"/>
              <a:gd name="connsiteX20-7831" fmla="*/ 1740 w 10000"/>
              <a:gd name="connsiteY20-7832" fmla="*/ 4584 h 9137"/>
              <a:gd name="connsiteX21-7833" fmla="*/ 2126 w 10000"/>
              <a:gd name="connsiteY21-7834" fmla="*/ 5158 h 9137"/>
              <a:gd name="connsiteX22-7835" fmla="*/ 2320 w 10000"/>
              <a:gd name="connsiteY22-7836" fmla="*/ 5443 h 9137"/>
              <a:gd name="connsiteX23-7837" fmla="*/ 2706 w 10000"/>
              <a:gd name="connsiteY23-7838" fmla="*/ 5731 h 9137"/>
              <a:gd name="connsiteX24-7839" fmla="*/ 3091 w 10000"/>
              <a:gd name="connsiteY24-7840" fmla="*/ 5981 h 9137"/>
              <a:gd name="connsiteX25-7841" fmla="*/ 3479 w 10000"/>
              <a:gd name="connsiteY25-7842" fmla="*/ 6271 h 9137"/>
              <a:gd name="connsiteX26-7843" fmla="*/ 3842 w 10000"/>
              <a:gd name="connsiteY26-7844" fmla="*/ 6271 h 9137"/>
              <a:gd name="connsiteX27-7845" fmla="*/ 4422 w 10000"/>
              <a:gd name="connsiteY27-7846" fmla="*/ 6561 h 9137"/>
              <a:gd name="connsiteX28-7847" fmla="*/ 5001 w 10000"/>
              <a:gd name="connsiteY28-7848" fmla="*/ 6561 h 9137"/>
              <a:gd name="connsiteX29-7849" fmla="*/ 5580 w 10000"/>
              <a:gd name="connsiteY29-7850" fmla="*/ 6561 h 9137"/>
              <a:gd name="connsiteX30-7851" fmla="*/ 6159 w 10000"/>
              <a:gd name="connsiteY30-7852" fmla="*/ 6271 h 9137"/>
              <a:gd name="connsiteX31-7853" fmla="*/ 6547 w 10000"/>
              <a:gd name="connsiteY31-7854" fmla="*/ 6271 h 9137"/>
              <a:gd name="connsiteX32-7855" fmla="*/ 7126 w 10000"/>
              <a:gd name="connsiteY32-7856" fmla="*/ 5981 h 9137"/>
              <a:gd name="connsiteX33-7857" fmla="*/ 7513 w 10000"/>
              <a:gd name="connsiteY33-7858" fmla="*/ 5731 h 9137"/>
              <a:gd name="connsiteX34-7859" fmla="*/ 7898 w 10000"/>
              <a:gd name="connsiteY34-7860" fmla="*/ 5443 h 9137"/>
              <a:gd name="connsiteX35-7861" fmla="*/ 8092 w 10000"/>
              <a:gd name="connsiteY35-7862" fmla="*/ 5158 h 9137"/>
              <a:gd name="connsiteX36-7863" fmla="*/ 8092 w 10000"/>
              <a:gd name="connsiteY36-7864" fmla="*/ 4873 h 9137"/>
              <a:gd name="connsiteX37-7865" fmla="*/ 8261 w 10000"/>
              <a:gd name="connsiteY37-7866" fmla="*/ 4299 h 9137"/>
              <a:gd name="connsiteX38-7867" fmla="*/ 8454 w 10000"/>
              <a:gd name="connsiteY38-7868" fmla="*/ 3730 h 9137"/>
              <a:gd name="connsiteX39-7869" fmla="*/ 8647 w 10000"/>
              <a:gd name="connsiteY39-7870" fmla="*/ 3436 h 9137"/>
              <a:gd name="connsiteX40-7871" fmla="*/ 8647 w 10000"/>
              <a:gd name="connsiteY40-7872" fmla="*/ 2580 h 9137"/>
              <a:gd name="connsiteX41-7873" fmla="*/ 8841 w 10000"/>
              <a:gd name="connsiteY41-7874" fmla="*/ 2010 h 9137"/>
              <a:gd name="connsiteX42-7875" fmla="*/ 8841 w 10000"/>
              <a:gd name="connsiteY42-7876" fmla="*/ 1434 h 9137"/>
              <a:gd name="connsiteX43-7877" fmla="*/ 8841 w 10000"/>
              <a:gd name="connsiteY43-7878" fmla="*/ 1144 h 9137"/>
              <a:gd name="connsiteX44-7879" fmla="*/ 9034 w 10000"/>
              <a:gd name="connsiteY44-7880" fmla="*/ 573 h 9137"/>
              <a:gd name="connsiteX45-7881" fmla="*/ 9034 w 10000"/>
              <a:gd name="connsiteY45-7882" fmla="*/ 285 h 9137"/>
              <a:gd name="connsiteX46-7883" fmla="*/ 9227 w 10000"/>
              <a:gd name="connsiteY46-7884" fmla="*/ 285 h 9137"/>
              <a:gd name="connsiteX47-7885" fmla="*/ 9227 w 10000"/>
              <a:gd name="connsiteY47-7886" fmla="*/ 0 h 9137"/>
              <a:gd name="connsiteX48-7887" fmla="*/ 9227 w 10000"/>
              <a:gd name="connsiteY48-7888" fmla="*/ 0 h 9137"/>
              <a:gd name="connsiteX49-7889" fmla="*/ 9227 w 10000"/>
              <a:gd name="connsiteY49-7890" fmla="*/ 0 h 9137"/>
              <a:gd name="connsiteX50-7891" fmla="*/ 9227 w 10000"/>
              <a:gd name="connsiteY50-7892" fmla="*/ 285 h 9137"/>
              <a:gd name="connsiteX51-7893" fmla="*/ 9420 w 10000"/>
              <a:gd name="connsiteY51-7894" fmla="*/ 285 h 9137"/>
              <a:gd name="connsiteX52-7895" fmla="*/ 9420 w 10000"/>
              <a:gd name="connsiteY52-7896" fmla="*/ 573 h 9137"/>
              <a:gd name="connsiteX53-7897" fmla="*/ 9420 w 10000"/>
              <a:gd name="connsiteY53-7898" fmla="*/ 1144 h 9137"/>
              <a:gd name="connsiteX54-7899" fmla="*/ 9420 w 10000"/>
              <a:gd name="connsiteY54-7900" fmla="*/ 1434 h 9137"/>
              <a:gd name="connsiteX55-7901" fmla="*/ 9420 w 10000"/>
              <a:gd name="connsiteY55-7902" fmla="*/ 2010 h 9137"/>
              <a:gd name="connsiteX56-7903" fmla="*/ 9420 w 10000"/>
              <a:gd name="connsiteY56-7904" fmla="*/ 2580 h 9137"/>
              <a:gd name="connsiteX57-7905" fmla="*/ 9614 w 10000"/>
              <a:gd name="connsiteY57-7906" fmla="*/ 3730 h 9137"/>
              <a:gd name="connsiteX58-7907" fmla="*/ 9614 w 10000"/>
              <a:gd name="connsiteY58-7908" fmla="*/ 4584 h 9137"/>
              <a:gd name="connsiteX59-7909" fmla="*/ 9807 w 10000"/>
              <a:gd name="connsiteY59-7910" fmla="*/ 5443 h 9137"/>
              <a:gd name="connsiteX60-7911" fmla="*/ 10000 w 10000"/>
              <a:gd name="connsiteY60-7912" fmla="*/ 5981 h 9137"/>
              <a:gd name="connsiteX61-7913" fmla="*/ 10000 w 10000"/>
              <a:gd name="connsiteY61-7914" fmla="*/ 6271 h 9137"/>
              <a:gd name="connsiteX62-7915" fmla="*/ 10000 w 10000"/>
              <a:gd name="connsiteY62-7916" fmla="*/ 6561 h 9137"/>
              <a:gd name="connsiteX63-7917" fmla="*/ 10000 w 10000"/>
              <a:gd name="connsiteY63-7918" fmla="*/ 6838 h 9137"/>
              <a:gd name="connsiteX64-7919" fmla="*/ 9807 w 10000"/>
              <a:gd name="connsiteY64-7920" fmla="*/ 7127 h 9137"/>
              <a:gd name="connsiteX65-7921" fmla="*/ 9420 w 10000"/>
              <a:gd name="connsiteY65-7922" fmla="*/ 7418 h 9137"/>
              <a:gd name="connsiteX66-7923" fmla="*/ 9034 w 10000"/>
              <a:gd name="connsiteY66-7924" fmla="*/ 7702 h 9137"/>
              <a:gd name="connsiteX67-7925" fmla="*/ 8647 w 10000"/>
              <a:gd name="connsiteY67-7926" fmla="*/ 7989 h 9137"/>
              <a:gd name="connsiteX68-7927" fmla="*/ 8092 w 10000"/>
              <a:gd name="connsiteY68-7928" fmla="*/ 8281 h 9137"/>
              <a:gd name="connsiteX69-7929" fmla="*/ 7318 w 10000"/>
              <a:gd name="connsiteY69-7930" fmla="*/ 8564 h 9137"/>
              <a:gd name="connsiteX70-7931" fmla="*/ 6739 w 10000"/>
              <a:gd name="connsiteY70-7932" fmla="*/ 8851 h 9137"/>
              <a:gd name="connsiteX71-7933" fmla="*/ 5967 w 10000"/>
              <a:gd name="connsiteY71-7934" fmla="*/ 9137 h 9137"/>
              <a:gd name="connsiteX72-7935" fmla="*/ 5001 w 10000"/>
              <a:gd name="connsiteY72-7936" fmla="*/ 9137 h 9137"/>
              <a:gd name="connsiteX73-7937" fmla="*/ 5001 w 10000"/>
              <a:gd name="connsiteY73-7938" fmla="*/ 9137 h 9137"/>
              <a:gd name="connsiteX0-7939" fmla="*/ 5001 w 10000"/>
              <a:gd name="connsiteY0-7940" fmla="*/ 10000 h 10000"/>
              <a:gd name="connsiteX1-7941" fmla="*/ 4227 w 10000"/>
              <a:gd name="connsiteY1-7942" fmla="*/ 9687 h 10000"/>
              <a:gd name="connsiteX2-7943" fmla="*/ 3479 w 10000"/>
              <a:gd name="connsiteY2-7944" fmla="*/ 9687 h 10000"/>
              <a:gd name="connsiteX3-7945" fmla="*/ 2899 w 10000"/>
              <a:gd name="connsiteY3-7946" fmla="*/ 9373 h 10000"/>
              <a:gd name="connsiteX4-7947" fmla="*/ 2320 w 10000"/>
              <a:gd name="connsiteY4-7948" fmla="*/ 9063 h 10000"/>
              <a:gd name="connsiteX5-7949" fmla="*/ 1933 w 10000"/>
              <a:gd name="connsiteY5-7950" fmla="*/ 8744 h 10000"/>
              <a:gd name="connsiteX6-7951" fmla="*/ 1546 w 10000"/>
              <a:gd name="connsiteY6-7952" fmla="*/ 8119 h 10000"/>
              <a:gd name="connsiteX7-7953" fmla="*/ 1160 w 10000"/>
              <a:gd name="connsiteY7-7954" fmla="*/ 7484 h 10000"/>
              <a:gd name="connsiteX8-7955" fmla="*/ 966 w 10000"/>
              <a:gd name="connsiteY8-7956" fmla="*/ 6863 h 10000"/>
              <a:gd name="connsiteX9-7957" fmla="*/ 581 w 10000"/>
              <a:gd name="connsiteY9-7958" fmla="*/ 5957 h 10000"/>
              <a:gd name="connsiteX10-7959" fmla="*/ 387 w 10000"/>
              <a:gd name="connsiteY10-7960" fmla="*/ 5017 h 10000"/>
              <a:gd name="connsiteX11-7961" fmla="*/ 194 w 10000"/>
              <a:gd name="connsiteY11-7962" fmla="*/ 4082 h 10000"/>
              <a:gd name="connsiteX12-7963" fmla="*/ 194 w 10000"/>
              <a:gd name="connsiteY12-7964" fmla="*/ 3138 h 10000"/>
              <a:gd name="connsiteX13-7965" fmla="*/ 0 w 10000"/>
              <a:gd name="connsiteY13-7966" fmla="*/ 2508 h 10000"/>
              <a:gd name="connsiteX14-7967" fmla="*/ 0 w 10000"/>
              <a:gd name="connsiteY14-7968" fmla="*/ 1569 h 10000"/>
              <a:gd name="connsiteX15-7969" fmla="*/ 1160 w 10000"/>
              <a:gd name="connsiteY15-7970" fmla="*/ 941 h 10000"/>
              <a:gd name="connsiteX16-7971" fmla="*/ 1354 w 10000"/>
              <a:gd name="connsiteY16-7972" fmla="*/ 2824 h 10000"/>
              <a:gd name="connsiteX17-7973" fmla="*/ 1546 w 10000"/>
              <a:gd name="connsiteY17-7974" fmla="*/ 3761 h 10000"/>
              <a:gd name="connsiteX18-7975" fmla="*/ 1546 w 10000"/>
              <a:gd name="connsiteY18-7976" fmla="*/ 4392 h 10000"/>
              <a:gd name="connsiteX19-7977" fmla="*/ 1740 w 10000"/>
              <a:gd name="connsiteY19-7978" fmla="*/ 5017 h 10000"/>
              <a:gd name="connsiteX20-7979" fmla="*/ 2126 w 10000"/>
              <a:gd name="connsiteY20-7980" fmla="*/ 5645 h 10000"/>
              <a:gd name="connsiteX21-7981" fmla="*/ 2320 w 10000"/>
              <a:gd name="connsiteY21-7982" fmla="*/ 5957 h 10000"/>
              <a:gd name="connsiteX22-7983" fmla="*/ 2706 w 10000"/>
              <a:gd name="connsiteY22-7984" fmla="*/ 6272 h 10000"/>
              <a:gd name="connsiteX23-7985" fmla="*/ 3091 w 10000"/>
              <a:gd name="connsiteY23-7986" fmla="*/ 6546 h 10000"/>
              <a:gd name="connsiteX24-7987" fmla="*/ 3479 w 10000"/>
              <a:gd name="connsiteY24-7988" fmla="*/ 6863 h 10000"/>
              <a:gd name="connsiteX25-7989" fmla="*/ 3842 w 10000"/>
              <a:gd name="connsiteY25-7990" fmla="*/ 6863 h 10000"/>
              <a:gd name="connsiteX26-7991" fmla="*/ 4422 w 10000"/>
              <a:gd name="connsiteY26-7992" fmla="*/ 7181 h 10000"/>
              <a:gd name="connsiteX27-7993" fmla="*/ 5001 w 10000"/>
              <a:gd name="connsiteY27-7994" fmla="*/ 7181 h 10000"/>
              <a:gd name="connsiteX28-7995" fmla="*/ 5580 w 10000"/>
              <a:gd name="connsiteY28-7996" fmla="*/ 7181 h 10000"/>
              <a:gd name="connsiteX29-7997" fmla="*/ 6159 w 10000"/>
              <a:gd name="connsiteY29-7998" fmla="*/ 6863 h 10000"/>
              <a:gd name="connsiteX30-7999" fmla="*/ 6547 w 10000"/>
              <a:gd name="connsiteY30-8000" fmla="*/ 6863 h 10000"/>
              <a:gd name="connsiteX31-8001" fmla="*/ 7126 w 10000"/>
              <a:gd name="connsiteY31-8002" fmla="*/ 6546 h 10000"/>
              <a:gd name="connsiteX32-8003" fmla="*/ 7513 w 10000"/>
              <a:gd name="connsiteY32-8004" fmla="*/ 6272 h 10000"/>
              <a:gd name="connsiteX33-8005" fmla="*/ 7898 w 10000"/>
              <a:gd name="connsiteY33-8006" fmla="*/ 5957 h 10000"/>
              <a:gd name="connsiteX34-8007" fmla="*/ 8092 w 10000"/>
              <a:gd name="connsiteY34-8008" fmla="*/ 5645 h 10000"/>
              <a:gd name="connsiteX35-8009" fmla="*/ 8092 w 10000"/>
              <a:gd name="connsiteY35-8010" fmla="*/ 5333 h 10000"/>
              <a:gd name="connsiteX36-8011" fmla="*/ 8261 w 10000"/>
              <a:gd name="connsiteY36-8012" fmla="*/ 4705 h 10000"/>
              <a:gd name="connsiteX37-8013" fmla="*/ 8454 w 10000"/>
              <a:gd name="connsiteY37-8014" fmla="*/ 4082 h 10000"/>
              <a:gd name="connsiteX38-8015" fmla="*/ 8647 w 10000"/>
              <a:gd name="connsiteY38-8016" fmla="*/ 3761 h 10000"/>
              <a:gd name="connsiteX39-8017" fmla="*/ 8647 w 10000"/>
              <a:gd name="connsiteY39-8018" fmla="*/ 2824 h 10000"/>
              <a:gd name="connsiteX40-8019" fmla="*/ 8841 w 10000"/>
              <a:gd name="connsiteY40-8020" fmla="*/ 2200 h 10000"/>
              <a:gd name="connsiteX41-8021" fmla="*/ 8841 w 10000"/>
              <a:gd name="connsiteY41-8022" fmla="*/ 1569 h 10000"/>
              <a:gd name="connsiteX42-8023" fmla="*/ 8841 w 10000"/>
              <a:gd name="connsiteY42-8024" fmla="*/ 1252 h 10000"/>
              <a:gd name="connsiteX43-8025" fmla="*/ 9034 w 10000"/>
              <a:gd name="connsiteY43-8026" fmla="*/ 627 h 10000"/>
              <a:gd name="connsiteX44-8027" fmla="*/ 9034 w 10000"/>
              <a:gd name="connsiteY44-8028" fmla="*/ 312 h 10000"/>
              <a:gd name="connsiteX45-8029" fmla="*/ 9227 w 10000"/>
              <a:gd name="connsiteY45-8030" fmla="*/ 312 h 10000"/>
              <a:gd name="connsiteX46-8031" fmla="*/ 9227 w 10000"/>
              <a:gd name="connsiteY46-8032" fmla="*/ 0 h 10000"/>
              <a:gd name="connsiteX47-8033" fmla="*/ 9227 w 10000"/>
              <a:gd name="connsiteY47-8034" fmla="*/ 0 h 10000"/>
              <a:gd name="connsiteX48-8035" fmla="*/ 9227 w 10000"/>
              <a:gd name="connsiteY48-8036" fmla="*/ 0 h 10000"/>
              <a:gd name="connsiteX49-8037" fmla="*/ 9227 w 10000"/>
              <a:gd name="connsiteY49-8038" fmla="*/ 312 h 10000"/>
              <a:gd name="connsiteX50-8039" fmla="*/ 9420 w 10000"/>
              <a:gd name="connsiteY50-8040" fmla="*/ 312 h 10000"/>
              <a:gd name="connsiteX51-8041" fmla="*/ 9420 w 10000"/>
              <a:gd name="connsiteY51-8042" fmla="*/ 627 h 10000"/>
              <a:gd name="connsiteX52-8043" fmla="*/ 9420 w 10000"/>
              <a:gd name="connsiteY52-8044" fmla="*/ 1252 h 10000"/>
              <a:gd name="connsiteX53-8045" fmla="*/ 9420 w 10000"/>
              <a:gd name="connsiteY53-8046" fmla="*/ 1569 h 10000"/>
              <a:gd name="connsiteX54-8047" fmla="*/ 9420 w 10000"/>
              <a:gd name="connsiteY54-8048" fmla="*/ 2200 h 10000"/>
              <a:gd name="connsiteX55-8049" fmla="*/ 9420 w 10000"/>
              <a:gd name="connsiteY55-8050" fmla="*/ 2824 h 10000"/>
              <a:gd name="connsiteX56-8051" fmla="*/ 9614 w 10000"/>
              <a:gd name="connsiteY56-8052" fmla="*/ 4082 h 10000"/>
              <a:gd name="connsiteX57-8053" fmla="*/ 9614 w 10000"/>
              <a:gd name="connsiteY57-8054" fmla="*/ 5017 h 10000"/>
              <a:gd name="connsiteX58-8055" fmla="*/ 9807 w 10000"/>
              <a:gd name="connsiteY58-8056" fmla="*/ 5957 h 10000"/>
              <a:gd name="connsiteX59-8057" fmla="*/ 10000 w 10000"/>
              <a:gd name="connsiteY59-8058" fmla="*/ 6546 h 10000"/>
              <a:gd name="connsiteX60-8059" fmla="*/ 10000 w 10000"/>
              <a:gd name="connsiteY60-8060" fmla="*/ 6863 h 10000"/>
              <a:gd name="connsiteX61-8061" fmla="*/ 10000 w 10000"/>
              <a:gd name="connsiteY61-8062" fmla="*/ 7181 h 10000"/>
              <a:gd name="connsiteX62-8063" fmla="*/ 10000 w 10000"/>
              <a:gd name="connsiteY62-8064" fmla="*/ 7484 h 10000"/>
              <a:gd name="connsiteX63-8065" fmla="*/ 9807 w 10000"/>
              <a:gd name="connsiteY63-8066" fmla="*/ 7800 h 10000"/>
              <a:gd name="connsiteX64-8067" fmla="*/ 9420 w 10000"/>
              <a:gd name="connsiteY64-8068" fmla="*/ 8119 h 10000"/>
              <a:gd name="connsiteX65-8069" fmla="*/ 9034 w 10000"/>
              <a:gd name="connsiteY65-8070" fmla="*/ 8429 h 10000"/>
              <a:gd name="connsiteX66-8071" fmla="*/ 8647 w 10000"/>
              <a:gd name="connsiteY66-8072" fmla="*/ 8744 h 10000"/>
              <a:gd name="connsiteX67-8073" fmla="*/ 8092 w 10000"/>
              <a:gd name="connsiteY67-8074" fmla="*/ 9063 h 10000"/>
              <a:gd name="connsiteX68-8075" fmla="*/ 7318 w 10000"/>
              <a:gd name="connsiteY68-8076" fmla="*/ 9373 h 10000"/>
              <a:gd name="connsiteX69-8077" fmla="*/ 6739 w 10000"/>
              <a:gd name="connsiteY69-8078" fmla="*/ 9687 h 10000"/>
              <a:gd name="connsiteX70-8079" fmla="*/ 5967 w 10000"/>
              <a:gd name="connsiteY70-8080" fmla="*/ 10000 h 10000"/>
              <a:gd name="connsiteX71-8081" fmla="*/ 5001 w 10000"/>
              <a:gd name="connsiteY71-8082" fmla="*/ 10000 h 10000"/>
              <a:gd name="connsiteX72-8083" fmla="*/ 5001 w 10000"/>
              <a:gd name="connsiteY72-8084" fmla="*/ 10000 h 10000"/>
              <a:gd name="connsiteX0-8085" fmla="*/ 5001 w 10000"/>
              <a:gd name="connsiteY0-8086" fmla="*/ 10000 h 10000"/>
              <a:gd name="connsiteX1-8087" fmla="*/ 4227 w 10000"/>
              <a:gd name="connsiteY1-8088" fmla="*/ 9687 h 10000"/>
              <a:gd name="connsiteX2-8089" fmla="*/ 3479 w 10000"/>
              <a:gd name="connsiteY2-8090" fmla="*/ 9687 h 10000"/>
              <a:gd name="connsiteX3-8091" fmla="*/ 2899 w 10000"/>
              <a:gd name="connsiteY3-8092" fmla="*/ 9373 h 10000"/>
              <a:gd name="connsiteX4-8093" fmla="*/ 2320 w 10000"/>
              <a:gd name="connsiteY4-8094" fmla="*/ 9063 h 10000"/>
              <a:gd name="connsiteX5-8095" fmla="*/ 1933 w 10000"/>
              <a:gd name="connsiteY5-8096" fmla="*/ 8744 h 10000"/>
              <a:gd name="connsiteX6-8097" fmla="*/ 1546 w 10000"/>
              <a:gd name="connsiteY6-8098" fmla="*/ 8119 h 10000"/>
              <a:gd name="connsiteX7-8099" fmla="*/ 1160 w 10000"/>
              <a:gd name="connsiteY7-8100" fmla="*/ 7484 h 10000"/>
              <a:gd name="connsiteX8-8101" fmla="*/ 966 w 10000"/>
              <a:gd name="connsiteY8-8102" fmla="*/ 6863 h 10000"/>
              <a:gd name="connsiteX9-8103" fmla="*/ 581 w 10000"/>
              <a:gd name="connsiteY9-8104" fmla="*/ 5957 h 10000"/>
              <a:gd name="connsiteX10-8105" fmla="*/ 387 w 10000"/>
              <a:gd name="connsiteY10-8106" fmla="*/ 5017 h 10000"/>
              <a:gd name="connsiteX11-8107" fmla="*/ 194 w 10000"/>
              <a:gd name="connsiteY11-8108" fmla="*/ 4082 h 10000"/>
              <a:gd name="connsiteX12-8109" fmla="*/ 194 w 10000"/>
              <a:gd name="connsiteY12-8110" fmla="*/ 3138 h 10000"/>
              <a:gd name="connsiteX13-8111" fmla="*/ 0 w 10000"/>
              <a:gd name="connsiteY13-8112" fmla="*/ 2508 h 10000"/>
              <a:gd name="connsiteX14-8113" fmla="*/ 1160 w 10000"/>
              <a:gd name="connsiteY14-8114" fmla="*/ 941 h 10000"/>
              <a:gd name="connsiteX15-8115" fmla="*/ 1354 w 10000"/>
              <a:gd name="connsiteY15-8116" fmla="*/ 2824 h 10000"/>
              <a:gd name="connsiteX16-8117" fmla="*/ 1546 w 10000"/>
              <a:gd name="connsiteY16-8118" fmla="*/ 3761 h 10000"/>
              <a:gd name="connsiteX17-8119" fmla="*/ 1546 w 10000"/>
              <a:gd name="connsiteY17-8120" fmla="*/ 4392 h 10000"/>
              <a:gd name="connsiteX18-8121" fmla="*/ 1740 w 10000"/>
              <a:gd name="connsiteY18-8122" fmla="*/ 5017 h 10000"/>
              <a:gd name="connsiteX19-8123" fmla="*/ 2126 w 10000"/>
              <a:gd name="connsiteY19-8124" fmla="*/ 5645 h 10000"/>
              <a:gd name="connsiteX20-8125" fmla="*/ 2320 w 10000"/>
              <a:gd name="connsiteY20-8126" fmla="*/ 5957 h 10000"/>
              <a:gd name="connsiteX21-8127" fmla="*/ 2706 w 10000"/>
              <a:gd name="connsiteY21-8128" fmla="*/ 6272 h 10000"/>
              <a:gd name="connsiteX22-8129" fmla="*/ 3091 w 10000"/>
              <a:gd name="connsiteY22-8130" fmla="*/ 6546 h 10000"/>
              <a:gd name="connsiteX23-8131" fmla="*/ 3479 w 10000"/>
              <a:gd name="connsiteY23-8132" fmla="*/ 6863 h 10000"/>
              <a:gd name="connsiteX24-8133" fmla="*/ 3842 w 10000"/>
              <a:gd name="connsiteY24-8134" fmla="*/ 6863 h 10000"/>
              <a:gd name="connsiteX25-8135" fmla="*/ 4422 w 10000"/>
              <a:gd name="connsiteY25-8136" fmla="*/ 7181 h 10000"/>
              <a:gd name="connsiteX26-8137" fmla="*/ 5001 w 10000"/>
              <a:gd name="connsiteY26-8138" fmla="*/ 7181 h 10000"/>
              <a:gd name="connsiteX27-8139" fmla="*/ 5580 w 10000"/>
              <a:gd name="connsiteY27-8140" fmla="*/ 7181 h 10000"/>
              <a:gd name="connsiteX28-8141" fmla="*/ 6159 w 10000"/>
              <a:gd name="connsiteY28-8142" fmla="*/ 6863 h 10000"/>
              <a:gd name="connsiteX29-8143" fmla="*/ 6547 w 10000"/>
              <a:gd name="connsiteY29-8144" fmla="*/ 6863 h 10000"/>
              <a:gd name="connsiteX30-8145" fmla="*/ 7126 w 10000"/>
              <a:gd name="connsiteY30-8146" fmla="*/ 6546 h 10000"/>
              <a:gd name="connsiteX31-8147" fmla="*/ 7513 w 10000"/>
              <a:gd name="connsiteY31-8148" fmla="*/ 6272 h 10000"/>
              <a:gd name="connsiteX32-8149" fmla="*/ 7898 w 10000"/>
              <a:gd name="connsiteY32-8150" fmla="*/ 5957 h 10000"/>
              <a:gd name="connsiteX33-8151" fmla="*/ 8092 w 10000"/>
              <a:gd name="connsiteY33-8152" fmla="*/ 5645 h 10000"/>
              <a:gd name="connsiteX34-8153" fmla="*/ 8092 w 10000"/>
              <a:gd name="connsiteY34-8154" fmla="*/ 5333 h 10000"/>
              <a:gd name="connsiteX35-8155" fmla="*/ 8261 w 10000"/>
              <a:gd name="connsiteY35-8156" fmla="*/ 4705 h 10000"/>
              <a:gd name="connsiteX36-8157" fmla="*/ 8454 w 10000"/>
              <a:gd name="connsiteY36-8158" fmla="*/ 4082 h 10000"/>
              <a:gd name="connsiteX37-8159" fmla="*/ 8647 w 10000"/>
              <a:gd name="connsiteY37-8160" fmla="*/ 3761 h 10000"/>
              <a:gd name="connsiteX38-8161" fmla="*/ 8647 w 10000"/>
              <a:gd name="connsiteY38-8162" fmla="*/ 2824 h 10000"/>
              <a:gd name="connsiteX39-8163" fmla="*/ 8841 w 10000"/>
              <a:gd name="connsiteY39-8164" fmla="*/ 2200 h 10000"/>
              <a:gd name="connsiteX40-8165" fmla="*/ 8841 w 10000"/>
              <a:gd name="connsiteY40-8166" fmla="*/ 1569 h 10000"/>
              <a:gd name="connsiteX41-8167" fmla="*/ 8841 w 10000"/>
              <a:gd name="connsiteY41-8168" fmla="*/ 1252 h 10000"/>
              <a:gd name="connsiteX42-8169" fmla="*/ 9034 w 10000"/>
              <a:gd name="connsiteY42-8170" fmla="*/ 627 h 10000"/>
              <a:gd name="connsiteX43-8171" fmla="*/ 9034 w 10000"/>
              <a:gd name="connsiteY43-8172" fmla="*/ 312 h 10000"/>
              <a:gd name="connsiteX44-8173" fmla="*/ 9227 w 10000"/>
              <a:gd name="connsiteY44-8174" fmla="*/ 312 h 10000"/>
              <a:gd name="connsiteX45-8175" fmla="*/ 9227 w 10000"/>
              <a:gd name="connsiteY45-8176" fmla="*/ 0 h 10000"/>
              <a:gd name="connsiteX46-8177" fmla="*/ 9227 w 10000"/>
              <a:gd name="connsiteY46-8178" fmla="*/ 0 h 10000"/>
              <a:gd name="connsiteX47-8179" fmla="*/ 9227 w 10000"/>
              <a:gd name="connsiteY47-8180" fmla="*/ 0 h 10000"/>
              <a:gd name="connsiteX48-8181" fmla="*/ 9227 w 10000"/>
              <a:gd name="connsiteY48-8182" fmla="*/ 312 h 10000"/>
              <a:gd name="connsiteX49-8183" fmla="*/ 9420 w 10000"/>
              <a:gd name="connsiteY49-8184" fmla="*/ 312 h 10000"/>
              <a:gd name="connsiteX50-8185" fmla="*/ 9420 w 10000"/>
              <a:gd name="connsiteY50-8186" fmla="*/ 627 h 10000"/>
              <a:gd name="connsiteX51-8187" fmla="*/ 9420 w 10000"/>
              <a:gd name="connsiteY51-8188" fmla="*/ 1252 h 10000"/>
              <a:gd name="connsiteX52-8189" fmla="*/ 9420 w 10000"/>
              <a:gd name="connsiteY52-8190" fmla="*/ 1569 h 10000"/>
              <a:gd name="connsiteX53-8191" fmla="*/ 9420 w 10000"/>
              <a:gd name="connsiteY53-8192" fmla="*/ 2200 h 10000"/>
              <a:gd name="connsiteX54-8193" fmla="*/ 9420 w 10000"/>
              <a:gd name="connsiteY54-8194" fmla="*/ 2824 h 10000"/>
              <a:gd name="connsiteX55-8195" fmla="*/ 9614 w 10000"/>
              <a:gd name="connsiteY55-8196" fmla="*/ 4082 h 10000"/>
              <a:gd name="connsiteX56-8197" fmla="*/ 9614 w 10000"/>
              <a:gd name="connsiteY56-8198" fmla="*/ 5017 h 10000"/>
              <a:gd name="connsiteX57-8199" fmla="*/ 9807 w 10000"/>
              <a:gd name="connsiteY57-8200" fmla="*/ 5957 h 10000"/>
              <a:gd name="connsiteX58-8201" fmla="*/ 10000 w 10000"/>
              <a:gd name="connsiteY58-8202" fmla="*/ 6546 h 10000"/>
              <a:gd name="connsiteX59-8203" fmla="*/ 10000 w 10000"/>
              <a:gd name="connsiteY59-8204" fmla="*/ 6863 h 10000"/>
              <a:gd name="connsiteX60-8205" fmla="*/ 10000 w 10000"/>
              <a:gd name="connsiteY60-8206" fmla="*/ 7181 h 10000"/>
              <a:gd name="connsiteX61-8207" fmla="*/ 10000 w 10000"/>
              <a:gd name="connsiteY61-8208" fmla="*/ 7484 h 10000"/>
              <a:gd name="connsiteX62-8209" fmla="*/ 9807 w 10000"/>
              <a:gd name="connsiteY62-8210" fmla="*/ 7800 h 10000"/>
              <a:gd name="connsiteX63-8211" fmla="*/ 9420 w 10000"/>
              <a:gd name="connsiteY63-8212" fmla="*/ 8119 h 10000"/>
              <a:gd name="connsiteX64-8213" fmla="*/ 9034 w 10000"/>
              <a:gd name="connsiteY64-8214" fmla="*/ 8429 h 10000"/>
              <a:gd name="connsiteX65-8215" fmla="*/ 8647 w 10000"/>
              <a:gd name="connsiteY65-8216" fmla="*/ 8744 h 10000"/>
              <a:gd name="connsiteX66-8217" fmla="*/ 8092 w 10000"/>
              <a:gd name="connsiteY66-8218" fmla="*/ 9063 h 10000"/>
              <a:gd name="connsiteX67-8219" fmla="*/ 7318 w 10000"/>
              <a:gd name="connsiteY67-8220" fmla="*/ 9373 h 10000"/>
              <a:gd name="connsiteX68-8221" fmla="*/ 6739 w 10000"/>
              <a:gd name="connsiteY68-8222" fmla="*/ 9687 h 10000"/>
              <a:gd name="connsiteX69-8223" fmla="*/ 5967 w 10000"/>
              <a:gd name="connsiteY69-8224" fmla="*/ 10000 h 10000"/>
              <a:gd name="connsiteX70-8225" fmla="*/ 5001 w 10000"/>
              <a:gd name="connsiteY70-8226" fmla="*/ 10000 h 10000"/>
              <a:gd name="connsiteX71-8227" fmla="*/ 5001 w 10000"/>
              <a:gd name="connsiteY71-8228" fmla="*/ 10000 h 10000"/>
              <a:gd name="connsiteX0-8229" fmla="*/ 5001 w 10000"/>
              <a:gd name="connsiteY0-8230" fmla="*/ 10000 h 10000"/>
              <a:gd name="connsiteX1-8231" fmla="*/ 4227 w 10000"/>
              <a:gd name="connsiteY1-8232" fmla="*/ 9687 h 10000"/>
              <a:gd name="connsiteX2-8233" fmla="*/ 3479 w 10000"/>
              <a:gd name="connsiteY2-8234" fmla="*/ 9687 h 10000"/>
              <a:gd name="connsiteX3-8235" fmla="*/ 2899 w 10000"/>
              <a:gd name="connsiteY3-8236" fmla="*/ 9373 h 10000"/>
              <a:gd name="connsiteX4-8237" fmla="*/ 2320 w 10000"/>
              <a:gd name="connsiteY4-8238" fmla="*/ 9063 h 10000"/>
              <a:gd name="connsiteX5-8239" fmla="*/ 1933 w 10000"/>
              <a:gd name="connsiteY5-8240" fmla="*/ 8744 h 10000"/>
              <a:gd name="connsiteX6-8241" fmla="*/ 1546 w 10000"/>
              <a:gd name="connsiteY6-8242" fmla="*/ 8119 h 10000"/>
              <a:gd name="connsiteX7-8243" fmla="*/ 1160 w 10000"/>
              <a:gd name="connsiteY7-8244" fmla="*/ 7484 h 10000"/>
              <a:gd name="connsiteX8-8245" fmla="*/ 966 w 10000"/>
              <a:gd name="connsiteY8-8246" fmla="*/ 6863 h 10000"/>
              <a:gd name="connsiteX9-8247" fmla="*/ 581 w 10000"/>
              <a:gd name="connsiteY9-8248" fmla="*/ 5957 h 10000"/>
              <a:gd name="connsiteX10-8249" fmla="*/ 387 w 10000"/>
              <a:gd name="connsiteY10-8250" fmla="*/ 5017 h 10000"/>
              <a:gd name="connsiteX11-8251" fmla="*/ 194 w 10000"/>
              <a:gd name="connsiteY11-8252" fmla="*/ 4082 h 10000"/>
              <a:gd name="connsiteX12-8253" fmla="*/ 194 w 10000"/>
              <a:gd name="connsiteY12-8254" fmla="*/ 3138 h 10000"/>
              <a:gd name="connsiteX13-8255" fmla="*/ 0 w 10000"/>
              <a:gd name="connsiteY13-8256" fmla="*/ 2508 h 10000"/>
              <a:gd name="connsiteX14-8257" fmla="*/ 1354 w 10000"/>
              <a:gd name="connsiteY14-8258" fmla="*/ 2824 h 10000"/>
              <a:gd name="connsiteX15-8259" fmla="*/ 1546 w 10000"/>
              <a:gd name="connsiteY15-8260" fmla="*/ 3761 h 10000"/>
              <a:gd name="connsiteX16-8261" fmla="*/ 1546 w 10000"/>
              <a:gd name="connsiteY16-8262" fmla="*/ 4392 h 10000"/>
              <a:gd name="connsiteX17-8263" fmla="*/ 1740 w 10000"/>
              <a:gd name="connsiteY17-8264" fmla="*/ 5017 h 10000"/>
              <a:gd name="connsiteX18-8265" fmla="*/ 2126 w 10000"/>
              <a:gd name="connsiteY18-8266" fmla="*/ 5645 h 10000"/>
              <a:gd name="connsiteX19-8267" fmla="*/ 2320 w 10000"/>
              <a:gd name="connsiteY19-8268" fmla="*/ 5957 h 10000"/>
              <a:gd name="connsiteX20-8269" fmla="*/ 2706 w 10000"/>
              <a:gd name="connsiteY20-8270" fmla="*/ 6272 h 10000"/>
              <a:gd name="connsiteX21-8271" fmla="*/ 3091 w 10000"/>
              <a:gd name="connsiteY21-8272" fmla="*/ 6546 h 10000"/>
              <a:gd name="connsiteX22-8273" fmla="*/ 3479 w 10000"/>
              <a:gd name="connsiteY22-8274" fmla="*/ 6863 h 10000"/>
              <a:gd name="connsiteX23-8275" fmla="*/ 3842 w 10000"/>
              <a:gd name="connsiteY23-8276" fmla="*/ 6863 h 10000"/>
              <a:gd name="connsiteX24-8277" fmla="*/ 4422 w 10000"/>
              <a:gd name="connsiteY24-8278" fmla="*/ 7181 h 10000"/>
              <a:gd name="connsiteX25-8279" fmla="*/ 5001 w 10000"/>
              <a:gd name="connsiteY25-8280" fmla="*/ 7181 h 10000"/>
              <a:gd name="connsiteX26-8281" fmla="*/ 5580 w 10000"/>
              <a:gd name="connsiteY26-8282" fmla="*/ 7181 h 10000"/>
              <a:gd name="connsiteX27-8283" fmla="*/ 6159 w 10000"/>
              <a:gd name="connsiteY27-8284" fmla="*/ 6863 h 10000"/>
              <a:gd name="connsiteX28-8285" fmla="*/ 6547 w 10000"/>
              <a:gd name="connsiteY28-8286" fmla="*/ 6863 h 10000"/>
              <a:gd name="connsiteX29-8287" fmla="*/ 7126 w 10000"/>
              <a:gd name="connsiteY29-8288" fmla="*/ 6546 h 10000"/>
              <a:gd name="connsiteX30-8289" fmla="*/ 7513 w 10000"/>
              <a:gd name="connsiteY30-8290" fmla="*/ 6272 h 10000"/>
              <a:gd name="connsiteX31-8291" fmla="*/ 7898 w 10000"/>
              <a:gd name="connsiteY31-8292" fmla="*/ 5957 h 10000"/>
              <a:gd name="connsiteX32-8293" fmla="*/ 8092 w 10000"/>
              <a:gd name="connsiteY32-8294" fmla="*/ 5645 h 10000"/>
              <a:gd name="connsiteX33-8295" fmla="*/ 8092 w 10000"/>
              <a:gd name="connsiteY33-8296" fmla="*/ 5333 h 10000"/>
              <a:gd name="connsiteX34-8297" fmla="*/ 8261 w 10000"/>
              <a:gd name="connsiteY34-8298" fmla="*/ 4705 h 10000"/>
              <a:gd name="connsiteX35-8299" fmla="*/ 8454 w 10000"/>
              <a:gd name="connsiteY35-8300" fmla="*/ 4082 h 10000"/>
              <a:gd name="connsiteX36-8301" fmla="*/ 8647 w 10000"/>
              <a:gd name="connsiteY36-8302" fmla="*/ 3761 h 10000"/>
              <a:gd name="connsiteX37-8303" fmla="*/ 8647 w 10000"/>
              <a:gd name="connsiteY37-8304" fmla="*/ 2824 h 10000"/>
              <a:gd name="connsiteX38-8305" fmla="*/ 8841 w 10000"/>
              <a:gd name="connsiteY38-8306" fmla="*/ 2200 h 10000"/>
              <a:gd name="connsiteX39-8307" fmla="*/ 8841 w 10000"/>
              <a:gd name="connsiteY39-8308" fmla="*/ 1569 h 10000"/>
              <a:gd name="connsiteX40-8309" fmla="*/ 8841 w 10000"/>
              <a:gd name="connsiteY40-8310" fmla="*/ 1252 h 10000"/>
              <a:gd name="connsiteX41-8311" fmla="*/ 9034 w 10000"/>
              <a:gd name="connsiteY41-8312" fmla="*/ 627 h 10000"/>
              <a:gd name="connsiteX42-8313" fmla="*/ 9034 w 10000"/>
              <a:gd name="connsiteY42-8314" fmla="*/ 312 h 10000"/>
              <a:gd name="connsiteX43-8315" fmla="*/ 9227 w 10000"/>
              <a:gd name="connsiteY43-8316" fmla="*/ 312 h 10000"/>
              <a:gd name="connsiteX44-8317" fmla="*/ 9227 w 10000"/>
              <a:gd name="connsiteY44-8318" fmla="*/ 0 h 10000"/>
              <a:gd name="connsiteX45-8319" fmla="*/ 9227 w 10000"/>
              <a:gd name="connsiteY45-8320" fmla="*/ 0 h 10000"/>
              <a:gd name="connsiteX46-8321" fmla="*/ 9227 w 10000"/>
              <a:gd name="connsiteY46-8322" fmla="*/ 0 h 10000"/>
              <a:gd name="connsiteX47-8323" fmla="*/ 9227 w 10000"/>
              <a:gd name="connsiteY47-8324" fmla="*/ 312 h 10000"/>
              <a:gd name="connsiteX48-8325" fmla="*/ 9420 w 10000"/>
              <a:gd name="connsiteY48-8326" fmla="*/ 312 h 10000"/>
              <a:gd name="connsiteX49-8327" fmla="*/ 9420 w 10000"/>
              <a:gd name="connsiteY49-8328" fmla="*/ 627 h 10000"/>
              <a:gd name="connsiteX50-8329" fmla="*/ 9420 w 10000"/>
              <a:gd name="connsiteY50-8330" fmla="*/ 1252 h 10000"/>
              <a:gd name="connsiteX51-8331" fmla="*/ 9420 w 10000"/>
              <a:gd name="connsiteY51-8332" fmla="*/ 1569 h 10000"/>
              <a:gd name="connsiteX52-8333" fmla="*/ 9420 w 10000"/>
              <a:gd name="connsiteY52-8334" fmla="*/ 2200 h 10000"/>
              <a:gd name="connsiteX53-8335" fmla="*/ 9420 w 10000"/>
              <a:gd name="connsiteY53-8336" fmla="*/ 2824 h 10000"/>
              <a:gd name="connsiteX54-8337" fmla="*/ 9614 w 10000"/>
              <a:gd name="connsiteY54-8338" fmla="*/ 4082 h 10000"/>
              <a:gd name="connsiteX55-8339" fmla="*/ 9614 w 10000"/>
              <a:gd name="connsiteY55-8340" fmla="*/ 5017 h 10000"/>
              <a:gd name="connsiteX56-8341" fmla="*/ 9807 w 10000"/>
              <a:gd name="connsiteY56-8342" fmla="*/ 5957 h 10000"/>
              <a:gd name="connsiteX57-8343" fmla="*/ 10000 w 10000"/>
              <a:gd name="connsiteY57-8344" fmla="*/ 6546 h 10000"/>
              <a:gd name="connsiteX58-8345" fmla="*/ 10000 w 10000"/>
              <a:gd name="connsiteY58-8346" fmla="*/ 6863 h 10000"/>
              <a:gd name="connsiteX59-8347" fmla="*/ 10000 w 10000"/>
              <a:gd name="connsiteY59-8348" fmla="*/ 7181 h 10000"/>
              <a:gd name="connsiteX60-8349" fmla="*/ 10000 w 10000"/>
              <a:gd name="connsiteY60-8350" fmla="*/ 7484 h 10000"/>
              <a:gd name="connsiteX61-8351" fmla="*/ 9807 w 10000"/>
              <a:gd name="connsiteY61-8352" fmla="*/ 7800 h 10000"/>
              <a:gd name="connsiteX62-8353" fmla="*/ 9420 w 10000"/>
              <a:gd name="connsiteY62-8354" fmla="*/ 8119 h 10000"/>
              <a:gd name="connsiteX63-8355" fmla="*/ 9034 w 10000"/>
              <a:gd name="connsiteY63-8356" fmla="*/ 8429 h 10000"/>
              <a:gd name="connsiteX64-8357" fmla="*/ 8647 w 10000"/>
              <a:gd name="connsiteY64-8358" fmla="*/ 8744 h 10000"/>
              <a:gd name="connsiteX65-8359" fmla="*/ 8092 w 10000"/>
              <a:gd name="connsiteY65-8360" fmla="*/ 9063 h 10000"/>
              <a:gd name="connsiteX66-8361" fmla="*/ 7318 w 10000"/>
              <a:gd name="connsiteY66-8362" fmla="*/ 9373 h 10000"/>
              <a:gd name="connsiteX67-8363" fmla="*/ 6739 w 10000"/>
              <a:gd name="connsiteY67-8364" fmla="*/ 9687 h 10000"/>
              <a:gd name="connsiteX68-8365" fmla="*/ 5967 w 10000"/>
              <a:gd name="connsiteY68-8366" fmla="*/ 10000 h 10000"/>
              <a:gd name="connsiteX69-8367" fmla="*/ 5001 w 10000"/>
              <a:gd name="connsiteY69-8368" fmla="*/ 10000 h 10000"/>
              <a:gd name="connsiteX70-8369" fmla="*/ 5001 w 10000"/>
              <a:gd name="connsiteY70-8370" fmla="*/ 10000 h 10000"/>
              <a:gd name="connsiteX0-8371" fmla="*/ 5001 w 10000"/>
              <a:gd name="connsiteY0-8372" fmla="*/ 10000 h 10000"/>
              <a:gd name="connsiteX1-8373" fmla="*/ 4227 w 10000"/>
              <a:gd name="connsiteY1-8374" fmla="*/ 9687 h 10000"/>
              <a:gd name="connsiteX2-8375" fmla="*/ 3479 w 10000"/>
              <a:gd name="connsiteY2-8376" fmla="*/ 9687 h 10000"/>
              <a:gd name="connsiteX3-8377" fmla="*/ 2899 w 10000"/>
              <a:gd name="connsiteY3-8378" fmla="*/ 9373 h 10000"/>
              <a:gd name="connsiteX4-8379" fmla="*/ 2320 w 10000"/>
              <a:gd name="connsiteY4-8380" fmla="*/ 9063 h 10000"/>
              <a:gd name="connsiteX5-8381" fmla="*/ 1933 w 10000"/>
              <a:gd name="connsiteY5-8382" fmla="*/ 8744 h 10000"/>
              <a:gd name="connsiteX6-8383" fmla="*/ 1546 w 10000"/>
              <a:gd name="connsiteY6-8384" fmla="*/ 8119 h 10000"/>
              <a:gd name="connsiteX7-8385" fmla="*/ 1160 w 10000"/>
              <a:gd name="connsiteY7-8386" fmla="*/ 7484 h 10000"/>
              <a:gd name="connsiteX8-8387" fmla="*/ 966 w 10000"/>
              <a:gd name="connsiteY8-8388" fmla="*/ 6863 h 10000"/>
              <a:gd name="connsiteX9-8389" fmla="*/ 581 w 10000"/>
              <a:gd name="connsiteY9-8390" fmla="*/ 5957 h 10000"/>
              <a:gd name="connsiteX10-8391" fmla="*/ 387 w 10000"/>
              <a:gd name="connsiteY10-8392" fmla="*/ 5017 h 10000"/>
              <a:gd name="connsiteX11-8393" fmla="*/ 194 w 10000"/>
              <a:gd name="connsiteY11-8394" fmla="*/ 4082 h 10000"/>
              <a:gd name="connsiteX12-8395" fmla="*/ 194 w 10000"/>
              <a:gd name="connsiteY12-8396" fmla="*/ 3138 h 10000"/>
              <a:gd name="connsiteX13-8397" fmla="*/ 0 w 10000"/>
              <a:gd name="connsiteY13-8398" fmla="*/ 2508 h 10000"/>
              <a:gd name="connsiteX14-8399" fmla="*/ 1546 w 10000"/>
              <a:gd name="connsiteY14-8400" fmla="*/ 3761 h 10000"/>
              <a:gd name="connsiteX15-8401" fmla="*/ 1546 w 10000"/>
              <a:gd name="connsiteY15-8402" fmla="*/ 4392 h 10000"/>
              <a:gd name="connsiteX16-8403" fmla="*/ 1740 w 10000"/>
              <a:gd name="connsiteY16-8404" fmla="*/ 5017 h 10000"/>
              <a:gd name="connsiteX17-8405" fmla="*/ 2126 w 10000"/>
              <a:gd name="connsiteY17-8406" fmla="*/ 5645 h 10000"/>
              <a:gd name="connsiteX18-8407" fmla="*/ 2320 w 10000"/>
              <a:gd name="connsiteY18-8408" fmla="*/ 5957 h 10000"/>
              <a:gd name="connsiteX19-8409" fmla="*/ 2706 w 10000"/>
              <a:gd name="connsiteY19-8410" fmla="*/ 6272 h 10000"/>
              <a:gd name="connsiteX20-8411" fmla="*/ 3091 w 10000"/>
              <a:gd name="connsiteY20-8412" fmla="*/ 6546 h 10000"/>
              <a:gd name="connsiteX21-8413" fmla="*/ 3479 w 10000"/>
              <a:gd name="connsiteY21-8414" fmla="*/ 6863 h 10000"/>
              <a:gd name="connsiteX22-8415" fmla="*/ 3842 w 10000"/>
              <a:gd name="connsiteY22-8416" fmla="*/ 6863 h 10000"/>
              <a:gd name="connsiteX23-8417" fmla="*/ 4422 w 10000"/>
              <a:gd name="connsiteY23-8418" fmla="*/ 7181 h 10000"/>
              <a:gd name="connsiteX24-8419" fmla="*/ 5001 w 10000"/>
              <a:gd name="connsiteY24-8420" fmla="*/ 7181 h 10000"/>
              <a:gd name="connsiteX25-8421" fmla="*/ 5580 w 10000"/>
              <a:gd name="connsiteY25-8422" fmla="*/ 7181 h 10000"/>
              <a:gd name="connsiteX26-8423" fmla="*/ 6159 w 10000"/>
              <a:gd name="connsiteY26-8424" fmla="*/ 6863 h 10000"/>
              <a:gd name="connsiteX27-8425" fmla="*/ 6547 w 10000"/>
              <a:gd name="connsiteY27-8426" fmla="*/ 6863 h 10000"/>
              <a:gd name="connsiteX28-8427" fmla="*/ 7126 w 10000"/>
              <a:gd name="connsiteY28-8428" fmla="*/ 6546 h 10000"/>
              <a:gd name="connsiteX29-8429" fmla="*/ 7513 w 10000"/>
              <a:gd name="connsiteY29-8430" fmla="*/ 6272 h 10000"/>
              <a:gd name="connsiteX30-8431" fmla="*/ 7898 w 10000"/>
              <a:gd name="connsiteY30-8432" fmla="*/ 5957 h 10000"/>
              <a:gd name="connsiteX31-8433" fmla="*/ 8092 w 10000"/>
              <a:gd name="connsiteY31-8434" fmla="*/ 5645 h 10000"/>
              <a:gd name="connsiteX32-8435" fmla="*/ 8092 w 10000"/>
              <a:gd name="connsiteY32-8436" fmla="*/ 5333 h 10000"/>
              <a:gd name="connsiteX33-8437" fmla="*/ 8261 w 10000"/>
              <a:gd name="connsiteY33-8438" fmla="*/ 4705 h 10000"/>
              <a:gd name="connsiteX34-8439" fmla="*/ 8454 w 10000"/>
              <a:gd name="connsiteY34-8440" fmla="*/ 4082 h 10000"/>
              <a:gd name="connsiteX35-8441" fmla="*/ 8647 w 10000"/>
              <a:gd name="connsiteY35-8442" fmla="*/ 3761 h 10000"/>
              <a:gd name="connsiteX36-8443" fmla="*/ 8647 w 10000"/>
              <a:gd name="connsiteY36-8444" fmla="*/ 2824 h 10000"/>
              <a:gd name="connsiteX37-8445" fmla="*/ 8841 w 10000"/>
              <a:gd name="connsiteY37-8446" fmla="*/ 2200 h 10000"/>
              <a:gd name="connsiteX38-8447" fmla="*/ 8841 w 10000"/>
              <a:gd name="connsiteY38-8448" fmla="*/ 1569 h 10000"/>
              <a:gd name="connsiteX39-8449" fmla="*/ 8841 w 10000"/>
              <a:gd name="connsiteY39-8450" fmla="*/ 1252 h 10000"/>
              <a:gd name="connsiteX40-8451" fmla="*/ 9034 w 10000"/>
              <a:gd name="connsiteY40-8452" fmla="*/ 627 h 10000"/>
              <a:gd name="connsiteX41-8453" fmla="*/ 9034 w 10000"/>
              <a:gd name="connsiteY41-8454" fmla="*/ 312 h 10000"/>
              <a:gd name="connsiteX42-8455" fmla="*/ 9227 w 10000"/>
              <a:gd name="connsiteY42-8456" fmla="*/ 312 h 10000"/>
              <a:gd name="connsiteX43-8457" fmla="*/ 9227 w 10000"/>
              <a:gd name="connsiteY43-8458" fmla="*/ 0 h 10000"/>
              <a:gd name="connsiteX44-8459" fmla="*/ 9227 w 10000"/>
              <a:gd name="connsiteY44-8460" fmla="*/ 0 h 10000"/>
              <a:gd name="connsiteX45-8461" fmla="*/ 9227 w 10000"/>
              <a:gd name="connsiteY45-8462" fmla="*/ 0 h 10000"/>
              <a:gd name="connsiteX46-8463" fmla="*/ 9227 w 10000"/>
              <a:gd name="connsiteY46-8464" fmla="*/ 312 h 10000"/>
              <a:gd name="connsiteX47-8465" fmla="*/ 9420 w 10000"/>
              <a:gd name="connsiteY47-8466" fmla="*/ 312 h 10000"/>
              <a:gd name="connsiteX48-8467" fmla="*/ 9420 w 10000"/>
              <a:gd name="connsiteY48-8468" fmla="*/ 627 h 10000"/>
              <a:gd name="connsiteX49-8469" fmla="*/ 9420 w 10000"/>
              <a:gd name="connsiteY49-8470" fmla="*/ 1252 h 10000"/>
              <a:gd name="connsiteX50-8471" fmla="*/ 9420 w 10000"/>
              <a:gd name="connsiteY50-8472" fmla="*/ 1569 h 10000"/>
              <a:gd name="connsiteX51-8473" fmla="*/ 9420 w 10000"/>
              <a:gd name="connsiteY51-8474" fmla="*/ 2200 h 10000"/>
              <a:gd name="connsiteX52-8475" fmla="*/ 9420 w 10000"/>
              <a:gd name="connsiteY52-8476" fmla="*/ 2824 h 10000"/>
              <a:gd name="connsiteX53-8477" fmla="*/ 9614 w 10000"/>
              <a:gd name="connsiteY53-8478" fmla="*/ 4082 h 10000"/>
              <a:gd name="connsiteX54-8479" fmla="*/ 9614 w 10000"/>
              <a:gd name="connsiteY54-8480" fmla="*/ 5017 h 10000"/>
              <a:gd name="connsiteX55-8481" fmla="*/ 9807 w 10000"/>
              <a:gd name="connsiteY55-8482" fmla="*/ 5957 h 10000"/>
              <a:gd name="connsiteX56-8483" fmla="*/ 10000 w 10000"/>
              <a:gd name="connsiteY56-8484" fmla="*/ 6546 h 10000"/>
              <a:gd name="connsiteX57-8485" fmla="*/ 10000 w 10000"/>
              <a:gd name="connsiteY57-8486" fmla="*/ 6863 h 10000"/>
              <a:gd name="connsiteX58-8487" fmla="*/ 10000 w 10000"/>
              <a:gd name="connsiteY58-8488" fmla="*/ 7181 h 10000"/>
              <a:gd name="connsiteX59-8489" fmla="*/ 10000 w 10000"/>
              <a:gd name="connsiteY59-8490" fmla="*/ 7484 h 10000"/>
              <a:gd name="connsiteX60-8491" fmla="*/ 9807 w 10000"/>
              <a:gd name="connsiteY60-8492" fmla="*/ 7800 h 10000"/>
              <a:gd name="connsiteX61-8493" fmla="*/ 9420 w 10000"/>
              <a:gd name="connsiteY61-8494" fmla="*/ 8119 h 10000"/>
              <a:gd name="connsiteX62-8495" fmla="*/ 9034 w 10000"/>
              <a:gd name="connsiteY62-8496" fmla="*/ 8429 h 10000"/>
              <a:gd name="connsiteX63-8497" fmla="*/ 8647 w 10000"/>
              <a:gd name="connsiteY63-8498" fmla="*/ 8744 h 10000"/>
              <a:gd name="connsiteX64-8499" fmla="*/ 8092 w 10000"/>
              <a:gd name="connsiteY64-8500" fmla="*/ 9063 h 10000"/>
              <a:gd name="connsiteX65-8501" fmla="*/ 7318 w 10000"/>
              <a:gd name="connsiteY65-8502" fmla="*/ 9373 h 10000"/>
              <a:gd name="connsiteX66-8503" fmla="*/ 6739 w 10000"/>
              <a:gd name="connsiteY66-8504" fmla="*/ 9687 h 10000"/>
              <a:gd name="connsiteX67-8505" fmla="*/ 5967 w 10000"/>
              <a:gd name="connsiteY67-8506" fmla="*/ 10000 h 10000"/>
              <a:gd name="connsiteX68-8507" fmla="*/ 5001 w 10000"/>
              <a:gd name="connsiteY68-8508" fmla="*/ 10000 h 10000"/>
              <a:gd name="connsiteX69-8509" fmla="*/ 5001 w 10000"/>
              <a:gd name="connsiteY69-8510" fmla="*/ 10000 h 10000"/>
              <a:gd name="connsiteX0-8511" fmla="*/ 4807 w 9806"/>
              <a:gd name="connsiteY0-8512" fmla="*/ 10000 h 10000"/>
              <a:gd name="connsiteX1-8513" fmla="*/ 4033 w 9806"/>
              <a:gd name="connsiteY1-8514" fmla="*/ 9687 h 10000"/>
              <a:gd name="connsiteX2-8515" fmla="*/ 3285 w 9806"/>
              <a:gd name="connsiteY2-8516" fmla="*/ 9687 h 10000"/>
              <a:gd name="connsiteX3-8517" fmla="*/ 2705 w 9806"/>
              <a:gd name="connsiteY3-8518" fmla="*/ 9373 h 10000"/>
              <a:gd name="connsiteX4-8519" fmla="*/ 2126 w 9806"/>
              <a:gd name="connsiteY4-8520" fmla="*/ 9063 h 10000"/>
              <a:gd name="connsiteX5-8521" fmla="*/ 1739 w 9806"/>
              <a:gd name="connsiteY5-8522" fmla="*/ 8744 h 10000"/>
              <a:gd name="connsiteX6-8523" fmla="*/ 1352 w 9806"/>
              <a:gd name="connsiteY6-8524" fmla="*/ 8119 h 10000"/>
              <a:gd name="connsiteX7-8525" fmla="*/ 966 w 9806"/>
              <a:gd name="connsiteY7-8526" fmla="*/ 7484 h 10000"/>
              <a:gd name="connsiteX8-8527" fmla="*/ 772 w 9806"/>
              <a:gd name="connsiteY8-8528" fmla="*/ 6863 h 10000"/>
              <a:gd name="connsiteX9-8529" fmla="*/ 387 w 9806"/>
              <a:gd name="connsiteY9-8530" fmla="*/ 5957 h 10000"/>
              <a:gd name="connsiteX10-8531" fmla="*/ 193 w 9806"/>
              <a:gd name="connsiteY10-8532" fmla="*/ 5017 h 10000"/>
              <a:gd name="connsiteX11-8533" fmla="*/ 0 w 9806"/>
              <a:gd name="connsiteY11-8534" fmla="*/ 4082 h 10000"/>
              <a:gd name="connsiteX12-8535" fmla="*/ 0 w 9806"/>
              <a:gd name="connsiteY12-8536" fmla="*/ 3138 h 10000"/>
              <a:gd name="connsiteX13-8537" fmla="*/ 1352 w 9806"/>
              <a:gd name="connsiteY13-8538" fmla="*/ 3761 h 10000"/>
              <a:gd name="connsiteX14-8539" fmla="*/ 1352 w 9806"/>
              <a:gd name="connsiteY14-8540" fmla="*/ 4392 h 10000"/>
              <a:gd name="connsiteX15-8541" fmla="*/ 1546 w 9806"/>
              <a:gd name="connsiteY15-8542" fmla="*/ 5017 h 10000"/>
              <a:gd name="connsiteX16-8543" fmla="*/ 1932 w 9806"/>
              <a:gd name="connsiteY16-8544" fmla="*/ 5645 h 10000"/>
              <a:gd name="connsiteX17-8545" fmla="*/ 2126 w 9806"/>
              <a:gd name="connsiteY17-8546" fmla="*/ 5957 h 10000"/>
              <a:gd name="connsiteX18-8547" fmla="*/ 2512 w 9806"/>
              <a:gd name="connsiteY18-8548" fmla="*/ 6272 h 10000"/>
              <a:gd name="connsiteX19-8549" fmla="*/ 2897 w 9806"/>
              <a:gd name="connsiteY19-8550" fmla="*/ 6546 h 10000"/>
              <a:gd name="connsiteX20-8551" fmla="*/ 3285 w 9806"/>
              <a:gd name="connsiteY20-8552" fmla="*/ 6863 h 10000"/>
              <a:gd name="connsiteX21-8553" fmla="*/ 3648 w 9806"/>
              <a:gd name="connsiteY21-8554" fmla="*/ 6863 h 10000"/>
              <a:gd name="connsiteX22-8555" fmla="*/ 4228 w 9806"/>
              <a:gd name="connsiteY22-8556" fmla="*/ 7181 h 10000"/>
              <a:gd name="connsiteX23-8557" fmla="*/ 4807 w 9806"/>
              <a:gd name="connsiteY23-8558" fmla="*/ 7181 h 10000"/>
              <a:gd name="connsiteX24-8559" fmla="*/ 5386 w 9806"/>
              <a:gd name="connsiteY24-8560" fmla="*/ 7181 h 10000"/>
              <a:gd name="connsiteX25-8561" fmla="*/ 5965 w 9806"/>
              <a:gd name="connsiteY25-8562" fmla="*/ 6863 h 10000"/>
              <a:gd name="connsiteX26-8563" fmla="*/ 6353 w 9806"/>
              <a:gd name="connsiteY26-8564" fmla="*/ 6863 h 10000"/>
              <a:gd name="connsiteX27-8565" fmla="*/ 6932 w 9806"/>
              <a:gd name="connsiteY27-8566" fmla="*/ 6546 h 10000"/>
              <a:gd name="connsiteX28-8567" fmla="*/ 7319 w 9806"/>
              <a:gd name="connsiteY28-8568" fmla="*/ 6272 h 10000"/>
              <a:gd name="connsiteX29-8569" fmla="*/ 7704 w 9806"/>
              <a:gd name="connsiteY29-8570" fmla="*/ 5957 h 10000"/>
              <a:gd name="connsiteX30-8571" fmla="*/ 7898 w 9806"/>
              <a:gd name="connsiteY30-8572" fmla="*/ 5645 h 10000"/>
              <a:gd name="connsiteX31-8573" fmla="*/ 7898 w 9806"/>
              <a:gd name="connsiteY31-8574" fmla="*/ 5333 h 10000"/>
              <a:gd name="connsiteX32-8575" fmla="*/ 8067 w 9806"/>
              <a:gd name="connsiteY32-8576" fmla="*/ 4705 h 10000"/>
              <a:gd name="connsiteX33-8577" fmla="*/ 8260 w 9806"/>
              <a:gd name="connsiteY33-8578" fmla="*/ 4082 h 10000"/>
              <a:gd name="connsiteX34-8579" fmla="*/ 8453 w 9806"/>
              <a:gd name="connsiteY34-8580" fmla="*/ 3761 h 10000"/>
              <a:gd name="connsiteX35-8581" fmla="*/ 8453 w 9806"/>
              <a:gd name="connsiteY35-8582" fmla="*/ 2824 h 10000"/>
              <a:gd name="connsiteX36-8583" fmla="*/ 8647 w 9806"/>
              <a:gd name="connsiteY36-8584" fmla="*/ 2200 h 10000"/>
              <a:gd name="connsiteX37-8585" fmla="*/ 8647 w 9806"/>
              <a:gd name="connsiteY37-8586" fmla="*/ 1569 h 10000"/>
              <a:gd name="connsiteX38-8587" fmla="*/ 8647 w 9806"/>
              <a:gd name="connsiteY38-8588" fmla="*/ 1252 h 10000"/>
              <a:gd name="connsiteX39-8589" fmla="*/ 8840 w 9806"/>
              <a:gd name="connsiteY39-8590" fmla="*/ 627 h 10000"/>
              <a:gd name="connsiteX40-8591" fmla="*/ 8840 w 9806"/>
              <a:gd name="connsiteY40-8592" fmla="*/ 312 h 10000"/>
              <a:gd name="connsiteX41-8593" fmla="*/ 9033 w 9806"/>
              <a:gd name="connsiteY41-8594" fmla="*/ 312 h 10000"/>
              <a:gd name="connsiteX42-8595" fmla="*/ 9033 w 9806"/>
              <a:gd name="connsiteY42-8596" fmla="*/ 0 h 10000"/>
              <a:gd name="connsiteX43-8597" fmla="*/ 9033 w 9806"/>
              <a:gd name="connsiteY43-8598" fmla="*/ 0 h 10000"/>
              <a:gd name="connsiteX44-8599" fmla="*/ 9033 w 9806"/>
              <a:gd name="connsiteY44-8600" fmla="*/ 0 h 10000"/>
              <a:gd name="connsiteX45-8601" fmla="*/ 9033 w 9806"/>
              <a:gd name="connsiteY45-8602" fmla="*/ 312 h 10000"/>
              <a:gd name="connsiteX46-8603" fmla="*/ 9226 w 9806"/>
              <a:gd name="connsiteY46-8604" fmla="*/ 312 h 10000"/>
              <a:gd name="connsiteX47-8605" fmla="*/ 9226 w 9806"/>
              <a:gd name="connsiteY47-8606" fmla="*/ 627 h 10000"/>
              <a:gd name="connsiteX48-8607" fmla="*/ 9226 w 9806"/>
              <a:gd name="connsiteY48-8608" fmla="*/ 1252 h 10000"/>
              <a:gd name="connsiteX49-8609" fmla="*/ 9226 w 9806"/>
              <a:gd name="connsiteY49-8610" fmla="*/ 1569 h 10000"/>
              <a:gd name="connsiteX50-8611" fmla="*/ 9226 w 9806"/>
              <a:gd name="connsiteY50-8612" fmla="*/ 2200 h 10000"/>
              <a:gd name="connsiteX51-8613" fmla="*/ 9226 w 9806"/>
              <a:gd name="connsiteY51-8614" fmla="*/ 2824 h 10000"/>
              <a:gd name="connsiteX52-8615" fmla="*/ 9420 w 9806"/>
              <a:gd name="connsiteY52-8616" fmla="*/ 4082 h 10000"/>
              <a:gd name="connsiteX53-8617" fmla="*/ 9420 w 9806"/>
              <a:gd name="connsiteY53-8618" fmla="*/ 5017 h 10000"/>
              <a:gd name="connsiteX54-8619" fmla="*/ 9613 w 9806"/>
              <a:gd name="connsiteY54-8620" fmla="*/ 5957 h 10000"/>
              <a:gd name="connsiteX55-8621" fmla="*/ 9806 w 9806"/>
              <a:gd name="connsiteY55-8622" fmla="*/ 6546 h 10000"/>
              <a:gd name="connsiteX56-8623" fmla="*/ 9806 w 9806"/>
              <a:gd name="connsiteY56-8624" fmla="*/ 6863 h 10000"/>
              <a:gd name="connsiteX57-8625" fmla="*/ 9806 w 9806"/>
              <a:gd name="connsiteY57-8626" fmla="*/ 7181 h 10000"/>
              <a:gd name="connsiteX58-8627" fmla="*/ 9806 w 9806"/>
              <a:gd name="connsiteY58-8628" fmla="*/ 7484 h 10000"/>
              <a:gd name="connsiteX59-8629" fmla="*/ 9613 w 9806"/>
              <a:gd name="connsiteY59-8630" fmla="*/ 7800 h 10000"/>
              <a:gd name="connsiteX60-8631" fmla="*/ 9226 w 9806"/>
              <a:gd name="connsiteY60-8632" fmla="*/ 8119 h 10000"/>
              <a:gd name="connsiteX61-8633" fmla="*/ 8840 w 9806"/>
              <a:gd name="connsiteY61-8634" fmla="*/ 8429 h 10000"/>
              <a:gd name="connsiteX62-8635" fmla="*/ 8453 w 9806"/>
              <a:gd name="connsiteY62-8636" fmla="*/ 8744 h 10000"/>
              <a:gd name="connsiteX63-8637" fmla="*/ 7898 w 9806"/>
              <a:gd name="connsiteY63-8638" fmla="*/ 9063 h 10000"/>
              <a:gd name="connsiteX64-8639" fmla="*/ 7124 w 9806"/>
              <a:gd name="connsiteY64-8640" fmla="*/ 9373 h 10000"/>
              <a:gd name="connsiteX65-8641" fmla="*/ 6545 w 9806"/>
              <a:gd name="connsiteY65-8642" fmla="*/ 9687 h 10000"/>
              <a:gd name="connsiteX66-8643" fmla="*/ 5773 w 9806"/>
              <a:gd name="connsiteY66-8644" fmla="*/ 10000 h 10000"/>
              <a:gd name="connsiteX67-8645" fmla="*/ 4807 w 9806"/>
              <a:gd name="connsiteY67-8646" fmla="*/ 10000 h 10000"/>
              <a:gd name="connsiteX68-8647" fmla="*/ 4807 w 9806"/>
              <a:gd name="connsiteY68-8648" fmla="*/ 10000 h 10000"/>
              <a:gd name="connsiteX0-8649" fmla="*/ 4902 w 10000"/>
              <a:gd name="connsiteY0-8650" fmla="*/ 10000 h 10000"/>
              <a:gd name="connsiteX1-8651" fmla="*/ 4113 w 10000"/>
              <a:gd name="connsiteY1-8652" fmla="*/ 9687 h 10000"/>
              <a:gd name="connsiteX2-8653" fmla="*/ 3350 w 10000"/>
              <a:gd name="connsiteY2-8654" fmla="*/ 9687 h 10000"/>
              <a:gd name="connsiteX3-8655" fmla="*/ 2759 w 10000"/>
              <a:gd name="connsiteY3-8656" fmla="*/ 9373 h 10000"/>
              <a:gd name="connsiteX4-8657" fmla="*/ 2168 w 10000"/>
              <a:gd name="connsiteY4-8658" fmla="*/ 9063 h 10000"/>
              <a:gd name="connsiteX5-8659" fmla="*/ 1773 w 10000"/>
              <a:gd name="connsiteY5-8660" fmla="*/ 8744 h 10000"/>
              <a:gd name="connsiteX6-8661" fmla="*/ 1379 w 10000"/>
              <a:gd name="connsiteY6-8662" fmla="*/ 8119 h 10000"/>
              <a:gd name="connsiteX7-8663" fmla="*/ 985 w 10000"/>
              <a:gd name="connsiteY7-8664" fmla="*/ 7484 h 10000"/>
              <a:gd name="connsiteX8-8665" fmla="*/ 787 w 10000"/>
              <a:gd name="connsiteY8-8666" fmla="*/ 6863 h 10000"/>
              <a:gd name="connsiteX9-8667" fmla="*/ 395 w 10000"/>
              <a:gd name="connsiteY9-8668" fmla="*/ 5957 h 10000"/>
              <a:gd name="connsiteX10-8669" fmla="*/ 197 w 10000"/>
              <a:gd name="connsiteY10-8670" fmla="*/ 5017 h 10000"/>
              <a:gd name="connsiteX11-8671" fmla="*/ 0 w 10000"/>
              <a:gd name="connsiteY11-8672" fmla="*/ 4082 h 10000"/>
              <a:gd name="connsiteX12-8673" fmla="*/ 1379 w 10000"/>
              <a:gd name="connsiteY12-8674" fmla="*/ 3761 h 10000"/>
              <a:gd name="connsiteX13-8675" fmla="*/ 1379 w 10000"/>
              <a:gd name="connsiteY13-8676" fmla="*/ 4392 h 10000"/>
              <a:gd name="connsiteX14-8677" fmla="*/ 1577 w 10000"/>
              <a:gd name="connsiteY14-8678" fmla="*/ 5017 h 10000"/>
              <a:gd name="connsiteX15-8679" fmla="*/ 1970 w 10000"/>
              <a:gd name="connsiteY15-8680" fmla="*/ 5645 h 10000"/>
              <a:gd name="connsiteX16-8681" fmla="*/ 2168 w 10000"/>
              <a:gd name="connsiteY16-8682" fmla="*/ 5957 h 10000"/>
              <a:gd name="connsiteX17-8683" fmla="*/ 2562 w 10000"/>
              <a:gd name="connsiteY17-8684" fmla="*/ 6272 h 10000"/>
              <a:gd name="connsiteX18-8685" fmla="*/ 2954 w 10000"/>
              <a:gd name="connsiteY18-8686" fmla="*/ 6546 h 10000"/>
              <a:gd name="connsiteX19-8687" fmla="*/ 3350 w 10000"/>
              <a:gd name="connsiteY19-8688" fmla="*/ 6863 h 10000"/>
              <a:gd name="connsiteX20-8689" fmla="*/ 3720 w 10000"/>
              <a:gd name="connsiteY20-8690" fmla="*/ 6863 h 10000"/>
              <a:gd name="connsiteX21-8691" fmla="*/ 4312 w 10000"/>
              <a:gd name="connsiteY21-8692" fmla="*/ 7181 h 10000"/>
              <a:gd name="connsiteX22-8693" fmla="*/ 4902 w 10000"/>
              <a:gd name="connsiteY22-8694" fmla="*/ 7181 h 10000"/>
              <a:gd name="connsiteX23-8695" fmla="*/ 5493 w 10000"/>
              <a:gd name="connsiteY23-8696" fmla="*/ 7181 h 10000"/>
              <a:gd name="connsiteX24-8697" fmla="*/ 6083 w 10000"/>
              <a:gd name="connsiteY24-8698" fmla="*/ 6863 h 10000"/>
              <a:gd name="connsiteX25-8699" fmla="*/ 6479 w 10000"/>
              <a:gd name="connsiteY25-8700" fmla="*/ 6863 h 10000"/>
              <a:gd name="connsiteX26-8701" fmla="*/ 7069 w 10000"/>
              <a:gd name="connsiteY26-8702" fmla="*/ 6546 h 10000"/>
              <a:gd name="connsiteX27-8703" fmla="*/ 7464 w 10000"/>
              <a:gd name="connsiteY27-8704" fmla="*/ 6272 h 10000"/>
              <a:gd name="connsiteX28-8705" fmla="*/ 7856 w 10000"/>
              <a:gd name="connsiteY28-8706" fmla="*/ 5957 h 10000"/>
              <a:gd name="connsiteX29-8707" fmla="*/ 8054 w 10000"/>
              <a:gd name="connsiteY29-8708" fmla="*/ 5645 h 10000"/>
              <a:gd name="connsiteX30-8709" fmla="*/ 8054 w 10000"/>
              <a:gd name="connsiteY30-8710" fmla="*/ 5333 h 10000"/>
              <a:gd name="connsiteX31-8711" fmla="*/ 8227 w 10000"/>
              <a:gd name="connsiteY31-8712" fmla="*/ 4705 h 10000"/>
              <a:gd name="connsiteX32-8713" fmla="*/ 8423 w 10000"/>
              <a:gd name="connsiteY32-8714" fmla="*/ 4082 h 10000"/>
              <a:gd name="connsiteX33-8715" fmla="*/ 8620 w 10000"/>
              <a:gd name="connsiteY33-8716" fmla="*/ 3761 h 10000"/>
              <a:gd name="connsiteX34-8717" fmla="*/ 8620 w 10000"/>
              <a:gd name="connsiteY34-8718" fmla="*/ 2824 h 10000"/>
              <a:gd name="connsiteX35-8719" fmla="*/ 8818 w 10000"/>
              <a:gd name="connsiteY35-8720" fmla="*/ 2200 h 10000"/>
              <a:gd name="connsiteX36-8721" fmla="*/ 8818 w 10000"/>
              <a:gd name="connsiteY36-8722" fmla="*/ 1569 h 10000"/>
              <a:gd name="connsiteX37-8723" fmla="*/ 8818 w 10000"/>
              <a:gd name="connsiteY37-8724" fmla="*/ 1252 h 10000"/>
              <a:gd name="connsiteX38-8725" fmla="*/ 9015 w 10000"/>
              <a:gd name="connsiteY38-8726" fmla="*/ 627 h 10000"/>
              <a:gd name="connsiteX39-8727" fmla="*/ 9015 w 10000"/>
              <a:gd name="connsiteY39-8728" fmla="*/ 312 h 10000"/>
              <a:gd name="connsiteX40-8729" fmla="*/ 9212 w 10000"/>
              <a:gd name="connsiteY40-8730" fmla="*/ 312 h 10000"/>
              <a:gd name="connsiteX41-8731" fmla="*/ 9212 w 10000"/>
              <a:gd name="connsiteY41-8732" fmla="*/ 0 h 10000"/>
              <a:gd name="connsiteX42-8733" fmla="*/ 9212 w 10000"/>
              <a:gd name="connsiteY42-8734" fmla="*/ 0 h 10000"/>
              <a:gd name="connsiteX43-8735" fmla="*/ 9212 w 10000"/>
              <a:gd name="connsiteY43-8736" fmla="*/ 0 h 10000"/>
              <a:gd name="connsiteX44-8737" fmla="*/ 9212 w 10000"/>
              <a:gd name="connsiteY44-8738" fmla="*/ 312 h 10000"/>
              <a:gd name="connsiteX45-8739" fmla="*/ 9409 w 10000"/>
              <a:gd name="connsiteY45-8740" fmla="*/ 312 h 10000"/>
              <a:gd name="connsiteX46-8741" fmla="*/ 9409 w 10000"/>
              <a:gd name="connsiteY46-8742" fmla="*/ 627 h 10000"/>
              <a:gd name="connsiteX47-8743" fmla="*/ 9409 w 10000"/>
              <a:gd name="connsiteY47-8744" fmla="*/ 1252 h 10000"/>
              <a:gd name="connsiteX48-8745" fmla="*/ 9409 w 10000"/>
              <a:gd name="connsiteY48-8746" fmla="*/ 1569 h 10000"/>
              <a:gd name="connsiteX49-8747" fmla="*/ 9409 w 10000"/>
              <a:gd name="connsiteY49-8748" fmla="*/ 2200 h 10000"/>
              <a:gd name="connsiteX50-8749" fmla="*/ 9409 w 10000"/>
              <a:gd name="connsiteY50-8750" fmla="*/ 2824 h 10000"/>
              <a:gd name="connsiteX51-8751" fmla="*/ 9606 w 10000"/>
              <a:gd name="connsiteY51-8752" fmla="*/ 4082 h 10000"/>
              <a:gd name="connsiteX52-8753" fmla="*/ 9606 w 10000"/>
              <a:gd name="connsiteY52-8754" fmla="*/ 5017 h 10000"/>
              <a:gd name="connsiteX53-8755" fmla="*/ 9803 w 10000"/>
              <a:gd name="connsiteY53-8756" fmla="*/ 5957 h 10000"/>
              <a:gd name="connsiteX54-8757" fmla="*/ 10000 w 10000"/>
              <a:gd name="connsiteY54-8758" fmla="*/ 6546 h 10000"/>
              <a:gd name="connsiteX55-8759" fmla="*/ 10000 w 10000"/>
              <a:gd name="connsiteY55-8760" fmla="*/ 6863 h 10000"/>
              <a:gd name="connsiteX56-8761" fmla="*/ 10000 w 10000"/>
              <a:gd name="connsiteY56-8762" fmla="*/ 7181 h 10000"/>
              <a:gd name="connsiteX57-8763" fmla="*/ 10000 w 10000"/>
              <a:gd name="connsiteY57-8764" fmla="*/ 7484 h 10000"/>
              <a:gd name="connsiteX58-8765" fmla="*/ 9803 w 10000"/>
              <a:gd name="connsiteY58-8766" fmla="*/ 7800 h 10000"/>
              <a:gd name="connsiteX59-8767" fmla="*/ 9409 w 10000"/>
              <a:gd name="connsiteY59-8768" fmla="*/ 8119 h 10000"/>
              <a:gd name="connsiteX60-8769" fmla="*/ 9015 w 10000"/>
              <a:gd name="connsiteY60-8770" fmla="*/ 8429 h 10000"/>
              <a:gd name="connsiteX61-8771" fmla="*/ 8620 w 10000"/>
              <a:gd name="connsiteY61-8772" fmla="*/ 8744 h 10000"/>
              <a:gd name="connsiteX62-8773" fmla="*/ 8054 w 10000"/>
              <a:gd name="connsiteY62-8774" fmla="*/ 9063 h 10000"/>
              <a:gd name="connsiteX63-8775" fmla="*/ 7265 w 10000"/>
              <a:gd name="connsiteY63-8776" fmla="*/ 9373 h 10000"/>
              <a:gd name="connsiteX64-8777" fmla="*/ 6674 w 10000"/>
              <a:gd name="connsiteY64-8778" fmla="*/ 9687 h 10000"/>
              <a:gd name="connsiteX65-8779" fmla="*/ 5887 w 10000"/>
              <a:gd name="connsiteY65-8780" fmla="*/ 10000 h 10000"/>
              <a:gd name="connsiteX66-8781" fmla="*/ 4902 w 10000"/>
              <a:gd name="connsiteY66-8782" fmla="*/ 10000 h 10000"/>
              <a:gd name="connsiteX67-8783" fmla="*/ 4902 w 10000"/>
              <a:gd name="connsiteY67-8784" fmla="*/ 10000 h 10000"/>
              <a:gd name="connsiteX0-8785" fmla="*/ 4705 w 9803"/>
              <a:gd name="connsiteY0-8786" fmla="*/ 10000 h 10000"/>
              <a:gd name="connsiteX1-8787" fmla="*/ 3916 w 9803"/>
              <a:gd name="connsiteY1-8788" fmla="*/ 9687 h 10000"/>
              <a:gd name="connsiteX2-8789" fmla="*/ 3153 w 9803"/>
              <a:gd name="connsiteY2-8790" fmla="*/ 9687 h 10000"/>
              <a:gd name="connsiteX3-8791" fmla="*/ 2562 w 9803"/>
              <a:gd name="connsiteY3-8792" fmla="*/ 9373 h 10000"/>
              <a:gd name="connsiteX4-8793" fmla="*/ 1971 w 9803"/>
              <a:gd name="connsiteY4-8794" fmla="*/ 9063 h 10000"/>
              <a:gd name="connsiteX5-8795" fmla="*/ 1576 w 9803"/>
              <a:gd name="connsiteY5-8796" fmla="*/ 8744 h 10000"/>
              <a:gd name="connsiteX6-8797" fmla="*/ 1182 w 9803"/>
              <a:gd name="connsiteY6-8798" fmla="*/ 8119 h 10000"/>
              <a:gd name="connsiteX7-8799" fmla="*/ 788 w 9803"/>
              <a:gd name="connsiteY7-8800" fmla="*/ 7484 h 10000"/>
              <a:gd name="connsiteX8-8801" fmla="*/ 590 w 9803"/>
              <a:gd name="connsiteY8-8802" fmla="*/ 6863 h 10000"/>
              <a:gd name="connsiteX9-8803" fmla="*/ 198 w 9803"/>
              <a:gd name="connsiteY9-8804" fmla="*/ 5957 h 10000"/>
              <a:gd name="connsiteX10-8805" fmla="*/ 0 w 9803"/>
              <a:gd name="connsiteY10-8806" fmla="*/ 5017 h 10000"/>
              <a:gd name="connsiteX11-8807" fmla="*/ 1182 w 9803"/>
              <a:gd name="connsiteY11-8808" fmla="*/ 3761 h 10000"/>
              <a:gd name="connsiteX12-8809" fmla="*/ 1182 w 9803"/>
              <a:gd name="connsiteY12-8810" fmla="*/ 4392 h 10000"/>
              <a:gd name="connsiteX13-8811" fmla="*/ 1380 w 9803"/>
              <a:gd name="connsiteY13-8812" fmla="*/ 5017 h 10000"/>
              <a:gd name="connsiteX14-8813" fmla="*/ 1773 w 9803"/>
              <a:gd name="connsiteY14-8814" fmla="*/ 5645 h 10000"/>
              <a:gd name="connsiteX15-8815" fmla="*/ 1971 w 9803"/>
              <a:gd name="connsiteY15-8816" fmla="*/ 5957 h 10000"/>
              <a:gd name="connsiteX16-8817" fmla="*/ 2365 w 9803"/>
              <a:gd name="connsiteY16-8818" fmla="*/ 6272 h 10000"/>
              <a:gd name="connsiteX17-8819" fmla="*/ 2757 w 9803"/>
              <a:gd name="connsiteY17-8820" fmla="*/ 6546 h 10000"/>
              <a:gd name="connsiteX18-8821" fmla="*/ 3153 w 9803"/>
              <a:gd name="connsiteY18-8822" fmla="*/ 6863 h 10000"/>
              <a:gd name="connsiteX19-8823" fmla="*/ 3523 w 9803"/>
              <a:gd name="connsiteY19-8824" fmla="*/ 6863 h 10000"/>
              <a:gd name="connsiteX20-8825" fmla="*/ 4115 w 9803"/>
              <a:gd name="connsiteY20-8826" fmla="*/ 7181 h 10000"/>
              <a:gd name="connsiteX21-8827" fmla="*/ 4705 w 9803"/>
              <a:gd name="connsiteY21-8828" fmla="*/ 7181 h 10000"/>
              <a:gd name="connsiteX22-8829" fmla="*/ 5296 w 9803"/>
              <a:gd name="connsiteY22-8830" fmla="*/ 7181 h 10000"/>
              <a:gd name="connsiteX23-8831" fmla="*/ 5886 w 9803"/>
              <a:gd name="connsiteY23-8832" fmla="*/ 6863 h 10000"/>
              <a:gd name="connsiteX24-8833" fmla="*/ 6282 w 9803"/>
              <a:gd name="connsiteY24-8834" fmla="*/ 6863 h 10000"/>
              <a:gd name="connsiteX25-8835" fmla="*/ 6872 w 9803"/>
              <a:gd name="connsiteY25-8836" fmla="*/ 6546 h 10000"/>
              <a:gd name="connsiteX26-8837" fmla="*/ 7267 w 9803"/>
              <a:gd name="connsiteY26-8838" fmla="*/ 6272 h 10000"/>
              <a:gd name="connsiteX27-8839" fmla="*/ 7659 w 9803"/>
              <a:gd name="connsiteY27-8840" fmla="*/ 5957 h 10000"/>
              <a:gd name="connsiteX28-8841" fmla="*/ 7857 w 9803"/>
              <a:gd name="connsiteY28-8842" fmla="*/ 5645 h 10000"/>
              <a:gd name="connsiteX29-8843" fmla="*/ 7857 w 9803"/>
              <a:gd name="connsiteY29-8844" fmla="*/ 5333 h 10000"/>
              <a:gd name="connsiteX30-8845" fmla="*/ 8030 w 9803"/>
              <a:gd name="connsiteY30-8846" fmla="*/ 4705 h 10000"/>
              <a:gd name="connsiteX31-8847" fmla="*/ 8226 w 9803"/>
              <a:gd name="connsiteY31-8848" fmla="*/ 4082 h 10000"/>
              <a:gd name="connsiteX32-8849" fmla="*/ 8423 w 9803"/>
              <a:gd name="connsiteY32-8850" fmla="*/ 3761 h 10000"/>
              <a:gd name="connsiteX33-8851" fmla="*/ 8423 w 9803"/>
              <a:gd name="connsiteY33-8852" fmla="*/ 2824 h 10000"/>
              <a:gd name="connsiteX34-8853" fmla="*/ 8621 w 9803"/>
              <a:gd name="connsiteY34-8854" fmla="*/ 2200 h 10000"/>
              <a:gd name="connsiteX35-8855" fmla="*/ 8621 w 9803"/>
              <a:gd name="connsiteY35-8856" fmla="*/ 1569 h 10000"/>
              <a:gd name="connsiteX36-8857" fmla="*/ 8621 w 9803"/>
              <a:gd name="connsiteY36-8858" fmla="*/ 1252 h 10000"/>
              <a:gd name="connsiteX37-8859" fmla="*/ 8818 w 9803"/>
              <a:gd name="connsiteY37-8860" fmla="*/ 627 h 10000"/>
              <a:gd name="connsiteX38-8861" fmla="*/ 8818 w 9803"/>
              <a:gd name="connsiteY38-8862" fmla="*/ 312 h 10000"/>
              <a:gd name="connsiteX39-8863" fmla="*/ 9015 w 9803"/>
              <a:gd name="connsiteY39-8864" fmla="*/ 312 h 10000"/>
              <a:gd name="connsiteX40-8865" fmla="*/ 9015 w 9803"/>
              <a:gd name="connsiteY40-8866" fmla="*/ 0 h 10000"/>
              <a:gd name="connsiteX41-8867" fmla="*/ 9015 w 9803"/>
              <a:gd name="connsiteY41-8868" fmla="*/ 0 h 10000"/>
              <a:gd name="connsiteX42-8869" fmla="*/ 9015 w 9803"/>
              <a:gd name="connsiteY42-8870" fmla="*/ 0 h 10000"/>
              <a:gd name="connsiteX43-8871" fmla="*/ 9015 w 9803"/>
              <a:gd name="connsiteY43-8872" fmla="*/ 312 h 10000"/>
              <a:gd name="connsiteX44-8873" fmla="*/ 9212 w 9803"/>
              <a:gd name="connsiteY44-8874" fmla="*/ 312 h 10000"/>
              <a:gd name="connsiteX45-8875" fmla="*/ 9212 w 9803"/>
              <a:gd name="connsiteY45-8876" fmla="*/ 627 h 10000"/>
              <a:gd name="connsiteX46-8877" fmla="*/ 9212 w 9803"/>
              <a:gd name="connsiteY46-8878" fmla="*/ 1252 h 10000"/>
              <a:gd name="connsiteX47-8879" fmla="*/ 9212 w 9803"/>
              <a:gd name="connsiteY47-8880" fmla="*/ 1569 h 10000"/>
              <a:gd name="connsiteX48-8881" fmla="*/ 9212 w 9803"/>
              <a:gd name="connsiteY48-8882" fmla="*/ 2200 h 10000"/>
              <a:gd name="connsiteX49-8883" fmla="*/ 9212 w 9803"/>
              <a:gd name="connsiteY49-8884" fmla="*/ 2824 h 10000"/>
              <a:gd name="connsiteX50-8885" fmla="*/ 9409 w 9803"/>
              <a:gd name="connsiteY50-8886" fmla="*/ 4082 h 10000"/>
              <a:gd name="connsiteX51-8887" fmla="*/ 9409 w 9803"/>
              <a:gd name="connsiteY51-8888" fmla="*/ 5017 h 10000"/>
              <a:gd name="connsiteX52-8889" fmla="*/ 9606 w 9803"/>
              <a:gd name="connsiteY52-8890" fmla="*/ 5957 h 10000"/>
              <a:gd name="connsiteX53-8891" fmla="*/ 9803 w 9803"/>
              <a:gd name="connsiteY53-8892" fmla="*/ 6546 h 10000"/>
              <a:gd name="connsiteX54-8893" fmla="*/ 9803 w 9803"/>
              <a:gd name="connsiteY54-8894" fmla="*/ 6863 h 10000"/>
              <a:gd name="connsiteX55-8895" fmla="*/ 9803 w 9803"/>
              <a:gd name="connsiteY55-8896" fmla="*/ 7181 h 10000"/>
              <a:gd name="connsiteX56-8897" fmla="*/ 9803 w 9803"/>
              <a:gd name="connsiteY56-8898" fmla="*/ 7484 h 10000"/>
              <a:gd name="connsiteX57-8899" fmla="*/ 9606 w 9803"/>
              <a:gd name="connsiteY57-8900" fmla="*/ 7800 h 10000"/>
              <a:gd name="connsiteX58-8901" fmla="*/ 9212 w 9803"/>
              <a:gd name="connsiteY58-8902" fmla="*/ 8119 h 10000"/>
              <a:gd name="connsiteX59-8903" fmla="*/ 8818 w 9803"/>
              <a:gd name="connsiteY59-8904" fmla="*/ 8429 h 10000"/>
              <a:gd name="connsiteX60-8905" fmla="*/ 8423 w 9803"/>
              <a:gd name="connsiteY60-8906" fmla="*/ 8744 h 10000"/>
              <a:gd name="connsiteX61-8907" fmla="*/ 7857 w 9803"/>
              <a:gd name="connsiteY61-8908" fmla="*/ 9063 h 10000"/>
              <a:gd name="connsiteX62-8909" fmla="*/ 7068 w 9803"/>
              <a:gd name="connsiteY62-8910" fmla="*/ 9373 h 10000"/>
              <a:gd name="connsiteX63-8911" fmla="*/ 6477 w 9803"/>
              <a:gd name="connsiteY63-8912" fmla="*/ 9687 h 10000"/>
              <a:gd name="connsiteX64-8913" fmla="*/ 5690 w 9803"/>
              <a:gd name="connsiteY64-8914" fmla="*/ 10000 h 10000"/>
              <a:gd name="connsiteX65-8915" fmla="*/ 4705 w 9803"/>
              <a:gd name="connsiteY65-8916" fmla="*/ 10000 h 10000"/>
              <a:gd name="connsiteX66-8917" fmla="*/ 4705 w 9803"/>
              <a:gd name="connsiteY66-8918" fmla="*/ 10000 h 10000"/>
              <a:gd name="connsiteX0-8919" fmla="*/ 4800 w 10000"/>
              <a:gd name="connsiteY0-8920" fmla="*/ 10000 h 10000"/>
              <a:gd name="connsiteX1-8921" fmla="*/ 3995 w 10000"/>
              <a:gd name="connsiteY1-8922" fmla="*/ 9687 h 10000"/>
              <a:gd name="connsiteX2-8923" fmla="*/ 3216 w 10000"/>
              <a:gd name="connsiteY2-8924" fmla="*/ 9687 h 10000"/>
              <a:gd name="connsiteX3-8925" fmla="*/ 2613 w 10000"/>
              <a:gd name="connsiteY3-8926" fmla="*/ 9373 h 10000"/>
              <a:gd name="connsiteX4-8927" fmla="*/ 2011 w 10000"/>
              <a:gd name="connsiteY4-8928" fmla="*/ 9063 h 10000"/>
              <a:gd name="connsiteX5-8929" fmla="*/ 1608 w 10000"/>
              <a:gd name="connsiteY5-8930" fmla="*/ 8744 h 10000"/>
              <a:gd name="connsiteX6-8931" fmla="*/ 1206 w 10000"/>
              <a:gd name="connsiteY6-8932" fmla="*/ 8119 h 10000"/>
              <a:gd name="connsiteX7-8933" fmla="*/ 804 w 10000"/>
              <a:gd name="connsiteY7-8934" fmla="*/ 7484 h 10000"/>
              <a:gd name="connsiteX8-8935" fmla="*/ 602 w 10000"/>
              <a:gd name="connsiteY8-8936" fmla="*/ 6863 h 10000"/>
              <a:gd name="connsiteX9-8937" fmla="*/ 202 w 10000"/>
              <a:gd name="connsiteY9-8938" fmla="*/ 5957 h 10000"/>
              <a:gd name="connsiteX10-8939" fmla="*/ 0 w 10000"/>
              <a:gd name="connsiteY10-8940" fmla="*/ 5017 h 10000"/>
              <a:gd name="connsiteX11-8941" fmla="*/ 1206 w 10000"/>
              <a:gd name="connsiteY11-8942" fmla="*/ 4392 h 10000"/>
              <a:gd name="connsiteX12-8943" fmla="*/ 1408 w 10000"/>
              <a:gd name="connsiteY12-8944" fmla="*/ 5017 h 10000"/>
              <a:gd name="connsiteX13-8945" fmla="*/ 1809 w 10000"/>
              <a:gd name="connsiteY13-8946" fmla="*/ 5645 h 10000"/>
              <a:gd name="connsiteX14-8947" fmla="*/ 2011 w 10000"/>
              <a:gd name="connsiteY14-8948" fmla="*/ 5957 h 10000"/>
              <a:gd name="connsiteX15-8949" fmla="*/ 2413 w 10000"/>
              <a:gd name="connsiteY15-8950" fmla="*/ 6272 h 10000"/>
              <a:gd name="connsiteX16-8951" fmla="*/ 2812 w 10000"/>
              <a:gd name="connsiteY16-8952" fmla="*/ 6546 h 10000"/>
              <a:gd name="connsiteX17-8953" fmla="*/ 3216 w 10000"/>
              <a:gd name="connsiteY17-8954" fmla="*/ 6863 h 10000"/>
              <a:gd name="connsiteX18-8955" fmla="*/ 3594 w 10000"/>
              <a:gd name="connsiteY18-8956" fmla="*/ 6863 h 10000"/>
              <a:gd name="connsiteX19-8957" fmla="*/ 4198 w 10000"/>
              <a:gd name="connsiteY19-8958" fmla="*/ 7181 h 10000"/>
              <a:gd name="connsiteX20-8959" fmla="*/ 4800 w 10000"/>
              <a:gd name="connsiteY20-8960" fmla="*/ 7181 h 10000"/>
              <a:gd name="connsiteX21-8961" fmla="*/ 5402 w 10000"/>
              <a:gd name="connsiteY21-8962" fmla="*/ 7181 h 10000"/>
              <a:gd name="connsiteX22-8963" fmla="*/ 6004 w 10000"/>
              <a:gd name="connsiteY22-8964" fmla="*/ 6863 h 10000"/>
              <a:gd name="connsiteX23-8965" fmla="*/ 6408 w 10000"/>
              <a:gd name="connsiteY23-8966" fmla="*/ 6863 h 10000"/>
              <a:gd name="connsiteX24-8967" fmla="*/ 7010 w 10000"/>
              <a:gd name="connsiteY24-8968" fmla="*/ 6546 h 10000"/>
              <a:gd name="connsiteX25-8969" fmla="*/ 7413 w 10000"/>
              <a:gd name="connsiteY25-8970" fmla="*/ 6272 h 10000"/>
              <a:gd name="connsiteX26-8971" fmla="*/ 7813 w 10000"/>
              <a:gd name="connsiteY26-8972" fmla="*/ 5957 h 10000"/>
              <a:gd name="connsiteX27-8973" fmla="*/ 8015 w 10000"/>
              <a:gd name="connsiteY27-8974" fmla="*/ 5645 h 10000"/>
              <a:gd name="connsiteX28-8975" fmla="*/ 8015 w 10000"/>
              <a:gd name="connsiteY28-8976" fmla="*/ 5333 h 10000"/>
              <a:gd name="connsiteX29-8977" fmla="*/ 8191 w 10000"/>
              <a:gd name="connsiteY29-8978" fmla="*/ 4705 h 10000"/>
              <a:gd name="connsiteX30-8979" fmla="*/ 8391 w 10000"/>
              <a:gd name="connsiteY30-8980" fmla="*/ 4082 h 10000"/>
              <a:gd name="connsiteX31-8981" fmla="*/ 8592 w 10000"/>
              <a:gd name="connsiteY31-8982" fmla="*/ 3761 h 10000"/>
              <a:gd name="connsiteX32-8983" fmla="*/ 8592 w 10000"/>
              <a:gd name="connsiteY32-8984" fmla="*/ 2824 h 10000"/>
              <a:gd name="connsiteX33-8985" fmla="*/ 8794 w 10000"/>
              <a:gd name="connsiteY33-8986" fmla="*/ 2200 h 10000"/>
              <a:gd name="connsiteX34-8987" fmla="*/ 8794 w 10000"/>
              <a:gd name="connsiteY34-8988" fmla="*/ 1569 h 10000"/>
              <a:gd name="connsiteX35-8989" fmla="*/ 8794 w 10000"/>
              <a:gd name="connsiteY35-8990" fmla="*/ 1252 h 10000"/>
              <a:gd name="connsiteX36-8991" fmla="*/ 8995 w 10000"/>
              <a:gd name="connsiteY36-8992" fmla="*/ 627 h 10000"/>
              <a:gd name="connsiteX37-8993" fmla="*/ 8995 w 10000"/>
              <a:gd name="connsiteY37-8994" fmla="*/ 312 h 10000"/>
              <a:gd name="connsiteX38-8995" fmla="*/ 9196 w 10000"/>
              <a:gd name="connsiteY38-8996" fmla="*/ 312 h 10000"/>
              <a:gd name="connsiteX39-8997" fmla="*/ 9196 w 10000"/>
              <a:gd name="connsiteY39-8998" fmla="*/ 0 h 10000"/>
              <a:gd name="connsiteX40-8999" fmla="*/ 9196 w 10000"/>
              <a:gd name="connsiteY40-9000" fmla="*/ 0 h 10000"/>
              <a:gd name="connsiteX41-9001" fmla="*/ 9196 w 10000"/>
              <a:gd name="connsiteY41-9002" fmla="*/ 0 h 10000"/>
              <a:gd name="connsiteX42-9003" fmla="*/ 9196 w 10000"/>
              <a:gd name="connsiteY42-9004" fmla="*/ 312 h 10000"/>
              <a:gd name="connsiteX43-9005" fmla="*/ 9397 w 10000"/>
              <a:gd name="connsiteY43-9006" fmla="*/ 312 h 10000"/>
              <a:gd name="connsiteX44-9007" fmla="*/ 9397 w 10000"/>
              <a:gd name="connsiteY44-9008" fmla="*/ 627 h 10000"/>
              <a:gd name="connsiteX45-9009" fmla="*/ 9397 w 10000"/>
              <a:gd name="connsiteY45-9010" fmla="*/ 1252 h 10000"/>
              <a:gd name="connsiteX46-9011" fmla="*/ 9397 w 10000"/>
              <a:gd name="connsiteY46-9012" fmla="*/ 1569 h 10000"/>
              <a:gd name="connsiteX47-9013" fmla="*/ 9397 w 10000"/>
              <a:gd name="connsiteY47-9014" fmla="*/ 2200 h 10000"/>
              <a:gd name="connsiteX48-9015" fmla="*/ 9397 w 10000"/>
              <a:gd name="connsiteY48-9016" fmla="*/ 2824 h 10000"/>
              <a:gd name="connsiteX49-9017" fmla="*/ 9598 w 10000"/>
              <a:gd name="connsiteY49-9018" fmla="*/ 4082 h 10000"/>
              <a:gd name="connsiteX50-9019" fmla="*/ 9598 w 10000"/>
              <a:gd name="connsiteY50-9020" fmla="*/ 5017 h 10000"/>
              <a:gd name="connsiteX51-9021" fmla="*/ 9799 w 10000"/>
              <a:gd name="connsiteY51-9022" fmla="*/ 5957 h 10000"/>
              <a:gd name="connsiteX52-9023" fmla="*/ 10000 w 10000"/>
              <a:gd name="connsiteY52-9024" fmla="*/ 6546 h 10000"/>
              <a:gd name="connsiteX53-9025" fmla="*/ 10000 w 10000"/>
              <a:gd name="connsiteY53-9026" fmla="*/ 6863 h 10000"/>
              <a:gd name="connsiteX54-9027" fmla="*/ 10000 w 10000"/>
              <a:gd name="connsiteY54-9028" fmla="*/ 7181 h 10000"/>
              <a:gd name="connsiteX55-9029" fmla="*/ 10000 w 10000"/>
              <a:gd name="connsiteY55-9030" fmla="*/ 7484 h 10000"/>
              <a:gd name="connsiteX56-9031" fmla="*/ 9799 w 10000"/>
              <a:gd name="connsiteY56-9032" fmla="*/ 7800 h 10000"/>
              <a:gd name="connsiteX57-9033" fmla="*/ 9397 w 10000"/>
              <a:gd name="connsiteY57-9034" fmla="*/ 8119 h 10000"/>
              <a:gd name="connsiteX58-9035" fmla="*/ 8995 w 10000"/>
              <a:gd name="connsiteY58-9036" fmla="*/ 8429 h 10000"/>
              <a:gd name="connsiteX59-9037" fmla="*/ 8592 w 10000"/>
              <a:gd name="connsiteY59-9038" fmla="*/ 8744 h 10000"/>
              <a:gd name="connsiteX60-9039" fmla="*/ 8015 w 10000"/>
              <a:gd name="connsiteY60-9040" fmla="*/ 9063 h 10000"/>
              <a:gd name="connsiteX61-9041" fmla="*/ 7210 w 10000"/>
              <a:gd name="connsiteY61-9042" fmla="*/ 9373 h 10000"/>
              <a:gd name="connsiteX62-9043" fmla="*/ 6607 w 10000"/>
              <a:gd name="connsiteY62-9044" fmla="*/ 9687 h 10000"/>
              <a:gd name="connsiteX63-9045" fmla="*/ 5804 w 10000"/>
              <a:gd name="connsiteY63-9046" fmla="*/ 10000 h 10000"/>
              <a:gd name="connsiteX64-9047" fmla="*/ 4800 w 10000"/>
              <a:gd name="connsiteY64-9048" fmla="*/ 10000 h 10000"/>
              <a:gd name="connsiteX65-9049" fmla="*/ 4800 w 10000"/>
              <a:gd name="connsiteY65-9050" fmla="*/ 10000 h 10000"/>
              <a:gd name="connsiteX0-9051" fmla="*/ 4800 w 10000"/>
              <a:gd name="connsiteY0-9052" fmla="*/ 10000 h 10000"/>
              <a:gd name="connsiteX1-9053" fmla="*/ 3995 w 10000"/>
              <a:gd name="connsiteY1-9054" fmla="*/ 9687 h 10000"/>
              <a:gd name="connsiteX2-9055" fmla="*/ 3216 w 10000"/>
              <a:gd name="connsiteY2-9056" fmla="*/ 9687 h 10000"/>
              <a:gd name="connsiteX3-9057" fmla="*/ 2613 w 10000"/>
              <a:gd name="connsiteY3-9058" fmla="*/ 9373 h 10000"/>
              <a:gd name="connsiteX4-9059" fmla="*/ 2011 w 10000"/>
              <a:gd name="connsiteY4-9060" fmla="*/ 9063 h 10000"/>
              <a:gd name="connsiteX5-9061" fmla="*/ 1608 w 10000"/>
              <a:gd name="connsiteY5-9062" fmla="*/ 8744 h 10000"/>
              <a:gd name="connsiteX6-9063" fmla="*/ 1206 w 10000"/>
              <a:gd name="connsiteY6-9064" fmla="*/ 8119 h 10000"/>
              <a:gd name="connsiteX7-9065" fmla="*/ 804 w 10000"/>
              <a:gd name="connsiteY7-9066" fmla="*/ 7484 h 10000"/>
              <a:gd name="connsiteX8-9067" fmla="*/ 602 w 10000"/>
              <a:gd name="connsiteY8-9068" fmla="*/ 6863 h 10000"/>
              <a:gd name="connsiteX9-9069" fmla="*/ 202 w 10000"/>
              <a:gd name="connsiteY9-9070" fmla="*/ 5957 h 10000"/>
              <a:gd name="connsiteX10-9071" fmla="*/ 0 w 10000"/>
              <a:gd name="connsiteY10-9072" fmla="*/ 5017 h 10000"/>
              <a:gd name="connsiteX11-9073" fmla="*/ 1206 w 10000"/>
              <a:gd name="connsiteY11-9074" fmla="*/ 4392 h 10000"/>
              <a:gd name="connsiteX12-9075" fmla="*/ 1408 w 10000"/>
              <a:gd name="connsiteY12-9076" fmla="*/ 5017 h 10000"/>
              <a:gd name="connsiteX13-9077" fmla="*/ 1809 w 10000"/>
              <a:gd name="connsiteY13-9078" fmla="*/ 5645 h 10000"/>
              <a:gd name="connsiteX14-9079" fmla="*/ 2011 w 10000"/>
              <a:gd name="connsiteY14-9080" fmla="*/ 5957 h 10000"/>
              <a:gd name="connsiteX15-9081" fmla="*/ 2413 w 10000"/>
              <a:gd name="connsiteY15-9082" fmla="*/ 6272 h 10000"/>
              <a:gd name="connsiteX16-9083" fmla="*/ 2812 w 10000"/>
              <a:gd name="connsiteY16-9084" fmla="*/ 6546 h 10000"/>
              <a:gd name="connsiteX17-9085" fmla="*/ 3216 w 10000"/>
              <a:gd name="connsiteY17-9086" fmla="*/ 6863 h 10000"/>
              <a:gd name="connsiteX18-9087" fmla="*/ 3594 w 10000"/>
              <a:gd name="connsiteY18-9088" fmla="*/ 6863 h 10000"/>
              <a:gd name="connsiteX19-9089" fmla="*/ 4198 w 10000"/>
              <a:gd name="connsiteY19-9090" fmla="*/ 7181 h 10000"/>
              <a:gd name="connsiteX20-9091" fmla="*/ 4800 w 10000"/>
              <a:gd name="connsiteY20-9092" fmla="*/ 7181 h 10000"/>
              <a:gd name="connsiteX21-9093" fmla="*/ 5402 w 10000"/>
              <a:gd name="connsiteY21-9094" fmla="*/ 7181 h 10000"/>
              <a:gd name="connsiteX22-9095" fmla="*/ 6004 w 10000"/>
              <a:gd name="connsiteY22-9096" fmla="*/ 6863 h 10000"/>
              <a:gd name="connsiteX23-9097" fmla="*/ 6408 w 10000"/>
              <a:gd name="connsiteY23-9098" fmla="*/ 6863 h 10000"/>
              <a:gd name="connsiteX24-9099" fmla="*/ 7010 w 10000"/>
              <a:gd name="connsiteY24-9100" fmla="*/ 6546 h 10000"/>
              <a:gd name="connsiteX25-9101" fmla="*/ 7413 w 10000"/>
              <a:gd name="connsiteY25-9102" fmla="*/ 6272 h 10000"/>
              <a:gd name="connsiteX26-9103" fmla="*/ 7813 w 10000"/>
              <a:gd name="connsiteY26-9104" fmla="*/ 5957 h 10000"/>
              <a:gd name="connsiteX27-9105" fmla="*/ 8015 w 10000"/>
              <a:gd name="connsiteY27-9106" fmla="*/ 5645 h 10000"/>
              <a:gd name="connsiteX28-9107" fmla="*/ 8015 w 10000"/>
              <a:gd name="connsiteY28-9108" fmla="*/ 5333 h 10000"/>
              <a:gd name="connsiteX29-9109" fmla="*/ 8191 w 10000"/>
              <a:gd name="connsiteY29-9110" fmla="*/ 4705 h 10000"/>
              <a:gd name="connsiteX30-9111" fmla="*/ 8391 w 10000"/>
              <a:gd name="connsiteY30-9112" fmla="*/ 4082 h 10000"/>
              <a:gd name="connsiteX31-9113" fmla="*/ 8592 w 10000"/>
              <a:gd name="connsiteY31-9114" fmla="*/ 3761 h 10000"/>
              <a:gd name="connsiteX32-9115" fmla="*/ 8592 w 10000"/>
              <a:gd name="connsiteY32-9116" fmla="*/ 2824 h 10000"/>
              <a:gd name="connsiteX33-9117" fmla="*/ 8794 w 10000"/>
              <a:gd name="connsiteY33-9118" fmla="*/ 2200 h 10000"/>
              <a:gd name="connsiteX34-9119" fmla="*/ 8794 w 10000"/>
              <a:gd name="connsiteY34-9120" fmla="*/ 1569 h 10000"/>
              <a:gd name="connsiteX35-9121" fmla="*/ 8794 w 10000"/>
              <a:gd name="connsiteY35-9122" fmla="*/ 1252 h 10000"/>
              <a:gd name="connsiteX36-9123" fmla="*/ 8995 w 10000"/>
              <a:gd name="connsiteY36-9124" fmla="*/ 627 h 10000"/>
              <a:gd name="connsiteX37-9125" fmla="*/ 8995 w 10000"/>
              <a:gd name="connsiteY37-9126" fmla="*/ 312 h 10000"/>
              <a:gd name="connsiteX38-9127" fmla="*/ 9196 w 10000"/>
              <a:gd name="connsiteY38-9128" fmla="*/ 312 h 10000"/>
              <a:gd name="connsiteX39-9129" fmla="*/ 9196 w 10000"/>
              <a:gd name="connsiteY39-9130" fmla="*/ 0 h 10000"/>
              <a:gd name="connsiteX40-9131" fmla="*/ 9196 w 10000"/>
              <a:gd name="connsiteY40-9132" fmla="*/ 0 h 10000"/>
              <a:gd name="connsiteX41-9133" fmla="*/ 9196 w 10000"/>
              <a:gd name="connsiteY41-9134" fmla="*/ 0 h 10000"/>
              <a:gd name="connsiteX42-9135" fmla="*/ 9196 w 10000"/>
              <a:gd name="connsiteY42-9136" fmla="*/ 312 h 10000"/>
              <a:gd name="connsiteX43-9137" fmla="*/ 9397 w 10000"/>
              <a:gd name="connsiteY43-9138" fmla="*/ 312 h 10000"/>
              <a:gd name="connsiteX44-9139" fmla="*/ 9397 w 10000"/>
              <a:gd name="connsiteY44-9140" fmla="*/ 1252 h 10000"/>
              <a:gd name="connsiteX45-9141" fmla="*/ 9397 w 10000"/>
              <a:gd name="connsiteY45-9142" fmla="*/ 1569 h 10000"/>
              <a:gd name="connsiteX46-9143" fmla="*/ 9397 w 10000"/>
              <a:gd name="connsiteY46-9144" fmla="*/ 2200 h 10000"/>
              <a:gd name="connsiteX47-9145" fmla="*/ 9397 w 10000"/>
              <a:gd name="connsiteY47-9146" fmla="*/ 2824 h 10000"/>
              <a:gd name="connsiteX48-9147" fmla="*/ 9598 w 10000"/>
              <a:gd name="connsiteY48-9148" fmla="*/ 4082 h 10000"/>
              <a:gd name="connsiteX49-9149" fmla="*/ 9598 w 10000"/>
              <a:gd name="connsiteY49-9150" fmla="*/ 5017 h 10000"/>
              <a:gd name="connsiteX50-9151" fmla="*/ 9799 w 10000"/>
              <a:gd name="connsiteY50-9152" fmla="*/ 5957 h 10000"/>
              <a:gd name="connsiteX51-9153" fmla="*/ 10000 w 10000"/>
              <a:gd name="connsiteY51-9154" fmla="*/ 6546 h 10000"/>
              <a:gd name="connsiteX52-9155" fmla="*/ 10000 w 10000"/>
              <a:gd name="connsiteY52-9156" fmla="*/ 6863 h 10000"/>
              <a:gd name="connsiteX53-9157" fmla="*/ 10000 w 10000"/>
              <a:gd name="connsiteY53-9158" fmla="*/ 7181 h 10000"/>
              <a:gd name="connsiteX54-9159" fmla="*/ 10000 w 10000"/>
              <a:gd name="connsiteY54-9160" fmla="*/ 7484 h 10000"/>
              <a:gd name="connsiteX55-9161" fmla="*/ 9799 w 10000"/>
              <a:gd name="connsiteY55-9162" fmla="*/ 7800 h 10000"/>
              <a:gd name="connsiteX56-9163" fmla="*/ 9397 w 10000"/>
              <a:gd name="connsiteY56-9164" fmla="*/ 8119 h 10000"/>
              <a:gd name="connsiteX57-9165" fmla="*/ 8995 w 10000"/>
              <a:gd name="connsiteY57-9166" fmla="*/ 8429 h 10000"/>
              <a:gd name="connsiteX58-9167" fmla="*/ 8592 w 10000"/>
              <a:gd name="connsiteY58-9168" fmla="*/ 8744 h 10000"/>
              <a:gd name="connsiteX59-9169" fmla="*/ 8015 w 10000"/>
              <a:gd name="connsiteY59-9170" fmla="*/ 9063 h 10000"/>
              <a:gd name="connsiteX60-9171" fmla="*/ 7210 w 10000"/>
              <a:gd name="connsiteY60-9172" fmla="*/ 9373 h 10000"/>
              <a:gd name="connsiteX61-9173" fmla="*/ 6607 w 10000"/>
              <a:gd name="connsiteY61-9174" fmla="*/ 9687 h 10000"/>
              <a:gd name="connsiteX62-9175" fmla="*/ 5804 w 10000"/>
              <a:gd name="connsiteY62-9176" fmla="*/ 10000 h 10000"/>
              <a:gd name="connsiteX63-9177" fmla="*/ 4800 w 10000"/>
              <a:gd name="connsiteY63-9178" fmla="*/ 10000 h 10000"/>
              <a:gd name="connsiteX64-9179" fmla="*/ 4800 w 10000"/>
              <a:gd name="connsiteY64-9180" fmla="*/ 10000 h 10000"/>
              <a:gd name="connsiteX0-9181" fmla="*/ 4800 w 10000"/>
              <a:gd name="connsiteY0-9182" fmla="*/ 10000 h 10000"/>
              <a:gd name="connsiteX1-9183" fmla="*/ 3995 w 10000"/>
              <a:gd name="connsiteY1-9184" fmla="*/ 9687 h 10000"/>
              <a:gd name="connsiteX2-9185" fmla="*/ 3216 w 10000"/>
              <a:gd name="connsiteY2-9186" fmla="*/ 9687 h 10000"/>
              <a:gd name="connsiteX3-9187" fmla="*/ 2613 w 10000"/>
              <a:gd name="connsiteY3-9188" fmla="*/ 9373 h 10000"/>
              <a:gd name="connsiteX4-9189" fmla="*/ 2011 w 10000"/>
              <a:gd name="connsiteY4-9190" fmla="*/ 9063 h 10000"/>
              <a:gd name="connsiteX5-9191" fmla="*/ 1608 w 10000"/>
              <a:gd name="connsiteY5-9192" fmla="*/ 8744 h 10000"/>
              <a:gd name="connsiteX6-9193" fmla="*/ 1206 w 10000"/>
              <a:gd name="connsiteY6-9194" fmla="*/ 8119 h 10000"/>
              <a:gd name="connsiteX7-9195" fmla="*/ 804 w 10000"/>
              <a:gd name="connsiteY7-9196" fmla="*/ 7484 h 10000"/>
              <a:gd name="connsiteX8-9197" fmla="*/ 602 w 10000"/>
              <a:gd name="connsiteY8-9198" fmla="*/ 6863 h 10000"/>
              <a:gd name="connsiteX9-9199" fmla="*/ 202 w 10000"/>
              <a:gd name="connsiteY9-9200" fmla="*/ 5957 h 10000"/>
              <a:gd name="connsiteX10-9201" fmla="*/ 0 w 10000"/>
              <a:gd name="connsiteY10-9202" fmla="*/ 5017 h 10000"/>
              <a:gd name="connsiteX11-9203" fmla="*/ 1206 w 10000"/>
              <a:gd name="connsiteY11-9204" fmla="*/ 4392 h 10000"/>
              <a:gd name="connsiteX12-9205" fmla="*/ 1408 w 10000"/>
              <a:gd name="connsiteY12-9206" fmla="*/ 5017 h 10000"/>
              <a:gd name="connsiteX13-9207" fmla="*/ 1809 w 10000"/>
              <a:gd name="connsiteY13-9208" fmla="*/ 5645 h 10000"/>
              <a:gd name="connsiteX14-9209" fmla="*/ 2011 w 10000"/>
              <a:gd name="connsiteY14-9210" fmla="*/ 5957 h 10000"/>
              <a:gd name="connsiteX15-9211" fmla="*/ 2413 w 10000"/>
              <a:gd name="connsiteY15-9212" fmla="*/ 6272 h 10000"/>
              <a:gd name="connsiteX16-9213" fmla="*/ 2812 w 10000"/>
              <a:gd name="connsiteY16-9214" fmla="*/ 6546 h 10000"/>
              <a:gd name="connsiteX17-9215" fmla="*/ 3216 w 10000"/>
              <a:gd name="connsiteY17-9216" fmla="*/ 6863 h 10000"/>
              <a:gd name="connsiteX18-9217" fmla="*/ 3594 w 10000"/>
              <a:gd name="connsiteY18-9218" fmla="*/ 6863 h 10000"/>
              <a:gd name="connsiteX19-9219" fmla="*/ 4198 w 10000"/>
              <a:gd name="connsiteY19-9220" fmla="*/ 7181 h 10000"/>
              <a:gd name="connsiteX20-9221" fmla="*/ 4800 w 10000"/>
              <a:gd name="connsiteY20-9222" fmla="*/ 7181 h 10000"/>
              <a:gd name="connsiteX21-9223" fmla="*/ 5402 w 10000"/>
              <a:gd name="connsiteY21-9224" fmla="*/ 7181 h 10000"/>
              <a:gd name="connsiteX22-9225" fmla="*/ 6004 w 10000"/>
              <a:gd name="connsiteY22-9226" fmla="*/ 6863 h 10000"/>
              <a:gd name="connsiteX23-9227" fmla="*/ 6408 w 10000"/>
              <a:gd name="connsiteY23-9228" fmla="*/ 6863 h 10000"/>
              <a:gd name="connsiteX24-9229" fmla="*/ 7010 w 10000"/>
              <a:gd name="connsiteY24-9230" fmla="*/ 6546 h 10000"/>
              <a:gd name="connsiteX25-9231" fmla="*/ 7413 w 10000"/>
              <a:gd name="connsiteY25-9232" fmla="*/ 6272 h 10000"/>
              <a:gd name="connsiteX26-9233" fmla="*/ 7813 w 10000"/>
              <a:gd name="connsiteY26-9234" fmla="*/ 5957 h 10000"/>
              <a:gd name="connsiteX27-9235" fmla="*/ 8015 w 10000"/>
              <a:gd name="connsiteY27-9236" fmla="*/ 5645 h 10000"/>
              <a:gd name="connsiteX28-9237" fmla="*/ 8015 w 10000"/>
              <a:gd name="connsiteY28-9238" fmla="*/ 5333 h 10000"/>
              <a:gd name="connsiteX29-9239" fmla="*/ 8191 w 10000"/>
              <a:gd name="connsiteY29-9240" fmla="*/ 4705 h 10000"/>
              <a:gd name="connsiteX30-9241" fmla="*/ 8391 w 10000"/>
              <a:gd name="connsiteY30-9242" fmla="*/ 4082 h 10000"/>
              <a:gd name="connsiteX31-9243" fmla="*/ 8592 w 10000"/>
              <a:gd name="connsiteY31-9244" fmla="*/ 3761 h 10000"/>
              <a:gd name="connsiteX32-9245" fmla="*/ 8592 w 10000"/>
              <a:gd name="connsiteY32-9246" fmla="*/ 2824 h 10000"/>
              <a:gd name="connsiteX33-9247" fmla="*/ 8794 w 10000"/>
              <a:gd name="connsiteY33-9248" fmla="*/ 2200 h 10000"/>
              <a:gd name="connsiteX34-9249" fmla="*/ 8794 w 10000"/>
              <a:gd name="connsiteY34-9250" fmla="*/ 1569 h 10000"/>
              <a:gd name="connsiteX35-9251" fmla="*/ 8995 w 10000"/>
              <a:gd name="connsiteY35-9252" fmla="*/ 627 h 10000"/>
              <a:gd name="connsiteX36-9253" fmla="*/ 8995 w 10000"/>
              <a:gd name="connsiteY36-9254" fmla="*/ 312 h 10000"/>
              <a:gd name="connsiteX37-9255" fmla="*/ 9196 w 10000"/>
              <a:gd name="connsiteY37-9256" fmla="*/ 312 h 10000"/>
              <a:gd name="connsiteX38-9257" fmla="*/ 9196 w 10000"/>
              <a:gd name="connsiteY38-9258" fmla="*/ 0 h 10000"/>
              <a:gd name="connsiteX39-9259" fmla="*/ 9196 w 10000"/>
              <a:gd name="connsiteY39-9260" fmla="*/ 0 h 10000"/>
              <a:gd name="connsiteX40-9261" fmla="*/ 9196 w 10000"/>
              <a:gd name="connsiteY40-9262" fmla="*/ 0 h 10000"/>
              <a:gd name="connsiteX41-9263" fmla="*/ 9196 w 10000"/>
              <a:gd name="connsiteY41-9264" fmla="*/ 312 h 10000"/>
              <a:gd name="connsiteX42-9265" fmla="*/ 9397 w 10000"/>
              <a:gd name="connsiteY42-9266" fmla="*/ 312 h 10000"/>
              <a:gd name="connsiteX43-9267" fmla="*/ 9397 w 10000"/>
              <a:gd name="connsiteY43-9268" fmla="*/ 1252 h 10000"/>
              <a:gd name="connsiteX44-9269" fmla="*/ 9397 w 10000"/>
              <a:gd name="connsiteY44-9270" fmla="*/ 1569 h 10000"/>
              <a:gd name="connsiteX45-9271" fmla="*/ 9397 w 10000"/>
              <a:gd name="connsiteY45-9272" fmla="*/ 2200 h 10000"/>
              <a:gd name="connsiteX46-9273" fmla="*/ 9397 w 10000"/>
              <a:gd name="connsiteY46-9274" fmla="*/ 2824 h 10000"/>
              <a:gd name="connsiteX47-9275" fmla="*/ 9598 w 10000"/>
              <a:gd name="connsiteY47-9276" fmla="*/ 4082 h 10000"/>
              <a:gd name="connsiteX48-9277" fmla="*/ 9598 w 10000"/>
              <a:gd name="connsiteY48-9278" fmla="*/ 5017 h 10000"/>
              <a:gd name="connsiteX49-9279" fmla="*/ 9799 w 10000"/>
              <a:gd name="connsiteY49-9280" fmla="*/ 5957 h 10000"/>
              <a:gd name="connsiteX50-9281" fmla="*/ 10000 w 10000"/>
              <a:gd name="connsiteY50-9282" fmla="*/ 6546 h 10000"/>
              <a:gd name="connsiteX51-9283" fmla="*/ 10000 w 10000"/>
              <a:gd name="connsiteY51-9284" fmla="*/ 6863 h 10000"/>
              <a:gd name="connsiteX52-9285" fmla="*/ 10000 w 10000"/>
              <a:gd name="connsiteY52-9286" fmla="*/ 7181 h 10000"/>
              <a:gd name="connsiteX53-9287" fmla="*/ 10000 w 10000"/>
              <a:gd name="connsiteY53-9288" fmla="*/ 7484 h 10000"/>
              <a:gd name="connsiteX54-9289" fmla="*/ 9799 w 10000"/>
              <a:gd name="connsiteY54-9290" fmla="*/ 7800 h 10000"/>
              <a:gd name="connsiteX55-9291" fmla="*/ 9397 w 10000"/>
              <a:gd name="connsiteY55-9292" fmla="*/ 8119 h 10000"/>
              <a:gd name="connsiteX56-9293" fmla="*/ 8995 w 10000"/>
              <a:gd name="connsiteY56-9294" fmla="*/ 8429 h 10000"/>
              <a:gd name="connsiteX57-9295" fmla="*/ 8592 w 10000"/>
              <a:gd name="connsiteY57-9296" fmla="*/ 8744 h 10000"/>
              <a:gd name="connsiteX58-9297" fmla="*/ 8015 w 10000"/>
              <a:gd name="connsiteY58-9298" fmla="*/ 9063 h 10000"/>
              <a:gd name="connsiteX59-9299" fmla="*/ 7210 w 10000"/>
              <a:gd name="connsiteY59-9300" fmla="*/ 9373 h 10000"/>
              <a:gd name="connsiteX60-9301" fmla="*/ 6607 w 10000"/>
              <a:gd name="connsiteY60-9302" fmla="*/ 9687 h 10000"/>
              <a:gd name="connsiteX61-9303" fmla="*/ 5804 w 10000"/>
              <a:gd name="connsiteY61-9304" fmla="*/ 10000 h 10000"/>
              <a:gd name="connsiteX62-9305" fmla="*/ 4800 w 10000"/>
              <a:gd name="connsiteY62-9306" fmla="*/ 10000 h 10000"/>
              <a:gd name="connsiteX63-9307" fmla="*/ 4800 w 10000"/>
              <a:gd name="connsiteY63-9308" fmla="*/ 10000 h 10000"/>
              <a:gd name="connsiteX0-9309" fmla="*/ 4800 w 10000"/>
              <a:gd name="connsiteY0-9310" fmla="*/ 10000 h 10000"/>
              <a:gd name="connsiteX1-9311" fmla="*/ 3995 w 10000"/>
              <a:gd name="connsiteY1-9312" fmla="*/ 9687 h 10000"/>
              <a:gd name="connsiteX2-9313" fmla="*/ 3216 w 10000"/>
              <a:gd name="connsiteY2-9314" fmla="*/ 9687 h 10000"/>
              <a:gd name="connsiteX3-9315" fmla="*/ 2613 w 10000"/>
              <a:gd name="connsiteY3-9316" fmla="*/ 9373 h 10000"/>
              <a:gd name="connsiteX4-9317" fmla="*/ 2011 w 10000"/>
              <a:gd name="connsiteY4-9318" fmla="*/ 9063 h 10000"/>
              <a:gd name="connsiteX5-9319" fmla="*/ 1608 w 10000"/>
              <a:gd name="connsiteY5-9320" fmla="*/ 8744 h 10000"/>
              <a:gd name="connsiteX6-9321" fmla="*/ 1206 w 10000"/>
              <a:gd name="connsiteY6-9322" fmla="*/ 8119 h 10000"/>
              <a:gd name="connsiteX7-9323" fmla="*/ 804 w 10000"/>
              <a:gd name="connsiteY7-9324" fmla="*/ 7484 h 10000"/>
              <a:gd name="connsiteX8-9325" fmla="*/ 602 w 10000"/>
              <a:gd name="connsiteY8-9326" fmla="*/ 6863 h 10000"/>
              <a:gd name="connsiteX9-9327" fmla="*/ 202 w 10000"/>
              <a:gd name="connsiteY9-9328" fmla="*/ 5957 h 10000"/>
              <a:gd name="connsiteX10-9329" fmla="*/ 0 w 10000"/>
              <a:gd name="connsiteY10-9330" fmla="*/ 5017 h 10000"/>
              <a:gd name="connsiteX11-9331" fmla="*/ 1206 w 10000"/>
              <a:gd name="connsiteY11-9332" fmla="*/ 4392 h 10000"/>
              <a:gd name="connsiteX12-9333" fmla="*/ 1408 w 10000"/>
              <a:gd name="connsiteY12-9334" fmla="*/ 5017 h 10000"/>
              <a:gd name="connsiteX13-9335" fmla="*/ 1809 w 10000"/>
              <a:gd name="connsiteY13-9336" fmla="*/ 5645 h 10000"/>
              <a:gd name="connsiteX14-9337" fmla="*/ 2011 w 10000"/>
              <a:gd name="connsiteY14-9338" fmla="*/ 5957 h 10000"/>
              <a:gd name="connsiteX15-9339" fmla="*/ 2413 w 10000"/>
              <a:gd name="connsiteY15-9340" fmla="*/ 6272 h 10000"/>
              <a:gd name="connsiteX16-9341" fmla="*/ 2812 w 10000"/>
              <a:gd name="connsiteY16-9342" fmla="*/ 6546 h 10000"/>
              <a:gd name="connsiteX17-9343" fmla="*/ 3216 w 10000"/>
              <a:gd name="connsiteY17-9344" fmla="*/ 6863 h 10000"/>
              <a:gd name="connsiteX18-9345" fmla="*/ 3594 w 10000"/>
              <a:gd name="connsiteY18-9346" fmla="*/ 6863 h 10000"/>
              <a:gd name="connsiteX19-9347" fmla="*/ 4198 w 10000"/>
              <a:gd name="connsiteY19-9348" fmla="*/ 7181 h 10000"/>
              <a:gd name="connsiteX20-9349" fmla="*/ 4800 w 10000"/>
              <a:gd name="connsiteY20-9350" fmla="*/ 7181 h 10000"/>
              <a:gd name="connsiteX21-9351" fmla="*/ 5402 w 10000"/>
              <a:gd name="connsiteY21-9352" fmla="*/ 7181 h 10000"/>
              <a:gd name="connsiteX22-9353" fmla="*/ 6004 w 10000"/>
              <a:gd name="connsiteY22-9354" fmla="*/ 6863 h 10000"/>
              <a:gd name="connsiteX23-9355" fmla="*/ 6408 w 10000"/>
              <a:gd name="connsiteY23-9356" fmla="*/ 6863 h 10000"/>
              <a:gd name="connsiteX24-9357" fmla="*/ 7010 w 10000"/>
              <a:gd name="connsiteY24-9358" fmla="*/ 6546 h 10000"/>
              <a:gd name="connsiteX25-9359" fmla="*/ 7413 w 10000"/>
              <a:gd name="connsiteY25-9360" fmla="*/ 6272 h 10000"/>
              <a:gd name="connsiteX26-9361" fmla="*/ 7813 w 10000"/>
              <a:gd name="connsiteY26-9362" fmla="*/ 5957 h 10000"/>
              <a:gd name="connsiteX27-9363" fmla="*/ 8015 w 10000"/>
              <a:gd name="connsiteY27-9364" fmla="*/ 5645 h 10000"/>
              <a:gd name="connsiteX28-9365" fmla="*/ 8015 w 10000"/>
              <a:gd name="connsiteY28-9366" fmla="*/ 5333 h 10000"/>
              <a:gd name="connsiteX29-9367" fmla="*/ 8191 w 10000"/>
              <a:gd name="connsiteY29-9368" fmla="*/ 4705 h 10000"/>
              <a:gd name="connsiteX30-9369" fmla="*/ 8391 w 10000"/>
              <a:gd name="connsiteY30-9370" fmla="*/ 4082 h 10000"/>
              <a:gd name="connsiteX31-9371" fmla="*/ 8592 w 10000"/>
              <a:gd name="connsiteY31-9372" fmla="*/ 3761 h 10000"/>
              <a:gd name="connsiteX32-9373" fmla="*/ 8592 w 10000"/>
              <a:gd name="connsiteY32-9374" fmla="*/ 2824 h 10000"/>
              <a:gd name="connsiteX33-9375" fmla="*/ 8794 w 10000"/>
              <a:gd name="connsiteY33-9376" fmla="*/ 2200 h 10000"/>
              <a:gd name="connsiteX34-9377" fmla="*/ 8794 w 10000"/>
              <a:gd name="connsiteY34-9378" fmla="*/ 1569 h 10000"/>
              <a:gd name="connsiteX35-9379" fmla="*/ 8995 w 10000"/>
              <a:gd name="connsiteY35-9380" fmla="*/ 627 h 10000"/>
              <a:gd name="connsiteX36-9381" fmla="*/ 8995 w 10000"/>
              <a:gd name="connsiteY36-9382" fmla="*/ 312 h 10000"/>
              <a:gd name="connsiteX37-9383" fmla="*/ 9196 w 10000"/>
              <a:gd name="connsiteY37-9384" fmla="*/ 312 h 10000"/>
              <a:gd name="connsiteX38-9385" fmla="*/ 9196 w 10000"/>
              <a:gd name="connsiteY38-9386" fmla="*/ 0 h 10000"/>
              <a:gd name="connsiteX39-9387" fmla="*/ 9196 w 10000"/>
              <a:gd name="connsiteY39-9388" fmla="*/ 0 h 10000"/>
              <a:gd name="connsiteX40-9389" fmla="*/ 9196 w 10000"/>
              <a:gd name="connsiteY40-9390" fmla="*/ 0 h 10000"/>
              <a:gd name="connsiteX41-9391" fmla="*/ 9196 w 10000"/>
              <a:gd name="connsiteY41-9392" fmla="*/ 312 h 10000"/>
              <a:gd name="connsiteX42-9393" fmla="*/ 9397 w 10000"/>
              <a:gd name="connsiteY42-9394" fmla="*/ 1252 h 10000"/>
              <a:gd name="connsiteX43-9395" fmla="*/ 9397 w 10000"/>
              <a:gd name="connsiteY43-9396" fmla="*/ 1569 h 10000"/>
              <a:gd name="connsiteX44-9397" fmla="*/ 9397 w 10000"/>
              <a:gd name="connsiteY44-9398" fmla="*/ 2200 h 10000"/>
              <a:gd name="connsiteX45-9399" fmla="*/ 9397 w 10000"/>
              <a:gd name="connsiteY45-9400" fmla="*/ 2824 h 10000"/>
              <a:gd name="connsiteX46-9401" fmla="*/ 9598 w 10000"/>
              <a:gd name="connsiteY46-9402" fmla="*/ 4082 h 10000"/>
              <a:gd name="connsiteX47-9403" fmla="*/ 9598 w 10000"/>
              <a:gd name="connsiteY47-9404" fmla="*/ 5017 h 10000"/>
              <a:gd name="connsiteX48-9405" fmla="*/ 9799 w 10000"/>
              <a:gd name="connsiteY48-9406" fmla="*/ 5957 h 10000"/>
              <a:gd name="connsiteX49-9407" fmla="*/ 10000 w 10000"/>
              <a:gd name="connsiteY49-9408" fmla="*/ 6546 h 10000"/>
              <a:gd name="connsiteX50-9409" fmla="*/ 10000 w 10000"/>
              <a:gd name="connsiteY50-9410" fmla="*/ 6863 h 10000"/>
              <a:gd name="connsiteX51-9411" fmla="*/ 10000 w 10000"/>
              <a:gd name="connsiteY51-9412" fmla="*/ 7181 h 10000"/>
              <a:gd name="connsiteX52-9413" fmla="*/ 10000 w 10000"/>
              <a:gd name="connsiteY52-9414" fmla="*/ 7484 h 10000"/>
              <a:gd name="connsiteX53-9415" fmla="*/ 9799 w 10000"/>
              <a:gd name="connsiteY53-9416" fmla="*/ 7800 h 10000"/>
              <a:gd name="connsiteX54-9417" fmla="*/ 9397 w 10000"/>
              <a:gd name="connsiteY54-9418" fmla="*/ 8119 h 10000"/>
              <a:gd name="connsiteX55-9419" fmla="*/ 8995 w 10000"/>
              <a:gd name="connsiteY55-9420" fmla="*/ 8429 h 10000"/>
              <a:gd name="connsiteX56-9421" fmla="*/ 8592 w 10000"/>
              <a:gd name="connsiteY56-9422" fmla="*/ 8744 h 10000"/>
              <a:gd name="connsiteX57-9423" fmla="*/ 8015 w 10000"/>
              <a:gd name="connsiteY57-9424" fmla="*/ 9063 h 10000"/>
              <a:gd name="connsiteX58-9425" fmla="*/ 7210 w 10000"/>
              <a:gd name="connsiteY58-9426" fmla="*/ 9373 h 10000"/>
              <a:gd name="connsiteX59-9427" fmla="*/ 6607 w 10000"/>
              <a:gd name="connsiteY59-9428" fmla="*/ 9687 h 10000"/>
              <a:gd name="connsiteX60-9429" fmla="*/ 5804 w 10000"/>
              <a:gd name="connsiteY60-9430" fmla="*/ 10000 h 10000"/>
              <a:gd name="connsiteX61-9431" fmla="*/ 4800 w 10000"/>
              <a:gd name="connsiteY61-9432" fmla="*/ 10000 h 10000"/>
              <a:gd name="connsiteX62-9433" fmla="*/ 4800 w 10000"/>
              <a:gd name="connsiteY62-9434" fmla="*/ 10000 h 10000"/>
              <a:gd name="connsiteX0-9435" fmla="*/ 4800 w 10000"/>
              <a:gd name="connsiteY0-9436" fmla="*/ 10000 h 10000"/>
              <a:gd name="connsiteX1-9437" fmla="*/ 3995 w 10000"/>
              <a:gd name="connsiteY1-9438" fmla="*/ 9687 h 10000"/>
              <a:gd name="connsiteX2-9439" fmla="*/ 3216 w 10000"/>
              <a:gd name="connsiteY2-9440" fmla="*/ 9687 h 10000"/>
              <a:gd name="connsiteX3-9441" fmla="*/ 2613 w 10000"/>
              <a:gd name="connsiteY3-9442" fmla="*/ 9373 h 10000"/>
              <a:gd name="connsiteX4-9443" fmla="*/ 2011 w 10000"/>
              <a:gd name="connsiteY4-9444" fmla="*/ 9063 h 10000"/>
              <a:gd name="connsiteX5-9445" fmla="*/ 1608 w 10000"/>
              <a:gd name="connsiteY5-9446" fmla="*/ 8744 h 10000"/>
              <a:gd name="connsiteX6-9447" fmla="*/ 1206 w 10000"/>
              <a:gd name="connsiteY6-9448" fmla="*/ 8119 h 10000"/>
              <a:gd name="connsiteX7-9449" fmla="*/ 804 w 10000"/>
              <a:gd name="connsiteY7-9450" fmla="*/ 7484 h 10000"/>
              <a:gd name="connsiteX8-9451" fmla="*/ 602 w 10000"/>
              <a:gd name="connsiteY8-9452" fmla="*/ 6863 h 10000"/>
              <a:gd name="connsiteX9-9453" fmla="*/ 202 w 10000"/>
              <a:gd name="connsiteY9-9454" fmla="*/ 5957 h 10000"/>
              <a:gd name="connsiteX10-9455" fmla="*/ 0 w 10000"/>
              <a:gd name="connsiteY10-9456" fmla="*/ 5017 h 10000"/>
              <a:gd name="connsiteX11-9457" fmla="*/ 1206 w 10000"/>
              <a:gd name="connsiteY11-9458" fmla="*/ 4392 h 10000"/>
              <a:gd name="connsiteX12-9459" fmla="*/ 1408 w 10000"/>
              <a:gd name="connsiteY12-9460" fmla="*/ 5017 h 10000"/>
              <a:gd name="connsiteX13-9461" fmla="*/ 1809 w 10000"/>
              <a:gd name="connsiteY13-9462" fmla="*/ 5645 h 10000"/>
              <a:gd name="connsiteX14-9463" fmla="*/ 2011 w 10000"/>
              <a:gd name="connsiteY14-9464" fmla="*/ 5957 h 10000"/>
              <a:gd name="connsiteX15-9465" fmla="*/ 2413 w 10000"/>
              <a:gd name="connsiteY15-9466" fmla="*/ 6272 h 10000"/>
              <a:gd name="connsiteX16-9467" fmla="*/ 2812 w 10000"/>
              <a:gd name="connsiteY16-9468" fmla="*/ 6546 h 10000"/>
              <a:gd name="connsiteX17-9469" fmla="*/ 3216 w 10000"/>
              <a:gd name="connsiteY17-9470" fmla="*/ 6863 h 10000"/>
              <a:gd name="connsiteX18-9471" fmla="*/ 3594 w 10000"/>
              <a:gd name="connsiteY18-9472" fmla="*/ 6863 h 10000"/>
              <a:gd name="connsiteX19-9473" fmla="*/ 4198 w 10000"/>
              <a:gd name="connsiteY19-9474" fmla="*/ 7181 h 10000"/>
              <a:gd name="connsiteX20-9475" fmla="*/ 4800 w 10000"/>
              <a:gd name="connsiteY20-9476" fmla="*/ 7181 h 10000"/>
              <a:gd name="connsiteX21-9477" fmla="*/ 5402 w 10000"/>
              <a:gd name="connsiteY21-9478" fmla="*/ 7181 h 10000"/>
              <a:gd name="connsiteX22-9479" fmla="*/ 6004 w 10000"/>
              <a:gd name="connsiteY22-9480" fmla="*/ 6863 h 10000"/>
              <a:gd name="connsiteX23-9481" fmla="*/ 6408 w 10000"/>
              <a:gd name="connsiteY23-9482" fmla="*/ 6863 h 10000"/>
              <a:gd name="connsiteX24-9483" fmla="*/ 7010 w 10000"/>
              <a:gd name="connsiteY24-9484" fmla="*/ 6546 h 10000"/>
              <a:gd name="connsiteX25-9485" fmla="*/ 7413 w 10000"/>
              <a:gd name="connsiteY25-9486" fmla="*/ 6272 h 10000"/>
              <a:gd name="connsiteX26-9487" fmla="*/ 7813 w 10000"/>
              <a:gd name="connsiteY26-9488" fmla="*/ 5957 h 10000"/>
              <a:gd name="connsiteX27-9489" fmla="*/ 8015 w 10000"/>
              <a:gd name="connsiteY27-9490" fmla="*/ 5645 h 10000"/>
              <a:gd name="connsiteX28-9491" fmla="*/ 8015 w 10000"/>
              <a:gd name="connsiteY28-9492" fmla="*/ 5333 h 10000"/>
              <a:gd name="connsiteX29-9493" fmla="*/ 8191 w 10000"/>
              <a:gd name="connsiteY29-9494" fmla="*/ 4705 h 10000"/>
              <a:gd name="connsiteX30-9495" fmla="*/ 8391 w 10000"/>
              <a:gd name="connsiteY30-9496" fmla="*/ 4082 h 10000"/>
              <a:gd name="connsiteX31-9497" fmla="*/ 8592 w 10000"/>
              <a:gd name="connsiteY31-9498" fmla="*/ 3761 h 10000"/>
              <a:gd name="connsiteX32-9499" fmla="*/ 8592 w 10000"/>
              <a:gd name="connsiteY32-9500" fmla="*/ 2824 h 10000"/>
              <a:gd name="connsiteX33-9501" fmla="*/ 8794 w 10000"/>
              <a:gd name="connsiteY33-9502" fmla="*/ 2200 h 10000"/>
              <a:gd name="connsiteX34-9503" fmla="*/ 8794 w 10000"/>
              <a:gd name="connsiteY34-9504" fmla="*/ 1569 h 10000"/>
              <a:gd name="connsiteX35-9505" fmla="*/ 8995 w 10000"/>
              <a:gd name="connsiteY35-9506" fmla="*/ 627 h 10000"/>
              <a:gd name="connsiteX36-9507" fmla="*/ 8995 w 10000"/>
              <a:gd name="connsiteY36-9508" fmla="*/ 312 h 10000"/>
              <a:gd name="connsiteX37-9509" fmla="*/ 9196 w 10000"/>
              <a:gd name="connsiteY37-9510" fmla="*/ 312 h 10000"/>
              <a:gd name="connsiteX38-9511" fmla="*/ 9196 w 10000"/>
              <a:gd name="connsiteY38-9512" fmla="*/ 0 h 10000"/>
              <a:gd name="connsiteX39-9513" fmla="*/ 9196 w 10000"/>
              <a:gd name="connsiteY39-9514" fmla="*/ 0 h 10000"/>
              <a:gd name="connsiteX40-9515" fmla="*/ 9196 w 10000"/>
              <a:gd name="connsiteY40-9516" fmla="*/ 0 h 10000"/>
              <a:gd name="connsiteX41-9517" fmla="*/ 9397 w 10000"/>
              <a:gd name="connsiteY41-9518" fmla="*/ 1252 h 10000"/>
              <a:gd name="connsiteX42-9519" fmla="*/ 9397 w 10000"/>
              <a:gd name="connsiteY42-9520" fmla="*/ 1569 h 10000"/>
              <a:gd name="connsiteX43-9521" fmla="*/ 9397 w 10000"/>
              <a:gd name="connsiteY43-9522" fmla="*/ 2200 h 10000"/>
              <a:gd name="connsiteX44-9523" fmla="*/ 9397 w 10000"/>
              <a:gd name="connsiteY44-9524" fmla="*/ 2824 h 10000"/>
              <a:gd name="connsiteX45-9525" fmla="*/ 9598 w 10000"/>
              <a:gd name="connsiteY45-9526" fmla="*/ 4082 h 10000"/>
              <a:gd name="connsiteX46-9527" fmla="*/ 9598 w 10000"/>
              <a:gd name="connsiteY46-9528" fmla="*/ 5017 h 10000"/>
              <a:gd name="connsiteX47-9529" fmla="*/ 9799 w 10000"/>
              <a:gd name="connsiteY47-9530" fmla="*/ 5957 h 10000"/>
              <a:gd name="connsiteX48-9531" fmla="*/ 10000 w 10000"/>
              <a:gd name="connsiteY48-9532" fmla="*/ 6546 h 10000"/>
              <a:gd name="connsiteX49-9533" fmla="*/ 10000 w 10000"/>
              <a:gd name="connsiteY49-9534" fmla="*/ 6863 h 10000"/>
              <a:gd name="connsiteX50-9535" fmla="*/ 10000 w 10000"/>
              <a:gd name="connsiteY50-9536" fmla="*/ 7181 h 10000"/>
              <a:gd name="connsiteX51-9537" fmla="*/ 10000 w 10000"/>
              <a:gd name="connsiteY51-9538" fmla="*/ 7484 h 10000"/>
              <a:gd name="connsiteX52-9539" fmla="*/ 9799 w 10000"/>
              <a:gd name="connsiteY52-9540" fmla="*/ 7800 h 10000"/>
              <a:gd name="connsiteX53-9541" fmla="*/ 9397 w 10000"/>
              <a:gd name="connsiteY53-9542" fmla="*/ 8119 h 10000"/>
              <a:gd name="connsiteX54-9543" fmla="*/ 8995 w 10000"/>
              <a:gd name="connsiteY54-9544" fmla="*/ 8429 h 10000"/>
              <a:gd name="connsiteX55-9545" fmla="*/ 8592 w 10000"/>
              <a:gd name="connsiteY55-9546" fmla="*/ 8744 h 10000"/>
              <a:gd name="connsiteX56-9547" fmla="*/ 8015 w 10000"/>
              <a:gd name="connsiteY56-9548" fmla="*/ 9063 h 10000"/>
              <a:gd name="connsiteX57-9549" fmla="*/ 7210 w 10000"/>
              <a:gd name="connsiteY57-9550" fmla="*/ 9373 h 10000"/>
              <a:gd name="connsiteX58-9551" fmla="*/ 6607 w 10000"/>
              <a:gd name="connsiteY58-9552" fmla="*/ 9687 h 10000"/>
              <a:gd name="connsiteX59-9553" fmla="*/ 5804 w 10000"/>
              <a:gd name="connsiteY59-9554" fmla="*/ 10000 h 10000"/>
              <a:gd name="connsiteX60-9555" fmla="*/ 4800 w 10000"/>
              <a:gd name="connsiteY60-9556" fmla="*/ 10000 h 10000"/>
              <a:gd name="connsiteX61-9557" fmla="*/ 4800 w 10000"/>
              <a:gd name="connsiteY61-9558" fmla="*/ 10000 h 10000"/>
              <a:gd name="connsiteX0-9559" fmla="*/ 4800 w 10000"/>
              <a:gd name="connsiteY0-9560" fmla="*/ 10000 h 10000"/>
              <a:gd name="connsiteX1-9561" fmla="*/ 3995 w 10000"/>
              <a:gd name="connsiteY1-9562" fmla="*/ 9687 h 10000"/>
              <a:gd name="connsiteX2-9563" fmla="*/ 3216 w 10000"/>
              <a:gd name="connsiteY2-9564" fmla="*/ 9687 h 10000"/>
              <a:gd name="connsiteX3-9565" fmla="*/ 2613 w 10000"/>
              <a:gd name="connsiteY3-9566" fmla="*/ 9373 h 10000"/>
              <a:gd name="connsiteX4-9567" fmla="*/ 2011 w 10000"/>
              <a:gd name="connsiteY4-9568" fmla="*/ 9063 h 10000"/>
              <a:gd name="connsiteX5-9569" fmla="*/ 1608 w 10000"/>
              <a:gd name="connsiteY5-9570" fmla="*/ 8744 h 10000"/>
              <a:gd name="connsiteX6-9571" fmla="*/ 1206 w 10000"/>
              <a:gd name="connsiteY6-9572" fmla="*/ 8119 h 10000"/>
              <a:gd name="connsiteX7-9573" fmla="*/ 804 w 10000"/>
              <a:gd name="connsiteY7-9574" fmla="*/ 7484 h 10000"/>
              <a:gd name="connsiteX8-9575" fmla="*/ 602 w 10000"/>
              <a:gd name="connsiteY8-9576" fmla="*/ 6863 h 10000"/>
              <a:gd name="connsiteX9-9577" fmla="*/ 202 w 10000"/>
              <a:gd name="connsiteY9-9578" fmla="*/ 5957 h 10000"/>
              <a:gd name="connsiteX10-9579" fmla="*/ 0 w 10000"/>
              <a:gd name="connsiteY10-9580" fmla="*/ 5017 h 10000"/>
              <a:gd name="connsiteX11-9581" fmla="*/ 1206 w 10000"/>
              <a:gd name="connsiteY11-9582" fmla="*/ 4392 h 10000"/>
              <a:gd name="connsiteX12-9583" fmla="*/ 1408 w 10000"/>
              <a:gd name="connsiteY12-9584" fmla="*/ 5017 h 10000"/>
              <a:gd name="connsiteX13-9585" fmla="*/ 1809 w 10000"/>
              <a:gd name="connsiteY13-9586" fmla="*/ 5645 h 10000"/>
              <a:gd name="connsiteX14-9587" fmla="*/ 2011 w 10000"/>
              <a:gd name="connsiteY14-9588" fmla="*/ 5957 h 10000"/>
              <a:gd name="connsiteX15-9589" fmla="*/ 2413 w 10000"/>
              <a:gd name="connsiteY15-9590" fmla="*/ 6272 h 10000"/>
              <a:gd name="connsiteX16-9591" fmla="*/ 2812 w 10000"/>
              <a:gd name="connsiteY16-9592" fmla="*/ 6546 h 10000"/>
              <a:gd name="connsiteX17-9593" fmla="*/ 3216 w 10000"/>
              <a:gd name="connsiteY17-9594" fmla="*/ 6863 h 10000"/>
              <a:gd name="connsiteX18-9595" fmla="*/ 3594 w 10000"/>
              <a:gd name="connsiteY18-9596" fmla="*/ 6863 h 10000"/>
              <a:gd name="connsiteX19-9597" fmla="*/ 4198 w 10000"/>
              <a:gd name="connsiteY19-9598" fmla="*/ 7181 h 10000"/>
              <a:gd name="connsiteX20-9599" fmla="*/ 4800 w 10000"/>
              <a:gd name="connsiteY20-9600" fmla="*/ 7181 h 10000"/>
              <a:gd name="connsiteX21-9601" fmla="*/ 5402 w 10000"/>
              <a:gd name="connsiteY21-9602" fmla="*/ 7181 h 10000"/>
              <a:gd name="connsiteX22-9603" fmla="*/ 6004 w 10000"/>
              <a:gd name="connsiteY22-9604" fmla="*/ 6863 h 10000"/>
              <a:gd name="connsiteX23-9605" fmla="*/ 6408 w 10000"/>
              <a:gd name="connsiteY23-9606" fmla="*/ 6863 h 10000"/>
              <a:gd name="connsiteX24-9607" fmla="*/ 7010 w 10000"/>
              <a:gd name="connsiteY24-9608" fmla="*/ 6546 h 10000"/>
              <a:gd name="connsiteX25-9609" fmla="*/ 7413 w 10000"/>
              <a:gd name="connsiteY25-9610" fmla="*/ 6272 h 10000"/>
              <a:gd name="connsiteX26-9611" fmla="*/ 7813 w 10000"/>
              <a:gd name="connsiteY26-9612" fmla="*/ 5957 h 10000"/>
              <a:gd name="connsiteX27-9613" fmla="*/ 8015 w 10000"/>
              <a:gd name="connsiteY27-9614" fmla="*/ 5645 h 10000"/>
              <a:gd name="connsiteX28-9615" fmla="*/ 8015 w 10000"/>
              <a:gd name="connsiteY28-9616" fmla="*/ 5333 h 10000"/>
              <a:gd name="connsiteX29-9617" fmla="*/ 8191 w 10000"/>
              <a:gd name="connsiteY29-9618" fmla="*/ 4705 h 10000"/>
              <a:gd name="connsiteX30-9619" fmla="*/ 8391 w 10000"/>
              <a:gd name="connsiteY30-9620" fmla="*/ 4082 h 10000"/>
              <a:gd name="connsiteX31-9621" fmla="*/ 8592 w 10000"/>
              <a:gd name="connsiteY31-9622" fmla="*/ 3761 h 10000"/>
              <a:gd name="connsiteX32-9623" fmla="*/ 8592 w 10000"/>
              <a:gd name="connsiteY32-9624" fmla="*/ 2824 h 10000"/>
              <a:gd name="connsiteX33-9625" fmla="*/ 8794 w 10000"/>
              <a:gd name="connsiteY33-9626" fmla="*/ 2200 h 10000"/>
              <a:gd name="connsiteX34-9627" fmla="*/ 8794 w 10000"/>
              <a:gd name="connsiteY34-9628" fmla="*/ 1569 h 10000"/>
              <a:gd name="connsiteX35-9629" fmla="*/ 8995 w 10000"/>
              <a:gd name="connsiteY35-9630" fmla="*/ 627 h 10000"/>
              <a:gd name="connsiteX36-9631" fmla="*/ 9196 w 10000"/>
              <a:gd name="connsiteY36-9632" fmla="*/ 312 h 10000"/>
              <a:gd name="connsiteX37-9633" fmla="*/ 9196 w 10000"/>
              <a:gd name="connsiteY37-9634" fmla="*/ 0 h 10000"/>
              <a:gd name="connsiteX38-9635" fmla="*/ 9196 w 10000"/>
              <a:gd name="connsiteY38-9636" fmla="*/ 0 h 10000"/>
              <a:gd name="connsiteX39-9637" fmla="*/ 9196 w 10000"/>
              <a:gd name="connsiteY39-9638" fmla="*/ 0 h 10000"/>
              <a:gd name="connsiteX40-9639" fmla="*/ 9397 w 10000"/>
              <a:gd name="connsiteY40-9640" fmla="*/ 1252 h 10000"/>
              <a:gd name="connsiteX41-9641" fmla="*/ 9397 w 10000"/>
              <a:gd name="connsiteY41-9642" fmla="*/ 1569 h 10000"/>
              <a:gd name="connsiteX42-9643" fmla="*/ 9397 w 10000"/>
              <a:gd name="connsiteY42-9644" fmla="*/ 2200 h 10000"/>
              <a:gd name="connsiteX43-9645" fmla="*/ 9397 w 10000"/>
              <a:gd name="connsiteY43-9646" fmla="*/ 2824 h 10000"/>
              <a:gd name="connsiteX44-9647" fmla="*/ 9598 w 10000"/>
              <a:gd name="connsiteY44-9648" fmla="*/ 4082 h 10000"/>
              <a:gd name="connsiteX45-9649" fmla="*/ 9598 w 10000"/>
              <a:gd name="connsiteY45-9650" fmla="*/ 5017 h 10000"/>
              <a:gd name="connsiteX46-9651" fmla="*/ 9799 w 10000"/>
              <a:gd name="connsiteY46-9652" fmla="*/ 5957 h 10000"/>
              <a:gd name="connsiteX47-9653" fmla="*/ 10000 w 10000"/>
              <a:gd name="connsiteY47-9654" fmla="*/ 6546 h 10000"/>
              <a:gd name="connsiteX48-9655" fmla="*/ 10000 w 10000"/>
              <a:gd name="connsiteY48-9656" fmla="*/ 6863 h 10000"/>
              <a:gd name="connsiteX49-9657" fmla="*/ 10000 w 10000"/>
              <a:gd name="connsiteY49-9658" fmla="*/ 7181 h 10000"/>
              <a:gd name="connsiteX50-9659" fmla="*/ 10000 w 10000"/>
              <a:gd name="connsiteY50-9660" fmla="*/ 7484 h 10000"/>
              <a:gd name="connsiteX51-9661" fmla="*/ 9799 w 10000"/>
              <a:gd name="connsiteY51-9662" fmla="*/ 7800 h 10000"/>
              <a:gd name="connsiteX52-9663" fmla="*/ 9397 w 10000"/>
              <a:gd name="connsiteY52-9664" fmla="*/ 8119 h 10000"/>
              <a:gd name="connsiteX53-9665" fmla="*/ 8995 w 10000"/>
              <a:gd name="connsiteY53-9666" fmla="*/ 8429 h 10000"/>
              <a:gd name="connsiteX54-9667" fmla="*/ 8592 w 10000"/>
              <a:gd name="connsiteY54-9668" fmla="*/ 8744 h 10000"/>
              <a:gd name="connsiteX55-9669" fmla="*/ 8015 w 10000"/>
              <a:gd name="connsiteY55-9670" fmla="*/ 9063 h 10000"/>
              <a:gd name="connsiteX56-9671" fmla="*/ 7210 w 10000"/>
              <a:gd name="connsiteY56-9672" fmla="*/ 9373 h 10000"/>
              <a:gd name="connsiteX57-9673" fmla="*/ 6607 w 10000"/>
              <a:gd name="connsiteY57-9674" fmla="*/ 9687 h 10000"/>
              <a:gd name="connsiteX58-9675" fmla="*/ 5804 w 10000"/>
              <a:gd name="connsiteY58-9676" fmla="*/ 10000 h 10000"/>
              <a:gd name="connsiteX59-9677" fmla="*/ 4800 w 10000"/>
              <a:gd name="connsiteY59-9678" fmla="*/ 10000 h 10000"/>
              <a:gd name="connsiteX60-9679" fmla="*/ 4800 w 10000"/>
              <a:gd name="connsiteY60-9680" fmla="*/ 10000 h 10000"/>
              <a:gd name="connsiteX0-9681" fmla="*/ 4800 w 10000"/>
              <a:gd name="connsiteY0-9682" fmla="*/ 10000 h 10000"/>
              <a:gd name="connsiteX1-9683" fmla="*/ 3995 w 10000"/>
              <a:gd name="connsiteY1-9684" fmla="*/ 9687 h 10000"/>
              <a:gd name="connsiteX2-9685" fmla="*/ 3216 w 10000"/>
              <a:gd name="connsiteY2-9686" fmla="*/ 9687 h 10000"/>
              <a:gd name="connsiteX3-9687" fmla="*/ 2613 w 10000"/>
              <a:gd name="connsiteY3-9688" fmla="*/ 9373 h 10000"/>
              <a:gd name="connsiteX4-9689" fmla="*/ 2011 w 10000"/>
              <a:gd name="connsiteY4-9690" fmla="*/ 9063 h 10000"/>
              <a:gd name="connsiteX5-9691" fmla="*/ 1608 w 10000"/>
              <a:gd name="connsiteY5-9692" fmla="*/ 8744 h 10000"/>
              <a:gd name="connsiteX6-9693" fmla="*/ 1206 w 10000"/>
              <a:gd name="connsiteY6-9694" fmla="*/ 8119 h 10000"/>
              <a:gd name="connsiteX7-9695" fmla="*/ 804 w 10000"/>
              <a:gd name="connsiteY7-9696" fmla="*/ 7484 h 10000"/>
              <a:gd name="connsiteX8-9697" fmla="*/ 602 w 10000"/>
              <a:gd name="connsiteY8-9698" fmla="*/ 6863 h 10000"/>
              <a:gd name="connsiteX9-9699" fmla="*/ 202 w 10000"/>
              <a:gd name="connsiteY9-9700" fmla="*/ 5957 h 10000"/>
              <a:gd name="connsiteX10-9701" fmla="*/ 0 w 10000"/>
              <a:gd name="connsiteY10-9702" fmla="*/ 5017 h 10000"/>
              <a:gd name="connsiteX11-9703" fmla="*/ 1206 w 10000"/>
              <a:gd name="connsiteY11-9704" fmla="*/ 4392 h 10000"/>
              <a:gd name="connsiteX12-9705" fmla="*/ 1408 w 10000"/>
              <a:gd name="connsiteY12-9706" fmla="*/ 5017 h 10000"/>
              <a:gd name="connsiteX13-9707" fmla="*/ 1809 w 10000"/>
              <a:gd name="connsiteY13-9708" fmla="*/ 5645 h 10000"/>
              <a:gd name="connsiteX14-9709" fmla="*/ 2011 w 10000"/>
              <a:gd name="connsiteY14-9710" fmla="*/ 5957 h 10000"/>
              <a:gd name="connsiteX15-9711" fmla="*/ 2413 w 10000"/>
              <a:gd name="connsiteY15-9712" fmla="*/ 6272 h 10000"/>
              <a:gd name="connsiteX16-9713" fmla="*/ 2812 w 10000"/>
              <a:gd name="connsiteY16-9714" fmla="*/ 6546 h 10000"/>
              <a:gd name="connsiteX17-9715" fmla="*/ 3216 w 10000"/>
              <a:gd name="connsiteY17-9716" fmla="*/ 6863 h 10000"/>
              <a:gd name="connsiteX18-9717" fmla="*/ 3594 w 10000"/>
              <a:gd name="connsiteY18-9718" fmla="*/ 6863 h 10000"/>
              <a:gd name="connsiteX19-9719" fmla="*/ 4198 w 10000"/>
              <a:gd name="connsiteY19-9720" fmla="*/ 7181 h 10000"/>
              <a:gd name="connsiteX20-9721" fmla="*/ 4800 w 10000"/>
              <a:gd name="connsiteY20-9722" fmla="*/ 7181 h 10000"/>
              <a:gd name="connsiteX21-9723" fmla="*/ 5402 w 10000"/>
              <a:gd name="connsiteY21-9724" fmla="*/ 7181 h 10000"/>
              <a:gd name="connsiteX22-9725" fmla="*/ 6004 w 10000"/>
              <a:gd name="connsiteY22-9726" fmla="*/ 6863 h 10000"/>
              <a:gd name="connsiteX23-9727" fmla="*/ 6408 w 10000"/>
              <a:gd name="connsiteY23-9728" fmla="*/ 6863 h 10000"/>
              <a:gd name="connsiteX24-9729" fmla="*/ 7010 w 10000"/>
              <a:gd name="connsiteY24-9730" fmla="*/ 6546 h 10000"/>
              <a:gd name="connsiteX25-9731" fmla="*/ 7413 w 10000"/>
              <a:gd name="connsiteY25-9732" fmla="*/ 6272 h 10000"/>
              <a:gd name="connsiteX26-9733" fmla="*/ 7813 w 10000"/>
              <a:gd name="connsiteY26-9734" fmla="*/ 5957 h 10000"/>
              <a:gd name="connsiteX27-9735" fmla="*/ 8015 w 10000"/>
              <a:gd name="connsiteY27-9736" fmla="*/ 5645 h 10000"/>
              <a:gd name="connsiteX28-9737" fmla="*/ 8015 w 10000"/>
              <a:gd name="connsiteY28-9738" fmla="*/ 5333 h 10000"/>
              <a:gd name="connsiteX29-9739" fmla="*/ 8191 w 10000"/>
              <a:gd name="connsiteY29-9740" fmla="*/ 4705 h 10000"/>
              <a:gd name="connsiteX30-9741" fmla="*/ 8391 w 10000"/>
              <a:gd name="connsiteY30-9742" fmla="*/ 4082 h 10000"/>
              <a:gd name="connsiteX31-9743" fmla="*/ 8592 w 10000"/>
              <a:gd name="connsiteY31-9744" fmla="*/ 3761 h 10000"/>
              <a:gd name="connsiteX32-9745" fmla="*/ 8592 w 10000"/>
              <a:gd name="connsiteY32-9746" fmla="*/ 2824 h 10000"/>
              <a:gd name="connsiteX33-9747" fmla="*/ 8794 w 10000"/>
              <a:gd name="connsiteY33-9748" fmla="*/ 2200 h 10000"/>
              <a:gd name="connsiteX34-9749" fmla="*/ 8794 w 10000"/>
              <a:gd name="connsiteY34-9750" fmla="*/ 1569 h 10000"/>
              <a:gd name="connsiteX35-9751" fmla="*/ 8995 w 10000"/>
              <a:gd name="connsiteY35-9752" fmla="*/ 627 h 10000"/>
              <a:gd name="connsiteX36-9753" fmla="*/ 9196 w 10000"/>
              <a:gd name="connsiteY36-9754" fmla="*/ 312 h 10000"/>
              <a:gd name="connsiteX37-9755" fmla="*/ 9196 w 10000"/>
              <a:gd name="connsiteY37-9756" fmla="*/ 0 h 10000"/>
              <a:gd name="connsiteX38-9757" fmla="*/ 9196 w 10000"/>
              <a:gd name="connsiteY38-9758" fmla="*/ 0 h 10000"/>
              <a:gd name="connsiteX39-9759" fmla="*/ 9397 w 10000"/>
              <a:gd name="connsiteY39-9760" fmla="*/ 1252 h 10000"/>
              <a:gd name="connsiteX40-9761" fmla="*/ 9397 w 10000"/>
              <a:gd name="connsiteY40-9762" fmla="*/ 1569 h 10000"/>
              <a:gd name="connsiteX41-9763" fmla="*/ 9397 w 10000"/>
              <a:gd name="connsiteY41-9764" fmla="*/ 2200 h 10000"/>
              <a:gd name="connsiteX42-9765" fmla="*/ 9397 w 10000"/>
              <a:gd name="connsiteY42-9766" fmla="*/ 2824 h 10000"/>
              <a:gd name="connsiteX43-9767" fmla="*/ 9598 w 10000"/>
              <a:gd name="connsiteY43-9768" fmla="*/ 4082 h 10000"/>
              <a:gd name="connsiteX44-9769" fmla="*/ 9598 w 10000"/>
              <a:gd name="connsiteY44-9770" fmla="*/ 5017 h 10000"/>
              <a:gd name="connsiteX45-9771" fmla="*/ 9799 w 10000"/>
              <a:gd name="connsiteY45-9772" fmla="*/ 5957 h 10000"/>
              <a:gd name="connsiteX46-9773" fmla="*/ 10000 w 10000"/>
              <a:gd name="connsiteY46-9774" fmla="*/ 6546 h 10000"/>
              <a:gd name="connsiteX47-9775" fmla="*/ 10000 w 10000"/>
              <a:gd name="connsiteY47-9776" fmla="*/ 6863 h 10000"/>
              <a:gd name="connsiteX48-9777" fmla="*/ 10000 w 10000"/>
              <a:gd name="connsiteY48-9778" fmla="*/ 7181 h 10000"/>
              <a:gd name="connsiteX49-9779" fmla="*/ 10000 w 10000"/>
              <a:gd name="connsiteY49-9780" fmla="*/ 7484 h 10000"/>
              <a:gd name="connsiteX50-9781" fmla="*/ 9799 w 10000"/>
              <a:gd name="connsiteY50-9782" fmla="*/ 7800 h 10000"/>
              <a:gd name="connsiteX51-9783" fmla="*/ 9397 w 10000"/>
              <a:gd name="connsiteY51-9784" fmla="*/ 8119 h 10000"/>
              <a:gd name="connsiteX52-9785" fmla="*/ 8995 w 10000"/>
              <a:gd name="connsiteY52-9786" fmla="*/ 8429 h 10000"/>
              <a:gd name="connsiteX53-9787" fmla="*/ 8592 w 10000"/>
              <a:gd name="connsiteY53-9788" fmla="*/ 8744 h 10000"/>
              <a:gd name="connsiteX54-9789" fmla="*/ 8015 w 10000"/>
              <a:gd name="connsiteY54-9790" fmla="*/ 9063 h 10000"/>
              <a:gd name="connsiteX55-9791" fmla="*/ 7210 w 10000"/>
              <a:gd name="connsiteY55-9792" fmla="*/ 9373 h 10000"/>
              <a:gd name="connsiteX56-9793" fmla="*/ 6607 w 10000"/>
              <a:gd name="connsiteY56-9794" fmla="*/ 9687 h 10000"/>
              <a:gd name="connsiteX57-9795" fmla="*/ 5804 w 10000"/>
              <a:gd name="connsiteY57-9796" fmla="*/ 10000 h 10000"/>
              <a:gd name="connsiteX58-9797" fmla="*/ 4800 w 10000"/>
              <a:gd name="connsiteY58-9798" fmla="*/ 10000 h 10000"/>
              <a:gd name="connsiteX59-9799" fmla="*/ 4800 w 10000"/>
              <a:gd name="connsiteY59-9800" fmla="*/ 10000 h 10000"/>
              <a:gd name="connsiteX0-9801" fmla="*/ 4800 w 10000"/>
              <a:gd name="connsiteY0-9802" fmla="*/ 10000 h 10000"/>
              <a:gd name="connsiteX1-9803" fmla="*/ 3995 w 10000"/>
              <a:gd name="connsiteY1-9804" fmla="*/ 9687 h 10000"/>
              <a:gd name="connsiteX2-9805" fmla="*/ 3216 w 10000"/>
              <a:gd name="connsiteY2-9806" fmla="*/ 9687 h 10000"/>
              <a:gd name="connsiteX3-9807" fmla="*/ 2613 w 10000"/>
              <a:gd name="connsiteY3-9808" fmla="*/ 9373 h 10000"/>
              <a:gd name="connsiteX4-9809" fmla="*/ 2011 w 10000"/>
              <a:gd name="connsiteY4-9810" fmla="*/ 9063 h 10000"/>
              <a:gd name="connsiteX5-9811" fmla="*/ 1608 w 10000"/>
              <a:gd name="connsiteY5-9812" fmla="*/ 8744 h 10000"/>
              <a:gd name="connsiteX6-9813" fmla="*/ 1206 w 10000"/>
              <a:gd name="connsiteY6-9814" fmla="*/ 8119 h 10000"/>
              <a:gd name="connsiteX7-9815" fmla="*/ 804 w 10000"/>
              <a:gd name="connsiteY7-9816" fmla="*/ 7484 h 10000"/>
              <a:gd name="connsiteX8-9817" fmla="*/ 602 w 10000"/>
              <a:gd name="connsiteY8-9818" fmla="*/ 6863 h 10000"/>
              <a:gd name="connsiteX9-9819" fmla="*/ 202 w 10000"/>
              <a:gd name="connsiteY9-9820" fmla="*/ 5957 h 10000"/>
              <a:gd name="connsiteX10-9821" fmla="*/ 0 w 10000"/>
              <a:gd name="connsiteY10-9822" fmla="*/ 5017 h 10000"/>
              <a:gd name="connsiteX11-9823" fmla="*/ 1206 w 10000"/>
              <a:gd name="connsiteY11-9824" fmla="*/ 4392 h 10000"/>
              <a:gd name="connsiteX12-9825" fmla="*/ 1408 w 10000"/>
              <a:gd name="connsiteY12-9826" fmla="*/ 5017 h 10000"/>
              <a:gd name="connsiteX13-9827" fmla="*/ 1809 w 10000"/>
              <a:gd name="connsiteY13-9828" fmla="*/ 5645 h 10000"/>
              <a:gd name="connsiteX14-9829" fmla="*/ 2011 w 10000"/>
              <a:gd name="connsiteY14-9830" fmla="*/ 5957 h 10000"/>
              <a:gd name="connsiteX15-9831" fmla="*/ 2413 w 10000"/>
              <a:gd name="connsiteY15-9832" fmla="*/ 6272 h 10000"/>
              <a:gd name="connsiteX16-9833" fmla="*/ 2812 w 10000"/>
              <a:gd name="connsiteY16-9834" fmla="*/ 6546 h 10000"/>
              <a:gd name="connsiteX17-9835" fmla="*/ 3216 w 10000"/>
              <a:gd name="connsiteY17-9836" fmla="*/ 6863 h 10000"/>
              <a:gd name="connsiteX18-9837" fmla="*/ 3594 w 10000"/>
              <a:gd name="connsiteY18-9838" fmla="*/ 6863 h 10000"/>
              <a:gd name="connsiteX19-9839" fmla="*/ 4198 w 10000"/>
              <a:gd name="connsiteY19-9840" fmla="*/ 7181 h 10000"/>
              <a:gd name="connsiteX20-9841" fmla="*/ 4800 w 10000"/>
              <a:gd name="connsiteY20-9842" fmla="*/ 7181 h 10000"/>
              <a:gd name="connsiteX21-9843" fmla="*/ 5402 w 10000"/>
              <a:gd name="connsiteY21-9844" fmla="*/ 7181 h 10000"/>
              <a:gd name="connsiteX22-9845" fmla="*/ 6004 w 10000"/>
              <a:gd name="connsiteY22-9846" fmla="*/ 6863 h 10000"/>
              <a:gd name="connsiteX23-9847" fmla="*/ 6408 w 10000"/>
              <a:gd name="connsiteY23-9848" fmla="*/ 6863 h 10000"/>
              <a:gd name="connsiteX24-9849" fmla="*/ 7010 w 10000"/>
              <a:gd name="connsiteY24-9850" fmla="*/ 6546 h 10000"/>
              <a:gd name="connsiteX25-9851" fmla="*/ 7413 w 10000"/>
              <a:gd name="connsiteY25-9852" fmla="*/ 6272 h 10000"/>
              <a:gd name="connsiteX26-9853" fmla="*/ 7813 w 10000"/>
              <a:gd name="connsiteY26-9854" fmla="*/ 5957 h 10000"/>
              <a:gd name="connsiteX27-9855" fmla="*/ 8015 w 10000"/>
              <a:gd name="connsiteY27-9856" fmla="*/ 5645 h 10000"/>
              <a:gd name="connsiteX28-9857" fmla="*/ 8015 w 10000"/>
              <a:gd name="connsiteY28-9858" fmla="*/ 5333 h 10000"/>
              <a:gd name="connsiteX29-9859" fmla="*/ 8191 w 10000"/>
              <a:gd name="connsiteY29-9860" fmla="*/ 4705 h 10000"/>
              <a:gd name="connsiteX30-9861" fmla="*/ 8391 w 10000"/>
              <a:gd name="connsiteY30-9862" fmla="*/ 4082 h 10000"/>
              <a:gd name="connsiteX31-9863" fmla="*/ 8592 w 10000"/>
              <a:gd name="connsiteY31-9864" fmla="*/ 3761 h 10000"/>
              <a:gd name="connsiteX32-9865" fmla="*/ 8592 w 10000"/>
              <a:gd name="connsiteY32-9866" fmla="*/ 2824 h 10000"/>
              <a:gd name="connsiteX33-9867" fmla="*/ 8794 w 10000"/>
              <a:gd name="connsiteY33-9868" fmla="*/ 2200 h 10000"/>
              <a:gd name="connsiteX34-9869" fmla="*/ 8794 w 10000"/>
              <a:gd name="connsiteY34-9870" fmla="*/ 1569 h 10000"/>
              <a:gd name="connsiteX35-9871" fmla="*/ 8995 w 10000"/>
              <a:gd name="connsiteY35-9872" fmla="*/ 627 h 10000"/>
              <a:gd name="connsiteX36-9873" fmla="*/ 9196 w 10000"/>
              <a:gd name="connsiteY36-9874" fmla="*/ 0 h 10000"/>
              <a:gd name="connsiteX37-9875" fmla="*/ 9196 w 10000"/>
              <a:gd name="connsiteY37-9876" fmla="*/ 0 h 10000"/>
              <a:gd name="connsiteX38-9877" fmla="*/ 9397 w 10000"/>
              <a:gd name="connsiteY38-9878" fmla="*/ 1252 h 10000"/>
              <a:gd name="connsiteX39-9879" fmla="*/ 9397 w 10000"/>
              <a:gd name="connsiteY39-9880" fmla="*/ 1569 h 10000"/>
              <a:gd name="connsiteX40-9881" fmla="*/ 9397 w 10000"/>
              <a:gd name="connsiteY40-9882" fmla="*/ 2200 h 10000"/>
              <a:gd name="connsiteX41-9883" fmla="*/ 9397 w 10000"/>
              <a:gd name="connsiteY41-9884" fmla="*/ 2824 h 10000"/>
              <a:gd name="connsiteX42-9885" fmla="*/ 9598 w 10000"/>
              <a:gd name="connsiteY42-9886" fmla="*/ 4082 h 10000"/>
              <a:gd name="connsiteX43-9887" fmla="*/ 9598 w 10000"/>
              <a:gd name="connsiteY43-9888" fmla="*/ 5017 h 10000"/>
              <a:gd name="connsiteX44-9889" fmla="*/ 9799 w 10000"/>
              <a:gd name="connsiteY44-9890" fmla="*/ 5957 h 10000"/>
              <a:gd name="connsiteX45-9891" fmla="*/ 10000 w 10000"/>
              <a:gd name="connsiteY45-9892" fmla="*/ 6546 h 10000"/>
              <a:gd name="connsiteX46-9893" fmla="*/ 10000 w 10000"/>
              <a:gd name="connsiteY46-9894" fmla="*/ 6863 h 10000"/>
              <a:gd name="connsiteX47-9895" fmla="*/ 10000 w 10000"/>
              <a:gd name="connsiteY47-9896" fmla="*/ 7181 h 10000"/>
              <a:gd name="connsiteX48-9897" fmla="*/ 10000 w 10000"/>
              <a:gd name="connsiteY48-9898" fmla="*/ 7484 h 10000"/>
              <a:gd name="connsiteX49-9899" fmla="*/ 9799 w 10000"/>
              <a:gd name="connsiteY49-9900" fmla="*/ 7800 h 10000"/>
              <a:gd name="connsiteX50-9901" fmla="*/ 9397 w 10000"/>
              <a:gd name="connsiteY50-9902" fmla="*/ 8119 h 10000"/>
              <a:gd name="connsiteX51-9903" fmla="*/ 8995 w 10000"/>
              <a:gd name="connsiteY51-9904" fmla="*/ 8429 h 10000"/>
              <a:gd name="connsiteX52-9905" fmla="*/ 8592 w 10000"/>
              <a:gd name="connsiteY52-9906" fmla="*/ 8744 h 10000"/>
              <a:gd name="connsiteX53-9907" fmla="*/ 8015 w 10000"/>
              <a:gd name="connsiteY53-9908" fmla="*/ 9063 h 10000"/>
              <a:gd name="connsiteX54-9909" fmla="*/ 7210 w 10000"/>
              <a:gd name="connsiteY54-9910" fmla="*/ 9373 h 10000"/>
              <a:gd name="connsiteX55-9911" fmla="*/ 6607 w 10000"/>
              <a:gd name="connsiteY55-9912" fmla="*/ 9687 h 10000"/>
              <a:gd name="connsiteX56-9913" fmla="*/ 5804 w 10000"/>
              <a:gd name="connsiteY56-9914" fmla="*/ 10000 h 10000"/>
              <a:gd name="connsiteX57-9915" fmla="*/ 4800 w 10000"/>
              <a:gd name="connsiteY57-9916" fmla="*/ 10000 h 10000"/>
              <a:gd name="connsiteX58-9917" fmla="*/ 4800 w 10000"/>
              <a:gd name="connsiteY58-9918" fmla="*/ 10000 h 10000"/>
              <a:gd name="connsiteX0-9919" fmla="*/ 4800 w 10000"/>
              <a:gd name="connsiteY0-9920" fmla="*/ 10000 h 10000"/>
              <a:gd name="connsiteX1-9921" fmla="*/ 3995 w 10000"/>
              <a:gd name="connsiteY1-9922" fmla="*/ 9687 h 10000"/>
              <a:gd name="connsiteX2-9923" fmla="*/ 3216 w 10000"/>
              <a:gd name="connsiteY2-9924" fmla="*/ 9687 h 10000"/>
              <a:gd name="connsiteX3-9925" fmla="*/ 2613 w 10000"/>
              <a:gd name="connsiteY3-9926" fmla="*/ 9373 h 10000"/>
              <a:gd name="connsiteX4-9927" fmla="*/ 2011 w 10000"/>
              <a:gd name="connsiteY4-9928" fmla="*/ 9063 h 10000"/>
              <a:gd name="connsiteX5-9929" fmla="*/ 1608 w 10000"/>
              <a:gd name="connsiteY5-9930" fmla="*/ 8744 h 10000"/>
              <a:gd name="connsiteX6-9931" fmla="*/ 1206 w 10000"/>
              <a:gd name="connsiteY6-9932" fmla="*/ 8119 h 10000"/>
              <a:gd name="connsiteX7-9933" fmla="*/ 804 w 10000"/>
              <a:gd name="connsiteY7-9934" fmla="*/ 7484 h 10000"/>
              <a:gd name="connsiteX8-9935" fmla="*/ 602 w 10000"/>
              <a:gd name="connsiteY8-9936" fmla="*/ 6863 h 10000"/>
              <a:gd name="connsiteX9-9937" fmla="*/ 202 w 10000"/>
              <a:gd name="connsiteY9-9938" fmla="*/ 5957 h 10000"/>
              <a:gd name="connsiteX10-9939" fmla="*/ 0 w 10000"/>
              <a:gd name="connsiteY10-9940" fmla="*/ 5017 h 10000"/>
              <a:gd name="connsiteX11-9941" fmla="*/ 1206 w 10000"/>
              <a:gd name="connsiteY11-9942" fmla="*/ 4392 h 10000"/>
              <a:gd name="connsiteX12-9943" fmla="*/ 1408 w 10000"/>
              <a:gd name="connsiteY12-9944" fmla="*/ 5017 h 10000"/>
              <a:gd name="connsiteX13-9945" fmla="*/ 1809 w 10000"/>
              <a:gd name="connsiteY13-9946" fmla="*/ 5645 h 10000"/>
              <a:gd name="connsiteX14-9947" fmla="*/ 2011 w 10000"/>
              <a:gd name="connsiteY14-9948" fmla="*/ 5957 h 10000"/>
              <a:gd name="connsiteX15-9949" fmla="*/ 2413 w 10000"/>
              <a:gd name="connsiteY15-9950" fmla="*/ 6272 h 10000"/>
              <a:gd name="connsiteX16-9951" fmla="*/ 2812 w 10000"/>
              <a:gd name="connsiteY16-9952" fmla="*/ 6546 h 10000"/>
              <a:gd name="connsiteX17-9953" fmla="*/ 3216 w 10000"/>
              <a:gd name="connsiteY17-9954" fmla="*/ 6863 h 10000"/>
              <a:gd name="connsiteX18-9955" fmla="*/ 3594 w 10000"/>
              <a:gd name="connsiteY18-9956" fmla="*/ 6863 h 10000"/>
              <a:gd name="connsiteX19-9957" fmla="*/ 4198 w 10000"/>
              <a:gd name="connsiteY19-9958" fmla="*/ 7181 h 10000"/>
              <a:gd name="connsiteX20-9959" fmla="*/ 4800 w 10000"/>
              <a:gd name="connsiteY20-9960" fmla="*/ 7181 h 10000"/>
              <a:gd name="connsiteX21-9961" fmla="*/ 5402 w 10000"/>
              <a:gd name="connsiteY21-9962" fmla="*/ 7181 h 10000"/>
              <a:gd name="connsiteX22-9963" fmla="*/ 6004 w 10000"/>
              <a:gd name="connsiteY22-9964" fmla="*/ 6863 h 10000"/>
              <a:gd name="connsiteX23-9965" fmla="*/ 6408 w 10000"/>
              <a:gd name="connsiteY23-9966" fmla="*/ 6863 h 10000"/>
              <a:gd name="connsiteX24-9967" fmla="*/ 7010 w 10000"/>
              <a:gd name="connsiteY24-9968" fmla="*/ 6546 h 10000"/>
              <a:gd name="connsiteX25-9969" fmla="*/ 7413 w 10000"/>
              <a:gd name="connsiteY25-9970" fmla="*/ 6272 h 10000"/>
              <a:gd name="connsiteX26-9971" fmla="*/ 7813 w 10000"/>
              <a:gd name="connsiteY26-9972" fmla="*/ 5957 h 10000"/>
              <a:gd name="connsiteX27-9973" fmla="*/ 8015 w 10000"/>
              <a:gd name="connsiteY27-9974" fmla="*/ 5645 h 10000"/>
              <a:gd name="connsiteX28-9975" fmla="*/ 8015 w 10000"/>
              <a:gd name="connsiteY28-9976" fmla="*/ 5333 h 10000"/>
              <a:gd name="connsiteX29-9977" fmla="*/ 8191 w 10000"/>
              <a:gd name="connsiteY29-9978" fmla="*/ 4705 h 10000"/>
              <a:gd name="connsiteX30-9979" fmla="*/ 8391 w 10000"/>
              <a:gd name="connsiteY30-9980" fmla="*/ 4082 h 10000"/>
              <a:gd name="connsiteX31-9981" fmla="*/ 8592 w 10000"/>
              <a:gd name="connsiteY31-9982" fmla="*/ 3761 h 10000"/>
              <a:gd name="connsiteX32-9983" fmla="*/ 8592 w 10000"/>
              <a:gd name="connsiteY32-9984" fmla="*/ 2824 h 10000"/>
              <a:gd name="connsiteX33-9985" fmla="*/ 8794 w 10000"/>
              <a:gd name="connsiteY33-9986" fmla="*/ 2200 h 10000"/>
              <a:gd name="connsiteX34-9987" fmla="*/ 8794 w 10000"/>
              <a:gd name="connsiteY34-9988" fmla="*/ 1569 h 10000"/>
              <a:gd name="connsiteX35-9989" fmla="*/ 8995 w 10000"/>
              <a:gd name="connsiteY35-9990" fmla="*/ 627 h 10000"/>
              <a:gd name="connsiteX36-9991" fmla="*/ 9196 w 10000"/>
              <a:gd name="connsiteY36-9992" fmla="*/ 0 h 10000"/>
              <a:gd name="connsiteX37-9993" fmla="*/ 9397 w 10000"/>
              <a:gd name="connsiteY37-9994" fmla="*/ 1252 h 10000"/>
              <a:gd name="connsiteX38-9995" fmla="*/ 9397 w 10000"/>
              <a:gd name="connsiteY38-9996" fmla="*/ 1569 h 10000"/>
              <a:gd name="connsiteX39-9997" fmla="*/ 9397 w 10000"/>
              <a:gd name="connsiteY39-9998" fmla="*/ 2200 h 10000"/>
              <a:gd name="connsiteX40-9999" fmla="*/ 9397 w 10000"/>
              <a:gd name="connsiteY40-10000" fmla="*/ 2824 h 10000"/>
              <a:gd name="connsiteX41-10001" fmla="*/ 9598 w 10000"/>
              <a:gd name="connsiteY41-10002" fmla="*/ 4082 h 10000"/>
              <a:gd name="connsiteX42-10003" fmla="*/ 9598 w 10000"/>
              <a:gd name="connsiteY42-10004" fmla="*/ 5017 h 10000"/>
              <a:gd name="connsiteX43-10005" fmla="*/ 9799 w 10000"/>
              <a:gd name="connsiteY43-10006" fmla="*/ 5957 h 10000"/>
              <a:gd name="connsiteX44-10007" fmla="*/ 10000 w 10000"/>
              <a:gd name="connsiteY44-10008" fmla="*/ 6546 h 10000"/>
              <a:gd name="connsiteX45-10009" fmla="*/ 10000 w 10000"/>
              <a:gd name="connsiteY45-10010" fmla="*/ 6863 h 10000"/>
              <a:gd name="connsiteX46-10011" fmla="*/ 10000 w 10000"/>
              <a:gd name="connsiteY46-10012" fmla="*/ 7181 h 10000"/>
              <a:gd name="connsiteX47-10013" fmla="*/ 10000 w 10000"/>
              <a:gd name="connsiteY47-10014" fmla="*/ 7484 h 10000"/>
              <a:gd name="connsiteX48-10015" fmla="*/ 9799 w 10000"/>
              <a:gd name="connsiteY48-10016" fmla="*/ 7800 h 10000"/>
              <a:gd name="connsiteX49-10017" fmla="*/ 9397 w 10000"/>
              <a:gd name="connsiteY49-10018" fmla="*/ 8119 h 10000"/>
              <a:gd name="connsiteX50-10019" fmla="*/ 8995 w 10000"/>
              <a:gd name="connsiteY50-10020" fmla="*/ 8429 h 10000"/>
              <a:gd name="connsiteX51-10021" fmla="*/ 8592 w 10000"/>
              <a:gd name="connsiteY51-10022" fmla="*/ 8744 h 10000"/>
              <a:gd name="connsiteX52-10023" fmla="*/ 8015 w 10000"/>
              <a:gd name="connsiteY52-10024" fmla="*/ 9063 h 10000"/>
              <a:gd name="connsiteX53-10025" fmla="*/ 7210 w 10000"/>
              <a:gd name="connsiteY53-10026" fmla="*/ 9373 h 10000"/>
              <a:gd name="connsiteX54-10027" fmla="*/ 6607 w 10000"/>
              <a:gd name="connsiteY54-10028" fmla="*/ 9687 h 10000"/>
              <a:gd name="connsiteX55-10029" fmla="*/ 5804 w 10000"/>
              <a:gd name="connsiteY55-10030" fmla="*/ 10000 h 10000"/>
              <a:gd name="connsiteX56-10031" fmla="*/ 4800 w 10000"/>
              <a:gd name="connsiteY56-10032" fmla="*/ 10000 h 10000"/>
              <a:gd name="connsiteX57-10033" fmla="*/ 4800 w 10000"/>
              <a:gd name="connsiteY57-10034" fmla="*/ 10000 h 10000"/>
              <a:gd name="connsiteX0-10035" fmla="*/ 4800 w 10000"/>
              <a:gd name="connsiteY0-10036" fmla="*/ 10000 h 10000"/>
              <a:gd name="connsiteX1-10037" fmla="*/ 3995 w 10000"/>
              <a:gd name="connsiteY1-10038" fmla="*/ 9687 h 10000"/>
              <a:gd name="connsiteX2-10039" fmla="*/ 3216 w 10000"/>
              <a:gd name="connsiteY2-10040" fmla="*/ 9687 h 10000"/>
              <a:gd name="connsiteX3-10041" fmla="*/ 2613 w 10000"/>
              <a:gd name="connsiteY3-10042" fmla="*/ 9373 h 10000"/>
              <a:gd name="connsiteX4-10043" fmla="*/ 2011 w 10000"/>
              <a:gd name="connsiteY4-10044" fmla="*/ 9063 h 10000"/>
              <a:gd name="connsiteX5-10045" fmla="*/ 1608 w 10000"/>
              <a:gd name="connsiteY5-10046" fmla="*/ 8744 h 10000"/>
              <a:gd name="connsiteX6-10047" fmla="*/ 1206 w 10000"/>
              <a:gd name="connsiteY6-10048" fmla="*/ 8119 h 10000"/>
              <a:gd name="connsiteX7-10049" fmla="*/ 804 w 10000"/>
              <a:gd name="connsiteY7-10050" fmla="*/ 7484 h 10000"/>
              <a:gd name="connsiteX8-10051" fmla="*/ 602 w 10000"/>
              <a:gd name="connsiteY8-10052" fmla="*/ 6863 h 10000"/>
              <a:gd name="connsiteX9-10053" fmla="*/ 202 w 10000"/>
              <a:gd name="connsiteY9-10054" fmla="*/ 5957 h 10000"/>
              <a:gd name="connsiteX10-10055" fmla="*/ 0 w 10000"/>
              <a:gd name="connsiteY10-10056" fmla="*/ 5017 h 10000"/>
              <a:gd name="connsiteX11-10057" fmla="*/ 1206 w 10000"/>
              <a:gd name="connsiteY11-10058" fmla="*/ 4392 h 10000"/>
              <a:gd name="connsiteX12-10059" fmla="*/ 1408 w 10000"/>
              <a:gd name="connsiteY12-10060" fmla="*/ 5017 h 10000"/>
              <a:gd name="connsiteX13-10061" fmla="*/ 1809 w 10000"/>
              <a:gd name="connsiteY13-10062" fmla="*/ 5645 h 10000"/>
              <a:gd name="connsiteX14-10063" fmla="*/ 2011 w 10000"/>
              <a:gd name="connsiteY14-10064" fmla="*/ 5957 h 10000"/>
              <a:gd name="connsiteX15-10065" fmla="*/ 2413 w 10000"/>
              <a:gd name="connsiteY15-10066" fmla="*/ 6272 h 10000"/>
              <a:gd name="connsiteX16-10067" fmla="*/ 2812 w 10000"/>
              <a:gd name="connsiteY16-10068" fmla="*/ 6546 h 10000"/>
              <a:gd name="connsiteX17-10069" fmla="*/ 3216 w 10000"/>
              <a:gd name="connsiteY17-10070" fmla="*/ 6863 h 10000"/>
              <a:gd name="connsiteX18-10071" fmla="*/ 3594 w 10000"/>
              <a:gd name="connsiteY18-10072" fmla="*/ 6863 h 10000"/>
              <a:gd name="connsiteX19-10073" fmla="*/ 4198 w 10000"/>
              <a:gd name="connsiteY19-10074" fmla="*/ 7181 h 10000"/>
              <a:gd name="connsiteX20-10075" fmla="*/ 4800 w 10000"/>
              <a:gd name="connsiteY20-10076" fmla="*/ 7181 h 10000"/>
              <a:gd name="connsiteX21-10077" fmla="*/ 5402 w 10000"/>
              <a:gd name="connsiteY21-10078" fmla="*/ 7181 h 10000"/>
              <a:gd name="connsiteX22-10079" fmla="*/ 6004 w 10000"/>
              <a:gd name="connsiteY22-10080" fmla="*/ 6863 h 10000"/>
              <a:gd name="connsiteX23-10081" fmla="*/ 6408 w 10000"/>
              <a:gd name="connsiteY23-10082" fmla="*/ 6863 h 10000"/>
              <a:gd name="connsiteX24-10083" fmla="*/ 7010 w 10000"/>
              <a:gd name="connsiteY24-10084" fmla="*/ 6546 h 10000"/>
              <a:gd name="connsiteX25-10085" fmla="*/ 7413 w 10000"/>
              <a:gd name="connsiteY25-10086" fmla="*/ 6272 h 10000"/>
              <a:gd name="connsiteX26-10087" fmla="*/ 7813 w 10000"/>
              <a:gd name="connsiteY26-10088" fmla="*/ 5957 h 10000"/>
              <a:gd name="connsiteX27-10089" fmla="*/ 8015 w 10000"/>
              <a:gd name="connsiteY27-10090" fmla="*/ 5645 h 10000"/>
              <a:gd name="connsiteX28-10091" fmla="*/ 8015 w 10000"/>
              <a:gd name="connsiteY28-10092" fmla="*/ 5333 h 10000"/>
              <a:gd name="connsiteX29-10093" fmla="*/ 8191 w 10000"/>
              <a:gd name="connsiteY29-10094" fmla="*/ 4705 h 10000"/>
              <a:gd name="connsiteX30-10095" fmla="*/ 8391 w 10000"/>
              <a:gd name="connsiteY30-10096" fmla="*/ 4082 h 10000"/>
              <a:gd name="connsiteX31-10097" fmla="*/ 8592 w 10000"/>
              <a:gd name="connsiteY31-10098" fmla="*/ 3761 h 10000"/>
              <a:gd name="connsiteX32-10099" fmla="*/ 8592 w 10000"/>
              <a:gd name="connsiteY32-10100" fmla="*/ 2824 h 10000"/>
              <a:gd name="connsiteX33-10101" fmla="*/ 8794 w 10000"/>
              <a:gd name="connsiteY33-10102" fmla="*/ 2200 h 10000"/>
              <a:gd name="connsiteX34-10103" fmla="*/ 8794 w 10000"/>
              <a:gd name="connsiteY34-10104" fmla="*/ 1569 h 10000"/>
              <a:gd name="connsiteX35-10105" fmla="*/ 9196 w 10000"/>
              <a:gd name="connsiteY35-10106" fmla="*/ 0 h 10000"/>
              <a:gd name="connsiteX36-10107" fmla="*/ 9397 w 10000"/>
              <a:gd name="connsiteY36-10108" fmla="*/ 1252 h 10000"/>
              <a:gd name="connsiteX37-10109" fmla="*/ 9397 w 10000"/>
              <a:gd name="connsiteY37-10110" fmla="*/ 1569 h 10000"/>
              <a:gd name="connsiteX38-10111" fmla="*/ 9397 w 10000"/>
              <a:gd name="connsiteY38-10112" fmla="*/ 2200 h 10000"/>
              <a:gd name="connsiteX39-10113" fmla="*/ 9397 w 10000"/>
              <a:gd name="connsiteY39-10114" fmla="*/ 2824 h 10000"/>
              <a:gd name="connsiteX40-10115" fmla="*/ 9598 w 10000"/>
              <a:gd name="connsiteY40-10116" fmla="*/ 4082 h 10000"/>
              <a:gd name="connsiteX41-10117" fmla="*/ 9598 w 10000"/>
              <a:gd name="connsiteY41-10118" fmla="*/ 5017 h 10000"/>
              <a:gd name="connsiteX42-10119" fmla="*/ 9799 w 10000"/>
              <a:gd name="connsiteY42-10120" fmla="*/ 5957 h 10000"/>
              <a:gd name="connsiteX43-10121" fmla="*/ 10000 w 10000"/>
              <a:gd name="connsiteY43-10122" fmla="*/ 6546 h 10000"/>
              <a:gd name="connsiteX44-10123" fmla="*/ 10000 w 10000"/>
              <a:gd name="connsiteY44-10124" fmla="*/ 6863 h 10000"/>
              <a:gd name="connsiteX45-10125" fmla="*/ 10000 w 10000"/>
              <a:gd name="connsiteY45-10126" fmla="*/ 7181 h 10000"/>
              <a:gd name="connsiteX46-10127" fmla="*/ 10000 w 10000"/>
              <a:gd name="connsiteY46-10128" fmla="*/ 7484 h 10000"/>
              <a:gd name="connsiteX47-10129" fmla="*/ 9799 w 10000"/>
              <a:gd name="connsiteY47-10130" fmla="*/ 7800 h 10000"/>
              <a:gd name="connsiteX48-10131" fmla="*/ 9397 w 10000"/>
              <a:gd name="connsiteY48-10132" fmla="*/ 8119 h 10000"/>
              <a:gd name="connsiteX49-10133" fmla="*/ 8995 w 10000"/>
              <a:gd name="connsiteY49-10134" fmla="*/ 8429 h 10000"/>
              <a:gd name="connsiteX50-10135" fmla="*/ 8592 w 10000"/>
              <a:gd name="connsiteY50-10136" fmla="*/ 8744 h 10000"/>
              <a:gd name="connsiteX51-10137" fmla="*/ 8015 w 10000"/>
              <a:gd name="connsiteY51-10138" fmla="*/ 9063 h 10000"/>
              <a:gd name="connsiteX52-10139" fmla="*/ 7210 w 10000"/>
              <a:gd name="connsiteY52-10140" fmla="*/ 9373 h 10000"/>
              <a:gd name="connsiteX53-10141" fmla="*/ 6607 w 10000"/>
              <a:gd name="connsiteY53-10142" fmla="*/ 9687 h 10000"/>
              <a:gd name="connsiteX54-10143" fmla="*/ 5804 w 10000"/>
              <a:gd name="connsiteY54-10144" fmla="*/ 10000 h 10000"/>
              <a:gd name="connsiteX55-10145" fmla="*/ 4800 w 10000"/>
              <a:gd name="connsiteY55-10146" fmla="*/ 10000 h 10000"/>
              <a:gd name="connsiteX56-10147" fmla="*/ 4800 w 10000"/>
              <a:gd name="connsiteY56-10148" fmla="*/ 10000 h 10000"/>
              <a:gd name="connsiteX0-10149" fmla="*/ 4800 w 10000"/>
              <a:gd name="connsiteY0-10150" fmla="*/ 8748 h 8748"/>
              <a:gd name="connsiteX1-10151" fmla="*/ 3995 w 10000"/>
              <a:gd name="connsiteY1-10152" fmla="*/ 8435 h 8748"/>
              <a:gd name="connsiteX2-10153" fmla="*/ 3216 w 10000"/>
              <a:gd name="connsiteY2-10154" fmla="*/ 8435 h 8748"/>
              <a:gd name="connsiteX3-10155" fmla="*/ 2613 w 10000"/>
              <a:gd name="connsiteY3-10156" fmla="*/ 8121 h 8748"/>
              <a:gd name="connsiteX4-10157" fmla="*/ 2011 w 10000"/>
              <a:gd name="connsiteY4-10158" fmla="*/ 7811 h 8748"/>
              <a:gd name="connsiteX5-10159" fmla="*/ 1608 w 10000"/>
              <a:gd name="connsiteY5-10160" fmla="*/ 7492 h 8748"/>
              <a:gd name="connsiteX6-10161" fmla="*/ 1206 w 10000"/>
              <a:gd name="connsiteY6-10162" fmla="*/ 6867 h 8748"/>
              <a:gd name="connsiteX7-10163" fmla="*/ 804 w 10000"/>
              <a:gd name="connsiteY7-10164" fmla="*/ 6232 h 8748"/>
              <a:gd name="connsiteX8-10165" fmla="*/ 602 w 10000"/>
              <a:gd name="connsiteY8-10166" fmla="*/ 5611 h 8748"/>
              <a:gd name="connsiteX9-10167" fmla="*/ 202 w 10000"/>
              <a:gd name="connsiteY9-10168" fmla="*/ 4705 h 8748"/>
              <a:gd name="connsiteX10-10169" fmla="*/ 0 w 10000"/>
              <a:gd name="connsiteY10-10170" fmla="*/ 3765 h 8748"/>
              <a:gd name="connsiteX11-10171" fmla="*/ 1206 w 10000"/>
              <a:gd name="connsiteY11-10172" fmla="*/ 3140 h 8748"/>
              <a:gd name="connsiteX12-10173" fmla="*/ 1408 w 10000"/>
              <a:gd name="connsiteY12-10174" fmla="*/ 3765 h 8748"/>
              <a:gd name="connsiteX13-10175" fmla="*/ 1809 w 10000"/>
              <a:gd name="connsiteY13-10176" fmla="*/ 4393 h 8748"/>
              <a:gd name="connsiteX14-10177" fmla="*/ 2011 w 10000"/>
              <a:gd name="connsiteY14-10178" fmla="*/ 4705 h 8748"/>
              <a:gd name="connsiteX15-10179" fmla="*/ 2413 w 10000"/>
              <a:gd name="connsiteY15-10180" fmla="*/ 5020 h 8748"/>
              <a:gd name="connsiteX16-10181" fmla="*/ 2812 w 10000"/>
              <a:gd name="connsiteY16-10182" fmla="*/ 5294 h 8748"/>
              <a:gd name="connsiteX17-10183" fmla="*/ 3216 w 10000"/>
              <a:gd name="connsiteY17-10184" fmla="*/ 5611 h 8748"/>
              <a:gd name="connsiteX18-10185" fmla="*/ 3594 w 10000"/>
              <a:gd name="connsiteY18-10186" fmla="*/ 5611 h 8748"/>
              <a:gd name="connsiteX19-10187" fmla="*/ 4198 w 10000"/>
              <a:gd name="connsiteY19-10188" fmla="*/ 5929 h 8748"/>
              <a:gd name="connsiteX20-10189" fmla="*/ 4800 w 10000"/>
              <a:gd name="connsiteY20-10190" fmla="*/ 5929 h 8748"/>
              <a:gd name="connsiteX21-10191" fmla="*/ 5402 w 10000"/>
              <a:gd name="connsiteY21-10192" fmla="*/ 5929 h 8748"/>
              <a:gd name="connsiteX22-10193" fmla="*/ 6004 w 10000"/>
              <a:gd name="connsiteY22-10194" fmla="*/ 5611 h 8748"/>
              <a:gd name="connsiteX23-10195" fmla="*/ 6408 w 10000"/>
              <a:gd name="connsiteY23-10196" fmla="*/ 5611 h 8748"/>
              <a:gd name="connsiteX24-10197" fmla="*/ 7010 w 10000"/>
              <a:gd name="connsiteY24-10198" fmla="*/ 5294 h 8748"/>
              <a:gd name="connsiteX25-10199" fmla="*/ 7413 w 10000"/>
              <a:gd name="connsiteY25-10200" fmla="*/ 5020 h 8748"/>
              <a:gd name="connsiteX26-10201" fmla="*/ 7813 w 10000"/>
              <a:gd name="connsiteY26-10202" fmla="*/ 4705 h 8748"/>
              <a:gd name="connsiteX27-10203" fmla="*/ 8015 w 10000"/>
              <a:gd name="connsiteY27-10204" fmla="*/ 4393 h 8748"/>
              <a:gd name="connsiteX28-10205" fmla="*/ 8015 w 10000"/>
              <a:gd name="connsiteY28-10206" fmla="*/ 4081 h 8748"/>
              <a:gd name="connsiteX29-10207" fmla="*/ 8191 w 10000"/>
              <a:gd name="connsiteY29-10208" fmla="*/ 3453 h 8748"/>
              <a:gd name="connsiteX30-10209" fmla="*/ 8391 w 10000"/>
              <a:gd name="connsiteY30-10210" fmla="*/ 2830 h 8748"/>
              <a:gd name="connsiteX31-10211" fmla="*/ 8592 w 10000"/>
              <a:gd name="connsiteY31-10212" fmla="*/ 2509 h 8748"/>
              <a:gd name="connsiteX32-10213" fmla="*/ 8592 w 10000"/>
              <a:gd name="connsiteY32-10214" fmla="*/ 1572 h 8748"/>
              <a:gd name="connsiteX33-10215" fmla="*/ 8794 w 10000"/>
              <a:gd name="connsiteY33-10216" fmla="*/ 948 h 8748"/>
              <a:gd name="connsiteX34-10217" fmla="*/ 8794 w 10000"/>
              <a:gd name="connsiteY34-10218" fmla="*/ 317 h 8748"/>
              <a:gd name="connsiteX35-10219" fmla="*/ 9397 w 10000"/>
              <a:gd name="connsiteY35-10220" fmla="*/ 0 h 8748"/>
              <a:gd name="connsiteX36-10221" fmla="*/ 9397 w 10000"/>
              <a:gd name="connsiteY36-10222" fmla="*/ 317 h 8748"/>
              <a:gd name="connsiteX37-10223" fmla="*/ 9397 w 10000"/>
              <a:gd name="connsiteY37-10224" fmla="*/ 948 h 8748"/>
              <a:gd name="connsiteX38-10225" fmla="*/ 9397 w 10000"/>
              <a:gd name="connsiteY38-10226" fmla="*/ 1572 h 8748"/>
              <a:gd name="connsiteX39-10227" fmla="*/ 9598 w 10000"/>
              <a:gd name="connsiteY39-10228" fmla="*/ 2830 h 8748"/>
              <a:gd name="connsiteX40-10229" fmla="*/ 9598 w 10000"/>
              <a:gd name="connsiteY40-10230" fmla="*/ 3765 h 8748"/>
              <a:gd name="connsiteX41-10231" fmla="*/ 9799 w 10000"/>
              <a:gd name="connsiteY41-10232" fmla="*/ 4705 h 8748"/>
              <a:gd name="connsiteX42-10233" fmla="*/ 10000 w 10000"/>
              <a:gd name="connsiteY42-10234" fmla="*/ 5294 h 8748"/>
              <a:gd name="connsiteX43-10235" fmla="*/ 10000 w 10000"/>
              <a:gd name="connsiteY43-10236" fmla="*/ 5611 h 8748"/>
              <a:gd name="connsiteX44-10237" fmla="*/ 10000 w 10000"/>
              <a:gd name="connsiteY44-10238" fmla="*/ 5929 h 8748"/>
              <a:gd name="connsiteX45-10239" fmla="*/ 10000 w 10000"/>
              <a:gd name="connsiteY45-10240" fmla="*/ 6232 h 8748"/>
              <a:gd name="connsiteX46-10241" fmla="*/ 9799 w 10000"/>
              <a:gd name="connsiteY46-10242" fmla="*/ 6548 h 8748"/>
              <a:gd name="connsiteX47-10243" fmla="*/ 9397 w 10000"/>
              <a:gd name="connsiteY47-10244" fmla="*/ 6867 h 8748"/>
              <a:gd name="connsiteX48-10245" fmla="*/ 8995 w 10000"/>
              <a:gd name="connsiteY48-10246" fmla="*/ 7177 h 8748"/>
              <a:gd name="connsiteX49-10247" fmla="*/ 8592 w 10000"/>
              <a:gd name="connsiteY49-10248" fmla="*/ 7492 h 8748"/>
              <a:gd name="connsiteX50-10249" fmla="*/ 8015 w 10000"/>
              <a:gd name="connsiteY50-10250" fmla="*/ 7811 h 8748"/>
              <a:gd name="connsiteX51-10251" fmla="*/ 7210 w 10000"/>
              <a:gd name="connsiteY51-10252" fmla="*/ 8121 h 8748"/>
              <a:gd name="connsiteX52-10253" fmla="*/ 6607 w 10000"/>
              <a:gd name="connsiteY52-10254" fmla="*/ 8435 h 8748"/>
              <a:gd name="connsiteX53-10255" fmla="*/ 5804 w 10000"/>
              <a:gd name="connsiteY53-10256" fmla="*/ 8748 h 8748"/>
              <a:gd name="connsiteX54-10257" fmla="*/ 4800 w 10000"/>
              <a:gd name="connsiteY54-10258" fmla="*/ 8748 h 8748"/>
              <a:gd name="connsiteX55-10259" fmla="*/ 4800 w 10000"/>
              <a:gd name="connsiteY55-10260" fmla="*/ 8748 h 8748"/>
              <a:gd name="connsiteX0-10261" fmla="*/ 4800 w 10000"/>
              <a:gd name="connsiteY0-10262" fmla="*/ 10000 h 10000"/>
              <a:gd name="connsiteX1-10263" fmla="*/ 3995 w 10000"/>
              <a:gd name="connsiteY1-10264" fmla="*/ 9642 h 10000"/>
              <a:gd name="connsiteX2-10265" fmla="*/ 3216 w 10000"/>
              <a:gd name="connsiteY2-10266" fmla="*/ 9642 h 10000"/>
              <a:gd name="connsiteX3-10267" fmla="*/ 2613 w 10000"/>
              <a:gd name="connsiteY3-10268" fmla="*/ 9283 h 10000"/>
              <a:gd name="connsiteX4-10269" fmla="*/ 2011 w 10000"/>
              <a:gd name="connsiteY4-10270" fmla="*/ 8929 h 10000"/>
              <a:gd name="connsiteX5-10271" fmla="*/ 1608 w 10000"/>
              <a:gd name="connsiteY5-10272" fmla="*/ 8564 h 10000"/>
              <a:gd name="connsiteX6-10273" fmla="*/ 1206 w 10000"/>
              <a:gd name="connsiteY6-10274" fmla="*/ 7850 h 10000"/>
              <a:gd name="connsiteX7-10275" fmla="*/ 804 w 10000"/>
              <a:gd name="connsiteY7-10276" fmla="*/ 7124 h 10000"/>
              <a:gd name="connsiteX8-10277" fmla="*/ 602 w 10000"/>
              <a:gd name="connsiteY8-10278" fmla="*/ 6414 h 10000"/>
              <a:gd name="connsiteX9-10279" fmla="*/ 202 w 10000"/>
              <a:gd name="connsiteY9-10280" fmla="*/ 5378 h 10000"/>
              <a:gd name="connsiteX10-10281" fmla="*/ 0 w 10000"/>
              <a:gd name="connsiteY10-10282" fmla="*/ 4304 h 10000"/>
              <a:gd name="connsiteX11-10283" fmla="*/ 1206 w 10000"/>
              <a:gd name="connsiteY11-10284" fmla="*/ 3589 h 10000"/>
              <a:gd name="connsiteX12-10285" fmla="*/ 1408 w 10000"/>
              <a:gd name="connsiteY12-10286" fmla="*/ 4304 h 10000"/>
              <a:gd name="connsiteX13-10287" fmla="*/ 1809 w 10000"/>
              <a:gd name="connsiteY13-10288" fmla="*/ 5022 h 10000"/>
              <a:gd name="connsiteX14-10289" fmla="*/ 2011 w 10000"/>
              <a:gd name="connsiteY14-10290" fmla="*/ 5378 h 10000"/>
              <a:gd name="connsiteX15-10291" fmla="*/ 2413 w 10000"/>
              <a:gd name="connsiteY15-10292" fmla="*/ 5738 h 10000"/>
              <a:gd name="connsiteX16-10293" fmla="*/ 2812 w 10000"/>
              <a:gd name="connsiteY16-10294" fmla="*/ 6052 h 10000"/>
              <a:gd name="connsiteX17-10295" fmla="*/ 3216 w 10000"/>
              <a:gd name="connsiteY17-10296" fmla="*/ 6414 h 10000"/>
              <a:gd name="connsiteX18-10297" fmla="*/ 3594 w 10000"/>
              <a:gd name="connsiteY18-10298" fmla="*/ 6414 h 10000"/>
              <a:gd name="connsiteX19-10299" fmla="*/ 4198 w 10000"/>
              <a:gd name="connsiteY19-10300" fmla="*/ 6778 h 10000"/>
              <a:gd name="connsiteX20-10301" fmla="*/ 4800 w 10000"/>
              <a:gd name="connsiteY20-10302" fmla="*/ 6778 h 10000"/>
              <a:gd name="connsiteX21-10303" fmla="*/ 5402 w 10000"/>
              <a:gd name="connsiteY21-10304" fmla="*/ 6778 h 10000"/>
              <a:gd name="connsiteX22-10305" fmla="*/ 6004 w 10000"/>
              <a:gd name="connsiteY22-10306" fmla="*/ 6414 h 10000"/>
              <a:gd name="connsiteX23-10307" fmla="*/ 6408 w 10000"/>
              <a:gd name="connsiteY23-10308" fmla="*/ 6414 h 10000"/>
              <a:gd name="connsiteX24-10309" fmla="*/ 7010 w 10000"/>
              <a:gd name="connsiteY24-10310" fmla="*/ 6052 h 10000"/>
              <a:gd name="connsiteX25-10311" fmla="*/ 7413 w 10000"/>
              <a:gd name="connsiteY25-10312" fmla="*/ 5738 h 10000"/>
              <a:gd name="connsiteX26-10313" fmla="*/ 7813 w 10000"/>
              <a:gd name="connsiteY26-10314" fmla="*/ 5378 h 10000"/>
              <a:gd name="connsiteX27-10315" fmla="*/ 8015 w 10000"/>
              <a:gd name="connsiteY27-10316" fmla="*/ 5022 h 10000"/>
              <a:gd name="connsiteX28-10317" fmla="*/ 8015 w 10000"/>
              <a:gd name="connsiteY28-10318" fmla="*/ 4665 h 10000"/>
              <a:gd name="connsiteX29-10319" fmla="*/ 8191 w 10000"/>
              <a:gd name="connsiteY29-10320" fmla="*/ 3947 h 10000"/>
              <a:gd name="connsiteX30-10321" fmla="*/ 8391 w 10000"/>
              <a:gd name="connsiteY30-10322" fmla="*/ 3235 h 10000"/>
              <a:gd name="connsiteX31-10323" fmla="*/ 8592 w 10000"/>
              <a:gd name="connsiteY31-10324" fmla="*/ 2868 h 10000"/>
              <a:gd name="connsiteX32-10325" fmla="*/ 8592 w 10000"/>
              <a:gd name="connsiteY32-10326" fmla="*/ 1797 h 10000"/>
              <a:gd name="connsiteX33-10327" fmla="*/ 8794 w 10000"/>
              <a:gd name="connsiteY33-10328" fmla="*/ 1084 h 10000"/>
              <a:gd name="connsiteX34-10329" fmla="*/ 9397 w 10000"/>
              <a:gd name="connsiteY34-10330" fmla="*/ 0 h 10000"/>
              <a:gd name="connsiteX35-10331" fmla="*/ 9397 w 10000"/>
              <a:gd name="connsiteY35-10332" fmla="*/ 362 h 10000"/>
              <a:gd name="connsiteX36-10333" fmla="*/ 9397 w 10000"/>
              <a:gd name="connsiteY36-10334" fmla="*/ 1084 h 10000"/>
              <a:gd name="connsiteX37-10335" fmla="*/ 9397 w 10000"/>
              <a:gd name="connsiteY37-10336" fmla="*/ 1797 h 10000"/>
              <a:gd name="connsiteX38-10337" fmla="*/ 9598 w 10000"/>
              <a:gd name="connsiteY38-10338" fmla="*/ 3235 h 10000"/>
              <a:gd name="connsiteX39-10339" fmla="*/ 9598 w 10000"/>
              <a:gd name="connsiteY39-10340" fmla="*/ 4304 h 10000"/>
              <a:gd name="connsiteX40-10341" fmla="*/ 9799 w 10000"/>
              <a:gd name="connsiteY40-10342" fmla="*/ 5378 h 10000"/>
              <a:gd name="connsiteX41-10343" fmla="*/ 10000 w 10000"/>
              <a:gd name="connsiteY41-10344" fmla="*/ 6052 h 10000"/>
              <a:gd name="connsiteX42-10345" fmla="*/ 10000 w 10000"/>
              <a:gd name="connsiteY42-10346" fmla="*/ 6414 h 10000"/>
              <a:gd name="connsiteX43-10347" fmla="*/ 10000 w 10000"/>
              <a:gd name="connsiteY43-10348" fmla="*/ 6778 h 10000"/>
              <a:gd name="connsiteX44-10349" fmla="*/ 10000 w 10000"/>
              <a:gd name="connsiteY44-10350" fmla="*/ 7124 h 10000"/>
              <a:gd name="connsiteX45-10351" fmla="*/ 9799 w 10000"/>
              <a:gd name="connsiteY45-10352" fmla="*/ 7485 h 10000"/>
              <a:gd name="connsiteX46-10353" fmla="*/ 9397 w 10000"/>
              <a:gd name="connsiteY46-10354" fmla="*/ 7850 h 10000"/>
              <a:gd name="connsiteX47-10355" fmla="*/ 8995 w 10000"/>
              <a:gd name="connsiteY47-10356" fmla="*/ 8204 h 10000"/>
              <a:gd name="connsiteX48-10357" fmla="*/ 8592 w 10000"/>
              <a:gd name="connsiteY48-10358" fmla="*/ 8564 h 10000"/>
              <a:gd name="connsiteX49-10359" fmla="*/ 8015 w 10000"/>
              <a:gd name="connsiteY49-10360" fmla="*/ 8929 h 10000"/>
              <a:gd name="connsiteX50-10361" fmla="*/ 7210 w 10000"/>
              <a:gd name="connsiteY50-10362" fmla="*/ 9283 h 10000"/>
              <a:gd name="connsiteX51-10363" fmla="*/ 6607 w 10000"/>
              <a:gd name="connsiteY51-10364" fmla="*/ 9642 h 10000"/>
              <a:gd name="connsiteX52-10365" fmla="*/ 5804 w 10000"/>
              <a:gd name="connsiteY52-10366" fmla="*/ 10000 h 10000"/>
              <a:gd name="connsiteX53-10367" fmla="*/ 4800 w 10000"/>
              <a:gd name="connsiteY53-10368" fmla="*/ 10000 h 10000"/>
              <a:gd name="connsiteX54-10369" fmla="*/ 4800 w 10000"/>
              <a:gd name="connsiteY54-10370" fmla="*/ 10000 h 10000"/>
              <a:gd name="connsiteX0-10371" fmla="*/ 4800 w 10000"/>
              <a:gd name="connsiteY0-10372" fmla="*/ 10000 h 10000"/>
              <a:gd name="connsiteX1-10373" fmla="*/ 3995 w 10000"/>
              <a:gd name="connsiteY1-10374" fmla="*/ 9642 h 10000"/>
              <a:gd name="connsiteX2-10375" fmla="*/ 3216 w 10000"/>
              <a:gd name="connsiteY2-10376" fmla="*/ 9642 h 10000"/>
              <a:gd name="connsiteX3-10377" fmla="*/ 2613 w 10000"/>
              <a:gd name="connsiteY3-10378" fmla="*/ 9283 h 10000"/>
              <a:gd name="connsiteX4-10379" fmla="*/ 2011 w 10000"/>
              <a:gd name="connsiteY4-10380" fmla="*/ 8929 h 10000"/>
              <a:gd name="connsiteX5-10381" fmla="*/ 1608 w 10000"/>
              <a:gd name="connsiteY5-10382" fmla="*/ 8564 h 10000"/>
              <a:gd name="connsiteX6-10383" fmla="*/ 1206 w 10000"/>
              <a:gd name="connsiteY6-10384" fmla="*/ 7850 h 10000"/>
              <a:gd name="connsiteX7-10385" fmla="*/ 804 w 10000"/>
              <a:gd name="connsiteY7-10386" fmla="*/ 7124 h 10000"/>
              <a:gd name="connsiteX8-10387" fmla="*/ 602 w 10000"/>
              <a:gd name="connsiteY8-10388" fmla="*/ 6414 h 10000"/>
              <a:gd name="connsiteX9-10389" fmla="*/ 202 w 10000"/>
              <a:gd name="connsiteY9-10390" fmla="*/ 5378 h 10000"/>
              <a:gd name="connsiteX10-10391" fmla="*/ 0 w 10000"/>
              <a:gd name="connsiteY10-10392" fmla="*/ 4304 h 10000"/>
              <a:gd name="connsiteX11-10393" fmla="*/ 1206 w 10000"/>
              <a:gd name="connsiteY11-10394" fmla="*/ 3589 h 10000"/>
              <a:gd name="connsiteX12-10395" fmla="*/ 1408 w 10000"/>
              <a:gd name="connsiteY12-10396" fmla="*/ 4304 h 10000"/>
              <a:gd name="connsiteX13-10397" fmla="*/ 1809 w 10000"/>
              <a:gd name="connsiteY13-10398" fmla="*/ 5022 h 10000"/>
              <a:gd name="connsiteX14-10399" fmla="*/ 2011 w 10000"/>
              <a:gd name="connsiteY14-10400" fmla="*/ 5378 h 10000"/>
              <a:gd name="connsiteX15-10401" fmla="*/ 2413 w 10000"/>
              <a:gd name="connsiteY15-10402" fmla="*/ 5738 h 10000"/>
              <a:gd name="connsiteX16-10403" fmla="*/ 2812 w 10000"/>
              <a:gd name="connsiteY16-10404" fmla="*/ 6052 h 10000"/>
              <a:gd name="connsiteX17-10405" fmla="*/ 3216 w 10000"/>
              <a:gd name="connsiteY17-10406" fmla="*/ 6414 h 10000"/>
              <a:gd name="connsiteX18-10407" fmla="*/ 3594 w 10000"/>
              <a:gd name="connsiteY18-10408" fmla="*/ 6414 h 10000"/>
              <a:gd name="connsiteX19-10409" fmla="*/ 4198 w 10000"/>
              <a:gd name="connsiteY19-10410" fmla="*/ 6778 h 10000"/>
              <a:gd name="connsiteX20-10411" fmla="*/ 4800 w 10000"/>
              <a:gd name="connsiteY20-10412" fmla="*/ 6778 h 10000"/>
              <a:gd name="connsiteX21-10413" fmla="*/ 5402 w 10000"/>
              <a:gd name="connsiteY21-10414" fmla="*/ 6778 h 10000"/>
              <a:gd name="connsiteX22-10415" fmla="*/ 6004 w 10000"/>
              <a:gd name="connsiteY22-10416" fmla="*/ 6414 h 10000"/>
              <a:gd name="connsiteX23-10417" fmla="*/ 6408 w 10000"/>
              <a:gd name="connsiteY23-10418" fmla="*/ 6414 h 10000"/>
              <a:gd name="connsiteX24-10419" fmla="*/ 7010 w 10000"/>
              <a:gd name="connsiteY24-10420" fmla="*/ 6052 h 10000"/>
              <a:gd name="connsiteX25-10421" fmla="*/ 7413 w 10000"/>
              <a:gd name="connsiteY25-10422" fmla="*/ 5738 h 10000"/>
              <a:gd name="connsiteX26-10423" fmla="*/ 7813 w 10000"/>
              <a:gd name="connsiteY26-10424" fmla="*/ 5378 h 10000"/>
              <a:gd name="connsiteX27-10425" fmla="*/ 8015 w 10000"/>
              <a:gd name="connsiteY27-10426" fmla="*/ 5022 h 10000"/>
              <a:gd name="connsiteX28-10427" fmla="*/ 8015 w 10000"/>
              <a:gd name="connsiteY28-10428" fmla="*/ 4665 h 10000"/>
              <a:gd name="connsiteX29-10429" fmla="*/ 8191 w 10000"/>
              <a:gd name="connsiteY29-10430" fmla="*/ 3947 h 10000"/>
              <a:gd name="connsiteX30-10431" fmla="*/ 8391 w 10000"/>
              <a:gd name="connsiteY30-10432" fmla="*/ 3235 h 10000"/>
              <a:gd name="connsiteX31-10433" fmla="*/ 8592 w 10000"/>
              <a:gd name="connsiteY31-10434" fmla="*/ 2868 h 10000"/>
              <a:gd name="connsiteX32-10435" fmla="*/ 8592 w 10000"/>
              <a:gd name="connsiteY32-10436" fmla="*/ 1797 h 10000"/>
              <a:gd name="connsiteX33-10437" fmla="*/ 8794 w 10000"/>
              <a:gd name="connsiteY33-10438" fmla="*/ 1084 h 10000"/>
              <a:gd name="connsiteX34-10439" fmla="*/ 9397 w 10000"/>
              <a:gd name="connsiteY34-10440" fmla="*/ 0 h 10000"/>
              <a:gd name="connsiteX35-10441" fmla="*/ 9397 w 10000"/>
              <a:gd name="connsiteY35-10442" fmla="*/ 1084 h 10000"/>
              <a:gd name="connsiteX36-10443" fmla="*/ 9397 w 10000"/>
              <a:gd name="connsiteY36-10444" fmla="*/ 1797 h 10000"/>
              <a:gd name="connsiteX37-10445" fmla="*/ 9598 w 10000"/>
              <a:gd name="connsiteY37-10446" fmla="*/ 3235 h 10000"/>
              <a:gd name="connsiteX38-10447" fmla="*/ 9598 w 10000"/>
              <a:gd name="connsiteY38-10448" fmla="*/ 4304 h 10000"/>
              <a:gd name="connsiteX39-10449" fmla="*/ 9799 w 10000"/>
              <a:gd name="connsiteY39-10450" fmla="*/ 5378 h 10000"/>
              <a:gd name="connsiteX40-10451" fmla="*/ 10000 w 10000"/>
              <a:gd name="connsiteY40-10452" fmla="*/ 6052 h 10000"/>
              <a:gd name="connsiteX41-10453" fmla="*/ 10000 w 10000"/>
              <a:gd name="connsiteY41-10454" fmla="*/ 6414 h 10000"/>
              <a:gd name="connsiteX42-10455" fmla="*/ 10000 w 10000"/>
              <a:gd name="connsiteY42-10456" fmla="*/ 6778 h 10000"/>
              <a:gd name="connsiteX43-10457" fmla="*/ 10000 w 10000"/>
              <a:gd name="connsiteY43-10458" fmla="*/ 7124 h 10000"/>
              <a:gd name="connsiteX44-10459" fmla="*/ 9799 w 10000"/>
              <a:gd name="connsiteY44-10460" fmla="*/ 7485 h 10000"/>
              <a:gd name="connsiteX45-10461" fmla="*/ 9397 w 10000"/>
              <a:gd name="connsiteY45-10462" fmla="*/ 7850 h 10000"/>
              <a:gd name="connsiteX46-10463" fmla="*/ 8995 w 10000"/>
              <a:gd name="connsiteY46-10464" fmla="*/ 8204 h 10000"/>
              <a:gd name="connsiteX47-10465" fmla="*/ 8592 w 10000"/>
              <a:gd name="connsiteY47-10466" fmla="*/ 8564 h 10000"/>
              <a:gd name="connsiteX48-10467" fmla="*/ 8015 w 10000"/>
              <a:gd name="connsiteY48-10468" fmla="*/ 8929 h 10000"/>
              <a:gd name="connsiteX49-10469" fmla="*/ 7210 w 10000"/>
              <a:gd name="connsiteY49-10470" fmla="*/ 9283 h 10000"/>
              <a:gd name="connsiteX50-10471" fmla="*/ 6607 w 10000"/>
              <a:gd name="connsiteY50-10472" fmla="*/ 9642 h 10000"/>
              <a:gd name="connsiteX51-10473" fmla="*/ 5804 w 10000"/>
              <a:gd name="connsiteY51-10474" fmla="*/ 10000 h 10000"/>
              <a:gd name="connsiteX52-10475" fmla="*/ 4800 w 10000"/>
              <a:gd name="connsiteY52-10476" fmla="*/ 10000 h 10000"/>
              <a:gd name="connsiteX53-10477" fmla="*/ 4800 w 10000"/>
              <a:gd name="connsiteY53-10478" fmla="*/ 10000 h 10000"/>
              <a:gd name="connsiteX0-10479" fmla="*/ 4800 w 10000"/>
              <a:gd name="connsiteY0-10480" fmla="*/ 8916 h 8916"/>
              <a:gd name="connsiteX1-10481" fmla="*/ 3995 w 10000"/>
              <a:gd name="connsiteY1-10482" fmla="*/ 8558 h 8916"/>
              <a:gd name="connsiteX2-10483" fmla="*/ 3216 w 10000"/>
              <a:gd name="connsiteY2-10484" fmla="*/ 8558 h 8916"/>
              <a:gd name="connsiteX3-10485" fmla="*/ 2613 w 10000"/>
              <a:gd name="connsiteY3-10486" fmla="*/ 8199 h 8916"/>
              <a:gd name="connsiteX4-10487" fmla="*/ 2011 w 10000"/>
              <a:gd name="connsiteY4-10488" fmla="*/ 7845 h 8916"/>
              <a:gd name="connsiteX5-10489" fmla="*/ 1608 w 10000"/>
              <a:gd name="connsiteY5-10490" fmla="*/ 7480 h 8916"/>
              <a:gd name="connsiteX6-10491" fmla="*/ 1206 w 10000"/>
              <a:gd name="connsiteY6-10492" fmla="*/ 6766 h 8916"/>
              <a:gd name="connsiteX7-10493" fmla="*/ 804 w 10000"/>
              <a:gd name="connsiteY7-10494" fmla="*/ 6040 h 8916"/>
              <a:gd name="connsiteX8-10495" fmla="*/ 602 w 10000"/>
              <a:gd name="connsiteY8-10496" fmla="*/ 5330 h 8916"/>
              <a:gd name="connsiteX9-10497" fmla="*/ 202 w 10000"/>
              <a:gd name="connsiteY9-10498" fmla="*/ 4294 h 8916"/>
              <a:gd name="connsiteX10-10499" fmla="*/ 0 w 10000"/>
              <a:gd name="connsiteY10-10500" fmla="*/ 3220 h 8916"/>
              <a:gd name="connsiteX11-10501" fmla="*/ 1206 w 10000"/>
              <a:gd name="connsiteY11-10502" fmla="*/ 2505 h 8916"/>
              <a:gd name="connsiteX12-10503" fmla="*/ 1408 w 10000"/>
              <a:gd name="connsiteY12-10504" fmla="*/ 3220 h 8916"/>
              <a:gd name="connsiteX13-10505" fmla="*/ 1809 w 10000"/>
              <a:gd name="connsiteY13-10506" fmla="*/ 3938 h 8916"/>
              <a:gd name="connsiteX14-10507" fmla="*/ 2011 w 10000"/>
              <a:gd name="connsiteY14-10508" fmla="*/ 4294 h 8916"/>
              <a:gd name="connsiteX15-10509" fmla="*/ 2413 w 10000"/>
              <a:gd name="connsiteY15-10510" fmla="*/ 4654 h 8916"/>
              <a:gd name="connsiteX16-10511" fmla="*/ 2812 w 10000"/>
              <a:gd name="connsiteY16-10512" fmla="*/ 4968 h 8916"/>
              <a:gd name="connsiteX17-10513" fmla="*/ 3216 w 10000"/>
              <a:gd name="connsiteY17-10514" fmla="*/ 5330 h 8916"/>
              <a:gd name="connsiteX18-10515" fmla="*/ 3594 w 10000"/>
              <a:gd name="connsiteY18-10516" fmla="*/ 5330 h 8916"/>
              <a:gd name="connsiteX19-10517" fmla="*/ 4198 w 10000"/>
              <a:gd name="connsiteY19-10518" fmla="*/ 5694 h 8916"/>
              <a:gd name="connsiteX20-10519" fmla="*/ 4800 w 10000"/>
              <a:gd name="connsiteY20-10520" fmla="*/ 5694 h 8916"/>
              <a:gd name="connsiteX21-10521" fmla="*/ 5402 w 10000"/>
              <a:gd name="connsiteY21-10522" fmla="*/ 5694 h 8916"/>
              <a:gd name="connsiteX22-10523" fmla="*/ 6004 w 10000"/>
              <a:gd name="connsiteY22-10524" fmla="*/ 5330 h 8916"/>
              <a:gd name="connsiteX23-10525" fmla="*/ 6408 w 10000"/>
              <a:gd name="connsiteY23-10526" fmla="*/ 5330 h 8916"/>
              <a:gd name="connsiteX24-10527" fmla="*/ 7010 w 10000"/>
              <a:gd name="connsiteY24-10528" fmla="*/ 4968 h 8916"/>
              <a:gd name="connsiteX25-10529" fmla="*/ 7413 w 10000"/>
              <a:gd name="connsiteY25-10530" fmla="*/ 4654 h 8916"/>
              <a:gd name="connsiteX26-10531" fmla="*/ 7813 w 10000"/>
              <a:gd name="connsiteY26-10532" fmla="*/ 4294 h 8916"/>
              <a:gd name="connsiteX27-10533" fmla="*/ 8015 w 10000"/>
              <a:gd name="connsiteY27-10534" fmla="*/ 3938 h 8916"/>
              <a:gd name="connsiteX28-10535" fmla="*/ 8015 w 10000"/>
              <a:gd name="connsiteY28-10536" fmla="*/ 3581 h 8916"/>
              <a:gd name="connsiteX29-10537" fmla="*/ 8191 w 10000"/>
              <a:gd name="connsiteY29-10538" fmla="*/ 2863 h 8916"/>
              <a:gd name="connsiteX30-10539" fmla="*/ 8391 w 10000"/>
              <a:gd name="connsiteY30-10540" fmla="*/ 2151 h 8916"/>
              <a:gd name="connsiteX31-10541" fmla="*/ 8592 w 10000"/>
              <a:gd name="connsiteY31-10542" fmla="*/ 1784 h 8916"/>
              <a:gd name="connsiteX32-10543" fmla="*/ 8592 w 10000"/>
              <a:gd name="connsiteY32-10544" fmla="*/ 713 h 8916"/>
              <a:gd name="connsiteX33-10545" fmla="*/ 8794 w 10000"/>
              <a:gd name="connsiteY33-10546" fmla="*/ 0 h 8916"/>
              <a:gd name="connsiteX34-10547" fmla="*/ 9397 w 10000"/>
              <a:gd name="connsiteY34-10548" fmla="*/ 0 h 8916"/>
              <a:gd name="connsiteX35-10549" fmla="*/ 9397 w 10000"/>
              <a:gd name="connsiteY35-10550" fmla="*/ 713 h 8916"/>
              <a:gd name="connsiteX36-10551" fmla="*/ 9598 w 10000"/>
              <a:gd name="connsiteY36-10552" fmla="*/ 2151 h 8916"/>
              <a:gd name="connsiteX37-10553" fmla="*/ 9598 w 10000"/>
              <a:gd name="connsiteY37-10554" fmla="*/ 3220 h 8916"/>
              <a:gd name="connsiteX38-10555" fmla="*/ 9799 w 10000"/>
              <a:gd name="connsiteY38-10556" fmla="*/ 4294 h 8916"/>
              <a:gd name="connsiteX39-10557" fmla="*/ 10000 w 10000"/>
              <a:gd name="connsiteY39-10558" fmla="*/ 4968 h 8916"/>
              <a:gd name="connsiteX40-10559" fmla="*/ 10000 w 10000"/>
              <a:gd name="connsiteY40-10560" fmla="*/ 5330 h 8916"/>
              <a:gd name="connsiteX41-10561" fmla="*/ 10000 w 10000"/>
              <a:gd name="connsiteY41-10562" fmla="*/ 5694 h 8916"/>
              <a:gd name="connsiteX42-10563" fmla="*/ 10000 w 10000"/>
              <a:gd name="connsiteY42-10564" fmla="*/ 6040 h 8916"/>
              <a:gd name="connsiteX43-10565" fmla="*/ 9799 w 10000"/>
              <a:gd name="connsiteY43-10566" fmla="*/ 6401 h 8916"/>
              <a:gd name="connsiteX44-10567" fmla="*/ 9397 w 10000"/>
              <a:gd name="connsiteY44-10568" fmla="*/ 6766 h 8916"/>
              <a:gd name="connsiteX45-10569" fmla="*/ 8995 w 10000"/>
              <a:gd name="connsiteY45-10570" fmla="*/ 7120 h 8916"/>
              <a:gd name="connsiteX46-10571" fmla="*/ 8592 w 10000"/>
              <a:gd name="connsiteY46-10572" fmla="*/ 7480 h 8916"/>
              <a:gd name="connsiteX47-10573" fmla="*/ 8015 w 10000"/>
              <a:gd name="connsiteY47-10574" fmla="*/ 7845 h 8916"/>
              <a:gd name="connsiteX48-10575" fmla="*/ 7210 w 10000"/>
              <a:gd name="connsiteY48-10576" fmla="*/ 8199 h 8916"/>
              <a:gd name="connsiteX49-10577" fmla="*/ 6607 w 10000"/>
              <a:gd name="connsiteY49-10578" fmla="*/ 8558 h 8916"/>
              <a:gd name="connsiteX50-10579" fmla="*/ 5804 w 10000"/>
              <a:gd name="connsiteY50-10580" fmla="*/ 8916 h 8916"/>
              <a:gd name="connsiteX51-10581" fmla="*/ 4800 w 10000"/>
              <a:gd name="connsiteY51-10582" fmla="*/ 8916 h 8916"/>
              <a:gd name="connsiteX52-10583" fmla="*/ 4800 w 10000"/>
              <a:gd name="connsiteY52-10584" fmla="*/ 8916 h 8916"/>
              <a:gd name="connsiteX0-10585" fmla="*/ 4800 w 10000"/>
              <a:gd name="connsiteY0-10586" fmla="*/ 10000 h 10000"/>
              <a:gd name="connsiteX1-10587" fmla="*/ 3995 w 10000"/>
              <a:gd name="connsiteY1-10588" fmla="*/ 9598 h 10000"/>
              <a:gd name="connsiteX2-10589" fmla="*/ 3216 w 10000"/>
              <a:gd name="connsiteY2-10590" fmla="*/ 9598 h 10000"/>
              <a:gd name="connsiteX3-10591" fmla="*/ 2613 w 10000"/>
              <a:gd name="connsiteY3-10592" fmla="*/ 9196 h 10000"/>
              <a:gd name="connsiteX4-10593" fmla="*/ 2011 w 10000"/>
              <a:gd name="connsiteY4-10594" fmla="*/ 8799 h 10000"/>
              <a:gd name="connsiteX5-10595" fmla="*/ 1608 w 10000"/>
              <a:gd name="connsiteY5-10596" fmla="*/ 8389 h 10000"/>
              <a:gd name="connsiteX6-10597" fmla="*/ 1206 w 10000"/>
              <a:gd name="connsiteY6-10598" fmla="*/ 7589 h 10000"/>
              <a:gd name="connsiteX7-10599" fmla="*/ 804 w 10000"/>
              <a:gd name="connsiteY7-10600" fmla="*/ 6774 h 10000"/>
              <a:gd name="connsiteX8-10601" fmla="*/ 602 w 10000"/>
              <a:gd name="connsiteY8-10602" fmla="*/ 5978 h 10000"/>
              <a:gd name="connsiteX9-10603" fmla="*/ 202 w 10000"/>
              <a:gd name="connsiteY9-10604" fmla="*/ 4816 h 10000"/>
              <a:gd name="connsiteX10-10605" fmla="*/ 0 w 10000"/>
              <a:gd name="connsiteY10-10606" fmla="*/ 3611 h 10000"/>
              <a:gd name="connsiteX11-10607" fmla="*/ 1206 w 10000"/>
              <a:gd name="connsiteY11-10608" fmla="*/ 2810 h 10000"/>
              <a:gd name="connsiteX12-10609" fmla="*/ 1408 w 10000"/>
              <a:gd name="connsiteY12-10610" fmla="*/ 3611 h 10000"/>
              <a:gd name="connsiteX13-10611" fmla="*/ 1809 w 10000"/>
              <a:gd name="connsiteY13-10612" fmla="*/ 4417 h 10000"/>
              <a:gd name="connsiteX14-10613" fmla="*/ 2011 w 10000"/>
              <a:gd name="connsiteY14-10614" fmla="*/ 4816 h 10000"/>
              <a:gd name="connsiteX15-10615" fmla="*/ 2413 w 10000"/>
              <a:gd name="connsiteY15-10616" fmla="*/ 5220 h 10000"/>
              <a:gd name="connsiteX16-10617" fmla="*/ 2812 w 10000"/>
              <a:gd name="connsiteY16-10618" fmla="*/ 5572 h 10000"/>
              <a:gd name="connsiteX17-10619" fmla="*/ 3216 w 10000"/>
              <a:gd name="connsiteY17-10620" fmla="*/ 5978 h 10000"/>
              <a:gd name="connsiteX18-10621" fmla="*/ 3594 w 10000"/>
              <a:gd name="connsiteY18-10622" fmla="*/ 5978 h 10000"/>
              <a:gd name="connsiteX19-10623" fmla="*/ 4198 w 10000"/>
              <a:gd name="connsiteY19-10624" fmla="*/ 6386 h 10000"/>
              <a:gd name="connsiteX20-10625" fmla="*/ 4800 w 10000"/>
              <a:gd name="connsiteY20-10626" fmla="*/ 6386 h 10000"/>
              <a:gd name="connsiteX21-10627" fmla="*/ 5402 w 10000"/>
              <a:gd name="connsiteY21-10628" fmla="*/ 6386 h 10000"/>
              <a:gd name="connsiteX22-10629" fmla="*/ 6004 w 10000"/>
              <a:gd name="connsiteY22-10630" fmla="*/ 5978 h 10000"/>
              <a:gd name="connsiteX23-10631" fmla="*/ 6408 w 10000"/>
              <a:gd name="connsiteY23-10632" fmla="*/ 5978 h 10000"/>
              <a:gd name="connsiteX24-10633" fmla="*/ 7010 w 10000"/>
              <a:gd name="connsiteY24-10634" fmla="*/ 5572 h 10000"/>
              <a:gd name="connsiteX25-10635" fmla="*/ 7413 w 10000"/>
              <a:gd name="connsiteY25-10636" fmla="*/ 5220 h 10000"/>
              <a:gd name="connsiteX26-10637" fmla="*/ 7813 w 10000"/>
              <a:gd name="connsiteY26-10638" fmla="*/ 4816 h 10000"/>
              <a:gd name="connsiteX27-10639" fmla="*/ 8015 w 10000"/>
              <a:gd name="connsiteY27-10640" fmla="*/ 4417 h 10000"/>
              <a:gd name="connsiteX28-10641" fmla="*/ 8015 w 10000"/>
              <a:gd name="connsiteY28-10642" fmla="*/ 4016 h 10000"/>
              <a:gd name="connsiteX29-10643" fmla="*/ 8191 w 10000"/>
              <a:gd name="connsiteY29-10644" fmla="*/ 3211 h 10000"/>
              <a:gd name="connsiteX30-10645" fmla="*/ 8391 w 10000"/>
              <a:gd name="connsiteY30-10646" fmla="*/ 2413 h 10000"/>
              <a:gd name="connsiteX31-10647" fmla="*/ 8592 w 10000"/>
              <a:gd name="connsiteY31-10648" fmla="*/ 2001 h 10000"/>
              <a:gd name="connsiteX32-10649" fmla="*/ 8592 w 10000"/>
              <a:gd name="connsiteY32-10650" fmla="*/ 800 h 10000"/>
              <a:gd name="connsiteX33-10651" fmla="*/ 8794 w 10000"/>
              <a:gd name="connsiteY33-10652" fmla="*/ 0 h 10000"/>
              <a:gd name="connsiteX34-10653" fmla="*/ 9397 w 10000"/>
              <a:gd name="connsiteY34-10654" fmla="*/ 800 h 10000"/>
              <a:gd name="connsiteX35-10655" fmla="*/ 9598 w 10000"/>
              <a:gd name="connsiteY35-10656" fmla="*/ 2413 h 10000"/>
              <a:gd name="connsiteX36-10657" fmla="*/ 9598 w 10000"/>
              <a:gd name="connsiteY36-10658" fmla="*/ 3611 h 10000"/>
              <a:gd name="connsiteX37-10659" fmla="*/ 9799 w 10000"/>
              <a:gd name="connsiteY37-10660" fmla="*/ 4816 h 10000"/>
              <a:gd name="connsiteX38-10661" fmla="*/ 10000 w 10000"/>
              <a:gd name="connsiteY38-10662" fmla="*/ 5572 h 10000"/>
              <a:gd name="connsiteX39-10663" fmla="*/ 10000 w 10000"/>
              <a:gd name="connsiteY39-10664" fmla="*/ 5978 h 10000"/>
              <a:gd name="connsiteX40-10665" fmla="*/ 10000 w 10000"/>
              <a:gd name="connsiteY40-10666" fmla="*/ 6386 h 10000"/>
              <a:gd name="connsiteX41-10667" fmla="*/ 10000 w 10000"/>
              <a:gd name="connsiteY41-10668" fmla="*/ 6774 h 10000"/>
              <a:gd name="connsiteX42-10669" fmla="*/ 9799 w 10000"/>
              <a:gd name="connsiteY42-10670" fmla="*/ 7179 h 10000"/>
              <a:gd name="connsiteX43-10671" fmla="*/ 9397 w 10000"/>
              <a:gd name="connsiteY43-10672" fmla="*/ 7589 h 10000"/>
              <a:gd name="connsiteX44-10673" fmla="*/ 8995 w 10000"/>
              <a:gd name="connsiteY44-10674" fmla="*/ 7986 h 10000"/>
              <a:gd name="connsiteX45-10675" fmla="*/ 8592 w 10000"/>
              <a:gd name="connsiteY45-10676" fmla="*/ 8389 h 10000"/>
              <a:gd name="connsiteX46-10677" fmla="*/ 8015 w 10000"/>
              <a:gd name="connsiteY46-10678" fmla="*/ 8799 h 10000"/>
              <a:gd name="connsiteX47-10679" fmla="*/ 7210 w 10000"/>
              <a:gd name="connsiteY47-10680" fmla="*/ 9196 h 10000"/>
              <a:gd name="connsiteX48-10681" fmla="*/ 6607 w 10000"/>
              <a:gd name="connsiteY48-10682" fmla="*/ 9598 h 10000"/>
              <a:gd name="connsiteX49-10683" fmla="*/ 5804 w 10000"/>
              <a:gd name="connsiteY49-10684" fmla="*/ 10000 h 10000"/>
              <a:gd name="connsiteX50-10685" fmla="*/ 4800 w 10000"/>
              <a:gd name="connsiteY50-10686" fmla="*/ 10000 h 10000"/>
              <a:gd name="connsiteX51-10687" fmla="*/ 4800 w 10000"/>
              <a:gd name="connsiteY51-10688" fmla="*/ 10000 h 10000"/>
              <a:gd name="connsiteX0-10689" fmla="*/ 4800 w 10000"/>
              <a:gd name="connsiteY0-10690" fmla="*/ 10000 h 10000"/>
              <a:gd name="connsiteX1-10691" fmla="*/ 3995 w 10000"/>
              <a:gd name="connsiteY1-10692" fmla="*/ 9598 h 10000"/>
              <a:gd name="connsiteX2-10693" fmla="*/ 3216 w 10000"/>
              <a:gd name="connsiteY2-10694" fmla="*/ 9598 h 10000"/>
              <a:gd name="connsiteX3-10695" fmla="*/ 2613 w 10000"/>
              <a:gd name="connsiteY3-10696" fmla="*/ 9196 h 10000"/>
              <a:gd name="connsiteX4-10697" fmla="*/ 2011 w 10000"/>
              <a:gd name="connsiteY4-10698" fmla="*/ 8799 h 10000"/>
              <a:gd name="connsiteX5-10699" fmla="*/ 1608 w 10000"/>
              <a:gd name="connsiteY5-10700" fmla="*/ 8389 h 10000"/>
              <a:gd name="connsiteX6-10701" fmla="*/ 1206 w 10000"/>
              <a:gd name="connsiteY6-10702" fmla="*/ 7589 h 10000"/>
              <a:gd name="connsiteX7-10703" fmla="*/ 804 w 10000"/>
              <a:gd name="connsiteY7-10704" fmla="*/ 6774 h 10000"/>
              <a:gd name="connsiteX8-10705" fmla="*/ 602 w 10000"/>
              <a:gd name="connsiteY8-10706" fmla="*/ 5978 h 10000"/>
              <a:gd name="connsiteX9-10707" fmla="*/ 202 w 10000"/>
              <a:gd name="connsiteY9-10708" fmla="*/ 4816 h 10000"/>
              <a:gd name="connsiteX10-10709" fmla="*/ 0 w 10000"/>
              <a:gd name="connsiteY10-10710" fmla="*/ 3611 h 10000"/>
              <a:gd name="connsiteX11-10711" fmla="*/ 1206 w 10000"/>
              <a:gd name="connsiteY11-10712" fmla="*/ 2810 h 10000"/>
              <a:gd name="connsiteX12-10713" fmla="*/ 1408 w 10000"/>
              <a:gd name="connsiteY12-10714" fmla="*/ 3611 h 10000"/>
              <a:gd name="connsiteX13-10715" fmla="*/ 1809 w 10000"/>
              <a:gd name="connsiteY13-10716" fmla="*/ 4417 h 10000"/>
              <a:gd name="connsiteX14-10717" fmla="*/ 2011 w 10000"/>
              <a:gd name="connsiteY14-10718" fmla="*/ 4816 h 10000"/>
              <a:gd name="connsiteX15-10719" fmla="*/ 2413 w 10000"/>
              <a:gd name="connsiteY15-10720" fmla="*/ 5220 h 10000"/>
              <a:gd name="connsiteX16-10721" fmla="*/ 2812 w 10000"/>
              <a:gd name="connsiteY16-10722" fmla="*/ 5572 h 10000"/>
              <a:gd name="connsiteX17-10723" fmla="*/ 3216 w 10000"/>
              <a:gd name="connsiteY17-10724" fmla="*/ 5978 h 10000"/>
              <a:gd name="connsiteX18-10725" fmla="*/ 3594 w 10000"/>
              <a:gd name="connsiteY18-10726" fmla="*/ 5978 h 10000"/>
              <a:gd name="connsiteX19-10727" fmla="*/ 4198 w 10000"/>
              <a:gd name="connsiteY19-10728" fmla="*/ 6386 h 10000"/>
              <a:gd name="connsiteX20-10729" fmla="*/ 4800 w 10000"/>
              <a:gd name="connsiteY20-10730" fmla="*/ 6386 h 10000"/>
              <a:gd name="connsiteX21-10731" fmla="*/ 5402 w 10000"/>
              <a:gd name="connsiteY21-10732" fmla="*/ 6386 h 10000"/>
              <a:gd name="connsiteX22-10733" fmla="*/ 6004 w 10000"/>
              <a:gd name="connsiteY22-10734" fmla="*/ 5978 h 10000"/>
              <a:gd name="connsiteX23-10735" fmla="*/ 6408 w 10000"/>
              <a:gd name="connsiteY23-10736" fmla="*/ 5978 h 10000"/>
              <a:gd name="connsiteX24-10737" fmla="*/ 7010 w 10000"/>
              <a:gd name="connsiteY24-10738" fmla="*/ 5572 h 10000"/>
              <a:gd name="connsiteX25-10739" fmla="*/ 7413 w 10000"/>
              <a:gd name="connsiteY25-10740" fmla="*/ 5220 h 10000"/>
              <a:gd name="connsiteX26-10741" fmla="*/ 7813 w 10000"/>
              <a:gd name="connsiteY26-10742" fmla="*/ 4816 h 10000"/>
              <a:gd name="connsiteX27-10743" fmla="*/ 8015 w 10000"/>
              <a:gd name="connsiteY27-10744" fmla="*/ 4417 h 10000"/>
              <a:gd name="connsiteX28-10745" fmla="*/ 8015 w 10000"/>
              <a:gd name="connsiteY28-10746" fmla="*/ 4016 h 10000"/>
              <a:gd name="connsiteX29-10747" fmla="*/ 8191 w 10000"/>
              <a:gd name="connsiteY29-10748" fmla="*/ 3211 h 10000"/>
              <a:gd name="connsiteX30-10749" fmla="*/ 8391 w 10000"/>
              <a:gd name="connsiteY30-10750" fmla="*/ 2413 h 10000"/>
              <a:gd name="connsiteX31-10751" fmla="*/ 8592 w 10000"/>
              <a:gd name="connsiteY31-10752" fmla="*/ 2001 h 10000"/>
              <a:gd name="connsiteX32-10753" fmla="*/ 8592 w 10000"/>
              <a:gd name="connsiteY32-10754" fmla="*/ 800 h 10000"/>
              <a:gd name="connsiteX33-10755" fmla="*/ 8794 w 10000"/>
              <a:gd name="connsiteY33-10756" fmla="*/ 0 h 10000"/>
              <a:gd name="connsiteX34-10757" fmla="*/ 9598 w 10000"/>
              <a:gd name="connsiteY34-10758" fmla="*/ 2413 h 10000"/>
              <a:gd name="connsiteX35-10759" fmla="*/ 9598 w 10000"/>
              <a:gd name="connsiteY35-10760" fmla="*/ 3611 h 10000"/>
              <a:gd name="connsiteX36-10761" fmla="*/ 9799 w 10000"/>
              <a:gd name="connsiteY36-10762" fmla="*/ 4816 h 10000"/>
              <a:gd name="connsiteX37-10763" fmla="*/ 10000 w 10000"/>
              <a:gd name="connsiteY37-10764" fmla="*/ 5572 h 10000"/>
              <a:gd name="connsiteX38-10765" fmla="*/ 10000 w 10000"/>
              <a:gd name="connsiteY38-10766" fmla="*/ 5978 h 10000"/>
              <a:gd name="connsiteX39-10767" fmla="*/ 10000 w 10000"/>
              <a:gd name="connsiteY39-10768" fmla="*/ 6386 h 10000"/>
              <a:gd name="connsiteX40-10769" fmla="*/ 10000 w 10000"/>
              <a:gd name="connsiteY40-10770" fmla="*/ 6774 h 10000"/>
              <a:gd name="connsiteX41-10771" fmla="*/ 9799 w 10000"/>
              <a:gd name="connsiteY41-10772" fmla="*/ 7179 h 10000"/>
              <a:gd name="connsiteX42-10773" fmla="*/ 9397 w 10000"/>
              <a:gd name="connsiteY42-10774" fmla="*/ 7589 h 10000"/>
              <a:gd name="connsiteX43-10775" fmla="*/ 8995 w 10000"/>
              <a:gd name="connsiteY43-10776" fmla="*/ 7986 h 10000"/>
              <a:gd name="connsiteX44-10777" fmla="*/ 8592 w 10000"/>
              <a:gd name="connsiteY44-10778" fmla="*/ 8389 h 10000"/>
              <a:gd name="connsiteX45-10779" fmla="*/ 8015 w 10000"/>
              <a:gd name="connsiteY45-10780" fmla="*/ 8799 h 10000"/>
              <a:gd name="connsiteX46-10781" fmla="*/ 7210 w 10000"/>
              <a:gd name="connsiteY46-10782" fmla="*/ 9196 h 10000"/>
              <a:gd name="connsiteX47-10783" fmla="*/ 6607 w 10000"/>
              <a:gd name="connsiteY47-10784" fmla="*/ 9598 h 10000"/>
              <a:gd name="connsiteX48-10785" fmla="*/ 5804 w 10000"/>
              <a:gd name="connsiteY48-10786" fmla="*/ 10000 h 10000"/>
              <a:gd name="connsiteX49-10787" fmla="*/ 4800 w 10000"/>
              <a:gd name="connsiteY49-10788" fmla="*/ 10000 h 10000"/>
              <a:gd name="connsiteX50-10789" fmla="*/ 4800 w 10000"/>
              <a:gd name="connsiteY50-10790" fmla="*/ 10000 h 10000"/>
              <a:gd name="connsiteX0-10791" fmla="*/ 4800 w 10000"/>
              <a:gd name="connsiteY0-10792" fmla="*/ 9200 h 9200"/>
              <a:gd name="connsiteX1-10793" fmla="*/ 3995 w 10000"/>
              <a:gd name="connsiteY1-10794" fmla="*/ 8798 h 9200"/>
              <a:gd name="connsiteX2-10795" fmla="*/ 3216 w 10000"/>
              <a:gd name="connsiteY2-10796" fmla="*/ 8798 h 9200"/>
              <a:gd name="connsiteX3-10797" fmla="*/ 2613 w 10000"/>
              <a:gd name="connsiteY3-10798" fmla="*/ 8396 h 9200"/>
              <a:gd name="connsiteX4-10799" fmla="*/ 2011 w 10000"/>
              <a:gd name="connsiteY4-10800" fmla="*/ 7999 h 9200"/>
              <a:gd name="connsiteX5-10801" fmla="*/ 1608 w 10000"/>
              <a:gd name="connsiteY5-10802" fmla="*/ 7589 h 9200"/>
              <a:gd name="connsiteX6-10803" fmla="*/ 1206 w 10000"/>
              <a:gd name="connsiteY6-10804" fmla="*/ 6789 h 9200"/>
              <a:gd name="connsiteX7-10805" fmla="*/ 804 w 10000"/>
              <a:gd name="connsiteY7-10806" fmla="*/ 5974 h 9200"/>
              <a:gd name="connsiteX8-10807" fmla="*/ 602 w 10000"/>
              <a:gd name="connsiteY8-10808" fmla="*/ 5178 h 9200"/>
              <a:gd name="connsiteX9-10809" fmla="*/ 202 w 10000"/>
              <a:gd name="connsiteY9-10810" fmla="*/ 4016 h 9200"/>
              <a:gd name="connsiteX10-10811" fmla="*/ 0 w 10000"/>
              <a:gd name="connsiteY10-10812" fmla="*/ 2811 h 9200"/>
              <a:gd name="connsiteX11-10813" fmla="*/ 1206 w 10000"/>
              <a:gd name="connsiteY11-10814" fmla="*/ 2010 h 9200"/>
              <a:gd name="connsiteX12-10815" fmla="*/ 1408 w 10000"/>
              <a:gd name="connsiteY12-10816" fmla="*/ 2811 h 9200"/>
              <a:gd name="connsiteX13-10817" fmla="*/ 1809 w 10000"/>
              <a:gd name="connsiteY13-10818" fmla="*/ 3617 h 9200"/>
              <a:gd name="connsiteX14-10819" fmla="*/ 2011 w 10000"/>
              <a:gd name="connsiteY14-10820" fmla="*/ 4016 h 9200"/>
              <a:gd name="connsiteX15-10821" fmla="*/ 2413 w 10000"/>
              <a:gd name="connsiteY15-10822" fmla="*/ 4420 h 9200"/>
              <a:gd name="connsiteX16-10823" fmla="*/ 2812 w 10000"/>
              <a:gd name="connsiteY16-10824" fmla="*/ 4772 h 9200"/>
              <a:gd name="connsiteX17-10825" fmla="*/ 3216 w 10000"/>
              <a:gd name="connsiteY17-10826" fmla="*/ 5178 h 9200"/>
              <a:gd name="connsiteX18-10827" fmla="*/ 3594 w 10000"/>
              <a:gd name="connsiteY18-10828" fmla="*/ 5178 h 9200"/>
              <a:gd name="connsiteX19-10829" fmla="*/ 4198 w 10000"/>
              <a:gd name="connsiteY19-10830" fmla="*/ 5586 h 9200"/>
              <a:gd name="connsiteX20-10831" fmla="*/ 4800 w 10000"/>
              <a:gd name="connsiteY20-10832" fmla="*/ 5586 h 9200"/>
              <a:gd name="connsiteX21-10833" fmla="*/ 5402 w 10000"/>
              <a:gd name="connsiteY21-10834" fmla="*/ 5586 h 9200"/>
              <a:gd name="connsiteX22-10835" fmla="*/ 6004 w 10000"/>
              <a:gd name="connsiteY22-10836" fmla="*/ 5178 h 9200"/>
              <a:gd name="connsiteX23-10837" fmla="*/ 6408 w 10000"/>
              <a:gd name="connsiteY23-10838" fmla="*/ 5178 h 9200"/>
              <a:gd name="connsiteX24-10839" fmla="*/ 7010 w 10000"/>
              <a:gd name="connsiteY24-10840" fmla="*/ 4772 h 9200"/>
              <a:gd name="connsiteX25-10841" fmla="*/ 7413 w 10000"/>
              <a:gd name="connsiteY25-10842" fmla="*/ 4420 h 9200"/>
              <a:gd name="connsiteX26-10843" fmla="*/ 7813 w 10000"/>
              <a:gd name="connsiteY26-10844" fmla="*/ 4016 h 9200"/>
              <a:gd name="connsiteX27-10845" fmla="*/ 8015 w 10000"/>
              <a:gd name="connsiteY27-10846" fmla="*/ 3617 h 9200"/>
              <a:gd name="connsiteX28-10847" fmla="*/ 8015 w 10000"/>
              <a:gd name="connsiteY28-10848" fmla="*/ 3216 h 9200"/>
              <a:gd name="connsiteX29-10849" fmla="*/ 8191 w 10000"/>
              <a:gd name="connsiteY29-10850" fmla="*/ 2411 h 9200"/>
              <a:gd name="connsiteX30-10851" fmla="*/ 8391 w 10000"/>
              <a:gd name="connsiteY30-10852" fmla="*/ 1613 h 9200"/>
              <a:gd name="connsiteX31-10853" fmla="*/ 8592 w 10000"/>
              <a:gd name="connsiteY31-10854" fmla="*/ 1201 h 9200"/>
              <a:gd name="connsiteX32-10855" fmla="*/ 8592 w 10000"/>
              <a:gd name="connsiteY32-10856" fmla="*/ 0 h 9200"/>
              <a:gd name="connsiteX33-10857" fmla="*/ 9598 w 10000"/>
              <a:gd name="connsiteY33-10858" fmla="*/ 1613 h 9200"/>
              <a:gd name="connsiteX34-10859" fmla="*/ 9598 w 10000"/>
              <a:gd name="connsiteY34-10860" fmla="*/ 2811 h 9200"/>
              <a:gd name="connsiteX35-10861" fmla="*/ 9799 w 10000"/>
              <a:gd name="connsiteY35-10862" fmla="*/ 4016 h 9200"/>
              <a:gd name="connsiteX36-10863" fmla="*/ 10000 w 10000"/>
              <a:gd name="connsiteY36-10864" fmla="*/ 4772 h 9200"/>
              <a:gd name="connsiteX37-10865" fmla="*/ 10000 w 10000"/>
              <a:gd name="connsiteY37-10866" fmla="*/ 5178 h 9200"/>
              <a:gd name="connsiteX38-10867" fmla="*/ 10000 w 10000"/>
              <a:gd name="connsiteY38-10868" fmla="*/ 5586 h 9200"/>
              <a:gd name="connsiteX39-10869" fmla="*/ 10000 w 10000"/>
              <a:gd name="connsiteY39-10870" fmla="*/ 5974 h 9200"/>
              <a:gd name="connsiteX40-10871" fmla="*/ 9799 w 10000"/>
              <a:gd name="connsiteY40-10872" fmla="*/ 6379 h 9200"/>
              <a:gd name="connsiteX41-10873" fmla="*/ 9397 w 10000"/>
              <a:gd name="connsiteY41-10874" fmla="*/ 6789 h 9200"/>
              <a:gd name="connsiteX42-10875" fmla="*/ 8995 w 10000"/>
              <a:gd name="connsiteY42-10876" fmla="*/ 7186 h 9200"/>
              <a:gd name="connsiteX43-10877" fmla="*/ 8592 w 10000"/>
              <a:gd name="connsiteY43-10878" fmla="*/ 7589 h 9200"/>
              <a:gd name="connsiteX44-10879" fmla="*/ 8015 w 10000"/>
              <a:gd name="connsiteY44-10880" fmla="*/ 7999 h 9200"/>
              <a:gd name="connsiteX45-10881" fmla="*/ 7210 w 10000"/>
              <a:gd name="connsiteY45-10882" fmla="*/ 8396 h 9200"/>
              <a:gd name="connsiteX46-10883" fmla="*/ 6607 w 10000"/>
              <a:gd name="connsiteY46-10884" fmla="*/ 8798 h 9200"/>
              <a:gd name="connsiteX47-10885" fmla="*/ 5804 w 10000"/>
              <a:gd name="connsiteY47-10886" fmla="*/ 9200 h 9200"/>
              <a:gd name="connsiteX48-10887" fmla="*/ 4800 w 10000"/>
              <a:gd name="connsiteY48-10888" fmla="*/ 9200 h 9200"/>
              <a:gd name="connsiteX49-10889" fmla="*/ 4800 w 10000"/>
              <a:gd name="connsiteY49-10890" fmla="*/ 9200 h 9200"/>
              <a:gd name="connsiteX0-10891" fmla="*/ 4800 w 10000"/>
              <a:gd name="connsiteY0-10892" fmla="*/ 8695 h 8695"/>
              <a:gd name="connsiteX1-10893" fmla="*/ 3995 w 10000"/>
              <a:gd name="connsiteY1-10894" fmla="*/ 8258 h 8695"/>
              <a:gd name="connsiteX2-10895" fmla="*/ 3216 w 10000"/>
              <a:gd name="connsiteY2-10896" fmla="*/ 8258 h 8695"/>
              <a:gd name="connsiteX3-10897" fmla="*/ 2613 w 10000"/>
              <a:gd name="connsiteY3-10898" fmla="*/ 7821 h 8695"/>
              <a:gd name="connsiteX4-10899" fmla="*/ 2011 w 10000"/>
              <a:gd name="connsiteY4-10900" fmla="*/ 7390 h 8695"/>
              <a:gd name="connsiteX5-10901" fmla="*/ 1608 w 10000"/>
              <a:gd name="connsiteY5-10902" fmla="*/ 6944 h 8695"/>
              <a:gd name="connsiteX6-10903" fmla="*/ 1206 w 10000"/>
              <a:gd name="connsiteY6-10904" fmla="*/ 6074 h 8695"/>
              <a:gd name="connsiteX7-10905" fmla="*/ 804 w 10000"/>
              <a:gd name="connsiteY7-10906" fmla="*/ 5188 h 8695"/>
              <a:gd name="connsiteX8-10907" fmla="*/ 602 w 10000"/>
              <a:gd name="connsiteY8-10908" fmla="*/ 4323 h 8695"/>
              <a:gd name="connsiteX9-10909" fmla="*/ 202 w 10000"/>
              <a:gd name="connsiteY9-10910" fmla="*/ 3060 h 8695"/>
              <a:gd name="connsiteX10-10911" fmla="*/ 0 w 10000"/>
              <a:gd name="connsiteY10-10912" fmla="*/ 1750 h 8695"/>
              <a:gd name="connsiteX11-10913" fmla="*/ 1206 w 10000"/>
              <a:gd name="connsiteY11-10914" fmla="*/ 880 h 8695"/>
              <a:gd name="connsiteX12-10915" fmla="*/ 1408 w 10000"/>
              <a:gd name="connsiteY12-10916" fmla="*/ 1750 h 8695"/>
              <a:gd name="connsiteX13-10917" fmla="*/ 1809 w 10000"/>
              <a:gd name="connsiteY13-10918" fmla="*/ 2627 h 8695"/>
              <a:gd name="connsiteX14-10919" fmla="*/ 2011 w 10000"/>
              <a:gd name="connsiteY14-10920" fmla="*/ 3060 h 8695"/>
              <a:gd name="connsiteX15-10921" fmla="*/ 2413 w 10000"/>
              <a:gd name="connsiteY15-10922" fmla="*/ 3499 h 8695"/>
              <a:gd name="connsiteX16-10923" fmla="*/ 2812 w 10000"/>
              <a:gd name="connsiteY16-10924" fmla="*/ 3882 h 8695"/>
              <a:gd name="connsiteX17-10925" fmla="*/ 3216 w 10000"/>
              <a:gd name="connsiteY17-10926" fmla="*/ 4323 h 8695"/>
              <a:gd name="connsiteX18-10927" fmla="*/ 3594 w 10000"/>
              <a:gd name="connsiteY18-10928" fmla="*/ 4323 h 8695"/>
              <a:gd name="connsiteX19-10929" fmla="*/ 4198 w 10000"/>
              <a:gd name="connsiteY19-10930" fmla="*/ 4767 h 8695"/>
              <a:gd name="connsiteX20-10931" fmla="*/ 4800 w 10000"/>
              <a:gd name="connsiteY20-10932" fmla="*/ 4767 h 8695"/>
              <a:gd name="connsiteX21-10933" fmla="*/ 5402 w 10000"/>
              <a:gd name="connsiteY21-10934" fmla="*/ 4767 h 8695"/>
              <a:gd name="connsiteX22-10935" fmla="*/ 6004 w 10000"/>
              <a:gd name="connsiteY22-10936" fmla="*/ 4323 h 8695"/>
              <a:gd name="connsiteX23-10937" fmla="*/ 6408 w 10000"/>
              <a:gd name="connsiteY23-10938" fmla="*/ 4323 h 8695"/>
              <a:gd name="connsiteX24-10939" fmla="*/ 7010 w 10000"/>
              <a:gd name="connsiteY24-10940" fmla="*/ 3882 h 8695"/>
              <a:gd name="connsiteX25-10941" fmla="*/ 7413 w 10000"/>
              <a:gd name="connsiteY25-10942" fmla="*/ 3499 h 8695"/>
              <a:gd name="connsiteX26-10943" fmla="*/ 7813 w 10000"/>
              <a:gd name="connsiteY26-10944" fmla="*/ 3060 h 8695"/>
              <a:gd name="connsiteX27-10945" fmla="*/ 8015 w 10000"/>
              <a:gd name="connsiteY27-10946" fmla="*/ 2627 h 8695"/>
              <a:gd name="connsiteX28-10947" fmla="*/ 8015 w 10000"/>
              <a:gd name="connsiteY28-10948" fmla="*/ 2191 h 8695"/>
              <a:gd name="connsiteX29-10949" fmla="*/ 8191 w 10000"/>
              <a:gd name="connsiteY29-10950" fmla="*/ 1316 h 8695"/>
              <a:gd name="connsiteX30-10951" fmla="*/ 8391 w 10000"/>
              <a:gd name="connsiteY30-10952" fmla="*/ 448 h 8695"/>
              <a:gd name="connsiteX31-10953" fmla="*/ 8592 w 10000"/>
              <a:gd name="connsiteY31-10954" fmla="*/ 0 h 8695"/>
              <a:gd name="connsiteX32-10955" fmla="*/ 9598 w 10000"/>
              <a:gd name="connsiteY32-10956" fmla="*/ 448 h 8695"/>
              <a:gd name="connsiteX33-10957" fmla="*/ 9598 w 10000"/>
              <a:gd name="connsiteY33-10958" fmla="*/ 1750 h 8695"/>
              <a:gd name="connsiteX34-10959" fmla="*/ 9799 w 10000"/>
              <a:gd name="connsiteY34-10960" fmla="*/ 3060 h 8695"/>
              <a:gd name="connsiteX35-10961" fmla="*/ 10000 w 10000"/>
              <a:gd name="connsiteY35-10962" fmla="*/ 3882 h 8695"/>
              <a:gd name="connsiteX36-10963" fmla="*/ 10000 w 10000"/>
              <a:gd name="connsiteY36-10964" fmla="*/ 4323 h 8695"/>
              <a:gd name="connsiteX37-10965" fmla="*/ 10000 w 10000"/>
              <a:gd name="connsiteY37-10966" fmla="*/ 4767 h 8695"/>
              <a:gd name="connsiteX38-10967" fmla="*/ 10000 w 10000"/>
              <a:gd name="connsiteY38-10968" fmla="*/ 5188 h 8695"/>
              <a:gd name="connsiteX39-10969" fmla="*/ 9799 w 10000"/>
              <a:gd name="connsiteY39-10970" fmla="*/ 5629 h 8695"/>
              <a:gd name="connsiteX40-10971" fmla="*/ 9397 w 10000"/>
              <a:gd name="connsiteY40-10972" fmla="*/ 6074 h 8695"/>
              <a:gd name="connsiteX41-10973" fmla="*/ 8995 w 10000"/>
              <a:gd name="connsiteY41-10974" fmla="*/ 6506 h 8695"/>
              <a:gd name="connsiteX42-10975" fmla="*/ 8592 w 10000"/>
              <a:gd name="connsiteY42-10976" fmla="*/ 6944 h 8695"/>
              <a:gd name="connsiteX43-10977" fmla="*/ 8015 w 10000"/>
              <a:gd name="connsiteY43-10978" fmla="*/ 7390 h 8695"/>
              <a:gd name="connsiteX44-10979" fmla="*/ 7210 w 10000"/>
              <a:gd name="connsiteY44-10980" fmla="*/ 7821 h 8695"/>
              <a:gd name="connsiteX45-10981" fmla="*/ 6607 w 10000"/>
              <a:gd name="connsiteY45-10982" fmla="*/ 8258 h 8695"/>
              <a:gd name="connsiteX46-10983" fmla="*/ 5804 w 10000"/>
              <a:gd name="connsiteY46-10984" fmla="*/ 8695 h 8695"/>
              <a:gd name="connsiteX47-10985" fmla="*/ 4800 w 10000"/>
              <a:gd name="connsiteY47-10986" fmla="*/ 8695 h 8695"/>
              <a:gd name="connsiteX48-10987" fmla="*/ 4800 w 10000"/>
              <a:gd name="connsiteY48-10988" fmla="*/ 8695 h 8695"/>
              <a:gd name="connsiteX0-10989" fmla="*/ 4800 w 10000"/>
              <a:gd name="connsiteY0-10990" fmla="*/ 9735 h 9735"/>
              <a:gd name="connsiteX1-10991" fmla="*/ 3995 w 10000"/>
              <a:gd name="connsiteY1-10992" fmla="*/ 9232 h 9735"/>
              <a:gd name="connsiteX2-10993" fmla="*/ 3216 w 10000"/>
              <a:gd name="connsiteY2-10994" fmla="*/ 9232 h 9735"/>
              <a:gd name="connsiteX3-10995" fmla="*/ 2613 w 10000"/>
              <a:gd name="connsiteY3-10996" fmla="*/ 8730 h 9735"/>
              <a:gd name="connsiteX4-10997" fmla="*/ 2011 w 10000"/>
              <a:gd name="connsiteY4-10998" fmla="*/ 8234 h 9735"/>
              <a:gd name="connsiteX5-10999" fmla="*/ 1608 w 10000"/>
              <a:gd name="connsiteY5-11000" fmla="*/ 7721 h 9735"/>
              <a:gd name="connsiteX6-11001" fmla="*/ 1206 w 10000"/>
              <a:gd name="connsiteY6-11002" fmla="*/ 6721 h 9735"/>
              <a:gd name="connsiteX7-11003" fmla="*/ 804 w 10000"/>
              <a:gd name="connsiteY7-11004" fmla="*/ 5702 h 9735"/>
              <a:gd name="connsiteX8-11005" fmla="*/ 602 w 10000"/>
              <a:gd name="connsiteY8-11006" fmla="*/ 4707 h 9735"/>
              <a:gd name="connsiteX9-11007" fmla="*/ 202 w 10000"/>
              <a:gd name="connsiteY9-11008" fmla="*/ 3254 h 9735"/>
              <a:gd name="connsiteX10-11009" fmla="*/ 0 w 10000"/>
              <a:gd name="connsiteY10-11010" fmla="*/ 1748 h 9735"/>
              <a:gd name="connsiteX11-11011" fmla="*/ 1206 w 10000"/>
              <a:gd name="connsiteY11-11012" fmla="*/ 747 h 9735"/>
              <a:gd name="connsiteX12-11013" fmla="*/ 1408 w 10000"/>
              <a:gd name="connsiteY12-11014" fmla="*/ 1748 h 9735"/>
              <a:gd name="connsiteX13-11015" fmla="*/ 1809 w 10000"/>
              <a:gd name="connsiteY13-11016" fmla="*/ 2756 h 9735"/>
              <a:gd name="connsiteX14-11017" fmla="*/ 2011 w 10000"/>
              <a:gd name="connsiteY14-11018" fmla="*/ 3254 h 9735"/>
              <a:gd name="connsiteX15-11019" fmla="*/ 2413 w 10000"/>
              <a:gd name="connsiteY15-11020" fmla="*/ 3759 h 9735"/>
              <a:gd name="connsiteX16-11021" fmla="*/ 2812 w 10000"/>
              <a:gd name="connsiteY16-11022" fmla="*/ 4200 h 9735"/>
              <a:gd name="connsiteX17-11023" fmla="*/ 3216 w 10000"/>
              <a:gd name="connsiteY17-11024" fmla="*/ 4707 h 9735"/>
              <a:gd name="connsiteX18-11025" fmla="*/ 3594 w 10000"/>
              <a:gd name="connsiteY18-11026" fmla="*/ 4707 h 9735"/>
              <a:gd name="connsiteX19-11027" fmla="*/ 4198 w 10000"/>
              <a:gd name="connsiteY19-11028" fmla="*/ 5217 h 9735"/>
              <a:gd name="connsiteX20-11029" fmla="*/ 4800 w 10000"/>
              <a:gd name="connsiteY20-11030" fmla="*/ 5217 h 9735"/>
              <a:gd name="connsiteX21-11031" fmla="*/ 5402 w 10000"/>
              <a:gd name="connsiteY21-11032" fmla="*/ 5217 h 9735"/>
              <a:gd name="connsiteX22-11033" fmla="*/ 6004 w 10000"/>
              <a:gd name="connsiteY22-11034" fmla="*/ 4707 h 9735"/>
              <a:gd name="connsiteX23-11035" fmla="*/ 6408 w 10000"/>
              <a:gd name="connsiteY23-11036" fmla="*/ 4707 h 9735"/>
              <a:gd name="connsiteX24-11037" fmla="*/ 7010 w 10000"/>
              <a:gd name="connsiteY24-11038" fmla="*/ 4200 h 9735"/>
              <a:gd name="connsiteX25-11039" fmla="*/ 7413 w 10000"/>
              <a:gd name="connsiteY25-11040" fmla="*/ 3759 h 9735"/>
              <a:gd name="connsiteX26-11041" fmla="*/ 7813 w 10000"/>
              <a:gd name="connsiteY26-11042" fmla="*/ 3254 h 9735"/>
              <a:gd name="connsiteX27-11043" fmla="*/ 8015 w 10000"/>
              <a:gd name="connsiteY27-11044" fmla="*/ 2756 h 9735"/>
              <a:gd name="connsiteX28-11045" fmla="*/ 8015 w 10000"/>
              <a:gd name="connsiteY28-11046" fmla="*/ 2255 h 9735"/>
              <a:gd name="connsiteX29-11047" fmla="*/ 8191 w 10000"/>
              <a:gd name="connsiteY29-11048" fmla="*/ 1249 h 9735"/>
              <a:gd name="connsiteX30-11049" fmla="*/ 8391 w 10000"/>
              <a:gd name="connsiteY30-11050" fmla="*/ 250 h 9735"/>
              <a:gd name="connsiteX31-11051" fmla="*/ 9598 w 10000"/>
              <a:gd name="connsiteY31-11052" fmla="*/ 250 h 9735"/>
              <a:gd name="connsiteX32-11053" fmla="*/ 9598 w 10000"/>
              <a:gd name="connsiteY32-11054" fmla="*/ 1748 h 9735"/>
              <a:gd name="connsiteX33-11055" fmla="*/ 9799 w 10000"/>
              <a:gd name="connsiteY33-11056" fmla="*/ 3254 h 9735"/>
              <a:gd name="connsiteX34-11057" fmla="*/ 10000 w 10000"/>
              <a:gd name="connsiteY34-11058" fmla="*/ 4200 h 9735"/>
              <a:gd name="connsiteX35-11059" fmla="*/ 10000 w 10000"/>
              <a:gd name="connsiteY35-11060" fmla="*/ 4707 h 9735"/>
              <a:gd name="connsiteX36-11061" fmla="*/ 10000 w 10000"/>
              <a:gd name="connsiteY36-11062" fmla="*/ 5217 h 9735"/>
              <a:gd name="connsiteX37-11063" fmla="*/ 10000 w 10000"/>
              <a:gd name="connsiteY37-11064" fmla="*/ 5702 h 9735"/>
              <a:gd name="connsiteX38-11065" fmla="*/ 9799 w 10000"/>
              <a:gd name="connsiteY38-11066" fmla="*/ 6209 h 9735"/>
              <a:gd name="connsiteX39-11067" fmla="*/ 9397 w 10000"/>
              <a:gd name="connsiteY39-11068" fmla="*/ 6721 h 9735"/>
              <a:gd name="connsiteX40-11069" fmla="*/ 8995 w 10000"/>
              <a:gd name="connsiteY40-11070" fmla="*/ 7217 h 9735"/>
              <a:gd name="connsiteX41-11071" fmla="*/ 8592 w 10000"/>
              <a:gd name="connsiteY41-11072" fmla="*/ 7721 h 9735"/>
              <a:gd name="connsiteX42-11073" fmla="*/ 8015 w 10000"/>
              <a:gd name="connsiteY42-11074" fmla="*/ 8234 h 9735"/>
              <a:gd name="connsiteX43-11075" fmla="*/ 7210 w 10000"/>
              <a:gd name="connsiteY43-11076" fmla="*/ 8730 h 9735"/>
              <a:gd name="connsiteX44-11077" fmla="*/ 6607 w 10000"/>
              <a:gd name="connsiteY44-11078" fmla="*/ 9232 h 9735"/>
              <a:gd name="connsiteX45-11079" fmla="*/ 5804 w 10000"/>
              <a:gd name="connsiteY45-11080" fmla="*/ 9735 h 9735"/>
              <a:gd name="connsiteX46-11081" fmla="*/ 4800 w 10000"/>
              <a:gd name="connsiteY46-11082" fmla="*/ 9735 h 9735"/>
              <a:gd name="connsiteX47-11083" fmla="*/ 4800 w 10000"/>
              <a:gd name="connsiteY47-11084" fmla="*/ 9735 h 9735"/>
              <a:gd name="connsiteX0-11085" fmla="*/ 4800 w 10000"/>
              <a:gd name="connsiteY0-11086" fmla="*/ 9828 h 9828"/>
              <a:gd name="connsiteX1-11087" fmla="*/ 3995 w 10000"/>
              <a:gd name="connsiteY1-11088" fmla="*/ 9311 h 9828"/>
              <a:gd name="connsiteX2-11089" fmla="*/ 3216 w 10000"/>
              <a:gd name="connsiteY2-11090" fmla="*/ 9311 h 9828"/>
              <a:gd name="connsiteX3-11091" fmla="*/ 2613 w 10000"/>
              <a:gd name="connsiteY3-11092" fmla="*/ 8796 h 9828"/>
              <a:gd name="connsiteX4-11093" fmla="*/ 2011 w 10000"/>
              <a:gd name="connsiteY4-11094" fmla="*/ 8286 h 9828"/>
              <a:gd name="connsiteX5-11095" fmla="*/ 1608 w 10000"/>
              <a:gd name="connsiteY5-11096" fmla="*/ 7759 h 9828"/>
              <a:gd name="connsiteX6-11097" fmla="*/ 1206 w 10000"/>
              <a:gd name="connsiteY6-11098" fmla="*/ 6732 h 9828"/>
              <a:gd name="connsiteX7-11099" fmla="*/ 804 w 10000"/>
              <a:gd name="connsiteY7-11100" fmla="*/ 5685 h 9828"/>
              <a:gd name="connsiteX8-11101" fmla="*/ 602 w 10000"/>
              <a:gd name="connsiteY8-11102" fmla="*/ 4663 h 9828"/>
              <a:gd name="connsiteX9-11103" fmla="*/ 202 w 10000"/>
              <a:gd name="connsiteY9-11104" fmla="*/ 3171 h 9828"/>
              <a:gd name="connsiteX10-11105" fmla="*/ 0 w 10000"/>
              <a:gd name="connsiteY10-11106" fmla="*/ 1624 h 9828"/>
              <a:gd name="connsiteX11-11107" fmla="*/ 1206 w 10000"/>
              <a:gd name="connsiteY11-11108" fmla="*/ 595 h 9828"/>
              <a:gd name="connsiteX12-11109" fmla="*/ 1408 w 10000"/>
              <a:gd name="connsiteY12-11110" fmla="*/ 1624 h 9828"/>
              <a:gd name="connsiteX13-11111" fmla="*/ 1809 w 10000"/>
              <a:gd name="connsiteY13-11112" fmla="*/ 2659 h 9828"/>
              <a:gd name="connsiteX14-11113" fmla="*/ 2011 w 10000"/>
              <a:gd name="connsiteY14-11114" fmla="*/ 3171 h 9828"/>
              <a:gd name="connsiteX15-11115" fmla="*/ 2413 w 10000"/>
              <a:gd name="connsiteY15-11116" fmla="*/ 3689 h 9828"/>
              <a:gd name="connsiteX16-11117" fmla="*/ 2812 w 10000"/>
              <a:gd name="connsiteY16-11118" fmla="*/ 4142 h 9828"/>
              <a:gd name="connsiteX17-11119" fmla="*/ 3216 w 10000"/>
              <a:gd name="connsiteY17-11120" fmla="*/ 4663 h 9828"/>
              <a:gd name="connsiteX18-11121" fmla="*/ 3594 w 10000"/>
              <a:gd name="connsiteY18-11122" fmla="*/ 4663 h 9828"/>
              <a:gd name="connsiteX19-11123" fmla="*/ 4198 w 10000"/>
              <a:gd name="connsiteY19-11124" fmla="*/ 5187 h 9828"/>
              <a:gd name="connsiteX20-11125" fmla="*/ 4800 w 10000"/>
              <a:gd name="connsiteY20-11126" fmla="*/ 5187 h 9828"/>
              <a:gd name="connsiteX21-11127" fmla="*/ 5402 w 10000"/>
              <a:gd name="connsiteY21-11128" fmla="*/ 5187 h 9828"/>
              <a:gd name="connsiteX22-11129" fmla="*/ 6004 w 10000"/>
              <a:gd name="connsiteY22-11130" fmla="*/ 4663 h 9828"/>
              <a:gd name="connsiteX23-11131" fmla="*/ 6408 w 10000"/>
              <a:gd name="connsiteY23-11132" fmla="*/ 4663 h 9828"/>
              <a:gd name="connsiteX24-11133" fmla="*/ 7010 w 10000"/>
              <a:gd name="connsiteY24-11134" fmla="*/ 4142 h 9828"/>
              <a:gd name="connsiteX25-11135" fmla="*/ 7413 w 10000"/>
              <a:gd name="connsiteY25-11136" fmla="*/ 3689 h 9828"/>
              <a:gd name="connsiteX26-11137" fmla="*/ 7813 w 10000"/>
              <a:gd name="connsiteY26-11138" fmla="*/ 3171 h 9828"/>
              <a:gd name="connsiteX27-11139" fmla="*/ 8015 w 10000"/>
              <a:gd name="connsiteY27-11140" fmla="*/ 2659 h 9828"/>
              <a:gd name="connsiteX28-11141" fmla="*/ 8015 w 10000"/>
              <a:gd name="connsiteY28-11142" fmla="*/ 2144 h 9828"/>
              <a:gd name="connsiteX29-11143" fmla="*/ 8191 w 10000"/>
              <a:gd name="connsiteY29-11144" fmla="*/ 1111 h 9828"/>
              <a:gd name="connsiteX30-11145" fmla="*/ 9598 w 10000"/>
              <a:gd name="connsiteY30-11146" fmla="*/ 85 h 9828"/>
              <a:gd name="connsiteX31-11147" fmla="*/ 9598 w 10000"/>
              <a:gd name="connsiteY31-11148" fmla="*/ 1624 h 9828"/>
              <a:gd name="connsiteX32-11149" fmla="*/ 9799 w 10000"/>
              <a:gd name="connsiteY32-11150" fmla="*/ 3171 h 9828"/>
              <a:gd name="connsiteX33-11151" fmla="*/ 10000 w 10000"/>
              <a:gd name="connsiteY33-11152" fmla="*/ 4142 h 9828"/>
              <a:gd name="connsiteX34-11153" fmla="*/ 10000 w 10000"/>
              <a:gd name="connsiteY34-11154" fmla="*/ 4663 h 9828"/>
              <a:gd name="connsiteX35-11155" fmla="*/ 10000 w 10000"/>
              <a:gd name="connsiteY35-11156" fmla="*/ 5187 h 9828"/>
              <a:gd name="connsiteX36-11157" fmla="*/ 10000 w 10000"/>
              <a:gd name="connsiteY36-11158" fmla="*/ 5685 h 9828"/>
              <a:gd name="connsiteX37-11159" fmla="*/ 9799 w 10000"/>
              <a:gd name="connsiteY37-11160" fmla="*/ 6206 h 9828"/>
              <a:gd name="connsiteX38-11161" fmla="*/ 9397 w 10000"/>
              <a:gd name="connsiteY38-11162" fmla="*/ 6732 h 9828"/>
              <a:gd name="connsiteX39-11163" fmla="*/ 8995 w 10000"/>
              <a:gd name="connsiteY39-11164" fmla="*/ 7241 h 9828"/>
              <a:gd name="connsiteX40-11165" fmla="*/ 8592 w 10000"/>
              <a:gd name="connsiteY40-11166" fmla="*/ 7759 h 9828"/>
              <a:gd name="connsiteX41-11167" fmla="*/ 8015 w 10000"/>
              <a:gd name="connsiteY41-11168" fmla="*/ 8286 h 9828"/>
              <a:gd name="connsiteX42-11169" fmla="*/ 7210 w 10000"/>
              <a:gd name="connsiteY42-11170" fmla="*/ 8796 h 9828"/>
              <a:gd name="connsiteX43-11171" fmla="*/ 6607 w 10000"/>
              <a:gd name="connsiteY43-11172" fmla="*/ 9311 h 9828"/>
              <a:gd name="connsiteX44-11173" fmla="*/ 5804 w 10000"/>
              <a:gd name="connsiteY44-11174" fmla="*/ 9828 h 9828"/>
              <a:gd name="connsiteX45-11175" fmla="*/ 4800 w 10000"/>
              <a:gd name="connsiteY45-11176" fmla="*/ 9828 h 9828"/>
              <a:gd name="connsiteX46-11177" fmla="*/ 4800 w 10000"/>
              <a:gd name="connsiteY46-11178" fmla="*/ 9828 h 9828"/>
              <a:gd name="connsiteX0-11179" fmla="*/ 4800 w 10000"/>
              <a:gd name="connsiteY0-11180" fmla="*/ 9395 h 9395"/>
              <a:gd name="connsiteX1-11181" fmla="*/ 3995 w 10000"/>
              <a:gd name="connsiteY1-11182" fmla="*/ 8869 h 9395"/>
              <a:gd name="connsiteX2-11183" fmla="*/ 3216 w 10000"/>
              <a:gd name="connsiteY2-11184" fmla="*/ 8869 h 9395"/>
              <a:gd name="connsiteX3-11185" fmla="*/ 2613 w 10000"/>
              <a:gd name="connsiteY3-11186" fmla="*/ 8345 h 9395"/>
              <a:gd name="connsiteX4-11187" fmla="*/ 2011 w 10000"/>
              <a:gd name="connsiteY4-11188" fmla="*/ 7826 h 9395"/>
              <a:gd name="connsiteX5-11189" fmla="*/ 1608 w 10000"/>
              <a:gd name="connsiteY5-11190" fmla="*/ 7290 h 9395"/>
              <a:gd name="connsiteX6-11191" fmla="*/ 1206 w 10000"/>
              <a:gd name="connsiteY6-11192" fmla="*/ 6245 h 9395"/>
              <a:gd name="connsiteX7-11193" fmla="*/ 804 w 10000"/>
              <a:gd name="connsiteY7-11194" fmla="*/ 5179 h 9395"/>
              <a:gd name="connsiteX8-11195" fmla="*/ 602 w 10000"/>
              <a:gd name="connsiteY8-11196" fmla="*/ 4140 h 9395"/>
              <a:gd name="connsiteX9-11197" fmla="*/ 202 w 10000"/>
              <a:gd name="connsiteY9-11198" fmla="*/ 2621 h 9395"/>
              <a:gd name="connsiteX10-11199" fmla="*/ 0 w 10000"/>
              <a:gd name="connsiteY10-11200" fmla="*/ 1047 h 9395"/>
              <a:gd name="connsiteX11-11201" fmla="*/ 1206 w 10000"/>
              <a:gd name="connsiteY11-11202" fmla="*/ 0 h 9395"/>
              <a:gd name="connsiteX12-11203" fmla="*/ 1408 w 10000"/>
              <a:gd name="connsiteY12-11204" fmla="*/ 1047 h 9395"/>
              <a:gd name="connsiteX13-11205" fmla="*/ 1809 w 10000"/>
              <a:gd name="connsiteY13-11206" fmla="*/ 2101 h 9395"/>
              <a:gd name="connsiteX14-11207" fmla="*/ 2011 w 10000"/>
              <a:gd name="connsiteY14-11208" fmla="*/ 2621 h 9395"/>
              <a:gd name="connsiteX15-11209" fmla="*/ 2413 w 10000"/>
              <a:gd name="connsiteY15-11210" fmla="*/ 3149 h 9395"/>
              <a:gd name="connsiteX16-11211" fmla="*/ 2812 w 10000"/>
              <a:gd name="connsiteY16-11212" fmla="*/ 3609 h 9395"/>
              <a:gd name="connsiteX17-11213" fmla="*/ 3216 w 10000"/>
              <a:gd name="connsiteY17-11214" fmla="*/ 4140 h 9395"/>
              <a:gd name="connsiteX18-11215" fmla="*/ 3594 w 10000"/>
              <a:gd name="connsiteY18-11216" fmla="*/ 4140 h 9395"/>
              <a:gd name="connsiteX19-11217" fmla="*/ 4198 w 10000"/>
              <a:gd name="connsiteY19-11218" fmla="*/ 4673 h 9395"/>
              <a:gd name="connsiteX20-11219" fmla="*/ 4800 w 10000"/>
              <a:gd name="connsiteY20-11220" fmla="*/ 4673 h 9395"/>
              <a:gd name="connsiteX21-11221" fmla="*/ 5402 w 10000"/>
              <a:gd name="connsiteY21-11222" fmla="*/ 4673 h 9395"/>
              <a:gd name="connsiteX22-11223" fmla="*/ 6004 w 10000"/>
              <a:gd name="connsiteY22-11224" fmla="*/ 4140 h 9395"/>
              <a:gd name="connsiteX23-11225" fmla="*/ 6408 w 10000"/>
              <a:gd name="connsiteY23-11226" fmla="*/ 4140 h 9395"/>
              <a:gd name="connsiteX24-11227" fmla="*/ 7010 w 10000"/>
              <a:gd name="connsiteY24-11228" fmla="*/ 3609 h 9395"/>
              <a:gd name="connsiteX25-11229" fmla="*/ 7413 w 10000"/>
              <a:gd name="connsiteY25-11230" fmla="*/ 3149 h 9395"/>
              <a:gd name="connsiteX26-11231" fmla="*/ 7813 w 10000"/>
              <a:gd name="connsiteY26-11232" fmla="*/ 2621 h 9395"/>
              <a:gd name="connsiteX27-11233" fmla="*/ 8015 w 10000"/>
              <a:gd name="connsiteY27-11234" fmla="*/ 2101 h 9395"/>
              <a:gd name="connsiteX28-11235" fmla="*/ 8015 w 10000"/>
              <a:gd name="connsiteY28-11236" fmla="*/ 1577 h 9395"/>
              <a:gd name="connsiteX29-11237" fmla="*/ 8191 w 10000"/>
              <a:gd name="connsiteY29-11238" fmla="*/ 525 h 9395"/>
              <a:gd name="connsiteX30-11239" fmla="*/ 9598 w 10000"/>
              <a:gd name="connsiteY30-11240" fmla="*/ 1047 h 9395"/>
              <a:gd name="connsiteX31-11241" fmla="*/ 9799 w 10000"/>
              <a:gd name="connsiteY31-11242" fmla="*/ 2621 h 9395"/>
              <a:gd name="connsiteX32-11243" fmla="*/ 10000 w 10000"/>
              <a:gd name="connsiteY32-11244" fmla="*/ 3609 h 9395"/>
              <a:gd name="connsiteX33-11245" fmla="*/ 10000 w 10000"/>
              <a:gd name="connsiteY33-11246" fmla="*/ 4140 h 9395"/>
              <a:gd name="connsiteX34-11247" fmla="*/ 10000 w 10000"/>
              <a:gd name="connsiteY34-11248" fmla="*/ 4673 h 9395"/>
              <a:gd name="connsiteX35-11249" fmla="*/ 10000 w 10000"/>
              <a:gd name="connsiteY35-11250" fmla="*/ 5179 h 9395"/>
              <a:gd name="connsiteX36-11251" fmla="*/ 9799 w 10000"/>
              <a:gd name="connsiteY36-11252" fmla="*/ 5710 h 9395"/>
              <a:gd name="connsiteX37-11253" fmla="*/ 9397 w 10000"/>
              <a:gd name="connsiteY37-11254" fmla="*/ 6245 h 9395"/>
              <a:gd name="connsiteX38-11255" fmla="*/ 8995 w 10000"/>
              <a:gd name="connsiteY38-11256" fmla="*/ 6763 h 9395"/>
              <a:gd name="connsiteX39-11257" fmla="*/ 8592 w 10000"/>
              <a:gd name="connsiteY39-11258" fmla="*/ 7290 h 9395"/>
              <a:gd name="connsiteX40-11259" fmla="*/ 8015 w 10000"/>
              <a:gd name="connsiteY40-11260" fmla="*/ 7826 h 9395"/>
              <a:gd name="connsiteX41-11261" fmla="*/ 7210 w 10000"/>
              <a:gd name="connsiteY41-11262" fmla="*/ 8345 h 9395"/>
              <a:gd name="connsiteX42-11263" fmla="*/ 6607 w 10000"/>
              <a:gd name="connsiteY42-11264" fmla="*/ 8869 h 9395"/>
              <a:gd name="connsiteX43-11265" fmla="*/ 5804 w 10000"/>
              <a:gd name="connsiteY43-11266" fmla="*/ 9395 h 9395"/>
              <a:gd name="connsiteX44-11267" fmla="*/ 4800 w 10000"/>
              <a:gd name="connsiteY44-11268" fmla="*/ 9395 h 9395"/>
              <a:gd name="connsiteX45-11269" fmla="*/ 4800 w 10000"/>
              <a:gd name="connsiteY45-11270" fmla="*/ 9395 h 9395"/>
              <a:gd name="connsiteX0-11271" fmla="*/ 4800 w 10000"/>
              <a:gd name="connsiteY0-11272" fmla="*/ 10000 h 10000"/>
              <a:gd name="connsiteX1-11273" fmla="*/ 3995 w 10000"/>
              <a:gd name="connsiteY1-11274" fmla="*/ 9440 h 10000"/>
              <a:gd name="connsiteX2-11275" fmla="*/ 3216 w 10000"/>
              <a:gd name="connsiteY2-11276" fmla="*/ 9440 h 10000"/>
              <a:gd name="connsiteX3-11277" fmla="*/ 2613 w 10000"/>
              <a:gd name="connsiteY3-11278" fmla="*/ 8882 h 10000"/>
              <a:gd name="connsiteX4-11279" fmla="*/ 2011 w 10000"/>
              <a:gd name="connsiteY4-11280" fmla="*/ 8330 h 10000"/>
              <a:gd name="connsiteX5-11281" fmla="*/ 1608 w 10000"/>
              <a:gd name="connsiteY5-11282" fmla="*/ 7759 h 10000"/>
              <a:gd name="connsiteX6-11283" fmla="*/ 1206 w 10000"/>
              <a:gd name="connsiteY6-11284" fmla="*/ 6647 h 10000"/>
              <a:gd name="connsiteX7-11285" fmla="*/ 804 w 10000"/>
              <a:gd name="connsiteY7-11286" fmla="*/ 5513 h 10000"/>
              <a:gd name="connsiteX8-11287" fmla="*/ 602 w 10000"/>
              <a:gd name="connsiteY8-11288" fmla="*/ 4407 h 10000"/>
              <a:gd name="connsiteX9-11289" fmla="*/ 202 w 10000"/>
              <a:gd name="connsiteY9-11290" fmla="*/ 2790 h 10000"/>
              <a:gd name="connsiteX10-11291" fmla="*/ 0 w 10000"/>
              <a:gd name="connsiteY10-11292" fmla="*/ 1114 h 10000"/>
              <a:gd name="connsiteX11-11293" fmla="*/ 1206 w 10000"/>
              <a:gd name="connsiteY11-11294" fmla="*/ 0 h 10000"/>
              <a:gd name="connsiteX12-11295" fmla="*/ 1408 w 10000"/>
              <a:gd name="connsiteY12-11296" fmla="*/ 1114 h 10000"/>
              <a:gd name="connsiteX13-11297" fmla="*/ 1809 w 10000"/>
              <a:gd name="connsiteY13-11298" fmla="*/ 2236 h 10000"/>
              <a:gd name="connsiteX14-11299" fmla="*/ 2011 w 10000"/>
              <a:gd name="connsiteY14-11300" fmla="*/ 2790 h 10000"/>
              <a:gd name="connsiteX15-11301" fmla="*/ 2413 w 10000"/>
              <a:gd name="connsiteY15-11302" fmla="*/ 3352 h 10000"/>
              <a:gd name="connsiteX16-11303" fmla="*/ 2812 w 10000"/>
              <a:gd name="connsiteY16-11304" fmla="*/ 3841 h 10000"/>
              <a:gd name="connsiteX17-11305" fmla="*/ 3216 w 10000"/>
              <a:gd name="connsiteY17-11306" fmla="*/ 4407 h 10000"/>
              <a:gd name="connsiteX18-11307" fmla="*/ 3594 w 10000"/>
              <a:gd name="connsiteY18-11308" fmla="*/ 4407 h 10000"/>
              <a:gd name="connsiteX19-11309" fmla="*/ 4198 w 10000"/>
              <a:gd name="connsiteY19-11310" fmla="*/ 4974 h 10000"/>
              <a:gd name="connsiteX20-11311" fmla="*/ 4800 w 10000"/>
              <a:gd name="connsiteY20-11312" fmla="*/ 4974 h 10000"/>
              <a:gd name="connsiteX21-11313" fmla="*/ 5402 w 10000"/>
              <a:gd name="connsiteY21-11314" fmla="*/ 4974 h 10000"/>
              <a:gd name="connsiteX22-11315" fmla="*/ 6004 w 10000"/>
              <a:gd name="connsiteY22-11316" fmla="*/ 4407 h 10000"/>
              <a:gd name="connsiteX23-11317" fmla="*/ 6408 w 10000"/>
              <a:gd name="connsiteY23-11318" fmla="*/ 4407 h 10000"/>
              <a:gd name="connsiteX24-11319" fmla="*/ 7010 w 10000"/>
              <a:gd name="connsiteY24-11320" fmla="*/ 3841 h 10000"/>
              <a:gd name="connsiteX25-11321" fmla="*/ 7413 w 10000"/>
              <a:gd name="connsiteY25-11322" fmla="*/ 3352 h 10000"/>
              <a:gd name="connsiteX26-11323" fmla="*/ 7813 w 10000"/>
              <a:gd name="connsiteY26-11324" fmla="*/ 2790 h 10000"/>
              <a:gd name="connsiteX27-11325" fmla="*/ 8015 w 10000"/>
              <a:gd name="connsiteY27-11326" fmla="*/ 2236 h 10000"/>
              <a:gd name="connsiteX28-11327" fmla="*/ 8015 w 10000"/>
              <a:gd name="connsiteY28-11328" fmla="*/ 1679 h 10000"/>
              <a:gd name="connsiteX29-11329" fmla="*/ 8191 w 10000"/>
              <a:gd name="connsiteY29-11330" fmla="*/ 559 h 10000"/>
              <a:gd name="connsiteX30-11331" fmla="*/ 9799 w 10000"/>
              <a:gd name="connsiteY30-11332" fmla="*/ 2790 h 10000"/>
              <a:gd name="connsiteX31-11333" fmla="*/ 10000 w 10000"/>
              <a:gd name="connsiteY31-11334" fmla="*/ 3841 h 10000"/>
              <a:gd name="connsiteX32-11335" fmla="*/ 10000 w 10000"/>
              <a:gd name="connsiteY32-11336" fmla="*/ 4407 h 10000"/>
              <a:gd name="connsiteX33-11337" fmla="*/ 10000 w 10000"/>
              <a:gd name="connsiteY33-11338" fmla="*/ 4974 h 10000"/>
              <a:gd name="connsiteX34-11339" fmla="*/ 10000 w 10000"/>
              <a:gd name="connsiteY34-11340" fmla="*/ 5513 h 10000"/>
              <a:gd name="connsiteX35-11341" fmla="*/ 9799 w 10000"/>
              <a:gd name="connsiteY35-11342" fmla="*/ 6078 h 10000"/>
              <a:gd name="connsiteX36-11343" fmla="*/ 9397 w 10000"/>
              <a:gd name="connsiteY36-11344" fmla="*/ 6647 h 10000"/>
              <a:gd name="connsiteX37-11345" fmla="*/ 8995 w 10000"/>
              <a:gd name="connsiteY37-11346" fmla="*/ 7199 h 10000"/>
              <a:gd name="connsiteX38-11347" fmla="*/ 8592 w 10000"/>
              <a:gd name="connsiteY38-11348" fmla="*/ 7759 h 10000"/>
              <a:gd name="connsiteX39-11349" fmla="*/ 8015 w 10000"/>
              <a:gd name="connsiteY39-11350" fmla="*/ 8330 h 10000"/>
              <a:gd name="connsiteX40-11351" fmla="*/ 7210 w 10000"/>
              <a:gd name="connsiteY40-11352" fmla="*/ 8882 h 10000"/>
              <a:gd name="connsiteX41-11353" fmla="*/ 6607 w 10000"/>
              <a:gd name="connsiteY41-11354" fmla="*/ 9440 h 10000"/>
              <a:gd name="connsiteX42-11355" fmla="*/ 5804 w 10000"/>
              <a:gd name="connsiteY42-11356" fmla="*/ 10000 h 10000"/>
              <a:gd name="connsiteX43-11357" fmla="*/ 4800 w 10000"/>
              <a:gd name="connsiteY43-11358" fmla="*/ 10000 h 10000"/>
              <a:gd name="connsiteX44-11359" fmla="*/ 4800 w 10000"/>
              <a:gd name="connsiteY44-11360" fmla="*/ 10000 h 10000"/>
              <a:gd name="connsiteX0-11361" fmla="*/ 4800 w 10301"/>
              <a:gd name="connsiteY0-11362" fmla="*/ 10000 h 10000"/>
              <a:gd name="connsiteX1-11363" fmla="*/ 3995 w 10301"/>
              <a:gd name="connsiteY1-11364" fmla="*/ 9440 h 10000"/>
              <a:gd name="connsiteX2-11365" fmla="*/ 3216 w 10301"/>
              <a:gd name="connsiteY2-11366" fmla="*/ 9440 h 10000"/>
              <a:gd name="connsiteX3-11367" fmla="*/ 2613 w 10301"/>
              <a:gd name="connsiteY3-11368" fmla="*/ 8882 h 10000"/>
              <a:gd name="connsiteX4-11369" fmla="*/ 2011 w 10301"/>
              <a:gd name="connsiteY4-11370" fmla="*/ 8330 h 10000"/>
              <a:gd name="connsiteX5-11371" fmla="*/ 1608 w 10301"/>
              <a:gd name="connsiteY5-11372" fmla="*/ 7759 h 10000"/>
              <a:gd name="connsiteX6-11373" fmla="*/ 1206 w 10301"/>
              <a:gd name="connsiteY6-11374" fmla="*/ 6647 h 10000"/>
              <a:gd name="connsiteX7-11375" fmla="*/ 804 w 10301"/>
              <a:gd name="connsiteY7-11376" fmla="*/ 5513 h 10000"/>
              <a:gd name="connsiteX8-11377" fmla="*/ 602 w 10301"/>
              <a:gd name="connsiteY8-11378" fmla="*/ 4407 h 10000"/>
              <a:gd name="connsiteX9-11379" fmla="*/ 202 w 10301"/>
              <a:gd name="connsiteY9-11380" fmla="*/ 2790 h 10000"/>
              <a:gd name="connsiteX10-11381" fmla="*/ 0 w 10301"/>
              <a:gd name="connsiteY10-11382" fmla="*/ 1114 h 10000"/>
              <a:gd name="connsiteX11-11383" fmla="*/ 1206 w 10301"/>
              <a:gd name="connsiteY11-11384" fmla="*/ 0 h 10000"/>
              <a:gd name="connsiteX12-11385" fmla="*/ 1408 w 10301"/>
              <a:gd name="connsiteY12-11386" fmla="*/ 1114 h 10000"/>
              <a:gd name="connsiteX13-11387" fmla="*/ 1809 w 10301"/>
              <a:gd name="connsiteY13-11388" fmla="*/ 2236 h 10000"/>
              <a:gd name="connsiteX14-11389" fmla="*/ 2011 w 10301"/>
              <a:gd name="connsiteY14-11390" fmla="*/ 2790 h 10000"/>
              <a:gd name="connsiteX15-11391" fmla="*/ 2413 w 10301"/>
              <a:gd name="connsiteY15-11392" fmla="*/ 3352 h 10000"/>
              <a:gd name="connsiteX16-11393" fmla="*/ 2812 w 10301"/>
              <a:gd name="connsiteY16-11394" fmla="*/ 3841 h 10000"/>
              <a:gd name="connsiteX17-11395" fmla="*/ 3216 w 10301"/>
              <a:gd name="connsiteY17-11396" fmla="*/ 4407 h 10000"/>
              <a:gd name="connsiteX18-11397" fmla="*/ 3594 w 10301"/>
              <a:gd name="connsiteY18-11398" fmla="*/ 4407 h 10000"/>
              <a:gd name="connsiteX19-11399" fmla="*/ 4198 w 10301"/>
              <a:gd name="connsiteY19-11400" fmla="*/ 4974 h 10000"/>
              <a:gd name="connsiteX20-11401" fmla="*/ 4800 w 10301"/>
              <a:gd name="connsiteY20-11402" fmla="*/ 4974 h 10000"/>
              <a:gd name="connsiteX21-11403" fmla="*/ 5402 w 10301"/>
              <a:gd name="connsiteY21-11404" fmla="*/ 4974 h 10000"/>
              <a:gd name="connsiteX22-11405" fmla="*/ 6004 w 10301"/>
              <a:gd name="connsiteY22-11406" fmla="*/ 4407 h 10000"/>
              <a:gd name="connsiteX23-11407" fmla="*/ 6408 w 10301"/>
              <a:gd name="connsiteY23-11408" fmla="*/ 4407 h 10000"/>
              <a:gd name="connsiteX24-11409" fmla="*/ 7010 w 10301"/>
              <a:gd name="connsiteY24-11410" fmla="*/ 3841 h 10000"/>
              <a:gd name="connsiteX25-11411" fmla="*/ 7413 w 10301"/>
              <a:gd name="connsiteY25-11412" fmla="*/ 3352 h 10000"/>
              <a:gd name="connsiteX26-11413" fmla="*/ 7813 w 10301"/>
              <a:gd name="connsiteY26-11414" fmla="*/ 2790 h 10000"/>
              <a:gd name="connsiteX27-11415" fmla="*/ 8015 w 10301"/>
              <a:gd name="connsiteY27-11416" fmla="*/ 2236 h 10000"/>
              <a:gd name="connsiteX28-11417" fmla="*/ 8015 w 10301"/>
              <a:gd name="connsiteY28-11418" fmla="*/ 1679 h 10000"/>
              <a:gd name="connsiteX29-11419" fmla="*/ 8191 w 10301"/>
              <a:gd name="connsiteY29-11420" fmla="*/ 559 h 10000"/>
              <a:gd name="connsiteX30-11421" fmla="*/ 10000 w 10301"/>
              <a:gd name="connsiteY30-11422" fmla="*/ 3841 h 10000"/>
              <a:gd name="connsiteX31-11423" fmla="*/ 10000 w 10301"/>
              <a:gd name="connsiteY31-11424" fmla="*/ 4407 h 10000"/>
              <a:gd name="connsiteX32-11425" fmla="*/ 10000 w 10301"/>
              <a:gd name="connsiteY32-11426" fmla="*/ 4974 h 10000"/>
              <a:gd name="connsiteX33-11427" fmla="*/ 10000 w 10301"/>
              <a:gd name="connsiteY33-11428" fmla="*/ 5513 h 10000"/>
              <a:gd name="connsiteX34-11429" fmla="*/ 9799 w 10301"/>
              <a:gd name="connsiteY34-11430" fmla="*/ 6078 h 10000"/>
              <a:gd name="connsiteX35-11431" fmla="*/ 9397 w 10301"/>
              <a:gd name="connsiteY35-11432" fmla="*/ 6647 h 10000"/>
              <a:gd name="connsiteX36-11433" fmla="*/ 8995 w 10301"/>
              <a:gd name="connsiteY36-11434" fmla="*/ 7199 h 10000"/>
              <a:gd name="connsiteX37-11435" fmla="*/ 8592 w 10301"/>
              <a:gd name="connsiteY37-11436" fmla="*/ 7759 h 10000"/>
              <a:gd name="connsiteX38-11437" fmla="*/ 8015 w 10301"/>
              <a:gd name="connsiteY38-11438" fmla="*/ 8330 h 10000"/>
              <a:gd name="connsiteX39-11439" fmla="*/ 7210 w 10301"/>
              <a:gd name="connsiteY39-11440" fmla="*/ 8882 h 10000"/>
              <a:gd name="connsiteX40-11441" fmla="*/ 6607 w 10301"/>
              <a:gd name="connsiteY40-11442" fmla="*/ 9440 h 10000"/>
              <a:gd name="connsiteX41-11443" fmla="*/ 5804 w 10301"/>
              <a:gd name="connsiteY41-11444" fmla="*/ 10000 h 10000"/>
              <a:gd name="connsiteX42-11445" fmla="*/ 4800 w 10301"/>
              <a:gd name="connsiteY42-11446" fmla="*/ 10000 h 10000"/>
              <a:gd name="connsiteX43-11447" fmla="*/ 4800 w 10301"/>
              <a:gd name="connsiteY43-11448" fmla="*/ 10000 h 10000"/>
              <a:gd name="connsiteX0-11449" fmla="*/ 4800 w 10331"/>
              <a:gd name="connsiteY0-11450" fmla="*/ 10000 h 10000"/>
              <a:gd name="connsiteX1-11451" fmla="*/ 3995 w 10331"/>
              <a:gd name="connsiteY1-11452" fmla="*/ 9440 h 10000"/>
              <a:gd name="connsiteX2-11453" fmla="*/ 3216 w 10331"/>
              <a:gd name="connsiteY2-11454" fmla="*/ 9440 h 10000"/>
              <a:gd name="connsiteX3-11455" fmla="*/ 2613 w 10331"/>
              <a:gd name="connsiteY3-11456" fmla="*/ 8882 h 10000"/>
              <a:gd name="connsiteX4-11457" fmla="*/ 2011 w 10331"/>
              <a:gd name="connsiteY4-11458" fmla="*/ 8330 h 10000"/>
              <a:gd name="connsiteX5-11459" fmla="*/ 1608 w 10331"/>
              <a:gd name="connsiteY5-11460" fmla="*/ 7759 h 10000"/>
              <a:gd name="connsiteX6-11461" fmla="*/ 1206 w 10331"/>
              <a:gd name="connsiteY6-11462" fmla="*/ 6647 h 10000"/>
              <a:gd name="connsiteX7-11463" fmla="*/ 804 w 10331"/>
              <a:gd name="connsiteY7-11464" fmla="*/ 5513 h 10000"/>
              <a:gd name="connsiteX8-11465" fmla="*/ 602 w 10331"/>
              <a:gd name="connsiteY8-11466" fmla="*/ 4407 h 10000"/>
              <a:gd name="connsiteX9-11467" fmla="*/ 202 w 10331"/>
              <a:gd name="connsiteY9-11468" fmla="*/ 2790 h 10000"/>
              <a:gd name="connsiteX10-11469" fmla="*/ 0 w 10331"/>
              <a:gd name="connsiteY10-11470" fmla="*/ 1114 h 10000"/>
              <a:gd name="connsiteX11-11471" fmla="*/ 1206 w 10331"/>
              <a:gd name="connsiteY11-11472" fmla="*/ 0 h 10000"/>
              <a:gd name="connsiteX12-11473" fmla="*/ 1408 w 10331"/>
              <a:gd name="connsiteY12-11474" fmla="*/ 1114 h 10000"/>
              <a:gd name="connsiteX13-11475" fmla="*/ 1809 w 10331"/>
              <a:gd name="connsiteY13-11476" fmla="*/ 2236 h 10000"/>
              <a:gd name="connsiteX14-11477" fmla="*/ 2011 w 10331"/>
              <a:gd name="connsiteY14-11478" fmla="*/ 2790 h 10000"/>
              <a:gd name="connsiteX15-11479" fmla="*/ 2413 w 10331"/>
              <a:gd name="connsiteY15-11480" fmla="*/ 3352 h 10000"/>
              <a:gd name="connsiteX16-11481" fmla="*/ 2812 w 10331"/>
              <a:gd name="connsiteY16-11482" fmla="*/ 3841 h 10000"/>
              <a:gd name="connsiteX17-11483" fmla="*/ 3216 w 10331"/>
              <a:gd name="connsiteY17-11484" fmla="*/ 4407 h 10000"/>
              <a:gd name="connsiteX18-11485" fmla="*/ 3594 w 10331"/>
              <a:gd name="connsiteY18-11486" fmla="*/ 4407 h 10000"/>
              <a:gd name="connsiteX19-11487" fmla="*/ 4198 w 10331"/>
              <a:gd name="connsiteY19-11488" fmla="*/ 4974 h 10000"/>
              <a:gd name="connsiteX20-11489" fmla="*/ 4800 w 10331"/>
              <a:gd name="connsiteY20-11490" fmla="*/ 4974 h 10000"/>
              <a:gd name="connsiteX21-11491" fmla="*/ 5402 w 10331"/>
              <a:gd name="connsiteY21-11492" fmla="*/ 4974 h 10000"/>
              <a:gd name="connsiteX22-11493" fmla="*/ 6004 w 10331"/>
              <a:gd name="connsiteY22-11494" fmla="*/ 4407 h 10000"/>
              <a:gd name="connsiteX23-11495" fmla="*/ 6408 w 10331"/>
              <a:gd name="connsiteY23-11496" fmla="*/ 4407 h 10000"/>
              <a:gd name="connsiteX24-11497" fmla="*/ 7010 w 10331"/>
              <a:gd name="connsiteY24-11498" fmla="*/ 3841 h 10000"/>
              <a:gd name="connsiteX25-11499" fmla="*/ 7413 w 10331"/>
              <a:gd name="connsiteY25-11500" fmla="*/ 3352 h 10000"/>
              <a:gd name="connsiteX26-11501" fmla="*/ 7813 w 10331"/>
              <a:gd name="connsiteY26-11502" fmla="*/ 2790 h 10000"/>
              <a:gd name="connsiteX27-11503" fmla="*/ 8015 w 10331"/>
              <a:gd name="connsiteY27-11504" fmla="*/ 2236 h 10000"/>
              <a:gd name="connsiteX28-11505" fmla="*/ 8015 w 10331"/>
              <a:gd name="connsiteY28-11506" fmla="*/ 1679 h 10000"/>
              <a:gd name="connsiteX29-11507" fmla="*/ 10000 w 10331"/>
              <a:gd name="connsiteY29-11508" fmla="*/ 3841 h 10000"/>
              <a:gd name="connsiteX30-11509" fmla="*/ 10000 w 10331"/>
              <a:gd name="connsiteY30-11510" fmla="*/ 4407 h 10000"/>
              <a:gd name="connsiteX31-11511" fmla="*/ 10000 w 10331"/>
              <a:gd name="connsiteY31-11512" fmla="*/ 4974 h 10000"/>
              <a:gd name="connsiteX32-11513" fmla="*/ 10000 w 10331"/>
              <a:gd name="connsiteY32-11514" fmla="*/ 5513 h 10000"/>
              <a:gd name="connsiteX33-11515" fmla="*/ 9799 w 10331"/>
              <a:gd name="connsiteY33-11516" fmla="*/ 6078 h 10000"/>
              <a:gd name="connsiteX34-11517" fmla="*/ 9397 w 10331"/>
              <a:gd name="connsiteY34-11518" fmla="*/ 6647 h 10000"/>
              <a:gd name="connsiteX35-11519" fmla="*/ 8995 w 10331"/>
              <a:gd name="connsiteY35-11520" fmla="*/ 7199 h 10000"/>
              <a:gd name="connsiteX36-11521" fmla="*/ 8592 w 10331"/>
              <a:gd name="connsiteY36-11522" fmla="*/ 7759 h 10000"/>
              <a:gd name="connsiteX37-11523" fmla="*/ 8015 w 10331"/>
              <a:gd name="connsiteY37-11524" fmla="*/ 8330 h 10000"/>
              <a:gd name="connsiteX38-11525" fmla="*/ 7210 w 10331"/>
              <a:gd name="connsiteY38-11526" fmla="*/ 8882 h 10000"/>
              <a:gd name="connsiteX39-11527" fmla="*/ 6607 w 10331"/>
              <a:gd name="connsiteY39-11528" fmla="*/ 9440 h 10000"/>
              <a:gd name="connsiteX40-11529" fmla="*/ 5804 w 10331"/>
              <a:gd name="connsiteY40-11530" fmla="*/ 10000 h 10000"/>
              <a:gd name="connsiteX41-11531" fmla="*/ 4800 w 10331"/>
              <a:gd name="connsiteY41-11532" fmla="*/ 10000 h 10000"/>
              <a:gd name="connsiteX42-11533" fmla="*/ 4800 w 10331"/>
              <a:gd name="connsiteY42-11534" fmla="*/ 10000 h 10000"/>
              <a:gd name="connsiteX0-11535" fmla="*/ 4800 w 10331"/>
              <a:gd name="connsiteY0-11536" fmla="*/ 10000 h 10000"/>
              <a:gd name="connsiteX1-11537" fmla="*/ 3995 w 10331"/>
              <a:gd name="connsiteY1-11538" fmla="*/ 9440 h 10000"/>
              <a:gd name="connsiteX2-11539" fmla="*/ 3216 w 10331"/>
              <a:gd name="connsiteY2-11540" fmla="*/ 9440 h 10000"/>
              <a:gd name="connsiteX3-11541" fmla="*/ 2613 w 10331"/>
              <a:gd name="connsiteY3-11542" fmla="*/ 8882 h 10000"/>
              <a:gd name="connsiteX4-11543" fmla="*/ 2011 w 10331"/>
              <a:gd name="connsiteY4-11544" fmla="*/ 8330 h 10000"/>
              <a:gd name="connsiteX5-11545" fmla="*/ 1608 w 10331"/>
              <a:gd name="connsiteY5-11546" fmla="*/ 7759 h 10000"/>
              <a:gd name="connsiteX6-11547" fmla="*/ 1206 w 10331"/>
              <a:gd name="connsiteY6-11548" fmla="*/ 6647 h 10000"/>
              <a:gd name="connsiteX7-11549" fmla="*/ 804 w 10331"/>
              <a:gd name="connsiteY7-11550" fmla="*/ 5513 h 10000"/>
              <a:gd name="connsiteX8-11551" fmla="*/ 602 w 10331"/>
              <a:gd name="connsiteY8-11552" fmla="*/ 4407 h 10000"/>
              <a:gd name="connsiteX9-11553" fmla="*/ 202 w 10331"/>
              <a:gd name="connsiteY9-11554" fmla="*/ 2790 h 10000"/>
              <a:gd name="connsiteX10-11555" fmla="*/ 0 w 10331"/>
              <a:gd name="connsiteY10-11556" fmla="*/ 1114 h 10000"/>
              <a:gd name="connsiteX11-11557" fmla="*/ 1206 w 10331"/>
              <a:gd name="connsiteY11-11558" fmla="*/ 0 h 10000"/>
              <a:gd name="connsiteX12-11559" fmla="*/ 1408 w 10331"/>
              <a:gd name="connsiteY12-11560" fmla="*/ 1114 h 10000"/>
              <a:gd name="connsiteX13-11561" fmla="*/ 1809 w 10331"/>
              <a:gd name="connsiteY13-11562" fmla="*/ 2236 h 10000"/>
              <a:gd name="connsiteX14-11563" fmla="*/ 2011 w 10331"/>
              <a:gd name="connsiteY14-11564" fmla="*/ 2790 h 10000"/>
              <a:gd name="connsiteX15-11565" fmla="*/ 2413 w 10331"/>
              <a:gd name="connsiteY15-11566" fmla="*/ 3352 h 10000"/>
              <a:gd name="connsiteX16-11567" fmla="*/ 2812 w 10331"/>
              <a:gd name="connsiteY16-11568" fmla="*/ 3841 h 10000"/>
              <a:gd name="connsiteX17-11569" fmla="*/ 3216 w 10331"/>
              <a:gd name="connsiteY17-11570" fmla="*/ 4407 h 10000"/>
              <a:gd name="connsiteX18-11571" fmla="*/ 3594 w 10331"/>
              <a:gd name="connsiteY18-11572" fmla="*/ 4407 h 10000"/>
              <a:gd name="connsiteX19-11573" fmla="*/ 4198 w 10331"/>
              <a:gd name="connsiteY19-11574" fmla="*/ 4974 h 10000"/>
              <a:gd name="connsiteX20-11575" fmla="*/ 4800 w 10331"/>
              <a:gd name="connsiteY20-11576" fmla="*/ 4974 h 10000"/>
              <a:gd name="connsiteX21-11577" fmla="*/ 5402 w 10331"/>
              <a:gd name="connsiteY21-11578" fmla="*/ 4974 h 10000"/>
              <a:gd name="connsiteX22-11579" fmla="*/ 6004 w 10331"/>
              <a:gd name="connsiteY22-11580" fmla="*/ 4407 h 10000"/>
              <a:gd name="connsiteX23-11581" fmla="*/ 6408 w 10331"/>
              <a:gd name="connsiteY23-11582" fmla="*/ 4407 h 10000"/>
              <a:gd name="connsiteX24-11583" fmla="*/ 7010 w 10331"/>
              <a:gd name="connsiteY24-11584" fmla="*/ 3841 h 10000"/>
              <a:gd name="connsiteX25-11585" fmla="*/ 7413 w 10331"/>
              <a:gd name="connsiteY25-11586" fmla="*/ 3352 h 10000"/>
              <a:gd name="connsiteX26-11587" fmla="*/ 7813 w 10331"/>
              <a:gd name="connsiteY26-11588" fmla="*/ 2790 h 10000"/>
              <a:gd name="connsiteX27-11589" fmla="*/ 8015 w 10331"/>
              <a:gd name="connsiteY27-11590" fmla="*/ 2236 h 10000"/>
              <a:gd name="connsiteX28-11591" fmla="*/ 8015 w 10331"/>
              <a:gd name="connsiteY28-11592" fmla="*/ 1679 h 10000"/>
              <a:gd name="connsiteX29-11593" fmla="*/ 10000 w 10331"/>
              <a:gd name="connsiteY29-11594" fmla="*/ 3841 h 10000"/>
              <a:gd name="connsiteX30-11595" fmla="*/ 10000 w 10331"/>
              <a:gd name="connsiteY30-11596" fmla="*/ 4974 h 10000"/>
              <a:gd name="connsiteX31-11597" fmla="*/ 10000 w 10331"/>
              <a:gd name="connsiteY31-11598" fmla="*/ 5513 h 10000"/>
              <a:gd name="connsiteX32-11599" fmla="*/ 9799 w 10331"/>
              <a:gd name="connsiteY32-11600" fmla="*/ 6078 h 10000"/>
              <a:gd name="connsiteX33-11601" fmla="*/ 9397 w 10331"/>
              <a:gd name="connsiteY33-11602" fmla="*/ 6647 h 10000"/>
              <a:gd name="connsiteX34-11603" fmla="*/ 8995 w 10331"/>
              <a:gd name="connsiteY34-11604" fmla="*/ 7199 h 10000"/>
              <a:gd name="connsiteX35-11605" fmla="*/ 8592 w 10331"/>
              <a:gd name="connsiteY35-11606" fmla="*/ 7759 h 10000"/>
              <a:gd name="connsiteX36-11607" fmla="*/ 8015 w 10331"/>
              <a:gd name="connsiteY36-11608" fmla="*/ 8330 h 10000"/>
              <a:gd name="connsiteX37-11609" fmla="*/ 7210 w 10331"/>
              <a:gd name="connsiteY37-11610" fmla="*/ 8882 h 10000"/>
              <a:gd name="connsiteX38-11611" fmla="*/ 6607 w 10331"/>
              <a:gd name="connsiteY38-11612" fmla="*/ 9440 h 10000"/>
              <a:gd name="connsiteX39-11613" fmla="*/ 5804 w 10331"/>
              <a:gd name="connsiteY39-11614" fmla="*/ 10000 h 10000"/>
              <a:gd name="connsiteX40-11615" fmla="*/ 4800 w 10331"/>
              <a:gd name="connsiteY40-11616" fmla="*/ 10000 h 10000"/>
              <a:gd name="connsiteX41-11617" fmla="*/ 4800 w 10331"/>
              <a:gd name="connsiteY41-11618" fmla="*/ 10000 h 10000"/>
              <a:gd name="connsiteX0-11619" fmla="*/ 4800 w 10000"/>
              <a:gd name="connsiteY0-11620" fmla="*/ 10000 h 10000"/>
              <a:gd name="connsiteX1-11621" fmla="*/ 3995 w 10000"/>
              <a:gd name="connsiteY1-11622" fmla="*/ 9440 h 10000"/>
              <a:gd name="connsiteX2-11623" fmla="*/ 3216 w 10000"/>
              <a:gd name="connsiteY2-11624" fmla="*/ 9440 h 10000"/>
              <a:gd name="connsiteX3-11625" fmla="*/ 2613 w 10000"/>
              <a:gd name="connsiteY3-11626" fmla="*/ 8882 h 10000"/>
              <a:gd name="connsiteX4-11627" fmla="*/ 2011 w 10000"/>
              <a:gd name="connsiteY4-11628" fmla="*/ 8330 h 10000"/>
              <a:gd name="connsiteX5-11629" fmla="*/ 1608 w 10000"/>
              <a:gd name="connsiteY5-11630" fmla="*/ 7759 h 10000"/>
              <a:gd name="connsiteX6-11631" fmla="*/ 1206 w 10000"/>
              <a:gd name="connsiteY6-11632" fmla="*/ 6647 h 10000"/>
              <a:gd name="connsiteX7-11633" fmla="*/ 804 w 10000"/>
              <a:gd name="connsiteY7-11634" fmla="*/ 5513 h 10000"/>
              <a:gd name="connsiteX8-11635" fmla="*/ 602 w 10000"/>
              <a:gd name="connsiteY8-11636" fmla="*/ 4407 h 10000"/>
              <a:gd name="connsiteX9-11637" fmla="*/ 202 w 10000"/>
              <a:gd name="connsiteY9-11638" fmla="*/ 2790 h 10000"/>
              <a:gd name="connsiteX10-11639" fmla="*/ 0 w 10000"/>
              <a:gd name="connsiteY10-11640" fmla="*/ 1114 h 10000"/>
              <a:gd name="connsiteX11-11641" fmla="*/ 1206 w 10000"/>
              <a:gd name="connsiteY11-11642" fmla="*/ 0 h 10000"/>
              <a:gd name="connsiteX12-11643" fmla="*/ 1408 w 10000"/>
              <a:gd name="connsiteY12-11644" fmla="*/ 1114 h 10000"/>
              <a:gd name="connsiteX13-11645" fmla="*/ 1809 w 10000"/>
              <a:gd name="connsiteY13-11646" fmla="*/ 2236 h 10000"/>
              <a:gd name="connsiteX14-11647" fmla="*/ 2011 w 10000"/>
              <a:gd name="connsiteY14-11648" fmla="*/ 2790 h 10000"/>
              <a:gd name="connsiteX15-11649" fmla="*/ 2413 w 10000"/>
              <a:gd name="connsiteY15-11650" fmla="*/ 3352 h 10000"/>
              <a:gd name="connsiteX16-11651" fmla="*/ 2812 w 10000"/>
              <a:gd name="connsiteY16-11652" fmla="*/ 3841 h 10000"/>
              <a:gd name="connsiteX17-11653" fmla="*/ 3216 w 10000"/>
              <a:gd name="connsiteY17-11654" fmla="*/ 4407 h 10000"/>
              <a:gd name="connsiteX18-11655" fmla="*/ 3594 w 10000"/>
              <a:gd name="connsiteY18-11656" fmla="*/ 4407 h 10000"/>
              <a:gd name="connsiteX19-11657" fmla="*/ 4198 w 10000"/>
              <a:gd name="connsiteY19-11658" fmla="*/ 4974 h 10000"/>
              <a:gd name="connsiteX20-11659" fmla="*/ 4800 w 10000"/>
              <a:gd name="connsiteY20-11660" fmla="*/ 4974 h 10000"/>
              <a:gd name="connsiteX21-11661" fmla="*/ 5402 w 10000"/>
              <a:gd name="connsiteY21-11662" fmla="*/ 4974 h 10000"/>
              <a:gd name="connsiteX22-11663" fmla="*/ 6004 w 10000"/>
              <a:gd name="connsiteY22-11664" fmla="*/ 4407 h 10000"/>
              <a:gd name="connsiteX23-11665" fmla="*/ 6408 w 10000"/>
              <a:gd name="connsiteY23-11666" fmla="*/ 4407 h 10000"/>
              <a:gd name="connsiteX24-11667" fmla="*/ 7010 w 10000"/>
              <a:gd name="connsiteY24-11668" fmla="*/ 3841 h 10000"/>
              <a:gd name="connsiteX25-11669" fmla="*/ 7413 w 10000"/>
              <a:gd name="connsiteY25-11670" fmla="*/ 3352 h 10000"/>
              <a:gd name="connsiteX26-11671" fmla="*/ 7813 w 10000"/>
              <a:gd name="connsiteY26-11672" fmla="*/ 2790 h 10000"/>
              <a:gd name="connsiteX27-11673" fmla="*/ 8015 w 10000"/>
              <a:gd name="connsiteY27-11674" fmla="*/ 2236 h 10000"/>
              <a:gd name="connsiteX28-11675" fmla="*/ 8015 w 10000"/>
              <a:gd name="connsiteY28-11676" fmla="*/ 1679 h 10000"/>
              <a:gd name="connsiteX29-11677" fmla="*/ 10000 w 10000"/>
              <a:gd name="connsiteY29-11678" fmla="*/ 4974 h 10000"/>
              <a:gd name="connsiteX30-11679" fmla="*/ 10000 w 10000"/>
              <a:gd name="connsiteY30-11680" fmla="*/ 5513 h 10000"/>
              <a:gd name="connsiteX31-11681" fmla="*/ 9799 w 10000"/>
              <a:gd name="connsiteY31-11682" fmla="*/ 6078 h 10000"/>
              <a:gd name="connsiteX32-11683" fmla="*/ 9397 w 10000"/>
              <a:gd name="connsiteY32-11684" fmla="*/ 6647 h 10000"/>
              <a:gd name="connsiteX33-11685" fmla="*/ 8995 w 10000"/>
              <a:gd name="connsiteY33-11686" fmla="*/ 7199 h 10000"/>
              <a:gd name="connsiteX34-11687" fmla="*/ 8592 w 10000"/>
              <a:gd name="connsiteY34-11688" fmla="*/ 7759 h 10000"/>
              <a:gd name="connsiteX35-11689" fmla="*/ 8015 w 10000"/>
              <a:gd name="connsiteY35-11690" fmla="*/ 8330 h 10000"/>
              <a:gd name="connsiteX36-11691" fmla="*/ 7210 w 10000"/>
              <a:gd name="connsiteY36-11692" fmla="*/ 8882 h 10000"/>
              <a:gd name="connsiteX37-11693" fmla="*/ 6607 w 10000"/>
              <a:gd name="connsiteY37-11694" fmla="*/ 9440 h 10000"/>
              <a:gd name="connsiteX38-11695" fmla="*/ 5804 w 10000"/>
              <a:gd name="connsiteY38-11696" fmla="*/ 10000 h 10000"/>
              <a:gd name="connsiteX39-11697" fmla="*/ 4800 w 10000"/>
              <a:gd name="connsiteY39-11698" fmla="*/ 10000 h 10000"/>
              <a:gd name="connsiteX40-11699" fmla="*/ 4800 w 10000"/>
              <a:gd name="connsiteY40-11700" fmla="*/ 10000 h 10000"/>
              <a:gd name="connsiteX0-11701" fmla="*/ 4800 w 10000"/>
              <a:gd name="connsiteY0-11702" fmla="*/ 10000 h 10000"/>
              <a:gd name="connsiteX1-11703" fmla="*/ 3995 w 10000"/>
              <a:gd name="connsiteY1-11704" fmla="*/ 9440 h 10000"/>
              <a:gd name="connsiteX2-11705" fmla="*/ 3216 w 10000"/>
              <a:gd name="connsiteY2-11706" fmla="*/ 9440 h 10000"/>
              <a:gd name="connsiteX3-11707" fmla="*/ 2613 w 10000"/>
              <a:gd name="connsiteY3-11708" fmla="*/ 8882 h 10000"/>
              <a:gd name="connsiteX4-11709" fmla="*/ 2011 w 10000"/>
              <a:gd name="connsiteY4-11710" fmla="*/ 8330 h 10000"/>
              <a:gd name="connsiteX5-11711" fmla="*/ 1608 w 10000"/>
              <a:gd name="connsiteY5-11712" fmla="*/ 7759 h 10000"/>
              <a:gd name="connsiteX6-11713" fmla="*/ 1206 w 10000"/>
              <a:gd name="connsiteY6-11714" fmla="*/ 6647 h 10000"/>
              <a:gd name="connsiteX7-11715" fmla="*/ 804 w 10000"/>
              <a:gd name="connsiteY7-11716" fmla="*/ 5513 h 10000"/>
              <a:gd name="connsiteX8-11717" fmla="*/ 602 w 10000"/>
              <a:gd name="connsiteY8-11718" fmla="*/ 4407 h 10000"/>
              <a:gd name="connsiteX9-11719" fmla="*/ 202 w 10000"/>
              <a:gd name="connsiteY9-11720" fmla="*/ 2790 h 10000"/>
              <a:gd name="connsiteX10-11721" fmla="*/ 0 w 10000"/>
              <a:gd name="connsiteY10-11722" fmla="*/ 1114 h 10000"/>
              <a:gd name="connsiteX11-11723" fmla="*/ 1206 w 10000"/>
              <a:gd name="connsiteY11-11724" fmla="*/ 0 h 10000"/>
              <a:gd name="connsiteX12-11725" fmla="*/ 1408 w 10000"/>
              <a:gd name="connsiteY12-11726" fmla="*/ 1114 h 10000"/>
              <a:gd name="connsiteX13-11727" fmla="*/ 1809 w 10000"/>
              <a:gd name="connsiteY13-11728" fmla="*/ 2236 h 10000"/>
              <a:gd name="connsiteX14-11729" fmla="*/ 2011 w 10000"/>
              <a:gd name="connsiteY14-11730" fmla="*/ 2790 h 10000"/>
              <a:gd name="connsiteX15-11731" fmla="*/ 2413 w 10000"/>
              <a:gd name="connsiteY15-11732" fmla="*/ 3352 h 10000"/>
              <a:gd name="connsiteX16-11733" fmla="*/ 2812 w 10000"/>
              <a:gd name="connsiteY16-11734" fmla="*/ 3841 h 10000"/>
              <a:gd name="connsiteX17-11735" fmla="*/ 3216 w 10000"/>
              <a:gd name="connsiteY17-11736" fmla="*/ 4407 h 10000"/>
              <a:gd name="connsiteX18-11737" fmla="*/ 3594 w 10000"/>
              <a:gd name="connsiteY18-11738" fmla="*/ 4407 h 10000"/>
              <a:gd name="connsiteX19-11739" fmla="*/ 4198 w 10000"/>
              <a:gd name="connsiteY19-11740" fmla="*/ 4974 h 10000"/>
              <a:gd name="connsiteX20-11741" fmla="*/ 4800 w 10000"/>
              <a:gd name="connsiteY20-11742" fmla="*/ 4974 h 10000"/>
              <a:gd name="connsiteX21-11743" fmla="*/ 5402 w 10000"/>
              <a:gd name="connsiteY21-11744" fmla="*/ 4974 h 10000"/>
              <a:gd name="connsiteX22-11745" fmla="*/ 6004 w 10000"/>
              <a:gd name="connsiteY22-11746" fmla="*/ 4407 h 10000"/>
              <a:gd name="connsiteX23-11747" fmla="*/ 6408 w 10000"/>
              <a:gd name="connsiteY23-11748" fmla="*/ 4407 h 10000"/>
              <a:gd name="connsiteX24-11749" fmla="*/ 7010 w 10000"/>
              <a:gd name="connsiteY24-11750" fmla="*/ 3841 h 10000"/>
              <a:gd name="connsiteX25-11751" fmla="*/ 7413 w 10000"/>
              <a:gd name="connsiteY25-11752" fmla="*/ 3352 h 10000"/>
              <a:gd name="connsiteX26-11753" fmla="*/ 7813 w 10000"/>
              <a:gd name="connsiteY26-11754" fmla="*/ 2790 h 10000"/>
              <a:gd name="connsiteX27-11755" fmla="*/ 8015 w 10000"/>
              <a:gd name="connsiteY27-11756" fmla="*/ 2236 h 10000"/>
              <a:gd name="connsiteX28-11757" fmla="*/ 10000 w 10000"/>
              <a:gd name="connsiteY28-11758" fmla="*/ 4974 h 10000"/>
              <a:gd name="connsiteX29-11759" fmla="*/ 10000 w 10000"/>
              <a:gd name="connsiteY29-11760" fmla="*/ 5513 h 10000"/>
              <a:gd name="connsiteX30-11761" fmla="*/ 9799 w 10000"/>
              <a:gd name="connsiteY30-11762" fmla="*/ 6078 h 10000"/>
              <a:gd name="connsiteX31-11763" fmla="*/ 9397 w 10000"/>
              <a:gd name="connsiteY31-11764" fmla="*/ 6647 h 10000"/>
              <a:gd name="connsiteX32-11765" fmla="*/ 8995 w 10000"/>
              <a:gd name="connsiteY32-11766" fmla="*/ 7199 h 10000"/>
              <a:gd name="connsiteX33-11767" fmla="*/ 8592 w 10000"/>
              <a:gd name="connsiteY33-11768" fmla="*/ 7759 h 10000"/>
              <a:gd name="connsiteX34-11769" fmla="*/ 8015 w 10000"/>
              <a:gd name="connsiteY34-11770" fmla="*/ 8330 h 10000"/>
              <a:gd name="connsiteX35-11771" fmla="*/ 7210 w 10000"/>
              <a:gd name="connsiteY35-11772" fmla="*/ 8882 h 10000"/>
              <a:gd name="connsiteX36-11773" fmla="*/ 6607 w 10000"/>
              <a:gd name="connsiteY36-11774" fmla="*/ 9440 h 10000"/>
              <a:gd name="connsiteX37-11775" fmla="*/ 5804 w 10000"/>
              <a:gd name="connsiteY37-11776" fmla="*/ 10000 h 10000"/>
              <a:gd name="connsiteX38-11777" fmla="*/ 4800 w 10000"/>
              <a:gd name="connsiteY38-11778" fmla="*/ 10000 h 10000"/>
              <a:gd name="connsiteX39-11779" fmla="*/ 4800 w 10000"/>
              <a:gd name="connsiteY39-1178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10000" h="10000">
                <a:moveTo>
                  <a:pt x="4800" y="10000"/>
                </a:moveTo>
                <a:lnTo>
                  <a:pt x="3995" y="9440"/>
                </a:lnTo>
                <a:lnTo>
                  <a:pt x="3216" y="9440"/>
                </a:lnTo>
                <a:lnTo>
                  <a:pt x="2613" y="8882"/>
                </a:lnTo>
                <a:lnTo>
                  <a:pt x="2011" y="8330"/>
                </a:lnTo>
                <a:lnTo>
                  <a:pt x="1608" y="7759"/>
                </a:lnTo>
                <a:lnTo>
                  <a:pt x="1206" y="6647"/>
                </a:lnTo>
                <a:lnTo>
                  <a:pt x="804" y="5513"/>
                </a:lnTo>
                <a:cubicBezTo>
                  <a:pt x="737" y="5150"/>
                  <a:pt x="670" y="4781"/>
                  <a:pt x="602" y="4407"/>
                </a:cubicBezTo>
                <a:cubicBezTo>
                  <a:pt x="469" y="3868"/>
                  <a:pt x="335" y="3329"/>
                  <a:pt x="202" y="2790"/>
                </a:cubicBezTo>
                <a:cubicBezTo>
                  <a:pt x="134" y="2236"/>
                  <a:pt x="67" y="1677"/>
                  <a:pt x="0" y="1114"/>
                </a:cubicBezTo>
                <a:cubicBezTo>
                  <a:pt x="167" y="648"/>
                  <a:pt x="971" y="0"/>
                  <a:pt x="1206" y="0"/>
                </a:cubicBezTo>
                <a:cubicBezTo>
                  <a:pt x="1273" y="368"/>
                  <a:pt x="1339" y="745"/>
                  <a:pt x="1408" y="1114"/>
                </a:cubicBezTo>
                <a:lnTo>
                  <a:pt x="1809" y="2236"/>
                </a:lnTo>
                <a:cubicBezTo>
                  <a:pt x="1877" y="2422"/>
                  <a:pt x="1943" y="2609"/>
                  <a:pt x="2011" y="2790"/>
                </a:cubicBezTo>
                <a:lnTo>
                  <a:pt x="2413" y="3352"/>
                </a:lnTo>
                <a:lnTo>
                  <a:pt x="2812" y="3841"/>
                </a:lnTo>
                <a:lnTo>
                  <a:pt x="3216" y="4407"/>
                </a:lnTo>
                <a:lnTo>
                  <a:pt x="3594" y="4407"/>
                </a:lnTo>
                <a:lnTo>
                  <a:pt x="4198" y="4974"/>
                </a:lnTo>
                <a:lnTo>
                  <a:pt x="4800" y="4974"/>
                </a:lnTo>
                <a:lnTo>
                  <a:pt x="5402" y="4974"/>
                </a:lnTo>
                <a:lnTo>
                  <a:pt x="6004" y="4407"/>
                </a:lnTo>
                <a:lnTo>
                  <a:pt x="6408" y="4407"/>
                </a:lnTo>
                <a:lnTo>
                  <a:pt x="7010" y="3841"/>
                </a:lnTo>
                <a:lnTo>
                  <a:pt x="7413" y="3352"/>
                </a:lnTo>
                <a:lnTo>
                  <a:pt x="7813" y="2790"/>
                </a:lnTo>
                <a:cubicBezTo>
                  <a:pt x="7881" y="2609"/>
                  <a:pt x="7948" y="2422"/>
                  <a:pt x="8015" y="2236"/>
                </a:cubicBezTo>
                <a:lnTo>
                  <a:pt x="10000" y="4974"/>
                </a:lnTo>
                <a:lnTo>
                  <a:pt x="10000" y="5513"/>
                </a:lnTo>
                <a:cubicBezTo>
                  <a:pt x="9934" y="5704"/>
                  <a:pt x="9865" y="5890"/>
                  <a:pt x="9799" y="6078"/>
                </a:cubicBezTo>
                <a:lnTo>
                  <a:pt x="9397" y="6647"/>
                </a:lnTo>
                <a:lnTo>
                  <a:pt x="8995" y="7199"/>
                </a:lnTo>
                <a:lnTo>
                  <a:pt x="8592" y="7759"/>
                </a:lnTo>
                <a:lnTo>
                  <a:pt x="8015" y="8330"/>
                </a:lnTo>
                <a:lnTo>
                  <a:pt x="7210" y="8882"/>
                </a:lnTo>
                <a:lnTo>
                  <a:pt x="6607" y="9440"/>
                </a:lnTo>
                <a:lnTo>
                  <a:pt x="5804" y="10000"/>
                </a:lnTo>
                <a:lnTo>
                  <a:pt x="4800" y="10000"/>
                </a:lnTo>
                <a:lnTo>
                  <a:pt x="4800" y="1000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1723" name="Freeform 43"/>
          <p:cNvSpPr/>
          <p:nvPr/>
        </p:nvSpPr>
        <p:spPr bwMode="auto">
          <a:xfrm>
            <a:off x="4046538" y="2173288"/>
            <a:ext cx="152400" cy="998537"/>
          </a:xfrm>
          <a:custGeom>
            <a:avLst/>
            <a:gdLst>
              <a:gd name="connsiteX0" fmla="*/ 5359 w 10000"/>
              <a:gd name="connsiteY0" fmla="*/ 10000 h 10000"/>
              <a:gd name="connsiteX1" fmla="*/ 4641 w 10000"/>
              <a:gd name="connsiteY1" fmla="*/ 9894 h 10000"/>
              <a:gd name="connsiteX2" fmla="*/ 3946 w 10000"/>
              <a:gd name="connsiteY2" fmla="*/ 9894 h 10000"/>
              <a:gd name="connsiteX3" fmla="*/ 3408 w 10000"/>
              <a:gd name="connsiteY3" fmla="*/ 9788 h 10000"/>
              <a:gd name="connsiteX4" fmla="*/ 2870 w 10000"/>
              <a:gd name="connsiteY4" fmla="*/ 9683 h 10000"/>
              <a:gd name="connsiteX5" fmla="*/ 2511 w 10000"/>
              <a:gd name="connsiteY5" fmla="*/ 9577 h 10000"/>
              <a:gd name="connsiteX6" fmla="*/ 2152 w 10000"/>
              <a:gd name="connsiteY6" fmla="*/ 9365 h 10000"/>
              <a:gd name="connsiteX7" fmla="*/ 1794 w 10000"/>
              <a:gd name="connsiteY7" fmla="*/ 9153 h 10000"/>
              <a:gd name="connsiteX8" fmla="*/ 1614 w 10000"/>
              <a:gd name="connsiteY8" fmla="*/ 8942 h 10000"/>
              <a:gd name="connsiteX9" fmla="*/ 1256 w 10000"/>
              <a:gd name="connsiteY9" fmla="*/ 8638 h 10000"/>
              <a:gd name="connsiteX10" fmla="*/ 1076 w 10000"/>
              <a:gd name="connsiteY10" fmla="*/ 8320 h 10000"/>
              <a:gd name="connsiteX11" fmla="*/ 897 w 10000"/>
              <a:gd name="connsiteY11" fmla="*/ 8003 h 10000"/>
              <a:gd name="connsiteX12" fmla="*/ 897 w 10000"/>
              <a:gd name="connsiteY12" fmla="*/ 7685 h 10000"/>
              <a:gd name="connsiteX13" fmla="*/ 717 w 10000"/>
              <a:gd name="connsiteY13" fmla="*/ 7474 h 10000"/>
              <a:gd name="connsiteX14" fmla="*/ 717 w 10000"/>
              <a:gd name="connsiteY14" fmla="*/ 7156 h 10000"/>
              <a:gd name="connsiteX15" fmla="*/ 717 w 10000"/>
              <a:gd name="connsiteY15" fmla="*/ 6733 h 10000"/>
              <a:gd name="connsiteX16" fmla="*/ 717 w 10000"/>
              <a:gd name="connsiteY16" fmla="*/ 6310 h 10000"/>
              <a:gd name="connsiteX17" fmla="*/ 717 w 10000"/>
              <a:gd name="connsiteY17" fmla="*/ 5794 h 10000"/>
              <a:gd name="connsiteX18" fmla="*/ 717 w 10000"/>
              <a:gd name="connsiteY18" fmla="*/ 5159 h 10000"/>
              <a:gd name="connsiteX19" fmla="*/ 717 w 10000"/>
              <a:gd name="connsiteY19" fmla="*/ 4524 h 10000"/>
              <a:gd name="connsiteX20" fmla="*/ 717 w 10000"/>
              <a:gd name="connsiteY20" fmla="*/ 3690 h 10000"/>
              <a:gd name="connsiteX21" fmla="*/ 717 w 10000"/>
              <a:gd name="connsiteY21" fmla="*/ 2950 h 10000"/>
              <a:gd name="connsiteX22" fmla="*/ 717 w 10000"/>
              <a:gd name="connsiteY22" fmla="*/ 2315 h 10000"/>
              <a:gd name="connsiteX23" fmla="*/ 538 w 10000"/>
              <a:gd name="connsiteY23" fmla="*/ 1786 h 10000"/>
              <a:gd name="connsiteX24" fmla="*/ 538 w 10000"/>
              <a:gd name="connsiteY24" fmla="*/ 1362 h 10000"/>
              <a:gd name="connsiteX25" fmla="*/ 538 w 10000"/>
              <a:gd name="connsiteY25" fmla="*/ 952 h 10000"/>
              <a:gd name="connsiteX26" fmla="*/ 538 w 10000"/>
              <a:gd name="connsiteY26" fmla="*/ 635 h 10000"/>
              <a:gd name="connsiteX27" fmla="*/ 359 w 10000"/>
              <a:gd name="connsiteY27" fmla="*/ 529 h 10000"/>
              <a:gd name="connsiteX28" fmla="*/ 359 w 10000"/>
              <a:gd name="connsiteY28" fmla="*/ 423 h 10000"/>
              <a:gd name="connsiteX29" fmla="*/ 179 w 10000"/>
              <a:gd name="connsiteY29" fmla="*/ 317 h 10000"/>
              <a:gd name="connsiteX30" fmla="*/ 0 w 10000"/>
              <a:gd name="connsiteY30" fmla="*/ 212 h 10000"/>
              <a:gd name="connsiteX31" fmla="*/ 0 w 10000"/>
              <a:gd name="connsiteY31" fmla="*/ 106 h 10000"/>
              <a:gd name="connsiteX32" fmla="*/ 0 w 10000"/>
              <a:gd name="connsiteY32" fmla="*/ 0 h 10000"/>
              <a:gd name="connsiteX33" fmla="*/ 179 w 10000"/>
              <a:gd name="connsiteY33" fmla="*/ 0 h 10000"/>
              <a:gd name="connsiteX34" fmla="*/ 359 w 10000"/>
              <a:gd name="connsiteY34" fmla="*/ 0 h 10000"/>
              <a:gd name="connsiteX35" fmla="*/ 538 w 10000"/>
              <a:gd name="connsiteY35" fmla="*/ 0 h 10000"/>
              <a:gd name="connsiteX36" fmla="*/ 897 w 10000"/>
              <a:gd name="connsiteY36" fmla="*/ 0 h 10000"/>
              <a:gd name="connsiteX37" fmla="*/ 1435 w 10000"/>
              <a:gd name="connsiteY37" fmla="*/ 106 h 10000"/>
              <a:gd name="connsiteX38" fmla="*/ 1614 w 10000"/>
              <a:gd name="connsiteY38" fmla="*/ 212 h 10000"/>
              <a:gd name="connsiteX39" fmla="*/ 1794 w 10000"/>
              <a:gd name="connsiteY39" fmla="*/ 317 h 10000"/>
              <a:gd name="connsiteX40" fmla="*/ 1973 w 10000"/>
              <a:gd name="connsiteY40" fmla="*/ 423 h 10000"/>
              <a:gd name="connsiteX41" fmla="*/ 1973 w 10000"/>
              <a:gd name="connsiteY41" fmla="*/ 635 h 10000"/>
              <a:gd name="connsiteX42" fmla="*/ 1973 w 10000"/>
              <a:gd name="connsiteY42" fmla="*/ 952 h 10000"/>
              <a:gd name="connsiteX43" fmla="*/ 1794 w 10000"/>
              <a:gd name="connsiteY43" fmla="*/ 1058 h 10000"/>
              <a:gd name="connsiteX44" fmla="*/ 1794 w 10000"/>
              <a:gd name="connsiteY44" fmla="*/ 1164 h 10000"/>
              <a:gd name="connsiteX45" fmla="*/ 1794 w 10000"/>
              <a:gd name="connsiteY45" fmla="*/ 1468 h 10000"/>
              <a:gd name="connsiteX46" fmla="*/ 1794 w 10000"/>
              <a:gd name="connsiteY46" fmla="*/ 1680 h 10000"/>
              <a:gd name="connsiteX47" fmla="*/ 1794 w 10000"/>
              <a:gd name="connsiteY47" fmla="*/ 2103 h 10000"/>
              <a:gd name="connsiteX48" fmla="*/ 1794 w 10000"/>
              <a:gd name="connsiteY48" fmla="*/ 2421 h 10000"/>
              <a:gd name="connsiteX49" fmla="*/ 1614 w 10000"/>
              <a:gd name="connsiteY49" fmla="*/ 2950 h 10000"/>
              <a:gd name="connsiteX50" fmla="*/ 1614 w 10000"/>
              <a:gd name="connsiteY50" fmla="*/ 3479 h 10000"/>
              <a:gd name="connsiteX51" fmla="*/ 1614 w 10000"/>
              <a:gd name="connsiteY51" fmla="*/ 3995 h 10000"/>
              <a:gd name="connsiteX52" fmla="*/ 1614 w 10000"/>
              <a:gd name="connsiteY52" fmla="*/ 4418 h 10000"/>
              <a:gd name="connsiteX53" fmla="*/ 1614 w 10000"/>
              <a:gd name="connsiteY53" fmla="*/ 4841 h 10000"/>
              <a:gd name="connsiteX54" fmla="*/ 1614 w 10000"/>
              <a:gd name="connsiteY54" fmla="*/ 5265 h 10000"/>
              <a:gd name="connsiteX55" fmla="*/ 1794 w 10000"/>
              <a:gd name="connsiteY55" fmla="*/ 5582 h 10000"/>
              <a:gd name="connsiteX56" fmla="*/ 1794 w 10000"/>
              <a:gd name="connsiteY56" fmla="*/ 5899 h 10000"/>
              <a:gd name="connsiteX57" fmla="*/ 1794 w 10000"/>
              <a:gd name="connsiteY57" fmla="*/ 6111 h 10000"/>
              <a:gd name="connsiteX58" fmla="*/ 1794 w 10000"/>
              <a:gd name="connsiteY58" fmla="*/ 6310 h 10000"/>
              <a:gd name="connsiteX59" fmla="*/ 1794 w 10000"/>
              <a:gd name="connsiteY59" fmla="*/ 6944 h 10000"/>
              <a:gd name="connsiteX60" fmla="*/ 1973 w 10000"/>
              <a:gd name="connsiteY60" fmla="*/ 7579 h 10000"/>
              <a:gd name="connsiteX61" fmla="*/ 2152 w 10000"/>
              <a:gd name="connsiteY61" fmla="*/ 7897 h 10000"/>
              <a:gd name="connsiteX62" fmla="*/ 2152 w 10000"/>
              <a:gd name="connsiteY62" fmla="*/ 8108 h 10000"/>
              <a:gd name="connsiteX63" fmla="*/ 2332 w 10000"/>
              <a:gd name="connsiteY63" fmla="*/ 8320 h 10000"/>
              <a:gd name="connsiteX64" fmla="*/ 2691 w 10000"/>
              <a:gd name="connsiteY64" fmla="*/ 8532 h 10000"/>
              <a:gd name="connsiteX65" fmla="*/ 2870 w 10000"/>
              <a:gd name="connsiteY65" fmla="*/ 8638 h 10000"/>
              <a:gd name="connsiteX66" fmla="*/ 3229 w 10000"/>
              <a:gd name="connsiteY66" fmla="*/ 8743 h 10000"/>
              <a:gd name="connsiteX67" fmla="*/ 3587 w 10000"/>
              <a:gd name="connsiteY67" fmla="*/ 8836 h 10000"/>
              <a:gd name="connsiteX68" fmla="*/ 3946 w 10000"/>
              <a:gd name="connsiteY68" fmla="*/ 8942 h 10000"/>
              <a:gd name="connsiteX69" fmla="*/ 4283 w 10000"/>
              <a:gd name="connsiteY69" fmla="*/ 8942 h 10000"/>
              <a:gd name="connsiteX70" fmla="*/ 4821 w 10000"/>
              <a:gd name="connsiteY70" fmla="*/ 9048 h 10000"/>
              <a:gd name="connsiteX71" fmla="*/ 5359 w 10000"/>
              <a:gd name="connsiteY71" fmla="*/ 9048 h 10000"/>
              <a:gd name="connsiteX72" fmla="*/ 5897 w 10000"/>
              <a:gd name="connsiteY72" fmla="*/ 9048 h 10000"/>
              <a:gd name="connsiteX73" fmla="*/ 6435 w 10000"/>
              <a:gd name="connsiteY73" fmla="*/ 8942 h 10000"/>
              <a:gd name="connsiteX74" fmla="*/ 6794 w 10000"/>
              <a:gd name="connsiteY74" fmla="*/ 8942 h 10000"/>
              <a:gd name="connsiteX75" fmla="*/ 7332 w 10000"/>
              <a:gd name="connsiteY75" fmla="*/ 8836 h 10000"/>
              <a:gd name="connsiteX76" fmla="*/ 7691 w 10000"/>
              <a:gd name="connsiteY76" fmla="*/ 8743 h 10000"/>
              <a:gd name="connsiteX77" fmla="*/ 8049 w 10000"/>
              <a:gd name="connsiteY77" fmla="*/ 8638 h 10000"/>
              <a:gd name="connsiteX78" fmla="*/ 8229 w 10000"/>
              <a:gd name="connsiteY78" fmla="*/ 8532 h 10000"/>
              <a:gd name="connsiteX79" fmla="*/ 8229 w 10000"/>
              <a:gd name="connsiteY79" fmla="*/ 8426 h 10000"/>
              <a:gd name="connsiteX80" fmla="*/ 8386 w 10000"/>
              <a:gd name="connsiteY80" fmla="*/ 8214 h 10000"/>
              <a:gd name="connsiteX81" fmla="*/ 8565 w 10000"/>
              <a:gd name="connsiteY81" fmla="*/ 8003 h 10000"/>
              <a:gd name="connsiteX82" fmla="*/ 8744 w 10000"/>
              <a:gd name="connsiteY82" fmla="*/ 7897 h 10000"/>
              <a:gd name="connsiteX83" fmla="*/ 8744 w 10000"/>
              <a:gd name="connsiteY83" fmla="*/ 7579 h 10000"/>
              <a:gd name="connsiteX84" fmla="*/ 8924 w 10000"/>
              <a:gd name="connsiteY84" fmla="*/ 7368 h 10000"/>
              <a:gd name="connsiteX85" fmla="*/ 8924 w 10000"/>
              <a:gd name="connsiteY85" fmla="*/ 7156 h 10000"/>
              <a:gd name="connsiteX86" fmla="*/ 8924 w 10000"/>
              <a:gd name="connsiteY86" fmla="*/ 7050 h 10000"/>
              <a:gd name="connsiteX87" fmla="*/ 9103 w 10000"/>
              <a:gd name="connsiteY87" fmla="*/ 6839 h 10000"/>
              <a:gd name="connsiteX88" fmla="*/ 9103 w 10000"/>
              <a:gd name="connsiteY88" fmla="*/ 6733 h 10000"/>
              <a:gd name="connsiteX89" fmla="*/ 9283 w 10000"/>
              <a:gd name="connsiteY89" fmla="*/ 6733 h 10000"/>
              <a:gd name="connsiteX90" fmla="*/ 9283 w 10000"/>
              <a:gd name="connsiteY90" fmla="*/ 6627 h 10000"/>
              <a:gd name="connsiteX91" fmla="*/ 9283 w 10000"/>
              <a:gd name="connsiteY91" fmla="*/ 6627 h 10000"/>
              <a:gd name="connsiteX92" fmla="*/ 9283 w 10000"/>
              <a:gd name="connsiteY92" fmla="*/ 6627 h 10000"/>
              <a:gd name="connsiteX93" fmla="*/ 9283 w 10000"/>
              <a:gd name="connsiteY93" fmla="*/ 6733 h 10000"/>
              <a:gd name="connsiteX94" fmla="*/ 9462 w 10000"/>
              <a:gd name="connsiteY94" fmla="*/ 6839 h 10000"/>
              <a:gd name="connsiteX95" fmla="*/ 9462 w 10000"/>
              <a:gd name="connsiteY95" fmla="*/ 7050 h 10000"/>
              <a:gd name="connsiteX96" fmla="*/ 9462 w 10000"/>
              <a:gd name="connsiteY96" fmla="*/ 7156 h 10000"/>
              <a:gd name="connsiteX97" fmla="*/ 9462 w 10000"/>
              <a:gd name="connsiteY97" fmla="*/ 7368 h 10000"/>
              <a:gd name="connsiteX98" fmla="*/ 9462 w 10000"/>
              <a:gd name="connsiteY98" fmla="*/ 7579 h 10000"/>
              <a:gd name="connsiteX99" fmla="*/ 9641 w 10000"/>
              <a:gd name="connsiteY99" fmla="*/ 8003 h 10000"/>
              <a:gd name="connsiteX100" fmla="*/ 9641 w 10000"/>
              <a:gd name="connsiteY100" fmla="*/ 8320 h 10000"/>
              <a:gd name="connsiteX101" fmla="*/ 9821 w 10000"/>
              <a:gd name="connsiteY101" fmla="*/ 8638 h 10000"/>
              <a:gd name="connsiteX102" fmla="*/ 10000 w 10000"/>
              <a:gd name="connsiteY102" fmla="*/ 8836 h 10000"/>
              <a:gd name="connsiteX103" fmla="*/ 10000 w 10000"/>
              <a:gd name="connsiteY103" fmla="*/ 8942 h 10000"/>
              <a:gd name="connsiteX104" fmla="*/ 10000 w 10000"/>
              <a:gd name="connsiteY104" fmla="*/ 9048 h 10000"/>
              <a:gd name="connsiteX105" fmla="*/ 10000 w 10000"/>
              <a:gd name="connsiteY105" fmla="*/ 9153 h 10000"/>
              <a:gd name="connsiteX106" fmla="*/ 9821 w 10000"/>
              <a:gd name="connsiteY106" fmla="*/ 9259 h 10000"/>
              <a:gd name="connsiteX107" fmla="*/ 9462 w 10000"/>
              <a:gd name="connsiteY107" fmla="*/ 9365 h 10000"/>
              <a:gd name="connsiteX108" fmla="*/ 9103 w 10000"/>
              <a:gd name="connsiteY108" fmla="*/ 9471 h 10000"/>
              <a:gd name="connsiteX109" fmla="*/ 8744 w 10000"/>
              <a:gd name="connsiteY109" fmla="*/ 9577 h 10000"/>
              <a:gd name="connsiteX110" fmla="*/ 8229 w 10000"/>
              <a:gd name="connsiteY110" fmla="*/ 9683 h 10000"/>
              <a:gd name="connsiteX111" fmla="*/ 7511 w 10000"/>
              <a:gd name="connsiteY111" fmla="*/ 9788 h 10000"/>
              <a:gd name="connsiteX112" fmla="*/ 6973 w 10000"/>
              <a:gd name="connsiteY112" fmla="*/ 9894 h 10000"/>
              <a:gd name="connsiteX113" fmla="*/ 6256 w 10000"/>
              <a:gd name="connsiteY113" fmla="*/ 10000 h 10000"/>
              <a:gd name="connsiteX114" fmla="*/ 5359 w 10000"/>
              <a:gd name="connsiteY114" fmla="*/ 10000 h 10000"/>
              <a:gd name="connsiteX115" fmla="*/ 5359 w 10000"/>
              <a:gd name="connsiteY115" fmla="*/ 10000 h 10000"/>
              <a:gd name="connsiteX0-1" fmla="*/ 5359 w 10000"/>
              <a:gd name="connsiteY0-2" fmla="*/ 10000 h 10000"/>
              <a:gd name="connsiteX1-3" fmla="*/ 4641 w 10000"/>
              <a:gd name="connsiteY1-4" fmla="*/ 9894 h 10000"/>
              <a:gd name="connsiteX2-5" fmla="*/ 3946 w 10000"/>
              <a:gd name="connsiteY2-6" fmla="*/ 9894 h 10000"/>
              <a:gd name="connsiteX3-7" fmla="*/ 3408 w 10000"/>
              <a:gd name="connsiteY3-8" fmla="*/ 9788 h 10000"/>
              <a:gd name="connsiteX4-9" fmla="*/ 2870 w 10000"/>
              <a:gd name="connsiteY4-10" fmla="*/ 9683 h 10000"/>
              <a:gd name="connsiteX5-11" fmla="*/ 2511 w 10000"/>
              <a:gd name="connsiteY5-12" fmla="*/ 9577 h 10000"/>
              <a:gd name="connsiteX6-13" fmla="*/ 2152 w 10000"/>
              <a:gd name="connsiteY6-14" fmla="*/ 9365 h 10000"/>
              <a:gd name="connsiteX7-15" fmla="*/ 1794 w 10000"/>
              <a:gd name="connsiteY7-16" fmla="*/ 9153 h 10000"/>
              <a:gd name="connsiteX8-17" fmla="*/ 1614 w 10000"/>
              <a:gd name="connsiteY8-18" fmla="*/ 8942 h 10000"/>
              <a:gd name="connsiteX9-19" fmla="*/ 1256 w 10000"/>
              <a:gd name="connsiteY9-20" fmla="*/ 8638 h 10000"/>
              <a:gd name="connsiteX10-21" fmla="*/ 1076 w 10000"/>
              <a:gd name="connsiteY10-22" fmla="*/ 8320 h 10000"/>
              <a:gd name="connsiteX11-23" fmla="*/ 897 w 10000"/>
              <a:gd name="connsiteY11-24" fmla="*/ 8003 h 10000"/>
              <a:gd name="connsiteX12-25" fmla="*/ 897 w 10000"/>
              <a:gd name="connsiteY12-26" fmla="*/ 7685 h 10000"/>
              <a:gd name="connsiteX13-27" fmla="*/ 717 w 10000"/>
              <a:gd name="connsiteY13-28" fmla="*/ 7474 h 10000"/>
              <a:gd name="connsiteX14-29" fmla="*/ 717 w 10000"/>
              <a:gd name="connsiteY14-30" fmla="*/ 7156 h 10000"/>
              <a:gd name="connsiteX15-31" fmla="*/ 717 w 10000"/>
              <a:gd name="connsiteY15-32" fmla="*/ 6733 h 10000"/>
              <a:gd name="connsiteX16-33" fmla="*/ 717 w 10000"/>
              <a:gd name="connsiteY16-34" fmla="*/ 6310 h 10000"/>
              <a:gd name="connsiteX17-35" fmla="*/ 717 w 10000"/>
              <a:gd name="connsiteY17-36" fmla="*/ 5794 h 10000"/>
              <a:gd name="connsiteX18-37" fmla="*/ 717 w 10000"/>
              <a:gd name="connsiteY18-38" fmla="*/ 5159 h 10000"/>
              <a:gd name="connsiteX19-39" fmla="*/ 717 w 10000"/>
              <a:gd name="connsiteY19-40" fmla="*/ 4524 h 10000"/>
              <a:gd name="connsiteX20-41" fmla="*/ 717 w 10000"/>
              <a:gd name="connsiteY20-42" fmla="*/ 3690 h 10000"/>
              <a:gd name="connsiteX21-43" fmla="*/ 717 w 10000"/>
              <a:gd name="connsiteY21-44" fmla="*/ 2950 h 10000"/>
              <a:gd name="connsiteX22-45" fmla="*/ 717 w 10000"/>
              <a:gd name="connsiteY22-46" fmla="*/ 2315 h 10000"/>
              <a:gd name="connsiteX23-47" fmla="*/ 538 w 10000"/>
              <a:gd name="connsiteY23-48" fmla="*/ 1786 h 10000"/>
              <a:gd name="connsiteX24-49" fmla="*/ 538 w 10000"/>
              <a:gd name="connsiteY24-50" fmla="*/ 1362 h 10000"/>
              <a:gd name="connsiteX25-51" fmla="*/ 538 w 10000"/>
              <a:gd name="connsiteY25-52" fmla="*/ 952 h 10000"/>
              <a:gd name="connsiteX26-53" fmla="*/ 538 w 10000"/>
              <a:gd name="connsiteY26-54" fmla="*/ 635 h 10000"/>
              <a:gd name="connsiteX27-55" fmla="*/ 359 w 10000"/>
              <a:gd name="connsiteY27-56" fmla="*/ 529 h 10000"/>
              <a:gd name="connsiteX28-57" fmla="*/ 359 w 10000"/>
              <a:gd name="connsiteY28-58" fmla="*/ 423 h 10000"/>
              <a:gd name="connsiteX29-59" fmla="*/ 179 w 10000"/>
              <a:gd name="connsiteY29-60" fmla="*/ 317 h 10000"/>
              <a:gd name="connsiteX30-61" fmla="*/ 0 w 10000"/>
              <a:gd name="connsiteY30-62" fmla="*/ 212 h 10000"/>
              <a:gd name="connsiteX31-63" fmla="*/ 0 w 10000"/>
              <a:gd name="connsiteY31-64" fmla="*/ 106 h 10000"/>
              <a:gd name="connsiteX32-65" fmla="*/ 0 w 10000"/>
              <a:gd name="connsiteY32-66" fmla="*/ 0 h 10000"/>
              <a:gd name="connsiteX33-67" fmla="*/ 179 w 10000"/>
              <a:gd name="connsiteY33-68" fmla="*/ 0 h 10000"/>
              <a:gd name="connsiteX34-69" fmla="*/ 359 w 10000"/>
              <a:gd name="connsiteY34-70" fmla="*/ 0 h 10000"/>
              <a:gd name="connsiteX35-71" fmla="*/ 538 w 10000"/>
              <a:gd name="connsiteY35-72" fmla="*/ 0 h 10000"/>
              <a:gd name="connsiteX36-73" fmla="*/ 897 w 10000"/>
              <a:gd name="connsiteY36-74" fmla="*/ 0 h 10000"/>
              <a:gd name="connsiteX37-75" fmla="*/ 1435 w 10000"/>
              <a:gd name="connsiteY37-76" fmla="*/ 106 h 10000"/>
              <a:gd name="connsiteX38-77" fmla="*/ 1614 w 10000"/>
              <a:gd name="connsiteY38-78" fmla="*/ 212 h 10000"/>
              <a:gd name="connsiteX39-79" fmla="*/ 1794 w 10000"/>
              <a:gd name="connsiteY39-80" fmla="*/ 317 h 10000"/>
              <a:gd name="connsiteX40-81" fmla="*/ 1973 w 10000"/>
              <a:gd name="connsiteY40-82" fmla="*/ 423 h 10000"/>
              <a:gd name="connsiteX41-83" fmla="*/ 1973 w 10000"/>
              <a:gd name="connsiteY41-84" fmla="*/ 635 h 10000"/>
              <a:gd name="connsiteX42-85" fmla="*/ 1973 w 10000"/>
              <a:gd name="connsiteY42-86" fmla="*/ 952 h 10000"/>
              <a:gd name="connsiteX43-87" fmla="*/ 1794 w 10000"/>
              <a:gd name="connsiteY43-88" fmla="*/ 1058 h 10000"/>
              <a:gd name="connsiteX44-89" fmla="*/ 1794 w 10000"/>
              <a:gd name="connsiteY44-90" fmla="*/ 1164 h 10000"/>
              <a:gd name="connsiteX45-91" fmla="*/ 1794 w 10000"/>
              <a:gd name="connsiteY45-92" fmla="*/ 1468 h 10000"/>
              <a:gd name="connsiteX46-93" fmla="*/ 1794 w 10000"/>
              <a:gd name="connsiteY46-94" fmla="*/ 1680 h 10000"/>
              <a:gd name="connsiteX47-95" fmla="*/ 1794 w 10000"/>
              <a:gd name="connsiteY47-96" fmla="*/ 2103 h 10000"/>
              <a:gd name="connsiteX48-97" fmla="*/ 1794 w 10000"/>
              <a:gd name="connsiteY48-98" fmla="*/ 2421 h 10000"/>
              <a:gd name="connsiteX49-99" fmla="*/ 1614 w 10000"/>
              <a:gd name="connsiteY49-100" fmla="*/ 2950 h 10000"/>
              <a:gd name="connsiteX50-101" fmla="*/ 1614 w 10000"/>
              <a:gd name="connsiteY50-102" fmla="*/ 3479 h 10000"/>
              <a:gd name="connsiteX51-103" fmla="*/ 1614 w 10000"/>
              <a:gd name="connsiteY51-104" fmla="*/ 3995 h 10000"/>
              <a:gd name="connsiteX52-105" fmla="*/ 1614 w 10000"/>
              <a:gd name="connsiteY52-106" fmla="*/ 4418 h 10000"/>
              <a:gd name="connsiteX53-107" fmla="*/ 1614 w 10000"/>
              <a:gd name="connsiteY53-108" fmla="*/ 4841 h 10000"/>
              <a:gd name="connsiteX54-109" fmla="*/ 1614 w 10000"/>
              <a:gd name="connsiteY54-110" fmla="*/ 5265 h 10000"/>
              <a:gd name="connsiteX55-111" fmla="*/ 1794 w 10000"/>
              <a:gd name="connsiteY55-112" fmla="*/ 5582 h 10000"/>
              <a:gd name="connsiteX56-113" fmla="*/ 1794 w 10000"/>
              <a:gd name="connsiteY56-114" fmla="*/ 5899 h 10000"/>
              <a:gd name="connsiteX57-115" fmla="*/ 1794 w 10000"/>
              <a:gd name="connsiteY57-116" fmla="*/ 6111 h 10000"/>
              <a:gd name="connsiteX58-117" fmla="*/ 1794 w 10000"/>
              <a:gd name="connsiteY58-118" fmla="*/ 6310 h 10000"/>
              <a:gd name="connsiteX59-119" fmla="*/ 1794 w 10000"/>
              <a:gd name="connsiteY59-120" fmla="*/ 6944 h 10000"/>
              <a:gd name="connsiteX60-121" fmla="*/ 1973 w 10000"/>
              <a:gd name="connsiteY60-122" fmla="*/ 7579 h 10000"/>
              <a:gd name="connsiteX61-123" fmla="*/ 2152 w 10000"/>
              <a:gd name="connsiteY61-124" fmla="*/ 7897 h 10000"/>
              <a:gd name="connsiteX62-125" fmla="*/ 2152 w 10000"/>
              <a:gd name="connsiteY62-126" fmla="*/ 8108 h 10000"/>
              <a:gd name="connsiteX63-127" fmla="*/ 2332 w 10000"/>
              <a:gd name="connsiteY63-128" fmla="*/ 8320 h 10000"/>
              <a:gd name="connsiteX64-129" fmla="*/ 2691 w 10000"/>
              <a:gd name="connsiteY64-130" fmla="*/ 8532 h 10000"/>
              <a:gd name="connsiteX65-131" fmla="*/ 2870 w 10000"/>
              <a:gd name="connsiteY65-132" fmla="*/ 8638 h 10000"/>
              <a:gd name="connsiteX66-133" fmla="*/ 3229 w 10000"/>
              <a:gd name="connsiteY66-134" fmla="*/ 8743 h 10000"/>
              <a:gd name="connsiteX67-135" fmla="*/ 3587 w 10000"/>
              <a:gd name="connsiteY67-136" fmla="*/ 8836 h 10000"/>
              <a:gd name="connsiteX68-137" fmla="*/ 3946 w 10000"/>
              <a:gd name="connsiteY68-138" fmla="*/ 8942 h 10000"/>
              <a:gd name="connsiteX69-139" fmla="*/ 4283 w 10000"/>
              <a:gd name="connsiteY69-140" fmla="*/ 8942 h 10000"/>
              <a:gd name="connsiteX70-141" fmla="*/ 4821 w 10000"/>
              <a:gd name="connsiteY70-142" fmla="*/ 9048 h 10000"/>
              <a:gd name="connsiteX71-143" fmla="*/ 5359 w 10000"/>
              <a:gd name="connsiteY71-144" fmla="*/ 9048 h 10000"/>
              <a:gd name="connsiteX72-145" fmla="*/ 5897 w 10000"/>
              <a:gd name="connsiteY72-146" fmla="*/ 9048 h 10000"/>
              <a:gd name="connsiteX73-147" fmla="*/ 6435 w 10000"/>
              <a:gd name="connsiteY73-148" fmla="*/ 8942 h 10000"/>
              <a:gd name="connsiteX74-149" fmla="*/ 6794 w 10000"/>
              <a:gd name="connsiteY74-150" fmla="*/ 8942 h 10000"/>
              <a:gd name="connsiteX75-151" fmla="*/ 7332 w 10000"/>
              <a:gd name="connsiteY75-152" fmla="*/ 8836 h 10000"/>
              <a:gd name="connsiteX76-153" fmla="*/ 7691 w 10000"/>
              <a:gd name="connsiteY76-154" fmla="*/ 8743 h 10000"/>
              <a:gd name="connsiteX77-155" fmla="*/ 8049 w 10000"/>
              <a:gd name="connsiteY77-156" fmla="*/ 8638 h 10000"/>
              <a:gd name="connsiteX78-157" fmla="*/ 8229 w 10000"/>
              <a:gd name="connsiteY78-158" fmla="*/ 8532 h 10000"/>
              <a:gd name="connsiteX79-159" fmla="*/ 8229 w 10000"/>
              <a:gd name="connsiteY79-160" fmla="*/ 8426 h 10000"/>
              <a:gd name="connsiteX80-161" fmla="*/ 8386 w 10000"/>
              <a:gd name="connsiteY80-162" fmla="*/ 8214 h 10000"/>
              <a:gd name="connsiteX81-163" fmla="*/ 8565 w 10000"/>
              <a:gd name="connsiteY81-164" fmla="*/ 8003 h 10000"/>
              <a:gd name="connsiteX82-165" fmla="*/ 8744 w 10000"/>
              <a:gd name="connsiteY82-166" fmla="*/ 7897 h 10000"/>
              <a:gd name="connsiteX83-167" fmla="*/ 8744 w 10000"/>
              <a:gd name="connsiteY83-168" fmla="*/ 7579 h 10000"/>
              <a:gd name="connsiteX84-169" fmla="*/ 8924 w 10000"/>
              <a:gd name="connsiteY84-170" fmla="*/ 7368 h 10000"/>
              <a:gd name="connsiteX85-171" fmla="*/ 8924 w 10000"/>
              <a:gd name="connsiteY85-172" fmla="*/ 7156 h 10000"/>
              <a:gd name="connsiteX86-173" fmla="*/ 8924 w 10000"/>
              <a:gd name="connsiteY86-174" fmla="*/ 7050 h 10000"/>
              <a:gd name="connsiteX87-175" fmla="*/ 9103 w 10000"/>
              <a:gd name="connsiteY87-176" fmla="*/ 6839 h 10000"/>
              <a:gd name="connsiteX88-177" fmla="*/ 9103 w 10000"/>
              <a:gd name="connsiteY88-178" fmla="*/ 6733 h 10000"/>
              <a:gd name="connsiteX89-179" fmla="*/ 9283 w 10000"/>
              <a:gd name="connsiteY89-180" fmla="*/ 6733 h 10000"/>
              <a:gd name="connsiteX90-181" fmla="*/ 9283 w 10000"/>
              <a:gd name="connsiteY90-182" fmla="*/ 6627 h 10000"/>
              <a:gd name="connsiteX91-183" fmla="*/ 9283 w 10000"/>
              <a:gd name="connsiteY91-184" fmla="*/ 6627 h 10000"/>
              <a:gd name="connsiteX92-185" fmla="*/ 9283 w 10000"/>
              <a:gd name="connsiteY92-186" fmla="*/ 6627 h 10000"/>
              <a:gd name="connsiteX93-187" fmla="*/ 9283 w 10000"/>
              <a:gd name="connsiteY93-188" fmla="*/ 6733 h 10000"/>
              <a:gd name="connsiteX94-189" fmla="*/ 9462 w 10000"/>
              <a:gd name="connsiteY94-190" fmla="*/ 7050 h 10000"/>
              <a:gd name="connsiteX95-191" fmla="*/ 9462 w 10000"/>
              <a:gd name="connsiteY95-192" fmla="*/ 7156 h 10000"/>
              <a:gd name="connsiteX96-193" fmla="*/ 9462 w 10000"/>
              <a:gd name="connsiteY96-194" fmla="*/ 7368 h 10000"/>
              <a:gd name="connsiteX97-195" fmla="*/ 9462 w 10000"/>
              <a:gd name="connsiteY97-196" fmla="*/ 7579 h 10000"/>
              <a:gd name="connsiteX98-197" fmla="*/ 9641 w 10000"/>
              <a:gd name="connsiteY98-198" fmla="*/ 8003 h 10000"/>
              <a:gd name="connsiteX99-199" fmla="*/ 9641 w 10000"/>
              <a:gd name="connsiteY99-200" fmla="*/ 8320 h 10000"/>
              <a:gd name="connsiteX100-201" fmla="*/ 9821 w 10000"/>
              <a:gd name="connsiteY100-202" fmla="*/ 8638 h 10000"/>
              <a:gd name="connsiteX101-203" fmla="*/ 10000 w 10000"/>
              <a:gd name="connsiteY101-204" fmla="*/ 8836 h 10000"/>
              <a:gd name="connsiteX102-205" fmla="*/ 10000 w 10000"/>
              <a:gd name="connsiteY102-206" fmla="*/ 8942 h 10000"/>
              <a:gd name="connsiteX103-207" fmla="*/ 10000 w 10000"/>
              <a:gd name="connsiteY103-208" fmla="*/ 9048 h 10000"/>
              <a:gd name="connsiteX104-209" fmla="*/ 10000 w 10000"/>
              <a:gd name="connsiteY104-210" fmla="*/ 9153 h 10000"/>
              <a:gd name="connsiteX105-211" fmla="*/ 9821 w 10000"/>
              <a:gd name="connsiteY105-212" fmla="*/ 9259 h 10000"/>
              <a:gd name="connsiteX106-213" fmla="*/ 9462 w 10000"/>
              <a:gd name="connsiteY106-214" fmla="*/ 9365 h 10000"/>
              <a:gd name="connsiteX107-215" fmla="*/ 9103 w 10000"/>
              <a:gd name="connsiteY107-216" fmla="*/ 9471 h 10000"/>
              <a:gd name="connsiteX108-217" fmla="*/ 8744 w 10000"/>
              <a:gd name="connsiteY108-218" fmla="*/ 9577 h 10000"/>
              <a:gd name="connsiteX109-219" fmla="*/ 8229 w 10000"/>
              <a:gd name="connsiteY109-220" fmla="*/ 9683 h 10000"/>
              <a:gd name="connsiteX110-221" fmla="*/ 7511 w 10000"/>
              <a:gd name="connsiteY110-222" fmla="*/ 9788 h 10000"/>
              <a:gd name="connsiteX111-223" fmla="*/ 6973 w 10000"/>
              <a:gd name="connsiteY111-224" fmla="*/ 9894 h 10000"/>
              <a:gd name="connsiteX112-225" fmla="*/ 6256 w 10000"/>
              <a:gd name="connsiteY112-226" fmla="*/ 10000 h 10000"/>
              <a:gd name="connsiteX113-227" fmla="*/ 5359 w 10000"/>
              <a:gd name="connsiteY113-228" fmla="*/ 10000 h 10000"/>
              <a:gd name="connsiteX114-229" fmla="*/ 5359 w 10000"/>
              <a:gd name="connsiteY114-230" fmla="*/ 10000 h 10000"/>
              <a:gd name="connsiteX0-231" fmla="*/ 5359 w 10000"/>
              <a:gd name="connsiteY0-232" fmla="*/ 10000 h 10000"/>
              <a:gd name="connsiteX1-233" fmla="*/ 4641 w 10000"/>
              <a:gd name="connsiteY1-234" fmla="*/ 9894 h 10000"/>
              <a:gd name="connsiteX2-235" fmla="*/ 3946 w 10000"/>
              <a:gd name="connsiteY2-236" fmla="*/ 9894 h 10000"/>
              <a:gd name="connsiteX3-237" fmla="*/ 3408 w 10000"/>
              <a:gd name="connsiteY3-238" fmla="*/ 9788 h 10000"/>
              <a:gd name="connsiteX4-239" fmla="*/ 2870 w 10000"/>
              <a:gd name="connsiteY4-240" fmla="*/ 9683 h 10000"/>
              <a:gd name="connsiteX5-241" fmla="*/ 2511 w 10000"/>
              <a:gd name="connsiteY5-242" fmla="*/ 9577 h 10000"/>
              <a:gd name="connsiteX6-243" fmla="*/ 2152 w 10000"/>
              <a:gd name="connsiteY6-244" fmla="*/ 9365 h 10000"/>
              <a:gd name="connsiteX7-245" fmla="*/ 1794 w 10000"/>
              <a:gd name="connsiteY7-246" fmla="*/ 9153 h 10000"/>
              <a:gd name="connsiteX8-247" fmla="*/ 1614 w 10000"/>
              <a:gd name="connsiteY8-248" fmla="*/ 8942 h 10000"/>
              <a:gd name="connsiteX9-249" fmla="*/ 1256 w 10000"/>
              <a:gd name="connsiteY9-250" fmla="*/ 8638 h 10000"/>
              <a:gd name="connsiteX10-251" fmla="*/ 1076 w 10000"/>
              <a:gd name="connsiteY10-252" fmla="*/ 8320 h 10000"/>
              <a:gd name="connsiteX11-253" fmla="*/ 897 w 10000"/>
              <a:gd name="connsiteY11-254" fmla="*/ 8003 h 10000"/>
              <a:gd name="connsiteX12-255" fmla="*/ 897 w 10000"/>
              <a:gd name="connsiteY12-256" fmla="*/ 7685 h 10000"/>
              <a:gd name="connsiteX13-257" fmla="*/ 717 w 10000"/>
              <a:gd name="connsiteY13-258" fmla="*/ 7474 h 10000"/>
              <a:gd name="connsiteX14-259" fmla="*/ 717 w 10000"/>
              <a:gd name="connsiteY14-260" fmla="*/ 7156 h 10000"/>
              <a:gd name="connsiteX15-261" fmla="*/ 717 w 10000"/>
              <a:gd name="connsiteY15-262" fmla="*/ 6733 h 10000"/>
              <a:gd name="connsiteX16-263" fmla="*/ 717 w 10000"/>
              <a:gd name="connsiteY16-264" fmla="*/ 6310 h 10000"/>
              <a:gd name="connsiteX17-265" fmla="*/ 717 w 10000"/>
              <a:gd name="connsiteY17-266" fmla="*/ 5794 h 10000"/>
              <a:gd name="connsiteX18-267" fmla="*/ 717 w 10000"/>
              <a:gd name="connsiteY18-268" fmla="*/ 5159 h 10000"/>
              <a:gd name="connsiteX19-269" fmla="*/ 717 w 10000"/>
              <a:gd name="connsiteY19-270" fmla="*/ 4524 h 10000"/>
              <a:gd name="connsiteX20-271" fmla="*/ 717 w 10000"/>
              <a:gd name="connsiteY20-272" fmla="*/ 3690 h 10000"/>
              <a:gd name="connsiteX21-273" fmla="*/ 717 w 10000"/>
              <a:gd name="connsiteY21-274" fmla="*/ 2950 h 10000"/>
              <a:gd name="connsiteX22-275" fmla="*/ 717 w 10000"/>
              <a:gd name="connsiteY22-276" fmla="*/ 2315 h 10000"/>
              <a:gd name="connsiteX23-277" fmla="*/ 538 w 10000"/>
              <a:gd name="connsiteY23-278" fmla="*/ 1786 h 10000"/>
              <a:gd name="connsiteX24-279" fmla="*/ 538 w 10000"/>
              <a:gd name="connsiteY24-280" fmla="*/ 1362 h 10000"/>
              <a:gd name="connsiteX25-281" fmla="*/ 538 w 10000"/>
              <a:gd name="connsiteY25-282" fmla="*/ 952 h 10000"/>
              <a:gd name="connsiteX26-283" fmla="*/ 538 w 10000"/>
              <a:gd name="connsiteY26-284" fmla="*/ 635 h 10000"/>
              <a:gd name="connsiteX27-285" fmla="*/ 359 w 10000"/>
              <a:gd name="connsiteY27-286" fmla="*/ 529 h 10000"/>
              <a:gd name="connsiteX28-287" fmla="*/ 359 w 10000"/>
              <a:gd name="connsiteY28-288" fmla="*/ 423 h 10000"/>
              <a:gd name="connsiteX29-289" fmla="*/ 179 w 10000"/>
              <a:gd name="connsiteY29-290" fmla="*/ 317 h 10000"/>
              <a:gd name="connsiteX30-291" fmla="*/ 0 w 10000"/>
              <a:gd name="connsiteY30-292" fmla="*/ 212 h 10000"/>
              <a:gd name="connsiteX31-293" fmla="*/ 0 w 10000"/>
              <a:gd name="connsiteY31-294" fmla="*/ 106 h 10000"/>
              <a:gd name="connsiteX32-295" fmla="*/ 0 w 10000"/>
              <a:gd name="connsiteY32-296" fmla="*/ 0 h 10000"/>
              <a:gd name="connsiteX33-297" fmla="*/ 179 w 10000"/>
              <a:gd name="connsiteY33-298" fmla="*/ 0 h 10000"/>
              <a:gd name="connsiteX34-299" fmla="*/ 359 w 10000"/>
              <a:gd name="connsiteY34-300" fmla="*/ 0 h 10000"/>
              <a:gd name="connsiteX35-301" fmla="*/ 538 w 10000"/>
              <a:gd name="connsiteY35-302" fmla="*/ 0 h 10000"/>
              <a:gd name="connsiteX36-303" fmla="*/ 897 w 10000"/>
              <a:gd name="connsiteY36-304" fmla="*/ 0 h 10000"/>
              <a:gd name="connsiteX37-305" fmla="*/ 1435 w 10000"/>
              <a:gd name="connsiteY37-306" fmla="*/ 106 h 10000"/>
              <a:gd name="connsiteX38-307" fmla="*/ 1614 w 10000"/>
              <a:gd name="connsiteY38-308" fmla="*/ 212 h 10000"/>
              <a:gd name="connsiteX39-309" fmla="*/ 1794 w 10000"/>
              <a:gd name="connsiteY39-310" fmla="*/ 317 h 10000"/>
              <a:gd name="connsiteX40-311" fmla="*/ 1973 w 10000"/>
              <a:gd name="connsiteY40-312" fmla="*/ 423 h 10000"/>
              <a:gd name="connsiteX41-313" fmla="*/ 1973 w 10000"/>
              <a:gd name="connsiteY41-314" fmla="*/ 635 h 10000"/>
              <a:gd name="connsiteX42-315" fmla="*/ 1973 w 10000"/>
              <a:gd name="connsiteY42-316" fmla="*/ 952 h 10000"/>
              <a:gd name="connsiteX43-317" fmla="*/ 1794 w 10000"/>
              <a:gd name="connsiteY43-318" fmla="*/ 1058 h 10000"/>
              <a:gd name="connsiteX44-319" fmla="*/ 1794 w 10000"/>
              <a:gd name="connsiteY44-320" fmla="*/ 1164 h 10000"/>
              <a:gd name="connsiteX45-321" fmla="*/ 1794 w 10000"/>
              <a:gd name="connsiteY45-322" fmla="*/ 1468 h 10000"/>
              <a:gd name="connsiteX46-323" fmla="*/ 1794 w 10000"/>
              <a:gd name="connsiteY46-324" fmla="*/ 1680 h 10000"/>
              <a:gd name="connsiteX47-325" fmla="*/ 1794 w 10000"/>
              <a:gd name="connsiteY47-326" fmla="*/ 2103 h 10000"/>
              <a:gd name="connsiteX48-327" fmla="*/ 1794 w 10000"/>
              <a:gd name="connsiteY48-328" fmla="*/ 2421 h 10000"/>
              <a:gd name="connsiteX49-329" fmla="*/ 1614 w 10000"/>
              <a:gd name="connsiteY49-330" fmla="*/ 2950 h 10000"/>
              <a:gd name="connsiteX50-331" fmla="*/ 1614 w 10000"/>
              <a:gd name="connsiteY50-332" fmla="*/ 3479 h 10000"/>
              <a:gd name="connsiteX51-333" fmla="*/ 1614 w 10000"/>
              <a:gd name="connsiteY51-334" fmla="*/ 3995 h 10000"/>
              <a:gd name="connsiteX52-335" fmla="*/ 1614 w 10000"/>
              <a:gd name="connsiteY52-336" fmla="*/ 4418 h 10000"/>
              <a:gd name="connsiteX53-337" fmla="*/ 1614 w 10000"/>
              <a:gd name="connsiteY53-338" fmla="*/ 4841 h 10000"/>
              <a:gd name="connsiteX54-339" fmla="*/ 1614 w 10000"/>
              <a:gd name="connsiteY54-340" fmla="*/ 5265 h 10000"/>
              <a:gd name="connsiteX55-341" fmla="*/ 1794 w 10000"/>
              <a:gd name="connsiteY55-342" fmla="*/ 5582 h 10000"/>
              <a:gd name="connsiteX56-343" fmla="*/ 1794 w 10000"/>
              <a:gd name="connsiteY56-344" fmla="*/ 5899 h 10000"/>
              <a:gd name="connsiteX57-345" fmla="*/ 1794 w 10000"/>
              <a:gd name="connsiteY57-346" fmla="*/ 6111 h 10000"/>
              <a:gd name="connsiteX58-347" fmla="*/ 1794 w 10000"/>
              <a:gd name="connsiteY58-348" fmla="*/ 6310 h 10000"/>
              <a:gd name="connsiteX59-349" fmla="*/ 1794 w 10000"/>
              <a:gd name="connsiteY59-350" fmla="*/ 6944 h 10000"/>
              <a:gd name="connsiteX60-351" fmla="*/ 1973 w 10000"/>
              <a:gd name="connsiteY60-352" fmla="*/ 7579 h 10000"/>
              <a:gd name="connsiteX61-353" fmla="*/ 2152 w 10000"/>
              <a:gd name="connsiteY61-354" fmla="*/ 7897 h 10000"/>
              <a:gd name="connsiteX62-355" fmla="*/ 2152 w 10000"/>
              <a:gd name="connsiteY62-356" fmla="*/ 8108 h 10000"/>
              <a:gd name="connsiteX63-357" fmla="*/ 2332 w 10000"/>
              <a:gd name="connsiteY63-358" fmla="*/ 8320 h 10000"/>
              <a:gd name="connsiteX64-359" fmla="*/ 2691 w 10000"/>
              <a:gd name="connsiteY64-360" fmla="*/ 8532 h 10000"/>
              <a:gd name="connsiteX65-361" fmla="*/ 2870 w 10000"/>
              <a:gd name="connsiteY65-362" fmla="*/ 8638 h 10000"/>
              <a:gd name="connsiteX66-363" fmla="*/ 3229 w 10000"/>
              <a:gd name="connsiteY66-364" fmla="*/ 8743 h 10000"/>
              <a:gd name="connsiteX67-365" fmla="*/ 3587 w 10000"/>
              <a:gd name="connsiteY67-366" fmla="*/ 8836 h 10000"/>
              <a:gd name="connsiteX68-367" fmla="*/ 3946 w 10000"/>
              <a:gd name="connsiteY68-368" fmla="*/ 8942 h 10000"/>
              <a:gd name="connsiteX69-369" fmla="*/ 4283 w 10000"/>
              <a:gd name="connsiteY69-370" fmla="*/ 8942 h 10000"/>
              <a:gd name="connsiteX70-371" fmla="*/ 4821 w 10000"/>
              <a:gd name="connsiteY70-372" fmla="*/ 9048 h 10000"/>
              <a:gd name="connsiteX71-373" fmla="*/ 5359 w 10000"/>
              <a:gd name="connsiteY71-374" fmla="*/ 9048 h 10000"/>
              <a:gd name="connsiteX72-375" fmla="*/ 5897 w 10000"/>
              <a:gd name="connsiteY72-376" fmla="*/ 9048 h 10000"/>
              <a:gd name="connsiteX73-377" fmla="*/ 6435 w 10000"/>
              <a:gd name="connsiteY73-378" fmla="*/ 8942 h 10000"/>
              <a:gd name="connsiteX74-379" fmla="*/ 6794 w 10000"/>
              <a:gd name="connsiteY74-380" fmla="*/ 8942 h 10000"/>
              <a:gd name="connsiteX75-381" fmla="*/ 7332 w 10000"/>
              <a:gd name="connsiteY75-382" fmla="*/ 8836 h 10000"/>
              <a:gd name="connsiteX76-383" fmla="*/ 7691 w 10000"/>
              <a:gd name="connsiteY76-384" fmla="*/ 8743 h 10000"/>
              <a:gd name="connsiteX77-385" fmla="*/ 8049 w 10000"/>
              <a:gd name="connsiteY77-386" fmla="*/ 8638 h 10000"/>
              <a:gd name="connsiteX78-387" fmla="*/ 8229 w 10000"/>
              <a:gd name="connsiteY78-388" fmla="*/ 8532 h 10000"/>
              <a:gd name="connsiteX79-389" fmla="*/ 8229 w 10000"/>
              <a:gd name="connsiteY79-390" fmla="*/ 8426 h 10000"/>
              <a:gd name="connsiteX80-391" fmla="*/ 8386 w 10000"/>
              <a:gd name="connsiteY80-392" fmla="*/ 8214 h 10000"/>
              <a:gd name="connsiteX81-393" fmla="*/ 8565 w 10000"/>
              <a:gd name="connsiteY81-394" fmla="*/ 8003 h 10000"/>
              <a:gd name="connsiteX82-395" fmla="*/ 8744 w 10000"/>
              <a:gd name="connsiteY82-396" fmla="*/ 7897 h 10000"/>
              <a:gd name="connsiteX83-397" fmla="*/ 8744 w 10000"/>
              <a:gd name="connsiteY83-398" fmla="*/ 7579 h 10000"/>
              <a:gd name="connsiteX84-399" fmla="*/ 8924 w 10000"/>
              <a:gd name="connsiteY84-400" fmla="*/ 7368 h 10000"/>
              <a:gd name="connsiteX85-401" fmla="*/ 8924 w 10000"/>
              <a:gd name="connsiteY85-402" fmla="*/ 7156 h 10000"/>
              <a:gd name="connsiteX86-403" fmla="*/ 8924 w 10000"/>
              <a:gd name="connsiteY86-404" fmla="*/ 7050 h 10000"/>
              <a:gd name="connsiteX87-405" fmla="*/ 9103 w 10000"/>
              <a:gd name="connsiteY87-406" fmla="*/ 6839 h 10000"/>
              <a:gd name="connsiteX88-407" fmla="*/ 9103 w 10000"/>
              <a:gd name="connsiteY88-408" fmla="*/ 6733 h 10000"/>
              <a:gd name="connsiteX89-409" fmla="*/ 9283 w 10000"/>
              <a:gd name="connsiteY89-410" fmla="*/ 6733 h 10000"/>
              <a:gd name="connsiteX90-411" fmla="*/ 9283 w 10000"/>
              <a:gd name="connsiteY90-412" fmla="*/ 6627 h 10000"/>
              <a:gd name="connsiteX91-413" fmla="*/ 9283 w 10000"/>
              <a:gd name="connsiteY91-414" fmla="*/ 6627 h 10000"/>
              <a:gd name="connsiteX92-415" fmla="*/ 9283 w 10000"/>
              <a:gd name="connsiteY92-416" fmla="*/ 6627 h 10000"/>
              <a:gd name="connsiteX93-417" fmla="*/ 9462 w 10000"/>
              <a:gd name="connsiteY93-418" fmla="*/ 7050 h 10000"/>
              <a:gd name="connsiteX94-419" fmla="*/ 9462 w 10000"/>
              <a:gd name="connsiteY94-420" fmla="*/ 7156 h 10000"/>
              <a:gd name="connsiteX95-421" fmla="*/ 9462 w 10000"/>
              <a:gd name="connsiteY95-422" fmla="*/ 7368 h 10000"/>
              <a:gd name="connsiteX96-423" fmla="*/ 9462 w 10000"/>
              <a:gd name="connsiteY96-424" fmla="*/ 7579 h 10000"/>
              <a:gd name="connsiteX97-425" fmla="*/ 9641 w 10000"/>
              <a:gd name="connsiteY97-426" fmla="*/ 8003 h 10000"/>
              <a:gd name="connsiteX98-427" fmla="*/ 9641 w 10000"/>
              <a:gd name="connsiteY98-428" fmla="*/ 8320 h 10000"/>
              <a:gd name="connsiteX99-429" fmla="*/ 9821 w 10000"/>
              <a:gd name="connsiteY99-430" fmla="*/ 8638 h 10000"/>
              <a:gd name="connsiteX100-431" fmla="*/ 10000 w 10000"/>
              <a:gd name="connsiteY100-432" fmla="*/ 8836 h 10000"/>
              <a:gd name="connsiteX101-433" fmla="*/ 10000 w 10000"/>
              <a:gd name="connsiteY101-434" fmla="*/ 8942 h 10000"/>
              <a:gd name="connsiteX102-435" fmla="*/ 10000 w 10000"/>
              <a:gd name="connsiteY102-436" fmla="*/ 9048 h 10000"/>
              <a:gd name="connsiteX103-437" fmla="*/ 10000 w 10000"/>
              <a:gd name="connsiteY103-438" fmla="*/ 9153 h 10000"/>
              <a:gd name="connsiteX104-439" fmla="*/ 9821 w 10000"/>
              <a:gd name="connsiteY104-440" fmla="*/ 9259 h 10000"/>
              <a:gd name="connsiteX105-441" fmla="*/ 9462 w 10000"/>
              <a:gd name="connsiteY105-442" fmla="*/ 9365 h 10000"/>
              <a:gd name="connsiteX106-443" fmla="*/ 9103 w 10000"/>
              <a:gd name="connsiteY106-444" fmla="*/ 9471 h 10000"/>
              <a:gd name="connsiteX107-445" fmla="*/ 8744 w 10000"/>
              <a:gd name="connsiteY107-446" fmla="*/ 9577 h 10000"/>
              <a:gd name="connsiteX108-447" fmla="*/ 8229 w 10000"/>
              <a:gd name="connsiteY108-448" fmla="*/ 9683 h 10000"/>
              <a:gd name="connsiteX109-449" fmla="*/ 7511 w 10000"/>
              <a:gd name="connsiteY109-450" fmla="*/ 9788 h 10000"/>
              <a:gd name="connsiteX110-451" fmla="*/ 6973 w 10000"/>
              <a:gd name="connsiteY110-452" fmla="*/ 9894 h 10000"/>
              <a:gd name="connsiteX111-453" fmla="*/ 6256 w 10000"/>
              <a:gd name="connsiteY111-454" fmla="*/ 10000 h 10000"/>
              <a:gd name="connsiteX112-455" fmla="*/ 5359 w 10000"/>
              <a:gd name="connsiteY112-456" fmla="*/ 10000 h 10000"/>
              <a:gd name="connsiteX113-457" fmla="*/ 5359 w 10000"/>
              <a:gd name="connsiteY113-458" fmla="*/ 10000 h 10000"/>
              <a:gd name="connsiteX0-459" fmla="*/ 5359 w 10000"/>
              <a:gd name="connsiteY0-460" fmla="*/ 10000 h 10000"/>
              <a:gd name="connsiteX1-461" fmla="*/ 4641 w 10000"/>
              <a:gd name="connsiteY1-462" fmla="*/ 9894 h 10000"/>
              <a:gd name="connsiteX2-463" fmla="*/ 3946 w 10000"/>
              <a:gd name="connsiteY2-464" fmla="*/ 9894 h 10000"/>
              <a:gd name="connsiteX3-465" fmla="*/ 3408 w 10000"/>
              <a:gd name="connsiteY3-466" fmla="*/ 9788 h 10000"/>
              <a:gd name="connsiteX4-467" fmla="*/ 2870 w 10000"/>
              <a:gd name="connsiteY4-468" fmla="*/ 9683 h 10000"/>
              <a:gd name="connsiteX5-469" fmla="*/ 2511 w 10000"/>
              <a:gd name="connsiteY5-470" fmla="*/ 9577 h 10000"/>
              <a:gd name="connsiteX6-471" fmla="*/ 2152 w 10000"/>
              <a:gd name="connsiteY6-472" fmla="*/ 9365 h 10000"/>
              <a:gd name="connsiteX7-473" fmla="*/ 1794 w 10000"/>
              <a:gd name="connsiteY7-474" fmla="*/ 9153 h 10000"/>
              <a:gd name="connsiteX8-475" fmla="*/ 1614 w 10000"/>
              <a:gd name="connsiteY8-476" fmla="*/ 8942 h 10000"/>
              <a:gd name="connsiteX9-477" fmla="*/ 1256 w 10000"/>
              <a:gd name="connsiteY9-478" fmla="*/ 8638 h 10000"/>
              <a:gd name="connsiteX10-479" fmla="*/ 1076 w 10000"/>
              <a:gd name="connsiteY10-480" fmla="*/ 8320 h 10000"/>
              <a:gd name="connsiteX11-481" fmla="*/ 897 w 10000"/>
              <a:gd name="connsiteY11-482" fmla="*/ 8003 h 10000"/>
              <a:gd name="connsiteX12-483" fmla="*/ 897 w 10000"/>
              <a:gd name="connsiteY12-484" fmla="*/ 7685 h 10000"/>
              <a:gd name="connsiteX13-485" fmla="*/ 717 w 10000"/>
              <a:gd name="connsiteY13-486" fmla="*/ 7474 h 10000"/>
              <a:gd name="connsiteX14-487" fmla="*/ 717 w 10000"/>
              <a:gd name="connsiteY14-488" fmla="*/ 7156 h 10000"/>
              <a:gd name="connsiteX15-489" fmla="*/ 717 w 10000"/>
              <a:gd name="connsiteY15-490" fmla="*/ 6733 h 10000"/>
              <a:gd name="connsiteX16-491" fmla="*/ 717 w 10000"/>
              <a:gd name="connsiteY16-492" fmla="*/ 6310 h 10000"/>
              <a:gd name="connsiteX17-493" fmla="*/ 717 w 10000"/>
              <a:gd name="connsiteY17-494" fmla="*/ 5794 h 10000"/>
              <a:gd name="connsiteX18-495" fmla="*/ 717 w 10000"/>
              <a:gd name="connsiteY18-496" fmla="*/ 5159 h 10000"/>
              <a:gd name="connsiteX19-497" fmla="*/ 717 w 10000"/>
              <a:gd name="connsiteY19-498" fmla="*/ 4524 h 10000"/>
              <a:gd name="connsiteX20-499" fmla="*/ 717 w 10000"/>
              <a:gd name="connsiteY20-500" fmla="*/ 3690 h 10000"/>
              <a:gd name="connsiteX21-501" fmla="*/ 717 w 10000"/>
              <a:gd name="connsiteY21-502" fmla="*/ 2950 h 10000"/>
              <a:gd name="connsiteX22-503" fmla="*/ 717 w 10000"/>
              <a:gd name="connsiteY22-504" fmla="*/ 2315 h 10000"/>
              <a:gd name="connsiteX23-505" fmla="*/ 538 w 10000"/>
              <a:gd name="connsiteY23-506" fmla="*/ 1786 h 10000"/>
              <a:gd name="connsiteX24-507" fmla="*/ 538 w 10000"/>
              <a:gd name="connsiteY24-508" fmla="*/ 1362 h 10000"/>
              <a:gd name="connsiteX25-509" fmla="*/ 538 w 10000"/>
              <a:gd name="connsiteY25-510" fmla="*/ 952 h 10000"/>
              <a:gd name="connsiteX26-511" fmla="*/ 538 w 10000"/>
              <a:gd name="connsiteY26-512" fmla="*/ 635 h 10000"/>
              <a:gd name="connsiteX27-513" fmla="*/ 359 w 10000"/>
              <a:gd name="connsiteY27-514" fmla="*/ 529 h 10000"/>
              <a:gd name="connsiteX28-515" fmla="*/ 359 w 10000"/>
              <a:gd name="connsiteY28-516" fmla="*/ 423 h 10000"/>
              <a:gd name="connsiteX29-517" fmla="*/ 179 w 10000"/>
              <a:gd name="connsiteY29-518" fmla="*/ 317 h 10000"/>
              <a:gd name="connsiteX30-519" fmla="*/ 0 w 10000"/>
              <a:gd name="connsiteY30-520" fmla="*/ 212 h 10000"/>
              <a:gd name="connsiteX31-521" fmla="*/ 0 w 10000"/>
              <a:gd name="connsiteY31-522" fmla="*/ 106 h 10000"/>
              <a:gd name="connsiteX32-523" fmla="*/ 0 w 10000"/>
              <a:gd name="connsiteY32-524" fmla="*/ 0 h 10000"/>
              <a:gd name="connsiteX33-525" fmla="*/ 179 w 10000"/>
              <a:gd name="connsiteY33-526" fmla="*/ 0 h 10000"/>
              <a:gd name="connsiteX34-527" fmla="*/ 359 w 10000"/>
              <a:gd name="connsiteY34-528" fmla="*/ 0 h 10000"/>
              <a:gd name="connsiteX35-529" fmla="*/ 538 w 10000"/>
              <a:gd name="connsiteY35-530" fmla="*/ 0 h 10000"/>
              <a:gd name="connsiteX36-531" fmla="*/ 897 w 10000"/>
              <a:gd name="connsiteY36-532" fmla="*/ 0 h 10000"/>
              <a:gd name="connsiteX37-533" fmla="*/ 1435 w 10000"/>
              <a:gd name="connsiteY37-534" fmla="*/ 106 h 10000"/>
              <a:gd name="connsiteX38-535" fmla="*/ 1614 w 10000"/>
              <a:gd name="connsiteY38-536" fmla="*/ 212 h 10000"/>
              <a:gd name="connsiteX39-537" fmla="*/ 1794 w 10000"/>
              <a:gd name="connsiteY39-538" fmla="*/ 317 h 10000"/>
              <a:gd name="connsiteX40-539" fmla="*/ 1973 w 10000"/>
              <a:gd name="connsiteY40-540" fmla="*/ 423 h 10000"/>
              <a:gd name="connsiteX41-541" fmla="*/ 1973 w 10000"/>
              <a:gd name="connsiteY41-542" fmla="*/ 635 h 10000"/>
              <a:gd name="connsiteX42-543" fmla="*/ 1973 w 10000"/>
              <a:gd name="connsiteY42-544" fmla="*/ 952 h 10000"/>
              <a:gd name="connsiteX43-545" fmla="*/ 1794 w 10000"/>
              <a:gd name="connsiteY43-546" fmla="*/ 1058 h 10000"/>
              <a:gd name="connsiteX44-547" fmla="*/ 1794 w 10000"/>
              <a:gd name="connsiteY44-548" fmla="*/ 1164 h 10000"/>
              <a:gd name="connsiteX45-549" fmla="*/ 1794 w 10000"/>
              <a:gd name="connsiteY45-550" fmla="*/ 1468 h 10000"/>
              <a:gd name="connsiteX46-551" fmla="*/ 1794 w 10000"/>
              <a:gd name="connsiteY46-552" fmla="*/ 1680 h 10000"/>
              <a:gd name="connsiteX47-553" fmla="*/ 1794 w 10000"/>
              <a:gd name="connsiteY47-554" fmla="*/ 2103 h 10000"/>
              <a:gd name="connsiteX48-555" fmla="*/ 1794 w 10000"/>
              <a:gd name="connsiteY48-556" fmla="*/ 2421 h 10000"/>
              <a:gd name="connsiteX49-557" fmla="*/ 1614 w 10000"/>
              <a:gd name="connsiteY49-558" fmla="*/ 2950 h 10000"/>
              <a:gd name="connsiteX50-559" fmla="*/ 1614 w 10000"/>
              <a:gd name="connsiteY50-560" fmla="*/ 3479 h 10000"/>
              <a:gd name="connsiteX51-561" fmla="*/ 1614 w 10000"/>
              <a:gd name="connsiteY51-562" fmla="*/ 3995 h 10000"/>
              <a:gd name="connsiteX52-563" fmla="*/ 1614 w 10000"/>
              <a:gd name="connsiteY52-564" fmla="*/ 4418 h 10000"/>
              <a:gd name="connsiteX53-565" fmla="*/ 1614 w 10000"/>
              <a:gd name="connsiteY53-566" fmla="*/ 4841 h 10000"/>
              <a:gd name="connsiteX54-567" fmla="*/ 1614 w 10000"/>
              <a:gd name="connsiteY54-568" fmla="*/ 5265 h 10000"/>
              <a:gd name="connsiteX55-569" fmla="*/ 1794 w 10000"/>
              <a:gd name="connsiteY55-570" fmla="*/ 5582 h 10000"/>
              <a:gd name="connsiteX56-571" fmla="*/ 1794 w 10000"/>
              <a:gd name="connsiteY56-572" fmla="*/ 5899 h 10000"/>
              <a:gd name="connsiteX57-573" fmla="*/ 1794 w 10000"/>
              <a:gd name="connsiteY57-574" fmla="*/ 6111 h 10000"/>
              <a:gd name="connsiteX58-575" fmla="*/ 1794 w 10000"/>
              <a:gd name="connsiteY58-576" fmla="*/ 6310 h 10000"/>
              <a:gd name="connsiteX59-577" fmla="*/ 1794 w 10000"/>
              <a:gd name="connsiteY59-578" fmla="*/ 6944 h 10000"/>
              <a:gd name="connsiteX60-579" fmla="*/ 1973 w 10000"/>
              <a:gd name="connsiteY60-580" fmla="*/ 7579 h 10000"/>
              <a:gd name="connsiteX61-581" fmla="*/ 2152 w 10000"/>
              <a:gd name="connsiteY61-582" fmla="*/ 7897 h 10000"/>
              <a:gd name="connsiteX62-583" fmla="*/ 2152 w 10000"/>
              <a:gd name="connsiteY62-584" fmla="*/ 8108 h 10000"/>
              <a:gd name="connsiteX63-585" fmla="*/ 2332 w 10000"/>
              <a:gd name="connsiteY63-586" fmla="*/ 8320 h 10000"/>
              <a:gd name="connsiteX64-587" fmla="*/ 2691 w 10000"/>
              <a:gd name="connsiteY64-588" fmla="*/ 8532 h 10000"/>
              <a:gd name="connsiteX65-589" fmla="*/ 2870 w 10000"/>
              <a:gd name="connsiteY65-590" fmla="*/ 8638 h 10000"/>
              <a:gd name="connsiteX66-591" fmla="*/ 3229 w 10000"/>
              <a:gd name="connsiteY66-592" fmla="*/ 8743 h 10000"/>
              <a:gd name="connsiteX67-593" fmla="*/ 3587 w 10000"/>
              <a:gd name="connsiteY67-594" fmla="*/ 8836 h 10000"/>
              <a:gd name="connsiteX68-595" fmla="*/ 3946 w 10000"/>
              <a:gd name="connsiteY68-596" fmla="*/ 8942 h 10000"/>
              <a:gd name="connsiteX69-597" fmla="*/ 4283 w 10000"/>
              <a:gd name="connsiteY69-598" fmla="*/ 8942 h 10000"/>
              <a:gd name="connsiteX70-599" fmla="*/ 4821 w 10000"/>
              <a:gd name="connsiteY70-600" fmla="*/ 9048 h 10000"/>
              <a:gd name="connsiteX71-601" fmla="*/ 5359 w 10000"/>
              <a:gd name="connsiteY71-602" fmla="*/ 9048 h 10000"/>
              <a:gd name="connsiteX72-603" fmla="*/ 5897 w 10000"/>
              <a:gd name="connsiteY72-604" fmla="*/ 9048 h 10000"/>
              <a:gd name="connsiteX73-605" fmla="*/ 6435 w 10000"/>
              <a:gd name="connsiteY73-606" fmla="*/ 8942 h 10000"/>
              <a:gd name="connsiteX74-607" fmla="*/ 6794 w 10000"/>
              <a:gd name="connsiteY74-608" fmla="*/ 8942 h 10000"/>
              <a:gd name="connsiteX75-609" fmla="*/ 7332 w 10000"/>
              <a:gd name="connsiteY75-610" fmla="*/ 8836 h 10000"/>
              <a:gd name="connsiteX76-611" fmla="*/ 7691 w 10000"/>
              <a:gd name="connsiteY76-612" fmla="*/ 8743 h 10000"/>
              <a:gd name="connsiteX77-613" fmla="*/ 8049 w 10000"/>
              <a:gd name="connsiteY77-614" fmla="*/ 8638 h 10000"/>
              <a:gd name="connsiteX78-615" fmla="*/ 8229 w 10000"/>
              <a:gd name="connsiteY78-616" fmla="*/ 8532 h 10000"/>
              <a:gd name="connsiteX79-617" fmla="*/ 8229 w 10000"/>
              <a:gd name="connsiteY79-618" fmla="*/ 8426 h 10000"/>
              <a:gd name="connsiteX80-619" fmla="*/ 8386 w 10000"/>
              <a:gd name="connsiteY80-620" fmla="*/ 8214 h 10000"/>
              <a:gd name="connsiteX81-621" fmla="*/ 8565 w 10000"/>
              <a:gd name="connsiteY81-622" fmla="*/ 8003 h 10000"/>
              <a:gd name="connsiteX82-623" fmla="*/ 8744 w 10000"/>
              <a:gd name="connsiteY82-624" fmla="*/ 7897 h 10000"/>
              <a:gd name="connsiteX83-625" fmla="*/ 8744 w 10000"/>
              <a:gd name="connsiteY83-626" fmla="*/ 7579 h 10000"/>
              <a:gd name="connsiteX84-627" fmla="*/ 8924 w 10000"/>
              <a:gd name="connsiteY84-628" fmla="*/ 7368 h 10000"/>
              <a:gd name="connsiteX85-629" fmla="*/ 8924 w 10000"/>
              <a:gd name="connsiteY85-630" fmla="*/ 7156 h 10000"/>
              <a:gd name="connsiteX86-631" fmla="*/ 8924 w 10000"/>
              <a:gd name="connsiteY86-632" fmla="*/ 7050 h 10000"/>
              <a:gd name="connsiteX87-633" fmla="*/ 9103 w 10000"/>
              <a:gd name="connsiteY87-634" fmla="*/ 6839 h 10000"/>
              <a:gd name="connsiteX88-635" fmla="*/ 9103 w 10000"/>
              <a:gd name="connsiteY88-636" fmla="*/ 6733 h 10000"/>
              <a:gd name="connsiteX89-637" fmla="*/ 9283 w 10000"/>
              <a:gd name="connsiteY89-638" fmla="*/ 6733 h 10000"/>
              <a:gd name="connsiteX90-639" fmla="*/ 9283 w 10000"/>
              <a:gd name="connsiteY90-640" fmla="*/ 6627 h 10000"/>
              <a:gd name="connsiteX91-641" fmla="*/ 9283 w 10000"/>
              <a:gd name="connsiteY91-642" fmla="*/ 6627 h 10000"/>
              <a:gd name="connsiteX92-643" fmla="*/ 9462 w 10000"/>
              <a:gd name="connsiteY92-644" fmla="*/ 7050 h 10000"/>
              <a:gd name="connsiteX93-645" fmla="*/ 9462 w 10000"/>
              <a:gd name="connsiteY93-646" fmla="*/ 7156 h 10000"/>
              <a:gd name="connsiteX94-647" fmla="*/ 9462 w 10000"/>
              <a:gd name="connsiteY94-648" fmla="*/ 7368 h 10000"/>
              <a:gd name="connsiteX95-649" fmla="*/ 9462 w 10000"/>
              <a:gd name="connsiteY95-650" fmla="*/ 7579 h 10000"/>
              <a:gd name="connsiteX96-651" fmla="*/ 9641 w 10000"/>
              <a:gd name="connsiteY96-652" fmla="*/ 8003 h 10000"/>
              <a:gd name="connsiteX97-653" fmla="*/ 9641 w 10000"/>
              <a:gd name="connsiteY97-654" fmla="*/ 8320 h 10000"/>
              <a:gd name="connsiteX98-655" fmla="*/ 9821 w 10000"/>
              <a:gd name="connsiteY98-656" fmla="*/ 8638 h 10000"/>
              <a:gd name="connsiteX99-657" fmla="*/ 10000 w 10000"/>
              <a:gd name="connsiteY99-658" fmla="*/ 8836 h 10000"/>
              <a:gd name="connsiteX100-659" fmla="*/ 10000 w 10000"/>
              <a:gd name="connsiteY100-660" fmla="*/ 8942 h 10000"/>
              <a:gd name="connsiteX101-661" fmla="*/ 10000 w 10000"/>
              <a:gd name="connsiteY101-662" fmla="*/ 9048 h 10000"/>
              <a:gd name="connsiteX102-663" fmla="*/ 10000 w 10000"/>
              <a:gd name="connsiteY102-664" fmla="*/ 9153 h 10000"/>
              <a:gd name="connsiteX103-665" fmla="*/ 9821 w 10000"/>
              <a:gd name="connsiteY103-666" fmla="*/ 9259 h 10000"/>
              <a:gd name="connsiteX104-667" fmla="*/ 9462 w 10000"/>
              <a:gd name="connsiteY104-668" fmla="*/ 9365 h 10000"/>
              <a:gd name="connsiteX105-669" fmla="*/ 9103 w 10000"/>
              <a:gd name="connsiteY105-670" fmla="*/ 9471 h 10000"/>
              <a:gd name="connsiteX106-671" fmla="*/ 8744 w 10000"/>
              <a:gd name="connsiteY106-672" fmla="*/ 9577 h 10000"/>
              <a:gd name="connsiteX107-673" fmla="*/ 8229 w 10000"/>
              <a:gd name="connsiteY107-674" fmla="*/ 9683 h 10000"/>
              <a:gd name="connsiteX108-675" fmla="*/ 7511 w 10000"/>
              <a:gd name="connsiteY108-676" fmla="*/ 9788 h 10000"/>
              <a:gd name="connsiteX109-677" fmla="*/ 6973 w 10000"/>
              <a:gd name="connsiteY109-678" fmla="*/ 9894 h 10000"/>
              <a:gd name="connsiteX110-679" fmla="*/ 6256 w 10000"/>
              <a:gd name="connsiteY110-680" fmla="*/ 10000 h 10000"/>
              <a:gd name="connsiteX111-681" fmla="*/ 5359 w 10000"/>
              <a:gd name="connsiteY111-682" fmla="*/ 10000 h 10000"/>
              <a:gd name="connsiteX112-683" fmla="*/ 5359 w 10000"/>
              <a:gd name="connsiteY112-684" fmla="*/ 10000 h 10000"/>
              <a:gd name="connsiteX0-685" fmla="*/ 5359 w 10000"/>
              <a:gd name="connsiteY0-686" fmla="*/ 10000 h 10000"/>
              <a:gd name="connsiteX1-687" fmla="*/ 4641 w 10000"/>
              <a:gd name="connsiteY1-688" fmla="*/ 9894 h 10000"/>
              <a:gd name="connsiteX2-689" fmla="*/ 3946 w 10000"/>
              <a:gd name="connsiteY2-690" fmla="*/ 9894 h 10000"/>
              <a:gd name="connsiteX3-691" fmla="*/ 3408 w 10000"/>
              <a:gd name="connsiteY3-692" fmla="*/ 9788 h 10000"/>
              <a:gd name="connsiteX4-693" fmla="*/ 2870 w 10000"/>
              <a:gd name="connsiteY4-694" fmla="*/ 9683 h 10000"/>
              <a:gd name="connsiteX5-695" fmla="*/ 2511 w 10000"/>
              <a:gd name="connsiteY5-696" fmla="*/ 9577 h 10000"/>
              <a:gd name="connsiteX6-697" fmla="*/ 2152 w 10000"/>
              <a:gd name="connsiteY6-698" fmla="*/ 9365 h 10000"/>
              <a:gd name="connsiteX7-699" fmla="*/ 1794 w 10000"/>
              <a:gd name="connsiteY7-700" fmla="*/ 9153 h 10000"/>
              <a:gd name="connsiteX8-701" fmla="*/ 1614 w 10000"/>
              <a:gd name="connsiteY8-702" fmla="*/ 8942 h 10000"/>
              <a:gd name="connsiteX9-703" fmla="*/ 1256 w 10000"/>
              <a:gd name="connsiteY9-704" fmla="*/ 8638 h 10000"/>
              <a:gd name="connsiteX10-705" fmla="*/ 1076 w 10000"/>
              <a:gd name="connsiteY10-706" fmla="*/ 8320 h 10000"/>
              <a:gd name="connsiteX11-707" fmla="*/ 897 w 10000"/>
              <a:gd name="connsiteY11-708" fmla="*/ 8003 h 10000"/>
              <a:gd name="connsiteX12-709" fmla="*/ 897 w 10000"/>
              <a:gd name="connsiteY12-710" fmla="*/ 7685 h 10000"/>
              <a:gd name="connsiteX13-711" fmla="*/ 717 w 10000"/>
              <a:gd name="connsiteY13-712" fmla="*/ 7474 h 10000"/>
              <a:gd name="connsiteX14-713" fmla="*/ 717 w 10000"/>
              <a:gd name="connsiteY14-714" fmla="*/ 7156 h 10000"/>
              <a:gd name="connsiteX15-715" fmla="*/ 717 w 10000"/>
              <a:gd name="connsiteY15-716" fmla="*/ 6733 h 10000"/>
              <a:gd name="connsiteX16-717" fmla="*/ 717 w 10000"/>
              <a:gd name="connsiteY16-718" fmla="*/ 6310 h 10000"/>
              <a:gd name="connsiteX17-719" fmla="*/ 717 w 10000"/>
              <a:gd name="connsiteY17-720" fmla="*/ 5794 h 10000"/>
              <a:gd name="connsiteX18-721" fmla="*/ 717 w 10000"/>
              <a:gd name="connsiteY18-722" fmla="*/ 5159 h 10000"/>
              <a:gd name="connsiteX19-723" fmla="*/ 717 w 10000"/>
              <a:gd name="connsiteY19-724" fmla="*/ 4524 h 10000"/>
              <a:gd name="connsiteX20-725" fmla="*/ 717 w 10000"/>
              <a:gd name="connsiteY20-726" fmla="*/ 3690 h 10000"/>
              <a:gd name="connsiteX21-727" fmla="*/ 717 w 10000"/>
              <a:gd name="connsiteY21-728" fmla="*/ 2950 h 10000"/>
              <a:gd name="connsiteX22-729" fmla="*/ 717 w 10000"/>
              <a:gd name="connsiteY22-730" fmla="*/ 2315 h 10000"/>
              <a:gd name="connsiteX23-731" fmla="*/ 538 w 10000"/>
              <a:gd name="connsiteY23-732" fmla="*/ 1786 h 10000"/>
              <a:gd name="connsiteX24-733" fmla="*/ 538 w 10000"/>
              <a:gd name="connsiteY24-734" fmla="*/ 1362 h 10000"/>
              <a:gd name="connsiteX25-735" fmla="*/ 538 w 10000"/>
              <a:gd name="connsiteY25-736" fmla="*/ 952 h 10000"/>
              <a:gd name="connsiteX26-737" fmla="*/ 538 w 10000"/>
              <a:gd name="connsiteY26-738" fmla="*/ 635 h 10000"/>
              <a:gd name="connsiteX27-739" fmla="*/ 359 w 10000"/>
              <a:gd name="connsiteY27-740" fmla="*/ 529 h 10000"/>
              <a:gd name="connsiteX28-741" fmla="*/ 359 w 10000"/>
              <a:gd name="connsiteY28-742" fmla="*/ 423 h 10000"/>
              <a:gd name="connsiteX29-743" fmla="*/ 179 w 10000"/>
              <a:gd name="connsiteY29-744" fmla="*/ 317 h 10000"/>
              <a:gd name="connsiteX30-745" fmla="*/ 0 w 10000"/>
              <a:gd name="connsiteY30-746" fmla="*/ 212 h 10000"/>
              <a:gd name="connsiteX31-747" fmla="*/ 0 w 10000"/>
              <a:gd name="connsiteY31-748" fmla="*/ 106 h 10000"/>
              <a:gd name="connsiteX32-749" fmla="*/ 0 w 10000"/>
              <a:gd name="connsiteY32-750" fmla="*/ 0 h 10000"/>
              <a:gd name="connsiteX33-751" fmla="*/ 179 w 10000"/>
              <a:gd name="connsiteY33-752" fmla="*/ 0 h 10000"/>
              <a:gd name="connsiteX34-753" fmla="*/ 359 w 10000"/>
              <a:gd name="connsiteY34-754" fmla="*/ 0 h 10000"/>
              <a:gd name="connsiteX35-755" fmla="*/ 538 w 10000"/>
              <a:gd name="connsiteY35-756" fmla="*/ 0 h 10000"/>
              <a:gd name="connsiteX36-757" fmla="*/ 897 w 10000"/>
              <a:gd name="connsiteY36-758" fmla="*/ 0 h 10000"/>
              <a:gd name="connsiteX37-759" fmla="*/ 1435 w 10000"/>
              <a:gd name="connsiteY37-760" fmla="*/ 106 h 10000"/>
              <a:gd name="connsiteX38-761" fmla="*/ 1614 w 10000"/>
              <a:gd name="connsiteY38-762" fmla="*/ 212 h 10000"/>
              <a:gd name="connsiteX39-763" fmla="*/ 1794 w 10000"/>
              <a:gd name="connsiteY39-764" fmla="*/ 317 h 10000"/>
              <a:gd name="connsiteX40-765" fmla="*/ 1973 w 10000"/>
              <a:gd name="connsiteY40-766" fmla="*/ 423 h 10000"/>
              <a:gd name="connsiteX41-767" fmla="*/ 1973 w 10000"/>
              <a:gd name="connsiteY41-768" fmla="*/ 635 h 10000"/>
              <a:gd name="connsiteX42-769" fmla="*/ 1973 w 10000"/>
              <a:gd name="connsiteY42-770" fmla="*/ 952 h 10000"/>
              <a:gd name="connsiteX43-771" fmla="*/ 1794 w 10000"/>
              <a:gd name="connsiteY43-772" fmla="*/ 1058 h 10000"/>
              <a:gd name="connsiteX44-773" fmla="*/ 1794 w 10000"/>
              <a:gd name="connsiteY44-774" fmla="*/ 1164 h 10000"/>
              <a:gd name="connsiteX45-775" fmla="*/ 1794 w 10000"/>
              <a:gd name="connsiteY45-776" fmla="*/ 1468 h 10000"/>
              <a:gd name="connsiteX46-777" fmla="*/ 1794 w 10000"/>
              <a:gd name="connsiteY46-778" fmla="*/ 1680 h 10000"/>
              <a:gd name="connsiteX47-779" fmla="*/ 1794 w 10000"/>
              <a:gd name="connsiteY47-780" fmla="*/ 2103 h 10000"/>
              <a:gd name="connsiteX48-781" fmla="*/ 1794 w 10000"/>
              <a:gd name="connsiteY48-782" fmla="*/ 2421 h 10000"/>
              <a:gd name="connsiteX49-783" fmla="*/ 1614 w 10000"/>
              <a:gd name="connsiteY49-784" fmla="*/ 2950 h 10000"/>
              <a:gd name="connsiteX50-785" fmla="*/ 1614 w 10000"/>
              <a:gd name="connsiteY50-786" fmla="*/ 3479 h 10000"/>
              <a:gd name="connsiteX51-787" fmla="*/ 1614 w 10000"/>
              <a:gd name="connsiteY51-788" fmla="*/ 3995 h 10000"/>
              <a:gd name="connsiteX52-789" fmla="*/ 1614 w 10000"/>
              <a:gd name="connsiteY52-790" fmla="*/ 4418 h 10000"/>
              <a:gd name="connsiteX53-791" fmla="*/ 1614 w 10000"/>
              <a:gd name="connsiteY53-792" fmla="*/ 4841 h 10000"/>
              <a:gd name="connsiteX54-793" fmla="*/ 1614 w 10000"/>
              <a:gd name="connsiteY54-794" fmla="*/ 5265 h 10000"/>
              <a:gd name="connsiteX55-795" fmla="*/ 1794 w 10000"/>
              <a:gd name="connsiteY55-796" fmla="*/ 5582 h 10000"/>
              <a:gd name="connsiteX56-797" fmla="*/ 1794 w 10000"/>
              <a:gd name="connsiteY56-798" fmla="*/ 5899 h 10000"/>
              <a:gd name="connsiteX57-799" fmla="*/ 1794 w 10000"/>
              <a:gd name="connsiteY57-800" fmla="*/ 6111 h 10000"/>
              <a:gd name="connsiteX58-801" fmla="*/ 1794 w 10000"/>
              <a:gd name="connsiteY58-802" fmla="*/ 6310 h 10000"/>
              <a:gd name="connsiteX59-803" fmla="*/ 1794 w 10000"/>
              <a:gd name="connsiteY59-804" fmla="*/ 6944 h 10000"/>
              <a:gd name="connsiteX60-805" fmla="*/ 1973 w 10000"/>
              <a:gd name="connsiteY60-806" fmla="*/ 7579 h 10000"/>
              <a:gd name="connsiteX61-807" fmla="*/ 2152 w 10000"/>
              <a:gd name="connsiteY61-808" fmla="*/ 7897 h 10000"/>
              <a:gd name="connsiteX62-809" fmla="*/ 2152 w 10000"/>
              <a:gd name="connsiteY62-810" fmla="*/ 8108 h 10000"/>
              <a:gd name="connsiteX63-811" fmla="*/ 2332 w 10000"/>
              <a:gd name="connsiteY63-812" fmla="*/ 8320 h 10000"/>
              <a:gd name="connsiteX64-813" fmla="*/ 2691 w 10000"/>
              <a:gd name="connsiteY64-814" fmla="*/ 8532 h 10000"/>
              <a:gd name="connsiteX65-815" fmla="*/ 2870 w 10000"/>
              <a:gd name="connsiteY65-816" fmla="*/ 8638 h 10000"/>
              <a:gd name="connsiteX66-817" fmla="*/ 3229 w 10000"/>
              <a:gd name="connsiteY66-818" fmla="*/ 8743 h 10000"/>
              <a:gd name="connsiteX67-819" fmla="*/ 3587 w 10000"/>
              <a:gd name="connsiteY67-820" fmla="*/ 8836 h 10000"/>
              <a:gd name="connsiteX68-821" fmla="*/ 3946 w 10000"/>
              <a:gd name="connsiteY68-822" fmla="*/ 8942 h 10000"/>
              <a:gd name="connsiteX69-823" fmla="*/ 4283 w 10000"/>
              <a:gd name="connsiteY69-824" fmla="*/ 8942 h 10000"/>
              <a:gd name="connsiteX70-825" fmla="*/ 4821 w 10000"/>
              <a:gd name="connsiteY70-826" fmla="*/ 9048 h 10000"/>
              <a:gd name="connsiteX71-827" fmla="*/ 5359 w 10000"/>
              <a:gd name="connsiteY71-828" fmla="*/ 9048 h 10000"/>
              <a:gd name="connsiteX72-829" fmla="*/ 5897 w 10000"/>
              <a:gd name="connsiteY72-830" fmla="*/ 9048 h 10000"/>
              <a:gd name="connsiteX73-831" fmla="*/ 6435 w 10000"/>
              <a:gd name="connsiteY73-832" fmla="*/ 8942 h 10000"/>
              <a:gd name="connsiteX74-833" fmla="*/ 6794 w 10000"/>
              <a:gd name="connsiteY74-834" fmla="*/ 8942 h 10000"/>
              <a:gd name="connsiteX75-835" fmla="*/ 7332 w 10000"/>
              <a:gd name="connsiteY75-836" fmla="*/ 8836 h 10000"/>
              <a:gd name="connsiteX76-837" fmla="*/ 7691 w 10000"/>
              <a:gd name="connsiteY76-838" fmla="*/ 8743 h 10000"/>
              <a:gd name="connsiteX77-839" fmla="*/ 8049 w 10000"/>
              <a:gd name="connsiteY77-840" fmla="*/ 8638 h 10000"/>
              <a:gd name="connsiteX78-841" fmla="*/ 8229 w 10000"/>
              <a:gd name="connsiteY78-842" fmla="*/ 8532 h 10000"/>
              <a:gd name="connsiteX79-843" fmla="*/ 8229 w 10000"/>
              <a:gd name="connsiteY79-844" fmla="*/ 8426 h 10000"/>
              <a:gd name="connsiteX80-845" fmla="*/ 8386 w 10000"/>
              <a:gd name="connsiteY80-846" fmla="*/ 8214 h 10000"/>
              <a:gd name="connsiteX81-847" fmla="*/ 8565 w 10000"/>
              <a:gd name="connsiteY81-848" fmla="*/ 8003 h 10000"/>
              <a:gd name="connsiteX82-849" fmla="*/ 8744 w 10000"/>
              <a:gd name="connsiteY82-850" fmla="*/ 7897 h 10000"/>
              <a:gd name="connsiteX83-851" fmla="*/ 8744 w 10000"/>
              <a:gd name="connsiteY83-852" fmla="*/ 7579 h 10000"/>
              <a:gd name="connsiteX84-853" fmla="*/ 8924 w 10000"/>
              <a:gd name="connsiteY84-854" fmla="*/ 7368 h 10000"/>
              <a:gd name="connsiteX85-855" fmla="*/ 8924 w 10000"/>
              <a:gd name="connsiteY85-856" fmla="*/ 7156 h 10000"/>
              <a:gd name="connsiteX86-857" fmla="*/ 8924 w 10000"/>
              <a:gd name="connsiteY86-858" fmla="*/ 7050 h 10000"/>
              <a:gd name="connsiteX87-859" fmla="*/ 9103 w 10000"/>
              <a:gd name="connsiteY87-860" fmla="*/ 6839 h 10000"/>
              <a:gd name="connsiteX88-861" fmla="*/ 9103 w 10000"/>
              <a:gd name="connsiteY88-862" fmla="*/ 6733 h 10000"/>
              <a:gd name="connsiteX89-863" fmla="*/ 9283 w 10000"/>
              <a:gd name="connsiteY89-864" fmla="*/ 6733 h 10000"/>
              <a:gd name="connsiteX90-865" fmla="*/ 9283 w 10000"/>
              <a:gd name="connsiteY90-866" fmla="*/ 6627 h 10000"/>
              <a:gd name="connsiteX91-867" fmla="*/ 9462 w 10000"/>
              <a:gd name="connsiteY91-868" fmla="*/ 7050 h 10000"/>
              <a:gd name="connsiteX92-869" fmla="*/ 9462 w 10000"/>
              <a:gd name="connsiteY92-870" fmla="*/ 7156 h 10000"/>
              <a:gd name="connsiteX93-871" fmla="*/ 9462 w 10000"/>
              <a:gd name="connsiteY93-872" fmla="*/ 7368 h 10000"/>
              <a:gd name="connsiteX94-873" fmla="*/ 9462 w 10000"/>
              <a:gd name="connsiteY94-874" fmla="*/ 7579 h 10000"/>
              <a:gd name="connsiteX95-875" fmla="*/ 9641 w 10000"/>
              <a:gd name="connsiteY95-876" fmla="*/ 8003 h 10000"/>
              <a:gd name="connsiteX96-877" fmla="*/ 9641 w 10000"/>
              <a:gd name="connsiteY96-878" fmla="*/ 8320 h 10000"/>
              <a:gd name="connsiteX97-879" fmla="*/ 9821 w 10000"/>
              <a:gd name="connsiteY97-880" fmla="*/ 8638 h 10000"/>
              <a:gd name="connsiteX98-881" fmla="*/ 10000 w 10000"/>
              <a:gd name="connsiteY98-882" fmla="*/ 8836 h 10000"/>
              <a:gd name="connsiteX99-883" fmla="*/ 10000 w 10000"/>
              <a:gd name="connsiteY99-884" fmla="*/ 8942 h 10000"/>
              <a:gd name="connsiteX100-885" fmla="*/ 10000 w 10000"/>
              <a:gd name="connsiteY100-886" fmla="*/ 9048 h 10000"/>
              <a:gd name="connsiteX101-887" fmla="*/ 10000 w 10000"/>
              <a:gd name="connsiteY101-888" fmla="*/ 9153 h 10000"/>
              <a:gd name="connsiteX102-889" fmla="*/ 9821 w 10000"/>
              <a:gd name="connsiteY102-890" fmla="*/ 9259 h 10000"/>
              <a:gd name="connsiteX103-891" fmla="*/ 9462 w 10000"/>
              <a:gd name="connsiteY103-892" fmla="*/ 9365 h 10000"/>
              <a:gd name="connsiteX104-893" fmla="*/ 9103 w 10000"/>
              <a:gd name="connsiteY104-894" fmla="*/ 9471 h 10000"/>
              <a:gd name="connsiteX105-895" fmla="*/ 8744 w 10000"/>
              <a:gd name="connsiteY105-896" fmla="*/ 9577 h 10000"/>
              <a:gd name="connsiteX106-897" fmla="*/ 8229 w 10000"/>
              <a:gd name="connsiteY106-898" fmla="*/ 9683 h 10000"/>
              <a:gd name="connsiteX107-899" fmla="*/ 7511 w 10000"/>
              <a:gd name="connsiteY107-900" fmla="*/ 9788 h 10000"/>
              <a:gd name="connsiteX108-901" fmla="*/ 6973 w 10000"/>
              <a:gd name="connsiteY108-902" fmla="*/ 9894 h 10000"/>
              <a:gd name="connsiteX109-903" fmla="*/ 6256 w 10000"/>
              <a:gd name="connsiteY109-904" fmla="*/ 10000 h 10000"/>
              <a:gd name="connsiteX110-905" fmla="*/ 5359 w 10000"/>
              <a:gd name="connsiteY110-906" fmla="*/ 10000 h 10000"/>
              <a:gd name="connsiteX111-907" fmla="*/ 5359 w 10000"/>
              <a:gd name="connsiteY111-908" fmla="*/ 10000 h 10000"/>
              <a:gd name="connsiteX0-909" fmla="*/ 5359 w 10000"/>
              <a:gd name="connsiteY0-910" fmla="*/ 10000 h 10000"/>
              <a:gd name="connsiteX1-911" fmla="*/ 4641 w 10000"/>
              <a:gd name="connsiteY1-912" fmla="*/ 9894 h 10000"/>
              <a:gd name="connsiteX2-913" fmla="*/ 3946 w 10000"/>
              <a:gd name="connsiteY2-914" fmla="*/ 9894 h 10000"/>
              <a:gd name="connsiteX3-915" fmla="*/ 3408 w 10000"/>
              <a:gd name="connsiteY3-916" fmla="*/ 9788 h 10000"/>
              <a:gd name="connsiteX4-917" fmla="*/ 2870 w 10000"/>
              <a:gd name="connsiteY4-918" fmla="*/ 9683 h 10000"/>
              <a:gd name="connsiteX5-919" fmla="*/ 2511 w 10000"/>
              <a:gd name="connsiteY5-920" fmla="*/ 9577 h 10000"/>
              <a:gd name="connsiteX6-921" fmla="*/ 2152 w 10000"/>
              <a:gd name="connsiteY6-922" fmla="*/ 9365 h 10000"/>
              <a:gd name="connsiteX7-923" fmla="*/ 1794 w 10000"/>
              <a:gd name="connsiteY7-924" fmla="*/ 9153 h 10000"/>
              <a:gd name="connsiteX8-925" fmla="*/ 1614 w 10000"/>
              <a:gd name="connsiteY8-926" fmla="*/ 8942 h 10000"/>
              <a:gd name="connsiteX9-927" fmla="*/ 1256 w 10000"/>
              <a:gd name="connsiteY9-928" fmla="*/ 8638 h 10000"/>
              <a:gd name="connsiteX10-929" fmla="*/ 1076 w 10000"/>
              <a:gd name="connsiteY10-930" fmla="*/ 8320 h 10000"/>
              <a:gd name="connsiteX11-931" fmla="*/ 897 w 10000"/>
              <a:gd name="connsiteY11-932" fmla="*/ 8003 h 10000"/>
              <a:gd name="connsiteX12-933" fmla="*/ 897 w 10000"/>
              <a:gd name="connsiteY12-934" fmla="*/ 7685 h 10000"/>
              <a:gd name="connsiteX13-935" fmla="*/ 717 w 10000"/>
              <a:gd name="connsiteY13-936" fmla="*/ 7474 h 10000"/>
              <a:gd name="connsiteX14-937" fmla="*/ 717 w 10000"/>
              <a:gd name="connsiteY14-938" fmla="*/ 7156 h 10000"/>
              <a:gd name="connsiteX15-939" fmla="*/ 717 w 10000"/>
              <a:gd name="connsiteY15-940" fmla="*/ 6733 h 10000"/>
              <a:gd name="connsiteX16-941" fmla="*/ 717 w 10000"/>
              <a:gd name="connsiteY16-942" fmla="*/ 6310 h 10000"/>
              <a:gd name="connsiteX17-943" fmla="*/ 717 w 10000"/>
              <a:gd name="connsiteY17-944" fmla="*/ 5794 h 10000"/>
              <a:gd name="connsiteX18-945" fmla="*/ 717 w 10000"/>
              <a:gd name="connsiteY18-946" fmla="*/ 5159 h 10000"/>
              <a:gd name="connsiteX19-947" fmla="*/ 717 w 10000"/>
              <a:gd name="connsiteY19-948" fmla="*/ 4524 h 10000"/>
              <a:gd name="connsiteX20-949" fmla="*/ 717 w 10000"/>
              <a:gd name="connsiteY20-950" fmla="*/ 3690 h 10000"/>
              <a:gd name="connsiteX21-951" fmla="*/ 717 w 10000"/>
              <a:gd name="connsiteY21-952" fmla="*/ 2950 h 10000"/>
              <a:gd name="connsiteX22-953" fmla="*/ 717 w 10000"/>
              <a:gd name="connsiteY22-954" fmla="*/ 2315 h 10000"/>
              <a:gd name="connsiteX23-955" fmla="*/ 538 w 10000"/>
              <a:gd name="connsiteY23-956" fmla="*/ 1786 h 10000"/>
              <a:gd name="connsiteX24-957" fmla="*/ 538 w 10000"/>
              <a:gd name="connsiteY24-958" fmla="*/ 1362 h 10000"/>
              <a:gd name="connsiteX25-959" fmla="*/ 538 w 10000"/>
              <a:gd name="connsiteY25-960" fmla="*/ 952 h 10000"/>
              <a:gd name="connsiteX26-961" fmla="*/ 538 w 10000"/>
              <a:gd name="connsiteY26-962" fmla="*/ 635 h 10000"/>
              <a:gd name="connsiteX27-963" fmla="*/ 359 w 10000"/>
              <a:gd name="connsiteY27-964" fmla="*/ 529 h 10000"/>
              <a:gd name="connsiteX28-965" fmla="*/ 359 w 10000"/>
              <a:gd name="connsiteY28-966" fmla="*/ 423 h 10000"/>
              <a:gd name="connsiteX29-967" fmla="*/ 179 w 10000"/>
              <a:gd name="connsiteY29-968" fmla="*/ 317 h 10000"/>
              <a:gd name="connsiteX30-969" fmla="*/ 0 w 10000"/>
              <a:gd name="connsiteY30-970" fmla="*/ 212 h 10000"/>
              <a:gd name="connsiteX31-971" fmla="*/ 0 w 10000"/>
              <a:gd name="connsiteY31-972" fmla="*/ 106 h 10000"/>
              <a:gd name="connsiteX32-973" fmla="*/ 0 w 10000"/>
              <a:gd name="connsiteY32-974" fmla="*/ 0 h 10000"/>
              <a:gd name="connsiteX33-975" fmla="*/ 179 w 10000"/>
              <a:gd name="connsiteY33-976" fmla="*/ 0 h 10000"/>
              <a:gd name="connsiteX34-977" fmla="*/ 359 w 10000"/>
              <a:gd name="connsiteY34-978" fmla="*/ 0 h 10000"/>
              <a:gd name="connsiteX35-979" fmla="*/ 538 w 10000"/>
              <a:gd name="connsiteY35-980" fmla="*/ 0 h 10000"/>
              <a:gd name="connsiteX36-981" fmla="*/ 897 w 10000"/>
              <a:gd name="connsiteY36-982" fmla="*/ 0 h 10000"/>
              <a:gd name="connsiteX37-983" fmla="*/ 1435 w 10000"/>
              <a:gd name="connsiteY37-984" fmla="*/ 106 h 10000"/>
              <a:gd name="connsiteX38-985" fmla="*/ 1614 w 10000"/>
              <a:gd name="connsiteY38-986" fmla="*/ 212 h 10000"/>
              <a:gd name="connsiteX39-987" fmla="*/ 1794 w 10000"/>
              <a:gd name="connsiteY39-988" fmla="*/ 317 h 10000"/>
              <a:gd name="connsiteX40-989" fmla="*/ 1973 w 10000"/>
              <a:gd name="connsiteY40-990" fmla="*/ 423 h 10000"/>
              <a:gd name="connsiteX41-991" fmla="*/ 1973 w 10000"/>
              <a:gd name="connsiteY41-992" fmla="*/ 635 h 10000"/>
              <a:gd name="connsiteX42-993" fmla="*/ 1973 w 10000"/>
              <a:gd name="connsiteY42-994" fmla="*/ 952 h 10000"/>
              <a:gd name="connsiteX43-995" fmla="*/ 1794 w 10000"/>
              <a:gd name="connsiteY43-996" fmla="*/ 1058 h 10000"/>
              <a:gd name="connsiteX44-997" fmla="*/ 1794 w 10000"/>
              <a:gd name="connsiteY44-998" fmla="*/ 1164 h 10000"/>
              <a:gd name="connsiteX45-999" fmla="*/ 1794 w 10000"/>
              <a:gd name="connsiteY45-1000" fmla="*/ 1468 h 10000"/>
              <a:gd name="connsiteX46-1001" fmla="*/ 1794 w 10000"/>
              <a:gd name="connsiteY46-1002" fmla="*/ 1680 h 10000"/>
              <a:gd name="connsiteX47-1003" fmla="*/ 1794 w 10000"/>
              <a:gd name="connsiteY47-1004" fmla="*/ 2103 h 10000"/>
              <a:gd name="connsiteX48-1005" fmla="*/ 1794 w 10000"/>
              <a:gd name="connsiteY48-1006" fmla="*/ 2421 h 10000"/>
              <a:gd name="connsiteX49-1007" fmla="*/ 1614 w 10000"/>
              <a:gd name="connsiteY49-1008" fmla="*/ 2950 h 10000"/>
              <a:gd name="connsiteX50-1009" fmla="*/ 1614 w 10000"/>
              <a:gd name="connsiteY50-1010" fmla="*/ 3479 h 10000"/>
              <a:gd name="connsiteX51-1011" fmla="*/ 1614 w 10000"/>
              <a:gd name="connsiteY51-1012" fmla="*/ 3995 h 10000"/>
              <a:gd name="connsiteX52-1013" fmla="*/ 1614 w 10000"/>
              <a:gd name="connsiteY52-1014" fmla="*/ 4418 h 10000"/>
              <a:gd name="connsiteX53-1015" fmla="*/ 1614 w 10000"/>
              <a:gd name="connsiteY53-1016" fmla="*/ 4841 h 10000"/>
              <a:gd name="connsiteX54-1017" fmla="*/ 1614 w 10000"/>
              <a:gd name="connsiteY54-1018" fmla="*/ 5265 h 10000"/>
              <a:gd name="connsiteX55-1019" fmla="*/ 1794 w 10000"/>
              <a:gd name="connsiteY55-1020" fmla="*/ 5582 h 10000"/>
              <a:gd name="connsiteX56-1021" fmla="*/ 1794 w 10000"/>
              <a:gd name="connsiteY56-1022" fmla="*/ 5899 h 10000"/>
              <a:gd name="connsiteX57-1023" fmla="*/ 1794 w 10000"/>
              <a:gd name="connsiteY57-1024" fmla="*/ 6111 h 10000"/>
              <a:gd name="connsiteX58-1025" fmla="*/ 1794 w 10000"/>
              <a:gd name="connsiteY58-1026" fmla="*/ 6310 h 10000"/>
              <a:gd name="connsiteX59-1027" fmla="*/ 1794 w 10000"/>
              <a:gd name="connsiteY59-1028" fmla="*/ 6944 h 10000"/>
              <a:gd name="connsiteX60-1029" fmla="*/ 1973 w 10000"/>
              <a:gd name="connsiteY60-1030" fmla="*/ 7579 h 10000"/>
              <a:gd name="connsiteX61-1031" fmla="*/ 2152 w 10000"/>
              <a:gd name="connsiteY61-1032" fmla="*/ 7897 h 10000"/>
              <a:gd name="connsiteX62-1033" fmla="*/ 2152 w 10000"/>
              <a:gd name="connsiteY62-1034" fmla="*/ 8108 h 10000"/>
              <a:gd name="connsiteX63-1035" fmla="*/ 2332 w 10000"/>
              <a:gd name="connsiteY63-1036" fmla="*/ 8320 h 10000"/>
              <a:gd name="connsiteX64-1037" fmla="*/ 2691 w 10000"/>
              <a:gd name="connsiteY64-1038" fmla="*/ 8532 h 10000"/>
              <a:gd name="connsiteX65-1039" fmla="*/ 2870 w 10000"/>
              <a:gd name="connsiteY65-1040" fmla="*/ 8638 h 10000"/>
              <a:gd name="connsiteX66-1041" fmla="*/ 3229 w 10000"/>
              <a:gd name="connsiteY66-1042" fmla="*/ 8743 h 10000"/>
              <a:gd name="connsiteX67-1043" fmla="*/ 3587 w 10000"/>
              <a:gd name="connsiteY67-1044" fmla="*/ 8836 h 10000"/>
              <a:gd name="connsiteX68-1045" fmla="*/ 3946 w 10000"/>
              <a:gd name="connsiteY68-1046" fmla="*/ 8942 h 10000"/>
              <a:gd name="connsiteX69-1047" fmla="*/ 4283 w 10000"/>
              <a:gd name="connsiteY69-1048" fmla="*/ 8942 h 10000"/>
              <a:gd name="connsiteX70-1049" fmla="*/ 4821 w 10000"/>
              <a:gd name="connsiteY70-1050" fmla="*/ 9048 h 10000"/>
              <a:gd name="connsiteX71-1051" fmla="*/ 5359 w 10000"/>
              <a:gd name="connsiteY71-1052" fmla="*/ 9048 h 10000"/>
              <a:gd name="connsiteX72-1053" fmla="*/ 5897 w 10000"/>
              <a:gd name="connsiteY72-1054" fmla="*/ 9048 h 10000"/>
              <a:gd name="connsiteX73-1055" fmla="*/ 6435 w 10000"/>
              <a:gd name="connsiteY73-1056" fmla="*/ 8942 h 10000"/>
              <a:gd name="connsiteX74-1057" fmla="*/ 6794 w 10000"/>
              <a:gd name="connsiteY74-1058" fmla="*/ 8942 h 10000"/>
              <a:gd name="connsiteX75-1059" fmla="*/ 7332 w 10000"/>
              <a:gd name="connsiteY75-1060" fmla="*/ 8836 h 10000"/>
              <a:gd name="connsiteX76-1061" fmla="*/ 7691 w 10000"/>
              <a:gd name="connsiteY76-1062" fmla="*/ 8743 h 10000"/>
              <a:gd name="connsiteX77-1063" fmla="*/ 8049 w 10000"/>
              <a:gd name="connsiteY77-1064" fmla="*/ 8638 h 10000"/>
              <a:gd name="connsiteX78-1065" fmla="*/ 8229 w 10000"/>
              <a:gd name="connsiteY78-1066" fmla="*/ 8532 h 10000"/>
              <a:gd name="connsiteX79-1067" fmla="*/ 8229 w 10000"/>
              <a:gd name="connsiteY79-1068" fmla="*/ 8426 h 10000"/>
              <a:gd name="connsiteX80-1069" fmla="*/ 8386 w 10000"/>
              <a:gd name="connsiteY80-1070" fmla="*/ 8214 h 10000"/>
              <a:gd name="connsiteX81-1071" fmla="*/ 8565 w 10000"/>
              <a:gd name="connsiteY81-1072" fmla="*/ 8003 h 10000"/>
              <a:gd name="connsiteX82-1073" fmla="*/ 8744 w 10000"/>
              <a:gd name="connsiteY82-1074" fmla="*/ 7897 h 10000"/>
              <a:gd name="connsiteX83-1075" fmla="*/ 8744 w 10000"/>
              <a:gd name="connsiteY83-1076" fmla="*/ 7579 h 10000"/>
              <a:gd name="connsiteX84-1077" fmla="*/ 8924 w 10000"/>
              <a:gd name="connsiteY84-1078" fmla="*/ 7368 h 10000"/>
              <a:gd name="connsiteX85-1079" fmla="*/ 8924 w 10000"/>
              <a:gd name="connsiteY85-1080" fmla="*/ 7156 h 10000"/>
              <a:gd name="connsiteX86-1081" fmla="*/ 8924 w 10000"/>
              <a:gd name="connsiteY86-1082" fmla="*/ 7050 h 10000"/>
              <a:gd name="connsiteX87-1083" fmla="*/ 9103 w 10000"/>
              <a:gd name="connsiteY87-1084" fmla="*/ 6839 h 10000"/>
              <a:gd name="connsiteX88-1085" fmla="*/ 9103 w 10000"/>
              <a:gd name="connsiteY88-1086" fmla="*/ 6733 h 10000"/>
              <a:gd name="connsiteX89-1087" fmla="*/ 9283 w 10000"/>
              <a:gd name="connsiteY89-1088" fmla="*/ 6733 h 10000"/>
              <a:gd name="connsiteX90-1089" fmla="*/ 9462 w 10000"/>
              <a:gd name="connsiteY90-1090" fmla="*/ 7050 h 10000"/>
              <a:gd name="connsiteX91-1091" fmla="*/ 9462 w 10000"/>
              <a:gd name="connsiteY91-1092" fmla="*/ 7156 h 10000"/>
              <a:gd name="connsiteX92-1093" fmla="*/ 9462 w 10000"/>
              <a:gd name="connsiteY92-1094" fmla="*/ 7368 h 10000"/>
              <a:gd name="connsiteX93-1095" fmla="*/ 9462 w 10000"/>
              <a:gd name="connsiteY93-1096" fmla="*/ 7579 h 10000"/>
              <a:gd name="connsiteX94-1097" fmla="*/ 9641 w 10000"/>
              <a:gd name="connsiteY94-1098" fmla="*/ 8003 h 10000"/>
              <a:gd name="connsiteX95-1099" fmla="*/ 9641 w 10000"/>
              <a:gd name="connsiteY95-1100" fmla="*/ 8320 h 10000"/>
              <a:gd name="connsiteX96-1101" fmla="*/ 9821 w 10000"/>
              <a:gd name="connsiteY96-1102" fmla="*/ 8638 h 10000"/>
              <a:gd name="connsiteX97-1103" fmla="*/ 10000 w 10000"/>
              <a:gd name="connsiteY97-1104" fmla="*/ 8836 h 10000"/>
              <a:gd name="connsiteX98-1105" fmla="*/ 10000 w 10000"/>
              <a:gd name="connsiteY98-1106" fmla="*/ 8942 h 10000"/>
              <a:gd name="connsiteX99-1107" fmla="*/ 10000 w 10000"/>
              <a:gd name="connsiteY99-1108" fmla="*/ 9048 h 10000"/>
              <a:gd name="connsiteX100-1109" fmla="*/ 10000 w 10000"/>
              <a:gd name="connsiteY100-1110" fmla="*/ 9153 h 10000"/>
              <a:gd name="connsiteX101-1111" fmla="*/ 9821 w 10000"/>
              <a:gd name="connsiteY101-1112" fmla="*/ 9259 h 10000"/>
              <a:gd name="connsiteX102-1113" fmla="*/ 9462 w 10000"/>
              <a:gd name="connsiteY102-1114" fmla="*/ 9365 h 10000"/>
              <a:gd name="connsiteX103-1115" fmla="*/ 9103 w 10000"/>
              <a:gd name="connsiteY103-1116" fmla="*/ 9471 h 10000"/>
              <a:gd name="connsiteX104-1117" fmla="*/ 8744 w 10000"/>
              <a:gd name="connsiteY104-1118" fmla="*/ 9577 h 10000"/>
              <a:gd name="connsiteX105-1119" fmla="*/ 8229 w 10000"/>
              <a:gd name="connsiteY105-1120" fmla="*/ 9683 h 10000"/>
              <a:gd name="connsiteX106-1121" fmla="*/ 7511 w 10000"/>
              <a:gd name="connsiteY106-1122" fmla="*/ 9788 h 10000"/>
              <a:gd name="connsiteX107-1123" fmla="*/ 6973 w 10000"/>
              <a:gd name="connsiteY107-1124" fmla="*/ 9894 h 10000"/>
              <a:gd name="connsiteX108-1125" fmla="*/ 6256 w 10000"/>
              <a:gd name="connsiteY108-1126" fmla="*/ 10000 h 10000"/>
              <a:gd name="connsiteX109-1127" fmla="*/ 5359 w 10000"/>
              <a:gd name="connsiteY109-1128" fmla="*/ 10000 h 10000"/>
              <a:gd name="connsiteX110-1129" fmla="*/ 5359 w 10000"/>
              <a:gd name="connsiteY110-1130" fmla="*/ 10000 h 10000"/>
              <a:gd name="connsiteX0-1131" fmla="*/ 5359 w 10000"/>
              <a:gd name="connsiteY0-1132" fmla="*/ 10000 h 10000"/>
              <a:gd name="connsiteX1-1133" fmla="*/ 4641 w 10000"/>
              <a:gd name="connsiteY1-1134" fmla="*/ 9894 h 10000"/>
              <a:gd name="connsiteX2-1135" fmla="*/ 3946 w 10000"/>
              <a:gd name="connsiteY2-1136" fmla="*/ 9894 h 10000"/>
              <a:gd name="connsiteX3-1137" fmla="*/ 3408 w 10000"/>
              <a:gd name="connsiteY3-1138" fmla="*/ 9788 h 10000"/>
              <a:gd name="connsiteX4-1139" fmla="*/ 2870 w 10000"/>
              <a:gd name="connsiteY4-1140" fmla="*/ 9683 h 10000"/>
              <a:gd name="connsiteX5-1141" fmla="*/ 2511 w 10000"/>
              <a:gd name="connsiteY5-1142" fmla="*/ 9577 h 10000"/>
              <a:gd name="connsiteX6-1143" fmla="*/ 2152 w 10000"/>
              <a:gd name="connsiteY6-1144" fmla="*/ 9365 h 10000"/>
              <a:gd name="connsiteX7-1145" fmla="*/ 1794 w 10000"/>
              <a:gd name="connsiteY7-1146" fmla="*/ 9153 h 10000"/>
              <a:gd name="connsiteX8-1147" fmla="*/ 1614 w 10000"/>
              <a:gd name="connsiteY8-1148" fmla="*/ 8942 h 10000"/>
              <a:gd name="connsiteX9-1149" fmla="*/ 1256 w 10000"/>
              <a:gd name="connsiteY9-1150" fmla="*/ 8638 h 10000"/>
              <a:gd name="connsiteX10-1151" fmla="*/ 1076 w 10000"/>
              <a:gd name="connsiteY10-1152" fmla="*/ 8320 h 10000"/>
              <a:gd name="connsiteX11-1153" fmla="*/ 897 w 10000"/>
              <a:gd name="connsiteY11-1154" fmla="*/ 8003 h 10000"/>
              <a:gd name="connsiteX12-1155" fmla="*/ 897 w 10000"/>
              <a:gd name="connsiteY12-1156" fmla="*/ 7685 h 10000"/>
              <a:gd name="connsiteX13-1157" fmla="*/ 717 w 10000"/>
              <a:gd name="connsiteY13-1158" fmla="*/ 7474 h 10000"/>
              <a:gd name="connsiteX14-1159" fmla="*/ 717 w 10000"/>
              <a:gd name="connsiteY14-1160" fmla="*/ 7156 h 10000"/>
              <a:gd name="connsiteX15-1161" fmla="*/ 717 w 10000"/>
              <a:gd name="connsiteY15-1162" fmla="*/ 6733 h 10000"/>
              <a:gd name="connsiteX16-1163" fmla="*/ 717 w 10000"/>
              <a:gd name="connsiteY16-1164" fmla="*/ 6310 h 10000"/>
              <a:gd name="connsiteX17-1165" fmla="*/ 717 w 10000"/>
              <a:gd name="connsiteY17-1166" fmla="*/ 5794 h 10000"/>
              <a:gd name="connsiteX18-1167" fmla="*/ 717 w 10000"/>
              <a:gd name="connsiteY18-1168" fmla="*/ 5159 h 10000"/>
              <a:gd name="connsiteX19-1169" fmla="*/ 717 w 10000"/>
              <a:gd name="connsiteY19-1170" fmla="*/ 4524 h 10000"/>
              <a:gd name="connsiteX20-1171" fmla="*/ 717 w 10000"/>
              <a:gd name="connsiteY20-1172" fmla="*/ 3690 h 10000"/>
              <a:gd name="connsiteX21-1173" fmla="*/ 717 w 10000"/>
              <a:gd name="connsiteY21-1174" fmla="*/ 2950 h 10000"/>
              <a:gd name="connsiteX22-1175" fmla="*/ 717 w 10000"/>
              <a:gd name="connsiteY22-1176" fmla="*/ 2315 h 10000"/>
              <a:gd name="connsiteX23-1177" fmla="*/ 538 w 10000"/>
              <a:gd name="connsiteY23-1178" fmla="*/ 1786 h 10000"/>
              <a:gd name="connsiteX24-1179" fmla="*/ 538 w 10000"/>
              <a:gd name="connsiteY24-1180" fmla="*/ 1362 h 10000"/>
              <a:gd name="connsiteX25-1181" fmla="*/ 538 w 10000"/>
              <a:gd name="connsiteY25-1182" fmla="*/ 952 h 10000"/>
              <a:gd name="connsiteX26-1183" fmla="*/ 538 w 10000"/>
              <a:gd name="connsiteY26-1184" fmla="*/ 635 h 10000"/>
              <a:gd name="connsiteX27-1185" fmla="*/ 359 w 10000"/>
              <a:gd name="connsiteY27-1186" fmla="*/ 529 h 10000"/>
              <a:gd name="connsiteX28-1187" fmla="*/ 359 w 10000"/>
              <a:gd name="connsiteY28-1188" fmla="*/ 423 h 10000"/>
              <a:gd name="connsiteX29-1189" fmla="*/ 179 w 10000"/>
              <a:gd name="connsiteY29-1190" fmla="*/ 317 h 10000"/>
              <a:gd name="connsiteX30-1191" fmla="*/ 0 w 10000"/>
              <a:gd name="connsiteY30-1192" fmla="*/ 212 h 10000"/>
              <a:gd name="connsiteX31-1193" fmla="*/ 0 w 10000"/>
              <a:gd name="connsiteY31-1194" fmla="*/ 106 h 10000"/>
              <a:gd name="connsiteX32-1195" fmla="*/ 0 w 10000"/>
              <a:gd name="connsiteY32-1196" fmla="*/ 0 h 10000"/>
              <a:gd name="connsiteX33-1197" fmla="*/ 179 w 10000"/>
              <a:gd name="connsiteY33-1198" fmla="*/ 0 h 10000"/>
              <a:gd name="connsiteX34-1199" fmla="*/ 359 w 10000"/>
              <a:gd name="connsiteY34-1200" fmla="*/ 0 h 10000"/>
              <a:gd name="connsiteX35-1201" fmla="*/ 538 w 10000"/>
              <a:gd name="connsiteY35-1202" fmla="*/ 0 h 10000"/>
              <a:gd name="connsiteX36-1203" fmla="*/ 897 w 10000"/>
              <a:gd name="connsiteY36-1204" fmla="*/ 0 h 10000"/>
              <a:gd name="connsiteX37-1205" fmla="*/ 1435 w 10000"/>
              <a:gd name="connsiteY37-1206" fmla="*/ 106 h 10000"/>
              <a:gd name="connsiteX38-1207" fmla="*/ 1614 w 10000"/>
              <a:gd name="connsiteY38-1208" fmla="*/ 212 h 10000"/>
              <a:gd name="connsiteX39-1209" fmla="*/ 1794 w 10000"/>
              <a:gd name="connsiteY39-1210" fmla="*/ 317 h 10000"/>
              <a:gd name="connsiteX40-1211" fmla="*/ 1973 w 10000"/>
              <a:gd name="connsiteY40-1212" fmla="*/ 423 h 10000"/>
              <a:gd name="connsiteX41-1213" fmla="*/ 1973 w 10000"/>
              <a:gd name="connsiteY41-1214" fmla="*/ 635 h 10000"/>
              <a:gd name="connsiteX42-1215" fmla="*/ 1973 w 10000"/>
              <a:gd name="connsiteY42-1216" fmla="*/ 952 h 10000"/>
              <a:gd name="connsiteX43-1217" fmla="*/ 1794 w 10000"/>
              <a:gd name="connsiteY43-1218" fmla="*/ 1058 h 10000"/>
              <a:gd name="connsiteX44-1219" fmla="*/ 1794 w 10000"/>
              <a:gd name="connsiteY44-1220" fmla="*/ 1164 h 10000"/>
              <a:gd name="connsiteX45-1221" fmla="*/ 1794 w 10000"/>
              <a:gd name="connsiteY45-1222" fmla="*/ 1468 h 10000"/>
              <a:gd name="connsiteX46-1223" fmla="*/ 1794 w 10000"/>
              <a:gd name="connsiteY46-1224" fmla="*/ 1680 h 10000"/>
              <a:gd name="connsiteX47-1225" fmla="*/ 1794 w 10000"/>
              <a:gd name="connsiteY47-1226" fmla="*/ 2103 h 10000"/>
              <a:gd name="connsiteX48-1227" fmla="*/ 1794 w 10000"/>
              <a:gd name="connsiteY48-1228" fmla="*/ 2421 h 10000"/>
              <a:gd name="connsiteX49-1229" fmla="*/ 1614 w 10000"/>
              <a:gd name="connsiteY49-1230" fmla="*/ 2950 h 10000"/>
              <a:gd name="connsiteX50-1231" fmla="*/ 1614 w 10000"/>
              <a:gd name="connsiteY50-1232" fmla="*/ 3479 h 10000"/>
              <a:gd name="connsiteX51-1233" fmla="*/ 1614 w 10000"/>
              <a:gd name="connsiteY51-1234" fmla="*/ 3995 h 10000"/>
              <a:gd name="connsiteX52-1235" fmla="*/ 1614 w 10000"/>
              <a:gd name="connsiteY52-1236" fmla="*/ 4418 h 10000"/>
              <a:gd name="connsiteX53-1237" fmla="*/ 1614 w 10000"/>
              <a:gd name="connsiteY53-1238" fmla="*/ 4841 h 10000"/>
              <a:gd name="connsiteX54-1239" fmla="*/ 1614 w 10000"/>
              <a:gd name="connsiteY54-1240" fmla="*/ 5265 h 10000"/>
              <a:gd name="connsiteX55-1241" fmla="*/ 1794 w 10000"/>
              <a:gd name="connsiteY55-1242" fmla="*/ 5582 h 10000"/>
              <a:gd name="connsiteX56-1243" fmla="*/ 1794 w 10000"/>
              <a:gd name="connsiteY56-1244" fmla="*/ 5899 h 10000"/>
              <a:gd name="connsiteX57-1245" fmla="*/ 1794 w 10000"/>
              <a:gd name="connsiteY57-1246" fmla="*/ 6111 h 10000"/>
              <a:gd name="connsiteX58-1247" fmla="*/ 1794 w 10000"/>
              <a:gd name="connsiteY58-1248" fmla="*/ 6310 h 10000"/>
              <a:gd name="connsiteX59-1249" fmla="*/ 1794 w 10000"/>
              <a:gd name="connsiteY59-1250" fmla="*/ 6944 h 10000"/>
              <a:gd name="connsiteX60-1251" fmla="*/ 1973 w 10000"/>
              <a:gd name="connsiteY60-1252" fmla="*/ 7579 h 10000"/>
              <a:gd name="connsiteX61-1253" fmla="*/ 2152 w 10000"/>
              <a:gd name="connsiteY61-1254" fmla="*/ 7897 h 10000"/>
              <a:gd name="connsiteX62-1255" fmla="*/ 2152 w 10000"/>
              <a:gd name="connsiteY62-1256" fmla="*/ 8108 h 10000"/>
              <a:gd name="connsiteX63-1257" fmla="*/ 2332 w 10000"/>
              <a:gd name="connsiteY63-1258" fmla="*/ 8320 h 10000"/>
              <a:gd name="connsiteX64-1259" fmla="*/ 2691 w 10000"/>
              <a:gd name="connsiteY64-1260" fmla="*/ 8532 h 10000"/>
              <a:gd name="connsiteX65-1261" fmla="*/ 2870 w 10000"/>
              <a:gd name="connsiteY65-1262" fmla="*/ 8638 h 10000"/>
              <a:gd name="connsiteX66-1263" fmla="*/ 3229 w 10000"/>
              <a:gd name="connsiteY66-1264" fmla="*/ 8743 h 10000"/>
              <a:gd name="connsiteX67-1265" fmla="*/ 3587 w 10000"/>
              <a:gd name="connsiteY67-1266" fmla="*/ 8836 h 10000"/>
              <a:gd name="connsiteX68-1267" fmla="*/ 3946 w 10000"/>
              <a:gd name="connsiteY68-1268" fmla="*/ 8942 h 10000"/>
              <a:gd name="connsiteX69-1269" fmla="*/ 4283 w 10000"/>
              <a:gd name="connsiteY69-1270" fmla="*/ 8942 h 10000"/>
              <a:gd name="connsiteX70-1271" fmla="*/ 4821 w 10000"/>
              <a:gd name="connsiteY70-1272" fmla="*/ 9048 h 10000"/>
              <a:gd name="connsiteX71-1273" fmla="*/ 5359 w 10000"/>
              <a:gd name="connsiteY71-1274" fmla="*/ 9048 h 10000"/>
              <a:gd name="connsiteX72-1275" fmla="*/ 5897 w 10000"/>
              <a:gd name="connsiteY72-1276" fmla="*/ 9048 h 10000"/>
              <a:gd name="connsiteX73-1277" fmla="*/ 6435 w 10000"/>
              <a:gd name="connsiteY73-1278" fmla="*/ 8942 h 10000"/>
              <a:gd name="connsiteX74-1279" fmla="*/ 6794 w 10000"/>
              <a:gd name="connsiteY74-1280" fmla="*/ 8942 h 10000"/>
              <a:gd name="connsiteX75-1281" fmla="*/ 7332 w 10000"/>
              <a:gd name="connsiteY75-1282" fmla="*/ 8836 h 10000"/>
              <a:gd name="connsiteX76-1283" fmla="*/ 7691 w 10000"/>
              <a:gd name="connsiteY76-1284" fmla="*/ 8743 h 10000"/>
              <a:gd name="connsiteX77-1285" fmla="*/ 8049 w 10000"/>
              <a:gd name="connsiteY77-1286" fmla="*/ 8638 h 10000"/>
              <a:gd name="connsiteX78-1287" fmla="*/ 8229 w 10000"/>
              <a:gd name="connsiteY78-1288" fmla="*/ 8532 h 10000"/>
              <a:gd name="connsiteX79-1289" fmla="*/ 8229 w 10000"/>
              <a:gd name="connsiteY79-1290" fmla="*/ 8426 h 10000"/>
              <a:gd name="connsiteX80-1291" fmla="*/ 8386 w 10000"/>
              <a:gd name="connsiteY80-1292" fmla="*/ 8214 h 10000"/>
              <a:gd name="connsiteX81-1293" fmla="*/ 8565 w 10000"/>
              <a:gd name="connsiteY81-1294" fmla="*/ 8003 h 10000"/>
              <a:gd name="connsiteX82-1295" fmla="*/ 8744 w 10000"/>
              <a:gd name="connsiteY82-1296" fmla="*/ 7897 h 10000"/>
              <a:gd name="connsiteX83-1297" fmla="*/ 8744 w 10000"/>
              <a:gd name="connsiteY83-1298" fmla="*/ 7579 h 10000"/>
              <a:gd name="connsiteX84-1299" fmla="*/ 8924 w 10000"/>
              <a:gd name="connsiteY84-1300" fmla="*/ 7368 h 10000"/>
              <a:gd name="connsiteX85-1301" fmla="*/ 8924 w 10000"/>
              <a:gd name="connsiteY85-1302" fmla="*/ 7156 h 10000"/>
              <a:gd name="connsiteX86-1303" fmla="*/ 8924 w 10000"/>
              <a:gd name="connsiteY86-1304" fmla="*/ 7050 h 10000"/>
              <a:gd name="connsiteX87-1305" fmla="*/ 9103 w 10000"/>
              <a:gd name="connsiteY87-1306" fmla="*/ 6839 h 10000"/>
              <a:gd name="connsiteX88-1307" fmla="*/ 9103 w 10000"/>
              <a:gd name="connsiteY88-1308" fmla="*/ 6733 h 10000"/>
              <a:gd name="connsiteX89-1309" fmla="*/ 9462 w 10000"/>
              <a:gd name="connsiteY89-1310" fmla="*/ 7050 h 10000"/>
              <a:gd name="connsiteX90-1311" fmla="*/ 9462 w 10000"/>
              <a:gd name="connsiteY90-1312" fmla="*/ 7156 h 10000"/>
              <a:gd name="connsiteX91-1313" fmla="*/ 9462 w 10000"/>
              <a:gd name="connsiteY91-1314" fmla="*/ 7368 h 10000"/>
              <a:gd name="connsiteX92-1315" fmla="*/ 9462 w 10000"/>
              <a:gd name="connsiteY92-1316" fmla="*/ 7579 h 10000"/>
              <a:gd name="connsiteX93-1317" fmla="*/ 9641 w 10000"/>
              <a:gd name="connsiteY93-1318" fmla="*/ 8003 h 10000"/>
              <a:gd name="connsiteX94-1319" fmla="*/ 9641 w 10000"/>
              <a:gd name="connsiteY94-1320" fmla="*/ 8320 h 10000"/>
              <a:gd name="connsiteX95-1321" fmla="*/ 9821 w 10000"/>
              <a:gd name="connsiteY95-1322" fmla="*/ 8638 h 10000"/>
              <a:gd name="connsiteX96-1323" fmla="*/ 10000 w 10000"/>
              <a:gd name="connsiteY96-1324" fmla="*/ 8836 h 10000"/>
              <a:gd name="connsiteX97-1325" fmla="*/ 10000 w 10000"/>
              <a:gd name="connsiteY97-1326" fmla="*/ 8942 h 10000"/>
              <a:gd name="connsiteX98-1327" fmla="*/ 10000 w 10000"/>
              <a:gd name="connsiteY98-1328" fmla="*/ 9048 h 10000"/>
              <a:gd name="connsiteX99-1329" fmla="*/ 10000 w 10000"/>
              <a:gd name="connsiteY99-1330" fmla="*/ 9153 h 10000"/>
              <a:gd name="connsiteX100-1331" fmla="*/ 9821 w 10000"/>
              <a:gd name="connsiteY100-1332" fmla="*/ 9259 h 10000"/>
              <a:gd name="connsiteX101-1333" fmla="*/ 9462 w 10000"/>
              <a:gd name="connsiteY101-1334" fmla="*/ 9365 h 10000"/>
              <a:gd name="connsiteX102-1335" fmla="*/ 9103 w 10000"/>
              <a:gd name="connsiteY102-1336" fmla="*/ 9471 h 10000"/>
              <a:gd name="connsiteX103-1337" fmla="*/ 8744 w 10000"/>
              <a:gd name="connsiteY103-1338" fmla="*/ 9577 h 10000"/>
              <a:gd name="connsiteX104-1339" fmla="*/ 8229 w 10000"/>
              <a:gd name="connsiteY104-1340" fmla="*/ 9683 h 10000"/>
              <a:gd name="connsiteX105-1341" fmla="*/ 7511 w 10000"/>
              <a:gd name="connsiteY105-1342" fmla="*/ 9788 h 10000"/>
              <a:gd name="connsiteX106-1343" fmla="*/ 6973 w 10000"/>
              <a:gd name="connsiteY106-1344" fmla="*/ 9894 h 10000"/>
              <a:gd name="connsiteX107-1345" fmla="*/ 6256 w 10000"/>
              <a:gd name="connsiteY107-1346" fmla="*/ 10000 h 10000"/>
              <a:gd name="connsiteX108-1347" fmla="*/ 5359 w 10000"/>
              <a:gd name="connsiteY108-1348" fmla="*/ 10000 h 10000"/>
              <a:gd name="connsiteX109-1349" fmla="*/ 5359 w 10000"/>
              <a:gd name="connsiteY109-1350" fmla="*/ 10000 h 10000"/>
              <a:gd name="connsiteX0-1351" fmla="*/ 5359 w 10000"/>
              <a:gd name="connsiteY0-1352" fmla="*/ 10000 h 10000"/>
              <a:gd name="connsiteX1-1353" fmla="*/ 4641 w 10000"/>
              <a:gd name="connsiteY1-1354" fmla="*/ 9894 h 10000"/>
              <a:gd name="connsiteX2-1355" fmla="*/ 3946 w 10000"/>
              <a:gd name="connsiteY2-1356" fmla="*/ 9894 h 10000"/>
              <a:gd name="connsiteX3-1357" fmla="*/ 3408 w 10000"/>
              <a:gd name="connsiteY3-1358" fmla="*/ 9788 h 10000"/>
              <a:gd name="connsiteX4-1359" fmla="*/ 2870 w 10000"/>
              <a:gd name="connsiteY4-1360" fmla="*/ 9683 h 10000"/>
              <a:gd name="connsiteX5-1361" fmla="*/ 2511 w 10000"/>
              <a:gd name="connsiteY5-1362" fmla="*/ 9577 h 10000"/>
              <a:gd name="connsiteX6-1363" fmla="*/ 2152 w 10000"/>
              <a:gd name="connsiteY6-1364" fmla="*/ 9365 h 10000"/>
              <a:gd name="connsiteX7-1365" fmla="*/ 1794 w 10000"/>
              <a:gd name="connsiteY7-1366" fmla="*/ 9153 h 10000"/>
              <a:gd name="connsiteX8-1367" fmla="*/ 1614 w 10000"/>
              <a:gd name="connsiteY8-1368" fmla="*/ 8942 h 10000"/>
              <a:gd name="connsiteX9-1369" fmla="*/ 1256 w 10000"/>
              <a:gd name="connsiteY9-1370" fmla="*/ 8638 h 10000"/>
              <a:gd name="connsiteX10-1371" fmla="*/ 1076 w 10000"/>
              <a:gd name="connsiteY10-1372" fmla="*/ 8320 h 10000"/>
              <a:gd name="connsiteX11-1373" fmla="*/ 897 w 10000"/>
              <a:gd name="connsiteY11-1374" fmla="*/ 8003 h 10000"/>
              <a:gd name="connsiteX12-1375" fmla="*/ 897 w 10000"/>
              <a:gd name="connsiteY12-1376" fmla="*/ 7685 h 10000"/>
              <a:gd name="connsiteX13-1377" fmla="*/ 717 w 10000"/>
              <a:gd name="connsiteY13-1378" fmla="*/ 7474 h 10000"/>
              <a:gd name="connsiteX14-1379" fmla="*/ 717 w 10000"/>
              <a:gd name="connsiteY14-1380" fmla="*/ 7156 h 10000"/>
              <a:gd name="connsiteX15-1381" fmla="*/ 717 w 10000"/>
              <a:gd name="connsiteY15-1382" fmla="*/ 6733 h 10000"/>
              <a:gd name="connsiteX16-1383" fmla="*/ 717 w 10000"/>
              <a:gd name="connsiteY16-1384" fmla="*/ 6310 h 10000"/>
              <a:gd name="connsiteX17-1385" fmla="*/ 717 w 10000"/>
              <a:gd name="connsiteY17-1386" fmla="*/ 5794 h 10000"/>
              <a:gd name="connsiteX18-1387" fmla="*/ 717 w 10000"/>
              <a:gd name="connsiteY18-1388" fmla="*/ 5159 h 10000"/>
              <a:gd name="connsiteX19-1389" fmla="*/ 717 w 10000"/>
              <a:gd name="connsiteY19-1390" fmla="*/ 4524 h 10000"/>
              <a:gd name="connsiteX20-1391" fmla="*/ 717 w 10000"/>
              <a:gd name="connsiteY20-1392" fmla="*/ 3690 h 10000"/>
              <a:gd name="connsiteX21-1393" fmla="*/ 717 w 10000"/>
              <a:gd name="connsiteY21-1394" fmla="*/ 2950 h 10000"/>
              <a:gd name="connsiteX22-1395" fmla="*/ 717 w 10000"/>
              <a:gd name="connsiteY22-1396" fmla="*/ 2315 h 10000"/>
              <a:gd name="connsiteX23-1397" fmla="*/ 538 w 10000"/>
              <a:gd name="connsiteY23-1398" fmla="*/ 1786 h 10000"/>
              <a:gd name="connsiteX24-1399" fmla="*/ 538 w 10000"/>
              <a:gd name="connsiteY24-1400" fmla="*/ 1362 h 10000"/>
              <a:gd name="connsiteX25-1401" fmla="*/ 538 w 10000"/>
              <a:gd name="connsiteY25-1402" fmla="*/ 952 h 10000"/>
              <a:gd name="connsiteX26-1403" fmla="*/ 538 w 10000"/>
              <a:gd name="connsiteY26-1404" fmla="*/ 635 h 10000"/>
              <a:gd name="connsiteX27-1405" fmla="*/ 359 w 10000"/>
              <a:gd name="connsiteY27-1406" fmla="*/ 529 h 10000"/>
              <a:gd name="connsiteX28-1407" fmla="*/ 359 w 10000"/>
              <a:gd name="connsiteY28-1408" fmla="*/ 423 h 10000"/>
              <a:gd name="connsiteX29-1409" fmla="*/ 179 w 10000"/>
              <a:gd name="connsiteY29-1410" fmla="*/ 317 h 10000"/>
              <a:gd name="connsiteX30-1411" fmla="*/ 0 w 10000"/>
              <a:gd name="connsiteY30-1412" fmla="*/ 212 h 10000"/>
              <a:gd name="connsiteX31-1413" fmla="*/ 0 w 10000"/>
              <a:gd name="connsiteY31-1414" fmla="*/ 106 h 10000"/>
              <a:gd name="connsiteX32-1415" fmla="*/ 0 w 10000"/>
              <a:gd name="connsiteY32-1416" fmla="*/ 0 h 10000"/>
              <a:gd name="connsiteX33-1417" fmla="*/ 179 w 10000"/>
              <a:gd name="connsiteY33-1418" fmla="*/ 0 h 10000"/>
              <a:gd name="connsiteX34-1419" fmla="*/ 359 w 10000"/>
              <a:gd name="connsiteY34-1420" fmla="*/ 0 h 10000"/>
              <a:gd name="connsiteX35-1421" fmla="*/ 538 w 10000"/>
              <a:gd name="connsiteY35-1422" fmla="*/ 0 h 10000"/>
              <a:gd name="connsiteX36-1423" fmla="*/ 897 w 10000"/>
              <a:gd name="connsiteY36-1424" fmla="*/ 0 h 10000"/>
              <a:gd name="connsiteX37-1425" fmla="*/ 1435 w 10000"/>
              <a:gd name="connsiteY37-1426" fmla="*/ 106 h 10000"/>
              <a:gd name="connsiteX38-1427" fmla="*/ 1614 w 10000"/>
              <a:gd name="connsiteY38-1428" fmla="*/ 212 h 10000"/>
              <a:gd name="connsiteX39-1429" fmla="*/ 1794 w 10000"/>
              <a:gd name="connsiteY39-1430" fmla="*/ 317 h 10000"/>
              <a:gd name="connsiteX40-1431" fmla="*/ 1973 w 10000"/>
              <a:gd name="connsiteY40-1432" fmla="*/ 423 h 10000"/>
              <a:gd name="connsiteX41-1433" fmla="*/ 1973 w 10000"/>
              <a:gd name="connsiteY41-1434" fmla="*/ 635 h 10000"/>
              <a:gd name="connsiteX42-1435" fmla="*/ 1973 w 10000"/>
              <a:gd name="connsiteY42-1436" fmla="*/ 952 h 10000"/>
              <a:gd name="connsiteX43-1437" fmla="*/ 1794 w 10000"/>
              <a:gd name="connsiteY43-1438" fmla="*/ 1058 h 10000"/>
              <a:gd name="connsiteX44-1439" fmla="*/ 1794 w 10000"/>
              <a:gd name="connsiteY44-1440" fmla="*/ 1164 h 10000"/>
              <a:gd name="connsiteX45-1441" fmla="*/ 1794 w 10000"/>
              <a:gd name="connsiteY45-1442" fmla="*/ 1468 h 10000"/>
              <a:gd name="connsiteX46-1443" fmla="*/ 1794 w 10000"/>
              <a:gd name="connsiteY46-1444" fmla="*/ 1680 h 10000"/>
              <a:gd name="connsiteX47-1445" fmla="*/ 1794 w 10000"/>
              <a:gd name="connsiteY47-1446" fmla="*/ 2103 h 10000"/>
              <a:gd name="connsiteX48-1447" fmla="*/ 1794 w 10000"/>
              <a:gd name="connsiteY48-1448" fmla="*/ 2421 h 10000"/>
              <a:gd name="connsiteX49-1449" fmla="*/ 1614 w 10000"/>
              <a:gd name="connsiteY49-1450" fmla="*/ 2950 h 10000"/>
              <a:gd name="connsiteX50-1451" fmla="*/ 1614 w 10000"/>
              <a:gd name="connsiteY50-1452" fmla="*/ 3479 h 10000"/>
              <a:gd name="connsiteX51-1453" fmla="*/ 1614 w 10000"/>
              <a:gd name="connsiteY51-1454" fmla="*/ 3995 h 10000"/>
              <a:gd name="connsiteX52-1455" fmla="*/ 1614 w 10000"/>
              <a:gd name="connsiteY52-1456" fmla="*/ 4418 h 10000"/>
              <a:gd name="connsiteX53-1457" fmla="*/ 1614 w 10000"/>
              <a:gd name="connsiteY53-1458" fmla="*/ 4841 h 10000"/>
              <a:gd name="connsiteX54-1459" fmla="*/ 1614 w 10000"/>
              <a:gd name="connsiteY54-1460" fmla="*/ 5265 h 10000"/>
              <a:gd name="connsiteX55-1461" fmla="*/ 1794 w 10000"/>
              <a:gd name="connsiteY55-1462" fmla="*/ 5582 h 10000"/>
              <a:gd name="connsiteX56-1463" fmla="*/ 1794 w 10000"/>
              <a:gd name="connsiteY56-1464" fmla="*/ 5899 h 10000"/>
              <a:gd name="connsiteX57-1465" fmla="*/ 1794 w 10000"/>
              <a:gd name="connsiteY57-1466" fmla="*/ 6111 h 10000"/>
              <a:gd name="connsiteX58-1467" fmla="*/ 1794 w 10000"/>
              <a:gd name="connsiteY58-1468" fmla="*/ 6310 h 10000"/>
              <a:gd name="connsiteX59-1469" fmla="*/ 1794 w 10000"/>
              <a:gd name="connsiteY59-1470" fmla="*/ 6944 h 10000"/>
              <a:gd name="connsiteX60-1471" fmla="*/ 1973 w 10000"/>
              <a:gd name="connsiteY60-1472" fmla="*/ 7579 h 10000"/>
              <a:gd name="connsiteX61-1473" fmla="*/ 2152 w 10000"/>
              <a:gd name="connsiteY61-1474" fmla="*/ 7897 h 10000"/>
              <a:gd name="connsiteX62-1475" fmla="*/ 2152 w 10000"/>
              <a:gd name="connsiteY62-1476" fmla="*/ 8108 h 10000"/>
              <a:gd name="connsiteX63-1477" fmla="*/ 2332 w 10000"/>
              <a:gd name="connsiteY63-1478" fmla="*/ 8320 h 10000"/>
              <a:gd name="connsiteX64-1479" fmla="*/ 2691 w 10000"/>
              <a:gd name="connsiteY64-1480" fmla="*/ 8532 h 10000"/>
              <a:gd name="connsiteX65-1481" fmla="*/ 2870 w 10000"/>
              <a:gd name="connsiteY65-1482" fmla="*/ 8638 h 10000"/>
              <a:gd name="connsiteX66-1483" fmla="*/ 3229 w 10000"/>
              <a:gd name="connsiteY66-1484" fmla="*/ 8743 h 10000"/>
              <a:gd name="connsiteX67-1485" fmla="*/ 3587 w 10000"/>
              <a:gd name="connsiteY67-1486" fmla="*/ 8836 h 10000"/>
              <a:gd name="connsiteX68-1487" fmla="*/ 3946 w 10000"/>
              <a:gd name="connsiteY68-1488" fmla="*/ 8942 h 10000"/>
              <a:gd name="connsiteX69-1489" fmla="*/ 4283 w 10000"/>
              <a:gd name="connsiteY69-1490" fmla="*/ 8942 h 10000"/>
              <a:gd name="connsiteX70-1491" fmla="*/ 4821 w 10000"/>
              <a:gd name="connsiteY70-1492" fmla="*/ 9048 h 10000"/>
              <a:gd name="connsiteX71-1493" fmla="*/ 5359 w 10000"/>
              <a:gd name="connsiteY71-1494" fmla="*/ 9048 h 10000"/>
              <a:gd name="connsiteX72-1495" fmla="*/ 5897 w 10000"/>
              <a:gd name="connsiteY72-1496" fmla="*/ 9048 h 10000"/>
              <a:gd name="connsiteX73-1497" fmla="*/ 6435 w 10000"/>
              <a:gd name="connsiteY73-1498" fmla="*/ 8942 h 10000"/>
              <a:gd name="connsiteX74-1499" fmla="*/ 6794 w 10000"/>
              <a:gd name="connsiteY74-1500" fmla="*/ 8942 h 10000"/>
              <a:gd name="connsiteX75-1501" fmla="*/ 7332 w 10000"/>
              <a:gd name="connsiteY75-1502" fmla="*/ 8836 h 10000"/>
              <a:gd name="connsiteX76-1503" fmla="*/ 7691 w 10000"/>
              <a:gd name="connsiteY76-1504" fmla="*/ 8743 h 10000"/>
              <a:gd name="connsiteX77-1505" fmla="*/ 8049 w 10000"/>
              <a:gd name="connsiteY77-1506" fmla="*/ 8638 h 10000"/>
              <a:gd name="connsiteX78-1507" fmla="*/ 8229 w 10000"/>
              <a:gd name="connsiteY78-1508" fmla="*/ 8532 h 10000"/>
              <a:gd name="connsiteX79-1509" fmla="*/ 8229 w 10000"/>
              <a:gd name="connsiteY79-1510" fmla="*/ 8426 h 10000"/>
              <a:gd name="connsiteX80-1511" fmla="*/ 8386 w 10000"/>
              <a:gd name="connsiteY80-1512" fmla="*/ 8214 h 10000"/>
              <a:gd name="connsiteX81-1513" fmla="*/ 8565 w 10000"/>
              <a:gd name="connsiteY81-1514" fmla="*/ 8003 h 10000"/>
              <a:gd name="connsiteX82-1515" fmla="*/ 8744 w 10000"/>
              <a:gd name="connsiteY82-1516" fmla="*/ 7897 h 10000"/>
              <a:gd name="connsiteX83-1517" fmla="*/ 8744 w 10000"/>
              <a:gd name="connsiteY83-1518" fmla="*/ 7579 h 10000"/>
              <a:gd name="connsiteX84-1519" fmla="*/ 8924 w 10000"/>
              <a:gd name="connsiteY84-1520" fmla="*/ 7368 h 10000"/>
              <a:gd name="connsiteX85-1521" fmla="*/ 8924 w 10000"/>
              <a:gd name="connsiteY85-1522" fmla="*/ 7156 h 10000"/>
              <a:gd name="connsiteX86-1523" fmla="*/ 8924 w 10000"/>
              <a:gd name="connsiteY86-1524" fmla="*/ 7050 h 10000"/>
              <a:gd name="connsiteX87-1525" fmla="*/ 9103 w 10000"/>
              <a:gd name="connsiteY87-1526" fmla="*/ 6839 h 10000"/>
              <a:gd name="connsiteX88-1527" fmla="*/ 9462 w 10000"/>
              <a:gd name="connsiteY88-1528" fmla="*/ 7050 h 10000"/>
              <a:gd name="connsiteX89-1529" fmla="*/ 9462 w 10000"/>
              <a:gd name="connsiteY89-1530" fmla="*/ 7156 h 10000"/>
              <a:gd name="connsiteX90-1531" fmla="*/ 9462 w 10000"/>
              <a:gd name="connsiteY90-1532" fmla="*/ 7368 h 10000"/>
              <a:gd name="connsiteX91-1533" fmla="*/ 9462 w 10000"/>
              <a:gd name="connsiteY91-1534" fmla="*/ 7579 h 10000"/>
              <a:gd name="connsiteX92-1535" fmla="*/ 9641 w 10000"/>
              <a:gd name="connsiteY92-1536" fmla="*/ 8003 h 10000"/>
              <a:gd name="connsiteX93-1537" fmla="*/ 9641 w 10000"/>
              <a:gd name="connsiteY93-1538" fmla="*/ 8320 h 10000"/>
              <a:gd name="connsiteX94-1539" fmla="*/ 9821 w 10000"/>
              <a:gd name="connsiteY94-1540" fmla="*/ 8638 h 10000"/>
              <a:gd name="connsiteX95-1541" fmla="*/ 10000 w 10000"/>
              <a:gd name="connsiteY95-1542" fmla="*/ 8836 h 10000"/>
              <a:gd name="connsiteX96-1543" fmla="*/ 10000 w 10000"/>
              <a:gd name="connsiteY96-1544" fmla="*/ 8942 h 10000"/>
              <a:gd name="connsiteX97-1545" fmla="*/ 10000 w 10000"/>
              <a:gd name="connsiteY97-1546" fmla="*/ 9048 h 10000"/>
              <a:gd name="connsiteX98-1547" fmla="*/ 10000 w 10000"/>
              <a:gd name="connsiteY98-1548" fmla="*/ 9153 h 10000"/>
              <a:gd name="connsiteX99-1549" fmla="*/ 9821 w 10000"/>
              <a:gd name="connsiteY99-1550" fmla="*/ 9259 h 10000"/>
              <a:gd name="connsiteX100-1551" fmla="*/ 9462 w 10000"/>
              <a:gd name="connsiteY100-1552" fmla="*/ 9365 h 10000"/>
              <a:gd name="connsiteX101-1553" fmla="*/ 9103 w 10000"/>
              <a:gd name="connsiteY101-1554" fmla="*/ 9471 h 10000"/>
              <a:gd name="connsiteX102-1555" fmla="*/ 8744 w 10000"/>
              <a:gd name="connsiteY102-1556" fmla="*/ 9577 h 10000"/>
              <a:gd name="connsiteX103-1557" fmla="*/ 8229 w 10000"/>
              <a:gd name="connsiteY103-1558" fmla="*/ 9683 h 10000"/>
              <a:gd name="connsiteX104-1559" fmla="*/ 7511 w 10000"/>
              <a:gd name="connsiteY104-1560" fmla="*/ 9788 h 10000"/>
              <a:gd name="connsiteX105-1561" fmla="*/ 6973 w 10000"/>
              <a:gd name="connsiteY105-1562" fmla="*/ 9894 h 10000"/>
              <a:gd name="connsiteX106-1563" fmla="*/ 6256 w 10000"/>
              <a:gd name="connsiteY106-1564" fmla="*/ 10000 h 10000"/>
              <a:gd name="connsiteX107-1565" fmla="*/ 5359 w 10000"/>
              <a:gd name="connsiteY107-1566" fmla="*/ 10000 h 10000"/>
              <a:gd name="connsiteX108-1567" fmla="*/ 5359 w 10000"/>
              <a:gd name="connsiteY108-1568" fmla="*/ 10000 h 10000"/>
              <a:gd name="connsiteX0-1569" fmla="*/ 5359 w 10000"/>
              <a:gd name="connsiteY0-1570" fmla="*/ 10000 h 10000"/>
              <a:gd name="connsiteX1-1571" fmla="*/ 4641 w 10000"/>
              <a:gd name="connsiteY1-1572" fmla="*/ 9894 h 10000"/>
              <a:gd name="connsiteX2-1573" fmla="*/ 3946 w 10000"/>
              <a:gd name="connsiteY2-1574" fmla="*/ 9894 h 10000"/>
              <a:gd name="connsiteX3-1575" fmla="*/ 3408 w 10000"/>
              <a:gd name="connsiteY3-1576" fmla="*/ 9788 h 10000"/>
              <a:gd name="connsiteX4-1577" fmla="*/ 2870 w 10000"/>
              <a:gd name="connsiteY4-1578" fmla="*/ 9683 h 10000"/>
              <a:gd name="connsiteX5-1579" fmla="*/ 2511 w 10000"/>
              <a:gd name="connsiteY5-1580" fmla="*/ 9577 h 10000"/>
              <a:gd name="connsiteX6-1581" fmla="*/ 2152 w 10000"/>
              <a:gd name="connsiteY6-1582" fmla="*/ 9365 h 10000"/>
              <a:gd name="connsiteX7-1583" fmla="*/ 1794 w 10000"/>
              <a:gd name="connsiteY7-1584" fmla="*/ 9153 h 10000"/>
              <a:gd name="connsiteX8-1585" fmla="*/ 1614 w 10000"/>
              <a:gd name="connsiteY8-1586" fmla="*/ 8942 h 10000"/>
              <a:gd name="connsiteX9-1587" fmla="*/ 1256 w 10000"/>
              <a:gd name="connsiteY9-1588" fmla="*/ 8638 h 10000"/>
              <a:gd name="connsiteX10-1589" fmla="*/ 1076 w 10000"/>
              <a:gd name="connsiteY10-1590" fmla="*/ 8320 h 10000"/>
              <a:gd name="connsiteX11-1591" fmla="*/ 897 w 10000"/>
              <a:gd name="connsiteY11-1592" fmla="*/ 8003 h 10000"/>
              <a:gd name="connsiteX12-1593" fmla="*/ 897 w 10000"/>
              <a:gd name="connsiteY12-1594" fmla="*/ 7685 h 10000"/>
              <a:gd name="connsiteX13-1595" fmla="*/ 717 w 10000"/>
              <a:gd name="connsiteY13-1596" fmla="*/ 7474 h 10000"/>
              <a:gd name="connsiteX14-1597" fmla="*/ 717 w 10000"/>
              <a:gd name="connsiteY14-1598" fmla="*/ 7156 h 10000"/>
              <a:gd name="connsiteX15-1599" fmla="*/ 717 w 10000"/>
              <a:gd name="connsiteY15-1600" fmla="*/ 6733 h 10000"/>
              <a:gd name="connsiteX16-1601" fmla="*/ 717 w 10000"/>
              <a:gd name="connsiteY16-1602" fmla="*/ 6310 h 10000"/>
              <a:gd name="connsiteX17-1603" fmla="*/ 717 w 10000"/>
              <a:gd name="connsiteY17-1604" fmla="*/ 5794 h 10000"/>
              <a:gd name="connsiteX18-1605" fmla="*/ 717 w 10000"/>
              <a:gd name="connsiteY18-1606" fmla="*/ 5159 h 10000"/>
              <a:gd name="connsiteX19-1607" fmla="*/ 717 w 10000"/>
              <a:gd name="connsiteY19-1608" fmla="*/ 4524 h 10000"/>
              <a:gd name="connsiteX20-1609" fmla="*/ 717 w 10000"/>
              <a:gd name="connsiteY20-1610" fmla="*/ 3690 h 10000"/>
              <a:gd name="connsiteX21-1611" fmla="*/ 717 w 10000"/>
              <a:gd name="connsiteY21-1612" fmla="*/ 2950 h 10000"/>
              <a:gd name="connsiteX22-1613" fmla="*/ 717 w 10000"/>
              <a:gd name="connsiteY22-1614" fmla="*/ 2315 h 10000"/>
              <a:gd name="connsiteX23-1615" fmla="*/ 538 w 10000"/>
              <a:gd name="connsiteY23-1616" fmla="*/ 1786 h 10000"/>
              <a:gd name="connsiteX24-1617" fmla="*/ 538 w 10000"/>
              <a:gd name="connsiteY24-1618" fmla="*/ 1362 h 10000"/>
              <a:gd name="connsiteX25-1619" fmla="*/ 538 w 10000"/>
              <a:gd name="connsiteY25-1620" fmla="*/ 952 h 10000"/>
              <a:gd name="connsiteX26-1621" fmla="*/ 538 w 10000"/>
              <a:gd name="connsiteY26-1622" fmla="*/ 635 h 10000"/>
              <a:gd name="connsiteX27-1623" fmla="*/ 359 w 10000"/>
              <a:gd name="connsiteY27-1624" fmla="*/ 529 h 10000"/>
              <a:gd name="connsiteX28-1625" fmla="*/ 359 w 10000"/>
              <a:gd name="connsiteY28-1626" fmla="*/ 423 h 10000"/>
              <a:gd name="connsiteX29-1627" fmla="*/ 179 w 10000"/>
              <a:gd name="connsiteY29-1628" fmla="*/ 317 h 10000"/>
              <a:gd name="connsiteX30-1629" fmla="*/ 0 w 10000"/>
              <a:gd name="connsiteY30-1630" fmla="*/ 212 h 10000"/>
              <a:gd name="connsiteX31-1631" fmla="*/ 0 w 10000"/>
              <a:gd name="connsiteY31-1632" fmla="*/ 106 h 10000"/>
              <a:gd name="connsiteX32-1633" fmla="*/ 0 w 10000"/>
              <a:gd name="connsiteY32-1634" fmla="*/ 0 h 10000"/>
              <a:gd name="connsiteX33-1635" fmla="*/ 179 w 10000"/>
              <a:gd name="connsiteY33-1636" fmla="*/ 0 h 10000"/>
              <a:gd name="connsiteX34-1637" fmla="*/ 359 w 10000"/>
              <a:gd name="connsiteY34-1638" fmla="*/ 0 h 10000"/>
              <a:gd name="connsiteX35-1639" fmla="*/ 538 w 10000"/>
              <a:gd name="connsiteY35-1640" fmla="*/ 0 h 10000"/>
              <a:gd name="connsiteX36-1641" fmla="*/ 897 w 10000"/>
              <a:gd name="connsiteY36-1642" fmla="*/ 0 h 10000"/>
              <a:gd name="connsiteX37-1643" fmla="*/ 1435 w 10000"/>
              <a:gd name="connsiteY37-1644" fmla="*/ 106 h 10000"/>
              <a:gd name="connsiteX38-1645" fmla="*/ 1614 w 10000"/>
              <a:gd name="connsiteY38-1646" fmla="*/ 212 h 10000"/>
              <a:gd name="connsiteX39-1647" fmla="*/ 1794 w 10000"/>
              <a:gd name="connsiteY39-1648" fmla="*/ 317 h 10000"/>
              <a:gd name="connsiteX40-1649" fmla="*/ 1973 w 10000"/>
              <a:gd name="connsiteY40-1650" fmla="*/ 423 h 10000"/>
              <a:gd name="connsiteX41-1651" fmla="*/ 1973 w 10000"/>
              <a:gd name="connsiteY41-1652" fmla="*/ 635 h 10000"/>
              <a:gd name="connsiteX42-1653" fmla="*/ 1973 w 10000"/>
              <a:gd name="connsiteY42-1654" fmla="*/ 952 h 10000"/>
              <a:gd name="connsiteX43-1655" fmla="*/ 1794 w 10000"/>
              <a:gd name="connsiteY43-1656" fmla="*/ 1058 h 10000"/>
              <a:gd name="connsiteX44-1657" fmla="*/ 1794 w 10000"/>
              <a:gd name="connsiteY44-1658" fmla="*/ 1164 h 10000"/>
              <a:gd name="connsiteX45-1659" fmla="*/ 1794 w 10000"/>
              <a:gd name="connsiteY45-1660" fmla="*/ 1468 h 10000"/>
              <a:gd name="connsiteX46-1661" fmla="*/ 1794 w 10000"/>
              <a:gd name="connsiteY46-1662" fmla="*/ 1680 h 10000"/>
              <a:gd name="connsiteX47-1663" fmla="*/ 1794 w 10000"/>
              <a:gd name="connsiteY47-1664" fmla="*/ 2103 h 10000"/>
              <a:gd name="connsiteX48-1665" fmla="*/ 1794 w 10000"/>
              <a:gd name="connsiteY48-1666" fmla="*/ 2421 h 10000"/>
              <a:gd name="connsiteX49-1667" fmla="*/ 1614 w 10000"/>
              <a:gd name="connsiteY49-1668" fmla="*/ 2950 h 10000"/>
              <a:gd name="connsiteX50-1669" fmla="*/ 1614 w 10000"/>
              <a:gd name="connsiteY50-1670" fmla="*/ 3479 h 10000"/>
              <a:gd name="connsiteX51-1671" fmla="*/ 1614 w 10000"/>
              <a:gd name="connsiteY51-1672" fmla="*/ 3995 h 10000"/>
              <a:gd name="connsiteX52-1673" fmla="*/ 1614 w 10000"/>
              <a:gd name="connsiteY52-1674" fmla="*/ 4418 h 10000"/>
              <a:gd name="connsiteX53-1675" fmla="*/ 1614 w 10000"/>
              <a:gd name="connsiteY53-1676" fmla="*/ 4841 h 10000"/>
              <a:gd name="connsiteX54-1677" fmla="*/ 1614 w 10000"/>
              <a:gd name="connsiteY54-1678" fmla="*/ 5265 h 10000"/>
              <a:gd name="connsiteX55-1679" fmla="*/ 1794 w 10000"/>
              <a:gd name="connsiteY55-1680" fmla="*/ 5582 h 10000"/>
              <a:gd name="connsiteX56-1681" fmla="*/ 1794 w 10000"/>
              <a:gd name="connsiteY56-1682" fmla="*/ 5899 h 10000"/>
              <a:gd name="connsiteX57-1683" fmla="*/ 1794 w 10000"/>
              <a:gd name="connsiteY57-1684" fmla="*/ 6111 h 10000"/>
              <a:gd name="connsiteX58-1685" fmla="*/ 1794 w 10000"/>
              <a:gd name="connsiteY58-1686" fmla="*/ 6310 h 10000"/>
              <a:gd name="connsiteX59-1687" fmla="*/ 1794 w 10000"/>
              <a:gd name="connsiteY59-1688" fmla="*/ 6944 h 10000"/>
              <a:gd name="connsiteX60-1689" fmla="*/ 1973 w 10000"/>
              <a:gd name="connsiteY60-1690" fmla="*/ 7579 h 10000"/>
              <a:gd name="connsiteX61-1691" fmla="*/ 2152 w 10000"/>
              <a:gd name="connsiteY61-1692" fmla="*/ 7897 h 10000"/>
              <a:gd name="connsiteX62-1693" fmla="*/ 2152 w 10000"/>
              <a:gd name="connsiteY62-1694" fmla="*/ 8108 h 10000"/>
              <a:gd name="connsiteX63-1695" fmla="*/ 2332 w 10000"/>
              <a:gd name="connsiteY63-1696" fmla="*/ 8320 h 10000"/>
              <a:gd name="connsiteX64-1697" fmla="*/ 2691 w 10000"/>
              <a:gd name="connsiteY64-1698" fmla="*/ 8532 h 10000"/>
              <a:gd name="connsiteX65-1699" fmla="*/ 2870 w 10000"/>
              <a:gd name="connsiteY65-1700" fmla="*/ 8638 h 10000"/>
              <a:gd name="connsiteX66-1701" fmla="*/ 3229 w 10000"/>
              <a:gd name="connsiteY66-1702" fmla="*/ 8743 h 10000"/>
              <a:gd name="connsiteX67-1703" fmla="*/ 3587 w 10000"/>
              <a:gd name="connsiteY67-1704" fmla="*/ 8836 h 10000"/>
              <a:gd name="connsiteX68-1705" fmla="*/ 3946 w 10000"/>
              <a:gd name="connsiteY68-1706" fmla="*/ 8942 h 10000"/>
              <a:gd name="connsiteX69-1707" fmla="*/ 4283 w 10000"/>
              <a:gd name="connsiteY69-1708" fmla="*/ 8942 h 10000"/>
              <a:gd name="connsiteX70-1709" fmla="*/ 4821 w 10000"/>
              <a:gd name="connsiteY70-1710" fmla="*/ 9048 h 10000"/>
              <a:gd name="connsiteX71-1711" fmla="*/ 5359 w 10000"/>
              <a:gd name="connsiteY71-1712" fmla="*/ 9048 h 10000"/>
              <a:gd name="connsiteX72-1713" fmla="*/ 5897 w 10000"/>
              <a:gd name="connsiteY72-1714" fmla="*/ 9048 h 10000"/>
              <a:gd name="connsiteX73-1715" fmla="*/ 6435 w 10000"/>
              <a:gd name="connsiteY73-1716" fmla="*/ 8942 h 10000"/>
              <a:gd name="connsiteX74-1717" fmla="*/ 6794 w 10000"/>
              <a:gd name="connsiteY74-1718" fmla="*/ 8942 h 10000"/>
              <a:gd name="connsiteX75-1719" fmla="*/ 7332 w 10000"/>
              <a:gd name="connsiteY75-1720" fmla="*/ 8836 h 10000"/>
              <a:gd name="connsiteX76-1721" fmla="*/ 7691 w 10000"/>
              <a:gd name="connsiteY76-1722" fmla="*/ 8743 h 10000"/>
              <a:gd name="connsiteX77-1723" fmla="*/ 8049 w 10000"/>
              <a:gd name="connsiteY77-1724" fmla="*/ 8638 h 10000"/>
              <a:gd name="connsiteX78-1725" fmla="*/ 8229 w 10000"/>
              <a:gd name="connsiteY78-1726" fmla="*/ 8532 h 10000"/>
              <a:gd name="connsiteX79-1727" fmla="*/ 8229 w 10000"/>
              <a:gd name="connsiteY79-1728" fmla="*/ 8426 h 10000"/>
              <a:gd name="connsiteX80-1729" fmla="*/ 8386 w 10000"/>
              <a:gd name="connsiteY80-1730" fmla="*/ 8214 h 10000"/>
              <a:gd name="connsiteX81-1731" fmla="*/ 8565 w 10000"/>
              <a:gd name="connsiteY81-1732" fmla="*/ 8003 h 10000"/>
              <a:gd name="connsiteX82-1733" fmla="*/ 8744 w 10000"/>
              <a:gd name="connsiteY82-1734" fmla="*/ 7897 h 10000"/>
              <a:gd name="connsiteX83-1735" fmla="*/ 8744 w 10000"/>
              <a:gd name="connsiteY83-1736" fmla="*/ 7579 h 10000"/>
              <a:gd name="connsiteX84-1737" fmla="*/ 8924 w 10000"/>
              <a:gd name="connsiteY84-1738" fmla="*/ 7368 h 10000"/>
              <a:gd name="connsiteX85-1739" fmla="*/ 8924 w 10000"/>
              <a:gd name="connsiteY85-1740" fmla="*/ 7156 h 10000"/>
              <a:gd name="connsiteX86-1741" fmla="*/ 8924 w 10000"/>
              <a:gd name="connsiteY86-1742" fmla="*/ 7050 h 10000"/>
              <a:gd name="connsiteX87-1743" fmla="*/ 9462 w 10000"/>
              <a:gd name="connsiteY87-1744" fmla="*/ 7050 h 10000"/>
              <a:gd name="connsiteX88-1745" fmla="*/ 9462 w 10000"/>
              <a:gd name="connsiteY88-1746" fmla="*/ 7156 h 10000"/>
              <a:gd name="connsiteX89-1747" fmla="*/ 9462 w 10000"/>
              <a:gd name="connsiteY89-1748" fmla="*/ 7368 h 10000"/>
              <a:gd name="connsiteX90-1749" fmla="*/ 9462 w 10000"/>
              <a:gd name="connsiteY90-1750" fmla="*/ 7579 h 10000"/>
              <a:gd name="connsiteX91-1751" fmla="*/ 9641 w 10000"/>
              <a:gd name="connsiteY91-1752" fmla="*/ 8003 h 10000"/>
              <a:gd name="connsiteX92-1753" fmla="*/ 9641 w 10000"/>
              <a:gd name="connsiteY92-1754" fmla="*/ 8320 h 10000"/>
              <a:gd name="connsiteX93-1755" fmla="*/ 9821 w 10000"/>
              <a:gd name="connsiteY93-1756" fmla="*/ 8638 h 10000"/>
              <a:gd name="connsiteX94-1757" fmla="*/ 10000 w 10000"/>
              <a:gd name="connsiteY94-1758" fmla="*/ 8836 h 10000"/>
              <a:gd name="connsiteX95-1759" fmla="*/ 10000 w 10000"/>
              <a:gd name="connsiteY95-1760" fmla="*/ 8942 h 10000"/>
              <a:gd name="connsiteX96-1761" fmla="*/ 10000 w 10000"/>
              <a:gd name="connsiteY96-1762" fmla="*/ 9048 h 10000"/>
              <a:gd name="connsiteX97-1763" fmla="*/ 10000 w 10000"/>
              <a:gd name="connsiteY97-1764" fmla="*/ 9153 h 10000"/>
              <a:gd name="connsiteX98-1765" fmla="*/ 9821 w 10000"/>
              <a:gd name="connsiteY98-1766" fmla="*/ 9259 h 10000"/>
              <a:gd name="connsiteX99-1767" fmla="*/ 9462 w 10000"/>
              <a:gd name="connsiteY99-1768" fmla="*/ 9365 h 10000"/>
              <a:gd name="connsiteX100-1769" fmla="*/ 9103 w 10000"/>
              <a:gd name="connsiteY100-1770" fmla="*/ 9471 h 10000"/>
              <a:gd name="connsiteX101-1771" fmla="*/ 8744 w 10000"/>
              <a:gd name="connsiteY101-1772" fmla="*/ 9577 h 10000"/>
              <a:gd name="connsiteX102-1773" fmla="*/ 8229 w 10000"/>
              <a:gd name="connsiteY102-1774" fmla="*/ 9683 h 10000"/>
              <a:gd name="connsiteX103-1775" fmla="*/ 7511 w 10000"/>
              <a:gd name="connsiteY103-1776" fmla="*/ 9788 h 10000"/>
              <a:gd name="connsiteX104-1777" fmla="*/ 6973 w 10000"/>
              <a:gd name="connsiteY104-1778" fmla="*/ 9894 h 10000"/>
              <a:gd name="connsiteX105-1779" fmla="*/ 6256 w 10000"/>
              <a:gd name="connsiteY105-1780" fmla="*/ 10000 h 10000"/>
              <a:gd name="connsiteX106-1781" fmla="*/ 5359 w 10000"/>
              <a:gd name="connsiteY106-1782" fmla="*/ 10000 h 10000"/>
              <a:gd name="connsiteX107-1783" fmla="*/ 5359 w 10000"/>
              <a:gd name="connsiteY107-1784" fmla="*/ 10000 h 10000"/>
              <a:gd name="connsiteX0-1785" fmla="*/ 5359 w 10000"/>
              <a:gd name="connsiteY0-1786" fmla="*/ 10000 h 10000"/>
              <a:gd name="connsiteX1-1787" fmla="*/ 4641 w 10000"/>
              <a:gd name="connsiteY1-1788" fmla="*/ 9894 h 10000"/>
              <a:gd name="connsiteX2-1789" fmla="*/ 3946 w 10000"/>
              <a:gd name="connsiteY2-1790" fmla="*/ 9894 h 10000"/>
              <a:gd name="connsiteX3-1791" fmla="*/ 3408 w 10000"/>
              <a:gd name="connsiteY3-1792" fmla="*/ 9788 h 10000"/>
              <a:gd name="connsiteX4-1793" fmla="*/ 2870 w 10000"/>
              <a:gd name="connsiteY4-1794" fmla="*/ 9683 h 10000"/>
              <a:gd name="connsiteX5-1795" fmla="*/ 2511 w 10000"/>
              <a:gd name="connsiteY5-1796" fmla="*/ 9577 h 10000"/>
              <a:gd name="connsiteX6-1797" fmla="*/ 2152 w 10000"/>
              <a:gd name="connsiteY6-1798" fmla="*/ 9365 h 10000"/>
              <a:gd name="connsiteX7-1799" fmla="*/ 1794 w 10000"/>
              <a:gd name="connsiteY7-1800" fmla="*/ 9153 h 10000"/>
              <a:gd name="connsiteX8-1801" fmla="*/ 1614 w 10000"/>
              <a:gd name="connsiteY8-1802" fmla="*/ 8942 h 10000"/>
              <a:gd name="connsiteX9-1803" fmla="*/ 1256 w 10000"/>
              <a:gd name="connsiteY9-1804" fmla="*/ 8638 h 10000"/>
              <a:gd name="connsiteX10-1805" fmla="*/ 1076 w 10000"/>
              <a:gd name="connsiteY10-1806" fmla="*/ 8320 h 10000"/>
              <a:gd name="connsiteX11-1807" fmla="*/ 897 w 10000"/>
              <a:gd name="connsiteY11-1808" fmla="*/ 8003 h 10000"/>
              <a:gd name="connsiteX12-1809" fmla="*/ 897 w 10000"/>
              <a:gd name="connsiteY12-1810" fmla="*/ 7685 h 10000"/>
              <a:gd name="connsiteX13-1811" fmla="*/ 717 w 10000"/>
              <a:gd name="connsiteY13-1812" fmla="*/ 7474 h 10000"/>
              <a:gd name="connsiteX14-1813" fmla="*/ 717 w 10000"/>
              <a:gd name="connsiteY14-1814" fmla="*/ 7156 h 10000"/>
              <a:gd name="connsiteX15-1815" fmla="*/ 717 w 10000"/>
              <a:gd name="connsiteY15-1816" fmla="*/ 6733 h 10000"/>
              <a:gd name="connsiteX16-1817" fmla="*/ 717 w 10000"/>
              <a:gd name="connsiteY16-1818" fmla="*/ 6310 h 10000"/>
              <a:gd name="connsiteX17-1819" fmla="*/ 717 w 10000"/>
              <a:gd name="connsiteY17-1820" fmla="*/ 5794 h 10000"/>
              <a:gd name="connsiteX18-1821" fmla="*/ 717 w 10000"/>
              <a:gd name="connsiteY18-1822" fmla="*/ 5159 h 10000"/>
              <a:gd name="connsiteX19-1823" fmla="*/ 717 w 10000"/>
              <a:gd name="connsiteY19-1824" fmla="*/ 4524 h 10000"/>
              <a:gd name="connsiteX20-1825" fmla="*/ 717 w 10000"/>
              <a:gd name="connsiteY20-1826" fmla="*/ 3690 h 10000"/>
              <a:gd name="connsiteX21-1827" fmla="*/ 717 w 10000"/>
              <a:gd name="connsiteY21-1828" fmla="*/ 2950 h 10000"/>
              <a:gd name="connsiteX22-1829" fmla="*/ 717 w 10000"/>
              <a:gd name="connsiteY22-1830" fmla="*/ 2315 h 10000"/>
              <a:gd name="connsiteX23-1831" fmla="*/ 538 w 10000"/>
              <a:gd name="connsiteY23-1832" fmla="*/ 1786 h 10000"/>
              <a:gd name="connsiteX24-1833" fmla="*/ 538 w 10000"/>
              <a:gd name="connsiteY24-1834" fmla="*/ 1362 h 10000"/>
              <a:gd name="connsiteX25-1835" fmla="*/ 538 w 10000"/>
              <a:gd name="connsiteY25-1836" fmla="*/ 952 h 10000"/>
              <a:gd name="connsiteX26-1837" fmla="*/ 538 w 10000"/>
              <a:gd name="connsiteY26-1838" fmla="*/ 635 h 10000"/>
              <a:gd name="connsiteX27-1839" fmla="*/ 359 w 10000"/>
              <a:gd name="connsiteY27-1840" fmla="*/ 529 h 10000"/>
              <a:gd name="connsiteX28-1841" fmla="*/ 359 w 10000"/>
              <a:gd name="connsiteY28-1842" fmla="*/ 423 h 10000"/>
              <a:gd name="connsiteX29-1843" fmla="*/ 179 w 10000"/>
              <a:gd name="connsiteY29-1844" fmla="*/ 317 h 10000"/>
              <a:gd name="connsiteX30-1845" fmla="*/ 0 w 10000"/>
              <a:gd name="connsiteY30-1846" fmla="*/ 212 h 10000"/>
              <a:gd name="connsiteX31-1847" fmla="*/ 0 w 10000"/>
              <a:gd name="connsiteY31-1848" fmla="*/ 106 h 10000"/>
              <a:gd name="connsiteX32-1849" fmla="*/ 0 w 10000"/>
              <a:gd name="connsiteY32-1850" fmla="*/ 0 h 10000"/>
              <a:gd name="connsiteX33-1851" fmla="*/ 179 w 10000"/>
              <a:gd name="connsiteY33-1852" fmla="*/ 0 h 10000"/>
              <a:gd name="connsiteX34-1853" fmla="*/ 359 w 10000"/>
              <a:gd name="connsiteY34-1854" fmla="*/ 0 h 10000"/>
              <a:gd name="connsiteX35-1855" fmla="*/ 538 w 10000"/>
              <a:gd name="connsiteY35-1856" fmla="*/ 0 h 10000"/>
              <a:gd name="connsiteX36-1857" fmla="*/ 897 w 10000"/>
              <a:gd name="connsiteY36-1858" fmla="*/ 0 h 10000"/>
              <a:gd name="connsiteX37-1859" fmla="*/ 1435 w 10000"/>
              <a:gd name="connsiteY37-1860" fmla="*/ 106 h 10000"/>
              <a:gd name="connsiteX38-1861" fmla="*/ 1614 w 10000"/>
              <a:gd name="connsiteY38-1862" fmla="*/ 212 h 10000"/>
              <a:gd name="connsiteX39-1863" fmla="*/ 1794 w 10000"/>
              <a:gd name="connsiteY39-1864" fmla="*/ 317 h 10000"/>
              <a:gd name="connsiteX40-1865" fmla="*/ 1973 w 10000"/>
              <a:gd name="connsiteY40-1866" fmla="*/ 423 h 10000"/>
              <a:gd name="connsiteX41-1867" fmla="*/ 1973 w 10000"/>
              <a:gd name="connsiteY41-1868" fmla="*/ 635 h 10000"/>
              <a:gd name="connsiteX42-1869" fmla="*/ 1973 w 10000"/>
              <a:gd name="connsiteY42-1870" fmla="*/ 952 h 10000"/>
              <a:gd name="connsiteX43-1871" fmla="*/ 1794 w 10000"/>
              <a:gd name="connsiteY43-1872" fmla="*/ 1058 h 10000"/>
              <a:gd name="connsiteX44-1873" fmla="*/ 1794 w 10000"/>
              <a:gd name="connsiteY44-1874" fmla="*/ 1164 h 10000"/>
              <a:gd name="connsiteX45-1875" fmla="*/ 1794 w 10000"/>
              <a:gd name="connsiteY45-1876" fmla="*/ 1468 h 10000"/>
              <a:gd name="connsiteX46-1877" fmla="*/ 1794 w 10000"/>
              <a:gd name="connsiteY46-1878" fmla="*/ 1680 h 10000"/>
              <a:gd name="connsiteX47-1879" fmla="*/ 1794 w 10000"/>
              <a:gd name="connsiteY47-1880" fmla="*/ 2103 h 10000"/>
              <a:gd name="connsiteX48-1881" fmla="*/ 1794 w 10000"/>
              <a:gd name="connsiteY48-1882" fmla="*/ 2421 h 10000"/>
              <a:gd name="connsiteX49-1883" fmla="*/ 1614 w 10000"/>
              <a:gd name="connsiteY49-1884" fmla="*/ 2950 h 10000"/>
              <a:gd name="connsiteX50-1885" fmla="*/ 1614 w 10000"/>
              <a:gd name="connsiteY50-1886" fmla="*/ 3479 h 10000"/>
              <a:gd name="connsiteX51-1887" fmla="*/ 1614 w 10000"/>
              <a:gd name="connsiteY51-1888" fmla="*/ 3995 h 10000"/>
              <a:gd name="connsiteX52-1889" fmla="*/ 1614 w 10000"/>
              <a:gd name="connsiteY52-1890" fmla="*/ 4418 h 10000"/>
              <a:gd name="connsiteX53-1891" fmla="*/ 1614 w 10000"/>
              <a:gd name="connsiteY53-1892" fmla="*/ 4841 h 10000"/>
              <a:gd name="connsiteX54-1893" fmla="*/ 1614 w 10000"/>
              <a:gd name="connsiteY54-1894" fmla="*/ 5265 h 10000"/>
              <a:gd name="connsiteX55-1895" fmla="*/ 1794 w 10000"/>
              <a:gd name="connsiteY55-1896" fmla="*/ 5582 h 10000"/>
              <a:gd name="connsiteX56-1897" fmla="*/ 1794 w 10000"/>
              <a:gd name="connsiteY56-1898" fmla="*/ 5899 h 10000"/>
              <a:gd name="connsiteX57-1899" fmla="*/ 1794 w 10000"/>
              <a:gd name="connsiteY57-1900" fmla="*/ 6111 h 10000"/>
              <a:gd name="connsiteX58-1901" fmla="*/ 1794 w 10000"/>
              <a:gd name="connsiteY58-1902" fmla="*/ 6310 h 10000"/>
              <a:gd name="connsiteX59-1903" fmla="*/ 1794 w 10000"/>
              <a:gd name="connsiteY59-1904" fmla="*/ 6944 h 10000"/>
              <a:gd name="connsiteX60-1905" fmla="*/ 1973 w 10000"/>
              <a:gd name="connsiteY60-1906" fmla="*/ 7579 h 10000"/>
              <a:gd name="connsiteX61-1907" fmla="*/ 2152 w 10000"/>
              <a:gd name="connsiteY61-1908" fmla="*/ 7897 h 10000"/>
              <a:gd name="connsiteX62-1909" fmla="*/ 2152 w 10000"/>
              <a:gd name="connsiteY62-1910" fmla="*/ 8108 h 10000"/>
              <a:gd name="connsiteX63-1911" fmla="*/ 2332 w 10000"/>
              <a:gd name="connsiteY63-1912" fmla="*/ 8320 h 10000"/>
              <a:gd name="connsiteX64-1913" fmla="*/ 2691 w 10000"/>
              <a:gd name="connsiteY64-1914" fmla="*/ 8532 h 10000"/>
              <a:gd name="connsiteX65-1915" fmla="*/ 2870 w 10000"/>
              <a:gd name="connsiteY65-1916" fmla="*/ 8638 h 10000"/>
              <a:gd name="connsiteX66-1917" fmla="*/ 3229 w 10000"/>
              <a:gd name="connsiteY66-1918" fmla="*/ 8743 h 10000"/>
              <a:gd name="connsiteX67-1919" fmla="*/ 3587 w 10000"/>
              <a:gd name="connsiteY67-1920" fmla="*/ 8836 h 10000"/>
              <a:gd name="connsiteX68-1921" fmla="*/ 3946 w 10000"/>
              <a:gd name="connsiteY68-1922" fmla="*/ 8942 h 10000"/>
              <a:gd name="connsiteX69-1923" fmla="*/ 4283 w 10000"/>
              <a:gd name="connsiteY69-1924" fmla="*/ 8942 h 10000"/>
              <a:gd name="connsiteX70-1925" fmla="*/ 4821 w 10000"/>
              <a:gd name="connsiteY70-1926" fmla="*/ 9048 h 10000"/>
              <a:gd name="connsiteX71-1927" fmla="*/ 5359 w 10000"/>
              <a:gd name="connsiteY71-1928" fmla="*/ 9048 h 10000"/>
              <a:gd name="connsiteX72-1929" fmla="*/ 5897 w 10000"/>
              <a:gd name="connsiteY72-1930" fmla="*/ 9048 h 10000"/>
              <a:gd name="connsiteX73-1931" fmla="*/ 6435 w 10000"/>
              <a:gd name="connsiteY73-1932" fmla="*/ 8942 h 10000"/>
              <a:gd name="connsiteX74-1933" fmla="*/ 6794 w 10000"/>
              <a:gd name="connsiteY74-1934" fmla="*/ 8942 h 10000"/>
              <a:gd name="connsiteX75-1935" fmla="*/ 7332 w 10000"/>
              <a:gd name="connsiteY75-1936" fmla="*/ 8836 h 10000"/>
              <a:gd name="connsiteX76-1937" fmla="*/ 7691 w 10000"/>
              <a:gd name="connsiteY76-1938" fmla="*/ 8743 h 10000"/>
              <a:gd name="connsiteX77-1939" fmla="*/ 8049 w 10000"/>
              <a:gd name="connsiteY77-1940" fmla="*/ 8638 h 10000"/>
              <a:gd name="connsiteX78-1941" fmla="*/ 8229 w 10000"/>
              <a:gd name="connsiteY78-1942" fmla="*/ 8532 h 10000"/>
              <a:gd name="connsiteX79-1943" fmla="*/ 8229 w 10000"/>
              <a:gd name="connsiteY79-1944" fmla="*/ 8426 h 10000"/>
              <a:gd name="connsiteX80-1945" fmla="*/ 8386 w 10000"/>
              <a:gd name="connsiteY80-1946" fmla="*/ 8214 h 10000"/>
              <a:gd name="connsiteX81-1947" fmla="*/ 8565 w 10000"/>
              <a:gd name="connsiteY81-1948" fmla="*/ 8003 h 10000"/>
              <a:gd name="connsiteX82-1949" fmla="*/ 8744 w 10000"/>
              <a:gd name="connsiteY82-1950" fmla="*/ 7897 h 10000"/>
              <a:gd name="connsiteX83-1951" fmla="*/ 8744 w 10000"/>
              <a:gd name="connsiteY83-1952" fmla="*/ 7579 h 10000"/>
              <a:gd name="connsiteX84-1953" fmla="*/ 8924 w 10000"/>
              <a:gd name="connsiteY84-1954" fmla="*/ 7368 h 10000"/>
              <a:gd name="connsiteX85-1955" fmla="*/ 8924 w 10000"/>
              <a:gd name="connsiteY85-1956" fmla="*/ 7156 h 10000"/>
              <a:gd name="connsiteX86-1957" fmla="*/ 9462 w 10000"/>
              <a:gd name="connsiteY86-1958" fmla="*/ 7050 h 10000"/>
              <a:gd name="connsiteX87-1959" fmla="*/ 9462 w 10000"/>
              <a:gd name="connsiteY87-1960" fmla="*/ 7156 h 10000"/>
              <a:gd name="connsiteX88-1961" fmla="*/ 9462 w 10000"/>
              <a:gd name="connsiteY88-1962" fmla="*/ 7368 h 10000"/>
              <a:gd name="connsiteX89-1963" fmla="*/ 9462 w 10000"/>
              <a:gd name="connsiteY89-1964" fmla="*/ 7579 h 10000"/>
              <a:gd name="connsiteX90-1965" fmla="*/ 9641 w 10000"/>
              <a:gd name="connsiteY90-1966" fmla="*/ 8003 h 10000"/>
              <a:gd name="connsiteX91-1967" fmla="*/ 9641 w 10000"/>
              <a:gd name="connsiteY91-1968" fmla="*/ 8320 h 10000"/>
              <a:gd name="connsiteX92-1969" fmla="*/ 9821 w 10000"/>
              <a:gd name="connsiteY92-1970" fmla="*/ 8638 h 10000"/>
              <a:gd name="connsiteX93-1971" fmla="*/ 10000 w 10000"/>
              <a:gd name="connsiteY93-1972" fmla="*/ 8836 h 10000"/>
              <a:gd name="connsiteX94-1973" fmla="*/ 10000 w 10000"/>
              <a:gd name="connsiteY94-1974" fmla="*/ 8942 h 10000"/>
              <a:gd name="connsiteX95-1975" fmla="*/ 10000 w 10000"/>
              <a:gd name="connsiteY95-1976" fmla="*/ 9048 h 10000"/>
              <a:gd name="connsiteX96-1977" fmla="*/ 10000 w 10000"/>
              <a:gd name="connsiteY96-1978" fmla="*/ 9153 h 10000"/>
              <a:gd name="connsiteX97-1979" fmla="*/ 9821 w 10000"/>
              <a:gd name="connsiteY97-1980" fmla="*/ 9259 h 10000"/>
              <a:gd name="connsiteX98-1981" fmla="*/ 9462 w 10000"/>
              <a:gd name="connsiteY98-1982" fmla="*/ 9365 h 10000"/>
              <a:gd name="connsiteX99-1983" fmla="*/ 9103 w 10000"/>
              <a:gd name="connsiteY99-1984" fmla="*/ 9471 h 10000"/>
              <a:gd name="connsiteX100-1985" fmla="*/ 8744 w 10000"/>
              <a:gd name="connsiteY100-1986" fmla="*/ 9577 h 10000"/>
              <a:gd name="connsiteX101-1987" fmla="*/ 8229 w 10000"/>
              <a:gd name="connsiteY101-1988" fmla="*/ 9683 h 10000"/>
              <a:gd name="connsiteX102-1989" fmla="*/ 7511 w 10000"/>
              <a:gd name="connsiteY102-1990" fmla="*/ 9788 h 10000"/>
              <a:gd name="connsiteX103-1991" fmla="*/ 6973 w 10000"/>
              <a:gd name="connsiteY103-1992" fmla="*/ 9894 h 10000"/>
              <a:gd name="connsiteX104-1993" fmla="*/ 6256 w 10000"/>
              <a:gd name="connsiteY104-1994" fmla="*/ 10000 h 10000"/>
              <a:gd name="connsiteX105-1995" fmla="*/ 5359 w 10000"/>
              <a:gd name="connsiteY105-1996" fmla="*/ 10000 h 10000"/>
              <a:gd name="connsiteX106-1997" fmla="*/ 5359 w 10000"/>
              <a:gd name="connsiteY106-1998" fmla="*/ 10000 h 10000"/>
              <a:gd name="connsiteX0-1999" fmla="*/ 5359 w 10000"/>
              <a:gd name="connsiteY0-2000" fmla="*/ 10000 h 10000"/>
              <a:gd name="connsiteX1-2001" fmla="*/ 4641 w 10000"/>
              <a:gd name="connsiteY1-2002" fmla="*/ 9894 h 10000"/>
              <a:gd name="connsiteX2-2003" fmla="*/ 3946 w 10000"/>
              <a:gd name="connsiteY2-2004" fmla="*/ 9894 h 10000"/>
              <a:gd name="connsiteX3-2005" fmla="*/ 3408 w 10000"/>
              <a:gd name="connsiteY3-2006" fmla="*/ 9788 h 10000"/>
              <a:gd name="connsiteX4-2007" fmla="*/ 2870 w 10000"/>
              <a:gd name="connsiteY4-2008" fmla="*/ 9683 h 10000"/>
              <a:gd name="connsiteX5-2009" fmla="*/ 2511 w 10000"/>
              <a:gd name="connsiteY5-2010" fmla="*/ 9577 h 10000"/>
              <a:gd name="connsiteX6-2011" fmla="*/ 2152 w 10000"/>
              <a:gd name="connsiteY6-2012" fmla="*/ 9365 h 10000"/>
              <a:gd name="connsiteX7-2013" fmla="*/ 1794 w 10000"/>
              <a:gd name="connsiteY7-2014" fmla="*/ 9153 h 10000"/>
              <a:gd name="connsiteX8-2015" fmla="*/ 1614 w 10000"/>
              <a:gd name="connsiteY8-2016" fmla="*/ 8942 h 10000"/>
              <a:gd name="connsiteX9-2017" fmla="*/ 1256 w 10000"/>
              <a:gd name="connsiteY9-2018" fmla="*/ 8638 h 10000"/>
              <a:gd name="connsiteX10-2019" fmla="*/ 1076 w 10000"/>
              <a:gd name="connsiteY10-2020" fmla="*/ 8320 h 10000"/>
              <a:gd name="connsiteX11-2021" fmla="*/ 897 w 10000"/>
              <a:gd name="connsiteY11-2022" fmla="*/ 8003 h 10000"/>
              <a:gd name="connsiteX12-2023" fmla="*/ 897 w 10000"/>
              <a:gd name="connsiteY12-2024" fmla="*/ 7685 h 10000"/>
              <a:gd name="connsiteX13-2025" fmla="*/ 717 w 10000"/>
              <a:gd name="connsiteY13-2026" fmla="*/ 7474 h 10000"/>
              <a:gd name="connsiteX14-2027" fmla="*/ 717 w 10000"/>
              <a:gd name="connsiteY14-2028" fmla="*/ 7156 h 10000"/>
              <a:gd name="connsiteX15-2029" fmla="*/ 717 w 10000"/>
              <a:gd name="connsiteY15-2030" fmla="*/ 6733 h 10000"/>
              <a:gd name="connsiteX16-2031" fmla="*/ 717 w 10000"/>
              <a:gd name="connsiteY16-2032" fmla="*/ 6310 h 10000"/>
              <a:gd name="connsiteX17-2033" fmla="*/ 717 w 10000"/>
              <a:gd name="connsiteY17-2034" fmla="*/ 5794 h 10000"/>
              <a:gd name="connsiteX18-2035" fmla="*/ 717 w 10000"/>
              <a:gd name="connsiteY18-2036" fmla="*/ 5159 h 10000"/>
              <a:gd name="connsiteX19-2037" fmla="*/ 717 w 10000"/>
              <a:gd name="connsiteY19-2038" fmla="*/ 4524 h 10000"/>
              <a:gd name="connsiteX20-2039" fmla="*/ 717 w 10000"/>
              <a:gd name="connsiteY20-2040" fmla="*/ 3690 h 10000"/>
              <a:gd name="connsiteX21-2041" fmla="*/ 717 w 10000"/>
              <a:gd name="connsiteY21-2042" fmla="*/ 2950 h 10000"/>
              <a:gd name="connsiteX22-2043" fmla="*/ 717 w 10000"/>
              <a:gd name="connsiteY22-2044" fmla="*/ 2315 h 10000"/>
              <a:gd name="connsiteX23-2045" fmla="*/ 538 w 10000"/>
              <a:gd name="connsiteY23-2046" fmla="*/ 1786 h 10000"/>
              <a:gd name="connsiteX24-2047" fmla="*/ 538 w 10000"/>
              <a:gd name="connsiteY24-2048" fmla="*/ 1362 h 10000"/>
              <a:gd name="connsiteX25-2049" fmla="*/ 538 w 10000"/>
              <a:gd name="connsiteY25-2050" fmla="*/ 952 h 10000"/>
              <a:gd name="connsiteX26-2051" fmla="*/ 538 w 10000"/>
              <a:gd name="connsiteY26-2052" fmla="*/ 635 h 10000"/>
              <a:gd name="connsiteX27-2053" fmla="*/ 359 w 10000"/>
              <a:gd name="connsiteY27-2054" fmla="*/ 529 h 10000"/>
              <a:gd name="connsiteX28-2055" fmla="*/ 359 w 10000"/>
              <a:gd name="connsiteY28-2056" fmla="*/ 423 h 10000"/>
              <a:gd name="connsiteX29-2057" fmla="*/ 179 w 10000"/>
              <a:gd name="connsiteY29-2058" fmla="*/ 317 h 10000"/>
              <a:gd name="connsiteX30-2059" fmla="*/ 0 w 10000"/>
              <a:gd name="connsiteY30-2060" fmla="*/ 212 h 10000"/>
              <a:gd name="connsiteX31-2061" fmla="*/ 0 w 10000"/>
              <a:gd name="connsiteY31-2062" fmla="*/ 106 h 10000"/>
              <a:gd name="connsiteX32-2063" fmla="*/ 0 w 10000"/>
              <a:gd name="connsiteY32-2064" fmla="*/ 0 h 10000"/>
              <a:gd name="connsiteX33-2065" fmla="*/ 179 w 10000"/>
              <a:gd name="connsiteY33-2066" fmla="*/ 0 h 10000"/>
              <a:gd name="connsiteX34-2067" fmla="*/ 359 w 10000"/>
              <a:gd name="connsiteY34-2068" fmla="*/ 0 h 10000"/>
              <a:gd name="connsiteX35-2069" fmla="*/ 538 w 10000"/>
              <a:gd name="connsiteY35-2070" fmla="*/ 0 h 10000"/>
              <a:gd name="connsiteX36-2071" fmla="*/ 897 w 10000"/>
              <a:gd name="connsiteY36-2072" fmla="*/ 0 h 10000"/>
              <a:gd name="connsiteX37-2073" fmla="*/ 1435 w 10000"/>
              <a:gd name="connsiteY37-2074" fmla="*/ 106 h 10000"/>
              <a:gd name="connsiteX38-2075" fmla="*/ 1614 w 10000"/>
              <a:gd name="connsiteY38-2076" fmla="*/ 212 h 10000"/>
              <a:gd name="connsiteX39-2077" fmla="*/ 1794 w 10000"/>
              <a:gd name="connsiteY39-2078" fmla="*/ 317 h 10000"/>
              <a:gd name="connsiteX40-2079" fmla="*/ 1973 w 10000"/>
              <a:gd name="connsiteY40-2080" fmla="*/ 423 h 10000"/>
              <a:gd name="connsiteX41-2081" fmla="*/ 1973 w 10000"/>
              <a:gd name="connsiteY41-2082" fmla="*/ 635 h 10000"/>
              <a:gd name="connsiteX42-2083" fmla="*/ 1973 w 10000"/>
              <a:gd name="connsiteY42-2084" fmla="*/ 952 h 10000"/>
              <a:gd name="connsiteX43-2085" fmla="*/ 1794 w 10000"/>
              <a:gd name="connsiteY43-2086" fmla="*/ 1058 h 10000"/>
              <a:gd name="connsiteX44-2087" fmla="*/ 1794 w 10000"/>
              <a:gd name="connsiteY44-2088" fmla="*/ 1164 h 10000"/>
              <a:gd name="connsiteX45-2089" fmla="*/ 1794 w 10000"/>
              <a:gd name="connsiteY45-2090" fmla="*/ 1468 h 10000"/>
              <a:gd name="connsiteX46-2091" fmla="*/ 1794 w 10000"/>
              <a:gd name="connsiteY46-2092" fmla="*/ 1680 h 10000"/>
              <a:gd name="connsiteX47-2093" fmla="*/ 1794 w 10000"/>
              <a:gd name="connsiteY47-2094" fmla="*/ 2103 h 10000"/>
              <a:gd name="connsiteX48-2095" fmla="*/ 1794 w 10000"/>
              <a:gd name="connsiteY48-2096" fmla="*/ 2421 h 10000"/>
              <a:gd name="connsiteX49-2097" fmla="*/ 1614 w 10000"/>
              <a:gd name="connsiteY49-2098" fmla="*/ 2950 h 10000"/>
              <a:gd name="connsiteX50-2099" fmla="*/ 1614 w 10000"/>
              <a:gd name="connsiteY50-2100" fmla="*/ 3479 h 10000"/>
              <a:gd name="connsiteX51-2101" fmla="*/ 1614 w 10000"/>
              <a:gd name="connsiteY51-2102" fmla="*/ 3995 h 10000"/>
              <a:gd name="connsiteX52-2103" fmla="*/ 1614 w 10000"/>
              <a:gd name="connsiteY52-2104" fmla="*/ 4418 h 10000"/>
              <a:gd name="connsiteX53-2105" fmla="*/ 1614 w 10000"/>
              <a:gd name="connsiteY53-2106" fmla="*/ 4841 h 10000"/>
              <a:gd name="connsiteX54-2107" fmla="*/ 1614 w 10000"/>
              <a:gd name="connsiteY54-2108" fmla="*/ 5265 h 10000"/>
              <a:gd name="connsiteX55-2109" fmla="*/ 1794 w 10000"/>
              <a:gd name="connsiteY55-2110" fmla="*/ 5582 h 10000"/>
              <a:gd name="connsiteX56-2111" fmla="*/ 1794 w 10000"/>
              <a:gd name="connsiteY56-2112" fmla="*/ 5899 h 10000"/>
              <a:gd name="connsiteX57-2113" fmla="*/ 1794 w 10000"/>
              <a:gd name="connsiteY57-2114" fmla="*/ 6111 h 10000"/>
              <a:gd name="connsiteX58-2115" fmla="*/ 1794 w 10000"/>
              <a:gd name="connsiteY58-2116" fmla="*/ 6310 h 10000"/>
              <a:gd name="connsiteX59-2117" fmla="*/ 1794 w 10000"/>
              <a:gd name="connsiteY59-2118" fmla="*/ 6944 h 10000"/>
              <a:gd name="connsiteX60-2119" fmla="*/ 1973 w 10000"/>
              <a:gd name="connsiteY60-2120" fmla="*/ 7579 h 10000"/>
              <a:gd name="connsiteX61-2121" fmla="*/ 2152 w 10000"/>
              <a:gd name="connsiteY61-2122" fmla="*/ 7897 h 10000"/>
              <a:gd name="connsiteX62-2123" fmla="*/ 2152 w 10000"/>
              <a:gd name="connsiteY62-2124" fmla="*/ 8108 h 10000"/>
              <a:gd name="connsiteX63-2125" fmla="*/ 2332 w 10000"/>
              <a:gd name="connsiteY63-2126" fmla="*/ 8320 h 10000"/>
              <a:gd name="connsiteX64-2127" fmla="*/ 2691 w 10000"/>
              <a:gd name="connsiteY64-2128" fmla="*/ 8532 h 10000"/>
              <a:gd name="connsiteX65-2129" fmla="*/ 2870 w 10000"/>
              <a:gd name="connsiteY65-2130" fmla="*/ 8638 h 10000"/>
              <a:gd name="connsiteX66-2131" fmla="*/ 3229 w 10000"/>
              <a:gd name="connsiteY66-2132" fmla="*/ 8743 h 10000"/>
              <a:gd name="connsiteX67-2133" fmla="*/ 3587 w 10000"/>
              <a:gd name="connsiteY67-2134" fmla="*/ 8836 h 10000"/>
              <a:gd name="connsiteX68-2135" fmla="*/ 3946 w 10000"/>
              <a:gd name="connsiteY68-2136" fmla="*/ 8942 h 10000"/>
              <a:gd name="connsiteX69-2137" fmla="*/ 4283 w 10000"/>
              <a:gd name="connsiteY69-2138" fmla="*/ 8942 h 10000"/>
              <a:gd name="connsiteX70-2139" fmla="*/ 4821 w 10000"/>
              <a:gd name="connsiteY70-2140" fmla="*/ 9048 h 10000"/>
              <a:gd name="connsiteX71-2141" fmla="*/ 5359 w 10000"/>
              <a:gd name="connsiteY71-2142" fmla="*/ 9048 h 10000"/>
              <a:gd name="connsiteX72-2143" fmla="*/ 5897 w 10000"/>
              <a:gd name="connsiteY72-2144" fmla="*/ 9048 h 10000"/>
              <a:gd name="connsiteX73-2145" fmla="*/ 6435 w 10000"/>
              <a:gd name="connsiteY73-2146" fmla="*/ 8942 h 10000"/>
              <a:gd name="connsiteX74-2147" fmla="*/ 6794 w 10000"/>
              <a:gd name="connsiteY74-2148" fmla="*/ 8942 h 10000"/>
              <a:gd name="connsiteX75-2149" fmla="*/ 7332 w 10000"/>
              <a:gd name="connsiteY75-2150" fmla="*/ 8836 h 10000"/>
              <a:gd name="connsiteX76-2151" fmla="*/ 7691 w 10000"/>
              <a:gd name="connsiteY76-2152" fmla="*/ 8743 h 10000"/>
              <a:gd name="connsiteX77-2153" fmla="*/ 8049 w 10000"/>
              <a:gd name="connsiteY77-2154" fmla="*/ 8638 h 10000"/>
              <a:gd name="connsiteX78-2155" fmla="*/ 8229 w 10000"/>
              <a:gd name="connsiteY78-2156" fmla="*/ 8532 h 10000"/>
              <a:gd name="connsiteX79-2157" fmla="*/ 8229 w 10000"/>
              <a:gd name="connsiteY79-2158" fmla="*/ 8426 h 10000"/>
              <a:gd name="connsiteX80-2159" fmla="*/ 8386 w 10000"/>
              <a:gd name="connsiteY80-2160" fmla="*/ 8214 h 10000"/>
              <a:gd name="connsiteX81-2161" fmla="*/ 8565 w 10000"/>
              <a:gd name="connsiteY81-2162" fmla="*/ 8003 h 10000"/>
              <a:gd name="connsiteX82-2163" fmla="*/ 8744 w 10000"/>
              <a:gd name="connsiteY82-2164" fmla="*/ 7897 h 10000"/>
              <a:gd name="connsiteX83-2165" fmla="*/ 8744 w 10000"/>
              <a:gd name="connsiteY83-2166" fmla="*/ 7579 h 10000"/>
              <a:gd name="connsiteX84-2167" fmla="*/ 8924 w 10000"/>
              <a:gd name="connsiteY84-2168" fmla="*/ 7368 h 10000"/>
              <a:gd name="connsiteX85-2169" fmla="*/ 9462 w 10000"/>
              <a:gd name="connsiteY85-2170" fmla="*/ 7050 h 10000"/>
              <a:gd name="connsiteX86-2171" fmla="*/ 9462 w 10000"/>
              <a:gd name="connsiteY86-2172" fmla="*/ 7156 h 10000"/>
              <a:gd name="connsiteX87-2173" fmla="*/ 9462 w 10000"/>
              <a:gd name="connsiteY87-2174" fmla="*/ 7368 h 10000"/>
              <a:gd name="connsiteX88-2175" fmla="*/ 9462 w 10000"/>
              <a:gd name="connsiteY88-2176" fmla="*/ 7579 h 10000"/>
              <a:gd name="connsiteX89-2177" fmla="*/ 9641 w 10000"/>
              <a:gd name="connsiteY89-2178" fmla="*/ 8003 h 10000"/>
              <a:gd name="connsiteX90-2179" fmla="*/ 9641 w 10000"/>
              <a:gd name="connsiteY90-2180" fmla="*/ 8320 h 10000"/>
              <a:gd name="connsiteX91-2181" fmla="*/ 9821 w 10000"/>
              <a:gd name="connsiteY91-2182" fmla="*/ 8638 h 10000"/>
              <a:gd name="connsiteX92-2183" fmla="*/ 10000 w 10000"/>
              <a:gd name="connsiteY92-2184" fmla="*/ 8836 h 10000"/>
              <a:gd name="connsiteX93-2185" fmla="*/ 10000 w 10000"/>
              <a:gd name="connsiteY93-2186" fmla="*/ 8942 h 10000"/>
              <a:gd name="connsiteX94-2187" fmla="*/ 10000 w 10000"/>
              <a:gd name="connsiteY94-2188" fmla="*/ 9048 h 10000"/>
              <a:gd name="connsiteX95-2189" fmla="*/ 10000 w 10000"/>
              <a:gd name="connsiteY95-2190" fmla="*/ 9153 h 10000"/>
              <a:gd name="connsiteX96-2191" fmla="*/ 9821 w 10000"/>
              <a:gd name="connsiteY96-2192" fmla="*/ 9259 h 10000"/>
              <a:gd name="connsiteX97-2193" fmla="*/ 9462 w 10000"/>
              <a:gd name="connsiteY97-2194" fmla="*/ 9365 h 10000"/>
              <a:gd name="connsiteX98-2195" fmla="*/ 9103 w 10000"/>
              <a:gd name="connsiteY98-2196" fmla="*/ 9471 h 10000"/>
              <a:gd name="connsiteX99-2197" fmla="*/ 8744 w 10000"/>
              <a:gd name="connsiteY99-2198" fmla="*/ 9577 h 10000"/>
              <a:gd name="connsiteX100-2199" fmla="*/ 8229 w 10000"/>
              <a:gd name="connsiteY100-2200" fmla="*/ 9683 h 10000"/>
              <a:gd name="connsiteX101-2201" fmla="*/ 7511 w 10000"/>
              <a:gd name="connsiteY101-2202" fmla="*/ 9788 h 10000"/>
              <a:gd name="connsiteX102-2203" fmla="*/ 6973 w 10000"/>
              <a:gd name="connsiteY102-2204" fmla="*/ 9894 h 10000"/>
              <a:gd name="connsiteX103-2205" fmla="*/ 6256 w 10000"/>
              <a:gd name="connsiteY103-2206" fmla="*/ 10000 h 10000"/>
              <a:gd name="connsiteX104-2207" fmla="*/ 5359 w 10000"/>
              <a:gd name="connsiteY104-2208" fmla="*/ 10000 h 10000"/>
              <a:gd name="connsiteX105-2209" fmla="*/ 5359 w 10000"/>
              <a:gd name="connsiteY105-2210" fmla="*/ 10000 h 10000"/>
              <a:gd name="connsiteX0-2211" fmla="*/ 5359 w 10000"/>
              <a:gd name="connsiteY0-2212" fmla="*/ 10000 h 10000"/>
              <a:gd name="connsiteX1-2213" fmla="*/ 4641 w 10000"/>
              <a:gd name="connsiteY1-2214" fmla="*/ 9894 h 10000"/>
              <a:gd name="connsiteX2-2215" fmla="*/ 3946 w 10000"/>
              <a:gd name="connsiteY2-2216" fmla="*/ 9894 h 10000"/>
              <a:gd name="connsiteX3-2217" fmla="*/ 3408 w 10000"/>
              <a:gd name="connsiteY3-2218" fmla="*/ 9788 h 10000"/>
              <a:gd name="connsiteX4-2219" fmla="*/ 2870 w 10000"/>
              <a:gd name="connsiteY4-2220" fmla="*/ 9683 h 10000"/>
              <a:gd name="connsiteX5-2221" fmla="*/ 2511 w 10000"/>
              <a:gd name="connsiteY5-2222" fmla="*/ 9577 h 10000"/>
              <a:gd name="connsiteX6-2223" fmla="*/ 2152 w 10000"/>
              <a:gd name="connsiteY6-2224" fmla="*/ 9365 h 10000"/>
              <a:gd name="connsiteX7-2225" fmla="*/ 1794 w 10000"/>
              <a:gd name="connsiteY7-2226" fmla="*/ 9153 h 10000"/>
              <a:gd name="connsiteX8-2227" fmla="*/ 1614 w 10000"/>
              <a:gd name="connsiteY8-2228" fmla="*/ 8942 h 10000"/>
              <a:gd name="connsiteX9-2229" fmla="*/ 1256 w 10000"/>
              <a:gd name="connsiteY9-2230" fmla="*/ 8638 h 10000"/>
              <a:gd name="connsiteX10-2231" fmla="*/ 1076 w 10000"/>
              <a:gd name="connsiteY10-2232" fmla="*/ 8320 h 10000"/>
              <a:gd name="connsiteX11-2233" fmla="*/ 897 w 10000"/>
              <a:gd name="connsiteY11-2234" fmla="*/ 8003 h 10000"/>
              <a:gd name="connsiteX12-2235" fmla="*/ 897 w 10000"/>
              <a:gd name="connsiteY12-2236" fmla="*/ 7685 h 10000"/>
              <a:gd name="connsiteX13-2237" fmla="*/ 717 w 10000"/>
              <a:gd name="connsiteY13-2238" fmla="*/ 7474 h 10000"/>
              <a:gd name="connsiteX14-2239" fmla="*/ 717 w 10000"/>
              <a:gd name="connsiteY14-2240" fmla="*/ 7156 h 10000"/>
              <a:gd name="connsiteX15-2241" fmla="*/ 717 w 10000"/>
              <a:gd name="connsiteY15-2242" fmla="*/ 6733 h 10000"/>
              <a:gd name="connsiteX16-2243" fmla="*/ 717 w 10000"/>
              <a:gd name="connsiteY16-2244" fmla="*/ 6310 h 10000"/>
              <a:gd name="connsiteX17-2245" fmla="*/ 717 w 10000"/>
              <a:gd name="connsiteY17-2246" fmla="*/ 5794 h 10000"/>
              <a:gd name="connsiteX18-2247" fmla="*/ 717 w 10000"/>
              <a:gd name="connsiteY18-2248" fmla="*/ 5159 h 10000"/>
              <a:gd name="connsiteX19-2249" fmla="*/ 717 w 10000"/>
              <a:gd name="connsiteY19-2250" fmla="*/ 4524 h 10000"/>
              <a:gd name="connsiteX20-2251" fmla="*/ 717 w 10000"/>
              <a:gd name="connsiteY20-2252" fmla="*/ 3690 h 10000"/>
              <a:gd name="connsiteX21-2253" fmla="*/ 717 w 10000"/>
              <a:gd name="connsiteY21-2254" fmla="*/ 2950 h 10000"/>
              <a:gd name="connsiteX22-2255" fmla="*/ 717 w 10000"/>
              <a:gd name="connsiteY22-2256" fmla="*/ 2315 h 10000"/>
              <a:gd name="connsiteX23-2257" fmla="*/ 538 w 10000"/>
              <a:gd name="connsiteY23-2258" fmla="*/ 1786 h 10000"/>
              <a:gd name="connsiteX24-2259" fmla="*/ 538 w 10000"/>
              <a:gd name="connsiteY24-2260" fmla="*/ 1362 h 10000"/>
              <a:gd name="connsiteX25-2261" fmla="*/ 538 w 10000"/>
              <a:gd name="connsiteY25-2262" fmla="*/ 952 h 10000"/>
              <a:gd name="connsiteX26-2263" fmla="*/ 538 w 10000"/>
              <a:gd name="connsiteY26-2264" fmla="*/ 635 h 10000"/>
              <a:gd name="connsiteX27-2265" fmla="*/ 359 w 10000"/>
              <a:gd name="connsiteY27-2266" fmla="*/ 529 h 10000"/>
              <a:gd name="connsiteX28-2267" fmla="*/ 359 w 10000"/>
              <a:gd name="connsiteY28-2268" fmla="*/ 423 h 10000"/>
              <a:gd name="connsiteX29-2269" fmla="*/ 179 w 10000"/>
              <a:gd name="connsiteY29-2270" fmla="*/ 317 h 10000"/>
              <a:gd name="connsiteX30-2271" fmla="*/ 0 w 10000"/>
              <a:gd name="connsiteY30-2272" fmla="*/ 212 h 10000"/>
              <a:gd name="connsiteX31-2273" fmla="*/ 0 w 10000"/>
              <a:gd name="connsiteY31-2274" fmla="*/ 106 h 10000"/>
              <a:gd name="connsiteX32-2275" fmla="*/ 0 w 10000"/>
              <a:gd name="connsiteY32-2276" fmla="*/ 0 h 10000"/>
              <a:gd name="connsiteX33-2277" fmla="*/ 179 w 10000"/>
              <a:gd name="connsiteY33-2278" fmla="*/ 0 h 10000"/>
              <a:gd name="connsiteX34-2279" fmla="*/ 359 w 10000"/>
              <a:gd name="connsiteY34-2280" fmla="*/ 0 h 10000"/>
              <a:gd name="connsiteX35-2281" fmla="*/ 538 w 10000"/>
              <a:gd name="connsiteY35-2282" fmla="*/ 0 h 10000"/>
              <a:gd name="connsiteX36-2283" fmla="*/ 897 w 10000"/>
              <a:gd name="connsiteY36-2284" fmla="*/ 0 h 10000"/>
              <a:gd name="connsiteX37-2285" fmla="*/ 1435 w 10000"/>
              <a:gd name="connsiteY37-2286" fmla="*/ 106 h 10000"/>
              <a:gd name="connsiteX38-2287" fmla="*/ 1614 w 10000"/>
              <a:gd name="connsiteY38-2288" fmla="*/ 212 h 10000"/>
              <a:gd name="connsiteX39-2289" fmla="*/ 1794 w 10000"/>
              <a:gd name="connsiteY39-2290" fmla="*/ 317 h 10000"/>
              <a:gd name="connsiteX40-2291" fmla="*/ 1973 w 10000"/>
              <a:gd name="connsiteY40-2292" fmla="*/ 423 h 10000"/>
              <a:gd name="connsiteX41-2293" fmla="*/ 1973 w 10000"/>
              <a:gd name="connsiteY41-2294" fmla="*/ 635 h 10000"/>
              <a:gd name="connsiteX42-2295" fmla="*/ 1973 w 10000"/>
              <a:gd name="connsiteY42-2296" fmla="*/ 952 h 10000"/>
              <a:gd name="connsiteX43-2297" fmla="*/ 1794 w 10000"/>
              <a:gd name="connsiteY43-2298" fmla="*/ 1058 h 10000"/>
              <a:gd name="connsiteX44-2299" fmla="*/ 1794 w 10000"/>
              <a:gd name="connsiteY44-2300" fmla="*/ 1164 h 10000"/>
              <a:gd name="connsiteX45-2301" fmla="*/ 1794 w 10000"/>
              <a:gd name="connsiteY45-2302" fmla="*/ 1468 h 10000"/>
              <a:gd name="connsiteX46-2303" fmla="*/ 1794 w 10000"/>
              <a:gd name="connsiteY46-2304" fmla="*/ 1680 h 10000"/>
              <a:gd name="connsiteX47-2305" fmla="*/ 1794 w 10000"/>
              <a:gd name="connsiteY47-2306" fmla="*/ 2103 h 10000"/>
              <a:gd name="connsiteX48-2307" fmla="*/ 1794 w 10000"/>
              <a:gd name="connsiteY48-2308" fmla="*/ 2421 h 10000"/>
              <a:gd name="connsiteX49-2309" fmla="*/ 1614 w 10000"/>
              <a:gd name="connsiteY49-2310" fmla="*/ 2950 h 10000"/>
              <a:gd name="connsiteX50-2311" fmla="*/ 1614 w 10000"/>
              <a:gd name="connsiteY50-2312" fmla="*/ 3479 h 10000"/>
              <a:gd name="connsiteX51-2313" fmla="*/ 1614 w 10000"/>
              <a:gd name="connsiteY51-2314" fmla="*/ 3995 h 10000"/>
              <a:gd name="connsiteX52-2315" fmla="*/ 1614 w 10000"/>
              <a:gd name="connsiteY52-2316" fmla="*/ 4418 h 10000"/>
              <a:gd name="connsiteX53-2317" fmla="*/ 1614 w 10000"/>
              <a:gd name="connsiteY53-2318" fmla="*/ 4841 h 10000"/>
              <a:gd name="connsiteX54-2319" fmla="*/ 1614 w 10000"/>
              <a:gd name="connsiteY54-2320" fmla="*/ 5265 h 10000"/>
              <a:gd name="connsiteX55-2321" fmla="*/ 1794 w 10000"/>
              <a:gd name="connsiteY55-2322" fmla="*/ 5582 h 10000"/>
              <a:gd name="connsiteX56-2323" fmla="*/ 1794 w 10000"/>
              <a:gd name="connsiteY56-2324" fmla="*/ 5899 h 10000"/>
              <a:gd name="connsiteX57-2325" fmla="*/ 1794 w 10000"/>
              <a:gd name="connsiteY57-2326" fmla="*/ 6111 h 10000"/>
              <a:gd name="connsiteX58-2327" fmla="*/ 1794 w 10000"/>
              <a:gd name="connsiteY58-2328" fmla="*/ 6310 h 10000"/>
              <a:gd name="connsiteX59-2329" fmla="*/ 1794 w 10000"/>
              <a:gd name="connsiteY59-2330" fmla="*/ 6944 h 10000"/>
              <a:gd name="connsiteX60-2331" fmla="*/ 1973 w 10000"/>
              <a:gd name="connsiteY60-2332" fmla="*/ 7579 h 10000"/>
              <a:gd name="connsiteX61-2333" fmla="*/ 2152 w 10000"/>
              <a:gd name="connsiteY61-2334" fmla="*/ 7897 h 10000"/>
              <a:gd name="connsiteX62-2335" fmla="*/ 2152 w 10000"/>
              <a:gd name="connsiteY62-2336" fmla="*/ 8108 h 10000"/>
              <a:gd name="connsiteX63-2337" fmla="*/ 2332 w 10000"/>
              <a:gd name="connsiteY63-2338" fmla="*/ 8320 h 10000"/>
              <a:gd name="connsiteX64-2339" fmla="*/ 2691 w 10000"/>
              <a:gd name="connsiteY64-2340" fmla="*/ 8532 h 10000"/>
              <a:gd name="connsiteX65-2341" fmla="*/ 2870 w 10000"/>
              <a:gd name="connsiteY65-2342" fmla="*/ 8638 h 10000"/>
              <a:gd name="connsiteX66-2343" fmla="*/ 3229 w 10000"/>
              <a:gd name="connsiteY66-2344" fmla="*/ 8743 h 10000"/>
              <a:gd name="connsiteX67-2345" fmla="*/ 3587 w 10000"/>
              <a:gd name="connsiteY67-2346" fmla="*/ 8836 h 10000"/>
              <a:gd name="connsiteX68-2347" fmla="*/ 3946 w 10000"/>
              <a:gd name="connsiteY68-2348" fmla="*/ 8942 h 10000"/>
              <a:gd name="connsiteX69-2349" fmla="*/ 4283 w 10000"/>
              <a:gd name="connsiteY69-2350" fmla="*/ 8942 h 10000"/>
              <a:gd name="connsiteX70-2351" fmla="*/ 4821 w 10000"/>
              <a:gd name="connsiteY70-2352" fmla="*/ 9048 h 10000"/>
              <a:gd name="connsiteX71-2353" fmla="*/ 5359 w 10000"/>
              <a:gd name="connsiteY71-2354" fmla="*/ 9048 h 10000"/>
              <a:gd name="connsiteX72-2355" fmla="*/ 5897 w 10000"/>
              <a:gd name="connsiteY72-2356" fmla="*/ 9048 h 10000"/>
              <a:gd name="connsiteX73-2357" fmla="*/ 6435 w 10000"/>
              <a:gd name="connsiteY73-2358" fmla="*/ 8942 h 10000"/>
              <a:gd name="connsiteX74-2359" fmla="*/ 6794 w 10000"/>
              <a:gd name="connsiteY74-2360" fmla="*/ 8942 h 10000"/>
              <a:gd name="connsiteX75-2361" fmla="*/ 7332 w 10000"/>
              <a:gd name="connsiteY75-2362" fmla="*/ 8836 h 10000"/>
              <a:gd name="connsiteX76-2363" fmla="*/ 7691 w 10000"/>
              <a:gd name="connsiteY76-2364" fmla="*/ 8743 h 10000"/>
              <a:gd name="connsiteX77-2365" fmla="*/ 8049 w 10000"/>
              <a:gd name="connsiteY77-2366" fmla="*/ 8638 h 10000"/>
              <a:gd name="connsiteX78-2367" fmla="*/ 8229 w 10000"/>
              <a:gd name="connsiteY78-2368" fmla="*/ 8532 h 10000"/>
              <a:gd name="connsiteX79-2369" fmla="*/ 8229 w 10000"/>
              <a:gd name="connsiteY79-2370" fmla="*/ 8426 h 10000"/>
              <a:gd name="connsiteX80-2371" fmla="*/ 8386 w 10000"/>
              <a:gd name="connsiteY80-2372" fmla="*/ 8214 h 10000"/>
              <a:gd name="connsiteX81-2373" fmla="*/ 8565 w 10000"/>
              <a:gd name="connsiteY81-2374" fmla="*/ 8003 h 10000"/>
              <a:gd name="connsiteX82-2375" fmla="*/ 8744 w 10000"/>
              <a:gd name="connsiteY82-2376" fmla="*/ 7897 h 10000"/>
              <a:gd name="connsiteX83-2377" fmla="*/ 8744 w 10000"/>
              <a:gd name="connsiteY83-2378" fmla="*/ 7579 h 10000"/>
              <a:gd name="connsiteX84-2379" fmla="*/ 8924 w 10000"/>
              <a:gd name="connsiteY84-2380" fmla="*/ 7368 h 10000"/>
              <a:gd name="connsiteX85-2381" fmla="*/ 9462 w 10000"/>
              <a:gd name="connsiteY85-2382" fmla="*/ 7050 h 10000"/>
              <a:gd name="connsiteX86-2383" fmla="*/ 9462 w 10000"/>
              <a:gd name="connsiteY86-2384" fmla="*/ 7156 h 10000"/>
              <a:gd name="connsiteX87-2385" fmla="*/ 9462 w 10000"/>
              <a:gd name="connsiteY87-2386" fmla="*/ 7579 h 10000"/>
              <a:gd name="connsiteX88-2387" fmla="*/ 9641 w 10000"/>
              <a:gd name="connsiteY88-2388" fmla="*/ 8003 h 10000"/>
              <a:gd name="connsiteX89-2389" fmla="*/ 9641 w 10000"/>
              <a:gd name="connsiteY89-2390" fmla="*/ 8320 h 10000"/>
              <a:gd name="connsiteX90-2391" fmla="*/ 9821 w 10000"/>
              <a:gd name="connsiteY90-2392" fmla="*/ 8638 h 10000"/>
              <a:gd name="connsiteX91-2393" fmla="*/ 10000 w 10000"/>
              <a:gd name="connsiteY91-2394" fmla="*/ 8836 h 10000"/>
              <a:gd name="connsiteX92-2395" fmla="*/ 10000 w 10000"/>
              <a:gd name="connsiteY92-2396" fmla="*/ 8942 h 10000"/>
              <a:gd name="connsiteX93-2397" fmla="*/ 10000 w 10000"/>
              <a:gd name="connsiteY93-2398" fmla="*/ 9048 h 10000"/>
              <a:gd name="connsiteX94-2399" fmla="*/ 10000 w 10000"/>
              <a:gd name="connsiteY94-2400" fmla="*/ 9153 h 10000"/>
              <a:gd name="connsiteX95-2401" fmla="*/ 9821 w 10000"/>
              <a:gd name="connsiteY95-2402" fmla="*/ 9259 h 10000"/>
              <a:gd name="connsiteX96-2403" fmla="*/ 9462 w 10000"/>
              <a:gd name="connsiteY96-2404" fmla="*/ 9365 h 10000"/>
              <a:gd name="connsiteX97-2405" fmla="*/ 9103 w 10000"/>
              <a:gd name="connsiteY97-2406" fmla="*/ 9471 h 10000"/>
              <a:gd name="connsiteX98-2407" fmla="*/ 8744 w 10000"/>
              <a:gd name="connsiteY98-2408" fmla="*/ 9577 h 10000"/>
              <a:gd name="connsiteX99-2409" fmla="*/ 8229 w 10000"/>
              <a:gd name="connsiteY99-2410" fmla="*/ 9683 h 10000"/>
              <a:gd name="connsiteX100-2411" fmla="*/ 7511 w 10000"/>
              <a:gd name="connsiteY100-2412" fmla="*/ 9788 h 10000"/>
              <a:gd name="connsiteX101-2413" fmla="*/ 6973 w 10000"/>
              <a:gd name="connsiteY101-2414" fmla="*/ 9894 h 10000"/>
              <a:gd name="connsiteX102-2415" fmla="*/ 6256 w 10000"/>
              <a:gd name="connsiteY102-2416" fmla="*/ 10000 h 10000"/>
              <a:gd name="connsiteX103-2417" fmla="*/ 5359 w 10000"/>
              <a:gd name="connsiteY103-2418" fmla="*/ 10000 h 10000"/>
              <a:gd name="connsiteX104-2419" fmla="*/ 5359 w 10000"/>
              <a:gd name="connsiteY104-2420" fmla="*/ 10000 h 10000"/>
              <a:gd name="connsiteX0-2421" fmla="*/ 5359 w 10000"/>
              <a:gd name="connsiteY0-2422" fmla="*/ 10000 h 10000"/>
              <a:gd name="connsiteX1-2423" fmla="*/ 4641 w 10000"/>
              <a:gd name="connsiteY1-2424" fmla="*/ 9894 h 10000"/>
              <a:gd name="connsiteX2-2425" fmla="*/ 3946 w 10000"/>
              <a:gd name="connsiteY2-2426" fmla="*/ 9894 h 10000"/>
              <a:gd name="connsiteX3-2427" fmla="*/ 3408 w 10000"/>
              <a:gd name="connsiteY3-2428" fmla="*/ 9788 h 10000"/>
              <a:gd name="connsiteX4-2429" fmla="*/ 2870 w 10000"/>
              <a:gd name="connsiteY4-2430" fmla="*/ 9683 h 10000"/>
              <a:gd name="connsiteX5-2431" fmla="*/ 2511 w 10000"/>
              <a:gd name="connsiteY5-2432" fmla="*/ 9577 h 10000"/>
              <a:gd name="connsiteX6-2433" fmla="*/ 2152 w 10000"/>
              <a:gd name="connsiteY6-2434" fmla="*/ 9365 h 10000"/>
              <a:gd name="connsiteX7-2435" fmla="*/ 1794 w 10000"/>
              <a:gd name="connsiteY7-2436" fmla="*/ 9153 h 10000"/>
              <a:gd name="connsiteX8-2437" fmla="*/ 1614 w 10000"/>
              <a:gd name="connsiteY8-2438" fmla="*/ 8942 h 10000"/>
              <a:gd name="connsiteX9-2439" fmla="*/ 1256 w 10000"/>
              <a:gd name="connsiteY9-2440" fmla="*/ 8638 h 10000"/>
              <a:gd name="connsiteX10-2441" fmla="*/ 1076 w 10000"/>
              <a:gd name="connsiteY10-2442" fmla="*/ 8320 h 10000"/>
              <a:gd name="connsiteX11-2443" fmla="*/ 897 w 10000"/>
              <a:gd name="connsiteY11-2444" fmla="*/ 8003 h 10000"/>
              <a:gd name="connsiteX12-2445" fmla="*/ 897 w 10000"/>
              <a:gd name="connsiteY12-2446" fmla="*/ 7685 h 10000"/>
              <a:gd name="connsiteX13-2447" fmla="*/ 717 w 10000"/>
              <a:gd name="connsiteY13-2448" fmla="*/ 7474 h 10000"/>
              <a:gd name="connsiteX14-2449" fmla="*/ 717 w 10000"/>
              <a:gd name="connsiteY14-2450" fmla="*/ 7156 h 10000"/>
              <a:gd name="connsiteX15-2451" fmla="*/ 717 w 10000"/>
              <a:gd name="connsiteY15-2452" fmla="*/ 6733 h 10000"/>
              <a:gd name="connsiteX16-2453" fmla="*/ 717 w 10000"/>
              <a:gd name="connsiteY16-2454" fmla="*/ 6310 h 10000"/>
              <a:gd name="connsiteX17-2455" fmla="*/ 717 w 10000"/>
              <a:gd name="connsiteY17-2456" fmla="*/ 5794 h 10000"/>
              <a:gd name="connsiteX18-2457" fmla="*/ 717 w 10000"/>
              <a:gd name="connsiteY18-2458" fmla="*/ 5159 h 10000"/>
              <a:gd name="connsiteX19-2459" fmla="*/ 717 w 10000"/>
              <a:gd name="connsiteY19-2460" fmla="*/ 4524 h 10000"/>
              <a:gd name="connsiteX20-2461" fmla="*/ 717 w 10000"/>
              <a:gd name="connsiteY20-2462" fmla="*/ 3690 h 10000"/>
              <a:gd name="connsiteX21-2463" fmla="*/ 717 w 10000"/>
              <a:gd name="connsiteY21-2464" fmla="*/ 2950 h 10000"/>
              <a:gd name="connsiteX22-2465" fmla="*/ 717 w 10000"/>
              <a:gd name="connsiteY22-2466" fmla="*/ 2315 h 10000"/>
              <a:gd name="connsiteX23-2467" fmla="*/ 538 w 10000"/>
              <a:gd name="connsiteY23-2468" fmla="*/ 1786 h 10000"/>
              <a:gd name="connsiteX24-2469" fmla="*/ 538 w 10000"/>
              <a:gd name="connsiteY24-2470" fmla="*/ 1362 h 10000"/>
              <a:gd name="connsiteX25-2471" fmla="*/ 538 w 10000"/>
              <a:gd name="connsiteY25-2472" fmla="*/ 952 h 10000"/>
              <a:gd name="connsiteX26-2473" fmla="*/ 538 w 10000"/>
              <a:gd name="connsiteY26-2474" fmla="*/ 635 h 10000"/>
              <a:gd name="connsiteX27-2475" fmla="*/ 359 w 10000"/>
              <a:gd name="connsiteY27-2476" fmla="*/ 529 h 10000"/>
              <a:gd name="connsiteX28-2477" fmla="*/ 359 w 10000"/>
              <a:gd name="connsiteY28-2478" fmla="*/ 423 h 10000"/>
              <a:gd name="connsiteX29-2479" fmla="*/ 179 w 10000"/>
              <a:gd name="connsiteY29-2480" fmla="*/ 317 h 10000"/>
              <a:gd name="connsiteX30-2481" fmla="*/ 0 w 10000"/>
              <a:gd name="connsiteY30-2482" fmla="*/ 212 h 10000"/>
              <a:gd name="connsiteX31-2483" fmla="*/ 0 w 10000"/>
              <a:gd name="connsiteY31-2484" fmla="*/ 106 h 10000"/>
              <a:gd name="connsiteX32-2485" fmla="*/ 0 w 10000"/>
              <a:gd name="connsiteY32-2486" fmla="*/ 0 h 10000"/>
              <a:gd name="connsiteX33-2487" fmla="*/ 179 w 10000"/>
              <a:gd name="connsiteY33-2488" fmla="*/ 0 h 10000"/>
              <a:gd name="connsiteX34-2489" fmla="*/ 359 w 10000"/>
              <a:gd name="connsiteY34-2490" fmla="*/ 0 h 10000"/>
              <a:gd name="connsiteX35-2491" fmla="*/ 538 w 10000"/>
              <a:gd name="connsiteY35-2492" fmla="*/ 0 h 10000"/>
              <a:gd name="connsiteX36-2493" fmla="*/ 897 w 10000"/>
              <a:gd name="connsiteY36-2494" fmla="*/ 0 h 10000"/>
              <a:gd name="connsiteX37-2495" fmla="*/ 1435 w 10000"/>
              <a:gd name="connsiteY37-2496" fmla="*/ 106 h 10000"/>
              <a:gd name="connsiteX38-2497" fmla="*/ 1614 w 10000"/>
              <a:gd name="connsiteY38-2498" fmla="*/ 212 h 10000"/>
              <a:gd name="connsiteX39-2499" fmla="*/ 1794 w 10000"/>
              <a:gd name="connsiteY39-2500" fmla="*/ 317 h 10000"/>
              <a:gd name="connsiteX40-2501" fmla="*/ 1973 w 10000"/>
              <a:gd name="connsiteY40-2502" fmla="*/ 423 h 10000"/>
              <a:gd name="connsiteX41-2503" fmla="*/ 1973 w 10000"/>
              <a:gd name="connsiteY41-2504" fmla="*/ 635 h 10000"/>
              <a:gd name="connsiteX42-2505" fmla="*/ 1973 w 10000"/>
              <a:gd name="connsiteY42-2506" fmla="*/ 952 h 10000"/>
              <a:gd name="connsiteX43-2507" fmla="*/ 1794 w 10000"/>
              <a:gd name="connsiteY43-2508" fmla="*/ 1058 h 10000"/>
              <a:gd name="connsiteX44-2509" fmla="*/ 1794 w 10000"/>
              <a:gd name="connsiteY44-2510" fmla="*/ 1164 h 10000"/>
              <a:gd name="connsiteX45-2511" fmla="*/ 1794 w 10000"/>
              <a:gd name="connsiteY45-2512" fmla="*/ 1468 h 10000"/>
              <a:gd name="connsiteX46-2513" fmla="*/ 1794 w 10000"/>
              <a:gd name="connsiteY46-2514" fmla="*/ 1680 h 10000"/>
              <a:gd name="connsiteX47-2515" fmla="*/ 1794 w 10000"/>
              <a:gd name="connsiteY47-2516" fmla="*/ 2103 h 10000"/>
              <a:gd name="connsiteX48-2517" fmla="*/ 1794 w 10000"/>
              <a:gd name="connsiteY48-2518" fmla="*/ 2421 h 10000"/>
              <a:gd name="connsiteX49-2519" fmla="*/ 1614 w 10000"/>
              <a:gd name="connsiteY49-2520" fmla="*/ 2950 h 10000"/>
              <a:gd name="connsiteX50-2521" fmla="*/ 1614 w 10000"/>
              <a:gd name="connsiteY50-2522" fmla="*/ 3479 h 10000"/>
              <a:gd name="connsiteX51-2523" fmla="*/ 1614 w 10000"/>
              <a:gd name="connsiteY51-2524" fmla="*/ 3995 h 10000"/>
              <a:gd name="connsiteX52-2525" fmla="*/ 1614 w 10000"/>
              <a:gd name="connsiteY52-2526" fmla="*/ 4418 h 10000"/>
              <a:gd name="connsiteX53-2527" fmla="*/ 1614 w 10000"/>
              <a:gd name="connsiteY53-2528" fmla="*/ 4841 h 10000"/>
              <a:gd name="connsiteX54-2529" fmla="*/ 1614 w 10000"/>
              <a:gd name="connsiteY54-2530" fmla="*/ 5265 h 10000"/>
              <a:gd name="connsiteX55-2531" fmla="*/ 1794 w 10000"/>
              <a:gd name="connsiteY55-2532" fmla="*/ 5582 h 10000"/>
              <a:gd name="connsiteX56-2533" fmla="*/ 1794 w 10000"/>
              <a:gd name="connsiteY56-2534" fmla="*/ 5899 h 10000"/>
              <a:gd name="connsiteX57-2535" fmla="*/ 1794 w 10000"/>
              <a:gd name="connsiteY57-2536" fmla="*/ 6111 h 10000"/>
              <a:gd name="connsiteX58-2537" fmla="*/ 1794 w 10000"/>
              <a:gd name="connsiteY58-2538" fmla="*/ 6310 h 10000"/>
              <a:gd name="connsiteX59-2539" fmla="*/ 1794 w 10000"/>
              <a:gd name="connsiteY59-2540" fmla="*/ 6944 h 10000"/>
              <a:gd name="connsiteX60-2541" fmla="*/ 1973 w 10000"/>
              <a:gd name="connsiteY60-2542" fmla="*/ 7579 h 10000"/>
              <a:gd name="connsiteX61-2543" fmla="*/ 2152 w 10000"/>
              <a:gd name="connsiteY61-2544" fmla="*/ 7897 h 10000"/>
              <a:gd name="connsiteX62-2545" fmla="*/ 2152 w 10000"/>
              <a:gd name="connsiteY62-2546" fmla="*/ 8108 h 10000"/>
              <a:gd name="connsiteX63-2547" fmla="*/ 2332 w 10000"/>
              <a:gd name="connsiteY63-2548" fmla="*/ 8320 h 10000"/>
              <a:gd name="connsiteX64-2549" fmla="*/ 2691 w 10000"/>
              <a:gd name="connsiteY64-2550" fmla="*/ 8532 h 10000"/>
              <a:gd name="connsiteX65-2551" fmla="*/ 2870 w 10000"/>
              <a:gd name="connsiteY65-2552" fmla="*/ 8638 h 10000"/>
              <a:gd name="connsiteX66-2553" fmla="*/ 3229 w 10000"/>
              <a:gd name="connsiteY66-2554" fmla="*/ 8743 h 10000"/>
              <a:gd name="connsiteX67-2555" fmla="*/ 3587 w 10000"/>
              <a:gd name="connsiteY67-2556" fmla="*/ 8836 h 10000"/>
              <a:gd name="connsiteX68-2557" fmla="*/ 3946 w 10000"/>
              <a:gd name="connsiteY68-2558" fmla="*/ 8942 h 10000"/>
              <a:gd name="connsiteX69-2559" fmla="*/ 4283 w 10000"/>
              <a:gd name="connsiteY69-2560" fmla="*/ 8942 h 10000"/>
              <a:gd name="connsiteX70-2561" fmla="*/ 4821 w 10000"/>
              <a:gd name="connsiteY70-2562" fmla="*/ 9048 h 10000"/>
              <a:gd name="connsiteX71-2563" fmla="*/ 5359 w 10000"/>
              <a:gd name="connsiteY71-2564" fmla="*/ 9048 h 10000"/>
              <a:gd name="connsiteX72-2565" fmla="*/ 5897 w 10000"/>
              <a:gd name="connsiteY72-2566" fmla="*/ 9048 h 10000"/>
              <a:gd name="connsiteX73-2567" fmla="*/ 6435 w 10000"/>
              <a:gd name="connsiteY73-2568" fmla="*/ 8942 h 10000"/>
              <a:gd name="connsiteX74-2569" fmla="*/ 6794 w 10000"/>
              <a:gd name="connsiteY74-2570" fmla="*/ 8942 h 10000"/>
              <a:gd name="connsiteX75-2571" fmla="*/ 7332 w 10000"/>
              <a:gd name="connsiteY75-2572" fmla="*/ 8836 h 10000"/>
              <a:gd name="connsiteX76-2573" fmla="*/ 7691 w 10000"/>
              <a:gd name="connsiteY76-2574" fmla="*/ 8743 h 10000"/>
              <a:gd name="connsiteX77-2575" fmla="*/ 8049 w 10000"/>
              <a:gd name="connsiteY77-2576" fmla="*/ 8638 h 10000"/>
              <a:gd name="connsiteX78-2577" fmla="*/ 8229 w 10000"/>
              <a:gd name="connsiteY78-2578" fmla="*/ 8532 h 10000"/>
              <a:gd name="connsiteX79-2579" fmla="*/ 8229 w 10000"/>
              <a:gd name="connsiteY79-2580" fmla="*/ 8426 h 10000"/>
              <a:gd name="connsiteX80-2581" fmla="*/ 8386 w 10000"/>
              <a:gd name="connsiteY80-2582" fmla="*/ 8214 h 10000"/>
              <a:gd name="connsiteX81-2583" fmla="*/ 8565 w 10000"/>
              <a:gd name="connsiteY81-2584" fmla="*/ 8003 h 10000"/>
              <a:gd name="connsiteX82-2585" fmla="*/ 8744 w 10000"/>
              <a:gd name="connsiteY82-2586" fmla="*/ 7897 h 10000"/>
              <a:gd name="connsiteX83-2587" fmla="*/ 8744 w 10000"/>
              <a:gd name="connsiteY83-2588" fmla="*/ 7579 h 10000"/>
              <a:gd name="connsiteX84-2589" fmla="*/ 8924 w 10000"/>
              <a:gd name="connsiteY84-2590" fmla="*/ 7368 h 10000"/>
              <a:gd name="connsiteX85-2591" fmla="*/ 9462 w 10000"/>
              <a:gd name="connsiteY85-2592" fmla="*/ 7050 h 10000"/>
              <a:gd name="connsiteX86-2593" fmla="*/ 9462 w 10000"/>
              <a:gd name="connsiteY86-2594" fmla="*/ 7579 h 10000"/>
              <a:gd name="connsiteX87-2595" fmla="*/ 9641 w 10000"/>
              <a:gd name="connsiteY87-2596" fmla="*/ 8003 h 10000"/>
              <a:gd name="connsiteX88-2597" fmla="*/ 9641 w 10000"/>
              <a:gd name="connsiteY88-2598" fmla="*/ 8320 h 10000"/>
              <a:gd name="connsiteX89-2599" fmla="*/ 9821 w 10000"/>
              <a:gd name="connsiteY89-2600" fmla="*/ 8638 h 10000"/>
              <a:gd name="connsiteX90-2601" fmla="*/ 10000 w 10000"/>
              <a:gd name="connsiteY90-2602" fmla="*/ 8836 h 10000"/>
              <a:gd name="connsiteX91-2603" fmla="*/ 10000 w 10000"/>
              <a:gd name="connsiteY91-2604" fmla="*/ 8942 h 10000"/>
              <a:gd name="connsiteX92-2605" fmla="*/ 10000 w 10000"/>
              <a:gd name="connsiteY92-2606" fmla="*/ 9048 h 10000"/>
              <a:gd name="connsiteX93-2607" fmla="*/ 10000 w 10000"/>
              <a:gd name="connsiteY93-2608" fmla="*/ 9153 h 10000"/>
              <a:gd name="connsiteX94-2609" fmla="*/ 9821 w 10000"/>
              <a:gd name="connsiteY94-2610" fmla="*/ 9259 h 10000"/>
              <a:gd name="connsiteX95-2611" fmla="*/ 9462 w 10000"/>
              <a:gd name="connsiteY95-2612" fmla="*/ 9365 h 10000"/>
              <a:gd name="connsiteX96-2613" fmla="*/ 9103 w 10000"/>
              <a:gd name="connsiteY96-2614" fmla="*/ 9471 h 10000"/>
              <a:gd name="connsiteX97-2615" fmla="*/ 8744 w 10000"/>
              <a:gd name="connsiteY97-2616" fmla="*/ 9577 h 10000"/>
              <a:gd name="connsiteX98-2617" fmla="*/ 8229 w 10000"/>
              <a:gd name="connsiteY98-2618" fmla="*/ 9683 h 10000"/>
              <a:gd name="connsiteX99-2619" fmla="*/ 7511 w 10000"/>
              <a:gd name="connsiteY99-2620" fmla="*/ 9788 h 10000"/>
              <a:gd name="connsiteX100-2621" fmla="*/ 6973 w 10000"/>
              <a:gd name="connsiteY100-2622" fmla="*/ 9894 h 10000"/>
              <a:gd name="connsiteX101-2623" fmla="*/ 6256 w 10000"/>
              <a:gd name="connsiteY101-2624" fmla="*/ 10000 h 10000"/>
              <a:gd name="connsiteX102-2625" fmla="*/ 5359 w 10000"/>
              <a:gd name="connsiteY102-2626" fmla="*/ 10000 h 10000"/>
              <a:gd name="connsiteX103-2627" fmla="*/ 5359 w 10000"/>
              <a:gd name="connsiteY103-2628" fmla="*/ 10000 h 10000"/>
              <a:gd name="connsiteX0-2629" fmla="*/ 5359 w 10000"/>
              <a:gd name="connsiteY0-2630" fmla="*/ 10000 h 10000"/>
              <a:gd name="connsiteX1-2631" fmla="*/ 4641 w 10000"/>
              <a:gd name="connsiteY1-2632" fmla="*/ 9894 h 10000"/>
              <a:gd name="connsiteX2-2633" fmla="*/ 3946 w 10000"/>
              <a:gd name="connsiteY2-2634" fmla="*/ 9894 h 10000"/>
              <a:gd name="connsiteX3-2635" fmla="*/ 3408 w 10000"/>
              <a:gd name="connsiteY3-2636" fmla="*/ 9788 h 10000"/>
              <a:gd name="connsiteX4-2637" fmla="*/ 2870 w 10000"/>
              <a:gd name="connsiteY4-2638" fmla="*/ 9683 h 10000"/>
              <a:gd name="connsiteX5-2639" fmla="*/ 2511 w 10000"/>
              <a:gd name="connsiteY5-2640" fmla="*/ 9577 h 10000"/>
              <a:gd name="connsiteX6-2641" fmla="*/ 2152 w 10000"/>
              <a:gd name="connsiteY6-2642" fmla="*/ 9365 h 10000"/>
              <a:gd name="connsiteX7-2643" fmla="*/ 1794 w 10000"/>
              <a:gd name="connsiteY7-2644" fmla="*/ 9153 h 10000"/>
              <a:gd name="connsiteX8-2645" fmla="*/ 1614 w 10000"/>
              <a:gd name="connsiteY8-2646" fmla="*/ 8942 h 10000"/>
              <a:gd name="connsiteX9-2647" fmla="*/ 1256 w 10000"/>
              <a:gd name="connsiteY9-2648" fmla="*/ 8638 h 10000"/>
              <a:gd name="connsiteX10-2649" fmla="*/ 1076 w 10000"/>
              <a:gd name="connsiteY10-2650" fmla="*/ 8320 h 10000"/>
              <a:gd name="connsiteX11-2651" fmla="*/ 897 w 10000"/>
              <a:gd name="connsiteY11-2652" fmla="*/ 8003 h 10000"/>
              <a:gd name="connsiteX12-2653" fmla="*/ 897 w 10000"/>
              <a:gd name="connsiteY12-2654" fmla="*/ 7685 h 10000"/>
              <a:gd name="connsiteX13-2655" fmla="*/ 717 w 10000"/>
              <a:gd name="connsiteY13-2656" fmla="*/ 7474 h 10000"/>
              <a:gd name="connsiteX14-2657" fmla="*/ 717 w 10000"/>
              <a:gd name="connsiteY14-2658" fmla="*/ 7156 h 10000"/>
              <a:gd name="connsiteX15-2659" fmla="*/ 717 w 10000"/>
              <a:gd name="connsiteY15-2660" fmla="*/ 6733 h 10000"/>
              <a:gd name="connsiteX16-2661" fmla="*/ 717 w 10000"/>
              <a:gd name="connsiteY16-2662" fmla="*/ 6310 h 10000"/>
              <a:gd name="connsiteX17-2663" fmla="*/ 717 w 10000"/>
              <a:gd name="connsiteY17-2664" fmla="*/ 5794 h 10000"/>
              <a:gd name="connsiteX18-2665" fmla="*/ 717 w 10000"/>
              <a:gd name="connsiteY18-2666" fmla="*/ 5159 h 10000"/>
              <a:gd name="connsiteX19-2667" fmla="*/ 717 w 10000"/>
              <a:gd name="connsiteY19-2668" fmla="*/ 4524 h 10000"/>
              <a:gd name="connsiteX20-2669" fmla="*/ 717 w 10000"/>
              <a:gd name="connsiteY20-2670" fmla="*/ 3690 h 10000"/>
              <a:gd name="connsiteX21-2671" fmla="*/ 717 w 10000"/>
              <a:gd name="connsiteY21-2672" fmla="*/ 2950 h 10000"/>
              <a:gd name="connsiteX22-2673" fmla="*/ 717 w 10000"/>
              <a:gd name="connsiteY22-2674" fmla="*/ 2315 h 10000"/>
              <a:gd name="connsiteX23-2675" fmla="*/ 538 w 10000"/>
              <a:gd name="connsiteY23-2676" fmla="*/ 1786 h 10000"/>
              <a:gd name="connsiteX24-2677" fmla="*/ 538 w 10000"/>
              <a:gd name="connsiteY24-2678" fmla="*/ 1362 h 10000"/>
              <a:gd name="connsiteX25-2679" fmla="*/ 538 w 10000"/>
              <a:gd name="connsiteY25-2680" fmla="*/ 952 h 10000"/>
              <a:gd name="connsiteX26-2681" fmla="*/ 538 w 10000"/>
              <a:gd name="connsiteY26-2682" fmla="*/ 635 h 10000"/>
              <a:gd name="connsiteX27-2683" fmla="*/ 359 w 10000"/>
              <a:gd name="connsiteY27-2684" fmla="*/ 529 h 10000"/>
              <a:gd name="connsiteX28-2685" fmla="*/ 359 w 10000"/>
              <a:gd name="connsiteY28-2686" fmla="*/ 423 h 10000"/>
              <a:gd name="connsiteX29-2687" fmla="*/ 179 w 10000"/>
              <a:gd name="connsiteY29-2688" fmla="*/ 317 h 10000"/>
              <a:gd name="connsiteX30-2689" fmla="*/ 0 w 10000"/>
              <a:gd name="connsiteY30-2690" fmla="*/ 212 h 10000"/>
              <a:gd name="connsiteX31-2691" fmla="*/ 0 w 10000"/>
              <a:gd name="connsiteY31-2692" fmla="*/ 106 h 10000"/>
              <a:gd name="connsiteX32-2693" fmla="*/ 0 w 10000"/>
              <a:gd name="connsiteY32-2694" fmla="*/ 0 h 10000"/>
              <a:gd name="connsiteX33-2695" fmla="*/ 179 w 10000"/>
              <a:gd name="connsiteY33-2696" fmla="*/ 0 h 10000"/>
              <a:gd name="connsiteX34-2697" fmla="*/ 359 w 10000"/>
              <a:gd name="connsiteY34-2698" fmla="*/ 0 h 10000"/>
              <a:gd name="connsiteX35-2699" fmla="*/ 538 w 10000"/>
              <a:gd name="connsiteY35-2700" fmla="*/ 0 h 10000"/>
              <a:gd name="connsiteX36-2701" fmla="*/ 897 w 10000"/>
              <a:gd name="connsiteY36-2702" fmla="*/ 0 h 10000"/>
              <a:gd name="connsiteX37-2703" fmla="*/ 1435 w 10000"/>
              <a:gd name="connsiteY37-2704" fmla="*/ 106 h 10000"/>
              <a:gd name="connsiteX38-2705" fmla="*/ 1614 w 10000"/>
              <a:gd name="connsiteY38-2706" fmla="*/ 212 h 10000"/>
              <a:gd name="connsiteX39-2707" fmla="*/ 1794 w 10000"/>
              <a:gd name="connsiteY39-2708" fmla="*/ 317 h 10000"/>
              <a:gd name="connsiteX40-2709" fmla="*/ 1973 w 10000"/>
              <a:gd name="connsiteY40-2710" fmla="*/ 423 h 10000"/>
              <a:gd name="connsiteX41-2711" fmla="*/ 1973 w 10000"/>
              <a:gd name="connsiteY41-2712" fmla="*/ 635 h 10000"/>
              <a:gd name="connsiteX42-2713" fmla="*/ 1973 w 10000"/>
              <a:gd name="connsiteY42-2714" fmla="*/ 952 h 10000"/>
              <a:gd name="connsiteX43-2715" fmla="*/ 1794 w 10000"/>
              <a:gd name="connsiteY43-2716" fmla="*/ 1058 h 10000"/>
              <a:gd name="connsiteX44-2717" fmla="*/ 1794 w 10000"/>
              <a:gd name="connsiteY44-2718" fmla="*/ 1164 h 10000"/>
              <a:gd name="connsiteX45-2719" fmla="*/ 1794 w 10000"/>
              <a:gd name="connsiteY45-2720" fmla="*/ 1468 h 10000"/>
              <a:gd name="connsiteX46-2721" fmla="*/ 1794 w 10000"/>
              <a:gd name="connsiteY46-2722" fmla="*/ 1680 h 10000"/>
              <a:gd name="connsiteX47-2723" fmla="*/ 1794 w 10000"/>
              <a:gd name="connsiteY47-2724" fmla="*/ 2103 h 10000"/>
              <a:gd name="connsiteX48-2725" fmla="*/ 1794 w 10000"/>
              <a:gd name="connsiteY48-2726" fmla="*/ 2421 h 10000"/>
              <a:gd name="connsiteX49-2727" fmla="*/ 1614 w 10000"/>
              <a:gd name="connsiteY49-2728" fmla="*/ 2950 h 10000"/>
              <a:gd name="connsiteX50-2729" fmla="*/ 1614 w 10000"/>
              <a:gd name="connsiteY50-2730" fmla="*/ 3479 h 10000"/>
              <a:gd name="connsiteX51-2731" fmla="*/ 1614 w 10000"/>
              <a:gd name="connsiteY51-2732" fmla="*/ 3995 h 10000"/>
              <a:gd name="connsiteX52-2733" fmla="*/ 1614 w 10000"/>
              <a:gd name="connsiteY52-2734" fmla="*/ 4418 h 10000"/>
              <a:gd name="connsiteX53-2735" fmla="*/ 1614 w 10000"/>
              <a:gd name="connsiteY53-2736" fmla="*/ 4841 h 10000"/>
              <a:gd name="connsiteX54-2737" fmla="*/ 1614 w 10000"/>
              <a:gd name="connsiteY54-2738" fmla="*/ 5265 h 10000"/>
              <a:gd name="connsiteX55-2739" fmla="*/ 1794 w 10000"/>
              <a:gd name="connsiteY55-2740" fmla="*/ 5582 h 10000"/>
              <a:gd name="connsiteX56-2741" fmla="*/ 1794 w 10000"/>
              <a:gd name="connsiteY56-2742" fmla="*/ 5899 h 10000"/>
              <a:gd name="connsiteX57-2743" fmla="*/ 1794 w 10000"/>
              <a:gd name="connsiteY57-2744" fmla="*/ 6111 h 10000"/>
              <a:gd name="connsiteX58-2745" fmla="*/ 1794 w 10000"/>
              <a:gd name="connsiteY58-2746" fmla="*/ 6310 h 10000"/>
              <a:gd name="connsiteX59-2747" fmla="*/ 1794 w 10000"/>
              <a:gd name="connsiteY59-2748" fmla="*/ 6944 h 10000"/>
              <a:gd name="connsiteX60-2749" fmla="*/ 1973 w 10000"/>
              <a:gd name="connsiteY60-2750" fmla="*/ 7579 h 10000"/>
              <a:gd name="connsiteX61-2751" fmla="*/ 2152 w 10000"/>
              <a:gd name="connsiteY61-2752" fmla="*/ 7897 h 10000"/>
              <a:gd name="connsiteX62-2753" fmla="*/ 2152 w 10000"/>
              <a:gd name="connsiteY62-2754" fmla="*/ 8108 h 10000"/>
              <a:gd name="connsiteX63-2755" fmla="*/ 2332 w 10000"/>
              <a:gd name="connsiteY63-2756" fmla="*/ 8320 h 10000"/>
              <a:gd name="connsiteX64-2757" fmla="*/ 2691 w 10000"/>
              <a:gd name="connsiteY64-2758" fmla="*/ 8532 h 10000"/>
              <a:gd name="connsiteX65-2759" fmla="*/ 2870 w 10000"/>
              <a:gd name="connsiteY65-2760" fmla="*/ 8638 h 10000"/>
              <a:gd name="connsiteX66-2761" fmla="*/ 3229 w 10000"/>
              <a:gd name="connsiteY66-2762" fmla="*/ 8743 h 10000"/>
              <a:gd name="connsiteX67-2763" fmla="*/ 3587 w 10000"/>
              <a:gd name="connsiteY67-2764" fmla="*/ 8836 h 10000"/>
              <a:gd name="connsiteX68-2765" fmla="*/ 3946 w 10000"/>
              <a:gd name="connsiteY68-2766" fmla="*/ 8942 h 10000"/>
              <a:gd name="connsiteX69-2767" fmla="*/ 4283 w 10000"/>
              <a:gd name="connsiteY69-2768" fmla="*/ 8942 h 10000"/>
              <a:gd name="connsiteX70-2769" fmla="*/ 4821 w 10000"/>
              <a:gd name="connsiteY70-2770" fmla="*/ 9048 h 10000"/>
              <a:gd name="connsiteX71-2771" fmla="*/ 5359 w 10000"/>
              <a:gd name="connsiteY71-2772" fmla="*/ 9048 h 10000"/>
              <a:gd name="connsiteX72-2773" fmla="*/ 5897 w 10000"/>
              <a:gd name="connsiteY72-2774" fmla="*/ 9048 h 10000"/>
              <a:gd name="connsiteX73-2775" fmla="*/ 6435 w 10000"/>
              <a:gd name="connsiteY73-2776" fmla="*/ 8942 h 10000"/>
              <a:gd name="connsiteX74-2777" fmla="*/ 6794 w 10000"/>
              <a:gd name="connsiteY74-2778" fmla="*/ 8942 h 10000"/>
              <a:gd name="connsiteX75-2779" fmla="*/ 7332 w 10000"/>
              <a:gd name="connsiteY75-2780" fmla="*/ 8836 h 10000"/>
              <a:gd name="connsiteX76-2781" fmla="*/ 7691 w 10000"/>
              <a:gd name="connsiteY76-2782" fmla="*/ 8743 h 10000"/>
              <a:gd name="connsiteX77-2783" fmla="*/ 8049 w 10000"/>
              <a:gd name="connsiteY77-2784" fmla="*/ 8638 h 10000"/>
              <a:gd name="connsiteX78-2785" fmla="*/ 8229 w 10000"/>
              <a:gd name="connsiteY78-2786" fmla="*/ 8532 h 10000"/>
              <a:gd name="connsiteX79-2787" fmla="*/ 8229 w 10000"/>
              <a:gd name="connsiteY79-2788" fmla="*/ 8426 h 10000"/>
              <a:gd name="connsiteX80-2789" fmla="*/ 8386 w 10000"/>
              <a:gd name="connsiteY80-2790" fmla="*/ 8214 h 10000"/>
              <a:gd name="connsiteX81-2791" fmla="*/ 8565 w 10000"/>
              <a:gd name="connsiteY81-2792" fmla="*/ 8003 h 10000"/>
              <a:gd name="connsiteX82-2793" fmla="*/ 8744 w 10000"/>
              <a:gd name="connsiteY82-2794" fmla="*/ 7897 h 10000"/>
              <a:gd name="connsiteX83-2795" fmla="*/ 8744 w 10000"/>
              <a:gd name="connsiteY83-2796" fmla="*/ 7579 h 10000"/>
              <a:gd name="connsiteX84-2797" fmla="*/ 8924 w 10000"/>
              <a:gd name="connsiteY84-2798" fmla="*/ 7368 h 10000"/>
              <a:gd name="connsiteX85-2799" fmla="*/ 9462 w 10000"/>
              <a:gd name="connsiteY85-2800" fmla="*/ 7579 h 10000"/>
              <a:gd name="connsiteX86-2801" fmla="*/ 9641 w 10000"/>
              <a:gd name="connsiteY86-2802" fmla="*/ 8003 h 10000"/>
              <a:gd name="connsiteX87-2803" fmla="*/ 9641 w 10000"/>
              <a:gd name="connsiteY87-2804" fmla="*/ 8320 h 10000"/>
              <a:gd name="connsiteX88-2805" fmla="*/ 9821 w 10000"/>
              <a:gd name="connsiteY88-2806" fmla="*/ 8638 h 10000"/>
              <a:gd name="connsiteX89-2807" fmla="*/ 10000 w 10000"/>
              <a:gd name="connsiteY89-2808" fmla="*/ 8836 h 10000"/>
              <a:gd name="connsiteX90-2809" fmla="*/ 10000 w 10000"/>
              <a:gd name="connsiteY90-2810" fmla="*/ 8942 h 10000"/>
              <a:gd name="connsiteX91-2811" fmla="*/ 10000 w 10000"/>
              <a:gd name="connsiteY91-2812" fmla="*/ 9048 h 10000"/>
              <a:gd name="connsiteX92-2813" fmla="*/ 10000 w 10000"/>
              <a:gd name="connsiteY92-2814" fmla="*/ 9153 h 10000"/>
              <a:gd name="connsiteX93-2815" fmla="*/ 9821 w 10000"/>
              <a:gd name="connsiteY93-2816" fmla="*/ 9259 h 10000"/>
              <a:gd name="connsiteX94-2817" fmla="*/ 9462 w 10000"/>
              <a:gd name="connsiteY94-2818" fmla="*/ 9365 h 10000"/>
              <a:gd name="connsiteX95-2819" fmla="*/ 9103 w 10000"/>
              <a:gd name="connsiteY95-2820" fmla="*/ 9471 h 10000"/>
              <a:gd name="connsiteX96-2821" fmla="*/ 8744 w 10000"/>
              <a:gd name="connsiteY96-2822" fmla="*/ 9577 h 10000"/>
              <a:gd name="connsiteX97-2823" fmla="*/ 8229 w 10000"/>
              <a:gd name="connsiteY97-2824" fmla="*/ 9683 h 10000"/>
              <a:gd name="connsiteX98-2825" fmla="*/ 7511 w 10000"/>
              <a:gd name="connsiteY98-2826" fmla="*/ 9788 h 10000"/>
              <a:gd name="connsiteX99-2827" fmla="*/ 6973 w 10000"/>
              <a:gd name="connsiteY99-2828" fmla="*/ 9894 h 10000"/>
              <a:gd name="connsiteX100-2829" fmla="*/ 6256 w 10000"/>
              <a:gd name="connsiteY100-2830" fmla="*/ 10000 h 10000"/>
              <a:gd name="connsiteX101-2831" fmla="*/ 5359 w 10000"/>
              <a:gd name="connsiteY101-2832" fmla="*/ 10000 h 10000"/>
              <a:gd name="connsiteX102-2833" fmla="*/ 5359 w 10000"/>
              <a:gd name="connsiteY102-2834" fmla="*/ 10000 h 10000"/>
              <a:gd name="connsiteX0-2835" fmla="*/ 5359 w 10000"/>
              <a:gd name="connsiteY0-2836" fmla="*/ 10000 h 10000"/>
              <a:gd name="connsiteX1-2837" fmla="*/ 4641 w 10000"/>
              <a:gd name="connsiteY1-2838" fmla="*/ 9894 h 10000"/>
              <a:gd name="connsiteX2-2839" fmla="*/ 3946 w 10000"/>
              <a:gd name="connsiteY2-2840" fmla="*/ 9894 h 10000"/>
              <a:gd name="connsiteX3-2841" fmla="*/ 3408 w 10000"/>
              <a:gd name="connsiteY3-2842" fmla="*/ 9788 h 10000"/>
              <a:gd name="connsiteX4-2843" fmla="*/ 2870 w 10000"/>
              <a:gd name="connsiteY4-2844" fmla="*/ 9683 h 10000"/>
              <a:gd name="connsiteX5-2845" fmla="*/ 2511 w 10000"/>
              <a:gd name="connsiteY5-2846" fmla="*/ 9577 h 10000"/>
              <a:gd name="connsiteX6-2847" fmla="*/ 2152 w 10000"/>
              <a:gd name="connsiteY6-2848" fmla="*/ 9365 h 10000"/>
              <a:gd name="connsiteX7-2849" fmla="*/ 1794 w 10000"/>
              <a:gd name="connsiteY7-2850" fmla="*/ 9153 h 10000"/>
              <a:gd name="connsiteX8-2851" fmla="*/ 1614 w 10000"/>
              <a:gd name="connsiteY8-2852" fmla="*/ 8942 h 10000"/>
              <a:gd name="connsiteX9-2853" fmla="*/ 1256 w 10000"/>
              <a:gd name="connsiteY9-2854" fmla="*/ 8638 h 10000"/>
              <a:gd name="connsiteX10-2855" fmla="*/ 1076 w 10000"/>
              <a:gd name="connsiteY10-2856" fmla="*/ 8320 h 10000"/>
              <a:gd name="connsiteX11-2857" fmla="*/ 897 w 10000"/>
              <a:gd name="connsiteY11-2858" fmla="*/ 8003 h 10000"/>
              <a:gd name="connsiteX12-2859" fmla="*/ 897 w 10000"/>
              <a:gd name="connsiteY12-2860" fmla="*/ 7685 h 10000"/>
              <a:gd name="connsiteX13-2861" fmla="*/ 717 w 10000"/>
              <a:gd name="connsiteY13-2862" fmla="*/ 7474 h 10000"/>
              <a:gd name="connsiteX14-2863" fmla="*/ 717 w 10000"/>
              <a:gd name="connsiteY14-2864" fmla="*/ 7156 h 10000"/>
              <a:gd name="connsiteX15-2865" fmla="*/ 717 w 10000"/>
              <a:gd name="connsiteY15-2866" fmla="*/ 6733 h 10000"/>
              <a:gd name="connsiteX16-2867" fmla="*/ 717 w 10000"/>
              <a:gd name="connsiteY16-2868" fmla="*/ 6310 h 10000"/>
              <a:gd name="connsiteX17-2869" fmla="*/ 717 w 10000"/>
              <a:gd name="connsiteY17-2870" fmla="*/ 5794 h 10000"/>
              <a:gd name="connsiteX18-2871" fmla="*/ 717 w 10000"/>
              <a:gd name="connsiteY18-2872" fmla="*/ 5159 h 10000"/>
              <a:gd name="connsiteX19-2873" fmla="*/ 717 w 10000"/>
              <a:gd name="connsiteY19-2874" fmla="*/ 4524 h 10000"/>
              <a:gd name="connsiteX20-2875" fmla="*/ 717 w 10000"/>
              <a:gd name="connsiteY20-2876" fmla="*/ 3690 h 10000"/>
              <a:gd name="connsiteX21-2877" fmla="*/ 717 w 10000"/>
              <a:gd name="connsiteY21-2878" fmla="*/ 2950 h 10000"/>
              <a:gd name="connsiteX22-2879" fmla="*/ 717 w 10000"/>
              <a:gd name="connsiteY22-2880" fmla="*/ 2315 h 10000"/>
              <a:gd name="connsiteX23-2881" fmla="*/ 538 w 10000"/>
              <a:gd name="connsiteY23-2882" fmla="*/ 1786 h 10000"/>
              <a:gd name="connsiteX24-2883" fmla="*/ 538 w 10000"/>
              <a:gd name="connsiteY24-2884" fmla="*/ 1362 h 10000"/>
              <a:gd name="connsiteX25-2885" fmla="*/ 538 w 10000"/>
              <a:gd name="connsiteY25-2886" fmla="*/ 952 h 10000"/>
              <a:gd name="connsiteX26-2887" fmla="*/ 538 w 10000"/>
              <a:gd name="connsiteY26-2888" fmla="*/ 635 h 10000"/>
              <a:gd name="connsiteX27-2889" fmla="*/ 359 w 10000"/>
              <a:gd name="connsiteY27-2890" fmla="*/ 529 h 10000"/>
              <a:gd name="connsiteX28-2891" fmla="*/ 359 w 10000"/>
              <a:gd name="connsiteY28-2892" fmla="*/ 423 h 10000"/>
              <a:gd name="connsiteX29-2893" fmla="*/ 179 w 10000"/>
              <a:gd name="connsiteY29-2894" fmla="*/ 317 h 10000"/>
              <a:gd name="connsiteX30-2895" fmla="*/ 0 w 10000"/>
              <a:gd name="connsiteY30-2896" fmla="*/ 212 h 10000"/>
              <a:gd name="connsiteX31-2897" fmla="*/ 0 w 10000"/>
              <a:gd name="connsiteY31-2898" fmla="*/ 106 h 10000"/>
              <a:gd name="connsiteX32-2899" fmla="*/ 0 w 10000"/>
              <a:gd name="connsiteY32-2900" fmla="*/ 0 h 10000"/>
              <a:gd name="connsiteX33-2901" fmla="*/ 179 w 10000"/>
              <a:gd name="connsiteY33-2902" fmla="*/ 0 h 10000"/>
              <a:gd name="connsiteX34-2903" fmla="*/ 359 w 10000"/>
              <a:gd name="connsiteY34-2904" fmla="*/ 0 h 10000"/>
              <a:gd name="connsiteX35-2905" fmla="*/ 538 w 10000"/>
              <a:gd name="connsiteY35-2906" fmla="*/ 0 h 10000"/>
              <a:gd name="connsiteX36-2907" fmla="*/ 897 w 10000"/>
              <a:gd name="connsiteY36-2908" fmla="*/ 0 h 10000"/>
              <a:gd name="connsiteX37-2909" fmla="*/ 1435 w 10000"/>
              <a:gd name="connsiteY37-2910" fmla="*/ 106 h 10000"/>
              <a:gd name="connsiteX38-2911" fmla="*/ 1614 w 10000"/>
              <a:gd name="connsiteY38-2912" fmla="*/ 212 h 10000"/>
              <a:gd name="connsiteX39-2913" fmla="*/ 1794 w 10000"/>
              <a:gd name="connsiteY39-2914" fmla="*/ 317 h 10000"/>
              <a:gd name="connsiteX40-2915" fmla="*/ 1973 w 10000"/>
              <a:gd name="connsiteY40-2916" fmla="*/ 423 h 10000"/>
              <a:gd name="connsiteX41-2917" fmla="*/ 1973 w 10000"/>
              <a:gd name="connsiteY41-2918" fmla="*/ 635 h 10000"/>
              <a:gd name="connsiteX42-2919" fmla="*/ 1973 w 10000"/>
              <a:gd name="connsiteY42-2920" fmla="*/ 952 h 10000"/>
              <a:gd name="connsiteX43-2921" fmla="*/ 1794 w 10000"/>
              <a:gd name="connsiteY43-2922" fmla="*/ 1058 h 10000"/>
              <a:gd name="connsiteX44-2923" fmla="*/ 1794 w 10000"/>
              <a:gd name="connsiteY44-2924" fmla="*/ 1164 h 10000"/>
              <a:gd name="connsiteX45-2925" fmla="*/ 1794 w 10000"/>
              <a:gd name="connsiteY45-2926" fmla="*/ 1468 h 10000"/>
              <a:gd name="connsiteX46-2927" fmla="*/ 1794 w 10000"/>
              <a:gd name="connsiteY46-2928" fmla="*/ 1680 h 10000"/>
              <a:gd name="connsiteX47-2929" fmla="*/ 1794 w 10000"/>
              <a:gd name="connsiteY47-2930" fmla="*/ 2103 h 10000"/>
              <a:gd name="connsiteX48-2931" fmla="*/ 1794 w 10000"/>
              <a:gd name="connsiteY48-2932" fmla="*/ 2421 h 10000"/>
              <a:gd name="connsiteX49-2933" fmla="*/ 1614 w 10000"/>
              <a:gd name="connsiteY49-2934" fmla="*/ 2950 h 10000"/>
              <a:gd name="connsiteX50-2935" fmla="*/ 1614 w 10000"/>
              <a:gd name="connsiteY50-2936" fmla="*/ 3479 h 10000"/>
              <a:gd name="connsiteX51-2937" fmla="*/ 1614 w 10000"/>
              <a:gd name="connsiteY51-2938" fmla="*/ 3995 h 10000"/>
              <a:gd name="connsiteX52-2939" fmla="*/ 1614 w 10000"/>
              <a:gd name="connsiteY52-2940" fmla="*/ 4418 h 10000"/>
              <a:gd name="connsiteX53-2941" fmla="*/ 1614 w 10000"/>
              <a:gd name="connsiteY53-2942" fmla="*/ 4841 h 10000"/>
              <a:gd name="connsiteX54-2943" fmla="*/ 1614 w 10000"/>
              <a:gd name="connsiteY54-2944" fmla="*/ 5265 h 10000"/>
              <a:gd name="connsiteX55-2945" fmla="*/ 1794 w 10000"/>
              <a:gd name="connsiteY55-2946" fmla="*/ 5582 h 10000"/>
              <a:gd name="connsiteX56-2947" fmla="*/ 1794 w 10000"/>
              <a:gd name="connsiteY56-2948" fmla="*/ 5899 h 10000"/>
              <a:gd name="connsiteX57-2949" fmla="*/ 1794 w 10000"/>
              <a:gd name="connsiteY57-2950" fmla="*/ 6111 h 10000"/>
              <a:gd name="connsiteX58-2951" fmla="*/ 1794 w 10000"/>
              <a:gd name="connsiteY58-2952" fmla="*/ 6310 h 10000"/>
              <a:gd name="connsiteX59-2953" fmla="*/ 1794 w 10000"/>
              <a:gd name="connsiteY59-2954" fmla="*/ 6944 h 10000"/>
              <a:gd name="connsiteX60-2955" fmla="*/ 1973 w 10000"/>
              <a:gd name="connsiteY60-2956" fmla="*/ 7579 h 10000"/>
              <a:gd name="connsiteX61-2957" fmla="*/ 2152 w 10000"/>
              <a:gd name="connsiteY61-2958" fmla="*/ 7897 h 10000"/>
              <a:gd name="connsiteX62-2959" fmla="*/ 2152 w 10000"/>
              <a:gd name="connsiteY62-2960" fmla="*/ 8108 h 10000"/>
              <a:gd name="connsiteX63-2961" fmla="*/ 2332 w 10000"/>
              <a:gd name="connsiteY63-2962" fmla="*/ 8320 h 10000"/>
              <a:gd name="connsiteX64-2963" fmla="*/ 2691 w 10000"/>
              <a:gd name="connsiteY64-2964" fmla="*/ 8532 h 10000"/>
              <a:gd name="connsiteX65-2965" fmla="*/ 2870 w 10000"/>
              <a:gd name="connsiteY65-2966" fmla="*/ 8638 h 10000"/>
              <a:gd name="connsiteX66-2967" fmla="*/ 3229 w 10000"/>
              <a:gd name="connsiteY66-2968" fmla="*/ 8743 h 10000"/>
              <a:gd name="connsiteX67-2969" fmla="*/ 3587 w 10000"/>
              <a:gd name="connsiteY67-2970" fmla="*/ 8836 h 10000"/>
              <a:gd name="connsiteX68-2971" fmla="*/ 3946 w 10000"/>
              <a:gd name="connsiteY68-2972" fmla="*/ 8942 h 10000"/>
              <a:gd name="connsiteX69-2973" fmla="*/ 4283 w 10000"/>
              <a:gd name="connsiteY69-2974" fmla="*/ 8942 h 10000"/>
              <a:gd name="connsiteX70-2975" fmla="*/ 4821 w 10000"/>
              <a:gd name="connsiteY70-2976" fmla="*/ 9048 h 10000"/>
              <a:gd name="connsiteX71-2977" fmla="*/ 5359 w 10000"/>
              <a:gd name="connsiteY71-2978" fmla="*/ 9048 h 10000"/>
              <a:gd name="connsiteX72-2979" fmla="*/ 5897 w 10000"/>
              <a:gd name="connsiteY72-2980" fmla="*/ 9048 h 10000"/>
              <a:gd name="connsiteX73-2981" fmla="*/ 6435 w 10000"/>
              <a:gd name="connsiteY73-2982" fmla="*/ 8942 h 10000"/>
              <a:gd name="connsiteX74-2983" fmla="*/ 6794 w 10000"/>
              <a:gd name="connsiteY74-2984" fmla="*/ 8942 h 10000"/>
              <a:gd name="connsiteX75-2985" fmla="*/ 7332 w 10000"/>
              <a:gd name="connsiteY75-2986" fmla="*/ 8836 h 10000"/>
              <a:gd name="connsiteX76-2987" fmla="*/ 7691 w 10000"/>
              <a:gd name="connsiteY76-2988" fmla="*/ 8743 h 10000"/>
              <a:gd name="connsiteX77-2989" fmla="*/ 8049 w 10000"/>
              <a:gd name="connsiteY77-2990" fmla="*/ 8638 h 10000"/>
              <a:gd name="connsiteX78-2991" fmla="*/ 8229 w 10000"/>
              <a:gd name="connsiteY78-2992" fmla="*/ 8532 h 10000"/>
              <a:gd name="connsiteX79-2993" fmla="*/ 8229 w 10000"/>
              <a:gd name="connsiteY79-2994" fmla="*/ 8426 h 10000"/>
              <a:gd name="connsiteX80-2995" fmla="*/ 8386 w 10000"/>
              <a:gd name="connsiteY80-2996" fmla="*/ 8214 h 10000"/>
              <a:gd name="connsiteX81-2997" fmla="*/ 8565 w 10000"/>
              <a:gd name="connsiteY81-2998" fmla="*/ 8003 h 10000"/>
              <a:gd name="connsiteX82-2999" fmla="*/ 8744 w 10000"/>
              <a:gd name="connsiteY82-3000" fmla="*/ 7897 h 10000"/>
              <a:gd name="connsiteX83-3001" fmla="*/ 8744 w 10000"/>
              <a:gd name="connsiteY83-3002" fmla="*/ 7579 h 10000"/>
              <a:gd name="connsiteX84-3003" fmla="*/ 9462 w 10000"/>
              <a:gd name="connsiteY84-3004" fmla="*/ 7579 h 10000"/>
              <a:gd name="connsiteX85-3005" fmla="*/ 9641 w 10000"/>
              <a:gd name="connsiteY85-3006" fmla="*/ 8003 h 10000"/>
              <a:gd name="connsiteX86-3007" fmla="*/ 9641 w 10000"/>
              <a:gd name="connsiteY86-3008" fmla="*/ 8320 h 10000"/>
              <a:gd name="connsiteX87-3009" fmla="*/ 9821 w 10000"/>
              <a:gd name="connsiteY87-3010" fmla="*/ 8638 h 10000"/>
              <a:gd name="connsiteX88-3011" fmla="*/ 10000 w 10000"/>
              <a:gd name="connsiteY88-3012" fmla="*/ 8836 h 10000"/>
              <a:gd name="connsiteX89-3013" fmla="*/ 10000 w 10000"/>
              <a:gd name="connsiteY89-3014" fmla="*/ 8942 h 10000"/>
              <a:gd name="connsiteX90-3015" fmla="*/ 10000 w 10000"/>
              <a:gd name="connsiteY90-3016" fmla="*/ 9048 h 10000"/>
              <a:gd name="connsiteX91-3017" fmla="*/ 10000 w 10000"/>
              <a:gd name="connsiteY91-3018" fmla="*/ 9153 h 10000"/>
              <a:gd name="connsiteX92-3019" fmla="*/ 9821 w 10000"/>
              <a:gd name="connsiteY92-3020" fmla="*/ 9259 h 10000"/>
              <a:gd name="connsiteX93-3021" fmla="*/ 9462 w 10000"/>
              <a:gd name="connsiteY93-3022" fmla="*/ 9365 h 10000"/>
              <a:gd name="connsiteX94-3023" fmla="*/ 9103 w 10000"/>
              <a:gd name="connsiteY94-3024" fmla="*/ 9471 h 10000"/>
              <a:gd name="connsiteX95-3025" fmla="*/ 8744 w 10000"/>
              <a:gd name="connsiteY95-3026" fmla="*/ 9577 h 10000"/>
              <a:gd name="connsiteX96-3027" fmla="*/ 8229 w 10000"/>
              <a:gd name="connsiteY96-3028" fmla="*/ 9683 h 10000"/>
              <a:gd name="connsiteX97-3029" fmla="*/ 7511 w 10000"/>
              <a:gd name="connsiteY97-3030" fmla="*/ 9788 h 10000"/>
              <a:gd name="connsiteX98-3031" fmla="*/ 6973 w 10000"/>
              <a:gd name="connsiteY98-3032" fmla="*/ 9894 h 10000"/>
              <a:gd name="connsiteX99-3033" fmla="*/ 6256 w 10000"/>
              <a:gd name="connsiteY99-3034" fmla="*/ 10000 h 10000"/>
              <a:gd name="connsiteX100-3035" fmla="*/ 5359 w 10000"/>
              <a:gd name="connsiteY100-3036" fmla="*/ 10000 h 10000"/>
              <a:gd name="connsiteX101-3037" fmla="*/ 5359 w 10000"/>
              <a:gd name="connsiteY101-3038" fmla="*/ 10000 h 10000"/>
              <a:gd name="connsiteX0-3039" fmla="*/ 5359 w 10000"/>
              <a:gd name="connsiteY0-3040" fmla="*/ 10000 h 10000"/>
              <a:gd name="connsiteX1-3041" fmla="*/ 4641 w 10000"/>
              <a:gd name="connsiteY1-3042" fmla="*/ 9894 h 10000"/>
              <a:gd name="connsiteX2-3043" fmla="*/ 3946 w 10000"/>
              <a:gd name="connsiteY2-3044" fmla="*/ 9894 h 10000"/>
              <a:gd name="connsiteX3-3045" fmla="*/ 3408 w 10000"/>
              <a:gd name="connsiteY3-3046" fmla="*/ 9788 h 10000"/>
              <a:gd name="connsiteX4-3047" fmla="*/ 2870 w 10000"/>
              <a:gd name="connsiteY4-3048" fmla="*/ 9683 h 10000"/>
              <a:gd name="connsiteX5-3049" fmla="*/ 2511 w 10000"/>
              <a:gd name="connsiteY5-3050" fmla="*/ 9577 h 10000"/>
              <a:gd name="connsiteX6-3051" fmla="*/ 2152 w 10000"/>
              <a:gd name="connsiteY6-3052" fmla="*/ 9365 h 10000"/>
              <a:gd name="connsiteX7-3053" fmla="*/ 1794 w 10000"/>
              <a:gd name="connsiteY7-3054" fmla="*/ 9153 h 10000"/>
              <a:gd name="connsiteX8-3055" fmla="*/ 1614 w 10000"/>
              <a:gd name="connsiteY8-3056" fmla="*/ 8942 h 10000"/>
              <a:gd name="connsiteX9-3057" fmla="*/ 1256 w 10000"/>
              <a:gd name="connsiteY9-3058" fmla="*/ 8638 h 10000"/>
              <a:gd name="connsiteX10-3059" fmla="*/ 1076 w 10000"/>
              <a:gd name="connsiteY10-3060" fmla="*/ 8320 h 10000"/>
              <a:gd name="connsiteX11-3061" fmla="*/ 897 w 10000"/>
              <a:gd name="connsiteY11-3062" fmla="*/ 8003 h 10000"/>
              <a:gd name="connsiteX12-3063" fmla="*/ 897 w 10000"/>
              <a:gd name="connsiteY12-3064" fmla="*/ 7685 h 10000"/>
              <a:gd name="connsiteX13-3065" fmla="*/ 717 w 10000"/>
              <a:gd name="connsiteY13-3066" fmla="*/ 7474 h 10000"/>
              <a:gd name="connsiteX14-3067" fmla="*/ 717 w 10000"/>
              <a:gd name="connsiteY14-3068" fmla="*/ 7156 h 10000"/>
              <a:gd name="connsiteX15-3069" fmla="*/ 717 w 10000"/>
              <a:gd name="connsiteY15-3070" fmla="*/ 6733 h 10000"/>
              <a:gd name="connsiteX16-3071" fmla="*/ 717 w 10000"/>
              <a:gd name="connsiteY16-3072" fmla="*/ 6310 h 10000"/>
              <a:gd name="connsiteX17-3073" fmla="*/ 717 w 10000"/>
              <a:gd name="connsiteY17-3074" fmla="*/ 5794 h 10000"/>
              <a:gd name="connsiteX18-3075" fmla="*/ 717 w 10000"/>
              <a:gd name="connsiteY18-3076" fmla="*/ 5159 h 10000"/>
              <a:gd name="connsiteX19-3077" fmla="*/ 717 w 10000"/>
              <a:gd name="connsiteY19-3078" fmla="*/ 4524 h 10000"/>
              <a:gd name="connsiteX20-3079" fmla="*/ 717 w 10000"/>
              <a:gd name="connsiteY20-3080" fmla="*/ 3690 h 10000"/>
              <a:gd name="connsiteX21-3081" fmla="*/ 717 w 10000"/>
              <a:gd name="connsiteY21-3082" fmla="*/ 2950 h 10000"/>
              <a:gd name="connsiteX22-3083" fmla="*/ 717 w 10000"/>
              <a:gd name="connsiteY22-3084" fmla="*/ 2315 h 10000"/>
              <a:gd name="connsiteX23-3085" fmla="*/ 538 w 10000"/>
              <a:gd name="connsiteY23-3086" fmla="*/ 1786 h 10000"/>
              <a:gd name="connsiteX24-3087" fmla="*/ 538 w 10000"/>
              <a:gd name="connsiteY24-3088" fmla="*/ 1362 h 10000"/>
              <a:gd name="connsiteX25-3089" fmla="*/ 538 w 10000"/>
              <a:gd name="connsiteY25-3090" fmla="*/ 952 h 10000"/>
              <a:gd name="connsiteX26-3091" fmla="*/ 538 w 10000"/>
              <a:gd name="connsiteY26-3092" fmla="*/ 635 h 10000"/>
              <a:gd name="connsiteX27-3093" fmla="*/ 359 w 10000"/>
              <a:gd name="connsiteY27-3094" fmla="*/ 529 h 10000"/>
              <a:gd name="connsiteX28-3095" fmla="*/ 359 w 10000"/>
              <a:gd name="connsiteY28-3096" fmla="*/ 423 h 10000"/>
              <a:gd name="connsiteX29-3097" fmla="*/ 179 w 10000"/>
              <a:gd name="connsiteY29-3098" fmla="*/ 317 h 10000"/>
              <a:gd name="connsiteX30-3099" fmla="*/ 0 w 10000"/>
              <a:gd name="connsiteY30-3100" fmla="*/ 212 h 10000"/>
              <a:gd name="connsiteX31-3101" fmla="*/ 0 w 10000"/>
              <a:gd name="connsiteY31-3102" fmla="*/ 106 h 10000"/>
              <a:gd name="connsiteX32-3103" fmla="*/ 0 w 10000"/>
              <a:gd name="connsiteY32-3104" fmla="*/ 0 h 10000"/>
              <a:gd name="connsiteX33-3105" fmla="*/ 179 w 10000"/>
              <a:gd name="connsiteY33-3106" fmla="*/ 0 h 10000"/>
              <a:gd name="connsiteX34-3107" fmla="*/ 359 w 10000"/>
              <a:gd name="connsiteY34-3108" fmla="*/ 0 h 10000"/>
              <a:gd name="connsiteX35-3109" fmla="*/ 538 w 10000"/>
              <a:gd name="connsiteY35-3110" fmla="*/ 0 h 10000"/>
              <a:gd name="connsiteX36-3111" fmla="*/ 897 w 10000"/>
              <a:gd name="connsiteY36-3112" fmla="*/ 0 h 10000"/>
              <a:gd name="connsiteX37-3113" fmla="*/ 1435 w 10000"/>
              <a:gd name="connsiteY37-3114" fmla="*/ 106 h 10000"/>
              <a:gd name="connsiteX38-3115" fmla="*/ 1614 w 10000"/>
              <a:gd name="connsiteY38-3116" fmla="*/ 212 h 10000"/>
              <a:gd name="connsiteX39-3117" fmla="*/ 1794 w 10000"/>
              <a:gd name="connsiteY39-3118" fmla="*/ 317 h 10000"/>
              <a:gd name="connsiteX40-3119" fmla="*/ 1973 w 10000"/>
              <a:gd name="connsiteY40-3120" fmla="*/ 423 h 10000"/>
              <a:gd name="connsiteX41-3121" fmla="*/ 1973 w 10000"/>
              <a:gd name="connsiteY41-3122" fmla="*/ 635 h 10000"/>
              <a:gd name="connsiteX42-3123" fmla="*/ 1973 w 10000"/>
              <a:gd name="connsiteY42-3124" fmla="*/ 952 h 10000"/>
              <a:gd name="connsiteX43-3125" fmla="*/ 1794 w 10000"/>
              <a:gd name="connsiteY43-3126" fmla="*/ 1058 h 10000"/>
              <a:gd name="connsiteX44-3127" fmla="*/ 1794 w 10000"/>
              <a:gd name="connsiteY44-3128" fmla="*/ 1164 h 10000"/>
              <a:gd name="connsiteX45-3129" fmla="*/ 1794 w 10000"/>
              <a:gd name="connsiteY45-3130" fmla="*/ 1468 h 10000"/>
              <a:gd name="connsiteX46-3131" fmla="*/ 1794 w 10000"/>
              <a:gd name="connsiteY46-3132" fmla="*/ 1680 h 10000"/>
              <a:gd name="connsiteX47-3133" fmla="*/ 1794 w 10000"/>
              <a:gd name="connsiteY47-3134" fmla="*/ 2103 h 10000"/>
              <a:gd name="connsiteX48-3135" fmla="*/ 1794 w 10000"/>
              <a:gd name="connsiteY48-3136" fmla="*/ 2421 h 10000"/>
              <a:gd name="connsiteX49-3137" fmla="*/ 1614 w 10000"/>
              <a:gd name="connsiteY49-3138" fmla="*/ 2950 h 10000"/>
              <a:gd name="connsiteX50-3139" fmla="*/ 1614 w 10000"/>
              <a:gd name="connsiteY50-3140" fmla="*/ 3479 h 10000"/>
              <a:gd name="connsiteX51-3141" fmla="*/ 1614 w 10000"/>
              <a:gd name="connsiteY51-3142" fmla="*/ 3995 h 10000"/>
              <a:gd name="connsiteX52-3143" fmla="*/ 1614 w 10000"/>
              <a:gd name="connsiteY52-3144" fmla="*/ 4418 h 10000"/>
              <a:gd name="connsiteX53-3145" fmla="*/ 1614 w 10000"/>
              <a:gd name="connsiteY53-3146" fmla="*/ 4841 h 10000"/>
              <a:gd name="connsiteX54-3147" fmla="*/ 1614 w 10000"/>
              <a:gd name="connsiteY54-3148" fmla="*/ 5265 h 10000"/>
              <a:gd name="connsiteX55-3149" fmla="*/ 1794 w 10000"/>
              <a:gd name="connsiteY55-3150" fmla="*/ 5582 h 10000"/>
              <a:gd name="connsiteX56-3151" fmla="*/ 1794 w 10000"/>
              <a:gd name="connsiteY56-3152" fmla="*/ 5899 h 10000"/>
              <a:gd name="connsiteX57-3153" fmla="*/ 1794 w 10000"/>
              <a:gd name="connsiteY57-3154" fmla="*/ 6111 h 10000"/>
              <a:gd name="connsiteX58-3155" fmla="*/ 1794 w 10000"/>
              <a:gd name="connsiteY58-3156" fmla="*/ 6310 h 10000"/>
              <a:gd name="connsiteX59-3157" fmla="*/ 1794 w 10000"/>
              <a:gd name="connsiteY59-3158" fmla="*/ 6944 h 10000"/>
              <a:gd name="connsiteX60-3159" fmla="*/ 1973 w 10000"/>
              <a:gd name="connsiteY60-3160" fmla="*/ 7579 h 10000"/>
              <a:gd name="connsiteX61-3161" fmla="*/ 2152 w 10000"/>
              <a:gd name="connsiteY61-3162" fmla="*/ 7897 h 10000"/>
              <a:gd name="connsiteX62-3163" fmla="*/ 2152 w 10000"/>
              <a:gd name="connsiteY62-3164" fmla="*/ 8108 h 10000"/>
              <a:gd name="connsiteX63-3165" fmla="*/ 2332 w 10000"/>
              <a:gd name="connsiteY63-3166" fmla="*/ 8320 h 10000"/>
              <a:gd name="connsiteX64-3167" fmla="*/ 2691 w 10000"/>
              <a:gd name="connsiteY64-3168" fmla="*/ 8532 h 10000"/>
              <a:gd name="connsiteX65-3169" fmla="*/ 2870 w 10000"/>
              <a:gd name="connsiteY65-3170" fmla="*/ 8638 h 10000"/>
              <a:gd name="connsiteX66-3171" fmla="*/ 3229 w 10000"/>
              <a:gd name="connsiteY66-3172" fmla="*/ 8743 h 10000"/>
              <a:gd name="connsiteX67-3173" fmla="*/ 3587 w 10000"/>
              <a:gd name="connsiteY67-3174" fmla="*/ 8836 h 10000"/>
              <a:gd name="connsiteX68-3175" fmla="*/ 3946 w 10000"/>
              <a:gd name="connsiteY68-3176" fmla="*/ 8942 h 10000"/>
              <a:gd name="connsiteX69-3177" fmla="*/ 4283 w 10000"/>
              <a:gd name="connsiteY69-3178" fmla="*/ 8942 h 10000"/>
              <a:gd name="connsiteX70-3179" fmla="*/ 4821 w 10000"/>
              <a:gd name="connsiteY70-3180" fmla="*/ 9048 h 10000"/>
              <a:gd name="connsiteX71-3181" fmla="*/ 5359 w 10000"/>
              <a:gd name="connsiteY71-3182" fmla="*/ 9048 h 10000"/>
              <a:gd name="connsiteX72-3183" fmla="*/ 5897 w 10000"/>
              <a:gd name="connsiteY72-3184" fmla="*/ 9048 h 10000"/>
              <a:gd name="connsiteX73-3185" fmla="*/ 6435 w 10000"/>
              <a:gd name="connsiteY73-3186" fmla="*/ 8942 h 10000"/>
              <a:gd name="connsiteX74-3187" fmla="*/ 6794 w 10000"/>
              <a:gd name="connsiteY74-3188" fmla="*/ 8942 h 10000"/>
              <a:gd name="connsiteX75-3189" fmla="*/ 7332 w 10000"/>
              <a:gd name="connsiteY75-3190" fmla="*/ 8836 h 10000"/>
              <a:gd name="connsiteX76-3191" fmla="*/ 7691 w 10000"/>
              <a:gd name="connsiteY76-3192" fmla="*/ 8743 h 10000"/>
              <a:gd name="connsiteX77-3193" fmla="*/ 8049 w 10000"/>
              <a:gd name="connsiteY77-3194" fmla="*/ 8638 h 10000"/>
              <a:gd name="connsiteX78-3195" fmla="*/ 8229 w 10000"/>
              <a:gd name="connsiteY78-3196" fmla="*/ 8532 h 10000"/>
              <a:gd name="connsiteX79-3197" fmla="*/ 8229 w 10000"/>
              <a:gd name="connsiteY79-3198" fmla="*/ 8426 h 10000"/>
              <a:gd name="connsiteX80-3199" fmla="*/ 8386 w 10000"/>
              <a:gd name="connsiteY80-3200" fmla="*/ 8214 h 10000"/>
              <a:gd name="connsiteX81-3201" fmla="*/ 8565 w 10000"/>
              <a:gd name="connsiteY81-3202" fmla="*/ 8003 h 10000"/>
              <a:gd name="connsiteX82-3203" fmla="*/ 8744 w 10000"/>
              <a:gd name="connsiteY82-3204" fmla="*/ 7897 h 10000"/>
              <a:gd name="connsiteX83-3205" fmla="*/ 8744 w 10000"/>
              <a:gd name="connsiteY83-3206" fmla="*/ 7579 h 10000"/>
              <a:gd name="connsiteX84-3207" fmla="*/ 9641 w 10000"/>
              <a:gd name="connsiteY84-3208" fmla="*/ 8003 h 10000"/>
              <a:gd name="connsiteX85-3209" fmla="*/ 9641 w 10000"/>
              <a:gd name="connsiteY85-3210" fmla="*/ 8320 h 10000"/>
              <a:gd name="connsiteX86-3211" fmla="*/ 9821 w 10000"/>
              <a:gd name="connsiteY86-3212" fmla="*/ 8638 h 10000"/>
              <a:gd name="connsiteX87-3213" fmla="*/ 10000 w 10000"/>
              <a:gd name="connsiteY87-3214" fmla="*/ 8836 h 10000"/>
              <a:gd name="connsiteX88-3215" fmla="*/ 10000 w 10000"/>
              <a:gd name="connsiteY88-3216" fmla="*/ 8942 h 10000"/>
              <a:gd name="connsiteX89-3217" fmla="*/ 10000 w 10000"/>
              <a:gd name="connsiteY89-3218" fmla="*/ 9048 h 10000"/>
              <a:gd name="connsiteX90-3219" fmla="*/ 10000 w 10000"/>
              <a:gd name="connsiteY90-3220" fmla="*/ 9153 h 10000"/>
              <a:gd name="connsiteX91-3221" fmla="*/ 9821 w 10000"/>
              <a:gd name="connsiteY91-3222" fmla="*/ 9259 h 10000"/>
              <a:gd name="connsiteX92-3223" fmla="*/ 9462 w 10000"/>
              <a:gd name="connsiteY92-3224" fmla="*/ 9365 h 10000"/>
              <a:gd name="connsiteX93-3225" fmla="*/ 9103 w 10000"/>
              <a:gd name="connsiteY93-3226" fmla="*/ 9471 h 10000"/>
              <a:gd name="connsiteX94-3227" fmla="*/ 8744 w 10000"/>
              <a:gd name="connsiteY94-3228" fmla="*/ 9577 h 10000"/>
              <a:gd name="connsiteX95-3229" fmla="*/ 8229 w 10000"/>
              <a:gd name="connsiteY95-3230" fmla="*/ 9683 h 10000"/>
              <a:gd name="connsiteX96-3231" fmla="*/ 7511 w 10000"/>
              <a:gd name="connsiteY96-3232" fmla="*/ 9788 h 10000"/>
              <a:gd name="connsiteX97-3233" fmla="*/ 6973 w 10000"/>
              <a:gd name="connsiteY97-3234" fmla="*/ 9894 h 10000"/>
              <a:gd name="connsiteX98-3235" fmla="*/ 6256 w 10000"/>
              <a:gd name="connsiteY98-3236" fmla="*/ 10000 h 10000"/>
              <a:gd name="connsiteX99-3237" fmla="*/ 5359 w 10000"/>
              <a:gd name="connsiteY99-3238" fmla="*/ 10000 h 10000"/>
              <a:gd name="connsiteX100-3239" fmla="*/ 5359 w 10000"/>
              <a:gd name="connsiteY100-3240" fmla="*/ 10000 h 10000"/>
              <a:gd name="connsiteX0-3241" fmla="*/ 5359 w 10000"/>
              <a:gd name="connsiteY0-3242" fmla="*/ 10000 h 10000"/>
              <a:gd name="connsiteX1-3243" fmla="*/ 4641 w 10000"/>
              <a:gd name="connsiteY1-3244" fmla="*/ 9894 h 10000"/>
              <a:gd name="connsiteX2-3245" fmla="*/ 3946 w 10000"/>
              <a:gd name="connsiteY2-3246" fmla="*/ 9894 h 10000"/>
              <a:gd name="connsiteX3-3247" fmla="*/ 3408 w 10000"/>
              <a:gd name="connsiteY3-3248" fmla="*/ 9788 h 10000"/>
              <a:gd name="connsiteX4-3249" fmla="*/ 2870 w 10000"/>
              <a:gd name="connsiteY4-3250" fmla="*/ 9683 h 10000"/>
              <a:gd name="connsiteX5-3251" fmla="*/ 2511 w 10000"/>
              <a:gd name="connsiteY5-3252" fmla="*/ 9577 h 10000"/>
              <a:gd name="connsiteX6-3253" fmla="*/ 2152 w 10000"/>
              <a:gd name="connsiteY6-3254" fmla="*/ 9365 h 10000"/>
              <a:gd name="connsiteX7-3255" fmla="*/ 1794 w 10000"/>
              <a:gd name="connsiteY7-3256" fmla="*/ 9153 h 10000"/>
              <a:gd name="connsiteX8-3257" fmla="*/ 1614 w 10000"/>
              <a:gd name="connsiteY8-3258" fmla="*/ 8942 h 10000"/>
              <a:gd name="connsiteX9-3259" fmla="*/ 1256 w 10000"/>
              <a:gd name="connsiteY9-3260" fmla="*/ 8638 h 10000"/>
              <a:gd name="connsiteX10-3261" fmla="*/ 1076 w 10000"/>
              <a:gd name="connsiteY10-3262" fmla="*/ 8320 h 10000"/>
              <a:gd name="connsiteX11-3263" fmla="*/ 897 w 10000"/>
              <a:gd name="connsiteY11-3264" fmla="*/ 8003 h 10000"/>
              <a:gd name="connsiteX12-3265" fmla="*/ 897 w 10000"/>
              <a:gd name="connsiteY12-3266" fmla="*/ 7685 h 10000"/>
              <a:gd name="connsiteX13-3267" fmla="*/ 717 w 10000"/>
              <a:gd name="connsiteY13-3268" fmla="*/ 7474 h 10000"/>
              <a:gd name="connsiteX14-3269" fmla="*/ 717 w 10000"/>
              <a:gd name="connsiteY14-3270" fmla="*/ 7156 h 10000"/>
              <a:gd name="connsiteX15-3271" fmla="*/ 717 w 10000"/>
              <a:gd name="connsiteY15-3272" fmla="*/ 6733 h 10000"/>
              <a:gd name="connsiteX16-3273" fmla="*/ 717 w 10000"/>
              <a:gd name="connsiteY16-3274" fmla="*/ 6310 h 10000"/>
              <a:gd name="connsiteX17-3275" fmla="*/ 717 w 10000"/>
              <a:gd name="connsiteY17-3276" fmla="*/ 5794 h 10000"/>
              <a:gd name="connsiteX18-3277" fmla="*/ 717 w 10000"/>
              <a:gd name="connsiteY18-3278" fmla="*/ 5159 h 10000"/>
              <a:gd name="connsiteX19-3279" fmla="*/ 717 w 10000"/>
              <a:gd name="connsiteY19-3280" fmla="*/ 4524 h 10000"/>
              <a:gd name="connsiteX20-3281" fmla="*/ 717 w 10000"/>
              <a:gd name="connsiteY20-3282" fmla="*/ 3690 h 10000"/>
              <a:gd name="connsiteX21-3283" fmla="*/ 717 w 10000"/>
              <a:gd name="connsiteY21-3284" fmla="*/ 2950 h 10000"/>
              <a:gd name="connsiteX22-3285" fmla="*/ 717 w 10000"/>
              <a:gd name="connsiteY22-3286" fmla="*/ 2315 h 10000"/>
              <a:gd name="connsiteX23-3287" fmla="*/ 538 w 10000"/>
              <a:gd name="connsiteY23-3288" fmla="*/ 1786 h 10000"/>
              <a:gd name="connsiteX24-3289" fmla="*/ 538 w 10000"/>
              <a:gd name="connsiteY24-3290" fmla="*/ 1362 h 10000"/>
              <a:gd name="connsiteX25-3291" fmla="*/ 538 w 10000"/>
              <a:gd name="connsiteY25-3292" fmla="*/ 952 h 10000"/>
              <a:gd name="connsiteX26-3293" fmla="*/ 538 w 10000"/>
              <a:gd name="connsiteY26-3294" fmla="*/ 635 h 10000"/>
              <a:gd name="connsiteX27-3295" fmla="*/ 359 w 10000"/>
              <a:gd name="connsiteY27-3296" fmla="*/ 529 h 10000"/>
              <a:gd name="connsiteX28-3297" fmla="*/ 359 w 10000"/>
              <a:gd name="connsiteY28-3298" fmla="*/ 423 h 10000"/>
              <a:gd name="connsiteX29-3299" fmla="*/ 179 w 10000"/>
              <a:gd name="connsiteY29-3300" fmla="*/ 317 h 10000"/>
              <a:gd name="connsiteX30-3301" fmla="*/ 0 w 10000"/>
              <a:gd name="connsiteY30-3302" fmla="*/ 212 h 10000"/>
              <a:gd name="connsiteX31-3303" fmla="*/ 0 w 10000"/>
              <a:gd name="connsiteY31-3304" fmla="*/ 106 h 10000"/>
              <a:gd name="connsiteX32-3305" fmla="*/ 0 w 10000"/>
              <a:gd name="connsiteY32-3306" fmla="*/ 0 h 10000"/>
              <a:gd name="connsiteX33-3307" fmla="*/ 179 w 10000"/>
              <a:gd name="connsiteY33-3308" fmla="*/ 0 h 10000"/>
              <a:gd name="connsiteX34-3309" fmla="*/ 359 w 10000"/>
              <a:gd name="connsiteY34-3310" fmla="*/ 0 h 10000"/>
              <a:gd name="connsiteX35-3311" fmla="*/ 538 w 10000"/>
              <a:gd name="connsiteY35-3312" fmla="*/ 0 h 10000"/>
              <a:gd name="connsiteX36-3313" fmla="*/ 897 w 10000"/>
              <a:gd name="connsiteY36-3314" fmla="*/ 0 h 10000"/>
              <a:gd name="connsiteX37-3315" fmla="*/ 1435 w 10000"/>
              <a:gd name="connsiteY37-3316" fmla="*/ 106 h 10000"/>
              <a:gd name="connsiteX38-3317" fmla="*/ 1614 w 10000"/>
              <a:gd name="connsiteY38-3318" fmla="*/ 212 h 10000"/>
              <a:gd name="connsiteX39-3319" fmla="*/ 1794 w 10000"/>
              <a:gd name="connsiteY39-3320" fmla="*/ 317 h 10000"/>
              <a:gd name="connsiteX40-3321" fmla="*/ 1973 w 10000"/>
              <a:gd name="connsiteY40-3322" fmla="*/ 423 h 10000"/>
              <a:gd name="connsiteX41-3323" fmla="*/ 1973 w 10000"/>
              <a:gd name="connsiteY41-3324" fmla="*/ 635 h 10000"/>
              <a:gd name="connsiteX42-3325" fmla="*/ 1973 w 10000"/>
              <a:gd name="connsiteY42-3326" fmla="*/ 952 h 10000"/>
              <a:gd name="connsiteX43-3327" fmla="*/ 1794 w 10000"/>
              <a:gd name="connsiteY43-3328" fmla="*/ 1058 h 10000"/>
              <a:gd name="connsiteX44-3329" fmla="*/ 1794 w 10000"/>
              <a:gd name="connsiteY44-3330" fmla="*/ 1164 h 10000"/>
              <a:gd name="connsiteX45-3331" fmla="*/ 1794 w 10000"/>
              <a:gd name="connsiteY45-3332" fmla="*/ 1468 h 10000"/>
              <a:gd name="connsiteX46-3333" fmla="*/ 1794 w 10000"/>
              <a:gd name="connsiteY46-3334" fmla="*/ 1680 h 10000"/>
              <a:gd name="connsiteX47-3335" fmla="*/ 1794 w 10000"/>
              <a:gd name="connsiteY47-3336" fmla="*/ 2103 h 10000"/>
              <a:gd name="connsiteX48-3337" fmla="*/ 1794 w 10000"/>
              <a:gd name="connsiteY48-3338" fmla="*/ 2421 h 10000"/>
              <a:gd name="connsiteX49-3339" fmla="*/ 1614 w 10000"/>
              <a:gd name="connsiteY49-3340" fmla="*/ 2950 h 10000"/>
              <a:gd name="connsiteX50-3341" fmla="*/ 1614 w 10000"/>
              <a:gd name="connsiteY50-3342" fmla="*/ 3479 h 10000"/>
              <a:gd name="connsiteX51-3343" fmla="*/ 1614 w 10000"/>
              <a:gd name="connsiteY51-3344" fmla="*/ 3995 h 10000"/>
              <a:gd name="connsiteX52-3345" fmla="*/ 1614 w 10000"/>
              <a:gd name="connsiteY52-3346" fmla="*/ 4418 h 10000"/>
              <a:gd name="connsiteX53-3347" fmla="*/ 1614 w 10000"/>
              <a:gd name="connsiteY53-3348" fmla="*/ 4841 h 10000"/>
              <a:gd name="connsiteX54-3349" fmla="*/ 1614 w 10000"/>
              <a:gd name="connsiteY54-3350" fmla="*/ 5265 h 10000"/>
              <a:gd name="connsiteX55-3351" fmla="*/ 1794 w 10000"/>
              <a:gd name="connsiteY55-3352" fmla="*/ 5582 h 10000"/>
              <a:gd name="connsiteX56-3353" fmla="*/ 1794 w 10000"/>
              <a:gd name="connsiteY56-3354" fmla="*/ 5899 h 10000"/>
              <a:gd name="connsiteX57-3355" fmla="*/ 1794 w 10000"/>
              <a:gd name="connsiteY57-3356" fmla="*/ 6111 h 10000"/>
              <a:gd name="connsiteX58-3357" fmla="*/ 1794 w 10000"/>
              <a:gd name="connsiteY58-3358" fmla="*/ 6310 h 10000"/>
              <a:gd name="connsiteX59-3359" fmla="*/ 1794 w 10000"/>
              <a:gd name="connsiteY59-3360" fmla="*/ 6944 h 10000"/>
              <a:gd name="connsiteX60-3361" fmla="*/ 1973 w 10000"/>
              <a:gd name="connsiteY60-3362" fmla="*/ 7579 h 10000"/>
              <a:gd name="connsiteX61-3363" fmla="*/ 2152 w 10000"/>
              <a:gd name="connsiteY61-3364" fmla="*/ 7897 h 10000"/>
              <a:gd name="connsiteX62-3365" fmla="*/ 2152 w 10000"/>
              <a:gd name="connsiteY62-3366" fmla="*/ 8108 h 10000"/>
              <a:gd name="connsiteX63-3367" fmla="*/ 2332 w 10000"/>
              <a:gd name="connsiteY63-3368" fmla="*/ 8320 h 10000"/>
              <a:gd name="connsiteX64-3369" fmla="*/ 2691 w 10000"/>
              <a:gd name="connsiteY64-3370" fmla="*/ 8532 h 10000"/>
              <a:gd name="connsiteX65-3371" fmla="*/ 2870 w 10000"/>
              <a:gd name="connsiteY65-3372" fmla="*/ 8638 h 10000"/>
              <a:gd name="connsiteX66-3373" fmla="*/ 3229 w 10000"/>
              <a:gd name="connsiteY66-3374" fmla="*/ 8743 h 10000"/>
              <a:gd name="connsiteX67-3375" fmla="*/ 3587 w 10000"/>
              <a:gd name="connsiteY67-3376" fmla="*/ 8836 h 10000"/>
              <a:gd name="connsiteX68-3377" fmla="*/ 3946 w 10000"/>
              <a:gd name="connsiteY68-3378" fmla="*/ 8942 h 10000"/>
              <a:gd name="connsiteX69-3379" fmla="*/ 4283 w 10000"/>
              <a:gd name="connsiteY69-3380" fmla="*/ 8942 h 10000"/>
              <a:gd name="connsiteX70-3381" fmla="*/ 4821 w 10000"/>
              <a:gd name="connsiteY70-3382" fmla="*/ 9048 h 10000"/>
              <a:gd name="connsiteX71-3383" fmla="*/ 5359 w 10000"/>
              <a:gd name="connsiteY71-3384" fmla="*/ 9048 h 10000"/>
              <a:gd name="connsiteX72-3385" fmla="*/ 5897 w 10000"/>
              <a:gd name="connsiteY72-3386" fmla="*/ 9048 h 10000"/>
              <a:gd name="connsiteX73-3387" fmla="*/ 6435 w 10000"/>
              <a:gd name="connsiteY73-3388" fmla="*/ 8942 h 10000"/>
              <a:gd name="connsiteX74-3389" fmla="*/ 6794 w 10000"/>
              <a:gd name="connsiteY74-3390" fmla="*/ 8942 h 10000"/>
              <a:gd name="connsiteX75-3391" fmla="*/ 7332 w 10000"/>
              <a:gd name="connsiteY75-3392" fmla="*/ 8836 h 10000"/>
              <a:gd name="connsiteX76-3393" fmla="*/ 7691 w 10000"/>
              <a:gd name="connsiteY76-3394" fmla="*/ 8743 h 10000"/>
              <a:gd name="connsiteX77-3395" fmla="*/ 8049 w 10000"/>
              <a:gd name="connsiteY77-3396" fmla="*/ 8638 h 10000"/>
              <a:gd name="connsiteX78-3397" fmla="*/ 8229 w 10000"/>
              <a:gd name="connsiteY78-3398" fmla="*/ 8532 h 10000"/>
              <a:gd name="connsiteX79-3399" fmla="*/ 8229 w 10000"/>
              <a:gd name="connsiteY79-3400" fmla="*/ 8426 h 10000"/>
              <a:gd name="connsiteX80-3401" fmla="*/ 8386 w 10000"/>
              <a:gd name="connsiteY80-3402" fmla="*/ 8214 h 10000"/>
              <a:gd name="connsiteX81-3403" fmla="*/ 8565 w 10000"/>
              <a:gd name="connsiteY81-3404" fmla="*/ 8003 h 10000"/>
              <a:gd name="connsiteX82-3405" fmla="*/ 8744 w 10000"/>
              <a:gd name="connsiteY82-3406" fmla="*/ 7897 h 10000"/>
              <a:gd name="connsiteX83-3407" fmla="*/ 8744 w 10000"/>
              <a:gd name="connsiteY83-3408" fmla="*/ 7579 h 10000"/>
              <a:gd name="connsiteX84-3409" fmla="*/ 9641 w 10000"/>
              <a:gd name="connsiteY84-3410" fmla="*/ 8320 h 10000"/>
              <a:gd name="connsiteX85-3411" fmla="*/ 9821 w 10000"/>
              <a:gd name="connsiteY85-3412" fmla="*/ 8638 h 10000"/>
              <a:gd name="connsiteX86-3413" fmla="*/ 10000 w 10000"/>
              <a:gd name="connsiteY86-3414" fmla="*/ 8836 h 10000"/>
              <a:gd name="connsiteX87-3415" fmla="*/ 10000 w 10000"/>
              <a:gd name="connsiteY87-3416" fmla="*/ 8942 h 10000"/>
              <a:gd name="connsiteX88-3417" fmla="*/ 10000 w 10000"/>
              <a:gd name="connsiteY88-3418" fmla="*/ 9048 h 10000"/>
              <a:gd name="connsiteX89-3419" fmla="*/ 10000 w 10000"/>
              <a:gd name="connsiteY89-3420" fmla="*/ 9153 h 10000"/>
              <a:gd name="connsiteX90-3421" fmla="*/ 9821 w 10000"/>
              <a:gd name="connsiteY90-3422" fmla="*/ 9259 h 10000"/>
              <a:gd name="connsiteX91-3423" fmla="*/ 9462 w 10000"/>
              <a:gd name="connsiteY91-3424" fmla="*/ 9365 h 10000"/>
              <a:gd name="connsiteX92-3425" fmla="*/ 9103 w 10000"/>
              <a:gd name="connsiteY92-3426" fmla="*/ 9471 h 10000"/>
              <a:gd name="connsiteX93-3427" fmla="*/ 8744 w 10000"/>
              <a:gd name="connsiteY93-3428" fmla="*/ 9577 h 10000"/>
              <a:gd name="connsiteX94-3429" fmla="*/ 8229 w 10000"/>
              <a:gd name="connsiteY94-3430" fmla="*/ 9683 h 10000"/>
              <a:gd name="connsiteX95-3431" fmla="*/ 7511 w 10000"/>
              <a:gd name="connsiteY95-3432" fmla="*/ 9788 h 10000"/>
              <a:gd name="connsiteX96-3433" fmla="*/ 6973 w 10000"/>
              <a:gd name="connsiteY96-3434" fmla="*/ 9894 h 10000"/>
              <a:gd name="connsiteX97-3435" fmla="*/ 6256 w 10000"/>
              <a:gd name="connsiteY97-3436" fmla="*/ 10000 h 10000"/>
              <a:gd name="connsiteX98-3437" fmla="*/ 5359 w 10000"/>
              <a:gd name="connsiteY98-3438" fmla="*/ 10000 h 10000"/>
              <a:gd name="connsiteX99-3439" fmla="*/ 5359 w 10000"/>
              <a:gd name="connsiteY99-3440" fmla="*/ 10000 h 10000"/>
              <a:gd name="connsiteX0-3441" fmla="*/ 5359 w 10000"/>
              <a:gd name="connsiteY0-3442" fmla="*/ 10000 h 10000"/>
              <a:gd name="connsiteX1-3443" fmla="*/ 4641 w 10000"/>
              <a:gd name="connsiteY1-3444" fmla="*/ 9894 h 10000"/>
              <a:gd name="connsiteX2-3445" fmla="*/ 3946 w 10000"/>
              <a:gd name="connsiteY2-3446" fmla="*/ 9894 h 10000"/>
              <a:gd name="connsiteX3-3447" fmla="*/ 3408 w 10000"/>
              <a:gd name="connsiteY3-3448" fmla="*/ 9788 h 10000"/>
              <a:gd name="connsiteX4-3449" fmla="*/ 2870 w 10000"/>
              <a:gd name="connsiteY4-3450" fmla="*/ 9683 h 10000"/>
              <a:gd name="connsiteX5-3451" fmla="*/ 2511 w 10000"/>
              <a:gd name="connsiteY5-3452" fmla="*/ 9577 h 10000"/>
              <a:gd name="connsiteX6-3453" fmla="*/ 2152 w 10000"/>
              <a:gd name="connsiteY6-3454" fmla="*/ 9365 h 10000"/>
              <a:gd name="connsiteX7-3455" fmla="*/ 1794 w 10000"/>
              <a:gd name="connsiteY7-3456" fmla="*/ 9153 h 10000"/>
              <a:gd name="connsiteX8-3457" fmla="*/ 1614 w 10000"/>
              <a:gd name="connsiteY8-3458" fmla="*/ 8942 h 10000"/>
              <a:gd name="connsiteX9-3459" fmla="*/ 1256 w 10000"/>
              <a:gd name="connsiteY9-3460" fmla="*/ 8638 h 10000"/>
              <a:gd name="connsiteX10-3461" fmla="*/ 1076 w 10000"/>
              <a:gd name="connsiteY10-3462" fmla="*/ 8320 h 10000"/>
              <a:gd name="connsiteX11-3463" fmla="*/ 897 w 10000"/>
              <a:gd name="connsiteY11-3464" fmla="*/ 8003 h 10000"/>
              <a:gd name="connsiteX12-3465" fmla="*/ 897 w 10000"/>
              <a:gd name="connsiteY12-3466" fmla="*/ 7685 h 10000"/>
              <a:gd name="connsiteX13-3467" fmla="*/ 717 w 10000"/>
              <a:gd name="connsiteY13-3468" fmla="*/ 7474 h 10000"/>
              <a:gd name="connsiteX14-3469" fmla="*/ 717 w 10000"/>
              <a:gd name="connsiteY14-3470" fmla="*/ 7156 h 10000"/>
              <a:gd name="connsiteX15-3471" fmla="*/ 717 w 10000"/>
              <a:gd name="connsiteY15-3472" fmla="*/ 6733 h 10000"/>
              <a:gd name="connsiteX16-3473" fmla="*/ 717 w 10000"/>
              <a:gd name="connsiteY16-3474" fmla="*/ 6310 h 10000"/>
              <a:gd name="connsiteX17-3475" fmla="*/ 717 w 10000"/>
              <a:gd name="connsiteY17-3476" fmla="*/ 5794 h 10000"/>
              <a:gd name="connsiteX18-3477" fmla="*/ 717 w 10000"/>
              <a:gd name="connsiteY18-3478" fmla="*/ 5159 h 10000"/>
              <a:gd name="connsiteX19-3479" fmla="*/ 717 w 10000"/>
              <a:gd name="connsiteY19-3480" fmla="*/ 4524 h 10000"/>
              <a:gd name="connsiteX20-3481" fmla="*/ 717 w 10000"/>
              <a:gd name="connsiteY20-3482" fmla="*/ 3690 h 10000"/>
              <a:gd name="connsiteX21-3483" fmla="*/ 717 w 10000"/>
              <a:gd name="connsiteY21-3484" fmla="*/ 2950 h 10000"/>
              <a:gd name="connsiteX22-3485" fmla="*/ 717 w 10000"/>
              <a:gd name="connsiteY22-3486" fmla="*/ 2315 h 10000"/>
              <a:gd name="connsiteX23-3487" fmla="*/ 538 w 10000"/>
              <a:gd name="connsiteY23-3488" fmla="*/ 1786 h 10000"/>
              <a:gd name="connsiteX24-3489" fmla="*/ 538 w 10000"/>
              <a:gd name="connsiteY24-3490" fmla="*/ 1362 h 10000"/>
              <a:gd name="connsiteX25-3491" fmla="*/ 538 w 10000"/>
              <a:gd name="connsiteY25-3492" fmla="*/ 952 h 10000"/>
              <a:gd name="connsiteX26-3493" fmla="*/ 538 w 10000"/>
              <a:gd name="connsiteY26-3494" fmla="*/ 635 h 10000"/>
              <a:gd name="connsiteX27-3495" fmla="*/ 359 w 10000"/>
              <a:gd name="connsiteY27-3496" fmla="*/ 529 h 10000"/>
              <a:gd name="connsiteX28-3497" fmla="*/ 359 w 10000"/>
              <a:gd name="connsiteY28-3498" fmla="*/ 423 h 10000"/>
              <a:gd name="connsiteX29-3499" fmla="*/ 179 w 10000"/>
              <a:gd name="connsiteY29-3500" fmla="*/ 317 h 10000"/>
              <a:gd name="connsiteX30-3501" fmla="*/ 0 w 10000"/>
              <a:gd name="connsiteY30-3502" fmla="*/ 212 h 10000"/>
              <a:gd name="connsiteX31-3503" fmla="*/ 0 w 10000"/>
              <a:gd name="connsiteY31-3504" fmla="*/ 106 h 10000"/>
              <a:gd name="connsiteX32-3505" fmla="*/ 0 w 10000"/>
              <a:gd name="connsiteY32-3506" fmla="*/ 0 h 10000"/>
              <a:gd name="connsiteX33-3507" fmla="*/ 179 w 10000"/>
              <a:gd name="connsiteY33-3508" fmla="*/ 0 h 10000"/>
              <a:gd name="connsiteX34-3509" fmla="*/ 359 w 10000"/>
              <a:gd name="connsiteY34-3510" fmla="*/ 0 h 10000"/>
              <a:gd name="connsiteX35-3511" fmla="*/ 538 w 10000"/>
              <a:gd name="connsiteY35-3512" fmla="*/ 0 h 10000"/>
              <a:gd name="connsiteX36-3513" fmla="*/ 897 w 10000"/>
              <a:gd name="connsiteY36-3514" fmla="*/ 0 h 10000"/>
              <a:gd name="connsiteX37-3515" fmla="*/ 1435 w 10000"/>
              <a:gd name="connsiteY37-3516" fmla="*/ 106 h 10000"/>
              <a:gd name="connsiteX38-3517" fmla="*/ 1614 w 10000"/>
              <a:gd name="connsiteY38-3518" fmla="*/ 212 h 10000"/>
              <a:gd name="connsiteX39-3519" fmla="*/ 1794 w 10000"/>
              <a:gd name="connsiteY39-3520" fmla="*/ 317 h 10000"/>
              <a:gd name="connsiteX40-3521" fmla="*/ 1973 w 10000"/>
              <a:gd name="connsiteY40-3522" fmla="*/ 423 h 10000"/>
              <a:gd name="connsiteX41-3523" fmla="*/ 1973 w 10000"/>
              <a:gd name="connsiteY41-3524" fmla="*/ 635 h 10000"/>
              <a:gd name="connsiteX42-3525" fmla="*/ 1973 w 10000"/>
              <a:gd name="connsiteY42-3526" fmla="*/ 952 h 10000"/>
              <a:gd name="connsiteX43-3527" fmla="*/ 1794 w 10000"/>
              <a:gd name="connsiteY43-3528" fmla="*/ 1058 h 10000"/>
              <a:gd name="connsiteX44-3529" fmla="*/ 1794 w 10000"/>
              <a:gd name="connsiteY44-3530" fmla="*/ 1164 h 10000"/>
              <a:gd name="connsiteX45-3531" fmla="*/ 1794 w 10000"/>
              <a:gd name="connsiteY45-3532" fmla="*/ 1468 h 10000"/>
              <a:gd name="connsiteX46-3533" fmla="*/ 1794 w 10000"/>
              <a:gd name="connsiteY46-3534" fmla="*/ 1680 h 10000"/>
              <a:gd name="connsiteX47-3535" fmla="*/ 1794 w 10000"/>
              <a:gd name="connsiteY47-3536" fmla="*/ 2103 h 10000"/>
              <a:gd name="connsiteX48-3537" fmla="*/ 1794 w 10000"/>
              <a:gd name="connsiteY48-3538" fmla="*/ 2421 h 10000"/>
              <a:gd name="connsiteX49-3539" fmla="*/ 1614 w 10000"/>
              <a:gd name="connsiteY49-3540" fmla="*/ 2950 h 10000"/>
              <a:gd name="connsiteX50-3541" fmla="*/ 1614 w 10000"/>
              <a:gd name="connsiteY50-3542" fmla="*/ 3479 h 10000"/>
              <a:gd name="connsiteX51-3543" fmla="*/ 1614 w 10000"/>
              <a:gd name="connsiteY51-3544" fmla="*/ 3995 h 10000"/>
              <a:gd name="connsiteX52-3545" fmla="*/ 1614 w 10000"/>
              <a:gd name="connsiteY52-3546" fmla="*/ 4418 h 10000"/>
              <a:gd name="connsiteX53-3547" fmla="*/ 1614 w 10000"/>
              <a:gd name="connsiteY53-3548" fmla="*/ 4841 h 10000"/>
              <a:gd name="connsiteX54-3549" fmla="*/ 1614 w 10000"/>
              <a:gd name="connsiteY54-3550" fmla="*/ 5265 h 10000"/>
              <a:gd name="connsiteX55-3551" fmla="*/ 1794 w 10000"/>
              <a:gd name="connsiteY55-3552" fmla="*/ 5582 h 10000"/>
              <a:gd name="connsiteX56-3553" fmla="*/ 1794 w 10000"/>
              <a:gd name="connsiteY56-3554" fmla="*/ 5899 h 10000"/>
              <a:gd name="connsiteX57-3555" fmla="*/ 1794 w 10000"/>
              <a:gd name="connsiteY57-3556" fmla="*/ 6111 h 10000"/>
              <a:gd name="connsiteX58-3557" fmla="*/ 1794 w 10000"/>
              <a:gd name="connsiteY58-3558" fmla="*/ 6310 h 10000"/>
              <a:gd name="connsiteX59-3559" fmla="*/ 1794 w 10000"/>
              <a:gd name="connsiteY59-3560" fmla="*/ 6944 h 10000"/>
              <a:gd name="connsiteX60-3561" fmla="*/ 1973 w 10000"/>
              <a:gd name="connsiteY60-3562" fmla="*/ 7579 h 10000"/>
              <a:gd name="connsiteX61-3563" fmla="*/ 2152 w 10000"/>
              <a:gd name="connsiteY61-3564" fmla="*/ 7897 h 10000"/>
              <a:gd name="connsiteX62-3565" fmla="*/ 2152 w 10000"/>
              <a:gd name="connsiteY62-3566" fmla="*/ 8108 h 10000"/>
              <a:gd name="connsiteX63-3567" fmla="*/ 2332 w 10000"/>
              <a:gd name="connsiteY63-3568" fmla="*/ 8320 h 10000"/>
              <a:gd name="connsiteX64-3569" fmla="*/ 2691 w 10000"/>
              <a:gd name="connsiteY64-3570" fmla="*/ 8532 h 10000"/>
              <a:gd name="connsiteX65-3571" fmla="*/ 2870 w 10000"/>
              <a:gd name="connsiteY65-3572" fmla="*/ 8638 h 10000"/>
              <a:gd name="connsiteX66-3573" fmla="*/ 3229 w 10000"/>
              <a:gd name="connsiteY66-3574" fmla="*/ 8743 h 10000"/>
              <a:gd name="connsiteX67-3575" fmla="*/ 3587 w 10000"/>
              <a:gd name="connsiteY67-3576" fmla="*/ 8836 h 10000"/>
              <a:gd name="connsiteX68-3577" fmla="*/ 3946 w 10000"/>
              <a:gd name="connsiteY68-3578" fmla="*/ 8942 h 10000"/>
              <a:gd name="connsiteX69-3579" fmla="*/ 4283 w 10000"/>
              <a:gd name="connsiteY69-3580" fmla="*/ 8942 h 10000"/>
              <a:gd name="connsiteX70-3581" fmla="*/ 4821 w 10000"/>
              <a:gd name="connsiteY70-3582" fmla="*/ 9048 h 10000"/>
              <a:gd name="connsiteX71-3583" fmla="*/ 5359 w 10000"/>
              <a:gd name="connsiteY71-3584" fmla="*/ 9048 h 10000"/>
              <a:gd name="connsiteX72-3585" fmla="*/ 5897 w 10000"/>
              <a:gd name="connsiteY72-3586" fmla="*/ 9048 h 10000"/>
              <a:gd name="connsiteX73-3587" fmla="*/ 6435 w 10000"/>
              <a:gd name="connsiteY73-3588" fmla="*/ 8942 h 10000"/>
              <a:gd name="connsiteX74-3589" fmla="*/ 6794 w 10000"/>
              <a:gd name="connsiteY74-3590" fmla="*/ 8942 h 10000"/>
              <a:gd name="connsiteX75-3591" fmla="*/ 7332 w 10000"/>
              <a:gd name="connsiteY75-3592" fmla="*/ 8836 h 10000"/>
              <a:gd name="connsiteX76-3593" fmla="*/ 7691 w 10000"/>
              <a:gd name="connsiteY76-3594" fmla="*/ 8743 h 10000"/>
              <a:gd name="connsiteX77-3595" fmla="*/ 8049 w 10000"/>
              <a:gd name="connsiteY77-3596" fmla="*/ 8638 h 10000"/>
              <a:gd name="connsiteX78-3597" fmla="*/ 8229 w 10000"/>
              <a:gd name="connsiteY78-3598" fmla="*/ 8532 h 10000"/>
              <a:gd name="connsiteX79-3599" fmla="*/ 8229 w 10000"/>
              <a:gd name="connsiteY79-3600" fmla="*/ 8426 h 10000"/>
              <a:gd name="connsiteX80-3601" fmla="*/ 8386 w 10000"/>
              <a:gd name="connsiteY80-3602" fmla="*/ 8214 h 10000"/>
              <a:gd name="connsiteX81-3603" fmla="*/ 8565 w 10000"/>
              <a:gd name="connsiteY81-3604" fmla="*/ 8003 h 10000"/>
              <a:gd name="connsiteX82-3605" fmla="*/ 8744 w 10000"/>
              <a:gd name="connsiteY82-3606" fmla="*/ 7897 h 10000"/>
              <a:gd name="connsiteX83-3607" fmla="*/ 9641 w 10000"/>
              <a:gd name="connsiteY83-3608" fmla="*/ 8320 h 10000"/>
              <a:gd name="connsiteX84-3609" fmla="*/ 9821 w 10000"/>
              <a:gd name="connsiteY84-3610" fmla="*/ 8638 h 10000"/>
              <a:gd name="connsiteX85-3611" fmla="*/ 10000 w 10000"/>
              <a:gd name="connsiteY85-3612" fmla="*/ 8836 h 10000"/>
              <a:gd name="connsiteX86-3613" fmla="*/ 10000 w 10000"/>
              <a:gd name="connsiteY86-3614" fmla="*/ 8942 h 10000"/>
              <a:gd name="connsiteX87-3615" fmla="*/ 10000 w 10000"/>
              <a:gd name="connsiteY87-3616" fmla="*/ 9048 h 10000"/>
              <a:gd name="connsiteX88-3617" fmla="*/ 10000 w 10000"/>
              <a:gd name="connsiteY88-3618" fmla="*/ 9153 h 10000"/>
              <a:gd name="connsiteX89-3619" fmla="*/ 9821 w 10000"/>
              <a:gd name="connsiteY89-3620" fmla="*/ 9259 h 10000"/>
              <a:gd name="connsiteX90-3621" fmla="*/ 9462 w 10000"/>
              <a:gd name="connsiteY90-3622" fmla="*/ 9365 h 10000"/>
              <a:gd name="connsiteX91-3623" fmla="*/ 9103 w 10000"/>
              <a:gd name="connsiteY91-3624" fmla="*/ 9471 h 10000"/>
              <a:gd name="connsiteX92-3625" fmla="*/ 8744 w 10000"/>
              <a:gd name="connsiteY92-3626" fmla="*/ 9577 h 10000"/>
              <a:gd name="connsiteX93-3627" fmla="*/ 8229 w 10000"/>
              <a:gd name="connsiteY93-3628" fmla="*/ 9683 h 10000"/>
              <a:gd name="connsiteX94-3629" fmla="*/ 7511 w 10000"/>
              <a:gd name="connsiteY94-3630" fmla="*/ 9788 h 10000"/>
              <a:gd name="connsiteX95-3631" fmla="*/ 6973 w 10000"/>
              <a:gd name="connsiteY95-3632" fmla="*/ 9894 h 10000"/>
              <a:gd name="connsiteX96-3633" fmla="*/ 6256 w 10000"/>
              <a:gd name="connsiteY96-3634" fmla="*/ 10000 h 10000"/>
              <a:gd name="connsiteX97-3635" fmla="*/ 5359 w 10000"/>
              <a:gd name="connsiteY97-3636" fmla="*/ 10000 h 10000"/>
              <a:gd name="connsiteX98-3637" fmla="*/ 5359 w 10000"/>
              <a:gd name="connsiteY98-3638" fmla="*/ 10000 h 10000"/>
              <a:gd name="connsiteX0-3639" fmla="*/ 5359 w 10000"/>
              <a:gd name="connsiteY0-3640" fmla="*/ 10000 h 10000"/>
              <a:gd name="connsiteX1-3641" fmla="*/ 4641 w 10000"/>
              <a:gd name="connsiteY1-3642" fmla="*/ 9894 h 10000"/>
              <a:gd name="connsiteX2-3643" fmla="*/ 3946 w 10000"/>
              <a:gd name="connsiteY2-3644" fmla="*/ 9894 h 10000"/>
              <a:gd name="connsiteX3-3645" fmla="*/ 3408 w 10000"/>
              <a:gd name="connsiteY3-3646" fmla="*/ 9788 h 10000"/>
              <a:gd name="connsiteX4-3647" fmla="*/ 2870 w 10000"/>
              <a:gd name="connsiteY4-3648" fmla="*/ 9683 h 10000"/>
              <a:gd name="connsiteX5-3649" fmla="*/ 2511 w 10000"/>
              <a:gd name="connsiteY5-3650" fmla="*/ 9577 h 10000"/>
              <a:gd name="connsiteX6-3651" fmla="*/ 2152 w 10000"/>
              <a:gd name="connsiteY6-3652" fmla="*/ 9365 h 10000"/>
              <a:gd name="connsiteX7-3653" fmla="*/ 1794 w 10000"/>
              <a:gd name="connsiteY7-3654" fmla="*/ 9153 h 10000"/>
              <a:gd name="connsiteX8-3655" fmla="*/ 1614 w 10000"/>
              <a:gd name="connsiteY8-3656" fmla="*/ 8942 h 10000"/>
              <a:gd name="connsiteX9-3657" fmla="*/ 1256 w 10000"/>
              <a:gd name="connsiteY9-3658" fmla="*/ 8638 h 10000"/>
              <a:gd name="connsiteX10-3659" fmla="*/ 1076 w 10000"/>
              <a:gd name="connsiteY10-3660" fmla="*/ 8320 h 10000"/>
              <a:gd name="connsiteX11-3661" fmla="*/ 897 w 10000"/>
              <a:gd name="connsiteY11-3662" fmla="*/ 8003 h 10000"/>
              <a:gd name="connsiteX12-3663" fmla="*/ 897 w 10000"/>
              <a:gd name="connsiteY12-3664" fmla="*/ 7685 h 10000"/>
              <a:gd name="connsiteX13-3665" fmla="*/ 717 w 10000"/>
              <a:gd name="connsiteY13-3666" fmla="*/ 7474 h 10000"/>
              <a:gd name="connsiteX14-3667" fmla="*/ 717 w 10000"/>
              <a:gd name="connsiteY14-3668" fmla="*/ 7156 h 10000"/>
              <a:gd name="connsiteX15-3669" fmla="*/ 717 w 10000"/>
              <a:gd name="connsiteY15-3670" fmla="*/ 6733 h 10000"/>
              <a:gd name="connsiteX16-3671" fmla="*/ 717 w 10000"/>
              <a:gd name="connsiteY16-3672" fmla="*/ 6310 h 10000"/>
              <a:gd name="connsiteX17-3673" fmla="*/ 717 w 10000"/>
              <a:gd name="connsiteY17-3674" fmla="*/ 5794 h 10000"/>
              <a:gd name="connsiteX18-3675" fmla="*/ 717 w 10000"/>
              <a:gd name="connsiteY18-3676" fmla="*/ 5159 h 10000"/>
              <a:gd name="connsiteX19-3677" fmla="*/ 717 w 10000"/>
              <a:gd name="connsiteY19-3678" fmla="*/ 4524 h 10000"/>
              <a:gd name="connsiteX20-3679" fmla="*/ 717 w 10000"/>
              <a:gd name="connsiteY20-3680" fmla="*/ 3690 h 10000"/>
              <a:gd name="connsiteX21-3681" fmla="*/ 717 w 10000"/>
              <a:gd name="connsiteY21-3682" fmla="*/ 2950 h 10000"/>
              <a:gd name="connsiteX22-3683" fmla="*/ 717 w 10000"/>
              <a:gd name="connsiteY22-3684" fmla="*/ 2315 h 10000"/>
              <a:gd name="connsiteX23-3685" fmla="*/ 538 w 10000"/>
              <a:gd name="connsiteY23-3686" fmla="*/ 1786 h 10000"/>
              <a:gd name="connsiteX24-3687" fmla="*/ 538 w 10000"/>
              <a:gd name="connsiteY24-3688" fmla="*/ 1362 h 10000"/>
              <a:gd name="connsiteX25-3689" fmla="*/ 538 w 10000"/>
              <a:gd name="connsiteY25-3690" fmla="*/ 952 h 10000"/>
              <a:gd name="connsiteX26-3691" fmla="*/ 538 w 10000"/>
              <a:gd name="connsiteY26-3692" fmla="*/ 635 h 10000"/>
              <a:gd name="connsiteX27-3693" fmla="*/ 359 w 10000"/>
              <a:gd name="connsiteY27-3694" fmla="*/ 529 h 10000"/>
              <a:gd name="connsiteX28-3695" fmla="*/ 359 w 10000"/>
              <a:gd name="connsiteY28-3696" fmla="*/ 423 h 10000"/>
              <a:gd name="connsiteX29-3697" fmla="*/ 179 w 10000"/>
              <a:gd name="connsiteY29-3698" fmla="*/ 317 h 10000"/>
              <a:gd name="connsiteX30-3699" fmla="*/ 0 w 10000"/>
              <a:gd name="connsiteY30-3700" fmla="*/ 212 h 10000"/>
              <a:gd name="connsiteX31-3701" fmla="*/ 0 w 10000"/>
              <a:gd name="connsiteY31-3702" fmla="*/ 106 h 10000"/>
              <a:gd name="connsiteX32-3703" fmla="*/ 0 w 10000"/>
              <a:gd name="connsiteY32-3704" fmla="*/ 0 h 10000"/>
              <a:gd name="connsiteX33-3705" fmla="*/ 179 w 10000"/>
              <a:gd name="connsiteY33-3706" fmla="*/ 0 h 10000"/>
              <a:gd name="connsiteX34-3707" fmla="*/ 359 w 10000"/>
              <a:gd name="connsiteY34-3708" fmla="*/ 0 h 10000"/>
              <a:gd name="connsiteX35-3709" fmla="*/ 538 w 10000"/>
              <a:gd name="connsiteY35-3710" fmla="*/ 0 h 10000"/>
              <a:gd name="connsiteX36-3711" fmla="*/ 897 w 10000"/>
              <a:gd name="connsiteY36-3712" fmla="*/ 0 h 10000"/>
              <a:gd name="connsiteX37-3713" fmla="*/ 1435 w 10000"/>
              <a:gd name="connsiteY37-3714" fmla="*/ 106 h 10000"/>
              <a:gd name="connsiteX38-3715" fmla="*/ 1614 w 10000"/>
              <a:gd name="connsiteY38-3716" fmla="*/ 212 h 10000"/>
              <a:gd name="connsiteX39-3717" fmla="*/ 1794 w 10000"/>
              <a:gd name="connsiteY39-3718" fmla="*/ 317 h 10000"/>
              <a:gd name="connsiteX40-3719" fmla="*/ 1973 w 10000"/>
              <a:gd name="connsiteY40-3720" fmla="*/ 423 h 10000"/>
              <a:gd name="connsiteX41-3721" fmla="*/ 1973 w 10000"/>
              <a:gd name="connsiteY41-3722" fmla="*/ 635 h 10000"/>
              <a:gd name="connsiteX42-3723" fmla="*/ 1973 w 10000"/>
              <a:gd name="connsiteY42-3724" fmla="*/ 952 h 10000"/>
              <a:gd name="connsiteX43-3725" fmla="*/ 1794 w 10000"/>
              <a:gd name="connsiteY43-3726" fmla="*/ 1058 h 10000"/>
              <a:gd name="connsiteX44-3727" fmla="*/ 1794 w 10000"/>
              <a:gd name="connsiteY44-3728" fmla="*/ 1164 h 10000"/>
              <a:gd name="connsiteX45-3729" fmla="*/ 1794 w 10000"/>
              <a:gd name="connsiteY45-3730" fmla="*/ 1468 h 10000"/>
              <a:gd name="connsiteX46-3731" fmla="*/ 1794 w 10000"/>
              <a:gd name="connsiteY46-3732" fmla="*/ 1680 h 10000"/>
              <a:gd name="connsiteX47-3733" fmla="*/ 1794 w 10000"/>
              <a:gd name="connsiteY47-3734" fmla="*/ 2103 h 10000"/>
              <a:gd name="connsiteX48-3735" fmla="*/ 1794 w 10000"/>
              <a:gd name="connsiteY48-3736" fmla="*/ 2421 h 10000"/>
              <a:gd name="connsiteX49-3737" fmla="*/ 1614 w 10000"/>
              <a:gd name="connsiteY49-3738" fmla="*/ 2950 h 10000"/>
              <a:gd name="connsiteX50-3739" fmla="*/ 1614 w 10000"/>
              <a:gd name="connsiteY50-3740" fmla="*/ 3479 h 10000"/>
              <a:gd name="connsiteX51-3741" fmla="*/ 1614 w 10000"/>
              <a:gd name="connsiteY51-3742" fmla="*/ 3995 h 10000"/>
              <a:gd name="connsiteX52-3743" fmla="*/ 1614 w 10000"/>
              <a:gd name="connsiteY52-3744" fmla="*/ 4418 h 10000"/>
              <a:gd name="connsiteX53-3745" fmla="*/ 1614 w 10000"/>
              <a:gd name="connsiteY53-3746" fmla="*/ 4841 h 10000"/>
              <a:gd name="connsiteX54-3747" fmla="*/ 1614 w 10000"/>
              <a:gd name="connsiteY54-3748" fmla="*/ 5265 h 10000"/>
              <a:gd name="connsiteX55-3749" fmla="*/ 1794 w 10000"/>
              <a:gd name="connsiteY55-3750" fmla="*/ 5582 h 10000"/>
              <a:gd name="connsiteX56-3751" fmla="*/ 1794 w 10000"/>
              <a:gd name="connsiteY56-3752" fmla="*/ 5899 h 10000"/>
              <a:gd name="connsiteX57-3753" fmla="*/ 1794 w 10000"/>
              <a:gd name="connsiteY57-3754" fmla="*/ 6111 h 10000"/>
              <a:gd name="connsiteX58-3755" fmla="*/ 1794 w 10000"/>
              <a:gd name="connsiteY58-3756" fmla="*/ 6310 h 10000"/>
              <a:gd name="connsiteX59-3757" fmla="*/ 1794 w 10000"/>
              <a:gd name="connsiteY59-3758" fmla="*/ 6944 h 10000"/>
              <a:gd name="connsiteX60-3759" fmla="*/ 1973 w 10000"/>
              <a:gd name="connsiteY60-3760" fmla="*/ 7579 h 10000"/>
              <a:gd name="connsiteX61-3761" fmla="*/ 2152 w 10000"/>
              <a:gd name="connsiteY61-3762" fmla="*/ 7897 h 10000"/>
              <a:gd name="connsiteX62-3763" fmla="*/ 2152 w 10000"/>
              <a:gd name="connsiteY62-3764" fmla="*/ 8108 h 10000"/>
              <a:gd name="connsiteX63-3765" fmla="*/ 2332 w 10000"/>
              <a:gd name="connsiteY63-3766" fmla="*/ 8320 h 10000"/>
              <a:gd name="connsiteX64-3767" fmla="*/ 2691 w 10000"/>
              <a:gd name="connsiteY64-3768" fmla="*/ 8532 h 10000"/>
              <a:gd name="connsiteX65-3769" fmla="*/ 2870 w 10000"/>
              <a:gd name="connsiteY65-3770" fmla="*/ 8638 h 10000"/>
              <a:gd name="connsiteX66-3771" fmla="*/ 3229 w 10000"/>
              <a:gd name="connsiteY66-3772" fmla="*/ 8743 h 10000"/>
              <a:gd name="connsiteX67-3773" fmla="*/ 3587 w 10000"/>
              <a:gd name="connsiteY67-3774" fmla="*/ 8836 h 10000"/>
              <a:gd name="connsiteX68-3775" fmla="*/ 3946 w 10000"/>
              <a:gd name="connsiteY68-3776" fmla="*/ 8942 h 10000"/>
              <a:gd name="connsiteX69-3777" fmla="*/ 4283 w 10000"/>
              <a:gd name="connsiteY69-3778" fmla="*/ 8942 h 10000"/>
              <a:gd name="connsiteX70-3779" fmla="*/ 4821 w 10000"/>
              <a:gd name="connsiteY70-3780" fmla="*/ 9048 h 10000"/>
              <a:gd name="connsiteX71-3781" fmla="*/ 5359 w 10000"/>
              <a:gd name="connsiteY71-3782" fmla="*/ 9048 h 10000"/>
              <a:gd name="connsiteX72-3783" fmla="*/ 5897 w 10000"/>
              <a:gd name="connsiteY72-3784" fmla="*/ 9048 h 10000"/>
              <a:gd name="connsiteX73-3785" fmla="*/ 6435 w 10000"/>
              <a:gd name="connsiteY73-3786" fmla="*/ 8942 h 10000"/>
              <a:gd name="connsiteX74-3787" fmla="*/ 6794 w 10000"/>
              <a:gd name="connsiteY74-3788" fmla="*/ 8942 h 10000"/>
              <a:gd name="connsiteX75-3789" fmla="*/ 7332 w 10000"/>
              <a:gd name="connsiteY75-3790" fmla="*/ 8836 h 10000"/>
              <a:gd name="connsiteX76-3791" fmla="*/ 7691 w 10000"/>
              <a:gd name="connsiteY76-3792" fmla="*/ 8743 h 10000"/>
              <a:gd name="connsiteX77-3793" fmla="*/ 8049 w 10000"/>
              <a:gd name="connsiteY77-3794" fmla="*/ 8638 h 10000"/>
              <a:gd name="connsiteX78-3795" fmla="*/ 8229 w 10000"/>
              <a:gd name="connsiteY78-3796" fmla="*/ 8532 h 10000"/>
              <a:gd name="connsiteX79-3797" fmla="*/ 8229 w 10000"/>
              <a:gd name="connsiteY79-3798" fmla="*/ 8426 h 10000"/>
              <a:gd name="connsiteX80-3799" fmla="*/ 8386 w 10000"/>
              <a:gd name="connsiteY80-3800" fmla="*/ 8214 h 10000"/>
              <a:gd name="connsiteX81-3801" fmla="*/ 8565 w 10000"/>
              <a:gd name="connsiteY81-3802" fmla="*/ 8003 h 10000"/>
              <a:gd name="connsiteX82-3803" fmla="*/ 9641 w 10000"/>
              <a:gd name="connsiteY82-3804" fmla="*/ 8320 h 10000"/>
              <a:gd name="connsiteX83-3805" fmla="*/ 9821 w 10000"/>
              <a:gd name="connsiteY83-3806" fmla="*/ 8638 h 10000"/>
              <a:gd name="connsiteX84-3807" fmla="*/ 10000 w 10000"/>
              <a:gd name="connsiteY84-3808" fmla="*/ 8836 h 10000"/>
              <a:gd name="connsiteX85-3809" fmla="*/ 10000 w 10000"/>
              <a:gd name="connsiteY85-3810" fmla="*/ 8942 h 10000"/>
              <a:gd name="connsiteX86-3811" fmla="*/ 10000 w 10000"/>
              <a:gd name="connsiteY86-3812" fmla="*/ 9048 h 10000"/>
              <a:gd name="connsiteX87-3813" fmla="*/ 10000 w 10000"/>
              <a:gd name="connsiteY87-3814" fmla="*/ 9153 h 10000"/>
              <a:gd name="connsiteX88-3815" fmla="*/ 9821 w 10000"/>
              <a:gd name="connsiteY88-3816" fmla="*/ 9259 h 10000"/>
              <a:gd name="connsiteX89-3817" fmla="*/ 9462 w 10000"/>
              <a:gd name="connsiteY89-3818" fmla="*/ 9365 h 10000"/>
              <a:gd name="connsiteX90-3819" fmla="*/ 9103 w 10000"/>
              <a:gd name="connsiteY90-3820" fmla="*/ 9471 h 10000"/>
              <a:gd name="connsiteX91-3821" fmla="*/ 8744 w 10000"/>
              <a:gd name="connsiteY91-3822" fmla="*/ 9577 h 10000"/>
              <a:gd name="connsiteX92-3823" fmla="*/ 8229 w 10000"/>
              <a:gd name="connsiteY92-3824" fmla="*/ 9683 h 10000"/>
              <a:gd name="connsiteX93-3825" fmla="*/ 7511 w 10000"/>
              <a:gd name="connsiteY93-3826" fmla="*/ 9788 h 10000"/>
              <a:gd name="connsiteX94-3827" fmla="*/ 6973 w 10000"/>
              <a:gd name="connsiteY94-3828" fmla="*/ 9894 h 10000"/>
              <a:gd name="connsiteX95-3829" fmla="*/ 6256 w 10000"/>
              <a:gd name="connsiteY95-3830" fmla="*/ 10000 h 10000"/>
              <a:gd name="connsiteX96-3831" fmla="*/ 5359 w 10000"/>
              <a:gd name="connsiteY96-3832" fmla="*/ 10000 h 10000"/>
              <a:gd name="connsiteX97-3833" fmla="*/ 5359 w 10000"/>
              <a:gd name="connsiteY97-3834" fmla="*/ 10000 h 10000"/>
              <a:gd name="connsiteX0-3835" fmla="*/ 5359 w 10000"/>
              <a:gd name="connsiteY0-3836" fmla="*/ 10000 h 10000"/>
              <a:gd name="connsiteX1-3837" fmla="*/ 4641 w 10000"/>
              <a:gd name="connsiteY1-3838" fmla="*/ 9894 h 10000"/>
              <a:gd name="connsiteX2-3839" fmla="*/ 3946 w 10000"/>
              <a:gd name="connsiteY2-3840" fmla="*/ 9894 h 10000"/>
              <a:gd name="connsiteX3-3841" fmla="*/ 3408 w 10000"/>
              <a:gd name="connsiteY3-3842" fmla="*/ 9788 h 10000"/>
              <a:gd name="connsiteX4-3843" fmla="*/ 2870 w 10000"/>
              <a:gd name="connsiteY4-3844" fmla="*/ 9683 h 10000"/>
              <a:gd name="connsiteX5-3845" fmla="*/ 2511 w 10000"/>
              <a:gd name="connsiteY5-3846" fmla="*/ 9577 h 10000"/>
              <a:gd name="connsiteX6-3847" fmla="*/ 2152 w 10000"/>
              <a:gd name="connsiteY6-3848" fmla="*/ 9365 h 10000"/>
              <a:gd name="connsiteX7-3849" fmla="*/ 1794 w 10000"/>
              <a:gd name="connsiteY7-3850" fmla="*/ 9153 h 10000"/>
              <a:gd name="connsiteX8-3851" fmla="*/ 1614 w 10000"/>
              <a:gd name="connsiteY8-3852" fmla="*/ 8942 h 10000"/>
              <a:gd name="connsiteX9-3853" fmla="*/ 1256 w 10000"/>
              <a:gd name="connsiteY9-3854" fmla="*/ 8638 h 10000"/>
              <a:gd name="connsiteX10-3855" fmla="*/ 1076 w 10000"/>
              <a:gd name="connsiteY10-3856" fmla="*/ 8320 h 10000"/>
              <a:gd name="connsiteX11-3857" fmla="*/ 897 w 10000"/>
              <a:gd name="connsiteY11-3858" fmla="*/ 8003 h 10000"/>
              <a:gd name="connsiteX12-3859" fmla="*/ 897 w 10000"/>
              <a:gd name="connsiteY12-3860" fmla="*/ 7685 h 10000"/>
              <a:gd name="connsiteX13-3861" fmla="*/ 717 w 10000"/>
              <a:gd name="connsiteY13-3862" fmla="*/ 7474 h 10000"/>
              <a:gd name="connsiteX14-3863" fmla="*/ 717 w 10000"/>
              <a:gd name="connsiteY14-3864" fmla="*/ 7156 h 10000"/>
              <a:gd name="connsiteX15-3865" fmla="*/ 717 w 10000"/>
              <a:gd name="connsiteY15-3866" fmla="*/ 6733 h 10000"/>
              <a:gd name="connsiteX16-3867" fmla="*/ 717 w 10000"/>
              <a:gd name="connsiteY16-3868" fmla="*/ 6310 h 10000"/>
              <a:gd name="connsiteX17-3869" fmla="*/ 717 w 10000"/>
              <a:gd name="connsiteY17-3870" fmla="*/ 5794 h 10000"/>
              <a:gd name="connsiteX18-3871" fmla="*/ 717 w 10000"/>
              <a:gd name="connsiteY18-3872" fmla="*/ 5159 h 10000"/>
              <a:gd name="connsiteX19-3873" fmla="*/ 717 w 10000"/>
              <a:gd name="connsiteY19-3874" fmla="*/ 4524 h 10000"/>
              <a:gd name="connsiteX20-3875" fmla="*/ 717 w 10000"/>
              <a:gd name="connsiteY20-3876" fmla="*/ 3690 h 10000"/>
              <a:gd name="connsiteX21-3877" fmla="*/ 717 w 10000"/>
              <a:gd name="connsiteY21-3878" fmla="*/ 2950 h 10000"/>
              <a:gd name="connsiteX22-3879" fmla="*/ 717 w 10000"/>
              <a:gd name="connsiteY22-3880" fmla="*/ 2315 h 10000"/>
              <a:gd name="connsiteX23-3881" fmla="*/ 538 w 10000"/>
              <a:gd name="connsiteY23-3882" fmla="*/ 1786 h 10000"/>
              <a:gd name="connsiteX24-3883" fmla="*/ 538 w 10000"/>
              <a:gd name="connsiteY24-3884" fmla="*/ 1362 h 10000"/>
              <a:gd name="connsiteX25-3885" fmla="*/ 538 w 10000"/>
              <a:gd name="connsiteY25-3886" fmla="*/ 952 h 10000"/>
              <a:gd name="connsiteX26-3887" fmla="*/ 538 w 10000"/>
              <a:gd name="connsiteY26-3888" fmla="*/ 635 h 10000"/>
              <a:gd name="connsiteX27-3889" fmla="*/ 359 w 10000"/>
              <a:gd name="connsiteY27-3890" fmla="*/ 529 h 10000"/>
              <a:gd name="connsiteX28-3891" fmla="*/ 359 w 10000"/>
              <a:gd name="connsiteY28-3892" fmla="*/ 423 h 10000"/>
              <a:gd name="connsiteX29-3893" fmla="*/ 179 w 10000"/>
              <a:gd name="connsiteY29-3894" fmla="*/ 317 h 10000"/>
              <a:gd name="connsiteX30-3895" fmla="*/ 0 w 10000"/>
              <a:gd name="connsiteY30-3896" fmla="*/ 212 h 10000"/>
              <a:gd name="connsiteX31-3897" fmla="*/ 0 w 10000"/>
              <a:gd name="connsiteY31-3898" fmla="*/ 106 h 10000"/>
              <a:gd name="connsiteX32-3899" fmla="*/ 0 w 10000"/>
              <a:gd name="connsiteY32-3900" fmla="*/ 0 h 10000"/>
              <a:gd name="connsiteX33-3901" fmla="*/ 179 w 10000"/>
              <a:gd name="connsiteY33-3902" fmla="*/ 0 h 10000"/>
              <a:gd name="connsiteX34-3903" fmla="*/ 359 w 10000"/>
              <a:gd name="connsiteY34-3904" fmla="*/ 0 h 10000"/>
              <a:gd name="connsiteX35-3905" fmla="*/ 538 w 10000"/>
              <a:gd name="connsiteY35-3906" fmla="*/ 0 h 10000"/>
              <a:gd name="connsiteX36-3907" fmla="*/ 897 w 10000"/>
              <a:gd name="connsiteY36-3908" fmla="*/ 0 h 10000"/>
              <a:gd name="connsiteX37-3909" fmla="*/ 1435 w 10000"/>
              <a:gd name="connsiteY37-3910" fmla="*/ 106 h 10000"/>
              <a:gd name="connsiteX38-3911" fmla="*/ 1614 w 10000"/>
              <a:gd name="connsiteY38-3912" fmla="*/ 212 h 10000"/>
              <a:gd name="connsiteX39-3913" fmla="*/ 1794 w 10000"/>
              <a:gd name="connsiteY39-3914" fmla="*/ 317 h 10000"/>
              <a:gd name="connsiteX40-3915" fmla="*/ 1973 w 10000"/>
              <a:gd name="connsiteY40-3916" fmla="*/ 423 h 10000"/>
              <a:gd name="connsiteX41-3917" fmla="*/ 1973 w 10000"/>
              <a:gd name="connsiteY41-3918" fmla="*/ 635 h 10000"/>
              <a:gd name="connsiteX42-3919" fmla="*/ 1973 w 10000"/>
              <a:gd name="connsiteY42-3920" fmla="*/ 952 h 10000"/>
              <a:gd name="connsiteX43-3921" fmla="*/ 1794 w 10000"/>
              <a:gd name="connsiteY43-3922" fmla="*/ 1058 h 10000"/>
              <a:gd name="connsiteX44-3923" fmla="*/ 1794 w 10000"/>
              <a:gd name="connsiteY44-3924" fmla="*/ 1164 h 10000"/>
              <a:gd name="connsiteX45-3925" fmla="*/ 1794 w 10000"/>
              <a:gd name="connsiteY45-3926" fmla="*/ 1468 h 10000"/>
              <a:gd name="connsiteX46-3927" fmla="*/ 1794 w 10000"/>
              <a:gd name="connsiteY46-3928" fmla="*/ 1680 h 10000"/>
              <a:gd name="connsiteX47-3929" fmla="*/ 1794 w 10000"/>
              <a:gd name="connsiteY47-3930" fmla="*/ 2103 h 10000"/>
              <a:gd name="connsiteX48-3931" fmla="*/ 1794 w 10000"/>
              <a:gd name="connsiteY48-3932" fmla="*/ 2421 h 10000"/>
              <a:gd name="connsiteX49-3933" fmla="*/ 1614 w 10000"/>
              <a:gd name="connsiteY49-3934" fmla="*/ 2950 h 10000"/>
              <a:gd name="connsiteX50-3935" fmla="*/ 1614 w 10000"/>
              <a:gd name="connsiteY50-3936" fmla="*/ 3479 h 10000"/>
              <a:gd name="connsiteX51-3937" fmla="*/ 1614 w 10000"/>
              <a:gd name="connsiteY51-3938" fmla="*/ 3995 h 10000"/>
              <a:gd name="connsiteX52-3939" fmla="*/ 1614 w 10000"/>
              <a:gd name="connsiteY52-3940" fmla="*/ 4418 h 10000"/>
              <a:gd name="connsiteX53-3941" fmla="*/ 1614 w 10000"/>
              <a:gd name="connsiteY53-3942" fmla="*/ 4841 h 10000"/>
              <a:gd name="connsiteX54-3943" fmla="*/ 1614 w 10000"/>
              <a:gd name="connsiteY54-3944" fmla="*/ 5265 h 10000"/>
              <a:gd name="connsiteX55-3945" fmla="*/ 1794 w 10000"/>
              <a:gd name="connsiteY55-3946" fmla="*/ 5582 h 10000"/>
              <a:gd name="connsiteX56-3947" fmla="*/ 1794 w 10000"/>
              <a:gd name="connsiteY56-3948" fmla="*/ 5899 h 10000"/>
              <a:gd name="connsiteX57-3949" fmla="*/ 1794 w 10000"/>
              <a:gd name="connsiteY57-3950" fmla="*/ 6111 h 10000"/>
              <a:gd name="connsiteX58-3951" fmla="*/ 1794 w 10000"/>
              <a:gd name="connsiteY58-3952" fmla="*/ 6310 h 10000"/>
              <a:gd name="connsiteX59-3953" fmla="*/ 1794 w 10000"/>
              <a:gd name="connsiteY59-3954" fmla="*/ 6944 h 10000"/>
              <a:gd name="connsiteX60-3955" fmla="*/ 1973 w 10000"/>
              <a:gd name="connsiteY60-3956" fmla="*/ 7579 h 10000"/>
              <a:gd name="connsiteX61-3957" fmla="*/ 2152 w 10000"/>
              <a:gd name="connsiteY61-3958" fmla="*/ 7897 h 10000"/>
              <a:gd name="connsiteX62-3959" fmla="*/ 2152 w 10000"/>
              <a:gd name="connsiteY62-3960" fmla="*/ 8108 h 10000"/>
              <a:gd name="connsiteX63-3961" fmla="*/ 2332 w 10000"/>
              <a:gd name="connsiteY63-3962" fmla="*/ 8320 h 10000"/>
              <a:gd name="connsiteX64-3963" fmla="*/ 2691 w 10000"/>
              <a:gd name="connsiteY64-3964" fmla="*/ 8532 h 10000"/>
              <a:gd name="connsiteX65-3965" fmla="*/ 2870 w 10000"/>
              <a:gd name="connsiteY65-3966" fmla="*/ 8638 h 10000"/>
              <a:gd name="connsiteX66-3967" fmla="*/ 3229 w 10000"/>
              <a:gd name="connsiteY66-3968" fmla="*/ 8743 h 10000"/>
              <a:gd name="connsiteX67-3969" fmla="*/ 3587 w 10000"/>
              <a:gd name="connsiteY67-3970" fmla="*/ 8836 h 10000"/>
              <a:gd name="connsiteX68-3971" fmla="*/ 3946 w 10000"/>
              <a:gd name="connsiteY68-3972" fmla="*/ 8942 h 10000"/>
              <a:gd name="connsiteX69-3973" fmla="*/ 4283 w 10000"/>
              <a:gd name="connsiteY69-3974" fmla="*/ 8942 h 10000"/>
              <a:gd name="connsiteX70-3975" fmla="*/ 4821 w 10000"/>
              <a:gd name="connsiteY70-3976" fmla="*/ 9048 h 10000"/>
              <a:gd name="connsiteX71-3977" fmla="*/ 5359 w 10000"/>
              <a:gd name="connsiteY71-3978" fmla="*/ 9048 h 10000"/>
              <a:gd name="connsiteX72-3979" fmla="*/ 5897 w 10000"/>
              <a:gd name="connsiteY72-3980" fmla="*/ 9048 h 10000"/>
              <a:gd name="connsiteX73-3981" fmla="*/ 6435 w 10000"/>
              <a:gd name="connsiteY73-3982" fmla="*/ 8942 h 10000"/>
              <a:gd name="connsiteX74-3983" fmla="*/ 6794 w 10000"/>
              <a:gd name="connsiteY74-3984" fmla="*/ 8942 h 10000"/>
              <a:gd name="connsiteX75-3985" fmla="*/ 7332 w 10000"/>
              <a:gd name="connsiteY75-3986" fmla="*/ 8836 h 10000"/>
              <a:gd name="connsiteX76-3987" fmla="*/ 7691 w 10000"/>
              <a:gd name="connsiteY76-3988" fmla="*/ 8743 h 10000"/>
              <a:gd name="connsiteX77-3989" fmla="*/ 8049 w 10000"/>
              <a:gd name="connsiteY77-3990" fmla="*/ 8638 h 10000"/>
              <a:gd name="connsiteX78-3991" fmla="*/ 8229 w 10000"/>
              <a:gd name="connsiteY78-3992" fmla="*/ 8532 h 10000"/>
              <a:gd name="connsiteX79-3993" fmla="*/ 8229 w 10000"/>
              <a:gd name="connsiteY79-3994" fmla="*/ 8426 h 10000"/>
              <a:gd name="connsiteX80-3995" fmla="*/ 8386 w 10000"/>
              <a:gd name="connsiteY80-3996" fmla="*/ 8214 h 10000"/>
              <a:gd name="connsiteX81-3997" fmla="*/ 9641 w 10000"/>
              <a:gd name="connsiteY81-3998" fmla="*/ 8320 h 10000"/>
              <a:gd name="connsiteX82-3999" fmla="*/ 9821 w 10000"/>
              <a:gd name="connsiteY82-4000" fmla="*/ 8638 h 10000"/>
              <a:gd name="connsiteX83-4001" fmla="*/ 10000 w 10000"/>
              <a:gd name="connsiteY83-4002" fmla="*/ 8836 h 10000"/>
              <a:gd name="connsiteX84-4003" fmla="*/ 10000 w 10000"/>
              <a:gd name="connsiteY84-4004" fmla="*/ 8942 h 10000"/>
              <a:gd name="connsiteX85-4005" fmla="*/ 10000 w 10000"/>
              <a:gd name="connsiteY85-4006" fmla="*/ 9048 h 10000"/>
              <a:gd name="connsiteX86-4007" fmla="*/ 10000 w 10000"/>
              <a:gd name="connsiteY86-4008" fmla="*/ 9153 h 10000"/>
              <a:gd name="connsiteX87-4009" fmla="*/ 9821 w 10000"/>
              <a:gd name="connsiteY87-4010" fmla="*/ 9259 h 10000"/>
              <a:gd name="connsiteX88-4011" fmla="*/ 9462 w 10000"/>
              <a:gd name="connsiteY88-4012" fmla="*/ 9365 h 10000"/>
              <a:gd name="connsiteX89-4013" fmla="*/ 9103 w 10000"/>
              <a:gd name="connsiteY89-4014" fmla="*/ 9471 h 10000"/>
              <a:gd name="connsiteX90-4015" fmla="*/ 8744 w 10000"/>
              <a:gd name="connsiteY90-4016" fmla="*/ 9577 h 10000"/>
              <a:gd name="connsiteX91-4017" fmla="*/ 8229 w 10000"/>
              <a:gd name="connsiteY91-4018" fmla="*/ 9683 h 10000"/>
              <a:gd name="connsiteX92-4019" fmla="*/ 7511 w 10000"/>
              <a:gd name="connsiteY92-4020" fmla="*/ 9788 h 10000"/>
              <a:gd name="connsiteX93-4021" fmla="*/ 6973 w 10000"/>
              <a:gd name="connsiteY93-4022" fmla="*/ 9894 h 10000"/>
              <a:gd name="connsiteX94-4023" fmla="*/ 6256 w 10000"/>
              <a:gd name="connsiteY94-4024" fmla="*/ 10000 h 10000"/>
              <a:gd name="connsiteX95-4025" fmla="*/ 5359 w 10000"/>
              <a:gd name="connsiteY95-4026" fmla="*/ 10000 h 10000"/>
              <a:gd name="connsiteX96-4027" fmla="*/ 5359 w 10000"/>
              <a:gd name="connsiteY96-4028" fmla="*/ 10000 h 10000"/>
              <a:gd name="connsiteX0-4029" fmla="*/ 5359 w 10000"/>
              <a:gd name="connsiteY0-4030" fmla="*/ 10000 h 10000"/>
              <a:gd name="connsiteX1-4031" fmla="*/ 4641 w 10000"/>
              <a:gd name="connsiteY1-4032" fmla="*/ 9894 h 10000"/>
              <a:gd name="connsiteX2-4033" fmla="*/ 3946 w 10000"/>
              <a:gd name="connsiteY2-4034" fmla="*/ 9894 h 10000"/>
              <a:gd name="connsiteX3-4035" fmla="*/ 3408 w 10000"/>
              <a:gd name="connsiteY3-4036" fmla="*/ 9788 h 10000"/>
              <a:gd name="connsiteX4-4037" fmla="*/ 2870 w 10000"/>
              <a:gd name="connsiteY4-4038" fmla="*/ 9683 h 10000"/>
              <a:gd name="connsiteX5-4039" fmla="*/ 2511 w 10000"/>
              <a:gd name="connsiteY5-4040" fmla="*/ 9577 h 10000"/>
              <a:gd name="connsiteX6-4041" fmla="*/ 2152 w 10000"/>
              <a:gd name="connsiteY6-4042" fmla="*/ 9365 h 10000"/>
              <a:gd name="connsiteX7-4043" fmla="*/ 1794 w 10000"/>
              <a:gd name="connsiteY7-4044" fmla="*/ 9153 h 10000"/>
              <a:gd name="connsiteX8-4045" fmla="*/ 1614 w 10000"/>
              <a:gd name="connsiteY8-4046" fmla="*/ 8942 h 10000"/>
              <a:gd name="connsiteX9-4047" fmla="*/ 1256 w 10000"/>
              <a:gd name="connsiteY9-4048" fmla="*/ 8638 h 10000"/>
              <a:gd name="connsiteX10-4049" fmla="*/ 1076 w 10000"/>
              <a:gd name="connsiteY10-4050" fmla="*/ 8320 h 10000"/>
              <a:gd name="connsiteX11-4051" fmla="*/ 897 w 10000"/>
              <a:gd name="connsiteY11-4052" fmla="*/ 8003 h 10000"/>
              <a:gd name="connsiteX12-4053" fmla="*/ 897 w 10000"/>
              <a:gd name="connsiteY12-4054" fmla="*/ 7685 h 10000"/>
              <a:gd name="connsiteX13-4055" fmla="*/ 717 w 10000"/>
              <a:gd name="connsiteY13-4056" fmla="*/ 7474 h 10000"/>
              <a:gd name="connsiteX14-4057" fmla="*/ 717 w 10000"/>
              <a:gd name="connsiteY14-4058" fmla="*/ 7156 h 10000"/>
              <a:gd name="connsiteX15-4059" fmla="*/ 717 w 10000"/>
              <a:gd name="connsiteY15-4060" fmla="*/ 6733 h 10000"/>
              <a:gd name="connsiteX16-4061" fmla="*/ 717 w 10000"/>
              <a:gd name="connsiteY16-4062" fmla="*/ 6310 h 10000"/>
              <a:gd name="connsiteX17-4063" fmla="*/ 717 w 10000"/>
              <a:gd name="connsiteY17-4064" fmla="*/ 5794 h 10000"/>
              <a:gd name="connsiteX18-4065" fmla="*/ 717 w 10000"/>
              <a:gd name="connsiteY18-4066" fmla="*/ 5159 h 10000"/>
              <a:gd name="connsiteX19-4067" fmla="*/ 717 w 10000"/>
              <a:gd name="connsiteY19-4068" fmla="*/ 4524 h 10000"/>
              <a:gd name="connsiteX20-4069" fmla="*/ 717 w 10000"/>
              <a:gd name="connsiteY20-4070" fmla="*/ 3690 h 10000"/>
              <a:gd name="connsiteX21-4071" fmla="*/ 717 w 10000"/>
              <a:gd name="connsiteY21-4072" fmla="*/ 2950 h 10000"/>
              <a:gd name="connsiteX22-4073" fmla="*/ 717 w 10000"/>
              <a:gd name="connsiteY22-4074" fmla="*/ 2315 h 10000"/>
              <a:gd name="connsiteX23-4075" fmla="*/ 538 w 10000"/>
              <a:gd name="connsiteY23-4076" fmla="*/ 1786 h 10000"/>
              <a:gd name="connsiteX24-4077" fmla="*/ 538 w 10000"/>
              <a:gd name="connsiteY24-4078" fmla="*/ 1362 h 10000"/>
              <a:gd name="connsiteX25-4079" fmla="*/ 538 w 10000"/>
              <a:gd name="connsiteY25-4080" fmla="*/ 952 h 10000"/>
              <a:gd name="connsiteX26-4081" fmla="*/ 538 w 10000"/>
              <a:gd name="connsiteY26-4082" fmla="*/ 635 h 10000"/>
              <a:gd name="connsiteX27-4083" fmla="*/ 359 w 10000"/>
              <a:gd name="connsiteY27-4084" fmla="*/ 529 h 10000"/>
              <a:gd name="connsiteX28-4085" fmla="*/ 359 w 10000"/>
              <a:gd name="connsiteY28-4086" fmla="*/ 423 h 10000"/>
              <a:gd name="connsiteX29-4087" fmla="*/ 179 w 10000"/>
              <a:gd name="connsiteY29-4088" fmla="*/ 317 h 10000"/>
              <a:gd name="connsiteX30-4089" fmla="*/ 0 w 10000"/>
              <a:gd name="connsiteY30-4090" fmla="*/ 212 h 10000"/>
              <a:gd name="connsiteX31-4091" fmla="*/ 0 w 10000"/>
              <a:gd name="connsiteY31-4092" fmla="*/ 106 h 10000"/>
              <a:gd name="connsiteX32-4093" fmla="*/ 0 w 10000"/>
              <a:gd name="connsiteY32-4094" fmla="*/ 0 h 10000"/>
              <a:gd name="connsiteX33-4095" fmla="*/ 179 w 10000"/>
              <a:gd name="connsiteY33-4096" fmla="*/ 0 h 10000"/>
              <a:gd name="connsiteX34-4097" fmla="*/ 359 w 10000"/>
              <a:gd name="connsiteY34-4098" fmla="*/ 0 h 10000"/>
              <a:gd name="connsiteX35-4099" fmla="*/ 538 w 10000"/>
              <a:gd name="connsiteY35-4100" fmla="*/ 0 h 10000"/>
              <a:gd name="connsiteX36-4101" fmla="*/ 897 w 10000"/>
              <a:gd name="connsiteY36-4102" fmla="*/ 0 h 10000"/>
              <a:gd name="connsiteX37-4103" fmla="*/ 1435 w 10000"/>
              <a:gd name="connsiteY37-4104" fmla="*/ 106 h 10000"/>
              <a:gd name="connsiteX38-4105" fmla="*/ 1614 w 10000"/>
              <a:gd name="connsiteY38-4106" fmla="*/ 212 h 10000"/>
              <a:gd name="connsiteX39-4107" fmla="*/ 1794 w 10000"/>
              <a:gd name="connsiteY39-4108" fmla="*/ 317 h 10000"/>
              <a:gd name="connsiteX40-4109" fmla="*/ 1973 w 10000"/>
              <a:gd name="connsiteY40-4110" fmla="*/ 423 h 10000"/>
              <a:gd name="connsiteX41-4111" fmla="*/ 1973 w 10000"/>
              <a:gd name="connsiteY41-4112" fmla="*/ 635 h 10000"/>
              <a:gd name="connsiteX42-4113" fmla="*/ 1973 w 10000"/>
              <a:gd name="connsiteY42-4114" fmla="*/ 952 h 10000"/>
              <a:gd name="connsiteX43-4115" fmla="*/ 1794 w 10000"/>
              <a:gd name="connsiteY43-4116" fmla="*/ 1058 h 10000"/>
              <a:gd name="connsiteX44-4117" fmla="*/ 1794 w 10000"/>
              <a:gd name="connsiteY44-4118" fmla="*/ 1164 h 10000"/>
              <a:gd name="connsiteX45-4119" fmla="*/ 1794 w 10000"/>
              <a:gd name="connsiteY45-4120" fmla="*/ 1468 h 10000"/>
              <a:gd name="connsiteX46-4121" fmla="*/ 1794 w 10000"/>
              <a:gd name="connsiteY46-4122" fmla="*/ 1680 h 10000"/>
              <a:gd name="connsiteX47-4123" fmla="*/ 1794 w 10000"/>
              <a:gd name="connsiteY47-4124" fmla="*/ 2103 h 10000"/>
              <a:gd name="connsiteX48-4125" fmla="*/ 1794 w 10000"/>
              <a:gd name="connsiteY48-4126" fmla="*/ 2421 h 10000"/>
              <a:gd name="connsiteX49-4127" fmla="*/ 1614 w 10000"/>
              <a:gd name="connsiteY49-4128" fmla="*/ 2950 h 10000"/>
              <a:gd name="connsiteX50-4129" fmla="*/ 1614 w 10000"/>
              <a:gd name="connsiteY50-4130" fmla="*/ 3479 h 10000"/>
              <a:gd name="connsiteX51-4131" fmla="*/ 1614 w 10000"/>
              <a:gd name="connsiteY51-4132" fmla="*/ 3995 h 10000"/>
              <a:gd name="connsiteX52-4133" fmla="*/ 1614 w 10000"/>
              <a:gd name="connsiteY52-4134" fmla="*/ 4418 h 10000"/>
              <a:gd name="connsiteX53-4135" fmla="*/ 1614 w 10000"/>
              <a:gd name="connsiteY53-4136" fmla="*/ 4841 h 10000"/>
              <a:gd name="connsiteX54-4137" fmla="*/ 1614 w 10000"/>
              <a:gd name="connsiteY54-4138" fmla="*/ 5265 h 10000"/>
              <a:gd name="connsiteX55-4139" fmla="*/ 1794 w 10000"/>
              <a:gd name="connsiteY55-4140" fmla="*/ 5582 h 10000"/>
              <a:gd name="connsiteX56-4141" fmla="*/ 1794 w 10000"/>
              <a:gd name="connsiteY56-4142" fmla="*/ 5899 h 10000"/>
              <a:gd name="connsiteX57-4143" fmla="*/ 1794 w 10000"/>
              <a:gd name="connsiteY57-4144" fmla="*/ 6111 h 10000"/>
              <a:gd name="connsiteX58-4145" fmla="*/ 1794 w 10000"/>
              <a:gd name="connsiteY58-4146" fmla="*/ 6310 h 10000"/>
              <a:gd name="connsiteX59-4147" fmla="*/ 1794 w 10000"/>
              <a:gd name="connsiteY59-4148" fmla="*/ 6944 h 10000"/>
              <a:gd name="connsiteX60-4149" fmla="*/ 1973 w 10000"/>
              <a:gd name="connsiteY60-4150" fmla="*/ 7579 h 10000"/>
              <a:gd name="connsiteX61-4151" fmla="*/ 2152 w 10000"/>
              <a:gd name="connsiteY61-4152" fmla="*/ 7897 h 10000"/>
              <a:gd name="connsiteX62-4153" fmla="*/ 2152 w 10000"/>
              <a:gd name="connsiteY62-4154" fmla="*/ 8108 h 10000"/>
              <a:gd name="connsiteX63-4155" fmla="*/ 2332 w 10000"/>
              <a:gd name="connsiteY63-4156" fmla="*/ 8320 h 10000"/>
              <a:gd name="connsiteX64-4157" fmla="*/ 2691 w 10000"/>
              <a:gd name="connsiteY64-4158" fmla="*/ 8532 h 10000"/>
              <a:gd name="connsiteX65-4159" fmla="*/ 2870 w 10000"/>
              <a:gd name="connsiteY65-4160" fmla="*/ 8638 h 10000"/>
              <a:gd name="connsiteX66-4161" fmla="*/ 3229 w 10000"/>
              <a:gd name="connsiteY66-4162" fmla="*/ 8743 h 10000"/>
              <a:gd name="connsiteX67-4163" fmla="*/ 3587 w 10000"/>
              <a:gd name="connsiteY67-4164" fmla="*/ 8836 h 10000"/>
              <a:gd name="connsiteX68-4165" fmla="*/ 3946 w 10000"/>
              <a:gd name="connsiteY68-4166" fmla="*/ 8942 h 10000"/>
              <a:gd name="connsiteX69-4167" fmla="*/ 4283 w 10000"/>
              <a:gd name="connsiteY69-4168" fmla="*/ 8942 h 10000"/>
              <a:gd name="connsiteX70-4169" fmla="*/ 4821 w 10000"/>
              <a:gd name="connsiteY70-4170" fmla="*/ 9048 h 10000"/>
              <a:gd name="connsiteX71-4171" fmla="*/ 5359 w 10000"/>
              <a:gd name="connsiteY71-4172" fmla="*/ 9048 h 10000"/>
              <a:gd name="connsiteX72-4173" fmla="*/ 5897 w 10000"/>
              <a:gd name="connsiteY72-4174" fmla="*/ 9048 h 10000"/>
              <a:gd name="connsiteX73-4175" fmla="*/ 6435 w 10000"/>
              <a:gd name="connsiteY73-4176" fmla="*/ 8942 h 10000"/>
              <a:gd name="connsiteX74-4177" fmla="*/ 6794 w 10000"/>
              <a:gd name="connsiteY74-4178" fmla="*/ 8942 h 10000"/>
              <a:gd name="connsiteX75-4179" fmla="*/ 7332 w 10000"/>
              <a:gd name="connsiteY75-4180" fmla="*/ 8836 h 10000"/>
              <a:gd name="connsiteX76-4181" fmla="*/ 7691 w 10000"/>
              <a:gd name="connsiteY76-4182" fmla="*/ 8743 h 10000"/>
              <a:gd name="connsiteX77-4183" fmla="*/ 8049 w 10000"/>
              <a:gd name="connsiteY77-4184" fmla="*/ 8638 h 10000"/>
              <a:gd name="connsiteX78-4185" fmla="*/ 8229 w 10000"/>
              <a:gd name="connsiteY78-4186" fmla="*/ 8532 h 10000"/>
              <a:gd name="connsiteX79-4187" fmla="*/ 8229 w 10000"/>
              <a:gd name="connsiteY79-4188" fmla="*/ 8426 h 10000"/>
              <a:gd name="connsiteX80-4189" fmla="*/ 9641 w 10000"/>
              <a:gd name="connsiteY80-4190" fmla="*/ 8320 h 10000"/>
              <a:gd name="connsiteX81-4191" fmla="*/ 9821 w 10000"/>
              <a:gd name="connsiteY81-4192" fmla="*/ 8638 h 10000"/>
              <a:gd name="connsiteX82-4193" fmla="*/ 10000 w 10000"/>
              <a:gd name="connsiteY82-4194" fmla="*/ 8836 h 10000"/>
              <a:gd name="connsiteX83-4195" fmla="*/ 10000 w 10000"/>
              <a:gd name="connsiteY83-4196" fmla="*/ 8942 h 10000"/>
              <a:gd name="connsiteX84-4197" fmla="*/ 10000 w 10000"/>
              <a:gd name="connsiteY84-4198" fmla="*/ 9048 h 10000"/>
              <a:gd name="connsiteX85-4199" fmla="*/ 10000 w 10000"/>
              <a:gd name="connsiteY85-4200" fmla="*/ 9153 h 10000"/>
              <a:gd name="connsiteX86-4201" fmla="*/ 9821 w 10000"/>
              <a:gd name="connsiteY86-4202" fmla="*/ 9259 h 10000"/>
              <a:gd name="connsiteX87-4203" fmla="*/ 9462 w 10000"/>
              <a:gd name="connsiteY87-4204" fmla="*/ 9365 h 10000"/>
              <a:gd name="connsiteX88-4205" fmla="*/ 9103 w 10000"/>
              <a:gd name="connsiteY88-4206" fmla="*/ 9471 h 10000"/>
              <a:gd name="connsiteX89-4207" fmla="*/ 8744 w 10000"/>
              <a:gd name="connsiteY89-4208" fmla="*/ 9577 h 10000"/>
              <a:gd name="connsiteX90-4209" fmla="*/ 8229 w 10000"/>
              <a:gd name="connsiteY90-4210" fmla="*/ 9683 h 10000"/>
              <a:gd name="connsiteX91-4211" fmla="*/ 7511 w 10000"/>
              <a:gd name="connsiteY91-4212" fmla="*/ 9788 h 10000"/>
              <a:gd name="connsiteX92-4213" fmla="*/ 6973 w 10000"/>
              <a:gd name="connsiteY92-4214" fmla="*/ 9894 h 10000"/>
              <a:gd name="connsiteX93-4215" fmla="*/ 6256 w 10000"/>
              <a:gd name="connsiteY93-4216" fmla="*/ 10000 h 10000"/>
              <a:gd name="connsiteX94-4217" fmla="*/ 5359 w 10000"/>
              <a:gd name="connsiteY94-4218" fmla="*/ 10000 h 10000"/>
              <a:gd name="connsiteX95-4219" fmla="*/ 5359 w 10000"/>
              <a:gd name="connsiteY95-4220" fmla="*/ 10000 h 10000"/>
              <a:gd name="connsiteX0-4221" fmla="*/ 5359 w 10000"/>
              <a:gd name="connsiteY0-4222" fmla="*/ 10000 h 10000"/>
              <a:gd name="connsiteX1-4223" fmla="*/ 4641 w 10000"/>
              <a:gd name="connsiteY1-4224" fmla="*/ 9894 h 10000"/>
              <a:gd name="connsiteX2-4225" fmla="*/ 3946 w 10000"/>
              <a:gd name="connsiteY2-4226" fmla="*/ 9894 h 10000"/>
              <a:gd name="connsiteX3-4227" fmla="*/ 3408 w 10000"/>
              <a:gd name="connsiteY3-4228" fmla="*/ 9788 h 10000"/>
              <a:gd name="connsiteX4-4229" fmla="*/ 2870 w 10000"/>
              <a:gd name="connsiteY4-4230" fmla="*/ 9683 h 10000"/>
              <a:gd name="connsiteX5-4231" fmla="*/ 2511 w 10000"/>
              <a:gd name="connsiteY5-4232" fmla="*/ 9577 h 10000"/>
              <a:gd name="connsiteX6-4233" fmla="*/ 2152 w 10000"/>
              <a:gd name="connsiteY6-4234" fmla="*/ 9365 h 10000"/>
              <a:gd name="connsiteX7-4235" fmla="*/ 1794 w 10000"/>
              <a:gd name="connsiteY7-4236" fmla="*/ 9153 h 10000"/>
              <a:gd name="connsiteX8-4237" fmla="*/ 1614 w 10000"/>
              <a:gd name="connsiteY8-4238" fmla="*/ 8942 h 10000"/>
              <a:gd name="connsiteX9-4239" fmla="*/ 1256 w 10000"/>
              <a:gd name="connsiteY9-4240" fmla="*/ 8638 h 10000"/>
              <a:gd name="connsiteX10-4241" fmla="*/ 1076 w 10000"/>
              <a:gd name="connsiteY10-4242" fmla="*/ 8320 h 10000"/>
              <a:gd name="connsiteX11-4243" fmla="*/ 897 w 10000"/>
              <a:gd name="connsiteY11-4244" fmla="*/ 8003 h 10000"/>
              <a:gd name="connsiteX12-4245" fmla="*/ 897 w 10000"/>
              <a:gd name="connsiteY12-4246" fmla="*/ 7685 h 10000"/>
              <a:gd name="connsiteX13-4247" fmla="*/ 717 w 10000"/>
              <a:gd name="connsiteY13-4248" fmla="*/ 7474 h 10000"/>
              <a:gd name="connsiteX14-4249" fmla="*/ 717 w 10000"/>
              <a:gd name="connsiteY14-4250" fmla="*/ 7156 h 10000"/>
              <a:gd name="connsiteX15-4251" fmla="*/ 717 w 10000"/>
              <a:gd name="connsiteY15-4252" fmla="*/ 6733 h 10000"/>
              <a:gd name="connsiteX16-4253" fmla="*/ 717 w 10000"/>
              <a:gd name="connsiteY16-4254" fmla="*/ 6310 h 10000"/>
              <a:gd name="connsiteX17-4255" fmla="*/ 717 w 10000"/>
              <a:gd name="connsiteY17-4256" fmla="*/ 5794 h 10000"/>
              <a:gd name="connsiteX18-4257" fmla="*/ 717 w 10000"/>
              <a:gd name="connsiteY18-4258" fmla="*/ 5159 h 10000"/>
              <a:gd name="connsiteX19-4259" fmla="*/ 717 w 10000"/>
              <a:gd name="connsiteY19-4260" fmla="*/ 4524 h 10000"/>
              <a:gd name="connsiteX20-4261" fmla="*/ 717 w 10000"/>
              <a:gd name="connsiteY20-4262" fmla="*/ 3690 h 10000"/>
              <a:gd name="connsiteX21-4263" fmla="*/ 717 w 10000"/>
              <a:gd name="connsiteY21-4264" fmla="*/ 2950 h 10000"/>
              <a:gd name="connsiteX22-4265" fmla="*/ 717 w 10000"/>
              <a:gd name="connsiteY22-4266" fmla="*/ 2315 h 10000"/>
              <a:gd name="connsiteX23-4267" fmla="*/ 538 w 10000"/>
              <a:gd name="connsiteY23-4268" fmla="*/ 1786 h 10000"/>
              <a:gd name="connsiteX24-4269" fmla="*/ 538 w 10000"/>
              <a:gd name="connsiteY24-4270" fmla="*/ 1362 h 10000"/>
              <a:gd name="connsiteX25-4271" fmla="*/ 538 w 10000"/>
              <a:gd name="connsiteY25-4272" fmla="*/ 952 h 10000"/>
              <a:gd name="connsiteX26-4273" fmla="*/ 538 w 10000"/>
              <a:gd name="connsiteY26-4274" fmla="*/ 635 h 10000"/>
              <a:gd name="connsiteX27-4275" fmla="*/ 359 w 10000"/>
              <a:gd name="connsiteY27-4276" fmla="*/ 529 h 10000"/>
              <a:gd name="connsiteX28-4277" fmla="*/ 359 w 10000"/>
              <a:gd name="connsiteY28-4278" fmla="*/ 423 h 10000"/>
              <a:gd name="connsiteX29-4279" fmla="*/ 179 w 10000"/>
              <a:gd name="connsiteY29-4280" fmla="*/ 317 h 10000"/>
              <a:gd name="connsiteX30-4281" fmla="*/ 0 w 10000"/>
              <a:gd name="connsiteY30-4282" fmla="*/ 212 h 10000"/>
              <a:gd name="connsiteX31-4283" fmla="*/ 0 w 10000"/>
              <a:gd name="connsiteY31-4284" fmla="*/ 106 h 10000"/>
              <a:gd name="connsiteX32-4285" fmla="*/ 0 w 10000"/>
              <a:gd name="connsiteY32-4286" fmla="*/ 0 h 10000"/>
              <a:gd name="connsiteX33-4287" fmla="*/ 179 w 10000"/>
              <a:gd name="connsiteY33-4288" fmla="*/ 0 h 10000"/>
              <a:gd name="connsiteX34-4289" fmla="*/ 359 w 10000"/>
              <a:gd name="connsiteY34-4290" fmla="*/ 0 h 10000"/>
              <a:gd name="connsiteX35-4291" fmla="*/ 538 w 10000"/>
              <a:gd name="connsiteY35-4292" fmla="*/ 0 h 10000"/>
              <a:gd name="connsiteX36-4293" fmla="*/ 897 w 10000"/>
              <a:gd name="connsiteY36-4294" fmla="*/ 0 h 10000"/>
              <a:gd name="connsiteX37-4295" fmla="*/ 1435 w 10000"/>
              <a:gd name="connsiteY37-4296" fmla="*/ 106 h 10000"/>
              <a:gd name="connsiteX38-4297" fmla="*/ 1614 w 10000"/>
              <a:gd name="connsiteY38-4298" fmla="*/ 212 h 10000"/>
              <a:gd name="connsiteX39-4299" fmla="*/ 1794 w 10000"/>
              <a:gd name="connsiteY39-4300" fmla="*/ 317 h 10000"/>
              <a:gd name="connsiteX40-4301" fmla="*/ 1973 w 10000"/>
              <a:gd name="connsiteY40-4302" fmla="*/ 423 h 10000"/>
              <a:gd name="connsiteX41-4303" fmla="*/ 1973 w 10000"/>
              <a:gd name="connsiteY41-4304" fmla="*/ 635 h 10000"/>
              <a:gd name="connsiteX42-4305" fmla="*/ 1973 w 10000"/>
              <a:gd name="connsiteY42-4306" fmla="*/ 952 h 10000"/>
              <a:gd name="connsiteX43-4307" fmla="*/ 1794 w 10000"/>
              <a:gd name="connsiteY43-4308" fmla="*/ 1058 h 10000"/>
              <a:gd name="connsiteX44-4309" fmla="*/ 1794 w 10000"/>
              <a:gd name="connsiteY44-4310" fmla="*/ 1164 h 10000"/>
              <a:gd name="connsiteX45-4311" fmla="*/ 1794 w 10000"/>
              <a:gd name="connsiteY45-4312" fmla="*/ 1468 h 10000"/>
              <a:gd name="connsiteX46-4313" fmla="*/ 1794 w 10000"/>
              <a:gd name="connsiteY46-4314" fmla="*/ 1680 h 10000"/>
              <a:gd name="connsiteX47-4315" fmla="*/ 1794 w 10000"/>
              <a:gd name="connsiteY47-4316" fmla="*/ 2103 h 10000"/>
              <a:gd name="connsiteX48-4317" fmla="*/ 1794 w 10000"/>
              <a:gd name="connsiteY48-4318" fmla="*/ 2421 h 10000"/>
              <a:gd name="connsiteX49-4319" fmla="*/ 1614 w 10000"/>
              <a:gd name="connsiteY49-4320" fmla="*/ 2950 h 10000"/>
              <a:gd name="connsiteX50-4321" fmla="*/ 1614 w 10000"/>
              <a:gd name="connsiteY50-4322" fmla="*/ 3479 h 10000"/>
              <a:gd name="connsiteX51-4323" fmla="*/ 1614 w 10000"/>
              <a:gd name="connsiteY51-4324" fmla="*/ 3995 h 10000"/>
              <a:gd name="connsiteX52-4325" fmla="*/ 1614 w 10000"/>
              <a:gd name="connsiteY52-4326" fmla="*/ 4418 h 10000"/>
              <a:gd name="connsiteX53-4327" fmla="*/ 1614 w 10000"/>
              <a:gd name="connsiteY53-4328" fmla="*/ 4841 h 10000"/>
              <a:gd name="connsiteX54-4329" fmla="*/ 1614 w 10000"/>
              <a:gd name="connsiteY54-4330" fmla="*/ 5265 h 10000"/>
              <a:gd name="connsiteX55-4331" fmla="*/ 1794 w 10000"/>
              <a:gd name="connsiteY55-4332" fmla="*/ 5582 h 10000"/>
              <a:gd name="connsiteX56-4333" fmla="*/ 1794 w 10000"/>
              <a:gd name="connsiteY56-4334" fmla="*/ 5899 h 10000"/>
              <a:gd name="connsiteX57-4335" fmla="*/ 1794 w 10000"/>
              <a:gd name="connsiteY57-4336" fmla="*/ 6111 h 10000"/>
              <a:gd name="connsiteX58-4337" fmla="*/ 1794 w 10000"/>
              <a:gd name="connsiteY58-4338" fmla="*/ 6310 h 10000"/>
              <a:gd name="connsiteX59-4339" fmla="*/ 1794 w 10000"/>
              <a:gd name="connsiteY59-4340" fmla="*/ 6944 h 10000"/>
              <a:gd name="connsiteX60-4341" fmla="*/ 1973 w 10000"/>
              <a:gd name="connsiteY60-4342" fmla="*/ 7579 h 10000"/>
              <a:gd name="connsiteX61-4343" fmla="*/ 2152 w 10000"/>
              <a:gd name="connsiteY61-4344" fmla="*/ 7897 h 10000"/>
              <a:gd name="connsiteX62-4345" fmla="*/ 2152 w 10000"/>
              <a:gd name="connsiteY62-4346" fmla="*/ 8108 h 10000"/>
              <a:gd name="connsiteX63-4347" fmla="*/ 2332 w 10000"/>
              <a:gd name="connsiteY63-4348" fmla="*/ 8320 h 10000"/>
              <a:gd name="connsiteX64-4349" fmla="*/ 2691 w 10000"/>
              <a:gd name="connsiteY64-4350" fmla="*/ 8532 h 10000"/>
              <a:gd name="connsiteX65-4351" fmla="*/ 2870 w 10000"/>
              <a:gd name="connsiteY65-4352" fmla="*/ 8638 h 10000"/>
              <a:gd name="connsiteX66-4353" fmla="*/ 3229 w 10000"/>
              <a:gd name="connsiteY66-4354" fmla="*/ 8743 h 10000"/>
              <a:gd name="connsiteX67-4355" fmla="*/ 3587 w 10000"/>
              <a:gd name="connsiteY67-4356" fmla="*/ 8836 h 10000"/>
              <a:gd name="connsiteX68-4357" fmla="*/ 3946 w 10000"/>
              <a:gd name="connsiteY68-4358" fmla="*/ 8942 h 10000"/>
              <a:gd name="connsiteX69-4359" fmla="*/ 4283 w 10000"/>
              <a:gd name="connsiteY69-4360" fmla="*/ 8942 h 10000"/>
              <a:gd name="connsiteX70-4361" fmla="*/ 4821 w 10000"/>
              <a:gd name="connsiteY70-4362" fmla="*/ 9048 h 10000"/>
              <a:gd name="connsiteX71-4363" fmla="*/ 5359 w 10000"/>
              <a:gd name="connsiteY71-4364" fmla="*/ 9048 h 10000"/>
              <a:gd name="connsiteX72-4365" fmla="*/ 5897 w 10000"/>
              <a:gd name="connsiteY72-4366" fmla="*/ 9048 h 10000"/>
              <a:gd name="connsiteX73-4367" fmla="*/ 6435 w 10000"/>
              <a:gd name="connsiteY73-4368" fmla="*/ 8942 h 10000"/>
              <a:gd name="connsiteX74-4369" fmla="*/ 6794 w 10000"/>
              <a:gd name="connsiteY74-4370" fmla="*/ 8942 h 10000"/>
              <a:gd name="connsiteX75-4371" fmla="*/ 7332 w 10000"/>
              <a:gd name="connsiteY75-4372" fmla="*/ 8836 h 10000"/>
              <a:gd name="connsiteX76-4373" fmla="*/ 7691 w 10000"/>
              <a:gd name="connsiteY76-4374" fmla="*/ 8743 h 10000"/>
              <a:gd name="connsiteX77-4375" fmla="*/ 8049 w 10000"/>
              <a:gd name="connsiteY77-4376" fmla="*/ 8638 h 10000"/>
              <a:gd name="connsiteX78-4377" fmla="*/ 8229 w 10000"/>
              <a:gd name="connsiteY78-4378" fmla="*/ 8532 h 10000"/>
              <a:gd name="connsiteX79-4379" fmla="*/ 9641 w 10000"/>
              <a:gd name="connsiteY79-4380" fmla="*/ 8320 h 10000"/>
              <a:gd name="connsiteX80-4381" fmla="*/ 9821 w 10000"/>
              <a:gd name="connsiteY80-4382" fmla="*/ 8638 h 10000"/>
              <a:gd name="connsiteX81-4383" fmla="*/ 10000 w 10000"/>
              <a:gd name="connsiteY81-4384" fmla="*/ 8836 h 10000"/>
              <a:gd name="connsiteX82-4385" fmla="*/ 10000 w 10000"/>
              <a:gd name="connsiteY82-4386" fmla="*/ 8942 h 10000"/>
              <a:gd name="connsiteX83-4387" fmla="*/ 10000 w 10000"/>
              <a:gd name="connsiteY83-4388" fmla="*/ 9048 h 10000"/>
              <a:gd name="connsiteX84-4389" fmla="*/ 10000 w 10000"/>
              <a:gd name="connsiteY84-4390" fmla="*/ 9153 h 10000"/>
              <a:gd name="connsiteX85-4391" fmla="*/ 9821 w 10000"/>
              <a:gd name="connsiteY85-4392" fmla="*/ 9259 h 10000"/>
              <a:gd name="connsiteX86-4393" fmla="*/ 9462 w 10000"/>
              <a:gd name="connsiteY86-4394" fmla="*/ 9365 h 10000"/>
              <a:gd name="connsiteX87-4395" fmla="*/ 9103 w 10000"/>
              <a:gd name="connsiteY87-4396" fmla="*/ 9471 h 10000"/>
              <a:gd name="connsiteX88-4397" fmla="*/ 8744 w 10000"/>
              <a:gd name="connsiteY88-4398" fmla="*/ 9577 h 10000"/>
              <a:gd name="connsiteX89-4399" fmla="*/ 8229 w 10000"/>
              <a:gd name="connsiteY89-4400" fmla="*/ 9683 h 10000"/>
              <a:gd name="connsiteX90-4401" fmla="*/ 7511 w 10000"/>
              <a:gd name="connsiteY90-4402" fmla="*/ 9788 h 10000"/>
              <a:gd name="connsiteX91-4403" fmla="*/ 6973 w 10000"/>
              <a:gd name="connsiteY91-4404" fmla="*/ 9894 h 10000"/>
              <a:gd name="connsiteX92-4405" fmla="*/ 6256 w 10000"/>
              <a:gd name="connsiteY92-4406" fmla="*/ 10000 h 10000"/>
              <a:gd name="connsiteX93-4407" fmla="*/ 5359 w 10000"/>
              <a:gd name="connsiteY93-4408" fmla="*/ 10000 h 10000"/>
              <a:gd name="connsiteX94-4409" fmla="*/ 5359 w 10000"/>
              <a:gd name="connsiteY94-4410" fmla="*/ 10000 h 10000"/>
              <a:gd name="connsiteX0-4411" fmla="*/ 5359 w 10000"/>
              <a:gd name="connsiteY0-4412" fmla="*/ 10000 h 10000"/>
              <a:gd name="connsiteX1-4413" fmla="*/ 4641 w 10000"/>
              <a:gd name="connsiteY1-4414" fmla="*/ 9894 h 10000"/>
              <a:gd name="connsiteX2-4415" fmla="*/ 3946 w 10000"/>
              <a:gd name="connsiteY2-4416" fmla="*/ 9894 h 10000"/>
              <a:gd name="connsiteX3-4417" fmla="*/ 3408 w 10000"/>
              <a:gd name="connsiteY3-4418" fmla="*/ 9788 h 10000"/>
              <a:gd name="connsiteX4-4419" fmla="*/ 2870 w 10000"/>
              <a:gd name="connsiteY4-4420" fmla="*/ 9683 h 10000"/>
              <a:gd name="connsiteX5-4421" fmla="*/ 2511 w 10000"/>
              <a:gd name="connsiteY5-4422" fmla="*/ 9577 h 10000"/>
              <a:gd name="connsiteX6-4423" fmla="*/ 2152 w 10000"/>
              <a:gd name="connsiteY6-4424" fmla="*/ 9365 h 10000"/>
              <a:gd name="connsiteX7-4425" fmla="*/ 1794 w 10000"/>
              <a:gd name="connsiteY7-4426" fmla="*/ 9153 h 10000"/>
              <a:gd name="connsiteX8-4427" fmla="*/ 1614 w 10000"/>
              <a:gd name="connsiteY8-4428" fmla="*/ 8942 h 10000"/>
              <a:gd name="connsiteX9-4429" fmla="*/ 1256 w 10000"/>
              <a:gd name="connsiteY9-4430" fmla="*/ 8638 h 10000"/>
              <a:gd name="connsiteX10-4431" fmla="*/ 1076 w 10000"/>
              <a:gd name="connsiteY10-4432" fmla="*/ 8320 h 10000"/>
              <a:gd name="connsiteX11-4433" fmla="*/ 897 w 10000"/>
              <a:gd name="connsiteY11-4434" fmla="*/ 8003 h 10000"/>
              <a:gd name="connsiteX12-4435" fmla="*/ 897 w 10000"/>
              <a:gd name="connsiteY12-4436" fmla="*/ 7685 h 10000"/>
              <a:gd name="connsiteX13-4437" fmla="*/ 717 w 10000"/>
              <a:gd name="connsiteY13-4438" fmla="*/ 7474 h 10000"/>
              <a:gd name="connsiteX14-4439" fmla="*/ 717 w 10000"/>
              <a:gd name="connsiteY14-4440" fmla="*/ 7156 h 10000"/>
              <a:gd name="connsiteX15-4441" fmla="*/ 717 w 10000"/>
              <a:gd name="connsiteY15-4442" fmla="*/ 6733 h 10000"/>
              <a:gd name="connsiteX16-4443" fmla="*/ 717 w 10000"/>
              <a:gd name="connsiteY16-4444" fmla="*/ 6310 h 10000"/>
              <a:gd name="connsiteX17-4445" fmla="*/ 717 w 10000"/>
              <a:gd name="connsiteY17-4446" fmla="*/ 5794 h 10000"/>
              <a:gd name="connsiteX18-4447" fmla="*/ 717 w 10000"/>
              <a:gd name="connsiteY18-4448" fmla="*/ 5159 h 10000"/>
              <a:gd name="connsiteX19-4449" fmla="*/ 717 w 10000"/>
              <a:gd name="connsiteY19-4450" fmla="*/ 4524 h 10000"/>
              <a:gd name="connsiteX20-4451" fmla="*/ 717 w 10000"/>
              <a:gd name="connsiteY20-4452" fmla="*/ 3690 h 10000"/>
              <a:gd name="connsiteX21-4453" fmla="*/ 717 w 10000"/>
              <a:gd name="connsiteY21-4454" fmla="*/ 2950 h 10000"/>
              <a:gd name="connsiteX22-4455" fmla="*/ 717 w 10000"/>
              <a:gd name="connsiteY22-4456" fmla="*/ 2315 h 10000"/>
              <a:gd name="connsiteX23-4457" fmla="*/ 538 w 10000"/>
              <a:gd name="connsiteY23-4458" fmla="*/ 1786 h 10000"/>
              <a:gd name="connsiteX24-4459" fmla="*/ 538 w 10000"/>
              <a:gd name="connsiteY24-4460" fmla="*/ 1362 h 10000"/>
              <a:gd name="connsiteX25-4461" fmla="*/ 538 w 10000"/>
              <a:gd name="connsiteY25-4462" fmla="*/ 952 h 10000"/>
              <a:gd name="connsiteX26-4463" fmla="*/ 538 w 10000"/>
              <a:gd name="connsiteY26-4464" fmla="*/ 635 h 10000"/>
              <a:gd name="connsiteX27-4465" fmla="*/ 359 w 10000"/>
              <a:gd name="connsiteY27-4466" fmla="*/ 529 h 10000"/>
              <a:gd name="connsiteX28-4467" fmla="*/ 359 w 10000"/>
              <a:gd name="connsiteY28-4468" fmla="*/ 423 h 10000"/>
              <a:gd name="connsiteX29-4469" fmla="*/ 179 w 10000"/>
              <a:gd name="connsiteY29-4470" fmla="*/ 317 h 10000"/>
              <a:gd name="connsiteX30-4471" fmla="*/ 0 w 10000"/>
              <a:gd name="connsiteY30-4472" fmla="*/ 212 h 10000"/>
              <a:gd name="connsiteX31-4473" fmla="*/ 0 w 10000"/>
              <a:gd name="connsiteY31-4474" fmla="*/ 106 h 10000"/>
              <a:gd name="connsiteX32-4475" fmla="*/ 0 w 10000"/>
              <a:gd name="connsiteY32-4476" fmla="*/ 0 h 10000"/>
              <a:gd name="connsiteX33-4477" fmla="*/ 179 w 10000"/>
              <a:gd name="connsiteY33-4478" fmla="*/ 0 h 10000"/>
              <a:gd name="connsiteX34-4479" fmla="*/ 359 w 10000"/>
              <a:gd name="connsiteY34-4480" fmla="*/ 0 h 10000"/>
              <a:gd name="connsiteX35-4481" fmla="*/ 538 w 10000"/>
              <a:gd name="connsiteY35-4482" fmla="*/ 0 h 10000"/>
              <a:gd name="connsiteX36-4483" fmla="*/ 897 w 10000"/>
              <a:gd name="connsiteY36-4484" fmla="*/ 0 h 10000"/>
              <a:gd name="connsiteX37-4485" fmla="*/ 1435 w 10000"/>
              <a:gd name="connsiteY37-4486" fmla="*/ 106 h 10000"/>
              <a:gd name="connsiteX38-4487" fmla="*/ 1614 w 10000"/>
              <a:gd name="connsiteY38-4488" fmla="*/ 212 h 10000"/>
              <a:gd name="connsiteX39-4489" fmla="*/ 1794 w 10000"/>
              <a:gd name="connsiteY39-4490" fmla="*/ 317 h 10000"/>
              <a:gd name="connsiteX40-4491" fmla="*/ 1973 w 10000"/>
              <a:gd name="connsiteY40-4492" fmla="*/ 423 h 10000"/>
              <a:gd name="connsiteX41-4493" fmla="*/ 1973 w 10000"/>
              <a:gd name="connsiteY41-4494" fmla="*/ 635 h 10000"/>
              <a:gd name="connsiteX42-4495" fmla="*/ 1973 w 10000"/>
              <a:gd name="connsiteY42-4496" fmla="*/ 952 h 10000"/>
              <a:gd name="connsiteX43-4497" fmla="*/ 1794 w 10000"/>
              <a:gd name="connsiteY43-4498" fmla="*/ 1058 h 10000"/>
              <a:gd name="connsiteX44-4499" fmla="*/ 1794 w 10000"/>
              <a:gd name="connsiteY44-4500" fmla="*/ 1164 h 10000"/>
              <a:gd name="connsiteX45-4501" fmla="*/ 1794 w 10000"/>
              <a:gd name="connsiteY45-4502" fmla="*/ 1468 h 10000"/>
              <a:gd name="connsiteX46-4503" fmla="*/ 1794 w 10000"/>
              <a:gd name="connsiteY46-4504" fmla="*/ 1680 h 10000"/>
              <a:gd name="connsiteX47-4505" fmla="*/ 1794 w 10000"/>
              <a:gd name="connsiteY47-4506" fmla="*/ 2103 h 10000"/>
              <a:gd name="connsiteX48-4507" fmla="*/ 1794 w 10000"/>
              <a:gd name="connsiteY48-4508" fmla="*/ 2421 h 10000"/>
              <a:gd name="connsiteX49-4509" fmla="*/ 1614 w 10000"/>
              <a:gd name="connsiteY49-4510" fmla="*/ 2950 h 10000"/>
              <a:gd name="connsiteX50-4511" fmla="*/ 1614 w 10000"/>
              <a:gd name="connsiteY50-4512" fmla="*/ 3479 h 10000"/>
              <a:gd name="connsiteX51-4513" fmla="*/ 1614 w 10000"/>
              <a:gd name="connsiteY51-4514" fmla="*/ 3995 h 10000"/>
              <a:gd name="connsiteX52-4515" fmla="*/ 1614 w 10000"/>
              <a:gd name="connsiteY52-4516" fmla="*/ 4418 h 10000"/>
              <a:gd name="connsiteX53-4517" fmla="*/ 1614 w 10000"/>
              <a:gd name="connsiteY53-4518" fmla="*/ 4841 h 10000"/>
              <a:gd name="connsiteX54-4519" fmla="*/ 1614 w 10000"/>
              <a:gd name="connsiteY54-4520" fmla="*/ 5265 h 10000"/>
              <a:gd name="connsiteX55-4521" fmla="*/ 1794 w 10000"/>
              <a:gd name="connsiteY55-4522" fmla="*/ 5582 h 10000"/>
              <a:gd name="connsiteX56-4523" fmla="*/ 1794 w 10000"/>
              <a:gd name="connsiteY56-4524" fmla="*/ 5899 h 10000"/>
              <a:gd name="connsiteX57-4525" fmla="*/ 1794 w 10000"/>
              <a:gd name="connsiteY57-4526" fmla="*/ 6111 h 10000"/>
              <a:gd name="connsiteX58-4527" fmla="*/ 1794 w 10000"/>
              <a:gd name="connsiteY58-4528" fmla="*/ 6310 h 10000"/>
              <a:gd name="connsiteX59-4529" fmla="*/ 1794 w 10000"/>
              <a:gd name="connsiteY59-4530" fmla="*/ 6944 h 10000"/>
              <a:gd name="connsiteX60-4531" fmla="*/ 1973 w 10000"/>
              <a:gd name="connsiteY60-4532" fmla="*/ 7579 h 10000"/>
              <a:gd name="connsiteX61-4533" fmla="*/ 2152 w 10000"/>
              <a:gd name="connsiteY61-4534" fmla="*/ 7897 h 10000"/>
              <a:gd name="connsiteX62-4535" fmla="*/ 2152 w 10000"/>
              <a:gd name="connsiteY62-4536" fmla="*/ 8108 h 10000"/>
              <a:gd name="connsiteX63-4537" fmla="*/ 2332 w 10000"/>
              <a:gd name="connsiteY63-4538" fmla="*/ 8320 h 10000"/>
              <a:gd name="connsiteX64-4539" fmla="*/ 2691 w 10000"/>
              <a:gd name="connsiteY64-4540" fmla="*/ 8532 h 10000"/>
              <a:gd name="connsiteX65-4541" fmla="*/ 2870 w 10000"/>
              <a:gd name="connsiteY65-4542" fmla="*/ 8638 h 10000"/>
              <a:gd name="connsiteX66-4543" fmla="*/ 3229 w 10000"/>
              <a:gd name="connsiteY66-4544" fmla="*/ 8743 h 10000"/>
              <a:gd name="connsiteX67-4545" fmla="*/ 3587 w 10000"/>
              <a:gd name="connsiteY67-4546" fmla="*/ 8836 h 10000"/>
              <a:gd name="connsiteX68-4547" fmla="*/ 3946 w 10000"/>
              <a:gd name="connsiteY68-4548" fmla="*/ 8942 h 10000"/>
              <a:gd name="connsiteX69-4549" fmla="*/ 4283 w 10000"/>
              <a:gd name="connsiteY69-4550" fmla="*/ 8942 h 10000"/>
              <a:gd name="connsiteX70-4551" fmla="*/ 4821 w 10000"/>
              <a:gd name="connsiteY70-4552" fmla="*/ 9048 h 10000"/>
              <a:gd name="connsiteX71-4553" fmla="*/ 5359 w 10000"/>
              <a:gd name="connsiteY71-4554" fmla="*/ 9048 h 10000"/>
              <a:gd name="connsiteX72-4555" fmla="*/ 5897 w 10000"/>
              <a:gd name="connsiteY72-4556" fmla="*/ 9048 h 10000"/>
              <a:gd name="connsiteX73-4557" fmla="*/ 6435 w 10000"/>
              <a:gd name="connsiteY73-4558" fmla="*/ 8942 h 10000"/>
              <a:gd name="connsiteX74-4559" fmla="*/ 6794 w 10000"/>
              <a:gd name="connsiteY74-4560" fmla="*/ 8942 h 10000"/>
              <a:gd name="connsiteX75-4561" fmla="*/ 7332 w 10000"/>
              <a:gd name="connsiteY75-4562" fmla="*/ 8836 h 10000"/>
              <a:gd name="connsiteX76-4563" fmla="*/ 7691 w 10000"/>
              <a:gd name="connsiteY76-4564" fmla="*/ 8743 h 10000"/>
              <a:gd name="connsiteX77-4565" fmla="*/ 8049 w 10000"/>
              <a:gd name="connsiteY77-4566" fmla="*/ 8638 h 10000"/>
              <a:gd name="connsiteX78-4567" fmla="*/ 9641 w 10000"/>
              <a:gd name="connsiteY78-4568" fmla="*/ 8320 h 10000"/>
              <a:gd name="connsiteX79-4569" fmla="*/ 9821 w 10000"/>
              <a:gd name="connsiteY79-4570" fmla="*/ 8638 h 10000"/>
              <a:gd name="connsiteX80-4571" fmla="*/ 10000 w 10000"/>
              <a:gd name="connsiteY80-4572" fmla="*/ 8836 h 10000"/>
              <a:gd name="connsiteX81-4573" fmla="*/ 10000 w 10000"/>
              <a:gd name="connsiteY81-4574" fmla="*/ 8942 h 10000"/>
              <a:gd name="connsiteX82-4575" fmla="*/ 10000 w 10000"/>
              <a:gd name="connsiteY82-4576" fmla="*/ 9048 h 10000"/>
              <a:gd name="connsiteX83-4577" fmla="*/ 10000 w 10000"/>
              <a:gd name="connsiteY83-4578" fmla="*/ 9153 h 10000"/>
              <a:gd name="connsiteX84-4579" fmla="*/ 9821 w 10000"/>
              <a:gd name="connsiteY84-4580" fmla="*/ 9259 h 10000"/>
              <a:gd name="connsiteX85-4581" fmla="*/ 9462 w 10000"/>
              <a:gd name="connsiteY85-4582" fmla="*/ 9365 h 10000"/>
              <a:gd name="connsiteX86-4583" fmla="*/ 9103 w 10000"/>
              <a:gd name="connsiteY86-4584" fmla="*/ 9471 h 10000"/>
              <a:gd name="connsiteX87-4585" fmla="*/ 8744 w 10000"/>
              <a:gd name="connsiteY87-4586" fmla="*/ 9577 h 10000"/>
              <a:gd name="connsiteX88-4587" fmla="*/ 8229 w 10000"/>
              <a:gd name="connsiteY88-4588" fmla="*/ 9683 h 10000"/>
              <a:gd name="connsiteX89-4589" fmla="*/ 7511 w 10000"/>
              <a:gd name="connsiteY89-4590" fmla="*/ 9788 h 10000"/>
              <a:gd name="connsiteX90-4591" fmla="*/ 6973 w 10000"/>
              <a:gd name="connsiteY90-4592" fmla="*/ 9894 h 10000"/>
              <a:gd name="connsiteX91-4593" fmla="*/ 6256 w 10000"/>
              <a:gd name="connsiteY91-4594" fmla="*/ 10000 h 10000"/>
              <a:gd name="connsiteX92-4595" fmla="*/ 5359 w 10000"/>
              <a:gd name="connsiteY92-4596" fmla="*/ 10000 h 10000"/>
              <a:gd name="connsiteX93-4597" fmla="*/ 5359 w 10000"/>
              <a:gd name="connsiteY93-4598" fmla="*/ 10000 h 10000"/>
              <a:gd name="connsiteX0-4599" fmla="*/ 5359 w 10000"/>
              <a:gd name="connsiteY0-4600" fmla="*/ 10000 h 10000"/>
              <a:gd name="connsiteX1-4601" fmla="*/ 4641 w 10000"/>
              <a:gd name="connsiteY1-4602" fmla="*/ 9894 h 10000"/>
              <a:gd name="connsiteX2-4603" fmla="*/ 3946 w 10000"/>
              <a:gd name="connsiteY2-4604" fmla="*/ 9894 h 10000"/>
              <a:gd name="connsiteX3-4605" fmla="*/ 3408 w 10000"/>
              <a:gd name="connsiteY3-4606" fmla="*/ 9788 h 10000"/>
              <a:gd name="connsiteX4-4607" fmla="*/ 2870 w 10000"/>
              <a:gd name="connsiteY4-4608" fmla="*/ 9683 h 10000"/>
              <a:gd name="connsiteX5-4609" fmla="*/ 2511 w 10000"/>
              <a:gd name="connsiteY5-4610" fmla="*/ 9577 h 10000"/>
              <a:gd name="connsiteX6-4611" fmla="*/ 2152 w 10000"/>
              <a:gd name="connsiteY6-4612" fmla="*/ 9365 h 10000"/>
              <a:gd name="connsiteX7-4613" fmla="*/ 1794 w 10000"/>
              <a:gd name="connsiteY7-4614" fmla="*/ 9153 h 10000"/>
              <a:gd name="connsiteX8-4615" fmla="*/ 1614 w 10000"/>
              <a:gd name="connsiteY8-4616" fmla="*/ 8942 h 10000"/>
              <a:gd name="connsiteX9-4617" fmla="*/ 1256 w 10000"/>
              <a:gd name="connsiteY9-4618" fmla="*/ 8638 h 10000"/>
              <a:gd name="connsiteX10-4619" fmla="*/ 1076 w 10000"/>
              <a:gd name="connsiteY10-4620" fmla="*/ 8320 h 10000"/>
              <a:gd name="connsiteX11-4621" fmla="*/ 897 w 10000"/>
              <a:gd name="connsiteY11-4622" fmla="*/ 8003 h 10000"/>
              <a:gd name="connsiteX12-4623" fmla="*/ 897 w 10000"/>
              <a:gd name="connsiteY12-4624" fmla="*/ 7685 h 10000"/>
              <a:gd name="connsiteX13-4625" fmla="*/ 717 w 10000"/>
              <a:gd name="connsiteY13-4626" fmla="*/ 7474 h 10000"/>
              <a:gd name="connsiteX14-4627" fmla="*/ 717 w 10000"/>
              <a:gd name="connsiteY14-4628" fmla="*/ 7156 h 10000"/>
              <a:gd name="connsiteX15-4629" fmla="*/ 717 w 10000"/>
              <a:gd name="connsiteY15-4630" fmla="*/ 6733 h 10000"/>
              <a:gd name="connsiteX16-4631" fmla="*/ 717 w 10000"/>
              <a:gd name="connsiteY16-4632" fmla="*/ 6310 h 10000"/>
              <a:gd name="connsiteX17-4633" fmla="*/ 717 w 10000"/>
              <a:gd name="connsiteY17-4634" fmla="*/ 5794 h 10000"/>
              <a:gd name="connsiteX18-4635" fmla="*/ 717 w 10000"/>
              <a:gd name="connsiteY18-4636" fmla="*/ 5159 h 10000"/>
              <a:gd name="connsiteX19-4637" fmla="*/ 717 w 10000"/>
              <a:gd name="connsiteY19-4638" fmla="*/ 4524 h 10000"/>
              <a:gd name="connsiteX20-4639" fmla="*/ 717 w 10000"/>
              <a:gd name="connsiteY20-4640" fmla="*/ 3690 h 10000"/>
              <a:gd name="connsiteX21-4641" fmla="*/ 717 w 10000"/>
              <a:gd name="connsiteY21-4642" fmla="*/ 2950 h 10000"/>
              <a:gd name="connsiteX22-4643" fmla="*/ 717 w 10000"/>
              <a:gd name="connsiteY22-4644" fmla="*/ 2315 h 10000"/>
              <a:gd name="connsiteX23-4645" fmla="*/ 538 w 10000"/>
              <a:gd name="connsiteY23-4646" fmla="*/ 1786 h 10000"/>
              <a:gd name="connsiteX24-4647" fmla="*/ 538 w 10000"/>
              <a:gd name="connsiteY24-4648" fmla="*/ 1362 h 10000"/>
              <a:gd name="connsiteX25-4649" fmla="*/ 538 w 10000"/>
              <a:gd name="connsiteY25-4650" fmla="*/ 952 h 10000"/>
              <a:gd name="connsiteX26-4651" fmla="*/ 538 w 10000"/>
              <a:gd name="connsiteY26-4652" fmla="*/ 635 h 10000"/>
              <a:gd name="connsiteX27-4653" fmla="*/ 359 w 10000"/>
              <a:gd name="connsiteY27-4654" fmla="*/ 529 h 10000"/>
              <a:gd name="connsiteX28-4655" fmla="*/ 359 w 10000"/>
              <a:gd name="connsiteY28-4656" fmla="*/ 423 h 10000"/>
              <a:gd name="connsiteX29-4657" fmla="*/ 179 w 10000"/>
              <a:gd name="connsiteY29-4658" fmla="*/ 317 h 10000"/>
              <a:gd name="connsiteX30-4659" fmla="*/ 0 w 10000"/>
              <a:gd name="connsiteY30-4660" fmla="*/ 212 h 10000"/>
              <a:gd name="connsiteX31-4661" fmla="*/ 0 w 10000"/>
              <a:gd name="connsiteY31-4662" fmla="*/ 106 h 10000"/>
              <a:gd name="connsiteX32-4663" fmla="*/ 0 w 10000"/>
              <a:gd name="connsiteY32-4664" fmla="*/ 0 h 10000"/>
              <a:gd name="connsiteX33-4665" fmla="*/ 179 w 10000"/>
              <a:gd name="connsiteY33-4666" fmla="*/ 0 h 10000"/>
              <a:gd name="connsiteX34-4667" fmla="*/ 359 w 10000"/>
              <a:gd name="connsiteY34-4668" fmla="*/ 0 h 10000"/>
              <a:gd name="connsiteX35-4669" fmla="*/ 538 w 10000"/>
              <a:gd name="connsiteY35-4670" fmla="*/ 0 h 10000"/>
              <a:gd name="connsiteX36-4671" fmla="*/ 897 w 10000"/>
              <a:gd name="connsiteY36-4672" fmla="*/ 0 h 10000"/>
              <a:gd name="connsiteX37-4673" fmla="*/ 1435 w 10000"/>
              <a:gd name="connsiteY37-4674" fmla="*/ 106 h 10000"/>
              <a:gd name="connsiteX38-4675" fmla="*/ 1614 w 10000"/>
              <a:gd name="connsiteY38-4676" fmla="*/ 212 h 10000"/>
              <a:gd name="connsiteX39-4677" fmla="*/ 1794 w 10000"/>
              <a:gd name="connsiteY39-4678" fmla="*/ 317 h 10000"/>
              <a:gd name="connsiteX40-4679" fmla="*/ 1973 w 10000"/>
              <a:gd name="connsiteY40-4680" fmla="*/ 423 h 10000"/>
              <a:gd name="connsiteX41-4681" fmla="*/ 1973 w 10000"/>
              <a:gd name="connsiteY41-4682" fmla="*/ 635 h 10000"/>
              <a:gd name="connsiteX42-4683" fmla="*/ 1973 w 10000"/>
              <a:gd name="connsiteY42-4684" fmla="*/ 952 h 10000"/>
              <a:gd name="connsiteX43-4685" fmla="*/ 1794 w 10000"/>
              <a:gd name="connsiteY43-4686" fmla="*/ 1058 h 10000"/>
              <a:gd name="connsiteX44-4687" fmla="*/ 1794 w 10000"/>
              <a:gd name="connsiteY44-4688" fmla="*/ 1164 h 10000"/>
              <a:gd name="connsiteX45-4689" fmla="*/ 1794 w 10000"/>
              <a:gd name="connsiteY45-4690" fmla="*/ 1468 h 10000"/>
              <a:gd name="connsiteX46-4691" fmla="*/ 1794 w 10000"/>
              <a:gd name="connsiteY46-4692" fmla="*/ 1680 h 10000"/>
              <a:gd name="connsiteX47-4693" fmla="*/ 1794 w 10000"/>
              <a:gd name="connsiteY47-4694" fmla="*/ 2103 h 10000"/>
              <a:gd name="connsiteX48-4695" fmla="*/ 1794 w 10000"/>
              <a:gd name="connsiteY48-4696" fmla="*/ 2421 h 10000"/>
              <a:gd name="connsiteX49-4697" fmla="*/ 1614 w 10000"/>
              <a:gd name="connsiteY49-4698" fmla="*/ 2950 h 10000"/>
              <a:gd name="connsiteX50-4699" fmla="*/ 1614 w 10000"/>
              <a:gd name="connsiteY50-4700" fmla="*/ 3479 h 10000"/>
              <a:gd name="connsiteX51-4701" fmla="*/ 1614 w 10000"/>
              <a:gd name="connsiteY51-4702" fmla="*/ 3995 h 10000"/>
              <a:gd name="connsiteX52-4703" fmla="*/ 1614 w 10000"/>
              <a:gd name="connsiteY52-4704" fmla="*/ 4418 h 10000"/>
              <a:gd name="connsiteX53-4705" fmla="*/ 1614 w 10000"/>
              <a:gd name="connsiteY53-4706" fmla="*/ 4841 h 10000"/>
              <a:gd name="connsiteX54-4707" fmla="*/ 1614 w 10000"/>
              <a:gd name="connsiteY54-4708" fmla="*/ 5265 h 10000"/>
              <a:gd name="connsiteX55-4709" fmla="*/ 1794 w 10000"/>
              <a:gd name="connsiteY55-4710" fmla="*/ 5582 h 10000"/>
              <a:gd name="connsiteX56-4711" fmla="*/ 1794 w 10000"/>
              <a:gd name="connsiteY56-4712" fmla="*/ 5899 h 10000"/>
              <a:gd name="connsiteX57-4713" fmla="*/ 1794 w 10000"/>
              <a:gd name="connsiteY57-4714" fmla="*/ 6111 h 10000"/>
              <a:gd name="connsiteX58-4715" fmla="*/ 1794 w 10000"/>
              <a:gd name="connsiteY58-4716" fmla="*/ 6310 h 10000"/>
              <a:gd name="connsiteX59-4717" fmla="*/ 1794 w 10000"/>
              <a:gd name="connsiteY59-4718" fmla="*/ 6944 h 10000"/>
              <a:gd name="connsiteX60-4719" fmla="*/ 1973 w 10000"/>
              <a:gd name="connsiteY60-4720" fmla="*/ 7579 h 10000"/>
              <a:gd name="connsiteX61-4721" fmla="*/ 2152 w 10000"/>
              <a:gd name="connsiteY61-4722" fmla="*/ 7897 h 10000"/>
              <a:gd name="connsiteX62-4723" fmla="*/ 2152 w 10000"/>
              <a:gd name="connsiteY62-4724" fmla="*/ 8108 h 10000"/>
              <a:gd name="connsiteX63-4725" fmla="*/ 2332 w 10000"/>
              <a:gd name="connsiteY63-4726" fmla="*/ 8320 h 10000"/>
              <a:gd name="connsiteX64-4727" fmla="*/ 2691 w 10000"/>
              <a:gd name="connsiteY64-4728" fmla="*/ 8532 h 10000"/>
              <a:gd name="connsiteX65-4729" fmla="*/ 2870 w 10000"/>
              <a:gd name="connsiteY65-4730" fmla="*/ 8638 h 10000"/>
              <a:gd name="connsiteX66-4731" fmla="*/ 3229 w 10000"/>
              <a:gd name="connsiteY66-4732" fmla="*/ 8743 h 10000"/>
              <a:gd name="connsiteX67-4733" fmla="*/ 3587 w 10000"/>
              <a:gd name="connsiteY67-4734" fmla="*/ 8836 h 10000"/>
              <a:gd name="connsiteX68-4735" fmla="*/ 3946 w 10000"/>
              <a:gd name="connsiteY68-4736" fmla="*/ 8942 h 10000"/>
              <a:gd name="connsiteX69-4737" fmla="*/ 4283 w 10000"/>
              <a:gd name="connsiteY69-4738" fmla="*/ 8942 h 10000"/>
              <a:gd name="connsiteX70-4739" fmla="*/ 4821 w 10000"/>
              <a:gd name="connsiteY70-4740" fmla="*/ 9048 h 10000"/>
              <a:gd name="connsiteX71-4741" fmla="*/ 5359 w 10000"/>
              <a:gd name="connsiteY71-4742" fmla="*/ 9048 h 10000"/>
              <a:gd name="connsiteX72-4743" fmla="*/ 5897 w 10000"/>
              <a:gd name="connsiteY72-4744" fmla="*/ 9048 h 10000"/>
              <a:gd name="connsiteX73-4745" fmla="*/ 6435 w 10000"/>
              <a:gd name="connsiteY73-4746" fmla="*/ 8942 h 10000"/>
              <a:gd name="connsiteX74-4747" fmla="*/ 6794 w 10000"/>
              <a:gd name="connsiteY74-4748" fmla="*/ 8942 h 10000"/>
              <a:gd name="connsiteX75-4749" fmla="*/ 7332 w 10000"/>
              <a:gd name="connsiteY75-4750" fmla="*/ 8836 h 10000"/>
              <a:gd name="connsiteX76-4751" fmla="*/ 7691 w 10000"/>
              <a:gd name="connsiteY76-4752" fmla="*/ 8743 h 10000"/>
              <a:gd name="connsiteX77-4753" fmla="*/ 8049 w 10000"/>
              <a:gd name="connsiteY77-4754" fmla="*/ 8638 h 10000"/>
              <a:gd name="connsiteX78-4755" fmla="*/ 9821 w 10000"/>
              <a:gd name="connsiteY78-4756" fmla="*/ 8638 h 10000"/>
              <a:gd name="connsiteX79-4757" fmla="*/ 10000 w 10000"/>
              <a:gd name="connsiteY79-4758" fmla="*/ 8836 h 10000"/>
              <a:gd name="connsiteX80-4759" fmla="*/ 10000 w 10000"/>
              <a:gd name="connsiteY80-4760" fmla="*/ 8942 h 10000"/>
              <a:gd name="connsiteX81-4761" fmla="*/ 10000 w 10000"/>
              <a:gd name="connsiteY81-4762" fmla="*/ 9048 h 10000"/>
              <a:gd name="connsiteX82-4763" fmla="*/ 10000 w 10000"/>
              <a:gd name="connsiteY82-4764" fmla="*/ 9153 h 10000"/>
              <a:gd name="connsiteX83-4765" fmla="*/ 9821 w 10000"/>
              <a:gd name="connsiteY83-4766" fmla="*/ 9259 h 10000"/>
              <a:gd name="connsiteX84-4767" fmla="*/ 9462 w 10000"/>
              <a:gd name="connsiteY84-4768" fmla="*/ 9365 h 10000"/>
              <a:gd name="connsiteX85-4769" fmla="*/ 9103 w 10000"/>
              <a:gd name="connsiteY85-4770" fmla="*/ 9471 h 10000"/>
              <a:gd name="connsiteX86-4771" fmla="*/ 8744 w 10000"/>
              <a:gd name="connsiteY86-4772" fmla="*/ 9577 h 10000"/>
              <a:gd name="connsiteX87-4773" fmla="*/ 8229 w 10000"/>
              <a:gd name="connsiteY87-4774" fmla="*/ 9683 h 10000"/>
              <a:gd name="connsiteX88-4775" fmla="*/ 7511 w 10000"/>
              <a:gd name="connsiteY88-4776" fmla="*/ 9788 h 10000"/>
              <a:gd name="connsiteX89-4777" fmla="*/ 6973 w 10000"/>
              <a:gd name="connsiteY89-4778" fmla="*/ 9894 h 10000"/>
              <a:gd name="connsiteX90-4779" fmla="*/ 6256 w 10000"/>
              <a:gd name="connsiteY90-4780" fmla="*/ 10000 h 10000"/>
              <a:gd name="connsiteX91-4781" fmla="*/ 5359 w 10000"/>
              <a:gd name="connsiteY91-4782" fmla="*/ 10000 h 10000"/>
              <a:gd name="connsiteX92-4783" fmla="*/ 5359 w 10000"/>
              <a:gd name="connsiteY92-4784" fmla="*/ 10000 h 10000"/>
              <a:gd name="connsiteX0-4785" fmla="*/ 5359 w 10000"/>
              <a:gd name="connsiteY0-4786" fmla="*/ 10000 h 10000"/>
              <a:gd name="connsiteX1-4787" fmla="*/ 4641 w 10000"/>
              <a:gd name="connsiteY1-4788" fmla="*/ 9894 h 10000"/>
              <a:gd name="connsiteX2-4789" fmla="*/ 3946 w 10000"/>
              <a:gd name="connsiteY2-4790" fmla="*/ 9894 h 10000"/>
              <a:gd name="connsiteX3-4791" fmla="*/ 3408 w 10000"/>
              <a:gd name="connsiteY3-4792" fmla="*/ 9788 h 10000"/>
              <a:gd name="connsiteX4-4793" fmla="*/ 2870 w 10000"/>
              <a:gd name="connsiteY4-4794" fmla="*/ 9683 h 10000"/>
              <a:gd name="connsiteX5-4795" fmla="*/ 2511 w 10000"/>
              <a:gd name="connsiteY5-4796" fmla="*/ 9577 h 10000"/>
              <a:gd name="connsiteX6-4797" fmla="*/ 2152 w 10000"/>
              <a:gd name="connsiteY6-4798" fmla="*/ 9365 h 10000"/>
              <a:gd name="connsiteX7-4799" fmla="*/ 1794 w 10000"/>
              <a:gd name="connsiteY7-4800" fmla="*/ 9153 h 10000"/>
              <a:gd name="connsiteX8-4801" fmla="*/ 1614 w 10000"/>
              <a:gd name="connsiteY8-4802" fmla="*/ 8942 h 10000"/>
              <a:gd name="connsiteX9-4803" fmla="*/ 1256 w 10000"/>
              <a:gd name="connsiteY9-4804" fmla="*/ 8638 h 10000"/>
              <a:gd name="connsiteX10-4805" fmla="*/ 1076 w 10000"/>
              <a:gd name="connsiteY10-4806" fmla="*/ 8320 h 10000"/>
              <a:gd name="connsiteX11-4807" fmla="*/ 897 w 10000"/>
              <a:gd name="connsiteY11-4808" fmla="*/ 8003 h 10000"/>
              <a:gd name="connsiteX12-4809" fmla="*/ 897 w 10000"/>
              <a:gd name="connsiteY12-4810" fmla="*/ 7685 h 10000"/>
              <a:gd name="connsiteX13-4811" fmla="*/ 717 w 10000"/>
              <a:gd name="connsiteY13-4812" fmla="*/ 7474 h 10000"/>
              <a:gd name="connsiteX14-4813" fmla="*/ 717 w 10000"/>
              <a:gd name="connsiteY14-4814" fmla="*/ 7156 h 10000"/>
              <a:gd name="connsiteX15-4815" fmla="*/ 717 w 10000"/>
              <a:gd name="connsiteY15-4816" fmla="*/ 6733 h 10000"/>
              <a:gd name="connsiteX16-4817" fmla="*/ 717 w 10000"/>
              <a:gd name="connsiteY16-4818" fmla="*/ 6310 h 10000"/>
              <a:gd name="connsiteX17-4819" fmla="*/ 717 w 10000"/>
              <a:gd name="connsiteY17-4820" fmla="*/ 5794 h 10000"/>
              <a:gd name="connsiteX18-4821" fmla="*/ 717 w 10000"/>
              <a:gd name="connsiteY18-4822" fmla="*/ 5159 h 10000"/>
              <a:gd name="connsiteX19-4823" fmla="*/ 717 w 10000"/>
              <a:gd name="connsiteY19-4824" fmla="*/ 4524 h 10000"/>
              <a:gd name="connsiteX20-4825" fmla="*/ 717 w 10000"/>
              <a:gd name="connsiteY20-4826" fmla="*/ 3690 h 10000"/>
              <a:gd name="connsiteX21-4827" fmla="*/ 717 w 10000"/>
              <a:gd name="connsiteY21-4828" fmla="*/ 2950 h 10000"/>
              <a:gd name="connsiteX22-4829" fmla="*/ 717 w 10000"/>
              <a:gd name="connsiteY22-4830" fmla="*/ 2315 h 10000"/>
              <a:gd name="connsiteX23-4831" fmla="*/ 538 w 10000"/>
              <a:gd name="connsiteY23-4832" fmla="*/ 1786 h 10000"/>
              <a:gd name="connsiteX24-4833" fmla="*/ 538 w 10000"/>
              <a:gd name="connsiteY24-4834" fmla="*/ 1362 h 10000"/>
              <a:gd name="connsiteX25-4835" fmla="*/ 538 w 10000"/>
              <a:gd name="connsiteY25-4836" fmla="*/ 952 h 10000"/>
              <a:gd name="connsiteX26-4837" fmla="*/ 538 w 10000"/>
              <a:gd name="connsiteY26-4838" fmla="*/ 635 h 10000"/>
              <a:gd name="connsiteX27-4839" fmla="*/ 359 w 10000"/>
              <a:gd name="connsiteY27-4840" fmla="*/ 529 h 10000"/>
              <a:gd name="connsiteX28-4841" fmla="*/ 359 w 10000"/>
              <a:gd name="connsiteY28-4842" fmla="*/ 423 h 10000"/>
              <a:gd name="connsiteX29-4843" fmla="*/ 179 w 10000"/>
              <a:gd name="connsiteY29-4844" fmla="*/ 317 h 10000"/>
              <a:gd name="connsiteX30-4845" fmla="*/ 0 w 10000"/>
              <a:gd name="connsiteY30-4846" fmla="*/ 212 h 10000"/>
              <a:gd name="connsiteX31-4847" fmla="*/ 0 w 10000"/>
              <a:gd name="connsiteY31-4848" fmla="*/ 106 h 10000"/>
              <a:gd name="connsiteX32-4849" fmla="*/ 0 w 10000"/>
              <a:gd name="connsiteY32-4850" fmla="*/ 0 h 10000"/>
              <a:gd name="connsiteX33-4851" fmla="*/ 179 w 10000"/>
              <a:gd name="connsiteY33-4852" fmla="*/ 0 h 10000"/>
              <a:gd name="connsiteX34-4853" fmla="*/ 359 w 10000"/>
              <a:gd name="connsiteY34-4854" fmla="*/ 0 h 10000"/>
              <a:gd name="connsiteX35-4855" fmla="*/ 538 w 10000"/>
              <a:gd name="connsiteY35-4856" fmla="*/ 0 h 10000"/>
              <a:gd name="connsiteX36-4857" fmla="*/ 897 w 10000"/>
              <a:gd name="connsiteY36-4858" fmla="*/ 0 h 10000"/>
              <a:gd name="connsiteX37-4859" fmla="*/ 1435 w 10000"/>
              <a:gd name="connsiteY37-4860" fmla="*/ 106 h 10000"/>
              <a:gd name="connsiteX38-4861" fmla="*/ 1614 w 10000"/>
              <a:gd name="connsiteY38-4862" fmla="*/ 212 h 10000"/>
              <a:gd name="connsiteX39-4863" fmla="*/ 1794 w 10000"/>
              <a:gd name="connsiteY39-4864" fmla="*/ 317 h 10000"/>
              <a:gd name="connsiteX40-4865" fmla="*/ 1973 w 10000"/>
              <a:gd name="connsiteY40-4866" fmla="*/ 423 h 10000"/>
              <a:gd name="connsiteX41-4867" fmla="*/ 1973 w 10000"/>
              <a:gd name="connsiteY41-4868" fmla="*/ 635 h 10000"/>
              <a:gd name="connsiteX42-4869" fmla="*/ 1973 w 10000"/>
              <a:gd name="connsiteY42-4870" fmla="*/ 952 h 10000"/>
              <a:gd name="connsiteX43-4871" fmla="*/ 1794 w 10000"/>
              <a:gd name="connsiteY43-4872" fmla="*/ 1058 h 10000"/>
              <a:gd name="connsiteX44-4873" fmla="*/ 1794 w 10000"/>
              <a:gd name="connsiteY44-4874" fmla="*/ 1164 h 10000"/>
              <a:gd name="connsiteX45-4875" fmla="*/ 1794 w 10000"/>
              <a:gd name="connsiteY45-4876" fmla="*/ 1468 h 10000"/>
              <a:gd name="connsiteX46-4877" fmla="*/ 1794 w 10000"/>
              <a:gd name="connsiteY46-4878" fmla="*/ 1680 h 10000"/>
              <a:gd name="connsiteX47-4879" fmla="*/ 1794 w 10000"/>
              <a:gd name="connsiteY47-4880" fmla="*/ 2103 h 10000"/>
              <a:gd name="connsiteX48-4881" fmla="*/ 1794 w 10000"/>
              <a:gd name="connsiteY48-4882" fmla="*/ 2421 h 10000"/>
              <a:gd name="connsiteX49-4883" fmla="*/ 1614 w 10000"/>
              <a:gd name="connsiteY49-4884" fmla="*/ 2950 h 10000"/>
              <a:gd name="connsiteX50-4885" fmla="*/ 1614 w 10000"/>
              <a:gd name="connsiteY50-4886" fmla="*/ 3479 h 10000"/>
              <a:gd name="connsiteX51-4887" fmla="*/ 1614 w 10000"/>
              <a:gd name="connsiteY51-4888" fmla="*/ 3995 h 10000"/>
              <a:gd name="connsiteX52-4889" fmla="*/ 1614 w 10000"/>
              <a:gd name="connsiteY52-4890" fmla="*/ 4418 h 10000"/>
              <a:gd name="connsiteX53-4891" fmla="*/ 1614 w 10000"/>
              <a:gd name="connsiteY53-4892" fmla="*/ 4841 h 10000"/>
              <a:gd name="connsiteX54-4893" fmla="*/ 1614 w 10000"/>
              <a:gd name="connsiteY54-4894" fmla="*/ 5265 h 10000"/>
              <a:gd name="connsiteX55-4895" fmla="*/ 1794 w 10000"/>
              <a:gd name="connsiteY55-4896" fmla="*/ 5582 h 10000"/>
              <a:gd name="connsiteX56-4897" fmla="*/ 1794 w 10000"/>
              <a:gd name="connsiteY56-4898" fmla="*/ 5899 h 10000"/>
              <a:gd name="connsiteX57-4899" fmla="*/ 1794 w 10000"/>
              <a:gd name="connsiteY57-4900" fmla="*/ 6111 h 10000"/>
              <a:gd name="connsiteX58-4901" fmla="*/ 1794 w 10000"/>
              <a:gd name="connsiteY58-4902" fmla="*/ 6310 h 10000"/>
              <a:gd name="connsiteX59-4903" fmla="*/ 1794 w 10000"/>
              <a:gd name="connsiteY59-4904" fmla="*/ 6944 h 10000"/>
              <a:gd name="connsiteX60-4905" fmla="*/ 1973 w 10000"/>
              <a:gd name="connsiteY60-4906" fmla="*/ 7579 h 10000"/>
              <a:gd name="connsiteX61-4907" fmla="*/ 2152 w 10000"/>
              <a:gd name="connsiteY61-4908" fmla="*/ 7897 h 10000"/>
              <a:gd name="connsiteX62-4909" fmla="*/ 2152 w 10000"/>
              <a:gd name="connsiteY62-4910" fmla="*/ 8108 h 10000"/>
              <a:gd name="connsiteX63-4911" fmla="*/ 2332 w 10000"/>
              <a:gd name="connsiteY63-4912" fmla="*/ 8320 h 10000"/>
              <a:gd name="connsiteX64-4913" fmla="*/ 2691 w 10000"/>
              <a:gd name="connsiteY64-4914" fmla="*/ 8532 h 10000"/>
              <a:gd name="connsiteX65-4915" fmla="*/ 2870 w 10000"/>
              <a:gd name="connsiteY65-4916" fmla="*/ 8638 h 10000"/>
              <a:gd name="connsiteX66-4917" fmla="*/ 3229 w 10000"/>
              <a:gd name="connsiteY66-4918" fmla="*/ 8743 h 10000"/>
              <a:gd name="connsiteX67-4919" fmla="*/ 3587 w 10000"/>
              <a:gd name="connsiteY67-4920" fmla="*/ 8836 h 10000"/>
              <a:gd name="connsiteX68-4921" fmla="*/ 3946 w 10000"/>
              <a:gd name="connsiteY68-4922" fmla="*/ 8942 h 10000"/>
              <a:gd name="connsiteX69-4923" fmla="*/ 4283 w 10000"/>
              <a:gd name="connsiteY69-4924" fmla="*/ 8942 h 10000"/>
              <a:gd name="connsiteX70-4925" fmla="*/ 4821 w 10000"/>
              <a:gd name="connsiteY70-4926" fmla="*/ 9048 h 10000"/>
              <a:gd name="connsiteX71-4927" fmla="*/ 5359 w 10000"/>
              <a:gd name="connsiteY71-4928" fmla="*/ 9048 h 10000"/>
              <a:gd name="connsiteX72-4929" fmla="*/ 5897 w 10000"/>
              <a:gd name="connsiteY72-4930" fmla="*/ 9048 h 10000"/>
              <a:gd name="connsiteX73-4931" fmla="*/ 6435 w 10000"/>
              <a:gd name="connsiteY73-4932" fmla="*/ 8942 h 10000"/>
              <a:gd name="connsiteX74-4933" fmla="*/ 6794 w 10000"/>
              <a:gd name="connsiteY74-4934" fmla="*/ 8942 h 10000"/>
              <a:gd name="connsiteX75-4935" fmla="*/ 7332 w 10000"/>
              <a:gd name="connsiteY75-4936" fmla="*/ 8836 h 10000"/>
              <a:gd name="connsiteX76-4937" fmla="*/ 7691 w 10000"/>
              <a:gd name="connsiteY76-4938" fmla="*/ 8743 h 10000"/>
              <a:gd name="connsiteX77-4939" fmla="*/ 8049 w 10000"/>
              <a:gd name="connsiteY77-4940" fmla="*/ 8638 h 10000"/>
              <a:gd name="connsiteX78-4941" fmla="*/ 10000 w 10000"/>
              <a:gd name="connsiteY78-4942" fmla="*/ 8836 h 10000"/>
              <a:gd name="connsiteX79-4943" fmla="*/ 10000 w 10000"/>
              <a:gd name="connsiteY79-4944" fmla="*/ 8942 h 10000"/>
              <a:gd name="connsiteX80-4945" fmla="*/ 10000 w 10000"/>
              <a:gd name="connsiteY80-4946" fmla="*/ 9048 h 10000"/>
              <a:gd name="connsiteX81-4947" fmla="*/ 10000 w 10000"/>
              <a:gd name="connsiteY81-4948" fmla="*/ 9153 h 10000"/>
              <a:gd name="connsiteX82-4949" fmla="*/ 9821 w 10000"/>
              <a:gd name="connsiteY82-4950" fmla="*/ 9259 h 10000"/>
              <a:gd name="connsiteX83-4951" fmla="*/ 9462 w 10000"/>
              <a:gd name="connsiteY83-4952" fmla="*/ 9365 h 10000"/>
              <a:gd name="connsiteX84-4953" fmla="*/ 9103 w 10000"/>
              <a:gd name="connsiteY84-4954" fmla="*/ 9471 h 10000"/>
              <a:gd name="connsiteX85-4955" fmla="*/ 8744 w 10000"/>
              <a:gd name="connsiteY85-4956" fmla="*/ 9577 h 10000"/>
              <a:gd name="connsiteX86-4957" fmla="*/ 8229 w 10000"/>
              <a:gd name="connsiteY86-4958" fmla="*/ 9683 h 10000"/>
              <a:gd name="connsiteX87-4959" fmla="*/ 7511 w 10000"/>
              <a:gd name="connsiteY87-4960" fmla="*/ 9788 h 10000"/>
              <a:gd name="connsiteX88-4961" fmla="*/ 6973 w 10000"/>
              <a:gd name="connsiteY88-4962" fmla="*/ 9894 h 10000"/>
              <a:gd name="connsiteX89-4963" fmla="*/ 6256 w 10000"/>
              <a:gd name="connsiteY89-4964" fmla="*/ 10000 h 10000"/>
              <a:gd name="connsiteX90-4965" fmla="*/ 5359 w 10000"/>
              <a:gd name="connsiteY90-4966" fmla="*/ 10000 h 10000"/>
              <a:gd name="connsiteX91-4967" fmla="*/ 5359 w 10000"/>
              <a:gd name="connsiteY91-4968" fmla="*/ 10000 h 10000"/>
              <a:gd name="connsiteX0-4969" fmla="*/ 5359 w 10000"/>
              <a:gd name="connsiteY0-4970" fmla="*/ 10000 h 10000"/>
              <a:gd name="connsiteX1-4971" fmla="*/ 4641 w 10000"/>
              <a:gd name="connsiteY1-4972" fmla="*/ 9894 h 10000"/>
              <a:gd name="connsiteX2-4973" fmla="*/ 3946 w 10000"/>
              <a:gd name="connsiteY2-4974" fmla="*/ 9894 h 10000"/>
              <a:gd name="connsiteX3-4975" fmla="*/ 3408 w 10000"/>
              <a:gd name="connsiteY3-4976" fmla="*/ 9788 h 10000"/>
              <a:gd name="connsiteX4-4977" fmla="*/ 2870 w 10000"/>
              <a:gd name="connsiteY4-4978" fmla="*/ 9683 h 10000"/>
              <a:gd name="connsiteX5-4979" fmla="*/ 2511 w 10000"/>
              <a:gd name="connsiteY5-4980" fmla="*/ 9577 h 10000"/>
              <a:gd name="connsiteX6-4981" fmla="*/ 2152 w 10000"/>
              <a:gd name="connsiteY6-4982" fmla="*/ 9365 h 10000"/>
              <a:gd name="connsiteX7-4983" fmla="*/ 1794 w 10000"/>
              <a:gd name="connsiteY7-4984" fmla="*/ 9153 h 10000"/>
              <a:gd name="connsiteX8-4985" fmla="*/ 1614 w 10000"/>
              <a:gd name="connsiteY8-4986" fmla="*/ 8942 h 10000"/>
              <a:gd name="connsiteX9-4987" fmla="*/ 1256 w 10000"/>
              <a:gd name="connsiteY9-4988" fmla="*/ 8638 h 10000"/>
              <a:gd name="connsiteX10-4989" fmla="*/ 1076 w 10000"/>
              <a:gd name="connsiteY10-4990" fmla="*/ 8320 h 10000"/>
              <a:gd name="connsiteX11-4991" fmla="*/ 897 w 10000"/>
              <a:gd name="connsiteY11-4992" fmla="*/ 8003 h 10000"/>
              <a:gd name="connsiteX12-4993" fmla="*/ 897 w 10000"/>
              <a:gd name="connsiteY12-4994" fmla="*/ 7685 h 10000"/>
              <a:gd name="connsiteX13-4995" fmla="*/ 717 w 10000"/>
              <a:gd name="connsiteY13-4996" fmla="*/ 7474 h 10000"/>
              <a:gd name="connsiteX14-4997" fmla="*/ 717 w 10000"/>
              <a:gd name="connsiteY14-4998" fmla="*/ 7156 h 10000"/>
              <a:gd name="connsiteX15-4999" fmla="*/ 717 w 10000"/>
              <a:gd name="connsiteY15-5000" fmla="*/ 6733 h 10000"/>
              <a:gd name="connsiteX16-5001" fmla="*/ 717 w 10000"/>
              <a:gd name="connsiteY16-5002" fmla="*/ 6310 h 10000"/>
              <a:gd name="connsiteX17-5003" fmla="*/ 717 w 10000"/>
              <a:gd name="connsiteY17-5004" fmla="*/ 5794 h 10000"/>
              <a:gd name="connsiteX18-5005" fmla="*/ 717 w 10000"/>
              <a:gd name="connsiteY18-5006" fmla="*/ 5159 h 10000"/>
              <a:gd name="connsiteX19-5007" fmla="*/ 717 w 10000"/>
              <a:gd name="connsiteY19-5008" fmla="*/ 4524 h 10000"/>
              <a:gd name="connsiteX20-5009" fmla="*/ 717 w 10000"/>
              <a:gd name="connsiteY20-5010" fmla="*/ 3690 h 10000"/>
              <a:gd name="connsiteX21-5011" fmla="*/ 717 w 10000"/>
              <a:gd name="connsiteY21-5012" fmla="*/ 2950 h 10000"/>
              <a:gd name="connsiteX22-5013" fmla="*/ 717 w 10000"/>
              <a:gd name="connsiteY22-5014" fmla="*/ 2315 h 10000"/>
              <a:gd name="connsiteX23-5015" fmla="*/ 538 w 10000"/>
              <a:gd name="connsiteY23-5016" fmla="*/ 1786 h 10000"/>
              <a:gd name="connsiteX24-5017" fmla="*/ 538 w 10000"/>
              <a:gd name="connsiteY24-5018" fmla="*/ 1362 h 10000"/>
              <a:gd name="connsiteX25-5019" fmla="*/ 538 w 10000"/>
              <a:gd name="connsiteY25-5020" fmla="*/ 952 h 10000"/>
              <a:gd name="connsiteX26-5021" fmla="*/ 538 w 10000"/>
              <a:gd name="connsiteY26-5022" fmla="*/ 635 h 10000"/>
              <a:gd name="connsiteX27-5023" fmla="*/ 359 w 10000"/>
              <a:gd name="connsiteY27-5024" fmla="*/ 529 h 10000"/>
              <a:gd name="connsiteX28-5025" fmla="*/ 359 w 10000"/>
              <a:gd name="connsiteY28-5026" fmla="*/ 423 h 10000"/>
              <a:gd name="connsiteX29-5027" fmla="*/ 179 w 10000"/>
              <a:gd name="connsiteY29-5028" fmla="*/ 317 h 10000"/>
              <a:gd name="connsiteX30-5029" fmla="*/ 0 w 10000"/>
              <a:gd name="connsiteY30-5030" fmla="*/ 212 h 10000"/>
              <a:gd name="connsiteX31-5031" fmla="*/ 0 w 10000"/>
              <a:gd name="connsiteY31-5032" fmla="*/ 106 h 10000"/>
              <a:gd name="connsiteX32-5033" fmla="*/ 0 w 10000"/>
              <a:gd name="connsiteY32-5034" fmla="*/ 0 h 10000"/>
              <a:gd name="connsiteX33-5035" fmla="*/ 179 w 10000"/>
              <a:gd name="connsiteY33-5036" fmla="*/ 0 h 10000"/>
              <a:gd name="connsiteX34-5037" fmla="*/ 359 w 10000"/>
              <a:gd name="connsiteY34-5038" fmla="*/ 0 h 10000"/>
              <a:gd name="connsiteX35-5039" fmla="*/ 538 w 10000"/>
              <a:gd name="connsiteY35-5040" fmla="*/ 0 h 10000"/>
              <a:gd name="connsiteX36-5041" fmla="*/ 897 w 10000"/>
              <a:gd name="connsiteY36-5042" fmla="*/ 0 h 10000"/>
              <a:gd name="connsiteX37-5043" fmla="*/ 1435 w 10000"/>
              <a:gd name="connsiteY37-5044" fmla="*/ 106 h 10000"/>
              <a:gd name="connsiteX38-5045" fmla="*/ 1614 w 10000"/>
              <a:gd name="connsiteY38-5046" fmla="*/ 212 h 10000"/>
              <a:gd name="connsiteX39-5047" fmla="*/ 1794 w 10000"/>
              <a:gd name="connsiteY39-5048" fmla="*/ 317 h 10000"/>
              <a:gd name="connsiteX40-5049" fmla="*/ 1973 w 10000"/>
              <a:gd name="connsiteY40-5050" fmla="*/ 423 h 10000"/>
              <a:gd name="connsiteX41-5051" fmla="*/ 1973 w 10000"/>
              <a:gd name="connsiteY41-5052" fmla="*/ 635 h 10000"/>
              <a:gd name="connsiteX42-5053" fmla="*/ 1973 w 10000"/>
              <a:gd name="connsiteY42-5054" fmla="*/ 952 h 10000"/>
              <a:gd name="connsiteX43-5055" fmla="*/ 1794 w 10000"/>
              <a:gd name="connsiteY43-5056" fmla="*/ 1058 h 10000"/>
              <a:gd name="connsiteX44-5057" fmla="*/ 1794 w 10000"/>
              <a:gd name="connsiteY44-5058" fmla="*/ 1164 h 10000"/>
              <a:gd name="connsiteX45-5059" fmla="*/ 1794 w 10000"/>
              <a:gd name="connsiteY45-5060" fmla="*/ 1468 h 10000"/>
              <a:gd name="connsiteX46-5061" fmla="*/ 1794 w 10000"/>
              <a:gd name="connsiteY46-5062" fmla="*/ 1680 h 10000"/>
              <a:gd name="connsiteX47-5063" fmla="*/ 1794 w 10000"/>
              <a:gd name="connsiteY47-5064" fmla="*/ 2103 h 10000"/>
              <a:gd name="connsiteX48-5065" fmla="*/ 1794 w 10000"/>
              <a:gd name="connsiteY48-5066" fmla="*/ 2421 h 10000"/>
              <a:gd name="connsiteX49-5067" fmla="*/ 1614 w 10000"/>
              <a:gd name="connsiteY49-5068" fmla="*/ 2950 h 10000"/>
              <a:gd name="connsiteX50-5069" fmla="*/ 1614 w 10000"/>
              <a:gd name="connsiteY50-5070" fmla="*/ 3479 h 10000"/>
              <a:gd name="connsiteX51-5071" fmla="*/ 1614 w 10000"/>
              <a:gd name="connsiteY51-5072" fmla="*/ 3995 h 10000"/>
              <a:gd name="connsiteX52-5073" fmla="*/ 1614 w 10000"/>
              <a:gd name="connsiteY52-5074" fmla="*/ 4418 h 10000"/>
              <a:gd name="connsiteX53-5075" fmla="*/ 1614 w 10000"/>
              <a:gd name="connsiteY53-5076" fmla="*/ 4841 h 10000"/>
              <a:gd name="connsiteX54-5077" fmla="*/ 1614 w 10000"/>
              <a:gd name="connsiteY54-5078" fmla="*/ 5265 h 10000"/>
              <a:gd name="connsiteX55-5079" fmla="*/ 1794 w 10000"/>
              <a:gd name="connsiteY55-5080" fmla="*/ 5582 h 10000"/>
              <a:gd name="connsiteX56-5081" fmla="*/ 1794 w 10000"/>
              <a:gd name="connsiteY56-5082" fmla="*/ 5899 h 10000"/>
              <a:gd name="connsiteX57-5083" fmla="*/ 1794 w 10000"/>
              <a:gd name="connsiteY57-5084" fmla="*/ 6111 h 10000"/>
              <a:gd name="connsiteX58-5085" fmla="*/ 1794 w 10000"/>
              <a:gd name="connsiteY58-5086" fmla="*/ 6310 h 10000"/>
              <a:gd name="connsiteX59-5087" fmla="*/ 1794 w 10000"/>
              <a:gd name="connsiteY59-5088" fmla="*/ 6944 h 10000"/>
              <a:gd name="connsiteX60-5089" fmla="*/ 1973 w 10000"/>
              <a:gd name="connsiteY60-5090" fmla="*/ 7579 h 10000"/>
              <a:gd name="connsiteX61-5091" fmla="*/ 2152 w 10000"/>
              <a:gd name="connsiteY61-5092" fmla="*/ 7897 h 10000"/>
              <a:gd name="connsiteX62-5093" fmla="*/ 2152 w 10000"/>
              <a:gd name="connsiteY62-5094" fmla="*/ 8108 h 10000"/>
              <a:gd name="connsiteX63-5095" fmla="*/ 2332 w 10000"/>
              <a:gd name="connsiteY63-5096" fmla="*/ 8320 h 10000"/>
              <a:gd name="connsiteX64-5097" fmla="*/ 2691 w 10000"/>
              <a:gd name="connsiteY64-5098" fmla="*/ 8532 h 10000"/>
              <a:gd name="connsiteX65-5099" fmla="*/ 2870 w 10000"/>
              <a:gd name="connsiteY65-5100" fmla="*/ 8638 h 10000"/>
              <a:gd name="connsiteX66-5101" fmla="*/ 3229 w 10000"/>
              <a:gd name="connsiteY66-5102" fmla="*/ 8743 h 10000"/>
              <a:gd name="connsiteX67-5103" fmla="*/ 3587 w 10000"/>
              <a:gd name="connsiteY67-5104" fmla="*/ 8836 h 10000"/>
              <a:gd name="connsiteX68-5105" fmla="*/ 3946 w 10000"/>
              <a:gd name="connsiteY68-5106" fmla="*/ 8942 h 10000"/>
              <a:gd name="connsiteX69-5107" fmla="*/ 4283 w 10000"/>
              <a:gd name="connsiteY69-5108" fmla="*/ 8942 h 10000"/>
              <a:gd name="connsiteX70-5109" fmla="*/ 4821 w 10000"/>
              <a:gd name="connsiteY70-5110" fmla="*/ 9048 h 10000"/>
              <a:gd name="connsiteX71-5111" fmla="*/ 5359 w 10000"/>
              <a:gd name="connsiteY71-5112" fmla="*/ 9048 h 10000"/>
              <a:gd name="connsiteX72-5113" fmla="*/ 5897 w 10000"/>
              <a:gd name="connsiteY72-5114" fmla="*/ 9048 h 10000"/>
              <a:gd name="connsiteX73-5115" fmla="*/ 6435 w 10000"/>
              <a:gd name="connsiteY73-5116" fmla="*/ 8942 h 10000"/>
              <a:gd name="connsiteX74-5117" fmla="*/ 6794 w 10000"/>
              <a:gd name="connsiteY74-5118" fmla="*/ 8942 h 10000"/>
              <a:gd name="connsiteX75-5119" fmla="*/ 7332 w 10000"/>
              <a:gd name="connsiteY75-5120" fmla="*/ 8836 h 10000"/>
              <a:gd name="connsiteX76-5121" fmla="*/ 7691 w 10000"/>
              <a:gd name="connsiteY76-5122" fmla="*/ 8743 h 10000"/>
              <a:gd name="connsiteX77-5123" fmla="*/ 8049 w 10000"/>
              <a:gd name="connsiteY77-5124" fmla="*/ 8638 h 10000"/>
              <a:gd name="connsiteX78-5125" fmla="*/ 10000 w 10000"/>
              <a:gd name="connsiteY78-5126" fmla="*/ 8836 h 10000"/>
              <a:gd name="connsiteX79-5127" fmla="*/ 10000 w 10000"/>
              <a:gd name="connsiteY79-5128" fmla="*/ 9048 h 10000"/>
              <a:gd name="connsiteX80-5129" fmla="*/ 10000 w 10000"/>
              <a:gd name="connsiteY80-5130" fmla="*/ 9153 h 10000"/>
              <a:gd name="connsiteX81-5131" fmla="*/ 9821 w 10000"/>
              <a:gd name="connsiteY81-5132" fmla="*/ 9259 h 10000"/>
              <a:gd name="connsiteX82-5133" fmla="*/ 9462 w 10000"/>
              <a:gd name="connsiteY82-5134" fmla="*/ 9365 h 10000"/>
              <a:gd name="connsiteX83-5135" fmla="*/ 9103 w 10000"/>
              <a:gd name="connsiteY83-5136" fmla="*/ 9471 h 10000"/>
              <a:gd name="connsiteX84-5137" fmla="*/ 8744 w 10000"/>
              <a:gd name="connsiteY84-5138" fmla="*/ 9577 h 10000"/>
              <a:gd name="connsiteX85-5139" fmla="*/ 8229 w 10000"/>
              <a:gd name="connsiteY85-5140" fmla="*/ 9683 h 10000"/>
              <a:gd name="connsiteX86-5141" fmla="*/ 7511 w 10000"/>
              <a:gd name="connsiteY86-5142" fmla="*/ 9788 h 10000"/>
              <a:gd name="connsiteX87-5143" fmla="*/ 6973 w 10000"/>
              <a:gd name="connsiteY87-5144" fmla="*/ 9894 h 10000"/>
              <a:gd name="connsiteX88-5145" fmla="*/ 6256 w 10000"/>
              <a:gd name="connsiteY88-5146" fmla="*/ 10000 h 10000"/>
              <a:gd name="connsiteX89-5147" fmla="*/ 5359 w 10000"/>
              <a:gd name="connsiteY89-5148" fmla="*/ 10000 h 10000"/>
              <a:gd name="connsiteX90-5149" fmla="*/ 5359 w 10000"/>
              <a:gd name="connsiteY90-5150" fmla="*/ 10000 h 10000"/>
              <a:gd name="connsiteX0-5151" fmla="*/ 5359 w 10000"/>
              <a:gd name="connsiteY0-5152" fmla="*/ 10000 h 10000"/>
              <a:gd name="connsiteX1-5153" fmla="*/ 4641 w 10000"/>
              <a:gd name="connsiteY1-5154" fmla="*/ 9894 h 10000"/>
              <a:gd name="connsiteX2-5155" fmla="*/ 3946 w 10000"/>
              <a:gd name="connsiteY2-5156" fmla="*/ 9894 h 10000"/>
              <a:gd name="connsiteX3-5157" fmla="*/ 3408 w 10000"/>
              <a:gd name="connsiteY3-5158" fmla="*/ 9788 h 10000"/>
              <a:gd name="connsiteX4-5159" fmla="*/ 2870 w 10000"/>
              <a:gd name="connsiteY4-5160" fmla="*/ 9683 h 10000"/>
              <a:gd name="connsiteX5-5161" fmla="*/ 2511 w 10000"/>
              <a:gd name="connsiteY5-5162" fmla="*/ 9577 h 10000"/>
              <a:gd name="connsiteX6-5163" fmla="*/ 2152 w 10000"/>
              <a:gd name="connsiteY6-5164" fmla="*/ 9365 h 10000"/>
              <a:gd name="connsiteX7-5165" fmla="*/ 1794 w 10000"/>
              <a:gd name="connsiteY7-5166" fmla="*/ 9153 h 10000"/>
              <a:gd name="connsiteX8-5167" fmla="*/ 1614 w 10000"/>
              <a:gd name="connsiteY8-5168" fmla="*/ 8942 h 10000"/>
              <a:gd name="connsiteX9-5169" fmla="*/ 1256 w 10000"/>
              <a:gd name="connsiteY9-5170" fmla="*/ 8638 h 10000"/>
              <a:gd name="connsiteX10-5171" fmla="*/ 1076 w 10000"/>
              <a:gd name="connsiteY10-5172" fmla="*/ 8320 h 10000"/>
              <a:gd name="connsiteX11-5173" fmla="*/ 897 w 10000"/>
              <a:gd name="connsiteY11-5174" fmla="*/ 8003 h 10000"/>
              <a:gd name="connsiteX12-5175" fmla="*/ 897 w 10000"/>
              <a:gd name="connsiteY12-5176" fmla="*/ 7685 h 10000"/>
              <a:gd name="connsiteX13-5177" fmla="*/ 717 w 10000"/>
              <a:gd name="connsiteY13-5178" fmla="*/ 7474 h 10000"/>
              <a:gd name="connsiteX14-5179" fmla="*/ 717 w 10000"/>
              <a:gd name="connsiteY14-5180" fmla="*/ 7156 h 10000"/>
              <a:gd name="connsiteX15-5181" fmla="*/ 717 w 10000"/>
              <a:gd name="connsiteY15-5182" fmla="*/ 6733 h 10000"/>
              <a:gd name="connsiteX16-5183" fmla="*/ 717 w 10000"/>
              <a:gd name="connsiteY16-5184" fmla="*/ 6310 h 10000"/>
              <a:gd name="connsiteX17-5185" fmla="*/ 717 w 10000"/>
              <a:gd name="connsiteY17-5186" fmla="*/ 5794 h 10000"/>
              <a:gd name="connsiteX18-5187" fmla="*/ 717 w 10000"/>
              <a:gd name="connsiteY18-5188" fmla="*/ 5159 h 10000"/>
              <a:gd name="connsiteX19-5189" fmla="*/ 717 w 10000"/>
              <a:gd name="connsiteY19-5190" fmla="*/ 4524 h 10000"/>
              <a:gd name="connsiteX20-5191" fmla="*/ 717 w 10000"/>
              <a:gd name="connsiteY20-5192" fmla="*/ 3690 h 10000"/>
              <a:gd name="connsiteX21-5193" fmla="*/ 717 w 10000"/>
              <a:gd name="connsiteY21-5194" fmla="*/ 2950 h 10000"/>
              <a:gd name="connsiteX22-5195" fmla="*/ 717 w 10000"/>
              <a:gd name="connsiteY22-5196" fmla="*/ 2315 h 10000"/>
              <a:gd name="connsiteX23-5197" fmla="*/ 538 w 10000"/>
              <a:gd name="connsiteY23-5198" fmla="*/ 1786 h 10000"/>
              <a:gd name="connsiteX24-5199" fmla="*/ 538 w 10000"/>
              <a:gd name="connsiteY24-5200" fmla="*/ 1362 h 10000"/>
              <a:gd name="connsiteX25-5201" fmla="*/ 538 w 10000"/>
              <a:gd name="connsiteY25-5202" fmla="*/ 952 h 10000"/>
              <a:gd name="connsiteX26-5203" fmla="*/ 538 w 10000"/>
              <a:gd name="connsiteY26-5204" fmla="*/ 635 h 10000"/>
              <a:gd name="connsiteX27-5205" fmla="*/ 359 w 10000"/>
              <a:gd name="connsiteY27-5206" fmla="*/ 529 h 10000"/>
              <a:gd name="connsiteX28-5207" fmla="*/ 359 w 10000"/>
              <a:gd name="connsiteY28-5208" fmla="*/ 423 h 10000"/>
              <a:gd name="connsiteX29-5209" fmla="*/ 179 w 10000"/>
              <a:gd name="connsiteY29-5210" fmla="*/ 317 h 10000"/>
              <a:gd name="connsiteX30-5211" fmla="*/ 0 w 10000"/>
              <a:gd name="connsiteY30-5212" fmla="*/ 212 h 10000"/>
              <a:gd name="connsiteX31-5213" fmla="*/ 0 w 10000"/>
              <a:gd name="connsiteY31-5214" fmla="*/ 106 h 10000"/>
              <a:gd name="connsiteX32-5215" fmla="*/ 0 w 10000"/>
              <a:gd name="connsiteY32-5216" fmla="*/ 0 h 10000"/>
              <a:gd name="connsiteX33-5217" fmla="*/ 179 w 10000"/>
              <a:gd name="connsiteY33-5218" fmla="*/ 0 h 10000"/>
              <a:gd name="connsiteX34-5219" fmla="*/ 359 w 10000"/>
              <a:gd name="connsiteY34-5220" fmla="*/ 0 h 10000"/>
              <a:gd name="connsiteX35-5221" fmla="*/ 538 w 10000"/>
              <a:gd name="connsiteY35-5222" fmla="*/ 0 h 10000"/>
              <a:gd name="connsiteX36-5223" fmla="*/ 897 w 10000"/>
              <a:gd name="connsiteY36-5224" fmla="*/ 0 h 10000"/>
              <a:gd name="connsiteX37-5225" fmla="*/ 1435 w 10000"/>
              <a:gd name="connsiteY37-5226" fmla="*/ 106 h 10000"/>
              <a:gd name="connsiteX38-5227" fmla="*/ 1614 w 10000"/>
              <a:gd name="connsiteY38-5228" fmla="*/ 212 h 10000"/>
              <a:gd name="connsiteX39-5229" fmla="*/ 1794 w 10000"/>
              <a:gd name="connsiteY39-5230" fmla="*/ 317 h 10000"/>
              <a:gd name="connsiteX40-5231" fmla="*/ 1973 w 10000"/>
              <a:gd name="connsiteY40-5232" fmla="*/ 423 h 10000"/>
              <a:gd name="connsiteX41-5233" fmla="*/ 1973 w 10000"/>
              <a:gd name="connsiteY41-5234" fmla="*/ 635 h 10000"/>
              <a:gd name="connsiteX42-5235" fmla="*/ 1973 w 10000"/>
              <a:gd name="connsiteY42-5236" fmla="*/ 952 h 10000"/>
              <a:gd name="connsiteX43-5237" fmla="*/ 1794 w 10000"/>
              <a:gd name="connsiteY43-5238" fmla="*/ 1058 h 10000"/>
              <a:gd name="connsiteX44-5239" fmla="*/ 1794 w 10000"/>
              <a:gd name="connsiteY44-5240" fmla="*/ 1164 h 10000"/>
              <a:gd name="connsiteX45-5241" fmla="*/ 1794 w 10000"/>
              <a:gd name="connsiteY45-5242" fmla="*/ 1468 h 10000"/>
              <a:gd name="connsiteX46-5243" fmla="*/ 1794 w 10000"/>
              <a:gd name="connsiteY46-5244" fmla="*/ 1680 h 10000"/>
              <a:gd name="connsiteX47-5245" fmla="*/ 1794 w 10000"/>
              <a:gd name="connsiteY47-5246" fmla="*/ 2103 h 10000"/>
              <a:gd name="connsiteX48-5247" fmla="*/ 1794 w 10000"/>
              <a:gd name="connsiteY48-5248" fmla="*/ 2421 h 10000"/>
              <a:gd name="connsiteX49-5249" fmla="*/ 1614 w 10000"/>
              <a:gd name="connsiteY49-5250" fmla="*/ 2950 h 10000"/>
              <a:gd name="connsiteX50-5251" fmla="*/ 1614 w 10000"/>
              <a:gd name="connsiteY50-5252" fmla="*/ 3479 h 10000"/>
              <a:gd name="connsiteX51-5253" fmla="*/ 1614 w 10000"/>
              <a:gd name="connsiteY51-5254" fmla="*/ 3995 h 10000"/>
              <a:gd name="connsiteX52-5255" fmla="*/ 1614 w 10000"/>
              <a:gd name="connsiteY52-5256" fmla="*/ 4418 h 10000"/>
              <a:gd name="connsiteX53-5257" fmla="*/ 1614 w 10000"/>
              <a:gd name="connsiteY53-5258" fmla="*/ 4841 h 10000"/>
              <a:gd name="connsiteX54-5259" fmla="*/ 1614 w 10000"/>
              <a:gd name="connsiteY54-5260" fmla="*/ 5265 h 10000"/>
              <a:gd name="connsiteX55-5261" fmla="*/ 1794 w 10000"/>
              <a:gd name="connsiteY55-5262" fmla="*/ 5582 h 10000"/>
              <a:gd name="connsiteX56-5263" fmla="*/ 1794 w 10000"/>
              <a:gd name="connsiteY56-5264" fmla="*/ 5899 h 10000"/>
              <a:gd name="connsiteX57-5265" fmla="*/ 1794 w 10000"/>
              <a:gd name="connsiteY57-5266" fmla="*/ 6111 h 10000"/>
              <a:gd name="connsiteX58-5267" fmla="*/ 1794 w 10000"/>
              <a:gd name="connsiteY58-5268" fmla="*/ 6310 h 10000"/>
              <a:gd name="connsiteX59-5269" fmla="*/ 1794 w 10000"/>
              <a:gd name="connsiteY59-5270" fmla="*/ 6944 h 10000"/>
              <a:gd name="connsiteX60-5271" fmla="*/ 1973 w 10000"/>
              <a:gd name="connsiteY60-5272" fmla="*/ 7579 h 10000"/>
              <a:gd name="connsiteX61-5273" fmla="*/ 2152 w 10000"/>
              <a:gd name="connsiteY61-5274" fmla="*/ 7897 h 10000"/>
              <a:gd name="connsiteX62-5275" fmla="*/ 2152 w 10000"/>
              <a:gd name="connsiteY62-5276" fmla="*/ 8108 h 10000"/>
              <a:gd name="connsiteX63-5277" fmla="*/ 2332 w 10000"/>
              <a:gd name="connsiteY63-5278" fmla="*/ 8320 h 10000"/>
              <a:gd name="connsiteX64-5279" fmla="*/ 2691 w 10000"/>
              <a:gd name="connsiteY64-5280" fmla="*/ 8532 h 10000"/>
              <a:gd name="connsiteX65-5281" fmla="*/ 2870 w 10000"/>
              <a:gd name="connsiteY65-5282" fmla="*/ 8638 h 10000"/>
              <a:gd name="connsiteX66-5283" fmla="*/ 3229 w 10000"/>
              <a:gd name="connsiteY66-5284" fmla="*/ 8743 h 10000"/>
              <a:gd name="connsiteX67-5285" fmla="*/ 3587 w 10000"/>
              <a:gd name="connsiteY67-5286" fmla="*/ 8836 h 10000"/>
              <a:gd name="connsiteX68-5287" fmla="*/ 3946 w 10000"/>
              <a:gd name="connsiteY68-5288" fmla="*/ 8942 h 10000"/>
              <a:gd name="connsiteX69-5289" fmla="*/ 4283 w 10000"/>
              <a:gd name="connsiteY69-5290" fmla="*/ 8942 h 10000"/>
              <a:gd name="connsiteX70-5291" fmla="*/ 4821 w 10000"/>
              <a:gd name="connsiteY70-5292" fmla="*/ 9048 h 10000"/>
              <a:gd name="connsiteX71-5293" fmla="*/ 5359 w 10000"/>
              <a:gd name="connsiteY71-5294" fmla="*/ 9048 h 10000"/>
              <a:gd name="connsiteX72-5295" fmla="*/ 5897 w 10000"/>
              <a:gd name="connsiteY72-5296" fmla="*/ 9048 h 10000"/>
              <a:gd name="connsiteX73-5297" fmla="*/ 6435 w 10000"/>
              <a:gd name="connsiteY73-5298" fmla="*/ 8942 h 10000"/>
              <a:gd name="connsiteX74-5299" fmla="*/ 6794 w 10000"/>
              <a:gd name="connsiteY74-5300" fmla="*/ 8942 h 10000"/>
              <a:gd name="connsiteX75-5301" fmla="*/ 7332 w 10000"/>
              <a:gd name="connsiteY75-5302" fmla="*/ 8836 h 10000"/>
              <a:gd name="connsiteX76-5303" fmla="*/ 7691 w 10000"/>
              <a:gd name="connsiteY76-5304" fmla="*/ 8743 h 10000"/>
              <a:gd name="connsiteX77-5305" fmla="*/ 8049 w 10000"/>
              <a:gd name="connsiteY77-5306" fmla="*/ 8638 h 10000"/>
              <a:gd name="connsiteX78-5307" fmla="*/ 10000 w 10000"/>
              <a:gd name="connsiteY78-5308" fmla="*/ 8836 h 10000"/>
              <a:gd name="connsiteX79-5309" fmla="*/ 10000 w 10000"/>
              <a:gd name="connsiteY79-5310" fmla="*/ 9048 h 10000"/>
              <a:gd name="connsiteX80-5311" fmla="*/ 9821 w 10000"/>
              <a:gd name="connsiteY80-5312" fmla="*/ 9259 h 10000"/>
              <a:gd name="connsiteX81-5313" fmla="*/ 9462 w 10000"/>
              <a:gd name="connsiteY81-5314" fmla="*/ 9365 h 10000"/>
              <a:gd name="connsiteX82-5315" fmla="*/ 9103 w 10000"/>
              <a:gd name="connsiteY82-5316" fmla="*/ 9471 h 10000"/>
              <a:gd name="connsiteX83-5317" fmla="*/ 8744 w 10000"/>
              <a:gd name="connsiteY83-5318" fmla="*/ 9577 h 10000"/>
              <a:gd name="connsiteX84-5319" fmla="*/ 8229 w 10000"/>
              <a:gd name="connsiteY84-5320" fmla="*/ 9683 h 10000"/>
              <a:gd name="connsiteX85-5321" fmla="*/ 7511 w 10000"/>
              <a:gd name="connsiteY85-5322" fmla="*/ 9788 h 10000"/>
              <a:gd name="connsiteX86-5323" fmla="*/ 6973 w 10000"/>
              <a:gd name="connsiteY86-5324" fmla="*/ 9894 h 10000"/>
              <a:gd name="connsiteX87-5325" fmla="*/ 6256 w 10000"/>
              <a:gd name="connsiteY87-5326" fmla="*/ 10000 h 10000"/>
              <a:gd name="connsiteX88-5327" fmla="*/ 5359 w 10000"/>
              <a:gd name="connsiteY88-5328" fmla="*/ 10000 h 10000"/>
              <a:gd name="connsiteX89-5329" fmla="*/ 5359 w 10000"/>
              <a:gd name="connsiteY89-5330" fmla="*/ 10000 h 10000"/>
              <a:gd name="connsiteX0-5331" fmla="*/ 5359 w 10000"/>
              <a:gd name="connsiteY0-5332" fmla="*/ 10000 h 10000"/>
              <a:gd name="connsiteX1-5333" fmla="*/ 4641 w 10000"/>
              <a:gd name="connsiteY1-5334" fmla="*/ 9894 h 10000"/>
              <a:gd name="connsiteX2-5335" fmla="*/ 3946 w 10000"/>
              <a:gd name="connsiteY2-5336" fmla="*/ 9894 h 10000"/>
              <a:gd name="connsiteX3-5337" fmla="*/ 3408 w 10000"/>
              <a:gd name="connsiteY3-5338" fmla="*/ 9788 h 10000"/>
              <a:gd name="connsiteX4-5339" fmla="*/ 2870 w 10000"/>
              <a:gd name="connsiteY4-5340" fmla="*/ 9683 h 10000"/>
              <a:gd name="connsiteX5-5341" fmla="*/ 2511 w 10000"/>
              <a:gd name="connsiteY5-5342" fmla="*/ 9577 h 10000"/>
              <a:gd name="connsiteX6-5343" fmla="*/ 2152 w 10000"/>
              <a:gd name="connsiteY6-5344" fmla="*/ 9365 h 10000"/>
              <a:gd name="connsiteX7-5345" fmla="*/ 1794 w 10000"/>
              <a:gd name="connsiteY7-5346" fmla="*/ 9153 h 10000"/>
              <a:gd name="connsiteX8-5347" fmla="*/ 1614 w 10000"/>
              <a:gd name="connsiteY8-5348" fmla="*/ 8942 h 10000"/>
              <a:gd name="connsiteX9-5349" fmla="*/ 1256 w 10000"/>
              <a:gd name="connsiteY9-5350" fmla="*/ 8638 h 10000"/>
              <a:gd name="connsiteX10-5351" fmla="*/ 1076 w 10000"/>
              <a:gd name="connsiteY10-5352" fmla="*/ 8320 h 10000"/>
              <a:gd name="connsiteX11-5353" fmla="*/ 897 w 10000"/>
              <a:gd name="connsiteY11-5354" fmla="*/ 8003 h 10000"/>
              <a:gd name="connsiteX12-5355" fmla="*/ 897 w 10000"/>
              <a:gd name="connsiteY12-5356" fmla="*/ 7685 h 10000"/>
              <a:gd name="connsiteX13-5357" fmla="*/ 717 w 10000"/>
              <a:gd name="connsiteY13-5358" fmla="*/ 7474 h 10000"/>
              <a:gd name="connsiteX14-5359" fmla="*/ 717 w 10000"/>
              <a:gd name="connsiteY14-5360" fmla="*/ 7156 h 10000"/>
              <a:gd name="connsiteX15-5361" fmla="*/ 717 w 10000"/>
              <a:gd name="connsiteY15-5362" fmla="*/ 6733 h 10000"/>
              <a:gd name="connsiteX16-5363" fmla="*/ 717 w 10000"/>
              <a:gd name="connsiteY16-5364" fmla="*/ 6310 h 10000"/>
              <a:gd name="connsiteX17-5365" fmla="*/ 717 w 10000"/>
              <a:gd name="connsiteY17-5366" fmla="*/ 5794 h 10000"/>
              <a:gd name="connsiteX18-5367" fmla="*/ 717 w 10000"/>
              <a:gd name="connsiteY18-5368" fmla="*/ 5159 h 10000"/>
              <a:gd name="connsiteX19-5369" fmla="*/ 717 w 10000"/>
              <a:gd name="connsiteY19-5370" fmla="*/ 4524 h 10000"/>
              <a:gd name="connsiteX20-5371" fmla="*/ 717 w 10000"/>
              <a:gd name="connsiteY20-5372" fmla="*/ 3690 h 10000"/>
              <a:gd name="connsiteX21-5373" fmla="*/ 717 w 10000"/>
              <a:gd name="connsiteY21-5374" fmla="*/ 2950 h 10000"/>
              <a:gd name="connsiteX22-5375" fmla="*/ 717 w 10000"/>
              <a:gd name="connsiteY22-5376" fmla="*/ 2315 h 10000"/>
              <a:gd name="connsiteX23-5377" fmla="*/ 538 w 10000"/>
              <a:gd name="connsiteY23-5378" fmla="*/ 1786 h 10000"/>
              <a:gd name="connsiteX24-5379" fmla="*/ 538 w 10000"/>
              <a:gd name="connsiteY24-5380" fmla="*/ 1362 h 10000"/>
              <a:gd name="connsiteX25-5381" fmla="*/ 538 w 10000"/>
              <a:gd name="connsiteY25-5382" fmla="*/ 952 h 10000"/>
              <a:gd name="connsiteX26-5383" fmla="*/ 538 w 10000"/>
              <a:gd name="connsiteY26-5384" fmla="*/ 635 h 10000"/>
              <a:gd name="connsiteX27-5385" fmla="*/ 359 w 10000"/>
              <a:gd name="connsiteY27-5386" fmla="*/ 529 h 10000"/>
              <a:gd name="connsiteX28-5387" fmla="*/ 359 w 10000"/>
              <a:gd name="connsiteY28-5388" fmla="*/ 423 h 10000"/>
              <a:gd name="connsiteX29-5389" fmla="*/ 179 w 10000"/>
              <a:gd name="connsiteY29-5390" fmla="*/ 317 h 10000"/>
              <a:gd name="connsiteX30-5391" fmla="*/ 0 w 10000"/>
              <a:gd name="connsiteY30-5392" fmla="*/ 212 h 10000"/>
              <a:gd name="connsiteX31-5393" fmla="*/ 0 w 10000"/>
              <a:gd name="connsiteY31-5394" fmla="*/ 106 h 10000"/>
              <a:gd name="connsiteX32-5395" fmla="*/ 0 w 10000"/>
              <a:gd name="connsiteY32-5396" fmla="*/ 0 h 10000"/>
              <a:gd name="connsiteX33-5397" fmla="*/ 179 w 10000"/>
              <a:gd name="connsiteY33-5398" fmla="*/ 0 h 10000"/>
              <a:gd name="connsiteX34-5399" fmla="*/ 359 w 10000"/>
              <a:gd name="connsiteY34-5400" fmla="*/ 0 h 10000"/>
              <a:gd name="connsiteX35-5401" fmla="*/ 538 w 10000"/>
              <a:gd name="connsiteY35-5402" fmla="*/ 0 h 10000"/>
              <a:gd name="connsiteX36-5403" fmla="*/ 897 w 10000"/>
              <a:gd name="connsiteY36-5404" fmla="*/ 0 h 10000"/>
              <a:gd name="connsiteX37-5405" fmla="*/ 1435 w 10000"/>
              <a:gd name="connsiteY37-5406" fmla="*/ 106 h 10000"/>
              <a:gd name="connsiteX38-5407" fmla="*/ 1614 w 10000"/>
              <a:gd name="connsiteY38-5408" fmla="*/ 212 h 10000"/>
              <a:gd name="connsiteX39-5409" fmla="*/ 1794 w 10000"/>
              <a:gd name="connsiteY39-5410" fmla="*/ 317 h 10000"/>
              <a:gd name="connsiteX40-5411" fmla="*/ 1973 w 10000"/>
              <a:gd name="connsiteY40-5412" fmla="*/ 423 h 10000"/>
              <a:gd name="connsiteX41-5413" fmla="*/ 1973 w 10000"/>
              <a:gd name="connsiteY41-5414" fmla="*/ 635 h 10000"/>
              <a:gd name="connsiteX42-5415" fmla="*/ 1973 w 10000"/>
              <a:gd name="connsiteY42-5416" fmla="*/ 952 h 10000"/>
              <a:gd name="connsiteX43-5417" fmla="*/ 1794 w 10000"/>
              <a:gd name="connsiteY43-5418" fmla="*/ 1058 h 10000"/>
              <a:gd name="connsiteX44-5419" fmla="*/ 1794 w 10000"/>
              <a:gd name="connsiteY44-5420" fmla="*/ 1164 h 10000"/>
              <a:gd name="connsiteX45-5421" fmla="*/ 1794 w 10000"/>
              <a:gd name="connsiteY45-5422" fmla="*/ 1468 h 10000"/>
              <a:gd name="connsiteX46-5423" fmla="*/ 1794 w 10000"/>
              <a:gd name="connsiteY46-5424" fmla="*/ 1680 h 10000"/>
              <a:gd name="connsiteX47-5425" fmla="*/ 1794 w 10000"/>
              <a:gd name="connsiteY47-5426" fmla="*/ 2103 h 10000"/>
              <a:gd name="connsiteX48-5427" fmla="*/ 1794 w 10000"/>
              <a:gd name="connsiteY48-5428" fmla="*/ 2421 h 10000"/>
              <a:gd name="connsiteX49-5429" fmla="*/ 1614 w 10000"/>
              <a:gd name="connsiteY49-5430" fmla="*/ 2950 h 10000"/>
              <a:gd name="connsiteX50-5431" fmla="*/ 1614 w 10000"/>
              <a:gd name="connsiteY50-5432" fmla="*/ 3479 h 10000"/>
              <a:gd name="connsiteX51-5433" fmla="*/ 1614 w 10000"/>
              <a:gd name="connsiteY51-5434" fmla="*/ 3995 h 10000"/>
              <a:gd name="connsiteX52-5435" fmla="*/ 1614 w 10000"/>
              <a:gd name="connsiteY52-5436" fmla="*/ 4418 h 10000"/>
              <a:gd name="connsiteX53-5437" fmla="*/ 1614 w 10000"/>
              <a:gd name="connsiteY53-5438" fmla="*/ 4841 h 10000"/>
              <a:gd name="connsiteX54-5439" fmla="*/ 1614 w 10000"/>
              <a:gd name="connsiteY54-5440" fmla="*/ 5265 h 10000"/>
              <a:gd name="connsiteX55-5441" fmla="*/ 1794 w 10000"/>
              <a:gd name="connsiteY55-5442" fmla="*/ 5582 h 10000"/>
              <a:gd name="connsiteX56-5443" fmla="*/ 1794 w 10000"/>
              <a:gd name="connsiteY56-5444" fmla="*/ 5899 h 10000"/>
              <a:gd name="connsiteX57-5445" fmla="*/ 1794 w 10000"/>
              <a:gd name="connsiteY57-5446" fmla="*/ 6111 h 10000"/>
              <a:gd name="connsiteX58-5447" fmla="*/ 1794 w 10000"/>
              <a:gd name="connsiteY58-5448" fmla="*/ 6310 h 10000"/>
              <a:gd name="connsiteX59-5449" fmla="*/ 1794 w 10000"/>
              <a:gd name="connsiteY59-5450" fmla="*/ 6944 h 10000"/>
              <a:gd name="connsiteX60-5451" fmla="*/ 1973 w 10000"/>
              <a:gd name="connsiteY60-5452" fmla="*/ 7579 h 10000"/>
              <a:gd name="connsiteX61-5453" fmla="*/ 2152 w 10000"/>
              <a:gd name="connsiteY61-5454" fmla="*/ 7897 h 10000"/>
              <a:gd name="connsiteX62-5455" fmla="*/ 2152 w 10000"/>
              <a:gd name="connsiteY62-5456" fmla="*/ 8108 h 10000"/>
              <a:gd name="connsiteX63-5457" fmla="*/ 2332 w 10000"/>
              <a:gd name="connsiteY63-5458" fmla="*/ 8320 h 10000"/>
              <a:gd name="connsiteX64-5459" fmla="*/ 2691 w 10000"/>
              <a:gd name="connsiteY64-5460" fmla="*/ 8532 h 10000"/>
              <a:gd name="connsiteX65-5461" fmla="*/ 2870 w 10000"/>
              <a:gd name="connsiteY65-5462" fmla="*/ 8638 h 10000"/>
              <a:gd name="connsiteX66-5463" fmla="*/ 3229 w 10000"/>
              <a:gd name="connsiteY66-5464" fmla="*/ 8743 h 10000"/>
              <a:gd name="connsiteX67-5465" fmla="*/ 3587 w 10000"/>
              <a:gd name="connsiteY67-5466" fmla="*/ 8836 h 10000"/>
              <a:gd name="connsiteX68-5467" fmla="*/ 3946 w 10000"/>
              <a:gd name="connsiteY68-5468" fmla="*/ 8942 h 10000"/>
              <a:gd name="connsiteX69-5469" fmla="*/ 4283 w 10000"/>
              <a:gd name="connsiteY69-5470" fmla="*/ 8942 h 10000"/>
              <a:gd name="connsiteX70-5471" fmla="*/ 4821 w 10000"/>
              <a:gd name="connsiteY70-5472" fmla="*/ 9048 h 10000"/>
              <a:gd name="connsiteX71-5473" fmla="*/ 5359 w 10000"/>
              <a:gd name="connsiteY71-5474" fmla="*/ 9048 h 10000"/>
              <a:gd name="connsiteX72-5475" fmla="*/ 5897 w 10000"/>
              <a:gd name="connsiteY72-5476" fmla="*/ 9048 h 10000"/>
              <a:gd name="connsiteX73-5477" fmla="*/ 6435 w 10000"/>
              <a:gd name="connsiteY73-5478" fmla="*/ 8942 h 10000"/>
              <a:gd name="connsiteX74-5479" fmla="*/ 6794 w 10000"/>
              <a:gd name="connsiteY74-5480" fmla="*/ 8942 h 10000"/>
              <a:gd name="connsiteX75-5481" fmla="*/ 7332 w 10000"/>
              <a:gd name="connsiteY75-5482" fmla="*/ 8836 h 10000"/>
              <a:gd name="connsiteX76-5483" fmla="*/ 7691 w 10000"/>
              <a:gd name="connsiteY76-5484" fmla="*/ 8743 h 10000"/>
              <a:gd name="connsiteX77-5485" fmla="*/ 8049 w 10000"/>
              <a:gd name="connsiteY77-5486" fmla="*/ 8638 h 10000"/>
              <a:gd name="connsiteX78-5487" fmla="*/ 10000 w 10000"/>
              <a:gd name="connsiteY78-5488" fmla="*/ 9048 h 10000"/>
              <a:gd name="connsiteX79-5489" fmla="*/ 9821 w 10000"/>
              <a:gd name="connsiteY79-5490" fmla="*/ 9259 h 10000"/>
              <a:gd name="connsiteX80-5491" fmla="*/ 9462 w 10000"/>
              <a:gd name="connsiteY80-5492" fmla="*/ 9365 h 10000"/>
              <a:gd name="connsiteX81-5493" fmla="*/ 9103 w 10000"/>
              <a:gd name="connsiteY81-5494" fmla="*/ 9471 h 10000"/>
              <a:gd name="connsiteX82-5495" fmla="*/ 8744 w 10000"/>
              <a:gd name="connsiteY82-5496" fmla="*/ 9577 h 10000"/>
              <a:gd name="connsiteX83-5497" fmla="*/ 8229 w 10000"/>
              <a:gd name="connsiteY83-5498" fmla="*/ 9683 h 10000"/>
              <a:gd name="connsiteX84-5499" fmla="*/ 7511 w 10000"/>
              <a:gd name="connsiteY84-5500" fmla="*/ 9788 h 10000"/>
              <a:gd name="connsiteX85-5501" fmla="*/ 6973 w 10000"/>
              <a:gd name="connsiteY85-5502" fmla="*/ 9894 h 10000"/>
              <a:gd name="connsiteX86-5503" fmla="*/ 6256 w 10000"/>
              <a:gd name="connsiteY86-5504" fmla="*/ 10000 h 10000"/>
              <a:gd name="connsiteX87-5505" fmla="*/ 5359 w 10000"/>
              <a:gd name="connsiteY87-5506" fmla="*/ 10000 h 10000"/>
              <a:gd name="connsiteX88-5507" fmla="*/ 5359 w 10000"/>
              <a:gd name="connsiteY88-5508" fmla="*/ 10000 h 10000"/>
              <a:gd name="connsiteX0-5509" fmla="*/ 5359 w 9821"/>
              <a:gd name="connsiteY0-5510" fmla="*/ 10000 h 10000"/>
              <a:gd name="connsiteX1-5511" fmla="*/ 4641 w 9821"/>
              <a:gd name="connsiteY1-5512" fmla="*/ 9894 h 10000"/>
              <a:gd name="connsiteX2-5513" fmla="*/ 3946 w 9821"/>
              <a:gd name="connsiteY2-5514" fmla="*/ 9894 h 10000"/>
              <a:gd name="connsiteX3-5515" fmla="*/ 3408 w 9821"/>
              <a:gd name="connsiteY3-5516" fmla="*/ 9788 h 10000"/>
              <a:gd name="connsiteX4-5517" fmla="*/ 2870 w 9821"/>
              <a:gd name="connsiteY4-5518" fmla="*/ 9683 h 10000"/>
              <a:gd name="connsiteX5-5519" fmla="*/ 2511 w 9821"/>
              <a:gd name="connsiteY5-5520" fmla="*/ 9577 h 10000"/>
              <a:gd name="connsiteX6-5521" fmla="*/ 2152 w 9821"/>
              <a:gd name="connsiteY6-5522" fmla="*/ 9365 h 10000"/>
              <a:gd name="connsiteX7-5523" fmla="*/ 1794 w 9821"/>
              <a:gd name="connsiteY7-5524" fmla="*/ 9153 h 10000"/>
              <a:gd name="connsiteX8-5525" fmla="*/ 1614 w 9821"/>
              <a:gd name="connsiteY8-5526" fmla="*/ 8942 h 10000"/>
              <a:gd name="connsiteX9-5527" fmla="*/ 1256 w 9821"/>
              <a:gd name="connsiteY9-5528" fmla="*/ 8638 h 10000"/>
              <a:gd name="connsiteX10-5529" fmla="*/ 1076 w 9821"/>
              <a:gd name="connsiteY10-5530" fmla="*/ 8320 h 10000"/>
              <a:gd name="connsiteX11-5531" fmla="*/ 897 w 9821"/>
              <a:gd name="connsiteY11-5532" fmla="*/ 8003 h 10000"/>
              <a:gd name="connsiteX12-5533" fmla="*/ 897 w 9821"/>
              <a:gd name="connsiteY12-5534" fmla="*/ 7685 h 10000"/>
              <a:gd name="connsiteX13-5535" fmla="*/ 717 w 9821"/>
              <a:gd name="connsiteY13-5536" fmla="*/ 7474 h 10000"/>
              <a:gd name="connsiteX14-5537" fmla="*/ 717 w 9821"/>
              <a:gd name="connsiteY14-5538" fmla="*/ 7156 h 10000"/>
              <a:gd name="connsiteX15-5539" fmla="*/ 717 w 9821"/>
              <a:gd name="connsiteY15-5540" fmla="*/ 6733 h 10000"/>
              <a:gd name="connsiteX16-5541" fmla="*/ 717 w 9821"/>
              <a:gd name="connsiteY16-5542" fmla="*/ 6310 h 10000"/>
              <a:gd name="connsiteX17-5543" fmla="*/ 717 w 9821"/>
              <a:gd name="connsiteY17-5544" fmla="*/ 5794 h 10000"/>
              <a:gd name="connsiteX18-5545" fmla="*/ 717 w 9821"/>
              <a:gd name="connsiteY18-5546" fmla="*/ 5159 h 10000"/>
              <a:gd name="connsiteX19-5547" fmla="*/ 717 w 9821"/>
              <a:gd name="connsiteY19-5548" fmla="*/ 4524 h 10000"/>
              <a:gd name="connsiteX20-5549" fmla="*/ 717 w 9821"/>
              <a:gd name="connsiteY20-5550" fmla="*/ 3690 h 10000"/>
              <a:gd name="connsiteX21-5551" fmla="*/ 717 w 9821"/>
              <a:gd name="connsiteY21-5552" fmla="*/ 2950 h 10000"/>
              <a:gd name="connsiteX22-5553" fmla="*/ 717 w 9821"/>
              <a:gd name="connsiteY22-5554" fmla="*/ 2315 h 10000"/>
              <a:gd name="connsiteX23-5555" fmla="*/ 538 w 9821"/>
              <a:gd name="connsiteY23-5556" fmla="*/ 1786 h 10000"/>
              <a:gd name="connsiteX24-5557" fmla="*/ 538 w 9821"/>
              <a:gd name="connsiteY24-5558" fmla="*/ 1362 h 10000"/>
              <a:gd name="connsiteX25-5559" fmla="*/ 538 w 9821"/>
              <a:gd name="connsiteY25-5560" fmla="*/ 952 h 10000"/>
              <a:gd name="connsiteX26-5561" fmla="*/ 538 w 9821"/>
              <a:gd name="connsiteY26-5562" fmla="*/ 635 h 10000"/>
              <a:gd name="connsiteX27-5563" fmla="*/ 359 w 9821"/>
              <a:gd name="connsiteY27-5564" fmla="*/ 529 h 10000"/>
              <a:gd name="connsiteX28-5565" fmla="*/ 359 w 9821"/>
              <a:gd name="connsiteY28-5566" fmla="*/ 423 h 10000"/>
              <a:gd name="connsiteX29-5567" fmla="*/ 179 w 9821"/>
              <a:gd name="connsiteY29-5568" fmla="*/ 317 h 10000"/>
              <a:gd name="connsiteX30-5569" fmla="*/ 0 w 9821"/>
              <a:gd name="connsiteY30-5570" fmla="*/ 212 h 10000"/>
              <a:gd name="connsiteX31-5571" fmla="*/ 0 w 9821"/>
              <a:gd name="connsiteY31-5572" fmla="*/ 106 h 10000"/>
              <a:gd name="connsiteX32-5573" fmla="*/ 0 w 9821"/>
              <a:gd name="connsiteY32-5574" fmla="*/ 0 h 10000"/>
              <a:gd name="connsiteX33-5575" fmla="*/ 179 w 9821"/>
              <a:gd name="connsiteY33-5576" fmla="*/ 0 h 10000"/>
              <a:gd name="connsiteX34-5577" fmla="*/ 359 w 9821"/>
              <a:gd name="connsiteY34-5578" fmla="*/ 0 h 10000"/>
              <a:gd name="connsiteX35-5579" fmla="*/ 538 w 9821"/>
              <a:gd name="connsiteY35-5580" fmla="*/ 0 h 10000"/>
              <a:gd name="connsiteX36-5581" fmla="*/ 897 w 9821"/>
              <a:gd name="connsiteY36-5582" fmla="*/ 0 h 10000"/>
              <a:gd name="connsiteX37-5583" fmla="*/ 1435 w 9821"/>
              <a:gd name="connsiteY37-5584" fmla="*/ 106 h 10000"/>
              <a:gd name="connsiteX38-5585" fmla="*/ 1614 w 9821"/>
              <a:gd name="connsiteY38-5586" fmla="*/ 212 h 10000"/>
              <a:gd name="connsiteX39-5587" fmla="*/ 1794 w 9821"/>
              <a:gd name="connsiteY39-5588" fmla="*/ 317 h 10000"/>
              <a:gd name="connsiteX40-5589" fmla="*/ 1973 w 9821"/>
              <a:gd name="connsiteY40-5590" fmla="*/ 423 h 10000"/>
              <a:gd name="connsiteX41-5591" fmla="*/ 1973 w 9821"/>
              <a:gd name="connsiteY41-5592" fmla="*/ 635 h 10000"/>
              <a:gd name="connsiteX42-5593" fmla="*/ 1973 w 9821"/>
              <a:gd name="connsiteY42-5594" fmla="*/ 952 h 10000"/>
              <a:gd name="connsiteX43-5595" fmla="*/ 1794 w 9821"/>
              <a:gd name="connsiteY43-5596" fmla="*/ 1058 h 10000"/>
              <a:gd name="connsiteX44-5597" fmla="*/ 1794 w 9821"/>
              <a:gd name="connsiteY44-5598" fmla="*/ 1164 h 10000"/>
              <a:gd name="connsiteX45-5599" fmla="*/ 1794 w 9821"/>
              <a:gd name="connsiteY45-5600" fmla="*/ 1468 h 10000"/>
              <a:gd name="connsiteX46-5601" fmla="*/ 1794 w 9821"/>
              <a:gd name="connsiteY46-5602" fmla="*/ 1680 h 10000"/>
              <a:gd name="connsiteX47-5603" fmla="*/ 1794 w 9821"/>
              <a:gd name="connsiteY47-5604" fmla="*/ 2103 h 10000"/>
              <a:gd name="connsiteX48-5605" fmla="*/ 1794 w 9821"/>
              <a:gd name="connsiteY48-5606" fmla="*/ 2421 h 10000"/>
              <a:gd name="connsiteX49-5607" fmla="*/ 1614 w 9821"/>
              <a:gd name="connsiteY49-5608" fmla="*/ 2950 h 10000"/>
              <a:gd name="connsiteX50-5609" fmla="*/ 1614 w 9821"/>
              <a:gd name="connsiteY50-5610" fmla="*/ 3479 h 10000"/>
              <a:gd name="connsiteX51-5611" fmla="*/ 1614 w 9821"/>
              <a:gd name="connsiteY51-5612" fmla="*/ 3995 h 10000"/>
              <a:gd name="connsiteX52-5613" fmla="*/ 1614 w 9821"/>
              <a:gd name="connsiteY52-5614" fmla="*/ 4418 h 10000"/>
              <a:gd name="connsiteX53-5615" fmla="*/ 1614 w 9821"/>
              <a:gd name="connsiteY53-5616" fmla="*/ 4841 h 10000"/>
              <a:gd name="connsiteX54-5617" fmla="*/ 1614 w 9821"/>
              <a:gd name="connsiteY54-5618" fmla="*/ 5265 h 10000"/>
              <a:gd name="connsiteX55-5619" fmla="*/ 1794 w 9821"/>
              <a:gd name="connsiteY55-5620" fmla="*/ 5582 h 10000"/>
              <a:gd name="connsiteX56-5621" fmla="*/ 1794 w 9821"/>
              <a:gd name="connsiteY56-5622" fmla="*/ 5899 h 10000"/>
              <a:gd name="connsiteX57-5623" fmla="*/ 1794 w 9821"/>
              <a:gd name="connsiteY57-5624" fmla="*/ 6111 h 10000"/>
              <a:gd name="connsiteX58-5625" fmla="*/ 1794 w 9821"/>
              <a:gd name="connsiteY58-5626" fmla="*/ 6310 h 10000"/>
              <a:gd name="connsiteX59-5627" fmla="*/ 1794 w 9821"/>
              <a:gd name="connsiteY59-5628" fmla="*/ 6944 h 10000"/>
              <a:gd name="connsiteX60-5629" fmla="*/ 1973 w 9821"/>
              <a:gd name="connsiteY60-5630" fmla="*/ 7579 h 10000"/>
              <a:gd name="connsiteX61-5631" fmla="*/ 2152 w 9821"/>
              <a:gd name="connsiteY61-5632" fmla="*/ 7897 h 10000"/>
              <a:gd name="connsiteX62-5633" fmla="*/ 2152 w 9821"/>
              <a:gd name="connsiteY62-5634" fmla="*/ 8108 h 10000"/>
              <a:gd name="connsiteX63-5635" fmla="*/ 2332 w 9821"/>
              <a:gd name="connsiteY63-5636" fmla="*/ 8320 h 10000"/>
              <a:gd name="connsiteX64-5637" fmla="*/ 2691 w 9821"/>
              <a:gd name="connsiteY64-5638" fmla="*/ 8532 h 10000"/>
              <a:gd name="connsiteX65-5639" fmla="*/ 2870 w 9821"/>
              <a:gd name="connsiteY65-5640" fmla="*/ 8638 h 10000"/>
              <a:gd name="connsiteX66-5641" fmla="*/ 3229 w 9821"/>
              <a:gd name="connsiteY66-5642" fmla="*/ 8743 h 10000"/>
              <a:gd name="connsiteX67-5643" fmla="*/ 3587 w 9821"/>
              <a:gd name="connsiteY67-5644" fmla="*/ 8836 h 10000"/>
              <a:gd name="connsiteX68-5645" fmla="*/ 3946 w 9821"/>
              <a:gd name="connsiteY68-5646" fmla="*/ 8942 h 10000"/>
              <a:gd name="connsiteX69-5647" fmla="*/ 4283 w 9821"/>
              <a:gd name="connsiteY69-5648" fmla="*/ 8942 h 10000"/>
              <a:gd name="connsiteX70-5649" fmla="*/ 4821 w 9821"/>
              <a:gd name="connsiteY70-5650" fmla="*/ 9048 h 10000"/>
              <a:gd name="connsiteX71-5651" fmla="*/ 5359 w 9821"/>
              <a:gd name="connsiteY71-5652" fmla="*/ 9048 h 10000"/>
              <a:gd name="connsiteX72-5653" fmla="*/ 5897 w 9821"/>
              <a:gd name="connsiteY72-5654" fmla="*/ 9048 h 10000"/>
              <a:gd name="connsiteX73-5655" fmla="*/ 6435 w 9821"/>
              <a:gd name="connsiteY73-5656" fmla="*/ 8942 h 10000"/>
              <a:gd name="connsiteX74-5657" fmla="*/ 6794 w 9821"/>
              <a:gd name="connsiteY74-5658" fmla="*/ 8942 h 10000"/>
              <a:gd name="connsiteX75-5659" fmla="*/ 7332 w 9821"/>
              <a:gd name="connsiteY75-5660" fmla="*/ 8836 h 10000"/>
              <a:gd name="connsiteX76-5661" fmla="*/ 7691 w 9821"/>
              <a:gd name="connsiteY76-5662" fmla="*/ 8743 h 10000"/>
              <a:gd name="connsiteX77-5663" fmla="*/ 8049 w 9821"/>
              <a:gd name="connsiteY77-5664" fmla="*/ 8638 h 10000"/>
              <a:gd name="connsiteX78-5665" fmla="*/ 9821 w 9821"/>
              <a:gd name="connsiteY78-5666" fmla="*/ 9259 h 10000"/>
              <a:gd name="connsiteX79-5667" fmla="*/ 9462 w 9821"/>
              <a:gd name="connsiteY79-5668" fmla="*/ 9365 h 10000"/>
              <a:gd name="connsiteX80-5669" fmla="*/ 9103 w 9821"/>
              <a:gd name="connsiteY80-5670" fmla="*/ 9471 h 10000"/>
              <a:gd name="connsiteX81-5671" fmla="*/ 8744 w 9821"/>
              <a:gd name="connsiteY81-5672" fmla="*/ 9577 h 10000"/>
              <a:gd name="connsiteX82-5673" fmla="*/ 8229 w 9821"/>
              <a:gd name="connsiteY82-5674" fmla="*/ 9683 h 10000"/>
              <a:gd name="connsiteX83-5675" fmla="*/ 7511 w 9821"/>
              <a:gd name="connsiteY83-5676" fmla="*/ 9788 h 10000"/>
              <a:gd name="connsiteX84-5677" fmla="*/ 6973 w 9821"/>
              <a:gd name="connsiteY84-5678" fmla="*/ 9894 h 10000"/>
              <a:gd name="connsiteX85-5679" fmla="*/ 6256 w 9821"/>
              <a:gd name="connsiteY85-5680" fmla="*/ 10000 h 10000"/>
              <a:gd name="connsiteX86-5681" fmla="*/ 5359 w 9821"/>
              <a:gd name="connsiteY86-5682" fmla="*/ 10000 h 10000"/>
              <a:gd name="connsiteX87-5683" fmla="*/ 5359 w 9821"/>
              <a:gd name="connsiteY87-5684" fmla="*/ 10000 h 10000"/>
              <a:gd name="connsiteX0-5685" fmla="*/ 5457 w 9634"/>
              <a:gd name="connsiteY0-5686" fmla="*/ 10000 h 10000"/>
              <a:gd name="connsiteX1-5687" fmla="*/ 4726 w 9634"/>
              <a:gd name="connsiteY1-5688" fmla="*/ 9894 h 10000"/>
              <a:gd name="connsiteX2-5689" fmla="*/ 4018 w 9634"/>
              <a:gd name="connsiteY2-5690" fmla="*/ 9894 h 10000"/>
              <a:gd name="connsiteX3-5691" fmla="*/ 3470 w 9634"/>
              <a:gd name="connsiteY3-5692" fmla="*/ 9788 h 10000"/>
              <a:gd name="connsiteX4-5693" fmla="*/ 2922 w 9634"/>
              <a:gd name="connsiteY4-5694" fmla="*/ 9683 h 10000"/>
              <a:gd name="connsiteX5-5695" fmla="*/ 2557 w 9634"/>
              <a:gd name="connsiteY5-5696" fmla="*/ 9577 h 10000"/>
              <a:gd name="connsiteX6-5697" fmla="*/ 2191 w 9634"/>
              <a:gd name="connsiteY6-5698" fmla="*/ 9365 h 10000"/>
              <a:gd name="connsiteX7-5699" fmla="*/ 1827 w 9634"/>
              <a:gd name="connsiteY7-5700" fmla="*/ 9153 h 10000"/>
              <a:gd name="connsiteX8-5701" fmla="*/ 1643 w 9634"/>
              <a:gd name="connsiteY8-5702" fmla="*/ 8942 h 10000"/>
              <a:gd name="connsiteX9-5703" fmla="*/ 1279 w 9634"/>
              <a:gd name="connsiteY9-5704" fmla="*/ 8638 h 10000"/>
              <a:gd name="connsiteX10-5705" fmla="*/ 1096 w 9634"/>
              <a:gd name="connsiteY10-5706" fmla="*/ 8320 h 10000"/>
              <a:gd name="connsiteX11-5707" fmla="*/ 913 w 9634"/>
              <a:gd name="connsiteY11-5708" fmla="*/ 8003 h 10000"/>
              <a:gd name="connsiteX12-5709" fmla="*/ 913 w 9634"/>
              <a:gd name="connsiteY12-5710" fmla="*/ 7685 h 10000"/>
              <a:gd name="connsiteX13-5711" fmla="*/ 730 w 9634"/>
              <a:gd name="connsiteY13-5712" fmla="*/ 7474 h 10000"/>
              <a:gd name="connsiteX14-5713" fmla="*/ 730 w 9634"/>
              <a:gd name="connsiteY14-5714" fmla="*/ 7156 h 10000"/>
              <a:gd name="connsiteX15-5715" fmla="*/ 730 w 9634"/>
              <a:gd name="connsiteY15-5716" fmla="*/ 6733 h 10000"/>
              <a:gd name="connsiteX16-5717" fmla="*/ 730 w 9634"/>
              <a:gd name="connsiteY16-5718" fmla="*/ 6310 h 10000"/>
              <a:gd name="connsiteX17-5719" fmla="*/ 730 w 9634"/>
              <a:gd name="connsiteY17-5720" fmla="*/ 5794 h 10000"/>
              <a:gd name="connsiteX18-5721" fmla="*/ 730 w 9634"/>
              <a:gd name="connsiteY18-5722" fmla="*/ 5159 h 10000"/>
              <a:gd name="connsiteX19-5723" fmla="*/ 730 w 9634"/>
              <a:gd name="connsiteY19-5724" fmla="*/ 4524 h 10000"/>
              <a:gd name="connsiteX20-5725" fmla="*/ 730 w 9634"/>
              <a:gd name="connsiteY20-5726" fmla="*/ 3690 h 10000"/>
              <a:gd name="connsiteX21-5727" fmla="*/ 730 w 9634"/>
              <a:gd name="connsiteY21-5728" fmla="*/ 2950 h 10000"/>
              <a:gd name="connsiteX22-5729" fmla="*/ 730 w 9634"/>
              <a:gd name="connsiteY22-5730" fmla="*/ 2315 h 10000"/>
              <a:gd name="connsiteX23-5731" fmla="*/ 548 w 9634"/>
              <a:gd name="connsiteY23-5732" fmla="*/ 1786 h 10000"/>
              <a:gd name="connsiteX24-5733" fmla="*/ 548 w 9634"/>
              <a:gd name="connsiteY24-5734" fmla="*/ 1362 h 10000"/>
              <a:gd name="connsiteX25-5735" fmla="*/ 548 w 9634"/>
              <a:gd name="connsiteY25-5736" fmla="*/ 952 h 10000"/>
              <a:gd name="connsiteX26-5737" fmla="*/ 548 w 9634"/>
              <a:gd name="connsiteY26-5738" fmla="*/ 635 h 10000"/>
              <a:gd name="connsiteX27-5739" fmla="*/ 366 w 9634"/>
              <a:gd name="connsiteY27-5740" fmla="*/ 529 h 10000"/>
              <a:gd name="connsiteX28-5741" fmla="*/ 366 w 9634"/>
              <a:gd name="connsiteY28-5742" fmla="*/ 423 h 10000"/>
              <a:gd name="connsiteX29-5743" fmla="*/ 182 w 9634"/>
              <a:gd name="connsiteY29-5744" fmla="*/ 317 h 10000"/>
              <a:gd name="connsiteX30-5745" fmla="*/ 0 w 9634"/>
              <a:gd name="connsiteY30-5746" fmla="*/ 212 h 10000"/>
              <a:gd name="connsiteX31-5747" fmla="*/ 0 w 9634"/>
              <a:gd name="connsiteY31-5748" fmla="*/ 106 h 10000"/>
              <a:gd name="connsiteX32-5749" fmla="*/ 0 w 9634"/>
              <a:gd name="connsiteY32-5750" fmla="*/ 0 h 10000"/>
              <a:gd name="connsiteX33-5751" fmla="*/ 182 w 9634"/>
              <a:gd name="connsiteY33-5752" fmla="*/ 0 h 10000"/>
              <a:gd name="connsiteX34-5753" fmla="*/ 366 w 9634"/>
              <a:gd name="connsiteY34-5754" fmla="*/ 0 h 10000"/>
              <a:gd name="connsiteX35-5755" fmla="*/ 548 w 9634"/>
              <a:gd name="connsiteY35-5756" fmla="*/ 0 h 10000"/>
              <a:gd name="connsiteX36-5757" fmla="*/ 913 w 9634"/>
              <a:gd name="connsiteY36-5758" fmla="*/ 0 h 10000"/>
              <a:gd name="connsiteX37-5759" fmla="*/ 1461 w 9634"/>
              <a:gd name="connsiteY37-5760" fmla="*/ 106 h 10000"/>
              <a:gd name="connsiteX38-5761" fmla="*/ 1643 w 9634"/>
              <a:gd name="connsiteY38-5762" fmla="*/ 212 h 10000"/>
              <a:gd name="connsiteX39-5763" fmla="*/ 1827 w 9634"/>
              <a:gd name="connsiteY39-5764" fmla="*/ 317 h 10000"/>
              <a:gd name="connsiteX40-5765" fmla="*/ 2009 w 9634"/>
              <a:gd name="connsiteY40-5766" fmla="*/ 423 h 10000"/>
              <a:gd name="connsiteX41-5767" fmla="*/ 2009 w 9634"/>
              <a:gd name="connsiteY41-5768" fmla="*/ 635 h 10000"/>
              <a:gd name="connsiteX42-5769" fmla="*/ 2009 w 9634"/>
              <a:gd name="connsiteY42-5770" fmla="*/ 952 h 10000"/>
              <a:gd name="connsiteX43-5771" fmla="*/ 1827 w 9634"/>
              <a:gd name="connsiteY43-5772" fmla="*/ 1058 h 10000"/>
              <a:gd name="connsiteX44-5773" fmla="*/ 1827 w 9634"/>
              <a:gd name="connsiteY44-5774" fmla="*/ 1164 h 10000"/>
              <a:gd name="connsiteX45-5775" fmla="*/ 1827 w 9634"/>
              <a:gd name="connsiteY45-5776" fmla="*/ 1468 h 10000"/>
              <a:gd name="connsiteX46-5777" fmla="*/ 1827 w 9634"/>
              <a:gd name="connsiteY46-5778" fmla="*/ 1680 h 10000"/>
              <a:gd name="connsiteX47-5779" fmla="*/ 1827 w 9634"/>
              <a:gd name="connsiteY47-5780" fmla="*/ 2103 h 10000"/>
              <a:gd name="connsiteX48-5781" fmla="*/ 1827 w 9634"/>
              <a:gd name="connsiteY48-5782" fmla="*/ 2421 h 10000"/>
              <a:gd name="connsiteX49-5783" fmla="*/ 1643 w 9634"/>
              <a:gd name="connsiteY49-5784" fmla="*/ 2950 h 10000"/>
              <a:gd name="connsiteX50-5785" fmla="*/ 1643 w 9634"/>
              <a:gd name="connsiteY50-5786" fmla="*/ 3479 h 10000"/>
              <a:gd name="connsiteX51-5787" fmla="*/ 1643 w 9634"/>
              <a:gd name="connsiteY51-5788" fmla="*/ 3995 h 10000"/>
              <a:gd name="connsiteX52-5789" fmla="*/ 1643 w 9634"/>
              <a:gd name="connsiteY52-5790" fmla="*/ 4418 h 10000"/>
              <a:gd name="connsiteX53-5791" fmla="*/ 1643 w 9634"/>
              <a:gd name="connsiteY53-5792" fmla="*/ 4841 h 10000"/>
              <a:gd name="connsiteX54-5793" fmla="*/ 1643 w 9634"/>
              <a:gd name="connsiteY54-5794" fmla="*/ 5265 h 10000"/>
              <a:gd name="connsiteX55-5795" fmla="*/ 1827 w 9634"/>
              <a:gd name="connsiteY55-5796" fmla="*/ 5582 h 10000"/>
              <a:gd name="connsiteX56-5797" fmla="*/ 1827 w 9634"/>
              <a:gd name="connsiteY56-5798" fmla="*/ 5899 h 10000"/>
              <a:gd name="connsiteX57-5799" fmla="*/ 1827 w 9634"/>
              <a:gd name="connsiteY57-5800" fmla="*/ 6111 h 10000"/>
              <a:gd name="connsiteX58-5801" fmla="*/ 1827 w 9634"/>
              <a:gd name="connsiteY58-5802" fmla="*/ 6310 h 10000"/>
              <a:gd name="connsiteX59-5803" fmla="*/ 1827 w 9634"/>
              <a:gd name="connsiteY59-5804" fmla="*/ 6944 h 10000"/>
              <a:gd name="connsiteX60-5805" fmla="*/ 2009 w 9634"/>
              <a:gd name="connsiteY60-5806" fmla="*/ 7579 h 10000"/>
              <a:gd name="connsiteX61-5807" fmla="*/ 2191 w 9634"/>
              <a:gd name="connsiteY61-5808" fmla="*/ 7897 h 10000"/>
              <a:gd name="connsiteX62-5809" fmla="*/ 2191 w 9634"/>
              <a:gd name="connsiteY62-5810" fmla="*/ 8108 h 10000"/>
              <a:gd name="connsiteX63-5811" fmla="*/ 2375 w 9634"/>
              <a:gd name="connsiteY63-5812" fmla="*/ 8320 h 10000"/>
              <a:gd name="connsiteX64-5813" fmla="*/ 2740 w 9634"/>
              <a:gd name="connsiteY64-5814" fmla="*/ 8532 h 10000"/>
              <a:gd name="connsiteX65-5815" fmla="*/ 2922 w 9634"/>
              <a:gd name="connsiteY65-5816" fmla="*/ 8638 h 10000"/>
              <a:gd name="connsiteX66-5817" fmla="*/ 3288 w 9634"/>
              <a:gd name="connsiteY66-5818" fmla="*/ 8743 h 10000"/>
              <a:gd name="connsiteX67-5819" fmla="*/ 3652 w 9634"/>
              <a:gd name="connsiteY67-5820" fmla="*/ 8836 h 10000"/>
              <a:gd name="connsiteX68-5821" fmla="*/ 4018 w 9634"/>
              <a:gd name="connsiteY68-5822" fmla="*/ 8942 h 10000"/>
              <a:gd name="connsiteX69-5823" fmla="*/ 4361 w 9634"/>
              <a:gd name="connsiteY69-5824" fmla="*/ 8942 h 10000"/>
              <a:gd name="connsiteX70-5825" fmla="*/ 4909 w 9634"/>
              <a:gd name="connsiteY70-5826" fmla="*/ 9048 h 10000"/>
              <a:gd name="connsiteX71-5827" fmla="*/ 5457 w 9634"/>
              <a:gd name="connsiteY71-5828" fmla="*/ 9048 h 10000"/>
              <a:gd name="connsiteX72-5829" fmla="*/ 6004 w 9634"/>
              <a:gd name="connsiteY72-5830" fmla="*/ 9048 h 10000"/>
              <a:gd name="connsiteX73-5831" fmla="*/ 6552 w 9634"/>
              <a:gd name="connsiteY73-5832" fmla="*/ 8942 h 10000"/>
              <a:gd name="connsiteX74-5833" fmla="*/ 6918 w 9634"/>
              <a:gd name="connsiteY74-5834" fmla="*/ 8942 h 10000"/>
              <a:gd name="connsiteX75-5835" fmla="*/ 7466 w 9634"/>
              <a:gd name="connsiteY75-5836" fmla="*/ 8836 h 10000"/>
              <a:gd name="connsiteX76-5837" fmla="*/ 7831 w 9634"/>
              <a:gd name="connsiteY76-5838" fmla="*/ 8743 h 10000"/>
              <a:gd name="connsiteX77-5839" fmla="*/ 8196 w 9634"/>
              <a:gd name="connsiteY77-5840" fmla="*/ 8638 h 10000"/>
              <a:gd name="connsiteX78-5841" fmla="*/ 9634 w 9634"/>
              <a:gd name="connsiteY78-5842" fmla="*/ 9365 h 10000"/>
              <a:gd name="connsiteX79-5843" fmla="*/ 9269 w 9634"/>
              <a:gd name="connsiteY79-5844" fmla="*/ 9471 h 10000"/>
              <a:gd name="connsiteX80-5845" fmla="*/ 8903 w 9634"/>
              <a:gd name="connsiteY80-5846" fmla="*/ 9577 h 10000"/>
              <a:gd name="connsiteX81-5847" fmla="*/ 8379 w 9634"/>
              <a:gd name="connsiteY81-5848" fmla="*/ 9683 h 10000"/>
              <a:gd name="connsiteX82-5849" fmla="*/ 7648 w 9634"/>
              <a:gd name="connsiteY82-5850" fmla="*/ 9788 h 10000"/>
              <a:gd name="connsiteX83-5851" fmla="*/ 7100 w 9634"/>
              <a:gd name="connsiteY83-5852" fmla="*/ 9894 h 10000"/>
              <a:gd name="connsiteX84-5853" fmla="*/ 6370 w 9634"/>
              <a:gd name="connsiteY84-5854" fmla="*/ 10000 h 10000"/>
              <a:gd name="connsiteX85-5855" fmla="*/ 5457 w 9634"/>
              <a:gd name="connsiteY85-5856" fmla="*/ 10000 h 10000"/>
              <a:gd name="connsiteX86-5857" fmla="*/ 5457 w 9634"/>
              <a:gd name="connsiteY86-5858" fmla="*/ 10000 h 10000"/>
              <a:gd name="connsiteX0-5859" fmla="*/ 5664 w 9621"/>
              <a:gd name="connsiteY0-5860" fmla="*/ 10000 h 10000"/>
              <a:gd name="connsiteX1-5861" fmla="*/ 4906 w 9621"/>
              <a:gd name="connsiteY1-5862" fmla="*/ 9894 h 10000"/>
              <a:gd name="connsiteX2-5863" fmla="*/ 4171 w 9621"/>
              <a:gd name="connsiteY2-5864" fmla="*/ 9894 h 10000"/>
              <a:gd name="connsiteX3-5865" fmla="*/ 3602 w 9621"/>
              <a:gd name="connsiteY3-5866" fmla="*/ 9788 h 10000"/>
              <a:gd name="connsiteX4-5867" fmla="*/ 3033 w 9621"/>
              <a:gd name="connsiteY4-5868" fmla="*/ 9683 h 10000"/>
              <a:gd name="connsiteX5-5869" fmla="*/ 2654 w 9621"/>
              <a:gd name="connsiteY5-5870" fmla="*/ 9577 h 10000"/>
              <a:gd name="connsiteX6-5871" fmla="*/ 2274 w 9621"/>
              <a:gd name="connsiteY6-5872" fmla="*/ 9365 h 10000"/>
              <a:gd name="connsiteX7-5873" fmla="*/ 1896 w 9621"/>
              <a:gd name="connsiteY7-5874" fmla="*/ 9153 h 10000"/>
              <a:gd name="connsiteX8-5875" fmla="*/ 1705 w 9621"/>
              <a:gd name="connsiteY8-5876" fmla="*/ 8942 h 10000"/>
              <a:gd name="connsiteX9-5877" fmla="*/ 1328 w 9621"/>
              <a:gd name="connsiteY9-5878" fmla="*/ 8638 h 10000"/>
              <a:gd name="connsiteX10-5879" fmla="*/ 1138 w 9621"/>
              <a:gd name="connsiteY10-5880" fmla="*/ 8320 h 10000"/>
              <a:gd name="connsiteX11-5881" fmla="*/ 948 w 9621"/>
              <a:gd name="connsiteY11-5882" fmla="*/ 8003 h 10000"/>
              <a:gd name="connsiteX12-5883" fmla="*/ 948 w 9621"/>
              <a:gd name="connsiteY12-5884" fmla="*/ 7685 h 10000"/>
              <a:gd name="connsiteX13-5885" fmla="*/ 758 w 9621"/>
              <a:gd name="connsiteY13-5886" fmla="*/ 7474 h 10000"/>
              <a:gd name="connsiteX14-5887" fmla="*/ 758 w 9621"/>
              <a:gd name="connsiteY14-5888" fmla="*/ 7156 h 10000"/>
              <a:gd name="connsiteX15-5889" fmla="*/ 758 w 9621"/>
              <a:gd name="connsiteY15-5890" fmla="*/ 6733 h 10000"/>
              <a:gd name="connsiteX16-5891" fmla="*/ 758 w 9621"/>
              <a:gd name="connsiteY16-5892" fmla="*/ 6310 h 10000"/>
              <a:gd name="connsiteX17-5893" fmla="*/ 758 w 9621"/>
              <a:gd name="connsiteY17-5894" fmla="*/ 5794 h 10000"/>
              <a:gd name="connsiteX18-5895" fmla="*/ 758 w 9621"/>
              <a:gd name="connsiteY18-5896" fmla="*/ 5159 h 10000"/>
              <a:gd name="connsiteX19-5897" fmla="*/ 758 w 9621"/>
              <a:gd name="connsiteY19-5898" fmla="*/ 4524 h 10000"/>
              <a:gd name="connsiteX20-5899" fmla="*/ 758 w 9621"/>
              <a:gd name="connsiteY20-5900" fmla="*/ 3690 h 10000"/>
              <a:gd name="connsiteX21-5901" fmla="*/ 758 w 9621"/>
              <a:gd name="connsiteY21-5902" fmla="*/ 2950 h 10000"/>
              <a:gd name="connsiteX22-5903" fmla="*/ 758 w 9621"/>
              <a:gd name="connsiteY22-5904" fmla="*/ 2315 h 10000"/>
              <a:gd name="connsiteX23-5905" fmla="*/ 569 w 9621"/>
              <a:gd name="connsiteY23-5906" fmla="*/ 1786 h 10000"/>
              <a:gd name="connsiteX24-5907" fmla="*/ 569 w 9621"/>
              <a:gd name="connsiteY24-5908" fmla="*/ 1362 h 10000"/>
              <a:gd name="connsiteX25-5909" fmla="*/ 569 w 9621"/>
              <a:gd name="connsiteY25-5910" fmla="*/ 952 h 10000"/>
              <a:gd name="connsiteX26-5911" fmla="*/ 569 w 9621"/>
              <a:gd name="connsiteY26-5912" fmla="*/ 635 h 10000"/>
              <a:gd name="connsiteX27-5913" fmla="*/ 380 w 9621"/>
              <a:gd name="connsiteY27-5914" fmla="*/ 529 h 10000"/>
              <a:gd name="connsiteX28-5915" fmla="*/ 380 w 9621"/>
              <a:gd name="connsiteY28-5916" fmla="*/ 423 h 10000"/>
              <a:gd name="connsiteX29-5917" fmla="*/ 189 w 9621"/>
              <a:gd name="connsiteY29-5918" fmla="*/ 317 h 10000"/>
              <a:gd name="connsiteX30-5919" fmla="*/ 0 w 9621"/>
              <a:gd name="connsiteY30-5920" fmla="*/ 212 h 10000"/>
              <a:gd name="connsiteX31-5921" fmla="*/ 0 w 9621"/>
              <a:gd name="connsiteY31-5922" fmla="*/ 106 h 10000"/>
              <a:gd name="connsiteX32-5923" fmla="*/ 0 w 9621"/>
              <a:gd name="connsiteY32-5924" fmla="*/ 0 h 10000"/>
              <a:gd name="connsiteX33-5925" fmla="*/ 189 w 9621"/>
              <a:gd name="connsiteY33-5926" fmla="*/ 0 h 10000"/>
              <a:gd name="connsiteX34-5927" fmla="*/ 380 w 9621"/>
              <a:gd name="connsiteY34-5928" fmla="*/ 0 h 10000"/>
              <a:gd name="connsiteX35-5929" fmla="*/ 569 w 9621"/>
              <a:gd name="connsiteY35-5930" fmla="*/ 0 h 10000"/>
              <a:gd name="connsiteX36-5931" fmla="*/ 948 w 9621"/>
              <a:gd name="connsiteY36-5932" fmla="*/ 0 h 10000"/>
              <a:gd name="connsiteX37-5933" fmla="*/ 1517 w 9621"/>
              <a:gd name="connsiteY37-5934" fmla="*/ 106 h 10000"/>
              <a:gd name="connsiteX38-5935" fmla="*/ 1705 w 9621"/>
              <a:gd name="connsiteY38-5936" fmla="*/ 212 h 10000"/>
              <a:gd name="connsiteX39-5937" fmla="*/ 1896 w 9621"/>
              <a:gd name="connsiteY39-5938" fmla="*/ 317 h 10000"/>
              <a:gd name="connsiteX40-5939" fmla="*/ 2085 w 9621"/>
              <a:gd name="connsiteY40-5940" fmla="*/ 423 h 10000"/>
              <a:gd name="connsiteX41-5941" fmla="*/ 2085 w 9621"/>
              <a:gd name="connsiteY41-5942" fmla="*/ 635 h 10000"/>
              <a:gd name="connsiteX42-5943" fmla="*/ 2085 w 9621"/>
              <a:gd name="connsiteY42-5944" fmla="*/ 952 h 10000"/>
              <a:gd name="connsiteX43-5945" fmla="*/ 1896 w 9621"/>
              <a:gd name="connsiteY43-5946" fmla="*/ 1058 h 10000"/>
              <a:gd name="connsiteX44-5947" fmla="*/ 1896 w 9621"/>
              <a:gd name="connsiteY44-5948" fmla="*/ 1164 h 10000"/>
              <a:gd name="connsiteX45-5949" fmla="*/ 1896 w 9621"/>
              <a:gd name="connsiteY45-5950" fmla="*/ 1468 h 10000"/>
              <a:gd name="connsiteX46-5951" fmla="*/ 1896 w 9621"/>
              <a:gd name="connsiteY46-5952" fmla="*/ 1680 h 10000"/>
              <a:gd name="connsiteX47-5953" fmla="*/ 1896 w 9621"/>
              <a:gd name="connsiteY47-5954" fmla="*/ 2103 h 10000"/>
              <a:gd name="connsiteX48-5955" fmla="*/ 1896 w 9621"/>
              <a:gd name="connsiteY48-5956" fmla="*/ 2421 h 10000"/>
              <a:gd name="connsiteX49-5957" fmla="*/ 1705 w 9621"/>
              <a:gd name="connsiteY49-5958" fmla="*/ 2950 h 10000"/>
              <a:gd name="connsiteX50-5959" fmla="*/ 1705 w 9621"/>
              <a:gd name="connsiteY50-5960" fmla="*/ 3479 h 10000"/>
              <a:gd name="connsiteX51-5961" fmla="*/ 1705 w 9621"/>
              <a:gd name="connsiteY51-5962" fmla="*/ 3995 h 10000"/>
              <a:gd name="connsiteX52-5963" fmla="*/ 1705 w 9621"/>
              <a:gd name="connsiteY52-5964" fmla="*/ 4418 h 10000"/>
              <a:gd name="connsiteX53-5965" fmla="*/ 1705 w 9621"/>
              <a:gd name="connsiteY53-5966" fmla="*/ 4841 h 10000"/>
              <a:gd name="connsiteX54-5967" fmla="*/ 1705 w 9621"/>
              <a:gd name="connsiteY54-5968" fmla="*/ 5265 h 10000"/>
              <a:gd name="connsiteX55-5969" fmla="*/ 1896 w 9621"/>
              <a:gd name="connsiteY55-5970" fmla="*/ 5582 h 10000"/>
              <a:gd name="connsiteX56-5971" fmla="*/ 1896 w 9621"/>
              <a:gd name="connsiteY56-5972" fmla="*/ 5899 h 10000"/>
              <a:gd name="connsiteX57-5973" fmla="*/ 1896 w 9621"/>
              <a:gd name="connsiteY57-5974" fmla="*/ 6111 h 10000"/>
              <a:gd name="connsiteX58-5975" fmla="*/ 1896 w 9621"/>
              <a:gd name="connsiteY58-5976" fmla="*/ 6310 h 10000"/>
              <a:gd name="connsiteX59-5977" fmla="*/ 1896 w 9621"/>
              <a:gd name="connsiteY59-5978" fmla="*/ 6944 h 10000"/>
              <a:gd name="connsiteX60-5979" fmla="*/ 2085 w 9621"/>
              <a:gd name="connsiteY60-5980" fmla="*/ 7579 h 10000"/>
              <a:gd name="connsiteX61-5981" fmla="*/ 2274 w 9621"/>
              <a:gd name="connsiteY61-5982" fmla="*/ 7897 h 10000"/>
              <a:gd name="connsiteX62-5983" fmla="*/ 2274 w 9621"/>
              <a:gd name="connsiteY62-5984" fmla="*/ 8108 h 10000"/>
              <a:gd name="connsiteX63-5985" fmla="*/ 2465 w 9621"/>
              <a:gd name="connsiteY63-5986" fmla="*/ 8320 h 10000"/>
              <a:gd name="connsiteX64-5987" fmla="*/ 2844 w 9621"/>
              <a:gd name="connsiteY64-5988" fmla="*/ 8532 h 10000"/>
              <a:gd name="connsiteX65-5989" fmla="*/ 3033 w 9621"/>
              <a:gd name="connsiteY65-5990" fmla="*/ 8638 h 10000"/>
              <a:gd name="connsiteX66-5991" fmla="*/ 3413 w 9621"/>
              <a:gd name="connsiteY66-5992" fmla="*/ 8743 h 10000"/>
              <a:gd name="connsiteX67-5993" fmla="*/ 3791 w 9621"/>
              <a:gd name="connsiteY67-5994" fmla="*/ 8836 h 10000"/>
              <a:gd name="connsiteX68-5995" fmla="*/ 4171 w 9621"/>
              <a:gd name="connsiteY68-5996" fmla="*/ 8942 h 10000"/>
              <a:gd name="connsiteX69-5997" fmla="*/ 4527 w 9621"/>
              <a:gd name="connsiteY69-5998" fmla="*/ 8942 h 10000"/>
              <a:gd name="connsiteX70-5999" fmla="*/ 5095 w 9621"/>
              <a:gd name="connsiteY70-6000" fmla="*/ 9048 h 10000"/>
              <a:gd name="connsiteX71-6001" fmla="*/ 5664 w 9621"/>
              <a:gd name="connsiteY71-6002" fmla="*/ 9048 h 10000"/>
              <a:gd name="connsiteX72-6003" fmla="*/ 6232 w 9621"/>
              <a:gd name="connsiteY72-6004" fmla="*/ 9048 h 10000"/>
              <a:gd name="connsiteX73-6005" fmla="*/ 6801 w 9621"/>
              <a:gd name="connsiteY73-6006" fmla="*/ 8942 h 10000"/>
              <a:gd name="connsiteX74-6007" fmla="*/ 7181 w 9621"/>
              <a:gd name="connsiteY74-6008" fmla="*/ 8942 h 10000"/>
              <a:gd name="connsiteX75-6009" fmla="*/ 7750 w 9621"/>
              <a:gd name="connsiteY75-6010" fmla="*/ 8836 h 10000"/>
              <a:gd name="connsiteX76-6011" fmla="*/ 8129 w 9621"/>
              <a:gd name="connsiteY76-6012" fmla="*/ 8743 h 10000"/>
              <a:gd name="connsiteX77-6013" fmla="*/ 8507 w 9621"/>
              <a:gd name="connsiteY77-6014" fmla="*/ 8638 h 10000"/>
              <a:gd name="connsiteX78-6015" fmla="*/ 9621 w 9621"/>
              <a:gd name="connsiteY78-6016" fmla="*/ 9471 h 10000"/>
              <a:gd name="connsiteX79-6017" fmla="*/ 9241 w 9621"/>
              <a:gd name="connsiteY79-6018" fmla="*/ 9577 h 10000"/>
              <a:gd name="connsiteX80-6019" fmla="*/ 8697 w 9621"/>
              <a:gd name="connsiteY80-6020" fmla="*/ 9683 h 10000"/>
              <a:gd name="connsiteX81-6021" fmla="*/ 7939 w 9621"/>
              <a:gd name="connsiteY81-6022" fmla="*/ 9788 h 10000"/>
              <a:gd name="connsiteX82-6023" fmla="*/ 7370 w 9621"/>
              <a:gd name="connsiteY82-6024" fmla="*/ 9894 h 10000"/>
              <a:gd name="connsiteX83-6025" fmla="*/ 6612 w 9621"/>
              <a:gd name="connsiteY83-6026" fmla="*/ 10000 h 10000"/>
              <a:gd name="connsiteX84-6027" fmla="*/ 5664 w 9621"/>
              <a:gd name="connsiteY84-6028" fmla="*/ 10000 h 10000"/>
              <a:gd name="connsiteX85-6029" fmla="*/ 5664 w 9621"/>
              <a:gd name="connsiteY85-6030" fmla="*/ 10000 h 10000"/>
              <a:gd name="connsiteX0-6031" fmla="*/ 5887 w 10000"/>
              <a:gd name="connsiteY0-6032" fmla="*/ 10000 h 10000"/>
              <a:gd name="connsiteX1-6033" fmla="*/ 5099 w 10000"/>
              <a:gd name="connsiteY1-6034" fmla="*/ 9894 h 10000"/>
              <a:gd name="connsiteX2-6035" fmla="*/ 4335 w 10000"/>
              <a:gd name="connsiteY2-6036" fmla="*/ 9894 h 10000"/>
              <a:gd name="connsiteX3-6037" fmla="*/ 3744 w 10000"/>
              <a:gd name="connsiteY3-6038" fmla="*/ 9788 h 10000"/>
              <a:gd name="connsiteX4-6039" fmla="*/ 3152 w 10000"/>
              <a:gd name="connsiteY4-6040" fmla="*/ 9683 h 10000"/>
              <a:gd name="connsiteX5-6041" fmla="*/ 2759 w 10000"/>
              <a:gd name="connsiteY5-6042" fmla="*/ 9577 h 10000"/>
              <a:gd name="connsiteX6-6043" fmla="*/ 2364 w 10000"/>
              <a:gd name="connsiteY6-6044" fmla="*/ 9365 h 10000"/>
              <a:gd name="connsiteX7-6045" fmla="*/ 1971 w 10000"/>
              <a:gd name="connsiteY7-6046" fmla="*/ 9153 h 10000"/>
              <a:gd name="connsiteX8-6047" fmla="*/ 1772 w 10000"/>
              <a:gd name="connsiteY8-6048" fmla="*/ 8942 h 10000"/>
              <a:gd name="connsiteX9-6049" fmla="*/ 1380 w 10000"/>
              <a:gd name="connsiteY9-6050" fmla="*/ 8638 h 10000"/>
              <a:gd name="connsiteX10-6051" fmla="*/ 1183 w 10000"/>
              <a:gd name="connsiteY10-6052" fmla="*/ 8320 h 10000"/>
              <a:gd name="connsiteX11-6053" fmla="*/ 985 w 10000"/>
              <a:gd name="connsiteY11-6054" fmla="*/ 8003 h 10000"/>
              <a:gd name="connsiteX12-6055" fmla="*/ 985 w 10000"/>
              <a:gd name="connsiteY12-6056" fmla="*/ 7685 h 10000"/>
              <a:gd name="connsiteX13-6057" fmla="*/ 788 w 10000"/>
              <a:gd name="connsiteY13-6058" fmla="*/ 7474 h 10000"/>
              <a:gd name="connsiteX14-6059" fmla="*/ 788 w 10000"/>
              <a:gd name="connsiteY14-6060" fmla="*/ 7156 h 10000"/>
              <a:gd name="connsiteX15-6061" fmla="*/ 788 w 10000"/>
              <a:gd name="connsiteY15-6062" fmla="*/ 6733 h 10000"/>
              <a:gd name="connsiteX16-6063" fmla="*/ 788 w 10000"/>
              <a:gd name="connsiteY16-6064" fmla="*/ 6310 h 10000"/>
              <a:gd name="connsiteX17-6065" fmla="*/ 788 w 10000"/>
              <a:gd name="connsiteY17-6066" fmla="*/ 5794 h 10000"/>
              <a:gd name="connsiteX18-6067" fmla="*/ 788 w 10000"/>
              <a:gd name="connsiteY18-6068" fmla="*/ 5159 h 10000"/>
              <a:gd name="connsiteX19-6069" fmla="*/ 788 w 10000"/>
              <a:gd name="connsiteY19-6070" fmla="*/ 4524 h 10000"/>
              <a:gd name="connsiteX20-6071" fmla="*/ 788 w 10000"/>
              <a:gd name="connsiteY20-6072" fmla="*/ 3690 h 10000"/>
              <a:gd name="connsiteX21-6073" fmla="*/ 788 w 10000"/>
              <a:gd name="connsiteY21-6074" fmla="*/ 2950 h 10000"/>
              <a:gd name="connsiteX22-6075" fmla="*/ 788 w 10000"/>
              <a:gd name="connsiteY22-6076" fmla="*/ 2315 h 10000"/>
              <a:gd name="connsiteX23-6077" fmla="*/ 591 w 10000"/>
              <a:gd name="connsiteY23-6078" fmla="*/ 1786 h 10000"/>
              <a:gd name="connsiteX24-6079" fmla="*/ 591 w 10000"/>
              <a:gd name="connsiteY24-6080" fmla="*/ 1362 h 10000"/>
              <a:gd name="connsiteX25-6081" fmla="*/ 591 w 10000"/>
              <a:gd name="connsiteY25-6082" fmla="*/ 952 h 10000"/>
              <a:gd name="connsiteX26-6083" fmla="*/ 591 w 10000"/>
              <a:gd name="connsiteY26-6084" fmla="*/ 635 h 10000"/>
              <a:gd name="connsiteX27-6085" fmla="*/ 395 w 10000"/>
              <a:gd name="connsiteY27-6086" fmla="*/ 529 h 10000"/>
              <a:gd name="connsiteX28-6087" fmla="*/ 395 w 10000"/>
              <a:gd name="connsiteY28-6088" fmla="*/ 423 h 10000"/>
              <a:gd name="connsiteX29-6089" fmla="*/ 196 w 10000"/>
              <a:gd name="connsiteY29-6090" fmla="*/ 317 h 10000"/>
              <a:gd name="connsiteX30-6091" fmla="*/ 0 w 10000"/>
              <a:gd name="connsiteY30-6092" fmla="*/ 212 h 10000"/>
              <a:gd name="connsiteX31-6093" fmla="*/ 0 w 10000"/>
              <a:gd name="connsiteY31-6094" fmla="*/ 106 h 10000"/>
              <a:gd name="connsiteX32-6095" fmla="*/ 0 w 10000"/>
              <a:gd name="connsiteY32-6096" fmla="*/ 0 h 10000"/>
              <a:gd name="connsiteX33-6097" fmla="*/ 196 w 10000"/>
              <a:gd name="connsiteY33-6098" fmla="*/ 0 h 10000"/>
              <a:gd name="connsiteX34-6099" fmla="*/ 395 w 10000"/>
              <a:gd name="connsiteY34-6100" fmla="*/ 0 h 10000"/>
              <a:gd name="connsiteX35-6101" fmla="*/ 591 w 10000"/>
              <a:gd name="connsiteY35-6102" fmla="*/ 0 h 10000"/>
              <a:gd name="connsiteX36-6103" fmla="*/ 985 w 10000"/>
              <a:gd name="connsiteY36-6104" fmla="*/ 0 h 10000"/>
              <a:gd name="connsiteX37-6105" fmla="*/ 1577 w 10000"/>
              <a:gd name="connsiteY37-6106" fmla="*/ 106 h 10000"/>
              <a:gd name="connsiteX38-6107" fmla="*/ 1772 w 10000"/>
              <a:gd name="connsiteY38-6108" fmla="*/ 212 h 10000"/>
              <a:gd name="connsiteX39-6109" fmla="*/ 1971 w 10000"/>
              <a:gd name="connsiteY39-6110" fmla="*/ 317 h 10000"/>
              <a:gd name="connsiteX40-6111" fmla="*/ 2167 w 10000"/>
              <a:gd name="connsiteY40-6112" fmla="*/ 423 h 10000"/>
              <a:gd name="connsiteX41-6113" fmla="*/ 2167 w 10000"/>
              <a:gd name="connsiteY41-6114" fmla="*/ 635 h 10000"/>
              <a:gd name="connsiteX42-6115" fmla="*/ 2167 w 10000"/>
              <a:gd name="connsiteY42-6116" fmla="*/ 952 h 10000"/>
              <a:gd name="connsiteX43-6117" fmla="*/ 1971 w 10000"/>
              <a:gd name="connsiteY43-6118" fmla="*/ 1058 h 10000"/>
              <a:gd name="connsiteX44-6119" fmla="*/ 1971 w 10000"/>
              <a:gd name="connsiteY44-6120" fmla="*/ 1164 h 10000"/>
              <a:gd name="connsiteX45-6121" fmla="*/ 1971 w 10000"/>
              <a:gd name="connsiteY45-6122" fmla="*/ 1468 h 10000"/>
              <a:gd name="connsiteX46-6123" fmla="*/ 1971 w 10000"/>
              <a:gd name="connsiteY46-6124" fmla="*/ 1680 h 10000"/>
              <a:gd name="connsiteX47-6125" fmla="*/ 1971 w 10000"/>
              <a:gd name="connsiteY47-6126" fmla="*/ 2103 h 10000"/>
              <a:gd name="connsiteX48-6127" fmla="*/ 1971 w 10000"/>
              <a:gd name="connsiteY48-6128" fmla="*/ 2421 h 10000"/>
              <a:gd name="connsiteX49-6129" fmla="*/ 1772 w 10000"/>
              <a:gd name="connsiteY49-6130" fmla="*/ 2950 h 10000"/>
              <a:gd name="connsiteX50-6131" fmla="*/ 1772 w 10000"/>
              <a:gd name="connsiteY50-6132" fmla="*/ 3479 h 10000"/>
              <a:gd name="connsiteX51-6133" fmla="*/ 1772 w 10000"/>
              <a:gd name="connsiteY51-6134" fmla="*/ 3995 h 10000"/>
              <a:gd name="connsiteX52-6135" fmla="*/ 1772 w 10000"/>
              <a:gd name="connsiteY52-6136" fmla="*/ 4418 h 10000"/>
              <a:gd name="connsiteX53-6137" fmla="*/ 1772 w 10000"/>
              <a:gd name="connsiteY53-6138" fmla="*/ 4841 h 10000"/>
              <a:gd name="connsiteX54-6139" fmla="*/ 1772 w 10000"/>
              <a:gd name="connsiteY54-6140" fmla="*/ 5265 h 10000"/>
              <a:gd name="connsiteX55-6141" fmla="*/ 1971 w 10000"/>
              <a:gd name="connsiteY55-6142" fmla="*/ 5582 h 10000"/>
              <a:gd name="connsiteX56-6143" fmla="*/ 1971 w 10000"/>
              <a:gd name="connsiteY56-6144" fmla="*/ 5899 h 10000"/>
              <a:gd name="connsiteX57-6145" fmla="*/ 1971 w 10000"/>
              <a:gd name="connsiteY57-6146" fmla="*/ 6111 h 10000"/>
              <a:gd name="connsiteX58-6147" fmla="*/ 1971 w 10000"/>
              <a:gd name="connsiteY58-6148" fmla="*/ 6310 h 10000"/>
              <a:gd name="connsiteX59-6149" fmla="*/ 1971 w 10000"/>
              <a:gd name="connsiteY59-6150" fmla="*/ 6944 h 10000"/>
              <a:gd name="connsiteX60-6151" fmla="*/ 2167 w 10000"/>
              <a:gd name="connsiteY60-6152" fmla="*/ 7579 h 10000"/>
              <a:gd name="connsiteX61-6153" fmla="*/ 2364 w 10000"/>
              <a:gd name="connsiteY61-6154" fmla="*/ 7897 h 10000"/>
              <a:gd name="connsiteX62-6155" fmla="*/ 2364 w 10000"/>
              <a:gd name="connsiteY62-6156" fmla="*/ 8108 h 10000"/>
              <a:gd name="connsiteX63-6157" fmla="*/ 2562 w 10000"/>
              <a:gd name="connsiteY63-6158" fmla="*/ 8320 h 10000"/>
              <a:gd name="connsiteX64-6159" fmla="*/ 2956 w 10000"/>
              <a:gd name="connsiteY64-6160" fmla="*/ 8532 h 10000"/>
              <a:gd name="connsiteX65-6161" fmla="*/ 3152 w 10000"/>
              <a:gd name="connsiteY65-6162" fmla="*/ 8638 h 10000"/>
              <a:gd name="connsiteX66-6163" fmla="*/ 3547 w 10000"/>
              <a:gd name="connsiteY66-6164" fmla="*/ 8743 h 10000"/>
              <a:gd name="connsiteX67-6165" fmla="*/ 3940 w 10000"/>
              <a:gd name="connsiteY67-6166" fmla="*/ 8836 h 10000"/>
              <a:gd name="connsiteX68-6167" fmla="*/ 4335 w 10000"/>
              <a:gd name="connsiteY68-6168" fmla="*/ 8942 h 10000"/>
              <a:gd name="connsiteX69-6169" fmla="*/ 4705 w 10000"/>
              <a:gd name="connsiteY69-6170" fmla="*/ 8942 h 10000"/>
              <a:gd name="connsiteX70-6171" fmla="*/ 5296 w 10000"/>
              <a:gd name="connsiteY70-6172" fmla="*/ 9048 h 10000"/>
              <a:gd name="connsiteX71-6173" fmla="*/ 5887 w 10000"/>
              <a:gd name="connsiteY71-6174" fmla="*/ 9048 h 10000"/>
              <a:gd name="connsiteX72-6175" fmla="*/ 6477 w 10000"/>
              <a:gd name="connsiteY72-6176" fmla="*/ 9048 h 10000"/>
              <a:gd name="connsiteX73-6177" fmla="*/ 7069 w 10000"/>
              <a:gd name="connsiteY73-6178" fmla="*/ 8942 h 10000"/>
              <a:gd name="connsiteX74-6179" fmla="*/ 7464 w 10000"/>
              <a:gd name="connsiteY74-6180" fmla="*/ 8942 h 10000"/>
              <a:gd name="connsiteX75-6181" fmla="*/ 8055 w 10000"/>
              <a:gd name="connsiteY75-6182" fmla="*/ 8836 h 10000"/>
              <a:gd name="connsiteX76-6183" fmla="*/ 8449 w 10000"/>
              <a:gd name="connsiteY76-6184" fmla="*/ 8743 h 10000"/>
              <a:gd name="connsiteX77-6185" fmla="*/ 8842 w 10000"/>
              <a:gd name="connsiteY77-6186" fmla="*/ 8638 h 10000"/>
              <a:gd name="connsiteX78-6187" fmla="*/ 10000 w 10000"/>
              <a:gd name="connsiteY78-6188" fmla="*/ 9471 h 10000"/>
              <a:gd name="connsiteX79-6189" fmla="*/ 9040 w 10000"/>
              <a:gd name="connsiteY79-6190" fmla="*/ 9683 h 10000"/>
              <a:gd name="connsiteX80-6191" fmla="*/ 8252 w 10000"/>
              <a:gd name="connsiteY80-6192" fmla="*/ 9788 h 10000"/>
              <a:gd name="connsiteX81-6193" fmla="*/ 7660 w 10000"/>
              <a:gd name="connsiteY81-6194" fmla="*/ 9894 h 10000"/>
              <a:gd name="connsiteX82-6195" fmla="*/ 6872 w 10000"/>
              <a:gd name="connsiteY82-6196" fmla="*/ 10000 h 10000"/>
              <a:gd name="connsiteX83-6197" fmla="*/ 5887 w 10000"/>
              <a:gd name="connsiteY83-6198" fmla="*/ 10000 h 10000"/>
              <a:gd name="connsiteX84-6199" fmla="*/ 5887 w 10000"/>
              <a:gd name="connsiteY84-6200" fmla="*/ 10000 h 10000"/>
              <a:gd name="connsiteX0-6201" fmla="*/ 5887 w 9040"/>
              <a:gd name="connsiteY0-6202" fmla="*/ 10000 h 10000"/>
              <a:gd name="connsiteX1-6203" fmla="*/ 5099 w 9040"/>
              <a:gd name="connsiteY1-6204" fmla="*/ 9894 h 10000"/>
              <a:gd name="connsiteX2-6205" fmla="*/ 4335 w 9040"/>
              <a:gd name="connsiteY2-6206" fmla="*/ 9894 h 10000"/>
              <a:gd name="connsiteX3-6207" fmla="*/ 3744 w 9040"/>
              <a:gd name="connsiteY3-6208" fmla="*/ 9788 h 10000"/>
              <a:gd name="connsiteX4-6209" fmla="*/ 3152 w 9040"/>
              <a:gd name="connsiteY4-6210" fmla="*/ 9683 h 10000"/>
              <a:gd name="connsiteX5-6211" fmla="*/ 2759 w 9040"/>
              <a:gd name="connsiteY5-6212" fmla="*/ 9577 h 10000"/>
              <a:gd name="connsiteX6-6213" fmla="*/ 2364 w 9040"/>
              <a:gd name="connsiteY6-6214" fmla="*/ 9365 h 10000"/>
              <a:gd name="connsiteX7-6215" fmla="*/ 1971 w 9040"/>
              <a:gd name="connsiteY7-6216" fmla="*/ 9153 h 10000"/>
              <a:gd name="connsiteX8-6217" fmla="*/ 1772 w 9040"/>
              <a:gd name="connsiteY8-6218" fmla="*/ 8942 h 10000"/>
              <a:gd name="connsiteX9-6219" fmla="*/ 1380 w 9040"/>
              <a:gd name="connsiteY9-6220" fmla="*/ 8638 h 10000"/>
              <a:gd name="connsiteX10-6221" fmla="*/ 1183 w 9040"/>
              <a:gd name="connsiteY10-6222" fmla="*/ 8320 h 10000"/>
              <a:gd name="connsiteX11-6223" fmla="*/ 985 w 9040"/>
              <a:gd name="connsiteY11-6224" fmla="*/ 8003 h 10000"/>
              <a:gd name="connsiteX12-6225" fmla="*/ 985 w 9040"/>
              <a:gd name="connsiteY12-6226" fmla="*/ 7685 h 10000"/>
              <a:gd name="connsiteX13-6227" fmla="*/ 788 w 9040"/>
              <a:gd name="connsiteY13-6228" fmla="*/ 7474 h 10000"/>
              <a:gd name="connsiteX14-6229" fmla="*/ 788 w 9040"/>
              <a:gd name="connsiteY14-6230" fmla="*/ 7156 h 10000"/>
              <a:gd name="connsiteX15-6231" fmla="*/ 788 w 9040"/>
              <a:gd name="connsiteY15-6232" fmla="*/ 6733 h 10000"/>
              <a:gd name="connsiteX16-6233" fmla="*/ 788 w 9040"/>
              <a:gd name="connsiteY16-6234" fmla="*/ 6310 h 10000"/>
              <a:gd name="connsiteX17-6235" fmla="*/ 788 w 9040"/>
              <a:gd name="connsiteY17-6236" fmla="*/ 5794 h 10000"/>
              <a:gd name="connsiteX18-6237" fmla="*/ 788 w 9040"/>
              <a:gd name="connsiteY18-6238" fmla="*/ 5159 h 10000"/>
              <a:gd name="connsiteX19-6239" fmla="*/ 788 w 9040"/>
              <a:gd name="connsiteY19-6240" fmla="*/ 4524 h 10000"/>
              <a:gd name="connsiteX20-6241" fmla="*/ 788 w 9040"/>
              <a:gd name="connsiteY20-6242" fmla="*/ 3690 h 10000"/>
              <a:gd name="connsiteX21-6243" fmla="*/ 788 w 9040"/>
              <a:gd name="connsiteY21-6244" fmla="*/ 2950 h 10000"/>
              <a:gd name="connsiteX22-6245" fmla="*/ 788 w 9040"/>
              <a:gd name="connsiteY22-6246" fmla="*/ 2315 h 10000"/>
              <a:gd name="connsiteX23-6247" fmla="*/ 591 w 9040"/>
              <a:gd name="connsiteY23-6248" fmla="*/ 1786 h 10000"/>
              <a:gd name="connsiteX24-6249" fmla="*/ 591 w 9040"/>
              <a:gd name="connsiteY24-6250" fmla="*/ 1362 h 10000"/>
              <a:gd name="connsiteX25-6251" fmla="*/ 591 w 9040"/>
              <a:gd name="connsiteY25-6252" fmla="*/ 952 h 10000"/>
              <a:gd name="connsiteX26-6253" fmla="*/ 591 w 9040"/>
              <a:gd name="connsiteY26-6254" fmla="*/ 635 h 10000"/>
              <a:gd name="connsiteX27-6255" fmla="*/ 395 w 9040"/>
              <a:gd name="connsiteY27-6256" fmla="*/ 529 h 10000"/>
              <a:gd name="connsiteX28-6257" fmla="*/ 395 w 9040"/>
              <a:gd name="connsiteY28-6258" fmla="*/ 423 h 10000"/>
              <a:gd name="connsiteX29-6259" fmla="*/ 196 w 9040"/>
              <a:gd name="connsiteY29-6260" fmla="*/ 317 h 10000"/>
              <a:gd name="connsiteX30-6261" fmla="*/ 0 w 9040"/>
              <a:gd name="connsiteY30-6262" fmla="*/ 212 h 10000"/>
              <a:gd name="connsiteX31-6263" fmla="*/ 0 w 9040"/>
              <a:gd name="connsiteY31-6264" fmla="*/ 106 h 10000"/>
              <a:gd name="connsiteX32-6265" fmla="*/ 0 w 9040"/>
              <a:gd name="connsiteY32-6266" fmla="*/ 0 h 10000"/>
              <a:gd name="connsiteX33-6267" fmla="*/ 196 w 9040"/>
              <a:gd name="connsiteY33-6268" fmla="*/ 0 h 10000"/>
              <a:gd name="connsiteX34-6269" fmla="*/ 395 w 9040"/>
              <a:gd name="connsiteY34-6270" fmla="*/ 0 h 10000"/>
              <a:gd name="connsiteX35-6271" fmla="*/ 591 w 9040"/>
              <a:gd name="connsiteY35-6272" fmla="*/ 0 h 10000"/>
              <a:gd name="connsiteX36-6273" fmla="*/ 985 w 9040"/>
              <a:gd name="connsiteY36-6274" fmla="*/ 0 h 10000"/>
              <a:gd name="connsiteX37-6275" fmla="*/ 1577 w 9040"/>
              <a:gd name="connsiteY37-6276" fmla="*/ 106 h 10000"/>
              <a:gd name="connsiteX38-6277" fmla="*/ 1772 w 9040"/>
              <a:gd name="connsiteY38-6278" fmla="*/ 212 h 10000"/>
              <a:gd name="connsiteX39-6279" fmla="*/ 1971 w 9040"/>
              <a:gd name="connsiteY39-6280" fmla="*/ 317 h 10000"/>
              <a:gd name="connsiteX40-6281" fmla="*/ 2167 w 9040"/>
              <a:gd name="connsiteY40-6282" fmla="*/ 423 h 10000"/>
              <a:gd name="connsiteX41-6283" fmla="*/ 2167 w 9040"/>
              <a:gd name="connsiteY41-6284" fmla="*/ 635 h 10000"/>
              <a:gd name="connsiteX42-6285" fmla="*/ 2167 w 9040"/>
              <a:gd name="connsiteY42-6286" fmla="*/ 952 h 10000"/>
              <a:gd name="connsiteX43-6287" fmla="*/ 1971 w 9040"/>
              <a:gd name="connsiteY43-6288" fmla="*/ 1058 h 10000"/>
              <a:gd name="connsiteX44-6289" fmla="*/ 1971 w 9040"/>
              <a:gd name="connsiteY44-6290" fmla="*/ 1164 h 10000"/>
              <a:gd name="connsiteX45-6291" fmla="*/ 1971 w 9040"/>
              <a:gd name="connsiteY45-6292" fmla="*/ 1468 h 10000"/>
              <a:gd name="connsiteX46-6293" fmla="*/ 1971 w 9040"/>
              <a:gd name="connsiteY46-6294" fmla="*/ 1680 h 10000"/>
              <a:gd name="connsiteX47-6295" fmla="*/ 1971 w 9040"/>
              <a:gd name="connsiteY47-6296" fmla="*/ 2103 h 10000"/>
              <a:gd name="connsiteX48-6297" fmla="*/ 1971 w 9040"/>
              <a:gd name="connsiteY48-6298" fmla="*/ 2421 h 10000"/>
              <a:gd name="connsiteX49-6299" fmla="*/ 1772 w 9040"/>
              <a:gd name="connsiteY49-6300" fmla="*/ 2950 h 10000"/>
              <a:gd name="connsiteX50-6301" fmla="*/ 1772 w 9040"/>
              <a:gd name="connsiteY50-6302" fmla="*/ 3479 h 10000"/>
              <a:gd name="connsiteX51-6303" fmla="*/ 1772 w 9040"/>
              <a:gd name="connsiteY51-6304" fmla="*/ 3995 h 10000"/>
              <a:gd name="connsiteX52-6305" fmla="*/ 1772 w 9040"/>
              <a:gd name="connsiteY52-6306" fmla="*/ 4418 h 10000"/>
              <a:gd name="connsiteX53-6307" fmla="*/ 1772 w 9040"/>
              <a:gd name="connsiteY53-6308" fmla="*/ 4841 h 10000"/>
              <a:gd name="connsiteX54-6309" fmla="*/ 1772 w 9040"/>
              <a:gd name="connsiteY54-6310" fmla="*/ 5265 h 10000"/>
              <a:gd name="connsiteX55-6311" fmla="*/ 1971 w 9040"/>
              <a:gd name="connsiteY55-6312" fmla="*/ 5582 h 10000"/>
              <a:gd name="connsiteX56-6313" fmla="*/ 1971 w 9040"/>
              <a:gd name="connsiteY56-6314" fmla="*/ 5899 h 10000"/>
              <a:gd name="connsiteX57-6315" fmla="*/ 1971 w 9040"/>
              <a:gd name="connsiteY57-6316" fmla="*/ 6111 h 10000"/>
              <a:gd name="connsiteX58-6317" fmla="*/ 1971 w 9040"/>
              <a:gd name="connsiteY58-6318" fmla="*/ 6310 h 10000"/>
              <a:gd name="connsiteX59-6319" fmla="*/ 1971 w 9040"/>
              <a:gd name="connsiteY59-6320" fmla="*/ 6944 h 10000"/>
              <a:gd name="connsiteX60-6321" fmla="*/ 2167 w 9040"/>
              <a:gd name="connsiteY60-6322" fmla="*/ 7579 h 10000"/>
              <a:gd name="connsiteX61-6323" fmla="*/ 2364 w 9040"/>
              <a:gd name="connsiteY61-6324" fmla="*/ 7897 h 10000"/>
              <a:gd name="connsiteX62-6325" fmla="*/ 2364 w 9040"/>
              <a:gd name="connsiteY62-6326" fmla="*/ 8108 h 10000"/>
              <a:gd name="connsiteX63-6327" fmla="*/ 2562 w 9040"/>
              <a:gd name="connsiteY63-6328" fmla="*/ 8320 h 10000"/>
              <a:gd name="connsiteX64-6329" fmla="*/ 2956 w 9040"/>
              <a:gd name="connsiteY64-6330" fmla="*/ 8532 h 10000"/>
              <a:gd name="connsiteX65-6331" fmla="*/ 3152 w 9040"/>
              <a:gd name="connsiteY65-6332" fmla="*/ 8638 h 10000"/>
              <a:gd name="connsiteX66-6333" fmla="*/ 3547 w 9040"/>
              <a:gd name="connsiteY66-6334" fmla="*/ 8743 h 10000"/>
              <a:gd name="connsiteX67-6335" fmla="*/ 3940 w 9040"/>
              <a:gd name="connsiteY67-6336" fmla="*/ 8836 h 10000"/>
              <a:gd name="connsiteX68-6337" fmla="*/ 4335 w 9040"/>
              <a:gd name="connsiteY68-6338" fmla="*/ 8942 h 10000"/>
              <a:gd name="connsiteX69-6339" fmla="*/ 4705 w 9040"/>
              <a:gd name="connsiteY69-6340" fmla="*/ 8942 h 10000"/>
              <a:gd name="connsiteX70-6341" fmla="*/ 5296 w 9040"/>
              <a:gd name="connsiteY70-6342" fmla="*/ 9048 h 10000"/>
              <a:gd name="connsiteX71-6343" fmla="*/ 5887 w 9040"/>
              <a:gd name="connsiteY71-6344" fmla="*/ 9048 h 10000"/>
              <a:gd name="connsiteX72-6345" fmla="*/ 6477 w 9040"/>
              <a:gd name="connsiteY72-6346" fmla="*/ 9048 h 10000"/>
              <a:gd name="connsiteX73-6347" fmla="*/ 7069 w 9040"/>
              <a:gd name="connsiteY73-6348" fmla="*/ 8942 h 10000"/>
              <a:gd name="connsiteX74-6349" fmla="*/ 7464 w 9040"/>
              <a:gd name="connsiteY74-6350" fmla="*/ 8942 h 10000"/>
              <a:gd name="connsiteX75-6351" fmla="*/ 8055 w 9040"/>
              <a:gd name="connsiteY75-6352" fmla="*/ 8836 h 10000"/>
              <a:gd name="connsiteX76-6353" fmla="*/ 8449 w 9040"/>
              <a:gd name="connsiteY76-6354" fmla="*/ 8743 h 10000"/>
              <a:gd name="connsiteX77-6355" fmla="*/ 8842 w 9040"/>
              <a:gd name="connsiteY77-6356" fmla="*/ 8638 h 10000"/>
              <a:gd name="connsiteX78-6357" fmla="*/ 9040 w 9040"/>
              <a:gd name="connsiteY78-6358" fmla="*/ 9683 h 10000"/>
              <a:gd name="connsiteX79-6359" fmla="*/ 8252 w 9040"/>
              <a:gd name="connsiteY79-6360" fmla="*/ 9788 h 10000"/>
              <a:gd name="connsiteX80-6361" fmla="*/ 7660 w 9040"/>
              <a:gd name="connsiteY80-6362" fmla="*/ 9894 h 10000"/>
              <a:gd name="connsiteX81-6363" fmla="*/ 6872 w 9040"/>
              <a:gd name="connsiteY81-6364" fmla="*/ 10000 h 10000"/>
              <a:gd name="connsiteX82-6365" fmla="*/ 5887 w 9040"/>
              <a:gd name="connsiteY82-6366" fmla="*/ 10000 h 10000"/>
              <a:gd name="connsiteX83-6367" fmla="*/ 5887 w 9040"/>
              <a:gd name="connsiteY83-6368" fmla="*/ 10000 h 10000"/>
              <a:gd name="connsiteX0-6369" fmla="*/ 6512 w 10000"/>
              <a:gd name="connsiteY0-6370" fmla="*/ 10000 h 10000"/>
              <a:gd name="connsiteX1-6371" fmla="*/ 5640 w 10000"/>
              <a:gd name="connsiteY1-6372" fmla="*/ 9894 h 10000"/>
              <a:gd name="connsiteX2-6373" fmla="*/ 4795 w 10000"/>
              <a:gd name="connsiteY2-6374" fmla="*/ 9894 h 10000"/>
              <a:gd name="connsiteX3-6375" fmla="*/ 4142 w 10000"/>
              <a:gd name="connsiteY3-6376" fmla="*/ 9788 h 10000"/>
              <a:gd name="connsiteX4-6377" fmla="*/ 3487 w 10000"/>
              <a:gd name="connsiteY4-6378" fmla="*/ 9683 h 10000"/>
              <a:gd name="connsiteX5-6379" fmla="*/ 3052 w 10000"/>
              <a:gd name="connsiteY5-6380" fmla="*/ 9577 h 10000"/>
              <a:gd name="connsiteX6-6381" fmla="*/ 2615 w 10000"/>
              <a:gd name="connsiteY6-6382" fmla="*/ 9365 h 10000"/>
              <a:gd name="connsiteX7-6383" fmla="*/ 2180 w 10000"/>
              <a:gd name="connsiteY7-6384" fmla="*/ 9153 h 10000"/>
              <a:gd name="connsiteX8-6385" fmla="*/ 1960 w 10000"/>
              <a:gd name="connsiteY8-6386" fmla="*/ 8942 h 10000"/>
              <a:gd name="connsiteX9-6387" fmla="*/ 1527 w 10000"/>
              <a:gd name="connsiteY9-6388" fmla="*/ 8638 h 10000"/>
              <a:gd name="connsiteX10-6389" fmla="*/ 1309 w 10000"/>
              <a:gd name="connsiteY10-6390" fmla="*/ 8320 h 10000"/>
              <a:gd name="connsiteX11-6391" fmla="*/ 1090 w 10000"/>
              <a:gd name="connsiteY11-6392" fmla="*/ 8003 h 10000"/>
              <a:gd name="connsiteX12-6393" fmla="*/ 1090 w 10000"/>
              <a:gd name="connsiteY12-6394" fmla="*/ 7685 h 10000"/>
              <a:gd name="connsiteX13-6395" fmla="*/ 872 w 10000"/>
              <a:gd name="connsiteY13-6396" fmla="*/ 7474 h 10000"/>
              <a:gd name="connsiteX14-6397" fmla="*/ 872 w 10000"/>
              <a:gd name="connsiteY14-6398" fmla="*/ 7156 h 10000"/>
              <a:gd name="connsiteX15-6399" fmla="*/ 872 w 10000"/>
              <a:gd name="connsiteY15-6400" fmla="*/ 6733 h 10000"/>
              <a:gd name="connsiteX16-6401" fmla="*/ 872 w 10000"/>
              <a:gd name="connsiteY16-6402" fmla="*/ 6310 h 10000"/>
              <a:gd name="connsiteX17-6403" fmla="*/ 872 w 10000"/>
              <a:gd name="connsiteY17-6404" fmla="*/ 5794 h 10000"/>
              <a:gd name="connsiteX18-6405" fmla="*/ 872 w 10000"/>
              <a:gd name="connsiteY18-6406" fmla="*/ 5159 h 10000"/>
              <a:gd name="connsiteX19-6407" fmla="*/ 872 w 10000"/>
              <a:gd name="connsiteY19-6408" fmla="*/ 4524 h 10000"/>
              <a:gd name="connsiteX20-6409" fmla="*/ 872 w 10000"/>
              <a:gd name="connsiteY20-6410" fmla="*/ 3690 h 10000"/>
              <a:gd name="connsiteX21-6411" fmla="*/ 872 w 10000"/>
              <a:gd name="connsiteY21-6412" fmla="*/ 2950 h 10000"/>
              <a:gd name="connsiteX22-6413" fmla="*/ 872 w 10000"/>
              <a:gd name="connsiteY22-6414" fmla="*/ 2315 h 10000"/>
              <a:gd name="connsiteX23-6415" fmla="*/ 654 w 10000"/>
              <a:gd name="connsiteY23-6416" fmla="*/ 1786 h 10000"/>
              <a:gd name="connsiteX24-6417" fmla="*/ 654 w 10000"/>
              <a:gd name="connsiteY24-6418" fmla="*/ 1362 h 10000"/>
              <a:gd name="connsiteX25-6419" fmla="*/ 654 w 10000"/>
              <a:gd name="connsiteY25-6420" fmla="*/ 952 h 10000"/>
              <a:gd name="connsiteX26-6421" fmla="*/ 654 w 10000"/>
              <a:gd name="connsiteY26-6422" fmla="*/ 635 h 10000"/>
              <a:gd name="connsiteX27-6423" fmla="*/ 437 w 10000"/>
              <a:gd name="connsiteY27-6424" fmla="*/ 529 h 10000"/>
              <a:gd name="connsiteX28-6425" fmla="*/ 437 w 10000"/>
              <a:gd name="connsiteY28-6426" fmla="*/ 423 h 10000"/>
              <a:gd name="connsiteX29-6427" fmla="*/ 217 w 10000"/>
              <a:gd name="connsiteY29-6428" fmla="*/ 317 h 10000"/>
              <a:gd name="connsiteX30-6429" fmla="*/ 0 w 10000"/>
              <a:gd name="connsiteY30-6430" fmla="*/ 212 h 10000"/>
              <a:gd name="connsiteX31-6431" fmla="*/ 0 w 10000"/>
              <a:gd name="connsiteY31-6432" fmla="*/ 106 h 10000"/>
              <a:gd name="connsiteX32-6433" fmla="*/ 0 w 10000"/>
              <a:gd name="connsiteY32-6434" fmla="*/ 0 h 10000"/>
              <a:gd name="connsiteX33-6435" fmla="*/ 217 w 10000"/>
              <a:gd name="connsiteY33-6436" fmla="*/ 0 h 10000"/>
              <a:gd name="connsiteX34-6437" fmla="*/ 437 w 10000"/>
              <a:gd name="connsiteY34-6438" fmla="*/ 0 h 10000"/>
              <a:gd name="connsiteX35-6439" fmla="*/ 654 w 10000"/>
              <a:gd name="connsiteY35-6440" fmla="*/ 0 h 10000"/>
              <a:gd name="connsiteX36-6441" fmla="*/ 1090 w 10000"/>
              <a:gd name="connsiteY36-6442" fmla="*/ 0 h 10000"/>
              <a:gd name="connsiteX37-6443" fmla="*/ 1744 w 10000"/>
              <a:gd name="connsiteY37-6444" fmla="*/ 106 h 10000"/>
              <a:gd name="connsiteX38-6445" fmla="*/ 1960 w 10000"/>
              <a:gd name="connsiteY38-6446" fmla="*/ 212 h 10000"/>
              <a:gd name="connsiteX39-6447" fmla="*/ 2180 w 10000"/>
              <a:gd name="connsiteY39-6448" fmla="*/ 317 h 10000"/>
              <a:gd name="connsiteX40-6449" fmla="*/ 2397 w 10000"/>
              <a:gd name="connsiteY40-6450" fmla="*/ 423 h 10000"/>
              <a:gd name="connsiteX41-6451" fmla="*/ 2397 w 10000"/>
              <a:gd name="connsiteY41-6452" fmla="*/ 635 h 10000"/>
              <a:gd name="connsiteX42-6453" fmla="*/ 2397 w 10000"/>
              <a:gd name="connsiteY42-6454" fmla="*/ 952 h 10000"/>
              <a:gd name="connsiteX43-6455" fmla="*/ 2180 w 10000"/>
              <a:gd name="connsiteY43-6456" fmla="*/ 1058 h 10000"/>
              <a:gd name="connsiteX44-6457" fmla="*/ 2180 w 10000"/>
              <a:gd name="connsiteY44-6458" fmla="*/ 1164 h 10000"/>
              <a:gd name="connsiteX45-6459" fmla="*/ 2180 w 10000"/>
              <a:gd name="connsiteY45-6460" fmla="*/ 1468 h 10000"/>
              <a:gd name="connsiteX46-6461" fmla="*/ 2180 w 10000"/>
              <a:gd name="connsiteY46-6462" fmla="*/ 1680 h 10000"/>
              <a:gd name="connsiteX47-6463" fmla="*/ 2180 w 10000"/>
              <a:gd name="connsiteY47-6464" fmla="*/ 2103 h 10000"/>
              <a:gd name="connsiteX48-6465" fmla="*/ 2180 w 10000"/>
              <a:gd name="connsiteY48-6466" fmla="*/ 2421 h 10000"/>
              <a:gd name="connsiteX49-6467" fmla="*/ 1960 w 10000"/>
              <a:gd name="connsiteY49-6468" fmla="*/ 2950 h 10000"/>
              <a:gd name="connsiteX50-6469" fmla="*/ 1960 w 10000"/>
              <a:gd name="connsiteY50-6470" fmla="*/ 3479 h 10000"/>
              <a:gd name="connsiteX51-6471" fmla="*/ 1960 w 10000"/>
              <a:gd name="connsiteY51-6472" fmla="*/ 3995 h 10000"/>
              <a:gd name="connsiteX52-6473" fmla="*/ 1960 w 10000"/>
              <a:gd name="connsiteY52-6474" fmla="*/ 4418 h 10000"/>
              <a:gd name="connsiteX53-6475" fmla="*/ 1960 w 10000"/>
              <a:gd name="connsiteY53-6476" fmla="*/ 4841 h 10000"/>
              <a:gd name="connsiteX54-6477" fmla="*/ 1960 w 10000"/>
              <a:gd name="connsiteY54-6478" fmla="*/ 5265 h 10000"/>
              <a:gd name="connsiteX55-6479" fmla="*/ 2180 w 10000"/>
              <a:gd name="connsiteY55-6480" fmla="*/ 5582 h 10000"/>
              <a:gd name="connsiteX56-6481" fmla="*/ 2180 w 10000"/>
              <a:gd name="connsiteY56-6482" fmla="*/ 5899 h 10000"/>
              <a:gd name="connsiteX57-6483" fmla="*/ 2180 w 10000"/>
              <a:gd name="connsiteY57-6484" fmla="*/ 6111 h 10000"/>
              <a:gd name="connsiteX58-6485" fmla="*/ 2180 w 10000"/>
              <a:gd name="connsiteY58-6486" fmla="*/ 6310 h 10000"/>
              <a:gd name="connsiteX59-6487" fmla="*/ 2180 w 10000"/>
              <a:gd name="connsiteY59-6488" fmla="*/ 6944 h 10000"/>
              <a:gd name="connsiteX60-6489" fmla="*/ 2397 w 10000"/>
              <a:gd name="connsiteY60-6490" fmla="*/ 7579 h 10000"/>
              <a:gd name="connsiteX61-6491" fmla="*/ 2615 w 10000"/>
              <a:gd name="connsiteY61-6492" fmla="*/ 7897 h 10000"/>
              <a:gd name="connsiteX62-6493" fmla="*/ 2615 w 10000"/>
              <a:gd name="connsiteY62-6494" fmla="*/ 8108 h 10000"/>
              <a:gd name="connsiteX63-6495" fmla="*/ 2834 w 10000"/>
              <a:gd name="connsiteY63-6496" fmla="*/ 8320 h 10000"/>
              <a:gd name="connsiteX64-6497" fmla="*/ 3270 w 10000"/>
              <a:gd name="connsiteY64-6498" fmla="*/ 8532 h 10000"/>
              <a:gd name="connsiteX65-6499" fmla="*/ 3487 w 10000"/>
              <a:gd name="connsiteY65-6500" fmla="*/ 8638 h 10000"/>
              <a:gd name="connsiteX66-6501" fmla="*/ 3924 w 10000"/>
              <a:gd name="connsiteY66-6502" fmla="*/ 8743 h 10000"/>
              <a:gd name="connsiteX67-6503" fmla="*/ 4358 w 10000"/>
              <a:gd name="connsiteY67-6504" fmla="*/ 8836 h 10000"/>
              <a:gd name="connsiteX68-6505" fmla="*/ 4795 w 10000"/>
              <a:gd name="connsiteY68-6506" fmla="*/ 8942 h 10000"/>
              <a:gd name="connsiteX69-6507" fmla="*/ 5205 w 10000"/>
              <a:gd name="connsiteY69-6508" fmla="*/ 8942 h 10000"/>
              <a:gd name="connsiteX70-6509" fmla="*/ 5858 w 10000"/>
              <a:gd name="connsiteY70-6510" fmla="*/ 9048 h 10000"/>
              <a:gd name="connsiteX71-6511" fmla="*/ 6512 w 10000"/>
              <a:gd name="connsiteY71-6512" fmla="*/ 9048 h 10000"/>
              <a:gd name="connsiteX72-6513" fmla="*/ 7165 w 10000"/>
              <a:gd name="connsiteY72-6514" fmla="*/ 9048 h 10000"/>
              <a:gd name="connsiteX73-6515" fmla="*/ 7820 w 10000"/>
              <a:gd name="connsiteY73-6516" fmla="*/ 8942 h 10000"/>
              <a:gd name="connsiteX74-6517" fmla="*/ 8257 w 10000"/>
              <a:gd name="connsiteY74-6518" fmla="*/ 8942 h 10000"/>
              <a:gd name="connsiteX75-6519" fmla="*/ 8910 w 10000"/>
              <a:gd name="connsiteY75-6520" fmla="*/ 8836 h 10000"/>
              <a:gd name="connsiteX76-6521" fmla="*/ 9346 w 10000"/>
              <a:gd name="connsiteY76-6522" fmla="*/ 8743 h 10000"/>
              <a:gd name="connsiteX77-6523" fmla="*/ 10000 w 10000"/>
              <a:gd name="connsiteY77-6524" fmla="*/ 9683 h 10000"/>
              <a:gd name="connsiteX78-6525" fmla="*/ 9128 w 10000"/>
              <a:gd name="connsiteY78-6526" fmla="*/ 9788 h 10000"/>
              <a:gd name="connsiteX79-6527" fmla="*/ 8473 w 10000"/>
              <a:gd name="connsiteY79-6528" fmla="*/ 9894 h 10000"/>
              <a:gd name="connsiteX80-6529" fmla="*/ 7602 w 10000"/>
              <a:gd name="connsiteY80-6530" fmla="*/ 10000 h 10000"/>
              <a:gd name="connsiteX81-6531" fmla="*/ 6512 w 10000"/>
              <a:gd name="connsiteY81-6532" fmla="*/ 10000 h 10000"/>
              <a:gd name="connsiteX82-6533" fmla="*/ 6512 w 10000"/>
              <a:gd name="connsiteY82-6534" fmla="*/ 10000 h 10000"/>
              <a:gd name="connsiteX0-6535" fmla="*/ 6512 w 10000"/>
              <a:gd name="connsiteY0-6536" fmla="*/ 10000 h 10000"/>
              <a:gd name="connsiteX1-6537" fmla="*/ 5640 w 10000"/>
              <a:gd name="connsiteY1-6538" fmla="*/ 9894 h 10000"/>
              <a:gd name="connsiteX2-6539" fmla="*/ 4795 w 10000"/>
              <a:gd name="connsiteY2-6540" fmla="*/ 9894 h 10000"/>
              <a:gd name="connsiteX3-6541" fmla="*/ 4142 w 10000"/>
              <a:gd name="connsiteY3-6542" fmla="*/ 9788 h 10000"/>
              <a:gd name="connsiteX4-6543" fmla="*/ 3487 w 10000"/>
              <a:gd name="connsiteY4-6544" fmla="*/ 9683 h 10000"/>
              <a:gd name="connsiteX5-6545" fmla="*/ 3052 w 10000"/>
              <a:gd name="connsiteY5-6546" fmla="*/ 9577 h 10000"/>
              <a:gd name="connsiteX6-6547" fmla="*/ 2615 w 10000"/>
              <a:gd name="connsiteY6-6548" fmla="*/ 9365 h 10000"/>
              <a:gd name="connsiteX7-6549" fmla="*/ 2180 w 10000"/>
              <a:gd name="connsiteY7-6550" fmla="*/ 9153 h 10000"/>
              <a:gd name="connsiteX8-6551" fmla="*/ 1960 w 10000"/>
              <a:gd name="connsiteY8-6552" fmla="*/ 8942 h 10000"/>
              <a:gd name="connsiteX9-6553" fmla="*/ 1527 w 10000"/>
              <a:gd name="connsiteY9-6554" fmla="*/ 8638 h 10000"/>
              <a:gd name="connsiteX10-6555" fmla="*/ 1309 w 10000"/>
              <a:gd name="connsiteY10-6556" fmla="*/ 8320 h 10000"/>
              <a:gd name="connsiteX11-6557" fmla="*/ 1090 w 10000"/>
              <a:gd name="connsiteY11-6558" fmla="*/ 8003 h 10000"/>
              <a:gd name="connsiteX12-6559" fmla="*/ 1090 w 10000"/>
              <a:gd name="connsiteY12-6560" fmla="*/ 7685 h 10000"/>
              <a:gd name="connsiteX13-6561" fmla="*/ 872 w 10000"/>
              <a:gd name="connsiteY13-6562" fmla="*/ 7474 h 10000"/>
              <a:gd name="connsiteX14-6563" fmla="*/ 872 w 10000"/>
              <a:gd name="connsiteY14-6564" fmla="*/ 7156 h 10000"/>
              <a:gd name="connsiteX15-6565" fmla="*/ 872 w 10000"/>
              <a:gd name="connsiteY15-6566" fmla="*/ 6733 h 10000"/>
              <a:gd name="connsiteX16-6567" fmla="*/ 872 w 10000"/>
              <a:gd name="connsiteY16-6568" fmla="*/ 6310 h 10000"/>
              <a:gd name="connsiteX17-6569" fmla="*/ 872 w 10000"/>
              <a:gd name="connsiteY17-6570" fmla="*/ 5794 h 10000"/>
              <a:gd name="connsiteX18-6571" fmla="*/ 872 w 10000"/>
              <a:gd name="connsiteY18-6572" fmla="*/ 5159 h 10000"/>
              <a:gd name="connsiteX19-6573" fmla="*/ 872 w 10000"/>
              <a:gd name="connsiteY19-6574" fmla="*/ 4524 h 10000"/>
              <a:gd name="connsiteX20-6575" fmla="*/ 872 w 10000"/>
              <a:gd name="connsiteY20-6576" fmla="*/ 3690 h 10000"/>
              <a:gd name="connsiteX21-6577" fmla="*/ 872 w 10000"/>
              <a:gd name="connsiteY21-6578" fmla="*/ 2950 h 10000"/>
              <a:gd name="connsiteX22-6579" fmla="*/ 872 w 10000"/>
              <a:gd name="connsiteY22-6580" fmla="*/ 2315 h 10000"/>
              <a:gd name="connsiteX23-6581" fmla="*/ 654 w 10000"/>
              <a:gd name="connsiteY23-6582" fmla="*/ 1786 h 10000"/>
              <a:gd name="connsiteX24-6583" fmla="*/ 654 w 10000"/>
              <a:gd name="connsiteY24-6584" fmla="*/ 1362 h 10000"/>
              <a:gd name="connsiteX25-6585" fmla="*/ 654 w 10000"/>
              <a:gd name="connsiteY25-6586" fmla="*/ 952 h 10000"/>
              <a:gd name="connsiteX26-6587" fmla="*/ 654 w 10000"/>
              <a:gd name="connsiteY26-6588" fmla="*/ 635 h 10000"/>
              <a:gd name="connsiteX27-6589" fmla="*/ 437 w 10000"/>
              <a:gd name="connsiteY27-6590" fmla="*/ 529 h 10000"/>
              <a:gd name="connsiteX28-6591" fmla="*/ 437 w 10000"/>
              <a:gd name="connsiteY28-6592" fmla="*/ 423 h 10000"/>
              <a:gd name="connsiteX29-6593" fmla="*/ 217 w 10000"/>
              <a:gd name="connsiteY29-6594" fmla="*/ 317 h 10000"/>
              <a:gd name="connsiteX30-6595" fmla="*/ 0 w 10000"/>
              <a:gd name="connsiteY30-6596" fmla="*/ 212 h 10000"/>
              <a:gd name="connsiteX31-6597" fmla="*/ 0 w 10000"/>
              <a:gd name="connsiteY31-6598" fmla="*/ 106 h 10000"/>
              <a:gd name="connsiteX32-6599" fmla="*/ 0 w 10000"/>
              <a:gd name="connsiteY32-6600" fmla="*/ 0 h 10000"/>
              <a:gd name="connsiteX33-6601" fmla="*/ 217 w 10000"/>
              <a:gd name="connsiteY33-6602" fmla="*/ 0 h 10000"/>
              <a:gd name="connsiteX34-6603" fmla="*/ 437 w 10000"/>
              <a:gd name="connsiteY34-6604" fmla="*/ 0 h 10000"/>
              <a:gd name="connsiteX35-6605" fmla="*/ 654 w 10000"/>
              <a:gd name="connsiteY35-6606" fmla="*/ 0 h 10000"/>
              <a:gd name="connsiteX36-6607" fmla="*/ 1090 w 10000"/>
              <a:gd name="connsiteY36-6608" fmla="*/ 0 h 10000"/>
              <a:gd name="connsiteX37-6609" fmla="*/ 1744 w 10000"/>
              <a:gd name="connsiteY37-6610" fmla="*/ 106 h 10000"/>
              <a:gd name="connsiteX38-6611" fmla="*/ 1960 w 10000"/>
              <a:gd name="connsiteY38-6612" fmla="*/ 212 h 10000"/>
              <a:gd name="connsiteX39-6613" fmla="*/ 2180 w 10000"/>
              <a:gd name="connsiteY39-6614" fmla="*/ 317 h 10000"/>
              <a:gd name="connsiteX40-6615" fmla="*/ 2397 w 10000"/>
              <a:gd name="connsiteY40-6616" fmla="*/ 423 h 10000"/>
              <a:gd name="connsiteX41-6617" fmla="*/ 2397 w 10000"/>
              <a:gd name="connsiteY41-6618" fmla="*/ 635 h 10000"/>
              <a:gd name="connsiteX42-6619" fmla="*/ 2397 w 10000"/>
              <a:gd name="connsiteY42-6620" fmla="*/ 952 h 10000"/>
              <a:gd name="connsiteX43-6621" fmla="*/ 2180 w 10000"/>
              <a:gd name="connsiteY43-6622" fmla="*/ 1058 h 10000"/>
              <a:gd name="connsiteX44-6623" fmla="*/ 2180 w 10000"/>
              <a:gd name="connsiteY44-6624" fmla="*/ 1164 h 10000"/>
              <a:gd name="connsiteX45-6625" fmla="*/ 2180 w 10000"/>
              <a:gd name="connsiteY45-6626" fmla="*/ 1468 h 10000"/>
              <a:gd name="connsiteX46-6627" fmla="*/ 2180 w 10000"/>
              <a:gd name="connsiteY46-6628" fmla="*/ 1680 h 10000"/>
              <a:gd name="connsiteX47-6629" fmla="*/ 2180 w 10000"/>
              <a:gd name="connsiteY47-6630" fmla="*/ 2103 h 10000"/>
              <a:gd name="connsiteX48-6631" fmla="*/ 2180 w 10000"/>
              <a:gd name="connsiteY48-6632" fmla="*/ 2421 h 10000"/>
              <a:gd name="connsiteX49-6633" fmla="*/ 1960 w 10000"/>
              <a:gd name="connsiteY49-6634" fmla="*/ 2950 h 10000"/>
              <a:gd name="connsiteX50-6635" fmla="*/ 1960 w 10000"/>
              <a:gd name="connsiteY50-6636" fmla="*/ 3479 h 10000"/>
              <a:gd name="connsiteX51-6637" fmla="*/ 1960 w 10000"/>
              <a:gd name="connsiteY51-6638" fmla="*/ 3995 h 10000"/>
              <a:gd name="connsiteX52-6639" fmla="*/ 1960 w 10000"/>
              <a:gd name="connsiteY52-6640" fmla="*/ 4418 h 10000"/>
              <a:gd name="connsiteX53-6641" fmla="*/ 1960 w 10000"/>
              <a:gd name="connsiteY53-6642" fmla="*/ 4841 h 10000"/>
              <a:gd name="connsiteX54-6643" fmla="*/ 1960 w 10000"/>
              <a:gd name="connsiteY54-6644" fmla="*/ 5265 h 10000"/>
              <a:gd name="connsiteX55-6645" fmla="*/ 2180 w 10000"/>
              <a:gd name="connsiteY55-6646" fmla="*/ 5582 h 10000"/>
              <a:gd name="connsiteX56-6647" fmla="*/ 2180 w 10000"/>
              <a:gd name="connsiteY56-6648" fmla="*/ 5899 h 10000"/>
              <a:gd name="connsiteX57-6649" fmla="*/ 2180 w 10000"/>
              <a:gd name="connsiteY57-6650" fmla="*/ 6111 h 10000"/>
              <a:gd name="connsiteX58-6651" fmla="*/ 2180 w 10000"/>
              <a:gd name="connsiteY58-6652" fmla="*/ 6310 h 10000"/>
              <a:gd name="connsiteX59-6653" fmla="*/ 2180 w 10000"/>
              <a:gd name="connsiteY59-6654" fmla="*/ 6944 h 10000"/>
              <a:gd name="connsiteX60-6655" fmla="*/ 2397 w 10000"/>
              <a:gd name="connsiteY60-6656" fmla="*/ 7579 h 10000"/>
              <a:gd name="connsiteX61-6657" fmla="*/ 2615 w 10000"/>
              <a:gd name="connsiteY61-6658" fmla="*/ 7897 h 10000"/>
              <a:gd name="connsiteX62-6659" fmla="*/ 2615 w 10000"/>
              <a:gd name="connsiteY62-6660" fmla="*/ 8108 h 10000"/>
              <a:gd name="connsiteX63-6661" fmla="*/ 2834 w 10000"/>
              <a:gd name="connsiteY63-6662" fmla="*/ 8320 h 10000"/>
              <a:gd name="connsiteX64-6663" fmla="*/ 3270 w 10000"/>
              <a:gd name="connsiteY64-6664" fmla="*/ 8532 h 10000"/>
              <a:gd name="connsiteX65-6665" fmla="*/ 3487 w 10000"/>
              <a:gd name="connsiteY65-6666" fmla="*/ 8638 h 10000"/>
              <a:gd name="connsiteX66-6667" fmla="*/ 3924 w 10000"/>
              <a:gd name="connsiteY66-6668" fmla="*/ 8743 h 10000"/>
              <a:gd name="connsiteX67-6669" fmla="*/ 4358 w 10000"/>
              <a:gd name="connsiteY67-6670" fmla="*/ 8836 h 10000"/>
              <a:gd name="connsiteX68-6671" fmla="*/ 4795 w 10000"/>
              <a:gd name="connsiteY68-6672" fmla="*/ 8942 h 10000"/>
              <a:gd name="connsiteX69-6673" fmla="*/ 5205 w 10000"/>
              <a:gd name="connsiteY69-6674" fmla="*/ 8942 h 10000"/>
              <a:gd name="connsiteX70-6675" fmla="*/ 5858 w 10000"/>
              <a:gd name="connsiteY70-6676" fmla="*/ 9048 h 10000"/>
              <a:gd name="connsiteX71-6677" fmla="*/ 6512 w 10000"/>
              <a:gd name="connsiteY71-6678" fmla="*/ 9048 h 10000"/>
              <a:gd name="connsiteX72-6679" fmla="*/ 7165 w 10000"/>
              <a:gd name="connsiteY72-6680" fmla="*/ 9048 h 10000"/>
              <a:gd name="connsiteX73-6681" fmla="*/ 7820 w 10000"/>
              <a:gd name="connsiteY73-6682" fmla="*/ 8942 h 10000"/>
              <a:gd name="connsiteX74-6683" fmla="*/ 8257 w 10000"/>
              <a:gd name="connsiteY74-6684" fmla="*/ 8942 h 10000"/>
              <a:gd name="connsiteX75-6685" fmla="*/ 8910 w 10000"/>
              <a:gd name="connsiteY75-6686" fmla="*/ 8836 h 10000"/>
              <a:gd name="connsiteX76-6687" fmla="*/ 10000 w 10000"/>
              <a:gd name="connsiteY76-6688" fmla="*/ 9683 h 10000"/>
              <a:gd name="connsiteX77-6689" fmla="*/ 9128 w 10000"/>
              <a:gd name="connsiteY77-6690" fmla="*/ 9788 h 10000"/>
              <a:gd name="connsiteX78-6691" fmla="*/ 8473 w 10000"/>
              <a:gd name="connsiteY78-6692" fmla="*/ 9894 h 10000"/>
              <a:gd name="connsiteX79-6693" fmla="*/ 7602 w 10000"/>
              <a:gd name="connsiteY79-6694" fmla="*/ 10000 h 10000"/>
              <a:gd name="connsiteX80-6695" fmla="*/ 6512 w 10000"/>
              <a:gd name="connsiteY80-6696" fmla="*/ 10000 h 10000"/>
              <a:gd name="connsiteX81-6697" fmla="*/ 6512 w 10000"/>
              <a:gd name="connsiteY81-6698" fmla="*/ 10000 h 10000"/>
              <a:gd name="connsiteX0-6699" fmla="*/ 6512 w 10000"/>
              <a:gd name="connsiteY0-6700" fmla="*/ 10000 h 10000"/>
              <a:gd name="connsiteX1-6701" fmla="*/ 5640 w 10000"/>
              <a:gd name="connsiteY1-6702" fmla="*/ 9894 h 10000"/>
              <a:gd name="connsiteX2-6703" fmla="*/ 4795 w 10000"/>
              <a:gd name="connsiteY2-6704" fmla="*/ 9894 h 10000"/>
              <a:gd name="connsiteX3-6705" fmla="*/ 4142 w 10000"/>
              <a:gd name="connsiteY3-6706" fmla="*/ 9788 h 10000"/>
              <a:gd name="connsiteX4-6707" fmla="*/ 3487 w 10000"/>
              <a:gd name="connsiteY4-6708" fmla="*/ 9683 h 10000"/>
              <a:gd name="connsiteX5-6709" fmla="*/ 3052 w 10000"/>
              <a:gd name="connsiteY5-6710" fmla="*/ 9577 h 10000"/>
              <a:gd name="connsiteX6-6711" fmla="*/ 2615 w 10000"/>
              <a:gd name="connsiteY6-6712" fmla="*/ 9365 h 10000"/>
              <a:gd name="connsiteX7-6713" fmla="*/ 2180 w 10000"/>
              <a:gd name="connsiteY7-6714" fmla="*/ 9153 h 10000"/>
              <a:gd name="connsiteX8-6715" fmla="*/ 1960 w 10000"/>
              <a:gd name="connsiteY8-6716" fmla="*/ 8942 h 10000"/>
              <a:gd name="connsiteX9-6717" fmla="*/ 1527 w 10000"/>
              <a:gd name="connsiteY9-6718" fmla="*/ 8638 h 10000"/>
              <a:gd name="connsiteX10-6719" fmla="*/ 1309 w 10000"/>
              <a:gd name="connsiteY10-6720" fmla="*/ 8320 h 10000"/>
              <a:gd name="connsiteX11-6721" fmla="*/ 1090 w 10000"/>
              <a:gd name="connsiteY11-6722" fmla="*/ 8003 h 10000"/>
              <a:gd name="connsiteX12-6723" fmla="*/ 1090 w 10000"/>
              <a:gd name="connsiteY12-6724" fmla="*/ 7685 h 10000"/>
              <a:gd name="connsiteX13-6725" fmla="*/ 872 w 10000"/>
              <a:gd name="connsiteY13-6726" fmla="*/ 7474 h 10000"/>
              <a:gd name="connsiteX14-6727" fmla="*/ 872 w 10000"/>
              <a:gd name="connsiteY14-6728" fmla="*/ 7156 h 10000"/>
              <a:gd name="connsiteX15-6729" fmla="*/ 872 w 10000"/>
              <a:gd name="connsiteY15-6730" fmla="*/ 6733 h 10000"/>
              <a:gd name="connsiteX16-6731" fmla="*/ 872 w 10000"/>
              <a:gd name="connsiteY16-6732" fmla="*/ 6310 h 10000"/>
              <a:gd name="connsiteX17-6733" fmla="*/ 872 w 10000"/>
              <a:gd name="connsiteY17-6734" fmla="*/ 5794 h 10000"/>
              <a:gd name="connsiteX18-6735" fmla="*/ 872 w 10000"/>
              <a:gd name="connsiteY18-6736" fmla="*/ 5159 h 10000"/>
              <a:gd name="connsiteX19-6737" fmla="*/ 872 w 10000"/>
              <a:gd name="connsiteY19-6738" fmla="*/ 4524 h 10000"/>
              <a:gd name="connsiteX20-6739" fmla="*/ 872 w 10000"/>
              <a:gd name="connsiteY20-6740" fmla="*/ 3690 h 10000"/>
              <a:gd name="connsiteX21-6741" fmla="*/ 872 w 10000"/>
              <a:gd name="connsiteY21-6742" fmla="*/ 2950 h 10000"/>
              <a:gd name="connsiteX22-6743" fmla="*/ 872 w 10000"/>
              <a:gd name="connsiteY22-6744" fmla="*/ 2315 h 10000"/>
              <a:gd name="connsiteX23-6745" fmla="*/ 654 w 10000"/>
              <a:gd name="connsiteY23-6746" fmla="*/ 1786 h 10000"/>
              <a:gd name="connsiteX24-6747" fmla="*/ 654 w 10000"/>
              <a:gd name="connsiteY24-6748" fmla="*/ 1362 h 10000"/>
              <a:gd name="connsiteX25-6749" fmla="*/ 654 w 10000"/>
              <a:gd name="connsiteY25-6750" fmla="*/ 952 h 10000"/>
              <a:gd name="connsiteX26-6751" fmla="*/ 654 w 10000"/>
              <a:gd name="connsiteY26-6752" fmla="*/ 635 h 10000"/>
              <a:gd name="connsiteX27-6753" fmla="*/ 437 w 10000"/>
              <a:gd name="connsiteY27-6754" fmla="*/ 529 h 10000"/>
              <a:gd name="connsiteX28-6755" fmla="*/ 437 w 10000"/>
              <a:gd name="connsiteY28-6756" fmla="*/ 423 h 10000"/>
              <a:gd name="connsiteX29-6757" fmla="*/ 217 w 10000"/>
              <a:gd name="connsiteY29-6758" fmla="*/ 317 h 10000"/>
              <a:gd name="connsiteX30-6759" fmla="*/ 0 w 10000"/>
              <a:gd name="connsiteY30-6760" fmla="*/ 212 h 10000"/>
              <a:gd name="connsiteX31-6761" fmla="*/ 0 w 10000"/>
              <a:gd name="connsiteY31-6762" fmla="*/ 106 h 10000"/>
              <a:gd name="connsiteX32-6763" fmla="*/ 0 w 10000"/>
              <a:gd name="connsiteY32-6764" fmla="*/ 0 h 10000"/>
              <a:gd name="connsiteX33-6765" fmla="*/ 217 w 10000"/>
              <a:gd name="connsiteY33-6766" fmla="*/ 0 h 10000"/>
              <a:gd name="connsiteX34-6767" fmla="*/ 437 w 10000"/>
              <a:gd name="connsiteY34-6768" fmla="*/ 0 h 10000"/>
              <a:gd name="connsiteX35-6769" fmla="*/ 654 w 10000"/>
              <a:gd name="connsiteY35-6770" fmla="*/ 0 h 10000"/>
              <a:gd name="connsiteX36-6771" fmla="*/ 1090 w 10000"/>
              <a:gd name="connsiteY36-6772" fmla="*/ 0 h 10000"/>
              <a:gd name="connsiteX37-6773" fmla="*/ 1744 w 10000"/>
              <a:gd name="connsiteY37-6774" fmla="*/ 106 h 10000"/>
              <a:gd name="connsiteX38-6775" fmla="*/ 1960 w 10000"/>
              <a:gd name="connsiteY38-6776" fmla="*/ 212 h 10000"/>
              <a:gd name="connsiteX39-6777" fmla="*/ 2180 w 10000"/>
              <a:gd name="connsiteY39-6778" fmla="*/ 317 h 10000"/>
              <a:gd name="connsiteX40-6779" fmla="*/ 2397 w 10000"/>
              <a:gd name="connsiteY40-6780" fmla="*/ 423 h 10000"/>
              <a:gd name="connsiteX41-6781" fmla="*/ 2397 w 10000"/>
              <a:gd name="connsiteY41-6782" fmla="*/ 635 h 10000"/>
              <a:gd name="connsiteX42-6783" fmla="*/ 2397 w 10000"/>
              <a:gd name="connsiteY42-6784" fmla="*/ 952 h 10000"/>
              <a:gd name="connsiteX43-6785" fmla="*/ 2180 w 10000"/>
              <a:gd name="connsiteY43-6786" fmla="*/ 1058 h 10000"/>
              <a:gd name="connsiteX44-6787" fmla="*/ 2180 w 10000"/>
              <a:gd name="connsiteY44-6788" fmla="*/ 1164 h 10000"/>
              <a:gd name="connsiteX45-6789" fmla="*/ 2180 w 10000"/>
              <a:gd name="connsiteY45-6790" fmla="*/ 1468 h 10000"/>
              <a:gd name="connsiteX46-6791" fmla="*/ 2180 w 10000"/>
              <a:gd name="connsiteY46-6792" fmla="*/ 1680 h 10000"/>
              <a:gd name="connsiteX47-6793" fmla="*/ 2180 w 10000"/>
              <a:gd name="connsiteY47-6794" fmla="*/ 2103 h 10000"/>
              <a:gd name="connsiteX48-6795" fmla="*/ 2180 w 10000"/>
              <a:gd name="connsiteY48-6796" fmla="*/ 2421 h 10000"/>
              <a:gd name="connsiteX49-6797" fmla="*/ 1960 w 10000"/>
              <a:gd name="connsiteY49-6798" fmla="*/ 2950 h 10000"/>
              <a:gd name="connsiteX50-6799" fmla="*/ 1960 w 10000"/>
              <a:gd name="connsiteY50-6800" fmla="*/ 3479 h 10000"/>
              <a:gd name="connsiteX51-6801" fmla="*/ 1960 w 10000"/>
              <a:gd name="connsiteY51-6802" fmla="*/ 3995 h 10000"/>
              <a:gd name="connsiteX52-6803" fmla="*/ 1960 w 10000"/>
              <a:gd name="connsiteY52-6804" fmla="*/ 4418 h 10000"/>
              <a:gd name="connsiteX53-6805" fmla="*/ 1960 w 10000"/>
              <a:gd name="connsiteY53-6806" fmla="*/ 4841 h 10000"/>
              <a:gd name="connsiteX54-6807" fmla="*/ 1960 w 10000"/>
              <a:gd name="connsiteY54-6808" fmla="*/ 5265 h 10000"/>
              <a:gd name="connsiteX55-6809" fmla="*/ 2180 w 10000"/>
              <a:gd name="connsiteY55-6810" fmla="*/ 5582 h 10000"/>
              <a:gd name="connsiteX56-6811" fmla="*/ 2180 w 10000"/>
              <a:gd name="connsiteY56-6812" fmla="*/ 5899 h 10000"/>
              <a:gd name="connsiteX57-6813" fmla="*/ 2180 w 10000"/>
              <a:gd name="connsiteY57-6814" fmla="*/ 6111 h 10000"/>
              <a:gd name="connsiteX58-6815" fmla="*/ 2180 w 10000"/>
              <a:gd name="connsiteY58-6816" fmla="*/ 6310 h 10000"/>
              <a:gd name="connsiteX59-6817" fmla="*/ 2180 w 10000"/>
              <a:gd name="connsiteY59-6818" fmla="*/ 6944 h 10000"/>
              <a:gd name="connsiteX60-6819" fmla="*/ 2397 w 10000"/>
              <a:gd name="connsiteY60-6820" fmla="*/ 7579 h 10000"/>
              <a:gd name="connsiteX61-6821" fmla="*/ 2615 w 10000"/>
              <a:gd name="connsiteY61-6822" fmla="*/ 7897 h 10000"/>
              <a:gd name="connsiteX62-6823" fmla="*/ 2615 w 10000"/>
              <a:gd name="connsiteY62-6824" fmla="*/ 8108 h 10000"/>
              <a:gd name="connsiteX63-6825" fmla="*/ 2834 w 10000"/>
              <a:gd name="connsiteY63-6826" fmla="*/ 8320 h 10000"/>
              <a:gd name="connsiteX64-6827" fmla="*/ 3270 w 10000"/>
              <a:gd name="connsiteY64-6828" fmla="*/ 8532 h 10000"/>
              <a:gd name="connsiteX65-6829" fmla="*/ 3487 w 10000"/>
              <a:gd name="connsiteY65-6830" fmla="*/ 8638 h 10000"/>
              <a:gd name="connsiteX66-6831" fmla="*/ 3924 w 10000"/>
              <a:gd name="connsiteY66-6832" fmla="*/ 8743 h 10000"/>
              <a:gd name="connsiteX67-6833" fmla="*/ 4358 w 10000"/>
              <a:gd name="connsiteY67-6834" fmla="*/ 8836 h 10000"/>
              <a:gd name="connsiteX68-6835" fmla="*/ 4795 w 10000"/>
              <a:gd name="connsiteY68-6836" fmla="*/ 8942 h 10000"/>
              <a:gd name="connsiteX69-6837" fmla="*/ 5205 w 10000"/>
              <a:gd name="connsiteY69-6838" fmla="*/ 8942 h 10000"/>
              <a:gd name="connsiteX70-6839" fmla="*/ 5858 w 10000"/>
              <a:gd name="connsiteY70-6840" fmla="*/ 9048 h 10000"/>
              <a:gd name="connsiteX71-6841" fmla="*/ 6512 w 10000"/>
              <a:gd name="connsiteY71-6842" fmla="*/ 9048 h 10000"/>
              <a:gd name="connsiteX72-6843" fmla="*/ 7165 w 10000"/>
              <a:gd name="connsiteY72-6844" fmla="*/ 9048 h 10000"/>
              <a:gd name="connsiteX73-6845" fmla="*/ 7820 w 10000"/>
              <a:gd name="connsiteY73-6846" fmla="*/ 8942 h 10000"/>
              <a:gd name="connsiteX74-6847" fmla="*/ 8257 w 10000"/>
              <a:gd name="connsiteY74-6848" fmla="*/ 8942 h 10000"/>
              <a:gd name="connsiteX75-6849" fmla="*/ 10000 w 10000"/>
              <a:gd name="connsiteY75-6850" fmla="*/ 9683 h 10000"/>
              <a:gd name="connsiteX76-6851" fmla="*/ 9128 w 10000"/>
              <a:gd name="connsiteY76-6852" fmla="*/ 9788 h 10000"/>
              <a:gd name="connsiteX77-6853" fmla="*/ 8473 w 10000"/>
              <a:gd name="connsiteY77-6854" fmla="*/ 9894 h 10000"/>
              <a:gd name="connsiteX78-6855" fmla="*/ 7602 w 10000"/>
              <a:gd name="connsiteY78-6856" fmla="*/ 10000 h 10000"/>
              <a:gd name="connsiteX79-6857" fmla="*/ 6512 w 10000"/>
              <a:gd name="connsiteY79-6858" fmla="*/ 10000 h 10000"/>
              <a:gd name="connsiteX80-6859" fmla="*/ 6512 w 10000"/>
              <a:gd name="connsiteY80-6860" fmla="*/ 10000 h 10000"/>
              <a:gd name="connsiteX0-6861" fmla="*/ 6512 w 10000"/>
              <a:gd name="connsiteY0-6862" fmla="*/ 10000 h 10000"/>
              <a:gd name="connsiteX1-6863" fmla="*/ 5640 w 10000"/>
              <a:gd name="connsiteY1-6864" fmla="*/ 9894 h 10000"/>
              <a:gd name="connsiteX2-6865" fmla="*/ 4795 w 10000"/>
              <a:gd name="connsiteY2-6866" fmla="*/ 9894 h 10000"/>
              <a:gd name="connsiteX3-6867" fmla="*/ 4142 w 10000"/>
              <a:gd name="connsiteY3-6868" fmla="*/ 9788 h 10000"/>
              <a:gd name="connsiteX4-6869" fmla="*/ 3487 w 10000"/>
              <a:gd name="connsiteY4-6870" fmla="*/ 9683 h 10000"/>
              <a:gd name="connsiteX5-6871" fmla="*/ 3052 w 10000"/>
              <a:gd name="connsiteY5-6872" fmla="*/ 9577 h 10000"/>
              <a:gd name="connsiteX6-6873" fmla="*/ 2615 w 10000"/>
              <a:gd name="connsiteY6-6874" fmla="*/ 9365 h 10000"/>
              <a:gd name="connsiteX7-6875" fmla="*/ 2180 w 10000"/>
              <a:gd name="connsiteY7-6876" fmla="*/ 9153 h 10000"/>
              <a:gd name="connsiteX8-6877" fmla="*/ 1960 w 10000"/>
              <a:gd name="connsiteY8-6878" fmla="*/ 8942 h 10000"/>
              <a:gd name="connsiteX9-6879" fmla="*/ 1527 w 10000"/>
              <a:gd name="connsiteY9-6880" fmla="*/ 8638 h 10000"/>
              <a:gd name="connsiteX10-6881" fmla="*/ 1309 w 10000"/>
              <a:gd name="connsiteY10-6882" fmla="*/ 8320 h 10000"/>
              <a:gd name="connsiteX11-6883" fmla="*/ 1090 w 10000"/>
              <a:gd name="connsiteY11-6884" fmla="*/ 8003 h 10000"/>
              <a:gd name="connsiteX12-6885" fmla="*/ 1090 w 10000"/>
              <a:gd name="connsiteY12-6886" fmla="*/ 7685 h 10000"/>
              <a:gd name="connsiteX13-6887" fmla="*/ 872 w 10000"/>
              <a:gd name="connsiteY13-6888" fmla="*/ 7474 h 10000"/>
              <a:gd name="connsiteX14-6889" fmla="*/ 872 w 10000"/>
              <a:gd name="connsiteY14-6890" fmla="*/ 7156 h 10000"/>
              <a:gd name="connsiteX15-6891" fmla="*/ 872 w 10000"/>
              <a:gd name="connsiteY15-6892" fmla="*/ 6733 h 10000"/>
              <a:gd name="connsiteX16-6893" fmla="*/ 872 w 10000"/>
              <a:gd name="connsiteY16-6894" fmla="*/ 6310 h 10000"/>
              <a:gd name="connsiteX17-6895" fmla="*/ 872 w 10000"/>
              <a:gd name="connsiteY17-6896" fmla="*/ 5794 h 10000"/>
              <a:gd name="connsiteX18-6897" fmla="*/ 872 w 10000"/>
              <a:gd name="connsiteY18-6898" fmla="*/ 5159 h 10000"/>
              <a:gd name="connsiteX19-6899" fmla="*/ 872 w 10000"/>
              <a:gd name="connsiteY19-6900" fmla="*/ 4524 h 10000"/>
              <a:gd name="connsiteX20-6901" fmla="*/ 872 w 10000"/>
              <a:gd name="connsiteY20-6902" fmla="*/ 3690 h 10000"/>
              <a:gd name="connsiteX21-6903" fmla="*/ 872 w 10000"/>
              <a:gd name="connsiteY21-6904" fmla="*/ 2950 h 10000"/>
              <a:gd name="connsiteX22-6905" fmla="*/ 872 w 10000"/>
              <a:gd name="connsiteY22-6906" fmla="*/ 2315 h 10000"/>
              <a:gd name="connsiteX23-6907" fmla="*/ 654 w 10000"/>
              <a:gd name="connsiteY23-6908" fmla="*/ 1786 h 10000"/>
              <a:gd name="connsiteX24-6909" fmla="*/ 654 w 10000"/>
              <a:gd name="connsiteY24-6910" fmla="*/ 1362 h 10000"/>
              <a:gd name="connsiteX25-6911" fmla="*/ 654 w 10000"/>
              <a:gd name="connsiteY25-6912" fmla="*/ 952 h 10000"/>
              <a:gd name="connsiteX26-6913" fmla="*/ 654 w 10000"/>
              <a:gd name="connsiteY26-6914" fmla="*/ 635 h 10000"/>
              <a:gd name="connsiteX27-6915" fmla="*/ 437 w 10000"/>
              <a:gd name="connsiteY27-6916" fmla="*/ 529 h 10000"/>
              <a:gd name="connsiteX28-6917" fmla="*/ 437 w 10000"/>
              <a:gd name="connsiteY28-6918" fmla="*/ 423 h 10000"/>
              <a:gd name="connsiteX29-6919" fmla="*/ 217 w 10000"/>
              <a:gd name="connsiteY29-6920" fmla="*/ 317 h 10000"/>
              <a:gd name="connsiteX30-6921" fmla="*/ 0 w 10000"/>
              <a:gd name="connsiteY30-6922" fmla="*/ 212 h 10000"/>
              <a:gd name="connsiteX31-6923" fmla="*/ 0 w 10000"/>
              <a:gd name="connsiteY31-6924" fmla="*/ 106 h 10000"/>
              <a:gd name="connsiteX32-6925" fmla="*/ 0 w 10000"/>
              <a:gd name="connsiteY32-6926" fmla="*/ 0 h 10000"/>
              <a:gd name="connsiteX33-6927" fmla="*/ 217 w 10000"/>
              <a:gd name="connsiteY33-6928" fmla="*/ 0 h 10000"/>
              <a:gd name="connsiteX34-6929" fmla="*/ 437 w 10000"/>
              <a:gd name="connsiteY34-6930" fmla="*/ 0 h 10000"/>
              <a:gd name="connsiteX35-6931" fmla="*/ 654 w 10000"/>
              <a:gd name="connsiteY35-6932" fmla="*/ 0 h 10000"/>
              <a:gd name="connsiteX36-6933" fmla="*/ 1090 w 10000"/>
              <a:gd name="connsiteY36-6934" fmla="*/ 0 h 10000"/>
              <a:gd name="connsiteX37-6935" fmla="*/ 1744 w 10000"/>
              <a:gd name="connsiteY37-6936" fmla="*/ 106 h 10000"/>
              <a:gd name="connsiteX38-6937" fmla="*/ 1960 w 10000"/>
              <a:gd name="connsiteY38-6938" fmla="*/ 212 h 10000"/>
              <a:gd name="connsiteX39-6939" fmla="*/ 2180 w 10000"/>
              <a:gd name="connsiteY39-6940" fmla="*/ 317 h 10000"/>
              <a:gd name="connsiteX40-6941" fmla="*/ 2397 w 10000"/>
              <a:gd name="connsiteY40-6942" fmla="*/ 423 h 10000"/>
              <a:gd name="connsiteX41-6943" fmla="*/ 2397 w 10000"/>
              <a:gd name="connsiteY41-6944" fmla="*/ 635 h 10000"/>
              <a:gd name="connsiteX42-6945" fmla="*/ 2397 w 10000"/>
              <a:gd name="connsiteY42-6946" fmla="*/ 952 h 10000"/>
              <a:gd name="connsiteX43-6947" fmla="*/ 2180 w 10000"/>
              <a:gd name="connsiteY43-6948" fmla="*/ 1058 h 10000"/>
              <a:gd name="connsiteX44-6949" fmla="*/ 2180 w 10000"/>
              <a:gd name="connsiteY44-6950" fmla="*/ 1164 h 10000"/>
              <a:gd name="connsiteX45-6951" fmla="*/ 2180 w 10000"/>
              <a:gd name="connsiteY45-6952" fmla="*/ 1468 h 10000"/>
              <a:gd name="connsiteX46-6953" fmla="*/ 2180 w 10000"/>
              <a:gd name="connsiteY46-6954" fmla="*/ 1680 h 10000"/>
              <a:gd name="connsiteX47-6955" fmla="*/ 2180 w 10000"/>
              <a:gd name="connsiteY47-6956" fmla="*/ 2103 h 10000"/>
              <a:gd name="connsiteX48-6957" fmla="*/ 2180 w 10000"/>
              <a:gd name="connsiteY48-6958" fmla="*/ 2421 h 10000"/>
              <a:gd name="connsiteX49-6959" fmla="*/ 1960 w 10000"/>
              <a:gd name="connsiteY49-6960" fmla="*/ 2950 h 10000"/>
              <a:gd name="connsiteX50-6961" fmla="*/ 1960 w 10000"/>
              <a:gd name="connsiteY50-6962" fmla="*/ 3479 h 10000"/>
              <a:gd name="connsiteX51-6963" fmla="*/ 1960 w 10000"/>
              <a:gd name="connsiteY51-6964" fmla="*/ 3995 h 10000"/>
              <a:gd name="connsiteX52-6965" fmla="*/ 1960 w 10000"/>
              <a:gd name="connsiteY52-6966" fmla="*/ 4418 h 10000"/>
              <a:gd name="connsiteX53-6967" fmla="*/ 1960 w 10000"/>
              <a:gd name="connsiteY53-6968" fmla="*/ 4841 h 10000"/>
              <a:gd name="connsiteX54-6969" fmla="*/ 1960 w 10000"/>
              <a:gd name="connsiteY54-6970" fmla="*/ 5265 h 10000"/>
              <a:gd name="connsiteX55-6971" fmla="*/ 2180 w 10000"/>
              <a:gd name="connsiteY55-6972" fmla="*/ 5582 h 10000"/>
              <a:gd name="connsiteX56-6973" fmla="*/ 2180 w 10000"/>
              <a:gd name="connsiteY56-6974" fmla="*/ 5899 h 10000"/>
              <a:gd name="connsiteX57-6975" fmla="*/ 2180 w 10000"/>
              <a:gd name="connsiteY57-6976" fmla="*/ 6111 h 10000"/>
              <a:gd name="connsiteX58-6977" fmla="*/ 2180 w 10000"/>
              <a:gd name="connsiteY58-6978" fmla="*/ 6310 h 10000"/>
              <a:gd name="connsiteX59-6979" fmla="*/ 2180 w 10000"/>
              <a:gd name="connsiteY59-6980" fmla="*/ 6944 h 10000"/>
              <a:gd name="connsiteX60-6981" fmla="*/ 2397 w 10000"/>
              <a:gd name="connsiteY60-6982" fmla="*/ 7579 h 10000"/>
              <a:gd name="connsiteX61-6983" fmla="*/ 2615 w 10000"/>
              <a:gd name="connsiteY61-6984" fmla="*/ 7897 h 10000"/>
              <a:gd name="connsiteX62-6985" fmla="*/ 2615 w 10000"/>
              <a:gd name="connsiteY62-6986" fmla="*/ 8108 h 10000"/>
              <a:gd name="connsiteX63-6987" fmla="*/ 2834 w 10000"/>
              <a:gd name="connsiteY63-6988" fmla="*/ 8320 h 10000"/>
              <a:gd name="connsiteX64-6989" fmla="*/ 3270 w 10000"/>
              <a:gd name="connsiteY64-6990" fmla="*/ 8532 h 10000"/>
              <a:gd name="connsiteX65-6991" fmla="*/ 3487 w 10000"/>
              <a:gd name="connsiteY65-6992" fmla="*/ 8638 h 10000"/>
              <a:gd name="connsiteX66-6993" fmla="*/ 3924 w 10000"/>
              <a:gd name="connsiteY66-6994" fmla="*/ 8743 h 10000"/>
              <a:gd name="connsiteX67-6995" fmla="*/ 4358 w 10000"/>
              <a:gd name="connsiteY67-6996" fmla="*/ 8836 h 10000"/>
              <a:gd name="connsiteX68-6997" fmla="*/ 4795 w 10000"/>
              <a:gd name="connsiteY68-6998" fmla="*/ 8942 h 10000"/>
              <a:gd name="connsiteX69-6999" fmla="*/ 5205 w 10000"/>
              <a:gd name="connsiteY69-7000" fmla="*/ 8942 h 10000"/>
              <a:gd name="connsiteX70-7001" fmla="*/ 5858 w 10000"/>
              <a:gd name="connsiteY70-7002" fmla="*/ 9048 h 10000"/>
              <a:gd name="connsiteX71-7003" fmla="*/ 6512 w 10000"/>
              <a:gd name="connsiteY71-7004" fmla="*/ 9048 h 10000"/>
              <a:gd name="connsiteX72-7005" fmla="*/ 7165 w 10000"/>
              <a:gd name="connsiteY72-7006" fmla="*/ 9048 h 10000"/>
              <a:gd name="connsiteX73-7007" fmla="*/ 7820 w 10000"/>
              <a:gd name="connsiteY73-7008" fmla="*/ 8942 h 10000"/>
              <a:gd name="connsiteX74-7009" fmla="*/ 10000 w 10000"/>
              <a:gd name="connsiteY74-7010" fmla="*/ 9683 h 10000"/>
              <a:gd name="connsiteX75-7011" fmla="*/ 9128 w 10000"/>
              <a:gd name="connsiteY75-7012" fmla="*/ 9788 h 10000"/>
              <a:gd name="connsiteX76-7013" fmla="*/ 8473 w 10000"/>
              <a:gd name="connsiteY76-7014" fmla="*/ 9894 h 10000"/>
              <a:gd name="connsiteX77-7015" fmla="*/ 7602 w 10000"/>
              <a:gd name="connsiteY77-7016" fmla="*/ 10000 h 10000"/>
              <a:gd name="connsiteX78-7017" fmla="*/ 6512 w 10000"/>
              <a:gd name="connsiteY78-7018" fmla="*/ 10000 h 10000"/>
              <a:gd name="connsiteX79-7019" fmla="*/ 6512 w 10000"/>
              <a:gd name="connsiteY79-7020" fmla="*/ 10000 h 10000"/>
              <a:gd name="connsiteX0-7021" fmla="*/ 6512 w 10000"/>
              <a:gd name="connsiteY0-7022" fmla="*/ 10000 h 10000"/>
              <a:gd name="connsiteX1-7023" fmla="*/ 5640 w 10000"/>
              <a:gd name="connsiteY1-7024" fmla="*/ 9894 h 10000"/>
              <a:gd name="connsiteX2-7025" fmla="*/ 4795 w 10000"/>
              <a:gd name="connsiteY2-7026" fmla="*/ 9894 h 10000"/>
              <a:gd name="connsiteX3-7027" fmla="*/ 4142 w 10000"/>
              <a:gd name="connsiteY3-7028" fmla="*/ 9788 h 10000"/>
              <a:gd name="connsiteX4-7029" fmla="*/ 3487 w 10000"/>
              <a:gd name="connsiteY4-7030" fmla="*/ 9683 h 10000"/>
              <a:gd name="connsiteX5-7031" fmla="*/ 3052 w 10000"/>
              <a:gd name="connsiteY5-7032" fmla="*/ 9577 h 10000"/>
              <a:gd name="connsiteX6-7033" fmla="*/ 2615 w 10000"/>
              <a:gd name="connsiteY6-7034" fmla="*/ 9365 h 10000"/>
              <a:gd name="connsiteX7-7035" fmla="*/ 2180 w 10000"/>
              <a:gd name="connsiteY7-7036" fmla="*/ 9153 h 10000"/>
              <a:gd name="connsiteX8-7037" fmla="*/ 1960 w 10000"/>
              <a:gd name="connsiteY8-7038" fmla="*/ 8942 h 10000"/>
              <a:gd name="connsiteX9-7039" fmla="*/ 1527 w 10000"/>
              <a:gd name="connsiteY9-7040" fmla="*/ 8638 h 10000"/>
              <a:gd name="connsiteX10-7041" fmla="*/ 1309 w 10000"/>
              <a:gd name="connsiteY10-7042" fmla="*/ 8320 h 10000"/>
              <a:gd name="connsiteX11-7043" fmla="*/ 1090 w 10000"/>
              <a:gd name="connsiteY11-7044" fmla="*/ 8003 h 10000"/>
              <a:gd name="connsiteX12-7045" fmla="*/ 1090 w 10000"/>
              <a:gd name="connsiteY12-7046" fmla="*/ 7685 h 10000"/>
              <a:gd name="connsiteX13-7047" fmla="*/ 872 w 10000"/>
              <a:gd name="connsiteY13-7048" fmla="*/ 7474 h 10000"/>
              <a:gd name="connsiteX14-7049" fmla="*/ 872 w 10000"/>
              <a:gd name="connsiteY14-7050" fmla="*/ 7156 h 10000"/>
              <a:gd name="connsiteX15-7051" fmla="*/ 872 w 10000"/>
              <a:gd name="connsiteY15-7052" fmla="*/ 6733 h 10000"/>
              <a:gd name="connsiteX16-7053" fmla="*/ 872 w 10000"/>
              <a:gd name="connsiteY16-7054" fmla="*/ 6310 h 10000"/>
              <a:gd name="connsiteX17-7055" fmla="*/ 872 w 10000"/>
              <a:gd name="connsiteY17-7056" fmla="*/ 5794 h 10000"/>
              <a:gd name="connsiteX18-7057" fmla="*/ 872 w 10000"/>
              <a:gd name="connsiteY18-7058" fmla="*/ 5159 h 10000"/>
              <a:gd name="connsiteX19-7059" fmla="*/ 872 w 10000"/>
              <a:gd name="connsiteY19-7060" fmla="*/ 4524 h 10000"/>
              <a:gd name="connsiteX20-7061" fmla="*/ 872 w 10000"/>
              <a:gd name="connsiteY20-7062" fmla="*/ 3690 h 10000"/>
              <a:gd name="connsiteX21-7063" fmla="*/ 872 w 10000"/>
              <a:gd name="connsiteY21-7064" fmla="*/ 2950 h 10000"/>
              <a:gd name="connsiteX22-7065" fmla="*/ 872 w 10000"/>
              <a:gd name="connsiteY22-7066" fmla="*/ 2315 h 10000"/>
              <a:gd name="connsiteX23-7067" fmla="*/ 654 w 10000"/>
              <a:gd name="connsiteY23-7068" fmla="*/ 1786 h 10000"/>
              <a:gd name="connsiteX24-7069" fmla="*/ 654 w 10000"/>
              <a:gd name="connsiteY24-7070" fmla="*/ 1362 h 10000"/>
              <a:gd name="connsiteX25-7071" fmla="*/ 654 w 10000"/>
              <a:gd name="connsiteY25-7072" fmla="*/ 952 h 10000"/>
              <a:gd name="connsiteX26-7073" fmla="*/ 654 w 10000"/>
              <a:gd name="connsiteY26-7074" fmla="*/ 635 h 10000"/>
              <a:gd name="connsiteX27-7075" fmla="*/ 437 w 10000"/>
              <a:gd name="connsiteY27-7076" fmla="*/ 529 h 10000"/>
              <a:gd name="connsiteX28-7077" fmla="*/ 437 w 10000"/>
              <a:gd name="connsiteY28-7078" fmla="*/ 423 h 10000"/>
              <a:gd name="connsiteX29-7079" fmla="*/ 217 w 10000"/>
              <a:gd name="connsiteY29-7080" fmla="*/ 317 h 10000"/>
              <a:gd name="connsiteX30-7081" fmla="*/ 0 w 10000"/>
              <a:gd name="connsiteY30-7082" fmla="*/ 212 h 10000"/>
              <a:gd name="connsiteX31-7083" fmla="*/ 0 w 10000"/>
              <a:gd name="connsiteY31-7084" fmla="*/ 106 h 10000"/>
              <a:gd name="connsiteX32-7085" fmla="*/ 0 w 10000"/>
              <a:gd name="connsiteY32-7086" fmla="*/ 0 h 10000"/>
              <a:gd name="connsiteX33-7087" fmla="*/ 217 w 10000"/>
              <a:gd name="connsiteY33-7088" fmla="*/ 0 h 10000"/>
              <a:gd name="connsiteX34-7089" fmla="*/ 437 w 10000"/>
              <a:gd name="connsiteY34-7090" fmla="*/ 0 h 10000"/>
              <a:gd name="connsiteX35-7091" fmla="*/ 654 w 10000"/>
              <a:gd name="connsiteY35-7092" fmla="*/ 0 h 10000"/>
              <a:gd name="connsiteX36-7093" fmla="*/ 1090 w 10000"/>
              <a:gd name="connsiteY36-7094" fmla="*/ 0 h 10000"/>
              <a:gd name="connsiteX37-7095" fmla="*/ 1744 w 10000"/>
              <a:gd name="connsiteY37-7096" fmla="*/ 106 h 10000"/>
              <a:gd name="connsiteX38-7097" fmla="*/ 1960 w 10000"/>
              <a:gd name="connsiteY38-7098" fmla="*/ 212 h 10000"/>
              <a:gd name="connsiteX39-7099" fmla="*/ 2180 w 10000"/>
              <a:gd name="connsiteY39-7100" fmla="*/ 317 h 10000"/>
              <a:gd name="connsiteX40-7101" fmla="*/ 2397 w 10000"/>
              <a:gd name="connsiteY40-7102" fmla="*/ 423 h 10000"/>
              <a:gd name="connsiteX41-7103" fmla="*/ 2397 w 10000"/>
              <a:gd name="connsiteY41-7104" fmla="*/ 635 h 10000"/>
              <a:gd name="connsiteX42-7105" fmla="*/ 2397 w 10000"/>
              <a:gd name="connsiteY42-7106" fmla="*/ 952 h 10000"/>
              <a:gd name="connsiteX43-7107" fmla="*/ 2180 w 10000"/>
              <a:gd name="connsiteY43-7108" fmla="*/ 1058 h 10000"/>
              <a:gd name="connsiteX44-7109" fmla="*/ 2180 w 10000"/>
              <a:gd name="connsiteY44-7110" fmla="*/ 1164 h 10000"/>
              <a:gd name="connsiteX45-7111" fmla="*/ 2180 w 10000"/>
              <a:gd name="connsiteY45-7112" fmla="*/ 1468 h 10000"/>
              <a:gd name="connsiteX46-7113" fmla="*/ 2180 w 10000"/>
              <a:gd name="connsiteY46-7114" fmla="*/ 1680 h 10000"/>
              <a:gd name="connsiteX47-7115" fmla="*/ 2180 w 10000"/>
              <a:gd name="connsiteY47-7116" fmla="*/ 2103 h 10000"/>
              <a:gd name="connsiteX48-7117" fmla="*/ 2180 w 10000"/>
              <a:gd name="connsiteY48-7118" fmla="*/ 2421 h 10000"/>
              <a:gd name="connsiteX49-7119" fmla="*/ 1960 w 10000"/>
              <a:gd name="connsiteY49-7120" fmla="*/ 2950 h 10000"/>
              <a:gd name="connsiteX50-7121" fmla="*/ 1960 w 10000"/>
              <a:gd name="connsiteY50-7122" fmla="*/ 3479 h 10000"/>
              <a:gd name="connsiteX51-7123" fmla="*/ 1960 w 10000"/>
              <a:gd name="connsiteY51-7124" fmla="*/ 3995 h 10000"/>
              <a:gd name="connsiteX52-7125" fmla="*/ 1960 w 10000"/>
              <a:gd name="connsiteY52-7126" fmla="*/ 4418 h 10000"/>
              <a:gd name="connsiteX53-7127" fmla="*/ 1960 w 10000"/>
              <a:gd name="connsiteY53-7128" fmla="*/ 4841 h 10000"/>
              <a:gd name="connsiteX54-7129" fmla="*/ 1960 w 10000"/>
              <a:gd name="connsiteY54-7130" fmla="*/ 5265 h 10000"/>
              <a:gd name="connsiteX55-7131" fmla="*/ 2180 w 10000"/>
              <a:gd name="connsiteY55-7132" fmla="*/ 5582 h 10000"/>
              <a:gd name="connsiteX56-7133" fmla="*/ 2180 w 10000"/>
              <a:gd name="connsiteY56-7134" fmla="*/ 5899 h 10000"/>
              <a:gd name="connsiteX57-7135" fmla="*/ 2180 w 10000"/>
              <a:gd name="connsiteY57-7136" fmla="*/ 6111 h 10000"/>
              <a:gd name="connsiteX58-7137" fmla="*/ 2180 w 10000"/>
              <a:gd name="connsiteY58-7138" fmla="*/ 6310 h 10000"/>
              <a:gd name="connsiteX59-7139" fmla="*/ 2180 w 10000"/>
              <a:gd name="connsiteY59-7140" fmla="*/ 6944 h 10000"/>
              <a:gd name="connsiteX60-7141" fmla="*/ 2397 w 10000"/>
              <a:gd name="connsiteY60-7142" fmla="*/ 7579 h 10000"/>
              <a:gd name="connsiteX61-7143" fmla="*/ 2615 w 10000"/>
              <a:gd name="connsiteY61-7144" fmla="*/ 7897 h 10000"/>
              <a:gd name="connsiteX62-7145" fmla="*/ 2615 w 10000"/>
              <a:gd name="connsiteY62-7146" fmla="*/ 8108 h 10000"/>
              <a:gd name="connsiteX63-7147" fmla="*/ 2834 w 10000"/>
              <a:gd name="connsiteY63-7148" fmla="*/ 8320 h 10000"/>
              <a:gd name="connsiteX64-7149" fmla="*/ 3270 w 10000"/>
              <a:gd name="connsiteY64-7150" fmla="*/ 8532 h 10000"/>
              <a:gd name="connsiteX65-7151" fmla="*/ 3487 w 10000"/>
              <a:gd name="connsiteY65-7152" fmla="*/ 8638 h 10000"/>
              <a:gd name="connsiteX66-7153" fmla="*/ 3924 w 10000"/>
              <a:gd name="connsiteY66-7154" fmla="*/ 8743 h 10000"/>
              <a:gd name="connsiteX67-7155" fmla="*/ 4358 w 10000"/>
              <a:gd name="connsiteY67-7156" fmla="*/ 8836 h 10000"/>
              <a:gd name="connsiteX68-7157" fmla="*/ 4795 w 10000"/>
              <a:gd name="connsiteY68-7158" fmla="*/ 8942 h 10000"/>
              <a:gd name="connsiteX69-7159" fmla="*/ 5205 w 10000"/>
              <a:gd name="connsiteY69-7160" fmla="*/ 8942 h 10000"/>
              <a:gd name="connsiteX70-7161" fmla="*/ 5858 w 10000"/>
              <a:gd name="connsiteY70-7162" fmla="*/ 9048 h 10000"/>
              <a:gd name="connsiteX71-7163" fmla="*/ 6512 w 10000"/>
              <a:gd name="connsiteY71-7164" fmla="*/ 9048 h 10000"/>
              <a:gd name="connsiteX72-7165" fmla="*/ 7165 w 10000"/>
              <a:gd name="connsiteY72-7166" fmla="*/ 9048 h 10000"/>
              <a:gd name="connsiteX73-7167" fmla="*/ 10000 w 10000"/>
              <a:gd name="connsiteY73-7168" fmla="*/ 9683 h 10000"/>
              <a:gd name="connsiteX74-7169" fmla="*/ 9128 w 10000"/>
              <a:gd name="connsiteY74-7170" fmla="*/ 9788 h 10000"/>
              <a:gd name="connsiteX75-7171" fmla="*/ 8473 w 10000"/>
              <a:gd name="connsiteY75-7172" fmla="*/ 9894 h 10000"/>
              <a:gd name="connsiteX76-7173" fmla="*/ 7602 w 10000"/>
              <a:gd name="connsiteY76-7174" fmla="*/ 10000 h 10000"/>
              <a:gd name="connsiteX77-7175" fmla="*/ 6512 w 10000"/>
              <a:gd name="connsiteY77-7176" fmla="*/ 10000 h 10000"/>
              <a:gd name="connsiteX78-7177" fmla="*/ 6512 w 10000"/>
              <a:gd name="connsiteY78-7178" fmla="*/ 10000 h 10000"/>
              <a:gd name="connsiteX0-7179" fmla="*/ 6512 w 10000"/>
              <a:gd name="connsiteY0-7180" fmla="*/ 10000 h 10000"/>
              <a:gd name="connsiteX1-7181" fmla="*/ 5640 w 10000"/>
              <a:gd name="connsiteY1-7182" fmla="*/ 9894 h 10000"/>
              <a:gd name="connsiteX2-7183" fmla="*/ 4795 w 10000"/>
              <a:gd name="connsiteY2-7184" fmla="*/ 9894 h 10000"/>
              <a:gd name="connsiteX3-7185" fmla="*/ 4142 w 10000"/>
              <a:gd name="connsiteY3-7186" fmla="*/ 9788 h 10000"/>
              <a:gd name="connsiteX4-7187" fmla="*/ 3487 w 10000"/>
              <a:gd name="connsiteY4-7188" fmla="*/ 9683 h 10000"/>
              <a:gd name="connsiteX5-7189" fmla="*/ 3052 w 10000"/>
              <a:gd name="connsiteY5-7190" fmla="*/ 9577 h 10000"/>
              <a:gd name="connsiteX6-7191" fmla="*/ 2615 w 10000"/>
              <a:gd name="connsiteY6-7192" fmla="*/ 9365 h 10000"/>
              <a:gd name="connsiteX7-7193" fmla="*/ 2180 w 10000"/>
              <a:gd name="connsiteY7-7194" fmla="*/ 9153 h 10000"/>
              <a:gd name="connsiteX8-7195" fmla="*/ 1960 w 10000"/>
              <a:gd name="connsiteY8-7196" fmla="*/ 8942 h 10000"/>
              <a:gd name="connsiteX9-7197" fmla="*/ 1527 w 10000"/>
              <a:gd name="connsiteY9-7198" fmla="*/ 8638 h 10000"/>
              <a:gd name="connsiteX10-7199" fmla="*/ 1309 w 10000"/>
              <a:gd name="connsiteY10-7200" fmla="*/ 8320 h 10000"/>
              <a:gd name="connsiteX11-7201" fmla="*/ 1090 w 10000"/>
              <a:gd name="connsiteY11-7202" fmla="*/ 8003 h 10000"/>
              <a:gd name="connsiteX12-7203" fmla="*/ 1090 w 10000"/>
              <a:gd name="connsiteY12-7204" fmla="*/ 7685 h 10000"/>
              <a:gd name="connsiteX13-7205" fmla="*/ 872 w 10000"/>
              <a:gd name="connsiteY13-7206" fmla="*/ 7474 h 10000"/>
              <a:gd name="connsiteX14-7207" fmla="*/ 872 w 10000"/>
              <a:gd name="connsiteY14-7208" fmla="*/ 7156 h 10000"/>
              <a:gd name="connsiteX15-7209" fmla="*/ 872 w 10000"/>
              <a:gd name="connsiteY15-7210" fmla="*/ 6733 h 10000"/>
              <a:gd name="connsiteX16-7211" fmla="*/ 872 w 10000"/>
              <a:gd name="connsiteY16-7212" fmla="*/ 6310 h 10000"/>
              <a:gd name="connsiteX17-7213" fmla="*/ 872 w 10000"/>
              <a:gd name="connsiteY17-7214" fmla="*/ 5794 h 10000"/>
              <a:gd name="connsiteX18-7215" fmla="*/ 872 w 10000"/>
              <a:gd name="connsiteY18-7216" fmla="*/ 5159 h 10000"/>
              <a:gd name="connsiteX19-7217" fmla="*/ 872 w 10000"/>
              <a:gd name="connsiteY19-7218" fmla="*/ 4524 h 10000"/>
              <a:gd name="connsiteX20-7219" fmla="*/ 872 w 10000"/>
              <a:gd name="connsiteY20-7220" fmla="*/ 3690 h 10000"/>
              <a:gd name="connsiteX21-7221" fmla="*/ 872 w 10000"/>
              <a:gd name="connsiteY21-7222" fmla="*/ 2950 h 10000"/>
              <a:gd name="connsiteX22-7223" fmla="*/ 872 w 10000"/>
              <a:gd name="connsiteY22-7224" fmla="*/ 2315 h 10000"/>
              <a:gd name="connsiteX23-7225" fmla="*/ 654 w 10000"/>
              <a:gd name="connsiteY23-7226" fmla="*/ 1786 h 10000"/>
              <a:gd name="connsiteX24-7227" fmla="*/ 654 w 10000"/>
              <a:gd name="connsiteY24-7228" fmla="*/ 1362 h 10000"/>
              <a:gd name="connsiteX25-7229" fmla="*/ 654 w 10000"/>
              <a:gd name="connsiteY25-7230" fmla="*/ 952 h 10000"/>
              <a:gd name="connsiteX26-7231" fmla="*/ 654 w 10000"/>
              <a:gd name="connsiteY26-7232" fmla="*/ 635 h 10000"/>
              <a:gd name="connsiteX27-7233" fmla="*/ 437 w 10000"/>
              <a:gd name="connsiteY27-7234" fmla="*/ 529 h 10000"/>
              <a:gd name="connsiteX28-7235" fmla="*/ 437 w 10000"/>
              <a:gd name="connsiteY28-7236" fmla="*/ 423 h 10000"/>
              <a:gd name="connsiteX29-7237" fmla="*/ 217 w 10000"/>
              <a:gd name="connsiteY29-7238" fmla="*/ 317 h 10000"/>
              <a:gd name="connsiteX30-7239" fmla="*/ 0 w 10000"/>
              <a:gd name="connsiteY30-7240" fmla="*/ 212 h 10000"/>
              <a:gd name="connsiteX31-7241" fmla="*/ 0 w 10000"/>
              <a:gd name="connsiteY31-7242" fmla="*/ 106 h 10000"/>
              <a:gd name="connsiteX32-7243" fmla="*/ 0 w 10000"/>
              <a:gd name="connsiteY32-7244" fmla="*/ 0 h 10000"/>
              <a:gd name="connsiteX33-7245" fmla="*/ 217 w 10000"/>
              <a:gd name="connsiteY33-7246" fmla="*/ 0 h 10000"/>
              <a:gd name="connsiteX34-7247" fmla="*/ 437 w 10000"/>
              <a:gd name="connsiteY34-7248" fmla="*/ 0 h 10000"/>
              <a:gd name="connsiteX35-7249" fmla="*/ 654 w 10000"/>
              <a:gd name="connsiteY35-7250" fmla="*/ 0 h 10000"/>
              <a:gd name="connsiteX36-7251" fmla="*/ 1090 w 10000"/>
              <a:gd name="connsiteY36-7252" fmla="*/ 0 h 10000"/>
              <a:gd name="connsiteX37-7253" fmla="*/ 1744 w 10000"/>
              <a:gd name="connsiteY37-7254" fmla="*/ 106 h 10000"/>
              <a:gd name="connsiteX38-7255" fmla="*/ 1960 w 10000"/>
              <a:gd name="connsiteY38-7256" fmla="*/ 212 h 10000"/>
              <a:gd name="connsiteX39-7257" fmla="*/ 2180 w 10000"/>
              <a:gd name="connsiteY39-7258" fmla="*/ 317 h 10000"/>
              <a:gd name="connsiteX40-7259" fmla="*/ 2397 w 10000"/>
              <a:gd name="connsiteY40-7260" fmla="*/ 423 h 10000"/>
              <a:gd name="connsiteX41-7261" fmla="*/ 2397 w 10000"/>
              <a:gd name="connsiteY41-7262" fmla="*/ 635 h 10000"/>
              <a:gd name="connsiteX42-7263" fmla="*/ 2397 w 10000"/>
              <a:gd name="connsiteY42-7264" fmla="*/ 952 h 10000"/>
              <a:gd name="connsiteX43-7265" fmla="*/ 2180 w 10000"/>
              <a:gd name="connsiteY43-7266" fmla="*/ 1058 h 10000"/>
              <a:gd name="connsiteX44-7267" fmla="*/ 2180 w 10000"/>
              <a:gd name="connsiteY44-7268" fmla="*/ 1164 h 10000"/>
              <a:gd name="connsiteX45-7269" fmla="*/ 2180 w 10000"/>
              <a:gd name="connsiteY45-7270" fmla="*/ 1468 h 10000"/>
              <a:gd name="connsiteX46-7271" fmla="*/ 2180 w 10000"/>
              <a:gd name="connsiteY46-7272" fmla="*/ 1680 h 10000"/>
              <a:gd name="connsiteX47-7273" fmla="*/ 2180 w 10000"/>
              <a:gd name="connsiteY47-7274" fmla="*/ 2103 h 10000"/>
              <a:gd name="connsiteX48-7275" fmla="*/ 2180 w 10000"/>
              <a:gd name="connsiteY48-7276" fmla="*/ 2421 h 10000"/>
              <a:gd name="connsiteX49-7277" fmla="*/ 1960 w 10000"/>
              <a:gd name="connsiteY49-7278" fmla="*/ 2950 h 10000"/>
              <a:gd name="connsiteX50-7279" fmla="*/ 1960 w 10000"/>
              <a:gd name="connsiteY50-7280" fmla="*/ 3479 h 10000"/>
              <a:gd name="connsiteX51-7281" fmla="*/ 1960 w 10000"/>
              <a:gd name="connsiteY51-7282" fmla="*/ 3995 h 10000"/>
              <a:gd name="connsiteX52-7283" fmla="*/ 1960 w 10000"/>
              <a:gd name="connsiteY52-7284" fmla="*/ 4418 h 10000"/>
              <a:gd name="connsiteX53-7285" fmla="*/ 1960 w 10000"/>
              <a:gd name="connsiteY53-7286" fmla="*/ 4841 h 10000"/>
              <a:gd name="connsiteX54-7287" fmla="*/ 1960 w 10000"/>
              <a:gd name="connsiteY54-7288" fmla="*/ 5265 h 10000"/>
              <a:gd name="connsiteX55-7289" fmla="*/ 2180 w 10000"/>
              <a:gd name="connsiteY55-7290" fmla="*/ 5582 h 10000"/>
              <a:gd name="connsiteX56-7291" fmla="*/ 2180 w 10000"/>
              <a:gd name="connsiteY56-7292" fmla="*/ 5899 h 10000"/>
              <a:gd name="connsiteX57-7293" fmla="*/ 2180 w 10000"/>
              <a:gd name="connsiteY57-7294" fmla="*/ 6111 h 10000"/>
              <a:gd name="connsiteX58-7295" fmla="*/ 2180 w 10000"/>
              <a:gd name="connsiteY58-7296" fmla="*/ 6310 h 10000"/>
              <a:gd name="connsiteX59-7297" fmla="*/ 2180 w 10000"/>
              <a:gd name="connsiteY59-7298" fmla="*/ 6944 h 10000"/>
              <a:gd name="connsiteX60-7299" fmla="*/ 2397 w 10000"/>
              <a:gd name="connsiteY60-7300" fmla="*/ 7579 h 10000"/>
              <a:gd name="connsiteX61-7301" fmla="*/ 2615 w 10000"/>
              <a:gd name="connsiteY61-7302" fmla="*/ 7897 h 10000"/>
              <a:gd name="connsiteX62-7303" fmla="*/ 2615 w 10000"/>
              <a:gd name="connsiteY62-7304" fmla="*/ 8108 h 10000"/>
              <a:gd name="connsiteX63-7305" fmla="*/ 2834 w 10000"/>
              <a:gd name="connsiteY63-7306" fmla="*/ 8320 h 10000"/>
              <a:gd name="connsiteX64-7307" fmla="*/ 3270 w 10000"/>
              <a:gd name="connsiteY64-7308" fmla="*/ 8532 h 10000"/>
              <a:gd name="connsiteX65-7309" fmla="*/ 3487 w 10000"/>
              <a:gd name="connsiteY65-7310" fmla="*/ 8638 h 10000"/>
              <a:gd name="connsiteX66-7311" fmla="*/ 3924 w 10000"/>
              <a:gd name="connsiteY66-7312" fmla="*/ 8743 h 10000"/>
              <a:gd name="connsiteX67-7313" fmla="*/ 4358 w 10000"/>
              <a:gd name="connsiteY67-7314" fmla="*/ 8836 h 10000"/>
              <a:gd name="connsiteX68-7315" fmla="*/ 4795 w 10000"/>
              <a:gd name="connsiteY68-7316" fmla="*/ 8942 h 10000"/>
              <a:gd name="connsiteX69-7317" fmla="*/ 5205 w 10000"/>
              <a:gd name="connsiteY69-7318" fmla="*/ 8942 h 10000"/>
              <a:gd name="connsiteX70-7319" fmla="*/ 5858 w 10000"/>
              <a:gd name="connsiteY70-7320" fmla="*/ 9048 h 10000"/>
              <a:gd name="connsiteX71-7321" fmla="*/ 6512 w 10000"/>
              <a:gd name="connsiteY71-7322" fmla="*/ 9048 h 10000"/>
              <a:gd name="connsiteX72-7323" fmla="*/ 10000 w 10000"/>
              <a:gd name="connsiteY72-7324" fmla="*/ 9683 h 10000"/>
              <a:gd name="connsiteX73-7325" fmla="*/ 9128 w 10000"/>
              <a:gd name="connsiteY73-7326" fmla="*/ 9788 h 10000"/>
              <a:gd name="connsiteX74-7327" fmla="*/ 8473 w 10000"/>
              <a:gd name="connsiteY74-7328" fmla="*/ 9894 h 10000"/>
              <a:gd name="connsiteX75-7329" fmla="*/ 7602 w 10000"/>
              <a:gd name="connsiteY75-7330" fmla="*/ 10000 h 10000"/>
              <a:gd name="connsiteX76-7331" fmla="*/ 6512 w 10000"/>
              <a:gd name="connsiteY76-7332" fmla="*/ 10000 h 10000"/>
              <a:gd name="connsiteX77-7333" fmla="*/ 6512 w 10000"/>
              <a:gd name="connsiteY77-7334" fmla="*/ 10000 h 10000"/>
              <a:gd name="connsiteX0-7335" fmla="*/ 6512 w 10000"/>
              <a:gd name="connsiteY0-7336" fmla="*/ 10000 h 10000"/>
              <a:gd name="connsiteX1-7337" fmla="*/ 5640 w 10000"/>
              <a:gd name="connsiteY1-7338" fmla="*/ 9894 h 10000"/>
              <a:gd name="connsiteX2-7339" fmla="*/ 4795 w 10000"/>
              <a:gd name="connsiteY2-7340" fmla="*/ 9894 h 10000"/>
              <a:gd name="connsiteX3-7341" fmla="*/ 4142 w 10000"/>
              <a:gd name="connsiteY3-7342" fmla="*/ 9788 h 10000"/>
              <a:gd name="connsiteX4-7343" fmla="*/ 3487 w 10000"/>
              <a:gd name="connsiteY4-7344" fmla="*/ 9683 h 10000"/>
              <a:gd name="connsiteX5-7345" fmla="*/ 3052 w 10000"/>
              <a:gd name="connsiteY5-7346" fmla="*/ 9577 h 10000"/>
              <a:gd name="connsiteX6-7347" fmla="*/ 2615 w 10000"/>
              <a:gd name="connsiteY6-7348" fmla="*/ 9365 h 10000"/>
              <a:gd name="connsiteX7-7349" fmla="*/ 2180 w 10000"/>
              <a:gd name="connsiteY7-7350" fmla="*/ 9153 h 10000"/>
              <a:gd name="connsiteX8-7351" fmla="*/ 1960 w 10000"/>
              <a:gd name="connsiteY8-7352" fmla="*/ 8942 h 10000"/>
              <a:gd name="connsiteX9-7353" fmla="*/ 1527 w 10000"/>
              <a:gd name="connsiteY9-7354" fmla="*/ 8638 h 10000"/>
              <a:gd name="connsiteX10-7355" fmla="*/ 1309 w 10000"/>
              <a:gd name="connsiteY10-7356" fmla="*/ 8320 h 10000"/>
              <a:gd name="connsiteX11-7357" fmla="*/ 1090 w 10000"/>
              <a:gd name="connsiteY11-7358" fmla="*/ 8003 h 10000"/>
              <a:gd name="connsiteX12-7359" fmla="*/ 1090 w 10000"/>
              <a:gd name="connsiteY12-7360" fmla="*/ 7685 h 10000"/>
              <a:gd name="connsiteX13-7361" fmla="*/ 872 w 10000"/>
              <a:gd name="connsiteY13-7362" fmla="*/ 7474 h 10000"/>
              <a:gd name="connsiteX14-7363" fmla="*/ 872 w 10000"/>
              <a:gd name="connsiteY14-7364" fmla="*/ 7156 h 10000"/>
              <a:gd name="connsiteX15-7365" fmla="*/ 872 w 10000"/>
              <a:gd name="connsiteY15-7366" fmla="*/ 6733 h 10000"/>
              <a:gd name="connsiteX16-7367" fmla="*/ 872 w 10000"/>
              <a:gd name="connsiteY16-7368" fmla="*/ 6310 h 10000"/>
              <a:gd name="connsiteX17-7369" fmla="*/ 872 w 10000"/>
              <a:gd name="connsiteY17-7370" fmla="*/ 5794 h 10000"/>
              <a:gd name="connsiteX18-7371" fmla="*/ 872 w 10000"/>
              <a:gd name="connsiteY18-7372" fmla="*/ 5159 h 10000"/>
              <a:gd name="connsiteX19-7373" fmla="*/ 872 w 10000"/>
              <a:gd name="connsiteY19-7374" fmla="*/ 4524 h 10000"/>
              <a:gd name="connsiteX20-7375" fmla="*/ 872 w 10000"/>
              <a:gd name="connsiteY20-7376" fmla="*/ 3690 h 10000"/>
              <a:gd name="connsiteX21-7377" fmla="*/ 872 w 10000"/>
              <a:gd name="connsiteY21-7378" fmla="*/ 2950 h 10000"/>
              <a:gd name="connsiteX22-7379" fmla="*/ 872 w 10000"/>
              <a:gd name="connsiteY22-7380" fmla="*/ 2315 h 10000"/>
              <a:gd name="connsiteX23-7381" fmla="*/ 654 w 10000"/>
              <a:gd name="connsiteY23-7382" fmla="*/ 1786 h 10000"/>
              <a:gd name="connsiteX24-7383" fmla="*/ 654 w 10000"/>
              <a:gd name="connsiteY24-7384" fmla="*/ 1362 h 10000"/>
              <a:gd name="connsiteX25-7385" fmla="*/ 654 w 10000"/>
              <a:gd name="connsiteY25-7386" fmla="*/ 952 h 10000"/>
              <a:gd name="connsiteX26-7387" fmla="*/ 654 w 10000"/>
              <a:gd name="connsiteY26-7388" fmla="*/ 635 h 10000"/>
              <a:gd name="connsiteX27-7389" fmla="*/ 437 w 10000"/>
              <a:gd name="connsiteY27-7390" fmla="*/ 529 h 10000"/>
              <a:gd name="connsiteX28-7391" fmla="*/ 437 w 10000"/>
              <a:gd name="connsiteY28-7392" fmla="*/ 423 h 10000"/>
              <a:gd name="connsiteX29-7393" fmla="*/ 217 w 10000"/>
              <a:gd name="connsiteY29-7394" fmla="*/ 317 h 10000"/>
              <a:gd name="connsiteX30-7395" fmla="*/ 0 w 10000"/>
              <a:gd name="connsiteY30-7396" fmla="*/ 212 h 10000"/>
              <a:gd name="connsiteX31-7397" fmla="*/ 0 w 10000"/>
              <a:gd name="connsiteY31-7398" fmla="*/ 106 h 10000"/>
              <a:gd name="connsiteX32-7399" fmla="*/ 0 w 10000"/>
              <a:gd name="connsiteY32-7400" fmla="*/ 0 h 10000"/>
              <a:gd name="connsiteX33-7401" fmla="*/ 217 w 10000"/>
              <a:gd name="connsiteY33-7402" fmla="*/ 0 h 10000"/>
              <a:gd name="connsiteX34-7403" fmla="*/ 437 w 10000"/>
              <a:gd name="connsiteY34-7404" fmla="*/ 0 h 10000"/>
              <a:gd name="connsiteX35-7405" fmla="*/ 654 w 10000"/>
              <a:gd name="connsiteY35-7406" fmla="*/ 0 h 10000"/>
              <a:gd name="connsiteX36-7407" fmla="*/ 1090 w 10000"/>
              <a:gd name="connsiteY36-7408" fmla="*/ 0 h 10000"/>
              <a:gd name="connsiteX37-7409" fmla="*/ 1744 w 10000"/>
              <a:gd name="connsiteY37-7410" fmla="*/ 106 h 10000"/>
              <a:gd name="connsiteX38-7411" fmla="*/ 1960 w 10000"/>
              <a:gd name="connsiteY38-7412" fmla="*/ 212 h 10000"/>
              <a:gd name="connsiteX39-7413" fmla="*/ 2180 w 10000"/>
              <a:gd name="connsiteY39-7414" fmla="*/ 317 h 10000"/>
              <a:gd name="connsiteX40-7415" fmla="*/ 2397 w 10000"/>
              <a:gd name="connsiteY40-7416" fmla="*/ 423 h 10000"/>
              <a:gd name="connsiteX41-7417" fmla="*/ 2397 w 10000"/>
              <a:gd name="connsiteY41-7418" fmla="*/ 635 h 10000"/>
              <a:gd name="connsiteX42-7419" fmla="*/ 2397 w 10000"/>
              <a:gd name="connsiteY42-7420" fmla="*/ 952 h 10000"/>
              <a:gd name="connsiteX43-7421" fmla="*/ 2180 w 10000"/>
              <a:gd name="connsiteY43-7422" fmla="*/ 1058 h 10000"/>
              <a:gd name="connsiteX44-7423" fmla="*/ 2180 w 10000"/>
              <a:gd name="connsiteY44-7424" fmla="*/ 1164 h 10000"/>
              <a:gd name="connsiteX45-7425" fmla="*/ 2180 w 10000"/>
              <a:gd name="connsiteY45-7426" fmla="*/ 1468 h 10000"/>
              <a:gd name="connsiteX46-7427" fmla="*/ 2180 w 10000"/>
              <a:gd name="connsiteY46-7428" fmla="*/ 1680 h 10000"/>
              <a:gd name="connsiteX47-7429" fmla="*/ 2180 w 10000"/>
              <a:gd name="connsiteY47-7430" fmla="*/ 2103 h 10000"/>
              <a:gd name="connsiteX48-7431" fmla="*/ 2180 w 10000"/>
              <a:gd name="connsiteY48-7432" fmla="*/ 2421 h 10000"/>
              <a:gd name="connsiteX49-7433" fmla="*/ 1960 w 10000"/>
              <a:gd name="connsiteY49-7434" fmla="*/ 2950 h 10000"/>
              <a:gd name="connsiteX50-7435" fmla="*/ 1960 w 10000"/>
              <a:gd name="connsiteY50-7436" fmla="*/ 3479 h 10000"/>
              <a:gd name="connsiteX51-7437" fmla="*/ 1960 w 10000"/>
              <a:gd name="connsiteY51-7438" fmla="*/ 3995 h 10000"/>
              <a:gd name="connsiteX52-7439" fmla="*/ 1960 w 10000"/>
              <a:gd name="connsiteY52-7440" fmla="*/ 4418 h 10000"/>
              <a:gd name="connsiteX53-7441" fmla="*/ 1960 w 10000"/>
              <a:gd name="connsiteY53-7442" fmla="*/ 4841 h 10000"/>
              <a:gd name="connsiteX54-7443" fmla="*/ 1960 w 10000"/>
              <a:gd name="connsiteY54-7444" fmla="*/ 5265 h 10000"/>
              <a:gd name="connsiteX55-7445" fmla="*/ 2180 w 10000"/>
              <a:gd name="connsiteY55-7446" fmla="*/ 5582 h 10000"/>
              <a:gd name="connsiteX56-7447" fmla="*/ 2180 w 10000"/>
              <a:gd name="connsiteY56-7448" fmla="*/ 5899 h 10000"/>
              <a:gd name="connsiteX57-7449" fmla="*/ 2180 w 10000"/>
              <a:gd name="connsiteY57-7450" fmla="*/ 6111 h 10000"/>
              <a:gd name="connsiteX58-7451" fmla="*/ 2180 w 10000"/>
              <a:gd name="connsiteY58-7452" fmla="*/ 6310 h 10000"/>
              <a:gd name="connsiteX59-7453" fmla="*/ 2180 w 10000"/>
              <a:gd name="connsiteY59-7454" fmla="*/ 6944 h 10000"/>
              <a:gd name="connsiteX60-7455" fmla="*/ 2397 w 10000"/>
              <a:gd name="connsiteY60-7456" fmla="*/ 7579 h 10000"/>
              <a:gd name="connsiteX61-7457" fmla="*/ 2615 w 10000"/>
              <a:gd name="connsiteY61-7458" fmla="*/ 7897 h 10000"/>
              <a:gd name="connsiteX62-7459" fmla="*/ 2615 w 10000"/>
              <a:gd name="connsiteY62-7460" fmla="*/ 8108 h 10000"/>
              <a:gd name="connsiteX63-7461" fmla="*/ 2834 w 10000"/>
              <a:gd name="connsiteY63-7462" fmla="*/ 8320 h 10000"/>
              <a:gd name="connsiteX64-7463" fmla="*/ 3270 w 10000"/>
              <a:gd name="connsiteY64-7464" fmla="*/ 8532 h 10000"/>
              <a:gd name="connsiteX65-7465" fmla="*/ 3487 w 10000"/>
              <a:gd name="connsiteY65-7466" fmla="*/ 8638 h 10000"/>
              <a:gd name="connsiteX66-7467" fmla="*/ 3924 w 10000"/>
              <a:gd name="connsiteY66-7468" fmla="*/ 8743 h 10000"/>
              <a:gd name="connsiteX67-7469" fmla="*/ 4358 w 10000"/>
              <a:gd name="connsiteY67-7470" fmla="*/ 8836 h 10000"/>
              <a:gd name="connsiteX68-7471" fmla="*/ 4795 w 10000"/>
              <a:gd name="connsiteY68-7472" fmla="*/ 8942 h 10000"/>
              <a:gd name="connsiteX69-7473" fmla="*/ 5205 w 10000"/>
              <a:gd name="connsiteY69-7474" fmla="*/ 8942 h 10000"/>
              <a:gd name="connsiteX70-7475" fmla="*/ 5858 w 10000"/>
              <a:gd name="connsiteY70-7476" fmla="*/ 9048 h 10000"/>
              <a:gd name="connsiteX71-7477" fmla="*/ 10000 w 10000"/>
              <a:gd name="connsiteY71-7478" fmla="*/ 9683 h 10000"/>
              <a:gd name="connsiteX72-7479" fmla="*/ 9128 w 10000"/>
              <a:gd name="connsiteY72-7480" fmla="*/ 9788 h 10000"/>
              <a:gd name="connsiteX73-7481" fmla="*/ 8473 w 10000"/>
              <a:gd name="connsiteY73-7482" fmla="*/ 9894 h 10000"/>
              <a:gd name="connsiteX74-7483" fmla="*/ 7602 w 10000"/>
              <a:gd name="connsiteY74-7484" fmla="*/ 10000 h 10000"/>
              <a:gd name="connsiteX75-7485" fmla="*/ 6512 w 10000"/>
              <a:gd name="connsiteY75-7486" fmla="*/ 10000 h 10000"/>
              <a:gd name="connsiteX76-7487" fmla="*/ 6512 w 10000"/>
              <a:gd name="connsiteY76-7488" fmla="*/ 10000 h 10000"/>
              <a:gd name="connsiteX0-7489" fmla="*/ 6512 w 10000"/>
              <a:gd name="connsiteY0-7490" fmla="*/ 10000 h 10000"/>
              <a:gd name="connsiteX1-7491" fmla="*/ 5640 w 10000"/>
              <a:gd name="connsiteY1-7492" fmla="*/ 9894 h 10000"/>
              <a:gd name="connsiteX2-7493" fmla="*/ 4795 w 10000"/>
              <a:gd name="connsiteY2-7494" fmla="*/ 9894 h 10000"/>
              <a:gd name="connsiteX3-7495" fmla="*/ 4142 w 10000"/>
              <a:gd name="connsiteY3-7496" fmla="*/ 9788 h 10000"/>
              <a:gd name="connsiteX4-7497" fmla="*/ 3487 w 10000"/>
              <a:gd name="connsiteY4-7498" fmla="*/ 9683 h 10000"/>
              <a:gd name="connsiteX5-7499" fmla="*/ 3052 w 10000"/>
              <a:gd name="connsiteY5-7500" fmla="*/ 9577 h 10000"/>
              <a:gd name="connsiteX6-7501" fmla="*/ 2615 w 10000"/>
              <a:gd name="connsiteY6-7502" fmla="*/ 9365 h 10000"/>
              <a:gd name="connsiteX7-7503" fmla="*/ 2180 w 10000"/>
              <a:gd name="connsiteY7-7504" fmla="*/ 9153 h 10000"/>
              <a:gd name="connsiteX8-7505" fmla="*/ 1960 w 10000"/>
              <a:gd name="connsiteY8-7506" fmla="*/ 8942 h 10000"/>
              <a:gd name="connsiteX9-7507" fmla="*/ 1527 w 10000"/>
              <a:gd name="connsiteY9-7508" fmla="*/ 8638 h 10000"/>
              <a:gd name="connsiteX10-7509" fmla="*/ 1309 w 10000"/>
              <a:gd name="connsiteY10-7510" fmla="*/ 8320 h 10000"/>
              <a:gd name="connsiteX11-7511" fmla="*/ 1090 w 10000"/>
              <a:gd name="connsiteY11-7512" fmla="*/ 8003 h 10000"/>
              <a:gd name="connsiteX12-7513" fmla="*/ 1090 w 10000"/>
              <a:gd name="connsiteY12-7514" fmla="*/ 7685 h 10000"/>
              <a:gd name="connsiteX13-7515" fmla="*/ 872 w 10000"/>
              <a:gd name="connsiteY13-7516" fmla="*/ 7474 h 10000"/>
              <a:gd name="connsiteX14-7517" fmla="*/ 872 w 10000"/>
              <a:gd name="connsiteY14-7518" fmla="*/ 7156 h 10000"/>
              <a:gd name="connsiteX15-7519" fmla="*/ 872 w 10000"/>
              <a:gd name="connsiteY15-7520" fmla="*/ 6733 h 10000"/>
              <a:gd name="connsiteX16-7521" fmla="*/ 872 w 10000"/>
              <a:gd name="connsiteY16-7522" fmla="*/ 6310 h 10000"/>
              <a:gd name="connsiteX17-7523" fmla="*/ 872 w 10000"/>
              <a:gd name="connsiteY17-7524" fmla="*/ 5794 h 10000"/>
              <a:gd name="connsiteX18-7525" fmla="*/ 872 w 10000"/>
              <a:gd name="connsiteY18-7526" fmla="*/ 5159 h 10000"/>
              <a:gd name="connsiteX19-7527" fmla="*/ 872 w 10000"/>
              <a:gd name="connsiteY19-7528" fmla="*/ 4524 h 10000"/>
              <a:gd name="connsiteX20-7529" fmla="*/ 872 w 10000"/>
              <a:gd name="connsiteY20-7530" fmla="*/ 3690 h 10000"/>
              <a:gd name="connsiteX21-7531" fmla="*/ 872 w 10000"/>
              <a:gd name="connsiteY21-7532" fmla="*/ 2950 h 10000"/>
              <a:gd name="connsiteX22-7533" fmla="*/ 872 w 10000"/>
              <a:gd name="connsiteY22-7534" fmla="*/ 2315 h 10000"/>
              <a:gd name="connsiteX23-7535" fmla="*/ 654 w 10000"/>
              <a:gd name="connsiteY23-7536" fmla="*/ 1786 h 10000"/>
              <a:gd name="connsiteX24-7537" fmla="*/ 654 w 10000"/>
              <a:gd name="connsiteY24-7538" fmla="*/ 1362 h 10000"/>
              <a:gd name="connsiteX25-7539" fmla="*/ 654 w 10000"/>
              <a:gd name="connsiteY25-7540" fmla="*/ 952 h 10000"/>
              <a:gd name="connsiteX26-7541" fmla="*/ 654 w 10000"/>
              <a:gd name="connsiteY26-7542" fmla="*/ 635 h 10000"/>
              <a:gd name="connsiteX27-7543" fmla="*/ 437 w 10000"/>
              <a:gd name="connsiteY27-7544" fmla="*/ 529 h 10000"/>
              <a:gd name="connsiteX28-7545" fmla="*/ 437 w 10000"/>
              <a:gd name="connsiteY28-7546" fmla="*/ 423 h 10000"/>
              <a:gd name="connsiteX29-7547" fmla="*/ 217 w 10000"/>
              <a:gd name="connsiteY29-7548" fmla="*/ 317 h 10000"/>
              <a:gd name="connsiteX30-7549" fmla="*/ 0 w 10000"/>
              <a:gd name="connsiteY30-7550" fmla="*/ 212 h 10000"/>
              <a:gd name="connsiteX31-7551" fmla="*/ 0 w 10000"/>
              <a:gd name="connsiteY31-7552" fmla="*/ 106 h 10000"/>
              <a:gd name="connsiteX32-7553" fmla="*/ 0 w 10000"/>
              <a:gd name="connsiteY32-7554" fmla="*/ 0 h 10000"/>
              <a:gd name="connsiteX33-7555" fmla="*/ 217 w 10000"/>
              <a:gd name="connsiteY33-7556" fmla="*/ 0 h 10000"/>
              <a:gd name="connsiteX34-7557" fmla="*/ 437 w 10000"/>
              <a:gd name="connsiteY34-7558" fmla="*/ 0 h 10000"/>
              <a:gd name="connsiteX35-7559" fmla="*/ 654 w 10000"/>
              <a:gd name="connsiteY35-7560" fmla="*/ 0 h 10000"/>
              <a:gd name="connsiteX36-7561" fmla="*/ 1090 w 10000"/>
              <a:gd name="connsiteY36-7562" fmla="*/ 0 h 10000"/>
              <a:gd name="connsiteX37-7563" fmla="*/ 1744 w 10000"/>
              <a:gd name="connsiteY37-7564" fmla="*/ 106 h 10000"/>
              <a:gd name="connsiteX38-7565" fmla="*/ 1960 w 10000"/>
              <a:gd name="connsiteY38-7566" fmla="*/ 212 h 10000"/>
              <a:gd name="connsiteX39-7567" fmla="*/ 2180 w 10000"/>
              <a:gd name="connsiteY39-7568" fmla="*/ 317 h 10000"/>
              <a:gd name="connsiteX40-7569" fmla="*/ 2397 w 10000"/>
              <a:gd name="connsiteY40-7570" fmla="*/ 423 h 10000"/>
              <a:gd name="connsiteX41-7571" fmla="*/ 2397 w 10000"/>
              <a:gd name="connsiteY41-7572" fmla="*/ 635 h 10000"/>
              <a:gd name="connsiteX42-7573" fmla="*/ 2397 w 10000"/>
              <a:gd name="connsiteY42-7574" fmla="*/ 952 h 10000"/>
              <a:gd name="connsiteX43-7575" fmla="*/ 2180 w 10000"/>
              <a:gd name="connsiteY43-7576" fmla="*/ 1058 h 10000"/>
              <a:gd name="connsiteX44-7577" fmla="*/ 2180 w 10000"/>
              <a:gd name="connsiteY44-7578" fmla="*/ 1164 h 10000"/>
              <a:gd name="connsiteX45-7579" fmla="*/ 2180 w 10000"/>
              <a:gd name="connsiteY45-7580" fmla="*/ 1468 h 10000"/>
              <a:gd name="connsiteX46-7581" fmla="*/ 2180 w 10000"/>
              <a:gd name="connsiteY46-7582" fmla="*/ 1680 h 10000"/>
              <a:gd name="connsiteX47-7583" fmla="*/ 2180 w 10000"/>
              <a:gd name="connsiteY47-7584" fmla="*/ 2103 h 10000"/>
              <a:gd name="connsiteX48-7585" fmla="*/ 2180 w 10000"/>
              <a:gd name="connsiteY48-7586" fmla="*/ 2421 h 10000"/>
              <a:gd name="connsiteX49-7587" fmla="*/ 1960 w 10000"/>
              <a:gd name="connsiteY49-7588" fmla="*/ 2950 h 10000"/>
              <a:gd name="connsiteX50-7589" fmla="*/ 1960 w 10000"/>
              <a:gd name="connsiteY50-7590" fmla="*/ 3479 h 10000"/>
              <a:gd name="connsiteX51-7591" fmla="*/ 1960 w 10000"/>
              <a:gd name="connsiteY51-7592" fmla="*/ 3995 h 10000"/>
              <a:gd name="connsiteX52-7593" fmla="*/ 1960 w 10000"/>
              <a:gd name="connsiteY52-7594" fmla="*/ 4418 h 10000"/>
              <a:gd name="connsiteX53-7595" fmla="*/ 1960 w 10000"/>
              <a:gd name="connsiteY53-7596" fmla="*/ 4841 h 10000"/>
              <a:gd name="connsiteX54-7597" fmla="*/ 1960 w 10000"/>
              <a:gd name="connsiteY54-7598" fmla="*/ 5265 h 10000"/>
              <a:gd name="connsiteX55-7599" fmla="*/ 2180 w 10000"/>
              <a:gd name="connsiteY55-7600" fmla="*/ 5582 h 10000"/>
              <a:gd name="connsiteX56-7601" fmla="*/ 2180 w 10000"/>
              <a:gd name="connsiteY56-7602" fmla="*/ 5899 h 10000"/>
              <a:gd name="connsiteX57-7603" fmla="*/ 2180 w 10000"/>
              <a:gd name="connsiteY57-7604" fmla="*/ 6111 h 10000"/>
              <a:gd name="connsiteX58-7605" fmla="*/ 2180 w 10000"/>
              <a:gd name="connsiteY58-7606" fmla="*/ 6310 h 10000"/>
              <a:gd name="connsiteX59-7607" fmla="*/ 2180 w 10000"/>
              <a:gd name="connsiteY59-7608" fmla="*/ 6944 h 10000"/>
              <a:gd name="connsiteX60-7609" fmla="*/ 2397 w 10000"/>
              <a:gd name="connsiteY60-7610" fmla="*/ 7579 h 10000"/>
              <a:gd name="connsiteX61-7611" fmla="*/ 2615 w 10000"/>
              <a:gd name="connsiteY61-7612" fmla="*/ 7897 h 10000"/>
              <a:gd name="connsiteX62-7613" fmla="*/ 2615 w 10000"/>
              <a:gd name="connsiteY62-7614" fmla="*/ 8108 h 10000"/>
              <a:gd name="connsiteX63-7615" fmla="*/ 2834 w 10000"/>
              <a:gd name="connsiteY63-7616" fmla="*/ 8320 h 10000"/>
              <a:gd name="connsiteX64-7617" fmla="*/ 3270 w 10000"/>
              <a:gd name="connsiteY64-7618" fmla="*/ 8532 h 10000"/>
              <a:gd name="connsiteX65-7619" fmla="*/ 3487 w 10000"/>
              <a:gd name="connsiteY65-7620" fmla="*/ 8638 h 10000"/>
              <a:gd name="connsiteX66-7621" fmla="*/ 3924 w 10000"/>
              <a:gd name="connsiteY66-7622" fmla="*/ 8743 h 10000"/>
              <a:gd name="connsiteX67-7623" fmla="*/ 4358 w 10000"/>
              <a:gd name="connsiteY67-7624" fmla="*/ 8836 h 10000"/>
              <a:gd name="connsiteX68-7625" fmla="*/ 4795 w 10000"/>
              <a:gd name="connsiteY68-7626" fmla="*/ 8942 h 10000"/>
              <a:gd name="connsiteX69-7627" fmla="*/ 5205 w 10000"/>
              <a:gd name="connsiteY69-7628" fmla="*/ 8942 h 10000"/>
              <a:gd name="connsiteX70-7629" fmla="*/ 10000 w 10000"/>
              <a:gd name="connsiteY70-7630" fmla="*/ 9683 h 10000"/>
              <a:gd name="connsiteX71-7631" fmla="*/ 9128 w 10000"/>
              <a:gd name="connsiteY71-7632" fmla="*/ 9788 h 10000"/>
              <a:gd name="connsiteX72-7633" fmla="*/ 8473 w 10000"/>
              <a:gd name="connsiteY72-7634" fmla="*/ 9894 h 10000"/>
              <a:gd name="connsiteX73-7635" fmla="*/ 7602 w 10000"/>
              <a:gd name="connsiteY73-7636" fmla="*/ 10000 h 10000"/>
              <a:gd name="connsiteX74-7637" fmla="*/ 6512 w 10000"/>
              <a:gd name="connsiteY74-7638" fmla="*/ 10000 h 10000"/>
              <a:gd name="connsiteX75-7639" fmla="*/ 6512 w 10000"/>
              <a:gd name="connsiteY75-7640" fmla="*/ 10000 h 10000"/>
              <a:gd name="connsiteX0-7641" fmla="*/ 6512 w 10000"/>
              <a:gd name="connsiteY0-7642" fmla="*/ 10000 h 10000"/>
              <a:gd name="connsiteX1-7643" fmla="*/ 5640 w 10000"/>
              <a:gd name="connsiteY1-7644" fmla="*/ 9894 h 10000"/>
              <a:gd name="connsiteX2-7645" fmla="*/ 4795 w 10000"/>
              <a:gd name="connsiteY2-7646" fmla="*/ 9894 h 10000"/>
              <a:gd name="connsiteX3-7647" fmla="*/ 4142 w 10000"/>
              <a:gd name="connsiteY3-7648" fmla="*/ 9788 h 10000"/>
              <a:gd name="connsiteX4-7649" fmla="*/ 3487 w 10000"/>
              <a:gd name="connsiteY4-7650" fmla="*/ 9683 h 10000"/>
              <a:gd name="connsiteX5-7651" fmla="*/ 3052 w 10000"/>
              <a:gd name="connsiteY5-7652" fmla="*/ 9577 h 10000"/>
              <a:gd name="connsiteX6-7653" fmla="*/ 2615 w 10000"/>
              <a:gd name="connsiteY6-7654" fmla="*/ 9365 h 10000"/>
              <a:gd name="connsiteX7-7655" fmla="*/ 2180 w 10000"/>
              <a:gd name="connsiteY7-7656" fmla="*/ 9153 h 10000"/>
              <a:gd name="connsiteX8-7657" fmla="*/ 1960 w 10000"/>
              <a:gd name="connsiteY8-7658" fmla="*/ 8942 h 10000"/>
              <a:gd name="connsiteX9-7659" fmla="*/ 1527 w 10000"/>
              <a:gd name="connsiteY9-7660" fmla="*/ 8638 h 10000"/>
              <a:gd name="connsiteX10-7661" fmla="*/ 1309 w 10000"/>
              <a:gd name="connsiteY10-7662" fmla="*/ 8320 h 10000"/>
              <a:gd name="connsiteX11-7663" fmla="*/ 1090 w 10000"/>
              <a:gd name="connsiteY11-7664" fmla="*/ 8003 h 10000"/>
              <a:gd name="connsiteX12-7665" fmla="*/ 1090 w 10000"/>
              <a:gd name="connsiteY12-7666" fmla="*/ 7685 h 10000"/>
              <a:gd name="connsiteX13-7667" fmla="*/ 872 w 10000"/>
              <a:gd name="connsiteY13-7668" fmla="*/ 7474 h 10000"/>
              <a:gd name="connsiteX14-7669" fmla="*/ 872 w 10000"/>
              <a:gd name="connsiteY14-7670" fmla="*/ 7156 h 10000"/>
              <a:gd name="connsiteX15-7671" fmla="*/ 872 w 10000"/>
              <a:gd name="connsiteY15-7672" fmla="*/ 6733 h 10000"/>
              <a:gd name="connsiteX16-7673" fmla="*/ 872 w 10000"/>
              <a:gd name="connsiteY16-7674" fmla="*/ 6310 h 10000"/>
              <a:gd name="connsiteX17-7675" fmla="*/ 872 w 10000"/>
              <a:gd name="connsiteY17-7676" fmla="*/ 5794 h 10000"/>
              <a:gd name="connsiteX18-7677" fmla="*/ 872 w 10000"/>
              <a:gd name="connsiteY18-7678" fmla="*/ 5159 h 10000"/>
              <a:gd name="connsiteX19-7679" fmla="*/ 872 w 10000"/>
              <a:gd name="connsiteY19-7680" fmla="*/ 4524 h 10000"/>
              <a:gd name="connsiteX20-7681" fmla="*/ 872 w 10000"/>
              <a:gd name="connsiteY20-7682" fmla="*/ 3690 h 10000"/>
              <a:gd name="connsiteX21-7683" fmla="*/ 872 w 10000"/>
              <a:gd name="connsiteY21-7684" fmla="*/ 2950 h 10000"/>
              <a:gd name="connsiteX22-7685" fmla="*/ 872 w 10000"/>
              <a:gd name="connsiteY22-7686" fmla="*/ 2315 h 10000"/>
              <a:gd name="connsiteX23-7687" fmla="*/ 654 w 10000"/>
              <a:gd name="connsiteY23-7688" fmla="*/ 1786 h 10000"/>
              <a:gd name="connsiteX24-7689" fmla="*/ 654 w 10000"/>
              <a:gd name="connsiteY24-7690" fmla="*/ 1362 h 10000"/>
              <a:gd name="connsiteX25-7691" fmla="*/ 654 w 10000"/>
              <a:gd name="connsiteY25-7692" fmla="*/ 952 h 10000"/>
              <a:gd name="connsiteX26-7693" fmla="*/ 654 w 10000"/>
              <a:gd name="connsiteY26-7694" fmla="*/ 635 h 10000"/>
              <a:gd name="connsiteX27-7695" fmla="*/ 437 w 10000"/>
              <a:gd name="connsiteY27-7696" fmla="*/ 529 h 10000"/>
              <a:gd name="connsiteX28-7697" fmla="*/ 437 w 10000"/>
              <a:gd name="connsiteY28-7698" fmla="*/ 423 h 10000"/>
              <a:gd name="connsiteX29-7699" fmla="*/ 217 w 10000"/>
              <a:gd name="connsiteY29-7700" fmla="*/ 317 h 10000"/>
              <a:gd name="connsiteX30-7701" fmla="*/ 0 w 10000"/>
              <a:gd name="connsiteY30-7702" fmla="*/ 212 h 10000"/>
              <a:gd name="connsiteX31-7703" fmla="*/ 0 w 10000"/>
              <a:gd name="connsiteY31-7704" fmla="*/ 106 h 10000"/>
              <a:gd name="connsiteX32-7705" fmla="*/ 0 w 10000"/>
              <a:gd name="connsiteY32-7706" fmla="*/ 0 h 10000"/>
              <a:gd name="connsiteX33-7707" fmla="*/ 217 w 10000"/>
              <a:gd name="connsiteY33-7708" fmla="*/ 0 h 10000"/>
              <a:gd name="connsiteX34-7709" fmla="*/ 437 w 10000"/>
              <a:gd name="connsiteY34-7710" fmla="*/ 0 h 10000"/>
              <a:gd name="connsiteX35-7711" fmla="*/ 654 w 10000"/>
              <a:gd name="connsiteY35-7712" fmla="*/ 0 h 10000"/>
              <a:gd name="connsiteX36-7713" fmla="*/ 1090 w 10000"/>
              <a:gd name="connsiteY36-7714" fmla="*/ 0 h 10000"/>
              <a:gd name="connsiteX37-7715" fmla="*/ 1744 w 10000"/>
              <a:gd name="connsiteY37-7716" fmla="*/ 106 h 10000"/>
              <a:gd name="connsiteX38-7717" fmla="*/ 1960 w 10000"/>
              <a:gd name="connsiteY38-7718" fmla="*/ 212 h 10000"/>
              <a:gd name="connsiteX39-7719" fmla="*/ 2180 w 10000"/>
              <a:gd name="connsiteY39-7720" fmla="*/ 317 h 10000"/>
              <a:gd name="connsiteX40-7721" fmla="*/ 2397 w 10000"/>
              <a:gd name="connsiteY40-7722" fmla="*/ 423 h 10000"/>
              <a:gd name="connsiteX41-7723" fmla="*/ 2397 w 10000"/>
              <a:gd name="connsiteY41-7724" fmla="*/ 635 h 10000"/>
              <a:gd name="connsiteX42-7725" fmla="*/ 2397 w 10000"/>
              <a:gd name="connsiteY42-7726" fmla="*/ 952 h 10000"/>
              <a:gd name="connsiteX43-7727" fmla="*/ 2180 w 10000"/>
              <a:gd name="connsiteY43-7728" fmla="*/ 1058 h 10000"/>
              <a:gd name="connsiteX44-7729" fmla="*/ 2180 w 10000"/>
              <a:gd name="connsiteY44-7730" fmla="*/ 1164 h 10000"/>
              <a:gd name="connsiteX45-7731" fmla="*/ 2180 w 10000"/>
              <a:gd name="connsiteY45-7732" fmla="*/ 1468 h 10000"/>
              <a:gd name="connsiteX46-7733" fmla="*/ 2180 w 10000"/>
              <a:gd name="connsiteY46-7734" fmla="*/ 1680 h 10000"/>
              <a:gd name="connsiteX47-7735" fmla="*/ 2180 w 10000"/>
              <a:gd name="connsiteY47-7736" fmla="*/ 2103 h 10000"/>
              <a:gd name="connsiteX48-7737" fmla="*/ 2180 w 10000"/>
              <a:gd name="connsiteY48-7738" fmla="*/ 2421 h 10000"/>
              <a:gd name="connsiteX49-7739" fmla="*/ 1960 w 10000"/>
              <a:gd name="connsiteY49-7740" fmla="*/ 2950 h 10000"/>
              <a:gd name="connsiteX50-7741" fmla="*/ 1960 w 10000"/>
              <a:gd name="connsiteY50-7742" fmla="*/ 3479 h 10000"/>
              <a:gd name="connsiteX51-7743" fmla="*/ 1960 w 10000"/>
              <a:gd name="connsiteY51-7744" fmla="*/ 3995 h 10000"/>
              <a:gd name="connsiteX52-7745" fmla="*/ 1960 w 10000"/>
              <a:gd name="connsiteY52-7746" fmla="*/ 4418 h 10000"/>
              <a:gd name="connsiteX53-7747" fmla="*/ 1960 w 10000"/>
              <a:gd name="connsiteY53-7748" fmla="*/ 4841 h 10000"/>
              <a:gd name="connsiteX54-7749" fmla="*/ 1960 w 10000"/>
              <a:gd name="connsiteY54-7750" fmla="*/ 5265 h 10000"/>
              <a:gd name="connsiteX55-7751" fmla="*/ 2180 w 10000"/>
              <a:gd name="connsiteY55-7752" fmla="*/ 5582 h 10000"/>
              <a:gd name="connsiteX56-7753" fmla="*/ 2180 w 10000"/>
              <a:gd name="connsiteY56-7754" fmla="*/ 5899 h 10000"/>
              <a:gd name="connsiteX57-7755" fmla="*/ 2180 w 10000"/>
              <a:gd name="connsiteY57-7756" fmla="*/ 6111 h 10000"/>
              <a:gd name="connsiteX58-7757" fmla="*/ 2180 w 10000"/>
              <a:gd name="connsiteY58-7758" fmla="*/ 6310 h 10000"/>
              <a:gd name="connsiteX59-7759" fmla="*/ 2180 w 10000"/>
              <a:gd name="connsiteY59-7760" fmla="*/ 6944 h 10000"/>
              <a:gd name="connsiteX60-7761" fmla="*/ 2397 w 10000"/>
              <a:gd name="connsiteY60-7762" fmla="*/ 7579 h 10000"/>
              <a:gd name="connsiteX61-7763" fmla="*/ 2615 w 10000"/>
              <a:gd name="connsiteY61-7764" fmla="*/ 7897 h 10000"/>
              <a:gd name="connsiteX62-7765" fmla="*/ 2615 w 10000"/>
              <a:gd name="connsiteY62-7766" fmla="*/ 8108 h 10000"/>
              <a:gd name="connsiteX63-7767" fmla="*/ 2834 w 10000"/>
              <a:gd name="connsiteY63-7768" fmla="*/ 8320 h 10000"/>
              <a:gd name="connsiteX64-7769" fmla="*/ 3270 w 10000"/>
              <a:gd name="connsiteY64-7770" fmla="*/ 8532 h 10000"/>
              <a:gd name="connsiteX65-7771" fmla="*/ 3487 w 10000"/>
              <a:gd name="connsiteY65-7772" fmla="*/ 8638 h 10000"/>
              <a:gd name="connsiteX66-7773" fmla="*/ 3924 w 10000"/>
              <a:gd name="connsiteY66-7774" fmla="*/ 8743 h 10000"/>
              <a:gd name="connsiteX67-7775" fmla="*/ 4358 w 10000"/>
              <a:gd name="connsiteY67-7776" fmla="*/ 8836 h 10000"/>
              <a:gd name="connsiteX68-7777" fmla="*/ 4795 w 10000"/>
              <a:gd name="connsiteY68-7778" fmla="*/ 8942 h 10000"/>
              <a:gd name="connsiteX69-7779" fmla="*/ 10000 w 10000"/>
              <a:gd name="connsiteY69-7780" fmla="*/ 9683 h 10000"/>
              <a:gd name="connsiteX70-7781" fmla="*/ 9128 w 10000"/>
              <a:gd name="connsiteY70-7782" fmla="*/ 9788 h 10000"/>
              <a:gd name="connsiteX71-7783" fmla="*/ 8473 w 10000"/>
              <a:gd name="connsiteY71-7784" fmla="*/ 9894 h 10000"/>
              <a:gd name="connsiteX72-7785" fmla="*/ 7602 w 10000"/>
              <a:gd name="connsiteY72-7786" fmla="*/ 10000 h 10000"/>
              <a:gd name="connsiteX73-7787" fmla="*/ 6512 w 10000"/>
              <a:gd name="connsiteY73-7788" fmla="*/ 10000 h 10000"/>
              <a:gd name="connsiteX74-7789" fmla="*/ 6512 w 10000"/>
              <a:gd name="connsiteY74-7790" fmla="*/ 10000 h 10000"/>
              <a:gd name="connsiteX0-7791" fmla="*/ 6512 w 10000"/>
              <a:gd name="connsiteY0-7792" fmla="*/ 10000 h 10000"/>
              <a:gd name="connsiteX1-7793" fmla="*/ 5640 w 10000"/>
              <a:gd name="connsiteY1-7794" fmla="*/ 9894 h 10000"/>
              <a:gd name="connsiteX2-7795" fmla="*/ 4795 w 10000"/>
              <a:gd name="connsiteY2-7796" fmla="*/ 9894 h 10000"/>
              <a:gd name="connsiteX3-7797" fmla="*/ 4142 w 10000"/>
              <a:gd name="connsiteY3-7798" fmla="*/ 9788 h 10000"/>
              <a:gd name="connsiteX4-7799" fmla="*/ 3487 w 10000"/>
              <a:gd name="connsiteY4-7800" fmla="*/ 9683 h 10000"/>
              <a:gd name="connsiteX5-7801" fmla="*/ 3052 w 10000"/>
              <a:gd name="connsiteY5-7802" fmla="*/ 9577 h 10000"/>
              <a:gd name="connsiteX6-7803" fmla="*/ 2615 w 10000"/>
              <a:gd name="connsiteY6-7804" fmla="*/ 9365 h 10000"/>
              <a:gd name="connsiteX7-7805" fmla="*/ 2180 w 10000"/>
              <a:gd name="connsiteY7-7806" fmla="*/ 9153 h 10000"/>
              <a:gd name="connsiteX8-7807" fmla="*/ 1960 w 10000"/>
              <a:gd name="connsiteY8-7808" fmla="*/ 8942 h 10000"/>
              <a:gd name="connsiteX9-7809" fmla="*/ 1527 w 10000"/>
              <a:gd name="connsiteY9-7810" fmla="*/ 8638 h 10000"/>
              <a:gd name="connsiteX10-7811" fmla="*/ 1309 w 10000"/>
              <a:gd name="connsiteY10-7812" fmla="*/ 8320 h 10000"/>
              <a:gd name="connsiteX11-7813" fmla="*/ 1090 w 10000"/>
              <a:gd name="connsiteY11-7814" fmla="*/ 8003 h 10000"/>
              <a:gd name="connsiteX12-7815" fmla="*/ 1090 w 10000"/>
              <a:gd name="connsiteY12-7816" fmla="*/ 7685 h 10000"/>
              <a:gd name="connsiteX13-7817" fmla="*/ 872 w 10000"/>
              <a:gd name="connsiteY13-7818" fmla="*/ 7474 h 10000"/>
              <a:gd name="connsiteX14-7819" fmla="*/ 872 w 10000"/>
              <a:gd name="connsiteY14-7820" fmla="*/ 7156 h 10000"/>
              <a:gd name="connsiteX15-7821" fmla="*/ 872 w 10000"/>
              <a:gd name="connsiteY15-7822" fmla="*/ 6733 h 10000"/>
              <a:gd name="connsiteX16-7823" fmla="*/ 872 w 10000"/>
              <a:gd name="connsiteY16-7824" fmla="*/ 6310 h 10000"/>
              <a:gd name="connsiteX17-7825" fmla="*/ 872 w 10000"/>
              <a:gd name="connsiteY17-7826" fmla="*/ 5794 h 10000"/>
              <a:gd name="connsiteX18-7827" fmla="*/ 872 w 10000"/>
              <a:gd name="connsiteY18-7828" fmla="*/ 5159 h 10000"/>
              <a:gd name="connsiteX19-7829" fmla="*/ 872 w 10000"/>
              <a:gd name="connsiteY19-7830" fmla="*/ 4524 h 10000"/>
              <a:gd name="connsiteX20-7831" fmla="*/ 872 w 10000"/>
              <a:gd name="connsiteY20-7832" fmla="*/ 3690 h 10000"/>
              <a:gd name="connsiteX21-7833" fmla="*/ 872 w 10000"/>
              <a:gd name="connsiteY21-7834" fmla="*/ 2950 h 10000"/>
              <a:gd name="connsiteX22-7835" fmla="*/ 872 w 10000"/>
              <a:gd name="connsiteY22-7836" fmla="*/ 2315 h 10000"/>
              <a:gd name="connsiteX23-7837" fmla="*/ 654 w 10000"/>
              <a:gd name="connsiteY23-7838" fmla="*/ 1786 h 10000"/>
              <a:gd name="connsiteX24-7839" fmla="*/ 654 w 10000"/>
              <a:gd name="connsiteY24-7840" fmla="*/ 1362 h 10000"/>
              <a:gd name="connsiteX25-7841" fmla="*/ 654 w 10000"/>
              <a:gd name="connsiteY25-7842" fmla="*/ 952 h 10000"/>
              <a:gd name="connsiteX26-7843" fmla="*/ 654 w 10000"/>
              <a:gd name="connsiteY26-7844" fmla="*/ 635 h 10000"/>
              <a:gd name="connsiteX27-7845" fmla="*/ 437 w 10000"/>
              <a:gd name="connsiteY27-7846" fmla="*/ 529 h 10000"/>
              <a:gd name="connsiteX28-7847" fmla="*/ 437 w 10000"/>
              <a:gd name="connsiteY28-7848" fmla="*/ 423 h 10000"/>
              <a:gd name="connsiteX29-7849" fmla="*/ 217 w 10000"/>
              <a:gd name="connsiteY29-7850" fmla="*/ 317 h 10000"/>
              <a:gd name="connsiteX30-7851" fmla="*/ 0 w 10000"/>
              <a:gd name="connsiteY30-7852" fmla="*/ 212 h 10000"/>
              <a:gd name="connsiteX31-7853" fmla="*/ 0 w 10000"/>
              <a:gd name="connsiteY31-7854" fmla="*/ 106 h 10000"/>
              <a:gd name="connsiteX32-7855" fmla="*/ 0 w 10000"/>
              <a:gd name="connsiteY32-7856" fmla="*/ 0 h 10000"/>
              <a:gd name="connsiteX33-7857" fmla="*/ 217 w 10000"/>
              <a:gd name="connsiteY33-7858" fmla="*/ 0 h 10000"/>
              <a:gd name="connsiteX34-7859" fmla="*/ 437 w 10000"/>
              <a:gd name="connsiteY34-7860" fmla="*/ 0 h 10000"/>
              <a:gd name="connsiteX35-7861" fmla="*/ 654 w 10000"/>
              <a:gd name="connsiteY35-7862" fmla="*/ 0 h 10000"/>
              <a:gd name="connsiteX36-7863" fmla="*/ 1090 w 10000"/>
              <a:gd name="connsiteY36-7864" fmla="*/ 0 h 10000"/>
              <a:gd name="connsiteX37-7865" fmla="*/ 1744 w 10000"/>
              <a:gd name="connsiteY37-7866" fmla="*/ 106 h 10000"/>
              <a:gd name="connsiteX38-7867" fmla="*/ 1960 w 10000"/>
              <a:gd name="connsiteY38-7868" fmla="*/ 212 h 10000"/>
              <a:gd name="connsiteX39-7869" fmla="*/ 2180 w 10000"/>
              <a:gd name="connsiteY39-7870" fmla="*/ 317 h 10000"/>
              <a:gd name="connsiteX40-7871" fmla="*/ 2397 w 10000"/>
              <a:gd name="connsiteY40-7872" fmla="*/ 423 h 10000"/>
              <a:gd name="connsiteX41-7873" fmla="*/ 2397 w 10000"/>
              <a:gd name="connsiteY41-7874" fmla="*/ 635 h 10000"/>
              <a:gd name="connsiteX42-7875" fmla="*/ 2397 w 10000"/>
              <a:gd name="connsiteY42-7876" fmla="*/ 952 h 10000"/>
              <a:gd name="connsiteX43-7877" fmla="*/ 2180 w 10000"/>
              <a:gd name="connsiteY43-7878" fmla="*/ 1058 h 10000"/>
              <a:gd name="connsiteX44-7879" fmla="*/ 2180 w 10000"/>
              <a:gd name="connsiteY44-7880" fmla="*/ 1164 h 10000"/>
              <a:gd name="connsiteX45-7881" fmla="*/ 2180 w 10000"/>
              <a:gd name="connsiteY45-7882" fmla="*/ 1468 h 10000"/>
              <a:gd name="connsiteX46-7883" fmla="*/ 2180 w 10000"/>
              <a:gd name="connsiteY46-7884" fmla="*/ 1680 h 10000"/>
              <a:gd name="connsiteX47-7885" fmla="*/ 2180 w 10000"/>
              <a:gd name="connsiteY47-7886" fmla="*/ 2103 h 10000"/>
              <a:gd name="connsiteX48-7887" fmla="*/ 2180 w 10000"/>
              <a:gd name="connsiteY48-7888" fmla="*/ 2421 h 10000"/>
              <a:gd name="connsiteX49-7889" fmla="*/ 1960 w 10000"/>
              <a:gd name="connsiteY49-7890" fmla="*/ 2950 h 10000"/>
              <a:gd name="connsiteX50-7891" fmla="*/ 1960 w 10000"/>
              <a:gd name="connsiteY50-7892" fmla="*/ 3479 h 10000"/>
              <a:gd name="connsiteX51-7893" fmla="*/ 1960 w 10000"/>
              <a:gd name="connsiteY51-7894" fmla="*/ 3995 h 10000"/>
              <a:gd name="connsiteX52-7895" fmla="*/ 1960 w 10000"/>
              <a:gd name="connsiteY52-7896" fmla="*/ 4418 h 10000"/>
              <a:gd name="connsiteX53-7897" fmla="*/ 1960 w 10000"/>
              <a:gd name="connsiteY53-7898" fmla="*/ 4841 h 10000"/>
              <a:gd name="connsiteX54-7899" fmla="*/ 1960 w 10000"/>
              <a:gd name="connsiteY54-7900" fmla="*/ 5265 h 10000"/>
              <a:gd name="connsiteX55-7901" fmla="*/ 2180 w 10000"/>
              <a:gd name="connsiteY55-7902" fmla="*/ 5582 h 10000"/>
              <a:gd name="connsiteX56-7903" fmla="*/ 2180 w 10000"/>
              <a:gd name="connsiteY56-7904" fmla="*/ 5899 h 10000"/>
              <a:gd name="connsiteX57-7905" fmla="*/ 2180 w 10000"/>
              <a:gd name="connsiteY57-7906" fmla="*/ 6111 h 10000"/>
              <a:gd name="connsiteX58-7907" fmla="*/ 2180 w 10000"/>
              <a:gd name="connsiteY58-7908" fmla="*/ 6310 h 10000"/>
              <a:gd name="connsiteX59-7909" fmla="*/ 2180 w 10000"/>
              <a:gd name="connsiteY59-7910" fmla="*/ 6944 h 10000"/>
              <a:gd name="connsiteX60-7911" fmla="*/ 2397 w 10000"/>
              <a:gd name="connsiteY60-7912" fmla="*/ 7579 h 10000"/>
              <a:gd name="connsiteX61-7913" fmla="*/ 2615 w 10000"/>
              <a:gd name="connsiteY61-7914" fmla="*/ 7897 h 10000"/>
              <a:gd name="connsiteX62-7915" fmla="*/ 2615 w 10000"/>
              <a:gd name="connsiteY62-7916" fmla="*/ 8108 h 10000"/>
              <a:gd name="connsiteX63-7917" fmla="*/ 2834 w 10000"/>
              <a:gd name="connsiteY63-7918" fmla="*/ 8320 h 10000"/>
              <a:gd name="connsiteX64-7919" fmla="*/ 3270 w 10000"/>
              <a:gd name="connsiteY64-7920" fmla="*/ 8532 h 10000"/>
              <a:gd name="connsiteX65-7921" fmla="*/ 3487 w 10000"/>
              <a:gd name="connsiteY65-7922" fmla="*/ 8638 h 10000"/>
              <a:gd name="connsiteX66-7923" fmla="*/ 3924 w 10000"/>
              <a:gd name="connsiteY66-7924" fmla="*/ 8743 h 10000"/>
              <a:gd name="connsiteX67-7925" fmla="*/ 4358 w 10000"/>
              <a:gd name="connsiteY67-7926" fmla="*/ 8836 h 10000"/>
              <a:gd name="connsiteX68-7927" fmla="*/ 10000 w 10000"/>
              <a:gd name="connsiteY68-7928" fmla="*/ 9683 h 10000"/>
              <a:gd name="connsiteX69-7929" fmla="*/ 9128 w 10000"/>
              <a:gd name="connsiteY69-7930" fmla="*/ 9788 h 10000"/>
              <a:gd name="connsiteX70-7931" fmla="*/ 8473 w 10000"/>
              <a:gd name="connsiteY70-7932" fmla="*/ 9894 h 10000"/>
              <a:gd name="connsiteX71-7933" fmla="*/ 7602 w 10000"/>
              <a:gd name="connsiteY71-7934" fmla="*/ 10000 h 10000"/>
              <a:gd name="connsiteX72-7935" fmla="*/ 6512 w 10000"/>
              <a:gd name="connsiteY72-7936" fmla="*/ 10000 h 10000"/>
              <a:gd name="connsiteX73-7937" fmla="*/ 6512 w 10000"/>
              <a:gd name="connsiteY73-7938" fmla="*/ 10000 h 10000"/>
              <a:gd name="connsiteX0-7939" fmla="*/ 6512 w 10000"/>
              <a:gd name="connsiteY0-7940" fmla="*/ 10000 h 10000"/>
              <a:gd name="connsiteX1-7941" fmla="*/ 5640 w 10000"/>
              <a:gd name="connsiteY1-7942" fmla="*/ 9894 h 10000"/>
              <a:gd name="connsiteX2-7943" fmla="*/ 4795 w 10000"/>
              <a:gd name="connsiteY2-7944" fmla="*/ 9894 h 10000"/>
              <a:gd name="connsiteX3-7945" fmla="*/ 4142 w 10000"/>
              <a:gd name="connsiteY3-7946" fmla="*/ 9788 h 10000"/>
              <a:gd name="connsiteX4-7947" fmla="*/ 3487 w 10000"/>
              <a:gd name="connsiteY4-7948" fmla="*/ 9683 h 10000"/>
              <a:gd name="connsiteX5-7949" fmla="*/ 3052 w 10000"/>
              <a:gd name="connsiteY5-7950" fmla="*/ 9577 h 10000"/>
              <a:gd name="connsiteX6-7951" fmla="*/ 2615 w 10000"/>
              <a:gd name="connsiteY6-7952" fmla="*/ 9365 h 10000"/>
              <a:gd name="connsiteX7-7953" fmla="*/ 2180 w 10000"/>
              <a:gd name="connsiteY7-7954" fmla="*/ 9153 h 10000"/>
              <a:gd name="connsiteX8-7955" fmla="*/ 1960 w 10000"/>
              <a:gd name="connsiteY8-7956" fmla="*/ 8942 h 10000"/>
              <a:gd name="connsiteX9-7957" fmla="*/ 1527 w 10000"/>
              <a:gd name="connsiteY9-7958" fmla="*/ 8638 h 10000"/>
              <a:gd name="connsiteX10-7959" fmla="*/ 1309 w 10000"/>
              <a:gd name="connsiteY10-7960" fmla="*/ 8320 h 10000"/>
              <a:gd name="connsiteX11-7961" fmla="*/ 1090 w 10000"/>
              <a:gd name="connsiteY11-7962" fmla="*/ 8003 h 10000"/>
              <a:gd name="connsiteX12-7963" fmla="*/ 1090 w 10000"/>
              <a:gd name="connsiteY12-7964" fmla="*/ 7685 h 10000"/>
              <a:gd name="connsiteX13-7965" fmla="*/ 872 w 10000"/>
              <a:gd name="connsiteY13-7966" fmla="*/ 7474 h 10000"/>
              <a:gd name="connsiteX14-7967" fmla="*/ 872 w 10000"/>
              <a:gd name="connsiteY14-7968" fmla="*/ 7156 h 10000"/>
              <a:gd name="connsiteX15-7969" fmla="*/ 872 w 10000"/>
              <a:gd name="connsiteY15-7970" fmla="*/ 6733 h 10000"/>
              <a:gd name="connsiteX16-7971" fmla="*/ 872 w 10000"/>
              <a:gd name="connsiteY16-7972" fmla="*/ 6310 h 10000"/>
              <a:gd name="connsiteX17-7973" fmla="*/ 872 w 10000"/>
              <a:gd name="connsiteY17-7974" fmla="*/ 5794 h 10000"/>
              <a:gd name="connsiteX18-7975" fmla="*/ 872 w 10000"/>
              <a:gd name="connsiteY18-7976" fmla="*/ 5159 h 10000"/>
              <a:gd name="connsiteX19-7977" fmla="*/ 872 w 10000"/>
              <a:gd name="connsiteY19-7978" fmla="*/ 4524 h 10000"/>
              <a:gd name="connsiteX20-7979" fmla="*/ 872 w 10000"/>
              <a:gd name="connsiteY20-7980" fmla="*/ 3690 h 10000"/>
              <a:gd name="connsiteX21-7981" fmla="*/ 872 w 10000"/>
              <a:gd name="connsiteY21-7982" fmla="*/ 2950 h 10000"/>
              <a:gd name="connsiteX22-7983" fmla="*/ 872 w 10000"/>
              <a:gd name="connsiteY22-7984" fmla="*/ 2315 h 10000"/>
              <a:gd name="connsiteX23-7985" fmla="*/ 654 w 10000"/>
              <a:gd name="connsiteY23-7986" fmla="*/ 1786 h 10000"/>
              <a:gd name="connsiteX24-7987" fmla="*/ 654 w 10000"/>
              <a:gd name="connsiteY24-7988" fmla="*/ 1362 h 10000"/>
              <a:gd name="connsiteX25-7989" fmla="*/ 654 w 10000"/>
              <a:gd name="connsiteY25-7990" fmla="*/ 952 h 10000"/>
              <a:gd name="connsiteX26-7991" fmla="*/ 654 w 10000"/>
              <a:gd name="connsiteY26-7992" fmla="*/ 635 h 10000"/>
              <a:gd name="connsiteX27-7993" fmla="*/ 437 w 10000"/>
              <a:gd name="connsiteY27-7994" fmla="*/ 529 h 10000"/>
              <a:gd name="connsiteX28-7995" fmla="*/ 437 w 10000"/>
              <a:gd name="connsiteY28-7996" fmla="*/ 423 h 10000"/>
              <a:gd name="connsiteX29-7997" fmla="*/ 217 w 10000"/>
              <a:gd name="connsiteY29-7998" fmla="*/ 317 h 10000"/>
              <a:gd name="connsiteX30-7999" fmla="*/ 0 w 10000"/>
              <a:gd name="connsiteY30-8000" fmla="*/ 212 h 10000"/>
              <a:gd name="connsiteX31-8001" fmla="*/ 0 w 10000"/>
              <a:gd name="connsiteY31-8002" fmla="*/ 106 h 10000"/>
              <a:gd name="connsiteX32-8003" fmla="*/ 0 w 10000"/>
              <a:gd name="connsiteY32-8004" fmla="*/ 0 h 10000"/>
              <a:gd name="connsiteX33-8005" fmla="*/ 217 w 10000"/>
              <a:gd name="connsiteY33-8006" fmla="*/ 0 h 10000"/>
              <a:gd name="connsiteX34-8007" fmla="*/ 437 w 10000"/>
              <a:gd name="connsiteY34-8008" fmla="*/ 0 h 10000"/>
              <a:gd name="connsiteX35-8009" fmla="*/ 654 w 10000"/>
              <a:gd name="connsiteY35-8010" fmla="*/ 0 h 10000"/>
              <a:gd name="connsiteX36-8011" fmla="*/ 1090 w 10000"/>
              <a:gd name="connsiteY36-8012" fmla="*/ 0 h 10000"/>
              <a:gd name="connsiteX37-8013" fmla="*/ 1744 w 10000"/>
              <a:gd name="connsiteY37-8014" fmla="*/ 106 h 10000"/>
              <a:gd name="connsiteX38-8015" fmla="*/ 1960 w 10000"/>
              <a:gd name="connsiteY38-8016" fmla="*/ 212 h 10000"/>
              <a:gd name="connsiteX39-8017" fmla="*/ 2180 w 10000"/>
              <a:gd name="connsiteY39-8018" fmla="*/ 317 h 10000"/>
              <a:gd name="connsiteX40-8019" fmla="*/ 2397 w 10000"/>
              <a:gd name="connsiteY40-8020" fmla="*/ 423 h 10000"/>
              <a:gd name="connsiteX41-8021" fmla="*/ 2397 w 10000"/>
              <a:gd name="connsiteY41-8022" fmla="*/ 635 h 10000"/>
              <a:gd name="connsiteX42-8023" fmla="*/ 2397 w 10000"/>
              <a:gd name="connsiteY42-8024" fmla="*/ 952 h 10000"/>
              <a:gd name="connsiteX43-8025" fmla="*/ 2180 w 10000"/>
              <a:gd name="connsiteY43-8026" fmla="*/ 1058 h 10000"/>
              <a:gd name="connsiteX44-8027" fmla="*/ 2180 w 10000"/>
              <a:gd name="connsiteY44-8028" fmla="*/ 1164 h 10000"/>
              <a:gd name="connsiteX45-8029" fmla="*/ 2180 w 10000"/>
              <a:gd name="connsiteY45-8030" fmla="*/ 1468 h 10000"/>
              <a:gd name="connsiteX46-8031" fmla="*/ 2180 w 10000"/>
              <a:gd name="connsiteY46-8032" fmla="*/ 1680 h 10000"/>
              <a:gd name="connsiteX47-8033" fmla="*/ 2180 w 10000"/>
              <a:gd name="connsiteY47-8034" fmla="*/ 2103 h 10000"/>
              <a:gd name="connsiteX48-8035" fmla="*/ 2180 w 10000"/>
              <a:gd name="connsiteY48-8036" fmla="*/ 2421 h 10000"/>
              <a:gd name="connsiteX49-8037" fmla="*/ 1960 w 10000"/>
              <a:gd name="connsiteY49-8038" fmla="*/ 2950 h 10000"/>
              <a:gd name="connsiteX50-8039" fmla="*/ 1960 w 10000"/>
              <a:gd name="connsiteY50-8040" fmla="*/ 3479 h 10000"/>
              <a:gd name="connsiteX51-8041" fmla="*/ 1960 w 10000"/>
              <a:gd name="connsiteY51-8042" fmla="*/ 3995 h 10000"/>
              <a:gd name="connsiteX52-8043" fmla="*/ 1960 w 10000"/>
              <a:gd name="connsiteY52-8044" fmla="*/ 4418 h 10000"/>
              <a:gd name="connsiteX53-8045" fmla="*/ 1960 w 10000"/>
              <a:gd name="connsiteY53-8046" fmla="*/ 4841 h 10000"/>
              <a:gd name="connsiteX54-8047" fmla="*/ 1960 w 10000"/>
              <a:gd name="connsiteY54-8048" fmla="*/ 5265 h 10000"/>
              <a:gd name="connsiteX55-8049" fmla="*/ 2180 w 10000"/>
              <a:gd name="connsiteY55-8050" fmla="*/ 5582 h 10000"/>
              <a:gd name="connsiteX56-8051" fmla="*/ 2180 w 10000"/>
              <a:gd name="connsiteY56-8052" fmla="*/ 5899 h 10000"/>
              <a:gd name="connsiteX57-8053" fmla="*/ 2180 w 10000"/>
              <a:gd name="connsiteY57-8054" fmla="*/ 6111 h 10000"/>
              <a:gd name="connsiteX58-8055" fmla="*/ 2180 w 10000"/>
              <a:gd name="connsiteY58-8056" fmla="*/ 6310 h 10000"/>
              <a:gd name="connsiteX59-8057" fmla="*/ 2180 w 10000"/>
              <a:gd name="connsiteY59-8058" fmla="*/ 6944 h 10000"/>
              <a:gd name="connsiteX60-8059" fmla="*/ 2397 w 10000"/>
              <a:gd name="connsiteY60-8060" fmla="*/ 7579 h 10000"/>
              <a:gd name="connsiteX61-8061" fmla="*/ 2615 w 10000"/>
              <a:gd name="connsiteY61-8062" fmla="*/ 7897 h 10000"/>
              <a:gd name="connsiteX62-8063" fmla="*/ 2615 w 10000"/>
              <a:gd name="connsiteY62-8064" fmla="*/ 8108 h 10000"/>
              <a:gd name="connsiteX63-8065" fmla="*/ 2834 w 10000"/>
              <a:gd name="connsiteY63-8066" fmla="*/ 8320 h 10000"/>
              <a:gd name="connsiteX64-8067" fmla="*/ 3270 w 10000"/>
              <a:gd name="connsiteY64-8068" fmla="*/ 8532 h 10000"/>
              <a:gd name="connsiteX65-8069" fmla="*/ 3487 w 10000"/>
              <a:gd name="connsiteY65-8070" fmla="*/ 8638 h 10000"/>
              <a:gd name="connsiteX66-8071" fmla="*/ 3924 w 10000"/>
              <a:gd name="connsiteY66-8072" fmla="*/ 8743 h 10000"/>
              <a:gd name="connsiteX67-8073" fmla="*/ 10000 w 10000"/>
              <a:gd name="connsiteY67-8074" fmla="*/ 9683 h 10000"/>
              <a:gd name="connsiteX68-8075" fmla="*/ 9128 w 10000"/>
              <a:gd name="connsiteY68-8076" fmla="*/ 9788 h 10000"/>
              <a:gd name="connsiteX69-8077" fmla="*/ 8473 w 10000"/>
              <a:gd name="connsiteY69-8078" fmla="*/ 9894 h 10000"/>
              <a:gd name="connsiteX70-8079" fmla="*/ 7602 w 10000"/>
              <a:gd name="connsiteY70-8080" fmla="*/ 10000 h 10000"/>
              <a:gd name="connsiteX71-8081" fmla="*/ 6512 w 10000"/>
              <a:gd name="connsiteY71-8082" fmla="*/ 10000 h 10000"/>
              <a:gd name="connsiteX72-8083" fmla="*/ 6512 w 10000"/>
              <a:gd name="connsiteY72-8084" fmla="*/ 10000 h 10000"/>
              <a:gd name="connsiteX0-8085" fmla="*/ 6512 w 10000"/>
              <a:gd name="connsiteY0-8086" fmla="*/ 10000 h 10000"/>
              <a:gd name="connsiteX1-8087" fmla="*/ 5640 w 10000"/>
              <a:gd name="connsiteY1-8088" fmla="*/ 9894 h 10000"/>
              <a:gd name="connsiteX2-8089" fmla="*/ 4795 w 10000"/>
              <a:gd name="connsiteY2-8090" fmla="*/ 9894 h 10000"/>
              <a:gd name="connsiteX3-8091" fmla="*/ 4142 w 10000"/>
              <a:gd name="connsiteY3-8092" fmla="*/ 9788 h 10000"/>
              <a:gd name="connsiteX4-8093" fmla="*/ 3487 w 10000"/>
              <a:gd name="connsiteY4-8094" fmla="*/ 9683 h 10000"/>
              <a:gd name="connsiteX5-8095" fmla="*/ 3052 w 10000"/>
              <a:gd name="connsiteY5-8096" fmla="*/ 9577 h 10000"/>
              <a:gd name="connsiteX6-8097" fmla="*/ 2615 w 10000"/>
              <a:gd name="connsiteY6-8098" fmla="*/ 9365 h 10000"/>
              <a:gd name="connsiteX7-8099" fmla="*/ 2180 w 10000"/>
              <a:gd name="connsiteY7-8100" fmla="*/ 9153 h 10000"/>
              <a:gd name="connsiteX8-8101" fmla="*/ 1960 w 10000"/>
              <a:gd name="connsiteY8-8102" fmla="*/ 8942 h 10000"/>
              <a:gd name="connsiteX9-8103" fmla="*/ 1527 w 10000"/>
              <a:gd name="connsiteY9-8104" fmla="*/ 8638 h 10000"/>
              <a:gd name="connsiteX10-8105" fmla="*/ 1309 w 10000"/>
              <a:gd name="connsiteY10-8106" fmla="*/ 8320 h 10000"/>
              <a:gd name="connsiteX11-8107" fmla="*/ 1090 w 10000"/>
              <a:gd name="connsiteY11-8108" fmla="*/ 8003 h 10000"/>
              <a:gd name="connsiteX12-8109" fmla="*/ 1090 w 10000"/>
              <a:gd name="connsiteY12-8110" fmla="*/ 7685 h 10000"/>
              <a:gd name="connsiteX13-8111" fmla="*/ 872 w 10000"/>
              <a:gd name="connsiteY13-8112" fmla="*/ 7474 h 10000"/>
              <a:gd name="connsiteX14-8113" fmla="*/ 872 w 10000"/>
              <a:gd name="connsiteY14-8114" fmla="*/ 7156 h 10000"/>
              <a:gd name="connsiteX15-8115" fmla="*/ 872 w 10000"/>
              <a:gd name="connsiteY15-8116" fmla="*/ 6733 h 10000"/>
              <a:gd name="connsiteX16-8117" fmla="*/ 872 w 10000"/>
              <a:gd name="connsiteY16-8118" fmla="*/ 6310 h 10000"/>
              <a:gd name="connsiteX17-8119" fmla="*/ 872 w 10000"/>
              <a:gd name="connsiteY17-8120" fmla="*/ 5794 h 10000"/>
              <a:gd name="connsiteX18-8121" fmla="*/ 872 w 10000"/>
              <a:gd name="connsiteY18-8122" fmla="*/ 5159 h 10000"/>
              <a:gd name="connsiteX19-8123" fmla="*/ 872 w 10000"/>
              <a:gd name="connsiteY19-8124" fmla="*/ 4524 h 10000"/>
              <a:gd name="connsiteX20-8125" fmla="*/ 872 w 10000"/>
              <a:gd name="connsiteY20-8126" fmla="*/ 3690 h 10000"/>
              <a:gd name="connsiteX21-8127" fmla="*/ 872 w 10000"/>
              <a:gd name="connsiteY21-8128" fmla="*/ 2950 h 10000"/>
              <a:gd name="connsiteX22-8129" fmla="*/ 872 w 10000"/>
              <a:gd name="connsiteY22-8130" fmla="*/ 2315 h 10000"/>
              <a:gd name="connsiteX23-8131" fmla="*/ 654 w 10000"/>
              <a:gd name="connsiteY23-8132" fmla="*/ 1786 h 10000"/>
              <a:gd name="connsiteX24-8133" fmla="*/ 654 w 10000"/>
              <a:gd name="connsiteY24-8134" fmla="*/ 1362 h 10000"/>
              <a:gd name="connsiteX25-8135" fmla="*/ 654 w 10000"/>
              <a:gd name="connsiteY25-8136" fmla="*/ 952 h 10000"/>
              <a:gd name="connsiteX26-8137" fmla="*/ 654 w 10000"/>
              <a:gd name="connsiteY26-8138" fmla="*/ 635 h 10000"/>
              <a:gd name="connsiteX27-8139" fmla="*/ 437 w 10000"/>
              <a:gd name="connsiteY27-8140" fmla="*/ 529 h 10000"/>
              <a:gd name="connsiteX28-8141" fmla="*/ 437 w 10000"/>
              <a:gd name="connsiteY28-8142" fmla="*/ 423 h 10000"/>
              <a:gd name="connsiteX29-8143" fmla="*/ 217 w 10000"/>
              <a:gd name="connsiteY29-8144" fmla="*/ 317 h 10000"/>
              <a:gd name="connsiteX30-8145" fmla="*/ 0 w 10000"/>
              <a:gd name="connsiteY30-8146" fmla="*/ 212 h 10000"/>
              <a:gd name="connsiteX31-8147" fmla="*/ 0 w 10000"/>
              <a:gd name="connsiteY31-8148" fmla="*/ 106 h 10000"/>
              <a:gd name="connsiteX32-8149" fmla="*/ 0 w 10000"/>
              <a:gd name="connsiteY32-8150" fmla="*/ 0 h 10000"/>
              <a:gd name="connsiteX33-8151" fmla="*/ 217 w 10000"/>
              <a:gd name="connsiteY33-8152" fmla="*/ 0 h 10000"/>
              <a:gd name="connsiteX34-8153" fmla="*/ 437 w 10000"/>
              <a:gd name="connsiteY34-8154" fmla="*/ 0 h 10000"/>
              <a:gd name="connsiteX35-8155" fmla="*/ 654 w 10000"/>
              <a:gd name="connsiteY35-8156" fmla="*/ 0 h 10000"/>
              <a:gd name="connsiteX36-8157" fmla="*/ 1090 w 10000"/>
              <a:gd name="connsiteY36-8158" fmla="*/ 0 h 10000"/>
              <a:gd name="connsiteX37-8159" fmla="*/ 1744 w 10000"/>
              <a:gd name="connsiteY37-8160" fmla="*/ 106 h 10000"/>
              <a:gd name="connsiteX38-8161" fmla="*/ 1960 w 10000"/>
              <a:gd name="connsiteY38-8162" fmla="*/ 212 h 10000"/>
              <a:gd name="connsiteX39-8163" fmla="*/ 2180 w 10000"/>
              <a:gd name="connsiteY39-8164" fmla="*/ 317 h 10000"/>
              <a:gd name="connsiteX40-8165" fmla="*/ 2397 w 10000"/>
              <a:gd name="connsiteY40-8166" fmla="*/ 423 h 10000"/>
              <a:gd name="connsiteX41-8167" fmla="*/ 2397 w 10000"/>
              <a:gd name="connsiteY41-8168" fmla="*/ 635 h 10000"/>
              <a:gd name="connsiteX42-8169" fmla="*/ 2397 w 10000"/>
              <a:gd name="connsiteY42-8170" fmla="*/ 952 h 10000"/>
              <a:gd name="connsiteX43-8171" fmla="*/ 2180 w 10000"/>
              <a:gd name="connsiteY43-8172" fmla="*/ 1058 h 10000"/>
              <a:gd name="connsiteX44-8173" fmla="*/ 2180 w 10000"/>
              <a:gd name="connsiteY44-8174" fmla="*/ 1164 h 10000"/>
              <a:gd name="connsiteX45-8175" fmla="*/ 2180 w 10000"/>
              <a:gd name="connsiteY45-8176" fmla="*/ 1468 h 10000"/>
              <a:gd name="connsiteX46-8177" fmla="*/ 2180 w 10000"/>
              <a:gd name="connsiteY46-8178" fmla="*/ 1680 h 10000"/>
              <a:gd name="connsiteX47-8179" fmla="*/ 2180 w 10000"/>
              <a:gd name="connsiteY47-8180" fmla="*/ 2103 h 10000"/>
              <a:gd name="connsiteX48-8181" fmla="*/ 2180 w 10000"/>
              <a:gd name="connsiteY48-8182" fmla="*/ 2421 h 10000"/>
              <a:gd name="connsiteX49-8183" fmla="*/ 1960 w 10000"/>
              <a:gd name="connsiteY49-8184" fmla="*/ 2950 h 10000"/>
              <a:gd name="connsiteX50-8185" fmla="*/ 1960 w 10000"/>
              <a:gd name="connsiteY50-8186" fmla="*/ 3479 h 10000"/>
              <a:gd name="connsiteX51-8187" fmla="*/ 1960 w 10000"/>
              <a:gd name="connsiteY51-8188" fmla="*/ 3995 h 10000"/>
              <a:gd name="connsiteX52-8189" fmla="*/ 1960 w 10000"/>
              <a:gd name="connsiteY52-8190" fmla="*/ 4418 h 10000"/>
              <a:gd name="connsiteX53-8191" fmla="*/ 1960 w 10000"/>
              <a:gd name="connsiteY53-8192" fmla="*/ 4841 h 10000"/>
              <a:gd name="connsiteX54-8193" fmla="*/ 1960 w 10000"/>
              <a:gd name="connsiteY54-8194" fmla="*/ 5265 h 10000"/>
              <a:gd name="connsiteX55-8195" fmla="*/ 2180 w 10000"/>
              <a:gd name="connsiteY55-8196" fmla="*/ 5582 h 10000"/>
              <a:gd name="connsiteX56-8197" fmla="*/ 2180 w 10000"/>
              <a:gd name="connsiteY56-8198" fmla="*/ 5899 h 10000"/>
              <a:gd name="connsiteX57-8199" fmla="*/ 2180 w 10000"/>
              <a:gd name="connsiteY57-8200" fmla="*/ 6111 h 10000"/>
              <a:gd name="connsiteX58-8201" fmla="*/ 2180 w 10000"/>
              <a:gd name="connsiteY58-8202" fmla="*/ 6310 h 10000"/>
              <a:gd name="connsiteX59-8203" fmla="*/ 2180 w 10000"/>
              <a:gd name="connsiteY59-8204" fmla="*/ 6944 h 10000"/>
              <a:gd name="connsiteX60-8205" fmla="*/ 2397 w 10000"/>
              <a:gd name="connsiteY60-8206" fmla="*/ 7579 h 10000"/>
              <a:gd name="connsiteX61-8207" fmla="*/ 2615 w 10000"/>
              <a:gd name="connsiteY61-8208" fmla="*/ 7897 h 10000"/>
              <a:gd name="connsiteX62-8209" fmla="*/ 2615 w 10000"/>
              <a:gd name="connsiteY62-8210" fmla="*/ 8108 h 10000"/>
              <a:gd name="connsiteX63-8211" fmla="*/ 2834 w 10000"/>
              <a:gd name="connsiteY63-8212" fmla="*/ 8320 h 10000"/>
              <a:gd name="connsiteX64-8213" fmla="*/ 3270 w 10000"/>
              <a:gd name="connsiteY64-8214" fmla="*/ 8532 h 10000"/>
              <a:gd name="connsiteX65-8215" fmla="*/ 3487 w 10000"/>
              <a:gd name="connsiteY65-8216" fmla="*/ 8638 h 10000"/>
              <a:gd name="connsiteX66-8217" fmla="*/ 10000 w 10000"/>
              <a:gd name="connsiteY66-8218" fmla="*/ 9683 h 10000"/>
              <a:gd name="connsiteX67-8219" fmla="*/ 9128 w 10000"/>
              <a:gd name="connsiteY67-8220" fmla="*/ 9788 h 10000"/>
              <a:gd name="connsiteX68-8221" fmla="*/ 8473 w 10000"/>
              <a:gd name="connsiteY68-8222" fmla="*/ 9894 h 10000"/>
              <a:gd name="connsiteX69-8223" fmla="*/ 7602 w 10000"/>
              <a:gd name="connsiteY69-8224" fmla="*/ 10000 h 10000"/>
              <a:gd name="connsiteX70-8225" fmla="*/ 6512 w 10000"/>
              <a:gd name="connsiteY70-8226" fmla="*/ 10000 h 10000"/>
              <a:gd name="connsiteX71-8227" fmla="*/ 6512 w 10000"/>
              <a:gd name="connsiteY71-8228" fmla="*/ 10000 h 10000"/>
              <a:gd name="connsiteX0-8229" fmla="*/ 6512 w 10000"/>
              <a:gd name="connsiteY0-8230" fmla="*/ 10000 h 10000"/>
              <a:gd name="connsiteX1-8231" fmla="*/ 5640 w 10000"/>
              <a:gd name="connsiteY1-8232" fmla="*/ 9894 h 10000"/>
              <a:gd name="connsiteX2-8233" fmla="*/ 4795 w 10000"/>
              <a:gd name="connsiteY2-8234" fmla="*/ 9894 h 10000"/>
              <a:gd name="connsiteX3-8235" fmla="*/ 4142 w 10000"/>
              <a:gd name="connsiteY3-8236" fmla="*/ 9788 h 10000"/>
              <a:gd name="connsiteX4-8237" fmla="*/ 3487 w 10000"/>
              <a:gd name="connsiteY4-8238" fmla="*/ 9683 h 10000"/>
              <a:gd name="connsiteX5-8239" fmla="*/ 3052 w 10000"/>
              <a:gd name="connsiteY5-8240" fmla="*/ 9577 h 10000"/>
              <a:gd name="connsiteX6-8241" fmla="*/ 2615 w 10000"/>
              <a:gd name="connsiteY6-8242" fmla="*/ 9365 h 10000"/>
              <a:gd name="connsiteX7-8243" fmla="*/ 2180 w 10000"/>
              <a:gd name="connsiteY7-8244" fmla="*/ 9153 h 10000"/>
              <a:gd name="connsiteX8-8245" fmla="*/ 1960 w 10000"/>
              <a:gd name="connsiteY8-8246" fmla="*/ 8942 h 10000"/>
              <a:gd name="connsiteX9-8247" fmla="*/ 1527 w 10000"/>
              <a:gd name="connsiteY9-8248" fmla="*/ 8638 h 10000"/>
              <a:gd name="connsiteX10-8249" fmla="*/ 1309 w 10000"/>
              <a:gd name="connsiteY10-8250" fmla="*/ 8320 h 10000"/>
              <a:gd name="connsiteX11-8251" fmla="*/ 1090 w 10000"/>
              <a:gd name="connsiteY11-8252" fmla="*/ 8003 h 10000"/>
              <a:gd name="connsiteX12-8253" fmla="*/ 1090 w 10000"/>
              <a:gd name="connsiteY12-8254" fmla="*/ 7685 h 10000"/>
              <a:gd name="connsiteX13-8255" fmla="*/ 872 w 10000"/>
              <a:gd name="connsiteY13-8256" fmla="*/ 7474 h 10000"/>
              <a:gd name="connsiteX14-8257" fmla="*/ 872 w 10000"/>
              <a:gd name="connsiteY14-8258" fmla="*/ 7156 h 10000"/>
              <a:gd name="connsiteX15-8259" fmla="*/ 872 w 10000"/>
              <a:gd name="connsiteY15-8260" fmla="*/ 6733 h 10000"/>
              <a:gd name="connsiteX16-8261" fmla="*/ 872 w 10000"/>
              <a:gd name="connsiteY16-8262" fmla="*/ 6310 h 10000"/>
              <a:gd name="connsiteX17-8263" fmla="*/ 872 w 10000"/>
              <a:gd name="connsiteY17-8264" fmla="*/ 5794 h 10000"/>
              <a:gd name="connsiteX18-8265" fmla="*/ 872 w 10000"/>
              <a:gd name="connsiteY18-8266" fmla="*/ 5159 h 10000"/>
              <a:gd name="connsiteX19-8267" fmla="*/ 872 w 10000"/>
              <a:gd name="connsiteY19-8268" fmla="*/ 4524 h 10000"/>
              <a:gd name="connsiteX20-8269" fmla="*/ 872 w 10000"/>
              <a:gd name="connsiteY20-8270" fmla="*/ 3690 h 10000"/>
              <a:gd name="connsiteX21-8271" fmla="*/ 872 w 10000"/>
              <a:gd name="connsiteY21-8272" fmla="*/ 2950 h 10000"/>
              <a:gd name="connsiteX22-8273" fmla="*/ 872 w 10000"/>
              <a:gd name="connsiteY22-8274" fmla="*/ 2315 h 10000"/>
              <a:gd name="connsiteX23-8275" fmla="*/ 654 w 10000"/>
              <a:gd name="connsiteY23-8276" fmla="*/ 1786 h 10000"/>
              <a:gd name="connsiteX24-8277" fmla="*/ 654 w 10000"/>
              <a:gd name="connsiteY24-8278" fmla="*/ 1362 h 10000"/>
              <a:gd name="connsiteX25-8279" fmla="*/ 654 w 10000"/>
              <a:gd name="connsiteY25-8280" fmla="*/ 952 h 10000"/>
              <a:gd name="connsiteX26-8281" fmla="*/ 654 w 10000"/>
              <a:gd name="connsiteY26-8282" fmla="*/ 635 h 10000"/>
              <a:gd name="connsiteX27-8283" fmla="*/ 437 w 10000"/>
              <a:gd name="connsiteY27-8284" fmla="*/ 529 h 10000"/>
              <a:gd name="connsiteX28-8285" fmla="*/ 437 w 10000"/>
              <a:gd name="connsiteY28-8286" fmla="*/ 423 h 10000"/>
              <a:gd name="connsiteX29-8287" fmla="*/ 217 w 10000"/>
              <a:gd name="connsiteY29-8288" fmla="*/ 317 h 10000"/>
              <a:gd name="connsiteX30-8289" fmla="*/ 0 w 10000"/>
              <a:gd name="connsiteY30-8290" fmla="*/ 212 h 10000"/>
              <a:gd name="connsiteX31-8291" fmla="*/ 0 w 10000"/>
              <a:gd name="connsiteY31-8292" fmla="*/ 106 h 10000"/>
              <a:gd name="connsiteX32-8293" fmla="*/ 0 w 10000"/>
              <a:gd name="connsiteY32-8294" fmla="*/ 0 h 10000"/>
              <a:gd name="connsiteX33-8295" fmla="*/ 217 w 10000"/>
              <a:gd name="connsiteY33-8296" fmla="*/ 0 h 10000"/>
              <a:gd name="connsiteX34-8297" fmla="*/ 437 w 10000"/>
              <a:gd name="connsiteY34-8298" fmla="*/ 0 h 10000"/>
              <a:gd name="connsiteX35-8299" fmla="*/ 654 w 10000"/>
              <a:gd name="connsiteY35-8300" fmla="*/ 0 h 10000"/>
              <a:gd name="connsiteX36-8301" fmla="*/ 1090 w 10000"/>
              <a:gd name="connsiteY36-8302" fmla="*/ 0 h 10000"/>
              <a:gd name="connsiteX37-8303" fmla="*/ 1744 w 10000"/>
              <a:gd name="connsiteY37-8304" fmla="*/ 106 h 10000"/>
              <a:gd name="connsiteX38-8305" fmla="*/ 1960 w 10000"/>
              <a:gd name="connsiteY38-8306" fmla="*/ 212 h 10000"/>
              <a:gd name="connsiteX39-8307" fmla="*/ 2180 w 10000"/>
              <a:gd name="connsiteY39-8308" fmla="*/ 317 h 10000"/>
              <a:gd name="connsiteX40-8309" fmla="*/ 2397 w 10000"/>
              <a:gd name="connsiteY40-8310" fmla="*/ 423 h 10000"/>
              <a:gd name="connsiteX41-8311" fmla="*/ 2397 w 10000"/>
              <a:gd name="connsiteY41-8312" fmla="*/ 635 h 10000"/>
              <a:gd name="connsiteX42-8313" fmla="*/ 2397 w 10000"/>
              <a:gd name="connsiteY42-8314" fmla="*/ 952 h 10000"/>
              <a:gd name="connsiteX43-8315" fmla="*/ 2180 w 10000"/>
              <a:gd name="connsiteY43-8316" fmla="*/ 1058 h 10000"/>
              <a:gd name="connsiteX44-8317" fmla="*/ 2180 w 10000"/>
              <a:gd name="connsiteY44-8318" fmla="*/ 1164 h 10000"/>
              <a:gd name="connsiteX45-8319" fmla="*/ 2180 w 10000"/>
              <a:gd name="connsiteY45-8320" fmla="*/ 1468 h 10000"/>
              <a:gd name="connsiteX46-8321" fmla="*/ 2180 w 10000"/>
              <a:gd name="connsiteY46-8322" fmla="*/ 1680 h 10000"/>
              <a:gd name="connsiteX47-8323" fmla="*/ 2180 w 10000"/>
              <a:gd name="connsiteY47-8324" fmla="*/ 2103 h 10000"/>
              <a:gd name="connsiteX48-8325" fmla="*/ 2180 w 10000"/>
              <a:gd name="connsiteY48-8326" fmla="*/ 2421 h 10000"/>
              <a:gd name="connsiteX49-8327" fmla="*/ 1960 w 10000"/>
              <a:gd name="connsiteY49-8328" fmla="*/ 2950 h 10000"/>
              <a:gd name="connsiteX50-8329" fmla="*/ 1960 w 10000"/>
              <a:gd name="connsiteY50-8330" fmla="*/ 3479 h 10000"/>
              <a:gd name="connsiteX51-8331" fmla="*/ 1960 w 10000"/>
              <a:gd name="connsiteY51-8332" fmla="*/ 3995 h 10000"/>
              <a:gd name="connsiteX52-8333" fmla="*/ 1960 w 10000"/>
              <a:gd name="connsiteY52-8334" fmla="*/ 4418 h 10000"/>
              <a:gd name="connsiteX53-8335" fmla="*/ 1960 w 10000"/>
              <a:gd name="connsiteY53-8336" fmla="*/ 4841 h 10000"/>
              <a:gd name="connsiteX54-8337" fmla="*/ 1960 w 10000"/>
              <a:gd name="connsiteY54-8338" fmla="*/ 5265 h 10000"/>
              <a:gd name="connsiteX55-8339" fmla="*/ 2180 w 10000"/>
              <a:gd name="connsiteY55-8340" fmla="*/ 5582 h 10000"/>
              <a:gd name="connsiteX56-8341" fmla="*/ 2180 w 10000"/>
              <a:gd name="connsiteY56-8342" fmla="*/ 5899 h 10000"/>
              <a:gd name="connsiteX57-8343" fmla="*/ 2180 w 10000"/>
              <a:gd name="connsiteY57-8344" fmla="*/ 6111 h 10000"/>
              <a:gd name="connsiteX58-8345" fmla="*/ 2180 w 10000"/>
              <a:gd name="connsiteY58-8346" fmla="*/ 6310 h 10000"/>
              <a:gd name="connsiteX59-8347" fmla="*/ 2180 w 10000"/>
              <a:gd name="connsiteY59-8348" fmla="*/ 6944 h 10000"/>
              <a:gd name="connsiteX60-8349" fmla="*/ 2397 w 10000"/>
              <a:gd name="connsiteY60-8350" fmla="*/ 7579 h 10000"/>
              <a:gd name="connsiteX61-8351" fmla="*/ 2615 w 10000"/>
              <a:gd name="connsiteY61-8352" fmla="*/ 7897 h 10000"/>
              <a:gd name="connsiteX62-8353" fmla="*/ 2615 w 10000"/>
              <a:gd name="connsiteY62-8354" fmla="*/ 8108 h 10000"/>
              <a:gd name="connsiteX63-8355" fmla="*/ 2834 w 10000"/>
              <a:gd name="connsiteY63-8356" fmla="*/ 8320 h 10000"/>
              <a:gd name="connsiteX64-8357" fmla="*/ 3270 w 10000"/>
              <a:gd name="connsiteY64-8358" fmla="*/ 8532 h 10000"/>
              <a:gd name="connsiteX65-8359" fmla="*/ 10000 w 10000"/>
              <a:gd name="connsiteY65-8360" fmla="*/ 9683 h 10000"/>
              <a:gd name="connsiteX66-8361" fmla="*/ 9128 w 10000"/>
              <a:gd name="connsiteY66-8362" fmla="*/ 9788 h 10000"/>
              <a:gd name="connsiteX67-8363" fmla="*/ 8473 w 10000"/>
              <a:gd name="connsiteY67-8364" fmla="*/ 9894 h 10000"/>
              <a:gd name="connsiteX68-8365" fmla="*/ 7602 w 10000"/>
              <a:gd name="connsiteY68-8366" fmla="*/ 10000 h 10000"/>
              <a:gd name="connsiteX69-8367" fmla="*/ 6512 w 10000"/>
              <a:gd name="connsiteY69-8368" fmla="*/ 10000 h 10000"/>
              <a:gd name="connsiteX70-8369" fmla="*/ 6512 w 10000"/>
              <a:gd name="connsiteY70-8370" fmla="*/ 10000 h 10000"/>
              <a:gd name="connsiteX0-8371" fmla="*/ 6512 w 10000"/>
              <a:gd name="connsiteY0-8372" fmla="*/ 10000 h 10000"/>
              <a:gd name="connsiteX1-8373" fmla="*/ 5640 w 10000"/>
              <a:gd name="connsiteY1-8374" fmla="*/ 9894 h 10000"/>
              <a:gd name="connsiteX2-8375" fmla="*/ 4795 w 10000"/>
              <a:gd name="connsiteY2-8376" fmla="*/ 9894 h 10000"/>
              <a:gd name="connsiteX3-8377" fmla="*/ 4142 w 10000"/>
              <a:gd name="connsiteY3-8378" fmla="*/ 9788 h 10000"/>
              <a:gd name="connsiteX4-8379" fmla="*/ 3487 w 10000"/>
              <a:gd name="connsiteY4-8380" fmla="*/ 9683 h 10000"/>
              <a:gd name="connsiteX5-8381" fmla="*/ 3052 w 10000"/>
              <a:gd name="connsiteY5-8382" fmla="*/ 9577 h 10000"/>
              <a:gd name="connsiteX6-8383" fmla="*/ 2615 w 10000"/>
              <a:gd name="connsiteY6-8384" fmla="*/ 9365 h 10000"/>
              <a:gd name="connsiteX7-8385" fmla="*/ 2180 w 10000"/>
              <a:gd name="connsiteY7-8386" fmla="*/ 9153 h 10000"/>
              <a:gd name="connsiteX8-8387" fmla="*/ 1960 w 10000"/>
              <a:gd name="connsiteY8-8388" fmla="*/ 8942 h 10000"/>
              <a:gd name="connsiteX9-8389" fmla="*/ 1527 w 10000"/>
              <a:gd name="connsiteY9-8390" fmla="*/ 8638 h 10000"/>
              <a:gd name="connsiteX10-8391" fmla="*/ 1309 w 10000"/>
              <a:gd name="connsiteY10-8392" fmla="*/ 8320 h 10000"/>
              <a:gd name="connsiteX11-8393" fmla="*/ 1090 w 10000"/>
              <a:gd name="connsiteY11-8394" fmla="*/ 8003 h 10000"/>
              <a:gd name="connsiteX12-8395" fmla="*/ 1090 w 10000"/>
              <a:gd name="connsiteY12-8396" fmla="*/ 7685 h 10000"/>
              <a:gd name="connsiteX13-8397" fmla="*/ 872 w 10000"/>
              <a:gd name="connsiteY13-8398" fmla="*/ 7474 h 10000"/>
              <a:gd name="connsiteX14-8399" fmla="*/ 872 w 10000"/>
              <a:gd name="connsiteY14-8400" fmla="*/ 7156 h 10000"/>
              <a:gd name="connsiteX15-8401" fmla="*/ 872 w 10000"/>
              <a:gd name="connsiteY15-8402" fmla="*/ 6733 h 10000"/>
              <a:gd name="connsiteX16-8403" fmla="*/ 872 w 10000"/>
              <a:gd name="connsiteY16-8404" fmla="*/ 6310 h 10000"/>
              <a:gd name="connsiteX17-8405" fmla="*/ 872 w 10000"/>
              <a:gd name="connsiteY17-8406" fmla="*/ 5794 h 10000"/>
              <a:gd name="connsiteX18-8407" fmla="*/ 872 w 10000"/>
              <a:gd name="connsiteY18-8408" fmla="*/ 5159 h 10000"/>
              <a:gd name="connsiteX19-8409" fmla="*/ 872 w 10000"/>
              <a:gd name="connsiteY19-8410" fmla="*/ 4524 h 10000"/>
              <a:gd name="connsiteX20-8411" fmla="*/ 872 w 10000"/>
              <a:gd name="connsiteY20-8412" fmla="*/ 3690 h 10000"/>
              <a:gd name="connsiteX21-8413" fmla="*/ 872 w 10000"/>
              <a:gd name="connsiteY21-8414" fmla="*/ 2950 h 10000"/>
              <a:gd name="connsiteX22-8415" fmla="*/ 872 w 10000"/>
              <a:gd name="connsiteY22-8416" fmla="*/ 2315 h 10000"/>
              <a:gd name="connsiteX23-8417" fmla="*/ 654 w 10000"/>
              <a:gd name="connsiteY23-8418" fmla="*/ 1786 h 10000"/>
              <a:gd name="connsiteX24-8419" fmla="*/ 654 w 10000"/>
              <a:gd name="connsiteY24-8420" fmla="*/ 1362 h 10000"/>
              <a:gd name="connsiteX25-8421" fmla="*/ 654 w 10000"/>
              <a:gd name="connsiteY25-8422" fmla="*/ 952 h 10000"/>
              <a:gd name="connsiteX26-8423" fmla="*/ 654 w 10000"/>
              <a:gd name="connsiteY26-8424" fmla="*/ 635 h 10000"/>
              <a:gd name="connsiteX27-8425" fmla="*/ 437 w 10000"/>
              <a:gd name="connsiteY27-8426" fmla="*/ 529 h 10000"/>
              <a:gd name="connsiteX28-8427" fmla="*/ 437 w 10000"/>
              <a:gd name="connsiteY28-8428" fmla="*/ 423 h 10000"/>
              <a:gd name="connsiteX29-8429" fmla="*/ 217 w 10000"/>
              <a:gd name="connsiteY29-8430" fmla="*/ 317 h 10000"/>
              <a:gd name="connsiteX30-8431" fmla="*/ 0 w 10000"/>
              <a:gd name="connsiteY30-8432" fmla="*/ 212 h 10000"/>
              <a:gd name="connsiteX31-8433" fmla="*/ 0 w 10000"/>
              <a:gd name="connsiteY31-8434" fmla="*/ 106 h 10000"/>
              <a:gd name="connsiteX32-8435" fmla="*/ 0 w 10000"/>
              <a:gd name="connsiteY32-8436" fmla="*/ 0 h 10000"/>
              <a:gd name="connsiteX33-8437" fmla="*/ 217 w 10000"/>
              <a:gd name="connsiteY33-8438" fmla="*/ 0 h 10000"/>
              <a:gd name="connsiteX34-8439" fmla="*/ 437 w 10000"/>
              <a:gd name="connsiteY34-8440" fmla="*/ 0 h 10000"/>
              <a:gd name="connsiteX35-8441" fmla="*/ 654 w 10000"/>
              <a:gd name="connsiteY35-8442" fmla="*/ 0 h 10000"/>
              <a:gd name="connsiteX36-8443" fmla="*/ 1090 w 10000"/>
              <a:gd name="connsiteY36-8444" fmla="*/ 0 h 10000"/>
              <a:gd name="connsiteX37-8445" fmla="*/ 1744 w 10000"/>
              <a:gd name="connsiteY37-8446" fmla="*/ 106 h 10000"/>
              <a:gd name="connsiteX38-8447" fmla="*/ 1960 w 10000"/>
              <a:gd name="connsiteY38-8448" fmla="*/ 212 h 10000"/>
              <a:gd name="connsiteX39-8449" fmla="*/ 2180 w 10000"/>
              <a:gd name="connsiteY39-8450" fmla="*/ 317 h 10000"/>
              <a:gd name="connsiteX40-8451" fmla="*/ 2397 w 10000"/>
              <a:gd name="connsiteY40-8452" fmla="*/ 423 h 10000"/>
              <a:gd name="connsiteX41-8453" fmla="*/ 2397 w 10000"/>
              <a:gd name="connsiteY41-8454" fmla="*/ 635 h 10000"/>
              <a:gd name="connsiteX42-8455" fmla="*/ 2397 w 10000"/>
              <a:gd name="connsiteY42-8456" fmla="*/ 952 h 10000"/>
              <a:gd name="connsiteX43-8457" fmla="*/ 2180 w 10000"/>
              <a:gd name="connsiteY43-8458" fmla="*/ 1058 h 10000"/>
              <a:gd name="connsiteX44-8459" fmla="*/ 2180 w 10000"/>
              <a:gd name="connsiteY44-8460" fmla="*/ 1164 h 10000"/>
              <a:gd name="connsiteX45-8461" fmla="*/ 2180 w 10000"/>
              <a:gd name="connsiteY45-8462" fmla="*/ 1468 h 10000"/>
              <a:gd name="connsiteX46-8463" fmla="*/ 2180 w 10000"/>
              <a:gd name="connsiteY46-8464" fmla="*/ 1680 h 10000"/>
              <a:gd name="connsiteX47-8465" fmla="*/ 2180 w 10000"/>
              <a:gd name="connsiteY47-8466" fmla="*/ 2103 h 10000"/>
              <a:gd name="connsiteX48-8467" fmla="*/ 2180 w 10000"/>
              <a:gd name="connsiteY48-8468" fmla="*/ 2421 h 10000"/>
              <a:gd name="connsiteX49-8469" fmla="*/ 1960 w 10000"/>
              <a:gd name="connsiteY49-8470" fmla="*/ 2950 h 10000"/>
              <a:gd name="connsiteX50-8471" fmla="*/ 1960 w 10000"/>
              <a:gd name="connsiteY50-8472" fmla="*/ 3479 h 10000"/>
              <a:gd name="connsiteX51-8473" fmla="*/ 1960 w 10000"/>
              <a:gd name="connsiteY51-8474" fmla="*/ 3995 h 10000"/>
              <a:gd name="connsiteX52-8475" fmla="*/ 1960 w 10000"/>
              <a:gd name="connsiteY52-8476" fmla="*/ 4418 h 10000"/>
              <a:gd name="connsiteX53-8477" fmla="*/ 1960 w 10000"/>
              <a:gd name="connsiteY53-8478" fmla="*/ 4841 h 10000"/>
              <a:gd name="connsiteX54-8479" fmla="*/ 1960 w 10000"/>
              <a:gd name="connsiteY54-8480" fmla="*/ 5265 h 10000"/>
              <a:gd name="connsiteX55-8481" fmla="*/ 2180 w 10000"/>
              <a:gd name="connsiteY55-8482" fmla="*/ 5582 h 10000"/>
              <a:gd name="connsiteX56-8483" fmla="*/ 2180 w 10000"/>
              <a:gd name="connsiteY56-8484" fmla="*/ 5899 h 10000"/>
              <a:gd name="connsiteX57-8485" fmla="*/ 2180 w 10000"/>
              <a:gd name="connsiteY57-8486" fmla="*/ 6111 h 10000"/>
              <a:gd name="connsiteX58-8487" fmla="*/ 2180 w 10000"/>
              <a:gd name="connsiteY58-8488" fmla="*/ 6310 h 10000"/>
              <a:gd name="connsiteX59-8489" fmla="*/ 2180 w 10000"/>
              <a:gd name="connsiteY59-8490" fmla="*/ 6944 h 10000"/>
              <a:gd name="connsiteX60-8491" fmla="*/ 2397 w 10000"/>
              <a:gd name="connsiteY60-8492" fmla="*/ 7579 h 10000"/>
              <a:gd name="connsiteX61-8493" fmla="*/ 2615 w 10000"/>
              <a:gd name="connsiteY61-8494" fmla="*/ 7897 h 10000"/>
              <a:gd name="connsiteX62-8495" fmla="*/ 2615 w 10000"/>
              <a:gd name="connsiteY62-8496" fmla="*/ 8108 h 10000"/>
              <a:gd name="connsiteX63-8497" fmla="*/ 2834 w 10000"/>
              <a:gd name="connsiteY63-8498" fmla="*/ 8320 h 10000"/>
              <a:gd name="connsiteX64-8499" fmla="*/ 10000 w 10000"/>
              <a:gd name="connsiteY64-8500" fmla="*/ 9683 h 10000"/>
              <a:gd name="connsiteX65-8501" fmla="*/ 9128 w 10000"/>
              <a:gd name="connsiteY65-8502" fmla="*/ 9788 h 10000"/>
              <a:gd name="connsiteX66-8503" fmla="*/ 8473 w 10000"/>
              <a:gd name="connsiteY66-8504" fmla="*/ 9894 h 10000"/>
              <a:gd name="connsiteX67-8505" fmla="*/ 7602 w 10000"/>
              <a:gd name="connsiteY67-8506" fmla="*/ 10000 h 10000"/>
              <a:gd name="connsiteX68-8507" fmla="*/ 6512 w 10000"/>
              <a:gd name="connsiteY68-8508" fmla="*/ 10000 h 10000"/>
              <a:gd name="connsiteX69-8509" fmla="*/ 6512 w 10000"/>
              <a:gd name="connsiteY69-8510" fmla="*/ 10000 h 10000"/>
              <a:gd name="connsiteX0-8511" fmla="*/ 6512 w 10000"/>
              <a:gd name="connsiteY0-8512" fmla="*/ 10000 h 10000"/>
              <a:gd name="connsiteX1-8513" fmla="*/ 5640 w 10000"/>
              <a:gd name="connsiteY1-8514" fmla="*/ 9894 h 10000"/>
              <a:gd name="connsiteX2-8515" fmla="*/ 4795 w 10000"/>
              <a:gd name="connsiteY2-8516" fmla="*/ 9894 h 10000"/>
              <a:gd name="connsiteX3-8517" fmla="*/ 4142 w 10000"/>
              <a:gd name="connsiteY3-8518" fmla="*/ 9788 h 10000"/>
              <a:gd name="connsiteX4-8519" fmla="*/ 3487 w 10000"/>
              <a:gd name="connsiteY4-8520" fmla="*/ 9683 h 10000"/>
              <a:gd name="connsiteX5-8521" fmla="*/ 3052 w 10000"/>
              <a:gd name="connsiteY5-8522" fmla="*/ 9577 h 10000"/>
              <a:gd name="connsiteX6-8523" fmla="*/ 2615 w 10000"/>
              <a:gd name="connsiteY6-8524" fmla="*/ 9365 h 10000"/>
              <a:gd name="connsiteX7-8525" fmla="*/ 1960 w 10000"/>
              <a:gd name="connsiteY7-8526" fmla="*/ 8942 h 10000"/>
              <a:gd name="connsiteX8-8527" fmla="*/ 1527 w 10000"/>
              <a:gd name="connsiteY8-8528" fmla="*/ 8638 h 10000"/>
              <a:gd name="connsiteX9-8529" fmla="*/ 1309 w 10000"/>
              <a:gd name="connsiteY9-8530" fmla="*/ 8320 h 10000"/>
              <a:gd name="connsiteX10-8531" fmla="*/ 1090 w 10000"/>
              <a:gd name="connsiteY10-8532" fmla="*/ 8003 h 10000"/>
              <a:gd name="connsiteX11-8533" fmla="*/ 1090 w 10000"/>
              <a:gd name="connsiteY11-8534" fmla="*/ 7685 h 10000"/>
              <a:gd name="connsiteX12-8535" fmla="*/ 872 w 10000"/>
              <a:gd name="connsiteY12-8536" fmla="*/ 7474 h 10000"/>
              <a:gd name="connsiteX13-8537" fmla="*/ 872 w 10000"/>
              <a:gd name="connsiteY13-8538" fmla="*/ 7156 h 10000"/>
              <a:gd name="connsiteX14-8539" fmla="*/ 872 w 10000"/>
              <a:gd name="connsiteY14-8540" fmla="*/ 6733 h 10000"/>
              <a:gd name="connsiteX15-8541" fmla="*/ 872 w 10000"/>
              <a:gd name="connsiteY15-8542" fmla="*/ 6310 h 10000"/>
              <a:gd name="connsiteX16-8543" fmla="*/ 872 w 10000"/>
              <a:gd name="connsiteY16-8544" fmla="*/ 5794 h 10000"/>
              <a:gd name="connsiteX17-8545" fmla="*/ 872 w 10000"/>
              <a:gd name="connsiteY17-8546" fmla="*/ 5159 h 10000"/>
              <a:gd name="connsiteX18-8547" fmla="*/ 872 w 10000"/>
              <a:gd name="connsiteY18-8548" fmla="*/ 4524 h 10000"/>
              <a:gd name="connsiteX19-8549" fmla="*/ 872 w 10000"/>
              <a:gd name="connsiteY19-8550" fmla="*/ 3690 h 10000"/>
              <a:gd name="connsiteX20-8551" fmla="*/ 872 w 10000"/>
              <a:gd name="connsiteY20-8552" fmla="*/ 2950 h 10000"/>
              <a:gd name="connsiteX21-8553" fmla="*/ 872 w 10000"/>
              <a:gd name="connsiteY21-8554" fmla="*/ 2315 h 10000"/>
              <a:gd name="connsiteX22-8555" fmla="*/ 654 w 10000"/>
              <a:gd name="connsiteY22-8556" fmla="*/ 1786 h 10000"/>
              <a:gd name="connsiteX23-8557" fmla="*/ 654 w 10000"/>
              <a:gd name="connsiteY23-8558" fmla="*/ 1362 h 10000"/>
              <a:gd name="connsiteX24-8559" fmla="*/ 654 w 10000"/>
              <a:gd name="connsiteY24-8560" fmla="*/ 952 h 10000"/>
              <a:gd name="connsiteX25-8561" fmla="*/ 654 w 10000"/>
              <a:gd name="connsiteY25-8562" fmla="*/ 635 h 10000"/>
              <a:gd name="connsiteX26-8563" fmla="*/ 437 w 10000"/>
              <a:gd name="connsiteY26-8564" fmla="*/ 529 h 10000"/>
              <a:gd name="connsiteX27-8565" fmla="*/ 437 w 10000"/>
              <a:gd name="connsiteY27-8566" fmla="*/ 423 h 10000"/>
              <a:gd name="connsiteX28-8567" fmla="*/ 217 w 10000"/>
              <a:gd name="connsiteY28-8568" fmla="*/ 317 h 10000"/>
              <a:gd name="connsiteX29-8569" fmla="*/ 0 w 10000"/>
              <a:gd name="connsiteY29-8570" fmla="*/ 212 h 10000"/>
              <a:gd name="connsiteX30-8571" fmla="*/ 0 w 10000"/>
              <a:gd name="connsiteY30-8572" fmla="*/ 106 h 10000"/>
              <a:gd name="connsiteX31-8573" fmla="*/ 0 w 10000"/>
              <a:gd name="connsiteY31-8574" fmla="*/ 0 h 10000"/>
              <a:gd name="connsiteX32-8575" fmla="*/ 217 w 10000"/>
              <a:gd name="connsiteY32-8576" fmla="*/ 0 h 10000"/>
              <a:gd name="connsiteX33-8577" fmla="*/ 437 w 10000"/>
              <a:gd name="connsiteY33-8578" fmla="*/ 0 h 10000"/>
              <a:gd name="connsiteX34-8579" fmla="*/ 654 w 10000"/>
              <a:gd name="connsiteY34-8580" fmla="*/ 0 h 10000"/>
              <a:gd name="connsiteX35-8581" fmla="*/ 1090 w 10000"/>
              <a:gd name="connsiteY35-8582" fmla="*/ 0 h 10000"/>
              <a:gd name="connsiteX36-8583" fmla="*/ 1744 w 10000"/>
              <a:gd name="connsiteY36-8584" fmla="*/ 106 h 10000"/>
              <a:gd name="connsiteX37-8585" fmla="*/ 1960 w 10000"/>
              <a:gd name="connsiteY37-8586" fmla="*/ 212 h 10000"/>
              <a:gd name="connsiteX38-8587" fmla="*/ 2180 w 10000"/>
              <a:gd name="connsiteY38-8588" fmla="*/ 317 h 10000"/>
              <a:gd name="connsiteX39-8589" fmla="*/ 2397 w 10000"/>
              <a:gd name="connsiteY39-8590" fmla="*/ 423 h 10000"/>
              <a:gd name="connsiteX40-8591" fmla="*/ 2397 w 10000"/>
              <a:gd name="connsiteY40-8592" fmla="*/ 635 h 10000"/>
              <a:gd name="connsiteX41-8593" fmla="*/ 2397 w 10000"/>
              <a:gd name="connsiteY41-8594" fmla="*/ 952 h 10000"/>
              <a:gd name="connsiteX42-8595" fmla="*/ 2180 w 10000"/>
              <a:gd name="connsiteY42-8596" fmla="*/ 1058 h 10000"/>
              <a:gd name="connsiteX43-8597" fmla="*/ 2180 w 10000"/>
              <a:gd name="connsiteY43-8598" fmla="*/ 1164 h 10000"/>
              <a:gd name="connsiteX44-8599" fmla="*/ 2180 w 10000"/>
              <a:gd name="connsiteY44-8600" fmla="*/ 1468 h 10000"/>
              <a:gd name="connsiteX45-8601" fmla="*/ 2180 w 10000"/>
              <a:gd name="connsiteY45-8602" fmla="*/ 1680 h 10000"/>
              <a:gd name="connsiteX46-8603" fmla="*/ 2180 w 10000"/>
              <a:gd name="connsiteY46-8604" fmla="*/ 2103 h 10000"/>
              <a:gd name="connsiteX47-8605" fmla="*/ 2180 w 10000"/>
              <a:gd name="connsiteY47-8606" fmla="*/ 2421 h 10000"/>
              <a:gd name="connsiteX48-8607" fmla="*/ 1960 w 10000"/>
              <a:gd name="connsiteY48-8608" fmla="*/ 2950 h 10000"/>
              <a:gd name="connsiteX49-8609" fmla="*/ 1960 w 10000"/>
              <a:gd name="connsiteY49-8610" fmla="*/ 3479 h 10000"/>
              <a:gd name="connsiteX50-8611" fmla="*/ 1960 w 10000"/>
              <a:gd name="connsiteY50-8612" fmla="*/ 3995 h 10000"/>
              <a:gd name="connsiteX51-8613" fmla="*/ 1960 w 10000"/>
              <a:gd name="connsiteY51-8614" fmla="*/ 4418 h 10000"/>
              <a:gd name="connsiteX52-8615" fmla="*/ 1960 w 10000"/>
              <a:gd name="connsiteY52-8616" fmla="*/ 4841 h 10000"/>
              <a:gd name="connsiteX53-8617" fmla="*/ 1960 w 10000"/>
              <a:gd name="connsiteY53-8618" fmla="*/ 5265 h 10000"/>
              <a:gd name="connsiteX54-8619" fmla="*/ 2180 w 10000"/>
              <a:gd name="connsiteY54-8620" fmla="*/ 5582 h 10000"/>
              <a:gd name="connsiteX55-8621" fmla="*/ 2180 w 10000"/>
              <a:gd name="connsiteY55-8622" fmla="*/ 5899 h 10000"/>
              <a:gd name="connsiteX56-8623" fmla="*/ 2180 w 10000"/>
              <a:gd name="connsiteY56-8624" fmla="*/ 6111 h 10000"/>
              <a:gd name="connsiteX57-8625" fmla="*/ 2180 w 10000"/>
              <a:gd name="connsiteY57-8626" fmla="*/ 6310 h 10000"/>
              <a:gd name="connsiteX58-8627" fmla="*/ 2180 w 10000"/>
              <a:gd name="connsiteY58-8628" fmla="*/ 6944 h 10000"/>
              <a:gd name="connsiteX59-8629" fmla="*/ 2397 w 10000"/>
              <a:gd name="connsiteY59-8630" fmla="*/ 7579 h 10000"/>
              <a:gd name="connsiteX60-8631" fmla="*/ 2615 w 10000"/>
              <a:gd name="connsiteY60-8632" fmla="*/ 7897 h 10000"/>
              <a:gd name="connsiteX61-8633" fmla="*/ 2615 w 10000"/>
              <a:gd name="connsiteY61-8634" fmla="*/ 8108 h 10000"/>
              <a:gd name="connsiteX62-8635" fmla="*/ 2834 w 10000"/>
              <a:gd name="connsiteY62-8636" fmla="*/ 8320 h 10000"/>
              <a:gd name="connsiteX63-8637" fmla="*/ 10000 w 10000"/>
              <a:gd name="connsiteY63-8638" fmla="*/ 9683 h 10000"/>
              <a:gd name="connsiteX64-8639" fmla="*/ 9128 w 10000"/>
              <a:gd name="connsiteY64-8640" fmla="*/ 9788 h 10000"/>
              <a:gd name="connsiteX65-8641" fmla="*/ 8473 w 10000"/>
              <a:gd name="connsiteY65-8642" fmla="*/ 9894 h 10000"/>
              <a:gd name="connsiteX66-8643" fmla="*/ 7602 w 10000"/>
              <a:gd name="connsiteY66-8644" fmla="*/ 10000 h 10000"/>
              <a:gd name="connsiteX67-8645" fmla="*/ 6512 w 10000"/>
              <a:gd name="connsiteY67-8646" fmla="*/ 10000 h 10000"/>
              <a:gd name="connsiteX68-8647" fmla="*/ 6512 w 10000"/>
              <a:gd name="connsiteY68-8648" fmla="*/ 10000 h 10000"/>
              <a:gd name="connsiteX0-8649" fmla="*/ 6512 w 10000"/>
              <a:gd name="connsiteY0-8650" fmla="*/ 10000 h 10000"/>
              <a:gd name="connsiteX1-8651" fmla="*/ 5640 w 10000"/>
              <a:gd name="connsiteY1-8652" fmla="*/ 9894 h 10000"/>
              <a:gd name="connsiteX2-8653" fmla="*/ 4795 w 10000"/>
              <a:gd name="connsiteY2-8654" fmla="*/ 9894 h 10000"/>
              <a:gd name="connsiteX3-8655" fmla="*/ 4142 w 10000"/>
              <a:gd name="connsiteY3-8656" fmla="*/ 9788 h 10000"/>
              <a:gd name="connsiteX4-8657" fmla="*/ 3487 w 10000"/>
              <a:gd name="connsiteY4-8658" fmla="*/ 9683 h 10000"/>
              <a:gd name="connsiteX5-8659" fmla="*/ 3052 w 10000"/>
              <a:gd name="connsiteY5-8660" fmla="*/ 9577 h 10000"/>
              <a:gd name="connsiteX6-8661" fmla="*/ 1960 w 10000"/>
              <a:gd name="connsiteY6-8662" fmla="*/ 8942 h 10000"/>
              <a:gd name="connsiteX7-8663" fmla="*/ 1527 w 10000"/>
              <a:gd name="connsiteY7-8664" fmla="*/ 8638 h 10000"/>
              <a:gd name="connsiteX8-8665" fmla="*/ 1309 w 10000"/>
              <a:gd name="connsiteY8-8666" fmla="*/ 8320 h 10000"/>
              <a:gd name="connsiteX9-8667" fmla="*/ 1090 w 10000"/>
              <a:gd name="connsiteY9-8668" fmla="*/ 8003 h 10000"/>
              <a:gd name="connsiteX10-8669" fmla="*/ 1090 w 10000"/>
              <a:gd name="connsiteY10-8670" fmla="*/ 7685 h 10000"/>
              <a:gd name="connsiteX11-8671" fmla="*/ 872 w 10000"/>
              <a:gd name="connsiteY11-8672" fmla="*/ 7474 h 10000"/>
              <a:gd name="connsiteX12-8673" fmla="*/ 872 w 10000"/>
              <a:gd name="connsiteY12-8674" fmla="*/ 7156 h 10000"/>
              <a:gd name="connsiteX13-8675" fmla="*/ 872 w 10000"/>
              <a:gd name="connsiteY13-8676" fmla="*/ 6733 h 10000"/>
              <a:gd name="connsiteX14-8677" fmla="*/ 872 w 10000"/>
              <a:gd name="connsiteY14-8678" fmla="*/ 6310 h 10000"/>
              <a:gd name="connsiteX15-8679" fmla="*/ 872 w 10000"/>
              <a:gd name="connsiteY15-8680" fmla="*/ 5794 h 10000"/>
              <a:gd name="connsiteX16-8681" fmla="*/ 872 w 10000"/>
              <a:gd name="connsiteY16-8682" fmla="*/ 5159 h 10000"/>
              <a:gd name="connsiteX17-8683" fmla="*/ 872 w 10000"/>
              <a:gd name="connsiteY17-8684" fmla="*/ 4524 h 10000"/>
              <a:gd name="connsiteX18-8685" fmla="*/ 872 w 10000"/>
              <a:gd name="connsiteY18-8686" fmla="*/ 3690 h 10000"/>
              <a:gd name="connsiteX19-8687" fmla="*/ 872 w 10000"/>
              <a:gd name="connsiteY19-8688" fmla="*/ 2950 h 10000"/>
              <a:gd name="connsiteX20-8689" fmla="*/ 872 w 10000"/>
              <a:gd name="connsiteY20-8690" fmla="*/ 2315 h 10000"/>
              <a:gd name="connsiteX21-8691" fmla="*/ 654 w 10000"/>
              <a:gd name="connsiteY21-8692" fmla="*/ 1786 h 10000"/>
              <a:gd name="connsiteX22-8693" fmla="*/ 654 w 10000"/>
              <a:gd name="connsiteY22-8694" fmla="*/ 1362 h 10000"/>
              <a:gd name="connsiteX23-8695" fmla="*/ 654 w 10000"/>
              <a:gd name="connsiteY23-8696" fmla="*/ 952 h 10000"/>
              <a:gd name="connsiteX24-8697" fmla="*/ 654 w 10000"/>
              <a:gd name="connsiteY24-8698" fmla="*/ 635 h 10000"/>
              <a:gd name="connsiteX25-8699" fmla="*/ 437 w 10000"/>
              <a:gd name="connsiteY25-8700" fmla="*/ 529 h 10000"/>
              <a:gd name="connsiteX26-8701" fmla="*/ 437 w 10000"/>
              <a:gd name="connsiteY26-8702" fmla="*/ 423 h 10000"/>
              <a:gd name="connsiteX27-8703" fmla="*/ 217 w 10000"/>
              <a:gd name="connsiteY27-8704" fmla="*/ 317 h 10000"/>
              <a:gd name="connsiteX28-8705" fmla="*/ 0 w 10000"/>
              <a:gd name="connsiteY28-8706" fmla="*/ 212 h 10000"/>
              <a:gd name="connsiteX29-8707" fmla="*/ 0 w 10000"/>
              <a:gd name="connsiteY29-8708" fmla="*/ 106 h 10000"/>
              <a:gd name="connsiteX30-8709" fmla="*/ 0 w 10000"/>
              <a:gd name="connsiteY30-8710" fmla="*/ 0 h 10000"/>
              <a:gd name="connsiteX31-8711" fmla="*/ 217 w 10000"/>
              <a:gd name="connsiteY31-8712" fmla="*/ 0 h 10000"/>
              <a:gd name="connsiteX32-8713" fmla="*/ 437 w 10000"/>
              <a:gd name="connsiteY32-8714" fmla="*/ 0 h 10000"/>
              <a:gd name="connsiteX33-8715" fmla="*/ 654 w 10000"/>
              <a:gd name="connsiteY33-8716" fmla="*/ 0 h 10000"/>
              <a:gd name="connsiteX34-8717" fmla="*/ 1090 w 10000"/>
              <a:gd name="connsiteY34-8718" fmla="*/ 0 h 10000"/>
              <a:gd name="connsiteX35-8719" fmla="*/ 1744 w 10000"/>
              <a:gd name="connsiteY35-8720" fmla="*/ 106 h 10000"/>
              <a:gd name="connsiteX36-8721" fmla="*/ 1960 w 10000"/>
              <a:gd name="connsiteY36-8722" fmla="*/ 212 h 10000"/>
              <a:gd name="connsiteX37-8723" fmla="*/ 2180 w 10000"/>
              <a:gd name="connsiteY37-8724" fmla="*/ 317 h 10000"/>
              <a:gd name="connsiteX38-8725" fmla="*/ 2397 w 10000"/>
              <a:gd name="connsiteY38-8726" fmla="*/ 423 h 10000"/>
              <a:gd name="connsiteX39-8727" fmla="*/ 2397 w 10000"/>
              <a:gd name="connsiteY39-8728" fmla="*/ 635 h 10000"/>
              <a:gd name="connsiteX40-8729" fmla="*/ 2397 w 10000"/>
              <a:gd name="connsiteY40-8730" fmla="*/ 952 h 10000"/>
              <a:gd name="connsiteX41-8731" fmla="*/ 2180 w 10000"/>
              <a:gd name="connsiteY41-8732" fmla="*/ 1058 h 10000"/>
              <a:gd name="connsiteX42-8733" fmla="*/ 2180 w 10000"/>
              <a:gd name="connsiteY42-8734" fmla="*/ 1164 h 10000"/>
              <a:gd name="connsiteX43-8735" fmla="*/ 2180 w 10000"/>
              <a:gd name="connsiteY43-8736" fmla="*/ 1468 h 10000"/>
              <a:gd name="connsiteX44-8737" fmla="*/ 2180 w 10000"/>
              <a:gd name="connsiteY44-8738" fmla="*/ 1680 h 10000"/>
              <a:gd name="connsiteX45-8739" fmla="*/ 2180 w 10000"/>
              <a:gd name="connsiteY45-8740" fmla="*/ 2103 h 10000"/>
              <a:gd name="connsiteX46-8741" fmla="*/ 2180 w 10000"/>
              <a:gd name="connsiteY46-8742" fmla="*/ 2421 h 10000"/>
              <a:gd name="connsiteX47-8743" fmla="*/ 1960 w 10000"/>
              <a:gd name="connsiteY47-8744" fmla="*/ 2950 h 10000"/>
              <a:gd name="connsiteX48-8745" fmla="*/ 1960 w 10000"/>
              <a:gd name="connsiteY48-8746" fmla="*/ 3479 h 10000"/>
              <a:gd name="connsiteX49-8747" fmla="*/ 1960 w 10000"/>
              <a:gd name="connsiteY49-8748" fmla="*/ 3995 h 10000"/>
              <a:gd name="connsiteX50-8749" fmla="*/ 1960 w 10000"/>
              <a:gd name="connsiteY50-8750" fmla="*/ 4418 h 10000"/>
              <a:gd name="connsiteX51-8751" fmla="*/ 1960 w 10000"/>
              <a:gd name="connsiteY51-8752" fmla="*/ 4841 h 10000"/>
              <a:gd name="connsiteX52-8753" fmla="*/ 1960 w 10000"/>
              <a:gd name="connsiteY52-8754" fmla="*/ 5265 h 10000"/>
              <a:gd name="connsiteX53-8755" fmla="*/ 2180 w 10000"/>
              <a:gd name="connsiteY53-8756" fmla="*/ 5582 h 10000"/>
              <a:gd name="connsiteX54-8757" fmla="*/ 2180 w 10000"/>
              <a:gd name="connsiteY54-8758" fmla="*/ 5899 h 10000"/>
              <a:gd name="connsiteX55-8759" fmla="*/ 2180 w 10000"/>
              <a:gd name="connsiteY55-8760" fmla="*/ 6111 h 10000"/>
              <a:gd name="connsiteX56-8761" fmla="*/ 2180 w 10000"/>
              <a:gd name="connsiteY56-8762" fmla="*/ 6310 h 10000"/>
              <a:gd name="connsiteX57-8763" fmla="*/ 2180 w 10000"/>
              <a:gd name="connsiteY57-8764" fmla="*/ 6944 h 10000"/>
              <a:gd name="connsiteX58-8765" fmla="*/ 2397 w 10000"/>
              <a:gd name="connsiteY58-8766" fmla="*/ 7579 h 10000"/>
              <a:gd name="connsiteX59-8767" fmla="*/ 2615 w 10000"/>
              <a:gd name="connsiteY59-8768" fmla="*/ 7897 h 10000"/>
              <a:gd name="connsiteX60-8769" fmla="*/ 2615 w 10000"/>
              <a:gd name="connsiteY60-8770" fmla="*/ 8108 h 10000"/>
              <a:gd name="connsiteX61-8771" fmla="*/ 2834 w 10000"/>
              <a:gd name="connsiteY61-8772" fmla="*/ 8320 h 10000"/>
              <a:gd name="connsiteX62-8773" fmla="*/ 10000 w 10000"/>
              <a:gd name="connsiteY62-8774" fmla="*/ 9683 h 10000"/>
              <a:gd name="connsiteX63-8775" fmla="*/ 9128 w 10000"/>
              <a:gd name="connsiteY63-8776" fmla="*/ 9788 h 10000"/>
              <a:gd name="connsiteX64-8777" fmla="*/ 8473 w 10000"/>
              <a:gd name="connsiteY64-8778" fmla="*/ 9894 h 10000"/>
              <a:gd name="connsiteX65-8779" fmla="*/ 7602 w 10000"/>
              <a:gd name="connsiteY65-8780" fmla="*/ 10000 h 10000"/>
              <a:gd name="connsiteX66-8781" fmla="*/ 6512 w 10000"/>
              <a:gd name="connsiteY66-8782" fmla="*/ 10000 h 10000"/>
              <a:gd name="connsiteX67-8783" fmla="*/ 6512 w 10000"/>
              <a:gd name="connsiteY67-8784" fmla="*/ 10000 h 10000"/>
              <a:gd name="connsiteX0-8785" fmla="*/ 6512 w 10000"/>
              <a:gd name="connsiteY0-8786" fmla="*/ 10000 h 10000"/>
              <a:gd name="connsiteX1-8787" fmla="*/ 5640 w 10000"/>
              <a:gd name="connsiteY1-8788" fmla="*/ 9894 h 10000"/>
              <a:gd name="connsiteX2-8789" fmla="*/ 4795 w 10000"/>
              <a:gd name="connsiteY2-8790" fmla="*/ 9894 h 10000"/>
              <a:gd name="connsiteX3-8791" fmla="*/ 4142 w 10000"/>
              <a:gd name="connsiteY3-8792" fmla="*/ 9788 h 10000"/>
              <a:gd name="connsiteX4-8793" fmla="*/ 3487 w 10000"/>
              <a:gd name="connsiteY4-8794" fmla="*/ 9683 h 10000"/>
              <a:gd name="connsiteX5-8795" fmla="*/ 1960 w 10000"/>
              <a:gd name="connsiteY5-8796" fmla="*/ 8942 h 10000"/>
              <a:gd name="connsiteX6-8797" fmla="*/ 1527 w 10000"/>
              <a:gd name="connsiteY6-8798" fmla="*/ 8638 h 10000"/>
              <a:gd name="connsiteX7-8799" fmla="*/ 1309 w 10000"/>
              <a:gd name="connsiteY7-8800" fmla="*/ 8320 h 10000"/>
              <a:gd name="connsiteX8-8801" fmla="*/ 1090 w 10000"/>
              <a:gd name="connsiteY8-8802" fmla="*/ 8003 h 10000"/>
              <a:gd name="connsiteX9-8803" fmla="*/ 1090 w 10000"/>
              <a:gd name="connsiteY9-8804" fmla="*/ 7685 h 10000"/>
              <a:gd name="connsiteX10-8805" fmla="*/ 872 w 10000"/>
              <a:gd name="connsiteY10-8806" fmla="*/ 7474 h 10000"/>
              <a:gd name="connsiteX11-8807" fmla="*/ 872 w 10000"/>
              <a:gd name="connsiteY11-8808" fmla="*/ 7156 h 10000"/>
              <a:gd name="connsiteX12-8809" fmla="*/ 872 w 10000"/>
              <a:gd name="connsiteY12-8810" fmla="*/ 6733 h 10000"/>
              <a:gd name="connsiteX13-8811" fmla="*/ 872 w 10000"/>
              <a:gd name="connsiteY13-8812" fmla="*/ 6310 h 10000"/>
              <a:gd name="connsiteX14-8813" fmla="*/ 872 w 10000"/>
              <a:gd name="connsiteY14-8814" fmla="*/ 5794 h 10000"/>
              <a:gd name="connsiteX15-8815" fmla="*/ 872 w 10000"/>
              <a:gd name="connsiteY15-8816" fmla="*/ 5159 h 10000"/>
              <a:gd name="connsiteX16-8817" fmla="*/ 872 w 10000"/>
              <a:gd name="connsiteY16-8818" fmla="*/ 4524 h 10000"/>
              <a:gd name="connsiteX17-8819" fmla="*/ 872 w 10000"/>
              <a:gd name="connsiteY17-8820" fmla="*/ 3690 h 10000"/>
              <a:gd name="connsiteX18-8821" fmla="*/ 872 w 10000"/>
              <a:gd name="connsiteY18-8822" fmla="*/ 2950 h 10000"/>
              <a:gd name="connsiteX19-8823" fmla="*/ 872 w 10000"/>
              <a:gd name="connsiteY19-8824" fmla="*/ 2315 h 10000"/>
              <a:gd name="connsiteX20-8825" fmla="*/ 654 w 10000"/>
              <a:gd name="connsiteY20-8826" fmla="*/ 1786 h 10000"/>
              <a:gd name="connsiteX21-8827" fmla="*/ 654 w 10000"/>
              <a:gd name="connsiteY21-8828" fmla="*/ 1362 h 10000"/>
              <a:gd name="connsiteX22-8829" fmla="*/ 654 w 10000"/>
              <a:gd name="connsiteY22-8830" fmla="*/ 952 h 10000"/>
              <a:gd name="connsiteX23-8831" fmla="*/ 654 w 10000"/>
              <a:gd name="connsiteY23-8832" fmla="*/ 635 h 10000"/>
              <a:gd name="connsiteX24-8833" fmla="*/ 437 w 10000"/>
              <a:gd name="connsiteY24-8834" fmla="*/ 529 h 10000"/>
              <a:gd name="connsiteX25-8835" fmla="*/ 437 w 10000"/>
              <a:gd name="connsiteY25-8836" fmla="*/ 423 h 10000"/>
              <a:gd name="connsiteX26-8837" fmla="*/ 217 w 10000"/>
              <a:gd name="connsiteY26-8838" fmla="*/ 317 h 10000"/>
              <a:gd name="connsiteX27-8839" fmla="*/ 0 w 10000"/>
              <a:gd name="connsiteY27-8840" fmla="*/ 212 h 10000"/>
              <a:gd name="connsiteX28-8841" fmla="*/ 0 w 10000"/>
              <a:gd name="connsiteY28-8842" fmla="*/ 106 h 10000"/>
              <a:gd name="connsiteX29-8843" fmla="*/ 0 w 10000"/>
              <a:gd name="connsiteY29-8844" fmla="*/ 0 h 10000"/>
              <a:gd name="connsiteX30-8845" fmla="*/ 217 w 10000"/>
              <a:gd name="connsiteY30-8846" fmla="*/ 0 h 10000"/>
              <a:gd name="connsiteX31-8847" fmla="*/ 437 w 10000"/>
              <a:gd name="connsiteY31-8848" fmla="*/ 0 h 10000"/>
              <a:gd name="connsiteX32-8849" fmla="*/ 654 w 10000"/>
              <a:gd name="connsiteY32-8850" fmla="*/ 0 h 10000"/>
              <a:gd name="connsiteX33-8851" fmla="*/ 1090 w 10000"/>
              <a:gd name="connsiteY33-8852" fmla="*/ 0 h 10000"/>
              <a:gd name="connsiteX34-8853" fmla="*/ 1744 w 10000"/>
              <a:gd name="connsiteY34-8854" fmla="*/ 106 h 10000"/>
              <a:gd name="connsiteX35-8855" fmla="*/ 1960 w 10000"/>
              <a:gd name="connsiteY35-8856" fmla="*/ 212 h 10000"/>
              <a:gd name="connsiteX36-8857" fmla="*/ 2180 w 10000"/>
              <a:gd name="connsiteY36-8858" fmla="*/ 317 h 10000"/>
              <a:gd name="connsiteX37-8859" fmla="*/ 2397 w 10000"/>
              <a:gd name="connsiteY37-8860" fmla="*/ 423 h 10000"/>
              <a:gd name="connsiteX38-8861" fmla="*/ 2397 w 10000"/>
              <a:gd name="connsiteY38-8862" fmla="*/ 635 h 10000"/>
              <a:gd name="connsiteX39-8863" fmla="*/ 2397 w 10000"/>
              <a:gd name="connsiteY39-8864" fmla="*/ 952 h 10000"/>
              <a:gd name="connsiteX40-8865" fmla="*/ 2180 w 10000"/>
              <a:gd name="connsiteY40-8866" fmla="*/ 1058 h 10000"/>
              <a:gd name="connsiteX41-8867" fmla="*/ 2180 w 10000"/>
              <a:gd name="connsiteY41-8868" fmla="*/ 1164 h 10000"/>
              <a:gd name="connsiteX42-8869" fmla="*/ 2180 w 10000"/>
              <a:gd name="connsiteY42-8870" fmla="*/ 1468 h 10000"/>
              <a:gd name="connsiteX43-8871" fmla="*/ 2180 w 10000"/>
              <a:gd name="connsiteY43-8872" fmla="*/ 1680 h 10000"/>
              <a:gd name="connsiteX44-8873" fmla="*/ 2180 w 10000"/>
              <a:gd name="connsiteY44-8874" fmla="*/ 2103 h 10000"/>
              <a:gd name="connsiteX45-8875" fmla="*/ 2180 w 10000"/>
              <a:gd name="connsiteY45-8876" fmla="*/ 2421 h 10000"/>
              <a:gd name="connsiteX46-8877" fmla="*/ 1960 w 10000"/>
              <a:gd name="connsiteY46-8878" fmla="*/ 2950 h 10000"/>
              <a:gd name="connsiteX47-8879" fmla="*/ 1960 w 10000"/>
              <a:gd name="connsiteY47-8880" fmla="*/ 3479 h 10000"/>
              <a:gd name="connsiteX48-8881" fmla="*/ 1960 w 10000"/>
              <a:gd name="connsiteY48-8882" fmla="*/ 3995 h 10000"/>
              <a:gd name="connsiteX49-8883" fmla="*/ 1960 w 10000"/>
              <a:gd name="connsiteY49-8884" fmla="*/ 4418 h 10000"/>
              <a:gd name="connsiteX50-8885" fmla="*/ 1960 w 10000"/>
              <a:gd name="connsiteY50-8886" fmla="*/ 4841 h 10000"/>
              <a:gd name="connsiteX51-8887" fmla="*/ 1960 w 10000"/>
              <a:gd name="connsiteY51-8888" fmla="*/ 5265 h 10000"/>
              <a:gd name="connsiteX52-8889" fmla="*/ 2180 w 10000"/>
              <a:gd name="connsiteY52-8890" fmla="*/ 5582 h 10000"/>
              <a:gd name="connsiteX53-8891" fmla="*/ 2180 w 10000"/>
              <a:gd name="connsiteY53-8892" fmla="*/ 5899 h 10000"/>
              <a:gd name="connsiteX54-8893" fmla="*/ 2180 w 10000"/>
              <a:gd name="connsiteY54-8894" fmla="*/ 6111 h 10000"/>
              <a:gd name="connsiteX55-8895" fmla="*/ 2180 w 10000"/>
              <a:gd name="connsiteY55-8896" fmla="*/ 6310 h 10000"/>
              <a:gd name="connsiteX56-8897" fmla="*/ 2180 w 10000"/>
              <a:gd name="connsiteY56-8898" fmla="*/ 6944 h 10000"/>
              <a:gd name="connsiteX57-8899" fmla="*/ 2397 w 10000"/>
              <a:gd name="connsiteY57-8900" fmla="*/ 7579 h 10000"/>
              <a:gd name="connsiteX58-8901" fmla="*/ 2615 w 10000"/>
              <a:gd name="connsiteY58-8902" fmla="*/ 7897 h 10000"/>
              <a:gd name="connsiteX59-8903" fmla="*/ 2615 w 10000"/>
              <a:gd name="connsiteY59-8904" fmla="*/ 8108 h 10000"/>
              <a:gd name="connsiteX60-8905" fmla="*/ 2834 w 10000"/>
              <a:gd name="connsiteY60-8906" fmla="*/ 8320 h 10000"/>
              <a:gd name="connsiteX61-8907" fmla="*/ 10000 w 10000"/>
              <a:gd name="connsiteY61-8908" fmla="*/ 9683 h 10000"/>
              <a:gd name="connsiteX62-8909" fmla="*/ 9128 w 10000"/>
              <a:gd name="connsiteY62-8910" fmla="*/ 9788 h 10000"/>
              <a:gd name="connsiteX63-8911" fmla="*/ 8473 w 10000"/>
              <a:gd name="connsiteY63-8912" fmla="*/ 9894 h 10000"/>
              <a:gd name="connsiteX64-8913" fmla="*/ 7602 w 10000"/>
              <a:gd name="connsiteY64-8914" fmla="*/ 10000 h 10000"/>
              <a:gd name="connsiteX65-8915" fmla="*/ 6512 w 10000"/>
              <a:gd name="connsiteY65-8916" fmla="*/ 10000 h 10000"/>
              <a:gd name="connsiteX66-8917" fmla="*/ 6512 w 10000"/>
              <a:gd name="connsiteY66-8918" fmla="*/ 10000 h 10000"/>
              <a:gd name="connsiteX0-8919" fmla="*/ 6512 w 10000"/>
              <a:gd name="connsiteY0-8920" fmla="*/ 10000 h 10000"/>
              <a:gd name="connsiteX1-8921" fmla="*/ 5640 w 10000"/>
              <a:gd name="connsiteY1-8922" fmla="*/ 9894 h 10000"/>
              <a:gd name="connsiteX2-8923" fmla="*/ 4795 w 10000"/>
              <a:gd name="connsiteY2-8924" fmla="*/ 9894 h 10000"/>
              <a:gd name="connsiteX3-8925" fmla="*/ 4142 w 10000"/>
              <a:gd name="connsiteY3-8926" fmla="*/ 9788 h 10000"/>
              <a:gd name="connsiteX4-8927" fmla="*/ 1960 w 10000"/>
              <a:gd name="connsiteY4-8928" fmla="*/ 8942 h 10000"/>
              <a:gd name="connsiteX5-8929" fmla="*/ 1527 w 10000"/>
              <a:gd name="connsiteY5-8930" fmla="*/ 8638 h 10000"/>
              <a:gd name="connsiteX6-8931" fmla="*/ 1309 w 10000"/>
              <a:gd name="connsiteY6-8932" fmla="*/ 8320 h 10000"/>
              <a:gd name="connsiteX7-8933" fmla="*/ 1090 w 10000"/>
              <a:gd name="connsiteY7-8934" fmla="*/ 8003 h 10000"/>
              <a:gd name="connsiteX8-8935" fmla="*/ 1090 w 10000"/>
              <a:gd name="connsiteY8-8936" fmla="*/ 7685 h 10000"/>
              <a:gd name="connsiteX9-8937" fmla="*/ 872 w 10000"/>
              <a:gd name="connsiteY9-8938" fmla="*/ 7474 h 10000"/>
              <a:gd name="connsiteX10-8939" fmla="*/ 872 w 10000"/>
              <a:gd name="connsiteY10-8940" fmla="*/ 7156 h 10000"/>
              <a:gd name="connsiteX11-8941" fmla="*/ 872 w 10000"/>
              <a:gd name="connsiteY11-8942" fmla="*/ 6733 h 10000"/>
              <a:gd name="connsiteX12-8943" fmla="*/ 872 w 10000"/>
              <a:gd name="connsiteY12-8944" fmla="*/ 6310 h 10000"/>
              <a:gd name="connsiteX13-8945" fmla="*/ 872 w 10000"/>
              <a:gd name="connsiteY13-8946" fmla="*/ 5794 h 10000"/>
              <a:gd name="connsiteX14-8947" fmla="*/ 872 w 10000"/>
              <a:gd name="connsiteY14-8948" fmla="*/ 5159 h 10000"/>
              <a:gd name="connsiteX15-8949" fmla="*/ 872 w 10000"/>
              <a:gd name="connsiteY15-8950" fmla="*/ 4524 h 10000"/>
              <a:gd name="connsiteX16-8951" fmla="*/ 872 w 10000"/>
              <a:gd name="connsiteY16-8952" fmla="*/ 3690 h 10000"/>
              <a:gd name="connsiteX17-8953" fmla="*/ 872 w 10000"/>
              <a:gd name="connsiteY17-8954" fmla="*/ 2950 h 10000"/>
              <a:gd name="connsiteX18-8955" fmla="*/ 872 w 10000"/>
              <a:gd name="connsiteY18-8956" fmla="*/ 2315 h 10000"/>
              <a:gd name="connsiteX19-8957" fmla="*/ 654 w 10000"/>
              <a:gd name="connsiteY19-8958" fmla="*/ 1786 h 10000"/>
              <a:gd name="connsiteX20-8959" fmla="*/ 654 w 10000"/>
              <a:gd name="connsiteY20-8960" fmla="*/ 1362 h 10000"/>
              <a:gd name="connsiteX21-8961" fmla="*/ 654 w 10000"/>
              <a:gd name="connsiteY21-8962" fmla="*/ 952 h 10000"/>
              <a:gd name="connsiteX22-8963" fmla="*/ 654 w 10000"/>
              <a:gd name="connsiteY22-8964" fmla="*/ 635 h 10000"/>
              <a:gd name="connsiteX23-8965" fmla="*/ 437 w 10000"/>
              <a:gd name="connsiteY23-8966" fmla="*/ 529 h 10000"/>
              <a:gd name="connsiteX24-8967" fmla="*/ 437 w 10000"/>
              <a:gd name="connsiteY24-8968" fmla="*/ 423 h 10000"/>
              <a:gd name="connsiteX25-8969" fmla="*/ 217 w 10000"/>
              <a:gd name="connsiteY25-8970" fmla="*/ 317 h 10000"/>
              <a:gd name="connsiteX26-8971" fmla="*/ 0 w 10000"/>
              <a:gd name="connsiteY26-8972" fmla="*/ 212 h 10000"/>
              <a:gd name="connsiteX27-8973" fmla="*/ 0 w 10000"/>
              <a:gd name="connsiteY27-8974" fmla="*/ 106 h 10000"/>
              <a:gd name="connsiteX28-8975" fmla="*/ 0 w 10000"/>
              <a:gd name="connsiteY28-8976" fmla="*/ 0 h 10000"/>
              <a:gd name="connsiteX29-8977" fmla="*/ 217 w 10000"/>
              <a:gd name="connsiteY29-8978" fmla="*/ 0 h 10000"/>
              <a:gd name="connsiteX30-8979" fmla="*/ 437 w 10000"/>
              <a:gd name="connsiteY30-8980" fmla="*/ 0 h 10000"/>
              <a:gd name="connsiteX31-8981" fmla="*/ 654 w 10000"/>
              <a:gd name="connsiteY31-8982" fmla="*/ 0 h 10000"/>
              <a:gd name="connsiteX32-8983" fmla="*/ 1090 w 10000"/>
              <a:gd name="connsiteY32-8984" fmla="*/ 0 h 10000"/>
              <a:gd name="connsiteX33-8985" fmla="*/ 1744 w 10000"/>
              <a:gd name="connsiteY33-8986" fmla="*/ 106 h 10000"/>
              <a:gd name="connsiteX34-8987" fmla="*/ 1960 w 10000"/>
              <a:gd name="connsiteY34-8988" fmla="*/ 212 h 10000"/>
              <a:gd name="connsiteX35-8989" fmla="*/ 2180 w 10000"/>
              <a:gd name="connsiteY35-8990" fmla="*/ 317 h 10000"/>
              <a:gd name="connsiteX36-8991" fmla="*/ 2397 w 10000"/>
              <a:gd name="connsiteY36-8992" fmla="*/ 423 h 10000"/>
              <a:gd name="connsiteX37-8993" fmla="*/ 2397 w 10000"/>
              <a:gd name="connsiteY37-8994" fmla="*/ 635 h 10000"/>
              <a:gd name="connsiteX38-8995" fmla="*/ 2397 w 10000"/>
              <a:gd name="connsiteY38-8996" fmla="*/ 952 h 10000"/>
              <a:gd name="connsiteX39-8997" fmla="*/ 2180 w 10000"/>
              <a:gd name="connsiteY39-8998" fmla="*/ 1058 h 10000"/>
              <a:gd name="connsiteX40-8999" fmla="*/ 2180 w 10000"/>
              <a:gd name="connsiteY40-9000" fmla="*/ 1164 h 10000"/>
              <a:gd name="connsiteX41-9001" fmla="*/ 2180 w 10000"/>
              <a:gd name="connsiteY41-9002" fmla="*/ 1468 h 10000"/>
              <a:gd name="connsiteX42-9003" fmla="*/ 2180 w 10000"/>
              <a:gd name="connsiteY42-9004" fmla="*/ 1680 h 10000"/>
              <a:gd name="connsiteX43-9005" fmla="*/ 2180 w 10000"/>
              <a:gd name="connsiteY43-9006" fmla="*/ 2103 h 10000"/>
              <a:gd name="connsiteX44-9007" fmla="*/ 2180 w 10000"/>
              <a:gd name="connsiteY44-9008" fmla="*/ 2421 h 10000"/>
              <a:gd name="connsiteX45-9009" fmla="*/ 1960 w 10000"/>
              <a:gd name="connsiteY45-9010" fmla="*/ 2950 h 10000"/>
              <a:gd name="connsiteX46-9011" fmla="*/ 1960 w 10000"/>
              <a:gd name="connsiteY46-9012" fmla="*/ 3479 h 10000"/>
              <a:gd name="connsiteX47-9013" fmla="*/ 1960 w 10000"/>
              <a:gd name="connsiteY47-9014" fmla="*/ 3995 h 10000"/>
              <a:gd name="connsiteX48-9015" fmla="*/ 1960 w 10000"/>
              <a:gd name="connsiteY48-9016" fmla="*/ 4418 h 10000"/>
              <a:gd name="connsiteX49-9017" fmla="*/ 1960 w 10000"/>
              <a:gd name="connsiteY49-9018" fmla="*/ 4841 h 10000"/>
              <a:gd name="connsiteX50-9019" fmla="*/ 1960 w 10000"/>
              <a:gd name="connsiteY50-9020" fmla="*/ 5265 h 10000"/>
              <a:gd name="connsiteX51-9021" fmla="*/ 2180 w 10000"/>
              <a:gd name="connsiteY51-9022" fmla="*/ 5582 h 10000"/>
              <a:gd name="connsiteX52-9023" fmla="*/ 2180 w 10000"/>
              <a:gd name="connsiteY52-9024" fmla="*/ 5899 h 10000"/>
              <a:gd name="connsiteX53-9025" fmla="*/ 2180 w 10000"/>
              <a:gd name="connsiteY53-9026" fmla="*/ 6111 h 10000"/>
              <a:gd name="connsiteX54-9027" fmla="*/ 2180 w 10000"/>
              <a:gd name="connsiteY54-9028" fmla="*/ 6310 h 10000"/>
              <a:gd name="connsiteX55-9029" fmla="*/ 2180 w 10000"/>
              <a:gd name="connsiteY55-9030" fmla="*/ 6944 h 10000"/>
              <a:gd name="connsiteX56-9031" fmla="*/ 2397 w 10000"/>
              <a:gd name="connsiteY56-9032" fmla="*/ 7579 h 10000"/>
              <a:gd name="connsiteX57-9033" fmla="*/ 2615 w 10000"/>
              <a:gd name="connsiteY57-9034" fmla="*/ 7897 h 10000"/>
              <a:gd name="connsiteX58-9035" fmla="*/ 2615 w 10000"/>
              <a:gd name="connsiteY58-9036" fmla="*/ 8108 h 10000"/>
              <a:gd name="connsiteX59-9037" fmla="*/ 2834 w 10000"/>
              <a:gd name="connsiteY59-9038" fmla="*/ 8320 h 10000"/>
              <a:gd name="connsiteX60-9039" fmla="*/ 10000 w 10000"/>
              <a:gd name="connsiteY60-9040" fmla="*/ 9683 h 10000"/>
              <a:gd name="connsiteX61-9041" fmla="*/ 9128 w 10000"/>
              <a:gd name="connsiteY61-9042" fmla="*/ 9788 h 10000"/>
              <a:gd name="connsiteX62-9043" fmla="*/ 8473 w 10000"/>
              <a:gd name="connsiteY62-9044" fmla="*/ 9894 h 10000"/>
              <a:gd name="connsiteX63-9045" fmla="*/ 7602 w 10000"/>
              <a:gd name="connsiteY63-9046" fmla="*/ 10000 h 10000"/>
              <a:gd name="connsiteX64-9047" fmla="*/ 6512 w 10000"/>
              <a:gd name="connsiteY64-9048" fmla="*/ 10000 h 10000"/>
              <a:gd name="connsiteX65-9049" fmla="*/ 6512 w 10000"/>
              <a:gd name="connsiteY65-9050" fmla="*/ 10000 h 10000"/>
              <a:gd name="connsiteX0-9051" fmla="*/ 6512 w 10000"/>
              <a:gd name="connsiteY0-9052" fmla="*/ 10000 h 10000"/>
              <a:gd name="connsiteX1-9053" fmla="*/ 5640 w 10000"/>
              <a:gd name="connsiteY1-9054" fmla="*/ 9894 h 10000"/>
              <a:gd name="connsiteX2-9055" fmla="*/ 4795 w 10000"/>
              <a:gd name="connsiteY2-9056" fmla="*/ 9894 h 10000"/>
              <a:gd name="connsiteX3-9057" fmla="*/ 1960 w 10000"/>
              <a:gd name="connsiteY3-9058" fmla="*/ 8942 h 10000"/>
              <a:gd name="connsiteX4-9059" fmla="*/ 1527 w 10000"/>
              <a:gd name="connsiteY4-9060" fmla="*/ 8638 h 10000"/>
              <a:gd name="connsiteX5-9061" fmla="*/ 1309 w 10000"/>
              <a:gd name="connsiteY5-9062" fmla="*/ 8320 h 10000"/>
              <a:gd name="connsiteX6-9063" fmla="*/ 1090 w 10000"/>
              <a:gd name="connsiteY6-9064" fmla="*/ 8003 h 10000"/>
              <a:gd name="connsiteX7-9065" fmla="*/ 1090 w 10000"/>
              <a:gd name="connsiteY7-9066" fmla="*/ 7685 h 10000"/>
              <a:gd name="connsiteX8-9067" fmla="*/ 872 w 10000"/>
              <a:gd name="connsiteY8-9068" fmla="*/ 7474 h 10000"/>
              <a:gd name="connsiteX9-9069" fmla="*/ 872 w 10000"/>
              <a:gd name="connsiteY9-9070" fmla="*/ 7156 h 10000"/>
              <a:gd name="connsiteX10-9071" fmla="*/ 872 w 10000"/>
              <a:gd name="connsiteY10-9072" fmla="*/ 6733 h 10000"/>
              <a:gd name="connsiteX11-9073" fmla="*/ 872 w 10000"/>
              <a:gd name="connsiteY11-9074" fmla="*/ 6310 h 10000"/>
              <a:gd name="connsiteX12-9075" fmla="*/ 872 w 10000"/>
              <a:gd name="connsiteY12-9076" fmla="*/ 5794 h 10000"/>
              <a:gd name="connsiteX13-9077" fmla="*/ 872 w 10000"/>
              <a:gd name="connsiteY13-9078" fmla="*/ 5159 h 10000"/>
              <a:gd name="connsiteX14-9079" fmla="*/ 872 w 10000"/>
              <a:gd name="connsiteY14-9080" fmla="*/ 4524 h 10000"/>
              <a:gd name="connsiteX15-9081" fmla="*/ 872 w 10000"/>
              <a:gd name="connsiteY15-9082" fmla="*/ 3690 h 10000"/>
              <a:gd name="connsiteX16-9083" fmla="*/ 872 w 10000"/>
              <a:gd name="connsiteY16-9084" fmla="*/ 2950 h 10000"/>
              <a:gd name="connsiteX17-9085" fmla="*/ 872 w 10000"/>
              <a:gd name="connsiteY17-9086" fmla="*/ 2315 h 10000"/>
              <a:gd name="connsiteX18-9087" fmla="*/ 654 w 10000"/>
              <a:gd name="connsiteY18-9088" fmla="*/ 1786 h 10000"/>
              <a:gd name="connsiteX19-9089" fmla="*/ 654 w 10000"/>
              <a:gd name="connsiteY19-9090" fmla="*/ 1362 h 10000"/>
              <a:gd name="connsiteX20-9091" fmla="*/ 654 w 10000"/>
              <a:gd name="connsiteY20-9092" fmla="*/ 952 h 10000"/>
              <a:gd name="connsiteX21-9093" fmla="*/ 654 w 10000"/>
              <a:gd name="connsiteY21-9094" fmla="*/ 635 h 10000"/>
              <a:gd name="connsiteX22-9095" fmla="*/ 437 w 10000"/>
              <a:gd name="connsiteY22-9096" fmla="*/ 529 h 10000"/>
              <a:gd name="connsiteX23-9097" fmla="*/ 437 w 10000"/>
              <a:gd name="connsiteY23-9098" fmla="*/ 423 h 10000"/>
              <a:gd name="connsiteX24-9099" fmla="*/ 217 w 10000"/>
              <a:gd name="connsiteY24-9100" fmla="*/ 317 h 10000"/>
              <a:gd name="connsiteX25-9101" fmla="*/ 0 w 10000"/>
              <a:gd name="connsiteY25-9102" fmla="*/ 212 h 10000"/>
              <a:gd name="connsiteX26-9103" fmla="*/ 0 w 10000"/>
              <a:gd name="connsiteY26-9104" fmla="*/ 106 h 10000"/>
              <a:gd name="connsiteX27-9105" fmla="*/ 0 w 10000"/>
              <a:gd name="connsiteY27-9106" fmla="*/ 0 h 10000"/>
              <a:gd name="connsiteX28-9107" fmla="*/ 217 w 10000"/>
              <a:gd name="connsiteY28-9108" fmla="*/ 0 h 10000"/>
              <a:gd name="connsiteX29-9109" fmla="*/ 437 w 10000"/>
              <a:gd name="connsiteY29-9110" fmla="*/ 0 h 10000"/>
              <a:gd name="connsiteX30-9111" fmla="*/ 654 w 10000"/>
              <a:gd name="connsiteY30-9112" fmla="*/ 0 h 10000"/>
              <a:gd name="connsiteX31-9113" fmla="*/ 1090 w 10000"/>
              <a:gd name="connsiteY31-9114" fmla="*/ 0 h 10000"/>
              <a:gd name="connsiteX32-9115" fmla="*/ 1744 w 10000"/>
              <a:gd name="connsiteY32-9116" fmla="*/ 106 h 10000"/>
              <a:gd name="connsiteX33-9117" fmla="*/ 1960 w 10000"/>
              <a:gd name="connsiteY33-9118" fmla="*/ 212 h 10000"/>
              <a:gd name="connsiteX34-9119" fmla="*/ 2180 w 10000"/>
              <a:gd name="connsiteY34-9120" fmla="*/ 317 h 10000"/>
              <a:gd name="connsiteX35-9121" fmla="*/ 2397 w 10000"/>
              <a:gd name="connsiteY35-9122" fmla="*/ 423 h 10000"/>
              <a:gd name="connsiteX36-9123" fmla="*/ 2397 w 10000"/>
              <a:gd name="connsiteY36-9124" fmla="*/ 635 h 10000"/>
              <a:gd name="connsiteX37-9125" fmla="*/ 2397 w 10000"/>
              <a:gd name="connsiteY37-9126" fmla="*/ 952 h 10000"/>
              <a:gd name="connsiteX38-9127" fmla="*/ 2180 w 10000"/>
              <a:gd name="connsiteY38-9128" fmla="*/ 1058 h 10000"/>
              <a:gd name="connsiteX39-9129" fmla="*/ 2180 w 10000"/>
              <a:gd name="connsiteY39-9130" fmla="*/ 1164 h 10000"/>
              <a:gd name="connsiteX40-9131" fmla="*/ 2180 w 10000"/>
              <a:gd name="connsiteY40-9132" fmla="*/ 1468 h 10000"/>
              <a:gd name="connsiteX41-9133" fmla="*/ 2180 w 10000"/>
              <a:gd name="connsiteY41-9134" fmla="*/ 1680 h 10000"/>
              <a:gd name="connsiteX42-9135" fmla="*/ 2180 w 10000"/>
              <a:gd name="connsiteY42-9136" fmla="*/ 2103 h 10000"/>
              <a:gd name="connsiteX43-9137" fmla="*/ 2180 w 10000"/>
              <a:gd name="connsiteY43-9138" fmla="*/ 2421 h 10000"/>
              <a:gd name="connsiteX44-9139" fmla="*/ 1960 w 10000"/>
              <a:gd name="connsiteY44-9140" fmla="*/ 2950 h 10000"/>
              <a:gd name="connsiteX45-9141" fmla="*/ 1960 w 10000"/>
              <a:gd name="connsiteY45-9142" fmla="*/ 3479 h 10000"/>
              <a:gd name="connsiteX46-9143" fmla="*/ 1960 w 10000"/>
              <a:gd name="connsiteY46-9144" fmla="*/ 3995 h 10000"/>
              <a:gd name="connsiteX47-9145" fmla="*/ 1960 w 10000"/>
              <a:gd name="connsiteY47-9146" fmla="*/ 4418 h 10000"/>
              <a:gd name="connsiteX48-9147" fmla="*/ 1960 w 10000"/>
              <a:gd name="connsiteY48-9148" fmla="*/ 4841 h 10000"/>
              <a:gd name="connsiteX49-9149" fmla="*/ 1960 w 10000"/>
              <a:gd name="connsiteY49-9150" fmla="*/ 5265 h 10000"/>
              <a:gd name="connsiteX50-9151" fmla="*/ 2180 w 10000"/>
              <a:gd name="connsiteY50-9152" fmla="*/ 5582 h 10000"/>
              <a:gd name="connsiteX51-9153" fmla="*/ 2180 w 10000"/>
              <a:gd name="connsiteY51-9154" fmla="*/ 5899 h 10000"/>
              <a:gd name="connsiteX52-9155" fmla="*/ 2180 w 10000"/>
              <a:gd name="connsiteY52-9156" fmla="*/ 6111 h 10000"/>
              <a:gd name="connsiteX53-9157" fmla="*/ 2180 w 10000"/>
              <a:gd name="connsiteY53-9158" fmla="*/ 6310 h 10000"/>
              <a:gd name="connsiteX54-9159" fmla="*/ 2180 w 10000"/>
              <a:gd name="connsiteY54-9160" fmla="*/ 6944 h 10000"/>
              <a:gd name="connsiteX55-9161" fmla="*/ 2397 w 10000"/>
              <a:gd name="connsiteY55-9162" fmla="*/ 7579 h 10000"/>
              <a:gd name="connsiteX56-9163" fmla="*/ 2615 w 10000"/>
              <a:gd name="connsiteY56-9164" fmla="*/ 7897 h 10000"/>
              <a:gd name="connsiteX57-9165" fmla="*/ 2615 w 10000"/>
              <a:gd name="connsiteY57-9166" fmla="*/ 8108 h 10000"/>
              <a:gd name="connsiteX58-9167" fmla="*/ 2834 w 10000"/>
              <a:gd name="connsiteY58-9168" fmla="*/ 8320 h 10000"/>
              <a:gd name="connsiteX59-9169" fmla="*/ 10000 w 10000"/>
              <a:gd name="connsiteY59-9170" fmla="*/ 9683 h 10000"/>
              <a:gd name="connsiteX60-9171" fmla="*/ 9128 w 10000"/>
              <a:gd name="connsiteY60-9172" fmla="*/ 9788 h 10000"/>
              <a:gd name="connsiteX61-9173" fmla="*/ 8473 w 10000"/>
              <a:gd name="connsiteY61-9174" fmla="*/ 9894 h 10000"/>
              <a:gd name="connsiteX62-9175" fmla="*/ 7602 w 10000"/>
              <a:gd name="connsiteY62-9176" fmla="*/ 10000 h 10000"/>
              <a:gd name="connsiteX63-9177" fmla="*/ 6512 w 10000"/>
              <a:gd name="connsiteY63-9178" fmla="*/ 10000 h 10000"/>
              <a:gd name="connsiteX64-9179" fmla="*/ 6512 w 10000"/>
              <a:gd name="connsiteY64-9180" fmla="*/ 10000 h 10000"/>
              <a:gd name="connsiteX0-9181" fmla="*/ 6512 w 10000"/>
              <a:gd name="connsiteY0-9182" fmla="*/ 10000 h 10000"/>
              <a:gd name="connsiteX1-9183" fmla="*/ 5640 w 10000"/>
              <a:gd name="connsiteY1-9184" fmla="*/ 9894 h 10000"/>
              <a:gd name="connsiteX2-9185" fmla="*/ 1960 w 10000"/>
              <a:gd name="connsiteY2-9186" fmla="*/ 8942 h 10000"/>
              <a:gd name="connsiteX3-9187" fmla="*/ 1527 w 10000"/>
              <a:gd name="connsiteY3-9188" fmla="*/ 8638 h 10000"/>
              <a:gd name="connsiteX4-9189" fmla="*/ 1309 w 10000"/>
              <a:gd name="connsiteY4-9190" fmla="*/ 8320 h 10000"/>
              <a:gd name="connsiteX5-9191" fmla="*/ 1090 w 10000"/>
              <a:gd name="connsiteY5-9192" fmla="*/ 8003 h 10000"/>
              <a:gd name="connsiteX6-9193" fmla="*/ 1090 w 10000"/>
              <a:gd name="connsiteY6-9194" fmla="*/ 7685 h 10000"/>
              <a:gd name="connsiteX7-9195" fmla="*/ 872 w 10000"/>
              <a:gd name="connsiteY7-9196" fmla="*/ 7474 h 10000"/>
              <a:gd name="connsiteX8-9197" fmla="*/ 872 w 10000"/>
              <a:gd name="connsiteY8-9198" fmla="*/ 7156 h 10000"/>
              <a:gd name="connsiteX9-9199" fmla="*/ 872 w 10000"/>
              <a:gd name="connsiteY9-9200" fmla="*/ 6733 h 10000"/>
              <a:gd name="connsiteX10-9201" fmla="*/ 872 w 10000"/>
              <a:gd name="connsiteY10-9202" fmla="*/ 6310 h 10000"/>
              <a:gd name="connsiteX11-9203" fmla="*/ 872 w 10000"/>
              <a:gd name="connsiteY11-9204" fmla="*/ 5794 h 10000"/>
              <a:gd name="connsiteX12-9205" fmla="*/ 872 w 10000"/>
              <a:gd name="connsiteY12-9206" fmla="*/ 5159 h 10000"/>
              <a:gd name="connsiteX13-9207" fmla="*/ 872 w 10000"/>
              <a:gd name="connsiteY13-9208" fmla="*/ 4524 h 10000"/>
              <a:gd name="connsiteX14-9209" fmla="*/ 872 w 10000"/>
              <a:gd name="connsiteY14-9210" fmla="*/ 3690 h 10000"/>
              <a:gd name="connsiteX15-9211" fmla="*/ 872 w 10000"/>
              <a:gd name="connsiteY15-9212" fmla="*/ 2950 h 10000"/>
              <a:gd name="connsiteX16-9213" fmla="*/ 872 w 10000"/>
              <a:gd name="connsiteY16-9214" fmla="*/ 2315 h 10000"/>
              <a:gd name="connsiteX17-9215" fmla="*/ 654 w 10000"/>
              <a:gd name="connsiteY17-9216" fmla="*/ 1786 h 10000"/>
              <a:gd name="connsiteX18-9217" fmla="*/ 654 w 10000"/>
              <a:gd name="connsiteY18-9218" fmla="*/ 1362 h 10000"/>
              <a:gd name="connsiteX19-9219" fmla="*/ 654 w 10000"/>
              <a:gd name="connsiteY19-9220" fmla="*/ 952 h 10000"/>
              <a:gd name="connsiteX20-9221" fmla="*/ 654 w 10000"/>
              <a:gd name="connsiteY20-9222" fmla="*/ 635 h 10000"/>
              <a:gd name="connsiteX21-9223" fmla="*/ 437 w 10000"/>
              <a:gd name="connsiteY21-9224" fmla="*/ 529 h 10000"/>
              <a:gd name="connsiteX22-9225" fmla="*/ 437 w 10000"/>
              <a:gd name="connsiteY22-9226" fmla="*/ 423 h 10000"/>
              <a:gd name="connsiteX23-9227" fmla="*/ 217 w 10000"/>
              <a:gd name="connsiteY23-9228" fmla="*/ 317 h 10000"/>
              <a:gd name="connsiteX24-9229" fmla="*/ 0 w 10000"/>
              <a:gd name="connsiteY24-9230" fmla="*/ 212 h 10000"/>
              <a:gd name="connsiteX25-9231" fmla="*/ 0 w 10000"/>
              <a:gd name="connsiteY25-9232" fmla="*/ 106 h 10000"/>
              <a:gd name="connsiteX26-9233" fmla="*/ 0 w 10000"/>
              <a:gd name="connsiteY26-9234" fmla="*/ 0 h 10000"/>
              <a:gd name="connsiteX27-9235" fmla="*/ 217 w 10000"/>
              <a:gd name="connsiteY27-9236" fmla="*/ 0 h 10000"/>
              <a:gd name="connsiteX28-9237" fmla="*/ 437 w 10000"/>
              <a:gd name="connsiteY28-9238" fmla="*/ 0 h 10000"/>
              <a:gd name="connsiteX29-9239" fmla="*/ 654 w 10000"/>
              <a:gd name="connsiteY29-9240" fmla="*/ 0 h 10000"/>
              <a:gd name="connsiteX30-9241" fmla="*/ 1090 w 10000"/>
              <a:gd name="connsiteY30-9242" fmla="*/ 0 h 10000"/>
              <a:gd name="connsiteX31-9243" fmla="*/ 1744 w 10000"/>
              <a:gd name="connsiteY31-9244" fmla="*/ 106 h 10000"/>
              <a:gd name="connsiteX32-9245" fmla="*/ 1960 w 10000"/>
              <a:gd name="connsiteY32-9246" fmla="*/ 212 h 10000"/>
              <a:gd name="connsiteX33-9247" fmla="*/ 2180 w 10000"/>
              <a:gd name="connsiteY33-9248" fmla="*/ 317 h 10000"/>
              <a:gd name="connsiteX34-9249" fmla="*/ 2397 w 10000"/>
              <a:gd name="connsiteY34-9250" fmla="*/ 423 h 10000"/>
              <a:gd name="connsiteX35-9251" fmla="*/ 2397 w 10000"/>
              <a:gd name="connsiteY35-9252" fmla="*/ 635 h 10000"/>
              <a:gd name="connsiteX36-9253" fmla="*/ 2397 w 10000"/>
              <a:gd name="connsiteY36-9254" fmla="*/ 952 h 10000"/>
              <a:gd name="connsiteX37-9255" fmla="*/ 2180 w 10000"/>
              <a:gd name="connsiteY37-9256" fmla="*/ 1058 h 10000"/>
              <a:gd name="connsiteX38-9257" fmla="*/ 2180 w 10000"/>
              <a:gd name="connsiteY38-9258" fmla="*/ 1164 h 10000"/>
              <a:gd name="connsiteX39-9259" fmla="*/ 2180 w 10000"/>
              <a:gd name="connsiteY39-9260" fmla="*/ 1468 h 10000"/>
              <a:gd name="connsiteX40-9261" fmla="*/ 2180 w 10000"/>
              <a:gd name="connsiteY40-9262" fmla="*/ 1680 h 10000"/>
              <a:gd name="connsiteX41-9263" fmla="*/ 2180 w 10000"/>
              <a:gd name="connsiteY41-9264" fmla="*/ 2103 h 10000"/>
              <a:gd name="connsiteX42-9265" fmla="*/ 2180 w 10000"/>
              <a:gd name="connsiteY42-9266" fmla="*/ 2421 h 10000"/>
              <a:gd name="connsiteX43-9267" fmla="*/ 1960 w 10000"/>
              <a:gd name="connsiteY43-9268" fmla="*/ 2950 h 10000"/>
              <a:gd name="connsiteX44-9269" fmla="*/ 1960 w 10000"/>
              <a:gd name="connsiteY44-9270" fmla="*/ 3479 h 10000"/>
              <a:gd name="connsiteX45-9271" fmla="*/ 1960 w 10000"/>
              <a:gd name="connsiteY45-9272" fmla="*/ 3995 h 10000"/>
              <a:gd name="connsiteX46-9273" fmla="*/ 1960 w 10000"/>
              <a:gd name="connsiteY46-9274" fmla="*/ 4418 h 10000"/>
              <a:gd name="connsiteX47-9275" fmla="*/ 1960 w 10000"/>
              <a:gd name="connsiteY47-9276" fmla="*/ 4841 h 10000"/>
              <a:gd name="connsiteX48-9277" fmla="*/ 1960 w 10000"/>
              <a:gd name="connsiteY48-9278" fmla="*/ 5265 h 10000"/>
              <a:gd name="connsiteX49-9279" fmla="*/ 2180 w 10000"/>
              <a:gd name="connsiteY49-9280" fmla="*/ 5582 h 10000"/>
              <a:gd name="connsiteX50-9281" fmla="*/ 2180 w 10000"/>
              <a:gd name="connsiteY50-9282" fmla="*/ 5899 h 10000"/>
              <a:gd name="connsiteX51-9283" fmla="*/ 2180 w 10000"/>
              <a:gd name="connsiteY51-9284" fmla="*/ 6111 h 10000"/>
              <a:gd name="connsiteX52-9285" fmla="*/ 2180 w 10000"/>
              <a:gd name="connsiteY52-9286" fmla="*/ 6310 h 10000"/>
              <a:gd name="connsiteX53-9287" fmla="*/ 2180 w 10000"/>
              <a:gd name="connsiteY53-9288" fmla="*/ 6944 h 10000"/>
              <a:gd name="connsiteX54-9289" fmla="*/ 2397 w 10000"/>
              <a:gd name="connsiteY54-9290" fmla="*/ 7579 h 10000"/>
              <a:gd name="connsiteX55-9291" fmla="*/ 2615 w 10000"/>
              <a:gd name="connsiteY55-9292" fmla="*/ 7897 h 10000"/>
              <a:gd name="connsiteX56-9293" fmla="*/ 2615 w 10000"/>
              <a:gd name="connsiteY56-9294" fmla="*/ 8108 h 10000"/>
              <a:gd name="connsiteX57-9295" fmla="*/ 2834 w 10000"/>
              <a:gd name="connsiteY57-9296" fmla="*/ 8320 h 10000"/>
              <a:gd name="connsiteX58-9297" fmla="*/ 10000 w 10000"/>
              <a:gd name="connsiteY58-9298" fmla="*/ 9683 h 10000"/>
              <a:gd name="connsiteX59-9299" fmla="*/ 9128 w 10000"/>
              <a:gd name="connsiteY59-9300" fmla="*/ 9788 h 10000"/>
              <a:gd name="connsiteX60-9301" fmla="*/ 8473 w 10000"/>
              <a:gd name="connsiteY60-9302" fmla="*/ 9894 h 10000"/>
              <a:gd name="connsiteX61-9303" fmla="*/ 7602 w 10000"/>
              <a:gd name="connsiteY61-9304" fmla="*/ 10000 h 10000"/>
              <a:gd name="connsiteX62-9305" fmla="*/ 6512 w 10000"/>
              <a:gd name="connsiteY62-9306" fmla="*/ 10000 h 10000"/>
              <a:gd name="connsiteX63-9307" fmla="*/ 6512 w 10000"/>
              <a:gd name="connsiteY63-9308" fmla="*/ 10000 h 10000"/>
              <a:gd name="connsiteX0-9309" fmla="*/ 6512 w 10000"/>
              <a:gd name="connsiteY0-9310" fmla="*/ 10000 h 10000"/>
              <a:gd name="connsiteX1-9311" fmla="*/ 1960 w 10000"/>
              <a:gd name="connsiteY1-9312" fmla="*/ 8942 h 10000"/>
              <a:gd name="connsiteX2-9313" fmla="*/ 1527 w 10000"/>
              <a:gd name="connsiteY2-9314" fmla="*/ 8638 h 10000"/>
              <a:gd name="connsiteX3-9315" fmla="*/ 1309 w 10000"/>
              <a:gd name="connsiteY3-9316" fmla="*/ 8320 h 10000"/>
              <a:gd name="connsiteX4-9317" fmla="*/ 1090 w 10000"/>
              <a:gd name="connsiteY4-9318" fmla="*/ 8003 h 10000"/>
              <a:gd name="connsiteX5-9319" fmla="*/ 1090 w 10000"/>
              <a:gd name="connsiteY5-9320" fmla="*/ 7685 h 10000"/>
              <a:gd name="connsiteX6-9321" fmla="*/ 872 w 10000"/>
              <a:gd name="connsiteY6-9322" fmla="*/ 7474 h 10000"/>
              <a:gd name="connsiteX7-9323" fmla="*/ 872 w 10000"/>
              <a:gd name="connsiteY7-9324" fmla="*/ 7156 h 10000"/>
              <a:gd name="connsiteX8-9325" fmla="*/ 872 w 10000"/>
              <a:gd name="connsiteY8-9326" fmla="*/ 6733 h 10000"/>
              <a:gd name="connsiteX9-9327" fmla="*/ 872 w 10000"/>
              <a:gd name="connsiteY9-9328" fmla="*/ 6310 h 10000"/>
              <a:gd name="connsiteX10-9329" fmla="*/ 872 w 10000"/>
              <a:gd name="connsiteY10-9330" fmla="*/ 5794 h 10000"/>
              <a:gd name="connsiteX11-9331" fmla="*/ 872 w 10000"/>
              <a:gd name="connsiteY11-9332" fmla="*/ 5159 h 10000"/>
              <a:gd name="connsiteX12-9333" fmla="*/ 872 w 10000"/>
              <a:gd name="connsiteY12-9334" fmla="*/ 4524 h 10000"/>
              <a:gd name="connsiteX13-9335" fmla="*/ 872 w 10000"/>
              <a:gd name="connsiteY13-9336" fmla="*/ 3690 h 10000"/>
              <a:gd name="connsiteX14-9337" fmla="*/ 872 w 10000"/>
              <a:gd name="connsiteY14-9338" fmla="*/ 2950 h 10000"/>
              <a:gd name="connsiteX15-9339" fmla="*/ 872 w 10000"/>
              <a:gd name="connsiteY15-9340" fmla="*/ 2315 h 10000"/>
              <a:gd name="connsiteX16-9341" fmla="*/ 654 w 10000"/>
              <a:gd name="connsiteY16-9342" fmla="*/ 1786 h 10000"/>
              <a:gd name="connsiteX17-9343" fmla="*/ 654 w 10000"/>
              <a:gd name="connsiteY17-9344" fmla="*/ 1362 h 10000"/>
              <a:gd name="connsiteX18-9345" fmla="*/ 654 w 10000"/>
              <a:gd name="connsiteY18-9346" fmla="*/ 952 h 10000"/>
              <a:gd name="connsiteX19-9347" fmla="*/ 654 w 10000"/>
              <a:gd name="connsiteY19-9348" fmla="*/ 635 h 10000"/>
              <a:gd name="connsiteX20-9349" fmla="*/ 437 w 10000"/>
              <a:gd name="connsiteY20-9350" fmla="*/ 529 h 10000"/>
              <a:gd name="connsiteX21-9351" fmla="*/ 437 w 10000"/>
              <a:gd name="connsiteY21-9352" fmla="*/ 423 h 10000"/>
              <a:gd name="connsiteX22-9353" fmla="*/ 217 w 10000"/>
              <a:gd name="connsiteY22-9354" fmla="*/ 317 h 10000"/>
              <a:gd name="connsiteX23-9355" fmla="*/ 0 w 10000"/>
              <a:gd name="connsiteY23-9356" fmla="*/ 212 h 10000"/>
              <a:gd name="connsiteX24-9357" fmla="*/ 0 w 10000"/>
              <a:gd name="connsiteY24-9358" fmla="*/ 106 h 10000"/>
              <a:gd name="connsiteX25-9359" fmla="*/ 0 w 10000"/>
              <a:gd name="connsiteY25-9360" fmla="*/ 0 h 10000"/>
              <a:gd name="connsiteX26-9361" fmla="*/ 217 w 10000"/>
              <a:gd name="connsiteY26-9362" fmla="*/ 0 h 10000"/>
              <a:gd name="connsiteX27-9363" fmla="*/ 437 w 10000"/>
              <a:gd name="connsiteY27-9364" fmla="*/ 0 h 10000"/>
              <a:gd name="connsiteX28-9365" fmla="*/ 654 w 10000"/>
              <a:gd name="connsiteY28-9366" fmla="*/ 0 h 10000"/>
              <a:gd name="connsiteX29-9367" fmla="*/ 1090 w 10000"/>
              <a:gd name="connsiteY29-9368" fmla="*/ 0 h 10000"/>
              <a:gd name="connsiteX30-9369" fmla="*/ 1744 w 10000"/>
              <a:gd name="connsiteY30-9370" fmla="*/ 106 h 10000"/>
              <a:gd name="connsiteX31-9371" fmla="*/ 1960 w 10000"/>
              <a:gd name="connsiteY31-9372" fmla="*/ 212 h 10000"/>
              <a:gd name="connsiteX32-9373" fmla="*/ 2180 w 10000"/>
              <a:gd name="connsiteY32-9374" fmla="*/ 317 h 10000"/>
              <a:gd name="connsiteX33-9375" fmla="*/ 2397 w 10000"/>
              <a:gd name="connsiteY33-9376" fmla="*/ 423 h 10000"/>
              <a:gd name="connsiteX34-9377" fmla="*/ 2397 w 10000"/>
              <a:gd name="connsiteY34-9378" fmla="*/ 635 h 10000"/>
              <a:gd name="connsiteX35-9379" fmla="*/ 2397 w 10000"/>
              <a:gd name="connsiteY35-9380" fmla="*/ 952 h 10000"/>
              <a:gd name="connsiteX36-9381" fmla="*/ 2180 w 10000"/>
              <a:gd name="connsiteY36-9382" fmla="*/ 1058 h 10000"/>
              <a:gd name="connsiteX37-9383" fmla="*/ 2180 w 10000"/>
              <a:gd name="connsiteY37-9384" fmla="*/ 1164 h 10000"/>
              <a:gd name="connsiteX38-9385" fmla="*/ 2180 w 10000"/>
              <a:gd name="connsiteY38-9386" fmla="*/ 1468 h 10000"/>
              <a:gd name="connsiteX39-9387" fmla="*/ 2180 w 10000"/>
              <a:gd name="connsiteY39-9388" fmla="*/ 1680 h 10000"/>
              <a:gd name="connsiteX40-9389" fmla="*/ 2180 w 10000"/>
              <a:gd name="connsiteY40-9390" fmla="*/ 2103 h 10000"/>
              <a:gd name="connsiteX41-9391" fmla="*/ 2180 w 10000"/>
              <a:gd name="connsiteY41-9392" fmla="*/ 2421 h 10000"/>
              <a:gd name="connsiteX42-9393" fmla="*/ 1960 w 10000"/>
              <a:gd name="connsiteY42-9394" fmla="*/ 2950 h 10000"/>
              <a:gd name="connsiteX43-9395" fmla="*/ 1960 w 10000"/>
              <a:gd name="connsiteY43-9396" fmla="*/ 3479 h 10000"/>
              <a:gd name="connsiteX44-9397" fmla="*/ 1960 w 10000"/>
              <a:gd name="connsiteY44-9398" fmla="*/ 3995 h 10000"/>
              <a:gd name="connsiteX45-9399" fmla="*/ 1960 w 10000"/>
              <a:gd name="connsiteY45-9400" fmla="*/ 4418 h 10000"/>
              <a:gd name="connsiteX46-9401" fmla="*/ 1960 w 10000"/>
              <a:gd name="connsiteY46-9402" fmla="*/ 4841 h 10000"/>
              <a:gd name="connsiteX47-9403" fmla="*/ 1960 w 10000"/>
              <a:gd name="connsiteY47-9404" fmla="*/ 5265 h 10000"/>
              <a:gd name="connsiteX48-9405" fmla="*/ 2180 w 10000"/>
              <a:gd name="connsiteY48-9406" fmla="*/ 5582 h 10000"/>
              <a:gd name="connsiteX49-9407" fmla="*/ 2180 w 10000"/>
              <a:gd name="connsiteY49-9408" fmla="*/ 5899 h 10000"/>
              <a:gd name="connsiteX50-9409" fmla="*/ 2180 w 10000"/>
              <a:gd name="connsiteY50-9410" fmla="*/ 6111 h 10000"/>
              <a:gd name="connsiteX51-9411" fmla="*/ 2180 w 10000"/>
              <a:gd name="connsiteY51-9412" fmla="*/ 6310 h 10000"/>
              <a:gd name="connsiteX52-9413" fmla="*/ 2180 w 10000"/>
              <a:gd name="connsiteY52-9414" fmla="*/ 6944 h 10000"/>
              <a:gd name="connsiteX53-9415" fmla="*/ 2397 w 10000"/>
              <a:gd name="connsiteY53-9416" fmla="*/ 7579 h 10000"/>
              <a:gd name="connsiteX54-9417" fmla="*/ 2615 w 10000"/>
              <a:gd name="connsiteY54-9418" fmla="*/ 7897 h 10000"/>
              <a:gd name="connsiteX55-9419" fmla="*/ 2615 w 10000"/>
              <a:gd name="connsiteY55-9420" fmla="*/ 8108 h 10000"/>
              <a:gd name="connsiteX56-9421" fmla="*/ 2834 w 10000"/>
              <a:gd name="connsiteY56-9422" fmla="*/ 8320 h 10000"/>
              <a:gd name="connsiteX57-9423" fmla="*/ 10000 w 10000"/>
              <a:gd name="connsiteY57-9424" fmla="*/ 9683 h 10000"/>
              <a:gd name="connsiteX58-9425" fmla="*/ 9128 w 10000"/>
              <a:gd name="connsiteY58-9426" fmla="*/ 9788 h 10000"/>
              <a:gd name="connsiteX59-9427" fmla="*/ 8473 w 10000"/>
              <a:gd name="connsiteY59-9428" fmla="*/ 9894 h 10000"/>
              <a:gd name="connsiteX60-9429" fmla="*/ 7602 w 10000"/>
              <a:gd name="connsiteY60-9430" fmla="*/ 10000 h 10000"/>
              <a:gd name="connsiteX61-9431" fmla="*/ 6512 w 10000"/>
              <a:gd name="connsiteY61-9432" fmla="*/ 10000 h 10000"/>
              <a:gd name="connsiteX62-9433" fmla="*/ 6512 w 10000"/>
              <a:gd name="connsiteY62-9434" fmla="*/ 10000 h 10000"/>
              <a:gd name="connsiteX0-9435" fmla="*/ 6512 w 10000"/>
              <a:gd name="connsiteY0-9436" fmla="*/ 10000 h 10000"/>
              <a:gd name="connsiteX1-9437" fmla="*/ 1960 w 10000"/>
              <a:gd name="connsiteY1-9438" fmla="*/ 8942 h 10000"/>
              <a:gd name="connsiteX2-9439" fmla="*/ 1527 w 10000"/>
              <a:gd name="connsiteY2-9440" fmla="*/ 8638 h 10000"/>
              <a:gd name="connsiteX3-9441" fmla="*/ 1309 w 10000"/>
              <a:gd name="connsiteY3-9442" fmla="*/ 8320 h 10000"/>
              <a:gd name="connsiteX4-9443" fmla="*/ 1090 w 10000"/>
              <a:gd name="connsiteY4-9444" fmla="*/ 8003 h 10000"/>
              <a:gd name="connsiteX5-9445" fmla="*/ 1090 w 10000"/>
              <a:gd name="connsiteY5-9446" fmla="*/ 7685 h 10000"/>
              <a:gd name="connsiteX6-9447" fmla="*/ 872 w 10000"/>
              <a:gd name="connsiteY6-9448" fmla="*/ 7474 h 10000"/>
              <a:gd name="connsiteX7-9449" fmla="*/ 872 w 10000"/>
              <a:gd name="connsiteY7-9450" fmla="*/ 7156 h 10000"/>
              <a:gd name="connsiteX8-9451" fmla="*/ 872 w 10000"/>
              <a:gd name="connsiteY8-9452" fmla="*/ 6733 h 10000"/>
              <a:gd name="connsiteX9-9453" fmla="*/ 872 w 10000"/>
              <a:gd name="connsiteY9-9454" fmla="*/ 6310 h 10000"/>
              <a:gd name="connsiteX10-9455" fmla="*/ 872 w 10000"/>
              <a:gd name="connsiteY10-9456" fmla="*/ 5794 h 10000"/>
              <a:gd name="connsiteX11-9457" fmla="*/ 872 w 10000"/>
              <a:gd name="connsiteY11-9458" fmla="*/ 5159 h 10000"/>
              <a:gd name="connsiteX12-9459" fmla="*/ 872 w 10000"/>
              <a:gd name="connsiteY12-9460" fmla="*/ 4524 h 10000"/>
              <a:gd name="connsiteX13-9461" fmla="*/ 872 w 10000"/>
              <a:gd name="connsiteY13-9462" fmla="*/ 3690 h 10000"/>
              <a:gd name="connsiteX14-9463" fmla="*/ 872 w 10000"/>
              <a:gd name="connsiteY14-9464" fmla="*/ 2950 h 10000"/>
              <a:gd name="connsiteX15-9465" fmla="*/ 872 w 10000"/>
              <a:gd name="connsiteY15-9466" fmla="*/ 2315 h 10000"/>
              <a:gd name="connsiteX16-9467" fmla="*/ 654 w 10000"/>
              <a:gd name="connsiteY16-9468" fmla="*/ 1786 h 10000"/>
              <a:gd name="connsiteX17-9469" fmla="*/ 654 w 10000"/>
              <a:gd name="connsiteY17-9470" fmla="*/ 1362 h 10000"/>
              <a:gd name="connsiteX18-9471" fmla="*/ 654 w 10000"/>
              <a:gd name="connsiteY18-9472" fmla="*/ 952 h 10000"/>
              <a:gd name="connsiteX19-9473" fmla="*/ 654 w 10000"/>
              <a:gd name="connsiteY19-9474" fmla="*/ 635 h 10000"/>
              <a:gd name="connsiteX20-9475" fmla="*/ 437 w 10000"/>
              <a:gd name="connsiteY20-9476" fmla="*/ 529 h 10000"/>
              <a:gd name="connsiteX21-9477" fmla="*/ 437 w 10000"/>
              <a:gd name="connsiteY21-9478" fmla="*/ 423 h 10000"/>
              <a:gd name="connsiteX22-9479" fmla="*/ 217 w 10000"/>
              <a:gd name="connsiteY22-9480" fmla="*/ 317 h 10000"/>
              <a:gd name="connsiteX23-9481" fmla="*/ 0 w 10000"/>
              <a:gd name="connsiteY23-9482" fmla="*/ 212 h 10000"/>
              <a:gd name="connsiteX24-9483" fmla="*/ 0 w 10000"/>
              <a:gd name="connsiteY24-9484" fmla="*/ 106 h 10000"/>
              <a:gd name="connsiteX25-9485" fmla="*/ 0 w 10000"/>
              <a:gd name="connsiteY25-9486" fmla="*/ 0 h 10000"/>
              <a:gd name="connsiteX26-9487" fmla="*/ 217 w 10000"/>
              <a:gd name="connsiteY26-9488" fmla="*/ 0 h 10000"/>
              <a:gd name="connsiteX27-9489" fmla="*/ 437 w 10000"/>
              <a:gd name="connsiteY27-9490" fmla="*/ 0 h 10000"/>
              <a:gd name="connsiteX28-9491" fmla="*/ 654 w 10000"/>
              <a:gd name="connsiteY28-9492" fmla="*/ 0 h 10000"/>
              <a:gd name="connsiteX29-9493" fmla="*/ 1090 w 10000"/>
              <a:gd name="connsiteY29-9494" fmla="*/ 0 h 10000"/>
              <a:gd name="connsiteX30-9495" fmla="*/ 1744 w 10000"/>
              <a:gd name="connsiteY30-9496" fmla="*/ 106 h 10000"/>
              <a:gd name="connsiteX31-9497" fmla="*/ 1960 w 10000"/>
              <a:gd name="connsiteY31-9498" fmla="*/ 212 h 10000"/>
              <a:gd name="connsiteX32-9499" fmla="*/ 2180 w 10000"/>
              <a:gd name="connsiteY32-9500" fmla="*/ 317 h 10000"/>
              <a:gd name="connsiteX33-9501" fmla="*/ 2397 w 10000"/>
              <a:gd name="connsiteY33-9502" fmla="*/ 423 h 10000"/>
              <a:gd name="connsiteX34-9503" fmla="*/ 2397 w 10000"/>
              <a:gd name="connsiteY34-9504" fmla="*/ 635 h 10000"/>
              <a:gd name="connsiteX35-9505" fmla="*/ 2397 w 10000"/>
              <a:gd name="connsiteY35-9506" fmla="*/ 952 h 10000"/>
              <a:gd name="connsiteX36-9507" fmla="*/ 2180 w 10000"/>
              <a:gd name="connsiteY36-9508" fmla="*/ 1058 h 10000"/>
              <a:gd name="connsiteX37-9509" fmla="*/ 2180 w 10000"/>
              <a:gd name="connsiteY37-9510" fmla="*/ 1164 h 10000"/>
              <a:gd name="connsiteX38-9511" fmla="*/ 2180 w 10000"/>
              <a:gd name="connsiteY38-9512" fmla="*/ 1468 h 10000"/>
              <a:gd name="connsiteX39-9513" fmla="*/ 2180 w 10000"/>
              <a:gd name="connsiteY39-9514" fmla="*/ 1680 h 10000"/>
              <a:gd name="connsiteX40-9515" fmla="*/ 2180 w 10000"/>
              <a:gd name="connsiteY40-9516" fmla="*/ 2103 h 10000"/>
              <a:gd name="connsiteX41-9517" fmla="*/ 2180 w 10000"/>
              <a:gd name="connsiteY41-9518" fmla="*/ 2421 h 10000"/>
              <a:gd name="connsiteX42-9519" fmla="*/ 1960 w 10000"/>
              <a:gd name="connsiteY42-9520" fmla="*/ 2950 h 10000"/>
              <a:gd name="connsiteX43-9521" fmla="*/ 1960 w 10000"/>
              <a:gd name="connsiteY43-9522" fmla="*/ 3479 h 10000"/>
              <a:gd name="connsiteX44-9523" fmla="*/ 1960 w 10000"/>
              <a:gd name="connsiteY44-9524" fmla="*/ 3995 h 10000"/>
              <a:gd name="connsiteX45-9525" fmla="*/ 1960 w 10000"/>
              <a:gd name="connsiteY45-9526" fmla="*/ 4418 h 10000"/>
              <a:gd name="connsiteX46-9527" fmla="*/ 1960 w 10000"/>
              <a:gd name="connsiteY46-9528" fmla="*/ 4841 h 10000"/>
              <a:gd name="connsiteX47-9529" fmla="*/ 1960 w 10000"/>
              <a:gd name="connsiteY47-9530" fmla="*/ 5265 h 10000"/>
              <a:gd name="connsiteX48-9531" fmla="*/ 2180 w 10000"/>
              <a:gd name="connsiteY48-9532" fmla="*/ 5582 h 10000"/>
              <a:gd name="connsiteX49-9533" fmla="*/ 2180 w 10000"/>
              <a:gd name="connsiteY49-9534" fmla="*/ 5899 h 10000"/>
              <a:gd name="connsiteX50-9535" fmla="*/ 2180 w 10000"/>
              <a:gd name="connsiteY50-9536" fmla="*/ 6111 h 10000"/>
              <a:gd name="connsiteX51-9537" fmla="*/ 2180 w 10000"/>
              <a:gd name="connsiteY51-9538" fmla="*/ 6310 h 10000"/>
              <a:gd name="connsiteX52-9539" fmla="*/ 2180 w 10000"/>
              <a:gd name="connsiteY52-9540" fmla="*/ 6944 h 10000"/>
              <a:gd name="connsiteX53-9541" fmla="*/ 2397 w 10000"/>
              <a:gd name="connsiteY53-9542" fmla="*/ 7579 h 10000"/>
              <a:gd name="connsiteX54-9543" fmla="*/ 2615 w 10000"/>
              <a:gd name="connsiteY54-9544" fmla="*/ 7897 h 10000"/>
              <a:gd name="connsiteX55-9545" fmla="*/ 2615 w 10000"/>
              <a:gd name="connsiteY55-9546" fmla="*/ 8108 h 10000"/>
              <a:gd name="connsiteX56-9547" fmla="*/ 2834 w 10000"/>
              <a:gd name="connsiteY56-9548" fmla="*/ 8320 h 10000"/>
              <a:gd name="connsiteX57-9549" fmla="*/ 10000 w 10000"/>
              <a:gd name="connsiteY57-9550" fmla="*/ 9683 h 10000"/>
              <a:gd name="connsiteX58-9551" fmla="*/ 9128 w 10000"/>
              <a:gd name="connsiteY58-9552" fmla="*/ 9788 h 10000"/>
              <a:gd name="connsiteX59-9553" fmla="*/ 8473 w 10000"/>
              <a:gd name="connsiteY59-9554" fmla="*/ 9894 h 10000"/>
              <a:gd name="connsiteX60-9555" fmla="*/ 7602 w 10000"/>
              <a:gd name="connsiteY60-9556" fmla="*/ 10000 h 10000"/>
              <a:gd name="connsiteX61-9557" fmla="*/ 6512 w 10000"/>
              <a:gd name="connsiteY61-9558" fmla="*/ 10000 h 10000"/>
              <a:gd name="connsiteX0-9559" fmla="*/ 6512 w 10000"/>
              <a:gd name="connsiteY0-9560" fmla="*/ 10000 h 10000"/>
              <a:gd name="connsiteX1-9561" fmla="*/ 1960 w 10000"/>
              <a:gd name="connsiteY1-9562" fmla="*/ 8942 h 10000"/>
              <a:gd name="connsiteX2-9563" fmla="*/ 1527 w 10000"/>
              <a:gd name="connsiteY2-9564" fmla="*/ 8638 h 10000"/>
              <a:gd name="connsiteX3-9565" fmla="*/ 1309 w 10000"/>
              <a:gd name="connsiteY3-9566" fmla="*/ 8320 h 10000"/>
              <a:gd name="connsiteX4-9567" fmla="*/ 1090 w 10000"/>
              <a:gd name="connsiteY4-9568" fmla="*/ 8003 h 10000"/>
              <a:gd name="connsiteX5-9569" fmla="*/ 1090 w 10000"/>
              <a:gd name="connsiteY5-9570" fmla="*/ 7685 h 10000"/>
              <a:gd name="connsiteX6-9571" fmla="*/ 872 w 10000"/>
              <a:gd name="connsiteY6-9572" fmla="*/ 7474 h 10000"/>
              <a:gd name="connsiteX7-9573" fmla="*/ 872 w 10000"/>
              <a:gd name="connsiteY7-9574" fmla="*/ 7156 h 10000"/>
              <a:gd name="connsiteX8-9575" fmla="*/ 872 w 10000"/>
              <a:gd name="connsiteY8-9576" fmla="*/ 6733 h 10000"/>
              <a:gd name="connsiteX9-9577" fmla="*/ 872 w 10000"/>
              <a:gd name="connsiteY9-9578" fmla="*/ 6310 h 10000"/>
              <a:gd name="connsiteX10-9579" fmla="*/ 872 w 10000"/>
              <a:gd name="connsiteY10-9580" fmla="*/ 5794 h 10000"/>
              <a:gd name="connsiteX11-9581" fmla="*/ 872 w 10000"/>
              <a:gd name="connsiteY11-9582" fmla="*/ 5159 h 10000"/>
              <a:gd name="connsiteX12-9583" fmla="*/ 872 w 10000"/>
              <a:gd name="connsiteY12-9584" fmla="*/ 4524 h 10000"/>
              <a:gd name="connsiteX13-9585" fmla="*/ 872 w 10000"/>
              <a:gd name="connsiteY13-9586" fmla="*/ 3690 h 10000"/>
              <a:gd name="connsiteX14-9587" fmla="*/ 872 w 10000"/>
              <a:gd name="connsiteY14-9588" fmla="*/ 2950 h 10000"/>
              <a:gd name="connsiteX15-9589" fmla="*/ 872 w 10000"/>
              <a:gd name="connsiteY15-9590" fmla="*/ 2315 h 10000"/>
              <a:gd name="connsiteX16-9591" fmla="*/ 654 w 10000"/>
              <a:gd name="connsiteY16-9592" fmla="*/ 1786 h 10000"/>
              <a:gd name="connsiteX17-9593" fmla="*/ 654 w 10000"/>
              <a:gd name="connsiteY17-9594" fmla="*/ 1362 h 10000"/>
              <a:gd name="connsiteX18-9595" fmla="*/ 654 w 10000"/>
              <a:gd name="connsiteY18-9596" fmla="*/ 952 h 10000"/>
              <a:gd name="connsiteX19-9597" fmla="*/ 654 w 10000"/>
              <a:gd name="connsiteY19-9598" fmla="*/ 635 h 10000"/>
              <a:gd name="connsiteX20-9599" fmla="*/ 437 w 10000"/>
              <a:gd name="connsiteY20-9600" fmla="*/ 529 h 10000"/>
              <a:gd name="connsiteX21-9601" fmla="*/ 437 w 10000"/>
              <a:gd name="connsiteY21-9602" fmla="*/ 423 h 10000"/>
              <a:gd name="connsiteX22-9603" fmla="*/ 217 w 10000"/>
              <a:gd name="connsiteY22-9604" fmla="*/ 317 h 10000"/>
              <a:gd name="connsiteX23-9605" fmla="*/ 0 w 10000"/>
              <a:gd name="connsiteY23-9606" fmla="*/ 212 h 10000"/>
              <a:gd name="connsiteX24-9607" fmla="*/ 0 w 10000"/>
              <a:gd name="connsiteY24-9608" fmla="*/ 106 h 10000"/>
              <a:gd name="connsiteX25-9609" fmla="*/ 0 w 10000"/>
              <a:gd name="connsiteY25-9610" fmla="*/ 0 h 10000"/>
              <a:gd name="connsiteX26-9611" fmla="*/ 217 w 10000"/>
              <a:gd name="connsiteY26-9612" fmla="*/ 0 h 10000"/>
              <a:gd name="connsiteX27-9613" fmla="*/ 437 w 10000"/>
              <a:gd name="connsiteY27-9614" fmla="*/ 0 h 10000"/>
              <a:gd name="connsiteX28-9615" fmla="*/ 654 w 10000"/>
              <a:gd name="connsiteY28-9616" fmla="*/ 0 h 10000"/>
              <a:gd name="connsiteX29-9617" fmla="*/ 1090 w 10000"/>
              <a:gd name="connsiteY29-9618" fmla="*/ 0 h 10000"/>
              <a:gd name="connsiteX30-9619" fmla="*/ 1744 w 10000"/>
              <a:gd name="connsiteY30-9620" fmla="*/ 106 h 10000"/>
              <a:gd name="connsiteX31-9621" fmla="*/ 1960 w 10000"/>
              <a:gd name="connsiteY31-9622" fmla="*/ 212 h 10000"/>
              <a:gd name="connsiteX32-9623" fmla="*/ 2180 w 10000"/>
              <a:gd name="connsiteY32-9624" fmla="*/ 317 h 10000"/>
              <a:gd name="connsiteX33-9625" fmla="*/ 2397 w 10000"/>
              <a:gd name="connsiteY33-9626" fmla="*/ 423 h 10000"/>
              <a:gd name="connsiteX34-9627" fmla="*/ 2397 w 10000"/>
              <a:gd name="connsiteY34-9628" fmla="*/ 635 h 10000"/>
              <a:gd name="connsiteX35-9629" fmla="*/ 2397 w 10000"/>
              <a:gd name="connsiteY35-9630" fmla="*/ 952 h 10000"/>
              <a:gd name="connsiteX36-9631" fmla="*/ 2180 w 10000"/>
              <a:gd name="connsiteY36-9632" fmla="*/ 1058 h 10000"/>
              <a:gd name="connsiteX37-9633" fmla="*/ 2180 w 10000"/>
              <a:gd name="connsiteY37-9634" fmla="*/ 1164 h 10000"/>
              <a:gd name="connsiteX38-9635" fmla="*/ 2180 w 10000"/>
              <a:gd name="connsiteY38-9636" fmla="*/ 1468 h 10000"/>
              <a:gd name="connsiteX39-9637" fmla="*/ 2180 w 10000"/>
              <a:gd name="connsiteY39-9638" fmla="*/ 1680 h 10000"/>
              <a:gd name="connsiteX40-9639" fmla="*/ 2180 w 10000"/>
              <a:gd name="connsiteY40-9640" fmla="*/ 2103 h 10000"/>
              <a:gd name="connsiteX41-9641" fmla="*/ 2180 w 10000"/>
              <a:gd name="connsiteY41-9642" fmla="*/ 2421 h 10000"/>
              <a:gd name="connsiteX42-9643" fmla="*/ 1960 w 10000"/>
              <a:gd name="connsiteY42-9644" fmla="*/ 2950 h 10000"/>
              <a:gd name="connsiteX43-9645" fmla="*/ 1960 w 10000"/>
              <a:gd name="connsiteY43-9646" fmla="*/ 3479 h 10000"/>
              <a:gd name="connsiteX44-9647" fmla="*/ 1960 w 10000"/>
              <a:gd name="connsiteY44-9648" fmla="*/ 3995 h 10000"/>
              <a:gd name="connsiteX45-9649" fmla="*/ 1960 w 10000"/>
              <a:gd name="connsiteY45-9650" fmla="*/ 4418 h 10000"/>
              <a:gd name="connsiteX46-9651" fmla="*/ 1960 w 10000"/>
              <a:gd name="connsiteY46-9652" fmla="*/ 4841 h 10000"/>
              <a:gd name="connsiteX47-9653" fmla="*/ 1960 w 10000"/>
              <a:gd name="connsiteY47-9654" fmla="*/ 5265 h 10000"/>
              <a:gd name="connsiteX48-9655" fmla="*/ 2180 w 10000"/>
              <a:gd name="connsiteY48-9656" fmla="*/ 5582 h 10000"/>
              <a:gd name="connsiteX49-9657" fmla="*/ 2180 w 10000"/>
              <a:gd name="connsiteY49-9658" fmla="*/ 5899 h 10000"/>
              <a:gd name="connsiteX50-9659" fmla="*/ 2180 w 10000"/>
              <a:gd name="connsiteY50-9660" fmla="*/ 6111 h 10000"/>
              <a:gd name="connsiteX51-9661" fmla="*/ 2180 w 10000"/>
              <a:gd name="connsiteY51-9662" fmla="*/ 6310 h 10000"/>
              <a:gd name="connsiteX52-9663" fmla="*/ 2180 w 10000"/>
              <a:gd name="connsiteY52-9664" fmla="*/ 6944 h 10000"/>
              <a:gd name="connsiteX53-9665" fmla="*/ 2397 w 10000"/>
              <a:gd name="connsiteY53-9666" fmla="*/ 7579 h 10000"/>
              <a:gd name="connsiteX54-9667" fmla="*/ 2615 w 10000"/>
              <a:gd name="connsiteY54-9668" fmla="*/ 7897 h 10000"/>
              <a:gd name="connsiteX55-9669" fmla="*/ 2615 w 10000"/>
              <a:gd name="connsiteY55-9670" fmla="*/ 8108 h 10000"/>
              <a:gd name="connsiteX56-9671" fmla="*/ 2834 w 10000"/>
              <a:gd name="connsiteY56-9672" fmla="*/ 8320 h 10000"/>
              <a:gd name="connsiteX57-9673" fmla="*/ 10000 w 10000"/>
              <a:gd name="connsiteY57-9674" fmla="*/ 9683 h 10000"/>
              <a:gd name="connsiteX58-9675" fmla="*/ 9128 w 10000"/>
              <a:gd name="connsiteY58-9676" fmla="*/ 9788 h 10000"/>
              <a:gd name="connsiteX59-9677" fmla="*/ 8473 w 10000"/>
              <a:gd name="connsiteY59-9678" fmla="*/ 9894 h 10000"/>
              <a:gd name="connsiteX60-9679" fmla="*/ 6512 w 10000"/>
              <a:gd name="connsiteY60-9680" fmla="*/ 10000 h 10000"/>
              <a:gd name="connsiteX0-9681" fmla="*/ 6512 w 10000"/>
              <a:gd name="connsiteY0-9682" fmla="*/ 10000 h 10000"/>
              <a:gd name="connsiteX1-9683" fmla="*/ 1960 w 10000"/>
              <a:gd name="connsiteY1-9684" fmla="*/ 8942 h 10000"/>
              <a:gd name="connsiteX2-9685" fmla="*/ 1527 w 10000"/>
              <a:gd name="connsiteY2-9686" fmla="*/ 8638 h 10000"/>
              <a:gd name="connsiteX3-9687" fmla="*/ 1309 w 10000"/>
              <a:gd name="connsiteY3-9688" fmla="*/ 8320 h 10000"/>
              <a:gd name="connsiteX4-9689" fmla="*/ 1090 w 10000"/>
              <a:gd name="connsiteY4-9690" fmla="*/ 8003 h 10000"/>
              <a:gd name="connsiteX5-9691" fmla="*/ 1090 w 10000"/>
              <a:gd name="connsiteY5-9692" fmla="*/ 7685 h 10000"/>
              <a:gd name="connsiteX6-9693" fmla="*/ 872 w 10000"/>
              <a:gd name="connsiteY6-9694" fmla="*/ 7474 h 10000"/>
              <a:gd name="connsiteX7-9695" fmla="*/ 872 w 10000"/>
              <a:gd name="connsiteY7-9696" fmla="*/ 7156 h 10000"/>
              <a:gd name="connsiteX8-9697" fmla="*/ 872 w 10000"/>
              <a:gd name="connsiteY8-9698" fmla="*/ 6733 h 10000"/>
              <a:gd name="connsiteX9-9699" fmla="*/ 872 w 10000"/>
              <a:gd name="connsiteY9-9700" fmla="*/ 6310 h 10000"/>
              <a:gd name="connsiteX10-9701" fmla="*/ 872 w 10000"/>
              <a:gd name="connsiteY10-9702" fmla="*/ 5794 h 10000"/>
              <a:gd name="connsiteX11-9703" fmla="*/ 872 w 10000"/>
              <a:gd name="connsiteY11-9704" fmla="*/ 5159 h 10000"/>
              <a:gd name="connsiteX12-9705" fmla="*/ 872 w 10000"/>
              <a:gd name="connsiteY12-9706" fmla="*/ 4524 h 10000"/>
              <a:gd name="connsiteX13-9707" fmla="*/ 872 w 10000"/>
              <a:gd name="connsiteY13-9708" fmla="*/ 3690 h 10000"/>
              <a:gd name="connsiteX14-9709" fmla="*/ 872 w 10000"/>
              <a:gd name="connsiteY14-9710" fmla="*/ 2950 h 10000"/>
              <a:gd name="connsiteX15-9711" fmla="*/ 872 w 10000"/>
              <a:gd name="connsiteY15-9712" fmla="*/ 2315 h 10000"/>
              <a:gd name="connsiteX16-9713" fmla="*/ 654 w 10000"/>
              <a:gd name="connsiteY16-9714" fmla="*/ 1786 h 10000"/>
              <a:gd name="connsiteX17-9715" fmla="*/ 654 w 10000"/>
              <a:gd name="connsiteY17-9716" fmla="*/ 1362 h 10000"/>
              <a:gd name="connsiteX18-9717" fmla="*/ 654 w 10000"/>
              <a:gd name="connsiteY18-9718" fmla="*/ 952 h 10000"/>
              <a:gd name="connsiteX19-9719" fmla="*/ 654 w 10000"/>
              <a:gd name="connsiteY19-9720" fmla="*/ 635 h 10000"/>
              <a:gd name="connsiteX20-9721" fmla="*/ 437 w 10000"/>
              <a:gd name="connsiteY20-9722" fmla="*/ 529 h 10000"/>
              <a:gd name="connsiteX21-9723" fmla="*/ 437 w 10000"/>
              <a:gd name="connsiteY21-9724" fmla="*/ 423 h 10000"/>
              <a:gd name="connsiteX22-9725" fmla="*/ 217 w 10000"/>
              <a:gd name="connsiteY22-9726" fmla="*/ 317 h 10000"/>
              <a:gd name="connsiteX23-9727" fmla="*/ 0 w 10000"/>
              <a:gd name="connsiteY23-9728" fmla="*/ 212 h 10000"/>
              <a:gd name="connsiteX24-9729" fmla="*/ 0 w 10000"/>
              <a:gd name="connsiteY24-9730" fmla="*/ 106 h 10000"/>
              <a:gd name="connsiteX25-9731" fmla="*/ 0 w 10000"/>
              <a:gd name="connsiteY25-9732" fmla="*/ 0 h 10000"/>
              <a:gd name="connsiteX26-9733" fmla="*/ 217 w 10000"/>
              <a:gd name="connsiteY26-9734" fmla="*/ 0 h 10000"/>
              <a:gd name="connsiteX27-9735" fmla="*/ 437 w 10000"/>
              <a:gd name="connsiteY27-9736" fmla="*/ 0 h 10000"/>
              <a:gd name="connsiteX28-9737" fmla="*/ 654 w 10000"/>
              <a:gd name="connsiteY28-9738" fmla="*/ 0 h 10000"/>
              <a:gd name="connsiteX29-9739" fmla="*/ 1090 w 10000"/>
              <a:gd name="connsiteY29-9740" fmla="*/ 0 h 10000"/>
              <a:gd name="connsiteX30-9741" fmla="*/ 1744 w 10000"/>
              <a:gd name="connsiteY30-9742" fmla="*/ 106 h 10000"/>
              <a:gd name="connsiteX31-9743" fmla="*/ 1960 w 10000"/>
              <a:gd name="connsiteY31-9744" fmla="*/ 212 h 10000"/>
              <a:gd name="connsiteX32-9745" fmla="*/ 2180 w 10000"/>
              <a:gd name="connsiteY32-9746" fmla="*/ 317 h 10000"/>
              <a:gd name="connsiteX33-9747" fmla="*/ 2397 w 10000"/>
              <a:gd name="connsiteY33-9748" fmla="*/ 423 h 10000"/>
              <a:gd name="connsiteX34-9749" fmla="*/ 2397 w 10000"/>
              <a:gd name="connsiteY34-9750" fmla="*/ 635 h 10000"/>
              <a:gd name="connsiteX35-9751" fmla="*/ 2397 w 10000"/>
              <a:gd name="connsiteY35-9752" fmla="*/ 952 h 10000"/>
              <a:gd name="connsiteX36-9753" fmla="*/ 2180 w 10000"/>
              <a:gd name="connsiteY36-9754" fmla="*/ 1058 h 10000"/>
              <a:gd name="connsiteX37-9755" fmla="*/ 2180 w 10000"/>
              <a:gd name="connsiteY37-9756" fmla="*/ 1164 h 10000"/>
              <a:gd name="connsiteX38-9757" fmla="*/ 2180 w 10000"/>
              <a:gd name="connsiteY38-9758" fmla="*/ 1468 h 10000"/>
              <a:gd name="connsiteX39-9759" fmla="*/ 2180 w 10000"/>
              <a:gd name="connsiteY39-9760" fmla="*/ 1680 h 10000"/>
              <a:gd name="connsiteX40-9761" fmla="*/ 2180 w 10000"/>
              <a:gd name="connsiteY40-9762" fmla="*/ 2103 h 10000"/>
              <a:gd name="connsiteX41-9763" fmla="*/ 2180 w 10000"/>
              <a:gd name="connsiteY41-9764" fmla="*/ 2421 h 10000"/>
              <a:gd name="connsiteX42-9765" fmla="*/ 1960 w 10000"/>
              <a:gd name="connsiteY42-9766" fmla="*/ 2950 h 10000"/>
              <a:gd name="connsiteX43-9767" fmla="*/ 1960 w 10000"/>
              <a:gd name="connsiteY43-9768" fmla="*/ 3479 h 10000"/>
              <a:gd name="connsiteX44-9769" fmla="*/ 1960 w 10000"/>
              <a:gd name="connsiteY44-9770" fmla="*/ 3995 h 10000"/>
              <a:gd name="connsiteX45-9771" fmla="*/ 1960 w 10000"/>
              <a:gd name="connsiteY45-9772" fmla="*/ 4418 h 10000"/>
              <a:gd name="connsiteX46-9773" fmla="*/ 1960 w 10000"/>
              <a:gd name="connsiteY46-9774" fmla="*/ 4841 h 10000"/>
              <a:gd name="connsiteX47-9775" fmla="*/ 1960 w 10000"/>
              <a:gd name="connsiteY47-9776" fmla="*/ 5265 h 10000"/>
              <a:gd name="connsiteX48-9777" fmla="*/ 2180 w 10000"/>
              <a:gd name="connsiteY48-9778" fmla="*/ 5582 h 10000"/>
              <a:gd name="connsiteX49-9779" fmla="*/ 2180 w 10000"/>
              <a:gd name="connsiteY49-9780" fmla="*/ 5899 h 10000"/>
              <a:gd name="connsiteX50-9781" fmla="*/ 2180 w 10000"/>
              <a:gd name="connsiteY50-9782" fmla="*/ 6111 h 10000"/>
              <a:gd name="connsiteX51-9783" fmla="*/ 2180 w 10000"/>
              <a:gd name="connsiteY51-9784" fmla="*/ 6310 h 10000"/>
              <a:gd name="connsiteX52-9785" fmla="*/ 2180 w 10000"/>
              <a:gd name="connsiteY52-9786" fmla="*/ 6944 h 10000"/>
              <a:gd name="connsiteX53-9787" fmla="*/ 2397 w 10000"/>
              <a:gd name="connsiteY53-9788" fmla="*/ 7579 h 10000"/>
              <a:gd name="connsiteX54-9789" fmla="*/ 2615 w 10000"/>
              <a:gd name="connsiteY54-9790" fmla="*/ 7897 h 10000"/>
              <a:gd name="connsiteX55-9791" fmla="*/ 2615 w 10000"/>
              <a:gd name="connsiteY55-9792" fmla="*/ 8108 h 10000"/>
              <a:gd name="connsiteX56-9793" fmla="*/ 2834 w 10000"/>
              <a:gd name="connsiteY56-9794" fmla="*/ 8320 h 10000"/>
              <a:gd name="connsiteX57-9795" fmla="*/ 10000 w 10000"/>
              <a:gd name="connsiteY57-9796" fmla="*/ 9683 h 10000"/>
              <a:gd name="connsiteX58-9797" fmla="*/ 9128 w 10000"/>
              <a:gd name="connsiteY58-9798" fmla="*/ 9788 h 10000"/>
              <a:gd name="connsiteX59-9799" fmla="*/ 8473 w 10000"/>
              <a:gd name="connsiteY59-9800" fmla="*/ 9894 h 10000"/>
              <a:gd name="connsiteX0-9801" fmla="*/ 1960 w 10000"/>
              <a:gd name="connsiteY0-9802" fmla="*/ 8942 h 9894"/>
              <a:gd name="connsiteX1-9803" fmla="*/ 1527 w 10000"/>
              <a:gd name="connsiteY1-9804" fmla="*/ 8638 h 9894"/>
              <a:gd name="connsiteX2-9805" fmla="*/ 1309 w 10000"/>
              <a:gd name="connsiteY2-9806" fmla="*/ 8320 h 9894"/>
              <a:gd name="connsiteX3-9807" fmla="*/ 1090 w 10000"/>
              <a:gd name="connsiteY3-9808" fmla="*/ 8003 h 9894"/>
              <a:gd name="connsiteX4-9809" fmla="*/ 1090 w 10000"/>
              <a:gd name="connsiteY4-9810" fmla="*/ 7685 h 9894"/>
              <a:gd name="connsiteX5-9811" fmla="*/ 872 w 10000"/>
              <a:gd name="connsiteY5-9812" fmla="*/ 7474 h 9894"/>
              <a:gd name="connsiteX6-9813" fmla="*/ 872 w 10000"/>
              <a:gd name="connsiteY6-9814" fmla="*/ 7156 h 9894"/>
              <a:gd name="connsiteX7-9815" fmla="*/ 872 w 10000"/>
              <a:gd name="connsiteY7-9816" fmla="*/ 6733 h 9894"/>
              <a:gd name="connsiteX8-9817" fmla="*/ 872 w 10000"/>
              <a:gd name="connsiteY8-9818" fmla="*/ 6310 h 9894"/>
              <a:gd name="connsiteX9-9819" fmla="*/ 872 w 10000"/>
              <a:gd name="connsiteY9-9820" fmla="*/ 5794 h 9894"/>
              <a:gd name="connsiteX10-9821" fmla="*/ 872 w 10000"/>
              <a:gd name="connsiteY10-9822" fmla="*/ 5159 h 9894"/>
              <a:gd name="connsiteX11-9823" fmla="*/ 872 w 10000"/>
              <a:gd name="connsiteY11-9824" fmla="*/ 4524 h 9894"/>
              <a:gd name="connsiteX12-9825" fmla="*/ 872 w 10000"/>
              <a:gd name="connsiteY12-9826" fmla="*/ 3690 h 9894"/>
              <a:gd name="connsiteX13-9827" fmla="*/ 872 w 10000"/>
              <a:gd name="connsiteY13-9828" fmla="*/ 2950 h 9894"/>
              <a:gd name="connsiteX14-9829" fmla="*/ 872 w 10000"/>
              <a:gd name="connsiteY14-9830" fmla="*/ 2315 h 9894"/>
              <a:gd name="connsiteX15-9831" fmla="*/ 654 w 10000"/>
              <a:gd name="connsiteY15-9832" fmla="*/ 1786 h 9894"/>
              <a:gd name="connsiteX16-9833" fmla="*/ 654 w 10000"/>
              <a:gd name="connsiteY16-9834" fmla="*/ 1362 h 9894"/>
              <a:gd name="connsiteX17-9835" fmla="*/ 654 w 10000"/>
              <a:gd name="connsiteY17-9836" fmla="*/ 952 h 9894"/>
              <a:gd name="connsiteX18-9837" fmla="*/ 654 w 10000"/>
              <a:gd name="connsiteY18-9838" fmla="*/ 635 h 9894"/>
              <a:gd name="connsiteX19-9839" fmla="*/ 437 w 10000"/>
              <a:gd name="connsiteY19-9840" fmla="*/ 529 h 9894"/>
              <a:gd name="connsiteX20-9841" fmla="*/ 437 w 10000"/>
              <a:gd name="connsiteY20-9842" fmla="*/ 423 h 9894"/>
              <a:gd name="connsiteX21-9843" fmla="*/ 217 w 10000"/>
              <a:gd name="connsiteY21-9844" fmla="*/ 317 h 9894"/>
              <a:gd name="connsiteX22-9845" fmla="*/ 0 w 10000"/>
              <a:gd name="connsiteY22-9846" fmla="*/ 212 h 9894"/>
              <a:gd name="connsiteX23-9847" fmla="*/ 0 w 10000"/>
              <a:gd name="connsiteY23-9848" fmla="*/ 106 h 9894"/>
              <a:gd name="connsiteX24-9849" fmla="*/ 0 w 10000"/>
              <a:gd name="connsiteY24-9850" fmla="*/ 0 h 9894"/>
              <a:gd name="connsiteX25-9851" fmla="*/ 217 w 10000"/>
              <a:gd name="connsiteY25-9852" fmla="*/ 0 h 9894"/>
              <a:gd name="connsiteX26-9853" fmla="*/ 437 w 10000"/>
              <a:gd name="connsiteY26-9854" fmla="*/ 0 h 9894"/>
              <a:gd name="connsiteX27-9855" fmla="*/ 654 w 10000"/>
              <a:gd name="connsiteY27-9856" fmla="*/ 0 h 9894"/>
              <a:gd name="connsiteX28-9857" fmla="*/ 1090 w 10000"/>
              <a:gd name="connsiteY28-9858" fmla="*/ 0 h 9894"/>
              <a:gd name="connsiteX29-9859" fmla="*/ 1744 w 10000"/>
              <a:gd name="connsiteY29-9860" fmla="*/ 106 h 9894"/>
              <a:gd name="connsiteX30-9861" fmla="*/ 1960 w 10000"/>
              <a:gd name="connsiteY30-9862" fmla="*/ 212 h 9894"/>
              <a:gd name="connsiteX31-9863" fmla="*/ 2180 w 10000"/>
              <a:gd name="connsiteY31-9864" fmla="*/ 317 h 9894"/>
              <a:gd name="connsiteX32-9865" fmla="*/ 2397 w 10000"/>
              <a:gd name="connsiteY32-9866" fmla="*/ 423 h 9894"/>
              <a:gd name="connsiteX33-9867" fmla="*/ 2397 w 10000"/>
              <a:gd name="connsiteY33-9868" fmla="*/ 635 h 9894"/>
              <a:gd name="connsiteX34-9869" fmla="*/ 2397 w 10000"/>
              <a:gd name="connsiteY34-9870" fmla="*/ 952 h 9894"/>
              <a:gd name="connsiteX35-9871" fmla="*/ 2180 w 10000"/>
              <a:gd name="connsiteY35-9872" fmla="*/ 1058 h 9894"/>
              <a:gd name="connsiteX36-9873" fmla="*/ 2180 w 10000"/>
              <a:gd name="connsiteY36-9874" fmla="*/ 1164 h 9894"/>
              <a:gd name="connsiteX37-9875" fmla="*/ 2180 w 10000"/>
              <a:gd name="connsiteY37-9876" fmla="*/ 1468 h 9894"/>
              <a:gd name="connsiteX38-9877" fmla="*/ 2180 w 10000"/>
              <a:gd name="connsiteY38-9878" fmla="*/ 1680 h 9894"/>
              <a:gd name="connsiteX39-9879" fmla="*/ 2180 w 10000"/>
              <a:gd name="connsiteY39-9880" fmla="*/ 2103 h 9894"/>
              <a:gd name="connsiteX40-9881" fmla="*/ 2180 w 10000"/>
              <a:gd name="connsiteY40-9882" fmla="*/ 2421 h 9894"/>
              <a:gd name="connsiteX41-9883" fmla="*/ 1960 w 10000"/>
              <a:gd name="connsiteY41-9884" fmla="*/ 2950 h 9894"/>
              <a:gd name="connsiteX42-9885" fmla="*/ 1960 w 10000"/>
              <a:gd name="connsiteY42-9886" fmla="*/ 3479 h 9894"/>
              <a:gd name="connsiteX43-9887" fmla="*/ 1960 w 10000"/>
              <a:gd name="connsiteY43-9888" fmla="*/ 3995 h 9894"/>
              <a:gd name="connsiteX44-9889" fmla="*/ 1960 w 10000"/>
              <a:gd name="connsiteY44-9890" fmla="*/ 4418 h 9894"/>
              <a:gd name="connsiteX45-9891" fmla="*/ 1960 w 10000"/>
              <a:gd name="connsiteY45-9892" fmla="*/ 4841 h 9894"/>
              <a:gd name="connsiteX46-9893" fmla="*/ 1960 w 10000"/>
              <a:gd name="connsiteY46-9894" fmla="*/ 5265 h 9894"/>
              <a:gd name="connsiteX47-9895" fmla="*/ 2180 w 10000"/>
              <a:gd name="connsiteY47-9896" fmla="*/ 5582 h 9894"/>
              <a:gd name="connsiteX48-9897" fmla="*/ 2180 w 10000"/>
              <a:gd name="connsiteY48-9898" fmla="*/ 5899 h 9894"/>
              <a:gd name="connsiteX49-9899" fmla="*/ 2180 w 10000"/>
              <a:gd name="connsiteY49-9900" fmla="*/ 6111 h 9894"/>
              <a:gd name="connsiteX50-9901" fmla="*/ 2180 w 10000"/>
              <a:gd name="connsiteY50-9902" fmla="*/ 6310 h 9894"/>
              <a:gd name="connsiteX51-9903" fmla="*/ 2180 w 10000"/>
              <a:gd name="connsiteY51-9904" fmla="*/ 6944 h 9894"/>
              <a:gd name="connsiteX52-9905" fmla="*/ 2397 w 10000"/>
              <a:gd name="connsiteY52-9906" fmla="*/ 7579 h 9894"/>
              <a:gd name="connsiteX53-9907" fmla="*/ 2615 w 10000"/>
              <a:gd name="connsiteY53-9908" fmla="*/ 7897 h 9894"/>
              <a:gd name="connsiteX54-9909" fmla="*/ 2615 w 10000"/>
              <a:gd name="connsiteY54-9910" fmla="*/ 8108 h 9894"/>
              <a:gd name="connsiteX55-9911" fmla="*/ 2834 w 10000"/>
              <a:gd name="connsiteY55-9912" fmla="*/ 8320 h 9894"/>
              <a:gd name="connsiteX56-9913" fmla="*/ 10000 w 10000"/>
              <a:gd name="connsiteY56-9914" fmla="*/ 9683 h 9894"/>
              <a:gd name="connsiteX57-9915" fmla="*/ 9128 w 10000"/>
              <a:gd name="connsiteY57-9916" fmla="*/ 9788 h 9894"/>
              <a:gd name="connsiteX58-9917" fmla="*/ 8473 w 10000"/>
              <a:gd name="connsiteY58-9918" fmla="*/ 9894 h 9894"/>
              <a:gd name="connsiteX0-9919" fmla="*/ 1960 w 10000"/>
              <a:gd name="connsiteY0-9920" fmla="*/ 9038 h 9893"/>
              <a:gd name="connsiteX1-9921" fmla="*/ 1527 w 10000"/>
              <a:gd name="connsiteY1-9922" fmla="*/ 8731 h 9893"/>
              <a:gd name="connsiteX2-9923" fmla="*/ 1309 w 10000"/>
              <a:gd name="connsiteY2-9924" fmla="*/ 8409 h 9893"/>
              <a:gd name="connsiteX3-9925" fmla="*/ 1090 w 10000"/>
              <a:gd name="connsiteY3-9926" fmla="*/ 8089 h 9893"/>
              <a:gd name="connsiteX4-9927" fmla="*/ 1090 w 10000"/>
              <a:gd name="connsiteY4-9928" fmla="*/ 7767 h 9893"/>
              <a:gd name="connsiteX5-9929" fmla="*/ 872 w 10000"/>
              <a:gd name="connsiteY5-9930" fmla="*/ 7554 h 9893"/>
              <a:gd name="connsiteX6-9931" fmla="*/ 872 w 10000"/>
              <a:gd name="connsiteY6-9932" fmla="*/ 7233 h 9893"/>
              <a:gd name="connsiteX7-9933" fmla="*/ 872 w 10000"/>
              <a:gd name="connsiteY7-9934" fmla="*/ 6805 h 9893"/>
              <a:gd name="connsiteX8-9935" fmla="*/ 872 w 10000"/>
              <a:gd name="connsiteY8-9936" fmla="*/ 6378 h 9893"/>
              <a:gd name="connsiteX9-9937" fmla="*/ 872 w 10000"/>
              <a:gd name="connsiteY9-9938" fmla="*/ 5856 h 9893"/>
              <a:gd name="connsiteX10-9939" fmla="*/ 872 w 10000"/>
              <a:gd name="connsiteY10-9940" fmla="*/ 5214 h 9893"/>
              <a:gd name="connsiteX11-9941" fmla="*/ 872 w 10000"/>
              <a:gd name="connsiteY11-9942" fmla="*/ 4572 h 9893"/>
              <a:gd name="connsiteX12-9943" fmla="*/ 872 w 10000"/>
              <a:gd name="connsiteY12-9944" fmla="*/ 3730 h 9893"/>
              <a:gd name="connsiteX13-9945" fmla="*/ 872 w 10000"/>
              <a:gd name="connsiteY13-9946" fmla="*/ 2982 h 9893"/>
              <a:gd name="connsiteX14-9947" fmla="*/ 872 w 10000"/>
              <a:gd name="connsiteY14-9948" fmla="*/ 2340 h 9893"/>
              <a:gd name="connsiteX15-9949" fmla="*/ 654 w 10000"/>
              <a:gd name="connsiteY15-9950" fmla="*/ 1805 h 9893"/>
              <a:gd name="connsiteX16-9951" fmla="*/ 654 w 10000"/>
              <a:gd name="connsiteY16-9952" fmla="*/ 1377 h 9893"/>
              <a:gd name="connsiteX17-9953" fmla="*/ 654 w 10000"/>
              <a:gd name="connsiteY17-9954" fmla="*/ 962 h 9893"/>
              <a:gd name="connsiteX18-9955" fmla="*/ 654 w 10000"/>
              <a:gd name="connsiteY18-9956" fmla="*/ 642 h 9893"/>
              <a:gd name="connsiteX19-9957" fmla="*/ 437 w 10000"/>
              <a:gd name="connsiteY19-9958" fmla="*/ 535 h 9893"/>
              <a:gd name="connsiteX20-9959" fmla="*/ 437 w 10000"/>
              <a:gd name="connsiteY20-9960" fmla="*/ 428 h 9893"/>
              <a:gd name="connsiteX21-9961" fmla="*/ 217 w 10000"/>
              <a:gd name="connsiteY21-9962" fmla="*/ 320 h 9893"/>
              <a:gd name="connsiteX22-9963" fmla="*/ 0 w 10000"/>
              <a:gd name="connsiteY22-9964" fmla="*/ 214 h 9893"/>
              <a:gd name="connsiteX23-9965" fmla="*/ 0 w 10000"/>
              <a:gd name="connsiteY23-9966" fmla="*/ 107 h 9893"/>
              <a:gd name="connsiteX24-9967" fmla="*/ 0 w 10000"/>
              <a:gd name="connsiteY24-9968" fmla="*/ 0 h 9893"/>
              <a:gd name="connsiteX25-9969" fmla="*/ 217 w 10000"/>
              <a:gd name="connsiteY25-9970" fmla="*/ 0 h 9893"/>
              <a:gd name="connsiteX26-9971" fmla="*/ 437 w 10000"/>
              <a:gd name="connsiteY26-9972" fmla="*/ 0 h 9893"/>
              <a:gd name="connsiteX27-9973" fmla="*/ 654 w 10000"/>
              <a:gd name="connsiteY27-9974" fmla="*/ 0 h 9893"/>
              <a:gd name="connsiteX28-9975" fmla="*/ 1090 w 10000"/>
              <a:gd name="connsiteY28-9976" fmla="*/ 0 h 9893"/>
              <a:gd name="connsiteX29-9977" fmla="*/ 1744 w 10000"/>
              <a:gd name="connsiteY29-9978" fmla="*/ 107 h 9893"/>
              <a:gd name="connsiteX30-9979" fmla="*/ 1960 w 10000"/>
              <a:gd name="connsiteY30-9980" fmla="*/ 214 h 9893"/>
              <a:gd name="connsiteX31-9981" fmla="*/ 2180 w 10000"/>
              <a:gd name="connsiteY31-9982" fmla="*/ 320 h 9893"/>
              <a:gd name="connsiteX32-9983" fmla="*/ 2397 w 10000"/>
              <a:gd name="connsiteY32-9984" fmla="*/ 428 h 9893"/>
              <a:gd name="connsiteX33-9985" fmla="*/ 2397 w 10000"/>
              <a:gd name="connsiteY33-9986" fmla="*/ 642 h 9893"/>
              <a:gd name="connsiteX34-9987" fmla="*/ 2397 w 10000"/>
              <a:gd name="connsiteY34-9988" fmla="*/ 962 h 9893"/>
              <a:gd name="connsiteX35-9989" fmla="*/ 2180 w 10000"/>
              <a:gd name="connsiteY35-9990" fmla="*/ 1069 h 9893"/>
              <a:gd name="connsiteX36-9991" fmla="*/ 2180 w 10000"/>
              <a:gd name="connsiteY36-9992" fmla="*/ 1176 h 9893"/>
              <a:gd name="connsiteX37-9993" fmla="*/ 2180 w 10000"/>
              <a:gd name="connsiteY37-9994" fmla="*/ 1484 h 9893"/>
              <a:gd name="connsiteX38-9995" fmla="*/ 2180 w 10000"/>
              <a:gd name="connsiteY38-9996" fmla="*/ 1698 h 9893"/>
              <a:gd name="connsiteX39-9997" fmla="*/ 2180 w 10000"/>
              <a:gd name="connsiteY39-9998" fmla="*/ 2126 h 9893"/>
              <a:gd name="connsiteX40-9999" fmla="*/ 2180 w 10000"/>
              <a:gd name="connsiteY40-10000" fmla="*/ 2447 h 9893"/>
              <a:gd name="connsiteX41-10001" fmla="*/ 1960 w 10000"/>
              <a:gd name="connsiteY41-10002" fmla="*/ 2982 h 9893"/>
              <a:gd name="connsiteX42-10003" fmla="*/ 1960 w 10000"/>
              <a:gd name="connsiteY42-10004" fmla="*/ 3516 h 9893"/>
              <a:gd name="connsiteX43-10005" fmla="*/ 1960 w 10000"/>
              <a:gd name="connsiteY43-10006" fmla="*/ 4038 h 9893"/>
              <a:gd name="connsiteX44-10007" fmla="*/ 1960 w 10000"/>
              <a:gd name="connsiteY44-10008" fmla="*/ 4465 h 9893"/>
              <a:gd name="connsiteX45-10009" fmla="*/ 1960 w 10000"/>
              <a:gd name="connsiteY45-10010" fmla="*/ 4893 h 9893"/>
              <a:gd name="connsiteX46-10011" fmla="*/ 1960 w 10000"/>
              <a:gd name="connsiteY46-10012" fmla="*/ 5321 h 9893"/>
              <a:gd name="connsiteX47-10013" fmla="*/ 2180 w 10000"/>
              <a:gd name="connsiteY47-10014" fmla="*/ 5642 h 9893"/>
              <a:gd name="connsiteX48-10015" fmla="*/ 2180 w 10000"/>
              <a:gd name="connsiteY48-10016" fmla="*/ 5962 h 9893"/>
              <a:gd name="connsiteX49-10017" fmla="*/ 2180 w 10000"/>
              <a:gd name="connsiteY49-10018" fmla="*/ 6176 h 9893"/>
              <a:gd name="connsiteX50-10019" fmla="*/ 2180 w 10000"/>
              <a:gd name="connsiteY50-10020" fmla="*/ 6378 h 9893"/>
              <a:gd name="connsiteX51-10021" fmla="*/ 2180 w 10000"/>
              <a:gd name="connsiteY51-10022" fmla="*/ 7018 h 9893"/>
              <a:gd name="connsiteX52-10023" fmla="*/ 2397 w 10000"/>
              <a:gd name="connsiteY52-10024" fmla="*/ 7660 h 9893"/>
              <a:gd name="connsiteX53-10025" fmla="*/ 2615 w 10000"/>
              <a:gd name="connsiteY53-10026" fmla="*/ 7982 h 9893"/>
              <a:gd name="connsiteX54-10027" fmla="*/ 2615 w 10000"/>
              <a:gd name="connsiteY54-10028" fmla="*/ 8195 h 9893"/>
              <a:gd name="connsiteX55-10029" fmla="*/ 2834 w 10000"/>
              <a:gd name="connsiteY55-10030" fmla="*/ 8409 h 9893"/>
              <a:gd name="connsiteX56-10031" fmla="*/ 10000 w 10000"/>
              <a:gd name="connsiteY56-10032" fmla="*/ 9787 h 9893"/>
              <a:gd name="connsiteX57-10033" fmla="*/ 9128 w 10000"/>
              <a:gd name="connsiteY57-10034" fmla="*/ 9893 h 9893"/>
              <a:gd name="connsiteX0-10035" fmla="*/ 1960 w 10000"/>
              <a:gd name="connsiteY0-10036" fmla="*/ 9136 h 9893"/>
              <a:gd name="connsiteX1-10037" fmla="*/ 1527 w 10000"/>
              <a:gd name="connsiteY1-10038" fmla="*/ 8825 h 9893"/>
              <a:gd name="connsiteX2-10039" fmla="*/ 1309 w 10000"/>
              <a:gd name="connsiteY2-10040" fmla="*/ 8500 h 9893"/>
              <a:gd name="connsiteX3-10041" fmla="*/ 1090 w 10000"/>
              <a:gd name="connsiteY3-10042" fmla="*/ 8176 h 9893"/>
              <a:gd name="connsiteX4-10043" fmla="*/ 1090 w 10000"/>
              <a:gd name="connsiteY4-10044" fmla="*/ 7851 h 9893"/>
              <a:gd name="connsiteX5-10045" fmla="*/ 872 w 10000"/>
              <a:gd name="connsiteY5-10046" fmla="*/ 7636 h 9893"/>
              <a:gd name="connsiteX6-10047" fmla="*/ 872 w 10000"/>
              <a:gd name="connsiteY6-10048" fmla="*/ 7311 h 9893"/>
              <a:gd name="connsiteX7-10049" fmla="*/ 872 w 10000"/>
              <a:gd name="connsiteY7-10050" fmla="*/ 6879 h 9893"/>
              <a:gd name="connsiteX8-10051" fmla="*/ 872 w 10000"/>
              <a:gd name="connsiteY8-10052" fmla="*/ 6447 h 9893"/>
              <a:gd name="connsiteX9-10053" fmla="*/ 872 w 10000"/>
              <a:gd name="connsiteY9-10054" fmla="*/ 5919 h 9893"/>
              <a:gd name="connsiteX10-10055" fmla="*/ 872 w 10000"/>
              <a:gd name="connsiteY10-10056" fmla="*/ 5270 h 9893"/>
              <a:gd name="connsiteX11-10057" fmla="*/ 872 w 10000"/>
              <a:gd name="connsiteY11-10058" fmla="*/ 4621 h 9893"/>
              <a:gd name="connsiteX12-10059" fmla="*/ 872 w 10000"/>
              <a:gd name="connsiteY12-10060" fmla="*/ 3770 h 9893"/>
              <a:gd name="connsiteX13-10061" fmla="*/ 872 w 10000"/>
              <a:gd name="connsiteY13-10062" fmla="*/ 3014 h 9893"/>
              <a:gd name="connsiteX14-10063" fmla="*/ 872 w 10000"/>
              <a:gd name="connsiteY14-10064" fmla="*/ 2365 h 9893"/>
              <a:gd name="connsiteX15-10065" fmla="*/ 654 w 10000"/>
              <a:gd name="connsiteY15-10066" fmla="*/ 1825 h 9893"/>
              <a:gd name="connsiteX16-10067" fmla="*/ 654 w 10000"/>
              <a:gd name="connsiteY16-10068" fmla="*/ 1392 h 9893"/>
              <a:gd name="connsiteX17-10069" fmla="*/ 654 w 10000"/>
              <a:gd name="connsiteY17-10070" fmla="*/ 972 h 9893"/>
              <a:gd name="connsiteX18-10071" fmla="*/ 654 w 10000"/>
              <a:gd name="connsiteY18-10072" fmla="*/ 649 h 9893"/>
              <a:gd name="connsiteX19-10073" fmla="*/ 437 w 10000"/>
              <a:gd name="connsiteY19-10074" fmla="*/ 541 h 9893"/>
              <a:gd name="connsiteX20-10075" fmla="*/ 437 w 10000"/>
              <a:gd name="connsiteY20-10076" fmla="*/ 433 h 9893"/>
              <a:gd name="connsiteX21-10077" fmla="*/ 217 w 10000"/>
              <a:gd name="connsiteY21-10078" fmla="*/ 323 h 9893"/>
              <a:gd name="connsiteX22-10079" fmla="*/ 0 w 10000"/>
              <a:gd name="connsiteY22-10080" fmla="*/ 216 h 9893"/>
              <a:gd name="connsiteX23-10081" fmla="*/ 0 w 10000"/>
              <a:gd name="connsiteY23-10082" fmla="*/ 108 h 9893"/>
              <a:gd name="connsiteX24-10083" fmla="*/ 0 w 10000"/>
              <a:gd name="connsiteY24-10084" fmla="*/ 0 h 9893"/>
              <a:gd name="connsiteX25-10085" fmla="*/ 217 w 10000"/>
              <a:gd name="connsiteY25-10086" fmla="*/ 0 h 9893"/>
              <a:gd name="connsiteX26-10087" fmla="*/ 437 w 10000"/>
              <a:gd name="connsiteY26-10088" fmla="*/ 0 h 9893"/>
              <a:gd name="connsiteX27-10089" fmla="*/ 654 w 10000"/>
              <a:gd name="connsiteY27-10090" fmla="*/ 0 h 9893"/>
              <a:gd name="connsiteX28-10091" fmla="*/ 1090 w 10000"/>
              <a:gd name="connsiteY28-10092" fmla="*/ 0 h 9893"/>
              <a:gd name="connsiteX29-10093" fmla="*/ 1744 w 10000"/>
              <a:gd name="connsiteY29-10094" fmla="*/ 108 h 9893"/>
              <a:gd name="connsiteX30-10095" fmla="*/ 1960 w 10000"/>
              <a:gd name="connsiteY30-10096" fmla="*/ 216 h 9893"/>
              <a:gd name="connsiteX31-10097" fmla="*/ 2180 w 10000"/>
              <a:gd name="connsiteY31-10098" fmla="*/ 323 h 9893"/>
              <a:gd name="connsiteX32-10099" fmla="*/ 2397 w 10000"/>
              <a:gd name="connsiteY32-10100" fmla="*/ 433 h 9893"/>
              <a:gd name="connsiteX33-10101" fmla="*/ 2397 w 10000"/>
              <a:gd name="connsiteY33-10102" fmla="*/ 649 h 9893"/>
              <a:gd name="connsiteX34-10103" fmla="*/ 2397 w 10000"/>
              <a:gd name="connsiteY34-10104" fmla="*/ 972 h 9893"/>
              <a:gd name="connsiteX35-10105" fmla="*/ 2180 w 10000"/>
              <a:gd name="connsiteY35-10106" fmla="*/ 1081 h 9893"/>
              <a:gd name="connsiteX36-10107" fmla="*/ 2180 w 10000"/>
              <a:gd name="connsiteY36-10108" fmla="*/ 1189 h 9893"/>
              <a:gd name="connsiteX37-10109" fmla="*/ 2180 w 10000"/>
              <a:gd name="connsiteY37-10110" fmla="*/ 1500 h 9893"/>
              <a:gd name="connsiteX38-10111" fmla="*/ 2180 w 10000"/>
              <a:gd name="connsiteY38-10112" fmla="*/ 1716 h 9893"/>
              <a:gd name="connsiteX39-10113" fmla="*/ 2180 w 10000"/>
              <a:gd name="connsiteY39-10114" fmla="*/ 2149 h 9893"/>
              <a:gd name="connsiteX40-10115" fmla="*/ 2180 w 10000"/>
              <a:gd name="connsiteY40-10116" fmla="*/ 2473 h 9893"/>
              <a:gd name="connsiteX41-10117" fmla="*/ 1960 w 10000"/>
              <a:gd name="connsiteY41-10118" fmla="*/ 3014 h 9893"/>
              <a:gd name="connsiteX42-10119" fmla="*/ 1960 w 10000"/>
              <a:gd name="connsiteY42-10120" fmla="*/ 3554 h 9893"/>
              <a:gd name="connsiteX43-10121" fmla="*/ 1960 w 10000"/>
              <a:gd name="connsiteY43-10122" fmla="*/ 4082 h 9893"/>
              <a:gd name="connsiteX44-10123" fmla="*/ 1960 w 10000"/>
              <a:gd name="connsiteY44-10124" fmla="*/ 4513 h 9893"/>
              <a:gd name="connsiteX45-10125" fmla="*/ 1960 w 10000"/>
              <a:gd name="connsiteY45-10126" fmla="*/ 4946 h 9893"/>
              <a:gd name="connsiteX46-10127" fmla="*/ 1960 w 10000"/>
              <a:gd name="connsiteY46-10128" fmla="*/ 5379 h 9893"/>
              <a:gd name="connsiteX47-10129" fmla="*/ 2180 w 10000"/>
              <a:gd name="connsiteY47-10130" fmla="*/ 5703 h 9893"/>
              <a:gd name="connsiteX48-10131" fmla="*/ 2180 w 10000"/>
              <a:gd name="connsiteY48-10132" fmla="*/ 6026 h 9893"/>
              <a:gd name="connsiteX49-10133" fmla="*/ 2180 w 10000"/>
              <a:gd name="connsiteY49-10134" fmla="*/ 6243 h 9893"/>
              <a:gd name="connsiteX50-10135" fmla="*/ 2180 w 10000"/>
              <a:gd name="connsiteY50-10136" fmla="*/ 6447 h 9893"/>
              <a:gd name="connsiteX51-10137" fmla="*/ 2180 w 10000"/>
              <a:gd name="connsiteY51-10138" fmla="*/ 7094 h 9893"/>
              <a:gd name="connsiteX52-10139" fmla="*/ 2397 w 10000"/>
              <a:gd name="connsiteY52-10140" fmla="*/ 7743 h 9893"/>
              <a:gd name="connsiteX53-10141" fmla="*/ 2615 w 10000"/>
              <a:gd name="connsiteY53-10142" fmla="*/ 8068 h 9893"/>
              <a:gd name="connsiteX54-10143" fmla="*/ 2615 w 10000"/>
              <a:gd name="connsiteY54-10144" fmla="*/ 8284 h 9893"/>
              <a:gd name="connsiteX55-10145" fmla="*/ 2834 w 10000"/>
              <a:gd name="connsiteY55-10146" fmla="*/ 8500 h 9893"/>
              <a:gd name="connsiteX56-10147" fmla="*/ 10000 w 10000"/>
              <a:gd name="connsiteY56-10148" fmla="*/ 9893 h 9893"/>
              <a:gd name="connsiteX0-10149" fmla="*/ 1960 w 2834"/>
              <a:gd name="connsiteY0-10150" fmla="*/ 9235 h 9235"/>
              <a:gd name="connsiteX1-10151" fmla="*/ 1527 w 2834"/>
              <a:gd name="connsiteY1-10152" fmla="*/ 8920 h 9235"/>
              <a:gd name="connsiteX2-10153" fmla="*/ 1309 w 2834"/>
              <a:gd name="connsiteY2-10154" fmla="*/ 8592 h 9235"/>
              <a:gd name="connsiteX3-10155" fmla="*/ 1090 w 2834"/>
              <a:gd name="connsiteY3-10156" fmla="*/ 8264 h 9235"/>
              <a:gd name="connsiteX4-10157" fmla="*/ 1090 w 2834"/>
              <a:gd name="connsiteY4-10158" fmla="*/ 7936 h 9235"/>
              <a:gd name="connsiteX5-10159" fmla="*/ 872 w 2834"/>
              <a:gd name="connsiteY5-10160" fmla="*/ 7719 h 9235"/>
              <a:gd name="connsiteX6-10161" fmla="*/ 872 w 2834"/>
              <a:gd name="connsiteY6-10162" fmla="*/ 7390 h 9235"/>
              <a:gd name="connsiteX7-10163" fmla="*/ 872 w 2834"/>
              <a:gd name="connsiteY7-10164" fmla="*/ 6953 h 9235"/>
              <a:gd name="connsiteX8-10165" fmla="*/ 872 w 2834"/>
              <a:gd name="connsiteY8-10166" fmla="*/ 6517 h 9235"/>
              <a:gd name="connsiteX9-10167" fmla="*/ 872 w 2834"/>
              <a:gd name="connsiteY9-10168" fmla="*/ 5983 h 9235"/>
              <a:gd name="connsiteX10-10169" fmla="*/ 872 w 2834"/>
              <a:gd name="connsiteY10-10170" fmla="*/ 5327 h 9235"/>
              <a:gd name="connsiteX11-10171" fmla="*/ 872 w 2834"/>
              <a:gd name="connsiteY11-10172" fmla="*/ 4671 h 9235"/>
              <a:gd name="connsiteX12-10173" fmla="*/ 872 w 2834"/>
              <a:gd name="connsiteY12-10174" fmla="*/ 3811 h 9235"/>
              <a:gd name="connsiteX13-10175" fmla="*/ 872 w 2834"/>
              <a:gd name="connsiteY13-10176" fmla="*/ 3047 h 9235"/>
              <a:gd name="connsiteX14-10177" fmla="*/ 872 w 2834"/>
              <a:gd name="connsiteY14-10178" fmla="*/ 2391 h 9235"/>
              <a:gd name="connsiteX15-10179" fmla="*/ 654 w 2834"/>
              <a:gd name="connsiteY15-10180" fmla="*/ 1845 h 9235"/>
              <a:gd name="connsiteX16-10181" fmla="*/ 654 w 2834"/>
              <a:gd name="connsiteY16-10182" fmla="*/ 1407 h 9235"/>
              <a:gd name="connsiteX17-10183" fmla="*/ 654 w 2834"/>
              <a:gd name="connsiteY17-10184" fmla="*/ 983 h 9235"/>
              <a:gd name="connsiteX18-10185" fmla="*/ 654 w 2834"/>
              <a:gd name="connsiteY18-10186" fmla="*/ 656 h 9235"/>
              <a:gd name="connsiteX19-10187" fmla="*/ 437 w 2834"/>
              <a:gd name="connsiteY19-10188" fmla="*/ 547 h 9235"/>
              <a:gd name="connsiteX20-10189" fmla="*/ 437 w 2834"/>
              <a:gd name="connsiteY20-10190" fmla="*/ 438 h 9235"/>
              <a:gd name="connsiteX21-10191" fmla="*/ 217 w 2834"/>
              <a:gd name="connsiteY21-10192" fmla="*/ 326 h 9235"/>
              <a:gd name="connsiteX22-10193" fmla="*/ 0 w 2834"/>
              <a:gd name="connsiteY22-10194" fmla="*/ 218 h 9235"/>
              <a:gd name="connsiteX23-10195" fmla="*/ 0 w 2834"/>
              <a:gd name="connsiteY23-10196" fmla="*/ 109 h 9235"/>
              <a:gd name="connsiteX24-10197" fmla="*/ 0 w 2834"/>
              <a:gd name="connsiteY24-10198" fmla="*/ 0 h 9235"/>
              <a:gd name="connsiteX25-10199" fmla="*/ 217 w 2834"/>
              <a:gd name="connsiteY25-10200" fmla="*/ 0 h 9235"/>
              <a:gd name="connsiteX26-10201" fmla="*/ 437 w 2834"/>
              <a:gd name="connsiteY26-10202" fmla="*/ 0 h 9235"/>
              <a:gd name="connsiteX27-10203" fmla="*/ 654 w 2834"/>
              <a:gd name="connsiteY27-10204" fmla="*/ 0 h 9235"/>
              <a:gd name="connsiteX28-10205" fmla="*/ 1090 w 2834"/>
              <a:gd name="connsiteY28-10206" fmla="*/ 0 h 9235"/>
              <a:gd name="connsiteX29-10207" fmla="*/ 1744 w 2834"/>
              <a:gd name="connsiteY29-10208" fmla="*/ 109 h 9235"/>
              <a:gd name="connsiteX30-10209" fmla="*/ 1960 w 2834"/>
              <a:gd name="connsiteY30-10210" fmla="*/ 218 h 9235"/>
              <a:gd name="connsiteX31-10211" fmla="*/ 2180 w 2834"/>
              <a:gd name="connsiteY31-10212" fmla="*/ 326 h 9235"/>
              <a:gd name="connsiteX32-10213" fmla="*/ 2397 w 2834"/>
              <a:gd name="connsiteY32-10214" fmla="*/ 438 h 9235"/>
              <a:gd name="connsiteX33-10215" fmla="*/ 2397 w 2834"/>
              <a:gd name="connsiteY33-10216" fmla="*/ 656 h 9235"/>
              <a:gd name="connsiteX34-10217" fmla="*/ 2397 w 2834"/>
              <a:gd name="connsiteY34-10218" fmla="*/ 983 h 9235"/>
              <a:gd name="connsiteX35-10219" fmla="*/ 2180 w 2834"/>
              <a:gd name="connsiteY35-10220" fmla="*/ 1093 h 9235"/>
              <a:gd name="connsiteX36-10221" fmla="*/ 2180 w 2834"/>
              <a:gd name="connsiteY36-10222" fmla="*/ 1202 h 9235"/>
              <a:gd name="connsiteX37-10223" fmla="*/ 2180 w 2834"/>
              <a:gd name="connsiteY37-10224" fmla="*/ 1516 h 9235"/>
              <a:gd name="connsiteX38-10225" fmla="*/ 2180 w 2834"/>
              <a:gd name="connsiteY38-10226" fmla="*/ 1735 h 9235"/>
              <a:gd name="connsiteX39-10227" fmla="*/ 2180 w 2834"/>
              <a:gd name="connsiteY39-10228" fmla="*/ 2172 h 9235"/>
              <a:gd name="connsiteX40-10229" fmla="*/ 2180 w 2834"/>
              <a:gd name="connsiteY40-10230" fmla="*/ 2500 h 9235"/>
              <a:gd name="connsiteX41-10231" fmla="*/ 1960 w 2834"/>
              <a:gd name="connsiteY41-10232" fmla="*/ 3047 h 9235"/>
              <a:gd name="connsiteX42-10233" fmla="*/ 1960 w 2834"/>
              <a:gd name="connsiteY42-10234" fmla="*/ 3592 h 9235"/>
              <a:gd name="connsiteX43-10235" fmla="*/ 1960 w 2834"/>
              <a:gd name="connsiteY43-10236" fmla="*/ 4126 h 9235"/>
              <a:gd name="connsiteX44-10237" fmla="*/ 1960 w 2834"/>
              <a:gd name="connsiteY44-10238" fmla="*/ 4562 h 9235"/>
              <a:gd name="connsiteX45-10239" fmla="*/ 1960 w 2834"/>
              <a:gd name="connsiteY45-10240" fmla="*/ 4999 h 9235"/>
              <a:gd name="connsiteX46-10241" fmla="*/ 1960 w 2834"/>
              <a:gd name="connsiteY46-10242" fmla="*/ 5437 h 9235"/>
              <a:gd name="connsiteX47-10243" fmla="*/ 2180 w 2834"/>
              <a:gd name="connsiteY47-10244" fmla="*/ 5765 h 9235"/>
              <a:gd name="connsiteX48-10245" fmla="*/ 2180 w 2834"/>
              <a:gd name="connsiteY48-10246" fmla="*/ 6091 h 9235"/>
              <a:gd name="connsiteX49-10247" fmla="*/ 2180 w 2834"/>
              <a:gd name="connsiteY49-10248" fmla="*/ 6311 h 9235"/>
              <a:gd name="connsiteX50-10249" fmla="*/ 2180 w 2834"/>
              <a:gd name="connsiteY50-10250" fmla="*/ 6517 h 9235"/>
              <a:gd name="connsiteX51-10251" fmla="*/ 2180 w 2834"/>
              <a:gd name="connsiteY51-10252" fmla="*/ 7171 h 9235"/>
              <a:gd name="connsiteX52-10253" fmla="*/ 2397 w 2834"/>
              <a:gd name="connsiteY52-10254" fmla="*/ 7827 h 9235"/>
              <a:gd name="connsiteX53-10255" fmla="*/ 2615 w 2834"/>
              <a:gd name="connsiteY53-10256" fmla="*/ 8155 h 9235"/>
              <a:gd name="connsiteX54-10257" fmla="*/ 2615 w 2834"/>
              <a:gd name="connsiteY54-10258" fmla="*/ 8374 h 9235"/>
              <a:gd name="connsiteX55-10259" fmla="*/ 2834 w 2834"/>
              <a:gd name="connsiteY55-10260" fmla="*/ 8592 h 9235"/>
              <a:gd name="connsiteX0-10261" fmla="*/ 5388 w 10000"/>
              <a:gd name="connsiteY0-10262" fmla="*/ 9659 h 9659"/>
              <a:gd name="connsiteX1-10263" fmla="*/ 4619 w 10000"/>
              <a:gd name="connsiteY1-10264" fmla="*/ 9304 h 9659"/>
              <a:gd name="connsiteX2-10265" fmla="*/ 3846 w 10000"/>
              <a:gd name="connsiteY2-10266" fmla="*/ 8949 h 9659"/>
              <a:gd name="connsiteX3-10267" fmla="*/ 3846 w 10000"/>
              <a:gd name="connsiteY3-10268" fmla="*/ 8593 h 9659"/>
              <a:gd name="connsiteX4-10269" fmla="*/ 3077 w 10000"/>
              <a:gd name="connsiteY4-10270" fmla="*/ 8358 h 9659"/>
              <a:gd name="connsiteX5-10271" fmla="*/ 3077 w 10000"/>
              <a:gd name="connsiteY5-10272" fmla="*/ 8002 h 9659"/>
              <a:gd name="connsiteX6-10273" fmla="*/ 3077 w 10000"/>
              <a:gd name="connsiteY6-10274" fmla="*/ 7529 h 9659"/>
              <a:gd name="connsiteX7-10275" fmla="*/ 3077 w 10000"/>
              <a:gd name="connsiteY7-10276" fmla="*/ 7057 h 9659"/>
              <a:gd name="connsiteX8-10277" fmla="*/ 3077 w 10000"/>
              <a:gd name="connsiteY8-10278" fmla="*/ 6479 h 9659"/>
              <a:gd name="connsiteX9-10279" fmla="*/ 3077 w 10000"/>
              <a:gd name="connsiteY9-10280" fmla="*/ 5768 h 9659"/>
              <a:gd name="connsiteX10-10281" fmla="*/ 3077 w 10000"/>
              <a:gd name="connsiteY10-10282" fmla="*/ 5058 h 9659"/>
              <a:gd name="connsiteX11-10283" fmla="*/ 3077 w 10000"/>
              <a:gd name="connsiteY11-10284" fmla="*/ 4127 h 9659"/>
              <a:gd name="connsiteX12-10285" fmla="*/ 3077 w 10000"/>
              <a:gd name="connsiteY12-10286" fmla="*/ 3299 h 9659"/>
              <a:gd name="connsiteX13-10287" fmla="*/ 3077 w 10000"/>
              <a:gd name="connsiteY13-10288" fmla="*/ 2589 h 9659"/>
              <a:gd name="connsiteX14-10289" fmla="*/ 2308 w 10000"/>
              <a:gd name="connsiteY14-10290" fmla="*/ 1998 h 9659"/>
              <a:gd name="connsiteX15-10291" fmla="*/ 2308 w 10000"/>
              <a:gd name="connsiteY15-10292" fmla="*/ 1524 h 9659"/>
              <a:gd name="connsiteX16-10293" fmla="*/ 2308 w 10000"/>
              <a:gd name="connsiteY16-10294" fmla="*/ 1064 h 9659"/>
              <a:gd name="connsiteX17-10295" fmla="*/ 2308 w 10000"/>
              <a:gd name="connsiteY17-10296" fmla="*/ 710 h 9659"/>
              <a:gd name="connsiteX18-10297" fmla="*/ 1542 w 10000"/>
              <a:gd name="connsiteY18-10298" fmla="*/ 592 h 9659"/>
              <a:gd name="connsiteX19-10299" fmla="*/ 1542 w 10000"/>
              <a:gd name="connsiteY19-10300" fmla="*/ 474 h 9659"/>
              <a:gd name="connsiteX20-10301" fmla="*/ 766 w 10000"/>
              <a:gd name="connsiteY20-10302" fmla="*/ 353 h 9659"/>
              <a:gd name="connsiteX21-10303" fmla="*/ 0 w 10000"/>
              <a:gd name="connsiteY21-10304" fmla="*/ 236 h 9659"/>
              <a:gd name="connsiteX22-10305" fmla="*/ 0 w 10000"/>
              <a:gd name="connsiteY22-10306" fmla="*/ 118 h 9659"/>
              <a:gd name="connsiteX23-10307" fmla="*/ 0 w 10000"/>
              <a:gd name="connsiteY23-10308" fmla="*/ 0 h 9659"/>
              <a:gd name="connsiteX24-10309" fmla="*/ 766 w 10000"/>
              <a:gd name="connsiteY24-10310" fmla="*/ 0 h 9659"/>
              <a:gd name="connsiteX25-10311" fmla="*/ 1542 w 10000"/>
              <a:gd name="connsiteY25-10312" fmla="*/ 0 h 9659"/>
              <a:gd name="connsiteX26-10313" fmla="*/ 2308 w 10000"/>
              <a:gd name="connsiteY26-10314" fmla="*/ 0 h 9659"/>
              <a:gd name="connsiteX27-10315" fmla="*/ 3846 w 10000"/>
              <a:gd name="connsiteY27-10316" fmla="*/ 0 h 9659"/>
              <a:gd name="connsiteX28-10317" fmla="*/ 6154 w 10000"/>
              <a:gd name="connsiteY28-10318" fmla="*/ 118 h 9659"/>
              <a:gd name="connsiteX29-10319" fmla="*/ 6916 w 10000"/>
              <a:gd name="connsiteY29-10320" fmla="*/ 236 h 9659"/>
              <a:gd name="connsiteX30-10321" fmla="*/ 7692 w 10000"/>
              <a:gd name="connsiteY30-10322" fmla="*/ 353 h 9659"/>
              <a:gd name="connsiteX31-10323" fmla="*/ 8458 w 10000"/>
              <a:gd name="connsiteY31-10324" fmla="*/ 474 h 9659"/>
              <a:gd name="connsiteX32-10325" fmla="*/ 8458 w 10000"/>
              <a:gd name="connsiteY32-10326" fmla="*/ 710 h 9659"/>
              <a:gd name="connsiteX33-10327" fmla="*/ 8458 w 10000"/>
              <a:gd name="connsiteY33-10328" fmla="*/ 1064 h 9659"/>
              <a:gd name="connsiteX34-10329" fmla="*/ 7692 w 10000"/>
              <a:gd name="connsiteY34-10330" fmla="*/ 1184 h 9659"/>
              <a:gd name="connsiteX35-10331" fmla="*/ 7692 w 10000"/>
              <a:gd name="connsiteY35-10332" fmla="*/ 1302 h 9659"/>
              <a:gd name="connsiteX36-10333" fmla="*/ 7692 w 10000"/>
              <a:gd name="connsiteY36-10334" fmla="*/ 1642 h 9659"/>
              <a:gd name="connsiteX37-10335" fmla="*/ 7692 w 10000"/>
              <a:gd name="connsiteY37-10336" fmla="*/ 1879 h 9659"/>
              <a:gd name="connsiteX38-10337" fmla="*/ 7692 w 10000"/>
              <a:gd name="connsiteY38-10338" fmla="*/ 2352 h 9659"/>
              <a:gd name="connsiteX39-10339" fmla="*/ 7692 w 10000"/>
              <a:gd name="connsiteY39-10340" fmla="*/ 2707 h 9659"/>
              <a:gd name="connsiteX40-10341" fmla="*/ 6916 w 10000"/>
              <a:gd name="connsiteY40-10342" fmla="*/ 3299 h 9659"/>
              <a:gd name="connsiteX41-10343" fmla="*/ 6916 w 10000"/>
              <a:gd name="connsiteY41-10344" fmla="*/ 3890 h 9659"/>
              <a:gd name="connsiteX42-10345" fmla="*/ 6916 w 10000"/>
              <a:gd name="connsiteY42-10346" fmla="*/ 4468 h 9659"/>
              <a:gd name="connsiteX43-10347" fmla="*/ 6916 w 10000"/>
              <a:gd name="connsiteY43-10348" fmla="*/ 4940 h 9659"/>
              <a:gd name="connsiteX44-10349" fmla="*/ 6916 w 10000"/>
              <a:gd name="connsiteY44-10350" fmla="*/ 5413 h 9659"/>
              <a:gd name="connsiteX45-10351" fmla="*/ 6916 w 10000"/>
              <a:gd name="connsiteY45-10352" fmla="*/ 5887 h 9659"/>
              <a:gd name="connsiteX46-10353" fmla="*/ 7692 w 10000"/>
              <a:gd name="connsiteY46-10354" fmla="*/ 6243 h 9659"/>
              <a:gd name="connsiteX47-10355" fmla="*/ 7692 w 10000"/>
              <a:gd name="connsiteY47-10356" fmla="*/ 6596 h 9659"/>
              <a:gd name="connsiteX48-10357" fmla="*/ 7692 w 10000"/>
              <a:gd name="connsiteY48-10358" fmla="*/ 6834 h 9659"/>
              <a:gd name="connsiteX49-10359" fmla="*/ 7692 w 10000"/>
              <a:gd name="connsiteY49-10360" fmla="*/ 7057 h 9659"/>
              <a:gd name="connsiteX50-10361" fmla="*/ 7692 w 10000"/>
              <a:gd name="connsiteY50-10362" fmla="*/ 7765 h 9659"/>
              <a:gd name="connsiteX51-10363" fmla="*/ 8458 w 10000"/>
              <a:gd name="connsiteY51-10364" fmla="*/ 8475 h 9659"/>
              <a:gd name="connsiteX52-10365" fmla="*/ 9227 w 10000"/>
              <a:gd name="connsiteY52-10366" fmla="*/ 8831 h 9659"/>
              <a:gd name="connsiteX53-10367" fmla="*/ 9227 w 10000"/>
              <a:gd name="connsiteY53-10368" fmla="*/ 9068 h 9659"/>
              <a:gd name="connsiteX54-10369" fmla="*/ 10000 w 10000"/>
              <a:gd name="connsiteY54-10370" fmla="*/ 9304 h 9659"/>
              <a:gd name="connsiteX0-10371" fmla="*/ 5388 w 9227"/>
              <a:gd name="connsiteY0-10372" fmla="*/ 10000 h 10000"/>
              <a:gd name="connsiteX1-10373" fmla="*/ 4619 w 9227"/>
              <a:gd name="connsiteY1-10374" fmla="*/ 9632 h 10000"/>
              <a:gd name="connsiteX2-10375" fmla="*/ 3846 w 9227"/>
              <a:gd name="connsiteY2-10376" fmla="*/ 9265 h 10000"/>
              <a:gd name="connsiteX3-10377" fmla="*/ 3846 w 9227"/>
              <a:gd name="connsiteY3-10378" fmla="*/ 8896 h 10000"/>
              <a:gd name="connsiteX4-10379" fmla="*/ 3077 w 9227"/>
              <a:gd name="connsiteY4-10380" fmla="*/ 8653 h 10000"/>
              <a:gd name="connsiteX5-10381" fmla="*/ 3077 w 9227"/>
              <a:gd name="connsiteY5-10382" fmla="*/ 8285 h 10000"/>
              <a:gd name="connsiteX6-10383" fmla="*/ 3077 w 9227"/>
              <a:gd name="connsiteY6-10384" fmla="*/ 7795 h 10000"/>
              <a:gd name="connsiteX7-10385" fmla="*/ 3077 w 9227"/>
              <a:gd name="connsiteY7-10386" fmla="*/ 7306 h 10000"/>
              <a:gd name="connsiteX8-10387" fmla="*/ 3077 w 9227"/>
              <a:gd name="connsiteY8-10388" fmla="*/ 6708 h 10000"/>
              <a:gd name="connsiteX9-10389" fmla="*/ 3077 w 9227"/>
              <a:gd name="connsiteY9-10390" fmla="*/ 5972 h 10000"/>
              <a:gd name="connsiteX10-10391" fmla="*/ 3077 w 9227"/>
              <a:gd name="connsiteY10-10392" fmla="*/ 5237 h 10000"/>
              <a:gd name="connsiteX11-10393" fmla="*/ 3077 w 9227"/>
              <a:gd name="connsiteY11-10394" fmla="*/ 4273 h 10000"/>
              <a:gd name="connsiteX12-10395" fmla="*/ 3077 w 9227"/>
              <a:gd name="connsiteY12-10396" fmla="*/ 3415 h 10000"/>
              <a:gd name="connsiteX13-10397" fmla="*/ 3077 w 9227"/>
              <a:gd name="connsiteY13-10398" fmla="*/ 2680 h 10000"/>
              <a:gd name="connsiteX14-10399" fmla="*/ 2308 w 9227"/>
              <a:gd name="connsiteY14-10400" fmla="*/ 2069 h 10000"/>
              <a:gd name="connsiteX15-10401" fmla="*/ 2308 w 9227"/>
              <a:gd name="connsiteY15-10402" fmla="*/ 1578 h 10000"/>
              <a:gd name="connsiteX16-10403" fmla="*/ 2308 w 9227"/>
              <a:gd name="connsiteY16-10404" fmla="*/ 1102 h 10000"/>
              <a:gd name="connsiteX17-10405" fmla="*/ 2308 w 9227"/>
              <a:gd name="connsiteY17-10406" fmla="*/ 735 h 10000"/>
              <a:gd name="connsiteX18-10407" fmla="*/ 1542 w 9227"/>
              <a:gd name="connsiteY18-10408" fmla="*/ 613 h 10000"/>
              <a:gd name="connsiteX19-10409" fmla="*/ 1542 w 9227"/>
              <a:gd name="connsiteY19-10410" fmla="*/ 491 h 10000"/>
              <a:gd name="connsiteX20-10411" fmla="*/ 766 w 9227"/>
              <a:gd name="connsiteY20-10412" fmla="*/ 365 h 10000"/>
              <a:gd name="connsiteX21-10413" fmla="*/ 0 w 9227"/>
              <a:gd name="connsiteY21-10414" fmla="*/ 244 h 10000"/>
              <a:gd name="connsiteX22-10415" fmla="*/ 0 w 9227"/>
              <a:gd name="connsiteY22-10416" fmla="*/ 122 h 10000"/>
              <a:gd name="connsiteX23-10417" fmla="*/ 0 w 9227"/>
              <a:gd name="connsiteY23-10418" fmla="*/ 0 h 10000"/>
              <a:gd name="connsiteX24-10419" fmla="*/ 766 w 9227"/>
              <a:gd name="connsiteY24-10420" fmla="*/ 0 h 10000"/>
              <a:gd name="connsiteX25-10421" fmla="*/ 1542 w 9227"/>
              <a:gd name="connsiteY25-10422" fmla="*/ 0 h 10000"/>
              <a:gd name="connsiteX26-10423" fmla="*/ 2308 w 9227"/>
              <a:gd name="connsiteY26-10424" fmla="*/ 0 h 10000"/>
              <a:gd name="connsiteX27-10425" fmla="*/ 3846 w 9227"/>
              <a:gd name="connsiteY27-10426" fmla="*/ 0 h 10000"/>
              <a:gd name="connsiteX28-10427" fmla="*/ 6154 w 9227"/>
              <a:gd name="connsiteY28-10428" fmla="*/ 122 h 10000"/>
              <a:gd name="connsiteX29-10429" fmla="*/ 6916 w 9227"/>
              <a:gd name="connsiteY29-10430" fmla="*/ 244 h 10000"/>
              <a:gd name="connsiteX30-10431" fmla="*/ 7692 w 9227"/>
              <a:gd name="connsiteY30-10432" fmla="*/ 365 h 10000"/>
              <a:gd name="connsiteX31-10433" fmla="*/ 8458 w 9227"/>
              <a:gd name="connsiteY31-10434" fmla="*/ 491 h 10000"/>
              <a:gd name="connsiteX32-10435" fmla="*/ 8458 w 9227"/>
              <a:gd name="connsiteY32-10436" fmla="*/ 735 h 10000"/>
              <a:gd name="connsiteX33-10437" fmla="*/ 8458 w 9227"/>
              <a:gd name="connsiteY33-10438" fmla="*/ 1102 h 10000"/>
              <a:gd name="connsiteX34-10439" fmla="*/ 7692 w 9227"/>
              <a:gd name="connsiteY34-10440" fmla="*/ 1226 h 10000"/>
              <a:gd name="connsiteX35-10441" fmla="*/ 7692 w 9227"/>
              <a:gd name="connsiteY35-10442" fmla="*/ 1348 h 10000"/>
              <a:gd name="connsiteX36-10443" fmla="*/ 7692 w 9227"/>
              <a:gd name="connsiteY36-10444" fmla="*/ 1700 h 10000"/>
              <a:gd name="connsiteX37-10445" fmla="*/ 7692 w 9227"/>
              <a:gd name="connsiteY37-10446" fmla="*/ 1945 h 10000"/>
              <a:gd name="connsiteX38-10447" fmla="*/ 7692 w 9227"/>
              <a:gd name="connsiteY38-10448" fmla="*/ 2435 h 10000"/>
              <a:gd name="connsiteX39-10449" fmla="*/ 7692 w 9227"/>
              <a:gd name="connsiteY39-10450" fmla="*/ 2803 h 10000"/>
              <a:gd name="connsiteX40-10451" fmla="*/ 6916 w 9227"/>
              <a:gd name="connsiteY40-10452" fmla="*/ 3415 h 10000"/>
              <a:gd name="connsiteX41-10453" fmla="*/ 6916 w 9227"/>
              <a:gd name="connsiteY41-10454" fmla="*/ 4027 h 10000"/>
              <a:gd name="connsiteX42-10455" fmla="*/ 6916 w 9227"/>
              <a:gd name="connsiteY42-10456" fmla="*/ 4626 h 10000"/>
              <a:gd name="connsiteX43-10457" fmla="*/ 6916 w 9227"/>
              <a:gd name="connsiteY43-10458" fmla="*/ 5114 h 10000"/>
              <a:gd name="connsiteX44-10459" fmla="*/ 6916 w 9227"/>
              <a:gd name="connsiteY44-10460" fmla="*/ 5604 h 10000"/>
              <a:gd name="connsiteX45-10461" fmla="*/ 6916 w 9227"/>
              <a:gd name="connsiteY45-10462" fmla="*/ 6095 h 10000"/>
              <a:gd name="connsiteX46-10463" fmla="*/ 7692 w 9227"/>
              <a:gd name="connsiteY46-10464" fmla="*/ 6463 h 10000"/>
              <a:gd name="connsiteX47-10465" fmla="*/ 7692 w 9227"/>
              <a:gd name="connsiteY47-10466" fmla="*/ 6829 h 10000"/>
              <a:gd name="connsiteX48-10467" fmla="*/ 7692 w 9227"/>
              <a:gd name="connsiteY48-10468" fmla="*/ 7075 h 10000"/>
              <a:gd name="connsiteX49-10469" fmla="*/ 7692 w 9227"/>
              <a:gd name="connsiteY49-10470" fmla="*/ 7306 h 10000"/>
              <a:gd name="connsiteX50-10471" fmla="*/ 7692 w 9227"/>
              <a:gd name="connsiteY50-10472" fmla="*/ 8039 h 10000"/>
              <a:gd name="connsiteX51-10473" fmla="*/ 8458 w 9227"/>
              <a:gd name="connsiteY51-10474" fmla="*/ 8774 h 10000"/>
              <a:gd name="connsiteX52-10475" fmla="*/ 9227 w 9227"/>
              <a:gd name="connsiteY52-10476" fmla="*/ 9143 h 10000"/>
              <a:gd name="connsiteX53-10477" fmla="*/ 9227 w 9227"/>
              <a:gd name="connsiteY53-10478" fmla="*/ 9388 h 10000"/>
              <a:gd name="connsiteX0-10479" fmla="*/ 5006 w 10000"/>
              <a:gd name="connsiteY0-10480" fmla="*/ 9632 h 9632"/>
              <a:gd name="connsiteX1-10481" fmla="*/ 4168 w 10000"/>
              <a:gd name="connsiteY1-10482" fmla="*/ 9265 h 9632"/>
              <a:gd name="connsiteX2-10483" fmla="*/ 4168 w 10000"/>
              <a:gd name="connsiteY2-10484" fmla="*/ 8896 h 9632"/>
              <a:gd name="connsiteX3-10485" fmla="*/ 3335 w 10000"/>
              <a:gd name="connsiteY3-10486" fmla="*/ 8653 h 9632"/>
              <a:gd name="connsiteX4-10487" fmla="*/ 3335 w 10000"/>
              <a:gd name="connsiteY4-10488" fmla="*/ 8285 h 9632"/>
              <a:gd name="connsiteX5-10489" fmla="*/ 3335 w 10000"/>
              <a:gd name="connsiteY5-10490" fmla="*/ 7795 h 9632"/>
              <a:gd name="connsiteX6-10491" fmla="*/ 3335 w 10000"/>
              <a:gd name="connsiteY6-10492" fmla="*/ 7306 h 9632"/>
              <a:gd name="connsiteX7-10493" fmla="*/ 3335 w 10000"/>
              <a:gd name="connsiteY7-10494" fmla="*/ 6708 h 9632"/>
              <a:gd name="connsiteX8-10495" fmla="*/ 3335 w 10000"/>
              <a:gd name="connsiteY8-10496" fmla="*/ 5972 h 9632"/>
              <a:gd name="connsiteX9-10497" fmla="*/ 3335 w 10000"/>
              <a:gd name="connsiteY9-10498" fmla="*/ 5237 h 9632"/>
              <a:gd name="connsiteX10-10499" fmla="*/ 3335 w 10000"/>
              <a:gd name="connsiteY10-10500" fmla="*/ 4273 h 9632"/>
              <a:gd name="connsiteX11-10501" fmla="*/ 3335 w 10000"/>
              <a:gd name="connsiteY11-10502" fmla="*/ 3415 h 9632"/>
              <a:gd name="connsiteX12-10503" fmla="*/ 3335 w 10000"/>
              <a:gd name="connsiteY12-10504" fmla="*/ 2680 h 9632"/>
              <a:gd name="connsiteX13-10505" fmla="*/ 2501 w 10000"/>
              <a:gd name="connsiteY13-10506" fmla="*/ 2069 h 9632"/>
              <a:gd name="connsiteX14-10507" fmla="*/ 2501 w 10000"/>
              <a:gd name="connsiteY14-10508" fmla="*/ 1578 h 9632"/>
              <a:gd name="connsiteX15-10509" fmla="*/ 2501 w 10000"/>
              <a:gd name="connsiteY15-10510" fmla="*/ 1102 h 9632"/>
              <a:gd name="connsiteX16-10511" fmla="*/ 2501 w 10000"/>
              <a:gd name="connsiteY16-10512" fmla="*/ 735 h 9632"/>
              <a:gd name="connsiteX17-10513" fmla="*/ 1671 w 10000"/>
              <a:gd name="connsiteY17-10514" fmla="*/ 613 h 9632"/>
              <a:gd name="connsiteX18-10515" fmla="*/ 1671 w 10000"/>
              <a:gd name="connsiteY18-10516" fmla="*/ 491 h 9632"/>
              <a:gd name="connsiteX19-10517" fmla="*/ 830 w 10000"/>
              <a:gd name="connsiteY19-10518" fmla="*/ 365 h 9632"/>
              <a:gd name="connsiteX20-10519" fmla="*/ 0 w 10000"/>
              <a:gd name="connsiteY20-10520" fmla="*/ 244 h 9632"/>
              <a:gd name="connsiteX21-10521" fmla="*/ 0 w 10000"/>
              <a:gd name="connsiteY21-10522" fmla="*/ 122 h 9632"/>
              <a:gd name="connsiteX22-10523" fmla="*/ 0 w 10000"/>
              <a:gd name="connsiteY22-10524" fmla="*/ 0 h 9632"/>
              <a:gd name="connsiteX23-10525" fmla="*/ 830 w 10000"/>
              <a:gd name="connsiteY23-10526" fmla="*/ 0 h 9632"/>
              <a:gd name="connsiteX24-10527" fmla="*/ 1671 w 10000"/>
              <a:gd name="connsiteY24-10528" fmla="*/ 0 h 9632"/>
              <a:gd name="connsiteX25-10529" fmla="*/ 2501 w 10000"/>
              <a:gd name="connsiteY25-10530" fmla="*/ 0 h 9632"/>
              <a:gd name="connsiteX26-10531" fmla="*/ 4168 w 10000"/>
              <a:gd name="connsiteY26-10532" fmla="*/ 0 h 9632"/>
              <a:gd name="connsiteX27-10533" fmla="*/ 6670 w 10000"/>
              <a:gd name="connsiteY27-10534" fmla="*/ 122 h 9632"/>
              <a:gd name="connsiteX28-10535" fmla="*/ 7495 w 10000"/>
              <a:gd name="connsiteY28-10536" fmla="*/ 244 h 9632"/>
              <a:gd name="connsiteX29-10537" fmla="*/ 8336 w 10000"/>
              <a:gd name="connsiteY29-10538" fmla="*/ 365 h 9632"/>
              <a:gd name="connsiteX30-10539" fmla="*/ 9167 w 10000"/>
              <a:gd name="connsiteY30-10540" fmla="*/ 491 h 9632"/>
              <a:gd name="connsiteX31-10541" fmla="*/ 9167 w 10000"/>
              <a:gd name="connsiteY31-10542" fmla="*/ 735 h 9632"/>
              <a:gd name="connsiteX32-10543" fmla="*/ 9167 w 10000"/>
              <a:gd name="connsiteY32-10544" fmla="*/ 1102 h 9632"/>
              <a:gd name="connsiteX33-10545" fmla="*/ 8336 w 10000"/>
              <a:gd name="connsiteY33-10546" fmla="*/ 1226 h 9632"/>
              <a:gd name="connsiteX34-10547" fmla="*/ 8336 w 10000"/>
              <a:gd name="connsiteY34-10548" fmla="*/ 1348 h 9632"/>
              <a:gd name="connsiteX35-10549" fmla="*/ 8336 w 10000"/>
              <a:gd name="connsiteY35-10550" fmla="*/ 1700 h 9632"/>
              <a:gd name="connsiteX36-10551" fmla="*/ 8336 w 10000"/>
              <a:gd name="connsiteY36-10552" fmla="*/ 1945 h 9632"/>
              <a:gd name="connsiteX37-10553" fmla="*/ 8336 w 10000"/>
              <a:gd name="connsiteY37-10554" fmla="*/ 2435 h 9632"/>
              <a:gd name="connsiteX38-10555" fmla="*/ 8336 w 10000"/>
              <a:gd name="connsiteY38-10556" fmla="*/ 2803 h 9632"/>
              <a:gd name="connsiteX39-10557" fmla="*/ 7495 w 10000"/>
              <a:gd name="connsiteY39-10558" fmla="*/ 3415 h 9632"/>
              <a:gd name="connsiteX40-10559" fmla="*/ 7495 w 10000"/>
              <a:gd name="connsiteY40-10560" fmla="*/ 4027 h 9632"/>
              <a:gd name="connsiteX41-10561" fmla="*/ 7495 w 10000"/>
              <a:gd name="connsiteY41-10562" fmla="*/ 4626 h 9632"/>
              <a:gd name="connsiteX42-10563" fmla="*/ 7495 w 10000"/>
              <a:gd name="connsiteY42-10564" fmla="*/ 5114 h 9632"/>
              <a:gd name="connsiteX43-10565" fmla="*/ 7495 w 10000"/>
              <a:gd name="connsiteY43-10566" fmla="*/ 5604 h 9632"/>
              <a:gd name="connsiteX44-10567" fmla="*/ 7495 w 10000"/>
              <a:gd name="connsiteY44-10568" fmla="*/ 6095 h 9632"/>
              <a:gd name="connsiteX45-10569" fmla="*/ 8336 w 10000"/>
              <a:gd name="connsiteY45-10570" fmla="*/ 6463 h 9632"/>
              <a:gd name="connsiteX46-10571" fmla="*/ 8336 w 10000"/>
              <a:gd name="connsiteY46-10572" fmla="*/ 6829 h 9632"/>
              <a:gd name="connsiteX47-10573" fmla="*/ 8336 w 10000"/>
              <a:gd name="connsiteY47-10574" fmla="*/ 7075 h 9632"/>
              <a:gd name="connsiteX48-10575" fmla="*/ 8336 w 10000"/>
              <a:gd name="connsiteY48-10576" fmla="*/ 7306 h 9632"/>
              <a:gd name="connsiteX49-10577" fmla="*/ 8336 w 10000"/>
              <a:gd name="connsiteY49-10578" fmla="*/ 8039 h 9632"/>
              <a:gd name="connsiteX50-10579" fmla="*/ 9167 w 10000"/>
              <a:gd name="connsiteY50-10580" fmla="*/ 8774 h 9632"/>
              <a:gd name="connsiteX51-10581" fmla="*/ 10000 w 10000"/>
              <a:gd name="connsiteY51-10582" fmla="*/ 9143 h 9632"/>
              <a:gd name="connsiteX52-10583" fmla="*/ 10000 w 10000"/>
              <a:gd name="connsiteY52-10584" fmla="*/ 9388 h 96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</a:cxnLst>
            <a:rect l="l" t="t" r="r" b="b"/>
            <a:pathLst>
              <a:path w="10000" h="9632">
                <a:moveTo>
                  <a:pt x="5006" y="9632"/>
                </a:moveTo>
                <a:lnTo>
                  <a:pt x="4168" y="9265"/>
                </a:lnTo>
                <a:lnTo>
                  <a:pt x="4168" y="8896"/>
                </a:lnTo>
                <a:lnTo>
                  <a:pt x="3335" y="8653"/>
                </a:lnTo>
                <a:lnTo>
                  <a:pt x="3335" y="8285"/>
                </a:lnTo>
                <a:lnTo>
                  <a:pt x="3335" y="7795"/>
                </a:lnTo>
                <a:lnTo>
                  <a:pt x="3335" y="7306"/>
                </a:lnTo>
                <a:lnTo>
                  <a:pt x="3335" y="6708"/>
                </a:lnTo>
                <a:lnTo>
                  <a:pt x="3335" y="5972"/>
                </a:lnTo>
                <a:lnTo>
                  <a:pt x="3335" y="5237"/>
                </a:lnTo>
                <a:lnTo>
                  <a:pt x="3335" y="4273"/>
                </a:lnTo>
                <a:lnTo>
                  <a:pt x="3335" y="3415"/>
                </a:lnTo>
                <a:lnTo>
                  <a:pt x="3335" y="2680"/>
                </a:lnTo>
                <a:cubicBezTo>
                  <a:pt x="3052" y="2476"/>
                  <a:pt x="2780" y="2271"/>
                  <a:pt x="2501" y="2069"/>
                </a:cubicBezTo>
                <a:lnTo>
                  <a:pt x="2501" y="1578"/>
                </a:lnTo>
                <a:lnTo>
                  <a:pt x="2501" y="1102"/>
                </a:lnTo>
                <a:lnTo>
                  <a:pt x="2501" y="735"/>
                </a:lnTo>
                <a:lnTo>
                  <a:pt x="1671" y="613"/>
                </a:lnTo>
                <a:lnTo>
                  <a:pt x="1671" y="491"/>
                </a:lnTo>
                <a:lnTo>
                  <a:pt x="830" y="365"/>
                </a:lnTo>
                <a:lnTo>
                  <a:pt x="0" y="244"/>
                </a:lnTo>
                <a:lnTo>
                  <a:pt x="0" y="122"/>
                </a:lnTo>
                <a:lnTo>
                  <a:pt x="0" y="0"/>
                </a:lnTo>
                <a:lnTo>
                  <a:pt x="830" y="0"/>
                </a:lnTo>
                <a:lnTo>
                  <a:pt x="1671" y="0"/>
                </a:lnTo>
                <a:lnTo>
                  <a:pt x="2501" y="0"/>
                </a:lnTo>
                <a:lnTo>
                  <a:pt x="4168" y="0"/>
                </a:lnTo>
                <a:lnTo>
                  <a:pt x="6670" y="122"/>
                </a:lnTo>
                <a:lnTo>
                  <a:pt x="7495" y="244"/>
                </a:lnTo>
                <a:lnTo>
                  <a:pt x="8336" y="365"/>
                </a:lnTo>
                <a:lnTo>
                  <a:pt x="9167" y="491"/>
                </a:lnTo>
                <a:lnTo>
                  <a:pt x="9167" y="735"/>
                </a:lnTo>
                <a:lnTo>
                  <a:pt x="9167" y="1102"/>
                </a:lnTo>
                <a:lnTo>
                  <a:pt x="8336" y="1226"/>
                </a:lnTo>
                <a:lnTo>
                  <a:pt x="8336" y="1348"/>
                </a:lnTo>
                <a:lnTo>
                  <a:pt x="8336" y="1700"/>
                </a:lnTo>
                <a:lnTo>
                  <a:pt x="8336" y="1945"/>
                </a:lnTo>
                <a:lnTo>
                  <a:pt x="8336" y="2435"/>
                </a:lnTo>
                <a:lnTo>
                  <a:pt x="8336" y="2803"/>
                </a:lnTo>
                <a:lnTo>
                  <a:pt x="7495" y="3415"/>
                </a:lnTo>
                <a:lnTo>
                  <a:pt x="7495" y="4027"/>
                </a:lnTo>
                <a:lnTo>
                  <a:pt x="7495" y="4626"/>
                </a:lnTo>
                <a:lnTo>
                  <a:pt x="7495" y="5114"/>
                </a:lnTo>
                <a:lnTo>
                  <a:pt x="7495" y="5604"/>
                </a:lnTo>
                <a:lnTo>
                  <a:pt x="7495" y="6095"/>
                </a:lnTo>
                <a:lnTo>
                  <a:pt x="8336" y="6463"/>
                </a:lnTo>
                <a:lnTo>
                  <a:pt x="8336" y="6829"/>
                </a:lnTo>
                <a:lnTo>
                  <a:pt x="8336" y="7075"/>
                </a:lnTo>
                <a:lnTo>
                  <a:pt x="8336" y="7306"/>
                </a:lnTo>
                <a:lnTo>
                  <a:pt x="8336" y="8039"/>
                </a:lnTo>
                <a:lnTo>
                  <a:pt x="9167" y="8774"/>
                </a:lnTo>
                <a:lnTo>
                  <a:pt x="10000" y="9143"/>
                </a:lnTo>
                <a:lnTo>
                  <a:pt x="10000" y="938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1730" name="Freeform 50"/>
          <p:cNvSpPr/>
          <p:nvPr/>
        </p:nvSpPr>
        <p:spPr bwMode="auto">
          <a:xfrm>
            <a:off x="7416800" y="2343150"/>
            <a:ext cx="404813" cy="1060450"/>
          </a:xfrm>
          <a:custGeom>
            <a:avLst/>
            <a:gdLst/>
            <a:ahLst/>
            <a:cxnLst>
              <a:cxn ang="0">
                <a:pos x="183" y="23"/>
              </a:cxn>
              <a:cxn ang="0">
                <a:pos x="183" y="7"/>
              </a:cxn>
              <a:cxn ang="0">
                <a:pos x="191" y="7"/>
              </a:cxn>
              <a:cxn ang="0">
                <a:pos x="215" y="7"/>
              </a:cxn>
              <a:cxn ang="0">
                <a:pos x="239" y="15"/>
              </a:cxn>
              <a:cxn ang="0">
                <a:pos x="255" y="31"/>
              </a:cxn>
              <a:cxn ang="0">
                <a:pos x="255" y="39"/>
              </a:cxn>
              <a:cxn ang="0">
                <a:pos x="255" y="55"/>
              </a:cxn>
              <a:cxn ang="0">
                <a:pos x="255" y="87"/>
              </a:cxn>
              <a:cxn ang="0">
                <a:pos x="255" y="127"/>
              </a:cxn>
              <a:cxn ang="0">
                <a:pos x="255" y="206"/>
              </a:cxn>
              <a:cxn ang="0">
                <a:pos x="247" y="294"/>
              </a:cxn>
              <a:cxn ang="0">
                <a:pos x="231" y="382"/>
              </a:cxn>
              <a:cxn ang="0">
                <a:pos x="207" y="461"/>
              </a:cxn>
              <a:cxn ang="0">
                <a:pos x="167" y="533"/>
              </a:cxn>
              <a:cxn ang="0">
                <a:pos x="111" y="596"/>
              </a:cxn>
              <a:cxn ang="0">
                <a:pos x="56" y="636"/>
              </a:cxn>
              <a:cxn ang="0">
                <a:pos x="32" y="652"/>
              </a:cxn>
              <a:cxn ang="0">
                <a:pos x="8" y="660"/>
              </a:cxn>
              <a:cxn ang="0">
                <a:pos x="0" y="668"/>
              </a:cxn>
              <a:cxn ang="0">
                <a:pos x="0" y="660"/>
              </a:cxn>
              <a:cxn ang="0">
                <a:pos x="0" y="652"/>
              </a:cxn>
              <a:cxn ang="0">
                <a:pos x="16" y="636"/>
              </a:cxn>
              <a:cxn ang="0">
                <a:pos x="40" y="604"/>
              </a:cxn>
              <a:cxn ang="0">
                <a:pos x="88" y="565"/>
              </a:cxn>
              <a:cxn ang="0">
                <a:pos x="135" y="493"/>
              </a:cxn>
              <a:cxn ang="0">
                <a:pos x="167" y="421"/>
              </a:cxn>
              <a:cxn ang="0">
                <a:pos x="191" y="350"/>
              </a:cxn>
              <a:cxn ang="0">
                <a:pos x="199" y="238"/>
              </a:cxn>
              <a:cxn ang="0">
                <a:pos x="199" y="135"/>
              </a:cxn>
              <a:cxn ang="0">
                <a:pos x="199" y="79"/>
              </a:cxn>
              <a:cxn ang="0">
                <a:pos x="191" y="47"/>
              </a:cxn>
              <a:cxn ang="0">
                <a:pos x="183" y="31"/>
              </a:cxn>
            </a:cxnLst>
            <a:rect l="0" t="0" r="r" b="b"/>
            <a:pathLst>
              <a:path w="255" h="668">
                <a:moveTo>
                  <a:pt x="183" y="31"/>
                </a:moveTo>
                <a:lnTo>
                  <a:pt x="183" y="23"/>
                </a:lnTo>
                <a:lnTo>
                  <a:pt x="183" y="15"/>
                </a:lnTo>
                <a:lnTo>
                  <a:pt x="183" y="7"/>
                </a:lnTo>
                <a:lnTo>
                  <a:pt x="191" y="7"/>
                </a:lnTo>
                <a:lnTo>
                  <a:pt x="191" y="7"/>
                </a:lnTo>
                <a:lnTo>
                  <a:pt x="199" y="0"/>
                </a:lnTo>
                <a:lnTo>
                  <a:pt x="215" y="7"/>
                </a:lnTo>
                <a:lnTo>
                  <a:pt x="223" y="7"/>
                </a:lnTo>
                <a:lnTo>
                  <a:pt x="239" y="15"/>
                </a:lnTo>
                <a:lnTo>
                  <a:pt x="247" y="23"/>
                </a:lnTo>
                <a:lnTo>
                  <a:pt x="255" y="31"/>
                </a:lnTo>
                <a:lnTo>
                  <a:pt x="255" y="31"/>
                </a:lnTo>
                <a:lnTo>
                  <a:pt x="255" y="39"/>
                </a:lnTo>
                <a:lnTo>
                  <a:pt x="255" y="47"/>
                </a:lnTo>
                <a:lnTo>
                  <a:pt x="255" y="55"/>
                </a:lnTo>
                <a:lnTo>
                  <a:pt x="255" y="71"/>
                </a:lnTo>
                <a:lnTo>
                  <a:pt x="255" y="87"/>
                </a:lnTo>
                <a:lnTo>
                  <a:pt x="255" y="103"/>
                </a:lnTo>
                <a:lnTo>
                  <a:pt x="255" y="127"/>
                </a:lnTo>
                <a:lnTo>
                  <a:pt x="255" y="151"/>
                </a:lnTo>
                <a:lnTo>
                  <a:pt x="255" y="206"/>
                </a:lnTo>
                <a:lnTo>
                  <a:pt x="247" y="254"/>
                </a:lnTo>
                <a:lnTo>
                  <a:pt x="247" y="294"/>
                </a:lnTo>
                <a:lnTo>
                  <a:pt x="239" y="342"/>
                </a:lnTo>
                <a:lnTo>
                  <a:pt x="231" y="382"/>
                </a:lnTo>
                <a:lnTo>
                  <a:pt x="215" y="421"/>
                </a:lnTo>
                <a:lnTo>
                  <a:pt x="207" y="461"/>
                </a:lnTo>
                <a:lnTo>
                  <a:pt x="191" y="501"/>
                </a:lnTo>
                <a:lnTo>
                  <a:pt x="167" y="533"/>
                </a:lnTo>
                <a:lnTo>
                  <a:pt x="143" y="565"/>
                </a:lnTo>
                <a:lnTo>
                  <a:pt x="111" y="596"/>
                </a:lnTo>
                <a:lnTo>
                  <a:pt x="72" y="620"/>
                </a:lnTo>
                <a:lnTo>
                  <a:pt x="56" y="636"/>
                </a:lnTo>
                <a:lnTo>
                  <a:pt x="40" y="644"/>
                </a:lnTo>
                <a:lnTo>
                  <a:pt x="32" y="652"/>
                </a:lnTo>
                <a:lnTo>
                  <a:pt x="16" y="660"/>
                </a:lnTo>
                <a:lnTo>
                  <a:pt x="8" y="660"/>
                </a:lnTo>
                <a:lnTo>
                  <a:pt x="8" y="660"/>
                </a:lnTo>
                <a:lnTo>
                  <a:pt x="0" y="668"/>
                </a:lnTo>
                <a:lnTo>
                  <a:pt x="0" y="660"/>
                </a:lnTo>
                <a:lnTo>
                  <a:pt x="0" y="660"/>
                </a:lnTo>
                <a:lnTo>
                  <a:pt x="0" y="660"/>
                </a:lnTo>
                <a:lnTo>
                  <a:pt x="0" y="652"/>
                </a:lnTo>
                <a:lnTo>
                  <a:pt x="8" y="644"/>
                </a:lnTo>
                <a:lnTo>
                  <a:pt x="16" y="636"/>
                </a:lnTo>
                <a:lnTo>
                  <a:pt x="32" y="620"/>
                </a:lnTo>
                <a:lnTo>
                  <a:pt x="40" y="604"/>
                </a:lnTo>
                <a:lnTo>
                  <a:pt x="56" y="596"/>
                </a:lnTo>
                <a:lnTo>
                  <a:pt x="88" y="565"/>
                </a:lnTo>
                <a:lnTo>
                  <a:pt x="111" y="533"/>
                </a:lnTo>
                <a:lnTo>
                  <a:pt x="135" y="493"/>
                </a:lnTo>
                <a:lnTo>
                  <a:pt x="151" y="461"/>
                </a:lnTo>
                <a:lnTo>
                  <a:pt x="167" y="421"/>
                </a:lnTo>
                <a:lnTo>
                  <a:pt x="183" y="389"/>
                </a:lnTo>
                <a:lnTo>
                  <a:pt x="191" y="350"/>
                </a:lnTo>
                <a:lnTo>
                  <a:pt x="191" y="310"/>
                </a:lnTo>
                <a:lnTo>
                  <a:pt x="199" y="238"/>
                </a:lnTo>
                <a:lnTo>
                  <a:pt x="207" y="167"/>
                </a:lnTo>
                <a:lnTo>
                  <a:pt x="199" y="135"/>
                </a:lnTo>
                <a:lnTo>
                  <a:pt x="199" y="103"/>
                </a:lnTo>
                <a:lnTo>
                  <a:pt x="199" y="79"/>
                </a:lnTo>
                <a:lnTo>
                  <a:pt x="199" y="63"/>
                </a:lnTo>
                <a:lnTo>
                  <a:pt x="191" y="47"/>
                </a:lnTo>
                <a:lnTo>
                  <a:pt x="183" y="31"/>
                </a:lnTo>
                <a:lnTo>
                  <a:pt x="183" y="3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1738" name="Freeform 58"/>
          <p:cNvSpPr/>
          <p:nvPr/>
        </p:nvSpPr>
        <p:spPr bwMode="auto">
          <a:xfrm>
            <a:off x="3684588" y="4916488"/>
            <a:ext cx="392112" cy="1123950"/>
          </a:xfrm>
          <a:custGeom>
            <a:avLst/>
            <a:gdLst/>
            <a:ahLst/>
            <a:cxnLst>
              <a:cxn ang="0">
                <a:pos x="24" y="668"/>
              </a:cxn>
              <a:cxn ang="0">
                <a:pos x="40" y="652"/>
              </a:cxn>
              <a:cxn ang="0">
                <a:pos x="56" y="636"/>
              </a:cxn>
              <a:cxn ang="0">
                <a:pos x="72" y="613"/>
              </a:cxn>
              <a:cxn ang="0">
                <a:pos x="88" y="589"/>
              </a:cxn>
              <a:cxn ang="0">
                <a:pos x="111" y="565"/>
              </a:cxn>
              <a:cxn ang="0">
                <a:pos x="127" y="541"/>
              </a:cxn>
              <a:cxn ang="0">
                <a:pos x="135" y="509"/>
              </a:cxn>
              <a:cxn ang="0">
                <a:pos x="151" y="477"/>
              </a:cxn>
              <a:cxn ang="0">
                <a:pos x="159" y="437"/>
              </a:cxn>
              <a:cxn ang="0">
                <a:pos x="175" y="406"/>
              </a:cxn>
              <a:cxn ang="0">
                <a:pos x="183" y="366"/>
              </a:cxn>
              <a:cxn ang="0">
                <a:pos x="191" y="326"/>
              </a:cxn>
              <a:cxn ang="0">
                <a:pos x="199" y="286"/>
              </a:cxn>
              <a:cxn ang="0">
                <a:pos x="199" y="239"/>
              </a:cxn>
              <a:cxn ang="0">
                <a:pos x="207" y="151"/>
              </a:cxn>
              <a:cxn ang="0">
                <a:pos x="199" y="119"/>
              </a:cxn>
              <a:cxn ang="0">
                <a:pos x="199" y="87"/>
              </a:cxn>
              <a:cxn ang="0">
                <a:pos x="191" y="63"/>
              </a:cxn>
              <a:cxn ang="0">
                <a:pos x="191" y="40"/>
              </a:cxn>
              <a:cxn ang="0">
                <a:pos x="183" y="24"/>
              </a:cxn>
              <a:cxn ang="0">
                <a:pos x="175" y="16"/>
              </a:cxn>
              <a:cxn ang="0">
                <a:pos x="175" y="8"/>
              </a:cxn>
              <a:cxn ang="0">
                <a:pos x="183" y="0"/>
              </a:cxn>
              <a:cxn ang="0">
                <a:pos x="191" y="0"/>
              </a:cxn>
              <a:cxn ang="0">
                <a:pos x="199" y="0"/>
              </a:cxn>
              <a:cxn ang="0">
                <a:pos x="223" y="8"/>
              </a:cxn>
              <a:cxn ang="0">
                <a:pos x="247" y="24"/>
              </a:cxn>
              <a:cxn ang="0">
                <a:pos x="247" y="71"/>
              </a:cxn>
              <a:cxn ang="0">
                <a:pos x="247" y="111"/>
              </a:cxn>
              <a:cxn ang="0">
                <a:pos x="247" y="151"/>
              </a:cxn>
              <a:cxn ang="0">
                <a:pos x="247" y="191"/>
              </a:cxn>
              <a:cxn ang="0">
                <a:pos x="247" y="223"/>
              </a:cxn>
              <a:cxn ang="0">
                <a:pos x="247" y="246"/>
              </a:cxn>
              <a:cxn ang="0">
                <a:pos x="247" y="270"/>
              </a:cxn>
              <a:cxn ang="0">
                <a:pos x="247" y="294"/>
              </a:cxn>
              <a:cxn ang="0">
                <a:pos x="239" y="326"/>
              </a:cxn>
              <a:cxn ang="0">
                <a:pos x="231" y="366"/>
              </a:cxn>
              <a:cxn ang="0">
                <a:pos x="223" y="398"/>
              </a:cxn>
              <a:cxn ang="0">
                <a:pos x="215" y="437"/>
              </a:cxn>
              <a:cxn ang="0">
                <a:pos x="199" y="469"/>
              </a:cxn>
              <a:cxn ang="0">
                <a:pos x="183" y="509"/>
              </a:cxn>
              <a:cxn ang="0">
                <a:pos x="167" y="541"/>
              </a:cxn>
              <a:cxn ang="0">
                <a:pos x="151" y="573"/>
              </a:cxn>
              <a:cxn ang="0">
                <a:pos x="127" y="605"/>
              </a:cxn>
              <a:cxn ang="0">
                <a:pos x="103" y="628"/>
              </a:cxn>
              <a:cxn ang="0">
                <a:pos x="80" y="652"/>
              </a:cxn>
              <a:cxn ang="0">
                <a:pos x="56" y="676"/>
              </a:cxn>
              <a:cxn ang="0">
                <a:pos x="32" y="692"/>
              </a:cxn>
              <a:cxn ang="0">
                <a:pos x="16" y="708"/>
              </a:cxn>
              <a:cxn ang="0">
                <a:pos x="0" y="708"/>
              </a:cxn>
              <a:cxn ang="0">
                <a:pos x="0" y="708"/>
              </a:cxn>
              <a:cxn ang="0">
                <a:pos x="0" y="708"/>
              </a:cxn>
              <a:cxn ang="0">
                <a:pos x="0" y="700"/>
              </a:cxn>
              <a:cxn ang="0">
                <a:pos x="8" y="684"/>
              </a:cxn>
              <a:cxn ang="0">
                <a:pos x="24" y="668"/>
              </a:cxn>
              <a:cxn ang="0">
                <a:pos x="24" y="668"/>
              </a:cxn>
            </a:cxnLst>
            <a:rect l="0" t="0" r="r" b="b"/>
            <a:pathLst>
              <a:path w="247" h="708">
                <a:moveTo>
                  <a:pt x="24" y="668"/>
                </a:moveTo>
                <a:lnTo>
                  <a:pt x="40" y="652"/>
                </a:lnTo>
                <a:lnTo>
                  <a:pt x="56" y="636"/>
                </a:lnTo>
                <a:lnTo>
                  <a:pt x="72" y="613"/>
                </a:lnTo>
                <a:lnTo>
                  <a:pt x="88" y="589"/>
                </a:lnTo>
                <a:lnTo>
                  <a:pt x="111" y="565"/>
                </a:lnTo>
                <a:lnTo>
                  <a:pt x="127" y="541"/>
                </a:lnTo>
                <a:lnTo>
                  <a:pt x="135" y="509"/>
                </a:lnTo>
                <a:lnTo>
                  <a:pt x="151" y="477"/>
                </a:lnTo>
                <a:lnTo>
                  <a:pt x="159" y="437"/>
                </a:lnTo>
                <a:lnTo>
                  <a:pt x="175" y="406"/>
                </a:lnTo>
                <a:lnTo>
                  <a:pt x="183" y="366"/>
                </a:lnTo>
                <a:lnTo>
                  <a:pt x="191" y="326"/>
                </a:lnTo>
                <a:lnTo>
                  <a:pt x="199" y="286"/>
                </a:lnTo>
                <a:lnTo>
                  <a:pt x="199" y="239"/>
                </a:lnTo>
                <a:lnTo>
                  <a:pt x="207" y="151"/>
                </a:lnTo>
                <a:lnTo>
                  <a:pt x="199" y="119"/>
                </a:lnTo>
                <a:lnTo>
                  <a:pt x="199" y="87"/>
                </a:lnTo>
                <a:lnTo>
                  <a:pt x="191" y="63"/>
                </a:lnTo>
                <a:lnTo>
                  <a:pt x="191" y="40"/>
                </a:lnTo>
                <a:lnTo>
                  <a:pt x="183" y="24"/>
                </a:lnTo>
                <a:lnTo>
                  <a:pt x="175" y="16"/>
                </a:lnTo>
                <a:lnTo>
                  <a:pt x="175" y="8"/>
                </a:lnTo>
                <a:lnTo>
                  <a:pt x="183" y="0"/>
                </a:lnTo>
                <a:lnTo>
                  <a:pt x="191" y="0"/>
                </a:lnTo>
                <a:lnTo>
                  <a:pt x="199" y="0"/>
                </a:lnTo>
                <a:lnTo>
                  <a:pt x="223" y="8"/>
                </a:lnTo>
                <a:lnTo>
                  <a:pt x="247" y="24"/>
                </a:lnTo>
                <a:lnTo>
                  <a:pt x="247" y="71"/>
                </a:lnTo>
                <a:lnTo>
                  <a:pt x="247" y="111"/>
                </a:lnTo>
                <a:lnTo>
                  <a:pt x="247" y="151"/>
                </a:lnTo>
                <a:lnTo>
                  <a:pt x="247" y="191"/>
                </a:lnTo>
                <a:lnTo>
                  <a:pt x="247" y="223"/>
                </a:lnTo>
                <a:lnTo>
                  <a:pt x="247" y="246"/>
                </a:lnTo>
                <a:lnTo>
                  <a:pt x="247" y="270"/>
                </a:lnTo>
                <a:lnTo>
                  <a:pt x="247" y="294"/>
                </a:lnTo>
                <a:lnTo>
                  <a:pt x="239" y="326"/>
                </a:lnTo>
                <a:lnTo>
                  <a:pt x="231" y="366"/>
                </a:lnTo>
                <a:lnTo>
                  <a:pt x="223" y="398"/>
                </a:lnTo>
                <a:lnTo>
                  <a:pt x="215" y="437"/>
                </a:lnTo>
                <a:lnTo>
                  <a:pt x="199" y="469"/>
                </a:lnTo>
                <a:lnTo>
                  <a:pt x="183" y="509"/>
                </a:lnTo>
                <a:lnTo>
                  <a:pt x="167" y="541"/>
                </a:lnTo>
                <a:lnTo>
                  <a:pt x="151" y="573"/>
                </a:lnTo>
                <a:lnTo>
                  <a:pt x="127" y="605"/>
                </a:lnTo>
                <a:lnTo>
                  <a:pt x="103" y="628"/>
                </a:lnTo>
                <a:lnTo>
                  <a:pt x="80" y="652"/>
                </a:lnTo>
                <a:lnTo>
                  <a:pt x="56" y="676"/>
                </a:lnTo>
                <a:lnTo>
                  <a:pt x="32" y="692"/>
                </a:lnTo>
                <a:lnTo>
                  <a:pt x="16" y="708"/>
                </a:lnTo>
                <a:lnTo>
                  <a:pt x="0" y="708"/>
                </a:lnTo>
                <a:lnTo>
                  <a:pt x="0" y="708"/>
                </a:lnTo>
                <a:lnTo>
                  <a:pt x="0" y="708"/>
                </a:lnTo>
                <a:lnTo>
                  <a:pt x="0" y="700"/>
                </a:lnTo>
                <a:lnTo>
                  <a:pt x="8" y="684"/>
                </a:lnTo>
                <a:lnTo>
                  <a:pt x="24" y="668"/>
                </a:lnTo>
                <a:lnTo>
                  <a:pt x="24" y="66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1748" name="Freeform 68"/>
          <p:cNvSpPr/>
          <p:nvPr/>
        </p:nvSpPr>
        <p:spPr bwMode="auto">
          <a:xfrm>
            <a:off x="7353300" y="4845050"/>
            <a:ext cx="568325" cy="1187450"/>
          </a:xfrm>
          <a:custGeom>
            <a:avLst/>
            <a:gdLst/>
            <a:ahLst/>
            <a:cxnLst>
              <a:cxn ang="0">
                <a:pos x="247" y="477"/>
              </a:cxn>
              <a:cxn ang="0">
                <a:pos x="199" y="565"/>
              </a:cxn>
              <a:cxn ang="0">
                <a:pos x="143" y="645"/>
              </a:cxn>
              <a:cxn ang="0">
                <a:pos x="88" y="700"/>
              </a:cxn>
              <a:cxn ang="0">
                <a:pos x="32" y="732"/>
              </a:cxn>
              <a:cxn ang="0">
                <a:pos x="0" y="748"/>
              </a:cxn>
              <a:cxn ang="0">
                <a:pos x="0" y="740"/>
              </a:cxn>
              <a:cxn ang="0">
                <a:pos x="24" y="716"/>
              </a:cxn>
              <a:cxn ang="0">
                <a:pos x="72" y="676"/>
              </a:cxn>
              <a:cxn ang="0">
                <a:pos x="127" y="613"/>
              </a:cxn>
              <a:cxn ang="0">
                <a:pos x="175" y="533"/>
              </a:cxn>
              <a:cxn ang="0">
                <a:pos x="215" y="438"/>
              </a:cxn>
              <a:cxn ang="0">
                <a:pos x="247" y="326"/>
              </a:cxn>
              <a:cxn ang="0">
                <a:pos x="271" y="239"/>
              </a:cxn>
              <a:cxn ang="0">
                <a:pos x="286" y="159"/>
              </a:cxn>
              <a:cxn ang="0">
                <a:pos x="286" y="103"/>
              </a:cxn>
              <a:cxn ang="0">
                <a:pos x="294" y="56"/>
              </a:cxn>
              <a:cxn ang="0">
                <a:pos x="286" y="24"/>
              </a:cxn>
              <a:cxn ang="0">
                <a:pos x="279" y="8"/>
              </a:cxn>
              <a:cxn ang="0">
                <a:pos x="279" y="0"/>
              </a:cxn>
              <a:cxn ang="0">
                <a:pos x="286" y="0"/>
              </a:cxn>
              <a:cxn ang="0">
                <a:pos x="294" y="0"/>
              </a:cxn>
              <a:cxn ang="0">
                <a:pos x="326" y="8"/>
              </a:cxn>
              <a:cxn ang="0">
                <a:pos x="350" y="24"/>
              </a:cxn>
              <a:cxn ang="0">
                <a:pos x="358" y="32"/>
              </a:cxn>
              <a:cxn ang="0">
                <a:pos x="358" y="48"/>
              </a:cxn>
              <a:cxn ang="0">
                <a:pos x="350" y="80"/>
              </a:cxn>
              <a:cxn ang="0">
                <a:pos x="342" y="135"/>
              </a:cxn>
              <a:cxn ang="0">
                <a:pos x="334" y="167"/>
              </a:cxn>
              <a:cxn ang="0">
                <a:pos x="334" y="215"/>
              </a:cxn>
              <a:cxn ang="0">
                <a:pos x="310" y="310"/>
              </a:cxn>
              <a:cxn ang="0">
                <a:pos x="271" y="422"/>
              </a:cxn>
            </a:cxnLst>
            <a:rect l="0" t="0" r="r" b="b"/>
            <a:pathLst>
              <a:path w="358" h="748">
                <a:moveTo>
                  <a:pt x="271" y="422"/>
                </a:moveTo>
                <a:lnTo>
                  <a:pt x="247" y="477"/>
                </a:lnTo>
                <a:lnTo>
                  <a:pt x="223" y="525"/>
                </a:lnTo>
                <a:lnTo>
                  <a:pt x="199" y="565"/>
                </a:lnTo>
                <a:lnTo>
                  <a:pt x="175" y="605"/>
                </a:lnTo>
                <a:lnTo>
                  <a:pt x="143" y="645"/>
                </a:lnTo>
                <a:lnTo>
                  <a:pt x="111" y="676"/>
                </a:lnTo>
                <a:lnTo>
                  <a:pt x="88" y="700"/>
                </a:lnTo>
                <a:lnTo>
                  <a:pt x="56" y="716"/>
                </a:lnTo>
                <a:lnTo>
                  <a:pt x="32" y="732"/>
                </a:lnTo>
                <a:lnTo>
                  <a:pt x="16" y="740"/>
                </a:lnTo>
                <a:lnTo>
                  <a:pt x="0" y="748"/>
                </a:lnTo>
                <a:lnTo>
                  <a:pt x="0" y="748"/>
                </a:lnTo>
                <a:lnTo>
                  <a:pt x="0" y="740"/>
                </a:lnTo>
                <a:lnTo>
                  <a:pt x="8" y="732"/>
                </a:lnTo>
                <a:lnTo>
                  <a:pt x="24" y="716"/>
                </a:lnTo>
                <a:lnTo>
                  <a:pt x="48" y="700"/>
                </a:lnTo>
                <a:lnTo>
                  <a:pt x="72" y="676"/>
                </a:lnTo>
                <a:lnTo>
                  <a:pt x="95" y="645"/>
                </a:lnTo>
                <a:lnTo>
                  <a:pt x="127" y="613"/>
                </a:lnTo>
                <a:lnTo>
                  <a:pt x="151" y="573"/>
                </a:lnTo>
                <a:lnTo>
                  <a:pt x="175" y="533"/>
                </a:lnTo>
                <a:lnTo>
                  <a:pt x="199" y="485"/>
                </a:lnTo>
                <a:lnTo>
                  <a:pt x="215" y="438"/>
                </a:lnTo>
                <a:lnTo>
                  <a:pt x="239" y="382"/>
                </a:lnTo>
                <a:lnTo>
                  <a:pt x="247" y="326"/>
                </a:lnTo>
                <a:lnTo>
                  <a:pt x="263" y="279"/>
                </a:lnTo>
                <a:lnTo>
                  <a:pt x="271" y="239"/>
                </a:lnTo>
                <a:lnTo>
                  <a:pt x="279" y="199"/>
                </a:lnTo>
                <a:lnTo>
                  <a:pt x="286" y="159"/>
                </a:lnTo>
                <a:lnTo>
                  <a:pt x="286" y="127"/>
                </a:lnTo>
                <a:lnTo>
                  <a:pt x="286" y="103"/>
                </a:lnTo>
                <a:lnTo>
                  <a:pt x="294" y="72"/>
                </a:lnTo>
                <a:lnTo>
                  <a:pt x="294" y="56"/>
                </a:lnTo>
                <a:lnTo>
                  <a:pt x="286" y="32"/>
                </a:lnTo>
                <a:lnTo>
                  <a:pt x="286" y="24"/>
                </a:lnTo>
                <a:lnTo>
                  <a:pt x="286" y="16"/>
                </a:lnTo>
                <a:lnTo>
                  <a:pt x="279" y="8"/>
                </a:lnTo>
                <a:lnTo>
                  <a:pt x="279" y="8"/>
                </a:lnTo>
                <a:lnTo>
                  <a:pt x="279" y="0"/>
                </a:lnTo>
                <a:lnTo>
                  <a:pt x="279" y="0"/>
                </a:lnTo>
                <a:lnTo>
                  <a:pt x="286" y="0"/>
                </a:lnTo>
                <a:lnTo>
                  <a:pt x="286" y="0"/>
                </a:lnTo>
                <a:lnTo>
                  <a:pt x="294" y="0"/>
                </a:lnTo>
                <a:lnTo>
                  <a:pt x="310" y="0"/>
                </a:lnTo>
                <a:lnTo>
                  <a:pt x="326" y="8"/>
                </a:lnTo>
                <a:lnTo>
                  <a:pt x="342" y="16"/>
                </a:lnTo>
                <a:lnTo>
                  <a:pt x="350" y="24"/>
                </a:lnTo>
                <a:lnTo>
                  <a:pt x="350" y="24"/>
                </a:lnTo>
                <a:lnTo>
                  <a:pt x="358" y="32"/>
                </a:lnTo>
                <a:lnTo>
                  <a:pt x="358" y="40"/>
                </a:lnTo>
                <a:lnTo>
                  <a:pt x="358" y="48"/>
                </a:lnTo>
                <a:lnTo>
                  <a:pt x="358" y="64"/>
                </a:lnTo>
                <a:lnTo>
                  <a:pt x="350" y="80"/>
                </a:lnTo>
                <a:lnTo>
                  <a:pt x="350" y="103"/>
                </a:lnTo>
                <a:lnTo>
                  <a:pt x="342" y="135"/>
                </a:lnTo>
                <a:lnTo>
                  <a:pt x="342" y="151"/>
                </a:lnTo>
                <a:lnTo>
                  <a:pt x="334" y="167"/>
                </a:lnTo>
                <a:lnTo>
                  <a:pt x="334" y="191"/>
                </a:lnTo>
                <a:lnTo>
                  <a:pt x="334" y="215"/>
                </a:lnTo>
                <a:lnTo>
                  <a:pt x="318" y="263"/>
                </a:lnTo>
                <a:lnTo>
                  <a:pt x="310" y="310"/>
                </a:lnTo>
                <a:lnTo>
                  <a:pt x="286" y="366"/>
                </a:lnTo>
                <a:lnTo>
                  <a:pt x="271" y="422"/>
                </a:lnTo>
                <a:lnTo>
                  <a:pt x="271" y="42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8" name="Freeform 51"/>
          <p:cNvSpPr/>
          <p:nvPr/>
        </p:nvSpPr>
        <p:spPr bwMode="auto">
          <a:xfrm>
            <a:off x="4335463" y="5857875"/>
            <a:ext cx="542925" cy="173038"/>
          </a:xfrm>
          <a:custGeom>
            <a:avLst/>
            <a:gdLst>
              <a:gd name="connsiteX0" fmla="*/ 1466 w 10000"/>
              <a:gd name="connsiteY0" fmla="*/ 2937 h 10000"/>
              <a:gd name="connsiteX1" fmla="*/ 1466 w 10000"/>
              <a:gd name="connsiteY1" fmla="*/ 3484 h 10000"/>
              <a:gd name="connsiteX2" fmla="*/ 1466 w 10000"/>
              <a:gd name="connsiteY2" fmla="*/ 4016 h 10000"/>
              <a:gd name="connsiteX3" fmla="*/ 1466 w 10000"/>
              <a:gd name="connsiteY3" fmla="*/ 4563 h 10000"/>
              <a:gd name="connsiteX4" fmla="*/ 1466 w 10000"/>
              <a:gd name="connsiteY4" fmla="*/ 5000 h 10000"/>
              <a:gd name="connsiteX5" fmla="*/ 1257 w 10000"/>
              <a:gd name="connsiteY5" fmla="*/ 5437 h 10000"/>
              <a:gd name="connsiteX6" fmla="*/ 1257 w 10000"/>
              <a:gd name="connsiteY6" fmla="*/ 5984 h 10000"/>
              <a:gd name="connsiteX7" fmla="*/ 1466 w 10000"/>
              <a:gd name="connsiteY7" fmla="*/ 7063 h 10000"/>
              <a:gd name="connsiteX8" fmla="*/ 1466 w 10000"/>
              <a:gd name="connsiteY8" fmla="*/ 7500 h 10000"/>
              <a:gd name="connsiteX9" fmla="*/ 1675 w 10000"/>
              <a:gd name="connsiteY9" fmla="*/ 7937 h 10000"/>
              <a:gd name="connsiteX10" fmla="*/ 1885 w 10000"/>
              <a:gd name="connsiteY10" fmla="*/ 8265 h 10000"/>
              <a:gd name="connsiteX11" fmla="*/ 2094 w 10000"/>
              <a:gd name="connsiteY11" fmla="*/ 8593 h 10000"/>
              <a:gd name="connsiteX12" fmla="*/ 2304 w 10000"/>
              <a:gd name="connsiteY12" fmla="*/ 8702 h 10000"/>
              <a:gd name="connsiteX13" fmla="*/ 2723 w 10000"/>
              <a:gd name="connsiteY13" fmla="*/ 8921 h 10000"/>
              <a:gd name="connsiteX14" fmla="*/ 3325 w 10000"/>
              <a:gd name="connsiteY14" fmla="*/ 8921 h 10000"/>
              <a:gd name="connsiteX15" fmla="*/ 3953 w 10000"/>
              <a:gd name="connsiteY15" fmla="*/ 9030 h 10000"/>
              <a:gd name="connsiteX16" fmla="*/ 4581 w 10000"/>
              <a:gd name="connsiteY16" fmla="*/ 9030 h 10000"/>
              <a:gd name="connsiteX17" fmla="*/ 5209 w 10000"/>
              <a:gd name="connsiteY17" fmla="*/ 9030 h 10000"/>
              <a:gd name="connsiteX18" fmla="*/ 5838 w 10000"/>
              <a:gd name="connsiteY18" fmla="*/ 9030 h 10000"/>
              <a:gd name="connsiteX19" fmla="*/ 6466 w 10000"/>
              <a:gd name="connsiteY19" fmla="*/ 9030 h 10000"/>
              <a:gd name="connsiteX20" fmla="*/ 6885 w 10000"/>
              <a:gd name="connsiteY20" fmla="*/ 8921 h 10000"/>
              <a:gd name="connsiteX21" fmla="*/ 7513 w 10000"/>
              <a:gd name="connsiteY21" fmla="*/ 8702 h 10000"/>
              <a:gd name="connsiteX22" fmla="*/ 7723 w 10000"/>
              <a:gd name="connsiteY22" fmla="*/ 8593 h 10000"/>
              <a:gd name="connsiteX23" fmla="*/ 7906 w 10000"/>
              <a:gd name="connsiteY23" fmla="*/ 8374 h 10000"/>
              <a:gd name="connsiteX24" fmla="*/ 8115 w 10000"/>
              <a:gd name="connsiteY24" fmla="*/ 8046 h 10000"/>
              <a:gd name="connsiteX25" fmla="*/ 8325 w 10000"/>
              <a:gd name="connsiteY25" fmla="*/ 7719 h 10000"/>
              <a:gd name="connsiteX26" fmla="*/ 8534 w 10000"/>
              <a:gd name="connsiteY26" fmla="*/ 7391 h 10000"/>
              <a:gd name="connsiteX27" fmla="*/ 8534 w 10000"/>
              <a:gd name="connsiteY27" fmla="*/ 7063 h 10000"/>
              <a:gd name="connsiteX28" fmla="*/ 8534 w 10000"/>
              <a:gd name="connsiteY28" fmla="*/ 6735 h 10000"/>
              <a:gd name="connsiteX29" fmla="*/ 8743 w 10000"/>
              <a:gd name="connsiteY29" fmla="*/ 6421 h 10000"/>
              <a:gd name="connsiteX30" fmla="*/ 8743 w 10000"/>
              <a:gd name="connsiteY30" fmla="*/ 6311 h 10000"/>
              <a:gd name="connsiteX31" fmla="*/ 8953 w 10000"/>
              <a:gd name="connsiteY31" fmla="*/ 6202 h 10000"/>
              <a:gd name="connsiteX32" fmla="*/ 8953 w 10000"/>
              <a:gd name="connsiteY32" fmla="*/ 6202 h 10000"/>
              <a:gd name="connsiteX33" fmla="*/ 8953 w 10000"/>
              <a:gd name="connsiteY33" fmla="*/ 6311 h 10000"/>
              <a:gd name="connsiteX34" fmla="*/ 8953 w 10000"/>
              <a:gd name="connsiteY34" fmla="*/ 6421 h 10000"/>
              <a:gd name="connsiteX35" fmla="*/ 8953 w 10000"/>
              <a:gd name="connsiteY35" fmla="*/ 6516 h 10000"/>
              <a:gd name="connsiteX36" fmla="*/ 9162 w 10000"/>
              <a:gd name="connsiteY36" fmla="*/ 6844 h 10000"/>
              <a:gd name="connsiteX37" fmla="*/ 9162 w 10000"/>
              <a:gd name="connsiteY37" fmla="*/ 7063 h 10000"/>
              <a:gd name="connsiteX38" fmla="*/ 9372 w 10000"/>
              <a:gd name="connsiteY38" fmla="*/ 7281 h 10000"/>
              <a:gd name="connsiteX39" fmla="*/ 9372 w 10000"/>
              <a:gd name="connsiteY39" fmla="*/ 7828 h 10000"/>
              <a:gd name="connsiteX40" fmla="*/ 9581 w 10000"/>
              <a:gd name="connsiteY40" fmla="*/ 8265 h 10000"/>
              <a:gd name="connsiteX41" fmla="*/ 9791 w 10000"/>
              <a:gd name="connsiteY41" fmla="*/ 8593 h 10000"/>
              <a:gd name="connsiteX42" fmla="*/ 10000 w 10000"/>
              <a:gd name="connsiteY42" fmla="*/ 8811 h 10000"/>
              <a:gd name="connsiteX43" fmla="*/ 10000 w 10000"/>
              <a:gd name="connsiteY43" fmla="*/ 8921 h 10000"/>
              <a:gd name="connsiteX44" fmla="*/ 10000 w 10000"/>
              <a:gd name="connsiteY44" fmla="*/ 9030 h 10000"/>
              <a:gd name="connsiteX45" fmla="*/ 10000 w 10000"/>
              <a:gd name="connsiteY45" fmla="*/ 9126 h 10000"/>
              <a:gd name="connsiteX46" fmla="*/ 9791 w 10000"/>
              <a:gd name="connsiteY46" fmla="*/ 9235 h 10000"/>
              <a:gd name="connsiteX47" fmla="*/ 9581 w 10000"/>
              <a:gd name="connsiteY47" fmla="*/ 9344 h 10000"/>
              <a:gd name="connsiteX48" fmla="*/ 9372 w 10000"/>
              <a:gd name="connsiteY48" fmla="*/ 9454 h 10000"/>
              <a:gd name="connsiteX49" fmla="*/ 8953 w 10000"/>
              <a:gd name="connsiteY49" fmla="*/ 9563 h 10000"/>
              <a:gd name="connsiteX50" fmla="*/ 8534 w 10000"/>
              <a:gd name="connsiteY50" fmla="*/ 9672 h 10000"/>
              <a:gd name="connsiteX51" fmla="*/ 7723 w 10000"/>
              <a:gd name="connsiteY51" fmla="*/ 9891 h 10000"/>
              <a:gd name="connsiteX52" fmla="*/ 6885 w 10000"/>
              <a:gd name="connsiteY52" fmla="*/ 10000 h 10000"/>
              <a:gd name="connsiteX53" fmla="*/ 6047 w 10000"/>
              <a:gd name="connsiteY53" fmla="*/ 10000 h 10000"/>
              <a:gd name="connsiteX54" fmla="*/ 5419 w 10000"/>
              <a:gd name="connsiteY54" fmla="*/ 10000 h 10000"/>
              <a:gd name="connsiteX55" fmla="*/ 4791 w 10000"/>
              <a:gd name="connsiteY55" fmla="*/ 10000 h 10000"/>
              <a:gd name="connsiteX56" fmla="*/ 4372 w 10000"/>
              <a:gd name="connsiteY56" fmla="*/ 10000 h 10000"/>
              <a:gd name="connsiteX57" fmla="*/ 3743 w 10000"/>
              <a:gd name="connsiteY57" fmla="*/ 10000 h 10000"/>
              <a:gd name="connsiteX58" fmla="*/ 3325 w 10000"/>
              <a:gd name="connsiteY58" fmla="*/ 9891 h 10000"/>
              <a:gd name="connsiteX59" fmla="*/ 2906 w 10000"/>
              <a:gd name="connsiteY59" fmla="*/ 9891 h 10000"/>
              <a:gd name="connsiteX60" fmla="*/ 2513 w 10000"/>
              <a:gd name="connsiteY60" fmla="*/ 9781 h 10000"/>
              <a:gd name="connsiteX61" fmla="*/ 2094 w 10000"/>
              <a:gd name="connsiteY61" fmla="*/ 9672 h 10000"/>
              <a:gd name="connsiteX62" fmla="*/ 1885 w 10000"/>
              <a:gd name="connsiteY62" fmla="*/ 9563 h 10000"/>
              <a:gd name="connsiteX63" fmla="*/ 1466 w 10000"/>
              <a:gd name="connsiteY63" fmla="*/ 9344 h 10000"/>
              <a:gd name="connsiteX64" fmla="*/ 1257 w 10000"/>
              <a:gd name="connsiteY64" fmla="*/ 9126 h 10000"/>
              <a:gd name="connsiteX65" fmla="*/ 1047 w 10000"/>
              <a:gd name="connsiteY65" fmla="*/ 8811 h 10000"/>
              <a:gd name="connsiteX66" fmla="*/ 838 w 10000"/>
              <a:gd name="connsiteY66" fmla="*/ 8593 h 10000"/>
              <a:gd name="connsiteX67" fmla="*/ 628 w 10000"/>
              <a:gd name="connsiteY67" fmla="*/ 8374 h 10000"/>
              <a:gd name="connsiteX68" fmla="*/ 628 w 10000"/>
              <a:gd name="connsiteY68" fmla="*/ 8156 h 10000"/>
              <a:gd name="connsiteX69" fmla="*/ 419 w 10000"/>
              <a:gd name="connsiteY69" fmla="*/ 7937 h 10000"/>
              <a:gd name="connsiteX70" fmla="*/ 419 w 10000"/>
              <a:gd name="connsiteY70" fmla="*/ 7609 h 10000"/>
              <a:gd name="connsiteX71" fmla="*/ 419 w 10000"/>
              <a:gd name="connsiteY71" fmla="*/ 7391 h 10000"/>
              <a:gd name="connsiteX72" fmla="*/ 419 w 10000"/>
              <a:gd name="connsiteY72" fmla="*/ 6954 h 10000"/>
              <a:gd name="connsiteX73" fmla="*/ 419 w 10000"/>
              <a:gd name="connsiteY73" fmla="*/ 6626 h 10000"/>
              <a:gd name="connsiteX74" fmla="*/ 419 w 10000"/>
              <a:gd name="connsiteY74" fmla="*/ 6202 h 10000"/>
              <a:gd name="connsiteX75" fmla="*/ 419 w 10000"/>
              <a:gd name="connsiteY75" fmla="*/ 4454 h 10000"/>
              <a:gd name="connsiteX76" fmla="*/ 419 w 10000"/>
              <a:gd name="connsiteY76" fmla="*/ 2719 h 10000"/>
              <a:gd name="connsiteX77" fmla="*/ 419 w 10000"/>
              <a:gd name="connsiteY77" fmla="*/ 2281 h 10000"/>
              <a:gd name="connsiteX78" fmla="*/ 419 w 10000"/>
              <a:gd name="connsiteY78" fmla="*/ 1954 h 10000"/>
              <a:gd name="connsiteX79" fmla="*/ 419 w 10000"/>
              <a:gd name="connsiteY79" fmla="*/ 1626 h 10000"/>
              <a:gd name="connsiteX80" fmla="*/ 419 w 10000"/>
              <a:gd name="connsiteY80" fmla="*/ 1298 h 10000"/>
              <a:gd name="connsiteX81" fmla="*/ 419 w 10000"/>
              <a:gd name="connsiteY81" fmla="*/ 1093 h 10000"/>
              <a:gd name="connsiteX82" fmla="*/ 419 w 10000"/>
              <a:gd name="connsiteY82" fmla="*/ 874 h 10000"/>
              <a:gd name="connsiteX83" fmla="*/ 419 w 10000"/>
              <a:gd name="connsiteY83" fmla="*/ 656 h 10000"/>
              <a:gd name="connsiteX84" fmla="*/ 209 w 10000"/>
              <a:gd name="connsiteY84" fmla="*/ 546 h 10000"/>
              <a:gd name="connsiteX85" fmla="*/ 0 w 10000"/>
              <a:gd name="connsiteY85" fmla="*/ 328 h 10000"/>
              <a:gd name="connsiteX86" fmla="*/ 0 w 10000"/>
              <a:gd name="connsiteY86" fmla="*/ 219 h 10000"/>
              <a:gd name="connsiteX87" fmla="*/ 0 w 10000"/>
              <a:gd name="connsiteY87" fmla="*/ 109 h 10000"/>
              <a:gd name="connsiteX88" fmla="*/ 209 w 10000"/>
              <a:gd name="connsiteY88" fmla="*/ 0 h 10000"/>
              <a:gd name="connsiteX89" fmla="*/ 209 w 10000"/>
              <a:gd name="connsiteY89" fmla="*/ 0 h 10000"/>
              <a:gd name="connsiteX90" fmla="*/ 628 w 10000"/>
              <a:gd name="connsiteY90" fmla="*/ 0 h 10000"/>
              <a:gd name="connsiteX91" fmla="*/ 838 w 10000"/>
              <a:gd name="connsiteY91" fmla="*/ 0 h 10000"/>
              <a:gd name="connsiteX92" fmla="*/ 1257 w 10000"/>
              <a:gd name="connsiteY92" fmla="*/ 109 h 10000"/>
              <a:gd name="connsiteX93" fmla="*/ 1675 w 10000"/>
              <a:gd name="connsiteY93" fmla="*/ 328 h 10000"/>
              <a:gd name="connsiteX94" fmla="*/ 1885 w 10000"/>
              <a:gd name="connsiteY94" fmla="*/ 437 h 10000"/>
              <a:gd name="connsiteX95" fmla="*/ 2094 w 10000"/>
              <a:gd name="connsiteY95" fmla="*/ 546 h 10000"/>
              <a:gd name="connsiteX96" fmla="*/ 2094 w 10000"/>
              <a:gd name="connsiteY96" fmla="*/ 656 h 10000"/>
              <a:gd name="connsiteX97" fmla="*/ 2094 w 10000"/>
              <a:gd name="connsiteY97" fmla="*/ 874 h 10000"/>
              <a:gd name="connsiteX98" fmla="*/ 1885 w 10000"/>
              <a:gd name="connsiteY98" fmla="*/ 1298 h 10000"/>
              <a:gd name="connsiteX99" fmla="*/ 1885 w 10000"/>
              <a:gd name="connsiteY99" fmla="*/ 1516 h 10000"/>
              <a:gd name="connsiteX100" fmla="*/ 1675 w 10000"/>
              <a:gd name="connsiteY100" fmla="*/ 1844 h 10000"/>
              <a:gd name="connsiteX101" fmla="*/ 1675 w 10000"/>
              <a:gd name="connsiteY101" fmla="*/ 2391 h 10000"/>
              <a:gd name="connsiteX102" fmla="*/ 1466 w 10000"/>
              <a:gd name="connsiteY102" fmla="*/ 2937 h 10000"/>
              <a:gd name="connsiteX103" fmla="*/ 1466 w 10000"/>
              <a:gd name="connsiteY103" fmla="*/ 2937 h 10000"/>
              <a:gd name="connsiteX0-1" fmla="*/ 1466 w 10000"/>
              <a:gd name="connsiteY0-2" fmla="*/ 2937 h 10000"/>
              <a:gd name="connsiteX1-3" fmla="*/ 1466 w 10000"/>
              <a:gd name="connsiteY1-4" fmla="*/ 3484 h 10000"/>
              <a:gd name="connsiteX2-5" fmla="*/ 1466 w 10000"/>
              <a:gd name="connsiteY2-6" fmla="*/ 4016 h 10000"/>
              <a:gd name="connsiteX3-7" fmla="*/ 1466 w 10000"/>
              <a:gd name="connsiteY3-8" fmla="*/ 4563 h 10000"/>
              <a:gd name="connsiteX4-9" fmla="*/ 1466 w 10000"/>
              <a:gd name="connsiteY4-10" fmla="*/ 5000 h 10000"/>
              <a:gd name="connsiteX5-11" fmla="*/ 1257 w 10000"/>
              <a:gd name="connsiteY5-12" fmla="*/ 5437 h 10000"/>
              <a:gd name="connsiteX6-13" fmla="*/ 1257 w 10000"/>
              <a:gd name="connsiteY6-14" fmla="*/ 5984 h 10000"/>
              <a:gd name="connsiteX7-15" fmla="*/ 1466 w 10000"/>
              <a:gd name="connsiteY7-16" fmla="*/ 7063 h 10000"/>
              <a:gd name="connsiteX8-17" fmla="*/ 1466 w 10000"/>
              <a:gd name="connsiteY8-18" fmla="*/ 7500 h 10000"/>
              <a:gd name="connsiteX9-19" fmla="*/ 1675 w 10000"/>
              <a:gd name="connsiteY9-20" fmla="*/ 7937 h 10000"/>
              <a:gd name="connsiteX10-21" fmla="*/ 1885 w 10000"/>
              <a:gd name="connsiteY10-22" fmla="*/ 8265 h 10000"/>
              <a:gd name="connsiteX11-23" fmla="*/ 2094 w 10000"/>
              <a:gd name="connsiteY11-24" fmla="*/ 8593 h 10000"/>
              <a:gd name="connsiteX12-25" fmla="*/ 2304 w 10000"/>
              <a:gd name="connsiteY12-26" fmla="*/ 8702 h 10000"/>
              <a:gd name="connsiteX13-27" fmla="*/ 2723 w 10000"/>
              <a:gd name="connsiteY13-28" fmla="*/ 8921 h 10000"/>
              <a:gd name="connsiteX14-29" fmla="*/ 3325 w 10000"/>
              <a:gd name="connsiteY14-30" fmla="*/ 8921 h 10000"/>
              <a:gd name="connsiteX15-31" fmla="*/ 3953 w 10000"/>
              <a:gd name="connsiteY15-32" fmla="*/ 9030 h 10000"/>
              <a:gd name="connsiteX16-33" fmla="*/ 4581 w 10000"/>
              <a:gd name="connsiteY16-34" fmla="*/ 9030 h 10000"/>
              <a:gd name="connsiteX17-35" fmla="*/ 5209 w 10000"/>
              <a:gd name="connsiteY17-36" fmla="*/ 9030 h 10000"/>
              <a:gd name="connsiteX18-37" fmla="*/ 5838 w 10000"/>
              <a:gd name="connsiteY18-38" fmla="*/ 9030 h 10000"/>
              <a:gd name="connsiteX19-39" fmla="*/ 6466 w 10000"/>
              <a:gd name="connsiteY19-40" fmla="*/ 9030 h 10000"/>
              <a:gd name="connsiteX20-41" fmla="*/ 6885 w 10000"/>
              <a:gd name="connsiteY20-42" fmla="*/ 8921 h 10000"/>
              <a:gd name="connsiteX21-43" fmla="*/ 7513 w 10000"/>
              <a:gd name="connsiteY21-44" fmla="*/ 8702 h 10000"/>
              <a:gd name="connsiteX22-45" fmla="*/ 7723 w 10000"/>
              <a:gd name="connsiteY22-46" fmla="*/ 8593 h 10000"/>
              <a:gd name="connsiteX23-47" fmla="*/ 7906 w 10000"/>
              <a:gd name="connsiteY23-48" fmla="*/ 8374 h 10000"/>
              <a:gd name="connsiteX24-49" fmla="*/ 8115 w 10000"/>
              <a:gd name="connsiteY24-50" fmla="*/ 8046 h 10000"/>
              <a:gd name="connsiteX25-51" fmla="*/ 8325 w 10000"/>
              <a:gd name="connsiteY25-52" fmla="*/ 7719 h 10000"/>
              <a:gd name="connsiteX26-53" fmla="*/ 8534 w 10000"/>
              <a:gd name="connsiteY26-54" fmla="*/ 7391 h 10000"/>
              <a:gd name="connsiteX27-55" fmla="*/ 8534 w 10000"/>
              <a:gd name="connsiteY27-56" fmla="*/ 7063 h 10000"/>
              <a:gd name="connsiteX28-57" fmla="*/ 8534 w 10000"/>
              <a:gd name="connsiteY28-58" fmla="*/ 6735 h 10000"/>
              <a:gd name="connsiteX29-59" fmla="*/ 8743 w 10000"/>
              <a:gd name="connsiteY29-60" fmla="*/ 6421 h 10000"/>
              <a:gd name="connsiteX30-61" fmla="*/ 8743 w 10000"/>
              <a:gd name="connsiteY30-62" fmla="*/ 6311 h 10000"/>
              <a:gd name="connsiteX31-63" fmla="*/ 8953 w 10000"/>
              <a:gd name="connsiteY31-64" fmla="*/ 6202 h 10000"/>
              <a:gd name="connsiteX32-65" fmla="*/ 8953 w 10000"/>
              <a:gd name="connsiteY32-66" fmla="*/ 6202 h 10000"/>
              <a:gd name="connsiteX33-67" fmla="*/ 8953 w 10000"/>
              <a:gd name="connsiteY33-68" fmla="*/ 6311 h 10000"/>
              <a:gd name="connsiteX34-69" fmla="*/ 8953 w 10000"/>
              <a:gd name="connsiteY34-70" fmla="*/ 6421 h 10000"/>
              <a:gd name="connsiteX35-71" fmla="*/ 9162 w 10000"/>
              <a:gd name="connsiteY35-72" fmla="*/ 6844 h 10000"/>
              <a:gd name="connsiteX36-73" fmla="*/ 9162 w 10000"/>
              <a:gd name="connsiteY36-74" fmla="*/ 7063 h 10000"/>
              <a:gd name="connsiteX37-75" fmla="*/ 9372 w 10000"/>
              <a:gd name="connsiteY37-76" fmla="*/ 7281 h 10000"/>
              <a:gd name="connsiteX38-77" fmla="*/ 9372 w 10000"/>
              <a:gd name="connsiteY38-78" fmla="*/ 7828 h 10000"/>
              <a:gd name="connsiteX39-79" fmla="*/ 9581 w 10000"/>
              <a:gd name="connsiteY39-80" fmla="*/ 8265 h 10000"/>
              <a:gd name="connsiteX40-81" fmla="*/ 9791 w 10000"/>
              <a:gd name="connsiteY40-82" fmla="*/ 8593 h 10000"/>
              <a:gd name="connsiteX41-83" fmla="*/ 10000 w 10000"/>
              <a:gd name="connsiteY41-84" fmla="*/ 8811 h 10000"/>
              <a:gd name="connsiteX42-85" fmla="*/ 10000 w 10000"/>
              <a:gd name="connsiteY42-86" fmla="*/ 8921 h 10000"/>
              <a:gd name="connsiteX43-87" fmla="*/ 10000 w 10000"/>
              <a:gd name="connsiteY43-88" fmla="*/ 9030 h 10000"/>
              <a:gd name="connsiteX44-89" fmla="*/ 10000 w 10000"/>
              <a:gd name="connsiteY44-90" fmla="*/ 9126 h 10000"/>
              <a:gd name="connsiteX45-91" fmla="*/ 9791 w 10000"/>
              <a:gd name="connsiteY45-92" fmla="*/ 9235 h 10000"/>
              <a:gd name="connsiteX46-93" fmla="*/ 9581 w 10000"/>
              <a:gd name="connsiteY46-94" fmla="*/ 9344 h 10000"/>
              <a:gd name="connsiteX47-95" fmla="*/ 9372 w 10000"/>
              <a:gd name="connsiteY47-96" fmla="*/ 9454 h 10000"/>
              <a:gd name="connsiteX48-97" fmla="*/ 8953 w 10000"/>
              <a:gd name="connsiteY48-98" fmla="*/ 9563 h 10000"/>
              <a:gd name="connsiteX49-99" fmla="*/ 8534 w 10000"/>
              <a:gd name="connsiteY49-100" fmla="*/ 9672 h 10000"/>
              <a:gd name="connsiteX50-101" fmla="*/ 7723 w 10000"/>
              <a:gd name="connsiteY50-102" fmla="*/ 9891 h 10000"/>
              <a:gd name="connsiteX51-103" fmla="*/ 6885 w 10000"/>
              <a:gd name="connsiteY51-104" fmla="*/ 10000 h 10000"/>
              <a:gd name="connsiteX52-105" fmla="*/ 6047 w 10000"/>
              <a:gd name="connsiteY52-106" fmla="*/ 10000 h 10000"/>
              <a:gd name="connsiteX53-107" fmla="*/ 5419 w 10000"/>
              <a:gd name="connsiteY53-108" fmla="*/ 10000 h 10000"/>
              <a:gd name="connsiteX54-109" fmla="*/ 4791 w 10000"/>
              <a:gd name="connsiteY54-110" fmla="*/ 10000 h 10000"/>
              <a:gd name="connsiteX55-111" fmla="*/ 4372 w 10000"/>
              <a:gd name="connsiteY55-112" fmla="*/ 10000 h 10000"/>
              <a:gd name="connsiteX56-113" fmla="*/ 3743 w 10000"/>
              <a:gd name="connsiteY56-114" fmla="*/ 10000 h 10000"/>
              <a:gd name="connsiteX57-115" fmla="*/ 3325 w 10000"/>
              <a:gd name="connsiteY57-116" fmla="*/ 9891 h 10000"/>
              <a:gd name="connsiteX58-117" fmla="*/ 2906 w 10000"/>
              <a:gd name="connsiteY58-118" fmla="*/ 9891 h 10000"/>
              <a:gd name="connsiteX59-119" fmla="*/ 2513 w 10000"/>
              <a:gd name="connsiteY59-120" fmla="*/ 9781 h 10000"/>
              <a:gd name="connsiteX60-121" fmla="*/ 2094 w 10000"/>
              <a:gd name="connsiteY60-122" fmla="*/ 9672 h 10000"/>
              <a:gd name="connsiteX61-123" fmla="*/ 1885 w 10000"/>
              <a:gd name="connsiteY61-124" fmla="*/ 9563 h 10000"/>
              <a:gd name="connsiteX62-125" fmla="*/ 1466 w 10000"/>
              <a:gd name="connsiteY62-126" fmla="*/ 9344 h 10000"/>
              <a:gd name="connsiteX63-127" fmla="*/ 1257 w 10000"/>
              <a:gd name="connsiteY63-128" fmla="*/ 9126 h 10000"/>
              <a:gd name="connsiteX64-129" fmla="*/ 1047 w 10000"/>
              <a:gd name="connsiteY64-130" fmla="*/ 8811 h 10000"/>
              <a:gd name="connsiteX65-131" fmla="*/ 838 w 10000"/>
              <a:gd name="connsiteY65-132" fmla="*/ 8593 h 10000"/>
              <a:gd name="connsiteX66-133" fmla="*/ 628 w 10000"/>
              <a:gd name="connsiteY66-134" fmla="*/ 8374 h 10000"/>
              <a:gd name="connsiteX67-135" fmla="*/ 628 w 10000"/>
              <a:gd name="connsiteY67-136" fmla="*/ 8156 h 10000"/>
              <a:gd name="connsiteX68-137" fmla="*/ 419 w 10000"/>
              <a:gd name="connsiteY68-138" fmla="*/ 7937 h 10000"/>
              <a:gd name="connsiteX69-139" fmla="*/ 419 w 10000"/>
              <a:gd name="connsiteY69-140" fmla="*/ 7609 h 10000"/>
              <a:gd name="connsiteX70-141" fmla="*/ 419 w 10000"/>
              <a:gd name="connsiteY70-142" fmla="*/ 7391 h 10000"/>
              <a:gd name="connsiteX71-143" fmla="*/ 419 w 10000"/>
              <a:gd name="connsiteY71-144" fmla="*/ 6954 h 10000"/>
              <a:gd name="connsiteX72-145" fmla="*/ 419 w 10000"/>
              <a:gd name="connsiteY72-146" fmla="*/ 6626 h 10000"/>
              <a:gd name="connsiteX73-147" fmla="*/ 419 w 10000"/>
              <a:gd name="connsiteY73-148" fmla="*/ 6202 h 10000"/>
              <a:gd name="connsiteX74-149" fmla="*/ 419 w 10000"/>
              <a:gd name="connsiteY74-150" fmla="*/ 4454 h 10000"/>
              <a:gd name="connsiteX75-151" fmla="*/ 419 w 10000"/>
              <a:gd name="connsiteY75-152" fmla="*/ 2719 h 10000"/>
              <a:gd name="connsiteX76-153" fmla="*/ 419 w 10000"/>
              <a:gd name="connsiteY76-154" fmla="*/ 2281 h 10000"/>
              <a:gd name="connsiteX77-155" fmla="*/ 419 w 10000"/>
              <a:gd name="connsiteY77-156" fmla="*/ 1954 h 10000"/>
              <a:gd name="connsiteX78-157" fmla="*/ 419 w 10000"/>
              <a:gd name="connsiteY78-158" fmla="*/ 1626 h 10000"/>
              <a:gd name="connsiteX79-159" fmla="*/ 419 w 10000"/>
              <a:gd name="connsiteY79-160" fmla="*/ 1298 h 10000"/>
              <a:gd name="connsiteX80-161" fmla="*/ 419 w 10000"/>
              <a:gd name="connsiteY80-162" fmla="*/ 1093 h 10000"/>
              <a:gd name="connsiteX81-163" fmla="*/ 419 w 10000"/>
              <a:gd name="connsiteY81-164" fmla="*/ 874 h 10000"/>
              <a:gd name="connsiteX82-165" fmla="*/ 419 w 10000"/>
              <a:gd name="connsiteY82-166" fmla="*/ 656 h 10000"/>
              <a:gd name="connsiteX83-167" fmla="*/ 209 w 10000"/>
              <a:gd name="connsiteY83-168" fmla="*/ 546 h 10000"/>
              <a:gd name="connsiteX84-169" fmla="*/ 0 w 10000"/>
              <a:gd name="connsiteY84-170" fmla="*/ 328 h 10000"/>
              <a:gd name="connsiteX85-171" fmla="*/ 0 w 10000"/>
              <a:gd name="connsiteY85-172" fmla="*/ 219 h 10000"/>
              <a:gd name="connsiteX86-173" fmla="*/ 0 w 10000"/>
              <a:gd name="connsiteY86-174" fmla="*/ 109 h 10000"/>
              <a:gd name="connsiteX87-175" fmla="*/ 209 w 10000"/>
              <a:gd name="connsiteY87-176" fmla="*/ 0 h 10000"/>
              <a:gd name="connsiteX88-177" fmla="*/ 209 w 10000"/>
              <a:gd name="connsiteY88-178" fmla="*/ 0 h 10000"/>
              <a:gd name="connsiteX89-179" fmla="*/ 628 w 10000"/>
              <a:gd name="connsiteY89-180" fmla="*/ 0 h 10000"/>
              <a:gd name="connsiteX90-181" fmla="*/ 838 w 10000"/>
              <a:gd name="connsiteY90-182" fmla="*/ 0 h 10000"/>
              <a:gd name="connsiteX91-183" fmla="*/ 1257 w 10000"/>
              <a:gd name="connsiteY91-184" fmla="*/ 109 h 10000"/>
              <a:gd name="connsiteX92-185" fmla="*/ 1675 w 10000"/>
              <a:gd name="connsiteY92-186" fmla="*/ 328 h 10000"/>
              <a:gd name="connsiteX93-187" fmla="*/ 1885 w 10000"/>
              <a:gd name="connsiteY93-188" fmla="*/ 437 h 10000"/>
              <a:gd name="connsiteX94-189" fmla="*/ 2094 w 10000"/>
              <a:gd name="connsiteY94-190" fmla="*/ 546 h 10000"/>
              <a:gd name="connsiteX95-191" fmla="*/ 2094 w 10000"/>
              <a:gd name="connsiteY95-192" fmla="*/ 656 h 10000"/>
              <a:gd name="connsiteX96-193" fmla="*/ 2094 w 10000"/>
              <a:gd name="connsiteY96-194" fmla="*/ 874 h 10000"/>
              <a:gd name="connsiteX97-195" fmla="*/ 1885 w 10000"/>
              <a:gd name="connsiteY97-196" fmla="*/ 1298 h 10000"/>
              <a:gd name="connsiteX98-197" fmla="*/ 1885 w 10000"/>
              <a:gd name="connsiteY98-198" fmla="*/ 1516 h 10000"/>
              <a:gd name="connsiteX99-199" fmla="*/ 1675 w 10000"/>
              <a:gd name="connsiteY99-200" fmla="*/ 1844 h 10000"/>
              <a:gd name="connsiteX100-201" fmla="*/ 1675 w 10000"/>
              <a:gd name="connsiteY100-202" fmla="*/ 2391 h 10000"/>
              <a:gd name="connsiteX101-203" fmla="*/ 1466 w 10000"/>
              <a:gd name="connsiteY101-204" fmla="*/ 2937 h 10000"/>
              <a:gd name="connsiteX102-205" fmla="*/ 1466 w 10000"/>
              <a:gd name="connsiteY102-206" fmla="*/ 2937 h 10000"/>
              <a:gd name="connsiteX0-207" fmla="*/ 1466 w 10000"/>
              <a:gd name="connsiteY0-208" fmla="*/ 2937 h 10000"/>
              <a:gd name="connsiteX1-209" fmla="*/ 1466 w 10000"/>
              <a:gd name="connsiteY1-210" fmla="*/ 3484 h 10000"/>
              <a:gd name="connsiteX2-211" fmla="*/ 1466 w 10000"/>
              <a:gd name="connsiteY2-212" fmla="*/ 4016 h 10000"/>
              <a:gd name="connsiteX3-213" fmla="*/ 1466 w 10000"/>
              <a:gd name="connsiteY3-214" fmla="*/ 4563 h 10000"/>
              <a:gd name="connsiteX4-215" fmla="*/ 1466 w 10000"/>
              <a:gd name="connsiteY4-216" fmla="*/ 5000 h 10000"/>
              <a:gd name="connsiteX5-217" fmla="*/ 1257 w 10000"/>
              <a:gd name="connsiteY5-218" fmla="*/ 5437 h 10000"/>
              <a:gd name="connsiteX6-219" fmla="*/ 1257 w 10000"/>
              <a:gd name="connsiteY6-220" fmla="*/ 5984 h 10000"/>
              <a:gd name="connsiteX7-221" fmla="*/ 1466 w 10000"/>
              <a:gd name="connsiteY7-222" fmla="*/ 7063 h 10000"/>
              <a:gd name="connsiteX8-223" fmla="*/ 1466 w 10000"/>
              <a:gd name="connsiteY8-224" fmla="*/ 7500 h 10000"/>
              <a:gd name="connsiteX9-225" fmla="*/ 1675 w 10000"/>
              <a:gd name="connsiteY9-226" fmla="*/ 7937 h 10000"/>
              <a:gd name="connsiteX10-227" fmla="*/ 1885 w 10000"/>
              <a:gd name="connsiteY10-228" fmla="*/ 8265 h 10000"/>
              <a:gd name="connsiteX11-229" fmla="*/ 2094 w 10000"/>
              <a:gd name="connsiteY11-230" fmla="*/ 8593 h 10000"/>
              <a:gd name="connsiteX12-231" fmla="*/ 2304 w 10000"/>
              <a:gd name="connsiteY12-232" fmla="*/ 8702 h 10000"/>
              <a:gd name="connsiteX13-233" fmla="*/ 2723 w 10000"/>
              <a:gd name="connsiteY13-234" fmla="*/ 8921 h 10000"/>
              <a:gd name="connsiteX14-235" fmla="*/ 3325 w 10000"/>
              <a:gd name="connsiteY14-236" fmla="*/ 8921 h 10000"/>
              <a:gd name="connsiteX15-237" fmla="*/ 3953 w 10000"/>
              <a:gd name="connsiteY15-238" fmla="*/ 9030 h 10000"/>
              <a:gd name="connsiteX16-239" fmla="*/ 4581 w 10000"/>
              <a:gd name="connsiteY16-240" fmla="*/ 9030 h 10000"/>
              <a:gd name="connsiteX17-241" fmla="*/ 5209 w 10000"/>
              <a:gd name="connsiteY17-242" fmla="*/ 9030 h 10000"/>
              <a:gd name="connsiteX18-243" fmla="*/ 5838 w 10000"/>
              <a:gd name="connsiteY18-244" fmla="*/ 9030 h 10000"/>
              <a:gd name="connsiteX19-245" fmla="*/ 6466 w 10000"/>
              <a:gd name="connsiteY19-246" fmla="*/ 9030 h 10000"/>
              <a:gd name="connsiteX20-247" fmla="*/ 6885 w 10000"/>
              <a:gd name="connsiteY20-248" fmla="*/ 8921 h 10000"/>
              <a:gd name="connsiteX21-249" fmla="*/ 7513 w 10000"/>
              <a:gd name="connsiteY21-250" fmla="*/ 8702 h 10000"/>
              <a:gd name="connsiteX22-251" fmla="*/ 7723 w 10000"/>
              <a:gd name="connsiteY22-252" fmla="*/ 8593 h 10000"/>
              <a:gd name="connsiteX23-253" fmla="*/ 7906 w 10000"/>
              <a:gd name="connsiteY23-254" fmla="*/ 8374 h 10000"/>
              <a:gd name="connsiteX24-255" fmla="*/ 8115 w 10000"/>
              <a:gd name="connsiteY24-256" fmla="*/ 8046 h 10000"/>
              <a:gd name="connsiteX25-257" fmla="*/ 8325 w 10000"/>
              <a:gd name="connsiteY25-258" fmla="*/ 7719 h 10000"/>
              <a:gd name="connsiteX26-259" fmla="*/ 8534 w 10000"/>
              <a:gd name="connsiteY26-260" fmla="*/ 7391 h 10000"/>
              <a:gd name="connsiteX27-261" fmla="*/ 8534 w 10000"/>
              <a:gd name="connsiteY27-262" fmla="*/ 7063 h 10000"/>
              <a:gd name="connsiteX28-263" fmla="*/ 8534 w 10000"/>
              <a:gd name="connsiteY28-264" fmla="*/ 6735 h 10000"/>
              <a:gd name="connsiteX29-265" fmla="*/ 8743 w 10000"/>
              <a:gd name="connsiteY29-266" fmla="*/ 6421 h 10000"/>
              <a:gd name="connsiteX30-267" fmla="*/ 8743 w 10000"/>
              <a:gd name="connsiteY30-268" fmla="*/ 6311 h 10000"/>
              <a:gd name="connsiteX31-269" fmla="*/ 8953 w 10000"/>
              <a:gd name="connsiteY31-270" fmla="*/ 6202 h 10000"/>
              <a:gd name="connsiteX32-271" fmla="*/ 8953 w 10000"/>
              <a:gd name="connsiteY32-272" fmla="*/ 6202 h 10000"/>
              <a:gd name="connsiteX33-273" fmla="*/ 8953 w 10000"/>
              <a:gd name="connsiteY33-274" fmla="*/ 6421 h 10000"/>
              <a:gd name="connsiteX34-275" fmla="*/ 9162 w 10000"/>
              <a:gd name="connsiteY34-276" fmla="*/ 6844 h 10000"/>
              <a:gd name="connsiteX35-277" fmla="*/ 9162 w 10000"/>
              <a:gd name="connsiteY35-278" fmla="*/ 7063 h 10000"/>
              <a:gd name="connsiteX36-279" fmla="*/ 9372 w 10000"/>
              <a:gd name="connsiteY36-280" fmla="*/ 7281 h 10000"/>
              <a:gd name="connsiteX37-281" fmla="*/ 9372 w 10000"/>
              <a:gd name="connsiteY37-282" fmla="*/ 7828 h 10000"/>
              <a:gd name="connsiteX38-283" fmla="*/ 9581 w 10000"/>
              <a:gd name="connsiteY38-284" fmla="*/ 8265 h 10000"/>
              <a:gd name="connsiteX39-285" fmla="*/ 9791 w 10000"/>
              <a:gd name="connsiteY39-286" fmla="*/ 8593 h 10000"/>
              <a:gd name="connsiteX40-287" fmla="*/ 10000 w 10000"/>
              <a:gd name="connsiteY40-288" fmla="*/ 8811 h 10000"/>
              <a:gd name="connsiteX41-289" fmla="*/ 10000 w 10000"/>
              <a:gd name="connsiteY41-290" fmla="*/ 8921 h 10000"/>
              <a:gd name="connsiteX42-291" fmla="*/ 10000 w 10000"/>
              <a:gd name="connsiteY42-292" fmla="*/ 9030 h 10000"/>
              <a:gd name="connsiteX43-293" fmla="*/ 10000 w 10000"/>
              <a:gd name="connsiteY43-294" fmla="*/ 9126 h 10000"/>
              <a:gd name="connsiteX44-295" fmla="*/ 9791 w 10000"/>
              <a:gd name="connsiteY44-296" fmla="*/ 9235 h 10000"/>
              <a:gd name="connsiteX45-297" fmla="*/ 9581 w 10000"/>
              <a:gd name="connsiteY45-298" fmla="*/ 9344 h 10000"/>
              <a:gd name="connsiteX46-299" fmla="*/ 9372 w 10000"/>
              <a:gd name="connsiteY46-300" fmla="*/ 9454 h 10000"/>
              <a:gd name="connsiteX47-301" fmla="*/ 8953 w 10000"/>
              <a:gd name="connsiteY47-302" fmla="*/ 9563 h 10000"/>
              <a:gd name="connsiteX48-303" fmla="*/ 8534 w 10000"/>
              <a:gd name="connsiteY48-304" fmla="*/ 9672 h 10000"/>
              <a:gd name="connsiteX49-305" fmla="*/ 7723 w 10000"/>
              <a:gd name="connsiteY49-306" fmla="*/ 9891 h 10000"/>
              <a:gd name="connsiteX50-307" fmla="*/ 6885 w 10000"/>
              <a:gd name="connsiteY50-308" fmla="*/ 10000 h 10000"/>
              <a:gd name="connsiteX51-309" fmla="*/ 6047 w 10000"/>
              <a:gd name="connsiteY51-310" fmla="*/ 10000 h 10000"/>
              <a:gd name="connsiteX52-311" fmla="*/ 5419 w 10000"/>
              <a:gd name="connsiteY52-312" fmla="*/ 10000 h 10000"/>
              <a:gd name="connsiteX53-313" fmla="*/ 4791 w 10000"/>
              <a:gd name="connsiteY53-314" fmla="*/ 10000 h 10000"/>
              <a:gd name="connsiteX54-315" fmla="*/ 4372 w 10000"/>
              <a:gd name="connsiteY54-316" fmla="*/ 10000 h 10000"/>
              <a:gd name="connsiteX55-317" fmla="*/ 3743 w 10000"/>
              <a:gd name="connsiteY55-318" fmla="*/ 10000 h 10000"/>
              <a:gd name="connsiteX56-319" fmla="*/ 3325 w 10000"/>
              <a:gd name="connsiteY56-320" fmla="*/ 9891 h 10000"/>
              <a:gd name="connsiteX57-321" fmla="*/ 2906 w 10000"/>
              <a:gd name="connsiteY57-322" fmla="*/ 9891 h 10000"/>
              <a:gd name="connsiteX58-323" fmla="*/ 2513 w 10000"/>
              <a:gd name="connsiteY58-324" fmla="*/ 9781 h 10000"/>
              <a:gd name="connsiteX59-325" fmla="*/ 2094 w 10000"/>
              <a:gd name="connsiteY59-326" fmla="*/ 9672 h 10000"/>
              <a:gd name="connsiteX60-327" fmla="*/ 1885 w 10000"/>
              <a:gd name="connsiteY60-328" fmla="*/ 9563 h 10000"/>
              <a:gd name="connsiteX61-329" fmla="*/ 1466 w 10000"/>
              <a:gd name="connsiteY61-330" fmla="*/ 9344 h 10000"/>
              <a:gd name="connsiteX62-331" fmla="*/ 1257 w 10000"/>
              <a:gd name="connsiteY62-332" fmla="*/ 9126 h 10000"/>
              <a:gd name="connsiteX63-333" fmla="*/ 1047 w 10000"/>
              <a:gd name="connsiteY63-334" fmla="*/ 8811 h 10000"/>
              <a:gd name="connsiteX64-335" fmla="*/ 838 w 10000"/>
              <a:gd name="connsiteY64-336" fmla="*/ 8593 h 10000"/>
              <a:gd name="connsiteX65-337" fmla="*/ 628 w 10000"/>
              <a:gd name="connsiteY65-338" fmla="*/ 8374 h 10000"/>
              <a:gd name="connsiteX66-339" fmla="*/ 628 w 10000"/>
              <a:gd name="connsiteY66-340" fmla="*/ 8156 h 10000"/>
              <a:gd name="connsiteX67-341" fmla="*/ 419 w 10000"/>
              <a:gd name="connsiteY67-342" fmla="*/ 7937 h 10000"/>
              <a:gd name="connsiteX68-343" fmla="*/ 419 w 10000"/>
              <a:gd name="connsiteY68-344" fmla="*/ 7609 h 10000"/>
              <a:gd name="connsiteX69-345" fmla="*/ 419 w 10000"/>
              <a:gd name="connsiteY69-346" fmla="*/ 7391 h 10000"/>
              <a:gd name="connsiteX70-347" fmla="*/ 419 w 10000"/>
              <a:gd name="connsiteY70-348" fmla="*/ 6954 h 10000"/>
              <a:gd name="connsiteX71-349" fmla="*/ 419 w 10000"/>
              <a:gd name="connsiteY71-350" fmla="*/ 6626 h 10000"/>
              <a:gd name="connsiteX72-351" fmla="*/ 419 w 10000"/>
              <a:gd name="connsiteY72-352" fmla="*/ 6202 h 10000"/>
              <a:gd name="connsiteX73-353" fmla="*/ 419 w 10000"/>
              <a:gd name="connsiteY73-354" fmla="*/ 4454 h 10000"/>
              <a:gd name="connsiteX74-355" fmla="*/ 419 w 10000"/>
              <a:gd name="connsiteY74-356" fmla="*/ 2719 h 10000"/>
              <a:gd name="connsiteX75-357" fmla="*/ 419 w 10000"/>
              <a:gd name="connsiteY75-358" fmla="*/ 2281 h 10000"/>
              <a:gd name="connsiteX76-359" fmla="*/ 419 w 10000"/>
              <a:gd name="connsiteY76-360" fmla="*/ 1954 h 10000"/>
              <a:gd name="connsiteX77-361" fmla="*/ 419 w 10000"/>
              <a:gd name="connsiteY77-362" fmla="*/ 1626 h 10000"/>
              <a:gd name="connsiteX78-363" fmla="*/ 419 w 10000"/>
              <a:gd name="connsiteY78-364" fmla="*/ 1298 h 10000"/>
              <a:gd name="connsiteX79-365" fmla="*/ 419 w 10000"/>
              <a:gd name="connsiteY79-366" fmla="*/ 1093 h 10000"/>
              <a:gd name="connsiteX80-367" fmla="*/ 419 w 10000"/>
              <a:gd name="connsiteY80-368" fmla="*/ 874 h 10000"/>
              <a:gd name="connsiteX81-369" fmla="*/ 419 w 10000"/>
              <a:gd name="connsiteY81-370" fmla="*/ 656 h 10000"/>
              <a:gd name="connsiteX82-371" fmla="*/ 209 w 10000"/>
              <a:gd name="connsiteY82-372" fmla="*/ 546 h 10000"/>
              <a:gd name="connsiteX83-373" fmla="*/ 0 w 10000"/>
              <a:gd name="connsiteY83-374" fmla="*/ 328 h 10000"/>
              <a:gd name="connsiteX84-375" fmla="*/ 0 w 10000"/>
              <a:gd name="connsiteY84-376" fmla="*/ 219 h 10000"/>
              <a:gd name="connsiteX85-377" fmla="*/ 0 w 10000"/>
              <a:gd name="connsiteY85-378" fmla="*/ 109 h 10000"/>
              <a:gd name="connsiteX86-379" fmla="*/ 209 w 10000"/>
              <a:gd name="connsiteY86-380" fmla="*/ 0 h 10000"/>
              <a:gd name="connsiteX87-381" fmla="*/ 209 w 10000"/>
              <a:gd name="connsiteY87-382" fmla="*/ 0 h 10000"/>
              <a:gd name="connsiteX88-383" fmla="*/ 628 w 10000"/>
              <a:gd name="connsiteY88-384" fmla="*/ 0 h 10000"/>
              <a:gd name="connsiteX89-385" fmla="*/ 838 w 10000"/>
              <a:gd name="connsiteY89-386" fmla="*/ 0 h 10000"/>
              <a:gd name="connsiteX90-387" fmla="*/ 1257 w 10000"/>
              <a:gd name="connsiteY90-388" fmla="*/ 109 h 10000"/>
              <a:gd name="connsiteX91-389" fmla="*/ 1675 w 10000"/>
              <a:gd name="connsiteY91-390" fmla="*/ 328 h 10000"/>
              <a:gd name="connsiteX92-391" fmla="*/ 1885 w 10000"/>
              <a:gd name="connsiteY92-392" fmla="*/ 437 h 10000"/>
              <a:gd name="connsiteX93-393" fmla="*/ 2094 w 10000"/>
              <a:gd name="connsiteY93-394" fmla="*/ 546 h 10000"/>
              <a:gd name="connsiteX94-395" fmla="*/ 2094 w 10000"/>
              <a:gd name="connsiteY94-396" fmla="*/ 656 h 10000"/>
              <a:gd name="connsiteX95-397" fmla="*/ 2094 w 10000"/>
              <a:gd name="connsiteY95-398" fmla="*/ 874 h 10000"/>
              <a:gd name="connsiteX96-399" fmla="*/ 1885 w 10000"/>
              <a:gd name="connsiteY96-400" fmla="*/ 1298 h 10000"/>
              <a:gd name="connsiteX97-401" fmla="*/ 1885 w 10000"/>
              <a:gd name="connsiteY97-402" fmla="*/ 1516 h 10000"/>
              <a:gd name="connsiteX98-403" fmla="*/ 1675 w 10000"/>
              <a:gd name="connsiteY98-404" fmla="*/ 1844 h 10000"/>
              <a:gd name="connsiteX99-405" fmla="*/ 1675 w 10000"/>
              <a:gd name="connsiteY99-406" fmla="*/ 2391 h 10000"/>
              <a:gd name="connsiteX100-407" fmla="*/ 1466 w 10000"/>
              <a:gd name="connsiteY100-408" fmla="*/ 2937 h 10000"/>
              <a:gd name="connsiteX101-409" fmla="*/ 1466 w 10000"/>
              <a:gd name="connsiteY101-410" fmla="*/ 2937 h 10000"/>
              <a:gd name="connsiteX0-411" fmla="*/ 1466 w 10000"/>
              <a:gd name="connsiteY0-412" fmla="*/ 2937 h 10000"/>
              <a:gd name="connsiteX1-413" fmla="*/ 1466 w 10000"/>
              <a:gd name="connsiteY1-414" fmla="*/ 3484 h 10000"/>
              <a:gd name="connsiteX2-415" fmla="*/ 1466 w 10000"/>
              <a:gd name="connsiteY2-416" fmla="*/ 4016 h 10000"/>
              <a:gd name="connsiteX3-417" fmla="*/ 1466 w 10000"/>
              <a:gd name="connsiteY3-418" fmla="*/ 4563 h 10000"/>
              <a:gd name="connsiteX4-419" fmla="*/ 1466 w 10000"/>
              <a:gd name="connsiteY4-420" fmla="*/ 5000 h 10000"/>
              <a:gd name="connsiteX5-421" fmla="*/ 1257 w 10000"/>
              <a:gd name="connsiteY5-422" fmla="*/ 5437 h 10000"/>
              <a:gd name="connsiteX6-423" fmla="*/ 1257 w 10000"/>
              <a:gd name="connsiteY6-424" fmla="*/ 5984 h 10000"/>
              <a:gd name="connsiteX7-425" fmla="*/ 1466 w 10000"/>
              <a:gd name="connsiteY7-426" fmla="*/ 7063 h 10000"/>
              <a:gd name="connsiteX8-427" fmla="*/ 1466 w 10000"/>
              <a:gd name="connsiteY8-428" fmla="*/ 7500 h 10000"/>
              <a:gd name="connsiteX9-429" fmla="*/ 1675 w 10000"/>
              <a:gd name="connsiteY9-430" fmla="*/ 7937 h 10000"/>
              <a:gd name="connsiteX10-431" fmla="*/ 1885 w 10000"/>
              <a:gd name="connsiteY10-432" fmla="*/ 8265 h 10000"/>
              <a:gd name="connsiteX11-433" fmla="*/ 2094 w 10000"/>
              <a:gd name="connsiteY11-434" fmla="*/ 8593 h 10000"/>
              <a:gd name="connsiteX12-435" fmla="*/ 2304 w 10000"/>
              <a:gd name="connsiteY12-436" fmla="*/ 8702 h 10000"/>
              <a:gd name="connsiteX13-437" fmla="*/ 2723 w 10000"/>
              <a:gd name="connsiteY13-438" fmla="*/ 8921 h 10000"/>
              <a:gd name="connsiteX14-439" fmla="*/ 3325 w 10000"/>
              <a:gd name="connsiteY14-440" fmla="*/ 8921 h 10000"/>
              <a:gd name="connsiteX15-441" fmla="*/ 3953 w 10000"/>
              <a:gd name="connsiteY15-442" fmla="*/ 9030 h 10000"/>
              <a:gd name="connsiteX16-443" fmla="*/ 4581 w 10000"/>
              <a:gd name="connsiteY16-444" fmla="*/ 9030 h 10000"/>
              <a:gd name="connsiteX17-445" fmla="*/ 5209 w 10000"/>
              <a:gd name="connsiteY17-446" fmla="*/ 9030 h 10000"/>
              <a:gd name="connsiteX18-447" fmla="*/ 5838 w 10000"/>
              <a:gd name="connsiteY18-448" fmla="*/ 9030 h 10000"/>
              <a:gd name="connsiteX19-449" fmla="*/ 6466 w 10000"/>
              <a:gd name="connsiteY19-450" fmla="*/ 9030 h 10000"/>
              <a:gd name="connsiteX20-451" fmla="*/ 6885 w 10000"/>
              <a:gd name="connsiteY20-452" fmla="*/ 8921 h 10000"/>
              <a:gd name="connsiteX21-453" fmla="*/ 7513 w 10000"/>
              <a:gd name="connsiteY21-454" fmla="*/ 8702 h 10000"/>
              <a:gd name="connsiteX22-455" fmla="*/ 7723 w 10000"/>
              <a:gd name="connsiteY22-456" fmla="*/ 8593 h 10000"/>
              <a:gd name="connsiteX23-457" fmla="*/ 7906 w 10000"/>
              <a:gd name="connsiteY23-458" fmla="*/ 8374 h 10000"/>
              <a:gd name="connsiteX24-459" fmla="*/ 8115 w 10000"/>
              <a:gd name="connsiteY24-460" fmla="*/ 8046 h 10000"/>
              <a:gd name="connsiteX25-461" fmla="*/ 8325 w 10000"/>
              <a:gd name="connsiteY25-462" fmla="*/ 7719 h 10000"/>
              <a:gd name="connsiteX26-463" fmla="*/ 8534 w 10000"/>
              <a:gd name="connsiteY26-464" fmla="*/ 7391 h 10000"/>
              <a:gd name="connsiteX27-465" fmla="*/ 8534 w 10000"/>
              <a:gd name="connsiteY27-466" fmla="*/ 7063 h 10000"/>
              <a:gd name="connsiteX28-467" fmla="*/ 8534 w 10000"/>
              <a:gd name="connsiteY28-468" fmla="*/ 6735 h 10000"/>
              <a:gd name="connsiteX29-469" fmla="*/ 8743 w 10000"/>
              <a:gd name="connsiteY29-470" fmla="*/ 6421 h 10000"/>
              <a:gd name="connsiteX30-471" fmla="*/ 8743 w 10000"/>
              <a:gd name="connsiteY30-472" fmla="*/ 6311 h 10000"/>
              <a:gd name="connsiteX31-473" fmla="*/ 8953 w 10000"/>
              <a:gd name="connsiteY31-474" fmla="*/ 6202 h 10000"/>
              <a:gd name="connsiteX32-475" fmla="*/ 8953 w 10000"/>
              <a:gd name="connsiteY32-476" fmla="*/ 6421 h 10000"/>
              <a:gd name="connsiteX33-477" fmla="*/ 9162 w 10000"/>
              <a:gd name="connsiteY33-478" fmla="*/ 6844 h 10000"/>
              <a:gd name="connsiteX34-479" fmla="*/ 9162 w 10000"/>
              <a:gd name="connsiteY34-480" fmla="*/ 7063 h 10000"/>
              <a:gd name="connsiteX35-481" fmla="*/ 9372 w 10000"/>
              <a:gd name="connsiteY35-482" fmla="*/ 7281 h 10000"/>
              <a:gd name="connsiteX36-483" fmla="*/ 9372 w 10000"/>
              <a:gd name="connsiteY36-484" fmla="*/ 7828 h 10000"/>
              <a:gd name="connsiteX37-485" fmla="*/ 9581 w 10000"/>
              <a:gd name="connsiteY37-486" fmla="*/ 8265 h 10000"/>
              <a:gd name="connsiteX38-487" fmla="*/ 9791 w 10000"/>
              <a:gd name="connsiteY38-488" fmla="*/ 8593 h 10000"/>
              <a:gd name="connsiteX39-489" fmla="*/ 10000 w 10000"/>
              <a:gd name="connsiteY39-490" fmla="*/ 8811 h 10000"/>
              <a:gd name="connsiteX40-491" fmla="*/ 10000 w 10000"/>
              <a:gd name="connsiteY40-492" fmla="*/ 8921 h 10000"/>
              <a:gd name="connsiteX41-493" fmla="*/ 10000 w 10000"/>
              <a:gd name="connsiteY41-494" fmla="*/ 9030 h 10000"/>
              <a:gd name="connsiteX42-495" fmla="*/ 10000 w 10000"/>
              <a:gd name="connsiteY42-496" fmla="*/ 9126 h 10000"/>
              <a:gd name="connsiteX43-497" fmla="*/ 9791 w 10000"/>
              <a:gd name="connsiteY43-498" fmla="*/ 9235 h 10000"/>
              <a:gd name="connsiteX44-499" fmla="*/ 9581 w 10000"/>
              <a:gd name="connsiteY44-500" fmla="*/ 9344 h 10000"/>
              <a:gd name="connsiteX45-501" fmla="*/ 9372 w 10000"/>
              <a:gd name="connsiteY45-502" fmla="*/ 9454 h 10000"/>
              <a:gd name="connsiteX46-503" fmla="*/ 8953 w 10000"/>
              <a:gd name="connsiteY46-504" fmla="*/ 9563 h 10000"/>
              <a:gd name="connsiteX47-505" fmla="*/ 8534 w 10000"/>
              <a:gd name="connsiteY47-506" fmla="*/ 9672 h 10000"/>
              <a:gd name="connsiteX48-507" fmla="*/ 7723 w 10000"/>
              <a:gd name="connsiteY48-508" fmla="*/ 9891 h 10000"/>
              <a:gd name="connsiteX49-509" fmla="*/ 6885 w 10000"/>
              <a:gd name="connsiteY49-510" fmla="*/ 10000 h 10000"/>
              <a:gd name="connsiteX50-511" fmla="*/ 6047 w 10000"/>
              <a:gd name="connsiteY50-512" fmla="*/ 10000 h 10000"/>
              <a:gd name="connsiteX51-513" fmla="*/ 5419 w 10000"/>
              <a:gd name="connsiteY51-514" fmla="*/ 10000 h 10000"/>
              <a:gd name="connsiteX52-515" fmla="*/ 4791 w 10000"/>
              <a:gd name="connsiteY52-516" fmla="*/ 10000 h 10000"/>
              <a:gd name="connsiteX53-517" fmla="*/ 4372 w 10000"/>
              <a:gd name="connsiteY53-518" fmla="*/ 10000 h 10000"/>
              <a:gd name="connsiteX54-519" fmla="*/ 3743 w 10000"/>
              <a:gd name="connsiteY54-520" fmla="*/ 10000 h 10000"/>
              <a:gd name="connsiteX55-521" fmla="*/ 3325 w 10000"/>
              <a:gd name="connsiteY55-522" fmla="*/ 9891 h 10000"/>
              <a:gd name="connsiteX56-523" fmla="*/ 2906 w 10000"/>
              <a:gd name="connsiteY56-524" fmla="*/ 9891 h 10000"/>
              <a:gd name="connsiteX57-525" fmla="*/ 2513 w 10000"/>
              <a:gd name="connsiteY57-526" fmla="*/ 9781 h 10000"/>
              <a:gd name="connsiteX58-527" fmla="*/ 2094 w 10000"/>
              <a:gd name="connsiteY58-528" fmla="*/ 9672 h 10000"/>
              <a:gd name="connsiteX59-529" fmla="*/ 1885 w 10000"/>
              <a:gd name="connsiteY59-530" fmla="*/ 9563 h 10000"/>
              <a:gd name="connsiteX60-531" fmla="*/ 1466 w 10000"/>
              <a:gd name="connsiteY60-532" fmla="*/ 9344 h 10000"/>
              <a:gd name="connsiteX61-533" fmla="*/ 1257 w 10000"/>
              <a:gd name="connsiteY61-534" fmla="*/ 9126 h 10000"/>
              <a:gd name="connsiteX62-535" fmla="*/ 1047 w 10000"/>
              <a:gd name="connsiteY62-536" fmla="*/ 8811 h 10000"/>
              <a:gd name="connsiteX63-537" fmla="*/ 838 w 10000"/>
              <a:gd name="connsiteY63-538" fmla="*/ 8593 h 10000"/>
              <a:gd name="connsiteX64-539" fmla="*/ 628 w 10000"/>
              <a:gd name="connsiteY64-540" fmla="*/ 8374 h 10000"/>
              <a:gd name="connsiteX65-541" fmla="*/ 628 w 10000"/>
              <a:gd name="connsiteY65-542" fmla="*/ 8156 h 10000"/>
              <a:gd name="connsiteX66-543" fmla="*/ 419 w 10000"/>
              <a:gd name="connsiteY66-544" fmla="*/ 7937 h 10000"/>
              <a:gd name="connsiteX67-545" fmla="*/ 419 w 10000"/>
              <a:gd name="connsiteY67-546" fmla="*/ 7609 h 10000"/>
              <a:gd name="connsiteX68-547" fmla="*/ 419 w 10000"/>
              <a:gd name="connsiteY68-548" fmla="*/ 7391 h 10000"/>
              <a:gd name="connsiteX69-549" fmla="*/ 419 w 10000"/>
              <a:gd name="connsiteY69-550" fmla="*/ 6954 h 10000"/>
              <a:gd name="connsiteX70-551" fmla="*/ 419 w 10000"/>
              <a:gd name="connsiteY70-552" fmla="*/ 6626 h 10000"/>
              <a:gd name="connsiteX71-553" fmla="*/ 419 w 10000"/>
              <a:gd name="connsiteY71-554" fmla="*/ 6202 h 10000"/>
              <a:gd name="connsiteX72-555" fmla="*/ 419 w 10000"/>
              <a:gd name="connsiteY72-556" fmla="*/ 4454 h 10000"/>
              <a:gd name="connsiteX73-557" fmla="*/ 419 w 10000"/>
              <a:gd name="connsiteY73-558" fmla="*/ 2719 h 10000"/>
              <a:gd name="connsiteX74-559" fmla="*/ 419 w 10000"/>
              <a:gd name="connsiteY74-560" fmla="*/ 2281 h 10000"/>
              <a:gd name="connsiteX75-561" fmla="*/ 419 w 10000"/>
              <a:gd name="connsiteY75-562" fmla="*/ 1954 h 10000"/>
              <a:gd name="connsiteX76-563" fmla="*/ 419 w 10000"/>
              <a:gd name="connsiteY76-564" fmla="*/ 1626 h 10000"/>
              <a:gd name="connsiteX77-565" fmla="*/ 419 w 10000"/>
              <a:gd name="connsiteY77-566" fmla="*/ 1298 h 10000"/>
              <a:gd name="connsiteX78-567" fmla="*/ 419 w 10000"/>
              <a:gd name="connsiteY78-568" fmla="*/ 1093 h 10000"/>
              <a:gd name="connsiteX79-569" fmla="*/ 419 w 10000"/>
              <a:gd name="connsiteY79-570" fmla="*/ 874 h 10000"/>
              <a:gd name="connsiteX80-571" fmla="*/ 419 w 10000"/>
              <a:gd name="connsiteY80-572" fmla="*/ 656 h 10000"/>
              <a:gd name="connsiteX81-573" fmla="*/ 209 w 10000"/>
              <a:gd name="connsiteY81-574" fmla="*/ 546 h 10000"/>
              <a:gd name="connsiteX82-575" fmla="*/ 0 w 10000"/>
              <a:gd name="connsiteY82-576" fmla="*/ 328 h 10000"/>
              <a:gd name="connsiteX83-577" fmla="*/ 0 w 10000"/>
              <a:gd name="connsiteY83-578" fmla="*/ 219 h 10000"/>
              <a:gd name="connsiteX84-579" fmla="*/ 0 w 10000"/>
              <a:gd name="connsiteY84-580" fmla="*/ 109 h 10000"/>
              <a:gd name="connsiteX85-581" fmla="*/ 209 w 10000"/>
              <a:gd name="connsiteY85-582" fmla="*/ 0 h 10000"/>
              <a:gd name="connsiteX86-583" fmla="*/ 209 w 10000"/>
              <a:gd name="connsiteY86-584" fmla="*/ 0 h 10000"/>
              <a:gd name="connsiteX87-585" fmla="*/ 628 w 10000"/>
              <a:gd name="connsiteY87-586" fmla="*/ 0 h 10000"/>
              <a:gd name="connsiteX88-587" fmla="*/ 838 w 10000"/>
              <a:gd name="connsiteY88-588" fmla="*/ 0 h 10000"/>
              <a:gd name="connsiteX89-589" fmla="*/ 1257 w 10000"/>
              <a:gd name="connsiteY89-590" fmla="*/ 109 h 10000"/>
              <a:gd name="connsiteX90-591" fmla="*/ 1675 w 10000"/>
              <a:gd name="connsiteY90-592" fmla="*/ 328 h 10000"/>
              <a:gd name="connsiteX91-593" fmla="*/ 1885 w 10000"/>
              <a:gd name="connsiteY91-594" fmla="*/ 437 h 10000"/>
              <a:gd name="connsiteX92-595" fmla="*/ 2094 w 10000"/>
              <a:gd name="connsiteY92-596" fmla="*/ 546 h 10000"/>
              <a:gd name="connsiteX93-597" fmla="*/ 2094 w 10000"/>
              <a:gd name="connsiteY93-598" fmla="*/ 656 h 10000"/>
              <a:gd name="connsiteX94-599" fmla="*/ 2094 w 10000"/>
              <a:gd name="connsiteY94-600" fmla="*/ 874 h 10000"/>
              <a:gd name="connsiteX95-601" fmla="*/ 1885 w 10000"/>
              <a:gd name="connsiteY95-602" fmla="*/ 1298 h 10000"/>
              <a:gd name="connsiteX96-603" fmla="*/ 1885 w 10000"/>
              <a:gd name="connsiteY96-604" fmla="*/ 1516 h 10000"/>
              <a:gd name="connsiteX97-605" fmla="*/ 1675 w 10000"/>
              <a:gd name="connsiteY97-606" fmla="*/ 1844 h 10000"/>
              <a:gd name="connsiteX98-607" fmla="*/ 1675 w 10000"/>
              <a:gd name="connsiteY98-608" fmla="*/ 2391 h 10000"/>
              <a:gd name="connsiteX99-609" fmla="*/ 1466 w 10000"/>
              <a:gd name="connsiteY99-610" fmla="*/ 2937 h 10000"/>
              <a:gd name="connsiteX100-611" fmla="*/ 1466 w 10000"/>
              <a:gd name="connsiteY100-612" fmla="*/ 2937 h 10000"/>
              <a:gd name="connsiteX0-613" fmla="*/ 1466 w 10000"/>
              <a:gd name="connsiteY0-614" fmla="*/ 2937 h 10000"/>
              <a:gd name="connsiteX1-615" fmla="*/ 1466 w 10000"/>
              <a:gd name="connsiteY1-616" fmla="*/ 3484 h 10000"/>
              <a:gd name="connsiteX2-617" fmla="*/ 1466 w 10000"/>
              <a:gd name="connsiteY2-618" fmla="*/ 4016 h 10000"/>
              <a:gd name="connsiteX3-619" fmla="*/ 1466 w 10000"/>
              <a:gd name="connsiteY3-620" fmla="*/ 4563 h 10000"/>
              <a:gd name="connsiteX4-621" fmla="*/ 1466 w 10000"/>
              <a:gd name="connsiteY4-622" fmla="*/ 5000 h 10000"/>
              <a:gd name="connsiteX5-623" fmla="*/ 1257 w 10000"/>
              <a:gd name="connsiteY5-624" fmla="*/ 5437 h 10000"/>
              <a:gd name="connsiteX6-625" fmla="*/ 1257 w 10000"/>
              <a:gd name="connsiteY6-626" fmla="*/ 5984 h 10000"/>
              <a:gd name="connsiteX7-627" fmla="*/ 1466 w 10000"/>
              <a:gd name="connsiteY7-628" fmla="*/ 7063 h 10000"/>
              <a:gd name="connsiteX8-629" fmla="*/ 1466 w 10000"/>
              <a:gd name="connsiteY8-630" fmla="*/ 7500 h 10000"/>
              <a:gd name="connsiteX9-631" fmla="*/ 1675 w 10000"/>
              <a:gd name="connsiteY9-632" fmla="*/ 7937 h 10000"/>
              <a:gd name="connsiteX10-633" fmla="*/ 1885 w 10000"/>
              <a:gd name="connsiteY10-634" fmla="*/ 8265 h 10000"/>
              <a:gd name="connsiteX11-635" fmla="*/ 2094 w 10000"/>
              <a:gd name="connsiteY11-636" fmla="*/ 8593 h 10000"/>
              <a:gd name="connsiteX12-637" fmla="*/ 2304 w 10000"/>
              <a:gd name="connsiteY12-638" fmla="*/ 8702 h 10000"/>
              <a:gd name="connsiteX13-639" fmla="*/ 2723 w 10000"/>
              <a:gd name="connsiteY13-640" fmla="*/ 8921 h 10000"/>
              <a:gd name="connsiteX14-641" fmla="*/ 3325 w 10000"/>
              <a:gd name="connsiteY14-642" fmla="*/ 8921 h 10000"/>
              <a:gd name="connsiteX15-643" fmla="*/ 3953 w 10000"/>
              <a:gd name="connsiteY15-644" fmla="*/ 9030 h 10000"/>
              <a:gd name="connsiteX16-645" fmla="*/ 4581 w 10000"/>
              <a:gd name="connsiteY16-646" fmla="*/ 9030 h 10000"/>
              <a:gd name="connsiteX17-647" fmla="*/ 5209 w 10000"/>
              <a:gd name="connsiteY17-648" fmla="*/ 9030 h 10000"/>
              <a:gd name="connsiteX18-649" fmla="*/ 5838 w 10000"/>
              <a:gd name="connsiteY18-650" fmla="*/ 9030 h 10000"/>
              <a:gd name="connsiteX19-651" fmla="*/ 6466 w 10000"/>
              <a:gd name="connsiteY19-652" fmla="*/ 9030 h 10000"/>
              <a:gd name="connsiteX20-653" fmla="*/ 6885 w 10000"/>
              <a:gd name="connsiteY20-654" fmla="*/ 8921 h 10000"/>
              <a:gd name="connsiteX21-655" fmla="*/ 7513 w 10000"/>
              <a:gd name="connsiteY21-656" fmla="*/ 8702 h 10000"/>
              <a:gd name="connsiteX22-657" fmla="*/ 7723 w 10000"/>
              <a:gd name="connsiteY22-658" fmla="*/ 8593 h 10000"/>
              <a:gd name="connsiteX23-659" fmla="*/ 7906 w 10000"/>
              <a:gd name="connsiteY23-660" fmla="*/ 8374 h 10000"/>
              <a:gd name="connsiteX24-661" fmla="*/ 8115 w 10000"/>
              <a:gd name="connsiteY24-662" fmla="*/ 8046 h 10000"/>
              <a:gd name="connsiteX25-663" fmla="*/ 8325 w 10000"/>
              <a:gd name="connsiteY25-664" fmla="*/ 7719 h 10000"/>
              <a:gd name="connsiteX26-665" fmla="*/ 8534 w 10000"/>
              <a:gd name="connsiteY26-666" fmla="*/ 7391 h 10000"/>
              <a:gd name="connsiteX27-667" fmla="*/ 8534 w 10000"/>
              <a:gd name="connsiteY27-668" fmla="*/ 7063 h 10000"/>
              <a:gd name="connsiteX28-669" fmla="*/ 8534 w 10000"/>
              <a:gd name="connsiteY28-670" fmla="*/ 6735 h 10000"/>
              <a:gd name="connsiteX29-671" fmla="*/ 8743 w 10000"/>
              <a:gd name="connsiteY29-672" fmla="*/ 6421 h 10000"/>
              <a:gd name="connsiteX30-673" fmla="*/ 8743 w 10000"/>
              <a:gd name="connsiteY30-674" fmla="*/ 6311 h 10000"/>
              <a:gd name="connsiteX31-675" fmla="*/ 8953 w 10000"/>
              <a:gd name="connsiteY31-676" fmla="*/ 6202 h 10000"/>
              <a:gd name="connsiteX32-677" fmla="*/ 9162 w 10000"/>
              <a:gd name="connsiteY32-678" fmla="*/ 6844 h 10000"/>
              <a:gd name="connsiteX33-679" fmla="*/ 9162 w 10000"/>
              <a:gd name="connsiteY33-680" fmla="*/ 7063 h 10000"/>
              <a:gd name="connsiteX34-681" fmla="*/ 9372 w 10000"/>
              <a:gd name="connsiteY34-682" fmla="*/ 7281 h 10000"/>
              <a:gd name="connsiteX35-683" fmla="*/ 9372 w 10000"/>
              <a:gd name="connsiteY35-684" fmla="*/ 7828 h 10000"/>
              <a:gd name="connsiteX36-685" fmla="*/ 9581 w 10000"/>
              <a:gd name="connsiteY36-686" fmla="*/ 8265 h 10000"/>
              <a:gd name="connsiteX37-687" fmla="*/ 9791 w 10000"/>
              <a:gd name="connsiteY37-688" fmla="*/ 8593 h 10000"/>
              <a:gd name="connsiteX38-689" fmla="*/ 10000 w 10000"/>
              <a:gd name="connsiteY38-690" fmla="*/ 8811 h 10000"/>
              <a:gd name="connsiteX39-691" fmla="*/ 10000 w 10000"/>
              <a:gd name="connsiteY39-692" fmla="*/ 8921 h 10000"/>
              <a:gd name="connsiteX40-693" fmla="*/ 10000 w 10000"/>
              <a:gd name="connsiteY40-694" fmla="*/ 9030 h 10000"/>
              <a:gd name="connsiteX41-695" fmla="*/ 10000 w 10000"/>
              <a:gd name="connsiteY41-696" fmla="*/ 9126 h 10000"/>
              <a:gd name="connsiteX42-697" fmla="*/ 9791 w 10000"/>
              <a:gd name="connsiteY42-698" fmla="*/ 9235 h 10000"/>
              <a:gd name="connsiteX43-699" fmla="*/ 9581 w 10000"/>
              <a:gd name="connsiteY43-700" fmla="*/ 9344 h 10000"/>
              <a:gd name="connsiteX44-701" fmla="*/ 9372 w 10000"/>
              <a:gd name="connsiteY44-702" fmla="*/ 9454 h 10000"/>
              <a:gd name="connsiteX45-703" fmla="*/ 8953 w 10000"/>
              <a:gd name="connsiteY45-704" fmla="*/ 9563 h 10000"/>
              <a:gd name="connsiteX46-705" fmla="*/ 8534 w 10000"/>
              <a:gd name="connsiteY46-706" fmla="*/ 9672 h 10000"/>
              <a:gd name="connsiteX47-707" fmla="*/ 7723 w 10000"/>
              <a:gd name="connsiteY47-708" fmla="*/ 9891 h 10000"/>
              <a:gd name="connsiteX48-709" fmla="*/ 6885 w 10000"/>
              <a:gd name="connsiteY48-710" fmla="*/ 10000 h 10000"/>
              <a:gd name="connsiteX49-711" fmla="*/ 6047 w 10000"/>
              <a:gd name="connsiteY49-712" fmla="*/ 10000 h 10000"/>
              <a:gd name="connsiteX50-713" fmla="*/ 5419 w 10000"/>
              <a:gd name="connsiteY50-714" fmla="*/ 10000 h 10000"/>
              <a:gd name="connsiteX51-715" fmla="*/ 4791 w 10000"/>
              <a:gd name="connsiteY51-716" fmla="*/ 10000 h 10000"/>
              <a:gd name="connsiteX52-717" fmla="*/ 4372 w 10000"/>
              <a:gd name="connsiteY52-718" fmla="*/ 10000 h 10000"/>
              <a:gd name="connsiteX53-719" fmla="*/ 3743 w 10000"/>
              <a:gd name="connsiteY53-720" fmla="*/ 10000 h 10000"/>
              <a:gd name="connsiteX54-721" fmla="*/ 3325 w 10000"/>
              <a:gd name="connsiteY54-722" fmla="*/ 9891 h 10000"/>
              <a:gd name="connsiteX55-723" fmla="*/ 2906 w 10000"/>
              <a:gd name="connsiteY55-724" fmla="*/ 9891 h 10000"/>
              <a:gd name="connsiteX56-725" fmla="*/ 2513 w 10000"/>
              <a:gd name="connsiteY56-726" fmla="*/ 9781 h 10000"/>
              <a:gd name="connsiteX57-727" fmla="*/ 2094 w 10000"/>
              <a:gd name="connsiteY57-728" fmla="*/ 9672 h 10000"/>
              <a:gd name="connsiteX58-729" fmla="*/ 1885 w 10000"/>
              <a:gd name="connsiteY58-730" fmla="*/ 9563 h 10000"/>
              <a:gd name="connsiteX59-731" fmla="*/ 1466 w 10000"/>
              <a:gd name="connsiteY59-732" fmla="*/ 9344 h 10000"/>
              <a:gd name="connsiteX60-733" fmla="*/ 1257 w 10000"/>
              <a:gd name="connsiteY60-734" fmla="*/ 9126 h 10000"/>
              <a:gd name="connsiteX61-735" fmla="*/ 1047 w 10000"/>
              <a:gd name="connsiteY61-736" fmla="*/ 8811 h 10000"/>
              <a:gd name="connsiteX62-737" fmla="*/ 838 w 10000"/>
              <a:gd name="connsiteY62-738" fmla="*/ 8593 h 10000"/>
              <a:gd name="connsiteX63-739" fmla="*/ 628 w 10000"/>
              <a:gd name="connsiteY63-740" fmla="*/ 8374 h 10000"/>
              <a:gd name="connsiteX64-741" fmla="*/ 628 w 10000"/>
              <a:gd name="connsiteY64-742" fmla="*/ 8156 h 10000"/>
              <a:gd name="connsiteX65-743" fmla="*/ 419 w 10000"/>
              <a:gd name="connsiteY65-744" fmla="*/ 7937 h 10000"/>
              <a:gd name="connsiteX66-745" fmla="*/ 419 w 10000"/>
              <a:gd name="connsiteY66-746" fmla="*/ 7609 h 10000"/>
              <a:gd name="connsiteX67-747" fmla="*/ 419 w 10000"/>
              <a:gd name="connsiteY67-748" fmla="*/ 7391 h 10000"/>
              <a:gd name="connsiteX68-749" fmla="*/ 419 w 10000"/>
              <a:gd name="connsiteY68-750" fmla="*/ 6954 h 10000"/>
              <a:gd name="connsiteX69-751" fmla="*/ 419 w 10000"/>
              <a:gd name="connsiteY69-752" fmla="*/ 6626 h 10000"/>
              <a:gd name="connsiteX70-753" fmla="*/ 419 w 10000"/>
              <a:gd name="connsiteY70-754" fmla="*/ 6202 h 10000"/>
              <a:gd name="connsiteX71-755" fmla="*/ 419 w 10000"/>
              <a:gd name="connsiteY71-756" fmla="*/ 4454 h 10000"/>
              <a:gd name="connsiteX72-757" fmla="*/ 419 w 10000"/>
              <a:gd name="connsiteY72-758" fmla="*/ 2719 h 10000"/>
              <a:gd name="connsiteX73-759" fmla="*/ 419 w 10000"/>
              <a:gd name="connsiteY73-760" fmla="*/ 2281 h 10000"/>
              <a:gd name="connsiteX74-761" fmla="*/ 419 w 10000"/>
              <a:gd name="connsiteY74-762" fmla="*/ 1954 h 10000"/>
              <a:gd name="connsiteX75-763" fmla="*/ 419 w 10000"/>
              <a:gd name="connsiteY75-764" fmla="*/ 1626 h 10000"/>
              <a:gd name="connsiteX76-765" fmla="*/ 419 w 10000"/>
              <a:gd name="connsiteY76-766" fmla="*/ 1298 h 10000"/>
              <a:gd name="connsiteX77-767" fmla="*/ 419 w 10000"/>
              <a:gd name="connsiteY77-768" fmla="*/ 1093 h 10000"/>
              <a:gd name="connsiteX78-769" fmla="*/ 419 w 10000"/>
              <a:gd name="connsiteY78-770" fmla="*/ 874 h 10000"/>
              <a:gd name="connsiteX79-771" fmla="*/ 419 w 10000"/>
              <a:gd name="connsiteY79-772" fmla="*/ 656 h 10000"/>
              <a:gd name="connsiteX80-773" fmla="*/ 209 w 10000"/>
              <a:gd name="connsiteY80-774" fmla="*/ 546 h 10000"/>
              <a:gd name="connsiteX81-775" fmla="*/ 0 w 10000"/>
              <a:gd name="connsiteY81-776" fmla="*/ 328 h 10000"/>
              <a:gd name="connsiteX82-777" fmla="*/ 0 w 10000"/>
              <a:gd name="connsiteY82-778" fmla="*/ 219 h 10000"/>
              <a:gd name="connsiteX83-779" fmla="*/ 0 w 10000"/>
              <a:gd name="connsiteY83-780" fmla="*/ 109 h 10000"/>
              <a:gd name="connsiteX84-781" fmla="*/ 209 w 10000"/>
              <a:gd name="connsiteY84-782" fmla="*/ 0 h 10000"/>
              <a:gd name="connsiteX85-783" fmla="*/ 209 w 10000"/>
              <a:gd name="connsiteY85-784" fmla="*/ 0 h 10000"/>
              <a:gd name="connsiteX86-785" fmla="*/ 628 w 10000"/>
              <a:gd name="connsiteY86-786" fmla="*/ 0 h 10000"/>
              <a:gd name="connsiteX87-787" fmla="*/ 838 w 10000"/>
              <a:gd name="connsiteY87-788" fmla="*/ 0 h 10000"/>
              <a:gd name="connsiteX88-789" fmla="*/ 1257 w 10000"/>
              <a:gd name="connsiteY88-790" fmla="*/ 109 h 10000"/>
              <a:gd name="connsiteX89-791" fmla="*/ 1675 w 10000"/>
              <a:gd name="connsiteY89-792" fmla="*/ 328 h 10000"/>
              <a:gd name="connsiteX90-793" fmla="*/ 1885 w 10000"/>
              <a:gd name="connsiteY90-794" fmla="*/ 437 h 10000"/>
              <a:gd name="connsiteX91-795" fmla="*/ 2094 w 10000"/>
              <a:gd name="connsiteY91-796" fmla="*/ 546 h 10000"/>
              <a:gd name="connsiteX92-797" fmla="*/ 2094 w 10000"/>
              <a:gd name="connsiteY92-798" fmla="*/ 656 h 10000"/>
              <a:gd name="connsiteX93-799" fmla="*/ 2094 w 10000"/>
              <a:gd name="connsiteY93-800" fmla="*/ 874 h 10000"/>
              <a:gd name="connsiteX94-801" fmla="*/ 1885 w 10000"/>
              <a:gd name="connsiteY94-802" fmla="*/ 1298 h 10000"/>
              <a:gd name="connsiteX95-803" fmla="*/ 1885 w 10000"/>
              <a:gd name="connsiteY95-804" fmla="*/ 1516 h 10000"/>
              <a:gd name="connsiteX96-805" fmla="*/ 1675 w 10000"/>
              <a:gd name="connsiteY96-806" fmla="*/ 1844 h 10000"/>
              <a:gd name="connsiteX97-807" fmla="*/ 1675 w 10000"/>
              <a:gd name="connsiteY97-808" fmla="*/ 2391 h 10000"/>
              <a:gd name="connsiteX98-809" fmla="*/ 1466 w 10000"/>
              <a:gd name="connsiteY98-810" fmla="*/ 2937 h 10000"/>
              <a:gd name="connsiteX99-811" fmla="*/ 1466 w 10000"/>
              <a:gd name="connsiteY99-812" fmla="*/ 2937 h 10000"/>
              <a:gd name="connsiteX0-813" fmla="*/ 1466 w 10000"/>
              <a:gd name="connsiteY0-814" fmla="*/ 2937 h 10000"/>
              <a:gd name="connsiteX1-815" fmla="*/ 1466 w 10000"/>
              <a:gd name="connsiteY1-816" fmla="*/ 3484 h 10000"/>
              <a:gd name="connsiteX2-817" fmla="*/ 1466 w 10000"/>
              <a:gd name="connsiteY2-818" fmla="*/ 4016 h 10000"/>
              <a:gd name="connsiteX3-819" fmla="*/ 1466 w 10000"/>
              <a:gd name="connsiteY3-820" fmla="*/ 4563 h 10000"/>
              <a:gd name="connsiteX4-821" fmla="*/ 1466 w 10000"/>
              <a:gd name="connsiteY4-822" fmla="*/ 5000 h 10000"/>
              <a:gd name="connsiteX5-823" fmla="*/ 1257 w 10000"/>
              <a:gd name="connsiteY5-824" fmla="*/ 5437 h 10000"/>
              <a:gd name="connsiteX6-825" fmla="*/ 1257 w 10000"/>
              <a:gd name="connsiteY6-826" fmla="*/ 5984 h 10000"/>
              <a:gd name="connsiteX7-827" fmla="*/ 1466 w 10000"/>
              <a:gd name="connsiteY7-828" fmla="*/ 7063 h 10000"/>
              <a:gd name="connsiteX8-829" fmla="*/ 1466 w 10000"/>
              <a:gd name="connsiteY8-830" fmla="*/ 7500 h 10000"/>
              <a:gd name="connsiteX9-831" fmla="*/ 1675 w 10000"/>
              <a:gd name="connsiteY9-832" fmla="*/ 7937 h 10000"/>
              <a:gd name="connsiteX10-833" fmla="*/ 1885 w 10000"/>
              <a:gd name="connsiteY10-834" fmla="*/ 8265 h 10000"/>
              <a:gd name="connsiteX11-835" fmla="*/ 2094 w 10000"/>
              <a:gd name="connsiteY11-836" fmla="*/ 8593 h 10000"/>
              <a:gd name="connsiteX12-837" fmla="*/ 2304 w 10000"/>
              <a:gd name="connsiteY12-838" fmla="*/ 8702 h 10000"/>
              <a:gd name="connsiteX13-839" fmla="*/ 2723 w 10000"/>
              <a:gd name="connsiteY13-840" fmla="*/ 8921 h 10000"/>
              <a:gd name="connsiteX14-841" fmla="*/ 3325 w 10000"/>
              <a:gd name="connsiteY14-842" fmla="*/ 8921 h 10000"/>
              <a:gd name="connsiteX15-843" fmla="*/ 3953 w 10000"/>
              <a:gd name="connsiteY15-844" fmla="*/ 9030 h 10000"/>
              <a:gd name="connsiteX16-845" fmla="*/ 4581 w 10000"/>
              <a:gd name="connsiteY16-846" fmla="*/ 9030 h 10000"/>
              <a:gd name="connsiteX17-847" fmla="*/ 5209 w 10000"/>
              <a:gd name="connsiteY17-848" fmla="*/ 9030 h 10000"/>
              <a:gd name="connsiteX18-849" fmla="*/ 5838 w 10000"/>
              <a:gd name="connsiteY18-850" fmla="*/ 9030 h 10000"/>
              <a:gd name="connsiteX19-851" fmla="*/ 6466 w 10000"/>
              <a:gd name="connsiteY19-852" fmla="*/ 9030 h 10000"/>
              <a:gd name="connsiteX20-853" fmla="*/ 6885 w 10000"/>
              <a:gd name="connsiteY20-854" fmla="*/ 8921 h 10000"/>
              <a:gd name="connsiteX21-855" fmla="*/ 7513 w 10000"/>
              <a:gd name="connsiteY21-856" fmla="*/ 8702 h 10000"/>
              <a:gd name="connsiteX22-857" fmla="*/ 7723 w 10000"/>
              <a:gd name="connsiteY22-858" fmla="*/ 8593 h 10000"/>
              <a:gd name="connsiteX23-859" fmla="*/ 7906 w 10000"/>
              <a:gd name="connsiteY23-860" fmla="*/ 8374 h 10000"/>
              <a:gd name="connsiteX24-861" fmla="*/ 8115 w 10000"/>
              <a:gd name="connsiteY24-862" fmla="*/ 8046 h 10000"/>
              <a:gd name="connsiteX25-863" fmla="*/ 8325 w 10000"/>
              <a:gd name="connsiteY25-864" fmla="*/ 7719 h 10000"/>
              <a:gd name="connsiteX26-865" fmla="*/ 8534 w 10000"/>
              <a:gd name="connsiteY26-866" fmla="*/ 7391 h 10000"/>
              <a:gd name="connsiteX27-867" fmla="*/ 8534 w 10000"/>
              <a:gd name="connsiteY27-868" fmla="*/ 7063 h 10000"/>
              <a:gd name="connsiteX28-869" fmla="*/ 8534 w 10000"/>
              <a:gd name="connsiteY28-870" fmla="*/ 6735 h 10000"/>
              <a:gd name="connsiteX29-871" fmla="*/ 8743 w 10000"/>
              <a:gd name="connsiteY29-872" fmla="*/ 6421 h 10000"/>
              <a:gd name="connsiteX30-873" fmla="*/ 8743 w 10000"/>
              <a:gd name="connsiteY30-874" fmla="*/ 6311 h 10000"/>
              <a:gd name="connsiteX31-875" fmla="*/ 9162 w 10000"/>
              <a:gd name="connsiteY31-876" fmla="*/ 6844 h 10000"/>
              <a:gd name="connsiteX32-877" fmla="*/ 9162 w 10000"/>
              <a:gd name="connsiteY32-878" fmla="*/ 7063 h 10000"/>
              <a:gd name="connsiteX33-879" fmla="*/ 9372 w 10000"/>
              <a:gd name="connsiteY33-880" fmla="*/ 7281 h 10000"/>
              <a:gd name="connsiteX34-881" fmla="*/ 9372 w 10000"/>
              <a:gd name="connsiteY34-882" fmla="*/ 7828 h 10000"/>
              <a:gd name="connsiteX35-883" fmla="*/ 9581 w 10000"/>
              <a:gd name="connsiteY35-884" fmla="*/ 8265 h 10000"/>
              <a:gd name="connsiteX36-885" fmla="*/ 9791 w 10000"/>
              <a:gd name="connsiteY36-886" fmla="*/ 8593 h 10000"/>
              <a:gd name="connsiteX37-887" fmla="*/ 10000 w 10000"/>
              <a:gd name="connsiteY37-888" fmla="*/ 8811 h 10000"/>
              <a:gd name="connsiteX38-889" fmla="*/ 10000 w 10000"/>
              <a:gd name="connsiteY38-890" fmla="*/ 8921 h 10000"/>
              <a:gd name="connsiteX39-891" fmla="*/ 10000 w 10000"/>
              <a:gd name="connsiteY39-892" fmla="*/ 9030 h 10000"/>
              <a:gd name="connsiteX40-893" fmla="*/ 10000 w 10000"/>
              <a:gd name="connsiteY40-894" fmla="*/ 9126 h 10000"/>
              <a:gd name="connsiteX41-895" fmla="*/ 9791 w 10000"/>
              <a:gd name="connsiteY41-896" fmla="*/ 9235 h 10000"/>
              <a:gd name="connsiteX42-897" fmla="*/ 9581 w 10000"/>
              <a:gd name="connsiteY42-898" fmla="*/ 9344 h 10000"/>
              <a:gd name="connsiteX43-899" fmla="*/ 9372 w 10000"/>
              <a:gd name="connsiteY43-900" fmla="*/ 9454 h 10000"/>
              <a:gd name="connsiteX44-901" fmla="*/ 8953 w 10000"/>
              <a:gd name="connsiteY44-902" fmla="*/ 9563 h 10000"/>
              <a:gd name="connsiteX45-903" fmla="*/ 8534 w 10000"/>
              <a:gd name="connsiteY45-904" fmla="*/ 9672 h 10000"/>
              <a:gd name="connsiteX46-905" fmla="*/ 7723 w 10000"/>
              <a:gd name="connsiteY46-906" fmla="*/ 9891 h 10000"/>
              <a:gd name="connsiteX47-907" fmla="*/ 6885 w 10000"/>
              <a:gd name="connsiteY47-908" fmla="*/ 10000 h 10000"/>
              <a:gd name="connsiteX48-909" fmla="*/ 6047 w 10000"/>
              <a:gd name="connsiteY48-910" fmla="*/ 10000 h 10000"/>
              <a:gd name="connsiteX49-911" fmla="*/ 5419 w 10000"/>
              <a:gd name="connsiteY49-912" fmla="*/ 10000 h 10000"/>
              <a:gd name="connsiteX50-913" fmla="*/ 4791 w 10000"/>
              <a:gd name="connsiteY50-914" fmla="*/ 10000 h 10000"/>
              <a:gd name="connsiteX51-915" fmla="*/ 4372 w 10000"/>
              <a:gd name="connsiteY51-916" fmla="*/ 10000 h 10000"/>
              <a:gd name="connsiteX52-917" fmla="*/ 3743 w 10000"/>
              <a:gd name="connsiteY52-918" fmla="*/ 10000 h 10000"/>
              <a:gd name="connsiteX53-919" fmla="*/ 3325 w 10000"/>
              <a:gd name="connsiteY53-920" fmla="*/ 9891 h 10000"/>
              <a:gd name="connsiteX54-921" fmla="*/ 2906 w 10000"/>
              <a:gd name="connsiteY54-922" fmla="*/ 9891 h 10000"/>
              <a:gd name="connsiteX55-923" fmla="*/ 2513 w 10000"/>
              <a:gd name="connsiteY55-924" fmla="*/ 9781 h 10000"/>
              <a:gd name="connsiteX56-925" fmla="*/ 2094 w 10000"/>
              <a:gd name="connsiteY56-926" fmla="*/ 9672 h 10000"/>
              <a:gd name="connsiteX57-927" fmla="*/ 1885 w 10000"/>
              <a:gd name="connsiteY57-928" fmla="*/ 9563 h 10000"/>
              <a:gd name="connsiteX58-929" fmla="*/ 1466 w 10000"/>
              <a:gd name="connsiteY58-930" fmla="*/ 9344 h 10000"/>
              <a:gd name="connsiteX59-931" fmla="*/ 1257 w 10000"/>
              <a:gd name="connsiteY59-932" fmla="*/ 9126 h 10000"/>
              <a:gd name="connsiteX60-933" fmla="*/ 1047 w 10000"/>
              <a:gd name="connsiteY60-934" fmla="*/ 8811 h 10000"/>
              <a:gd name="connsiteX61-935" fmla="*/ 838 w 10000"/>
              <a:gd name="connsiteY61-936" fmla="*/ 8593 h 10000"/>
              <a:gd name="connsiteX62-937" fmla="*/ 628 w 10000"/>
              <a:gd name="connsiteY62-938" fmla="*/ 8374 h 10000"/>
              <a:gd name="connsiteX63-939" fmla="*/ 628 w 10000"/>
              <a:gd name="connsiteY63-940" fmla="*/ 8156 h 10000"/>
              <a:gd name="connsiteX64-941" fmla="*/ 419 w 10000"/>
              <a:gd name="connsiteY64-942" fmla="*/ 7937 h 10000"/>
              <a:gd name="connsiteX65-943" fmla="*/ 419 w 10000"/>
              <a:gd name="connsiteY65-944" fmla="*/ 7609 h 10000"/>
              <a:gd name="connsiteX66-945" fmla="*/ 419 w 10000"/>
              <a:gd name="connsiteY66-946" fmla="*/ 7391 h 10000"/>
              <a:gd name="connsiteX67-947" fmla="*/ 419 w 10000"/>
              <a:gd name="connsiteY67-948" fmla="*/ 6954 h 10000"/>
              <a:gd name="connsiteX68-949" fmla="*/ 419 w 10000"/>
              <a:gd name="connsiteY68-950" fmla="*/ 6626 h 10000"/>
              <a:gd name="connsiteX69-951" fmla="*/ 419 w 10000"/>
              <a:gd name="connsiteY69-952" fmla="*/ 6202 h 10000"/>
              <a:gd name="connsiteX70-953" fmla="*/ 419 w 10000"/>
              <a:gd name="connsiteY70-954" fmla="*/ 4454 h 10000"/>
              <a:gd name="connsiteX71-955" fmla="*/ 419 w 10000"/>
              <a:gd name="connsiteY71-956" fmla="*/ 2719 h 10000"/>
              <a:gd name="connsiteX72-957" fmla="*/ 419 w 10000"/>
              <a:gd name="connsiteY72-958" fmla="*/ 2281 h 10000"/>
              <a:gd name="connsiteX73-959" fmla="*/ 419 w 10000"/>
              <a:gd name="connsiteY73-960" fmla="*/ 1954 h 10000"/>
              <a:gd name="connsiteX74-961" fmla="*/ 419 w 10000"/>
              <a:gd name="connsiteY74-962" fmla="*/ 1626 h 10000"/>
              <a:gd name="connsiteX75-963" fmla="*/ 419 w 10000"/>
              <a:gd name="connsiteY75-964" fmla="*/ 1298 h 10000"/>
              <a:gd name="connsiteX76-965" fmla="*/ 419 w 10000"/>
              <a:gd name="connsiteY76-966" fmla="*/ 1093 h 10000"/>
              <a:gd name="connsiteX77-967" fmla="*/ 419 w 10000"/>
              <a:gd name="connsiteY77-968" fmla="*/ 874 h 10000"/>
              <a:gd name="connsiteX78-969" fmla="*/ 419 w 10000"/>
              <a:gd name="connsiteY78-970" fmla="*/ 656 h 10000"/>
              <a:gd name="connsiteX79-971" fmla="*/ 209 w 10000"/>
              <a:gd name="connsiteY79-972" fmla="*/ 546 h 10000"/>
              <a:gd name="connsiteX80-973" fmla="*/ 0 w 10000"/>
              <a:gd name="connsiteY80-974" fmla="*/ 328 h 10000"/>
              <a:gd name="connsiteX81-975" fmla="*/ 0 w 10000"/>
              <a:gd name="connsiteY81-976" fmla="*/ 219 h 10000"/>
              <a:gd name="connsiteX82-977" fmla="*/ 0 w 10000"/>
              <a:gd name="connsiteY82-978" fmla="*/ 109 h 10000"/>
              <a:gd name="connsiteX83-979" fmla="*/ 209 w 10000"/>
              <a:gd name="connsiteY83-980" fmla="*/ 0 h 10000"/>
              <a:gd name="connsiteX84-981" fmla="*/ 209 w 10000"/>
              <a:gd name="connsiteY84-982" fmla="*/ 0 h 10000"/>
              <a:gd name="connsiteX85-983" fmla="*/ 628 w 10000"/>
              <a:gd name="connsiteY85-984" fmla="*/ 0 h 10000"/>
              <a:gd name="connsiteX86-985" fmla="*/ 838 w 10000"/>
              <a:gd name="connsiteY86-986" fmla="*/ 0 h 10000"/>
              <a:gd name="connsiteX87-987" fmla="*/ 1257 w 10000"/>
              <a:gd name="connsiteY87-988" fmla="*/ 109 h 10000"/>
              <a:gd name="connsiteX88-989" fmla="*/ 1675 w 10000"/>
              <a:gd name="connsiteY88-990" fmla="*/ 328 h 10000"/>
              <a:gd name="connsiteX89-991" fmla="*/ 1885 w 10000"/>
              <a:gd name="connsiteY89-992" fmla="*/ 437 h 10000"/>
              <a:gd name="connsiteX90-993" fmla="*/ 2094 w 10000"/>
              <a:gd name="connsiteY90-994" fmla="*/ 546 h 10000"/>
              <a:gd name="connsiteX91-995" fmla="*/ 2094 w 10000"/>
              <a:gd name="connsiteY91-996" fmla="*/ 656 h 10000"/>
              <a:gd name="connsiteX92-997" fmla="*/ 2094 w 10000"/>
              <a:gd name="connsiteY92-998" fmla="*/ 874 h 10000"/>
              <a:gd name="connsiteX93-999" fmla="*/ 1885 w 10000"/>
              <a:gd name="connsiteY93-1000" fmla="*/ 1298 h 10000"/>
              <a:gd name="connsiteX94-1001" fmla="*/ 1885 w 10000"/>
              <a:gd name="connsiteY94-1002" fmla="*/ 1516 h 10000"/>
              <a:gd name="connsiteX95-1003" fmla="*/ 1675 w 10000"/>
              <a:gd name="connsiteY95-1004" fmla="*/ 1844 h 10000"/>
              <a:gd name="connsiteX96-1005" fmla="*/ 1675 w 10000"/>
              <a:gd name="connsiteY96-1006" fmla="*/ 2391 h 10000"/>
              <a:gd name="connsiteX97-1007" fmla="*/ 1466 w 10000"/>
              <a:gd name="connsiteY97-1008" fmla="*/ 2937 h 10000"/>
              <a:gd name="connsiteX98-1009" fmla="*/ 1466 w 10000"/>
              <a:gd name="connsiteY98-1010" fmla="*/ 2937 h 10000"/>
              <a:gd name="connsiteX0-1011" fmla="*/ 1466 w 10000"/>
              <a:gd name="connsiteY0-1012" fmla="*/ 2937 h 10000"/>
              <a:gd name="connsiteX1-1013" fmla="*/ 1466 w 10000"/>
              <a:gd name="connsiteY1-1014" fmla="*/ 3484 h 10000"/>
              <a:gd name="connsiteX2-1015" fmla="*/ 1466 w 10000"/>
              <a:gd name="connsiteY2-1016" fmla="*/ 4016 h 10000"/>
              <a:gd name="connsiteX3-1017" fmla="*/ 1466 w 10000"/>
              <a:gd name="connsiteY3-1018" fmla="*/ 4563 h 10000"/>
              <a:gd name="connsiteX4-1019" fmla="*/ 1466 w 10000"/>
              <a:gd name="connsiteY4-1020" fmla="*/ 5000 h 10000"/>
              <a:gd name="connsiteX5-1021" fmla="*/ 1257 w 10000"/>
              <a:gd name="connsiteY5-1022" fmla="*/ 5437 h 10000"/>
              <a:gd name="connsiteX6-1023" fmla="*/ 1257 w 10000"/>
              <a:gd name="connsiteY6-1024" fmla="*/ 5984 h 10000"/>
              <a:gd name="connsiteX7-1025" fmla="*/ 1466 w 10000"/>
              <a:gd name="connsiteY7-1026" fmla="*/ 7063 h 10000"/>
              <a:gd name="connsiteX8-1027" fmla="*/ 1466 w 10000"/>
              <a:gd name="connsiteY8-1028" fmla="*/ 7500 h 10000"/>
              <a:gd name="connsiteX9-1029" fmla="*/ 1675 w 10000"/>
              <a:gd name="connsiteY9-1030" fmla="*/ 7937 h 10000"/>
              <a:gd name="connsiteX10-1031" fmla="*/ 1885 w 10000"/>
              <a:gd name="connsiteY10-1032" fmla="*/ 8265 h 10000"/>
              <a:gd name="connsiteX11-1033" fmla="*/ 2094 w 10000"/>
              <a:gd name="connsiteY11-1034" fmla="*/ 8593 h 10000"/>
              <a:gd name="connsiteX12-1035" fmla="*/ 2304 w 10000"/>
              <a:gd name="connsiteY12-1036" fmla="*/ 8702 h 10000"/>
              <a:gd name="connsiteX13-1037" fmla="*/ 2723 w 10000"/>
              <a:gd name="connsiteY13-1038" fmla="*/ 8921 h 10000"/>
              <a:gd name="connsiteX14-1039" fmla="*/ 3325 w 10000"/>
              <a:gd name="connsiteY14-1040" fmla="*/ 8921 h 10000"/>
              <a:gd name="connsiteX15-1041" fmla="*/ 3953 w 10000"/>
              <a:gd name="connsiteY15-1042" fmla="*/ 9030 h 10000"/>
              <a:gd name="connsiteX16-1043" fmla="*/ 4581 w 10000"/>
              <a:gd name="connsiteY16-1044" fmla="*/ 9030 h 10000"/>
              <a:gd name="connsiteX17-1045" fmla="*/ 5209 w 10000"/>
              <a:gd name="connsiteY17-1046" fmla="*/ 9030 h 10000"/>
              <a:gd name="connsiteX18-1047" fmla="*/ 5838 w 10000"/>
              <a:gd name="connsiteY18-1048" fmla="*/ 9030 h 10000"/>
              <a:gd name="connsiteX19-1049" fmla="*/ 6466 w 10000"/>
              <a:gd name="connsiteY19-1050" fmla="*/ 9030 h 10000"/>
              <a:gd name="connsiteX20-1051" fmla="*/ 6885 w 10000"/>
              <a:gd name="connsiteY20-1052" fmla="*/ 8921 h 10000"/>
              <a:gd name="connsiteX21-1053" fmla="*/ 7513 w 10000"/>
              <a:gd name="connsiteY21-1054" fmla="*/ 8702 h 10000"/>
              <a:gd name="connsiteX22-1055" fmla="*/ 7723 w 10000"/>
              <a:gd name="connsiteY22-1056" fmla="*/ 8593 h 10000"/>
              <a:gd name="connsiteX23-1057" fmla="*/ 7906 w 10000"/>
              <a:gd name="connsiteY23-1058" fmla="*/ 8374 h 10000"/>
              <a:gd name="connsiteX24-1059" fmla="*/ 8115 w 10000"/>
              <a:gd name="connsiteY24-1060" fmla="*/ 8046 h 10000"/>
              <a:gd name="connsiteX25-1061" fmla="*/ 8325 w 10000"/>
              <a:gd name="connsiteY25-1062" fmla="*/ 7719 h 10000"/>
              <a:gd name="connsiteX26-1063" fmla="*/ 8534 w 10000"/>
              <a:gd name="connsiteY26-1064" fmla="*/ 7391 h 10000"/>
              <a:gd name="connsiteX27-1065" fmla="*/ 8534 w 10000"/>
              <a:gd name="connsiteY27-1066" fmla="*/ 7063 h 10000"/>
              <a:gd name="connsiteX28-1067" fmla="*/ 8534 w 10000"/>
              <a:gd name="connsiteY28-1068" fmla="*/ 6735 h 10000"/>
              <a:gd name="connsiteX29-1069" fmla="*/ 8743 w 10000"/>
              <a:gd name="connsiteY29-1070" fmla="*/ 6421 h 10000"/>
              <a:gd name="connsiteX30-1071" fmla="*/ 9162 w 10000"/>
              <a:gd name="connsiteY30-1072" fmla="*/ 6844 h 10000"/>
              <a:gd name="connsiteX31-1073" fmla="*/ 9162 w 10000"/>
              <a:gd name="connsiteY31-1074" fmla="*/ 7063 h 10000"/>
              <a:gd name="connsiteX32-1075" fmla="*/ 9372 w 10000"/>
              <a:gd name="connsiteY32-1076" fmla="*/ 7281 h 10000"/>
              <a:gd name="connsiteX33-1077" fmla="*/ 9372 w 10000"/>
              <a:gd name="connsiteY33-1078" fmla="*/ 7828 h 10000"/>
              <a:gd name="connsiteX34-1079" fmla="*/ 9581 w 10000"/>
              <a:gd name="connsiteY34-1080" fmla="*/ 8265 h 10000"/>
              <a:gd name="connsiteX35-1081" fmla="*/ 9791 w 10000"/>
              <a:gd name="connsiteY35-1082" fmla="*/ 8593 h 10000"/>
              <a:gd name="connsiteX36-1083" fmla="*/ 10000 w 10000"/>
              <a:gd name="connsiteY36-1084" fmla="*/ 8811 h 10000"/>
              <a:gd name="connsiteX37-1085" fmla="*/ 10000 w 10000"/>
              <a:gd name="connsiteY37-1086" fmla="*/ 8921 h 10000"/>
              <a:gd name="connsiteX38-1087" fmla="*/ 10000 w 10000"/>
              <a:gd name="connsiteY38-1088" fmla="*/ 9030 h 10000"/>
              <a:gd name="connsiteX39-1089" fmla="*/ 10000 w 10000"/>
              <a:gd name="connsiteY39-1090" fmla="*/ 9126 h 10000"/>
              <a:gd name="connsiteX40-1091" fmla="*/ 9791 w 10000"/>
              <a:gd name="connsiteY40-1092" fmla="*/ 9235 h 10000"/>
              <a:gd name="connsiteX41-1093" fmla="*/ 9581 w 10000"/>
              <a:gd name="connsiteY41-1094" fmla="*/ 9344 h 10000"/>
              <a:gd name="connsiteX42-1095" fmla="*/ 9372 w 10000"/>
              <a:gd name="connsiteY42-1096" fmla="*/ 9454 h 10000"/>
              <a:gd name="connsiteX43-1097" fmla="*/ 8953 w 10000"/>
              <a:gd name="connsiteY43-1098" fmla="*/ 9563 h 10000"/>
              <a:gd name="connsiteX44-1099" fmla="*/ 8534 w 10000"/>
              <a:gd name="connsiteY44-1100" fmla="*/ 9672 h 10000"/>
              <a:gd name="connsiteX45-1101" fmla="*/ 7723 w 10000"/>
              <a:gd name="connsiteY45-1102" fmla="*/ 9891 h 10000"/>
              <a:gd name="connsiteX46-1103" fmla="*/ 6885 w 10000"/>
              <a:gd name="connsiteY46-1104" fmla="*/ 10000 h 10000"/>
              <a:gd name="connsiteX47-1105" fmla="*/ 6047 w 10000"/>
              <a:gd name="connsiteY47-1106" fmla="*/ 10000 h 10000"/>
              <a:gd name="connsiteX48-1107" fmla="*/ 5419 w 10000"/>
              <a:gd name="connsiteY48-1108" fmla="*/ 10000 h 10000"/>
              <a:gd name="connsiteX49-1109" fmla="*/ 4791 w 10000"/>
              <a:gd name="connsiteY49-1110" fmla="*/ 10000 h 10000"/>
              <a:gd name="connsiteX50-1111" fmla="*/ 4372 w 10000"/>
              <a:gd name="connsiteY50-1112" fmla="*/ 10000 h 10000"/>
              <a:gd name="connsiteX51-1113" fmla="*/ 3743 w 10000"/>
              <a:gd name="connsiteY51-1114" fmla="*/ 10000 h 10000"/>
              <a:gd name="connsiteX52-1115" fmla="*/ 3325 w 10000"/>
              <a:gd name="connsiteY52-1116" fmla="*/ 9891 h 10000"/>
              <a:gd name="connsiteX53-1117" fmla="*/ 2906 w 10000"/>
              <a:gd name="connsiteY53-1118" fmla="*/ 9891 h 10000"/>
              <a:gd name="connsiteX54-1119" fmla="*/ 2513 w 10000"/>
              <a:gd name="connsiteY54-1120" fmla="*/ 9781 h 10000"/>
              <a:gd name="connsiteX55-1121" fmla="*/ 2094 w 10000"/>
              <a:gd name="connsiteY55-1122" fmla="*/ 9672 h 10000"/>
              <a:gd name="connsiteX56-1123" fmla="*/ 1885 w 10000"/>
              <a:gd name="connsiteY56-1124" fmla="*/ 9563 h 10000"/>
              <a:gd name="connsiteX57-1125" fmla="*/ 1466 w 10000"/>
              <a:gd name="connsiteY57-1126" fmla="*/ 9344 h 10000"/>
              <a:gd name="connsiteX58-1127" fmla="*/ 1257 w 10000"/>
              <a:gd name="connsiteY58-1128" fmla="*/ 9126 h 10000"/>
              <a:gd name="connsiteX59-1129" fmla="*/ 1047 w 10000"/>
              <a:gd name="connsiteY59-1130" fmla="*/ 8811 h 10000"/>
              <a:gd name="connsiteX60-1131" fmla="*/ 838 w 10000"/>
              <a:gd name="connsiteY60-1132" fmla="*/ 8593 h 10000"/>
              <a:gd name="connsiteX61-1133" fmla="*/ 628 w 10000"/>
              <a:gd name="connsiteY61-1134" fmla="*/ 8374 h 10000"/>
              <a:gd name="connsiteX62-1135" fmla="*/ 628 w 10000"/>
              <a:gd name="connsiteY62-1136" fmla="*/ 8156 h 10000"/>
              <a:gd name="connsiteX63-1137" fmla="*/ 419 w 10000"/>
              <a:gd name="connsiteY63-1138" fmla="*/ 7937 h 10000"/>
              <a:gd name="connsiteX64-1139" fmla="*/ 419 w 10000"/>
              <a:gd name="connsiteY64-1140" fmla="*/ 7609 h 10000"/>
              <a:gd name="connsiteX65-1141" fmla="*/ 419 w 10000"/>
              <a:gd name="connsiteY65-1142" fmla="*/ 7391 h 10000"/>
              <a:gd name="connsiteX66-1143" fmla="*/ 419 w 10000"/>
              <a:gd name="connsiteY66-1144" fmla="*/ 6954 h 10000"/>
              <a:gd name="connsiteX67-1145" fmla="*/ 419 w 10000"/>
              <a:gd name="connsiteY67-1146" fmla="*/ 6626 h 10000"/>
              <a:gd name="connsiteX68-1147" fmla="*/ 419 w 10000"/>
              <a:gd name="connsiteY68-1148" fmla="*/ 6202 h 10000"/>
              <a:gd name="connsiteX69-1149" fmla="*/ 419 w 10000"/>
              <a:gd name="connsiteY69-1150" fmla="*/ 4454 h 10000"/>
              <a:gd name="connsiteX70-1151" fmla="*/ 419 w 10000"/>
              <a:gd name="connsiteY70-1152" fmla="*/ 2719 h 10000"/>
              <a:gd name="connsiteX71-1153" fmla="*/ 419 w 10000"/>
              <a:gd name="connsiteY71-1154" fmla="*/ 2281 h 10000"/>
              <a:gd name="connsiteX72-1155" fmla="*/ 419 w 10000"/>
              <a:gd name="connsiteY72-1156" fmla="*/ 1954 h 10000"/>
              <a:gd name="connsiteX73-1157" fmla="*/ 419 w 10000"/>
              <a:gd name="connsiteY73-1158" fmla="*/ 1626 h 10000"/>
              <a:gd name="connsiteX74-1159" fmla="*/ 419 w 10000"/>
              <a:gd name="connsiteY74-1160" fmla="*/ 1298 h 10000"/>
              <a:gd name="connsiteX75-1161" fmla="*/ 419 w 10000"/>
              <a:gd name="connsiteY75-1162" fmla="*/ 1093 h 10000"/>
              <a:gd name="connsiteX76-1163" fmla="*/ 419 w 10000"/>
              <a:gd name="connsiteY76-1164" fmla="*/ 874 h 10000"/>
              <a:gd name="connsiteX77-1165" fmla="*/ 419 w 10000"/>
              <a:gd name="connsiteY77-1166" fmla="*/ 656 h 10000"/>
              <a:gd name="connsiteX78-1167" fmla="*/ 209 w 10000"/>
              <a:gd name="connsiteY78-1168" fmla="*/ 546 h 10000"/>
              <a:gd name="connsiteX79-1169" fmla="*/ 0 w 10000"/>
              <a:gd name="connsiteY79-1170" fmla="*/ 328 h 10000"/>
              <a:gd name="connsiteX80-1171" fmla="*/ 0 w 10000"/>
              <a:gd name="connsiteY80-1172" fmla="*/ 219 h 10000"/>
              <a:gd name="connsiteX81-1173" fmla="*/ 0 w 10000"/>
              <a:gd name="connsiteY81-1174" fmla="*/ 109 h 10000"/>
              <a:gd name="connsiteX82-1175" fmla="*/ 209 w 10000"/>
              <a:gd name="connsiteY82-1176" fmla="*/ 0 h 10000"/>
              <a:gd name="connsiteX83-1177" fmla="*/ 209 w 10000"/>
              <a:gd name="connsiteY83-1178" fmla="*/ 0 h 10000"/>
              <a:gd name="connsiteX84-1179" fmla="*/ 628 w 10000"/>
              <a:gd name="connsiteY84-1180" fmla="*/ 0 h 10000"/>
              <a:gd name="connsiteX85-1181" fmla="*/ 838 w 10000"/>
              <a:gd name="connsiteY85-1182" fmla="*/ 0 h 10000"/>
              <a:gd name="connsiteX86-1183" fmla="*/ 1257 w 10000"/>
              <a:gd name="connsiteY86-1184" fmla="*/ 109 h 10000"/>
              <a:gd name="connsiteX87-1185" fmla="*/ 1675 w 10000"/>
              <a:gd name="connsiteY87-1186" fmla="*/ 328 h 10000"/>
              <a:gd name="connsiteX88-1187" fmla="*/ 1885 w 10000"/>
              <a:gd name="connsiteY88-1188" fmla="*/ 437 h 10000"/>
              <a:gd name="connsiteX89-1189" fmla="*/ 2094 w 10000"/>
              <a:gd name="connsiteY89-1190" fmla="*/ 546 h 10000"/>
              <a:gd name="connsiteX90-1191" fmla="*/ 2094 w 10000"/>
              <a:gd name="connsiteY90-1192" fmla="*/ 656 h 10000"/>
              <a:gd name="connsiteX91-1193" fmla="*/ 2094 w 10000"/>
              <a:gd name="connsiteY91-1194" fmla="*/ 874 h 10000"/>
              <a:gd name="connsiteX92-1195" fmla="*/ 1885 w 10000"/>
              <a:gd name="connsiteY92-1196" fmla="*/ 1298 h 10000"/>
              <a:gd name="connsiteX93-1197" fmla="*/ 1885 w 10000"/>
              <a:gd name="connsiteY93-1198" fmla="*/ 1516 h 10000"/>
              <a:gd name="connsiteX94-1199" fmla="*/ 1675 w 10000"/>
              <a:gd name="connsiteY94-1200" fmla="*/ 1844 h 10000"/>
              <a:gd name="connsiteX95-1201" fmla="*/ 1675 w 10000"/>
              <a:gd name="connsiteY95-1202" fmla="*/ 2391 h 10000"/>
              <a:gd name="connsiteX96-1203" fmla="*/ 1466 w 10000"/>
              <a:gd name="connsiteY96-1204" fmla="*/ 2937 h 10000"/>
              <a:gd name="connsiteX97-1205" fmla="*/ 1466 w 10000"/>
              <a:gd name="connsiteY97-1206" fmla="*/ 2937 h 10000"/>
              <a:gd name="connsiteX0-1207" fmla="*/ 1466 w 10000"/>
              <a:gd name="connsiteY0-1208" fmla="*/ 2937 h 10000"/>
              <a:gd name="connsiteX1-1209" fmla="*/ 1466 w 10000"/>
              <a:gd name="connsiteY1-1210" fmla="*/ 3484 h 10000"/>
              <a:gd name="connsiteX2-1211" fmla="*/ 1466 w 10000"/>
              <a:gd name="connsiteY2-1212" fmla="*/ 4016 h 10000"/>
              <a:gd name="connsiteX3-1213" fmla="*/ 1466 w 10000"/>
              <a:gd name="connsiteY3-1214" fmla="*/ 4563 h 10000"/>
              <a:gd name="connsiteX4-1215" fmla="*/ 1466 w 10000"/>
              <a:gd name="connsiteY4-1216" fmla="*/ 5000 h 10000"/>
              <a:gd name="connsiteX5-1217" fmla="*/ 1257 w 10000"/>
              <a:gd name="connsiteY5-1218" fmla="*/ 5437 h 10000"/>
              <a:gd name="connsiteX6-1219" fmla="*/ 1257 w 10000"/>
              <a:gd name="connsiteY6-1220" fmla="*/ 5984 h 10000"/>
              <a:gd name="connsiteX7-1221" fmla="*/ 1466 w 10000"/>
              <a:gd name="connsiteY7-1222" fmla="*/ 7063 h 10000"/>
              <a:gd name="connsiteX8-1223" fmla="*/ 1466 w 10000"/>
              <a:gd name="connsiteY8-1224" fmla="*/ 7500 h 10000"/>
              <a:gd name="connsiteX9-1225" fmla="*/ 1675 w 10000"/>
              <a:gd name="connsiteY9-1226" fmla="*/ 7937 h 10000"/>
              <a:gd name="connsiteX10-1227" fmla="*/ 1885 w 10000"/>
              <a:gd name="connsiteY10-1228" fmla="*/ 8265 h 10000"/>
              <a:gd name="connsiteX11-1229" fmla="*/ 2094 w 10000"/>
              <a:gd name="connsiteY11-1230" fmla="*/ 8593 h 10000"/>
              <a:gd name="connsiteX12-1231" fmla="*/ 2304 w 10000"/>
              <a:gd name="connsiteY12-1232" fmla="*/ 8702 h 10000"/>
              <a:gd name="connsiteX13-1233" fmla="*/ 2723 w 10000"/>
              <a:gd name="connsiteY13-1234" fmla="*/ 8921 h 10000"/>
              <a:gd name="connsiteX14-1235" fmla="*/ 3325 w 10000"/>
              <a:gd name="connsiteY14-1236" fmla="*/ 8921 h 10000"/>
              <a:gd name="connsiteX15-1237" fmla="*/ 3953 w 10000"/>
              <a:gd name="connsiteY15-1238" fmla="*/ 9030 h 10000"/>
              <a:gd name="connsiteX16-1239" fmla="*/ 4581 w 10000"/>
              <a:gd name="connsiteY16-1240" fmla="*/ 9030 h 10000"/>
              <a:gd name="connsiteX17-1241" fmla="*/ 5209 w 10000"/>
              <a:gd name="connsiteY17-1242" fmla="*/ 9030 h 10000"/>
              <a:gd name="connsiteX18-1243" fmla="*/ 5838 w 10000"/>
              <a:gd name="connsiteY18-1244" fmla="*/ 9030 h 10000"/>
              <a:gd name="connsiteX19-1245" fmla="*/ 6466 w 10000"/>
              <a:gd name="connsiteY19-1246" fmla="*/ 9030 h 10000"/>
              <a:gd name="connsiteX20-1247" fmla="*/ 6885 w 10000"/>
              <a:gd name="connsiteY20-1248" fmla="*/ 8921 h 10000"/>
              <a:gd name="connsiteX21-1249" fmla="*/ 7513 w 10000"/>
              <a:gd name="connsiteY21-1250" fmla="*/ 8702 h 10000"/>
              <a:gd name="connsiteX22-1251" fmla="*/ 7723 w 10000"/>
              <a:gd name="connsiteY22-1252" fmla="*/ 8593 h 10000"/>
              <a:gd name="connsiteX23-1253" fmla="*/ 7906 w 10000"/>
              <a:gd name="connsiteY23-1254" fmla="*/ 8374 h 10000"/>
              <a:gd name="connsiteX24-1255" fmla="*/ 8115 w 10000"/>
              <a:gd name="connsiteY24-1256" fmla="*/ 8046 h 10000"/>
              <a:gd name="connsiteX25-1257" fmla="*/ 8325 w 10000"/>
              <a:gd name="connsiteY25-1258" fmla="*/ 7719 h 10000"/>
              <a:gd name="connsiteX26-1259" fmla="*/ 8534 w 10000"/>
              <a:gd name="connsiteY26-1260" fmla="*/ 7391 h 10000"/>
              <a:gd name="connsiteX27-1261" fmla="*/ 8534 w 10000"/>
              <a:gd name="connsiteY27-1262" fmla="*/ 7063 h 10000"/>
              <a:gd name="connsiteX28-1263" fmla="*/ 8534 w 10000"/>
              <a:gd name="connsiteY28-1264" fmla="*/ 6735 h 10000"/>
              <a:gd name="connsiteX29-1265" fmla="*/ 9162 w 10000"/>
              <a:gd name="connsiteY29-1266" fmla="*/ 6844 h 10000"/>
              <a:gd name="connsiteX30-1267" fmla="*/ 9162 w 10000"/>
              <a:gd name="connsiteY30-1268" fmla="*/ 7063 h 10000"/>
              <a:gd name="connsiteX31-1269" fmla="*/ 9372 w 10000"/>
              <a:gd name="connsiteY31-1270" fmla="*/ 7281 h 10000"/>
              <a:gd name="connsiteX32-1271" fmla="*/ 9372 w 10000"/>
              <a:gd name="connsiteY32-1272" fmla="*/ 7828 h 10000"/>
              <a:gd name="connsiteX33-1273" fmla="*/ 9581 w 10000"/>
              <a:gd name="connsiteY33-1274" fmla="*/ 8265 h 10000"/>
              <a:gd name="connsiteX34-1275" fmla="*/ 9791 w 10000"/>
              <a:gd name="connsiteY34-1276" fmla="*/ 8593 h 10000"/>
              <a:gd name="connsiteX35-1277" fmla="*/ 10000 w 10000"/>
              <a:gd name="connsiteY35-1278" fmla="*/ 8811 h 10000"/>
              <a:gd name="connsiteX36-1279" fmla="*/ 10000 w 10000"/>
              <a:gd name="connsiteY36-1280" fmla="*/ 8921 h 10000"/>
              <a:gd name="connsiteX37-1281" fmla="*/ 10000 w 10000"/>
              <a:gd name="connsiteY37-1282" fmla="*/ 9030 h 10000"/>
              <a:gd name="connsiteX38-1283" fmla="*/ 10000 w 10000"/>
              <a:gd name="connsiteY38-1284" fmla="*/ 9126 h 10000"/>
              <a:gd name="connsiteX39-1285" fmla="*/ 9791 w 10000"/>
              <a:gd name="connsiteY39-1286" fmla="*/ 9235 h 10000"/>
              <a:gd name="connsiteX40-1287" fmla="*/ 9581 w 10000"/>
              <a:gd name="connsiteY40-1288" fmla="*/ 9344 h 10000"/>
              <a:gd name="connsiteX41-1289" fmla="*/ 9372 w 10000"/>
              <a:gd name="connsiteY41-1290" fmla="*/ 9454 h 10000"/>
              <a:gd name="connsiteX42-1291" fmla="*/ 8953 w 10000"/>
              <a:gd name="connsiteY42-1292" fmla="*/ 9563 h 10000"/>
              <a:gd name="connsiteX43-1293" fmla="*/ 8534 w 10000"/>
              <a:gd name="connsiteY43-1294" fmla="*/ 9672 h 10000"/>
              <a:gd name="connsiteX44-1295" fmla="*/ 7723 w 10000"/>
              <a:gd name="connsiteY44-1296" fmla="*/ 9891 h 10000"/>
              <a:gd name="connsiteX45-1297" fmla="*/ 6885 w 10000"/>
              <a:gd name="connsiteY45-1298" fmla="*/ 10000 h 10000"/>
              <a:gd name="connsiteX46-1299" fmla="*/ 6047 w 10000"/>
              <a:gd name="connsiteY46-1300" fmla="*/ 10000 h 10000"/>
              <a:gd name="connsiteX47-1301" fmla="*/ 5419 w 10000"/>
              <a:gd name="connsiteY47-1302" fmla="*/ 10000 h 10000"/>
              <a:gd name="connsiteX48-1303" fmla="*/ 4791 w 10000"/>
              <a:gd name="connsiteY48-1304" fmla="*/ 10000 h 10000"/>
              <a:gd name="connsiteX49-1305" fmla="*/ 4372 w 10000"/>
              <a:gd name="connsiteY49-1306" fmla="*/ 10000 h 10000"/>
              <a:gd name="connsiteX50-1307" fmla="*/ 3743 w 10000"/>
              <a:gd name="connsiteY50-1308" fmla="*/ 10000 h 10000"/>
              <a:gd name="connsiteX51-1309" fmla="*/ 3325 w 10000"/>
              <a:gd name="connsiteY51-1310" fmla="*/ 9891 h 10000"/>
              <a:gd name="connsiteX52-1311" fmla="*/ 2906 w 10000"/>
              <a:gd name="connsiteY52-1312" fmla="*/ 9891 h 10000"/>
              <a:gd name="connsiteX53-1313" fmla="*/ 2513 w 10000"/>
              <a:gd name="connsiteY53-1314" fmla="*/ 9781 h 10000"/>
              <a:gd name="connsiteX54-1315" fmla="*/ 2094 w 10000"/>
              <a:gd name="connsiteY54-1316" fmla="*/ 9672 h 10000"/>
              <a:gd name="connsiteX55-1317" fmla="*/ 1885 w 10000"/>
              <a:gd name="connsiteY55-1318" fmla="*/ 9563 h 10000"/>
              <a:gd name="connsiteX56-1319" fmla="*/ 1466 w 10000"/>
              <a:gd name="connsiteY56-1320" fmla="*/ 9344 h 10000"/>
              <a:gd name="connsiteX57-1321" fmla="*/ 1257 w 10000"/>
              <a:gd name="connsiteY57-1322" fmla="*/ 9126 h 10000"/>
              <a:gd name="connsiteX58-1323" fmla="*/ 1047 w 10000"/>
              <a:gd name="connsiteY58-1324" fmla="*/ 8811 h 10000"/>
              <a:gd name="connsiteX59-1325" fmla="*/ 838 w 10000"/>
              <a:gd name="connsiteY59-1326" fmla="*/ 8593 h 10000"/>
              <a:gd name="connsiteX60-1327" fmla="*/ 628 w 10000"/>
              <a:gd name="connsiteY60-1328" fmla="*/ 8374 h 10000"/>
              <a:gd name="connsiteX61-1329" fmla="*/ 628 w 10000"/>
              <a:gd name="connsiteY61-1330" fmla="*/ 8156 h 10000"/>
              <a:gd name="connsiteX62-1331" fmla="*/ 419 w 10000"/>
              <a:gd name="connsiteY62-1332" fmla="*/ 7937 h 10000"/>
              <a:gd name="connsiteX63-1333" fmla="*/ 419 w 10000"/>
              <a:gd name="connsiteY63-1334" fmla="*/ 7609 h 10000"/>
              <a:gd name="connsiteX64-1335" fmla="*/ 419 w 10000"/>
              <a:gd name="connsiteY64-1336" fmla="*/ 7391 h 10000"/>
              <a:gd name="connsiteX65-1337" fmla="*/ 419 w 10000"/>
              <a:gd name="connsiteY65-1338" fmla="*/ 6954 h 10000"/>
              <a:gd name="connsiteX66-1339" fmla="*/ 419 w 10000"/>
              <a:gd name="connsiteY66-1340" fmla="*/ 6626 h 10000"/>
              <a:gd name="connsiteX67-1341" fmla="*/ 419 w 10000"/>
              <a:gd name="connsiteY67-1342" fmla="*/ 6202 h 10000"/>
              <a:gd name="connsiteX68-1343" fmla="*/ 419 w 10000"/>
              <a:gd name="connsiteY68-1344" fmla="*/ 4454 h 10000"/>
              <a:gd name="connsiteX69-1345" fmla="*/ 419 w 10000"/>
              <a:gd name="connsiteY69-1346" fmla="*/ 2719 h 10000"/>
              <a:gd name="connsiteX70-1347" fmla="*/ 419 w 10000"/>
              <a:gd name="connsiteY70-1348" fmla="*/ 2281 h 10000"/>
              <a:gd name="connsiteX71-1349" fmla="*/ 419 w 10000"/>
              <a:gd name="connsiteY71-1350" fmla="*/ 1954 h 10000"/>
              <a:gd name="connsiteX72-1351" fmla="*/ 419 w 10000"/>
              <a:gd name="connsiteY72-1352" fmla="*/ 1626 h 10000"/>
              <a:gd name="connsiteX73-1353" fmla="*/ 419 w 10000"/>
              <a:gd name="connsiteY73-1354" fmla="*/ 1298 h 10000"/>
              <a:gd name="connsiteX74-1355" fmla="*/ 419 w 10000"/>
              <a:gd name="connsiteY74-1356" fmla="*/ 1093 h 10000"/>
              <a:gd name="connsiteX75-1357" fmla="*/ 419 w 10000"/>
              <a:gd name="connsiteY75-1358" fmla="*/ 874 h 10000"/>
              <a:gd name="connsiteX76-1359" fmla="*/ 419 w 10000"/>
              <a:gd name="connsiteY76-1360" fmla="*/ 656 h 10000"/>
              <a:gd name="connsiteX77-1361" fmla="*/ 209 w 10000"/>
              <a:gd name="connsiteY77-1362" fmla="*/ 546 h 10000"/>
              <a:gd name="connsiteX78-1363" fmla="*/ 0 w 10000"/>
              <a:gd name="connsiteY78-1364" fmla="*/ 328 h 10000"/>
              <a:gd name="connsiteX79-1365" fmla="*/ 0 w 10000"/>
              <a:gd name="connsiteY79-1366" fmla="*/ 219 h 10000"/>
              <a:gd name="connsiteX80-1367" fmla="*/ 0 w 10000"/>
              <a:gd name="connsiteY80-1368" fmla="*/ 109 h 10000"/>
              <a:gd name="connsiteX81-1369" fmla="*/ 209 w 10000"/>
              <a:gd name="connsiteY81-1370" fmla="*/ 0 h 10000"/>
              <a:gd name="connsiteX82-1371" fmla="*/ 209 w 10000"/>
              <a:gd name="connsiteY82-1372" fmla="*/ 0 h 10000"/>
              <a:gd name="connsiteX83-1373" fmla="*/ 628 w 10000"/>
              <a:gd name="connsiteY83-1374" fmla="*/ 0 h 10000"/>
              <a:gd name="connsiteX84-1375" fmla="*/ 838 w 10000"/>
              <a:gd name="connsiteY84-1376" fmla="*/ 0 h 10000"/>
              <a:gd name="connsiteX85-1377" fmla="*/ 1257 w 10000"/>
              <a:gd name="connsiteY85-1378" fmla="*/ 109 h 10000"/>
              <a:gd name="connsiteX86-1379" fmla="*/ 1675 w 10000"/>
              <a:gd name="connsiteY86-1380" fmla="*/ 328 h 10000"/>
              <a:gd name="connsiteX87-1381" fmla="*/ 1885 w 10000"/>
              <a:gd name="connsiteY87-1382" fmla="*/ 437 h 10000"/>
              <a:gd name="connsiteX88-1383" fmla="*/ 2094 w 10000"/>
              <a:gd name="connsiteY88-1384" fmla="*/ 546 h 10000"/>
              <a:gd name="connsiteX89-1385" fmla="*/ 2094 w 10000"/>
              <a:gd name="connsiteY89-1386" fmla="*/ 656 h 10000"/>
              <a:gd name="connsiteX90-1387" fmla="*/ 2094 w 10000"/>
              <a:gd name="connsiteY90-1388" fmla="*/ 874 h 10000"/>
              <a:gd name="connsiteX91-1389" fmla="*/ 1885 w 10000"/>
              <a:gd name="connsiteY91-1390" fmla="*/ 1298 h 10000"/>
              <a:gd name="connsiteX92-1391" fmla="*/ 1885 w 10000"/>
              <a:gd name="connsiteY92-1392" fmla="*/ 1516 h 10000"/>
              <a:gd name="connsiteX93-1393" fmla="*/ 1675 w 10000"/>
              <a:gd name="connsiteY93-1394" fmla="*/ 1844 h 10000"/>
              <a:gd name="connsiteX94-1395" fmla="*/ 1675 w 10000"/>
              <a:gd name="connsiteY94-1396" fmla="*/ 2391 h 10000"/>
              <a:gd name="connsiteX95-1397" fmla="*/ 1466 w 10000"/>
              <a:gd name="connsiteY95-1398" fmla="*/ 2937 h 10000"/>
              <a:gd name="connsiteX96-1399" fmla="*/ 1466 w 10000"/>
              <a:gd name="connsiteY96-1400" fmla="*/ 2937 h 10000"/>
              <a:gd name="connsiteX0-1401" fmla="*/ 1466 w 10000"/>
              <a:gd name="connsiteY0-1402" fmla="*/ 2937 h 10000"/>
              <a:gd name="connsiteX1-1403" fmla="*/ 1466 w 10000"/>
              <a:gd name="connsiteY1-1404" fmla="*/ 3484 h 10000"/>
              <a:gd name="connsiteX2-1405" fmla="*/ 1466 w 10000"/>
              <a:gd name="connsiteY2-1406" fmla="*/ 4016 h 10000"/>
              <a:gd name="connsiteX3-1407" fmla="*/ 1466 w 10000"/>
              <a:gd name="connsiteY3-1408" fmla="*/ 4563 h 10000"/>
              <a:gd name="connsiteX4-1409" fmla="*/ 1466 w 10000"/>
              <a:gd name="connsiteY4-1410" fmla="*/ 5000 h 10000"/>
              <a:gd name="connsiteX5-1411" fmla="*/ 1257 w 10000"/>
              <a:gd name="connsiteY5-1412" fmla="*/ 5437 h 10000"/>
              <a:gd name="connsiteX6-1413" fmla="*/ 1257 w 10000"/>
              <a:gd name="connsiteY6-1414" fmla="*/ 5984 h 10000"/>
              <a:gd name="connsiteX7-1415" fmla="*/ 1466 w 10000"/>
              <a:gd name="connsiteY7-1416" fmla="*/ 7063 h 10000"/>
              <a:gd name="connsiteX8-1417" fmla="*/ 1466 w 10000"/>
              <a:gd name="connsiteY8-1418" fmla="*/ 7500 h 10000"/>
              <a:gd name="connsiteX9-1419" fmla="*/ 1675 w 10000"/>
              <a:gd name="connsiteY9-1420" fmla="*/ 7937 h 10000"/>
              <a:gd name="connsiteX10-1421" fmla="*/ 1885 w 10000"/>
              <a:gd name="connsiteY10-1422" fmla="*/ 8265 h 10000"/>
              <a:gd name="connsiteX11-1423" fmla="*/ 2094 w 10000"/>
              <a:gd name="connsiteY11-1424" fmla="*/ 8593 h 10000"/>
              <a:gd name="connsiteX12-1425" fmla="*/ 2304 w 10000"/>
              <a:gd name="connsiteY12-1426" fmla="*/ 8702 h 10000"/>
              <a:gd name="connsiteX13-1427" fmla="*/ 2723 w 10000"/>
              <a:gd name="connsiteY13-1428" fmla="*/ 8921 h 10000"/>
              <a:gd name="connsiteX14-1429" fmla="*/ 3325 w 10000"/>
              <a:gd name="connsiteY14-1430" fmla="*/ 8921 h 10000"/>
              <a:gd name="connsiteX15-1431" fmla="*/ 3953 w 10000"/>
              <a:gd name="connsiteY15-1432" fmla="*/ 9030 h 10000"/>
              <a:gd name="connsiteX16-1433" fmla="*/ 4581 w 10000"/>
              <a:gd name="connsiteY16-1434" fmla="*/ 9030 h 10000"/>
              <a:gd name="connsiteX17-1435" fmla="*/ 5209 w 10000"/>
              <a:gd name="connsiteY17-1436" fmla="*/ 9030 h 10000"/>
              <a:gd name="connsiteX18-1437" fmla="*/ 5838 w 10000"/>
              <a:gd name="connsiteY18-1438" fmla="*/ 9030 h 10000"/>
              <a:gd name="connsiteX19-1439" fmla="*/ 6466 w 10000"/>
              <a:gd name="connsiteY19-1440" fmla="*/ 9030 h 10000"/>
              <a:gd name="connsiteX20-1441" fmla="*/ 6885 w 10000"/>
              <a:gd name="connsiteY20-1442" fmla="*/ 8921 h 10000"/>
              <a:gd name="connsiteX21-1443" fmla="*/ 7513 w 10000"/>
              <a:gd name="connsiteY21-1444" fmla="*/ 8702 h 10000"/>
              <a:gd name="connsiteX22-1445" fmla="*/ 7723 w 10000"/>
              <a:gd name="connsiteY22-1446" fmla="*/ 8593 h 10000"/>
              <a:gd name="connsiteX23-1447" fmla="*/ 7906 w 10000"/>
              <a:gd name="connsiteY23-1448" fmla="*/ 8374 h 10000"/>
              <a:gd name="connsiteX24-1449" fmla="*/ 8115 w 10000"/>
              <a:gd name="connsiteY24-1450" fmla="*/ 8046 h 10000"/>
              <a:gd name="connsiteX25-1451" fmla="*/ 8325 w 10000"/>
              <a:gd name="connsiteY25-1452" fmla="*/ 7719 h 10000"/>
              <a:gd name="connsiteX26-1453" fmla="*/ 8534 w 10000"/>
              <a:gd name="connsiteY26-1454" fmla="*/ 7391 h 10000"/>
              <a:gd name="connsiteX27-1455" fmla="*/ 8534 w 10000"/>
              <a:gd name="connsiteY27-1456" fmla="*/ 6735 h 10000"/>
              <a:gd name="connsiteX28-1457" fmla="*/ 9162 w 10000"/>
              <a:gd name="connsiteY28-1458" fmla="*/ 6844 h 10000"/>
              <a:gd name="connsiteX29-1459" fmla="*/ 9162 w 10000"/>
              <a:gd name="connsiteY29-1460" fmla="*/ 7063 h 10000"/>
              <a:gd name="connsiteX30-1461" fmla="*/ 9372 w 10000"/>
              <a:gd name="connsiteY30-1462" fmla="*/ 7281 h 10000"/>
              <a:gd name="connsiteX31-1463" fmla="*/ 9372 w 10000"/>
              <a:gd name="connsiteY31-1464" fmla="*/ 7828 h 10000"/>
              <a:gd name="connsiteX32-1465" fmla="*/ 9581 w 10000"/>
              <a:gd name="connsiteY32-1466" fmla="*/ 8265 h 10000"/>
              <a:gd name="connsiteX33-1467" fmla="*/ 9791 w 10000"/>
              <a:gd name="connsiteY33-1468" fmla="*/ 8593 h 10000"/>
              <a:gd name="connsiteX34-1469" fmla="*/ 10000 w 10000"/>
              <a:gd name="connsiteY34-1470" fmla="*/ 8811 h 10000"/>
              <a:gd name="connsiteX35-1471" fmla="*/ 10000 w 10000"/>
              <a:gd name="connsiteY35-1472" fmla="*/ 8921 h 10000"/>
              <a:gd name="connsiteX36-1473" fmla="*/ 10000 w 10000"/>
              <a:gd name="connsiteY36-1474" fmla="*/ 9030 h 10000"/>
              <a:gd name="connsiteX37-1475" fmla="*/ 10000 w 10000"/>
              <a:gd name="connsiteY37-1476" fmla="*/ 9126 h 10000"/>
              <a:gd name="connsiteX38-1477" fmla="*/ 9791 w 10000"/>
              <a:gd name="connsiteY38-1478" fmla="*/ 9235 h 10000"/>
              <a:gd name="connsiteX39-1479" fmla="*/ 9581 w 10000"/>
              <a:gd name="connsiteY39-1480" fmla="*/ 9344 h 10000"/>
              <a:gd name="connsiteX40-1481" fmla="*/ 9372 w 10000"/>
              <a:gd name="connsiteY40-1482" fmla="*/ 9454 h 10000"/>
              <a:gd name="connsiteX41-1483" fmla="*/ 8953 w 10000"/>
              <a:gd name="connsiteY41-1484" fmla="*/ 9563 h 10000"/>
              <a:gd name="connsiteX42-1485" fmla="*/ 8534 w 10000"/>
              <a:gd name="connsiteY42-1486" fmla="*/ 9672 h 10000"/>
              <a:gd name="connsiteX43-1487" fmla="*/ 7723 w 10000"/>
              <a:gd name="connsiteY43-1488" fmla="*/ 9891 h 10000"/>
              <a:gd name="connsiteX44-1489" fmla="*/ 6885 w 10000"/>
              <a:gd name="connsiteY44-1490" fmla="*/ 10000 h 10000"/>
              <a:gd name="connsiteX45-1491" fmla="*/ 6047 w 10000"/>
              <a:gd name="connsiteY45-1492" fmla="*/ 10000 h 10000"/>
              <a:gd name="connsiteX46-1493" fmla="*/ 5419 w 10000"/>
              <a:gd name="connsiteY46-1494" fmla="*/ 10000 h 10000"/>
              <a:gd name="connsiteX47-1495" fmla="*/ 4791 w 10000"/>
              <a:gd name="connsiteY47-1496" fmla="*/ 10000 h 10000"/>
              <a:gd name="connsiteX48-1497" fmla="*/ 4372 w 10000"/>
              <a:gd name="connsiteY48-1498" fmla="*/ 10000 h 10000"/>
              <a:gd name="connsiteX49-1499" fmla="*/ 3743 w 10000"/>
              <a:gd name="connsiteY49-1500" fmla="*/ 10000 h 10000"/>
              <a:gd name="connsiteX50-1501" fmla="*/ 3325 w 10000"/>
              <a:gd name="connsiteY50-1502" fmla="*/ 9891 h 10000"/>
              <a:gd name="connsiteX51-1503" fmla="*/ 2906 w 10000"/>
              <a:gd name="connsiteY51-1504" fmla="*/ 9891 h 10000"/>
              <a:gd name="connsiteX52-1505" fmla="*/ 2513 w 10000"/>
              <a:gd name="connsiteY52-1506" fmla="*/ 9781 h 10000"/>
              <a:gd name="connsiteX53-1507" fmla="*/ 2094 w 10000"/>
              <a:gd name="connsiteY53-1508" fmla="*/ 9672 h 10000"/>
              <a:gd name="connsiteX54-1509" fmla="*/ 1885 w 10000"/>
              <a:gd name="connsiteY54-1510" fmla="*/ 9563 h 10000"/>
              <a:gd name="connsiteX55-1511" fmla="*/ 1466 w 10000"/>
              <a:gd name="connsiteY55-1512" fmla="*/ 9344 h 10000"/>
              <a:gd name="connsiteX56-1513" fmla="*/ 1257 w 10000"/>
              <a:gd name="connsiteY56-1514" fmla="*/ 9126 h 10000"/>
              <a:gd name="connsiteX57-1515" fmla="*/ 1047 w 10000"/>
              <a:gd name="connsiteY57-1516" fmla="*/ 8811 h 10000"/>
              <a:gd name="connsiteX58-1517" fmla="*/ 838 w 10000"/>
              <a:gd name="connsiteY58-1518" fmla="*/ 8593 h 10000"/>
              <a:gd name="connsiteX59-1519" fmla="*/ 628 w 10000"/>
              <a:gd name="connsiteY59-1520" fmla="*/ 8374 h 10000"/>
              <a:gd name="connsiteX60-1521" fmla="*/ 628 w 10000"/>
              <a:gd name="connsiteY60-1522" fmla="*/ 8156 h 10000"/>
              <a:gd name="connsiteX61-1523" fmla="*/ 419 w 10000"/>
              <a:gd name="connsiteY61-1524" fmla="*/ 7937 h 10000"/>
              <a:gd name="connsiteX62-1525" fmla="*/ 419 w 10000"/>
              <a:gd name="connsiteY62-1526" fmla="*/ 7609 h 10000"/>
              <a:gd name="connsiteX63-1527" fmla="*/ 419 w 10000"/>
              <a:gd name="connsiteY63-1528" fmla="*/ 7391 h 10000"/>
              <a:gd name="connsiteX64-1529" fmla="*/ 419 w 10000"/>
              <a:gd name="connsiteY64-1530" fmla="*/ 6954 h 10000"/>
              <a:gd name="connsiteX65-1531" fmla="*/ 419 w 10000"/>
              <a:gd name="connsiteY65-1532" fmla="*/ 6626 h 10000"/>
              <a:gd name="connsiteX66-1533" fmla="*/ 419 w 10000"/>
              <a:gd name="connsiteY66-1534" fmla="*/ 6202 h 10000"/>
              <a:gd name="connsiteX67-1535" fmla="*/ 419 w 10000"/>
              <a:gd name="connsiteY67-1536" fmla="*/ 4454 h 10000"/>
              <a:gd name="connsiteX68-1537" fmla="*/ 419 w 10000"/>
              <a:gd name="connsiteY68-1538" fmla="*/ 2719 h 10000"/>
              <a:gd name="connsiteX69-1539" fmla="*/ 419 w 10000"/>
              <a:gd name="connsiteY69-1540" fmla="*/ 2281 h 10000"/>
              <a:gd name="connsiteX70-1541" fmla="*/ 419 w 10000"/>
              <a:gd name="connsiteY70-1542" fmla="*/ 1954 h 10000"/>
              <a:gd name="connsiteX71-1543" fmla="*/ 419 w 10000"/>
              <a:gd name="connsiteY71-1544" fmla="*/ 1626 h 10000"/>
              <a:gd name="connsiteX72-1545" fmla="*/ 419 w 10000"/>
              <a:gd name="connsiteY72-1546" fmla="*/ 1298 h 10000"/>
              <a:gd name="connsiteX73-1547" fmla="*/ 419 w 10000"/>
              <a:gd name="connsiteY73-1548" fmla="*/ 1093 h 10000"/>
              <a:gd name="connsiteX74-1549" fmla="*/ 419 w 10000"/>
              <a:gd name="connsiteY74-1550" fmla="*/ 874 h 10000"/>
              <a:gd name="connsiteX75-1551" fmla="*/ 419 w 10000"/>
              <a:gd name="connsiteY75-1552" fmla="*/ 656 h 10000"/>
              <a:gd name="connsiteX76-1553" fmla="*/ 209 w 10000"/>
              <a:gd name="connsiteY76-1554" fmla="*/ 546 h 10000"/>
              <a:gd name="connsiteX77-1555" fmla="*/ 0 w 10000"/>
              <a:gd name="connsiteY77-1556" fmla="*/ 328 h 10000"/>
              <a:gd name="connsiteX78-1557" fmla="*/ 0 w 10000"/>
              <a:gd name="connsiteY78-1558" fmla="*/ 219 h 10000"/>
              <a:gd name="connsiteX79-1559" fmla="*/ 0 w 10000"/>
              <a:gd name="connsiteY79-1560" fmla="*/ 109 h 10000"/>
              <a:gd name="connsiteX80-1561" fmla="*/ 209 w 10000"/>
              <a:gd name="connsiteY80-1562" fmla="*/ 0 h 10000"/>
              <a:gd name="connsiteX81-1563" fmla="*/ 209 w 10000"/>
              <a:gd name="connsiteY81-1564" fmla="*/ 0 h 10000"/>
              <a:gd name="connsiteX82-1565" fmla="*/ 628 w 10000"/>
              <a:gd name="connsiteY82-1566" fmla="*/ 0 h 10000"/>
              <a:gd name="connsiteX83-1567" fmla="*/ 838 w 10000"/>
              <a:gd name="connsiteY83-1568" fmla="*/ 0 h 10000"/>
              <a:gd name="connsiteX84-1569" fmla="*/ 1257 w 10000"/>
              <a:gd name="connsiteY84-1570" fmla="*/ 109 h 10000"/>
              <a:gd name="connsiteX85-1571" fmla="*/ 1675 w 10000"/>
              <a:gd name="connsiteY85-1572" fmla="*/ 328 h 10000"/>
              <a:gd name="connsiteX86-1573" fmla="*/ 1885 w 10000"/>
              <a:gd name="connsiteY86-1574" fmla="*/ 437 h 10000"/>
              <a:gd name="connsiteX87-1575" fmla="*/ 2094 w 10000"/>
              <a:gd name="connsiteY87-1576" fmla="*/ 546 h 10000"/>
              <a:gd name="connsiteX88-1577" fmla="*/ 2094 w 10000"/>
              <a:gd name="connsiteY88-1578" fmla="*/ 656 h 10000"/>
              <a:gd name="connsiteX89-1579" fmla="*/ 2094 w 10000"/>
              <a:gd name="connsiteY89-1580" fmla="*/ 874 h 10000"/>
              <a:gd name="connsiteX90-1581" fmla="*/ 1885 w 10000"/>
              <a:gd name="connsiteY90-1582" fmla="*/ 1298 h 10000"/>
              <a:gd name="connsiteX91-1583" fmla="*/ 1885 w 10000"/>
              <a:gd name="connsiteY91-1584" fmla="*/ 1516 h 10000"/>
              <a:gd name="connsiteX92-1585" fmla="*/ 1675 w 10000"/>
              <a:gd name="connsiteY92-1586" fmla="*/ 1844 h 10000"/>
              <a:gd name="connsiteX93-1587" fmla="*/ 1675 w 10000"/>
              <a:gd name="connsiteY93-1588" fmla="*/ 2391 h 10000"/>
              <a:gd name="connsiteX94-1589" fmla="*/ 1466 w 10000"/>
              <a:gd name="connsiteY94-1590" fmla="*/ 2937 h 10000"/>
              <a:gd name="connsiteX95-1591" fmla="*/ 1466 w 10000"/>
              <a:gd name="connsiteY95-1592" fmla="*/ 2937 h 10000"/>
              <a:gd name="connsiteX0-1593" fmla="*/ 1466 w 10000"/>
              <a:gd name="connsiteY0-1594" fmla="*/ 2937 h 10000"/>
              <a:gd name="connsiteX1-1595" fmla="*/ 1466 w 10000"/>
              <a:gd name="connsiteY1-1596" fmla="*/ 3484 h 10000"/>
              <a:gd name="connsiteX2-1597" fmla="*/ 1466 w 10000"/>
              <a:gd name="connsiteY2-1598" fmla="*/ 4016 h 10000"/>
              <a:gd name="connsiteX3-1599" fmla="*/ 1466 w 10000"/>
              <a:gd name="connsiteY3-1600" fmla="*/ 4563 h 10000"/>
              <a:gd name="connsiteX4-1601" fmla="*/ 1466 w 10000"/>
              <a:gd name="connsiteY4-1602" fmla="*/ 5000 h 10000"/>
              <a:gd name="connsiteX5-1603" fmla="*/ 1257 w 10000"/>
              <a:gd name="connsiteY5-1604" fmla="*/ 5437 h 10000"/>
              <a:gd name="connsiteX6-1605" fmla="*/ 1257 w 10000"/>
              <a:gd name="connsiteY6-1606" fmla="*/ 5984 h 10000"/>
              <a:gd name="connsiteX7-1607" fmla="*/ 1466 w 10000"/>
              <a:gd name="connsiteY7-1608" fmla="*/ 7063 h 10000"/>
              <a:gd name="connsiteX8-1609" fmla="*/ 1466 w 10000"/>
              <a:gd name="connsiteY8-1610" fmla="*/ 7500 h 10000"/>
              <a:gd name="connsiteX9-1611" fmla="*/ 1675 w 10000"/>
              <a:gd name="connsiteY9-1612" fmla="*/ 7937 h 10000"/>
              <a:gd name="connsiteX10-1613" fmla="*/ 1885 w 10000"/>
              <a:gd name="connsiteY10-1614" fmla="*/ 8265 h 10000"/>
              <a:gd name="connsiteX11-1615" fmla="*/ 2094 w 10000"/>
              <a:gd name="connsiteY11-1616" fmla="*/ 8593 h 10000"/>
              <a:gd name="connsiteX12-1617" fmla="*/ 2304 w 10000"/>
              <a:gd name="connsiteY12-1618" fmla="*/ 8702 h 10000"/>
              <a:gd name="connsiteX13-1619" fmla="*/ 2723 w 10000"/>
              <a:gd name="connsiteY13-1620" fmla="*/ 8921 h 10000"/>
              <a:gd name="connsiteX14-1621" fmla="*/ 3325 w 10000"/>
              <a:gd name="connsiteY14-1622" fmla="*/ 8921 h 10000"/>
              <a:gd name="connsiteX15-1623" fmla="*/ 3953 w 10000"/>
              <a:gd name="connsiteY15-1624" fmla="*/ 9030 h 10000"/>
              <a:gd name="connsiteX16-1625" fmla="*/ 4581 w 10000"/>
              <a:gd name="connsiteY16-1626" fmla="*/ 9030 h 10000"/>
              <a:gd name="connsiteX17-1627" fmla="*/ 5209 w 10000"/>
              <a:gd name="connsiteY17-1628" fmla="*/ 9030 h 10000"/>
              <a:gd name="connsiteX18-1629" fmla="*/ 5838 w 10000"/>
              <a:gd name="connsiteY18-1630" fmla="*/ 9030 h 10000"/>
              <a:gd name="connsiteX19-1631" fmla="*/ 6466 w 10000"/>
              <a:gd name="connsiteY19-1632" fmla="*/ 9030 h 10000"/>
              <a:gd name="connsiteX20-1633" fmla="*/ 6885 w 10000"/>
              <a:gd name="connsiteY20-1634" fmla="*/ 8921 h 10000"/>
              <a:gd name="connsiteX21-1635" fmla="*/ 7513 w 10000"/>
              <a:gd name="connsiteY21-1636" fmla="*/ 8702 h 10000"/>
              <a:gd name="connsiteX22-1637" fmla="*/ 7723 w 10000"/>
              <a:gd name="connsiteY22-1638" fmla="*/ 8593 h 10000"/>
              <a:gd name="connsiteX23-1639" fmla="*/ 7906 w 10000"/>
              <a:gd name="connsiteY23-1640" fmla="*/ 8374 h 10000"/>
              <a:gd name="connsiteX24-1641" fmla="*/ 8115 w 10000"/>
              <a:gd name="connsiteY24-1642" fmla="*/ 8046 h 10000"/>
              <a:gd name="connsiteX25-1643" fmla="*/ 8325 w 10000"/>
              <a:gd name="connsiteY25-1644" fmla="*/ 7719 h 10000"/>
              <a:gd name="connsiteX26-1645" fmla="*/ 8534 w 10000"/>
              <a:gd name="connsiteY26-1646" fmla="*/ 7391 h 10000"/>
              <a:gd name="connsiteX27-1647" fmla="*/ 9162 w 10000"/>
              <a:gd name="connsiteY27-1648" fmla="*/ 6844 h 10000"/>
              <a:gd name="connsiteX28-1649" fmla="*/ 9162 w 10000"/>
              <a:gd name="connsiteY28-1650" fmla="*/ 7063 h 10000"/>
              <a:gd name="connsiteX29-1651" fmla="*/ 9372 w 10000"/>
              <a:gd name="connsiteY29-1652" fmla="*/ 7281 h 10000"/>
              <a:gd name="connsiteX30-1653" fmla="*/ 9372 w 10000"/>
              <a:gd name="connsiteY30-1654" fmla="*/ 7828 h 10000"/>
              <a:gd name="connsiteX31-1655" fmla="*/ 9581 w 10000"/>
              <a:gd name="connsiteY31-1656" fmla="*/ 8265 h 10000"/>
              <a:gd name="connsiteX32-1657" fmla="*/ 9791 w 10000"/>
              <a:gd name="connsiteY32-1658" fmla="*/ 8593 h 10000"/>
              <a:gd name="connsiteX33-1659" fmla="*/ 10000 w 10000"/>
              <a:gd name="connsiteY33-1660" fmla="*/ 8811 h 10000"/>
              <a:gd name="connsiteX34-1661" fmla="*/ 10000 w 10000"/>
              <a:gd name="connsiteY34-1662" fmla="*/ 8921 h 10000"/>
              <a:gd name="connsiteX35-1663" fmla="*/ 10000 w 10000"/>
              <a:gd name="connsiteY35-1664" fmla="*/ 9030 h 10000"/>
              <a:gd name="connsiteX36-1665" fmla="*/ 10000 w 10000"/>
              <a:gd name="connsiteY36-1666" fmla="*/ 9126 h 10000"/>
              <a:gd name="connsiteX37-1667" fmla="*/ 9791 w 10000"/>
              <a:gd name="connsiteY37-1668" fmla="*/ 9235 h 10000"/>
              <a:gd name="connsiteX38-1669" fmla="*/ 9581 w 10000"/>
              <a:gd name="connsiteY38-1670" fmla="*/ 9344 h 10000"/>
              <a:gd name="connsiteX39-1671" fmla="*/ 9372 w 10000"/>
              <a:gd name="connsiteY39-1672" fmla="*/ 9454 h 10000"/>
              <a:gd name="connsiteX40-1673" fmla="*/ 8953 w 10000"/>
              <a:gd name="connsiteY40-1674" fmla="*/ 9563 h 10000"/>
              <a:gd name="connsiteX41-1675" fmla="*/ 8534 w 10000"/>
              <a:gd name="connsiteY41-1676" fmla="*/ 9672 h 10000"/>
              <a:gd name="connsiteX42-1677" fmla="*/ 7723 w 10000"/>
              <a:gd name="connsiteY42-1678" fmla="*/ 9891 h 10000"/>
              <a:gd name="connsiteX43-1679" fmla="*/ 6885 w 10000"/>
              <a:gd name="connsiteY43-1680" fmla="*/ 10000 h 10000"/>
              <a:gd name="connsiteX44-1681" fmla="*/ 6047 w 10000"/>
              <a:gd name="connsiteY44-1682" fmla="*/ 10000 h 10000"/>
              <a:gd name="connsiteX45-1683" fmla="*/ 5419 w 10000"/>
              <a:gd name="connsiteY45-1684" fmla="*/ 10000 h 10000"/>
              <a:gd name="connsiteX46-1685" fmla="*/ 4791 w 10000"/>
              <a:gd name="connsiteY46-1686" fmla="*/ 10000 h 10000"/>
              <a:gd name="connsiteX47-1687" fmla="*/ 4372 w 10000"/>
              <a:gd name="connsiteY47-1688" fmla="*/ 10000 h 10000"/>
              <a:gd name="connsiteX48-1689" fmla="*/ 3743 w 10000"/>
              <a:gd name="connsiteY48-1690" fmla="*/ 10000 h 10000"/>
              <a:gd name="connsiteX49-1691" fmla="*/ 3325 w 10000"/>
              <a:gd name="connsiteY49-1692" fmla="*/ 9891 h 10000"/>
              <a:gd name="connsiteX50-1693" fmla="*/ 2906 w 10000"/>
              <a:gd name="connsiteY50-1694" fmla="*/ 9891 h 10000"/>
              <a:gd name="connsiteX51-1695" fmla="*/ 2513 w 10000"/>
              <a:gd name="connsiteY51-1696" fmla="*/ 9781 h 10000"/>
              <a:gd name="connsiteX52-1697" fmla="*/ 2094 w 10000"/>
              <a:gd name="connsiteY52-1698" fmla="*/ 9672 h 10000"/>
              <a:gd name="connsiteX53-1699" fmla="*/ 1885 w 10000"/>
              <a:gd name="connsiteY53-1700" fmla="*/ 9563 h 10000"/>
              <a:gd name="connsiteX54-1701" fmla="*/ 1466 w 10000"/>
              <a:gd name="connsiteY54-1702" fmla="*/ 9344 h 10000"/>
              <a:gd name="connsiteX55-1703" fmla="*/ 1257 w 10000"/>
              <a:gd name="connsiteY55-1704" fmla="*/ 9126 h 10000"/>
              <a:gd name="connsiteX56-1705" fmla="*/ 1047 w 10000"/>
              <a:gd name="connsiteY56-1706" fmla="*/ 8811 h 10000"/>
              <a:gd name="connsiteX57-1707" fmla="*/ 838 w 10000"/>
              <a:gd name="connsiteY57-1708" fmla="*/ 8593 h 10000"/>
              <a:gd name="connsiteX58-1709" fmla="*/ 628 w 10000"/>
              <a:gd name="connsiteY58-1710" fmla="*/ 8374 h 10000"/>
              <a:gd name="connsiteX59-1711" fmla="*/ 628 w 10000"/>
              <a:gd name="connsiteY59-1712" fmla="*/ 8156 h 10000"/>
              <a:gd name="connsiteX60-1713" fmla="*/ 419 w 10000"/>
              <a:gd name="connsiteY60-1714" fmla="*/ 7937 h 10000"/>
              <a:gd name="connsiteX61-1715" fmla="*/ 419 w 10000"/>
              <a:gd name="connsiteY61-1716" fmla="*/ 7609 h 10000"/>
              <a:gd name="connsiteX62-1717" fmla="*/ 419 w 10000"/>
              <a:gd name="connsiteY62-1718" fmla="*/ 7391 h 10000"/>
              <a:gd name="connsiteX63-1719" fmla="*/ 419 w 10000"/>
              <a:gd name="connsiteY63-1720" fmla="*/ 6954 h 10000"/>
              <a:gd name="connsiteX64-1721" fmla="*/ 419 w 10000"/>
              <a:gd name="connsiteY64-1722" fmla="*/ 6626 h 10000"/>
              <a:gd name="connsiteX65-1723" fmla="*/ 419 w 10000"/>
              <a:gd name="connsiteY65-1724" fmla="*/ 6202 h 10000"/>
              <a:gd name="connsiteX66-1725" fmla="*/ 419 w 10000"/>
              <a:gd name="connsiteY66-1726" fmla="*/ 4454 h 10000"/>
              <a:gd name="connsiteX67-1727" fmla="*/ 419 w 10000"/>
              <a:gd name="connsiteY67-1728" fmla="*/ 2719 h 10000"/>
              <a:gd name="connsiteX68-1729" fmla="*/ 419 w 10000"/>
              <a:gd name="connsiteY68-1730" fmla="*/ 2281 h 10000"/>
              <a:gd name="connsiteX69-1731" fmla="*/ 419 w 10000"/>
              <a:gd name="connsiteY69-1732" fmla="*/ 1954 h 10000"/>
              <a:gd name="connsiteX70-1733" fmla="*/ 419 w 10000"/>
              <a:gd name="connsiteY70-1734" fmla="*/ 1626 h 10000"/>
              <a:gd name="connsiteX71-1735" fmla="*/ 419 w 10000"/>
              <a:gd name="connsiteY71-1736" fmla="*/ 1298 h 10000"/>
              <a:gd name="connsiteX72-1737" fmla="*/ 419 w 10000"/>
              <a:gd name="connsiteY72-1738" fmla="*/ 1093 h 10000"/>
              <a:gd name="connsiteX73-1739" fmla="*/ 419 w 10000"/>
              <a:gd name="connsiteY73-1740" fmla="*/ 874 h 10000"/>
              <a:gd name="connsiteX74-1741" fmla="*/ 419 w 10000"/>
              <a:gd name="connsiteY74-1742" fmla="*/ 656 h 10000"/>
              <a:gd name="connsiteX75-1743" fmla="*/ 209 w 10000"/>
              <a:gd name="connsiteY75-1744" fmla="*/ 546 h 10000"/>
              <a:gd name="connsiteX76-1745" fmla="*/ 0 w 10000"/>
              <a:gd name="connsiteY76-1746" fmla="*/ 328 h 10000"/>
              <a:gd name="connsiteX77-1747" fmla="*/ 0 w 10000"/>
              <a:gd name="connsiteY77-1748" fmla="*/ 219 h 10000"/>
              <a:gd name="connsiteX78-1749" fmla="*/ 0 w 10000"/>
              <a:gd name="connsiteY78-1750" fmla="*/ 109 h 10000"/>
              <a:gd name="connsiteX79-1751" fmla="*/ 209 w 10000"/>
              <a:gd name="connsiteY79-1752" fmla="*/ 0 h 10000"/>
              <a:gd name="connsiteX80-1753" fmla="*/ 209 w 10000"/>
              <a:gd name="connsiteY80-1754" fmla="*/ 0 h 10000"/>
              <a:gd name="connsiteX81-1755" fmla="*/ 628 w 10000"/>
              <a:gd name="connsiteY81-1756" fmla="*/ 0 h 10000"/>
              <a:gd name="connsiteX82-1757" fmla="*/ 838 w 10000"/>
              <a:gd name="connsiteY82-1758" fmla="*/ 0 h 10000"/>
              <a:gd name="connsiteX83-1759" fmla="*/ 1257 w 10000"/>
              <a:gd name="connsiteY83-1760" fmla="*/ 109 h 10000"/>
              <a:gd name="connsiteX84-1761" fmla="*/ 1675 w 10000"/>
              <a:gd name="connsiteY84-1762" fmla="*/ 328 h 10000"/>
              <a:gd name="connsiteX85-1763" fmla="*/ 1885 w 10000"/>
              <a:gd name="connsiteY85-1764" fmla="*/ 437 h 10000"/>
              <a:gd name="connsiteX86-1765" fmla="*/ 2094 w 10000"/>
              <a:gd name="connsiteY86-1766" fmla="*/ 546 h 10000"/>
              <a:gd name="connsiteX87-1767" fmla="*/ 2094 w 10000"/>
              <a:gd name="connsiteY87-1768" fmla="*/ 656 h 10000"/>
              <a:gd name="connsiteX88-1769" fmla="*/ 2094 w 10000"/>
              <a:gd name="connsiteY88-1770" fmla="*/ 874 h 10000"/>
              <a:gd name="connsiteX89-1771" fmla="*/ 1885 w 10000"/>
              <a:gd name="connsiteY89-1772" fmla="*/ 1298 h 10000"/>
              <a:gd name="connsiteX90-1773" fmla="*/ 1885 w 10000"/>
              <a:gd name="connsiteY90-1774" fmla="*/ 1516 h 10000"/>
              <a:gd name="connsiteX91-1775" fmla="*/ 1675 w 10000"/>
              <a:gd name="connsiteY91-1776" fmla="*/ 1844 h 10000"/>
              <a:gd name="connsiteX92-1777" fmla="*/ 1675 w 10000"/>
              <a:gd name="connsiteY92-1778" fmla="*/ 2391 h 10000"/>
              <a:gd name="connsiteX93-1779" fmla="*/ 1466 w 10000"/>
              <a:gd name="connsiteY93-1780" fmla="*/ 2937 h 10000"/>
              <a:gd name="connsiteX94-1781" fmla="*/ 1466 w 10000"/>
              <a:gd name="connsiteY94-1782" fmla="*/ 2937 h 10000"/>
              <a:gd name="connsiteX0-1783" fmla="*/ 1466 w 10000"/>
              <a:gd name="connsiteY0-1784" fmla="*/ 2937 h 10000"/>
              <a:gd name="connsiteX1-1785" fmla="*/ 1466 w 10000"/>
              <a:gd name="connsiteY1-1786" fmla="*/ 3484 h 10000"/>
              <a:gd name="connsiteX2-1787" fmla="*/ 1466 w 10000"/>
              <a:gd name="connsiteY2-1788" fmla="*/ 4016 h 10000"/>
              <a:gd name="connsiteX3-1789" fmla="*/ 1466 w 10000"/>
              <a:gd name="connsiteY3-1790" fmla="*/ 4563 h 10000"/>
              <a:gd name="connsiteX4-1791" fmla="*/ 1466 w 10000"/>
              <a:gd name="connsiteY4-1792" fmla="*/ 5000 h 10000"/>
              <a:gd name="connsiteX5-1793" fmla="*/ 1257 w 10000"/>
              <a:gd name="connsiteY5-1794" fmla="*/ 5437 h 10000"/>
              <a:gd name="connsiteX6-1795" fmla="*/ 1257 w 10000"/>
              <a:gd name="connsiteY6-1796" fmla="*/ 5984 h 10000"/>
              <a:gd name="connsiteX7-1797" fmla="*/ 1466 w 10000"/>
              <a:gd name="connsiteY7-1798" fmla="*/ 7063 h 10000"/>
              <a:gd name="connsiteX8-1799" fmla="*/ 1466 w 10000"/>
              <a:gd name="connsiteY8-1800" fmla="*/ 7500 h 10000"/>
              <a:gd name="connsiteX9-1801" fmla="*/ 1675 w 10000"/>
              <a:gd name="connsiteY9-1802" fmla="*/ 7937 h 10000"/>
              <a:gd name="connsiteX10-1803" fmla="*/ 1885 w 10000"/>
              <a:gd name="connsiteY10-1804" fmla="*/ 8265 h 10000"/>
              <a:gd name="connsiteX11-1805" fmla="*/ 2094 w 10000"/>
              <a:gd name="connsiteY11-1806" fmla="*/ 8593 h 10000"/>
              <a:gd name="connsiteX12-1807" fmla="*/ 2304 w 10000"/>
              <a:gd name="connsiteY12-1808" fmla="*/ 8702 h 10000"/>
              <a:gd name="connsiteX13-1809" fmla="*/ 2723 w 10000"/>
              <a:gd name="connsiteY13-1810" fmla="*/ 8921 h 10000"/>
              <a:gd name="connsiteX14-1811" fmla="*/ 3325 w 10000"/>
              <a:gd name="connsiteY14-1812" fmla="*/ 8921 h 10000"/>
              <a:gd name="connsiteX15-1813" fmla="*/ 3953 w 10000"/>
              <a:gd name="connsiteY15-1814" fmla="*/ 9030 h 10000"/>
              <a:gd name="connsiteX16-1815" fmla="*/ 4581 w 10000"/>
              <a:gd name="connsiteY16-1816" fmla="*/ 9030 h 10000"/>
              <a:gd name="connsiteX17-1817" fmla="*/ 5209 w 10000"/>
              <a:gd name="connsiteY17-1818" fmla="*/ 9030 h 10000"/>
              <a:gd name="connsiteX18-1819" fmla="*/ 5838 w 10000"/>
              <a:gd name="connsiteY18-1820" fmla="*/ 9030 h 10000"/>
              <a:gd name="connsiteX19-1821" fmla="*/ 6466 w 10000"/>
              <a:gd name="connsiteY19-1822" fmla="*/ 9030 h 10000"/>
              <a:gd name="connsiteX20-1823" fmla="*/ 6885 w 10000"/>
              <a:gd name="connsiteY20-1824" fmla="*/ 8921 h 10000"/>
              <a:gd name="connsiteX21-1825" fmla="*/ 7513 w 10000"/>
              <a:gd name="connsiteY21-1826" fmla="*/ 8702 h 10000"/>
              <a:gd name="connsiteX22-1827" fmla="*/ 7723 w 10000"/>
              <a:gd name="connsiteY22-1828" fmla="*/ 8593 h 10000"/>
              <a:gd name="connsiteX23-1829" fmla="*/ 7906 w 10000"/>
              <a:gd name="connsiteY23-1830" fmla="*/ 8374 h 10000"/>
              <a:gd name="connsiteX24-1831" fmla="*/ 8115 w 10000"/>
              <a:gd name="connsiteY24-1832" fmla="*/ 8046 h 10000"/>
              <a:gd name="connsiteX25-1833" fmla="*/ 8325 w 10000"/>
              <a:gd name="connsiteY25-1834" fmla="*/ 7719 h 10000"/>
              <a:gd name="connsiteX26-1835" fmla="*/ 8534 w 10000"/>
              <a:gd name="connsiteY26-1836" fmla="*/ 7391 h 10000"/>
              <a:gd name="connsiteX27-1837" fmla="*/ 9162 w 10000"/>
              <a:gd name="connsiteY27-1838" fmla="*/ 6844 h 10000"/>
              <a:gd name="connsiteX28-1839" fmla="*/ 9372 w 10000"/>
              <a:gd name="connsiteY28-1840" fmla="*/ 7281 h 10000"/>
              <a:gd name="connsiteX29-1841" fmla="*/ 9372 w 10000"/>
              <a:gd name="connsiteY29-1842" fmla="*/ 7828 h 10000"/>
              <a:gd name="connsiteX30-1843" fmla="*/ 9581 w 10000"/>
              <a:gd name="connsiteY30-1844" fmla="*/ 8265 h 10000"/>
              <a:gd name="connsiteX31-1845" fmla="*/ 9791 w 10000"/>
              <a:gd name="connsiteY31-1846" fmla="*/ 8593 h 10000"/>
              <a:gd name="connsiteX32-1847" fmla="*/ 10000 w 10000"/>
              <a:gd name="connsiteY32-1848" fmla="*/ 8811 h 10000"/>
              <a:gd name="connsiteX33-1849" fmla="*/ 10000 w 10000"/>
              <a:gd name="connsiteY33-1850" fmla="*/ 8921 h 10000"/>
              <a:gd name="connsiteX34-1851" fmla="*/ 10000 w 10000"/>
              <a:gd name="connsiteY34-1852" fmla="*/ 9030 h 10000"/>
              <a:gd name="connsiteX35-1853" fmla="*/ 10000 w 10000"/>
              <a:gd name="connsiteY35-1854" fmla="*/ 9126 h 10000"/>
              <a:gd name="connsiteX36-1855" fmla="*/ 9791 w 10000"/>
              <a:gd name="connsiteY36-1856" fmla="*/ 9235 h 10000"/>
              <a:gd name="connsiteX37-1857" fmla="*/ 9581 w 10000"/>
              <a:gd name="connsiteY37-1858" fmla="*/ 9344 h 10000"/>
              <a:gd name="connsiteX38-1859" fmla="*/ 9372 w 10000"/>
              <a:gd name="connsiteY38-1860" fmla="*/ 9454 h 10000"/>
              <a:gd name="connsiteX39-1861" fmla="*/ 8953 w 10000"/>
              <a:gd name="connsiteY39-1862" fmla="*/ 9563 h 10000"/>
              <a:gd name="connsiteX40-1863" fmla="*/ 8534 w 10000"/>
              <a:gd name="connsiteY40-1864" fmla="*/ 9672 h 10000"/>
              <a:gd name="connsiteX41-1865" fmla="*/ 7723 w 10000"/>
              <a:gd name="connsiteY41-1866" fmla="*/ 9891 h 10000"/>
              <a:gd name="connsiteX42-1867" fmla="*/ 6885 w 10000"/>
              <a:gd name="connsiteY42-1868" fmla="*/ 10000 h 10000"/>
              <a:gd name="connsiteX43-1869" fmla="*/ 6047 w 10000"/>
              <a:gd name="connsiteY43-1870" fmla="*/ 10000 h 10000"/>
              <a:gd name="connsiteX44-1871" fmla="*/ 5419 w 10000"/>
              <a:gd name="connsiteY44-1872" fmla="*/ 10000 h 10000"/>
              <a:gd name="connsiteX45-1873" fmla="*/ 4791 w 10000"/>
              <a:gd name="connsiteY45-1874" fmla="*/ 10000 h 10000"/>
              <a:gd name="connsiteX46-1875" fmla="*/ 4372 w 10000"/>
              <a:gd name="connsiteY46-1876" fmla="*/ 10000 h 10000"/>
              <a:gd name="connsiteX47-1877" fmla="*/ 3743 w 10000"/>
              <a:gd name="connsiteY47-1878" fmla="*/ 10000 h 10000"/>
              <a:gd name="connsiteX48-1879" fmla="*/ 3325 w 10000"/>
              <a:gd name="connsiteY48-1880" fmla="*/ 9891 h 10000"/>
              <a:gd name="connsiteX49-1881" fmla="*/ 2906 w 10000"/>
              <a:gd name="connsiteY49-1882" fmla="*/ 9891 h 10000"/>
              <a:gd name="connsiteX50-1883" fmla="*/ 2513 w 10000"/>
              <a:gd name="connsiteY50-1884" fmla="*/ 9781 h 10000"/>
              <a:gd name="connsiteX51-1885" fmla="*/ 2094 w 10000"/>
              <a:gd name="connsiteY51-1886" fmla="*/ 9672 h 10000"/>
              <a:gd name="connsiteX52-1887" fmla="*/ 1885 w 10000"/>
              <a:gd name="connsiteY52-1888" fmla="*/ 9563 h 10000"/>
              <a:gd name="connsiteX53-1889" fmla="*/ 1466 w 10000"/>
              <a:gd name="connsiteY53-1890" fmla="*/ 9344 h 10000"/>
              <a:gd name="connsiteX54-1891" fmla="*/ 1257 w 10000"/>
              <a:gd name="connsiteY54-1892" fmla="*/ 9126 h 10000"/>
              <a:gd name="connsiteX55-1893" fmla="*/ 1047 w 10000"/>
              <a:gd name="connsiteY55-1894" fmla="*/ 8811 h 10000"/>
              <a:gd name="connsiteX56-1895" fmla="*/ 838 w 10000"/>
              <a:gd name="connsiteY56-1896" fmla="*/ 8593 h 10000"/>
              <a:gd name="connsiteX57-1897" fmla="*/ 628 w 10000"/>
              <a:gd name="connsiteY57-1898" fmla="*/ 8374 h 10000"/>
              <a:gd name="connsiteX58-1899" fmla="*/ 628 w 10000"/>
              <a:gd name="connsiteY58-1900" fmla="*/ 8156 h 10000"/>
              <a:gd name="connsiteX59-1901" fmla="*/ 419 w 10000"/>
              <a:gd name="connsiteY59-1902" fmla="*/ 7937 h 10000"/>
              <a:gd name="connsiteX60-1903" fmla="*/ 419 w 10000"/>
              <a:gd name="connsiteY60-1904" fmla="*/ 7609 h 10000"/>
              <a:gd name="connsiteX61-1905" fmla="*/ 419 w 10000"/>
              <a:gd name="connsiteY61-1906" fmla="*/ 7391 h 10000"/>
              <a:gd name="connsiteX62-1907" fmla="*/ 419 w 10000"/>
              <a:gd name="connsiteY62-1908" fmla="*/ 6954 h 10000"/>
              <a:gd name="connsiteX63-1909" fmla="*/ 419 w 10000"/>
              <a:gd name="connsiteY63-1910" fmla="*/ 6626 h 10000"/>
              <a:gd name="connsiteX64-1911" fmla="*/ 419 w 10000"/>
              <a:gd name="connsiteY64-1912" fmla="*/ 6202 h 10000"/>
              <a:gd name="connsiteX65-1913" fmla="*/ 419 w 10000"/>
              <a:gd name="connsiteY65-1914" fmla="*/ 4454 h 10000"/>
              <a:gd name="connsiteX66-1915" fmla="*/ 419 w 10000"/>
              <a:gd name="connsiteY66-1916" fmla="*/ 2719 h 10000"/>
              <a:gd name="connsiteX67-1917" fmla="*/ 419 w 10000"/>
              <a:gd name="connsiteY67-1918" fmla="*/ 2281 h 10000"/>
              <a:gd name="connsiteX68-1919" fmla="*/ 419 w 10000"/>
              <a:gd name="connsiteY68-1920" fmla="*/ 1954 h 10000"/>
              <a:gd name="connsiteX69-1921" fmla="*/ 419 w 10000"/>
              <a:gd name="connsiteY69-1922" fmla="*/ 1626 h 10000"/>
              <a:gd name="connsiteX70-1923" fmla="*/ 419 w 10000"/>
              <a:gd name="connsiteY70-1924" fmla="*/ 1298 h 10000"/>
              <a:gd name="connsiteX71-1925" fmla="*/ 419 w 10000"/>
              <a:gd name="connsiteY71-1926" fmla="*/ 1093 h 10000"/>
              <a:gd name="connsiteX72-1927" fmla="*/ 419 w 10000"/>
              <a:gd name="connsiteY72-1928" fmla="*/ 874 h 10000"/>
              <a:gd name="connsiteX73-1929" fmla="*/ 419 w 10000"/>
              <a:gd name="connsiteY73-1930" fmla="*/ 656 h 10000"/>
              <a:gd name="connsiteX74-1931" fmla="*/ 209 w 10000"/>
              <a:gd name="connsiteY74-1932" fmla="*/ 546 h 10000"/>
              <a:gd name="connsiteX75-1933" fmla="*/ 0 w 10000"/>
              <a:gd name="connsiteY75-1934" fmla="*/ 328 h 10000"/>
              <a:gd name="connsiteX76-1935" fmla="*/ 0 w 10000"/>
              <a:gd name="connsiteY76-1936" fmla="*/ 219 h 10000"/>
              <a:gd name="connsiteX77-1937" fmla="*/ 0 w 10000"/>
              <a:gd name="connsiteY77-1938" fmla="*/ 109 h 10000"/>
              <a:gd name="connsiteX78-1939" fmla="*/ 209 w 10000"/>
              <a:gd name="connsiteY78-1940" fmla="*/ 0 h 10000"/>
              <a:gd name="connsiteX79-1941" fmla="*/ 209 w 10000"/>
              <a:gd name="connsiteY79-1942" fmla="*/ 0 h 10000"/>
              <a:gd name="connsiteX80-1943" fmla="*/ 628 w 10000"/>
              <a:gd name="connsiteY80-1944" fmla="*/ 0 h 10000"/>
              <a:gd name="connsiteX81-1945" fmla="*/ 838 w 10000"/>
              <a:gd name="connsiteY81-1946" fmla="*/ 0 h 10000"/>
              <a:gd name="connsiteX82-1947" fmla="*/ 1257 w 10000"/>
              <a:gd name="connsiteY82-1948" fmla="*/ 109 h 10000"/>
              <a:gd name="connsiteX83-1949" fmla="*/ 1675 w 10000"/>
              <a:gd name="connsiteY83-1950" fmla="*/ 328 h 10000"/>
              <a:gd name="connsiteX84-1951" fmla="*/ 1885 w 10000"/>
              <a:gd name="connsiteY84-1952" fmla="*/ 437 h 10000"/>
              <a:gd name="connsiteX85-1953" fmla="*/ 2094 w 10000"/>
              <a:gd name="connsiteY85-1954" fmla="*/ 546 h 10000"/>
              <a:gd name="connsiteX86-1955" fmla="*/ 2094 w 10000"/>
              <a:gd name="connsiteY86-1956" fmla="*/ 656 h 10000"/>
              <a:gd name="connsiteX87-1957" fmla="*/ 2094 w 10000"/>
              <a:gd name="connsiteY87-1958" fmla="*/ 874 h 10000"/>
              <a:gd name="connsiteX88-1959" fmla="*/ 1885 w 10000"/>
              <a:gd name="connsiteY88-1960" fmla="*/ 1298 h 10000"/>
              <a:gd name="connsiteX89-1961" fmla="*/ 1885 w 10000"/>
              <a:gd name="connsiteY89-1962" fmla="*/ 1516 h 10000"/>
              <a:gd name="connsiteX90-1963" fmla="*/ 1675 w 10000"/>
              <a:gd name="connsiteY90-1964" fmla="*/ 1844 h 10000"/>
              <a:gd name="connsiteX91-1965" fmla="*/ 1675 w 10000"/>
              <a:gd name="connsiteY91-1966" fmla="*/ 2391 h 10000"/>
              <a:gd name="connsiteX92-1967" fmla="*/ 1466 w 10000"/>
              <a:gd name="connsiteY92-1968" fmla="*/ 2937 h 10000"/>
              <a:gd name="connsiteX93-1969" fmla="*/ 1466 w 10000"/>
              <a:gd name="connsiteY93-1970" fmla="*/ 2937 h 10000"/>
              <a:gd name="connsiteX0-1971" fmla="*/ 1466 w 10000"/>
              <a:gd name="connsiteY0-1972" fmla="*/ 2937 h 10000"/>
              <a:gd name="connsiteX1-1973" fmla="*/ 1466 w 10000"/>
              <a:gd name="connsiteY1-1974" fmla="*/ 3484 h 10000"/>
              <a:gd name="connsiteX2-1975" fmla="*/ 1466 w 10000"/>
              <a:gd name="connsiteY2-1976" fmla="*/ 4016 h 10000"/>
              <a:gd name="connsiteX3-1977" fmla="*/ 1466 w 10000"/>
              <a:gd name="connsiteY3-1978" fmla="*/ 4563 h 10000"/>
              <a:gd name="connsiteX4-1979" fmla="*/ 1466 w 10000"/>
              <a:gd name="connsiteY4-1980" fmla="*/ 5000 h 10000"/>
              <a:gd name="connsiteX5-1981" fmla="*/ 1257 w 10000"/>
              <a:gd name="connsiteY5-1982" fmla="*/ 5437 h 10000"/>
              <a:gd name="connsiteX6-1983" fmla="*/ 1257 w 10000"/>
              <a:gd name="connsiteY6-1984" fmla="*/ 5984 h 10000"/>
              <a:gd name="connsiteX7-1985" fmla="*/ 1466 w 10000"/>
              <a:gd name="connsiteY7-1986" fmla="*/ 7063 h 10000"/>
              <a:gd name="connsiteX8-1987" fmla="*/ 1466 w 10000"/>
              <a:gd name="connsiteY8-1988" fmla="*/ 7500 h 10000"/>
              <a:gd name="connsiteX9-1989" fmla="*/ 1675 w 10000"/>
              <a:gd name="connsiteY9-1990" fmla="*/ 7937 h 10000"/>
              <a:gd name="connsiteX10-1991" fmla="*/ 1885 w 10000"/>
              <a:gd name="connsiteY10-1992" fmla="*/ 8265 h 10000"/>
              <a:gd name="connsiteX11-1993" fmla="*/ 2094 w 10000"/>
              <a:gd name="connsiteY11-1994" fmla="*/ 8593 h 10000"/>
              <a:gd name="connsiteX12-1995" fmla="*/ 2304 w 10000"/>
              <a:gd name="connsiteY12-1996" fmla="*/ 8702 h 10000"/>
              <a:gd name="connsiteX13-1997" fmla="*/ 2723 w 10000"/>
              <a:gd name="connsiteY13-1998" fmla="*/ 8921 h 10000"/>
              <a:gd name="connsiteX14-1999" fmla="*/ 3325 w 10000"/>
              <a:gd name="connsiteY14-2000" fmla="*/ 8921 h 10000"/>
              <a:gd name="connsiteX15-2001" fmla="*/ 3953 w 10000"/>
              <a:gd name="connsiteY15-2002" fmla="*/ 9030 h 10000"/>
              <a:gd name="connsiteX16-2003" fmla="*/ 4581 w 10000"/>
              <a:gd name="connsiteY16-2004" fmla="*/ 9030 h 10000"/>
              <a:gd name="connsiteX17-2005" fmla="*/ 5209 w 10000"/>
              <a:gd name="connsiteY17-2006" fmla="*/ 9030 h 10000"/>
              <a:gd name="connsiteX18-2007" fmla="*/ 5838 w 10000"/>
              <a:gd name="connsiteY18-2008" fmla="*/ 9030 h 10000"/>
              <a:gd name="connsiteX19-2009" fmla="*/ 6466 w 10000"/>
              <a:gd name="connsiteY19-2010" fmla="*/ 9030 h 10000"/>
              <a:gd name="connsiteX20-2011" fmla="*/ 6885 w 10000"/>
              <a:gd name="connsiteY20-2012" fmla="*/ 8921 h 10000"/>
              <a:gd name="connsiteX21-2013" fmla="*/ 7513 w 10000"/>
              <a:gd name="connsiteY21-2014" fmla="*/ 8702 h 10000"/>
              <a:gd name="connsiteX22-2015" fmla="*/ 7723 w 10000"/>
              <a:gd name="connsiteY22-2016" fmla="*/ 8593 h 10000"/>
              <a:gd name="connsiteX23-2017" fmla="*/ 7906 w 10000"/>
              <a:gd name="connsiteY23-2018" fmla="*/ 8374 h 10000"/>
              <a:gd name="connsiteX24-2019" fmla="*/ 8115 w 10000"/>
              <a:gd name="connsiteY24-2020" fmla="*/ 8046 h 10000"/>
              <a:gd name="connsiteX25-2021" fmla="*/ 8325 w 10000"/>
              <a:gd name="connsiteY25-2022" fmla="*/ 7719 h 10000"/>
              <a:gd name="connsiteX26-2023" fmla="*/ 8534 w 10000"/>
              <a:gd name="connsiteY26-2024" fmla="*/ 7391 h 10000"/>
              <a:gd name="connsiteX27-2025" fmla="*/ 9372 w 10000"/>
              <a:gd name="connsiteY27-2026" fmla="*/ 7281 h 10000"/>
              <a:gd name="connsiteX28-2027" fmla="*/ 9372 w 10000"/>
              <a:gd name="connsiteY28-2028" fmla="*/ 7828 h 10000"/>
              <a:gd name="connsiteX29-2029" fmla="*/ 9581 w 10000"/>
              <a:gd name="connsiteY29-2030" fmla="*/ 8265 h 10000"/>
              <a:gd name="connsiteX30-2031" fmla="*/ 9791 w 10000"/>
              <a:gd name="connsiteY30-2032" fmla="*/ 8593 h 10000"/>
              <a:gd name="connsiteX31-2033" fmla="*/ 10000 w 10000"/>
              <a:gd name="connsiteY31-2034" fmla="*/ 8811 h 10000"/>
              <a:gd name="connsiteX32-2035" fmla="*/ 10000 w 10000"/>
              <a:gd name="connsiteY32-2036" fmla="*/ 8921 h 10000"/>
              <a:gd name="connsiteX33-2037" fmla="*/ 10000 w 10000"/>
              <a:gd name="connsiteY33-2038" fmla="*/ 9030 h 10000"/>
              <a:gd name="connsiteX34-2039" fmla="*/ 10000 w 10000"/>
              <a:gd name="connsiteY34-2040" fmla="*/ 9126 h 10000"/>
              <a:gd name="connsiteX35-2041" fmla="*/ 9791 w 10000"/>
              <a:gd name="connsiteY35-2042" fmla="*/ 9235 h 10000"/>
              <a:gd name="connsiteX36-2043" fmla="*/ 9581 w 10000"/>
              <a:gd name="connsiteY36-2044" fmla="*/ 9344 h 10000"/>
              <a:gd name="connsiteX37-2045" fmla="*/ 9372 w 10000"/>
              <a:gd name="connsiteY37-2046" fmla="*/ 9454 h 10000"/>
              <a:gd name="connsiteX38-2047" fmla="*/ 8953 w 10000"/>
              <a:gd name="connsiteY38-2048" fmla="*/ 9563 h 10000"/>
              <a:gd name="connsiteX39-2049" fmla="*/ 8534 w 10000"/>
              <a:gd name="connsiteY39-2050" fmla="*/ 9672 h 10000"/>
              <a:gd name="connsiteX40-2051" fmla="*/ 7723 w 10000"/>
              <a:gd name="connsiteY40-2052" fmla="*/ 9891 h 10000"/>
              <a:gd name="connsiteX41-2053" fmla="*/ 6885 w 10000"/>
              <a:gd name="connsiteY41-2054" fmla="*/ 10000 h 10000"/>
              <a:gd name="connsiteX42-2055" fmla="*/ 6047 w 10000"/>
              <a:gd name="connsiteY42-2056" fmla="*/ 10000 h 10000"/>
              <a:gd name="connsiteX43-2057" fmla="*/ 5419 w 10000"/>
              <a:gd name="connsiteY43-2058" fmla="*/ 10000 h 10000"/>
              <a:gd name="connsiteX44-2059" fmla="*/ 4791 w 10000"/>
              <a:gd name="connsiteY44-2060" fmla="*/ 10000 h 10000"/>
              <a:gd name="connsiteX45-2061" fmla="*/ 4372 w 10000"/>
              <a:gd name="connsiteY45-2062" fmla="*/ 10000 h 10000"/>
              <a:gd name="connsiteX46-2063" fmla="*/ 3743 w 10000"/>
              <a:gd name="connsiteY46-2064" fmla="*/ 10000 h 10000"/>
              <a:gd name="connsiteX47-2065" fmla="*/ 3325 w 10000"/>
              <a:gd name="connsiteY47-2066" fmla="*/ 9891 h 10000"/>
              <a:gd name="connsiteX48-2067" fmla="*/ 2906 w 10000"/>
              <a:gd name="connsiteY48-2068" fmla="*/ 9891 h 10000"/>
              <a:gd name="connsiteX49-2069" fmla="*/ 2513 w 10000"/>
              <a:gd name="connsiteY49-2070" fmla="*/ 9781 h 10000"/>
              <a:gd name="connsiteX50-2071" fmla="*/ 2094 w 10000"/>
              <a:gd name="connsiteY50-2072" fmla="*/ 9672 h 10000"/>
              <a:gd name="connsiteX51-2073" fmla="*/ 1885 w 10000"/>
              <a:gd name="connsiteY51-2074" fmla="*/ 9563 h 10000"/>
              <a:gd name="connsiteX52-2075" fmla="*/ 1466 w 10000"/>
              <a:gd name="connsiteY52-2076" fmla="*/ 9344 h 10000"/>
              <a:gd name="connsiteX53-2077" fmla="*/ 1257 w 10000"/>
              <a:gd name="connsiteY53-2078" fmla="*/ 9126 h 10000"/>
              <a:gd name="connsiteX54-2079" fmla="*/ 1047 w 10000"/>
              <a:gd name="connsiteY54-2080" fmla="*/ 8811 h 10000"/>
              <a:gd name="connsiteX55-2081" fmla="*/ 838 w 10000"/>
              <a:gd name="connsiteY55-2082" fmla="*/ 8593 h 10000"/>
              <a:gd name="connsiteX56-2083" fmla="*/ 628 w 10000"/>
              <a:gd name="connsiteY56-2084" fmla="*/ 8374 h 10000"/>
              <a:gd name="connsiteX57-2085" fmla="*/ 628 w 10000"/>
              <a:gd name="connsiteY57-2086" fmla="*/ 8156 h 10000"/>
              <a:gd name="connsiteX58-2087" fmla="*/ 419 w 10000"/>
              <a:gd name="connsiteY58-2088" fmla="*/ 7937 h 10000"/>
              <a:gd name="connsiteX59-2089" fmla="*/ 419 w 10000"/>
              <a:gd name="connsiteY59-2090" fmla="*/ 7609 h 10000"/>
              <a:gd name="connsiteX60-2091" fmla="*/ 419 w 10000"/>
              <a:gd name="connsiteY60-2092" fmla="*/ 7391 h 10000"/>
              <a:gd name="connsiteX61-2093" fmla="*/ 419 w 10000"/>
              <a:gd name="connsiteY61-2094" fmla="*/ 6954 h 10000"/>
              <a:gd name="connsiteX62-2095" fmla="*/ 419 w 10000"/>
              <a:gd name="connsiteY62-2096" fmla="*/ 6626 h 10000"/>
              <a:gd name="connsiteX63-2097" fmla="*/ 419 w 10000"/>
              <a:gd name="connsiteY63-2098" fmla="*/ 6202 h 10000"/>
              <a:gd name="connsiteX64-2099" fmla="*/ 419 w 10000"/>
              <a:gd name="connsiteY64-2100" fmla="*/ 4454 h 10000"/>
              <a:gd name="connsiteX65-2101" fmla="*/ 419 w 10000"/>
              <a:gd name="connsiteY65-2102" fmla="*/ 2719 h 10000"/>
              <a:gd name="connsiteX66-2103" fmla="*/ 419 w 10000"/>
              <a:gd name="connsiteY66-2104" fmla="*/ 2281 h 10000"/>
              <a:gd name="connsiteX67-2105" fmla="*/ 419 w 10000"/>
              <a:gd name="connsiteY67-2106" fmla="*/ 1954 h 10000"/>
              <a:gd name="connsiteX68-2107" fmla="*/ 419 w 10000"/>
              <a:gd name="connsiteY68-2108" fmla="*/ 1626 h 10000"/>
              <a:gd name="connsiteX69-2109" fmla="*/ 419 w 10000"/>
              <a:gd name="connsiteY69-2110" fmla="*/ 1298 h 10000"/>
              <a:gd name="connsiteX70-2111" fmla="*/ 419 w 10000"/>
              <a:gd name="connsiteY70-2112" fmla="*/ 1093 h 10000"/>
              <a:gd name="connsiteX71-2113" fmla="*/ 419 w 10000"/>
              <a:gd name="connsiteY71-2114" fmla="*/ 874 h 10000"/>
              <a:gd name="connsiteX72-2115" fmla="*/ 419 w 10000"/>
              <a:gd name="connsiteY72-2116" fmla="*/ 656 h 10000"/>
              <a:gd name="connsiteX73-2117" fmla="*/ 209 w 10000"/>
              <a:gd name="connsiteY73-2118" fmla="*/ 546 h 10000"/>
              <a:gd name="connsiteX74-2119" fmla="*/ 0 w 10000"/>
              <a:gd name="connsiteY74-2120" fmla="*/ 328 h 10000"/>
              <a:gd name="connsiteX75-2121" fmla="*/ 0 w 10000"/>
              <a:gd name="connsiteY75-2122" fmla="*/ 219 h 10000"/>
              <a:gd name="connsiteX76-2123" fmla="*/ 0 w 10000"/>
              <a:gd name="connsiteY76-2124" fmla="*/ 109 h 10000"/>
              <a:gd name="connsiteX77-2125" fmla="*/ 209 w 10000"/>
              <a:gd name="connsiteY77-2126" fmla="*/ 0 h 10000"/>
              <a:gd name="connsiteX78-2127" fmla="*/ 209 w 10000"/>
              <a:gd name="connsiteY78-2128" fmla="*/ 0 h 10000"/>
              <a:gd name="connsiteX79-2129" fmla="*/ 628 w 10000"/>
              <a:gd name="connsiteY79-2130" fmla="*/ 0 h 10000"/>
              <a:gd name="connsiteX80-2131" fmla="*/ 838 w 10000"/>
              <a:gd name="connsiteY80-2132" fmla="*/ 0 h 10000"/>
              <a:gd name="connsiteX81-2133" fmla="*/ 1257 w 10000"/>
              <a:gd name="connsiteY81-2134" fmla="*/ 109 h 10000"/>
              <a:gd name="connsiteX82-2135" fmla="*/ 1675 w 10000"/>
              <a:gd name="connsiteY82-2136" fmla="*/ 328 h 10000"/>
              <a:gd name="connsiteX83-2137" fmla="*/ 1885 w 10000"/>
              <a:gd name="connsiteY83-2138" fmla="*/ 437 h 10000"/>
              <a:gd name="connsiteX84-2139" fmla="*/ 2094 w 10000"/>
              <a:gd name="connsiteY84-2140" fmla="*/ 546 h 10000"/>
              <a:gd name="connsiteX85-2141" fmla="*/ 2094 w 10000"/>
              <a:gd name="connsiteY85-2142" fmla="*/ 656 h 10000"/>
              <a:gd name="connsiteX86-2143" fmla="*/ 2094 w 10000"/>
              <a:gd name="connsiteY86-2144" fmla="*/ 874 h 10000"/>
              <a:gd name="connsiteX87-2145" fmla="*/ 1885 w 10000"/>
              <a:gd name="connsiteY87-2146" fmla="*/ 1298 h 10000"/>
              <a:gd name="connsiteX88-2147" fmla="*/ 1885 w 10000"/>
              <a:gd name="connsiteY88-2148" fmla="*/ 1516 h 10000"/>
              <a:gd name="connsiteX89-2149" fmla="*/ 1675 w 10000"/>
              <a:gd name="connsiteY89-2150" fmla="*/ 1844 h 10000"/>
              <a:gd name="connsiteX90-2151" fmla="*/ 1675 w 10000"/>
              <a:gd name="connsiteY90-2152" fmla="*/ 2391 h 10000"/>
              <a:gd name="connsiteX91-2153" fmla="*/ 1466 w 10000"/>
              <a:gd name="connsiteY91-2154" fmla="*/ 2937 h 10000"/>
              <a:gd name="connsiteX92-2155" fmla="*/ 1466 w 10000"/>
              <a:gd name="connsiteY92-2156" fmla="*/ 2937 h 10000"/>
              <a:gd name="connsiteX0-2157" fmla="*/ 1466 w 10000"/>
              <a:gd name="connsiteY0-2158" fmla="*/ 2937 h 10000"/>
              <a:gd name="connsiteX1-2159" fmla="*/ 1466 w 10000"/>
              <a:gd name="connsiteY1-2160" fmla="*/ 3484 h 10000"/>
              <a:gd name="connsiteX2-2161" fmla="*/ 1466 w 10000"/>
              <a:gd name="connsiteY2-2162" fmla="*/ 4016 h 10000"/>
              <a:gd name="connsiteX3-2163" fmla="*/ 1466 w 10000"/>
              <a:gd name="connsiteY3-2164" fmla="*/ 4563 h 10000"/>
              <a:gd name="connsiteX4-2165" fmla="*/ 1466 w 10000"/>
              <a:gd name="connsiteY4-2166" fmla="*/ 5000 h 10000"/>
              <a:gd name="connsiteX5-2167" fmla="*/ 1257 w 10000"/>
              <a:gd name="connsiteY5-2168" fmla="*/ 5437 h 10000"/>
              <a:gd name="connsiteX6-2169" fmla="*/ 1257 w 10000"/>
              <a:gd name="connsiteY6-2170" fmla="*/ 5984 h 10000"/>
              <a:gd name="connsiteX7-2171" fmla="*/ 1466 w 10000"/>
              <a:gd name="connsiteY7-2172" fmla="*/ 7063 h 10000"/>
              <a:gd name="connsiteX8-2173" fmla="*/ 1466 w 10000"/>
              <a:gd name="connsiteY8-2174" fmla="*/ 7500 h 10000"/>
              <a:gd name="connsiteX9-2175" fmla="*/ 1675 w 10000"/>
              <a:gd name="connsiteY9-2176" fmla="*/ 7937 h 10000"/>
              <a:gd name="connsiteX10-2177" fmla="*/ 1885 w 10000"/>
              <a:gd name="connsiteY10-2178" fmla="*/ 8265 h 10000"/>
              <a:gd name="connsiteX11-2179" fmla="*/ 2094 w 10000"/>
              <a:gd name="connsiteY11-2180" fmla="*/ 8593 h 10000"/>
              <a:gd name="connsiteX12-2181" fmla="*/ 2304 w 10000"/>
              <a:gd name="connsiteY12-2182" fmla="*/ 8702 h 10000"/>
              <a:gd name="connsiteX13-2183" fmla="*/ 2723 w 10000"/>
              <a:gd name="connsiteY13-2184" fmla="*/ 8921 h 10000"/>
              <a:gd name="connsiteX14-2185" fmla="*/ 3325 w 10000"/>
              <a:gd name="connsiteY14-2186" fmla="*/ 8921 h 10000"/>
              <a:gd name="connsiteX15-2187" fmla="*/ 3953 w 10000"/>
              <a:gd name="connsiteY15-2188" fmla="*/ 9030 h 10000"/>
              <a:gd name="connsiteX16-2189" fmla="*/ 4581 w 10000"/>
              <a:gd name="connsiteY16-2190" fmla="*/ 9030 h 10000"/>
              <a:gd name="connsiteX17-2191" fmla="*/ 5209 w 10000"/>
              <a:gd name="connsiteY17-2192" fmla="*/ 9030 h 10000"/>
              <a:gd name="connsiteX18-2193" fmla="*/ 5838 w 10000"/>
              <a:gd name="connsiteY18-2194" fmla="*/ 9030 h 10000"/>
              <a:gd name="connsiteX19-2195" fmla="*/ 6466 w 10000"/>
              <a:gd name="connsiteY19-2196" fmla="*/ 9030 h 10000"/>
              <a:gd name="connsiteX20-2197" fmla="*/ 6885 w 10000"/>
              <a:gd name="connsiteY20-2198" fmla="*/ 8921 h 10000"/>
              <a:gd name="connsiteX21-2199" fmla="*/ 7513 w 10000"/>
              <a:gd name="connsiteY21-2200" fmla="*/ 8702 h 10000"/>
              <a:gd name="connsiteX22-2201" fmla="*/ 7723 w 10000"/>
              <a:gd name="connsiteY22-2202" fmla="*/ 8593 h 10000"/>
              <a:gd name="connsiteX23-2203" fmla="*/ 7906 w 10000"/>
              <a:gd name="connsiteY23-2204" fmla="*/ 8374 h 10000"/>
              <a:gd name="connsiteX24-2205" fmla="*/ 8115 w 10000"/>
              <a:gd name="connsiteY24-2206" fmla="*/ 8046 h 10000"/>
              <a:gd name="connsiteX25-2207" fmla="*/ 8325 w 10000"/>
              <a:gd name="connsiteY25-2208" fmla="*/ 7719 h 10000"/>
              <a:gd name="connsiteX26-2209" fmla="*/ 8534 w 10000"/>
              <a:gd name="connsiteY26-2210" fmla="*/ 7391 h 10000"/>
              <a:gd name="connsiteX27-2211" fmla="*/ 9372 w 10000"/>
              <a:gd name="connsiteY27-2212" fmla="*/ 7828 h 10000"/>
              <a:gd name="connsiteX28-2213" fmla="*/ 9581 w 10000"/>
              <a:gd name="connsiteY28-2214" fmla="*/ 8265 h 10000"/>
              <a:gd name="connsiteX29-2215" fmla="*/ 9791 w 10000"/>
              <a:gd name="connsiteY29-2216" fmla="*/ 8593 h 10000"/>
              <a:gd name="connsiteX30-2217" fmla="*/ 10000 w 10000"/>
              <a:gd name="connsiteY30-2218" fmla="*/ 8811 h 10000"/>
              <a:gd name="connsiteX31-2219" fmla="*/ 10000 w 10000"/>
              <a:gd name="connsiteY31-2220" fmla="*/ 8921 h 10000"/>
              <a:gd name="connsiteX32-2221" fmla="*/ 10000 w 10000"/>
              <a:gd name="connsiteY32-2222" fmla="*/ 9030 h 10000"/>
              <a:gd name="connsiteX33-2223" fmla="*/ 10000 w 10000"/>
              <a:gd name="connsiteY33-2224" fmla="*/ 9126 h 10000"/>
              <a:gd name="connsiteX34-2225" fmla="*/ 9791 w 10000"/>
              <a:gd name="connsiteY34-2226" fmla="*/ 9235 h 10000"/>
              <a:gd name="connsiteX35-2227" fmla="*/ 9581 w 10000"/>
              <a:gd name="connsiteY35-2228" fmla="*/ 9344 h 10000"/>
              <a:gd name="connsiteX36-2229" fmla="*/ 9372 w 10000"/>
              <a:gd name="connsiteY36-2230" fmla="*/ 9454 h 10000"/>
              <a:gd name="connsiteX37-2231" fmla="*/ 8953 w 10000"/>
              <a:gd name="connsiteY37-2232" fmla="*/ 9563 h 10000"/>
              <a:gd name="connsiteX38-2233" fmla="*/ 8534 w 10000"/>
              <a:gd name="connsiteY38-2234" fmla="*/ 9672 h 10000"/>
              <a:gd name="connsiteX39-2235" fmla="*/ 7723 w 10000"/>
              <a:gd name="connsiteY39-2236" fmla="*/ 9891 h 10000"/>
              <a:gd name="connsiteX40-2237" fmla="*/ 6885 w 10000"/>
              <a:gd name="connsiteY40-2238" fmla="*/ 10000 h 10000"/>
              <a:gd name="connsiteX41-2239" fmla="*/ 6047 w 10000"/>
              <a:gd name="connsiteY41-2240" fmla="*/ 10000 h 10000"/>
              <a:gd name="connsiteX42-2241" fmla="*/ 5419 w 10000"/>
              <a:gd name="connsiteY42-2242" fmla="*/ 10000 h 10000"/>
              <a:gd name="connsiteX43-2243" fmla="*/ 4791 w 10000"/>
              <a:gd name="connsiteY43-2244" fmla="*/ 10000 h 10000"/>
              <a:gd name="connsiteX44-2245" fmla="*/ 4372 w 10000"/>
              <a:gd name="connsiteY44-2246" fmla="*/ 10000 h 10000"/>
              <a:gd name="connsiteX45-2247" fmla="*/ 3743 w 10000"/>
              <a:gd name="connsiteY45-2248" fmla="*/ 10000 h 10000"/>
              <a:gd name="connsiteX46-2249" fmla="*/ 3325 w 10000"/>
              <a:gd name="connsiteY46-2250" fmla="*/ 9891 h 10000"/>
              <a:gd name="connsiteX47-2251" fmla="*/ 2906 w 10000"/>
              <a:gd name="connsiteY47-2252" fmla="*/ 9891 h 10000"/>
              <a:gd name="connsiteX48-2253" fmla="*/ 2513 w 10000"/>
              <a:gd name="connsiteY48-2254" fmla="*/ 9781 h 10000"/>
              <a:gd name="connsiteX49-2255" fmla="*/ 2094 w 10000"/>
              <a:gd name="connsiteY49-2256" fmla="*/ 9672 h 10000"/>
              <a:gd name="connsiteX50-2257" fmla="*/ 1885 w 10000"/>
              <a:gd name="connsiteY50-2258" fmla="*/ 9563 h 10000"/>
              <a:gd name="connsiteX51-2259" fmla="*/ 1466 w 10000"/>
              <a:gd name="connsiteY51-2260" fmla="*/ 9344 h 10000"/>
              <a:gd name="connsiteX52-2261" fmla="*/ 1257 w 10000"/>
              <a:gd name="connsiteY52-2262" fmla="*/ 9126 h 10000"/>
              <a:gd name="connsiteX53-2263" fmla="*/ 1047 w 10000"/>
              <a:gd name="connsiteY53-2264" fmla="*/ 8811 h 10000"/>
              <a:gd name="connsiteX54-2265" fmla="*/ 838 w 10000"/>
              <a:gd name="connsiteY54-2266" fmla="*/ 8593 h 10000"/>
              <a:gd name="connsiteX55-2267" fmla="*/ 628 w 10000"/>
              <a:gd name="connsiteY55-2268" fmla="*/ 8374 h 10000"/>
              <a:gd name="connsiteX56-2269" fmla="*/ 628 w 10000"/>
              <a:gd name="connsiteY56-2270" fmla="*/ 8156 h 10000"/>
              <a:gd name="connsiteX57-2271" fmla="*/ 419 w 10000"/>
              <a:gd name="connsiteY57-2272" fmla="*/ 7937 h 10000"/>
              <a:gd name="connsiteX58-2273" fmla="*/ 419 w 10000"/>
              <a:gd name="connsiteY58-2274" fmla="*/ 7609 h 10000"/>
              <a:gd name="connsiteX59-2275" fmla="*/ 419 w 10000"/>
              <a:gd name="connsiteY59-2276" fmla="*/ 7391 h 10000"/>
              <a:gd name="connsiteX60-2277" fmla="*/ 419 w 10000"/>
              <a:gd name="connsiteY60-2278" fmla="*/ 6954 h 10000"/>
              <a:gd name="connsiteX61-2279" fmla="*/ 419 w 10000"/>
              <a:gd name="connsiteY61-2280" fmla="*/ 6626 h 10000"/>
              <a:gd name="connsiteX62-2281" fmla="*/ 419 w 10000"/>
              <a:gd name="connsiteY62-2282" fmla="*/ 6202 h 10000"/>
              <a:gd name="connsiteX63-2283" fmla="*/ 419 w 10000"/>
              <a:gd name="connsiteY63-2284" fmla="*/ 4454 h 10000"/>
              <a:gd name="connsiteX64-2285" fmla="*/ 419 w 10000"/>
              <a:gd name="connsiteY64-2286" fmla="*/ 2719 h 10000"/>
              <a:gd name="connsiteX65-2287" fmla="*/ 419 w 10000"/>
              <a:gd name="connsiteY65-2288" fmla="*/ 2281 h 10000"/>
              <a:gd name="connsiteX66-2289" fmla="*/ 419 w 10000"/>
              <a:gd name="connsiteY66-2290" fmla="*/ 1954 h 10000"/>
              <a:gd name="connsiteX67-2291" fmla="*/ 419 w 10000"/>
              <a:gd name="connsiteY67-2292" fmla="*/ 1626 h 10000"/>
              <a:gd name="connsiteX68-2293" fmla="*/ 419 w 10000"/>
              <a:gd name="connsiteY68-2294" fmla="*/ 1298 h 10000"/>
              <a:gd name="connsiteX69-2295" fmla="*/ 419 w 10000"/>
              <a:gd name="connsiteY69-2296" fmla="*/ 1093 h 10000"/>
              <a:gd name="connsiteX70-2297" fmla="*/ 419 w 10000"/>
              <a:gd name="connsiteY70-2298" fmla="*/ 874 h 10000"/>
              <a:gd name="connsiteX71-2299" fmla="*/ 419 w 10000"/>
              <a:gd name="connsiteY71-2300" fmla="*/ 656 h 10000"/>
              <a:gd name="connsiteX72-2301" fmla="*/ 209 w 10000"/>
              <a:gd name="connsiteY72-2302" fmla="*/ 546 h 10000"/>
              <a:gd name="connsiteX73-2303" fmla="*/ 0 w 10000"/>
              <a:gd name="connsiteY73-2304" fmla="*/ 328 h 10000"/>
              <a:gd name="connsiteX74-2305" fmla="*/ 0 w 10000"/>
              <a:gd name="connsiteY74-2306" fmla="*/ 219 h 10000"/>
              <a:gd name="connsiteX75-2307" fmla="*/ 0 w 10000"/>
              <a:gd name="connsiteY75-2308" fmla="*/ 109 h 10000"/>
              <a:gd name="connsiteX76-2309" fmla="*/ 209 w 10000"/>
              <a:gd name="connsiteY76-2310" fmla="*/ 0 h 10000"/>
              <a:gd name="connsiteX77-2311" fmla="*/ 209 w 10000"/>
              <a:gd name="connsiteY77-2312" fmla="*/ 0 h 10000"/>
              <a:gd name="connsiteX78-2313" fmla="*/ 628 w 10000"/>
              <a:gd name="connsiteY78-2314" fmla="*/ 0 h 10000"/>
              <a:gd name="connsiteX79-2315" fmla="*/ 838 w 10000"/>
              <a:gd name="connsiteY79-2316" fmla="*/ 0 h 10000"/>
              <a:gd name="connsiteX80-2317" fmla="*/ 1257 w 10000"/>
              <a:gd name="connsiteY80-2318" fmla="*/ 109 h 10000"/>
              <a:gd name="connsiteX81-2319" fmla="*/ 1675 w 10000"/>
              <a:gd name="connsiteY81-2320" fmla="*/ 328 h 10000"/>
              <a:gd name="connsiteX82-2321" fmla="*/ 1885 w 10000"/>
              <a:gd name="connsiteY82-2322" fmla="*/ 437 h 10000"/>
              <a:gd name="connsiteX83-2323" fmla="*/ 2094 w 10000"/>
              <a:gd name="connsiteY83-2324" fmla="*/ 546 h 10000"/>
              <a:gd name="connsiteX84-2325" fmla="*/ 2094 w 10000"/>
              <a:gd name="connsiteY84-2326" fmla="*/ 656 h 10000"/>
              <a:gd name="connsiteX85-2327" fmla="*/ 2094 w 10000"/>
              <a:gd name="connsiteY85-2328" fmla="*/ 874 h 10000"/>
              <a:gd name="connsiteX86-2329" fmla="*/ 1885 w 10000"/>
              <a:gd name="connsiteY86-2330" fmla="*/ 1298 h 10000"/>
              <a:gd name="connsiteX87-2331" fmla="*/ 1885 w 10000"/>
              <a:gd name="connsiteY87-2332" fmla="*/ 1516 h 10000"/>
              <a:gd name="connsiteX88-2333" fmla="*/ 1675 w 10000"/>
              <a:gd name="connsiteY88-2334" fmla="*/ 1844 h 10000"/>
              <a:gd name="connsiteX89-2335" fmla="*/ 1675 w 10000"/>
              <a:gd name="connsiteY89-2336" fmla="*/ 2391 h 10000"/>
              <a:gd name="connsiteX90-2337" fmla="*/ 1466 w 10000"/>
              <a:gd name="connsiteY90-2338" fmla="*/ 2937 h 10000"/>
              <a:gd name="connsiteX91-2339" fmla="*/ 1466 w 10000"/>
              <a:gd name="connsiteY91-2340" fmla="*/ 2937 h 10000"/>
              <a:gd name="connsiteX0-2341" fmla="*/ 1466 w 10000"/>
              <a:gd name="connsiteY0-2342" fmla="*/ 2937 h 10000"/>
              <a:gd name="connsiteX1-2343" fmla="*/ 1466 w 10000"/>
              <a:gd name="connsiteY1-2344" fmla="*/ 3484 h 10000"/>
              <a:gd name="connsiteX2-2345" fmla="*/ 1466 w 10000"/>
              <a:gd name="connsiteY2-2346" fmla="*/ 4016 h 10000"/>
              <a:gd name="connsiteX3-2347" fmla="*/ 1466 w 10000"/>
              <a:gd name="connsiteY3-2348" fmla="*/ 4563 h 10000"/>
              <a:gd name="connsiteX4-2349" fmla="*/ 1466 w 10000"/>
              <a:gd name="connsiteY4-2350" fmla="*/ 5000 h 10000"/>
              <a:gd name="connsiteX5-2351" fmla="*/ 1257 w 10000"/>
              <a:gd name="connsiteY5-2352" fmla="*/ 5437 h 10000"/>
              <a:gd name="connsiteX6-2353" fmla="*/ 1257 w 10000"/>
              <a:gd name="connsiteY6-2354" fmla="*/ 5984 h 10000"/>
              <a:gd name="connsiteX7-2355" fmla="*/ 1466 w 10000"/>
              <a:gd name="connsiteY7-2356" fmla="*/ 7063 h 10000"/>
              <a:gd name="connsiteX8-2357" fmla="*/ 1466 w 10000"/>
              <a:gd name="connsiteY8-2358" fmla="*/ 7500 h 10000"/>
              <a:gd name="connsiteX9-2359" fmla="*/ 1675 w 10000"/>
              <a:gd name="connsiteY9-2360" fmla="*/ 7937 h 10000"/>
              <a:gd name="connsiteX10-2361" fmla="*/ 1885 w 10000"/>
              <a:gd name="connsiteY10-2362" fmla="*/ 8265 h 10000"/>
              <a:gd name="connsiteX11-2363" fmla="*/ 2094 w 10000"/>
              <a:gd name="connsiteY11-2364" fmla="*/ 8593 h 10000"/>
              <a:gd name="connsiteX12-2365" fmla="*/ 2304 w 10000"/>
              <a:gd name="connsiteY12-2366" fmla="*/ 8702 h 10000"/>
              <a:gd name="connsiteX13-2367" fmla="*/ 2723 w 10000"/>
              <a:gd name="connsiteY13-2368" fmla="*/ 8921 h 10000"/>
              <a:gd name="connsiteX14-2369" fmla="*/ 3325 w 10000"/>
              <a:gd name="connsiteY14-2370" fmla="*/ 8921 h 10000"/>
              <a:gd name="connsiteX15-2371" fmla="*/ 3953 w 10000"/>
              <a:gd name="connsiteY15-2372" fmla="*/ 9030 h 10000"/>
              <a:gd name="connsiteX16-2373" fmla="*/ 4581 w 10000"/>
              <a:gd name="connsiteY16-2374" fmla="*/ 9030 h 10000"/>
              <a:gd name="connsiteX17-2375" fmla="*/ 5209 w 10000"/>
              <a:gd name="connsiteY17-2376" fmla="*/ 9030 h 10000"/>
              <a:gd name="connsiteX18-2377" fmla="*/ 5838 w 10000"/>
              <a:gd name="connsiteY18-2378" fmla="*/ 9030 h 10000"/>
              <a:gd name="connsiteX19-2379" fmla="*/ 6466 w 10000"/>
              <a:gd name="connsiteY19-2380" fmla="*/ 9030 h 10000"/>
              <a:gd name="connsiteX20-2381" fmla="*/ 6885 w 10000"/>
              <a:gd name="connsiteY20-2382" fmla="*/ 8921 h 10000"/>
              <a:gd name="connsiteX21-2383" fmla="*/ 7513 w 10000"/>
              <a:gd name="connsiteY21-2384" fmla="*/ 8702 h 10000"/>
              <a:gd name="connsiteX22-2385" fmla="*/ 7723 w 10000"/>
              <a:gd name="connsiteY22-2386" fmla="*/ 8593 h 10000"/>
              <a:gd name="connsiteX23-2387" fmla="*/ 7906 w 10000"/>
              <a:gd name="connsiteY23-2388" fmla="*/ 8374 h 10000"/>
              <a:gd name="connsiteX24-2389" fmla="*/ 8115 w 10000"/>
              <a:gd name="connsiteY24-2390" fmla="*/ 8046 h 10000"/>
              <a:gd name="connsiteX25-2391" fmla="*/ 8325 w 10000"/>
              <a:gd name="connsiteY25-2392" fmla="*/ 7719 h 10000"/>
              <a:gd name="connsiteX26-2393" fmla="*/ 8534 w 10000"/>
              <a:gd name="connsiteY26-2394" fmla="*/ 7391 h 10000"/>
              <a:gd name="connsiteX27-2395" fmla="*/ 9581 w 10000"/>
              <a:gd name="connsiteY27-2396" fmla="*/ 8265 h 10000"/>
              <a:gd name="connsiteX28-2397" fmla="*/ 9791 w 10000"/>
              <a:gd name="connsiteY28-2398" fmla="*/ 8593 h 10000"/>
              <a:gd name="connsiteX29-2399" fmla="*/ 10000 w 10000"/>
              <a:gd name="connsiteY29-2400" fmla="*/ 8811 h 10000"/>
              <a:gd name="connsiteX30-2401" fmla="*/ 10000 w 10000"/>
              <a:gd name="connsiteY30-2402" fmla="*/ 8921 h 10000"/>
              <a:gd name="connsiteX31-2403" fmla="*/ 10000 w 10000"/>
              <a:gd name="connsiteY31-2404" fmla="*/ 9030 h 10000"/>
              <a:gd name="connsiteX32-2405" fmla="*/ 10000 w 10000"/>
              <a:gd name="connsiteY32-2406" fmla="*/ 9126 h 10000"/>
              <a:gd name="connsiteX33-2407" fmla="*/ 9791 w 10000"/>
              <a:gd name="connsiteY33-2408" fmla="*/ 9235 h 10000"/>
              <a:gd name="connsiteX34-2409" fmla="*/ 9581 w 10000"/>
              <a:gd name="connsiteY34-2410" fmla="*/ 9344 h 10000"/>
              <a:gd name="connsiteX35-2411" fmla="*/ 9372 w 10000"/>
              <a:gd name="connsiteY35-2412" fmla="*/ 9454 h 10000"/>
              <a:gd name="connsiteX36-2413" fmla="*/ 8953 w 10000"/>
              <a:gd name="connsiteY36-2414" fmla="*/ 9563 h 10000"/>
              <a:gd name="connsiteX37-2415" fmla="*/ 8534 w 10000"/>
              <a:gd name="connsiteY37-2416" fmla="*/ 9672 h 10000"/>
              <a:gd name="connsiteX38-2417" fmla="*/ 7723 w 10000"/>
              <a:gd name="connsiteY38-2418" fmla="*/ 9891 h 10000"/>
              <a:gd name="connsiteX39-2419" fmla="*/ 6885 w 10000"/>
              <a:gd name="connsiteY39-2420" fmla="*/ 10000 h 10000"/>
              <a:gd name="connsiteX40-2421" fmla="*/ 6047 w 10000"/>
              <a:gd name="connsiteY40-2422" fmla="*/ 10000 h 10000"/>
              <a:gd name="connsiteX41-2423" fmla="*/ 5419 w 10000"/>
              <a:gd name="connsiteY41-2424" fmla="*/ 10000 h 10000"/>
              <a:gd name="connsiteX42-2425" fmla="*/ 4791 w 10000"/>
              <a:gd name="connsiteY42-2426" fmla="*/ 10000 h 10000"/>
              <a:gd name="connsiteX43-2427" fmla="*/ 4372 w 10000"/>
              <a:gd name="connsiteY43-2428" fmla="*/ 10000 h 10000"/>
              <a:gd name="connsiteX44-2429" fmla="*/ 3743 w 10000"/>
              <a:gd name="connsiteY44-2430" fmla="*/ 10000 h 10000"/>
              <a:gd name="connsiteX45-2431" fmla="*/ 3325 w 10000"/>
              <a:gd name="connsiteY45-2432" fmla="*/ 9891 h 10000"/>
              <a:gd name="connsiteX46-2433" fmla="*/ 2906 w 10000"/>
              <a:gd name="connsiteY46-2434" fmla="*/ 9891 h 10000"/>
              <a:gd name="connsiteX47-2435" fmla="*/ 2513 w 10000"/>
              <a:gd name="connsiteY47-2436" fmla="*/ 9781 h 10000"/>
              <a:gd name="connsiteX48-2437" fmla="*/ 2094 w 10000"/>
              <a:gd name="connsiteY48-2438" fmla="*/ 9672 h 10000"/>
              <a:gd name="connsiteX49-2439" fmla="*/ 1885 w 10000"/>
              <a:gd name="connsiteY49-2440" fmla="*/ 9563 h 10000"/>
              <a:gd name="connsiteX50-2441" fmla="*/ 1466 w 10000"/>
              <a:gd name="connsiteY50-2442" fmla="*/ 9344 h 10000"/>
              <a:gd name="connsiteX51-2443" fmla="*/ 1257 w 10000"/>
              <a:gd name="connsiteY51-2444" fmla="*/ 9126 h 10000"/>
              <a:gd name="connsiteX52-2445" fmla="*/ 1047 w 10000"/>
              <a:gd name="connsiteY52-2446" fmla="*/ 8811 h 10000"/>
              <a:gd name="connsiteX53-2447" fmla="*/ 838 w 10000"/>
              <a:gd name="connsiteY53-2448" fmla="*/ 8593 h 10000"/>
              <a:gd name="connsiteX54-2449" fmla="*/ 628 w 10000"/>
              <a:gd name="connsiteY54-2450" fmla="*/ 8374 h 10000"/>
              <a:gd name="connsiteX55-2451" fmla="*/ 628 w 10000"/>
              <a:gd name="connsiteY55-2452" fmla="*/ 8156 h 10000"/>
              <a:gd name="connsiteX56-2453" fmla="*/ 419 w 10000"/>
              <a:gd name="connsiteY56-2454" fmla="*/ 7937 h 10000"/>
              <a:gd name="connsiteX57-2455" fmla="*/ 419 w 10000"/>
              <a:gd name="connsiteY57-2456" fmla="*/ 7609 h 10000"/>
              <a:gd name="connsiteX58-2457" fmla="*/ 419 w 10000"/>
              <a:gd name="connsiteY58-2458" fmla="*/ 7391 h 10000"/>
              <a:gd name="connsiteX59-2459" fmla="*/ 419 w 10000"/>
              <a:gd name="connsiteY59-2460" fmla="*/ 6954 h 10000"/>
              <a:gd name="connsiteX60-2461" fmla="*/ 419 w 10000"/>
              <a:gd name="connsiteY60-2462" fmla="*/ 6626 h 10000"/>
              <a:gd name="connsiteX61-2463" fmla="*/ 419 w 10000"/>
              <a:gd name="connsiteY61-2464" fmla="*/ 6202 h 10000"/>
              <a:gd name="connsiteX62-2465" fmla="*/ 419 w 10000"/>
              <a:gd name="connsiteY62-2466" fmla="*/ 4454 h 10000"/>
              <a:gd name="connsiteX63-2467" fmla="*/ 419 w 10000"/>
              <a:gd name="connsiteY63-2468" fmla="*/ 2719 h 10000"/>
              <a:gd name="connsiteX64-2469" fmla="*/ 419 w 10000"/>
              <a:gd name="connsiteY64-2470" fmla="*/ 2281 h 10000"/>
              <a:gd name="connsiteX65-2471" fmla="*/ 419 w 10000"/>
              <a:gd name="connsiteY65-2472" fmla="*/ 1954 h 10000"/>
              <a:gd name="connsiteX66-2473" fmla="*/ 419 w 10000"/>
              <a:gd name="connsiteY66-2474" fmla="*/ 1626 h 10000"/>
              <a:gd name="connsiteX67-2475" fmla="*/ 419 w 10000"/>
              <a:gd name="connsiteY67-2476" fmla="*/ 1298 h 10000"/>
              <a:gd name="connsiteX68-2477" fmla="*/ 419 w 10000"/>
              <a:gd name="connsiteY68-2478" fmla="*/ 1093 h 10000"/>
              <a:gd name="connsiteX69-2479" fmla="*/ 419 w 10000"/>
              <a:gd name="connsiteY69-2480" fmla="*/ 874 h 10000"/>
              <a:gd name="connsiteX70-2481" fmla="*/ 419 w 10000"/>
              <a:gd name="connsiteY70-2482" fmla="*/ 656 h 10000"/>
              <a:gd name="connsiteX71-2483" fmla="*/ 209 w 10000"/>
              <a:gd name="connsiteY71-2484" fmla="*/ 546 h 10000"/>
              <a:gd name="connsiteX72-2485" fmla="*/ 0 w 10000"/>
              <a:gd name="connsiteY72-2486" fmla="*/ 328 h 10000"/>
              <a:gd name="connsiteX73-2487" fmla="*/ 0 w 10000"/>
              <a:gd name="connsiteY73-2488" fmla="*/ 219 h 10000"/>
              <a:gd name="connsiteX74-2489" fmla="*/ 0 w 10000"/>
              <a:gd name="connsiteY74-2490" fmla="*/ 109 h 10000"/>
              <a:gd name="connsiteX75-2491" fmla="*/ 209 w 10000"/>
              <a:gd name="connsiteY75-2492" fmla="*/ 0 h 10000"/>
              <a:gd name="connsiteX76-2493" fmla="*/ 209 w 10000"/>
              <a:gd name="connsiteY76-2494" fmla="*/ 0 h 10000"/>
              <a:gd name="connsiteX77-2495" fmla="*/ 628 w 10000"/>
              <a:gd name="connsiteY77-2496" fmla="*/ 0 h 10000"/>
              <a:gd name="connsiteX78-2497" fmla="*/ 838 w 10000"/>
              <a:gd name="connsiteY78-2498" fmla="*/ 0 h 10000"/>
              <a:gd name="connsiteX79-2499" fmla="*/ 1257 w 10000"/>
              <a:gd name="connsiteY79-2500" fmla="*/ 109 h 10000"/>
              <a:gd name="connsiteX80-2501" fmla="*/ 1675 w 10000"/>
              <a:gd name="connsiteY80-2502" fmla="*/ 328 h 10000"/>
              <a:gd name="connsiteX81-2503" fmla="*/ 1885 w 10000"/>
              <a:gd name="connsiteY81-2504" fmla="*/ 437 h 10000"/>
              <a:gd name="connsiteX82-2505" fmla="*/ 2094 w 10000"/>
              <a:gd name="connsiteY82-2506" fmla="*/ 546 h 10000"/>
              <a:gd name="connsiteX83-2507" fmla="*/ 2094 w 10000"/>
              <a:gd name="connsiteY83-2508" fmla="*/ 656 h 10000"/>
              <a:gd name="connsiteX84-2509" fmla="*/ 2094 w 10000"/>
              <a:gd name="connsiteY84-2510" fmla="*/ 874 h 10000"/>
              <a:gd name="connsiteX85-2511" fmla="*/ 1885 w 10000"/>
              <a:gd name="connsiteY85-2512" fmla="*/ 1298 h 10000"/>
              <a:gd name="connsiteX86-2513" fmla="*/ 1885 w 10000"/>
              <a:gd name="connsiteY86-2514" fmla="*/ 1516 h 10000"/>
              <a:gd name="connsiteX87-2515" fmla="*/ 1675 w 10000"/>
              <a:gd name="connsiteY87-2516" fmla="*/ 1844 h 10000"/>
              <a:gd name="connsiteX88-2517" fmla="*/ 1675 w 10000"/>
              <a:gd name="connsiteY88-2518" fmla="*/ 2391 h 10000"/>
              <a:gd name="connsiteX89-2519" fmla="*/ 1466 w 10000"/>
              <a:gd name="connsiteY89-2520" fmla="*/ 2937 h 10000"/>
              <a:gd name="connsiteX90-2521" fmla="*/ 1466 w 10000"/>
              <a:gd name="connsiteY90-2522" fmla="*/ 2937 h 10000"/>
              <a:gd name="connsiteX0-2523" fmla="*/ 1466 w 10000"/>
              <a:gd name="connsiteY0-2524" fmla="*/ 2937 h 10000"/>
              <a:gd name="connsiteX1-2525" fmla="*/ 1466 w 10000"/>
              <a:gd name="connsiteY1-2526" fmla="*/ 3484 h 10000"/>
              <a:gd name="connsiteX2-2527" fmla="*/ 1466 w 10000"/>
              <a:gd name="connsiteY2-2528" fmla="*/ 4016 h 10000"/>
              <a:gd name="connsiteX3-2529" fmla="*/ 1466 w 10000"/>
              <a:gd name="connsiteY3-2530" fmla="*/ 4563 h 10000"/>
              <a:gd name="connsiteX4-2531" fmla="*/ 1466 w 10000"/>
              <a:gd name="connsiteY4-2532" fmla="*/ 5000 h 10000"/>
              <a:gd name="connsiteX5-2533" fmla="*/ 1257 w 10000"/>
              <a:gd name="connsiteY5-2534" fmla="*/ 5437 h 10000"/>
              <a:gd name="connsiteX6-2535" fmla="*/ 1257 w 10000"/>
              <a:gd name="connsiteY6-2536" fmla="*/ 5984 h 10000"/>
              <a:gd name="connsiteX7-2537" fmla="*/ 1466 w 10000"/>
              <a:gd name="connsiteY7-2538" fmla="*/ 7063 h 10000"/>
              <a:gd name="connsiteX8-2539" fmla="*/ 1466 w 10000"/>
              <a:gd name="connsiteY8-2540" fmla="*/ 7500 h 10000"/>
              <a:gd name="connsiteX9-2541" fmla="*/ 1675 w 10000"/>
              <a:gd name="connsiteY9-2542" fmla="*/ 7937 h 10000"/>
              <a:gd name="connsiteX10-2543" fmla="*/ 1885 w 10000"/>
              <a:gd name="connsiteY10-2544" fmla="*/ 8265 h 10000"/>
              <a:gd name="connsiteX11-2545" fmla="*/ 2094 w 10000"/>
              <a:gd name="connsiteY11-2546" fmla="*/ 8593 h 10000"/>
              <a:gd name="connsiteX12-2547" fmla="*/ 2304 w 10000"/>
              <a:gd name="connsiteY12-2548" fmla="*/ 8702 h 10000"/>
              <a:gd name="connsiteX13-2549" fmla="*/ 2723 w 10000"/>
              <a:gd name="connsiteY13-2550" fmla="*/ 8921 h 10000"/>
              <a:gd name="connsiteX14-2551" fmla="*/ 3325 w 10000"/>
              <a:gd name="connsiteY14-2552" fmla="*/ 8921 h 10000"/>
              <a:gd name="connsiteX15-2553" fmla="*/ 3953 w 10000"/>
              <a:gd name="connsiteY15-2554" fmla="*/ 9030 h 10000"/>
              <a:gd name="connsiteX16-2555" fmla="*/ 4581 w 10000"/>
              <a:gd name="connsiteY16-2556" fmla="*/ 9030 h 10000"/>
              <a:gd name="connsiteX17-2557" fmla="*/ 5209 w 10000"/>
              <a:gd name="connsiteY17-2558" fmla="*/ 9030 h 10000"/>
              <a:gd name="connsiteX18-2559" fmla="*/ 5838 w 10000"/>
              <a:gd name="connsiteY18-2560" fmla="*/ 9030 h 10000"/>
              <a:gd name="connsiteX19-2561" fmla="*/ 6466 w 10000"/>
              <a:gd name="connsiteY19-2562" fmla="*/ 9030 h 10000"/>
              <a:gd name="connsiteX20-2563" fmla="*/ 6885 w 10000"/>
              <a:gd name="connsiteY20-2564" fmla="*/ 8921 h 10000"/>
              <a:gd name="connsiteX21-2565" fmla="*/ 7513 w 10000"/>
              <a:gd name="connsiteY21-2566" fmla="*/ 8702 h 10000"/>
              <a:gd name="connsiteX22-2567" fmla="*/ 7723 w 10000"/>
              <a:gd name="connsiteY22-2568" fmla="*/ 8593 h 10000"/>
              <a:gd name="connsiteX23-2569" fmla="*/ 7906 w 10000"/>
              <a:gd name="connsiteY23-2570" fmla="*/ 8374 h 10000"/>
              <a:gd name="connsiteX24-2571" fmla="*/ 8115 w 10000"/>
              <a:gd name="connsiteY24-2572" fmla="*/ 8046 h 10000"/>
              <a:gd name="connsiteX25-2573" fmla="*/ 8325 w 10000"/>
              <a:gd name="connsiteY25-2574" fmla="*/ 7719 h 10000"/>
              <a:gd name="connsiteX26-2575" fmla="*/ 9581 w 10000"/>
              <a:gd name="connsiteY26-2576" fmla="*/ 8265 h 10000"/>
              <a:gd name="connsiteX27-2577" fmla="*/ 9791 w 10000"/>
              <a:gd name="connsiteY27-2578" fmla="*/ 8593 h 10000"/>
              <a:gd name="connsiteX28-2579" fmla="*/ 10000 w 10000"/>
              <a:gd name="connsiteY28-2580" fmla="*/ 8811 h 10000"/>
              <a:gd name="connsiteX29-2581" fmla="*/ 10000 w 10000"/>
              <a:gd name="connsiteY29-2582" fmla="*/ 8921 h 10000"/>
              <a:gd name="connsiteX30-2583" fmla="*/ 10000 w 10000"/>
              <a:gd name="connsiteY30-2584" fmla="*/ 9030 h 10000"/>
              <a:gd name="connsiteX31-2585" fmla="*/ 10000 w 10000"/>
              <a:gd name="connsiteY31-2586" fmla="*/ 9126 h 10000"/>
              <a:gd name="connsiteX32-2587" fmla="*/ 9791 w 10000"/>
              <a:gd name="connsiteY32-2588" fmla="*/ 9235 h 10000"/>
              <a:gd name="connsiteX33-2589" fmla="*/ 9581 w 10000"/>
              <a:gd name="connsiteY33-2590" fmla="*/ 9344 h 10000"/>
              <a:gd name="connsiteX34-2591" fmla="*/ 9372 w 10000"/>
              <a:gd name="connsiteY34-2592" fmla="*/ 9454 h 10000"/>
              <a:gd name="connsiteX35-2593" fmla="*/ 8953 w 10000"/>
              <a:gd name="connsiteY35-2594" fmla="*/ 9563 h 10000"/>
              <a:gd name="connsiteX36-2595" fmla="*/ 8534 w 10000"/>
              <a:gd name="connsiteY36-2596" fmla="*/ 9672 h 10000"/>
              <a:gd name="connsiteX37-2597" fmla="*/ 7723 w 10000"/>
              <a:gd name="connsiteY37-2598" fmla="*/ 9891 h 10000"/>
              <a:gd name="connsiteX38-2599" fmla="*/ 6885 w 10000"/>
              <a:gd name="connsiteY38-2600" fmla="*/ 10000 h 10000"/>
              <a:gd name="connsiteX39-2601" fmla="*/ 6047 w 10000"/>
              <a:gd name="connsiteY39-2602" fmla="*/ 10000 h 10000"/>
              <a:gd name="connsiteX40-2603" fmla="*/ 5419 w 10000"/>
              <a:gd name="connsiteY40-2604" fmla="*/ 10000 h 10000"/>
              <a:gd name="connsiteX41-2605" fmla="*/ 4791 w 10000"/>
              <a:gd name="connsiteY41-2606" fmla="*/ 10000 h 10000"/>
              <a:gd name="connsiteX42-2607" fmla="*/ 4372 w 10000"/>
              <a:gd name="connsiteY42-2608" fmla="*/ 10000 h 10000"/>
              <a:gd name="connsiteX43-2609" fmla="*/ 3743 w 10000"/>
              <a:gd name="connsiteY43-2610" fmla="*/ 10000 h 10000"/>
              <a:gd name="connsiteX44-2611" fmla="*/ 3325 w 10000"/>
              <a:gd name="connsiteY44-2612" fmla="*/ 9891 h 10000"/>
              <a:gd name="connsiteX45-2613" fmla="*/ 2906 w 10000"/>
              <a:gd name="connsiteY45-2614" fmla="*/ 9891 h 10000"/>
              <a:gd name="connsiteX46-2615" fmla="*/ 2513 w 10000"/>
              <a:gd name="connsiteY46-2616" fmla="*/ 9781 h 10000"/>
              <a:gd name="connsiteX47-2617" fmla="*/ 2094 w 10000"/>
              <a:gd name="connsiteY47-2618" fmla="*/ 9672 h 10000"/>
              <a:gd name="connsiteX48-2619" fmla="*/ 1885 w 10000"/>
              <a:gd name="connsiteY48-2620" fmla="*/ 9563 h 10000"/>
              <a:gd name="connsiteX49-2621" fmla="*/ 1466 w 10000"/>
              <a:gd name="connsiteY49-2622" fmla="*/ 9344 h 10000"/>
              <a:gd name="connsiteX50-2623" fmla="*/ 1257 w 10000"/>
              <a:gd name="connsiteY50-2624" fmla="*/ 9126 h 10000"/>
              <a:gd name="connsiteX51-2625" fmla="*/ 1047 w 10000"/>
              <a:gd name="connsiteY51-2626" fmla="*/ 8811 h 10000"/>
              <a:gd name="connsiteX52-2627" fmla="*/ 838 w 10000"/>
              <a:gd name="connsiteY52-2628" fmla="*/ 8593 h 10000"/>
              <a:gd name="connsiteX53-2629" fmla="*/ 628 w 10000"/>
              <a:gd name="connsiteY53-2630" fmla="*/ 8374 h 10000"/>
              <a:gd name="connsiteX54-2631" fmla="*/ 628 w 10000"/>
              <a:gd name="connsiteY54-2632" fmla="*/ 8156 h 10000"/>
              <a:gd name="connsiteX55-2633" fmla="*/ 419 w 10000"/>
              <a:gd name="connsiteY55-2634" fmla="*/ 7937 h 10000"/>
              <a:gd name="connsiteX56-2635" fmla="*/ 419 w 10000"/>
              <a:gd name="connsiteY56-2636" fmla="*/ 7609 h 10000"/>
              <a:gd name="connsiteX57-2637" fmla="*/ 419 w 10000"/>
              <a:gd name="connsiteY57-2638" fmla="*/ 7391 h 10000"/>
              <a:gd name="connsiteX58-2639" fmla="*/ 419 w 10000"/>
              <a:gd name="connsiteY58-2640" fmla="*/ 6954 h 10000"/>
              <a:gd name="connsiteX59-2641" fmla="*/ 419 w 10000"/>
              <a:gd name="connsiteY59-2642" fmla="*/ 6626 h 10000"/>
              <a:gd name="connsiteX60-2643" fmla="*/ 419 w 10000"/>
              <a:gd name="connsiteY60-2644" fmla="*/ 6202 h 10000"/>
              <a:gd name="connsiteX61-2645" fmla="*/ 419 w 10000"/>
              <a:gd name="connsiteY61-2646" fmla="*/ 4454 h 10000"/>
              <a:gd name="connsiteX62-2647" fmla="*/ 419 w 10000"/>
              <a:gd name="connsiteY62-2648" fmla="*/ 2719 h 10000"/>
              <a:gd name="connsiteX63-2649" fmla="*/ 419 w 10000"/>
              <a:gd name="connsiteY63-2650" fmla="*/ 2281 h 10000"/>
              <a:gd name="connsiteX64-2651" fmla="*/ 419 w 10000"/>
              <a:gd name="connsiteY64-2652" fmla="*/ 1954 h 10000"/>
              <a:gd name="connsiteX65-2653" fmla="*/ 419 w 10000"/>
              <a:gd name="connsiteY65-2654" fmla="*/ 1626 h 10000"/>
              <a:gd name="connsiteX66-2655" fmla="*/ 419 w 10000"/>
              <a:gd name="connsiteY66-2656" fmla="*/ 1298 h 10000"/>
              <a:gd name="connsiteX67-2657" fmla="*/ 419 w 10000"/>
              <a:gd name="connsiteY67-2658" fmla="*/ 1093 h 10000"/>
              <a:gd name="connsiteX68-2659" fmla="*/ 419 w 10000"/>
              <a:gd name="connsiteY68-2660" fmla="*/ 874 h 10000"/>
              <a:gd name="connsiteX69-2661" fmla="*/ 419 w 10000"/>
              <a:gd name="connsiteY69-2662" fmla="*/ 656 h 10000"/>
              <a:gd name="connsiteX70-2663" fmla="*/ 209 w 10000"/>
              <a:gd name="connsiteY70-2664" fmla="*/ 546 h 10000"/>
              <a:gd name="connsiteX71-2665" fmla="*/ 0 w 10000"/>
              <a:gd name="connsiteY71-2666" fmla="*/ 328 h 10000"/>
              <a:gd name="connsiteX72-2667" fmla="*/ 0 w 10000"/>
              <a:gd name="connsiteY72-2668" fmla="*/ 219 h 10000"/>
              <a:gd name="connsiteX73-2669" fmla="*/ 0 w 10000"/>
              <a:gd name="connsiteY73-2670" fmla="*/ 109 h 10000"/>
              <a:gd name="connsiteX74-2671" fmla="*/ 209 w 10000"/>
              <a:gd name="connsiteY74-2672" fmla="*/ 0 h 10000"/>
              <a:gd name="connsiteX75-2673" fmla="*/ 209 w 10000"/>
              <a:gd name="connsiteY75-2674" fmla="*/ 0 h 10000"/>
              <a:gd name="connsiteX76-2675" fmla="*/ 628 w 10000"/>
              <a:gd name="connsiteY76-2676" fmla="*/ 0 h 10000"/>
              <a:gd name="connsiteX77-2677" fmla="*/ 838 w 10000"/>
              <a:gd name="connsiteY77-2678" fmla="*/ 0 h 10000"/>
              <a:gd name="connsiteX78-2679" fmla="*/ 1257 w 10000"/>
              <a:gd name="connsiteY78-2680" fmla="*/ 109 h 10000"/>
              <a:gd name="connsiteX79-2681" fmla="*/ 1675 w 10000"/>
              <a:gd name="connsiteY79-2682" fmla="*/ 328 h 10000"/>
              <a:gd name="connsiteX80-2683" fmla="*/ 1885 w 10000"/>
              <a:gd name="connsiteY80-2684" fmla="*/ 437 h 10000"/>
              <a:gd name="connsiteX81-2685" fmla="*/ 2094 w 10000"/>
              <a:gd name="connsiteY81-2686" fmla="*/ 546 h 10000"/>
              <a:gd name="connsiteX82-2687" fmla="*/ 2094 w 10000"/>
              <a:gd name="connsiteY82-2688" fmla="*/ 656 h 10000"/>
              <a:gd name="connsiteX83-2689" fmla="*/ 2094 w 10000"/>
              <a:gd name="connsiteY83-2690" fmla="*/ 874 h 10000"/>
              <a:gd name="connsiteX84-2691" fmla="*/ 1885 w 10000"/>
              <a:gd name="connsiteY84-2692" fmla="*/ 1298 h 10000"/>
              <a:gd name="connsiteX85-2693" fmla="*/ 1885 w 10000"/>
              <a:gd name="connsiteY85-2694" fmla="*/ 1516 h 10000"/>
              <a:gd name="connsiteX86-2695" fmla="*/ 1675 w 10000"/>
              <a:gd name="connsiteY86-2696" fmla="*/ 1844 h 10000"/>
              <a:gd name="connsiteX87-2697" fmla="*/ 1675 w 10000"/>
              <a:gd name="connsiteY87-2698" fmla="*/ 2391 h 10000"/>
              <a:gd name="connsiteX88-2699" fmla="*/ 1466 w 10000"/>
              <a:gd name="connsiteY88-2700" fmla="*/ 2937 h 10000"/>
              <a:gd name="connsiteX89-2701" fmla="*/ 1466 w 10000"/>
              <a:gd name="connsiteY89-2702" fmla="*/ 2937 h 10000"/>
              <a:gd name="connsiteX0-2703" fmla="*/ 1466 w 10000"/>
              <a:gd name="connsiteY0-2704" fmla="*/ 2937 h 10000"/>
              <a:gd name="connsiteX1-2705" fmla="*/ 1466 w 10000"/>
              <a:gd name="connsiteY1-2706" fmla="*/ 3484 h 10000"/>
              <a:gd name="connsiteX2-2707" fmla="*/ 1466 w 10000"/>
              <a:gd name="connsiteY2-2708" fmla="*/ 4016 h 10000"/>
              <a:gd name="connsiteX3-2709" fmla="*/ 1466 w 10000"/>
              <a:gd name="connsiteY3-2710" fmla="*/ 4563 h 10000"/>
              <a:gd name="connsiteX4-2711" fmla="*/ 1466 w 10000"/>
              <a:gd name="connsiteY4-2712" fmla="*/ 5000 h 10000"/>
              <a:gd name="connsiteX5-2713" fmla="*/ 1257 w 10000"/>
              <a:gd name="connsiteY5-2714" fmla="*/ 5437 h 10000"/>
              <a:gd name="connsiteX6-2715" fmla="*/ 1257 w 10000"/>
              <a:gd name="connsiteY6-2716" fmla="*/ 5984 h 10000"/>
              <a:gd name="connsiteX7-2717" fmla="*/ 1466 w 10000"/>
              <a:gd name="connsiteY7-2718" fmla="*/ 7063 h 10000"/>
              <a:gd name="connsiteX8-2719" fmla="*/ 1466 w 10000"/>
              <a:gd name="connsiteY8-2720" fmla="*/ 7500 h 10000"/>
              <a:gd name="connsiteX9-2721" fmla="*/ 1675 w 10000"/>
              <a:gd name="connsiteY9-2722" fmla="*/ 7937 h 10000"/>
              <a:gd name="connsiteX10-2723" fmla="*/ 1885 w 10000"/>
              <a:gd name="connsiteY10-2724" fmla="*/ 8265 h 10000"/>
              <a:gd name="connsiteX11-2725" fmla="*/ 2094 w 10000"/>
              <a:gd name="connsiteY11-2726" fmla="*/ 8593 h 10000"/>
              <a:gd name="connsiteX12-2727" fmla="*/ 2304 w 10000"/>
              <a:gd name="connsiteY12-2728" fmla="*/ 8702 h 10000"/>
              <a:gd name="connsiteX13-2729" fmla="*/ 2723 w 10000"/>
              <a:gd name="connsiteY13-2730" fmla="*/ 8921 h 10000"/>
              <a:gd name="connsiteX14-2731" fmla="*/ 3325 w 10000"/>
              <a:gd name="connsiteY14-2732" fmla="*/ 8921 h 10000"/>
              <a:gd name="connsiteX15-2733" fmla="*/ 3953 w 10000"/>
              <a:gd name="connsiteY15-2734" fmla="*/ 9030 h 10000"/>
              <a:gd name="connsiteX16-2735" fmla="*/ 4581 w 10000"/>
              <a:gd name="connsiteY16-2736" fmla="*/ 9030 h 10000"/>
              <a:gd name="connsiteX17-2737" fmla="*/ 5209 w 10000"/>
              <a:gd name="connsiteY17-2738" fmla="*/ 9030 h 10000"/>
              <a:gd name="connsiteX18-2739" fmla="*/ 5838 w 10000"/>
              <a:gd name="connsiteY18-2740" fmla="*/ 9030 h 10000"/>
              <a:gd name="connsiteX19-2741" fmla="*/ 6466 w 10000"/>
              <a:gd name="connsiteY19-2742" fmla="*/ 9030 h 10000"/>
              <a:gd name="connsiteX20-2743" fmla="*/ 6885 w 10000"/>
              <a:gd name="connsiteY20-2744" fmla="*/ 8921 h 10000"/>
              <a:gd name="connsiteX21-2745" fmla="*/ 7513 w 10000"/>
              <a:gd name="connsiteY21-2746" fmla="*/ 8702 h 10000"/>
              <a:gd name="connsiteX22-2747" fmla="*/ 7723 w 10000"/>
              <a:gd name="connsiteY22-2748" fmla="*/ 8593 h 10000"/>
              <a:gd name="connsiteX23-2749" fmla="*/ 7906 w 10000"/>
              <a:gd name="connsiteY23-2750" fmla="*/ 8374 h 10000"/>
              <a:gd name="connsiteX24-2751" fmla="*/ 8115 w 10000"/>
              <a:gd name="connsiteY24-2752" fmla="*/ 8046 h 10000"/>
              <a:gd name="connsiteX25-2753" fmla="*/ 9581 w 10000"/>
              <a:gd name="connsiteY25-2754" fmla="*/ 8265 h 10000"/>
              <a:gd name="connsiteX26-2755" fmla="*/ 9791 w 10000"/>
              <a:gd name="connsiteY26-2756" fmla="*/ 8593 h 10000"/>
              <a:gd name="connsiteX27-2757" fmla="*/ 10000 w 10000"/>
              <a:gd name="connsiteY27-2758" fmla="*/ 8811 h 10000"/>
              <a:gd name="connsiteX28-2759" fmla="*/ 10000 w 10000"/>
              <a:gd name="connsiteY28-2760" fmla="*/ 8921 h 10000"/>
              <a:gd name="connsiteX29-2761" fmla="*/ 10000 w 10000"/>
              <a:gd name="connsiteY29-2762" fmla="*/ 9030 h 10000"/>
              <a:gd name="connsiteX30-2763" fmla="*/ 10000 w 10000"/>
              <a:gd name="connsiteY30-2764" fmla="*/ 9126 h 10000"/>
              <a:gd name="connsiteX31-2765" fmla="*/ 9791 w 10000"/>
              <a:gd name="connsiteY31-2766" fmla="*/ 9235 h 10000"/>
              <a:gd name="connsiteX32-2767" fmla="*/ 9581 w 10000"/>
              <a:gd name="connsiteY32-2768" fmla="*/ 9344 h 10000"/>
              <a:gd name="connsiteX33-2769" fmla="*/ 9372 w 10000"/>
              <a:gd name="connsiteY33-2770" fmla="*/ 9454 h 10000"/>
              <a:gd name="connsiteX34-2771" fmla="*/ 8953 w 10000"/>
              <a:gd name="connsiteY34-2772" fmla="*/ 9563 h 10000"/>
              <a:gd name="connsiteX35-2773" fmla="*/ 8534 w 10000"/>
              <a:gd name="connsiteY35-2774" fmla="*/ 9672 h 10000"/>
              <a:gd name="connsiteX36-2775" fmla="*/ 7723 w 10000"/>
              <a:gd name="connsiteY36-2776" fmla="*/ 9891 h 10000"/>
              <a:gd name="connsiteX37-2777" fmla="*/ 6885 w 10000"/>
              <a:gd name="connsiteY37-2778" fmla="*/ 10000 h 10000"/>
              <a:gd name="connsiteX38-2779" fmla="*/ 6047 w 10000"/>
              <a:gd name="connsiteY38-2780" fmla="*/ 10000 h 10000"/>
              <a:gd name="connsiteX39-2781" fmla="*/ 5419 w 10000"/>
              <a:gd name="connsiteY39-2782" fmla="*/ 10000 h 10000"/>
              <a:gd name="connsiteX40-2783" fmla="*/ 4791 w 10000"/>
              <a:gd name="connsiteY40-2784" fmla="*/ 10000 h 10000"/>
              <a:gd name="connsiteX41-2785" fmla="*/ 4372 w 10000"/>
              <a:gd name="connsiteY41-2786" fmla="*/ 10000 h 10000"/>
              <a:gd name="connsiteX42-2787" fmla="*/ 3743 w 10000"/>
              <a:gd name="connsiteY42-2788" fmla="*/ 10000 h 10000"/>
              <a:gd name="connsiteX43-2789" fmla="*/ 3325 w 10000"/>
              <a:gd name="connsiteY43-2790" fmla="*/ 9891 h 10000"/>
              <a:gd name="connsiteX44-2791" fmla="*/ 2906 w 10000"/>
              <a:gd name="connsiteY44-2792" fmla="*/ 9891 h 10000"/>
              <a:gd name="connsiteX45-2793" fmla="*/ 2513 w 10000"/>
              <a:gd name="connsiteY45-2794" fmla="*/ 9781 h 10000"/>
              <a:gd name="connsiteX46-2795" fmla="*/ 2094 w 10000"/>
              <a:gd name="connsiteY46-2796" fmla="*/ 9672 h 10000"/>
              <a:gd name="connsiteX47-2797" fmla="*/ 1885 w 10000"/>
              <a:gd name="connsiteY47-2798" fmla="*/ 9563 h 10000"/>
              <a:gd name="connsiteX48-2799" fmla="*/ 1466 w 10000"/>
              <a:gd name="connsiteY48-2800" fmla="*/ 9344 h 10000"/>
              <a:gd name="connsiteX49-2801" fmla="*/ 1257 w 10000"/>
              <a:gd name="connsiteY49-2802" fmla="*/ 9126 h 10000"/>
              <a:gd name="connsiteX50-2803" fmla="*/ 1047 w 10000"/>
              <a:gd name="connsiteY50-2804" fmla="*/ 8811 h 10000"/>
              <a:gd name="connsiteX51-2805" fmla="*/ 838 w 10000"/>
              <a:gd name="connsiteY51-2806" fmla="*/ 8593 h 10000"/>
              <a:gd name="connsiteX52-2807" fmla="*/ 628 w 10000"/>
              <a:gd name="connsiteY52-2808" fmla="*/ 8374 h 10000"/>
              <a:gd name="connsiteX53-2809" fmla="*/ 628 w 10000"/>
              <a:gd name="connsiteY53-2810" fmla="*/ 8156 h 10000"/>
              <a:gd name="connsiteX54-2811" fmla="*/ 419 w 10000"/>
              <a:gd name="connsiteY54-2812" fmla="*/ 7937 h 10000"/>
              <a:gd name="connsiteX55-2813" fmla="*/ 419 w 10000"/>
              <a:gd name="connsiteY55-2814" fmla="*/ 7609 h 10000"/>
              <a:gd name="connsiteX56-2815" fmla="*/ 419 w 10000"/>
              <a:gd name="connsiteY56-2816" fmla="*/ 7391 h 10000"/>
              <a:gd name="connsiteX57-2817" fmla="*/ 419 w 10000"/>
              <a:gd name="connsiteY57-2818" fmla="*/ 6954 h 10000"/>
              <a:gd name="connsiteX58-2819" fmla="*/ 419 w 10000"/>
              <a:gd name="connsiteY58-2820" fmla="*/ 6626 h 10000"/>
              <a:gd name="connsiteX59-2821" fmla="*/ 419 w 10000"/>
              <a:gd name="connsiteY59-2822" fmla="*/ 6202 h 10000"/>
              <a:gd name="connsiteX60-2823" fmla="*/ 419 w 10000"/>
              <a:gd name="connsiteY60-2824" fmla="*/ 4454 h 10000"/>
              <a:gd name="connsiteX61-2825" fmla="*/ 419 w 10000"/>
              <a:gd name="connsiteY61-2826" fmla="*/ 2719 h 10000"/>
              <a:gd name="connsiteX62-2827" fmla="*/ 419 w 10000"/>
              <a:gd name="connsiteY62-2828" fmla="*/ 2281 h 10000"/>
              <a:gd name="connsiteX63-2829" fmla="*/ 419 w 10000"/>
              <a:gd name="connsiteY63-2830" fmla="*/ 1954 h 10000"/>
              <a:gd name="connsiteX64-2831" fmla="*/ 419 w 10000"/>
              <a:gd name="connsiteY64-2832" fmla="*/ 1626 h 10000"/>
              <a:gd name="connsiteX65-2833" fmla="*/ 419 w 10000"/>
              <a:gd name="connsiteY65-2834" fmla="*/ 1298 h 10000"/>
              <a:gd name="connsiteX66-2835" fmla="*/ 419 w 10000"/>
              <a:gd name="connsiteY66-2836" fmla="*/ 1093 h 10000"/>
              <a:gd name="connsiteX67-2837" fmla="*/ 419 w 10000"/>
              <a:gd name="connsiteY67-2838" fmla="*/ 874 h 10000"/>
              <a:gd name="connsiteX68-2839" fmla="*/ 419 w 10000"/>
              <a:gd name="connsiteY68-2840" fmla="*/ 656 h 10000"/>
              <a:gd name="connsiteX69-2841" fmla="*/ 209 w 10000"/>
              <a:gd name="connsiteY69-2842" fmla="*/ 546 h 10000"/>
              <a:gd name="connsiteX70-2843" fmla="*/ 0 w 10000"/>
              <a:gd name="connsiteY70-2844" fmla="*/ 328 h 10000"/>
              <a:gd name="connsiteX71-2845" fmla="*/ 0 w 10000"/>
              <a:gd name="connsiteY71-2846" fmla="*/ 219 h 10000"/>
              <a:gd name="connsiteX72-2847" fmla="*/ 0 w 10000"/>
              <a:gd name="connsiteY72-2848" fmla="*/ 109 h 10000"/>
              <a:gd name="connsiteX73-2849" fmla="*/ 209 w 10000"/>
              <a:gd name="connsiteY73-2850" fmla="*/ 0 h 10000"/>
              <a:gd name="connsiteX74-2851" fmla="*/ 209 w 10000"/>
              <a:gd name="connsiteY74-2852" fmla="*/ 0 h 10000"/>
              <a:gd name="connsiteX75-2853" fmla="*/ 628 w 10000"/>
              <a:gd name="connsiteY75-2854" fmla="*/ 0 h 10000"/>
              <a:gd name="connsiteX76-2855" fmla="*/ 838 w 10000"/>
              <a:gd name="connsiteY76-2856" fmla="*/ 0 h 10000"/>
              <a:gd name="connsiteX77-2857" fmla="*/ 1257 w 10000"/>
              <a:gd name="connsiteY77-2858" fmla="*/ 109 h 10000"/>
              <a:gd name="connsiteX78-2859" fmla="*/ 1675 w 10000"/>
              <a:gd name="connsiteY78-2860" fmla="*/ 328 h 10000"/>
              <a:gd name="connsiteX79-2861" fmla="*/ 1885 w 10000"/>
              <a:gd name="connsiteY79-2862" fmla="*/ 437 h 10000"/>
              <a:gd name="connsiteX80-2863" fmla="*/ 2094 w 10000"/>
              <a:gd name="connsiteY80-2864" fmla="*/ 546 h 10000"/>
              <a:gd name="connsiteX81-2865" fmla="*/ 2094 w 10000"/>
              <a:gd name="connsiteY81-2866" fmla="*/ 656 h 10000"/>
              <a:gd name="connsiteX82-2867" fmla="*/ 2094 w 10000"/>
              <a:gd name="connsiteY82-2868" fmla="*/ 874 h 10000"/>
              <a:gd name="connsiteX83-2869" fmla="*/ 1885 w 10000"/>
              <a:gd name="connsiteY83-2870" fmla="*/ 1298 h 10000"/>
              <a:gd name="connsiteX84-2871" fmla="*/ 1885 w 10000"/>
              <a:gd name="connsiteY84-2872" fmla="*/ 1516 h 10000"/>
              <a:gd name="connsiteX85-2873" fmla="*/ 1675 w 10000"/>
              <a:gd name="connsiteY85-2874" fmla="*/ 1844 h 10000"/>
              <a:gd name="connsiteX86-2875" fmla="*/ 1675 w 10000"/>
              <a:gd name="connsiteY86-2876" fmla="*/ 2391 h 10000"/>
              <a:gd name="connsiteX87-2877" fmla="*/ 1466 w 10000"/>
              <a:gd name="connsiteY87-2878" fmla="*/ 2937 h 10000"/>
              <a:gd name="connsiteX88-2879" fmla="*/ 1466 w 10000"/>
              <a:gd name="connsiteY88-2880" fmla="*/ 2937 h 10000"/>
              <a:gd name="connsiteX0-2881" fmla="*/ 1466 w 10000"/>
              <a:gd name="connsiteY0-2882" fmla="*/ 2937 h 10000"/>
              <a:gd name="connsiteX1-2883" fmla="*/ 1466 w 10000"/>
              <a:gd name="connsiteY1-2884" fmla="*/ 3484 h 10000"/>
              <a:gd name="connsiteX2-2885" fmla="*/ 1466 w 10000"/>
              <a:gd name="connsiteY2-2886" fmla="*/ 4016 h 10000"/>
              <a:gd name="connsiteX3-2887" fmla="*/ 1466 w 10000"/>
              <a:gd name="connsiteY3-2888" fmla="*/ 4563 h 10000"/>
              <a:gd name="connsiteX4-2889" fmla="*/ 1466 w 10000"/>
              <a:gd name="connsiteY4-2890" fmla="*/ 5000 h 10000"/>
              <a:gd name="connsiteX5-2891" fmla="*/ 1257 w 10000"/>
              <a:gd name="connsiteY5-2892" fmla="*/ 5437 h 10000"/>
              <a:gd name="connsiteX6-2893" fmla="*/ 1257 w 10000"/>
              <a:gd name="connsiteY6-2894" fmla="*/ 5984 h 10000"/>
              <a:gd name="connsiteX7-2895" fmla="*/ 1466 w 10000"/>
              <a:gd name="connsiteY7-2896" fmla="*/ 7063 h 10000"/>
              <a:gd name="connsiteX8-2897" fmla="*/ 1466 w 10000"/>
              <a:gd name="connsiteY8-2898" fmla="*/ 7500 h 10000"/>
              <a:gd name="connsiteX9-2899" fmla="*/ 1675 w 10000"/>
              <a:gd name="connsiteY9-2900" fmla="*/ 7937 h 10000"/>
              <a:gd name="connsiteX10-2901" fmla="*/ 1885 w 10000"/>
              <a:gd name="connsiteY10-2902" fmla="*/ 8265 h 10000"/>
              <a:gd name="connsiteX11-2903" fmla="*/ 2094 w 10000"/>
              <a:gd name="connsiteY11-2904" fmla="*/ 8593 h 10000"/>
              <a:gd name="connsiteX12-2905" fmla="*/ 2304 w 10000"/>
              <a:gd name="connsiteY12-2906" fmla="*/ 8702 h 10000"/>
              <a:gd name="connsiteX13-2907" fmla="*/ 2723 w 10000"/>
              <a:gd name="connsiteY13-2908" fmla="*/ 8921 h 10000"/>
              <a:gd name="connsiteX14-2909" fmla="*/ 3325 w 10000"/>
              <a:gd name="connsiteY14-2910" fmla="*/ 8921 h 10000"/>
              <a:gd name="connsiteX15-2911" fmla="*/ 3953 w 10000"/>
              <a:gd name="connsiteY15-2912" fmla="*/ 9030 h 10000"/>
              <a:gd name="connsiteX16-2913" fmla="*/ 4581 w 10000"/>
              <a:gd name="connsiteY16-2914" fmla="*/ 9030 h 10000"/>
              <a:gd name="connsiteX17-2915" fmla="*/ 5209 w 10000"/>
              <a:gd name="connsiteY17-2916" fmla="*/ 9030 h 10000"/>
              <a:gd name="connsiteX18-2917" fmla="*/ 5838 w 10000"/>
              <a:gd name="connsiteY18-2918" fmla="*/ 9030 h 10000"/>
              <a:gd name="connsiteX19-2919" fmla="*/ 6466 w 10000"/>
              <a:gd name="connsiteY19-2920" fmla="*/ 9030 h 10000"/>
              <a:gd name="connsiteX20-2921" fmla="*/ 6885 w 10000"/>
              <a:gd name="connsiteY20-2922" fmla="*/ 8921 h 10000"/>
              <a:gd name="connsiteX21-2923" fmla="*/ 7513 w 10000"/>
              <a:gd name="connsiteY21-2924" fmla="*/ 8702 h 10000"/>
              <a:gd name="connsiteX22-2925" fmla="*/ 7723 w 10000"/>
              <a:gd name="connsiteY22-2926" fmla="*/ 8593 h 10000"/>
              <a:gd name="connsiteX23-2927" fmla="*/ 7906 w 10000"/>
              <a:gd name="connsiteY23-2928" fmla="*/ 8374 h 10000"/>
              <a:gd name="connsiteX24-2929" fmla="*/ 9581 w 10000"/>
              <a:gd name="connsiteY24-2930" fmla="*/ 8265 h 10000"/>
              <a:gd name="connsiteX25-2931" fmla="*/ 9791 w 10000"/>
              <a:gd name="connsiteY25-2932" fmla="*/ 8593 h 10000"/>
              <a:gd name="connsiteX26-2933" fmla="*/ 10000 w 10000"/>
              <a:gd name="connsiteY26-2934" fmla="*/ 8811 h 10000"/>
              <a:gd name="connsiteX27-2935" fmla="*/ 10000 w 10000"/>
              <a:gd name="connsiteY27-2936" fmla="*/ 8921 h 10000"/>
              <a:gd name="connsiteX28-2937" fmla="*/ 10000 w 10000"/>
              <a:gd name="connsiteY28-2938" fmla="*/ 9030 h 10000"/>
              <a:gd name="connsiteX29-2939" fmla="*/ 10000 w 10000"/>
              <a:gd name="connsiteY29-2940" fmla="*/ 9126 h 10000"/>
              <a:gd name="connsiteX30-2941" fmla="*/ 9791 w 10000"/>
              <a:gd name="connsiteY30-2942" fmla="*/ 9235 h 10000"/>
              <a:gd name="connsiteX31-2943" fmla="*/ 9581 w 10000"/>
              <a:gd name="connsiteY31-2944" fmla="*/ 9344 h 10000"/>
              <a:gd name="connsiteX32-2945" fmla="*/ 9372 w 10000"/>
              <a:gd name="connsiteY32-2946" fmla="*/ 9454 h 10000"/>
              <a:gd name="connsiteX33-2947" fmla="*/ 8953 w 10000"/>
              <a:gd name="connsiteY33-2948" fmla="*/ 9563 h 10000"/>
              <a:gd name="connsiteX34-2949" fmla="*/ 8534 w 10000"/>
              <a:gd name="connsiteY34-2950" fmla="*/ 9672 h 10000"/>
              <a:gd name="connsiteX35-2951" fmla="*/ 7723 w 10000"/>
              <a:gd name="connsiteY35-2952" fmla="*/ 9891 h 10000"/>
              <a:gd name="connsiteX36-2953" fmla="*/ 6885 w 10000"/>
              <a:gd name="connsiteY36-2954" fmla="*/ 10000 h 10000"/>
              <a:gd name="connsiteX37-2955" fmla="*/ 6047 w 10000"/>
              <a:gd name="connsiteY37-2956" fmla="*/ 10000 h 10000"/>
              <a:gd name="connsiteX38-2957" fmla="*/ 5419 w 10000"/>
              <a:gd name="connsiteY38-2958" fmla="*/ 10000 h 10000"/>
              <a:gd name="connsiteX39-2959" fmla="*/ 4791 w 10000"/>
              <a:gd name="connsiteY39-2960" fmla="*/ 10000 h 10000"/>
              <a:gd name="connsiteX40-2961" fmla="*/ 4372 w 10000"/>
              <a:gd name="connsiteY40-2962" fmla="*/ 10000 h 10000"/>
              <a:gd name="connsiteX41-2963" fmla="*/ 3743 w 10000"/>
              <a:gd name="connsiteY41-2964" fmla="*/ 10000 h 10000"/>
              <a:gd name="connsiteX42-2965" fmla="*/ 3325 w 10000"/>
              <a:gd name="connsiteY42-2966" fmla="*/ 9891 h 10000"/>
              <a:gd name="connsiteX43-2967" fmla="*/ 2906 w 10000"/>
              <a:gd name="connsiteY43-2968" fmla="*/ 9891 h 10000"/>
              <a:gd name="connsiteX44-2969" fmla="*/ 2513 w 10000"/>
              <a:gd name="connsiteY44-2970" fmla="*/ 9781 h 10000"/>
              <a:gd name="connsiteX45-2971" fmla="*/ 2094 w 10000"/>
              <a:gd name="connsiteY45-2972" fmla="*/ 9672 h 10000"/>
              <a:gd name="connsiteX46-2973" fmla="*/ 1885 w 10000"/>
              <a:gd name="connsiteY46-2974" fmla="*/ 9563 h 10000"/>
              <a:gd name="connsiteX47-2975" fmla="*/ 1466 w 10000"/>
              <a:gd name="connsiteY47-2976" fmla="*/ 9344 h 10000"/>
              <a:gd name="connsiteX48-2977" fmla="*/ 1257 w 10000"/>
              <a:gd name="connsiteY48-2978" fmla="*/ 9126 h 10000"/>
              <a:gd name="connsiteX49-2979" fmla="*/ 1047 w 10000"/>
              <a:gd name="connsiteY49-2980" fmla="*/ 8811 h 10000"/>
              <a:gd name="connsiteX50-2981" fmla="*/ 838 w 10000"/>
              <a:gd name="connsiteY50-2982" fmla="*/ 8593 h 10000"/>
              <a:gd name="connsiteX51-2983" fmla="*/ 628 w 10000"/>
              <a:gd name="connsiteY51-2984" fmla="*/ 8374 h 10000"/>
              <a:gd name="connsiteX52-2985" fmla="*/ 628 w 10000"/>
              <a:gd name="connsiteY52-2986" fmla="*/ 8156 h 10000"/>
              <a:gd name="connsiteX53-2987" fmla="*/ 419 w 10000"/>
              <a:gd name="connsiteY53-2988" fmla="*/ 7937 h 10000"/>
              <a:gd name="connsiteX54-2989" fmla="*/ 419 w 10000"/>
              <a:gd name="connsiteY54-2990" fmla="*/ 7609 h 10000"/>
              <a:gd name="connsiteX55-2991" fmla="*/ 419 w 10000"/>
              <a:gd name="connsiteY55-2992" fmla="*/ 7391 h 10000"/>
              <a:gd name="connsiteX56-2993" fmla="*/ 419 w 10000"/>
              <a:gd name="connsiteY56-2994" fmla="*/ 6954 h 10000"/>
              <a:gd name="connsiteX57-2995" fmla="*/ 419 w 10000"/>
              <a:gd name="connsiteY57-2996" fmla="*/ 6626 h 10000"/>
              <a:gd name="connsiteX58-2997" fmla="*/ 419 w 10000"/>
              <a:gd name="connsiteY58-2998" fmla="*/ 6202 h 10000"/>
              <a:gd name="connsiteX59-2999" fmla="*/ 419 w 10000"/>
              <a:gd name="connsiteY59-3000" fmla="*/ 4454 h 10000"/>
              <a:gd name="connsiteX60-3001" fmla="*/ 419 w 10000"/>
              <a:gd name="connsiteY60-3002" fmla="*/ 2719 h 10000"/>
              <a:gd name="connsiteX61-3003" fmla="*/ 419 w 10000"/>
              <a:gd name="connsiteY61-3004" fmla="*/ 2281 h 10000"/>
              <a:gd name="connsiteX62-3005" fmla="*/ 419 w 10000"/>
              <a:gd name="connsiteY62-3006" fmla="*/ 1954 h 10000"/>
              <a:gd name="connsiteX63-3007" fmla="*/ 419 w 10000"/>
              <a:gd name="connsiteY63-3008" fmla="*/ 1626 h 10000"/>
              <a:gd name="connsiteX64-3009" fmla="*/ 419 w 10000"/>
              <a:gd name="connsiteY64-3010" fmla="*/ 1298 h 10000"/>
              <a:gd name="connsiteX65-3011" fmla="*/ 419 w 10000"/>
              <a:gd name="connsiteY65-3012" fmla="*/ 1093 h 10000"/>
              <a:gd name="connsiteX66-3013" fmla="*/ 419 w 10000"/>
              <a:gd name="connsiteY66-3014" fmla="*/ 874 h 10000"/>
              <a:gd name="connsiteX67-3015" fmla="*/ 419 w 10000"/>
              <a:gd name="connsiteY67-3016" fmla="*/ 656 h 10000"/>
              <a:gd name="connsiteX68-3017" fmla="*/ 209 w 10000"/>
              <a:gd name="connsiteY68-3018" fmla="*/ 546 h 10000"/>
              <a:gd name="connsiteX69-3019" fmla="*/ 0 w 10000"/>
              <a:gd name="connsiteY69-3020" fmla="*/ 328 h 10000"/>
              <a:gd name="connsiteX70-3021" fmla="*/ 0 w 10000"/>
              <a:gd name="connsiteY70-3022" fmla="*/ 219 h 10000"/>
              <a:gd name="connsiteX71-3023" fmla="*/ 0 w 10000"/>
              <a:gd name="connsiteY71-3024" fmla="*/ 109 h 10000"/>
              <a:gd name="connsiteX72-3025" fmla="*/ 209 w 10000"/>
              <a:gd name="connsiteY72-3026" fmla="*/ 0 h 10000"/>
              <a:gd name="connsiteX73-3027" fmla="*/ 209 w 10000"/>
              <a:gd name="connsiteY73-3028" fmla="*/ 0 h 10000"/>
              <a:gd name="connsiteX74-3029" fmla="*/ 628 w 10000"/>
              <a:gd name="connsiteY74-3030" fmla="*/ 0 h 10000"/>
              <a:gd name="connsiteX75-3031" fmla="*/ 838 w 10000"/>
              <a:gd name="connsiteY75-3032" fmla="*/ 0 h 10000"/>
              <a:gd name="connsiteX76-3033" fmla="*/ 1257 w 10000"/>
              <a:gd name="connsiteY76-3034" fmla="*/ 109 h 10000"/>
              <a:gd name="connsiteX77-3035" fmla="*/ 1675 w 10000"/>
              <a:gd name="connsiteY77-3036" fmla="*/ 328 h 10000"/>
              <a:gd name="connsiteX78-3037" fmla="*/ 1885 w 10000"/>
              <a:gd name="connsiteY78-3038" fmla="*/ 437 h 10000"/>
              <a:gd name="connsiteX79-3039" fmla="*/ 2094 w 10000"/>
              <a:gd name="connsiteY79-3040" fmla="*/ 546 h 10000"/>
              <a:gd name="connsiteX80-3041" fmla="*/ 2094 w 10000"/>
              <a:gd name="connsiteY80-3042" fmla="*/ 656 h 10000"/>
              <a:gd name="connsiteX81-3043" fmla="*/ 2094 w 10000"/>
              <a:gd name="connsiteY81-3044" fmla="*/ 874 h 10000"/>
              <a:gd name="connsiteX82-3045" fmla="*/ 1885 w 10000"/>
              <a:gd name="connsiteY82-3046" fmla="*/ 1298 h 10000"/>
              <a:gd name="connsiteX83-3047" fmla="*/ 1885 w 10000"/>
              <a:gd name="connsiteY83-3048" fmla="*/ 1516 h 10000"/>
              <a:gd name="connsiteX84-3049" fmla="*/ 1675 w 10000"/>
              <a:gd name="connsiteY84-3050" fmla="*/ 1844 h 10000"/>
              <a:gd name="connsiteX85-3051" fmla="*/ 1675 w 10000"/>
              <a:gd name="connsiteY85-3052" fmla="*/ 2391 h 10000"/>
              <a:gd name="connsiteX86-3053" fmla="*/ 1466 w 10000"/>
              <a:gd name="connsiteY86-3054" fmla="*/ 2937 h 10000"/>
              <a:gd name="connsiteX87-3055" fmla="*/ 1466 w 10000"/>
              <a:gd name="connsiteY87-3056" fmla="*/ 2937 h 10000"/>
              <a:gd name="connsiteX0-3057" fmla="*/ 1466 w 10000"/>
              <a:gd name="connsiteY0-3058" fmla="*/ 2937 h 10000"/>
              <a:gd name="connsiteX1-3059" fmla="*/ 1466 w 10000"/>
              <a:gd name="connsiteY1-3060" fmla="*/ 3484 h 10000"/>
              <a:gd name="connsiteX2-3061" fmla="*/ 1466 w 10000"/>
              <a:gd name="connsiteY2-3062" fmla="*/ 4016 h 10000"/>
              <a:gd name="connsiteX3-3063" fmla="*/ 1466 w 10000"/>
              <a:gd name="connsiteY3-3064" fmla="*/ 4563 h 10000"/>
              <a:gd name="connsiteX4-3065" fmla="*/ 1466 w 10000"/>
              <a:gd name="connsiteY4-3066" fmla="*/ 5000 h 10000"/>
              <a:gd name="connsiteX5-3067" fmla="*/ 1257 w 10000"/>
              <a:gd name="connsiteY5-3068" fmla="*/ 5437 h 10000"/>
              <a:gd name="connsiteX6-3069" fmla="*/ 1257 w 10000"/>
              <a:gd name="connsiteY6-3070" fmla="*/ 5984 h 10000"/>
              <a:gd name="connsiteX7-3071" fmla="*/ 1466 w 10000"/>
              <a:gd name="connsiteY7-3072" fmla="*/ 7063 h 10000"/>
              <a:gd name="connsiteX8-3073" fmla="*/ 1466 w 10000"/>
              <a:gd name="connsiteY8-3074" fmla="*/ 7500 h 10000"/>
              <a:gd name="connsiteX9-3075" fmla="*/ 1675 w 10000"/>
              <a:gd name="connsiteY9-3076" fmla="*/ 7937 h 10000"/>
              <a:gd name="connsiteX10-3077" fmla="*/ 1885 w 10000"/>
              <a:gd name="connsiteY10-3078" fmla="*/ 8265 h 10000"/>
              <a:gd name="connsiteX11-3079" fmla="*/ 2094 w 10000"/>
              <a:gd name="connsiteY11-3080" fmla="*/ 8593 h 10000"/>
              <a:gd name="connsiteX12-3081" fmla="*/ 2304 w 10000"/>
              <a:gd name="connsiteY12-3082" fmla="*/ 8702 h 10000"/>
              <a:gd name="connsiteX13-3083" fmla="*/ 2723 w 10000"/>
              <a:gd name="connsiteY13-3084" fmla="*/ 8921 h 10000"/>
              <a:gd name="connsiteX14-3085" fmla="*/ 3325 w 10000"/>
              <a:gd name="connsiteY14-3086" fmla="*/ 8921 h 10000"/>
              <a:gd name="connsiteX15-3087" fmla="*/ 3953 w 10000"/>
              <a:gd name="connsiteY15-3088" fmla="*/ 9030 h 10000"/>
              <a:gd name="connsiteX16-3089" fmla="*/ 4581 w 10000"/>
              <a:gd name="connsiteY16-3090" fmla="*/ 9030 h 10000"/>
              <a:gd name="connsiteX17-3091" fmla="*/ 5209 w 10000"/>
              <a:gd name="connsiteY17-3092" fmla="*/ 9030 h 10000"/>
              <a:gd name="connsiteX18-3093" fmla="*/ 5838 w 10000"/>
              <a:gd name="connsiteY18-3094" fmla="*/ 9030 h 10000"/>
              <a:gd name="connsiteX19-3095" fmla="*/ 6466 w 10000"/>
              <a:gd name="connsiteY19-3096" fmla="*/ 9030 h 10000"/>
              <a:gd name="connsiteX20-3097" fmla="*/ 6885 w 10000"/>
              <a:gd name="connsiteY20-3098" fmla="*/ 8921 h 10000"/>
              <a:gd name="connsiteX21-3099" fmla="*/ 7513 w 10000"/>
              <a:gd name="connsiteY21-3100" fmla="*/ 8702 h 10000"/>
              <a:gd name="connsiteX22-3101" fmla="*/ 7723 w 10000"/>
              <a:gd name="connsiteY22-3102" fmla="*/ 8593 h 10000"/>
              <a:gd name="connsiteX23-3103" fmla="*/ 9581 w 10000"/>
              <a:gd name="connsiteY23-3104" fmla="*/ 8265 h 10000"/>
              <a:gd name="connsiteX24-3105" fmla="*/ 9791 w 10000"/>
              <a:gd name="connsiteY24-3106" fmla="*/ 8593 h 10000"/>
              <a:gd name="connsiteX25-3107" fmla="*/ 10000 w 10000"/>
              <a:gd name="connsiteY25-3108" fmla="*/ 8811 h 10000"/>
              <a:gd name="connsiteX26-3109" fmla="*/ 10000 w 10000"/>
              <a:gd name="connsiteY26-3110" fmla="*/ 8921 h 10000"/>
              <a:gd name="connsiteX27-3111" fmla="*/ 10000 w 10000"/>
              <a:gd name="connsiteY27-3112" fmla="*/ 9030 h 10000"/>
              <a:gd name="connsiteX28-3113" fmla="*/ 10000 w 10000"/>
              <a:gd name="connsiteY28-3114" fmla="*/ 9126 h 10000"/>
              <a:gd name="connsiteX29-3115" fmla="*/ 9791 w 10000"/>
              <a:gd name="connsiteY29-3116" fmla="*/ 9235 h 10000"/>
              <a:gd name="connsiteX30-3117" fmla="*/ 9581 w 10000"/>
              <a:gd name="connsiteY30-3118" fmla="*/ 9344 h 10000"/>
              <a:gd name="connsiteX31-3119" fmla="*/ 9372 w 10000"/>
              <a:gd name="connsiteY31-3120" fmla="*/ 9454 h 10000"/>
              <a:gd name="connsiteX32-3121" fmla="*/ 8953 w 10000"/>
              <a:gd name="connsiteY32-3122" fmla="*/ 9563 h 10000"/>
              <a:gd name="connsiteX33-3123" fmla="*/ 8534 w 10000"/>
              <a:gd name="connsiteY33-3124" fmla="*/ 9672 h 10000"/>
              <a:gd name="connsiteX34-3125" fmla="*/ 7723 w 10000"/>
              <a:gd name="connsiteY34-3126" fmla="*/ 9891 h 10000"/>
              <a:gd name="connsiteX35-3127" fmla="*/ 6885 w 10000"/>
              <a:gd name="connsiteY35-3128" fmla="*/ 10000 h 10000"/>
              <a:gd name="connsiteX36-3129" fmla="*/ 6047 w 10000"/>
              <a:gd name="connsiteY36-3130" fmla="*/ 10000 h 10000"/>
              <a:gd name="connsiteX37-3131" fmla="*/ 5419 w 10000"/>
              <a:gd name="connsiteY37-3132" fmla="*/ 10000 h 10000"/>
              <a:gd name="connsiteX38-3133" fmla="*/ 4791 w 10000"/>
              <a:gd name="connsiteY38-3134" fmla="*/ 10000 h 10000"/>
              <a:gd name="connsiteX39-3135" fmla="*/ 4372 w 10000"/>
              <a:gd name="connsiteY39-3136" fmla="*/ 10000 h 10000"/>
              <a:gd name="connsiteX40-3137" fmla="*/ 3743 w 10000"/>
              <a:gd name="connsiteY40-3138" fmla="*/ 10000 h 10000"/>
              <a:gd name="connsiteX41-3139" fmla="*/ 3325 w 10000"/>
              <a:gd name="connsiteY41-3140" fmla="*/ 9891 h 10000"/>
              <a:gd name="connsiteX42-3141" fmla="*/ 2906 w 10000"/>
              <a:gd name="connsiteY42-3142" fmla="*/ 9891 h 10000"/>
              <a:gd name="connsiteX43-3143" fmla="*/ 2513 w 10000"/>
              <a:gd name="connsiteY43-3144" fmla="*/ 9781 h 10000"/>
              <a:gd name="connsiteX44-3145" fmla="*/ 2094 w 10000"/>
              <a:gd name="connsiteY44-3146" fmla="*/ 9672 h 10000"/>
              <a:gd name="connsiteX45-3147" fmla="*/ 1885 w 10000"/>
              <a:gd name="connsiteY45-3148" fmla="*/ 9563 h 10000"/>
              <a:gd name="connsiteX46-3149" fmla="*/ 1466 w 10000"/>
              <a:gd name="connsiteY46-3150" fmla="*/ 9344 h 10000"/>
              <a:gd name="connsiteX47-3151" fmla="*/ 1257 w 10000"/>
              <a:gd name="connsiteY47-3152" fmla="*/ 9126 h 10000"/>
              <a:gd name="connsiteX48-3153" fmla="*/ 1047 w 10000"/>
              <a:gd name="connsiteY48-3154" fmla="*/ 8811 h 10000"/>
              <a:gd name="connsiteX49-3155" fmla="*/ 838 w 10000"/>
              <a:gd name="connsiteY49-3156" fmla="*/ 8593 h 10000"/>
              <a:gd name="connsiteX50-3157" fmla="*/ 628 w 10000"/>
              <a:gd name="connsiteY50-3158" fmla="*/ 8374 h 10000"/>
              <a:gd name="connsiteX51-3159" fmla="*/ 628 w 10000"/>
              <a:gd name="connsiteY51-3160" fmla="*/ 8156 h 10000"/>
              <a:gd name="connsiteX52-3161" fmla="*/ 419 w 10000"/>
              <a:gd name="connsiteY52-3162" fmla="*/ 7937 h 10000"/>
              <a:gd name="connsiteX53-3163" fmla="*/ 419 w 10000"/>
              <a:gd name="connsiteY53-3164" fmla="*/ 7609 h 10000"/>
              <a:gd name="connsiteX54-3165" fmla="*/ 419 w 10000"/>
              <a:gd name="connsiteY54-3166" fmla="*/ 7391 h 10000"/>
              <a:gd name="connsiteX55-3167" fmla="*/ 419 w 10000"/>
              <a:gd name="connsiteY55-3168" fmla="*/ 6954 h 10000"/>
              <a:gd name="connsiteX56-3169" fmla="*/ 419 w 10000"/>
              <a:gd name="connsiteY56-3170" fmla="*/ 6626 h 10000"/>
              <a:gd name="connsiteX57-3171" fmla="*/ 419 w 10000"/>
              <a:gd name="connsiteY57-3172" fmla="*/ 6202 h 10000"/>
              <a:gd name="connsiteX58-3173" fmla="*/ 419 w 10000"/>
              <a:gd name="connsiteY58-3174" fmla="*/ 4454 h 10000"/>
              <a:gd name="connsiteX59-3175" fmla="*/ 419 w 10000"/>
              <a:gd name="connsiteY59-3176" fmla="*/ 2719 h 10000"/>
              <a:gd name="connsiteX60-3177" fmla="*/ 419 w 10000"/>
              <a:gd name="connsiteY60-3178" fmla="*/ 2281 h 10000"/>
              <a:gd name="connsiteX61-3179" fmla="*/ 419 w 10000"/>
              <a:gd name="connsiteY61-3180" fmla="*/ 1954 h 10000"/>
              <a:gd name="connsiteX62-3181" fmla="*/ 419 w 10000"/>
              <a:gd name="connsiteY62-3182" fmla="*/ 1626 h 10000"/>
              <a:gd name="connsiteX63-3183" fmla="*/ 419 w 10000"/>
              <a:gd name="connsiteY63-3184" fmla="*/ 1298 h 10000"/>
              <a:gd name="connsiteX64-3185" fmla="*/ 419 w 10000"/>
              <a:gd name="connsiteY64-3186" fmla="*/ 1093 h 10000"/>
              <a:gd name="connsiteX65-3187" fmla="*/ 419 w 10000"/>
              <a:gd name="connsiteY65-3188" fmla="*/ 874 h 10000"/>
              <a:gd name="connsiteX66-3189" fmla="*/ 419 w 10000"/>
              <a:gd name="connsiteY66-3190" fmla="*/ 656 h 10000"/>
              <a:gd name="connsiteX67-3191" fmla="*/ 209 w 10000"/>
              <a:gd name="connsiteY67-3192" fmla="*/ 546 h 10000"/>
              <a:gd name="connsiteX68-3193" fmla="*/ 0 w 10000"/>
              <a:gd name="connsiteY68-3194" fmla="*/ 328 h 10000"/>
              <a:gd name="connsiteX69-3195" fmla="*/ 0 w 10000"/>
              <a:gd name="connsiteY69-3196" fmla="*/ 219 h 10000"/>
              <a:gd name="connsiteX70-3197" fmla="*/ 0 w 10000"/>
              <a:gd name="connsiteY70-3198" fmla="*/ 109 h 10000"/>
              <a:gd name="connsiteX71-3199" fmla="*/ 209 w 10000"/>
              <a:gd name="connsiteY71-3200" fmla="*/ 0 h 10000"/>
              <a:gd name="connsiteX72-3201" fmla="*/ 209 w 10000"/>
              <a:gd name="connsiteY72-3202" fmla="*/ 0 h 10000"/>
              <a:gd name="connsiteX73-3203" fmla="*/ 628 w 10000"/>
              <a:gd name="connsiteY73-3204" fmla="*/ 0 h 10000"/>
              <a:gd name="connsiteX74-3205" fmla="*/ 838 w 10000"/>
              <a:gd name="connsiteY74-3206" fmla="*/ 0 h 10000"/>
              <a:gd name="connsiteX75-3207" fmla="*/ 1257 w 10000"/>
              <a:gd name="connsiteY75-3208" fmla="*/ 109 h 10000"/>
              <a:gd name="connsiteX76-3209" fmla="*/ 1675 w 10000"/>
              <a:gd name="connsiteY76-3210" fmla="*/ 328 h 10000"/>
              <a:gd name="connsiteX77-3211" fmla="*/ 1885 w 10000"/>
              <a:gd name="connsiteY77-3212" fmla="*/ 437 h 10000"/>
              <a:gd name="connsiteX78-3213" fmla="*/ 2094 w 10000"/>
              <a:gd name="connsiteY78-3214" fmla="*/ 546 h 10000"/>
              <a:gd name="connsiteX79-3215" fmla="*/ 2094 w 10000"/>
              <a:gd name="connsiteY79-3216" fmla="*/ 656 h 10000"/>
              <a:gd name="connsiteX80-3217" fmla="*/ 2094 w 10000"/>
              <a:gd name="connsiteY80-3218" fmla="*/ 874 h 10000"/>
              <a:gd name="connsiteX81-3219" fmla="*/ 1885 w 10000"/>
              <a:gd name="connsiteY81-3220" fmla="*/ 1298 h 10000"/>
              <a:gd name="connsiteX82-3221" fmla="*/ 1885 w 10000"/>
              <a:gd name="connsiteY82-3222" fmla="*/ 1516 h 10000"/>
              <a:gd name="connsiteX83-3223" fmla="*/ 1675 w 10000"/>
              <a:gd name="connsiteY83-3224" fmla="*/ 1844 h 10000"/>
              <a:gd name="connsiteX84-3225" fmla="*/ 1675 w 10000"/>
              <a:gd name="connsiteY84-3226" fmla="*/ 2391 h 10000"/>
              <a:gd name="connsiteX85-3227" fmla="*/ 1466 w 10000"/>
              <a:gd name="connsiteY85-3228" fmla="*/ 2937 h 10000"/>
              <a:gd name="connsiteX86-3229" fmla="*/ 1466 w 10000"/>
              <a:gd name="connsiteY86-3230" fmla="*/ 2937 h 10000"/>
              <a:gd name="connsiteX0-3231" fmla="*/ 1466 w 10000"/>
              <a:gd name="connsiteY0-3232" fmla="*/ 2937 h 10000"/>
              <a:gd name="connsiteX1-3233" fmla="*/ 1466 w 10000"/>
              <a:gd name="connsiteY1-3234" fmla="*/ 3484 h 10000"/>
              <a:gd name="connsiteX2-3235" fmla="*/ 1466 w 10000"/>
              <a:gd name="connsiteY2-3236" fmla="*/ 4016 h 10000"/>
              <a:gd name="connsiteX3-3237" fmla="*/ 1466 w 10000"/>
              <a:gd name="connsiteY3-3238" fmla="*/ 4563 h 10000"/>
              <a:gd name="connsiteX4-3239" fmla="*/ 1466 w 10000"/>
              <a:gd name="connsiteY4-3240" fmla="*/ 5000 h 10000"/>
              <a:gd name="connsiteX5-3241" fmla="*/ 1257 w 10000"/>
              <a:gd name="connsiteY5-3242" fmla="*/ 5437 h 10000"/>
              <a:gd name="connsiteX6-3243" fmla="*/ 1257 w 10000"/>
              <a:gd name="connsiteY6-3244" fmla="*/ 5984 h 10000"/>
              <a:gd name="connsiteX7-3245" fmla="*/ 1466 w 10000"/>
              <a:gd name="connsiteY7-3246" fmla="*/ 7063 h 10000"/>
              <a:gd name="connsiteX8-3247" fmla="*/ 1466 w 10000"/>
              <a:gd name="connsiteY8-3248" fmla="*/ 7500 h 10000"/>
              <a:gd name="connsiteX9-3249" fmla="*/ 1675 w 10000"/>
              <a:gd name="connsiteY9-3250" fmla="*/ 7937 h 10000"/>
              <a:gd name="connsiteX10-3251" fmla="*/ 1885 w 10000"/>
              <a:gd name="connsiteY10-3252" fmla="*/ 8265 h 10000"/>
              <a:gd name="connsiteX11-3253" fmla="*/ 2094 w 10000"/>
              <a:gd name="connsiteY11-3254" fmla="*/ 8593 h 10000"/>
              <a:gd name="connsiteX12-3255" fmla="*/ 2304 w 10000"/>
              <a:gd name="connsiteY12-3256" fmla="*/ 8702 h 10000"/>
              <a:gd name="connsiteX13-3257" fmla="*/ 2723 w 10000"/>
              <a:gd name="connsiteY13-3258" fmla="*/ 8921 h 10000"/>
              <a:gd name="connsiteX14-3259" fmla="*/ 3325 w 10000"/>
              <a:gd name="connsiteY14-3260" fmla="*/ 8921 h 10000"/>
              <a:gd name="connsiteX15-3261" fmla="*/ 3953 w 10000"/>
              <a:gd name="connsiteY15-3262" fmla="*/ 9030 h 10000"/>
              <a:gd name="connsiteX16-3263" fmla="*/ 4581 w 10000"/>
              <a:gd name="connsiteY16-3264" fmla="*/ 9030 h 10000"/>
              <a:gd name="connsiteX17-3265" fmla="*/ 5209 w 10000"/>
              <a:gd name="connsiteY17-3266" fmla="*/ 9030 h 10000"/>
              <a:gd name="connsiteX18-3267" fmla="*/ 5838 w 10000"/>
              <a:gd name="connsiteY18-3268" fmla="*/ 9030 h 10000"/>
              <a:gd name="connsiteX19-3269" fmla="*/ 6466 w 10000"/>
              <a:gd name="connsiteY19-3270" fmla="*/ 9030 h 10000"/>
              <a:gd name="connsiteX20-3271" fmla="*/ 6885 w 10000"/>
              <a:gd name="connsiteY20-3272" fmla="*/ 8921 h 10000"/>
              <a:gd name="connsiteX21-3273" fmla="*/ 7513 w 10000"/>
              <a:gd name="connsiteY21-3274" fmla="*/ 8702 h 10000"/>
              <a:gd name="connsiteX22-3275" fmla="*/ 9581 w 10000"/>
              <a:gd name="connsiteY22-3276" fmla="*/ 8265 h 10000"/>
              <a:gd name="connsiteX23-3277" fmla="*/ 9791 w 10000"/>
              <a:gd name="connsiteY23-3278" fmla="*/ 8593 h 10000"/>
              <a:gd name="connsiteX24-3279" fmla="*/ 10000 w 10000"/>
              <a:gd name="connsiteY24-3280" fmla="*/ 8811 h 10000"/>
              <a:gd name="connsiteX25-3281" fmla="*/ 10000 w 10000"/>
              <a:gd name="connsiteY25-3282" fmla="*/ 8921 h 10000"/>
              <a:gd name="connsiteX26-3283" fmla="*/ 10000 w 10000"/>
              <a:gd name="connsiteY26-3284" fmla="*/ 9030 h 10000"/>
              <a:gd name="connsiteX27-3285" fmla="*/ 10000 w 10000"/>
              <a:gd name="connsiteY27-3286" fmla="*/ 9126 h 10000"/>
              <a:gd name="connsiteX28-3287" fmla="*/ 9791 w 10000"/>
              <a:gd name="connsiteY28-3288" fmla="*/ 9235 h 10000"/>
              <a:gd name="connsiteX29-3289" fmla="*/ 9581 w 10000"/>
              <a:gd name="connsiteY29-3290" fmla="*/ 9344 h 10000"/>
              <a:gd name="connsiteX30-3291" fmla="*/ 9372 w 10000"/>
              <a:gd name="connsiteY30-3292" fmla="*/ 9454 h 10000"/>
              <a:gd name="connsiteX31-3293" fmla="*/ 8953 w 10000"/>
              <a:gd name="connsiteY31-3294" fmla="*/ 9563 h 10000"/>
              <a:gd name="connsiteX32-3295" fmla="*/ 8534 w 10000"/>
              <a:gd name="connsiteY32-3296" fmla="*/ 9672 h 10000"/>
              <a:gd name="connsiteX33-3297" fmla="*/ 7723 w 10000"/>
              <a:gd name="connsiteY33-3298" fmla="*/ 9891 h 10000"/>
              <a:gd name="connsiteX34-3299" fmla="*/ 6885 w 10000"/>
              <a:gd name="connsiteY34-3300" fmla="*/ 10000 h 10000"/>
              <a:gd name="connsiteX35-3301" fmla="*/ 6047 w 10000"/>
              <a:gd name="connsiteY35-3302" fmla="*/ 10000 h 10000"/>
              <a:gd name="connsiteX36-3303" fmla="*/ 5419 w 10000"/>
              <a:gd name="connsiteY36-3304" fmla="*/ 10000 h 10000"/>
              <a:gd name="connsiteX37-3305" fmla="*/ 4791 w 10000"/>
              <a:gd name="connsiteY37-3306" fmla="*/ 10000 h 10000"/>
              <a:gd name="connsiteX38-3307" fmla="*/ 4372 w 10000"/>
              <a:gd name="connsiteY38-3308" fmla="*/ 10000 h 10000"/>
              <a:gd name="connsiteX39-3309" fmla="*/ 3743 w 10000"/>
              <a:gd name="connsiteY39-3310" fmla="*/ 10000 h 10000"/>
              <a:gd name="connsiteX40-3311" fmla="*/ 3325 w 10000"/>
              <a:gd name="connsiteY40-3312" fmla="*/ 9891 h 10000"/>
              <a:gd name="connsiteX41-3313" fmla="*/ 2906 w 10000"/>
              <a:gd name="connsiteY41-3314" fmla="*/ 9891 h 10000"/>
              <a:gd name="connsiteX42-3315" fmla="*/ 2513 w 10000"/>
              <a:gd name="connsiteY42-3316" fmla="*/ 9781 h 10000"/>
              <a:gd name="connsiteX43-3317" fmla="*/ 2094 w 10000"/>
              <a:gd name="connsiteY43-3318" fmla="*/ 9672 h 10000"/>
              <a:gd name="connsiteX44-3319" fmla="*/ 1885 w 10000"/>
              <a:gd name="connsiteY44-3320" fmla="*/ 9563 h 10000"/>
              <a:gd name="connsiteX45-3321" fmla="*/ 1466 w 10000"/>
              <a:gd name="connsiteY45-3322" fmla="*/ 9344 h 10000"/>
              <a:gd name="connsiteX46-3323" fmla="*/ 1257 w 10000"/>
              <a:gd name="connsiteY46-3324" fmla="*/ 9126 h 10000"/>
              <a:gd name="connsiteX47-3325" fmla="*/ 1047 w 10000"/>
              <a:gd name="connsiteY47-3326" fmla="*/ 8811 h 10000"/>
              <a:gd name="connsiteX48-3327" fmla="*/ 838 w 10000"/>
              <a:gd name="connsiteY48-3328" fmla="*/ 8593 h 10000"/>
              <a:gd name="connsiteX49-3329" fmla="*/ 628 w 10000"/>
              <a:gd name="connsiteY49-3330" fmla="*/ 8374 h 10000"/>
              <a:gd name="connsiteX50-3331" fmla="*/ 628 w 10000"/>
              <a:gd name="connsiteY50-3332" fmla="*/ 8156 h 10000"/>
              <a:gd name="connsiteX51-3333" fmla="*/ 419 w 10000"/>
              <a:gd name="connsiteY51-3334" fmla="*/ 7937 h 10000"/>
              <a:gd name="connsiteX52-3335" fmla="*/ 419 w 10000"/>
              <a:gd name="connsiteY52-3336" fmla="*/ 7609 h 10000"/>
              <a:gd name="connsiteX53-3337" fmla="*/ 419 w 10000"/>
              <a:gd name="connsiteY53-3338" fmla="*/ 7391 h 10000"/>
              <a:gd name="connsiteX54-3339" fmla="*/ 419 w 10000"/>
              <a:gd name="connsiteY54-3340" fmla="*/ 6954 h 10000"/>
              <a:gd name="connsiteX55-3341" fmla="*/ 419 w 10000"/>
              <a:gd name="connsiteY55-3342" fmla="*/ 6626 h 10000"/>
              <a:gd name="connsiteX56-3343" fmla="*/ 419 w 10000"/>
              <a:gd name="connsiteY56-3344" fmla="*/ 6202 h 10000"/>
              <a:gd name="connsiteX57-3345" fmla="*/ 419 w 10000"/>
              <a:gd name="connsiteY57-3346" fmla="*/ 4454 h 10000"/>
              <a:gd name="connsiteX58-3347" fmla="*/ 419 w 10000"/>
              <a:gd name="connsiteY58-3348" fmla="*/ 2719 h 10000"/>
              <a:gd name="connsiteX59-3349" fmla="*/ 419 w 10000"/>
              <a:gd name="connsiteY59-3350" fmla="*/ 2281 h 10000"/>
              <a:gd name="connsiteX60-3351" fmla="*/ 419 w 10000"/>
              <a:gd name="connsiteY60-3352" fmla="*/ 1954 h 10000"/>
              <a:gd name="connsiteX61-3353" fmla="*/ 419 w 10000"/>
              <a:gd name="connsiteY61-3354" fmla="*/ 1626 h 10000"/>
              <a:gd name="connsiteX62-3355" fmla="*/ 419 w 10000"/>
              <a:gd name="connsiteY62-3356" fmla="*/ 1298 h 10000"/>
              <a:gd name="connsiteX63-3357" fmla="*/ 419 w 10000"/>
              <a:gd name="connsiteY63-3358" fmla="*/ 1093 h 10000"/>
              <a:gd name="connsiteX64-3359" fmla="*/ 419 w 10000"/>
              <a:gd name="connsiteY64-3360" fmla="*/ 874 h 10000"/>
              <a:gd name="connsiteX65-3361" fmla="*/ 419 w 10000"/>
              <a:gd name="connsiteY65-3362" fmla="*/ 656 h 10000"/>
              <a:gd name="connsiteX66-3363" fmla="*/ 209 w 10000"/>
              <a:gd name="connsiteY66-3364" fmla="*/ 546 h 10000"/>
              <a:gd name="connsiteX67-3365" fmla="*/ 0 w 10000"/>
              <a:gd name="connsiteY67-3366" fmla="*/ 328 h 10000"/>
              <a:gd name="connsiteX68-3367" fmla="*/ 0 w 10000"/>
              <a:gd name="connsiteY68-3368" fmla="*/ 219 h 10000"/>
              <a:gd name="connsiteX69-3369" fmla="*/ 0 w 10000"/>
              <a:gd name="connsiteY69-3370" fmla="*/ 109 h 10000"/>
              <a:gd name="connsiteX70-3371" fmla="*/ 209 w 10000"/>
              <a:gd name="connsiteY70-3372" fmla="*/ 0 h 10000"/>
              <a:gd name="connsiteX71-3373" fmla="*/ 209 w 10000"/>
              <a:gd name="connsiteY71-3374" fmla="*/ 0 h 10000"/>
              <a:gd name="connsiteX72-3375" fmla="*/ 628 w 10000"/>
              <a:gd name="connsiteY72-3376" fmla="*/ 0 h 10000"/>
              <a:gd name="connsiteX73-3377" fmla="*/ 838 w 10000"/>
              <a:gd name="connsiteY73-3378" fmla="*/ 0 h 10000"/>
              <a:gd name="connsiteX74-3379" fmla="*/ 1257 w 10000"/>
              <a:gd name="connsiteY74-3380" fmla="*/ 109 h 10000"/>
              <a:gd name="connsiteX75-3381" fmla="*/ 1675 w 10000"/>
              <a:gd name="connsiteY75-3382" fmla="*/ 328 h 10000"/>
              <a:gd name="connsiteX76-3383" fmla="*/ 1885 w 10000"/>
              <a:gd name="connsiteY76-3384" fmla="*/ 437 h 10000"/>
              <a:gd name="connsiteX77-3385" fmla="*/ 2094 w 10000"/>
              <a:gd name="connsiteY77-3386" fmla="*/ 546 h 10000"/>
              <a:gd name="connsiteX78-3387" fmla="*/ 2094 w 10000"/>
              <a:gd name="connsiteY78-3388" fmla="*/ 656 h 10000"/>
              <a:gd name="connsiteX79-3389" fmla="*/ 2094 w 10000"/>
              <a:gd name="connsiteY79-3390" fmla="*/ 874 h 10000"/>
              <a:gd name="connsiteX80-3391" fmla="*/ 1885 w 10000"/>
              <a:gd name="connsiteY80-3392" fmla="*/ 1298 h 10000"/>
              <a:gd name="connsiteX81-3393" fmla="*/ 1885 w 10000"/>
              <a:gd name="connsiteY81-3394" fmla="*/ 1516 h 10000"/>
              <a:gd name="connsiteX82-3395" fmla="*/ 1675 w 10000"/>
              <a:gd name="connsiteY82-3396" fmla="*/ 1844 h 10000"/>
              <a:gd name="connsiteX83-3397" fmla="*/ 1675 w 10000"/>
              <a:gd name="connsiteY83-3398" fmla="*/ 2391 h 10000"/>
              <a:gd name="connsiteX84-3399" fmla="*/ 1466 w 10000"/>
              <a:gd name="connsiteY84-3400" fmla="*/ 2937 h 10000"/>
              <a:gd name="connsiteX85-3401" fmla="*/ 1466 w 10000"/>
              <a:gd name="connsiteY85-3402" fmla="*/ 2937 h 10000"/>
              <a:gd name="connsiteX0-3403" fmla="*/ 1466 w 10000"/>
              <a:gd name="connsiteY0-3404" fmla="*/ 2937 h 10000"/>
              <a:gd name="connsiteX1-3405" fmla="*/ 1466 w 10000"/>
              <a:gd name="connsiteY1-3406" fmla="*/ 3484 h 10000"/>
              <a:gd name="connsiteX2-3407" fmla="*/ 1466 w 10000"/>
              <a:gd name="connsiteY2-3408" fmla="*/ 4016 h 10000"/>
              <a:gd name="connsiteX3-3409" fmla="*/ 1466 w 10000"/>
              <a:gd name="connsiteY3-3410" fmla="*/ 4563 h 10000"/>
              <a:gd name="connsiteX4-3411" fmla="*/ 1466 w 10000"/>
              <a:gd name="connsiteY4-3412" fmla="*/ 5000 h 10000"/>
              <a:gd name="connsiteX5-3413" fmla="*/ 1257 w 10000"/>
              <a:gd name="connsiteY5-3414" fmla="*/ 5437 h 10000"/>
              <a:gd name="connsiteX6-3415" fmla="*/ 1257 w 10000"/>
              <a:gd name="connsiteY6-3416" fmla="*/ 5984 h 10000"/>
              <a:gd name="connsiteX7-3417" fmla="*/ 1466 w 10000"/>
              <a:gd name="connsiteY7-3418" fmla="*/ 7063 h 10000"/>
              <a:gd name="connsiteX8-3419" fmla="*/ 1466 w 10000"/>
              <a:gd name="connsiteY8-3420" fmla="*/ 7500 h 10000"/>
              <a:gd name="connsiteX9-3421" fmla="*/ 1675 w 10000"/>
              <a:gd name="connsiteY9-3422" fmla="*/ 7937 h 10000"/>
              <a:gd name="connsiteX10-3423" fmla="*/ 1885 w 10000"/>
              <a:gd name="connsiteY10-3424" fmla="*/ 8265 h 10000"/>
              <a:gd name="connsiteX11-3425" fmla="*/ 2094 w 10000"/>
              <a:gd name="connsiteY11-3426" fmla="*/ 8593 h 10000"/>
              <a:gd name="connsiteX12-3427" fmla="*/ 2304 w 10000"/>
              <a:gd name="connsiteY12-3428" fmla="*/ 8702 h 10000"/>
              <a:gd name="connsiteX13-3429" fmla="*/ 2723 w 10000"/>
              <a:gd name="connsiteY13-3430" fmla="*/ 8921 h 10000"/>
              <a:gd name="connsiteX14-3431" fmla="*/ 3325 w 10000"/>
              <a:gd name="connsiteY14-3432" fmla="*/ 8921 h 10000"/>
              <a:gd name="connsiteX15-3433" fmla="*/ 3953 w 10000"/>
              <a:gd name="connsiteY15-3434" fmla="*/ 9030 h 10000"/>
              <a:gd name="connsiteX16-3435" fmla="*/ 4581 w 10000"/>
              <a:gd name="connsiteY16-3436" fmla="*/ 9030 h 10000"/>
              <a:gd name="connsiteX17-3437" fmla="*/ 5209 w 10000"/>
              <a:gd name="connsiteY17-3438" fmla="*/ 9030 h 10000"/>
              <a:gd name="connsiteX18-3439" fmla="*/ 5838 w 10000"/>
              <a:gd name="connsiteY18-3440" fmla="*/ 9030 h 10000"/>
              <a:gd name="connsiteX19-3441" fmla="*/ 6466 w 10000"/>
              <a:gd name="connsiteY19-3442" fmla="*/ 9030 h 10000"/>
              <a:gd name="connsiteX20-3443" fmla="*/ 6885 w 10000"/>
              <a:gd name="connsiteY20-3444" fmla="*/ 8921 h 10000"/>
              <a:gd name="connsiteX21-3445" fmla="*/ 7513 w 10000"/>
              <a:gd name="connsiteY21-3446" fmla="*/ 8702 h 10000"/>
              <a:gd name="connsiteX22-3447" fmla="*/ 9791 w 10000"/>
              <a:gd name="connsiteY22-3448" fmla="*/ 8593 h 10000"/>
              <a:gd name="connsiteX23-3449" fmla="*/ 10000 w 10000"/>
              <a:gd name="connsiteY23-3450" fmla="*/ 8811 h 10000"/>
              <a:gd name="connsiteX24-3451" fmla="*/ 10000 w 10000"/>
              <a:gd name="connsiteY24-3452" fmla="*/ 8921 h 10000"/>
              <a:gd name="connsiteX25-3453" fmla="*/ 10000 w 10000"/>
              <a:gd name="connsiteY25-3454" fmla="*/ 9030 h 10000"/>
              <a:gd name="connsiteX26-3455" fmla="*/ 10000 w 10000"/>
              <a:gd name="connsiteY26-3456" fmla="*/ 9126 h 10000"/>
              <a:gd name="connsiteX27-3457" fmla="*/ 9791 w 10000"/>
              <a:gd name="connsiteY27-3458" fmla="*/ 9235 h 10000"/>
              <a:gd name="connsiteX28-3459" fmla="*/ 9581 w 10000"/>
              <a:gd name="connsiteY28-3460" fmla="*/ 9344 h 10000"/>
              <a:gd name="connsiteX29-3461" fmla="*/ 9372 w 10000"/>
              <a:gd name="connsiteY29-3462" fmla="*/ 9454 h 10000"/>
              <a:gd name="connsiteX30-3463" fmla="*/ 8953 w 10000"/>
              <a:gd name="connsiteY30-3464" fmla="*/ 9563 h 10000"/>
              <a:gd name="connsiteX31-3465" fmla="*/ 8534 w 10000"/>
              <a:gd name="connsiteY31-3466" fmla="*/ 9672 h 10000"/>
              <a:gd name="connsiteX32-3467" fmla="*/ 7723 w 10000"/>
              <a:gd name="connsiteY32-3468" fmla="*/ 9891 h 10000"/>
              <a:gd name="connsiteX33-3469" fmla="*/ 6885 w 10000"/>
              <a:gd name="connsiteY33-3470" fmla="*/ 10000 h 10000"/>
              <a:gd name="connsiteX34-3471" fmla="*/ 6047 w 10000"/>
              <a:gd name="connsiteY34-3472" fmla="*/ 10000 h 10000"/>
              <a:gd name="connsiteX35-3473" fmla="*/ 5419 w 10000"/>
              <a:gd name="connsiteY35-3474" fmla="*/ 10000 h 10000"/>
              <a:gd name="connsiteX36-3475" fmla="*/ 4791 w 10000"/>
              <a:gd name="connsiteY36-3476" fmla="*/ 10000 h 10000"/>
              <a:gd name="connsiteX37-3477" fmla="*/ 4372 w 10000"/>
              <a:gd name="connsiteY37-3478" fmla="*/ 10000 h 10000"/>
              <a:gd name="connsiteX38-3479" fmla="*/ 3743 w 10000"/>
              <a:gd name="connsiteY38-3480" fmla="*/ 10000 h 10000"/>
              <a:gd name="connsiteX39-3481" fmla="*/ 3325 w 10000"/>
              <a:gd name="connsiteY39-3482" fmla="*/ 9891 h 10000"/>
              <a:gd name="connsiteX40-3483" fmla="*/ 2906 w 10000"/>
              <a:gd name="connsiteY40-3484" fmla="*/ 9891 h 10000"/>
              <a:gd name="connsiteX41-3485" fmla="*/ 2513 w 10000"/>
              <a:gd name="connsiteY41-3486" fmla="*/ 9781 h 10000"/>
              <a:gd name="connsiteX42-3487" fmla="*/ 2094 w 10000"/>
              <a:gd name="connsiteY42-3488" fmla="*/ 9672 h 10000"/>
              <a:gd name="connsiteX43-3489" fmla="*/ 1885 w 10000"/>
              <a:gd name="connsiteY43-3490" fmla="*/ 9563 h 10000"/>
              <a:gd name="connsiteX44-3491" fmla="*/ 1466 w 10000"/>
              <a:gd name="connsiteY44-3492" fmla="*/ 9344 h 10000"/>
              <a:gd name="connsiteX45-3493" fmla="*/ 1257 w 10000"/>
              <a:gd name="connsiteY45-3494" fmla="*/ 9126 h 10000"/>
              <a:gd name="connsiteX46-3495" fmla="*/ 1047 w 10000"/>
              <a:gd name="connsiteY46-3496" fmla="*/ 8811 h 10000"/>
              <a:gd name="connsiteX47-3497" fmla="*/ 838 w 10000"/>
              <a:gd name="connsiteY47-3498" fmla="*/ 8593 h 10000"/>
              <a:gd name="connsiteX48-3499" fmla="*/ 628 w 10000"/>
              <a:gd name="connsiteY48-3500" fmla="*/ 8374 h 10000"/>
              <a:gd name="connsiteX49-3501" fmla="*/ 628 w 10000"/>
              <a:gd name="connsiteY49-3502" fmla="*/ 8156 h 10000"/>
              <a:gd name="connsiteX50-3503" fmla="*/ 419 w 10000"/>
              <a:gd name="connsiteY50-3504" fmla="*/ 7937 h 10000"/>
              <a:gd name="connsiteX51-3505" fmla="*/ 419 w 10000"/>
              <a:gd name="connsiteY51-3506" fmla="*/ 7609 h 10000"/>
              <a:gd name="connsiteX52-3507" fmla="*/ 419 w 10000"/>
              <a:gd name="connsiteY52-3508" fmla="*/ 7391 h 10000"/>
              <a:gd name="connsiteX53-3509" fmla="*/ 419 w 10000"/>
              <a:gd name="connsiteY53-3510" fmla="*/ 6954 h 10000"/>
              <a:gd name="connsiteX54-3511" fmla="*/ 419 w 10000"/>
              <a:gd name="connsiteY54-3512" fmla="*/ 6626 h 10000"/>
              <a:gd name="connsiteX55-3513" fmla="*/ 419 w 10000"/>
              <a:gd name="connsiteY55-3514" fmla="*/ 6202 h 10000"/>
              <a:gd name="connsiteX56-3515" fmla="*/ 419 w 10000"/>
              <a:gd name="connsiteY56-3516" fmla="*/ 4454 h 10000"/>
              <a:gd name="connsiteX57-3517" fmla="*/ 419 w 10000"/>
              <a:gd name="connsiteY57-3518" fmla="*/ 2719 h 10000"/>
              <a:gd name="connsiteX58-3519" fmla="*/ 419 w 10000"/>
              <a:gd name="connsiteY58-3520" fmla="*/ 2281 h 10000"/>
              <a:gd name="connsiteX59-3521" fmla="*/ 419 w 10000"/>
              <a:gd name="connsiteY59-3522" fmla="*/ 1954 h 10000"/>
              <a:gd name="connsiteX60-3523" fmla="*/ 419 w 10000"/>
              <a:gd name="connsiteY60-3524" fmla="*/ 1626 h 10000"/>
              <a:gd name="connsiteX61-3525" fmla="*/ 419 w 10000"/>
              <a:gd name="connsiteY61-3526" fmla="*/ 1298 h 10000"/>
              <a:gd name="connsiteX62-3527" fmla="*/ 419 w 10000"/>
              <a:gd name="connsiteY62-3528" fmla="*/ 1093 h 10000"/>
              <a:gd name="connsiteX63-3529" fmla="*/ 419 w 10000"/>
              <a:gd name="connsiteY63-3530" fmla="*/ 874 h 10000"/>
              <a:gd name="connsiteX64-3531" fmla="*/ 419 w 10000"/>
              <a:gd name="connsiteY64-3532" fmla="*/ 656 h 10000"/>
              <a:gd name="connsiteX65-3533" fmla="*/ 209 w 10000"/>
              <a:gd name="connsiteY65-3534" fmla="*/ 546 h 10000"/>
              <a:gd name="connsiteX66-3535" fmla="*/ 0 w 10000"/>
              <a:gd name="connsiteY66-3536" fmla="*/ 328 h 10000"/>
              <a:gd name="connsiteX67-3537" fmla="*/ 0 w 10000"/>
              <a:gd name="connsiteY67-3538" fmla="*/ 219 h 10000"/>
              <a:gd name="connsiteX68-3539" fmla="*/ 0 w 10000"/>
              <a:gd name="connsiteY68-3540" fmla="*/ 109 h 10000"/>
              <a:gd name="connsiteX69-3541" fmla="*/ 209 w 10000"/>
              <a:gd name="connsiteY69-3542" fmla="*/ 0 h 10000"/>
              <a:gd name="connsiteX70-3543" fmla="*/ 209 w 10000"/>
              <a:gd name="connsiteY70-3544" fmla="*/ 0 h 10000"/>
              <a:gd name="connsiteX71-3545" fmla="*/ 628 w 10000"/>
              <a:gd name="connsiteY71-3546" fmla="*/ 0 h 10000"/>
              <a:gd name="connsiteX72-3547" fmla="*/ 838 w 10000"/>
              <a:gd name="connsiteY72-3548" fmla="*/ 0 h 10000"/>
              <a:gd name="connsiteX73-3549" fmla="*/ 1257 w 10000"/>
              <a:gd name="connsiteY73-3550" fmla="*/ 109 h 10000"/>
              <a:gd name="connsiteX74-3551" fmla="*/ 1675 w 10000"/>
              <a:gd name="connsiteY74-3552" fmla="*/ 328 h 10000"/>
              <a:gd name="connsiteX75-3553" fmla="*/ 1885 w 10000"/>
              <a:gd name="connsiteY75-3554" fmla="*/ 437 h 10000"/>
              <a:gd name="connsiteX76-3555" fmla="*/ 2094 w 10000"/>
              <a:gd name="connsiteY76-3556" fmla="*/ 546 h 10000"/>
              <a:gd name="connsiteX77-3557" fmla="*/ 2094 w 10000"/>
              <a:gd name="connsiteY77-3558" fmla="*/ 656 h 10000"/>
              <a:gd name="connsiteX78-3559" fmla="*/ 2094 w 10000"/>
              <a:gd name="connsiteY78-3560" fmla="*/ 874 h 10000"/>
              <a:gd name="connsiteX79-3561" fmla="*/ 1885 w 10000"/>
              <a:gd name="connsiteY79-3562" fmla="*/ 1298 h 10000"/>
              <a:gd name="connsiteX80-3563" fmla="*/ 1885 w 10000"/>
              <a:gd name="connsiteY80-3564" fmla="*/ 1516 h 10000"/>
              <a:gd name="connsiteX81-3565" fmla="*/ 1675 w 10000"/>
              <a:gd name="connsiteY81-3566" fmla="*/ 1844 h 10000"/>
              <a:gd name="connsiteX82-3567" fmla="*/ 1675 w 10000"/>
              <a:gd name="connsiteY82-3568" fmla="*/ 2391 h 10000"/>
              <a:gd name="connsiteX83-3569" fmla="*/ 1466 w 10000"/>
              <a:gd name="connsiteY83-3570" fmla="*/ 2937 h 10000"/>
              <a:gd name="connsiteX84-3571" fmla="*/ 1466 w 10000"/>
              <a:gd name="connsiteY84-3572" fmla="*/ 2937 h 10000"/>
              <a:gd name="connsiteX0-3573" fmla="*/ 1466 w 10000"/>
              <a:gd name="connsiteY0-3574" fmla="*/ 2937 h 10000"/>
              <a:gd name="connsiteX1-3575" fmla="*/ 1466 w 10000"/>
              <a:gd name="connsiteY1-3576" fmla="*/ 3484 h 10000"/>
              <a:gd name="connsiteX2-3577" fmla="*/ 1466 w 10000"/>
              <a:gd name="connsiteY2-3578" fmla="*/ 4016 h 10000"/>
              <a:gd name="connsiteX3-3579" fmla="*/ 1466 w 10000"/>
              <a:gd name="connsiteY3-3580" fmla="*/ 4563 h 10000"/>
              <a:gd name="connsiteX4-3581" fmla="*/ 1466 w 10000"/>
              <a:gd name="connsiteY4-3582" fmla="*/ 5000 h 10000"/>
              <a:gd name="connsiteX5-3583" fmla="*/ 1257 w 10000"/>
              <a:gd name="connsiteY5-3584" fmla="*/ 5437 h 10000"/>
              <a:gd name="connsiteX6-3585" fmla="*/ 1257 w 10000"/>
              <a:gd name="connsiteY6-3586" fmla="*/ 5984 h 10000"/>
              <a:gd name="connsiteX7-3587" fmla="*/ 1466 w 10000"/>
              <a:gd name="connsiteY7-3588" fmla="*/ 7063 h 10000"/>
              <a:gd name="connsiteX8-3589" fmla="*/ 1466 w 10000"/>
              <a:gd name="connsiteY8-3590" fmla="*/ 7500 h 10000"/>
              <a:gd name="connsiteX9-3591" fmla="*/ 1675 w 10000"/>
              <a:gd name="connsiteY9-3592" fmla="*/ 7937 h 10000"/>
              <a:gd name="connsiteX10-3593" fmla="*/ 1885 w 10000"/>
              <a:gd name="connsiteY10-3594" fmla="*/ 8265 h 10000"/>
              <a:gd name="connsiteX11-3595" fmla="*/ 2094 w 10000"/>
              <a:gd name="connsiteY11-3596" fmla="*/ 8593 h 10000"/>
              <a:gd name="connsiteX12-3597" fmla="*/ 2304 w 10000"/>
              <a:gd name="connsiteY12-3598" fmla="*/ 8702 h 10000"/>
              <a:gd name="connsiteX13-3599" fmla="*/ 2723 w 10000"/>
              <a:gd name="connsiteY13-3600" fmla="*/ 8921 h 10000"/>
              <a:gd name="connsiteX14-3601" fmla="*/ 3325 w 10000"/>
              <a:gd name="connsiteY14-3602" fmla="*/ 8921 h 10000"/>
              <a:gd name="connsiteX15-3603" fmla="*/ 3953 w 10000"/>
              <a:gd name="connsiteY15-3604" fmla="*/ 9030 h 10000"/>
              <a:gd name="connsiteX16-3605" fmla="*/ 4581 w 10000"/>
              <a:gd name="connsiteY16-3606" fmla="*/ 9030 h 10000"/>
              <a:gd name="connsiteX17-3607" fmla="*/ 5209 w 10000"/>
              <a:gd name="connsiteY17-3608" fmla="*/ 9030 h 10000"/>
              <a:gd name="connsiteX18-3609" fmla="*/ 5838 w 10000"/>
              <a:gd name="connsiteY18-3610" fmla="*/ 9030 h 10000"/>
              <a:gd name="connsiteX19-3611" fmla="*/ 6466 w 10000"/>
              <a:gd name="connsiteY19-3612" fmla="*/ 9030 h 10000"/>
              <a:gd name="connsiteX20-3613" fmla="*/ 6885 w 10000"/>
              <a:gd name="connsiteY20-3614" fmla="*/ 8921 h 10000"/>
              <a:gd name="connsiteX21-3615" fmla="*/ 7513 w 10000"/>
              <a:gd name="connsiteY21-3616" fmla="*/ 8702 h 10000"/>
              <a:gd name="connsiteX22-3617" fmla="*/ 9791 w 10000"/>
              <a:gd name="connsiteY22-3618" fmla="*/ 8593 h 10000"/>
              <a:gd name="connsiteX23-3619" fmla="*/ 10000 w 10000"/>
              <a:gd name="connsiteY23-3620" fmla="*/ 8921 h 10000"/>
              <a:gd name="connsiteX24-3621" fmla="*/ 10000 w 10000"/>
              <a:gd name="connsiteY24-3622" fmla="*/ 9030 h 10000"/>
              <a:gd name="connsiteX25-3623" fmla="*/ 10000 w 10000"/>
              <a:gd name="connsiteY25-3624" fmla="*/ 9126 h 10000"/>
              <a:gd name="connsiteX26-3625" fmla="*/ 9791 w 10000"/>
              <a:gd name="connsiteY26-3626" fmla="*/ 9235 h 10000"/>
              <a:gd name="connsiteX27-3627" fmla="*/ 9581 w 10000"/>
              <a:gd name="connsiteY27-3628" fmla="*/ 9344 h 10000"/>
              <a:gd name="connsiteX28-3629" fmla="*/ 9372 w 10000"/>
              <a:gd name="connsiteY28-3630" fmla="*/ 9454 h 10000"/>
              <a:gd name="connsiteX29-3631" fmla="*/ 8953 w 10000"/>
              <a:gd name="connsiteY29-3632" fmla="*/ 9563 h 10000"/>
              <a:gd name="connsiteX30-3633" fmla="*/ 8534 w 10000"/>
              <a:gd name="connsiteY30-3634" fmla="*/ 9672 h 10000"/>
              <a:gd name="connsiteX31-3635" fmla="*/ 7723 w 10000"/>
              <a:gd name="connsiteY31-3636" fmla="*/ 9891 h 10000"/>
              <a:gd name="connsiteX32-3637" fmla="*/ 6885 w 10000"/>
              <a:gd name="connsiteY32-3638" fmla="*/ 10000 h 10000"/>
              <a:gd name="connsiteX33-3639" fmla="*/ 6047 w 10000"/>
              <a:gd name="connsiteY33-3640" fmla="*/ 10000 h 10000"/>
              <a:gd name="connsiteX34-3641" fmla="*/ 5419 w 10000"/>
              <a:gd name="connsiteY34-3642" fmla="*/ 10000 h 10000"/>
              <a:gd name="connsiteX35-3643" fmla="*/ 4791 w 10000"/>
              <a:gd name="connsiteY35-3644" fmla="*/ 10000 h 10000"/>
              <a:gd name="connsiteX36-3645" fmla="*/ 4372 w 10000"/>
              <a:gd name="connsiteY36-3646" fmla="*/ 10000 h 10000"/>
              <a:gd name="connsiteX37-3647" fmla="*/ 3743 w 10000"/>
              <a:gd name="connsiteY37-3648" fmla="*/ 10000 h 10000"/>
              <a:gd name="connsiteX38-3649" fmla="*/ 3325 w 10000"/>
              <a:gd name="connsiteY38-3650" fmla="*/ 9891 h 10000"/>
              <a:gd name="connsiteX39-3651" fmla="*/ 2906 w 10000"/>
              <a:gd name="connsiteY39-3652" fmla="*/ 9891 h 10000"/>
              <a:gd name="connsiteX40-3653" fmla="*/ 2513 w 10000"/>
              <a:gd name="connsiteY40-3654" fmla="*/ 9781 h 10000"/>
              <a:gd name="connsiteX41-3655" fmla="*/ 2094 w 10000"/>
              <a:gd name="connsiteY41-3656" fmla="*/ 9672 h 10000"/>
              <a:gd name="connsiteX42-3657" fmla="*/ 1885 w 10000"/>
              <a:gd name="connsiteY42-3658" fmla="*/ 9563 h 10000"/>
              <a:gd name="connsiteX43-3659" fmla="*/ 1466 w 10000"/>
              <a:gd name="connsiteY43-3660" fmla="*/ 9344 h 10000"/>
              <a:gd name="connsiteX44-3661" fmla="*/ 1257 w 10000"/>
              <a:gd name="connsiteY44-3662" fmla="*/ 9126 h 10000"/>
              <a:gd name="connsiteX45-3663" fmla="*/ 1047 w 10000"/>
              <a:gd name="connsiteY45-3664" fmla="*/ 8811 h 10000"/>
              <a:gd name="connsiteX46-3665" fmla="*/ 838 w 10000"/>
              <a:gd name="connsiteY46-3666" fmla="*/ 8593 h 10000"/>
              <a:gd name="connsiteX47-3667" fmla="*/ 628 w 10000"/>
              <a:gd name="connsiteY47-3668" fmla="*/ 8374 h 10000"/>
              <a:gd name="connsiteX48-3669" fmla="*/ 628 w 10000"/>
              <a:gd name="connsiteY48-3670" fmla="*/ 8156 h 10000"/>
              <a:gd name="connsiteX49-3671" fmla="*/ 419 w 10000"/>
              <a:gd name="connsiteY49-3672" fmla="*/ 7937 h 10000"/>
              <a:gd name="connsiteX50-3673" fmla="*/ 419 w 10000"/>
              <a:gd name="connsiteY50-3674" fmla="*/ 7609 h 10000"/>
              <a:gd name="connsiteX51-3675" fmla="*/ 419 w 10000"/>
              <a:gd name="connsiteY51-3676" fmla="*/ 7391 h 10000"/>
              <a:gd name="connsiteX52-3677" fmla="*/ 419 w 10000"/>
              <a:gd name="connsiteY52-3678" fmla="*/ 6954 h 10000"/>
              <a:gd name="connsiteX53-3679" fmla="*/ 419 w 10000"/>
              <a:gd name="connsiteY53-3680" fmla="*/ 6626 h 10000"/>
              <a:gd name="connsiteX54-3681" fmla="*/ 419 w 10000"/>
              <a:gd name="connsiteY54-3682" fmla="*/ 6202 h 10000"/>
              <a:gd name="connsiteX55-3683" fmla="*/ 419 w 10000"/>
              <a:gd name="connsiteY55-3684" fmla="*/ 4454 h 10000"/>
              <a:gd name="connsiteX56-3685" fmla="*/ 419 w 10000"/>
              <a:gd name="connsiteY56-3686" fmla="*/ 2719 h 10000"/>
              <a:gd name="connsiteX57-3687" fmla="*/ 419 w 10000"/>
              <a:gd name="connsiteY57-3688" fmla="*/ 2281 h 10000"/>
              <a:gd name="connsiteX58-3689" fmla="*/ 419 w 10000"/>
              <a:gd name="connsiteY58-3690" fmla="*/ 1954 h 10000"/>
              <a:gd name="connsiteX59-3691" fmla="*/ 419 w 10000"/>
              <a:gd name="connsiteY59-3692" fmla="*/ 1626 h 10000"/>
              <a:gd name="connsiteX60-3693" fmla="*/ 419 w 10000"/>
              <a:gd name="connsiteY60-3694" fmla="*/ 1298 h 10000"/>
              <a:gd name="connsiteX61-3695" fmla="*/ 419 w 10000"/>
              <a:gd name="connsiteY61-3696" fmla="*/ 1093 h 10000"/>
              <a:gd name="connsiteX62-3697" fmla="*/ 419 w 10000"/>
              <a:gd name="connsiteY62-3698" fmla="*/ 874 h 10000"/>
              <a:gd name="connsiteX63-3699" fmla="*/ 419 w 10000"/>
              <a:gd name="connsiteY63-3700" fmla="*/ 656 h 10000"/>
              <a:gd name="connsiteX64-3701" fmla="*/ 209 w 10000"/>
              <a:gd name="connsiteY64-3702" fmla="*/ 546 h 10000"/>
              <a:gd name="connsiteX65-3703" fmla="*/ 0 w 10000"/>
              <a:gd name="connsiteY65-3704" fmla="*/ 328 h 10000"/>
              <a:gd name="connsiteX66-3705" fmla="*/ 0 w 10000"/>
              <a:gd name="connsiteY66-3706" fmla="*/ 219 h 10000"/>
              <a:gd name="connsiteX67-3707" fmla="*/ 0 w 10000"/>
              <a:gd name="connsiteY67-3708" fmla="*/ 109 h 10000"/>
              <a:gd name="connsiteX68-3709" fmla="*/ 209 w 10000"/>
              <a:gd name="connsiteY68-3710" fmla="*/ 0 h 10000"/>
              <a:gd name="connsiteX69-3711" fmla="*/ 209 w 10000"/>
              <a:gd name="connsiteY69-3712" fmla="*/ 0 h 10000"/>
              <a:gd name="connsiteX70-3713" fmla="*/ 628 w 10000"/>
              <a:gd name="connsiteY70-3714" fmla="*/ 0 h 10000"/>
              <a:gd name="connsiteX71-3715" fmla="*/ 838 w 10000"/>
              <a:gd name="connsiteY71-3716" fmla="*/ 0 h 10000"/>
              <a:gd name="connsiteX72-3717" fmla="*/ 1257 w 10000"/>
              <a:gd name="connsiteY72-3718" fmla="*/ 109 h 10000"/>
              <a:gd name="connsiteX73-3719" fmla="*/ 1675 w 10000"/>
              <a:gd name="connsiteY73-3720" fmla="*/ 328 h 10000"/>
              <a:gd name="connsiteX74-3721" fmla="*/ 1885 w 10000"/>
              <a:gd name="connsiteY74-3722" fmla="*/ 437 h 10000"/>
              <a:gd name="connsiteX75-3723" fmla="*/ 2094 w 10000"/>
              <a:gd name="connsiteY75-3724" fmla="*/ 546 h 10000"/>
              <a:gd name="connsiteX76-3725" fmla="*/ 2094 w 10000"/>
              <a:gd name="connsiteY76-3726" fmla="*/ 656 h 10000"/>
              <a:gd name="connsiteX77-3727" fmla="*/ 2094 w 10000"/>
              <a:gd name="connsiteY77-3728" fmla="*/ 874 h 10000"/>
              <a:gd name="connsiteX78-3729" fmla="*/ 1885 w 10000"/>
              <a:gd name="connsiteY78-3730" fmla="*/ 1298 h 10000"/>
              <a:gd name="connsiteX79-3731" fmla="*/ 1885 w 10000"/>
              <a:gd name="connsiteY79-3732" fmla="*/ 1516 h 10000"/>
              <a:gd name="connsiteX80-3733" fmla="*/ 1675 w 10000"/>
              <a:gd name="connsiteY80-3734" fmla="*/ 1844 h 10000"/>
              <a:gd name="connsiteX81-3735" fmla="*/ 1675 w 10000"/>
              <a:gd name="connsiteY81-3736" fmla="*/ 2391 h 10000"/>
              <a:gd name="connsiteX82-3737" fmla="*/ 1466 w 10000"/>
              <a:gd name="connsiteY82-3738" fmla="*/ 2937 h 10000"/>
              <a:gd name="connsiteX83-3739" fmla="*/ 1466 w 10000"/>
              <a:gd name="connsiteY83-3740" fmla="*/ 2937 h 10000"/>
              <a:gd name="connsiteX0-3741" fmla="*/ 1466 w 10000"/>
              <a:gd name="connsiteY0-3742" fmla="*/ 2937 h 10000"/>
              <a:gd name="connsiteX1-3743" fmla="*/ 1466 w 10000"/>
              <a:gd name="connsiteY1-3744" fmla="*/ 3484 h 10000"/>
              <a:gd name="connsiteX2-3745" fmla="*/ 1466 w 10000"/>
              <a:gd name="connsiteY2-3746" fmla="*/ 4016 h 10000"/>
              <a:gd name="connsiteX3-3747" fmla="*/ 1466 w 10000"/>
              <a:gd name="connsiteY3-3748" fmla="*/ 4563 h 10000"/>
              <a:gd name="connsiteX4-3749" fmla="*/ 1466 w 10000"/>
              <a:gd name="connsiteY4-3750" fmla="*/ 5000 h 10000"/>
              <a:gd name="connsiteX5-3751" fmla="*/ 1257 w 10000"/>
              <a:gd name="connsiteY5-3752" fmla="*/ 5437 h 10000"/>
              <a:gd name="connsiteX6-3753" fmla="*/ 1257 w 10000"/>
              <a:gd name="connsiteY6-3754" fmla="*/ 5984 h 10000"/>
              <a:gd name="connsiteX7-3755" fmla="*/ 1466 w 10000"/>
              <a:gd name="connsiteY7-3756" fmla="*/ 7063 h 10000"/>
              <a:gd name="connsiteX8-3757" fmla="*/ 1466 w 10000"/>
              <a:gd name="connsiteY8-3758" fmla="*/ 7500 h 10000"/>
              <a:gd name="connsiteX9-3759" fmla="*/ 1675 w 10000"/>
              <a:gd name="connsiteY9-3760" fmla="*/ 7937 h 10000"/>
              <a:gd name="connsiteX10-3761" fmla="*/ 1885 w 10000"/>
              <a:gd name="connsiteY10-3762" fmla="*/ 8265 h 10000"/>
              <a:gd name="connsiteX11-3763" fmla="*/ 2094 w 10000"/>
              <a:gd name="connsiteY11-3764" fmla="*/ 8593 h 10000"/>
              <a:gd name="connsiteX12-3765" fmla="*/ 2304 w 10000"/>
              <a:gd name="connsiteY12-3766" fmla="*/ 8702 h 10000"/>
              <a:gd name="connsiteX13-3767" fmla="*/ 2723 w 10000"/>
              <a:gd name="connsiteY13-3768" fmla="*/ 8921 h 10000"/>
              <a:gd name="connsiteX14-3769" fmla="*/ 3325 w 10000"/>
              <a:gd name="connsiteY14-3770" fmla="*/ 8921 h 10000"/>
              <a:gd name="connsiteX15-3771" fmla="*/ 3953 w 10000"/>
              <a:gd name="connsiteY15-3772" fmla="*/ 9030 h 10000"/>
              <a:gd name="connsiteX16-3773" fmla="*/ 4581 w 10000"/>
              <a:gd name="connsiteY16-3774" fmla="*/ 9030 h 10000"/>
              <a:gd name="connsiteX17-3775" fmla="*/ 5209 w 10000"/>
              <a:gd name="connsiteY17-3776" fmla="*/ 9030 h 10000"/>
              <a:gd name="connsiteX18-3777" fmla="*/ 5838 w 10000"/>
              <a:gd name="connsiteY18-3778" fmla="*/ 9030 h 10000"/>
              <a:gd name="connsiteX19-3779" fmla="*/ 6466 w 10000"/>
              <a:gd name="connsiteY19-3780" fmla="*/ 9030 h 10000"/>
              <a:gd name="connsiteX20-3781" fmla="*/ 6885 w 10000"/>
              <a:gd name="connsiteY20-3782" fmla="*/ 8921 h 10000"/>
              <a:gd name="connsiteX21-3783" fmla="*/ 7513 w 10000"/>
              <a:gd name="connsiteY21-3784" fmla="*/ 8702 h 10000"/>
              <a:gd name="connsiteX22-3785" fmla="*/ 10000 w 10000"/>
              <a:gd name="connsiteY22-3786" fmla="*/ 8921 h 10000"/>
              <a:gd name="connsiteX23-3787" fmla="*/ 10000 w 10000"/>
              <a:gd name="connsiteY23-3788" fmla="*/ 9030 h 10000"/>
              <a:gd name="connsiteX24-3789" fmla="*/ 10000 w 10000"/>
              <a:gd name="connsiteY24-3790" fmla="*/ 9126 h 10000"/>
              <a:gd name="connsiteX25-3791" fmla="*/ 9791 w 10000"/>
              <a:gd name="connsiteY25-3792" fmla="*/ 9235 h 10000"/>
              <a:gd name="connsiteX26-3793" fmla="*/ 9581 w 10000"/>
              <a:gd name="connsiteY26-3794" fmla="*/ 9344 h 10000"/>
              <a:gd name="connsiteX27-3795" fmla="*/ 9372 w 10000"/>
              <a:gd name="connsiteY27-3796" fmla="*/ 9454 h 10000"/>
              <a:gd name="connsiteX28-3797" fmla="*/ 8953 w 10000"/>
              <a:gd name="connsiteY28-3798" fmla="*/ 9563 h 10000"/>
              <a:gd name="connsiteX29-3799" fmla="*/ 8534 w 10000"/>
              <a:gd name="connsiteY29-3800" fmla="*/ 9672 h 10000"/>
              <a:gd name="connsiteX30-3801" fmla="*/ 7723 w 10000"/>
              <a:gd name="connsiteY30-3802" fmla="*/ 9891 h 10000"/>
              <a:gd name="connsiteX31-3803" fmla="*/ 6885 w 10000"/>
              <a:gd name="connsiteY31-3804" fmla="*/ 10000 h 10000"/>
              <a:gd name="connsiteX32-3805" fmla="*/ 6047 w 10000"/>
              <a:gd name="connsiteY32-3806" fmla="*/ 10000 h 10000"/>
              <a:gd name="connsiteX33-3807" fmla="*/ 5419 w 10000"/>
              <a:gd name="connsiteY33-3808" fmla="*/ 10000 h 10000"/>
              <a:gd name="connsiteX34-3809" fmla="*/ 4791 w 10000"/>
              <a:gd name="connsiteY34-3810" fmla="*/ 10000 h 10000"/>
              <a:gd name="connsiteX35-3811" fmla="*/ 4372 w 10000"/>
              <a:gd name="connsiteY35-3812" fmla="*/ 10000 h 10000"/>
              <a:gd name="connsiteX36-3813" fmla="*/ 3743 w 10000"/>
              <a:gd name="connsiteY36-3814" fmla="*/ 10000 h 10000"/>
              <a:gd name="connsiteX37-3815" fmla="*/ 3325 w 10000"/>
              <a:gd name="connsiteY37-3816" fmla="*/ 9891 h 10000"/>
              <a:gd name="connsiteX38-3817" fmla="*/ 2906 w 10000"/>
              <a:gd name="connsiteY38-3818" fmla="*/ 9891 h 10000"/>
              <a:gd name="connsiteX39-3819" fmla="*/ 2513 w 10000"/>
              <a:gd name="connsiteY39-3820" fmla="*/ 9781 h 10000"/>
              <a:gd name="connsiteX40-3821" fmla="*/ 2094 w 10000"/>
              <a:gd name="connsiteY40-3822" fmla="*/ 9672 h 10000"/>
              <a:gd name="connsiteX41-3823" fmla="*/ 1885 w 10000"/>
              <a:gd name="connsiteY41-3824" fmla="*/ 9563 h 10000"/>
              <a:gd name="connsiteX42-3825" fmla="*/ 1466 w 10000"/>
              <a:gd name="connsiteY42-3826" fmla="*/ 9344 h 10000"/>
              <a:gd name="connsiteX43-3827" fmla="*/ 1257 w 10000"/>
              <a:gd name="connsiteY43-3828" fmla="*/ 9126 h 10000"/>
              <a:gd name="connsiteX44-3829" fmla="*/ 1047 w 10000"/>
              <a:gd name="connsiteY44-3830" fmla="*/ 8811 h 10000"/>
              <a:gd name="connsiteX45-3831" fmla="*/ 838 w 10000"/>
              <a:gd name="connsiteY45-3832" fmla="*/ 8593 h 10000"/>
              <a:gd name="connsiteX46-3833" fmla="*/ 628 w 10000"/>
              <a:gd name="connsiteY46-3834" fmla="*/ 8374 h 10000"/>
              <a:gd name="connsiteX47-3835" fmla="*/ 628 w 10000"/>
              <a:gd name="connsiteY47-3836" fmla="*/ 8156 h 10000"/>
              <a:gd name="connsiteX48-3837" fmla="*/ 419 w 10000"/>
              <a:gd name="connsiteY48-3838" fmla="*/ 7937 h 10000"/>
              <a:gd name="connsiteX49-3839" fmla="*/ 419 w 10000"/>
              <a:gd name="connsiteY49-3840" fmla="*/ 7609 h 10000"/>
              <a:gd name="connsiteX50-3841" fmla="*/ 419 w 10000"/>
              <a:gd name="connsiteY50-3842" fmla="*/ 7391 h 10000"/>
              <a:gd name="connsiteX51-3843" fmla="*/ 419 w 10000"/>
              <a:gd name="connsiteY51-3844" fmla="*/ 6954 h 10000"/>
              <a:gd name="connsiteX52-3845" fmla="*/ 419 w 10000"/>
              <a:gd name="connsiteY52-3846" fmla="*/ 6626 h 10000"/>
              <a:gd name="connsiteX53-3847" fmla="*/ 419 w 10000"/>
              <a:gd name="connsiteY53-3848" fmla="*/ 6202 h 10000"/>
              <a:gd name="connsiteX54-3849" fmla="*/ 419 w 10000"/>
              <a:gd name="connsiteY54-3850" fmla="*/ 4454 h 10000"/>
              <a:gd name="connsiteX55-3851" fmla="*/ 419 w 10000"/>
              <a:gd name="connsiteY55-3852" fmla="*/ 2719 h 10000"/>
              <a:gd name="connsiteX56-3853" fmla="*/ 419 w 10000"/>
              <a:gd name="connsiteY56-3854" fmla="*/ 2281 h 10000"/>
              <a:gd name="connsiteX57-3855" fmla="*/ 419 w 10000"/>
              <a:gd name="connsiteY57-3856" fmla="*/ 1954 h 10000"/>
              <a:gd name="connsiteX58-3857" fmla="*/ 419 w 10000"/>
              <a:gd name="connsiteY58-3858" fmla="*/ 1626 h 10000"/>
              <a:gd name="connsiteX59-3859" fmla="*/ 419 w 10000"/>
              <a:gd name="connsiteY59-3860" fmla="*/ 1298 h 10000"/>
              <a:gd name="connsiteX60-3861" fmla="*/ 419 w 10000"/>
              <a:gd name="connsiteY60-3862" fmla="*/ 1093 h 10000"/>
              <a:gd name="connsiteX61-3863" fmla="*/ 419 w 10000"/>
              <a:gd name="connsiteY61-3864" fmla="*/ 874 h 10000"/>
              <a:gd name="connsiteX62-3865" fmla="*/ 419 w 10000"/>
              <a:gd name="connsiteY62-3866" fmla="*/ 656 h 10000"/>
              <a:gd name="connsiteX63-3867" fmla="*/ 209 w 10000"/>
              <a:gd name="connsiteY63-3868" fmla="*/ 546 h 10000"/>
              <a:gd name="connsiteX64-3869" fmla="*/ 0 w 10000"/>
              <a:gd name="connsiteY64-3870" fmla="*/ 328 h 10000"/>
              <a:gd name="connsiteX65-3871" fmla="*/ 0 w 10000"/>
              <a:gd name="connsiteY65-3872" fmla="*/ 219 h 10000"/>
              <a:gd name="connsiteX66-3873" fmla="*/ 0 w 10000"/>
              <a:gd name="connsiteY66-3874" fmla="*/ 109 h 10000"/>
              <a:gd name="connsiteX67-3875" fmla="*/ 209 w 10000"/>
              <a:gd name="connsiteY67-3876" fmla="*/ 0 h 10000"/>
              <a:gd name="connsiteX68-3877" fmla="*/ 209 w 10000"/>
              <a:gd name="connsiteY68-3878" fmla="*/ 0 h 10000"/>
              <a:gd name="connsiteX69-3879" fmla="*/ 628 w 10000"/>
              <a:gd name="connsiteY69-3880" fmla="*/ 0 h 10000"/>
              <a:gd name="connsiteX70-3881" fmla="*/ 838 w 10000"/>
              <a:gd name="connsiteY70-3882" fmla="*/ 0 h 10000"/>
              <a:gd name="connsiteX71-3883" fmla="*/ 1257 w 10000"/>
              <a:gd name="connsiteY71-3884" fmla="*/ 109 h 10000"/>
              <a:gd name="connsiteX72-3885" fmla="*/ 1675 w 10000"/>
              <a:gd name="connsiteY72-3886" fmla="*/ 328 h 10000"/>
              <a:gd name="connsiteX73-3887" fmla="*/ 1885 w 10000"/>
              <a:gd name="connsiteY73-3888" fmla="*/ 437 h 10000"/>
              <a:gd name="connsiteX74-3889" fmla="*/ 2094 w 10000"/>
              <a:gd name="connsiteY74-3890" fmla="*/ 546 h 10000"/>
              <a:gd name="connsiteX75-3891" fmla="*/ 2094 w 10000"/>
              <a:gd name="connsiteY75-3892" fmla="*/ 656 h 10000"/>
              <a:gd name="connsiteX76-3893" fmla="*/ 2094 w 10000"/>
              <a:gd name="connsiteY76-3894" fmla="*/ 874 h 10000"/>
              <a:gd name="connsiteX77-3895" fmla="*/ 1885 w 10000"/>
              <a:gd name="connsiteY77-3896" fmla="*/ 1298 h 10000"/>
              <a:gd name="connsiteX78-3897" fmla="*/ 1885 w 10000"/>
              <a:gd name="connsiteY78-3898" fmla="*/ 1516 h 10000"/>
              <a:gd name="connsiteX79-3899" fmla="*/ 1675 w 10000"/>
              <a:gd name="connsiteY79-3900" fmla="*/ 1844 h 10000"/>
              <a:gd name="connsiteX80-3901" fmla="*/ 1675 w 10000"/>
              <a:gd name="connsiteY80-3902" fmla="*/ 2391 h 10000"/>
              <a:gd name="connsiteX81-3903" fmla="*/ 1466 w 10000"/>
              <a:gd name="connsiteY81-3904" fmla="*/ 2937 h 10000"/>
              <a:gd name="connsiteX82-3905" fmla="*/ 1466 w 10000"/>
              <a:gd name="connsiteY82-3906" fmla="*/ 2937 h 10000"/>
              <a:gd name="connsiteX0-3907" fmla="*/ 1466 w 10000"/>
              <a:gd name="connsiteY0-3908" fmla="*/ 2937 h 10000"/>
              <a:gd name="connsiteX1-3909" fmla="*/ 1466 w 10000"/>
              <a:gd name="connsiteY1-3910" fmla="*/ 3484 h 10000"/>
              <a:gd name="connsiteX2-3911" fmla="*/ 1466 w 10000"/>
              <a:gd name="connsiteY2-3912" fmla="*/ 4016 h 10000"/>
              <a:gd name="connsiteX3-3913" fmla="*/ 1466 w 10000"/>
              <a:gd name="connsiteY3-3914" fmla="*/ 4563 h 10000"/>
              <a:gd name="connsiteX4-3915" fmla="*/ 1466 w 10000"/>
              <a:gd name="connsiteY4-3916" fmla="*/ 5000 h 10000"/>
              <a:gd name="connsiteX5-3917" fmla="*/ 1257 w 10000"/>
              <a:gd name="connsiteY5-3918" fmla="*/ 5437 h 10000"/>
              <a:gd name="connsiteX6-3919" fmla="*/ 1257 w 10000"/>
              <a:gd name="connsiteY6-3920" fmla="*/ 5984 h 10000"/>
              <a:gd name="connsiteX7-3921" fmla="*/ 1466 w 10000"/>
              <a:gd name="connsiteY7-3922" fmla="*/ 7063 h 10000"/>
              <a:gd name="connsiteX8-3923" fmla="*/ 1466 w 10000"/>
              <a:gd name="connsiteY8-3924" fmla="*/ 7500 h 10000"/>
              <a:gd name="connsiteX9-3925" fmla="*/ 1675 w 10000"/>
              <a:gd name="connsiteY9-3926" fmla="*/ 7937 h 10000"/>
              <a:gd name="connsiteX10-3927" fmla="*/ 1885 w 10000"/>
              <a:gd name="connsiteY10-3928" fmla="*/ 8265 h 10000"/>
              <a:gd name="connsiteX11-3929" fmla="*/ 2094 w 10000"/>
              <a:gd name="connsiteY11-3930" fmla="*/ 8593 h 10000"/>
              <a:gd name="connsiteX12-3931" fmla="*/ 2304 w 10000"/>
              <a:gd name="connsiteY12-3932" fmla="*/ 8702 h 10000"/>
              <a:gd name="connsiteX13-3933" fmla="*/ 2723 w 10000"/>
              <a:gd name="connsiteY13-3934" fmla="*/ 8921 h 10000"/>
              <a:gd name="connsiteX14-3935" fmla="*/ 3325 w 10000"/>
              <a:gd name="connsiteY14-3936" fmla="*/ 8921 h 10000"/>
              <a:gd name="connsiteX15-3937" fmla="*/ 3953 w 10000"/>
              <a:gd name="connsiteY15-3938" fmla="*/ 9030 h 10000"/>
              <a:gd name="connsiteX16-3939" fmla="*/ 4581 w 10000"/>
              <a:gd name="connsiteY16-3940" fmla="*/ 9030 h 10000"/>
              <a:gd name="connsiteX17-3941" fmla="*/ 5209 w 10000"/>
              <a:gd name="connsiteY17-3942" fmla="*/ 9030 h 10000"/>
              <a:gd name="connsiteX18-3943" fmla="*/ 5838 w 10000"/>
              <a:gd name="connsiteY18-3944" fmla="*/ 9030 h 10000"/>
              <a:gd name="connsiteX19-3945" fmla="*/ 6466 w 10000"/>
              <a:gd name="connsiteY19-3946" fmla="*/ 9030 h 10000"/>
              <a:gd name="connsiteX20-3947" fmla="*/ 6885 w 10000"/>
              <a:gd name="connsiteY20-3948" fmla="*/ 8921 h 10000"/>
              <a:gd name="connsiteX21-3949" fmla="*/ 7513 w 10000"/>
              <a:gd name="connsiteY21-3950" fmla="*/ 8702 h 10000"/>
              <a:gd name="connsiteX22-3951" fmla="*/ 10000 w 10000"/>
              <a:gd name="connsiteY22-3952" fmla="*/ 8921 h 10000"/>
              <a:gd name="connsiteX23-3953" fmla="*/ 10000 w 10000"/>
              <a:gd name="connsiteY23-3954" fmla="*/ 9126 h 10000"/>
              <a:gd name="connsiteX24-3955" fmla="*/ 9791 w 10000"/>
              <a:gd name="connsiteY24-3956" fmla="*/ 9235 h 10000"/>
              <a:gd name="connsiteX25-3957" fmla="*/ 9581 w 10000"/>
              <a:gd name="connsiteY25-3958" fmla="*/ 9344 h 10000"/>
              <a:gd name="connsiteX26-3959" fmla="*/ 9372 w 10000"/>
              <a:gd name="connsiteY26-3960" fmla="*/ 9454 h 10000"/>
              <a:gd name="connsiteX27-3961" fmla="*/ 8953 w 10000"/>
              <a:gd name="connsiteY27-3962" fmla="*/ 9563 h 10000"/>
              <a:gd name="connsiteX28-3963" fmla="*/ 8534 w 10000"/>
              <a:gd name="connsiteY28-3964" fmla="*/ 9672 h 10000"/>
              <a:gd name="connsiteX29-3965" fmla="*/ 7723 w 10000"/>
              <a:gd name="connsiteY29-3966" fmla="*/ 9891 h 10000"/>
              <a:gd name="connsiteX30-3967" fmla="*/ 6885 w 10000"/>
              <a:gd name="connsiteY30-3968" fmla="*/ 10000 h 10000"/>
              <a:gd name="connsiteX31-3969" fmla="*/ 6047 w 10000"/>
              <a:gd name="connsiteY31-3970" fmla="*/ 10000 h 10000"/>
              <a:gd name="connsiteX32-3971" fmla="*/ 5419 w 10000"/>
              <a:gd name="connsiteY32-3972" fmla="*/ 10000 h 10000"/>
              <a:gd name="connsiteX33-3973" fmla="*/ 4791 w 10000"/>
              <a:gd name="connsiteY33-3974" fmla="*/ 10000 h 10000"/>
              <a:gd name="connsiteX34-3975" fmla="*/ 4372 w 10000"/>
              <a:gd name="connsiteY34-3976" fmla="*/ 10000 h 10000"/>
              <a:gd name="connsiteX35-3977" fmla="*/ 3743 w 10000"/>
              <a:gd name="connsiteY35-3978" fmla="*/ 10000 h 10000"/>
              <a:gd name="connsiteX36-3979" fmla="*/ 3325 w 10000"/>
              <a:gd name="connsiteY36-3980" fmla="*/ 9891 h 10000"/>
              <a:gd name="connsiteX37-3981" fmla="*/ 2906 w 10000"/>
              <a:gd name="connsiteY37-3982" fmla="*/ 9891 h 10000"/>
              <a:gd name="connsiteX38-3983" fmla="*/ 2513 w 10000"/>
              <a:gd name="connsiteY38-3984" fmla="*/ 9781 h 10000"/>
              <a:gd name="connsiteX39-3985" fmla="*/ 2094 w 10000"/>
              <a:gd name="connsiteY39-3986" fmla="*/ 9672 h 10000"/>
              <a:gd name="connsiteX40-3987" fmla="*/ 1885 w 10000"/>
              <a:gd name="connsiteY40-3988" fmla="*/ 9563 h 10000"/>
              <a:gd name="connsiteX41-3989" fmla="*/ 1466 w 10000"/>
              <a:gd name="connsiteY41-3990" fmla="*/ 9344 h 10000"/>
              <a:gd name="connsiteX42-3991" fmla="*/ 1257 w 10000"/>
              <a:gd name="connsiteY42-3992" fmla="*/ 9126 h 10000"/>
              <a:gd name="connsiteX43-3993" fmla="*/ 1047 w 10000"/>
              <a:gd name="connsiteY43-3994" fmla="*/ 8811 h 10000"/>
              <a:gd name="connsiteX44-3995" fmla="*/ 838 w 10000"/>
              <a:gd name="connsiteY44-3996" fmla="*/ 8593 h 10000"/>
              <a:gd name="connsiteX45-3997" fmla="*/ 628 w 10000"/>
              <a:gd name="connsiteY45-3998" fmla="*/ 8374 h 10000"/>
              <a:gd name="connsiteX46-3999" fmla="*/ 628 w 10000"/>
              <a:gd name="connsiteY46-4000" fmla="*/ 8156 h 10000"/>
              <a:gd name="connsiteX47-4001" fmla="*/ 419 w 10000"/>
              <a:gd name="connsiteY47-4002" fmla="*/ 7937 h 10000"/>
              <a:gd name="connsiteX48-4003" fmla="*/ 419 w 10000"/>
              <a:gd name="connsiteY48-4004" fmla="*/ 7609 h 10000"/>
              <a:gd name="connsiteX49-4005" fmla="*/ 419 w 10000"/>
              <a:gd name="connsiteY49-4006" fmla="*/ 7391 h 10000"/>
              <a:gd name="connsiteX50-4007" fmla="*/ 419 w 10000"/>
              <a:gd name="connsiteY50-4008" fmla="*/ 6954 h 10000"/>
              <a:gd name="connsiteX51-4009" fmla="*/ 419 w 10000"/>
              <a:gd name="connsiteY51-4010" fmla="*/ 6626 h 10000"/>
              <a:gd name="connsiteX52-4011" fmla="*/ 419 w 10000"/>
              <a:gd name="connsiteY52-4012" fmla="*/ 6202 h 10000"/>
              <a:gd name="connsiteX53-4013" fmla="*/ 419 w 10000"/>
              <a:gd name="connsiteY53-4014" fmla="*/ 4454 h 10000"/>
              <a:gd name="connsiteX54-4015" fmla="*/ 419 w 10000"/>
              <a:gd name="connsiteY54-4016" fmla="*/ 2719 h 10000"/>
              <a:gd name="connsiteX55-4017" fmla="*/ 419 w 10000"/>
              <a:gd name="connsiteY55-4018" fmla="*/ 2281 h 10000"/>
              <a:gd name="connsiteX56-4019" fmla="*/ 419 w 10000"/>
              <a:gd name="connsiteY56-4020" fmla="*/ 1954 h 10000"/>
              <a:gd name="connsiteX57-4021" fmla="*/ 419 w 10000"/>
              <a:gd name="connsiteY57-4022" fmla="*/ 1626 h 10000"/>
              <a:gd name="connsiteX58-4023" fmla="*/ 419 w 10000"/>
              <a:gd name="connsiteY58-4024" fmla="*/ 1298 h 10000"/>
              <a:gd name="connsiteX59-4025" fmla="*/ 419 w 10000"/>
              <a:gd name="connsiteY59-4026" fmla="*/ 1093 h 10000"/>
              <a:gd name="connsiteX60-4027" fmla="*/ 419 w 10000"/>
              <a:gd name="connsiteY60-4028" fmla="*/ 874 h 10000"/>
              <a:gd name="connsiteX61-4029" fmla="*/ 419 w 10000"/>
              <a:gd name="connsiteY61-4030" fmla="*/ 656 h 10000"/>
              <a:gd name="connsiteX62-4031" fmla="*/ 209 w 10000"/>
              <a:gd name="connsiteY62-4032" fmla="*/ 546 h 10000"/>
              <a:gd name="connsiteX63-4033" fmla="*/ 0 w 10000"/>
              <a:gd name="connsiteY63-4034" fmla="*/ 328 h 10000"/>
              <a:gd name="connsiteX64-4035" fmla="*/ 0 w 10000"/>
              <a:gd name="connsiteY64-4036" fmla="*/ 219 h 10000"/>
              <a:gd name="connsiteX65-4037" fmla="*/ 0 w 10000"/>
              <a:gd name="connsiteY65-4038" fmla="*/ 109 h 10000"/>
              <a:gd name="connsiteX66-4039" fmla="*/ 209 w 10000"/>
              <a:gd name="connsiteY66-4040" fmla="*/ 0 h 10000"/>
              <a:gd name="connsiteX67-4041" fmla="*/ 209 w 10000"/>
              <a:gd name="connsiteY67-4042" fmla="*/ 0 h 10000"/>
              <a:gd name="connsiteX68-4043" fmla="*/ 628 w 10000"/>
              <a:gd name="connsiteY68-4044" fmla="*/ 0 h 10000"/>
              <a:gd name="connsiteX69-4045" fmla="*/ 838 w 10000"/>
              <a:gd name="connsiteY69-4046" fmla="*/ 0 h 10000"/>
              <a:gd name="connsiteX70-4047" fmla="*/ 1257 w 10000"/>
              <a:gd name="connsiteY70-4048" fmla="*/ 109 h 10000"/>
              <a:gd name="connsiteX71-4049" fmla="*/ 1675 w 10000"/>
              <a:gd name="connsiteY71-4050" fmla="*/ 328 h 10000"/>
              <a:gd name="connsiteX72-4051" fmla="*/ 1885 w 10000"/>
              <a:gd name="connsiteY72-4052" fmla="*/ 437 h 10000"/>
              <a:gd name="connsiteX73-4053" fmla="*/ 2094 w 10000"/>
              <a:gd name="connsiteY73-4054" fmla="*/ 546 h 10000"/>
              <a:gd name="connsiteX74-4055" fmla="*/ 2094 w 10000"/>
              <a:gd name="connsiteY74-4056" fmla="*/ 656 h 10000"/>
              <a:gd name="connsiteX75-4057" fmla="*/ 2094 w 10000"/>
              <a:gd name="connsiteY75-4058" fmla="*/ 874 h 10000"/>
              <a:gd name="connsiteX76-4059" fmla="*/ 1885 w 10000"/>
              <a:gd name="connsiteY76-4060" fmla="*/ 1298 h 10000"/>
              <a:gd name="connsiteX77-4061" fmla="*/ 1885 w 10000"/>
              <a:gd name="connsiteY77-4062" fmla="*/ 1516 h 10000"/>
              <a:gd name="connsiteX78-4063" fmla="*/ 1675 w 10000"/>
              <a:gd name="connsiteY78-4064" fmla="*/ 1844 h 10000"/>
              <a:gd name="connsiteX79-4065" fmla="*/ 1675 w 10000"/>
              <a:gd name="connsiteY79-4066" fmla="*/ 2391 h 10000"/>
              <a:gd name="connsiteX80-4067" fmla="*/ 1466 w 10000"/>
              <a:gd name="connsiteY80-4068" fmla="*/ 2937 h 10000"/>
              <a:gd name="connsiteX81-4069" fmla="*/ 1466 w 10000"/>
              <a:gd name="connsiteY81-4070" fmla="*/ 2937 h 10000"/>
              <a:gd name="connsiteX0-4071" fmla="*/ 1466 w 10000"/>
              <a:gd name="connsiteY0-4072" fmla="*/ 2937 h 10000"/>
              <a:gd name="connsiteX1-4073" fmla="*/ 1466 w 10000"/>
              <a:gd name="connsiteY1-4074" fmla="*/ 3484 h 10000"/>
              <a:gd name="connsiteX2-4075" fmla="*/ 1466 w 10000"/>
              <a:gd name="connsiteY2-4076" fmla="*/ 4016 h 10000"/>
              <a:gd name="connsiteX3-4077" fmla="*/ 1466 w 10000"/>
              <a:gd name="connsiteY3-4078" fmla="*/ 4563 h 10000"/>
              <a:gd name="connsiteX4-4079" fmla="*/ 1466 w 10000"/>
              <a:gd name="connsiteY4-4080" fmla="*/ 5000 h 10000"/>
              <a:gd name="connsiteX5-4081" fmla="*/ 1257 w 10000"/>
              <a:gd name="connsiteY5-4082" fmla="*/ 5437 h 10000"/>
              <a:gd name="connsiteX6-4083" fmla="*/ 1257 w 10000"/>
              <a:gd name="connsiteY6-4084" fmla="*/ 5984 h 10000"/>
              <a:gd name="connsiteX7-4085" fmla="*/ 1466 w 10000"/>
              <a:gd name="connsiteY7-4086" fmla="*/ 7063 h 10000"/>
              <a:gd name="connsiteX8-4087" fmla="*/ 1466 w 10000"/>
              <a:gd name="connsiteY8-4088" fmla="*/ 7500 h 10000"/>
              <a:gd name="connsiteX9-4089" fmla="*/ 1675 w 10000"/>
              <a:gd name="connsiteY9-4090" fmla="*/ 7937 h 10000"/>
              <a:gd name="connsiteX10-4091" fmla="*/ 1885 w 10000"/>
              <a:gd name="connsiteY10-4092" fmla="*/ 8265 h 10000"/>
              <a:gd name="connsiteX11-4093" fmla="*/ 2094 w 10000"/>
              <a:gd name="connsiteY11-4094" fmla="*/ 8593 h 10000"/>
              <a:gd name="connsiteX12-4095" fmla="*/ 2304 w 10000"/>
              <a:gd name="connsiteY12-4096" fmla="*/ 8702 h 10000"/>
              <a:gd name="connsiteX13-4097" fmla="*/ 2723 w 10000"/>
              <a:gd name="connsiteY13-4098" fmla="*/ 8921 h 10000"/>
              <a:gd name="connsiteX14-4099" fmla="*/ 3325 w 10000"/>
              <a:gd name="connsiteY14-4100" fmla="*/ 8921 h 10000"/>
              <a:gd name="connsiteX15-4101" fmla="*/ 3953 w 10000"/>
              <a:gd name="connsiteY15-4102" fmla="*/ 9030 h 10000"/>
              <a:gd name="connsiteX16-4103" fmla="*/ 4581 w 10000"/>
              <a:gd name="connsiteY16-4104" fmla="*/ 9030 h 10000"/>
              <a:gd name="connsiteX17-4105" fmla="*/ 5209 w 10000"/>
              <a:gd name="connsiteY17-4106" fmla="*/ 9030 h 10000"/>
              <a:gd name="connsiteX18-4107" fmla="*/ 5838 w 10000"/>
              <a:gd name="connsiteY18-4108" fmla="*/ 9030 h 10000"/>
              <a:gd name="connsiteX19-4109" fmla="*/ 6466 w 10000"/>
              <a:gd name="connsiteY19-4110" fmla="*/ 9030 h 10000"/>
              <a:gd name="connsiteX20-4111" fmla="*/ 6885 w 10000"/>
              <a:gd name="connsiteY20-4112" fmla="*/ 8921 h 10000"/>
              <a:gd name="connsiteX21-4113" fmla="*/ 7513 w 10000"/>
              <a:gd name="connsiteY21-4114" fmla="*/ 8702 h 10000"/>
              <a:gd name="connsiteX22-4115" fmla="*/ 10000 w 10000"/>
              <a:gd name="connsiteY22-4116" fmla="*/ 9126 h 10000"/>
              <a:gd name="connsiteX23-4117" fmla="*/ 9791 w 10000"/>
              <a:gd name="connsiteY23-4118" fmla="*/ 9235 h 10000"/>
              <a:gd name="connsiteX24-4119" fmla="*/ 9581 w 10000"/>
              <a:gd name="connsiteY24-4120" fmla="*/ 9344 h 10000"/>
              <a:gd name="connsiteX25-4121" fmla="*/ 9372 w 10000"/>
              <a:gd name="connsiteY25-4122" fmla="*/ 9454 h 10000"/>
              <a:gd name="connsiteX26-4123" fmla="*/ 8953 w 10000"/>
              <a:gd name="connsiteY26-4124" fmla="*/ 9563 h 10000"/>
              <a:gd name="connsiteX27-4125" fmla="*/ 8534 w 10000"/>
              <a:gd name="connsiteY27-4126" fmla="*/ 9672 h 10000"/>
              <a:gd name="connsiteX28-4127" fmla="*/ 7723 w 10000"/>
              <a:gd name="connsiteY28-4128" fmla="*/ 9891 h 10000"/>
              <a:gd name="connsiteX29-4129" fmla="*/ 6885 w 10000"/>
              <a:gd name="connsiteY29-4130" fmla="*/ 10000 h 10000"/>
              <a:gd name="connsiteX30-4131" fmla="*/ 6047 w 10000"/>
              <a:gd name="connsiteY30-4132" fmla="*/ 10000 h 10000"/>
              <a:gd name="connsiteX31-4133" fmla="*/ 5419 w 10000"/>
              <a:gd name="connsiteY31-4134" fmla="*/ 10000 h 10000"/>
              <a:gd name="connsiteX32-4135" fmla="*/ 4791 w 10000"/>
              <a:gd name="connsiteY32-4136" fmla="*/ 10000 h 10000"/>
              <a:gd name="connsiteX33-4137" fmla="*/ 4372 w 10000"/>
              <a:gd name="connsiteY33-4138" fmla="*/ 10000 h 10000"/>
              <a:gd name="connsiteX34-4139" fmla="*/ 3743 w 10000"/>
              <a:gd name="connsiteY34-4140" fmla="*/ 10000 h 10000"/>
              <a:gd name="connsiteX35-4141" fmla="*/ 3325 w 10000"/>
              <a:gd name="connsiteY35-4142" fmla="*/ 9891 h 10000"/>
              <a:gd name="connsiteX36-4143" fmla="*/ 2906 w 10000"/>
              <a:gd name="connsiteY36-4144" fmla="*/ 9891 h 10000"/>
              <a:gd name="connsiteX37-4145" fmla="*/ 2513 w 10000"/>
              <a:gd name="connsiteY37-4146" fmla="*/ 9781 h 10000"/>
              <a:gd name="connsiteX38-4147" fmla="*/ 2094 w 10000"/>
              <a:gd name="connsiteY38-4148" fmla="*/ 9672 h 10000"/>
              <a:gd name="connsiteX39-4149" fmla="*/ 1885 w 10000"/>
              <a:gd name="connsiteY39-4150" fmla="*/ 9563 h 10000"/>
              <a:gd name="connsiteX40-4151" fmla="*/ 1466 w 10000"/>
              <a:gd name="connsiteY40-4152" fmla="*/ 9344 h 10000"/>
              <a:gd name="connsiteX41-4153" fmla="*/ 1257 w 10000"/>
              <a:gd name="connsiteY41-4154" fmla="*/ 9126 h 10000"/>
              <a:gd name="connsiteX42-4155" fmla="*/ 1047 w 10000"/>
              <a:gd name="connsiteY42-4156" fmla="*/ 8811 h 10000"/>
              <a:gd name="connsiteX43-4157" fmla="*/ 838 w 10000"/>
              <a:gd name="connsiteY43-4158" fmla="*/ 8593 h 10000"/>
              <a:gd name="connsiteX44-4159" fmla="*/ 628 w 10000"/>
              <a:gd name="connsiteY44-4160" fmla="*/ 8374 h 10000"/>
              <a:gd name="connsiteX45-4161" fmla="*/ 628 w 10000"/>
              <a:gd name="connsiteY45-4162" fmla="*/ 8156 h 10000"/>
              <a:gd name="connsiteX46-4163" fmla="*/ 419 w 10000"/>
              <a:gd name="connsiteY46-4164" fmla="*/ 7937 h 10000"/>
              <a:gd name="connsiteX47-4165" fmla="*/ 419 w 10000"/>
              <a:gd name="connsiteY47-4166" fmla="*/ 7609 h 10000"/>
              <a:gd name="connsiteX48-4167" fmla="*/ 419 w 10000"/>
              <a:gd name="connsiteY48-4168" fmla="*/ 7391 h 10000"/>
              <a:gd name="connsiteX49-4169" fmla="*/ 419 w 10000"/>
              <a:gd name="connsiteY49-4170" fmla="*/ 6954 h 10000"/>
              <a:gd name="connsiteX50-4171" fmla="*/ 419 w 10000"/>
              <a:gd name="connsiteY50-4172" fmla="*/ 6626 h 10000"/>
              <a:gd name="connsiteX51-4173" fmla="*/ 419 w 10000"/>
              <a:gd name="connsiteY51-4174" fmla="*/ 6202 h 10000"/>
              <a:gd name="connsiteX52-4175" fmla="*/ 419 w 10000"/>
              <a:gd name="connsiteY52-4176" fmla="*/ 4454 h 10000"/>
              <a:gd name="connsiteX53-4177" fmla="*/ 419 w 10000"/>
              <a:gd name="connsiteY53-4178" fmla="*/ 2719 h 10000"/>
              <a:gd name="connsiteX54-4179" fmla="*/ 419 w 10000"/>
              <a:gd name="connsiteY54-4180" fmla="*/ 2281 h 10000"/>
              <a:gd name="connsiteX55-4181" fmla="*/ 419 w 10000"/>
              <a:gd name="connsiteY55-4182" fmla="*/ 1954 h 10000"/>
              <a:gd name="connsiteX56-4183" fmla="*/ 419 w 10000"/>
              <a:gd name="connsiteY56-4184" fmla="*/ 1626 h 10000"/>
              <a:gd name="connsiteX57-4185" fmla="*/ 419 w 10000"/>
              <a:gd name="connsiteY57-4186" fmla="*/ 1298 h 10000"/>
              <a:gd name="connsiteX58-4187" fmla="*/ 419 w 10000"/>
              <a:gd name="connsiteY58-4188" fmla="*/ 1093 h 10000"/>
              <a:gd name="connsiteX59-4189" fmla="*/ 419 w 10000"/>
              <a:gd name="connsiteY59-4190" fmla="*/ 874 h 10000"/>
              <a:gd name="connsiteX60-4191" fmla="*/ 419 w 10000"/>
              <a:gd name="connsiteY60-4192" fmla="*/ 656 h 10000"/>
              <a:gd name="connsiteX61-4193" fmla="*/ 209 w 10000"/>
              <a:gd name="connsiteY61-4194" fmla="*/ 546 h 10000"/>
              <a:gd name="connsiteX62-4195" fmla="*/ 0 w 10000"/>
              <a:gd name="connsiteY62-4196" fmla="*/ 328 h 10000"/>
              <a:gd name="connsiteX63-4197" fmla="*/ 0 w 10000"/>
              <a:gd name="connsiteY63-4198" fmla="*/ 219 h 10000"/>
              <a:gd name="connsiteX64-4199" fmla="*/ 0 w 10000"/>
              <a:gd name="connsiteY64-4200" fmla="*/ 109 h 10000"/>
              <a:gd name="connsiteX65-4201" fmla="*/ 209 w 10000"/>
              <a:gd name="connsiteY65-4202" fmla="*/ 0 h 10000"/>
              <a:gd name="connsiteX66-4203" fmla="*/ 209 w 10000"/>
              <a:gd name="connsiteY66-4204" fmla="*/ 0 h 10000"/>
              <a:gd name="connsiteX67-4205" fmla="*/ 628 w 10000"/>
              <a:gd name="connsiteY67-4206" fmla="*/ 0 h 10000"/>
              <a:gd name="connsiteX68-4207" fmla="*/ 838 w 10000"/>
              <a:gd name="connsiteY68-4208" fmla="*/ 0 h 10000"/>
              <a:gd name="connsiteX69-4209" fmla="*/ 1257 w 10000"/>
              <a:gd name="connsiteY69-4210" fmla="*/ 109 h 10000"/>
              <a:gd name="connsiteX70-4211" fmla="*/ 1675 w 10000"/>
              <a:gd name="connsiteY70-4212" fmla="*/ 328 h 10000"/>
              <a:gd name="connsiteX71-4213" fmla="*/ 1885 w 10000"/>
              <a:gd name="connsiteY71-4214" fmla="*/ 437 h 10000"/>
              <a:gd name="connsiteX72-4215" fmla="*/ 2094 w 10000"/>
              <a:gd name="connsiteY72-4216" fmla="*/ 546 h 10000"/>
              <a:gd name="connsiteX73-4217" fmla="*/ 2094 w 10000"/>
              <a:gd name="connsiteY73-4218" fmla="*/ 656 h 10000"/>
              <a:gd name="connsiteX74-4219" fmla="*/ 2094 w 10000"/>
              <a:gd name="connsiteY74-4220" fmla="*/ 874 h 10000"/>
              <a:gd name="connsiteX75-4221" fmla="*/ 1885 w 10000"/>
              <a:gd name="connsiteY75-4222" fmla="*/ 1298 h 10000"/>
              <a:gd name="connsiteX76-4223" fmla="*/ 1885 w 10000"/>
              <a:gd name="connsiteY76-4224" fmla="*/ 1516 h 10000"/>
              <a:gd name="connsiteX77-4225" fmla="*/ 1675 w 10000"/>
              <a:gd name="connsiteY77-4226" fmla="*/ 1844 h 10000"/>
              <a:gd name="connsiteX78-4227" fmla="*/ 1675 w 10000"/>
              <a:gd name="connsiteY78-4228" fmla="*/ 2391 h 10000"/>
              <a:gd name="connsiteX79-4229" fmla="*/ 1466 w 10000"/>
              <a:gd name="connsiteY79-4230" fmla="*/ 2937 h 10000"/>
              <a:gd name="connsiteX80-4231" fmla="*/ 1466 w 10000"/>
              <a:gd name="connsiteY80-4232" fmla="*/ 2937 h 10000"/>
              <a:gd name="connsiteX0-4233" fmla="*/ 1466 w 10000"/>
              <a:gd name="connsiteY0-4234" fmla="*/ 2937 h 10000"/>
              <a:gd name="connsiteX1-4235" fmla="*/ 1466 w 10000"/>
              <a:gd name="connsiteY1-4236" fmla="*/ 3484 h 10000"/>
              <a:gd name="connsiteX2-4237" fmla="*/ 1466 w 10000"/>
              <a:gd name="connsiteY2-4238" fmla="*/ 4016 h 10000"/>
              <a:gd name="connsiteX3-4239" fmla="*/ 1466 w 10000"/>
              <a:gd name="connsiteY3-4240" fmla="*/ 4563 h 10000"/>
              <a:gd name="connsiteX4-4241" fmla="*/ 1466 w 10000"/>
              <a:gd name="connsiteY4-4242" fmla="*/ 5000 h 10000"/>
              <a:gd name="connsiteX5-4243" fmla="*/ 1257 w 10000"/>
              <a:gd name="connsiteY5-4244" fmla="*/ 5437 h 10000"/>
              <a:gd name="connsiteX6-4245" fmla="*/ 1257 w 10000"/>
              <a:gd name="connsiteY6-4246" fmla="*/ 5984 h 10000"/>
              <a:gd name="connsiteX7-4247" fmla="*/ 1466 w 10000"/>
              <a:gd name="connsiteY7-4248" fmla="*/ 7063 h 10000"/>
              <a:gd name="connsiteX8-4249" fmla="*/ 1466 w 10000"/>
              <a:gd name="connsiteY8-4250" fmla="*/ 7500 h 10000"/>
              <a:gd name="connsiteX9-4251" fmla="*/ 1675 w 10000"/>
              <a:gd name="connsiteY9-4252" fmla="*/ 7937 h 10000"/>
              <a:gd name="connsiteX10-4253" fmla="*/ 1885 w 10000"/>
              <a:gd name="connsiteY10-4254" fmla="*/ 8265 h 10000"/>
              <a:gd name="connsiteX11-4255" fmla="*/ 2094 w 10000"/>
              <a:gd name="connsiteY11-4256" fmla="*/ 8593 h 10000"/>
              <a:gd name="connsiteX12-4257" fmla="*/ 2304 w 10000"/>
              <a:gd name="connsiteY12-4258" fmla="*/ 8702 h 10000"/>
              <a:gd name="connsiteX13-4259" fmla="*/ 2723 w 10000"/>
              <a:gd name="connsiteY13-4260" fmla="*/ 8921 h 10000"/>
              <a:gd name="connsiteX14-4261" fmla="*/ 3325 w 10000"/>
              <a:gd name="connsiteY14-4262" fmla="*/ 8921 h 10000"/>
              <a:gd name="connsiteX15-4263" fmla="*/ 3953 w 10000"/>
              <a:gd name="connsiteY15-4264" fmla="*/ 9030 h 10000"/>
              <a:gd name="connsiteX16-4265" fmla="*/ 4581 w 10000"/>
              <a:gd name="connsiteY16-4266" fmla="*/ 9030 h 10000"/>
              <a:gd name="connsiteX17-4267" fmla="*/ 5209 w 10000"/>
              <a:gd name="connsiteY17-4268" fmla="*/ 9030 h 10000"/>
              <a:gd name="connsiteX18-4269" fmla="*/ 5838 w 10000"/>
              <a:gd name="connsiteY18-4270" fmla="*/ 9030 h 10000"/>
              <a:gd name="connsiteX19-4271" fmla="*/ 6466 w 10000"/>
              <a:gd name="connsiteY19-4272" fmla="*/ 9030 h 10000"/>
              <a:gd name="connsiteX20-4273" fmla="*/ 6885 w 10000"/>
              <a:gd name="connsiteY20-4274" fmla="*/ 8921 h 10000"/>
              <a:gd name="connsiteX21-4275" fmla="*/ 7513 w 10000"/>
              <a:gd name="connsiteY21-4276" fmla="*/ 8702 h 10000"/>
              <a:gd name="connsiteX22-4277" fmla="*/ 10000 w 10000"/>
              <a:gd name="connsiteY22-4278" fmla="*/ 9126 h 10000"/>
              <a:gd name="connsiteX23-4279" fmla="*/ 9791 w 10000"/>
              <a:gd name="connsiteY23-4280" fmla="*/ 9235 h 10000"/>
              <a:gd name="connsiteX24-4281" fmla="*/ 9581 w 10000"/>
              <a:gd name="connsiteY24-4282" fmla="*/ 9344 h 10000"/>
              <a:gd name="connsiteX25-4283" fmla="*/ 9372 w 10000"/>
              <a:gd name="connsiteY25-4284" fmla="*/ 9454 h 10000"/>
              <a:gd name="connsiteX26-4285" fmla="*/ 8953 w 10000"/>
              <a:gd name="connsiteY26-4286" fmla="*/ 9563 h 10000"/>
              <a:gd name="connsiteX27-4287" fmla="*/ 8534 w 10000"/>
              <a:gd name="connsiteY27-4288" fmla="*/ 9672 h 10000"/>
              <a:gd name="connsiteX28-4289" fmla="*/ 7723 w 10000"/>
              <a:gd name="connsiteY28-4290" fmla="*/ 9891 h 10000"/>
              <a:gd name="connsiteX29-4291" fmla="*/ 6885 w 10000"/>
              <a:gd name="connsiteY29-4292" fmla="*/ 10000 h 10000"/>
              <a:gd name="connsiteX30-4293" fmla="*/ 6047 w 10000"/>
              <a:gd name="connsiteY30-4294" fmla="*/ 10000 h 10000"/>
              <a:gd name="connsiteX31-4295" fmla="*/ 5419 w 10000"/>
              <a:gd name="connsiteY31-4296" fmla="*/ 10000 h 10000"/>
              <a:gd name="connsiteX32-4297" fmla="*/ 4791 w 10000"/>
              <a:gd name="connsiteY32-4298" fmla="*/ 10000 h 10000"/>
              <a:gd name="connsiteX33-4299" fmla="*/ 4372 w 10000"/>
              <a:gd name="connsiteY33-4300" fmla="*/ 10000 h 10000"/>
              <a:gd name="connsiteX34-4301" fmla="*/ 3743 w 10000"/>
              <a:gd name="connsiteY34-4302" fmla="*/ 10000 h 10000"/>
              <a:gd name="connsiteX35-4303" fmla="*/ 3325 w 10000"/>
              <a:gd name="connsiteY35-4304" fmla="*/ 9891 h 10000"/>
              <a:gd name="connsiteX36-4305" fmla="*/ 2906 w 10000"/>
              <a:gd name="connsiteY36-4306" fmla="*/ 9891 h 10000"/>
              <a:gd name="connsiteX37-4307" fmla="*/ 2513 w 10000"/>
              <a:gd name="connsiteY37-4308" fmla="*/ 9781 h 10000"/>
              <a:gd name="connsiteX38-4309" fmla="*/ 2094 w 10000"/>
              <a:gd name="connsiteY38-4310" fmla="*/ 9672 h 10000"/>
              <a:gd name="connsiteX39-4311" fmla="*/ 1885 w 10000"/>
              <a:gd name="connsiteY39-4312" fmla="*/ 9563 h 10000"/>
              <a:gd name="connsiteX40-4313" fmla="*/ 1466 w 10000"/>
              <a:gd name="connsiteY40-4314" fmla="*/ 9344 h 10000"/>
              <a:gd name="connsiteX41-4315" fmla="*/ 1257 w 10000"/>
              <a:gd name="connsiteY41-4316" fmla="*/ 9126 h 10000"/>
              <a:gd name="connsiteX42-4317" fmla="*/ 1047 w 10000"/>
              <a:gd name="connsiteY42-4318" fmla="*/ 8811 h 10000"/>
              <a:gd name="connsiteX43-4319" fmla="*/ 838 w 10000"/>
              <a:gd name="connsiteY43-4320" fmla="*/ 8593 h 10000"/>
              <a:gd name="connsiteX44-4321" fmla="*/ 628 w 10000"/>
              <a:gd name="connsiteY44-4322" fmla="*/ 8374 h 10000"/>
              <a:gd name="connsiteX45-4323" fmla="*/ 628 w 10000"/>
              <a:gd name="connsiteY45-4324" fmla="*/ 8156 h 10000"/>
              <a:gd name="connsiteX46-4325" fmla="*/ 419 w 10000"/>
              <a:gd name="connsiteY46-4326" fmla="*/ 7937 h 10000"/>
              <a:gd name="connsiteX47-4327" fmla="*/ 419 w 10000"/>
              <a:gd name="connsiteY47-4328" fmla="*/ 7609 h 10000"/>
              <a:gd name="connsiteX48-4329" fmla="*/ 419 w 10000"/>
              <a:gd name="connsiteY48-4330" fmla="*/ 7391 h 10000"/>
              <a:gd name="connsiteX49-4331" fmla="*/ 419 w 10000"/>
              <a:gd name="connsiteY49-4332" fmla="*/ 6954 h 10000"/>
              <a:gd name="connsiteX50-4333" fmla="*/ 419 w 10000"/>
              <a:gd name="connsiteY50-4334" fmla="*/ 6626 h 10000"/>
              <a:gd name="connsiteX51-4335" fmla="*/ 419 w 10000"/>
              <a:gd name="connsiteY51-4336" fmla="*/ 6202 h 10000"/>
              <a:gd name="connsiteX52-4337" fmla="*/ 419 w 10000"/>
              <a:gd name="connsiteY52-4338" fmla="*/ 4454 h 10000"/>
              <a:gd name="connsiteX53-4339" fmla="*/ 419 w 10000"/>
              <a:gd name="connsiteY53-4340" fmla="*/ 2719 h 10000"/>
              <a:gd name="connsiteX54-4341" fmla="*/ 419 w 10000"/>
              <a:gd name="connsiteY54-4342" fmla="*/ 2281 h 10000"/>
              <a:gd name="connsiteX55-4343" fmla="*/ 419 w 10000"/>
              <a:gd name="connsiteY55-4344" fmla="*/ 1954 h 10000"/>
              <a:gd name="connsiteX56-4345" fmla="*/ 419 w 10000"/>
              <a:gd name="connsiteY56-4346" fmla="*/ 1626 h 10000"/>
              <a:gd name="connsiteX57-4347" fmla="*/ 419 w 10000"/>
              <a:gd name="connsiteY57-4348" fmla="*/ 1298 h 10000"/>
              <a:gd name="connsiteX58-4349" fmla="*/ 419 w 10000"/>
              <a:gd name="connsiteY58-4350" fmla="*/ 1093 h 10000"/>
              <a:gd name="connsiteX59-4351" fmla="*/ 419 w 10000"/>
              <a:gd name="connsiteY59-4352" fmla="*/ 874 h 10000"/>
              <a:gd name="connsiteX60-4353" fmla="*/ 419 w 10000"/>
              <a:gd name="connsiteY60-4354" fmla="*/ 656 h 10000"/>
              <a:gd name="connsiteX61-4355" fmla="*/ 209 w 10000"/>
              <a:gd name="connsiteY61-4356" fmla="*/ 546 h 10000"/>
              <a:gd name="connsiteX62-4357" fmla="*/ 0 w 10000"/>
              <a:gd name="connsiteY62-4358" fmla="*/ 328 h 10000"/>
              <a:gd name="connsiteX63-4359" fmla="*/ 0 w 10000"/>
              <a:gd name="connsiteY63-4360" fmla="*/ 219 h 10000"/>
              <a:gd name="connsiteX64-4361" fmla="*/ 209 w 10000"/>
              <a:gd name="connsiteY64-4362" fmla="*/ 0 h 10000"/>
              <a:gd name="connsiteX65-4363" fmla="*/ 209 w 10000"/>
              <a:gd name="connsiteY65-4364" fmla="*/ 0 h 10000"/>
              <a:gd name="connsiteX66-4365" fmla="*/ 628 w 10000"/>
              <a:gd name="connsiteY66-4366" fmla="*/ 0 h 10000"/>
              <a:gd name="connsiteX67-4367" fmla="*/ 838 w 10000"/>
              <a:gd name="connsiteY67-4368" fmla="*/ 0 h 10000"/>
              <a:gd name="connsiteX68-4369" fmla="*/ 1257 w 10000"/>
              <a:gd name="connsiteY68-4370" fmla="*/ 109 h 10000"/>
              <a:gd name="connsiteX69-4371" fmla="*/ 1675 w 10000"/>
              <a:gd name="connsiteY69-4372" fmla="*/ 328 h 10000"/>
              <a:gd name="connsiteX70-4373" fmla="*/ 1885 w 10000"/>
              <a:gd name="connsiteY70-4374" fmla="*/ 437 h 10000"/>
              <a:gd name="connsiteX71-4375" fmla="*/ 2094 w 10000"/>
              <a:gd name="connsiteY71-4376" fmla="*/ 546 h 10000"/>
              <a:gd name="connsiteX72-4377" fmla="*/ 2094 w 10000"/>
              <a:gd name="connsiteY72-4378" fmla="*/ 656 h 10000"/>
              <a:gd name="connsiteX73-4379" fmla="*/ 2094 w 10000"/>
              <a:gd name="connsiteY73-4380" fmla="*/ 874 h 10000"/>
              <a:gd name="connsiteX74-4381" fmla="*/ 1885 w 10000"/>
              <a:gd name="connsiteY74-4382" fmla="*/ 1298 h 10000"/>
              <a:gd name="connsiteX75-4383" fmla="*/ 1885 w 10000"/>
              <a:gd name="connsiteY75-4384" fmla="*/ 1516 h 10000"/>
              <a:gd name="connsiteX76-4385" fmla="*/ 1675 w 10000"/>
              <a:gd name="connsiteY76-4386" fmla="*/ 1844 h 10000"/>
              <a:gd name="connsiteX77-4387" fmla="*/ 1675 w 10000"/>
              <a:gd name="connsiteY77-4388" fmla="*/ 2391 h 10000"/>
              <a:gd name="connsiteX78-4389" fmla="*/ 1466 w 10000"/>
              <a:gd name="connsiteY78-4390" fmla="*/ 2937 h 10000"/>
              <a:gd name="connsiteX79-4391" fmla="*/ 1466 w 10000"/>
              <a:gd name="connsiteY79-4392" fmla="*/ 2937 h 10000"/>
              <a:gd name="connsiteX0-4393" fmla="*/ 1466 w 10000"/>
              <a:gd name="connsiteY0-4394" fmla="*/ 2937 h 10000"/>
              <a:gd name="connsiteX1-4395" fmla="*/ 1466 w 10000"/>
              <a:gd name="connsiteY1-4396" fmla="*/ 3484 h 10000"/>
              <a:gd name="connsiteX2-4397" fmla="*/ 1466 w 10000"/>
              <a:gd name="connsiteY2-4398" fmla="*/ 4016 h 10000"/>
              <a:gd name="connsiteX3-4399" fmla="*/ 1466 w 10000"/>
              <a:gd name="connsiteY3-4400" fmla="*/ 4563 h 10000"/>
              <a:gd name="connsiteX4-4401" fmla="*/ 1466 w 10000"/>
              <a:gd name="connsiteY4-4402" fmla="*/ 5000 h 10000"/>
              <a:gd name="connsiteX5-4403" fmla="*/ 1257 w 10000"/>
              <a:gd name="connsiteY5-4404" fmla="*/ 5437 h 10000"/>
              <a:gd name="connsiteX6-4405" fmla="*/ 1257 w 10000"/>
              <a:gd name="connsiteY6-4406" fmla="*/ 5984 h 10000"/>
              <a:gd name="connsiteX7-4407" fmla="*/ 1466 w 10000"/>
              <a:gd name="connsiteY7-4408" fmla="*/ 7063 h 10000"/>
              <a:gd name="connsiteX8-4409" fmla="*/ 1466 w 10000"/>
              <a:gd name="connsiteY8-4410" fmla="*/ 7500 h 10000"/>
              <a:gd name="connsiteX9-4411" fmla="*/ 1675 w 10000"/>
              <a:gd name="connsiteY9-4412" fmla="*/ 7937 h 10000"/>
              <a:gd name="connsiteX10-4413" fmla="*/ 1885 w 10000"/>
              <a:gd name="connsiteY10-4414" fmla="*/ 8265 h 10000"/>
              <a:gd name="connsiteX11-4415" fmla="*/ 2094 w 10000"/>
              <a:gd name="connsiteY11-4416" fmla="*/ 8593 h 10000"/>
              <a:gd name="connsiteX12-4417" fmla="*/ 2304 w 10000"/>
              <a:gd name="connsiteY12-4418" fmla="*/ 8702 h 10000"/>
              <a:gd name="connsiteX13-4419" fmla="*/ 2723 w 10000"/>
              <a:gd name="connsiteY13-4420" fmla="*/ 8921 h 10000"/>
              <a:gd name="connsiteX14-4421" fmla="*/ 3325 w 10000"/>
              <a:gd name="connsiteY14-4422" fmla="*/ 8921 h 10000"/>
              <a:gd name="connsiteX15-4423" fmla="*/ 3953 w 10000"/>
              <a:gd name="connsiteY15-4424" fmla="*/ 9030 h 10000"/>
              <a:gd name="connsiteX16-4425" fmla="*/ 4581 w 10000"/>
              <a:gd name="connsiteY16-4426" fmla="*/ 9030 h 10000"/>
              <a:gd name="connsiteX17-4427" fmla="*/ 5209 w 10000"/>
              <a:gd name="connsiteY17-4428" fmla="*/ 9030 h 10000"/>
              <a:gd name="connsiteX18-4429" fmla="*/ 5838 w 10000"/>
              <a:gd name="connsiteY18-4430" fmla="*/ 9030 h 10000"/>
              <a:gd name="connsiteX19-4431" fmla="*/ 6466 w 10000"/>
              <a:gd name="connsiteY19-4432" fmla="*/ 9030 h 10000"/>
              <a:gd name="connsiteX20-4433" fmla="*/ 6885 w 10000"/>
              <a:gd name="connsiteY20-4434" fmla="*/ 8921 h 10000"/>
              <a:gd name="connsiteX21-4435" fmla="*/ 7513 w 10000"/>
              <a:gd name="connsiteY21-4436" fmla="*/ 8702 h 10000"/>
              <a:gd name="connsiteX22-4437" fmla="*/ 10000 w 10000"/>
              <a:gd name="connsiteY22-4438" fmla="*/ 9126 h 10000"/>
              <a:gd name="connsiteX23-4439" fmla="*/ 9791 w 10000"/>
              <a:gd name="connsiteY23-4440" fmla="*/ 9235 h 10000"/>
              <a:gd name="connsiteX24-4441" fmla="*/ 9581 w 10000"/>
              <a:gd name="connsiteY24-4442" fmla="*/ 9344 h 10000"/>
              <a:gd name="connsiteX25-4443" fmla="*/ 9372 w 10000"/>
              <a:gd name="connsiteY25-4444" fmla="*/ 9454 h 10000"/>
              <a:gd name="connsiteX26-4445" fmla="*/ 8953 w 10000"/>
              <a:gd name="connsiteY26-4446" fmla="*/ 9563 h 10000"/>
              <a:gd name="connsiteX27-4447" fmla="*/ 8534 w 10000"/>
              <a:gd name="connsiteY27-4448" fmla="*/ 9672 h 10000"/>
              <a:gd name="connsiteX28-4449" fmla="*/ 7723 w 10000"/>
              <a:gd name="connsiteY28-4450" fmla="*/ 9891 h 10000"/>
              <a:gd name="connsiteX29-4451" fmla="*/ 6885 w 10000"/>
              <a:gd name="connsiteY29-4452" fmla="*/ 10000 h 10000"/>
              <a:gd name="connsiteX30-4453" fmla="*/ 6047 w 10000"/>
              <a:gd name="connsiteY30-4454" fmla="*/ 10000 h 10000"/>
              <a:gd name="connsiteX31-4455" fmla="*/ 5419 w 10000"/>
              <a:gd name="connsiteY31-4456" fmla="*/ 10000 h 10000"/>
              <a:gd name="connsiteX32-4457" fmla="*/ 4791 w 10000"/>
              <a:gd name="connsiteY32-4458" fmla="*/ 10000 h 10000"/>
              <a:gd name="connsiteX33-4459" fmla="*/ 4372 w 10000"/>
              <a:gd name="connsiteY33-4460" fmla="*/ 10000 h 10000"/>
              <a:gd name="connsiteX34-4461" fmla="*/ 3743 w 10000"/>
              <a:gd name="connsiteY34-4462" fmla="*/ 10000 h 10000"/>
              <a:gd name="connsiteX35-4463" fmla="*/ 3325 w 10000"/>
              <a:gd name="connsiteY35-4464" fmla="*/ 9891 h 10000"/>
              <a:gd name="connsiteX36-4465" fmla="*/ 2906 w 10000"/>
              <a:gd name="connsiteY36-4466" fmla="*/ 9891 h 10000"/>
              <a:gd name="connsiteX37-4467" fmla="*/ 2513 w 10000"/>
              <a:gd name="connsiteY37-4468" fmla="*/ 9781 h 10000"/>
              <a:gd name="connsiteX38-4469" fmla="*/ 2094 w 10000"/>
              <a:gd name="connsiteY38-4470" fmla="*/ 9672 h 10000"/>
              <a:gd name="connsiteX39-4471" fmla="*/ 1885 w 10000"/>
              <a:gd name="connsiteY39-4472" fmla="*/ 9563 h 10000"/>
              <a:gd name="connsiteX40-4473" fmla="*/ 1466 w 10000"/>
              <a:gd name="connsiteY40-4474" fmla="*/ 9344 h 10000"/>
              <a:gd name="connsiteX41-4475" fmla="*/ 1257 w 10000"/>
              <a:gd name="connsiteY41-4476" fmla="*/ 9126 h 10000"/>
              <a:gd name="connsiteX42-4477" fmla="*/ 1047 w 10000"/>
              <a:gd name="connsiteY42-4478" fmla="*/ 8811 h 10000"/>
              <a:gd name="connsiteX43-4479" fmla="*/ 838 w 10000"/>
              <a:gd name="connsiteY43-4480" fmla="*/ 8593 h 10000"/>
              <a:gd name="connsiteX44-4481" fmla="*/ 628 w 10000"/>
              <a:gd name="connsiteY44-4482" fmla="*/ 8374 h 10000"/>
              <a:gd name="connsiteX45-4483" fmla="*/ 628 w 10000"/>
              <a:gd name="connsiteY45-4484" fmla="*/ 8156 h 10000"/>
              <a:gd name="connsiteX46-4485" fmla="*/ 419 w 10000"/>
              <a:gd name="connsiteY46-4486" fmla="*/ 7937 h 10000"/>
              <a:gd name="connsiteX47-4487" fmla="*/ 419 w 10000"/>
              <a:gd name="connsiteY47-4488" fmla="*/ 7609 h 10000"/>
              <a:gd name="connsiteX48-4489" fmla="*/ 419 w 10000"/>
              <a:gd name="connsiteY48-4490" fmla="*/ 7391 h 10000"/>
              <a:gd name="connsiteX49-4491" fmla="*/ 419 w 10000"/>
              <a:gd name="connsiteY49-4492" fmla="*/ 6954 h 10000"/>
              <a:gd name="connsiteX50-4493" fmla="*/ 419 w 10000"/>
              <a:gd name="connsiteY50-4494" fmla="*/ 6626 h 10000"/>
              <a:gd name="connsiteX51-4495" fmla="*/ 419 w 10000"/>
              <a:gd name="connsiteY51-4496" fmla="*/ 6202 h 10000"/>
              <a:gd name="connsiteX52-4497" fmla="*/ 419 w 10000"/>
              <a:gd name="connsiteY52-4498" fmla="*/ 4454 h 10000"/>
              <a:gd name="connsiteX53-4499" fmla="*/ 419 w 10000"/>
              <a:gd name="connsiteY53-4500" fmla="*/ 2719 h 10000"/>
              <a:gd name="connsiteX54-4501" fmla="*/ 419 w 10000"/>
              <a:gd name="connsiteY54-4502" fmla="*/ 2281 h 10000"/>
              <a:gd name="connsiteX55-4503" fmla="*/ 419 w 10000"/>
              <a:gd name="connsiteY55-4504" fmla="*/ 1954 h 10000"/>
              <a:gd name="connsiteX56-4505" fmla="*/ 419 w 10000"/>
              <a:gd name="connsiteY56-4506" fmla="*/ 1626 h 10000"/>
              <a:gd name="connsiteX57-4507" fmla="*/ 419 w 10000"/>
              <a:gd name="connsiteY57-4508" fmla="*/ 1298 h 10000"/>
              <a:gd name="connsiteX58-4509" fmla="*/ 419 w 10000"/>
              <a:gd name="connsiteY58-4510" fmla="*/ 1093 h 10000"/>
              <a:gd name="connsiteX59-4511" fmla="*/ 419 w 10000"/>
              <a:gd name="connsiteY59-4512" fmla="*/ 874 h 10000"/>
              <a:gd name="connsiteX60-4513" fmla="*/ 419 w 10000"/>
              <a:gd name="connsiteY60-4514" fmla="*/ 656 h 10000"/>
              <a:gd name="connsiteX61-4515" fmla="*/ 209 w 10000"/>
              <a:gd name="connsiteY61-4516" fmla="*/ 546 h 10000"/>
              <a:gd name="connsiteX62-4517" fmla="*/ 0 w 10000"/>
              <a:gd name="connsiteY62-4518" fmla="*/ 219 h 10000"/>
              <a:gd name="connsiteX63-4519" fmla="*/ 209 w 10000"/>
              <a:gd name="connsiteY63-4520" fmla="*/ 0 h 10000"/>
              <a:gd name="connsiteX64-4521" fmla="*/ 209 w 10000"/>
              <a:gd name="connsiteY64-4522" fmla="*/ 0 h 10000"/>
              <a:gd name="connsiteX65-4523" fmla="*/ 628 w 10000"/>
              <a:gd name="connsiteY65-4524" fmla="*/ 0 h 10000"/>
              <a:gd name="connsiteX66-4525" fmla="*/ 838 w 10000"/>
              <a:gd name="connsiteY66-4526" fmla="*/ 0 h 10000"/>
              <a:gd name="connsiteX67-4527" fmla="*/ 1257 w 10000"/>
              <a:gd name="connsiteY67-4528" fmla="*/ 109 h 10000"/>
              <a:gd name="connsiteX68-4529" fmla="*/ 1675 w 10000"/>
              <a:gd name="connsiteY68-4530" fmla="*/ 328 h 10000"/>
              <a:gd name="connsiteX69-4531" fmla="*/ 1885 w 10000"/>
              <a:gd name="connsiteY69-4532" fmla="*/ 437 h 10000"/>
              <a:gd name="connsiteX70-4533" fmla="*/ 2094 w 10000"/>
              <a:gd name="connsiteY70-4534" fmla="*/ 546 h 10000"/>
              <a:gd name="connsiteX71-4535" fmla="*/ 2094 w 10000"/>
              <a:gd name="connsiteY71-4536" fmla="*/ 656 h 10000"/>
              <a:gd name="connsiteX72-4537" fmla="*/ 2094 w 10000"/>
              <a:gd name="connsiteY72-4538" fmla="*/ 874 h 10000"/>
              <a:gd name="connsiteX73-4539" fmla="*/ 1885 w 10000"/>
              <a:gd name="connsiteY73-4540" fmla="*/ 1298 h 10000"/>
              <a:gd name="connsiteX74-4541" fmla="*/ 1885 w 10000"/>
              <a:gd name="connsiteY74-4542" fmla="*/ 1516 h 10000"/>
              <a:gd name="connsiteX75-4543" fmla="*/ 1675 w 10000"/>
              <a:gd name="connsiteY75-4544" fmla="*/ 1844 h 10000"/>
              <a:gd name="connsiteX76-4545" fmla="*/ 1675 w 10000"/>
              <a:gd name="connsiteY76-4546" fmla="*/ 2391 h 10000"/>
              <a:gd name="connsiteX77-4547" fmla="*/ 1466 w 10000"/>
              <a:gd name="connsiteY77-4548" fmla="*/ 2937 h 10000"/>
              <a:gd name="connsiteX78-4549" fmla="*/ 1466 w 10000"/>
              <a:gd name="connsiteY78-4550" fmla="*/ 2937 h 10000"/>
              <a:gd name="connsiteX0-4551" fmla="*/ 1466 w 10000"/>
              <a:gd name="connsiteY0-4552" fmla="*/ 2937 h 10000"/>
              <a:gd name="connsiteX1-4553" fmla="*/ 1466 w 10000"/>
              <a:gd name="connsiteY1-4554" fmla="*/ 3484 h 10000"/>
              <a:gd name="connsiteX2-4555" fmla="*/ 1466 w 10000"/>
              <a:gd name="connsiteY2-4556" fmla="*/ 4016 h 10000"/>
              <a:gd name="connsiteX3-4557" fmla="*/ 1466 w 10000"/>
              <a:gd name="connsiteY3-4558" fmla="*/ 4563 h 10000"/>
              <a:gd name="connsiteX4-4559" fmla="*/ 1466 w 10000"/>
              <a:gd name="connsiteY4-4560" fmla="*/ 5000 h 10000"/>
              <a:gd name="connsiteX5-4561" fmla="*/ 1257 w 10000"/>
              <a:gd name="connsiteY5-4562" fmla="*/ 5437 h 10000"/>
              <a:gd name="connsiteX6-4563" fmla="*/ 1257 w 10000"/>
              <a:gd name="connsiteY6-4564" fmla="*/ 5984 h 10000"/>
              <a:gd name="connsiteX7-4565" fmla="*/ 1466 w 10000"/>
              <a:gd name="connsiteY7-4566" fmla="*/ 7063 h 10000"/>
              <a:gd name="connsiteX8-4567" fmla="*/ 1466 w 10000"/>
              <a:gd name="connsiteY8-4568" fmla="*/ 7500 h 10000"/>
              <a:gd name="connsiteX9-4569" fmla="*/ 1675 w 10000"/>
              <a:gd name="connsiteY9-4570" fmla="*/ 7937 h 10000"/>
              <a:gd name="connsiteX10-4571" fmla="*/ 1885 w 10000"/>
              <a:gd name="connsiteY10-4572" fmla="*/ 8265 h 10000"/>
              <a:gd name="connsiteX11-4573" fmla="*/ 2094 w 10000"/>
              <a:gd name="connsiteY11-4574" fmla="*/ 8593 h 10000"/>
              <a:gd name="connsiteX12-4575" fmla="*/ 2304 w 10000"/>
              <a:gd name="connsiteY12-4576" fmla="*/ 8702 h 10000"/>
              <a:gd name="connsiteX13-4577" fmla="*/ 2723 w 10000"/>
              <a:gd name="connsiteY13-4578" fmla="*/ 8921 h 10000"/>
              <a:gd name="connsiteX14-4579" fmla="*/ 3325 w 10000"/>
              <a:gd name="connsiteY14-4580" fmla="*/ 8921 h 10000"/>
              <a:gd name="connsiteX15-4581" fmla="*/ 3953 w 10000"/>
              <a:gd name="connsiteY15-4582" fmla="*/ 9030 h 10000"/>
              <a:gd name="connsiteX16-4583" fmla="*/ 4581 w 10000"/>
              <a:gd name="connsiteY16-4584" fmla="*/ 9030 h 10000"/>
              <a:gd name="connsiteX17-4585" fmla="*/ 5209 w 10000"/>
              <a:gd name="connsiteY17-4586" fmla="*/ 9030 h 10000"/>
              <a:gd name="connsiteX18-4587" fmla="*/ 5838 w 10000"/>
              <a:gd name="connsiteY18-4588" fmla="*/ 9030 h 10000"/>
              <a:gd name="connsiteX19-4589" fmla="*/ 6466 w 10000"/>
              <a:gd name="connsiteY19-4590" fmla="*/ 9030 h 10000"/>
              <a:gd name="connsiteX20-4591" fmla="*/ 6885 w 10000"/>
              <a:gd name="connsiteY20-4592" fmla="*/ 8921 h 10000"/>
              <a:gd name="connsiteX21-4593" fmla="*/ 7513 w 10000"/>
              <a:gd name="connsiteY21-4594" fmla="*/ 8702 h 10000"/>
              <a:gd name="connsiteX22-4595" fmla="*/ 10000 w 10000"/>
              <a:gd name="connsiteY22-4596" fmla="*/ 9126 h 10000"/>
              <a:gd name="connsiteX23-4597" fmla="*/ 9791 w 10000"/>
              <a:gd name="connsiteY23-4598" fmla="*/ 9235 h 10000"/>
              <a:gd name="connsiteX24-4599" fmla="*/ 9581 w 10000"/>
              <a:gd name="connsiteY24-4600" fmla="*/ 9344 h 10000"/>
              <a:gd name="connsiteX25-4601" fmla="*/ 9372 w 10000"/>
              <a:gd name="connsiteY25-4602" fmla="*/ 9454 h 10000"/>
              <a:gd name="connsiteX26-4603" fmla="*/ 8953 w 10000"/>
              <a:gd name="connsiteY26-4604" fmla="*/ 9563 h 10000"/>
              <a:gd name="connsiteX27-4605" fmla="*/ 8534 w 10000"/>
              <a:gd name="connsiteY27-4606" fmla="*/ 9672 h 10000"/>
              <a:gd name="connsiteX28-4607" fmla="*/ 7723 w 10000"/>
              <a:gd name="connsiteY28-4608" fmla="*/ 9891 h 10000"/>
              <a:gd name="connsiteX29-4609" fmla="*/ 6885 w 10000"/>
              <a:gd name="connsiteY29-4610" fmla="*/ 10000 h 10000"/>
              <a:gd name="connsiteX30-4611" fmla="*/ 6047 w 10000"/>
              <a:gd name="connsiteY30-4612" fmla="*/ 10000 h 10000"/>
              <a:gd name="connsiteX31-4613" fmla="*/ 5419 w 10000"/>
              <a:gd name="connsiteY31-4614" fmla="*/ 10000 h 10000"/>
              <a:gd name="connsiteX32-4615" fmla="*/ 4791 w 10000"/>
              <a:gd name="connsiteY32-4616" fmla="*/ 10000 h 10000"/>
              <a:gd name="connsiteX33-4617" fmla="*/ 4372 w 10000"/>
              <a:gd name="connsiteY33-4618" fmla="*/ 10000 h 10000"/>
              <a:gd name="connsiteX34-4619" fmla="*/ 3743 w 10000"/>
              <a:gd name="connsiteY34-4620" fmla="*/ 10000 h 10000"/>
              <a:gd name="connsiteX35-4621" fmla="*/ 3325 w 10000"/>
              <a:gd name="connsiteY35-4622" fmla="*/ 9891 h 10000"/>
              <a:gd name="connsiteX36-4623" fmla="*/ 2906 w 10000"/>
              <a:gd name="connsiteY36-4624" fmla="*/ 9891 h 10000"/>
              <a:gd name="connsiteX37-4625" fmla="*/ 2513 w 10000"/>
              <a:gd name="connsiteY37-4626" fmla="*/ 9781 h 10000"/>
              <a:gd name="connsiteX38-4627" fmla="*/ 2094 w 10000"/>
              <a:gd name="connsiteY38-4628" fmla="*/ 9672 h 10000"/>
              <a:gd name="connsiteX39-4629" fmla="*/ 1885 w 10000"/>
              <a:gd name="connsiteY39-4630" fmla="*/ 9563 h 10000"/>
              <a:gd name="connsiteX40-4631" fmla="*/ 1466 w 10000"/>
              <a:gd name="connsiteY40-4632" fmla="*/ 9344 h 10000"/>
              <a:gd name="connsiteX41-4633" fmla="*/ 1257 w 10000"/>
              <a:gd name="connsiteY41-4634" fmla="*/ 9126 h 10000"/>
              <a:gd name="connsiteX42-4635" fmla="*/ 1047 w 10000"/>
              <a:gd name="connsiteY42-4636" fmla="*/ 8811 h 10000"/>
              <a:gd name="connsiteX43-4637" fmla="*/ 838 w 10000"/>
              <a:gd name="connsiteY43-4638" fmla="*/ 8593 h 10000"/>
              <a:gd name="connsiteX44-4639" fmla="*/ 628 w 10000"/>
              <a:gd name="connsiteY44-4640" fmla="*/ 8374 h 10000"/>
              <a:gd name="connsiteX45-4641" fmla="*/ 628 w 10000"/>
              <a:gd name="connsiteY45-4642" fmla="*/ 8156 h 10000"/>
              <a:gd name="connsiteX46-4643" fmla="*/ 419 w 10000"/>
              <a:gd name="connsiteY46-4644" fmla="*/ 7937 h 10000"/>
              <a:gd name="connsiteX47-4645" fmla="*/ 419 w 10000"/>
              <a:gd name="connsiteY47-4646" fmla="*/ 7609 h 10000"/>
              <a:gd name="connsiteX48-4647" fmla="*/ 419 w 10000"/>
              <a:gd name="connsiteY48-4648" fmla="*/ 7391 h 10000"/>
              <a:gd name="connsiteX49-4649" fmla="*/ 419 w 10000"/>
              <a:gd name="connsiteY49-4650" fmla="*/ 6954 h 10000"/>
              <a:gd name="connsiteX50-4651" fmla="*/ 419 w 10000"/>
              <a:gd name="connsiteY50-4652" fmla="*/ 6626 h 10000"/>
              <a:gd name="connsiteX51-4653" fmla="*/ 419 w 10000"/>
              <a:gd name="connsiteY51-4654" fmla="*/ 6202 h 10000"/>
              <a:gd name="connsiteX52-4655" fmla="*/ 419 w 10000"/>
              <a:gd name="connsiteY52-4656" fmla="*/ 4454 h 10000"/>
              <a:gd name="connsiteX53-4657" fmla="*/ 419 w 10000"/>
              <a:gd name="connsiteY53-4658" fmla="*/ 2719 h 10000"/>
              <a:gd name="connsiteX54-4659" fmla="*/ 419 w 10000"/>
              <a:gd name="connsiteY54-4660" fmla="*/ 2281 h 10000"/>
              <a:gd name="connsiteX55-4661" fmla="*/ 419 w 10000"/>
              <a:gd name="connsiteY55-4662" fmla="*/ 1954 h 10000"/>
              <a:gd name="connsiteX56-4663" fmla="*/ 419 w 10000"/>
              <a:gd name="connsiteY56-4664" fmla="*/ 1626 h 10000"/>
              <a:gd name="connsiteX57-4665" fmla="*/ 419 w 10000"/>
              <a:gd name="connsiteY57-4666" fmla="*/ 1298 h 10000"/>
              <a:gd name="connsiteX58-4667" fmla="*/ 419 w 10000"/>
              <a:gd name="connsiteY58-4668" fmla="*/ 1093 h 10000"/>
              <a:gd name="connsiteX59-4669" fmla="*/ 419 w 10000"/>
              <a:gd name="connsiteY59-4670" fmla="*/ 874 h 10000"/>
              <a:gd name="connsiteX60-4671" fmla="*/ 209 w 10000"/>
              <a:gd name="connsiteY60-4672" fmla="*/ 546 h 10000"/>
              <a:gd name="connsiteX61-4673" fmla="*/ 0 w 10000"/>
              <a:gd name="connsiteY61-4674" fmla="*/ 219 h 10000"/>
              <a:gd name="connsiteX62-4675" fmla="*/ 209 w 10000"/>
              <a:gd name="connsiteY62-4676" fmla="*/ 0 h 10000"/>
              <a:gd name="connsiteX63-4677" fmla="*/ 209 w 10000"/>
              <a:gd name="connsiteY63-4678" fmla="*/ 0 h 10000"/>
              <a:gd name="connsiteX64-4679" fmla="*/ 628 w 10000"/>
              <a:gd name="connsiteY64-4680" fmla="*/ 0 h 10000"/>
              <a:gd name="connsiteX65-4681" fmla="*/ 838 w 10000"/>
              <a:gd name="connsiteY65-4682" fmla="*/ 0 h 10000"/>
              <a:gd name="connsiteX66-4683" fmla="*/ 1257 w 10000"/>
              <a:gd name="connsiteY66-4684" fmla="*/ 109 h 10000"/>
              <a:gd name="connsiteX67-4685" fmla="*/ 1675 w 10000"/>
              <a:gd name="connsiteY67-4686" fmla="*/ 328 h 10000"/>
              <a:gd name="connsiteX68-4687" fmla="*/ 1885 w 10000"/>
              <a:gd name="connsiteY68-4688" fmla="*/ 437 h 10000"/>
              <a:gd name="connsiteX69-4689" fmla="*/ 2094 w 10000"/>
              <a:gd name="connsiteY69-4690" fmla="*/ 546 h 10000"/>
              <a:gd name="connsiteX70-4691" fmla="*/ 2094 w 10000"/>
              <a:gd name="connsiteY70-4692" fmla="*/ 656 h 10000"/>
              <a:gd name="connsiteX71-4693" fmla="*/ 2094 w 10000"/>
              <a:gd name="connsiteY71-4694" fmla="*/ 874 h 10000"/>
              <a:gd name="connsiteX72-4695" fmla="*/ 1885 w 10000"/>
              <a:gd name="connsiteY72-4696" fmla="*/ 1298 h 10000"/>
              <a:gd name="connsiteX73-4697" fmla="*/ 1885 w 10000"/>
              <a:gd name="connsiteY73-4698" fmla="*/ 1516 h 10000"/>
              <a:gd name="connsiteX74-4699" fmla="*/ 1675 w 10000"/>
              <a:gd name="connsiteY74-4700" fmla="*/ 1844 h 10000"/>
              <a:gd name="connsiteX75-4701" fmla="*/ 1675 w 10000"/>
              <a:gd name="connsiteY75-4702" fmla="*/ 2391 h 10000"/>
              <a:gd name="connsiteX76-4703" fmla="*/ 1466 w 10000"/>
              <a:gd name="connsiteY76-4704" fmla="*/ 2937 h 10000"/>
              <a:gd name="connsiteX77-4705" fmla="*/ 1466 w 10000"/>
              <a:gd name="connsiteY77-4706" fmla="*/ 2937 h 10000"/>
              <a:gd name="connsiteX0-4707" fmla="*/ 1257 w 9791"/>
              <a:gd name="connsiteY0-4708" fmla="*/ 2937 h 10000"/>
              <a:gd name="connsiteX1-4709" fmla="*/ 1257 w 9791"/>
              <a:gd name="connsiteY1-4710" fmla="*/ 3484 h 10000"/>
              <a:gd name="connsiteX2-4711" fmla="*/ 1257 w 9791"/>
              <a:gd name="connsiteY2-4712" fmla="*/ 4016 h 10000"/>
              <a:gd name="connsiteX3-4713" fmla="*/ 1257 w 9791"/>
              <a:gd name="connsiteY3-4714" fmla="*/ 4563 h 10000"/>
              <a:gd name="connsiteX4-4715" fmla="*/ 1257 w 9791"/>
              <a:gd name="connsiteY4-4716" fmla="*/ 5000 h 10000"/>
              <a:gd name="connsiteX5-4717" fmla="*/ 1048 w 9791"/>
              <a:gd name="connsiteY5-4718" fmla="*/ 5437 h 10000"/>
              <a:gd name="connsiteX6-4719" fmla="*/ 1048 w 9791"/>
              <a:gd name="connsiteY6-4720" fmla="*/ 5984 h 10000"/>
              <a:gd name="connsiteX7-4721" fmla="*/ 1257 w 9791"/>
              <a:gd name="connsiteY7-4722" fmla="*/ 7063 h 10000"/>
              <a:gd name="connsiteX8-4723" fmla="*/ 1257 w 9791"/>
              <a:gd name="connsiteY8-4724" fmla="*/ 7500 h 10000"/>
              <a:gd name="connsiteX9-4725" fmla="*/ 1466 w 9791"/>
              <a:gd name="connsiteY9-4726" fmla="*/ 7937 h 10000"/>
              <a:gd name="connsiteX10-4727" fmla="*/ 1676 w 9791"/>
              <a:gd name="connsiteY10-4728" fmla="*/ 8265 h 10000"/>
              <a:gd name="connsiteX11-4729" fmla="*/ 1885 w 9791"/>
              <a:gd name="connsiteY11-4730" fmla="*/ 8593 h 10000"/>
              <a:gd name="connsiteX12-4731" fmla="*/ 2095 w 9791"/>
              <a:gd name="connsiteY12-4732" fmla="*/ 8702 h 10000"/>
              <a:gd name="connsiteX13-4733" fmla="*/ 2514 w 9791"/>
              <a:gd name="connsiteY13-4734" fmla="*/ 8921 h 10000"/>
              <a:gd name="connsiteX14-4735" fmla="*/ 3116 w 9791"/>
              <a:gd name="connsiteY14-4736" fmla="*/ 8921 h 10000"/>
              <a:gd name="connsiteX15-4737" fmla="*/ 3744 w 9791"/>
              <a:gd name="connsiteY15-4738" fmla="*/ 9030 h 10000"/>
              <a:gd name="connsiteX16-4739" fmla="*/ 4372 w 9791"/>
              <a:gd name="connsiteY16-4740" fmla="*/ 9030 h 10000"/>
              <a:gd name="connsiteX17-4741" fmla="*/ 5000 w 9791"/>
              <a:gd name="connsiteY17-4742" fmla="*/ 9030 h 10000"/>
              <a:gd name="connsiteX18-4743" fmla="*/ 5629 w 9791"/>
              <a:gd name="connsiteY18-4744" fmla="*/ 9030 h 10000"/>
              <a:gd name="connsiteX19-4745" fmla="*/ 6257 w 9791"/>
              <a:gd name="connsiteY19-4746" fmla="*/ 9030 h 10000"/>
              <a:gd name="connsiteX20-4747" fmla="*/ 6676 w 9791"/>
              <a:gd name="connsiteY20-4748" fmla="*/ 8921 h 10000"/>
              <a:gd name="connsiteX21-4749" fmla="*/ 7304 w 9791"/>
              <a:gd name="connsiteY21-4750" fmla="*/ 8702 h 10000"/>
              <a:gd name="connsiteX22-4751" fmla="*/ 9791 w 9791"/>
              <a:gd name="connsiteY22-4752" fmla="*/ 9126 h 10000"/>
              <a:gd name="connsiteX23-4753" fmla="*/ 9582 w 9791"/>
              <a:gd name="connsiteY23-4754" fmla="*/ 9235 h 10000"/>
              <a:gd name="connsiteX24-4755" fmla="*/ 9372 w 9791"/>
              <a:gd name="connsiteY24-4756" fmla="*/ 9344 h 10000"/>
              <a:gd name="connsiteX25-4757" fmla="*/ 9163 w 9791"/>
              <a:gd name="connsiteY25-4758" fmla="*/ 9454 h 10000"/>
              <a:gd name="connsiteX26-4759" fmla="*/ 8744 w 9791"/>
              <a:gd name="connsiteY26-4760" fmla="*/ 9563 h 10000"/>
              <a:gd name="connsiteX27-4761" fmla="*/ 8325 w 9791"/>
              <a:gd name="connsiteY27-4762" fmla="*/ 9672 h 10000"/>
              <a:gd name="connsiteX28-4763" fmla="*/ 7514 w 9791"/>
              <a:gd name="connsiteY28-4764" fmla="*/ 9891 h 10000"/>
              <a:gd name="connsiteX29-4765" fmla="*/ 6676 w 9791"/>
              <a:gd name="connsiteY29-4766" fmla="*/ 10000 h 10000"/>
              <a:gd name="connsiteX30-4767" fmla="*/ 5838 w 9791"/>
              <a:gd name="connsiteY30-4768" fmla="*/ 10000 h 10000"/>
              <a:gd name="connsiteX31-4769" fmla="*/ 5210 w 9791"/>
              <a:gd name="connsiteY31-4770" fmla="*/ 10000 h 10000"/>
              <a:gd name="connsiteX32-4771" fmla="*/ 4582 w 9791"/>
              <a:gd name="connsiteY32-4772" fmla="*/ 10000 h 10000"/>
              <a:gd name="connsiteX33-4773" fmla="*/ 4163 w 9791"/>
              <a:gd name="connsiteY33-4774" fmla="*/ 10000 h 10000"/>
              <a:gd name="connsiteX34-4775" fmla="*/ 3534 w 9791"/>
              <a:gd name="connsiteY34-4776" fmla="*/ 10000 h 10000"/>
              <a:gd name="connsiteX35-4777" fmla="*/ 3116 w 9791"/>
              <a:gd name="connsiteY35-4778" fmla="*/ 9891 h 10000"/>
              <a:gd name="connsiteX36-4779" fmla="*/ 2697 w 9791"/>
              <a:gd name="connsiteY36-4780" fmla="*/ 9891 h 10000"/>
              <a:gd name="connsiteX37-4781" fmla="*/ 2304 w 9791"/>
              <a:gd name="connsiteY37-4782" fmla="*/ 9781 h 10000"/>
              <a:gd name="connsiteX38-4783" fmla="*/ 1885 w 9791"/>
              <a:gd name="connsiteY38-4784" fmla="*/ 9672 h 10000"/>
              <a:gd name="connsiteX39-4785" fmla="*/ 1676 w 9791"/>
              <a:gd name="connsiteY39-4786" fmla="*/ 9563 h 10000"/>
              <a:gd name="connsiteX40-4787" fmla="*/ 1257 w 9791"/>
              <a:gd name="connsiteY40-4788" fmla="*/ 9344 h 10000"/>
              <a:gd name="connsiteX41-4789" fmla="*/ 1048 w 9791"/>
              <a:gd name="connsiteY41-4790" fmla="*/ 9126 h 10000"/>
              <a:gd name="connsiteX42-4791" fmla="*/ 838 w 9791"/>
              <a:gd name="connsiteY42-4792" fmla="*/ 8811 h 10000"/>
              <a:gd name="connsiteX43-4793" fmla="*/ 629 w 9791"/>
              <a:gd name="connsiteY43-4794" fmla="*/ 8593 h 10000"/>
              <a:gd name="connsiteX44-4795" fmla="*/ 419 w 9791"/>
              <a:gd name="connsiteY44-4796" fmla="*/ 8374 h 10000"/>
              <a:gd name="connsiteX45-4797" fmla="*/ 419 w 9791"/>
              <a:gd name="connsiteY45-4798" fmla="*/ 8156 h 10000"/>
              <a:gd name="connsiteX46-4799" fmla="*/ 210 w 9791"/>
              <a:gd name="connsiteY46-4800" fmla="*/ 7937 h 10000"/>
              <a:gd name="connsiteX47-4801" fmla="*/ 210 w 9791"/>
              <a:gd name="connsiteY47-4802" fmla="*/ 7609 h 10000"/>
              <a:gd name="connsiteX48-4803" fmla="*/ 210 w 9791"/>
              <a:gd name="connsiteY48-4804" fmla="*/ 7391 h 10000"/>
              <a:gd name="connsiteX49-4805" fmla="*/ 210 w 9791"/>
              <a:gd name="connsiteY49-4806" fmla="*/ 6954 h 10000"/>
              <a:gd name="connsiteX50-4807" fmla="*/ 210 w 9791"/>
              <a:gd name="connsiteY50-4808" fmla="*/ 6626 h 10000"/>
              <a:gd name="connsiteX51-4809" fmla="*/ 210 w 9791"/>
              <a:gd name="connsiteY51-4810" fmla="*/ 6202 h 10000"/>
              <a:gd name="connsiteX52-4811" fmla="*/ 210 w 9791"/>
              <a:gd name="connsiteY52-4812" fmla="*/ 4454 h 10000"/>
              <a:gd name="connsiteX53-4813" fmla="*/ 210 w 9791"/>
              <a:gd name="connsiteY53-4814" fmla="*/ 2719 h 10000"/>
              <a:gd name="connsiteX54-4815" fmla="*/ 210 w 9791"/>
              <a:gd name="connsiteY54-4816" fmla="*/ 2281 h 10000"/>
              <a:gd name="connsiteX55-4817" fmla="*/ 210 w 9791"/>
              <a:gd name="connsiteY55-4818" fmla="*/ 1954 h 10000"/>
              <a:gd name="connsiteX56-4819" fmla="*/ 210 w 9791"/>
              <a:gd name="connsiteY56-4820" fmla="*/ 1626 h 10000"/>
              <a:gd name="connsiteX57-4821" fmla="*/ 210 w 9791"/>
              <a:gd name="connsiteY57-4822" fmla="*/ 1298 h 10000"/>
              <a:gd name="connsiteX58-4823" fmla="*/ 210 w 9791"/>
              <a:gd name="connsiteY58-4824" fmla="*/ 1093 h 10000"/>
              <a:gd name="connsiteX59-4825" fmla="*/ 210 w 9791"/>
              <a:gd name="connsiteY59-4826" fmla="*/ 874 h 10000"/>
              <a:gd name="connsiteX60-4827" fmla="*/ 0 w 9791"/>
              <a:gd name="connsiteY60-4828" fmla="*/ 546 h 10000"/>
              <a:gd name="connsiteX61-4829" fmla="*/ 0 w 9791"/>
              <a:gd name="connsiteY61-4830" fmla="*/ 0 h 10000"/>
              <a:gd name="connsiteX62-4831" fmla="*/ 0 w 9791"/>
              <a:gd name="connsiteY62-4832" fmla="*/ 0 h 10000"/>
              <a:gd name="connsiteX63-4833" fmla="*/ 419 w 9791"/>
              <a:gd name="connsiteY63-4834" fmla="*/ 0 h 10000"/>
              <a:gd name="connsiteX64-4835" fmla="*/ 629 w 9791"/>
              <a:gd name="connsiteY64-4836" fmla="*/ 0 h 10000"/>
              <a:gd name="connsiteX65-4837" fmla="*/ 1048 w 9791"/>
              <a:gd name="connsiteY65-4838" fmla="*/ 109 h 10000"/>
              <a:gd name="connsiteX66-4839" fmla="*/ 1466 w 9791"/>
              <a:gd name="connsiteY66-4840" fmla="*/ 328 h 10000"/>
              <a:gd name="connsiteX67-4841" fmla="*/ 1676 w 9791"/>
              <a:gd name="connsiteY67-4842" fmla="*/ 437 h 10000"/>
              <a:gd name="connsiteX68-4843" fmla="*/ 1885 w 9791"/>
              <a:gd name="connsiteY68-4844" fmla="*/ 546 h 10000"/>
              <a:gd name="connsiteX69-4845" fmla="*/ 1885 w 9791"/>
              <a:gd name="connsiteY69-4846" fmla="*/ 656 h 10000"/>
              <a:gd name="connsiteX70-4847" fmla="*/ 1885 w 9791"/>
              <a:gd name="connsiteY70-4848" fmla="*/ 874 h 10000"/>
              <a:gd name="connsiteX71-4849" fmla="*/ 1676 w 9791"/>
              <a:gd name="connsiteY71-4850" fmla="*/ 1298 h 10000"/>
              <a:gd name="connsiteX72-4851" fmla="*/ 1676 w 9791"/>
              <a:gd name="connsiteY72-4852" fmla="*/ 1516 h 10000"/>
              <a:gd name="connsiteX73-4853" fmla="*/ 1466 w 9791"/>
              <a:gd name="connsiteY73-4854" fmla="*/ 1844 h 10000"/>
              <a:gd name="connsiteX74-4855" fmla="*/ 1466 w 9791"/>
              <a:gd name="connsiteY74-4856" fmla="*/ 2391 h 10000"/>
              <a:gd name="connsiteX75-4857" fmla="*/ 1257 w 9791"/>
              <a:gd name="connsiteY75-4858" fmla="*/ 2937 h 10000"/>
              <a:gd name="connsiteX76-4859" fmla="*/ 1257 w 9791"/>
              <a:gd name="connsiteY76-4860" fmla="*/ 2937 h 10000"/>
              <a:gd name="connsiteX0-4861" fmla="*/ 1284 w 10000"/>
              <a:gd name="connsiteY0-4862" fmla="*/ 2937 h 10000"/>
              <a:gd name="connsiteX1-4863" fmla="*/ 1284 w 10000"/>
              <a:gd name="connsiteY1-4864" fmla="*/ 3484 h 10000"/>
              <a:gd name="connsiteX2-4865" fmla="*/ 1284 w 10000"/>
              <a:gd name="connsiteY2-4866" fmla="*/ 4016 h 10000"/>
              <a:gd name="connsiteX3-4867" fmla="*/ 1284 w 10000"/>
              <a:gd name="connsiteY3-4868" fmla="*/ 4563 h 10000"/>
              <a:gd name="connsiteX4-4869" fmla="*/ 1284 w 10000"/>
              <a:gd name="connsiteY4-4870" fmla="*/ 5000 h 10000"/>
              <a:gd name="connsiteX5-4871" fmla="*/ 1070 w 10000"/>
              <a:gd name="connsiteY5-4872" fmla="*/ 5437 h 10000"/>
              <a:gd name="connsiteX6-4873" fmla="*/ 1070 w 10000"/>
              <a:gd name="connsiteY6-4874" fmla="*/ 5984 h 10000"/>
              <a:gd name="connsiteX7-4875" fmla="*/ 1284 w 10000"/>
              <a:gd name="connsiteY7-4876" fmla="*/ 7063 h 10000"/>
              <a:gd name="connsiteX8-4877" fmla="*/ 1284 w 10000"/>
              <a:gd name="connsiteY8-4878" fmla="*/ 7500 h 10000"/>
              <a:gd name="connsiteX9-4879" fmla="*/ 1497 w 10000"/>
              <a:gd name="connsiteY9-4880" fmla="*/ 7937 h 10000"/>
              <a:gd name="connsiteX10-4881" fmla="*/ 1712 w 10000"/>
              <a:gd name="connsiteY10-4882" fmla="*/ 8265 h 10000"/>
              <a:gd name="connsiteX11-4883" fmla="*/ 1925 w 10000"/>
              <a:gd name="connsiteY11-4884" fmla="*/ 8593 h 10000"/>
              <a:gd name="connsiteX12-4885" fmla="*/ 2140 w 10000"/>
              <a:gd name="connsiteY12-4886" fmla="*/ 8702 h 10000"/>
              <a:gd name="connsiteX13-4887" fmla="*/ 2568 w 10000"/>
              <a:gd name="connsiteY13-4888" fmla="*/ 8921 h 10000"/>
              <a:gd name="connsiteX14-4889" fmla="*/ 3183 w 10000"/>
              <a:gd name="connsiteY14-4890" fmla="*/ 8921 h 10000"/>
              <a:gd name="connsiteX15-4891" fmla="*/ 3824 w 10000"/>
              <a:gd name="connsiteY15-4892" fmla="*/ 9030 h 10000"/>
              <a:gd name="connsiteX16-4893" fmla="*/ 4465 w 10000"/>
              <a:gd name="connsiteY16-4894" fmla="*/ 9030 h 10000"/>
              <a:gd name="connsiteX17-4895" fmla="*/ 5107 w 10000"/>
              <a:gd name="connsiteY17-4896" fmla="*/ 9030 h 10000"/>
              <a:gd name="connsiteX18-4897" fmla="*/ 5749 w 10000"/>
              <a:gd name="connsiteY18-4898" fmla="*/ 9030 h 10000"/>
              <a:gd name="connsiteX19-4899" fmla="*/ 6391 w 10000"/>
              <a:gd name="connsiteY19-4900" fmla="*/ 9030 h 10000"/>
              <a:gd name="connsiteX20-4901" fmla="*/ 6819 w 10000"/>
              <a:gd name="connsiteY20-4902" fmla="*/ 8921 h 10000"/>
              <a:gd name="connsiteX21-4903" fmla="*/ 7460 w 10000"/>
              <a:gd name="connsiteY21-4904" fmla="*/ 8702 h 10000"/>
              <a:gd name="connsiteX22-4905" fmla="*/ 10000 w 10000"/>
              <a:gd name="connsiteY22-4906" fmla="*/ 9126 h 10000"/>
              <a:gd name="connsiteX23-4907" fmla="*/ 9787 w 10000"/>
              <a:gd name="connsiteY23-4908" fmla="*/ 9235 h 10000"/>
              <a:gd name="connsiteX24-4909" fmla="*/ 9572 w 10000"/>
              <a:gd name="connsiteY24-4910" fmla="*/ 9344 h 10000"/>
              <a:gd name="connsiteX25-4911" fmla="*/ 9359 w 10000"/>
              <a:gd name="connsiteY25-4912" fmla="*/ 9454 h 10000"/>
              <a:gd name="connsiteX26-4913" fmla="*/ 8931 w 10000"/>
              <a:gd name="connsiteY26-4914" fmla="*/ 9563 h 10000"/>
              <a:gd name="connsiteX27-4915" fmla="*/ 8503 w 10000"/>
              <a:gd name="connsiteY27-4916" fmla="*/ 9672 h 10000"/>
              <a:gd name="connsiteX28-4917" fmla="*/ 7674 w 10000"/>
              <a:gd name="connsiteY28-4918" fmla="*/ 9891 h 10000"/>
              <a:gd name="connsiteX29-4919" fmla="*/ 6819 w 10000"/>
              <a:gd name="connsiteY29-4920" fmla="*/ 10000 h 10000"/>
              <a:gd name="connsiteX30-4921" fmla="*/ 5963 w 10000"/>
              <a:gd name="connsiteY30-4922" fmla="*/ 10000 h 10000"/>
              <a:gd name="connsiteX31-4923" fmla="*/ 5321 w 10000"/>
              <a:gd name="connsiteY31-4924" fmla="*/ 10000 h 10000"/>
              <a:gd name="connsiteX32-4925" fmla="*/ 4680 w 10000"/>
              <a:gd name="connsiteY32-4926" fmla="*/ 10000 h 10000"/>
              <a:gd name="connsiteX33-4927" fmla="*/ 4252 w 10000"/>
              <a:gd name="connsiteY33-4928" fmla="*/ 10000 h 10000"/>
              <a:gd name="connsiteX34-4929" fmla="*/ 3609 w 10000"/>
              <a:gd name="connsiteY34-4930" fmla="*/ 10000 h 10000"/>
              <a:gd name="connsiteX35-4931" fmla="*/ 3183 w 10000"/>
              <a:gd name="connsiteY35-4932" fmla="*/ 9891 h 10000"/>
              <a:gd name="connsiteX36-4933" fmla="*/ 2755 w 10000"/>
              <a:gd name="connsiteY36-4934" fmla="*/ 9891 h 10000"/>
              <a:gd name="connsiteX37-4935" fmla="*/ 2353 w 10000"/>
              <a:gd name="connsiteY37-4936" fmla="*/ 9781 h 10000"/>
              <a:gd name="connsiteX38-4937" fmla="*/ 1925 w 10000"/>
              <a:gd name="connsiteY38-4938" fmla="*/ 9672 h 10000"/>
              <a:gd name="connsiteX39-4939" fmla="*/ 1712 w 10000"/>
              <a:gd name="connsiteY39-4940" fmla="*/ 9563 h 10000"/>
              <a:gd name="connsiteX40-4941" fmla="*/ 1284 w 10000"/>
              <a:gd name="connsiteY40-4942" fmla="*/ 9344 h 10000"/>
              <a:gd name="connsiteX41-4943" fmla="*/ 1070 w 10000"/>
              <a:gd name="connsiteY41-4944" fmla="*/ 9126 h 10000"/>
              <a:gd name="connsiteX42-4945" fmla="*/ 856 w 10000"/>
              <a:gd name="connsiteY42-4946" fmla="*/ 8811 h 10000"/>
              <a:gd name="connsiteX43-4947" fmla="*/ 642 w 10000"/>
              <a:gd name="connsiteY43-4948" fmla="*/ 8593 h 10000"/>
              <a:gd name="connsiteX44-4949" fmla="*/ 428 w 10000"/>
              <a:gd name="connsiteY44-4950" fmla="*/ 8374 h 10000"/>
              <a:gd name="connsiteX45-4951" fmla="*/ 428 w 10000"/>
              <a:gd name="connsiteY45-4952" fmla="*/ 8156 h 10000"/>
              <a:gd name="connsiteX46-4953" fmla="*/ 214 w 10000"/>
              <a:gd name="connsiteY46-4954" fmla="*/ 7937 h 10000"/>
              <a:gd name="connsiteX47-4955" fmla="*/ 214 w 10000"/>
              <a:gd name="connsiteY47-4956" fmla="*/ 7609 h 10000"/>
              <a:gd name="connsiteX48-4957" fmla="*/ 214 w 10000"/>
              <a:gd name="connsiteY48-4958" fmla="*/ 7391 h 10000"/>
              <a:gd name="connsiteX49-4959" fmla="*/ 214 w 10000"/>
              <a:gd name="connsiteY49-4960" fmla="*/ 6954 h 10000"/>
              <a:gd name="connsiteX50-4961" fmla="*/ 214 w 10000"/>
              <a:gd name="connsiteY50-4962" fmla="*/ 6626 h 10000"/>
              <a:gd name="connsiteX51-4963" fmla="*/ 214 w 10000"/>
              <a:gd name="connsiteY51-4964" fmla="*/ 6202 h 10000"/>
              <a:gd name="connsiteX52-4965" fmla="*/ 214 w 10000"/>
              <a:gd name="connsiteY52-4966" fmla="*/ 4454 h 10000"/>
              <a:gd name="connsiteX53-4967" fmla="*/ 214 w 10000"/>
              <a:gd name="connsiteY53-4968" fmla="*/ 2719 h 10000"/>
              <a:gd name="connsiteX54-4969" fmla="*/ 214 w 10000"/>
              <a:gd name="connsiteY54-4970" fmla="*/ 2281 h 10000"/>
              <a:gd name="connsiteX55-4971" fmla="*/ 214 w 10000"/>
              <a:gd name="connsiteY55-4972" fmla="*/ 1954 h 10000"/>
              <a:gd name="connsiteX56-4973" fmla="*/ 214 w 10000"/>
              <a:gd name="connsiteY56-4974" fmla="*/ 1626 h 10000"/>
              <a:gd name="connsiteX57-4975" fmla="*/ 214 w 10000"/>
              <a:gd name="connsiteY57-4976" fmla="*/ 1298 h 10000"/>
              <a:gd name="connsiteX58-4977" fmla="*/ 214 w 10000"/>
              <a:gd name="connsiteY58-4978" fmla="*/ 1093 h 10000"/>
              <a:gd name="connsiteX59-4979" fmla="*/ 214 w 10000"/>
              <a:gd name="connsiteY59-4980" fmla="*/ 874 h 10000"/>
              <a:gd name="connsiteX60-4981" fmla="*/ 0 w 10000"/>
              <a:gd name="connsiteY60-4982" fmla="*/ 546 h 10000"/>
              <a:gd name="connsiteX61-4983" fmla="*/ 0 w 10000"/>
              <a:gd name="connsiteY61-4984" fmla="*/ 0 h 10000"/>
              <a:gd name="connsiteX62-4985" fmla="*/ 0 w 10000"/>
              <a:gd name="connsiteY62-4986" fmla="*/ 0 h 10000"/>
              <a:gd name="connsiteX63-4987" fmla="*/ 428 w 10000"/>
              <a:gd name="connsiteY63-4988" fmla="*/ 0 h 10000"/>
              <a:gd name="connsiteX64-4989" fmla="*/ 1070 w 10000"/>
              <a:gd name="connsiteY64-4990" fmla="*/ 109 h 10000"/>
              <a:gd name="connsiteX65-4991" fmla="*/ 1497 w 10000"/>
              <a:gd name="connsiteY65-4992" fmla="*/ 328 h 10000"/>
              <a:gd name="connsiteX66-4993" fmla="*/ 1712 w 10000"/>
              <a:gd name="connsiteY66-4994" fmla="*/ 437 h 10000"/>
              <a:gd name="connsiteX67-4995" fmla="*/ 1925 w 10000"/>
              <a:gd name="connsiteY67-4996" fmla="*/ 546 h 10000"/>
              <a:gd name="connsiteX68-4997" fmla="*/ 1925 w 10000"/>
              <a:gd name="connsiteY68-4998" fmla="*/ 656 h 10000"/>
              <a:gd name="connsiteX69-4999" fmla="*/ 1925 w 10000"/>
              <a:gd name="connsiteY69-5000" fmla="*/ 874 h 10000"/>
              <a:gd name="connsiteX70-5001" fmla="*/ 1712 w 10000"/>
              <a:gd name="connsiteY70-5002" fmla="*/ 1298 h 10000"/>
              <a:gd name="connsiteX71-5003" fmla="*/ 1712 w 10000"/>
              <a:gd name="connsiteY71-5004" fmla="*/ 1516 h 10000"/>
              <a:gd name="connsiteX72-5005" fmla="*/ 1497 w 10000"/>
              <a:gd name="connsiteY72-5006" fmla="*/ 1844 h 10000"/>
              <a:gd name="connsiteX73-5007" fmla="*/ 1497 w 10000"/>
              <a:gd name="connsiteY73-5008" fmla="*/ 2391 h 10000"/>
              <a:gd name="connsiteX74-5009" fmla="*/ 1284 w 10000"/>
              <a:gd name="connsiteY74-5010" fmla="*/ 2937 h 10000"/>
              <a:gd name="connsiteX75-5011" fmla="*/ 1284 w 10000"/>
              <a:gd name="connsiteY75-5012" fmla="*/ 2937 h 10000"/>
              <a:gd name="connsiteX0-5013" fmla="*/ 1284 w 10000"/>
              <a:gd name="connsiteY0-5014" fmla="*/ 2937 h 10000"/>
              <a:gd name="connsiteX1-5015" fmla="*/ 1284 w 10000"/>
              <a:gd name="connsiteY1-5016" fmla="*/ 3484 h 10000"/>
              <a:gd name="connsiteX2-5017" fmla="*/ 1284 w 10000"/>
              <a:gd name="connsiteY2-5018" fmla="*/ 4016 h 10000"/>
              <a:gd name="connsiteX3-5019" fmla="*/ 1284 w 10000"/>
              <a:gd name="connsiteY3-5020" fmla="*/ 4563 h 10000"/>
              <a:gd name="connsiteX4-5021" fmla="*/ 1284 w 10000"/>
              <a:gd name="connsiteY4-5022" fmla="*/ 5000 h 10000"/>
              <a:gd name="connsiteX5-5023" fmla="*/ 1070 w 10000"/>
              <a:gd name="connsiteY5-5024" fmla="*/ 5437 h 10000"/>
              <a:gd name="connsiteX6-5025" fmla="*/ 1070 w 10000"/>
              <a:gd name="connsiteY6-5026" fmla="*/ 5984 h 10000"/>
              <a:gd name="connsiteX7-5027" fmla="*/ 1284 w 10000"/>
              <a:gd name="connsiteY7-5028" fmla="*/ 7063 h 10000"/>
              <a:gd name="connsiteX8-5029" fmla="*/ 1284 w 10000"/>
              <a:gd name="connsiteY8-5030" fmla="*/ 7500 h 10000"/>
              <a:gd name="connsiteX9-5031" fmla="*/ 1497 w 10000"/>
              <a:gd name="connsiteY9-5032" fmla="*/ 7937 h 10000"/>
              <a:gd name="connsiteX10-5033" fmla="*/ 1712 w 10000"/>
              <a:gd name="connsiteY10-5034" fmla="*/ 8265 h 10000"/>
              <a:gd name="connsiteX11-5035" fmla="*/ 1925 w 10000"/>
              <a:gd name="connsiteY11-5036" fmla="*/ 8593 h 10000"/>
              <a:gd name="connsiteX12-5037" fmla="*/ 2140 w 10000"/>
              <a:gd name="connsiteY12-5038" fmla="*/ 8702 h 10000"/>
              <a:gd name="connsiteX13-5039" fmla="*/ 2568 w 10000"/>
              <a:gd name="connsiteY13-5040" fmla="*/ 8921 h 10000"/>
              <a:gd name="connsiteX14-5041" fmla="*/ 3183 w 10000"/>
              <a:gd name="connsiteY14-5042" fmla="*/ 8921 h 10000"/>
              <a:gd name="connsiteX15-5043" fmla="*/ 3824 w 10000"/>
              <a:gd name="connsiteY15-5044" fmla="*/ 9030 h 10000"/>
              <a:gd name="connsiteX16-5045" fmla="*/ 4465 w 10000"/>
              <a:gd name="connsiteY16-5046" fmla="*/ 9030 h 10000"/>
              <a:gd name="connsiteX17-5047" fmla="*/ 5107 w 10000"/>
              <a:gd name="connsiteY17-5048" fmla="*/ 9030 h 10000"/>
              <a:gd name="connsiteX18-5049" fmla="*/ 5749 w 10000"/>
              <a:gd name="connsiteY18-5050" fmla="*/ 9030 h 10000"/>
              <a:gd name="connsiteX19-5051" fmla="*/ 6391 w 10000"/>
              <a:gd name="connsiteY19-5052" fmla="*/ 9030 h 10000"/>
              <a:gd name="connsiteX20-5053" fmla="*/ 6819 w 10000"/>
              <a:gd name="connsiteY20-5054" fmla="*/ 8921 h 10000"/>
              <a:gd name="connsiteX21-5055" fmla="*/ 7460 w 10000"/>
              <a:gd name="connsiteY21-5056" fmla="*/ 8702 h 10000"/>
              <a:gd name="connsiteX22-5057" fmla="*/ 10000 w 10000"/>
              <a:gd name="connsiteY22-5058" fmla="*/ 9126 h 10000"/>
              <a:gd name="connsiteX23-5059" fmla="*/ 9787 w 10000"/>
              <a:gd name="connsiteY23-5060" fmla="*/ 9235 h 10000"/>
              <a:gd name="connsiteX24-5061" fmla="*/ 9572 w 10000"/>
              <a:gd name="connsiteY24-5062" fmla="*/ 9344 h 10000"/>
              <a:gd name="connsiteX25-5063" fmla="*/ 9359 w 10000"/>
              <a:gd name="connsiteY25-5064" fmla="*/ 9454 h 10000"/>
              <a:gd name="connsiteX26-5065" fmla="*/ 8931 w 10000"/>
              <a:gd name="connsiteY26-5066" fmla="*/ 9563 h 10000"/>
              <a:gd name="connsiteX27-5067" fmla="*/ 8503 w 10000"/>
              <a:gd name="connsiteY27-5068" fmla="*/ 9672 h 10000"/>
              <a:gd name="connsiteX28-5069" fmla="*/ 7674 w 10000"/>
              <a:gd name="connsiteY28-5070" fmla="*/ 9891 h 10000"/>
              <a:gd name="connsiteX29-5071" fmla="*/ 6819 w 10000"/>
              <a:gd name="connsiteY29-5072" fmla="*/ 10000 h 10000"/>
              <a:gd name="connsiteX30-5073" fmla="*/ 5963 w 10000"/>
              <a:gd name="connsiteY30-5074" fmla="*/ 10000 h 10000"/>
              <a:gd name="connsiteX31-5075" fmla="*/ 5321 w 10000"/>
              <a:gd name="connsiteY31-5076" fmla="*/ 10000 h 10000"/>
              <a:gd name="connsiteX32-5077" fmla="*/ 4680 w 10000"/>
              <a:gd name="connsiteY32-5078" fmla="*/ 10000 h 10000"/>
              <a:gd name="connsiteX33-5079" fmla="*/ 4252 w 10000"/>
              <a:gd name="connsiteY33-5080" fmla="*/ 10000 h 10000"/>
              <a:gd name="connsiteX34-5081" fmla="*/ 3609 w 10000"/>
              <a:gd name="connsiteY34-5082" fmla="*/ 10000 h 10000"/>
              <a:gd name="connsiteX35-5083" fmla="*/ 3183 w 10000"/>
              <a:gd name="connsiteY35-5084" fmla="*/ 9891 h 10000"/>
              <a:gd name="connsiteX36-5085" fmla="*/ 2755 w 10000"/>
              <a:gd name="connsiteY36-5086" fmla="*/ 9891 h 10000"/>
              <a:gd name="connsiteX37-5087" fmla="*/ 2353 w 10000"/>
              <a:gd name="connsiteY37-5088" fmla="*/ 9781 h 10000"/>
              <a:gd name="connsiteX38-5089" fmla="*/ 1925 w 10000"/>
              <a:gd name="connsiteY38-5090" fmla="*/ 9672 h 10000"/>
              <a:gd name="connsiteX39-5091" fmla="*/ 1712 w 10000"/>
              <a:gd name="connsiteY39-5092" fmla="*/ 9563 h 10000"/>
              <a:gd name="connsiteX40-5093" fmla="*/ 1284 w 10000"/>
              <a:gd name="connsiteY40-5094" fmla="*/ 9344 h 10000"/>
              <a:gd name="connsiteX41-5095" fmla="*/ 1070 w 10000"/>
              <a:gd name="connsiteY41-5096" fmla="*/ 9126 h 10000"/>
              <a:gd name="connsiteX42-5097" fmla="*/ 856 w 10000"/>
              <a:gd name="connsiteY42-5098" fmla="*/ 8811 h 10000"/>
              <a:gd name="connsiteX43-5099" fmla="*/ 642 w 10000"/>
              <a:gd name="connsiteY43-5100" fmla="*/ 8593 h 10000"/>
              <a:gd name="connsiteX44-5101" fmla="*/ 428 w 10000"/>
              <a:gd name="connsiteY44-5102" fmla="*/ 8374 h 10000"/>
              <a:gd name="connsiteX45-5103" fmla="*/ 428 w 10000"/>
              <a:gd name="connsiteY45-5104" fmla="*/ 8156 h 10000"/>
              <a:gd name="connsiteX46-5105" fmla="*/ 214 w 10000"/>
              <a:gd name="connsiteY46-5106" fmla="*/ 7937 h 10000"/>
              <a:gd name="connsiteX47-5107" fmla="*/ 214 w 10000"/>
              <a:gd name="connsiteY47-5108" fmla="*/ 7609 h 10000"/>
              <a:gd name="connsiteX48-5109" fmla="*/ 214 w 10000"/>
              <a:gd name="connsiteY48-5110" fmla="*/ 7391 h 10000"/>
              <a:gd name="connsiteX49-5111" fmla="*/ 214 w 10000"/>
              <a:gd name="connsiteY49-5112" fmla="*/ 6954 h 10000"/>
              <a:gd name="connsiteX50-5113" fmla="*/ 214 w 10000"/>
              <a:gd name="connsiteY50-5114" fmla="*/ 6626 h 10000"/>
              <a:gd name="connsiteX51-5115" fmla="*/ 214 w 10000"/>
              <a:gd name="connsiteY51-5116" fmla="*/ 6202 h 10000"/>
              <a:gd name="connsiteX52-5117" fmla="*/ 214 w 10000"/>
              <a:gd name="connsiteY52-5118" fmla="*/ 4454 h 10000"/>
              <a:gd name="connsiteX53-5119" fmla="*/ 214 w 10000"/>
              <a:gd name="connsiteY53-5120" fmla="*/ 2719 h 10000"/>
              <a:gd name="connsiteX54-5121" fmla="*/ 214 w 10000"/>
              <a:gd name="connsiteY54-5122" fmla="*/ 2281 h 10000"/>
              <a:gd name="connsiteX55-5123" fmla="*/ 214 w 10000"/>
              <a:gd name="connsiteY55-5124" fmla="*/ 1954 h 10000"/>
              <a:gd name="connsiteX56-5125" fmla="*/ 214 w 10000"/>
              <a:gd name="connsiteY56-5126" fmla="*/ 1626 h 10000"/>
              <a:gd name="connsiteX57-5127" fmla="*/ 214 w 10000"/>
              <a:gd name="connsiteY57-5128" fmla="*/ 1298 h 10000"/>
              <a:gd name="connsiteX58-5129" fmla="*/ 214 w 10000"/>
              <a:gd name="connsiteY58-5130" fmla="*/ 1093 h 10000"/>
              <a:gd name="connsiteX59-5131" fmla="*/ 214 w 10000"/>
              <a:gd name="connsiteY59-5132" fmla="*/ 874 h 10000"/>
              <a:gd name="connsiteX60-5133" fmla="*/ 0 w 10000"/>
              <a:gd name="connsiteY60-5134" fmla="*/ 546 h 10000"/>
              <a:gd name="connsiteX61-5135" fmla="*/ 0 w 10000"/>
              <a:gd name="connsiteY61-5136" fmla="*/ 0 h 10000"/>
              <a:gd name="connsiteX62-5137" fmla="*/ 428 w 10000"/>
              <a:gd name="connsiteY62-5138" fmla="*/ 0 h 10000"/>
              <a:gd name="connsiteX63-5139" fmla="*/ 1070 w 10000"/>
              <a:gd name="connsiteY63-5140" fmla="*/ 109 h 10000"/>
              <a:gd name="connsiteX64-5141" fmla="*/ 1497 w 10000"/>
              <a:gd name="connsiteY64-5142" fmla="*/ 328 h 10000"/>
              <a:gd name="connsiteX65-5143" fmla="*/ 1712 w 10000"/>
              <a:gd name="connsiteY65-5144" fmla="*/ 437 h 10000"/>
              <a:gd name="connsiteX66-5145" fmla="*/ 1925 w 10000"/>
              <a:gd name="connsiteY66-5146" fmla="*/ 546 h 10000"/>
              <a:gd name="connsiteX67-5147" fmla="*/ 1925 w 10000"/>
              <a:gd name="connsiteY67-5148" fmla="*/ 656 h 10000"/>
              <a:gd name="connsiteX68-5149" fmla="*/ 1925 w 10000"/>
              <a:gd name="connsiteY68-5150" fmla="*/ 874 h 10000"/>
              <a:gd name="connsiteX69-5151" fmla="*/ 1712 w 10000"/>
              <a:gd name="connsiteY69-5152" fmla="*/ 1298 h 10000"/>
              <a:gd name="connsiteX70-5153" fmla="*/ 1712 w 10000"/>
              <a:gd name="connsiteY70-5154" fmla="*/ 1516 h 10000"/>
              <a:gd name="connsiteX71-5155" fmla="*/ 1497 w 10000"/>
              <a:gd name="connsiteY71-5156" fmla="*/ 1844 h 10000"/>
              <a:gd name="connsiteX72-5157" fmla="*/ 1497 w 10000"/>
              <a:gd name="connsiteY72-5158" fmla="*/ 2391 h 10000"/>
              <a:gd name="connsiteX73-5159" fmla="*/ 1284 w 10000"/>
              <a:gd name="connsiteY73-5160" fmla="*/ 2937 h 10000"/>
              <a:gd name="connsiteX74-5161" fmla="*/ 1284 w 10000"/>
              <a:gd name="connsiteY74-5162" fmla="*/ 2937 h 10000"/>
              <a:gd name="connsiteX0-5163" fmla="*/ 1284 w 10000"/>
              <a:gd name="connsiteY0-5164" fmla="*/ 2937 h 10000"/>
              <a:gd name="connsiteX1-5165" fmla="*/ 1284 w 10000"/>
              <a:gd name="connsiteY1-5166" fmla="*/ 3484 h 10000"/>
              <a:gd name="connsiteX2-5167" fmla="*/ 1284 w 10000"/>
              <a:gd name="connsiteY2-5168" fmla="*/ 4016 h 10000"/>
              <a:gd name="connsiteX3-5169" fmla="*/ 1284 w 10000"/>
              <a:gd name="connsiteY3-5170" fmla="*/ 4563 h 10000"/>
              <a:gd name="connsiteX4-5171" fmla="*/ 1284 w 10000"/>
              <a:gd name="connsiteY4-5172" fmla="*/ 5000 h 10000"/>
              <a:gd name="connsiteX5-5173" fmla="*/ 1070 w 10000"/>
              <a:gd name="connsiteY5-5174" fmla="*/ 5437 h 10000"/>
              <a:gd name="connsiteX6-5175" fmla="*/ 1070 w 10000"/>
              <a:gd name="connsiteY6-5176" fmla="*/ 5984 h 10000"/>
              <a:gd name="connsiteX7-5177" fmla="*/ 1284 w 10000"/>
              <a:gd name="connsiteY7-5178" fmla="*/ 7063 h 10000"/>
              <a:gd name="connsiteX8-5179" fmla="*/ 1284 w 10000"/>
              <a:gd name="connsiteY8-5180" fmla="*/ 7500 h 10000"/>
              <a:gd name="connsiteX9-5181" fmla="*/ 1497 w 10000"/>
              <a:gd name="connsiteY9-5182" fmla="*/ 7937 h 10000"/>
              <a:gd name="connsiteX10-5183" fmla="*/ 1712 w 10000"/>
              <a:gd name="connsiteY10-5184" fmla="*/ 8265 h 10000"/>
              <a:gd name="connsiteX11-5185" fmla="*/ 1925 w 10000"/>
              <a:gd name="connsiteY11-5186" fmla="*/ 8593 h 10000"/>
              <a:gd name="connsiteX12-5187" fmla="*/ 2140 w 10000"/>
              <a:gd name="connsiteY12-5188" fmla="*/ 8702 h 10000"/>
              <a:gd name="connsiteX13-5189" fmla="*/ 2568 w 10000"/>
              <a:gd name="connsiteY13-5190" fmla="*/ 8921 h 10000"/>
              <a:gd name="connsiteX14-5191" fmla="*/ 3183 w 10000"/>
              <a:gd name="connsiteY14-5192" fmla="*/ 8921 h 10000"/>
              <a:gd name="connsiteX15-5193" fmla="*/ 3824 w 10000"/>
              <a:gd name="connsiteY15-5194" fmla="*/ 9030 h 10000"/>
              <a:gd name="connsiteX16-5195" fmla="*/ 4465 w 10000"/>
              <a:gd name="connsiteY16-5196" fmla="*/ 9030 h 10000"/>
              <a:gd name="connsiteX17-5197" fmla="*/ 5107 w 10000"/>
              <a:gd name="connsiteY17-5198" fmla="*/ 9030 h 10000"/>
              <a:gd name="connsiteX18-5199" fmla="*/ 5749 w 10000"/>
              <a:gd name="connsiteY18-5200" fmla="*/ 9030 h 10000"/>
              <a:gd name="connsiteX19-5201" fmla="*/ 6391 w 10000"/>
              <a:gd name="connsiteY19-5202" fmla="*/ 9030 h 10000"/>
              <a:gd name="connsiteX20-5203" fmla="*/ 6819 w 10000"/>
              <a:gd name="connsiteY20-5204" fmla="*/ 8921 h 10000"/>
              <a:gd name="connsiteX21-5205" fmla="*/ 7460 w 10000"/>
              <a:gd name="connsiteY21-5206" fmla="*/ 8702 h 10000"/>
              <a:gd name="connsiteX22-5207" fmla="*/ 10000 w 10000"/>
              <a:gd name="connsiteY22-5208" fmla="*/ 9126 h 10000"/>
              <a:gd name="connsiteX23-5209" fmla="*/ 9787 w 10000"/>
              <a:gd name="connsiteY23-5210" fmla="*/ 9235 h 10000"/>
              <a:gd name="connsiteX24-5211" fmla="*/ 9572 w 10000"/>
              <a:gd name="connsiteY24-5212" fmla="*/ 9344 h 10000"/>
              <a:gd name="connsiteX25-5213" fmla="*/ 9359 w 10000"/>
              <a:gd name="connsiteY25-5214" fmla="*/ 9454 h 10000"/>
              <a:gd name="connsiteX26-5215" fmla="*/ 8931 w 10000"/>
              <a:gd name="connsiteY26-5216" fmla="*/ 9563 h 10000"/>
              <a:gd name="connsiteX27-5217" fmla="*/ 8503 w 10000"/>
              <a:gd name="connsiteY27-5218" fmla="*/ 9672 h 10000"/>
              <a:gd name="connsiteX28-5219" fmla="*/ 7674 w 10000"/>
              <a:gd name="connsiteY28-5220" fmla="*/ 9891 h 10000"/>
              <a:gd name="connsiteX29-5221" fmla="*/ 6819 w 10000"/>
              <a:gd name="connsiteY29-5222" fmla="*/ 10000 h 10000"/>
              <a:gd name="connsiteX30-5223" fmla="*/ 5963 w 10000"/>
              <a:gd name="connsiteY30-5224" fmla="*/ 10000 h 10000"/>
              <a:gd name="connsiteX31-5225" fmla="*/ 5321 w 10000"/>
              <a:gd name="connsiteY31-5226" fmla="*/ 10000 h 10000"/>
              <a:gd name="connsiteX32-5227" fmla="*/ 4680 w 10000"/>
              <a:gd name="connsiteY32-5228" fmla="*/ 10000 h 10000"/>
              <a:gd name="connsiteX33-5229" fmla="*/ 4252 w 10000"/>
              <a:gd name="connsiteY33-5230" fmla="*/ 10000 h 10000"/>
              <a:gd name="connsiteX34-5231" fmla="*/ 3609 w 10000"/>
              <a:gd name="connsiteY34-5232" fmla="*/ 10000 h 10000"/>
              <a:gd name="connsiteX35-5233" fmla="*/ 3183 w 10000"/>
              <a:gd name="connsiteY35-5234" fmla="*/ 9891 h 10000"/>
              <a:gd name="connsiteX36-5235" fmla="*/ 2755 w 10000"/>
              <a:gd name="connsiteY36-5236" fmla="*/ 9891 h 10000"/>
              <a:gd name="connsiteX37-5237" fmla="*/ 2353 w 10000"/>
              <a:gd name="connsiteY37-5238" fmla="*/ 9781 h 10000"/>
              <a:gd name="connsiteX38-5239" fmla="*/ 1925 w 10000"/>
              <a:gd name="connsiteY38-5240" fmla="*/ 9672 h 10000"/>
              <a:gd name="connsiteX39-5241" fmla="*/ 1712 w 10000"/>
              <a:gd name="connsiteY39-5242" fmla="*/ 9563 h 10000"/>
              <a:gd name="connsiteX40-5243" fmla="*/ 1284 w 10000"/>
              <a:gd name="connsiteY40-5244" fmla="*/ 9344 h 10000"/>
              <a:gd name="connsiteX41-5245" fmla="*/ 1070 w 10000"/>
              <a:gd name="connsiteY41-5246" fmla="*/ 9126 h 10000"/>
              <a:gd name="connsiteX42-5247" fmla="*/ 856 w 10000"/>
              <a:gd name="connsiteY42-5248" fmla="*/ 8811 h 10000"/>
              <a:gd name="connsiteX43-5249" fmla="*/ 642 w 10000"/>
              <a:gd name="connsiteY43-5250" fmla="*/ 8593 h 10000"/>
              <a:gd name="connsiteX44-5251" fmla="*/ 428 w 10000"/>
              <a:gd name="connsiteY44-5252" fmla="*/ 8374 h 10000"/>
              <a:gd name="connsiteX45-5253" fmla="*/ 428 w 10000"/>
              <a:gd name="connsiteY45-5254" fmla="*/ 8156 h 10000"/>
              <a:gd name="connsiteX46-5255" fmla="*/ 214 w 10000"/>
              <a:gd name="connsiteY46-5256" fmla="*/ 7937 h 10000"/>
              <a:gd name="connsiteX47-5257" fmla="*/ 214 w 10000"/>
              <a:gd name="connsiteY47-5258" fmla="*/ 7609 h 10000"/>
              <a:gd name="connsiteX48-5259" fmla="*/ 214 w 10000"/>
              <a:gd name="connsiteY48-5260" fmla="*/ 7391 h 10000"/>
              <a:gd name="connsiteX49-5261" fmla="*/ 214 w 10000"/>
              <a:gd name="connsiteY49-5262" fmla="*/ 6954 h 10000"/>
              <a:gd name="connsiteX50-5263" fmla="*/ 214 w 10000"/>
              <a:gd name="connsiteY50-5264" fmla="*/ 6626 h 10000"/>
              <a:gd name="connsiteX51-5265" fmla="*/ 214 w 10000"/>
              <a:gd name="connsiteY51-5266" fmla="*/ 6202 h 10000"/>
              <a:gd name="connsiteX52-5267" fmla="*/ 214 w 10000"/>
              <a:gd name="connsiteY52-5268" fmla="*/ 4454 h 10000"/>
              <a:gd name="connsiteX53-5269" fmla="*/ 214 w 10000"/>
              <a:gd name="connsiteY53-5270" fmla="*/ 2719 h 10000"/>
              <a:gd name="connsiteX54-5271" fmla="*/ 214 w 10000"/>
              <a:gd name="connsiteY54-5272" fmla="*/ 2281 h 10000"/>
              <a:gd name="connsiteX55-5273" fmla="*/ 214 w 10000"/>
              <a:gd name="connsiteY55-5274" fmla="*/ 1954 h 10000"/>
              <a:gd name="connsiteX56-5275" fmla="*/ 214 w 10000"/>
              <a:gd name="connsiteY56-5276" fmla="*/ 1626 h 10000"/>
              <a:gd name="connsiteX57-5277" fmla="*/ 214 w 10000"/>
              <a:gd name="connsiteY57-5278" fmla="*/ 1298 h 10000"/>
              <a:gd name="connsiteX58-5279" fmla="*/ 214 w 10000"/>
              <a:gd name="connsiteY58-5280" fmla="*/ 1093 h 10000"/>
              <a:gd name="connsiteX59-5281" fmla="*/ 214 w 10000"/>
              <a:gd name="connsiteY59-5282" fmla="*/ 874 h 10000"/>
              <a:gd name="connsiteX60-5283" fmla="*/ 0 w 10000"/>
              <a:gd name="connsiteY60-5284" fmla="*/ 546 h 10000"/>
              <a:gd name="connsiteX61-5285" fmla="*/ 0 w 10000"/>
              <a:gd name="connsiteY61-5286" fmla="*/ 0 h 10000"/>
              <a:gd name="connsiteX62-5287" fmla="*/ 1070 w 10000"/>
              <a:gd name="connsiteY62-5288" fmla="*/ 109 h 10000"/>
              <a:gd name="connsiteX63-5289" fmla="*/ 1497 w 10000"/>
              <a:gd name="connsiteY63-5290" fmla="*/ 328 h 10000"/>
              <a:gd name="connsiteX64-5291" fmla="*/ 1712 w 10000"/>
              <a:gd name="connsiteY64-5292" fmla="*/ 437 h 10000"/>
              <a:gd name="connsiteX65-5293" fmla="*/ 1925 w 10000"/>
              <a:gd name="connsiteY65-5294" fmla="*/ 546 h 10000"/>
              <a:gd name="connsiteX66-5295" fmla="*/ 1925 w 10000"/>
              <a:gd name="connsiteY66-5296" fmla="*/ 656 h 10000"/>
              <a:gd name="connsiteX67-5297" fmla="*/ 1925 w 10000"/>
              <a:gd name="connsiteY67-5298" fmla="*/ 874 h 10000"/>
              <a:gd name="connsiteX68-5299" fmla="*/ 1712 w 10000"/>
              <a:gd name="connsiteY68-5300" fmla="*/ 1298 h 10000"/>
              <a:gd name="connsiteX69-5301" fmla="*/ 1712 w 10000"/>
              <a:gd name="connsiteY69-5302" fmla="*/ 1516 h 10000"/>
              <a:gd name="connsiteX70-5303" fmla="*/ 1497 w 10000"/>
              <a:gd name="connsiteY70-5304" fmla="*/ 1844 h 10000"/>
              <a:gd name="connsiteX71-5305" fmla="*/ 1497 w 10000"/>
              <a:gd name="connsiteY71-5306" fmla="*/ 2391 h 10000"/>
              <a:gd name="connsiteX72-5307" fmla="*/ 1284 w 10000"/>
              <a:gd name="connsiteY72-5308" fmla="*/ 2937 h 10000"/>
              <a:gd name="connsiteX73-5309" fmla="*/ 1284 w 10000"/>
              <a:gd name="connsiteY73-5310" fmla="*/ 2937 h 10000"/>
              <a:gd name="connsiteX0-5311" fmla="*/ 1284 w 10000"/>
              <a:gd name="connsiteY0-5312" fmla="*/ 2828 h 9891"/>
              <a:gd name="connsiteX1-5313" fmla="*/ 1284 w 10000"/>
              <a:gd name="connsiteY1-5314" fmla="*/ 3375 h 9891"/>
              <a:gd name="connsiteX2-5315" fmla="*/ 1284 w 10000"/>
              <a:gd name="connsiteY2-5316" fmla="*/ 3907 h 9891"/>
              <a:gd name="connsiteX3-5317" fmla="*/ 1284 w 10000"/>
              <a:gd name="connsiteY3-5318" fmla="*/ 4454 h 9891"/>
              <a:gd name="connsiteX4-5319" fmla="*/ 1284 w 10000"/>
              <a:gd name="connsiteY4-5320" fmla="*/ 4891 h 9891"/>
              <a:gd name="connsiteX5-5321" fmla="*/ 1070 w 10000"/>
              <a:gd name="connsiteY5-5322" fmla="*/ 5328 h 9891"/>
              <a:gd name="connsiteX6-5323" fmla="*/ 1070 w 10000"/>
              <a:gd name="connsiteY6-5324" fmla="*/ 5875 h 9891"/>
              <a:gd name="connsiteX7-5325" fmla="*/ 1284 w 10000"/>
              <a:gd name="connsiteY7-5326" fmla="*/ 6954 h 9891"/>
              <a:gd name="connsiteX8-5327" fmla="*/ 1284 w 10000"/>
              <a:gd name="connsiteY8-5328" fmla="*/ 7391 h 9891"/>
              <a:gd name="connsiteX9-5329" fmla="*/ 1497 w 10000"/>
              <a:gd name="connsiteY9-5330" fmla="*/ 7828 h 9891"/>
              <a:gd name="connsiteX10-5331" fmla="*/ 1712 w 10000"/>
              <a:gd name="connsiteY10-5332" fmla="*/ 8156 h 9891"/>
              <a:gd name="connsiteX11-5333" fmla="*/ 1925 w 10000"/>
              <a:gd name="connsiteY11-5334" fmla="*/ 8484 h 9891"/>
              <a:gd name="connsiteX12-5335" fmla="*/ 2140 w 10000"/>
              <a:gd name="connsiteY12-5336" fmla="*/ 8593 h 9891"/>
              <a:gd name="connsiteX13-5337" fmla="*/ 2568 w 10000"/>
              <a:gd name="connsiteY13-5338" fmla="*/ 8812 h 9891"/>
              <a:gd name="connsiteX14-5339" fmla="*/ 3183 w 10000"/>
              <a:gd name="connsiteY14-5340" fmla="*/ 8812 h 9891"/>
              <a:gd name="connsiteX15-5341" fmla="*/ 3824 w 10000"/>
              <a:gd name="connsiteY15-5342" fmla="*/ 8921 h 9891"/>
              <a:gd name="connsiteX16-5343" fmla="*/ 4465 w 10000"/>
              <a:gd name="connsiteY16-5344" fmla="*/ 8921 h 9891"/>
              <a:gd name="connsiteX17-5345" fmla="*/ 5107 w 10000"/>
              <a:gd name="connsiteY17-5346" fmla="*/ 8921 h 9891"/>
              <a:gd name="connsiteX18-5347" fmla="*/ 5749 w 10000"/>
              <a:gd name="connsiteY18-5348" fmla="*/ 8921 h 9891"/>
              <a:gd name="connsiteX19-5349" fmla="*/ 6391 w 10000"/>
              <a:gd name="connsiteY19-5350" fmla="*/ 8921 h 9891"/>
              <a:gd name="connsiteX20-5351" fmla="*/ 6819 w 10000"/>
              <a:gd name="connsiteY20-5352" fmla="*/ 8812 h 9891"/>
              <a:gd name="connsiteX21-5353" fmla="*/ 7460 w 10000"/>
              <a:gd name="connsiteY21-5354" fmla="*/ 8593 h 9891"/>
              <a:gd name="connsiteX22-5355" fmla="*/ 10000 w 10000"/>
              <a:gd name="connsiteY22-5356" fmla="*/ 9017 h 9891"/>
              <a:gd name="connsiteX23-5357" fmla="*/ 9787 w 10000"/>
              <a:gd name="connsiteY23-5358" fmla="*/ 9126 h 9891"/>
              <a:gd name="connsiteX24-5359" fmla="*/ 9572 w 10000"/>
              <a:gd name="connsiteY24-5360" fmla="*/ 9235 h 9891"/>
              <a:gd name="connsiteX25-5361" fmla="*/ 9359 w 10000"/>
              <a:gd name="connsiteY25-5362" fmla="*/ 9345 h 9891"/>
              <a:gd name="connsiteX26-5363" fmla="*/ 8931 w 10000"/>
              <a:gd name="connsiteY26-5364" fmla="*/ 9454 h 9891"/>
              <a:gd name="connsiteX27-5365" fmla="*/ 8503 w 10000"/>
              <a:gd name="connsiteY27-5366" fmla="*/ 9563 h 9891"/>
              <a:gd name="connsiteX28-5367" fmla="*/ 7674 w 10000"/>
              <a:gd name="connsiteY28-5368" fmla="*/ 9782 h 9891"/>
              <a:gd name="connsiteX29-5369" fmla="*/ 6819 w 10000"/>
              <a:gd name="connsiteY29-5370" fmla="*/ 9891 h 9891"/>
              <a:gd name="connsiteX30-5371" fmla="*/ 5963 w 10000"/>
              <a:gd name="connsiteY30-5372" fmla="*/ 9891 h 9891"/>
              <a:gd name="connsiteX31-5373" fmla="*/ 5321 w 10000"/>
              <a:gd name="connsiteY31-5374" fmla="*/ 9891 h 9891"/>
              <a:gd name="connsiteX32-5375" fmla="*/ 4680 w 10000"/>
              <a:gd name="connsiteY32-5376" fmla="*/ 9891 h 9891"/>
              <a:gd name="connsiteX33-5377" fmla="*/ 4252 w 10000"/>
              <a:gd name="connsiteY33-5378" fmla="*/ 9891 h 9891"/>
              <a:gd name="connsiteX34-5379" fmla="*/ 3609 w 10000"/>
              <a:gd name="connsiteY34-5380" fmla="*/ 9891 h 9891"/>
              <a:gd name="connsiteX35-5381" fmla="*/ 3183 w 10000"/>
              <a:gd name="connsiteY35-5382" fmla="*/ 9782 h 9891"/>
              <a:gd name="connsiteX36-5383" fmla="*/ 2755 w 10000"/>
              <a:gd name="connsiteY36-5384" fmla="*/ 9782 h 9891"/>
              <a:gd name="connsiteX37-5385" fmla="*/ 2353 w 10000"/>
              <a:gd name="connsiteY37-5386" fmla="*/ 9672 h 9891"/>
              <a:gd name="connsiteX38-5387" fmla="*/ 1925 w 10000"/>
              <a:gd name="connsiteY38-5388" fmla="*/ 9563 h 9891"/>
              <a:gd name="connsiteX39-5389" fmla="*/ 1712 w 10000"/>
              <a:gd name="connsiteY39-5390" fmla="*/ 9454 h 9891"/>
              <a:gd name="connsiteX40-5391" fmla="*/ 1284 w 10000"/>
              <a:gd name="connsiteY40-5392" fmla="*/ 9235 h 9891"/>
              <a:gd name="connsiteX41-5393" fmla="*/ 1070 w 10000"/>
              <a:gd name="connsiteY41-5394" fmla="*/ 9017 h 9891"/>
              <a:gd name="connsiteX42-5395" fmla="*/ 856 w 10000"/>
              <a:gd name="connsiteY42-5396" fmla="*/ 8702 h 9891"/>
              <a:gd name="connsiteX43-5397" fmla="*/ 642 w 10000"/>
              <a:gd name="connsiteY43-5398" fmla="*/ 8484 h 9891"/>
              <a:gd name="connsiteX44-5399" fmla="*/ 428 w 10000"/>
              <a:gd name="connsiteY44-5400" fmla="*/ 8265 h 9891"/>
              <a:gd name="connsiteX45-5401" fmla="*/ 428 w 10000"/>
              <a:gd name="connsiteY45-5402" fmla="*/ 8047 h 9891"/>
              <a:gd name="connsiteX46-5403" fmla="*/ 214 w 10000"/>
              <a:gd name="connsiteY46-5404" fmla="*/ 7828 h 9891"/>
              <a:gd name="connsiteX47-5405" fmla="*/ 214 w 10000"/>
              <a:gd name="connsiteY47-5406" fmla="*/ 7500 h 9891"/>
              <a:gd name="connsiteX48-5407" fmla="*/ 214 w 10000"/>
              <a:gd name="connsiteY48-5408" fmla="*/ 7282 h 9891"/>
              <a:gd name="connsiteX49-5409" fmla="*/ 214 w 10000"/>
              <a:gd name="connsiteY49-5410" fmla="*/ 6845 h 9891"/>
              <a:gd name="connsiteX50-5411" fmla="*/ 214 w 10000"/>
              <a:gd name="connsiteY50-5412" fmla="*/ 6517 h 9891"/>
              <a:gd name="connsiteX51-5413" fmla="*/ 214 w 10000"/>
              <a:gd name="connsiteY51-5414" fmla="*/ 6093 h 9891"/>
              <a:gd name="connsiteX52-5415" fmla="*/ 214 w 10000"/>
              <a:gd name="connsiteY52-5416" fmla="*/ 4345 h 9891"/>
              <a:gd name="connsiteX53-5417" fmla="*/ 214 w 10000"/>
              <a:gd name="connsiteY53-5418" fmla="*/ 2610 h 9891"/>
              <a:gd name="connsiteX54-5419" fmla="*/ 214 w 10000"/>
              <a:gd name="connsiteY54-5420" fmla="*/ 2172 h 9891"/>
              <a:gd name="connsiteX55-5421" fmla="*/ 214 w 10000"/>
              <a:gd name="connsiteY55-5422" fmla="*/ 1845 h 9891"/>
              <a:gd name="connsiteX56-5423" fmla="*/ 214 w 10000"/>
              <a:gd name="connsiteY56-5424" fmla="*/ 1517 h 9891"/>
              <a:gd name="connsiteX57-5425" fmla="*/ 214 w 10000"/>
              <a:gd name="connsiteY57-5426" fmla="*/ 1189 h 9891"/>
              <a:gd name="connsiteX58-5427" fmla="*/ 214 w 10000"/>
              <a:gd name="connsiteY58-5428" fmla="*/ 984 h 9891"/>
              <a:gd name="connsiteX59-5429" fmla="*/ 214 w 10000"/>
              <a:gd name="connsiteY59-5430" fmla="*/ 765 h 9891"/>
              <a:gd name="connsiteX60-5431" fmla="*/ 0 w 10000"/>
              <a:gd name="connsiteY60-5432" fmla="*/ 437 h 9891"/>
              <a:gd name="connsiteX61-5433" fmla="*/ 1070 w 10000"/>
              <a:gd name="connsiteY61-5434" fmla="*/ 0 h 9891"/>
              <a:gd name="connsiteX62-5435" fmla="*/ 1497 w 10000"/>
              <a:gd name="connsiteY62-5436" fmla="*/ 219 h 9891"/>
              <a:gd name="connsiteX63-5437" fmla="*/ 1712 w 10000"/>
              <a:gd name="connsiteY63-5438" fmla="*/ 328 h 9891"/>
              <a:gd name="connsiteX64-5439" fmla="*/ 1925 w 10000"/>
              <a:gd name="connsiteY64-5440" fmla="*/ 437 h 9891"/>
              <a:gd name="connsiteX65-5441" fmla="*/ 1925 w 10000"/>
              <a:gd name="connsiteY65-5442" fmla="*/ 547 h 9891"/>
              <a:gd name="connsiteX66-5443" fmla="*/ 1925 w 10000"/>
              <a:gd name="connsiteY66-5444" fmla="*/ 765 h 9891"/>
              <a:gd name="connsiteX67-5445" fmla="*/ 1712 w 10000"/>
              <a:gd name="connsiteY67-5446" fmla="*/ 1189 h 9891"/>
              <a:gd name="connsiteX68-5447" fmla="*/ 1712 w 10000"/>
              <a:gd name="connsiteY68-5448" fmla="*/ 1407 h 9891"/>
              <a:gd name="connsiteX69-5449" fmla="*/ 1497 w 10000"/>
              <a:gd name="connsiteY69-5450" fmla="*/ 1735 h 9891"/>
              <a:gd name="connsiteX70-5451" fmla="*/ 1497 w 10000"/>
              <a:gd name="connsiteY70-5452" fmla="*/ 2282 h 9891"/>
              <a:gd name="connsiteX71-5453" fmla="*/ 1284 w 10000"/>
              <a:gd name="connsiteY71-5454" fmla="*/ 2828 h 9891"/>
              <a:gd name="connsiteX72-5455" fmla="*/ 1284 w 10000"/>
              <a:gd name="connsiteY72-5456" fmla="*/ 2828 h 9891"/>
              <a:gd name="connsiteX0-5457" fmla="*/ 1284 w 10000"/>
              <a:gd name="connsiteY0-5458" fmla="*/ 2638 h 9779"/>
              <a:gd name="connsiteX1-5459" fmla="*/ 1284 w 10000"/>
              <a:gd name="connsiteY1-5460" fmla="*/ 3191 h 9779"/>
              <a:gd name="connsiteX2-5461" fmla="*/ 1284 w 10000"/>
              <a:gd name="connsiteY2-5462" fmla="*/ 3729 h 9779"/>
              <a:gd name="connsiteX3-5463" fmla="*/ 1284 w 10000"/>
              <a:gd name="connsiteY3-5464" fmla="*/ 4282 h 9779"/>
              <a:gd name="connsiteX4-5465" fmla="*/ 1284 w 10000"/>
              <a:gd name="connsiteY4-5466" fmla="*/ 4724 h 9779"/>
              <a:gd name="connsiteX5-5467" fmla="*/ 1070 w 10000"/>
              <a:gd name="connsiteY5-5468" fmla="*/ 5166 h 9779"/>
              <a:gd name="connsiteX6-5469" fmla="*/ 1070 w 10000"/>
              <a:gd name="connsiteY6-5470" fmla="*/ 5719 h 9779"/>
              <a:gd name="connsiteX7-5471" fmla="*/ 1284 w 10000"/>
              <a:gd name="connsiteY7-5472" fmla="*/ 6810 h 9779"/>
              <a:gd name="connsiteX8-5473" fmla="*/ 1284 w 10000"/>
              <a:gd name="connsiteY8-5474" fmla="*/ 7251 h 9779"/>
              <a:gd name="connsiteX9-5475" fmla="*/ 1497 w 10000"/>
              <a:gd name="connsiteY9-5476" fmla="*/ 7693 h 9779"/>
              <a:gd name="connsiteX10-5477" fmla="*/ 1712 w 10000"/>
              <a:gd name="connsiteY10-5478" fmla="*/ 8025 h 9779"/>
              <a:gd name="connsiteX11-5479" fmla="*/ 1925 w 10000"/>
              <a:gd name="connsiteY11-5480" fmla="*/ 8356 h 9779"/>
              <a:gd name="connsiteX12-5481" fmla="*/ 2140 w 10000"/>
              <a:gd name="connsiteY12-5482" fmla="*/ 8467 h 9779"/>
              <a:gd name="connsiteX13-5483" fmla="*/ 2568 w 10000"/>
              <a:gd name="connsiteY13-5484" fmla="*/ 8688 h 9779"/>
              <a:gd name="connsiteX14-5485" fmla="*/ 3183 w 10000"/>
              <a:gd name="connsiteY14-5486" fmla="*/ 8688 h 9779"/>
              <a:gd name="connsiteX15-5487" fmla="*/ 3824 w 10000"/>
              <a:gd name="connsiteY15-5488" fmla="*/ 8798 h 9779"/>
              <a:gd name="connsiteX16-5489" fmla="*/ 4465 w 10000"/>
              <a:gd name="connsiteY16-5490" fmla="*/ 8798 h 9779"/>
              <a:gd name="connsiteX17-5491" fmla="*/ 5107 w 10000"/>
              <a:gd name="connsiteY17-5492" fmla="*/ 8798 h 9779"/>
              <a:gd name="connsiteX18-5493" fmla="*/ 5749 w 10000"/>
              <a:gd name="connsiteY18-5494" fmla="*/ 8798 h 9779"/>
              <a:gd name="connsiteX19-5495" fmla="*/ 6391 w 10000"/>
              <a:gd name="connsiteY19-5496" fmla="*/ 8798 h 9779"/>
              <a:gd name="connsiteX20-5497" fmla="*/ 6819 w 10000"/>
              <a:gd name="connsiteY20-5498" fmla="*/ 8688 h 9779"/>
              <a:gd name="connsiteX21-5499" fmla="*/ 7460 w 10000"/>
              <a:gd name="connsiteY21-5500" fmla="*/ 8467 h 9779"/>
              <a:gd name="connsiteX22-5501" fmla="*/ 10000 w 10000"/>
              <a:gd name="connsiteY22-5502" fmla="*/ 8895 h 9779"/>
              <a:gd name="connsiteX23-5503" fmla="*/ 9787 w 10000"/>
              <a:gd name="connsiteY23-5504" fmla="*/ 9006 h 9779"/>
              <a:gd name="connsiteX24-5505" fmla="*/ 9572 w 10000"/>
              <a:gd name="connsiteY24-5506" fmla="*/ 9116 h 9779"/>
              <a:gd name="connsiteX25-5507" fmla="*/ 9359 w 10000"/>
              <a:gd name="connsiteY25-5508" fmla="*/ 9227 h 9779"/>
              <a:gd name="connsiteX26-5509" fmla="*/ 8931 w 10000"/>
              <a:gd name="connsiteY26-5510" fmla="*/ 9337 h 9779"/>
              <a:gd name="connsiteX27-5511" fmla="*/ 8503 w 10000"/>
              <a:gd name="connsiteY27-5512" fmla="*/ 9447 h 9779"/>
              <a:gd name="connsiteX28-5513" fmla="*/ 7674 w 10000"/>
              <a:gd name="connsiteY28-5514" fmla="*/ 9669 h 9779"/>
              <a:gd name="connsiteX29-5515" fmla="*/ 6819 w 10000"/>
              <a:gd name="connsiteY29-5516" fmla="*/ 9779 h 9779"/>
              <a:gd name="connsiteX30-5517" fmla="*/ 5963 w 10000"/>
              <a:gd name="connsiteY30-5518" fmla="*/ 9779 h 9779"/>
              <a:gd name="connsiteX31-5519" fmla="*/ 5321 w 10000"/>
              <a:gd name="connsiteY31-5520" fmla="*/ 9779 h 9779"/>
              <a:gd name="connsiteX32-5521" fmla="*/ 4680 w 10000"/>
              <a:gd name="connsiteY32-5522" fmla="*/ 9779 h 9779"/>
              <a:gd name="connsiteX33-5523" fmla="*/ 4252 w 10000"/>
              <a:gd name="connsiteY33-5524" fmla="*/ 9779 h 9779"/>
              <a:gd name="connsiteX34-5525" fmla="*/ 3609 w 10000"/>
              <a:gd name="connsiteY34-5526" fmla="*/ 9779 h 9779"/>
              <a:gd name="connsiteX35-5527" fmla="*/ 3183 w 10000"/>
              <a:gd name="connsiteY35-5528" fmla="*/ 9669 h 9779"/>
              <a:gd name="connsiteX36-5529" fmla="*/ 2755 w 10000"/>
              <a:gd name="connsiteY36-5530" fmla="*/ 9669 h 9779"/>
              <a:gd name="connsiteX37-5531" fmla="*/ 2353 w 10000"/>
              <a:gd name="connsiteY37-5532" fmla="*/ 9558 h 9779"/>
              <a:gd name="connsiteX38-5533" fmla="*/ 1925 w 10000"/>
              <a:gd name="connsiteY38-5534" fmla="*/ 9447 h 9779"/>
              <a:gd name="connsiteX39-5535" fmla="*/ 1712 w 10000"/>
              <a:gd name="connsiteY39-5536" fmla="*/ 9337 h 9779"/>
              <a:gd name="connsiteX40-5537" fmla="*/ 1284 w 10000"/>
              <a:gd name="connsiteY40-5538" fmla="*/ 9116 h 9779"/>
              <a:gd name="connsiteX41-5539" fmla="*/ 1070 w 10000"/>
              <a:gd name="connsiteY41-5540" fmla="*/ 8895 h 9779"/>
              <a:gd name="connsiteX42-5541" fmla="*/ 856 w 10000"/>
              <a:gd name="connsiteY42-5542" fmla="*/ 8577 h 9779"/>
              <a:gd name="connsiteX43-5543" fmla="*/ 642 w 10000"/>
              <a:gd name="connsiteY43-5544" fmla="*/ 8356 h 9779"/>
              <a:gd name="connsiteX44-5545" fmla="*/ 428 w 10000"/>
              <a:gd name="connsiteY44-5546" fmla="*/ 8135 h 9779"/>
              <a:gd name="connsiteX45-5547" fmla="*/ 428 w 10000"/>
              <a:gd name="connsiteY45-5548" fmla="*/ 7915 h 9779"/>
              <a:gd name="connsiteX46-5549" fmla="*/ 214 w 10000"/>
              <a:gd name="connsiteY46-5550" fmla="*/ 7693 h 9779"/>
              <a:gd name="connsiteX47-5551" fmla="*/ 214 w 10000"/>
              <a:gd name="connsiteY47-5552" fmla="*/ 7362 h 9779"/>
              <a:gd name="connsiteX48-5553" fmla="*/ 214 w 10000"/>
              <a:gd name="connsiteY48-5554" fmla="*/ 7141 h 9779"/>
              <a:gd name="connsiteX49-5555" fmla="*/ 214 w 10000"/>
              <a:gd name="connsiteY49-5556" fmla="*/ 6699 h 9779"/>
              <a:gd name="connsiteX50-5557" fmla="*/ 214 w 10000"/>
              <a:gd name="connsiteY50-5558" fmla="*/ 6368 h 9779"/>
              <a:gd name="connsiteX51-5559" fmla="*/ 214 w 10000"/>
              <a:gd name="connsiteY51-5560" fmla="*/ 5939 h 9779"/>
              <a:gd name="connsiteX52-5561" fmla="*/ 214 w 10000"/>
              <a:gd name="connsiteY52-5562" fmla="*/ 4172 h 9779"/>
              <a:gd name="connsiteX53-5563" fmla="*/ 214 w 10000"/>
              <a:gd name="connsiteY53-5564" fmla="*/ 2418 h 9779"/>
              <a:gd name="connsiteX54-5565" fmla="*/ 214 w 10000"/>
              <a:gd name="connsiteY54-5566" fmla="*/ 1975 h 9779"/>
              <a:gd name="connsiteX55-5567" fmla="*/ 214 w 10000"/>
              <a:gd name="connsiteY55-5568" fmla="*/ 1644 h 9779"/>
              <a:gd name="connsiteX56-5569" fmla="*/ 214 w 10000"/>
              <a:gd name="connsiteY56-5570" fmla="*/ 1313 h 9779"/>
              <a:gd name="connsiteX57-5571" fmla="*/ 214 w 10000"/>
              <a:gd name="connsiteY57-5572" fmla="*/ 981 h 9779"/>
              <a:gd name="connsiteX58-5573" fmla="*/ 214 w 10000"/>
              <a:gd name="connsiteY58-5574" fmla="*/ 774 h 9779"/>
              <a:gd name="connsiteX59-5575" fmla="*/ 214 w 10000"/>
              <a:gd name="connsiteY59-5576" fmla="*/ 552 h 9779"/>
              <a:gd name="connsiteX60-5577" fmla="*/ 0 w 10000"/>
              <a:gd name="connsiteY60-5578" fmla="*/ 221 h 9779"/>
              <a:gd name="connsiteX61-5579" fmla="*/ 1497 w 10000"/>
              <a:gd name="connsiteY61-5580" fmla="*/ 0 h 9779"/>
              <a:gd name="connsiteX62-5581" fmla="*/ 1712 w 10000"/>
              <a:gd name="connsiteY62-5582" fmla="*/ 111 h 9779"/>
              <a:gd name="connsiteX63-5583" fmla="*/ 1925 w 10000"/>
              <a:gd name="connsiteY63-5584" fmla="*/ 221 h 9779"/>
              <a:gd name="connsiteX64-5585" fmla="*/ 1925 w 10000"/>
              <a:gd name="connsiteY64-5586" fmla="*/ 332 h 9779"/>
              <a:gd name="connsiteX65-5587" fmla="*/ 1925 w 10000"/>
              <a:gd name="connsiteY65-5588" fmla="*/ 552 h 9779"/>
              <a:gd name="connsiteX66-5589" fmla="*/ 1712 w 10000"/>
              <a:gd name="connsiteY66-5590" fmla="*/ 981 h 9779"/>
              <a:gd name="connsiteX67-5591" fmla="*/ 1712 w 10000"/>
              <a:gd name="connsiteY67-5592" fmla="*/ 1202 h 9779"/>
              <a:gd name="connsiteX68-5593" fmla="*/ 1497 w 10000"/>
              <a:gd name="connsiteY68-5594" fmla="*/ 1533 h 9779"/>
              <a:gd name="connsiteX69-5595" fmla="*/ 1497 w 10000"/>
              <a:gd name="connsiteY69-5596" fmla="*/ 2086 h 9779"/>
              <a:gd name="connsiteX70-5597" fmla="*/ 1284 w 10000"/>
              <a:gd name="connsiteY70-5598" fmla="*/ 2638 h 9779"/>
              <a:gd name="connsiteX71-5599" fmla="*/ 1284 w 10000"/>
              <a:gd name="connsiteY71-5600" fmla="*/ 2638 h 9779"/>
              <a:gd name="connsiteX0-5601" fmla="*/ 1284 w 10000"/>
              <a:gd name="connsiteY0-5602" fmla="*/ 2584 h 9886"/>
              <a:gd name="connsiteX1-5603" fmla="*/ 1284 w 10000"/>
              <a:gd name="connsiteY1-5604" fmla="*/ 3149 h 9886"/>
              <a:gd name="connsiteX2-5605" fmla="*/ 1284 w 10000"/>
              <a:gd name="connsiteY2-5606" fmla="*/ 3699 h 9886"/>
              <a:gd name="connsiteX3-5607" fmla="*/ 1284 w 10000"/>
              <a:gd name="connsiteY3-5608" fmla="*/ 4265 h 9886"/>
              <a:gd name="connsiteX4-5609" fmla="*/ 1284 w 10000"/>
              <a:gd name="connsiteY4-5610" fmla="*/ 4717 h 9886"/>
              <a:gd name="connsiteX5-5611" fmla="*/ 1070 w 10000"/>
              <a:gd name="connsiteY5-5612" fmla="*/ 5169 h 9886"/>
              <a:gd name="connsiteX6-5613" fmla="*/ 1070 w 10000"/>
              <a:gd name="connsiteY6-5614" fmla="*/ 5734 h 9886"/>
              <a:gd name="connsiteX7-5615" fmla="*/ 1284 w 10000"/>
              <a:gd name="connsiteY7-5616" fmla="*/ 6850 h 9886"/>
              <a:gd name="connsiteX8-5617" fmla="*/ 1284 w 10000"/>
              <a:gd name="connsiteY8-5618" fmla="*/ 7301 h 9886"/>
              <a:gd name="connsiteX9-5619" fmla="*/ 1497 w 10000"/>
              <a:gd name="connsiteY9-5620" fmla="*/ 7753 h 9886"/>
              <a:gd name="connsiteX10-5621" fmla="*/ 1712 w 10000"/>
              <a:gd name="connsiteY10-5622" fmla="*/ 8092 h 9886"/>
              <a:gd name="connsiteX11-5623" fmla="*/ 1925 w 10000"/>
              <a:gd name="connsiteY11-5624" fmla="*/ 8431 h 9886"/>
              <a:gd name="connsiteX12-5625" fmla="*/ 2140 w 10000"/>
              <a:gd name="connsiteY12-5626" fmla="*/ 8544 h 9886"/>
              <a:gd name="connsiteX13-5627" fmla="*/ 2568 w 10000"/>
              <a:gd name="connsiteY13-5628" fmla="*/ 8770 h 9886"/>
              <a:gd name="connsiteX14-5629" fmla="*/ 3183 w 10000"/>
              <a:gd name="connsiteY14-5630" fmla="*/ 8770 h 9886"/>
              <a:gd name="connsiteX15-5631" fmla="*/ 3824 w 10000"/>
              <a:gd name="connsiteY15-5632" fmla="*/ 8883 h 9886"/>
              <a:gd name="connsiteX16-5633" fmla="*/ 4465 w 10000"/>
              <a:gd name="connsiteY16-5634" fmla="*/ 8883 h 9886"/>
              <a:gd name="connsiteX17-5635" fmla="*/ 5107 w 10000"/>
              <a:gd name="connsiteY17-5636" fmla="*/ 8883 h 9886"/>
              <a:gd name="connsiteX18-5637" fmla="*/ 5749 w 10000"/>
              <a:gd name="connsiteY18-5638" fmla="*/ 8883 h 9886"/>
              <a:gd name="connsiteX19-5639" fmla="*/ 6391 w 10000"/>
              <a:gd name="connsiteY19-5640" fmla="*/ 8883 h 9886"/>
              <a:gd name="connsiteX20-5641" fmla="*/ 6819 w 10000"/>
              <a:gd name="connsiteY20-5642" fmla="*/ 8770 h 9886"/>
              <a:gd name="connsiteX21-5643" fmla="*/ 7460 w 10000"/>
              <a:gd name="connsiteY21-5644" fmla="*/ 8544 h 9886"/>
              <a:gd name="connsiteX22-5645" fmla="*/ 10000 w 10000"/>
              <a:gd name="connsiteY22-5646" fmla="*/ 8982 h 9886"/>
              <a:gd name="connsiteX23-5647" fmla="*/ 9787 w 10000"/>
              <a:gd name="connsiteY23-5648" fmla="*/ 9096 h 9886"/>
              <a:gd name="connsiteX24-5649" fmla="*/ 9572 w 10000"/>
              <a:gd name="connsiteY24-5650" fmla="*/ 9208 h 9886"/>
              <a:gd name="connsiteX25-5651" fmla="*/ 9359 w 10000"/>
              <a:gd name="connsiteY25-5652" fmla="*/ 9322 h 9886"/>
              <a:gd name="connsiteX26-5653" fmla="*/ 8931 w 10000"/>
              <a:gd name="connsiteY26-5654" fmla="*/ 9434 h 9886"/>
              <a:gd name="connsiteX27-5655" fmla="*/ 8503 w 10000"/>
              <a:gd name="connsiteY27-5656" fmla="*/ 9546 h 9886"/>
              <a:gd name="connsiteX28-5657" fmla="*/ 7674 w 10000"/>
              <a:gd name="connsiteY28-5658" fmla="*/ 9774 h 9886"/>
              <a:gd name="connsiteX29-5659" fmla="*/ 6819 w 10000"/>
              <a:gd name="connsiteY29-5660" fmla="*/ 9886 h 9886"/>
              <a:gd name="connsiteX30-5661" fmla="*/ 5963 w 10000"/>
              <a:gd name="connsiteY30-5662" fmla="*/ 9886 h 9886"/>
              <a:gd name="connsiteX31-5663" fmla="*/ 5321 w 10000"/>
              <a:gd name="connsiteY31-5664" fmla="*/ 9886 h 9886"/>
              <a:gd name="connsiteX32-5665" fmla="*/ 4680 w 10000"/>
              <a:gd name="connsiteY32-5666" fmla="*/ 9886 h 9886"/>
              <a:gd name="connsiteX33-5667" fmla="*/ 4252 w 10000"/>
              <a:gd name="connsiteY33-5668" fmla="*/ 9886 h 9886"/>
              <a:gd name="connsiteX34-5669" fmla="*/ 3609 w 10000"/>
              <a:gd name="connsiteY34-5670" fmla="*/ 9886 h 9886"/>
              <a:gd name="connsiteX35-5671" fmla="*/ 3183 w 10000"/>
              <a:gd name="connsiteY35-5672" fmla="*/ 9774 h 9886"/>
              <a:gd name="connsiteX36-5673" fmla="*/ 2755 w 10000"/>
              <a:gd name="connsiteY36-5674" fmla="*/ 9774 h 9886"/>
              <a:gd name="connsiteX37-5675" fmla="*/ 2353 w 10000"/>
              <a:gd name="connsiteY37-5676" fmla="*/ 9660 h 9886"/>
              <a:gd name="connsiteX38-5677" fmla="*/ 1925 w 10000"/>
              <a:gd name="connsiteY38-5678" fmla="*/ 9546 h 9886"/>
              <a:gd name="connsiteX39-5679" fmla="*/ 1712 w 10000"/>
              <a:gd name="connsiteY39-5680" fmla="*/ 9434 h 9886"/>
              <a:gd name="connsiteX40-5681" fmla="*/ 1284 w 10000"/>
              <a:gd name="connsiteY40-5682" fmla="*/ 9208 h 9886"/>
              <a:gd name="connsiteX41-5683" fmla="*/ 1070 w 10000"/>
              <a:gd name="connsiteY41-5684" fmla="*/ 8982 h 9886"/>
              <a:gd name="connsiteX42-5685" fmla="*/ 856 w 10000"/>
              <a:gd name="connsiteY42-5686" fmla="*/ 8657 h 9886"/>
              <a:gd name="connsiteX43-5687" fmla="*/ 642 w 10000"/>
              <a:gd name="connsiteY43-5688" fmla="*/ 8431 h 9886"/>
              <a:gd name="connsiteX44-5689" fmla="*/ 428 w 10000"/>
              <a:gd name="connsiteY44-5690" fmla="*/ 8205 h 9886"/>
              <a:gd name="connsiteX45-5691" fmla="*/ 428 w 10000"/>
              <a:gd name="connsiteY45-5692" fmla="*/ 7980 h 9886"/>
              <a:gd name="connsiteX46-5693" fmla="*/ 214 w 10000"/>
              <a:gd name="connsiteY46-5694" fmla="*/ 7753 h 9886"/>
              <a:gd name="connsiteX47-5695" fmla="*/ 214 w 10000"/>
              <a:gd name="connsiteY47-5696" fmla="*/ 7414 h 9886"/>
              <a:gd name="connsiteX48-5697" fmla="*/ 214 w 10000"/>
              <a:gd name="connsiteY48-5698" fmla="*/ 7188 h 9886"/>
              <a:gd name="connsiteX49-5699" fmla="*/ 214 w 10000"/>
              <a:gd name="connsiteY49-5700" fmla="*/ 6736 h 9886"/>
              <a:gd name="connsiteX50-5701" fmla="*/ 214 w 10000"/>
              <a:gd name="connsiteY50-5702" fmla="*/ 6398 h 9886"/>
              <a:gd name="connsiteX51-5703" fmla="*/ 214 w 10000"/>
              <a:gd name="connsiteY51-5704" fmla="*/ 5959 h 9886"/>
              <a:gd name="connsiteX52-5705" fmla="*/ 214 w 10000"/>
              <a:gd name="connsiteY52-5706" fmla="*/ 4152 h 9886"/>
              <a:gd name="connsiteX53-5707" fmla="*/ 214 w 10000"/>
              <a:gd name="connsiteY53-5708" fmla="*/ 2359 h 9886"/>
              <a:gd name="connsiteX54-5709" fmla="*/ 214 w 10000"/>
              <a:gd name="connsiteY54-5710" fmla="*/ 1906 h 9886"/>
              <a:gd name="connsiteX55-5711" fmla="*/ 214 w 10000"/>
              <a:gd name="connsiteY55-5712" fmla="*/ 1567 h 9886"/>
              <a:gd name="connsiteX56-5713" fmla="*/ 214 w 10000"/>
              <a:gd name="connsiteY56-5714" fmla="*/ 1229 h 9886"/>
              <a:gd name="connsiteX57-5715" fmla="*/ 214 w 10000"/>
              <a:gd name="connsiteY57-5716" fmla="*/ 889 h 9886"/>
              <a:gd name="connsiteX58-5717" fmla="*/ 214 w 10000"/>
              <a:gd name="connsiteY58-5718" fmla="*/ 677 h 9886"/>
              <a:gd name="connsiteX59-5719" fmla="*/ 214 w 10000"/>
              <a:gd name="connsiteY59-5720" fmla="*/ 450 h 9886"/>
              <a:gd name="connsiteX60-5721" fmla="*/ 0 w 10000"/>
              <a:gd name="connsiteY60-5722" fmla="*/ 112 h 9886"/>
              <a:gd name="connsiteX61-5723" fmla="*/ 1712 w 10000"/>
              <a:gd name="connsiteY61-5724" fmla="*/ 0 h 9886"/>
              <a:gd name="connsiteX62-5725" fmla="*/ 1925 w 10000"/>
              <a:gd name="connsiteY62-5726" fmla="*/ 112 h 9886"/>
              <a:gd name="connsiteX63-5727" fmla="*/ 1925 w 10000"/>
              <a:gd name="connsiteY63-5728" fmla="*/ 226 h 9886"/>
              <a:gd name="connsiteX64-5729" fmla="*/ 1925 w 10000"/>
              <a:gd name="connsiteY64-5730" fmla="*/ 450 h 9886"/>
              <a:gd name="connsiteX65-5731" fmla="*/ 1712 w 10000"/>
              <a:gd name="connsiteY65-5732" fmla="*/ 889 h 9886"/>
              <a:gd name="connsiteX66-5733" fmla="*/ 1712 w 10000"/>
              <a:gd name="connsiteY66-5734" fmla="*/ 1115 h 9886"/>
              <a:gd name="connsiteX67-5735" fmla="*/ 1497 w 10000"/>
              <a:gd name="connsiteY67-5736" fmla="*/ 1454 h 9886"/>
              <a:gd name="connsiteX68-5737" fmla="*/ 1497 w 10000"/>
              <a:gd name="connsiteY68-5738" fmla="*/ 2019 h 9886"/>
              <a:gd name="connsiteX69-5739" fmla="*/ 1284 w 10000"/>
              <a:gd name="connsiteY69-5740" fmla="*/ 2584 h 9886"/>
              <a:gd name="connsiteX70-5741" fmla="*/ 1284 w 10000"/>
              <a:gd name="connsiteY70-5742" fmla="*/ 2584 h 9886"/>
              <a:gd name="connsiteX0-5743" fmla="*/ 1070 w 9786"/>
              <a:gd name="connsiteY0-5744" fmla="*/ 2614 h 10000"/>
              <a:gd name="connsiteX1-5745" fmla="*/ 1070 w 9786"/>
              <a:gd name="connsiteY1-5746" fmla="*/ 3185 h 10000"/>
              <a:gd name="connsiteX2-5747" fmla="*/ 1070 w 9786"/>
              <a:gd name="connsiteY2-5748" fmla="*/ 3742 h 10000"/>
              <a:gd name="connsiteX3-5749" fmla="*/ 1070 w 9786"/>
              <a:gd name="connsiteY3-5750" fmla="*/ 4314 h 10000"/>
              <a:gd name="connsiteX4-5751" fmla="*/ 1070 w 9786"/>
              <a:gd name="connsiteY4-5752" fmla="*/ 4771 h 10000"/>
              <a:gd name="connsiteX5-5753" fmla="*/ 856 w 9786"/>
              <a:gd name="connsiteY5-5754" fmla="*/ 5229 h 10000"/>
              <a:gd name="connsiteX6-5755" fmla="*/ 856 w 9786"/>
              <a:gd name="connsiteY6-5756" fmla="*/ 5800 h 10000"/>
              <a:gd name="connsiteX7-5757" fmla="*/ 1070 w 9786"/>
              <a:gd name="connsiteY7-5758" fmla="*/ 6929 h 10000"/>
              <a:gd name="connsiteX8-5759" fmla="*/ 1070 w 9786"/>
              <a:gd name="connsiteY8-5760" fmla="*/ 7385 h 10000"/>
              <a:gd name="connsiteX9-5761" fmla="*/ 1283 w 9786"/>
              <a:gd name="connsiteY9-5762" fmla="*/ 7842 h 10000"/>
              <a:gd name="connsiteX10-5763" fmla="*/ 1498 w 9786"/>
              <a:gd name="connsiteY10-5764" fmla="*/ 8185 h 10000"/>
              <a:gd name="connsiteX11-5765" fmla="*/ 1711 w 9786"/>
              <a:gd name="connsiteY11-5766" fmla="*/ 8528 h 10000"/>
              <a:gd name="connsiteX12-5767" fmla="*/ 1926 w 9786"/>
              <a:gd name="connsiteY12-5768" fmla="*/ 8643 h 10000"/>
              <a:gd name="connsiteX13-5769" fmla="*/ 2354 w 9786"/>
              <a:gd name="connsiteY13-5770" fmla="*/ 8871 h 10000"/>
              <a:gd name="connsiteX14-5771" fmla="*/ 2969 w 9786"/>
              <a:gd name="connsiteY14-5772" fmla="*/ 8871 h 10000"/>
              <a:gd name="connsiteX15-5773" fmla="*/ 3610 w 9786"/>
              <a:gd name="connsiteY15-5774" fmla="*/ 8985 h 10000"/>
              <a:gd name="connsiteX16-5775" fmla="*/ 4251 w 9786"/>
              <a:gd name="connsiteY16-5776" fmla="*/ 8985 h 10000"/>
              <a:gd name="connsiteX17-5777" fmla="*/ 4893 w 9786"/>
              <a:gd name="connsiteY17-5778" fmla="*/ 8985 h 10000"/>
              <a:gd name="connsiteX18-5779" fmla="*/ 5535 w 9786"/>
              <a:gd name="connsiteY18-5780" fmla="*/ 8985 h 10000"/>
              <a:gd name="connsiteX19-5781" fmla="*/ 6177 w 9786"/>
              <a:gd name="connsiteY19-5782" fmla="*/ 8985 h 10000"/>
              <a:gd name="connsiteX20-5783" fmla="*/ 6605 w 9786"/>
              <a:gd name="connsiteY20-5784" fmla="*/ 8871 h 10000"/>
              <a:gd name="connsiteX21-5785" fmla="*/ 7246 w 9786"/>
              <a:gd name="connsiteY21-5786" fmla="*/ 8643 h 10000"/>
              <a:gd name="connsiteX22-5787" fmla="*/ 9786 w 9786"/>
              <a:gd name="connsiteY22-5788" fmla="*/ 9086 h 10000"/>
              <a:gd name="connsiteX23-5789" fmla="*/ 9573 w 9786"/>
              <a:gd name="connsiteY23-5790" fmla="*/ 9201 h 10000"/>
              <a:gd name="connsiteX24-5791" fmla="*/ 9358 w 9786"/>
              <a:gd name="connsiteY24-5792" fmla="*/ 9314 h 10000"/>
              <a:gd name="connsiteX25-5793" fmla="*/ 9145 w 9786"/>
              <a:gd name="connsiteY25-5794" fmla="*/ 9429 h 10000"/>
              <a:gd name="connsiteX26-5795" fmla="*/ 8717 w 9786"/>
              <a:gd name="connsiteY26-5796" fmla="*/ 9543 h 10000"/>
              <a:gd name="connsiteX27-5797" fmla="*/ 8289 w 9786"/>
              <a:gd name="connsiteY27-5798" fmla="*/ 9656 h 10000"/>
              <a:gd name="connsiteX28-5799" fmla="*/ 7460 w 9786"/>
              <a:gd name="connsiteY28-5800" fmla="*/ 9887 h 10000"/>
              <a:gd name="connsiteX29-5801" fmla="*/ 6605 w 9786"/>
              <a:gd name="connsiteY29-5802" fmla="*/ 10000 h 10000"/>
              <a:gd name="connsiteX30-5803" fmla="*/ 5749 w 9786"/>
              <a:gd name="connsiteY30-5804" fmla="*/ 10000 h 10000"/>
              <a:gd name="connsiteX31-5805" fmla="*/ 5107 w 9786"/>
              <a:gd name="connsiteY31-5806" fmla="*/ 10000 h 10000"/>
              <a:gd name="connsiteX32-5807" fmla="*/ 4466 w 9786"/>
              <a:gd name="connsiteY32-5808" fmla="*/ 10000 h 10000"/>
              <a:gd name="connsiteX33-5809" fmla="*/ 4038 w 9786"/>
              <a:gd name="connsiteY33-5810" fmla="*/ 10000 h 10000"/>
              <a:gd name="connsiteX34-5811" fmla="*/ 3395 w 9786"/>
              <a:gd name="connsiteY34-5812" fmla="*/ 10000 h 10000"/>
              <a:gd name="connsiteX35-5813" fmla="*/ 2969 w 9786"/>
              <a:gd name="connsiteY35-5814" fmla="*/ 9887 h 10000"/>
              <a:gd name="connsiteX36-5815" fmla="*/ 2541 w 9786"/>
              <a:gd name="connsiteY36-5816" fmla="*/ 9887 h 10000"/>
              <a:gd name="connsiteX37-5817" fmla="*/ 2139 w 9786"/>
              <a:gd name="connsiteY37-5818" fmla="*/ 9771 h 10000"/>
              <a:gd name="connsiteX38-5819" fmla="*/ 1711 w 9786"/>
              <a:gd name="connsiteY38-5820" fmla="*/ 9656 h 10000"/>
              <a:gd name="connsiteX39-5821" fmla="*/ 1498 w 9786"/>
              <a:gd name="connsiteY39-5822" fmla="*/ 9543 h 10000"/>
              <a:gd name="connsiteX40-5823" fmla="*/ 1070 w 9786"/>
              <a:gd name="connsiteY40-5824" fmla="*/ 9314 h 10000"/>
              <a:gd name="connsiteX41-5825" fmla="*/ 856 w 9786"/>
              <a:gd name="connsiteY41-5826" fmla="*/ 9086 h 10000"/>
              <a:gd name="connsiteX42-5827" fmla="*/ 642 w 9786"/>
              <a:gd name="connsiteY42-5828" fmla="*/ 8757 h 10000"/>
              <a:gd name="connsiteX43-5829" fmla="*/ 428 w 9786"/>
              <a:gd name="connsiteY43-5830" fmla="*/ 8528 h 10000"/>
              <a:gd name="connsiteX44-5831" fmla="*/ 214 w 9786"/>
              <a:gd name="connsiteY44-5832" fmla="*/ 8300 h 10000"/>
              <a:gd name="connsiteX45-5833" fmla="*/ 214 w 9786"/>
              <a:gd name="connsiteY45-5834" fmla="*/ 8072 h 10000"/>
              <a:gd name="connsiteX46-5835" fmla="*/ 0 w 9786"/>
              <a:gd name="connsiteY46-5836" fmla="*/ 7842 h 10000"/>
              <a:gd name="connsiteX47-5837" fmla="*/ 0 w 9786"/>
              <a:gd name="connsiteY47-5838" fmla="*/ 7499 h 10000"/>
              <a:gd name="connsiteX48-5839" fmla="*/ 0 w 9786"/>
              <a:gd name="connsiteY48-5840" fmla="*/ 7271 h 10000"/>
              <a:gd name="connsiteX49-5841" fmla="*/ 0 w 9786"/>
              <a:gd name="connsiteY49-5842" fmla="*/ 6814 h 10000"/>
              <a:gd name="connsiteX50-5843" fmla="*/ 0 w 9786"/>
              <a:gd name="connsiteY50-5844" fmla="*/ 6472 h 10000"/>
              <a:gd name="connsiteX51-5845" fmla="*/ 0 w 9786"/>
              <a:gd name="connsiteY51-5846" fmla="*/ 6028 h 10000"/>
              <a:gd name="connsiteX52-5847" fmla="*/ 0 w 9786"/>
              <a:gd name="connsiteY52-5848" fmla="*/ 4200 h 10000"/>
              <a:gd name="connsiteX53-5849" fmla="*/ 0 w 9786"/>
              <a:gd name="connsiteY53-5850" fmla="*/ 2386 h 10000"/>
              <a:gd name="connsiteX54-5851" fmla="*/ 0 w 9786"/>
              <a:gd name="connsiteY54-5852" fmla="*/ 1928 h 10000"/>
              <a:gd name="connsiteX55-5853" fmla="*/ 0 w 9786"/>
              <a:gd name="connsiteY55-5854" fmla="*/ 1585 h 10000"/>
              <a:gd name="connsiteX56-5855" fmla="*/ 0 w 9786"/>
              <a:gd name="connsiteY56-5856" fmla="*/ 1243 h 10000"/>
              <a:gd name="connsiteX57-5857" fmla="*/ 0 w 9786"/>
              <a:gd name="connsiteY57-5858" fmla="*/ 899 h 10000"/>
              <a:gd name="connsiteX58-5859" fmla="*/ 0 w 9786"/>
              <a:gd name="connsiteY58-5860" fmla="*/ 685 h 10000"/>
              <a:gd name="connsiteX59-5861" fmla="*/ 0 w 9786"/>
              <a:gd name="connsiteY59-5862" fmla="*/ 455 h 10000"/>
              <a:gd name="connsiteX60-5863" fmla="*/ 1498 w 9786"/>
              <a:gd name="connsiteY60-5864" fmla="*/ 0 h 10000"/>
              <a:gd name="connsiteX61-5865" fmla="*/ 1711 w 9786"/>
              <a:gd name="connsiteY61-5866" fmla="*/ 113 h 10000"/>
              <a:gd name="connsiteX62-5867" fmla="*/ 1711 w 9786"/>
              <a:gd name="connsiteY62-5868" fmla="*/ 229 h 10000"/>
              <a:gd name="connsiteX63-5869" fmla="*/ 1711 w 9786"/>
              <a:gd name="connsiteY63-5870" fmla="*/ 455 h 10000"/>
              <a:gd name="connsiteX64-5871" fmla="*/ 1498 w 9786"/>
              <a:gd name="connsiteY64-5872" fmla="*/ 899 h 10000"/>
              <a:gd name="connsiteX65-5873" fmla="*/ 1498 w 9786"/>
              <a:gd name="connsiteY65-5874" fmla="*/ 1128 h 10000"/>
              <a:gd name="connsiteX66-5875" fmla="*/ 1283 w 9786"/>
              <a:gd name="connsiteY66-5876" fmla="*/ 1471 h 10000"/>
              <a:gd name="connsiteX67-5877" fmla="*/ 1283 w 9786"/>
              <a:gd name="connsiteY67-5878" fmla="*/ 2042 h 10000"/>
              <a:gd name="connsiteX68-5879" fmla="*/ 1070 w 9786"/>
              <a:gd name="connsiteY68-5880" fmla="*/ 2614 h 10000"/>
              <a:gd name="connsiteX69-5881" fmla="*/ 1070 w 9786"/>
              <a:gd name="connsiteY69-5882" fmla="*/ 2614 h 10000"/>
              <a:gd name="connsiteX0-5883" fmla="*/ 1093 w 10000"/>
              <a:gd name="connsiteY0-5884" fmla="*/ 2614 h 10000"/>
              <a:gd name="connsiteX1-5885" fmla="*/ 1093 w 10000"/>
              <a:gd name="connsiteY1-5886" fmla="*/ 3185 h 10000"/>
              <a:gd name="connsiteX2-5887" fmla="*/ 1093 w 10000"/>
              <a:gd name="connsiteY2-5888" fmla="*/ 3742 h 10000"/>
              <a:gd name="connsiteX3-5889" fmla="*/ 1093 w 10000"/>
              <a:gd name="connsiteY3-5890" fmla="*/ 4314 h 10000"/>
              <a:gd name="connsiteX4-5891" fmla="*/ 1093 w 10000"/>
              <a:gd name="connsiteY4-5892" fmla="*/ 4771 h 10000"/>
              <a:gd name="connsiteX5-5893" fmla="*/ 875 w 10000"/>
              <a:gd name="connsiteY5-5894" fmla="*/ 5229 h 10000"/>
              <a:gd name="connsiteX6-5895" fmla="*/ 875 w 10000"/>
              <a:gd name="connsiteY6-5896" fmla="*/ 5800 h 10000"/>
              <a:gd name="connsiteX7-5897" fmla="*/ 1093 w 10000"/>
              <a:gd name="connsiteY7-5898" fmla="*/ 6929 h 10000"/>
              <a:gd name="connsiteX8-5899" fmla="*/ 1093 w 10000"/>
              <a:gd name="connsiteY8-5900" fmla="*/ 7385 h 10000"/>
              <a:gd name="connsiteX9-5901" fmla="*/ 1311 w 10000"/>
              <a:gd name="connsiteY9-5902" fmla="*/ 7842 h 10000"/>
              <a:gd name="connsiteX10-5903" fmla="*/ 1531 w 10000"/>
              <a:gd name="connsiteY10-5904" fmla="*/ 8185 h 10000"/>
              <a:gd name="connsiteX11-5905" fmla="*/ 1748 w 10000"/>
              <a:gd name="connsiteY11-5906" fmla="*/ 8528 h 10000"/>
              <a:gd name="connsiteX12-5907" fmla="*/ 1968 w 10000"/>
              <a:gd name="connsiteY12-5908" fmla="*/ 8643 h 10000"/>
              <a:gd name="connsiteX13-5909" fmla="*/ 2405 w 10000"/>
              <a:gd name="connsiteY13-5910" fmla="*/ 8871 h 10000"/>
              <a:gd name="connsiteX14-5911" fmla="*/ 3034 w 10000"/>
              <a:gd name="connsiteY14-5912" fmla="*/ 8871 h 10000"/>
              <a:gd name="connsiteX15-5913" fmla="*/ 3689 w 10000"/>
              <a:gd name="connsiteY15-5914" fmla="*/ 8985 h 10000"/>
              <a:gd name="connsiteX16-5915" fmla="*/ 4344 w 10000"/>
              <a:gd name="connsiteY16-5916" fmla="*/ 8985 h 10000"/>
              <a:gd name="connsiteX17-5917" fmla="*/ 5000 w 10000"/>
              <a:gd name="connsiteY17-5918" fmla="*/ 8985 h 10000"/>
              <a:gd name="connsiteX18-5919" fmla="*/ 5656 w 10000"/>
              <a:gd name="connsiteY18-5920" fmla="*/ 8985 h 10000"/>
              <a:gd name="connsiteX19-5921" fmla="*/ 6312 w 10000"/>
              <a:gd name="connsiteY19-5922" fmla="*/ 8985 h 10000"/>
              <a:gd name="connsiteX20-5923" fmla="*/ 6749 w 10000"/>
              <a:gd name="connsiteY20-5924" fmla="*/ 8871 h 10000"/>
              <a:gd name="connsiteX21-5925" fmla="*/ 7404 w 10000"/>
              <a:gd name="connsiteY21-5926" fmla="*/ 8643 h 10000"/>
              <a:gd name="connsiteX22-5927" fmla="*/ 10000 w 10000"/>
              <a:gd name="connsiteY22-5928" fmla="*/ 9086 h 10000"/>
              <a:gd name="connsiteX23-5929" fmla="*/ 9782 w 10000"/>
              <a:gd name="connsiteY23-5930" fmla="*/ 9201 h 10000"/>
              <a:gd name="connsiteX24-5931" fmla="*/ 9563 w 10000"/>
              <a:gd name="connsiteY24-5932" fmla="*/ 9314 h 10000"/>
              <a:gd name="connsiteX25-5933" fmla="*/ 9345 w 10000"/>
              <a:gd name="connsiteY25-5934" fmla="*/ 9429 h 10000"/>
              <a:gd name="connsiteX26-5935" fmla="*/ 8908 w 10000"/>
              <a:gd name="connsiteY26-5936" fmla="*/ 9543 h 10000"/>
              <a:gd name="connsiteX27-5937" fmla="*/ 8470 w 10000"/>
              <a:gd name="connsiteY27-5938" fmla="*/ 9656 h 10000"/>
              <a:gd name="connsiteX28-5939" fmla="*/ 7623 w 10000"/>
              <a:gd name="connsiteY28-5940" fmla="*/ 9887 h 10000"/>
              <a:gd name="connsiteX29-5941" fmla="*/ 6749 w 10000"/>
              <a:gd name="connsiteY29-5942" fmla="*/ 10000 h 10000"/>
              <a:gd name="connsiteX30-5943" fmla="*/ 5875 w 10000"/>
              <a:gd name="connsiteY30-5944" fmla="*/ 10000 h 10000"/>
              <a:gd name="connsiteX31-5945" fmla="*/ 5219 w 10000"/>
              <a:gd name="connsiteY31-5946" fmla="*/ 10000 h 10000"/>
              <a:gd name="connsiteX32-5947" fmla="*/ 4564 w 10000"/>
              <a:gd name="connsiteY32-5948" fmla="*/ 10000 h 10000"/>
              <a:gd name="connsiteX33-5949" fmla="*/ 4126 w 10000"/>
              <a:gd name="connsiteY33-5950" fmla="*/ 10000 h 10000"/>
              <a:gd name="connsiteX34-5951" fmla="*/ 3469 w 10000"/>
              <a:gd name="connsiteY34-5952" fmla="*/ 10000 h 10000"/>
              <a:gd name="connsiteX35-5953" fmla="*/ 3034 w 10000"/>
              <a:gd name="connsiteY35-5954" fmla="*/ 9887 h 10000"/>
              <a:gd name="connsiteX36-5955" fmla="*/ 2597 w 10000"/>
              <a:gd name="connsiteY36-5956" fmla="*/ 9887 h 10000"/>
              <a:gd name="connsiteX37-5957" fmla="*/ 2186 w 10000"/>
              <a:gd name="connsiteY37-5958" fmla="*/ 9771 h 10000"/>
              <a:gd name="connsiteX38-5959" fmla="*/ 1748 w 10000"/>
              <a:gd name="connsiteY38-5960" fmla="*/ 9656 h 10000"/>
              <a:gd name="connsiteX39-5961" fmla="*/ 1531 w 10000"/>
              <a:gd name="connsiteY39-5962" fmla="*/ 9543 h 10000"/>
              <a:gd name="connsiteX40-5963" fmla="*/ 1093 w 10000"/>
              <a:gd name="connsiteY40-5964" fmla="*/ 9314 h 10000"/>
              <a:gd name="connsiteX41-5965" fmla="*/ 875 w 10000"/>
              <a:gd name="connsiteY41-5966" fmla="*/ 9086 h 10000"/>
              <a:gd name="connsiteX42-5967" fmla="*/ 656 w 10000"/>
              <a:gd name="connsiteY42-5968" fmla="*/ 8757 h 10000"/>
              <a:gd name="connsiteX43-5969" fmla="*/ 437 w 10000"/>
              <a:gd name="connsiteY43-5970" fmla="*/ 8528 h 10000"/>
              <a:gd name="connsiteX44-5971" fmla="*/ 219 w 10000"/>
              <a:gd name="connsiteY44-5972" fmla="*/ 8300 h 10000"/>
              <a:gd name="connsiteX45-5973" fmla="*/ 219 w 10000"/>
              <a:gd name="connsiteY45-5974" fmla="*/ 8072 h 10000"/>
              <a:gd name="connsiteX46-5975" fmla="*/ 0 w 10000"/>
              <a:gd name="connsiteY46-5976" fmla="*/ 7842 h 10000"/>
              <a:gd name="connsiteX47-5977" fmla="*/ 0 w 10000"/>
              <a:gd name="connsiteY47-5978" fmla="*/ 7499 h 10000"/>
              <a:gd name="connsiteX48-5979" fmla="*/ 0 w 10000"/>
              <a:gd name="connsiteY48-5980" fmla="*/ 7271 h 10000"/>
              <a:gd name="connsiteX49-5981" fmla="*/ 0 w 10000"/>
              <a:gd name="connsiteY49-5982" fmla="*/ 6814 h 10000"/>
              <a:gd name="connsiteX50-5983" fmla="*/ 0 w 10000"/>
              <a:gd name="connsiteY50-5984" fmla="*/ 6472 h 10000"/>
              <a:gd name="connsiteX51-5985" fmla="*/ 0 w 10000"/>
              <a:gd name="connsiteY51-5986" fmla="*/ 6028 h 10000"/>
              <a:gd name="connsiteX52-5987" fmla="*/ 0 w 10000"/>
              <a:gd name="connsiteY52-5988" fmla="*/ 4200 h 10000"/>
              <a:gd name="connsiteX53-5989" fmla="*/ 0 w 10000"/>
              <a:gd name="connsiteY53-5990" fmla="*/ 2386 h 10000"/>
              <a:gd name="connsiteX54-5991" fmla="*/ 0 w 10000"/>
              <a:gd name="connsiteY54-5992" fmla="*/ 1928 h 10000"/>
              <a:gd name="connsiteX55-5993" fmla="*/ 0 w 10000"/>
              <a:gd name="connsiteY55-5994" fmla="*/ 1585 h 10000"/>
              <a:gd name="connsiteX56-5995" fmla="*/ 0 w 10000"/>
              <a:gd name="connsiteY56-5996" fmla="*/ 1243 h 10000"/>
              <a:gd name="connsiteX57-5997" fmla="*/ 0 w 10000"/>
              <a:gd name="connsiteY57-5998" fmla="*/ 899 h 10000"/>
              <a:gd name="connsiteX58-5999" fmla="*/ 0 w 10000"/>
              <a:gd name="connsiteY58-6000" fmla="*/ 455 h 10000"/>
              <a:gd name="connsiteX59-6001" fmla="*/ 1531 w 10000"/>
              <a:gd name="connsiteY59-6002" fmla="*/ 0 h 10000"/>
              <a:gd name="connsiteX60-6003" fmla="*/ 1748 w 10000"/>
              <a:gd name="connsiteY60-6004" fmla="*/ 113 h 10000"/>
              <a:gd name="connsiteX61-6005" fmla="*/ 1748 w 10000"/>
              <a:gd name="connsiteY61-6006" fmla="*/ 229 h 10000"/>
              <a:gd name="connsiteX62-6007" fmla="*/ 1748 w 10000"/>
              <a:gd name="connsiteY62-6008" fmla="*/ 455 h 10000"/>
              <a:gd name="connsiteX63-6009" fmla="*/ 1531 w 10000"/>
              <a:gd name="connsiteY63-6010" fmla="*/ 899 h 10000"/>
              <a:gd name="connsiteX64-6011" fmla="*/ 1531 w 10000"/>
              <a:gd name="connsiteY64-6012" fmla="*/ 1128 h 10000"/>
              <a:gd name="connsiteX65-6013" fmla="*/ 1311 w 10000"/>
              <a:gd name="connsiteY65-6014" fmla="*/ 1471 h 10000"/>
              <a:gd name="connsiteX66-6015" fmla="*/ 1311 w 10000"/>
              <a:gd name="connsiteY66-6016" fmla="*/ 2042 h 10000"/>
              <a:gd name="connsiteX67-6017" fmla="*/ 1093 w 10000"/>
              <a:gd name="connsiteY67-6018" fmla="*/ 2614 h 10000"/>
              <a:gd name="connsiteX68-6019" fmla="*/ 1093 w 10000"/>
              <a:gd name="connsiteY68-6020" fmla="*/ 2614 h 10000"/>
              <a:gd name="connsiteX0-6021" fmla="*/ 1093 w 10000"/>
              <a:gd name="connsiteY0-6022" fmla="*/ 2614 h 10000"/>
              <a:gd name="connsiteX1-6023" fmla="*/ 1093 w 10000"/>
              <a:gd name="connsiteY1-6024" fmla="*/ 3185 h 10000"/>
              <a:gd name="connsiteX2-6025" fmla="*/ 1093 w 10000"/>
              <a:gd name="connsiteY2-6026" fmla="*/ 3742 h 10000"/>
              <a:gd name="connsiteX3-6027" fmla="*/ 1093 w 10000"/>
              <a:gd name="connsiteY3-6028" fmla="*/ 4314 h 10000"/>
              <a:gd name="connsiteX4-6029" fmla="*/ 1093 w 10000"/>
              <a:gd name="connsiteY4-6030" fmla="*/ 4771 h 10000"/>
              <a:gd name="connsiteX5-6031" fmla="*/ 875 w 10000"/>
              <a:gd name="connsiteY5-6032" fmla="*/ 5229 h 10000"/>
              <a:gd name="connsiteX6-6033" fmla="*/ 875 w 10000"/>
              <a:gd name="connsiteY6-6034" fmla="*/ 5800 h 10000"/>
              <a:gd name="connsiteX7-6035" fmla="*/ 1093 w 10000"/>
              <a:gd name="connsiteY7-6036" fmla="*/ 6929 h 10000"/>
              <a:gd name="connsiteX8-6037" fmla="*/ 1093 w 10000"/>
              <a:gd name="connsiteY8-6038" fmla="*/ 7385 h 10000"/>
              <a:gd name="connsiteX9-6039" fmla="*/ 1311 w 10000"/>
              <a:gd name="connsiteY9-6040" fmla="*/ 7842 h 10000"/>
              <a:gd name="connsiteX10-6041" fmla="*/ 1531 w 10000"/>
              <a:gd name="connsiteY10-6042" fmla="*/ 8185 h 10000"/>
              <a:gd name="connsiteX11-6043" fmla="*/ 1748 w 10000"/>
              <a:gd name="connsiteY11-6044" fmla="*/ 8528 h 10000"/>
              <a:gd name="connsiteX12-6045" fmla="*/ 1968 w 10000"/>
              <a:gd name="connsiteY12-6046" fmla="*/ 8643 h 10000"/>
              <a:gd name="connsiteX13-6047" fmla="*/ 2405 w 10000"/>
              <a:gd name="connsiteY13-6048" fmla="*/ 8871 h 10000"/>
              <a:gd name="connsiteX14-6049" fmla="*/ 3034 w 10000"/>
              <a:gd name="connsiteY14-6050" fmla="*/ 8871 h 10000"/>
              <a:gd name="connsiteX15-6051" fmla="*/ 3689 w 10000"/>
              <a:gd name="connsiteY15-6052" fmla="*/ 8985 h 10000"/>
              <a:gd name="connsiteX16-6053" fmla="*/ 4344 w 10000"/>
              <a:gd name="connsiteY16-6054" fmla="*/ 8985 h 10000"/>
              <a:gd name="connsiteX17-6055" fmla="*/ 5000 w 10000"/>
              <a:gd name="connsiteY17-6056" fmla="*/ 8985 h 10000"/>
              <a:gd name="connsiteX18-6057" fmla="*/ 5656 w 10000"/>
              <a:gd name="connsiteY18-6058" fmla="*/ 8985 h 10000"/>
              <a:gd name="connsiteX19-6059" fmla="*/ 6312 w 10000"/>
              <a:gd name="connsiteY19-6060" fmla="*/ 8985 h 10000"/>
              <a:gd name="connsiteX20-6061" fmla="*/ 6749 w 10000"/>
              <a:gd name="connsiteY20-6062" fmla="*/ 8871 h 10000"/>
              <a:gd name="connsiteX21-6063" fmla="*/ 7404 w 10000"/>
              <a:gd name="connsiteY21-6064" fmla="*/ 8643 h 10000"/>
              <a:gd name="connsiteX22-6065" fmla="*/ 10000 w 10000"/>
              <a:gd name="connsiteY22-6066" fmla="*/ 9086 h 10000"/>
              <a:gd name="connsiteX23-6067" fmla="*/ 9782 w 10000"/>
              <a:gd name="connsiteY23-6068" fmla="*/ 9201 h 10000"/>
              <a:gd name="connsiteX24-6069" fmla="*/ 9563 w 10000"/>
              <a:gd name="connsiteY24-6070" fmla="*/ 9314 h 10000"/>
              <a:gd name="connsiteX25-6071" fmla="*/ 9345 w 10000"/>
              <a:gd name="connsiteY25-6072" fmla="*/ 9429 h 10000"/>
              <a:gd name="connsiteX26-6073" fmla="*/ 8908 w 10000"/>
              <a:gd name="connsiteY26-6074" fmla="*/ 9543 h 10000"/>
              <a:gd name="connsiteX27-6075" fmla="*/ 8470 w 10000"/>
              <a:gd name="connsiteY27-6076" fmla="*/ 9656 h 10000"/>
              <a:gd name="connsiteX28-6077" fmla="*/ 7623 w 10000"/>
              <a:gd name="connsiteY28-6078" fmla="*/ 9887 h 10000"/>
              <a:gd name="connsiteX29-6079" fmla="*/ 6749 w 10000"/>
              <a:gd name="connsiteY29-6080" fmla="*/ 10000 h 10000"/>
              <a:gd name="connsiteX30-6081" fmla="*/ 5875 w 10000"/>
              <a:gd name="connsiteY30-6082" fmla="*/ 10000 h 10000"/>
              <a:gd name="connsiteX31-6083" fmla="*/ 5219 w 10000"/>
              <a:gd name="connsiteY31-6084" fmla="*/ 10000 h 10000"/>
              <a:gd name="connsiteX32-6085" fmla="*/ 4564 w 10000"/>
              <a:gd name="connsiteY32-6086" fmla="*/ 10000 h 10000"/>
              <a:gd name="connsiteX33-6087" fmla="*/ 4126 w 10000"/>
              <a:gd name="connsiteY33-6088" fmla="*/ 10000 h 10000"/>
              <a:gd name="connsiteX34-6089" fmla="*/ 3469 w 10000"/>
              <a:gd name="connsiteY34-6090" fmla="*/ 10000 h 10000"/>
              <a:gd name="connsiteX35-6091" fmla="*/ 3034 w 10000"/>
              <a:gd name="connsiteY35-6092" fmla="*/ 9887 h 10000"/>
              <a:gd name="connsiteX36-6093" fmla="*/ 2597 w 10000"/>
              <a:gd name="connsiteY36-6094" fmla="*/ 9887 h 10000"/>
              <a:gd name="connsiteX37-6095" fmla="*/ 2186 w 10000"/>
              <a:gd name="connsiteY37-6096" fmla="*/ 9771 h 10000"/>
              <a:gd name="connsiteX38-6097" fmla="*/ 1748 w 10000"/>
              <a:gd name="connsiteY38-6098" fmla="*/ 9656 h 10000"/>
              <a:gd name="connsiteX39-6099" fmla="*/ 1531 w 10000"/>
              <a:gd name="connsiteY39-6100" fmla="*/ 9543 h 10000"/>
              <a:gd name="connsiteX40-6101" fmla="*/ 1093 w 10000"/>
              <a:gd name="connsiteY40-6102" fmla="*/ 9314 h 10000"/>
              <a:gd name="connsiteX41-6103" fmla="*/ 875 w 10000"/>
              <a:gd name="connsiteY41-6104" fmla="*/ 9086 h 10000"/>
              <a:gd name="connsiteX42-6105" fmla="*/ 656 w 10000"/>
              <a:gd name="connsiteY42-6106" fmla="*/ 8757 h 10000"/>
              <a:gd name="connsiteX43-6107" fmla="*/ 437 w 10000"/>
              <a:gd name="connsiteY43-6108" fmla="*/ 8528 h 10000"/>
              <a:gd name="connsiteX44-6109" fmla="*/ 219 w 10000"/>
              <a:gd name="connsiteY44-6110" fmla="*/ 8300 h 10000"/>
              <a:gd name="connsiteX45-6111" fmla="*/ 219 w 10000"/>
              <a:gd name="connsiteY45-6112" fmla="*/ 8072 h 10000"/>
              <a:gd name="connsiteX46-6113" fmla="*/ 0 w 10000"/>
              <a:gd name="connsiteY46-6114" fmla="*/ 7842 h 10000"/>
              <a:gd name="connsiteX47-6115" fmla="*/ 0 w 10000"/>
              <a:gd name="connsiteY47-6116" fmla="*/ 7499 h 10000"/>
              <a:gd name="connsiteX48-6117" fmla="*/ 0 w 10000"/>
              <a:gd name="connsiteY48-6118" fmla="*/ 7271 h 10000"/>
              <a:gd name="connsiteX49-6119" fmla="*/ 0 w 10000"/>
              <a:gd name="connsiteY49-6120" fmla="*/ 6814 h 10000"/>
              <a:gd name="connsiteX50-6121" fmla="*/ 0 w 10000"/>
              <a:gd name="connsiteY50-6122" fmla="*/ 6472 h 10000"/>
              <a:gd name="connsiteX51-6123" fmla="*/ 0 w 10000"/>
              <a:gd name="connsiteY51-6124" fmla="*/ 6028 h 10000"/>
              <a:gd name="connsiteX52-6125" fmla="*/ 0 w 10000"/>
              <a:gd name="connsiteY52-6126" fmla="*/ 4200 h 10000"/>
              <a:gd name="connsiteX53-6127" fmla="*/ 0 w 10000"/>
              <a:gd name="connsiteY53-6128" fmla="*/ 2386 h 10000"/>
              <a:gd name="connsiteX54-6129" fmla="*/ 0 w 10000"/>
              <a:gd name="connsiteY54-6130" fmla="*/ 1928 h 10000"/>
              <a:gd name="connsiteX55-6131" fmla="*/ 0 w 10000"/>
              <a:gd name="connsiteY55-6132" fmla="*/ 1585 h 10000"/>
              <a:gd name="connsiteX56-6133" fmla="*/ 0 w 10000"/>
              <a:gd name="connsiteY56-6134" fmla="*/ 1243 h 10000"/>
              <a:gd name="connsiteX57-6135" fmla="*/ 0 w 10000"/>
              <a:gd name="connsiteY57-6136" fmla="*/ 899 h 10000"/>
              <a:gd name="connsiteX58-6137" fmla="*/ 1531 w 10000"/>
              <a:gd name="connsiteY58-6138" fmla="*/ 0 h 10000"/>
              <a:gd name="connsiteX59-6139" fmla="*/ 1748 w 10000"/>
              <a:gd name="connsiteY59-6140" fmla="*/ 113 h 10000"/>
              <a:gd name="connsiteX60-6141" fmla="*/ 1748 w 10000"/>
              <a:gd name="connsiteY60-6142" fmla="*/ 229 h 10000"/>
              <a:gd name="connsiteX61-6143" fmla="*/ 1748 w 10000"/>
              <a:gd name="connsiteY61-6144" fmla="*/ 455 h 10000"/>
              <a:gd name="connsiteX62-6145" fmla="*/ 1531 w 10000"/>
              <a:gd name="connsiteY62-6146" fmla="*/ 899 h 10000"/>
              <a:gd name="connsiteX63-6147" fmla="*/ 1531 w 10000"/>
              <a:gd name="connsiteY63-6148" fmla="*/ 1128 h 10000"/>
              <a:gd name="connsiteX64-6149" fmla="*/ 1311 w 10000"/>
              <a:gd name="connsiteY64-6150" fmla="*/ 1471 h 10000"/>
              <a:gd name="connsiteX65-6151" fmla="*/ 1311 w 10000"/>
              <a:gd name="connsiteY65-6152" fmla="*/ 2042 h 10000"/>
              <a:gd name="connsiteX66-6153" fmla="*/ 1093 w 10000"/>
              <a:gd name="connsiteY66-6154" fmla="*/ 2614 h 10000"/>
              <a:gd name="connsiteX67-6155" fmla="*/ 1093 w 10000"/>
              <a:gd name="connsiteY67-6156" fmla="*/ 2614 h 10000"/>
              <a:gd name="connsiteX0-6157" fmla="*/ 1093 w 10000"/>
              <a:gd name="connsiteY0-6158" fmla="*/ 2614 h 10000"/>
              <a:gd name="connsiteX1-6159" fmla="*/ 1093 w 10000"/>
              <a:gd name="connsiteY1-6160" fmla="*/ 3185 h 10000"/>
              <a:gd name="connsiteX2-6161" fmla="*/ 1093 w 10000"/>
              <a:gd name="connsiteY2-6162" fmla="*/ 3742 h 10000"/>
              <a:gd name="connsiteX3-6163" fmla="*/ 1093 w 10000"/>
              <a:gd name="connsiteY3-6164" fmla="*/ 4314 h 10000"/>
              <a:gd name="connsiteX4-6165" fmla="*/ 1093 w 10000"/>
              <a:gd name="connsiteY4-6166" fmla="*/ 4771 h 10000"/>
              <a:gd name="connsiteX5-6167" fmla="*/ 875 w 10000"/>
              <a:gd name="connsiteY5-6168" fmla="*/ 5229 h 10000"/>
              <a:gd name="connsiteX6-6169" fmla="*/ 875 w 10000"/>
              <a:gd name="connsiteY6-6170" fmla="*/ 5800 h 10000"/>
              <a:gd name="connsiteX7-6171" fmla="*/ 1093 w 10000"/>
              <a:gd name="connsiteY7-6172" fmla="*/ 6929 h 10000"/>
              <a:gd name="connsiteX8-6173" fmla="*/ 1093 w 10000"/>
              <a:gd name="connsiteY8-6174" fmla="*/ 7385 h 10000"/>
              <a:gd name="connsiteX9-6175" fmla="*/ 1311 w 10000"/>
              <a:gd name="connsiteY9-6176" fmla="*/ 7842 h 10000"/>
              <a:gd name="connsiteX10-6177" fmla="*/ 1531 w 10000"/>
              <a:gd name="connsiteY10-6178" fmla="*/ 8185 h 10000"/>
              <a:gd name="connsiteX11-6179" fmla="*/ 1748 w 10000"/>
              <a:gd name="connsiteY11-6180" fmla="*/ 8528 h 10000"/>
              <a:gd name="connsiteX12-6181" fmla="*/ 1968 w 10000"/>
              <a:gd name="connsiteY12-6182" fmla="*/ 8643 h 10000"/>
              <a:gd name="connsiteX13-6183" fmla="*/ 2405 w 10000"/>
              <a:gd name="connsiteY13-6184" fmla="*/ 8871 h 10000"/>
              <a:gd name="connsiteX14-6185" fmla="*/ 3034 w 10000"/>
              <a:gd name="connsiteY14-6186" fmla="*/ 8871 h 10000"/>
              <a:gd name="connsiteX15-6187" fmla="*/ 3689 w 10000"/>
              <a:gd name="connsiteY15-6188" fmla="*/ 8985 h 10000"/>
              <a:gd name="connsiteX16-6189" fmla="*/ 4344 w 10000"/>
              <a:gd name="connsiteY16-6190" fmla="*/ 8985 h 10000"/>
              <a:gd name="connsiteX17-6191" fmla="*/ 5000 w 10000"/>
              <a:gd name="connsiteY17-6192" fmla="*/ 8985 h 10000"/>
              <a:gd name="connsiteX18-6193" fmla="*/ 5656 w 10000"/>
              <a:gd name="connsiteY18-6194" fmla="*/ 8985 h 10000"/>
              <a:gd name="connsiteX19-6195" fmla="*/ 6312 w 10000"/>
              <a:gd name="connsiteY19-6196" fmla="*/ 8985 h 10000"/>
              <a:gd name="connsiteX20-6197" fmla="*/ 6749 w 10000"/>
              <a:gd name="connsiteY20-6198" fmla="*/ 8871 h 10000"/>
              <a:gd name="connsiteX21-6199" fmla="*/ 7404 w 10000"/>
              <a:gd name="connsiteY21-6200" fmla="*/ 8643 h 10000"/>
              <a:gd name="connsiteX22-6201" fmla="*/ 10000 w 10000"/>
              <a:gd name="connsiteY22-6202" fmla="*/ 9086 h 10000"/>
              <a:gd name="connsiteX23-6203" fmla="*/ 9782 w 10000"/>
              <a:gd name="connsiteY23-6204" fmla="*/ 9201 h 10000"/>
              <a:gd name="connsiteX24-6205" fmla="*/ 9563 w 10000"/>
              <a:gd name="connsiteY24-6206" fmla="*/ 9314 h 10000"/>
              <a:gd name="connsiteX25-6207" fmla="*/ 9345 w 10000"/>
              <a:gd name="connsiteY25-6208" fmla="*/ 9429 h 10000"/>
              <a:gd name="connsiteX26-6209" fmla="*/ 8908 w 10000"/>
              <a:gd name="connsiteY26-6210" fmla="*/ 9543 h 10000"/>
              <a:gd name="connsiteX27-6211" fmla="*/ 8470 w 10000"/>
              <a:gd name="connsiteY27-6212" fmla="*/ 9656 h 10000"/>
              <a:gd name="connsiteX28-6213" fmla="*/ 7623 w 10000"/>
              <a:gd name="connsiteY28-6214" fmla="*/ 9887 h 10000"/>
              <a:gd name="connsiteX29-6215" fmla="*/ 6749 w 10000"/>
              <a:gd name="connsiteY29-6216" fmla="*/ 10000 h 10000"/>
              <a:gd name="connsiteX30-6217" fmla="*/ 5875 w 10000"/>
              <a:gd name="connsiteY30-6218" fmla="*/ 10000 h 10000"/>
              <a:gd name="connsiteX31-6219" fmla="*/ 5219 w 10000"/>
              <a:gd name="connsiteY31-6220" fmla="*/ 10000 h 10000"/>
              <a:gd name="connsiteX32-6221" fmla="*/ 4564 w 10000"/>
              <a:gd name="connsiteY32-6222" fmla="*/ 10000 h 10000"/>
              <a:gd name="connsiteX33-6223" fmla="*/ 4126 w 10000"/>
              <a:gd name="connsiteY33-6224" fmla="*/ 10000 h 10000"/>
              <a:gd name="connsiteX34-6225" fmla="*/ 3469 w 10000"/>
              <a:gd name="connsiteY34-6226" fmla="*/ 10000 h 10000"/>
              <a:gd name="connsiteX35-6227" fmla="*/ 3034 w 10000"/>
              <a:gd name="connsiteY35-6228" fmla="*/ 9887 h 10000"/>
              <a:gd name="connsiteX36-6229" fmla="*/ 2597 w 10000"/>
              <a:gd name="connsiteY36-6230" fmla="*/ 9887 h 10000"/>
              <a:gd name="connsiteX37-6231" fmla="*/ 2186 w 10000"/>
              <a:gd name="connsiteY37-6232" fmla="*/ 9771 h 10000"/>
              <a:gd name="connsiteX38-6233" fmla="*/ 1748 w 10000"/>
              <a:gd name="connsiteY38-6234" fmla="*/ 9656 h 10000"/>
              <a:gd name="connsiteX39-6235" fmla="*/ 1531 w 10000"/>
              <a:gd name="connsiteY39-6236" fmla="*/ 9543 h 10000"/>
              <a:gd name="connsiteX40-6237" fmla="*/ 1093 w 10000"/>
              <a:gd name="connsiteY40-6238" fmla="*/ 9314 h 10000"/>
              <a:gd name="connsiteX41-6239" fmla="*/ 875 w 10000"/>
              <a:gd name="connsiteY41-6240" fmla="*/ 9086 h 10000"/>
              <a:gd name="connsiteX42-6241" fmla="*/ 656 w 10000"/>
              <a:gd name="connsiteY42-6242" fmla="*/ 8757 h 10000"/>
              <a:gd name="connsiteX43-6243" fmla="*/ 437 w 10000"/>
              <a:gd name="connsiteY43-6244" fmla="*/ 8528 h 10000"/>
              <a:gd name="connsiteX44-6245" fmla="*/ 219 w 10000"/>
              <a:gd name="connsiteY44-6246" fmla="*/ 8300 h 10000"/>
              <a:gd name="connsiteX45-6247" fmla="*/ 219 w 10000"/>
              <a:gd name="connsiteY45-6248" fmla="*/ 8072 h 10000"/>
              <a:gd name="connsiteX46-6249" fmla="*/ 0 w 10000"/>
              <a:gd name="connsiteY46-6250" fmla="*/ 7842 h 10000"/>
              <a:gd name="connsiteX47-6251" fmla="*/ 0 w 10000"/>
              <a:gd name="connsiteY47-6252" fmla="*/ 7499 h 10000"/>
              <a:gd name="connsiteX48-6253" fmla="*/ 0 w 10000"/>
              <a:gd name="connsiteY48-6254" fmla="*/ 7271 h 10000"/>
              <a:gd name="connsiteX49-6255" fmla="*/ 0 w 10000"/>
              <a:gd name="connsiteY49-6256" fmla="*/ 6814 h 10000"/>
              <a:gd name="connsiteX50-6257" fmla="*/ 0 w 10000"/>
              <a:gd name="connsiteY50-6258" fmla="*/ 6472 h 10000"/>
              <a:gd name="connsiteX51-6259" fmla="*/ 0 w 10000"/>
              <a:gd name="connsiteY51-6260" fmla="*/ 6028 h 10000"/>
              <a:gd name="connsiteX52-6261" fmla="*/ 0 w 10000"/>
              <a:gd name="connsiteY52-6262" fmla="*/ 4200 h 10000"/>
              <a:gd name="connsiteX53-6263" fmla="*/ 0 w 10000"/>
              <a:gd name="connsiteY53-6264" fmla="*/ 2386 h 10000"/>
              <a:gd name="connsiteX54-6265" fmla="*/ 0 w 10000"/>
              <a:gd name="connsiteY54-6266" fmla="*/ 1928 h 10000"/>
              <a:gd name="connsiteX55-6267" fmla="*/ 0 w 10000"/>
              <a:gd name="connsiteY55-6268" fmla="*/ 1585 h 10000"/>
              <a:gd name="connsiteX56-6269" fmla="*/ 0 w 10000"/>
              <a:gd name="connsiteY56-6270" fmla="*/ 1243 h 10000"/>
              <a:gd name="connsiteX57-6271" fmla="*/ 1531 w 10000"/>
              <a:gd name="connsiteY57-6272" fmla="*/ 0 h 10000"/>
              <a:gd name="connsiteX58-6273" fmla="*/ 1748 w 10000"/>
              <a:gd name="connsiteY58-6274" fmla="*/ 113 h 10000"/>
              <a:gd name="connsiteX59-6275" fmla="*/ 1748 w 10000"/>
              <a:gd name="connsiteY59-6276" fmla="*/ 229 h 10000"/>
              <a:gd name="connsiteX60-6277" fmla="*/ 1748 w 10000"/>
              <a:gd name="connsiteY60-6278" fmla="*/ 455 h 10000"/>
              <a:gd name="connsiteX61-6279" fmla="*/ 1531 w 10000"/>
              <a:gd name="connsiteY61-6280" fmla="*/ 899 h 10000"/>
              <a:gd name="connsiteX62-6281" fmla="*/ 1531 w 10000"/>
              <a:gd name="connsiteY62-6282" fmla="*/ 1128 h 10000"/>
              <a:gd name="connsiteX63-6283" fmla="*/ 1311 w 10000"/>
              <a:gd name="connsiteY63-6284" fmla="*/ 1471 h 10000"/>
              <a:gd name="connsiteX64-6285" fmla="*/ 1311 w 10000"/>
              <a:gd name="connsiteY64-6286" fmla="*/ 2042 h 10000"/>
              <a:gd name="connsiteX65-6287" fmla="*/ 1093 w 10000"/>
              <a:gd name="connsiteY65-6288" fmla="*/ 2614 h 10000"/>
              <a:gd name="connsiteX66-6289" fmla="*/ 1093 w 10000"/>
              <a:gd name="connsiteY66-6290" fmla="*/ 2614 h 10000"/>
              <a:gd name="connsiteX0-6291" fmla="*/ 1093 w 10000"/>
              <a:gd name="connsiteY0-6292" fmla="*/ 2614 h 10000"/>
              <a:gd name="connsiteX1-6293" fmla="*/ 1093 w 10000"/>
              <a:gd name="connsiteY1-6294" fmla="*/ 3185 h 10000"/>
              <a:gd name="connsiteX2-6295" fmla="*/ 1093 w 10000"/>
              <a:gd name="connsiteY2-6296" fmla="*/ 3742 h 10000"/>
              <a:gd name="connsiteX3-6297" fmla="*/ 1093 w 10000"/>
              <a:gd name="connsiteY3-6298" fmla="*/ 4314 h 10000"/>
              <a:gd name="connsiteX4-6299" fmla="*/ 1093 w 10000"/>
              <a:gd name="connsiteY4-6300" fmla="*/ 4771 h 10000"/>
              <a:gd name="connsiteX5-6301" fmla="*/ 875 w 10000"/>
              <a:gd name="connsiteY5-6302" fmla="*/ 5229 h 10000"/>
              <a:gd name="connsiteX6-6303" fmla="*/ 875 w 10000"/>
              <a:gd name="connsiteY6-6304" fmla="*/ 5800 h 10000"/>
              <a:gd name="connsiteX7-6305" fmla="*/ 1093 w 10000"/>
              <a:gd name="connsiteY7-6306" fmla="*/ 6929 h 10000"/>
              <a:gd name="connsiteX8-6307" fmla="*/ 1093 w 10000"/>
              <a:gd name="connsiteY8-6308" fmla="*/ 7385 h 10000"/>
              <a:gd name="connsiteX9-6309" fmla="*/ 1311 w 10000"/>
              <a:gd name="connsiteY9-6310" fmla="*/ 7842 h 10000"/>
              <a:gd name="connsiteX10-6311" fmla="*/ 1531 w 10000"/>
              <a:gd name="connsiteY10-6312" fmla="*/ 8185 h 10000"/>
              <a:gd name="connsiteX11-6313" fmla="*/ 1748 w 10000"/>
              <a:gd name="connsiteY11-6314" fmla="*/ 8528 h 10000"/>
              <a:gd name="connsiteX12-6315" fmla="*/ 1968 w 10000"/>
              <a:gd name="connsiteY12-6316" fmla="*/ 8643 h 10000"/>
              <a:gd name="connsiteX13-6317" fmla="*/ 2405 w 10000"/>
              <a:gd name="connsiteY13-6318" fmla="*/ 8871 h 10000"/>
              <a:gd name="connsiteX14-6319" fmla="*/ 3034 w 10000"/>
              <a:gd name="connsiteY14-6320" fmla="*/ 8871 h 10000"/>
              <a:gd name="connsiteX15-6321" fmla="*/ 3689 w 10000"/>
              <a:gd name="connsiteY15-6322" fmla="*/ 8985 h 10000"/>
              <a:gd name="connsiteX16-6323" fmla="*/ 4344 w 10000"/>
              <a:gd name="connsiteY16-6324" fmla="*/ 8985 h 10000"/>
              <a:gd name="connsiteX17-6325" fmla="*/ 5000 w 10000"/>
              <a:gd name="connsiteY17-6326" fmla="*/ 8985 h 10000"/>
              <a:gd name="connsiteX18-6327" fmla="*/ 5656 w 10000"/>
              <a:gd name="connsiteY18-6328" fmla="*/ 8985 h 10000"/>
              <a:gd name="connsiteX19-6329" fmla="*/ 6312 w 10000"/>
              <a:gd name="connsiteY19-6330" fmla="*/ 8985 h 10000"/>
              <a:gd name="connsiteX20-6331" fmla="*/ 6749 w 10000"/>
              <a:gd name="connsiteY20-6332" fmla="*/ 8871 h 10000"/>
              <a:gd name="connsiteX21-6333" fmla="*/ 7404 w 10000"/>
              <a:gd name="connsiteY21-6334" fmla="*/ 8643 h 10000"/>
              <a:gd name="connsiteX22-6335" fmla="*/ 10000 w 10000"/>
              <a:gd name="connsiteY22-6336" fmla="*/ 9086 h 10000"/>
              <a:gd name="connsiteX23-6337" fmla="*/ 9782 w 10000"/>
              <a:gd name="connsiteY23-6338" fmla="*/ 9201 h 10000"/>
              <a:gd name="connsiteX24-6339" fmla="*/ 9563 w 10000"/>
              <a:gd name="connsiteY24-6340" fmla="*/ 9314 h 10000"/>
              <a:gd name="connsiteX25-6341" fmla="*/ 9345 w 10000"/>
              <a:gd name="connsiteY25-6342" fmla="*/ 9429 h 10000"/>
              <a:gd name="connsiteX26-6343" fmla="*/ 8908 w 10000"/>
              <a:gd name="connsiteY26-6344" fmla="*/ 9543 h 10000"/>
              <a:gd name="connsiteX27-6345" fmla="*/ 8470 w 10000"/>
              <a:gd name="connsiteY27-6346" fmla="*/ 9656 h 10000"/>
              <a:gd name="connsiteX28-6347" fmla="*/ 7623 w 10000"/>
              <a:gd name="connsiteY28-6348" fmla="*/ 9887 h 10000"/>
              <a:gd name="connsiteX29-6349" fmla="*/ 6749 w 10000"/>
              <a:gd name="connsiteY29-6350" fmla="*/ 10000 h 10000"/>
              <a:gd name="connsiteX30-6351" fmla="*/ 5875 w 10000"/>
              <a:gd name="connsiteY30-6352" fmla="*/ 10000 h 10000"/>
              <a:gd name="connsiteX31-6353" fmla="*/ 5219 w 10000"/>
              <a:gd name="connsiteY31-6354" fmla="*/ 10000 h 10000"/>
              <a:gd name="connsiteX32-6355" fmla="*/ 4564 w 10000"/>
              <a:gd name="connsiteY32-6356" fmla="*/ 10000 h 10000"/>
              <a:gd name="connsiteX33-6357" fmla="*/ 4126 w 10000"/>
              <a:gd name="connsiteY33-6358" fmla="*/ 10000 h 10000"/>
              <a:gd name="connsiteX34-6359" fmla="*/ 3469 w 10000"/>
              <a:gd name="connsiteY34-6360" fmla="*/ 10000 h 10000"/>
              <a:gd name="connsiteX35-6361" fmla="*/ 3034 w 10000"/>
              <a:gd name="connsiteY35-6362" fmla="*/ 9887 h 10000"/>
              <a:gd name="connsiteX36-6363" fmla="*/ 2597 w 10000"/>
              <a:gd name="connsiteY36-6364" fmla="*/ 9887 h 10000"/>
              <a:gd name="connsiteX37-6365" fmla="*/ 2186 w 10000"/>
              <a:gd name="connsiteY37-6366" fmla="*/ 9771 h 10000"/>
              <a:gd name="connsiteX38-6367" fmla="*/ 1748 w 10000"/>
              <a:gd name="connsiteY38-6368" fmla="*/ 9656 h 10000"/>
              <a:gd name="connsiteX39-6369" fmla="*/ 1531 w 10000"/>
              <a:gd name="connsiteY39-6370" fmla="*/ 9543 h 10000"/>
              <a:gd name="connsiteX40-6371" fmla="*/ 1093 w 10000"/>
              <a:gd name="connsiteY40-6372" fmla="*/ 9314 h 10000"/>
              <a:gd name="connsiteX41-6373" fmla="*/ 875 w 10000"/>
              <a:gd name="connsiteY41-6374" fmla="*/ 9086 h 10000"/>
              <a:gd name="connsiteX42-6375" fmla="*/ 656 w 10000"/>
              <a:gd name="connsiteY42-6376" fmla="*/ 8757 h 10000"/>
              <a:gd name="connsiteX43-6377" fmla="*/ 437 w 10000"/>
              <a:gd name="connsiteY43-6378" fmla="*/ 8528 h 10000"/>
              <a:gd name="connsiteX44-6379" fmla="*/ 219 w 10000"/>
              <a:gd name="connsiteY44-6380" fmla="*/ 8300 h 10000"/>
              <a:gd name="connsiteX45-6381" fmla="*/ 219 w 10000"/>
              <a:gd name="connsiteY45-6382" fmla="*/ 8072 h 10000"/>
              <a:gd name="connsiteX46-6383" fmla="*/ 0 w 10000"/>
              <a:gd name="connsiteY46-6384" fmla="*/ 7842 h 10000"/>
              <a:gd name="connsiteX47-6385" fmla="*/ 0 w 10000"/>
              <a:gd name="connsiteY47-6386" fmla="*/ 7499 h 10000"/>
              <a:gd name="connsiteX48-6387" fmla="*/ 0 w 10000"/>
              <a:gd name="connsiteY48-6388" fmla="*/ 7271 h 10000"/>
              <a:gd name="connsiteX49-6389" fmla="*/ 0 w 10000"/>
              <a:gd name="connsiteY49-6390" fmla="*/ 6814 h 10000"/>
              <a:gd name="connsiteX50-6391" fmla="*/ 0 w 10000"/>
              <a:gd name="connsiteY50-6392" fmla="*/ 6472 h 10000"/>
              <a:gd name="connsiteX51-6393" fmla="*/ 0 w 10000"/>
              <a:gd name="connsiteY51-6394" fmla="*/ 6028 h 10000"/>
              <a:gd name="connsiteX52-6395" fmla="*/ 0 w 10000"/>
              <a:gd name="connsiteY52-6396" fmla="*/ 4200 h 10000"/>
              <a:gd name="connsiteX53-6397" fmla="*/ 0 w 10000"/>
              <a:gd name="connsiteY53-6398" fmla="*/ 2386 h 10000"/>
              <a:gd name="connsiteX54-6399" fmla="*/ 0 w 10000"/>
              <a:gd name="connsiteY54-6400" fmla="*/ 1928 h 10000"/>
              <a:gd name="connsiteX55-6401" fmla="*/ 0 w 10000"/>
              <a:gd name="connsiteY55-6402" fmla="*/ 1585 h 10000"/>
              <a:gd name="connsiteX56-6403" fmla="*/ 1531 w 10000"/>
              <a:gd name="connsiteY56-6404" fmla="*/ 0 h 10000"/>
              <a:gd name="connsiteX57-6405" fmla="*/ 1748 w 10000"/>
              <a:gd name="connsiteY57-6406" fmla="*/ 113 h 10000"/>
              <a:gd name="connsiteX58-6407" fmla="*/ 1748 w 10000"/>
              <a:gd name="connsiteY58-6408" fmla="*/ 229 h 10000"/>
              <a:gd name="connsiteX59-6409" fmla="*/ 1748 w 10000"/>
              <a:gd name="connsiteY59-6410" fmla="*/ 455 h 10000"/>
              <a:gd name="connsiteX60-6411" fmla="*/ 1531 w 10000"/>
              <a:gd name="connsiteY60-6412" fmla="*/ 899 h 10000"/>
              <a:gd name="connsiteX61-6413" fmla="*/ 1531 w 10000"/>
              <a:gd name="connsiteY61-6414" fmla="*/ 1128 h 10000"/>
              <a:gd name="connsiteX62-6415" fmla="*/ 1311 w 10000"/>
              <a:gd name="connsiteY62-6416" fmla="*/ 1471 h 10000"/>
              <a:gd name="connsiteX63-6417" fmla="*/ 1311 w 10000"/>
              <a:gd name="connsiteY63-6418" fmla="*/ 2042 h 10000"/>
              <a:gd name="connsiteX64-6419" fmla="*/ 1093 w 10000"/>
              <a:gd name="connsiteY64-6420" fmla="*/ 2614 h 10000"/>
              <a:gd name="connsiteX65-6421" fmla="*/ 1093 w 10000"/>
              <a:gd name="connsiteY65-6422" fmla="*/ 2614 h 10000"/>
              <a:gd name="connsiteX0-6423" fmla="*/ 1093 w 10000"/>
              <a:gd name="connsiteY0-6424" fmla="*/ 2614 h 10000"/>
              <a:gd name="connsiteX1-6425" fmla="*/ 1093 w 10000"/>
              <a:gd name="connsiteY1-6426" fmla="*/ 3185 h 10000"/>
              <a:gd name="connsiteX2-6427" fmla="*/ 1093 w 10000"/>
              <a:gd name="connsiteY2-6428" fmla="*/ 3742 h 10000"/>
              <a:gd name="connsiteX3-6429" fmla="*/ 1093 w 10000"/>
              <a:gd name="connsiteY3-6430" fmla="*/ 4314 h 10000"/>
              <a:gd name="connsiteX4-6431" fmla="*/ 1093 w 10000"/>
              <a:gd name="connsiteY4-6432" fmla="*/ 4771 h 10000"/>
              <a:gd name="connsiteX5-6433" fmla="*/ 875 w 10000"/>
              <a:gd name="connsiteY5-6434" fmla="*/ 5229 h 10000"/>
              <a:gd name="connsiteX6-6435" fmla="*/ 875 w 10000"/>
              <a:gd name="connsiteY6-6436" fmla="*/ 5800 h 10000"/>
              <a:gd name="connsiteX7-6437" fmla="*/ 1093 w 10000"/>
              <a:gd name="connsiteY7-6438" fmla="*/ 6929 h 10000"/>
              <a:gd name="connsiteX8-6439" fmla="*/ 1093 w 10000"/>
              <a:gd name="connsiteY8-6440" fmla="*/ 7385 h 10000"/>
              <a:gd name="connsiteX9-6441" fmla="*/ 1311 w 10000"/>
              <a:gd name="connsiteY9-6442" fmla="*/ 7842 h 10000"/>
              <a:gd name="connsiteX10-6443" fmla="*/ 1531 w 10000"/>
              <a:gd name="connsiteY10-6444" fmla="*/ 8185 h 10000"/>
              <a:gd name="connsiteX11-6445" fmla="*/ 1748 w 10000"/>
              <a:gd name="connsiteY11-6446" fmla="*/ 8528 h 10000"/>
              <a:gd name="connsiteX12-6447" fmla="*/ 1968 w 10000"/>
              <a:gd name="connsiteY12-6448" fmla="*/ 8643 h 10000"/>
              <a:gd name="connsiteX13-6449" fmla="*/ 2405 w 10000"/>
              <a:gd name="connsiteY13-6450" fmla="*/ 8871 h 10000"/>
              <a:gd name="connsiteX14-6451" fmla="*/ 3034 w 10000"/>
              <a:gd name="connsiteY14-6452" fmla="*/ 8871 h 10000"/>
              <a:gd name="connsiteX15-6453" fmla="*/ 3689 w 10000"/>
              <a:gd name="connsiteY15-6454" fmla="*/ 8985 h 10000"/>
              <a:gd name="connsiteX16-6455" fmla="*/ 4344 w 10000"/>
              <a:gd name="connsiteY16-6456" fmla="*/ 8985 h 10000"/>
              <a:gd name="connsiteX17-6457" fmla="*/ 5000 w 10000"/>
              <a:gd name="connsiteY17-6458" fmla="*/ 8985 h 10000"/>
              <a:gd name="connsiteX18-6459" fmla="*/ 5656 w 10000"/>
              <a:gd name="connsiteY18-6460" fmla="*/ 8985 h 10000"/>
              <a:gd name="connsiteX19-6461" fmla="*/ 6312 w 10000"/>
              <a:gd name="connsiteY19-6462" fmla="*/ 8985 h 10000"/>
              <a:gd name="connsiteX20-6463" fmla="*/ 6749 w 10000"/>
              <a:gd name="connsiteY20-6464" fmla="*/ 8871 h 10000"/>
              <a:gd name="connsiteX21-6465" fmla="*/ 7404 w 10000"/>
              <a:gd name="connsiteY21-6466" fmla="*/ 8643 h 10000"/>
              <a:gd name="connsiteX22-6467" fmla="*/ 10000 w 10000"/>
              <a:gd name="connsiteY22-6468" fmla="*/ 9086 h 10000"/>
              <a:gd name="connsiteX23-6469" fmla="*/ 9782 w 10000"/>
              <a:gd name="connsiteY23-6470" fmla="*/ 9201 h 10000"/>
              <a:gd name="connsiteX24-6471" fmla="*/ 9563 w 10000"/>
              <a:gd name="connsiteY24-6472" fmla="*/ 9314 h 10000"/>
              <a:gd name="connsiteX25-6473" fmla="*/ 9345 w 10000"/>
              <a:gd name="connsiteY25-6474" fmla="*/ 9429 h 10000"/>
              <a:gd name="connsiteX26-6475" fmla="*/ 8908 w 10000"/>
              <a:gd name="connsiteY26-6476" fmla="*/ 9543 h 10000"/>
              <a:gd name="connsiteX27-6477" fmla="*/ 8470 w 10000"/>
              <a:gd name="connsiteY27-6478" fmla="*/ 9656 h 10000"/>
              <a:gd name="connsiteX28-6479" fmla="*/ 7623 w 10000"/>
              <a:gd name="connsiteY28-6480" fmla="*/ 9887 h 10000"/>
              <a:gd name="connsiteX29-6481" fmla="*/ 6749 w 10000"/>
              <a:gd name="connsiteY29-6482" fmla="*/ 10000 h 10000"/>
              <a:gd name="connsiteX30-6483" fmla="*/ 5875 w 10000"/>
              <a:gd name="connsiteY30-6484" fmla="*/ 10000 h 10000"/>
              <a:gd name="connsiteX31-6485" fmla="*/ 5219 w 10000"/>
              <a:gd name="connsiteY31-6486" fmla="*/ 10000 h 10000"/>
              <a:gd name="connsiteX32-6487" fmla="*/ 4564 w 10000"/>
              <a:gd name="connsiteY32-6488" fmla="*/ 10000 h 10000"/>
              <a:gd name="connsiteX33-6489" fmla="*/ 4126 w 10000"/>
              <a:gd name="connsiteY33-6490" fmla="*/ 10000 h 10000"/>
              <a:gd name="connsiteX34-6491" fmla="*/ 3469 w 10000"/>
              <a:gd name="connsiteY34-6492" fmla="*/ 10000 h 10000"/>
              <a:gd name="connsiteX35-6493" fmla="*/ 3034 w 10000"/>
              <a:gd name="connsiteY35-6494" fmla="*/ 9887 h 10000"/>
              <a:gd name="connsiteX36-6495" fmla="*/ 2597 w 10000"/>
              <a:gd name="connsiteY36-6496" fmla="*/ 9887 h 10000"/>
              <a:gd name="connsiteX37-6497" fmla="*/ 2186 w 10000"/>
              <a:gd name="connsiteY37-6498" fmla="*/ 9771 h 10000"/>
              <a:gd name="connsiteX38-6499" fmla="*/ 1748 w 10000"/>
              <a:gd name="connsiteY38-6500" fmla="*/ 9656 h 10000"/>
              <a:gd name="connsiteX39-6501" fmla="*/ 1531 w 10000"/>
              <a:gd name="connsiteY39-6502" fmla="*/ 9543 h 10000"/>
              <a:gd name="connsiteX40-6503" fmla="*/ 1093 w 10000"/>
              <a:gd name="connsiteY40-6504" fmla="*/ 9314 h 10000"/>
              <a:gd name="connsiteX41-6505" fmla="*/ 875 w 10000"/>
              <a:gd name="connsiteY41-6506" fmla="*/ 9086 h 10000"/>
              <a:gd name="connsiteX42-6507" fmla="*/ 656 w 10000"/>
              <a:gd name="connsiteY42-6508" fmla="*/ 8757 h 10000"/>
              <a:gd name="connsiteX43-6509" fmla="*/ 437 w 10000"/>
              <a:gd name="connsiteY43-6510" fmla="*/ 8528 h 10000"/>
              <a:gd name="connsiteX44-6511" fmla="*/ 219 w 10000"/>
              <a:gd name="connsiteY44-6512" fmla="*/ 8300 h 10000"/>
              <a:gd name="connsiteX45-6513" fmla="*/ 219 w 10000"/>
              <a:gd name="connsiteY45-6514" fmla="*/ 8072 h 10000"/>
              <a:gd name="connsiteX46-6515" fmla="*/ 0 w 10000"/>
              <a:gd name="connsiteY46-6516" fmla="*/ 7842 h 10000"/>
              <a:gd name="connsiteX47-6517" fmla="*/ 0 w 10000"/>
              <a:gd name="connsiteY47-6518" fmla="*/ 7499 h 10000"/>
              <a:gd name="connsiteX48-6519" fmla="*/ 0 w 10000"/>
              <a:gd name="connsiteY48-6520" fmla="*/ 7271 h 10000"/>
              <a:gd name="connsiteX49-6521" fmla="*/ 0 w 10000"/>
              <a:gd name="connsiteY49-6522" fmla="*/ 6814 h 10000"/>
              <a:gd name="connsiteX50-6523" fmla="*/ 0 w 10000"/>
              <a:gd name="connsiteY50-6524" fmla="*/ 6472 h 10000"/>
              <a:gd name="connsiteX51-6525" fmla="*/ 0 w 10000"/>
              <a:gd name="connsiteY51-6526" fmla="*/ 6028 h 10000"/>
              <a:gd name="connsiteX52-6527" fmla="*/ 0 w 10000"/>
              <a:gd name="connsiteY52-6528" fmla="*/ 4200 h 10000"/>
              <a:gd name="connsiteX53-6529" fmla="*/ 0 w 10000"/>
              <a:gd name="connsiteY53-6530" fmla="*/ 2386 h 10000"/>
              <a:gd name="connsiteX54-6531" fmla="*/ 0 w 10000"/>
              <a:gd name="connsiteY54-6532" fmla="*/ 1585 h 10000"/>
              <a:gd name="connsiteX55-6533" fmla="*/ 1531 w 10000"/>
              <a:gd name="connsiteY55-6534" fmla="*/ 0 h 10000"/>
              <a:gd name="connsiteX56-6535" fmla="*/ 1748 w 10000"/>
              <a:gd name="connsiteY56-6536" fmla="*/ 113 h 10000"/>
              <a:gd name="connsiteX57-6537" fmla="*/ 1748 w 10000"/>
              <a:gd name="connsiteY57-6538" fmla="*/ 229 h 10000"/>
              <a:gd name="connsiteX58-6539" fmla="*/ 1748 w 10000"/>
              <a:gd name="connsiteY58-6540" fmla="*/ 455 h 10000"/>
              <a:gd name="connsiteX59-6541" fmla="*/ 1531 w 10000"/>
              <a:gd name="connsiteY59-6542" fmla="*/ 899 h 10000"/>
              <a:gd name="connsiteX60-6543" fmla="*/ 1531 w 10000"/>
              <a:gd name="connsiteY60-6544" fmla="*/ 1128 h 10000"/>
              <a:gd name="connsiteX61-6545" fmla="*/ 1311 w 10000"/>
              <a:gd name="connsiteY61-6546" fmla="*/ 1471 h 10000"/>
              <a:gd name="connsiteX62-6547" fmla="*/ 1311 w 10000"/>
              <a:gd name="connsiteY62-6548" fmla="*/ 2042 h 10000"/>
              <a:gd name="connsiteX63-6549" fmla="*/ 1093 w 10000"/>
              <a:gd name="connsiteY63-6550" fmla="*/ 2614 h 10000"/>
              <a:gd name="connsiteX64-6551" fmla="*/ 1093 w 10000"/>
              <a:gd name="connsiteY64-6552" fmla="*/ 2614 h 10000"/>
              <a:gd name="connsiteX0-6553" fmla="*/ 1093 w 10000"/>
              <a:gd name="connsiteY0-6554" fmla="*/ 2614 h 10000"/>
              <a:gd name="connsiteX1-6555" fmla="*/ 1093 w 10000"/>
              <a:gd name="connsiteY1-6556" fmla="*/ 3185 h 10000"/>
              <a:gd name="connsiteX2-6557" fmla="*/ 1093 w 10000"/>
              <a:gd name="connsiteY2-6558" fmla="*/ 3742 h 10000"/>
              <a:gd name="connsiteX3-6559" fmla="*/ 1093 w 10000"/>
              <a:gd name="connsiteY3-6560" fmla="*/ 4314 h 10000"/>
              <a:gd name="connsiteX4-6561" fmla="*/ 1093 w 10000"/>
              <a:gd name="connsiteY4-6562" fmla="*/ 4771 h 10000"/>
              <a:gd name="connsiteX5-6563" fmla="*/ 875 w 10000"/>
              <a:gd name="connsiteY5-6564" fmla="*/ 5229 h 10000"/>
              <a:gd name="connsiteX6-6565" fmla="*/ 875 w 10000"/>
              <a:gd name="connsiteY6-6566" fmla="*/ 5800 h 10000"/>
              <a:gd name="connsiteX7-6567" fmla="*/ 1093 w 10000"/>
              <a:gd name="connsiteY7-6568" fmla="*/ 6929 h 10000"/>
              <a:gd name="connsiteX8-6569" fmla="*/ 1093 w 10000"/>
              <a:gd name="connsiteY8-6570" fmla="*/ 7385 h 10000"/>
              <a:gd name="connsiteX9-6571" fmla="*/ 1311 w 10000"/>
              <a:gd name="connsiteY9-6572" fmla="*/ 7842 h 10000"/>
              <a:gd name="connsiteX10-6573" fmla="*/ 1531 w 10000"/>
              <a:gd name="connsiteY10-6574" fmla="*/ 8185 h 10000"/>
              <a:gd name="connsiteX11-6575" fmla="*/ 1748 w 10000"/>
              <a:gd name="connsiteY11-6576" fmla="*/ 8528 h 10000"/>
              <a:gd name="connsiteX12-6577" fmla="*/ 1968 w 10000"/>
              <a:gd name="connsiteY12-6578" fmla="*/ 8643 h 10000"/>
              <a:gd name="connsiteX13-6579" fmla="*/ 2405 w 10000"/>
              <a:gd name="connsiteY13-6580" fmla="*/ 8871 h 10000"/>
              <a:gd name="connsiteX14-6581" fmla="*/ 3034 w 10000"/>
              <a:gd name="connsiteY14-6582" fmla="*/ 8871 h 10000"/>
              <a:gd name="connsiteX15-6583" fmla="*/ 3689 w 10000"/>
              <a:gd name="connsiteY15-6584" fmla="*/ 8985 h 10000"/>
              <a:gd name="connsiteX16-6585" fmla="*/ 4344 w 10000"/>
              <a:gd name="connsiteY16-6586" fmla="*/ 8985 h 10000"/>
              <a:gd name="connsiteX17-6587" fmla="*/ 5000 w 10000"/>
              <a:gd name="connsiteY17-6588" fmla="*/ 8985 h 10000"/>
              <a:gd name="connsiteX18-6589" fmla="*/ 5656 w 10000"/>
              <a:gd name="connsiteY18-6590" fmla="*/ 8985 h 10000"/>
              <a:gd name="connsiteX19-6591" fmla="*/ 6312 w 10000"/>
              <a:gd name="connsiteY19-6592" fmla="*/ 8985 h 10000"/>
              <a:gd name="connsiteX20-6593" fmla="*/ 6749 w 10000"/>
              <a:gd name="connsiteY20-6594" fmla="*/ 8871 h 10000"/>
              <a:gd name="connsiteX21-6595" fmla="*/ 7404 w 10000"/>
              <a:gd name="connsiteY21-6596" fmla="*/ 8643 h 10000"/>
              <a:gd name="connsiteX22-6597" fmla="*/ 10000 w 10000"/>
              <a:gd name="connsiteY22-6598" fmla="*/ 9086 h 10000"/>
              <a:gd name="connsiteX23-6599" fmla="*/ 9782 w 10000"/>
              <a:gd name="connsiteY23-6600" fmla="*/ 9201 h 10000"/>
              <a:gd name="connsiteX24-6601" fmla="*/ 9563 w 10000"/>
              <a:gd name="connsiteY24-6602" fmla="*/ 9314 h 10000"/>
              <a:gd name="connsiteX25-6603" fmla="*/ 9345 w 10000"/>
              <a:gd name="connsiteY25-6604" fmla="*/ 9429 h 10000"/>
              <a:gd name="connsiteX26-6605" fmla="*/ 8908 w 10000"/>
              <a:gd name="connsiteY26-6606" fmla="*/ 9543 h 10000"/>
              <a:gd name="connsiteX27-6607" fmla="*/ 8470 w 10000"/>
              <a:gd name="connsiteY27-6608" fmla="*/ 9656 h 10000"/>
              <a:gd name="connsiteX28-6609" fmla="*/ 7623 w 10000"/>
              <a:gd name="connsiteY28-6610" fmla="*/ 9887 h 10000"/>
              <a:gd name="connsiteX29-6611" fmla="*/ 6749 w 10000"/>
              <a:gd name="connsiteY29-6612" fmla="*/ 10000 h 10000"/>
              <a:gd name="connsiteX30-6613" fmla="*/ 5875 w 10000"/>
              <a:gd name="connsiteY30-6614" fmla="*/ 10000 h 10000"/>
              <a:gd name="connsiteX31-6615" fmla="*/ 5219 w 10000"/>
              <a:gd name="connsiteY31-6616" fmla="*/ 10000 h 10000"/>
              <a:gd name="connsiteX32-6617" fmla="*/ 4564 w 10000"/>
              <a:gd name="connsiteY32-6618" fmla="*/ 10000 h 10000"/>
              <a:gd name="connsiteX33-6619" fmla="*/ 4126 w 10000"/>
              <a:gd name="connsiteY33-6620" fmla="*/ 10000 h 10000"/>
              <a:gd name="connsiteX34-6621" fmla="*/ 3469 w 10000"/>
              <a:gd name="connsiteY34-6622" fmla="*/ 10000 h 10000"/>
              <a:gd name="connsiteX35-6623" fmla="*/ 3034 w 10000"/>
              <a:gd name="connsiteY35-6624" fmla="*/ 9887 h 10000"/>
              <a:gd name="connsiteX36-6625" fmla="*/ 2597 w 10000"/>
              <a:gd name="connsiteY36-6626" fmla="*/ 9887 h 10000"/>
              <a:gd name="connsiteX37-6627" fmla="*/ 2186 w 10000"/>
              <a:gd name="connsiteY37-6628" fmla="*/ 9771 h 10000"/>
              <a:gd name="connsiteX38-6629" fmla="*/ 1748 w 10000"/>
              <a:gd name="connsiteY38-6630" fmla="*/ 9656 h 10000"/>
              <a:gd name="connsiteX39-6631" fmla="*/ 1531 w 10000"/>
              <a:gd name="connsiteY39-6632" fmla="*/ 9543 h 10000"/>
              <a:gd name="connsiteX40-6633" fmla="*/ 1093 w 10000"/>
              <a:gd name="connsiteY40-6634" fmla="*/ 9314 h 10000"/>
              <a:gd name="connsiteX41-6635" fmla="*/ 875 w 10000"/>
              <a:gd name="connsiteY41-6636" fmla="*/ 9086 h 10000"/>
              <a:gd name="connsiteX42-6637" fmla="*/ 656 w 10000"/>
              <a:gd name="connsiteY42-6638" fmla="*/ 8757 h 10000"/>
              <a:gd name="connsiteX43-6639" fmla="*/ 437 w 10000"/>
              <a:gd name="connsiteY43-6640" fmla="*/ 8528 h 10000"/>
              <a:gd name="connsiteX44-6641" fmla="*/ 219 w 10000"/>
              <a:gd name="connsiteY44-6642" fmla="*/ 8300 h 10000"/>
              <a:gd name="connsiteX45-6643" fmla="*/ 219 w 10000"/>
              <a:gd name="connsiteY45-6644" fmla="*/ 8072 h 10000"/>
              <a:gd name="connsiteX46-6645" fmla="*/ 0 w 10000"/>
              <a:gd name="connsiteY46-6646" fmla="*/ 7842 h 10000"/>
              <a:gd name="connsiteX47-6647" fmla="*/ 0 w 10000"/>
              <a:gd name="connsiteY47-6648" fmla="*/ 7499 h 10000"/>
              <a:gd name="connsiteX48-6649" fmla="*/ 0 w 10000"/>
              <a:gd name="connsiteY48-6650" fmla="*/ 7271 h 10000"/>
              <a:gd name="connsiteX49-6651" fmla="*/ 0 w 10000"/>
              <a:gd name="connsiteY49-6652" fmla="*/ 6814 h 10000"/>
              <a:gd name="connsiteX50-6653" fmla="*/ 0 w 10000"/>
              <a:gd name="connsiteY50-6654" fmla="*/ 6472 h 10000"/>
              <a:gd name="connsiteX51-6655" fmla="*/ 0 w 10000"/>
              <a:gd name="connsiteY51-6656" fmla="*/ 6028 h 10000"/>
              <a:gd name="connsiteX52-6657" fmla="*/ 0 w 10000"/>
              <a:gd name="connsiteY52-6658" fmla="*/ 4200 h 10000"/>
              <a:gd name="connsiteX53-6659" fmla="*/ 0 w 10000"/>
              <a:gd name="connsiteY53-6660" fmla="*/ 2386 h 10000"/>
              <a:gd name="connsiteX54-6661" fmla="*/ 1531 w 10000"/>
              <a:gd name="connsiteY54-6662" fmla="*/ 0 h 10000"/>
              <a:gd name="connsiteX55-6663" fmla="*/ 1748 w 10000"/>
              <a:gd name="connsiteY55-6664" fmla="*/ 113 h 10000"/>
              <a:gd name="connsiteX56-6665" fmla="*/ 1748 w 10000"/>
              <a:gd name="connsiteY56-6666" fmla="*/ 229 h 10000"/>
              <a:gd name="connsiteX57-6667" fmla="*/ 1748 w 10000"/>
              <a:gd name="connsiteY57-6668" fmla="*/ 455 h 10000"/>
              <a:gd name="connsiteX58-6669" fmla="*/ 1531 w 10000"/>
              <a:gd name="connsiteY58-6670" fmla="*/ 899 h 10000"/>
              <a:gd name="connsiteX59-6671" fmla="*/ 1531 w 10000"/>
              <a:gd name="connsiteY59-6672" fmla="*/ 1128 h 10000"/>
              <a:gd name="connsiteX60-6673" fmla="*/ 1311 w 10000"/>
              <a:gd name="connsiteY60-6674" fmla="*/ 1471 h 10000"/>
              <a:gd name="connsiteX61-6675" fmla="*/ 1311 w 10000"/>
              <a:gd name="connsiteY61-6676" fmla="*/ 2042 h 10000"/>
              <a:gd name="connsiteX62-6677" fmla="*/ 1093 w 10000"/>
              <a:gd name="connsiteY62-6678" fmla="*/ 2614 h 10000"/>
              <a:gd name="connsiteX63-6679" fmla="*/ 1093 w 10000"/>
              <a:gd name="connsiteY63-6680" fmla="*/ 2614 h 10000"/>
              <a:gd name="connsiteX0-6681" fmla="*/ 1093 w 10000"/>
              <a:gd name="connsiteY0-6682" fmla="*/ 2614 h 10000"/>
              <a:gd name="connsiteX1-6683" fmla="*/ 1093 w 10000"/>
              <a:gd name="connsiteY1-6684" fmla="*/ 3185 h 10000"/>
              <a:gd name="connsiteX2-6685" fmla="*/ 1093 w 10000"/>
              <a:gd name="connsiteY2-6686" fmla="*/ 3742 h 10000"/>
              <a:gd name="connsiteX3-6687" fmla="*/ 1093 w 10000"/>
              <a:gd name="connsiteY3-6688" fmla="*/ 4314 h 10000"/>
              <a:gd name="connsiteX4-6689" fmla="*/ 1093 w 10000"/>
              <a:gd name="connsiteY4-6690" fmla="*/ 4771 h 10000"/>
              <a:gd name="connsiteX5-6691" fmla="*/ 875 w 10000"/>
              <a:gd name="connsiteY5-6692" fmla="*/ 5229 h 10000"/>
              <a:gd name="connsiteX6-6693" fmla="*/ 875 w 10000"/>
              <a:gd name="connsiteY6-6694" fmla="*/ 5800 h 10000"/>
              <a:gd name="connsiteX7-6695" fmla="*/ 1093 w 10000"/>
              <a:gd name="connsiteY7-6696" fmla="*/ 6929 h 10000"/>
              <a:gd name="connsiteX8-6697" fmla="*/ 1093 w 10000"/>
              <a:gd name="connsiteY8-6698" fmla="*/ 7385 h 10000"/>
              <a:gd name="connsiteX9-6699" fmla="*/ 1311 w 10000"/>
              <a:gd name="connsiteY9-6700" fmla="*/ 7842 h 10000"/>
              <a:gd name="connsiteX10-6701" fmla="*/ 1531 w 10000"/>
              <a:gd name="connsiteY10-6702" fmla="*/ 8185 h 10000"/>
              <a:gd name="connsiteX11-6703" fmla="*/ 1748 w 10000"/>
              <a:gd name="connsiteY11-6704" fmla="*/ 8528 h 10000"/>
              <a:gd name="connsiteX12-6705" fmla="*/ 1968 w 10000"/>
              <a:gd name="connsiteY12-6706" fmla="*/ 8643 h 10000"/>
              <a:gd name="connsiteX13-6707" fmla="*/ 2405 w 10000"/>
              <a:gd name="connsiteY13-6708" fmla="*/ 8871 h 10000"/>
              <a:gd name="connsiteX14-6709" fmla="*/ 3034 w 10000"/>
              <a:gd name="connsiteY14-6710" fmla="*/ 8871 h 10000"/>
              <a:gd name="connsiteX15-6711" fmla="*/ 3689 w 10000"/>
              <a:gd name="connsiteY15-6712" fmla="*/ 8985 h 10000"/>
              <a:gd name="connsiteX16-6713" fmla="*/ 4344 w 10000"/>
              <a:gd name="connsiteY16-6714" fmla="*/ 8985 h 10000"/>
              <a:gd name="connsiteX17-6715" fmla="*/ 5000 w 10000"/>
              <a:gd name="connsiteY17-6716" fmla="*/ 8985 h 10000"/>
              <a:gd name="connsiteX18-6717" fmla="*/ 5656 w 10000"/>
              <a:gd name="connsiteY18-6718" fmla="*/ 8985 h 10000"/>
              <a:gd name="connsiteX19-6719" fmla="*/ 6312 w 10000"/>
              <a:gd name="connsiteY19-6720" fmla="*/ 8985 h 10000"/>
              <a:gd name="connsiteX20-6721" fmla="*/ 6749 w 10000"/>
              <a:gd name="connsiteY20-6722" fmla="*/ 8871 h 10000"/>
              <a:gd name="connsiteX21-6723" fmla="*/ 7404 w 10000"/>
              <a:gd name="connsiteY21-6724" fmla="*/ 8643 h 10000"/>
              <a:gd name="connsiteX22-6725" fmla="*/ 10000 w 10000"/>
              <a:gd name="connsiteY22-6726" fmla="*/ 9086 h 10000"/>
              <a:gd name="connsiteX23-6727" fmla="*/ 9782 w 10000"/>
              <a:gd name="connsiteY23-6728" fmla="*/ 9201 h 10000"/>
              <a:gd name="connsiteX24-6729" fmla="*/ 9563 w 10000"/>
              <a:gd name="connsiteY24-6730" fmla="*/ 9314 h 10000"/>
              <a:gd name="connsiteX25-6731" fmla="*/ 9345 w 10000"/>
              <a:gd name="connsiteY25-6732" fmla="*/ 9429 h 10000"/>
              <a:gd name="connsiteX26-6733" fmla="*/ 8908 w 10000"/>
              <a:gd name="connsiteY26-6734" fmla="*/ 9543 h 10000"/>
              <a:gd name="connsiteX27-6735" fmla="*/ 8470 w 10000"/>
              <a:gd name="connsiteY27-6736" fmla="*/ 9656 h 10000"/>
              <a:gd name="connsiteX28-6737" fmla="*/ 7623 w 10000"/>
              <a:gd name="connsiteY28-6738" fmla="*/ 9887 h 10000"/>
              <a:gd name="connsiteX29-6739" fmla="*/ 6749 w 10000"/>
              <a:gd name="connsiteY29-6740" fmla="*/ 10000 h 10000"/>
              <a:gd name="connsiteX30-6741" fmla="*/ 5875 w 10000"/>
              <a:gd name="connsiteY30-6742" fmla="*/ 10000 h 10000"/>
              <a:gd name="connsiteX31-6743" fmla="*/ 5219 w 10000"/>
              <a:gd name="connsiteY31-6744" fmla="*/ 10000 h 10000"/>
              <a:gd name="connsiteX32-6745" fmla="*/ 4564 w 10000"/>
              <a:gd name="connsiteY32-6746" fmla="*/ 10000 h 10000"/>
              <a:gd name="connsiteX33-6747" fmla="*/ 4126 w 10000"/>
              <a:gd name="connsiteY33-6748" fmla="*/ 10000 h 10000"/>
              <a:gd name="connsiteX34-6749" fmla="*/ 3469 w 10000"/>
              <a:gd name="connsiteY34-6750" fmla="*/ 10000 h 10000"/>
              <a:gd name="connsiteX35-6751" fmla="*/ 3034 w 10000"/>
              <a:gd name="connsiteY35-6752" fmla="*/ 9887 h 10000"/>
              <a:gd name="connsiteX36-6753" fmla="*/ 2597 w 10000"/>
              <a:gd name="connsiteY36-6754" fmla="*/ 9887 h 10000"/>
              <a:gd name="connsiteX37-6755" fmla="*/ 2186 w 10000"/>
              <a:gd name="connsiteY37-6756" fmla="*/ 9771 h 10000"/>
              <a:gd name="connsiteX38-6757" fmla="*/ 1748 w 10000"/>
              <a:gd name="connsiteY38-6758" fmla="*/ 9656 h 10000"/>
              <a:gd name="connsiteX39-6759" fmla="*/ 1531 w 10000"/>
              <a:gd name="connsiteY39-6760" fmla="*/ 9543 h 10000"/>
              <a:gd name="connsiteX40-6761" fmla="*/ 1093 w 10000"/>
              <a:gd name="connsiteY40-6762" fmla="*/ 9314 h 10000"/>
              <a:gd name="connsiteX41-6763" fmla="*/ 875 w 10000"/>
              <a:gd name="connsiteY41-6764" fmla="*/ 9086 h 10000"/>
              <a:gd name="connsiteX42-6765" fmla="*/ 656 w 10000"/>
              <a:gd name="connsiteY42-6766" fmla="*/ 8757 h 10000"/>
              <a:gd name="connsiteX43-6767" fmla="*/ 437 w 10000"/>
              <a:gd name="connsiteY43-6768" fmla="*/ 8528 h 10000"/>
              <a:gd name="connsiteX44-6769" fmla="*/ 219 w 10000"/>
              <a:gd name="connsiteY44-6770" fmla="*/ 8300 h 10000"/>
              <a:gd name="connsiteX45-6771" fmla="*/ 219 w 10000"/>
              <a:gd name="connsiteY45-6772" fmla="*/ 8072 h 10000"/>
              <a:gd name="connsiteX46-6773" fmla="*/ 0 w 10000"/>
              <a:gd name="connsiteY46-6774" fmla="*/ 7842 h 10000"/>
              <a:gd name="connsiteX47-6775" fmla="*/ 0 w 10000"/>
              <a:gd name="connsiteY47-6776" fmla="*/ 7499 h 10000"/>
              <a:gd name="connsiteX48-6777" fmla="*/ 0 w 10000"/>
              <a:gd name="connsiteY48-6778" fmla="*/ 7271 h 10000"/>
              <a:gd name="connsiteX49-6779" fmla="*/ 0 w 10000"/>
              <a:gd name="connsiteY49-6780" fmla="*/ 6814 h 10000"/>
              <a:gd name="connsiteX50-6781" fmla="*/ 0 w 10000"/>
              <a:gd name="connsiteY50-6782" fmla="*/ 6472 h 10000"/>
              <a:gd name="connsiteX51-6783" fmla="*/ 0 w 10000"/>
              <a:gd name="connsiteY51-6784" fmla="*/ 6028 h 10000"/>
              <a:gd name="connsiteX52-6785" fmla="*/ 0 w 10000"/>
              <a:gd name="connsiteY52-6786" fmla="*/ 4200 h 10000"/>
              <a:gd name="connsiteX53-6787" fmla="*/ 0 w 10000"/>
              <a:gd name="connsiteY53-6788" fmla="*/ 2386 h 10000"/>
              <a:gd name="connsiteX54-6789" fmla="*/ 1531 w 10000"/>
              <a:gd name="connsiteY54-6790" fmla="*/ 0 h 10000"/>
              <a:gd name="connsiteX55-6791" fmla="*/ 1748 w 10000"/>
              <a:gd name="connsiteY55-6792" fmla="*/ 113 h 10000"/>
              <a:gd name="connsiteX56-6793" fmla="*/ 1748 w 10000"/>
              <a:gd name="connsiteY56-6794" fmla="*/ 229 h 10000"/>
              <a:gd name="connsiteX57-6795" fmla="*/ 1531 w 10000"/>
              <a:gd name="connsiteY57-6796" fmla="*/ 899 h 10000"/>
              <a:gd name="connsiteX58-6797" fmla="*/ 1531 w 10000"/>
              <a:gd name="connsiteY58-6798" fmla="*/ 1128 h 10000"/>
              <a:gd name="connsiteX59-6799" fmla="*/ 1311 w 10000"/>
              <a:gd name="connsiteY59-6800" fmla="*/ 1471 h 10000"/>
              <a:gd name="connsiteX60-6801" fmla="*/ 1311 w 10000"/>
              <a:gd name="connsiteY60-6802" fmla="*/ 2042 h 10000"/>
              <a:gd name="connsiteX61-6803" fmla="*/ 1093 w 10000"/>
              <a:gd name="connsiteY61-6804" fmla="*/ 2614 h 10000"/>
              <a:gd name="connsiteX62-6805" fmla="*/ 1093 w 10000"/>
              <a:gd name="connsiteY62-6806" fmla="*/ 2614 h 10000"/>
              <a:gd name="connsiteX0-6807" fmla="*/ 1093 w 10000"/>
              <a:gd name="connsiteY0-6808" fmla="*/ 2614 h 10000"/>
              <a:gd name="connsiteX1-6809" fmla="*/ 1093 w 10000"/>
              <a:gd name="connsiteY1-6810" fmla="*/ 3185 h 10000"/>
              <a:gd name="connsiteX2-6811" fmla="*/ 1093 w 10000"/>
              <a:gd name="connsiteY2-6812" fmla="*/ 3742 h 10000"/>
              <a:gd name="connsiteX3-6813" fmla="*/ 1093 w 10000"/>
              <a:gd name="connsiteY3-6814" fmla="*/ 4314 h 10000"/>
              <a:gd name="connsiteX4-6815" fmla="*/ 1093 w 10000"/>
              <a:gd name="connsiteY4-6816" fmla="*/ 4771 h 10000"/>
              <a:gd name="connsiteX5-6817" fmla="*/ 875 w 10000"/>
              <a:gd name="connsiteY5-6818" fmla="*/ 5229 h 10000"/>
              <a:gd name="connsiteX6-6819" fmla="*/ 875 w 10000"/>
              <a:gd name="connsiteY6-6820" fmla="*/ 5800 h 10000"/>
              <a:gd name="connsiteX7-6821" fmla="*/ 1093 w 10000"/>
              <a:gd name="connsiteY7-6822" fmla="*/ 6929 h 10000"/>
              <a:gd name="connsiteX8-6823" fmla="*/ 1093 w 10000"/>
              <a:gd name="connsiteY8-6824" fmla="*/ 7385 h 10000"/>
              <a:gd name="connsiteX9-6825" fmla="*/ 1311 w 10000"/>
              <a:gd name="connsiteY9-6826" fmla="*/ 7842 h 10000"/>
              <a:gd name="connsiteX10-6827" fmla="*/ 1531 w 10000"/>
              <a:gd name="connsiteY10-6828" fmla="*/ 8185 h 10000"/>
              <a:gd name="connsiteX11-6829" fmla="*/ 1748 w 10000"/>
              <a:gd name="connsiteY11-6830" fmla="*/ 8528 h 10000"/>
              <a:gd name="connsiteX12-6831" fmla="*/ 1968 w 10000"/>
              <a:gd name="connsiteY12-6832" fmla="*/ 8643 h 10000"/>
              <a:gd name="connsiteX13-6833" fmla="*/ 2405 w 10000"/>
              <a:gd name="connsiteY13-6834" fmla="*/ 8871 h 10000"/>
              <a:gd name="connsiteX14-6835" fmla="*/ 3034 w 10000"/>
              <a:gd name="connsiteY14-6836" fmla="*/ 8871 h 10000"/>
              <a:gd name="connsiteX15-6837" fmla="*/ 3689 w 10000"/>
              <a:gd name="connsiteY15-6838" fmla="*/ 8985 h 10000"/>
              <a:gd name="connsiteX16-6839" fmla="*/ 4344 w 10000"/>
              <a:gd name="connsiteY16-6840" fmla="*/ 8985 h 10000"/>
              <a:gd name="connsiteX17-6841" fmla="*/ 5000 w 10000"/>
              <a:gd name="connsiteY17-6842" fmla="*/ 8985 h 10000"/>
              <a:gd name="connsiteX18-6843" fmla="*/ 5656 w 10000"/>
              <a:gd name="connsiteY18-6844" fmla="*/ 8985 h 10000"/>
              <a:gd name="connsiteX19-6845" fmla="*/ 6312 w 10000"/>
              <a:gd name="connsiteY19-6846" fmla="*/ 8985 h 10000"/>
              <a:gd name="connsiteX20-6847" fmla="*/ 6749 w 10000"/>
              <a:gd name="connsiteY20-6848" fmla="*/ 8871 h 10000"/>
              <a:gd name="connsiteX21-6849" fmla="*/ 7404 w 10000"/>
              <a:gd name="connsiteY21-6850" fmla="*/ 8643 h 10000"/>
              <a:gd name="connsiteX22-6851" fmla="*/ 10000 w 10000"/>
              <a:gd name="connsiteY22-6852" fmla="*/ 9086 h 10000"/>
              <a:gd name="connsiteX23-6853" fmla="*/ 9782 w 10000"/>
              <a:gd name="connsiteY23-6854" fmla="*/ 9201 h 10000"/>
              <a:gd name="connsiteX24-6855" fmla="*/ 9563 w 10000"/>
              <a:gd name="connsiteY24-6856" fmla="*/ 9314 h 10000"/>
              <a:gd name="connsiteX25-6857" fmla="*/ 9345 w 10000"/>
              <a:gd name="connsiteY25-6858" fmla="*/ 9429 h 10000"/>
              <a:gd name="connsiteX26-6859" fmla="*/ 8908 w 10000"/>
              <a:gd name="connsiteY26-6860" fmla="*/ 9543 h 10000"/>
              <a:gd name="connsiteX27-6861" fmla="*/ 8470 w 10000"/>
              <a:gd name="connsiteY27-6862" fmla="*/ 9656 h 10000"/>
              <a:gd name="connsiteX28-6863" fmla="*/ 7623 w 10000"/>
              <a:gd name="connsiteY28-6864" fmla="*/ 9887 h 10000"/>
              <a:gd name="connsiteX29-6865" fmla="*/ 6749 w 10000"/>
              <a:gd name="connsiteY29-6866" fmla="*/ 10000 h 10000"/>
              <a:gd name="connsiteX30-6867" fmla="*/ 5875 w 10000"/>
              <a:gd name="connsiteY30-6868" fmla="*/ 10000 h 10000"/>
              <a:gd name="connsiteX31-6869" fmla="*/ 5219 w 10000"/>
              <a:gd name="connsiteY31-6870" fmla="*/ 10000 h 10000"/>
              <a:gd name="connsiteX32-6871" fmla="*/ 4564 w 10000"/>
              <a:gd name="connsiteY32-6872" fmla="*/ 10000 h 10000"/>
              <a:gd name="connsiteX33-6873" fmla="*/ 4126 w 10000"/>
              <a:gd name="connsiteY33-6874" fmla="*/ 10000 h 10000"/>
              <a:gd name="connsiteX34-6875" fmla="*/ 3469 w 10000"/>
              <a:gd name="connsiteY34-6876" fmla="*/ 10000 h 10000"/>
              <a:gd name="connsiteX35-6877" fmla="*/ 3034 w 10000"/>
              <a:gd name="connsiteY35-6878" fmla="*/ 9887 h 10000"/>
              <a:gd name="connsiteX36-6879" fmla="*/ 2597 w 10000"/>
              <a:gd name="connsiteY36-6880" fmla="*/ 9887 h 10000"/>
              <a:gd name="connsiteX37-6881" fmla="*/ 2186 w 10000"/>
              <a:gd name="connsiteY37-6882" fmla="*/ 9771 h 10000"/>
              <a:gd name="connsiteX38-6883" fmla="*/ 1748 w 10000"/>
              <a:gd name="connsiteY38-6884" fmla="*/ 9656 h 10000"/>
              <a:gd name="connsiteX39-6885" fmla="*/ 1531 w 10000"/>
              <a:gd name="connsiteY39-6886" fmla="*/ 9543 h 10000"/>
              <a:gd name="connsiteX40-6887" fmla="*/ 1093 w 10000"/>
              <a:gd name="connsiteY40-6888" fmla="*/ 9314 h 10000"/>
              <a:gd name="connsiteX41-6889" fmla="*/ 875 w 10000"/>
              <a:gd name="connsiteY41-6890" fmla="*/ 9086 h 10000"/>
              <a:gd name="connsiteX42-6891" fmla="*/ 656 w 10000"/>
              <a:gd name="connsiteY42-6892" fmla="*/ 8757 h 10000"/>
              <a:gd name="connsiteX43-6893" fmla="*/ 437 w 10000"/>
              <a:gd name="connsiteY43-6894" fmla="*/ 8528 h 10000"/>
              <a:gd name="connsiteX44-6895" fmla="*/ 219 w 10000"/>
              <a:gd name="connsiteY44-6896" fmla="*/ 8300 h 10000"/>
              <a:gd name="connsiteX45-6897" fmla="*/ 219 w 10000"/>
              <a:gd name="connsiteY45-6898" fmla="*/ 8072 h 10000"/>
              <a:gd name="connsiteX46-6899" fmla="*/ 0 w 10000"/>
              <a:gd name="connsiteY46-6900" fmla="*/ 7842 h 10000"/>
              <a:gd name="connsiteX47-6901" fmla="*/ 0 w 10000"/>
              <a:gd name="connsiteY47-6902" fmla="*/ 7499 h 10000"/>
              <a:gd name="connsiteX48-6903" fmla="*/ 0 w 10000"/>
              <a:gd name="connsiteY48-6904" fmla="*/ 7271 h 10000"/>
              <a:gd name="connsiteX49-6905" fmla="*/ 0 w 10000"/>
              <a:gd name="connsiteY49-6906" fmla="*/ 6814 h 10000"/>
              <a:gd name="connsiteX50-6907" fmla="*/ 0 w 10000"/>
              <a:gd name="connsiteY50-6908" fmla="*/ 6472 h 10000"/>
              <a:gd name="connsiteX51-6909" fmla="*/ 0 w 10000"/>
              <a:gd name="connsiteY51-6910" fmla="*/ 6028 h 10000"/>
              <a:gd name="connsiteX52-6911" fmla="*/ 0 w 10000"/>
              <a:gd name="connsiteY52-6912" fmla="*/ 4200 h 10000"/>
              <a:gd name="connsiteX53-6913" fmla="*/ 0 w 10000"/>
              <a:gd name="connsiteY53-6914" fmla="*/ 2386 h 10000"/>
              <a:gd name="connsiteX54-6915" fmla="*/ 1531 w 10000"/>
              <a:gd name="connsiteY54-6916" fmla="*/ 0 h 10000"/>
              <a:gd name="connsiteX55-6917" fmla="*/ 1748 w 10000"/>
              <a:gd name="connsiteY55-6918" fmla="*/ 229 h 10000"/>
              <a:gd name="connsiteX56-6919" fmla="*/ 1531 w 10000"/>
              <a:gd name="connsiteY56-6920" fmla="*/ 899 h 10000"/>
              <a:gd name="connsiteX57-6921" fmla="*/ 1531 w 10000"/>
              <a:gd name="connsiteY57-6922" fmla="*/ 1128 h 10000"/>
              <a:gd name="connsiteX58-6923" fmla="*/ 1311 w 10000"/>
              <a:gd name="connsiteY58-6924" fmla="*/ 1471 h 10000"/>
              <a:gd name="connsiteX59-6925" fmla="*/ 1311 w 10000"/>
              <a:gd name="connsiteY59-6926" fmla="*/ 2042 h 10000"/>
              <a:gd name="connsiteX60-6927" fmla="*/ 1093 w 10000"/>
              <a:gd name="connsiteY60-6928" fmla="*/ 2614 h 10000"/>
              <a:gd name="connsiteX61-6929" fmla="*/ 1093 w 10000"/>
              <a:gd name="connsiteY61-6930" fmla="*/ 2614 h 10000"/>
              <a:gd name="connsiteX0-6931" fmla="*/ 1093 w 10000"/>
              <a:gd name="connsiteY0-6932" fmla="*/ 2614 h 10000"/>
              <a:gd name="connsiteX1-6933" fmla="*/ 1093 w 10000"/>
              <a:gd name="connsiteY1-6934" fmla="*/ 3185 h 10000"/>
              <a:gd name="connsiteX2-6935" fmla="*/ 1093 w 10000"/>
              <a:gd name="connsiteY2-6936" fmla="*/ 3742 h 10000"/>
              <a:gd name="connsiteX3-6937" fmla="*/ 1093 w 10000"/>
              <a:gd name="connsiteY3-6938" fmla="*/ 4314 h 10000"/>
              <a:gd name="connsiteX4-6939" fmla="*/ 1093 w 10000"/>
              <a:gd name="connsiteY4-6940" fmla="*/ 4771 h 10000"/>
              <a:gd name="connsiteX5-6941" fmla="*/ 875 w 10000"/>
              <a:gd name="connsiteY5-6942" fmla="*/ 5229 h 10000"/>
              <a:gd name="connsiteX6-6943" fmla="*/ 875 w 10000"/>
              <a:gd name="connsiteY6-6944" fmla="*/ 5800 h 10000"/>
              <a:gd name="connsiteX7-6945" fmla="*/ 1093 w 10000"/>
              <a:gd name="connsiteY7-6946" fmla="*/ 6929 h 10000"/>
              <a:gd name="connsiteX8-6947" fmla="*/ 1093 w 10000"/>
              <a:gd name="connsiteY8-6948" fmla="*/ 7385 h 10000"/>
              <a:gd name="connsiteX9-6949" fmla="*/ 1311 w 10000"/>
              <a:gd name="connsiteY9-6950" fmla="*/ 7842 h 10000"/>
              <a:gd name="connsiteX10-6951" fmla="*/ 1531 w 10000"/>
              <a:gd name="connsiteY10-6952" fmla="*/ 8185 h 10000"/>
              <a:gd name="connsiteX11-6953" fmla="*/ 1748 w 10000"/>
              <a:gd name="connsiteY11-6954" fmla="*/ 8528 h 10000"/>
              <a:gd name="connsiteX12-6955" fmla="*/ 1968 w 10000"/>
              <a:gd name="connsiteY12-6956" fmla="*/ 8643 h 10000"/>
              <a:gd name="connsiteX13-6957" fmla="*/ 2405 w 10000"/>
              <a:gd name="connsiteY13-6958" fmla="*/ 8871 h 10000"/>
              <a:gd name="connsiteX14-6959" fmla="*/ 3034 w 10000"/>
              <a:gd name="connsiteY14-6960" fmla="*/ 8871 h 10000"/>
              <a:gd name="connsiteX15-6961" fmla="*/ 3689 w 10000"/>
              <a:gd name="connsiteY15-6962" fmla="*/ 8985 h 10000"/>
              <a:gd name="connsiteX16-6963" fmla="*/ 4344 w 10000"/>
              <a:gd name="connsiteY16-6964" fmla="*/ 8985 h 10000"/>
              <a:gd name="connsiteX17-6965" fmla="*/ 5000 w 10000"/>
              <a:gd name="connsiteY17-6966" fmla="*/ 8985 h 10000"/>
              <a:gd name="connsiteX18-6967" fmla="*/ 5656 w 10000"/>
              <a:gd name="connsiteY18-6968" fmla="*/ 8985 h 10000"/>
              <a:gd name="connsiteX19-6969" fmla="*/ 6312 w 10000"/>
              <a:gd name="connsiteY19-6970" fmla="*/ 8985 h 10000"/>
              <a:gd name="connsiteX20-6971" fmla="*/ 6749 w 10000"/>
              <a:gd name="connsiteY20-6972" fmla="*/ 8871 h 10000"/>
              <a:gd name="connsiteX21-6973" fmla="*/ 7404 w 10000"/>
              <a:gd name="connsiteY21-6974" fmla="*/ 8643 h 10000"/>
              <a:gd name="connsiteX22-6975" fmla="*/ 10000 w 10000"/>
              <a:gd name="connsiteY22-6976" fmla="*/ 9086 h 10000"/>
              <a:gd name="connsiteX23-6977" fmla="*/ 9782 w 10000"/>
              <a:gd name="connsiteY23-6978" fmla="*/ 9201 h 10000"/>
              <a:gd name="connsiteX24-6979" fmla="*/ 9563 w 10000"/>
              <a:gd name="connsiteY24-6980" fmla="*/ 9314 h 10000"/>
              <a:gd name="connsiteX25-6981" fmla="*/ 9345 w 10000"/>
              <a:gd name="connsiteY25-6982" fmla="*/ 9429 h 10000"/>
              <a:gd name="connsiteX26-6983" fmla="*/ 8908 w 10000"/>
              <a:gd name="connsiteY26-6984" fmla="*/ 9543 h 10000"/>
              <a:gd name="connsiteX27-6985" fmla="*/ 8470 w 10000"/>
              <a:gd name="connsiteY27-6986" fmla="*/ 9656 h 10000"/>
              <a:gd name="connsiteX28-6987" fmla="*/ 7623 w 10000"/>
              <a:gd name="connsiteY28-6988" fmla="*/ 9887 h 10000"/>
              <a:gd name="connsiteX29-6989" fmla="*/ 6749 w 10000"/>
              <a:gd name="connsiteY29-6990" fmla="*/ 10000 h 10000"/>
              <a:gd name="connsiteX30-6991" fmla="*/ 5875 w 10000"/>
              <a:gd name="connsiteY30-6992" fmla="*/ 10000 h 10000"/>
              <a:gd name="connsiteX31-6993" fmla="*/ 5219 w 10000"/>
              <a:gd name="connsiteY31-6994" fmla="*/ 10000 h 10000"/>
              <a:gd name="connsiteX32-6995" fmla="*/ 4564 w 10000"/>
              <a:gd name="connsiteY32-6996" fmla="*/ 10000 h 10000"/>
              <a:gd name="connsiteX33-6997" fmla="*/ 4126 w 10000"/>
              <a:gd name="connsiteY33-6998" fmla="*/ 10000 h 10000"/>
              <a:gd name="connsiteX34-6999" fmla="*/ 3469 w 10000"/>
              <a:gd name="connsiteY34-7000" fmla="*/ 10000 h 10000"/>
              <a:gd name="connsiteX35-7001" fmla="*/ 3034 w 10000"/>
              <a:gd name="connsiteY35-7002" fmla="*/ 9887 h 10000"/>
              <a:gd name="connsiteX36-7003" fmla="*/ 2597 w 10000"/>
              <a:gd name="connsiteY36-7004" fmla="*/ 9887 h 10000"/>
              <a:gd name="connsiteX37-7005" fmla="*/ 2186 w 10000"/>
              <a:gd name="connsiteY37-7006" fmla="*/ 9771 h 10000"/>
              <a:gd name="connsiteX38-7007" fmla="*/ 1748 w 10000"/>
              <a:gd name="connsiteY38-7008" fmla="*/ 9656 h 10000"/>
              <a:gd name="connsiteX39-7009" fmla="*/ 1531 w 10000"/>
              <a:gd name="connsiteY39-7010" fmla="*/ 9543 h 10000"/>
              <a:gd name="connsiteX40-7011" fmla="*/ 1093 w 10000"/>
              <a:gd name="connsiteY40-7012" fmla="*/ 9314 h 10000"/>
              <a:gd name="connsiteX41-7013" fmla="*/ 875 w 10000"/>
              <a:gd name="connsiteY41-7014" fmla="*/ 9086 h 10000"/>
              <a:gd name="connsiteX42-7015" fmla="*/ 656 w 10000"/>
              <a:gd name="connsiteY42-7016" fmla="*/ 8757 h 10000"/>
              <a:gd name="connsiteX43-7017" fmla="*/ 437 w 10000"/>
              <a:gd name="connsiteY43-7018" fmla="*/ 8528 h 10000"/>
              <a:gd name="connsiteX44-7019" fmla="*/ 219 w 10000"/>
              <a:gd name="connsiteY44-7020" fmla="*/ 8300 h 10000"/>
              <a:gd name="connsiteX45-7021" fmla="*/ 219 w 10000"/>
              <a:gd name="connsiteY45-7022" fmla="*/ 8072 h 10000"/>
              <a:gd name="connsiteX46-7023" fmla="*/ 0 w 10000"/>
              <a:gd name="connsiteY46-7024" fmla="*/ 7842 h 10000"/>
              <a:gd name="connsiteX47-7025" fmla="*/ 0 w 10000"/>
              <a:gd name="connsiteY47-7026" fmla="*/ 7499 h 10000"/>
              <a:gd name="connsiteX48-7027" fmla="*/ 0 w 10000"/>
              <a:gd name="connsiteY48-7028" fmla="*/ 7271 h 10000"/>
              <a:gd name="connsiteX49-7029" fmla="*/ 0 w 10000"/>
              <a:gd name="connsiteY49-7030" fmla="*/ 6814 h 10000"/>
              <a:gd name="connsiteX50-7031" fmla="*/ 0 w 10000"/>
              <a:gd name="connsiteY50-7032" fmla="*/ 6472 h 10000"/>
              <a:gd name="connsiteX51-7033" fmla="*/ 0 w 10000"/>
              <a:gd name="connsiteY51-7034" fmla="*/ 6028 h 10000"/>
              <a:gd name="connsiteX52-7035" fmla="*/ 0 w 10000"/>
              <a:gd name="connsiteY52-7036" fmla="*/ 4200 h 10000"/>
              <a:gd name="connsiteX53-7037" fmla="*/ 0 w 10000"/>
              <a:gd name="connsiteY53-7038" fmla="*/ 2386 h 10000"/>
              <a:gd name="connsiteX54-7039" fmla="*/ 1531 w 10000"/>
              <a:gd name="connsiteY54-7040" fmla="*/ 0 h 10000"/>
              <a:gd name="connsiteX55-7041" fmla="*/ 1531 w 10000"/>
              <a:gd name="connsiteY55-7042" fmla="*/ 899 h 10000"/>
              <a:gd name="connsiteX56-7043" fmla="*/ 1531 w 10000"/>
              <a:gd name="connsiteY56-7044" fmla="*/ 1128 h 10000"/>
              <a:gd name="connsiteX57-7045" fmla="*/ 1311 w 10000"/>
              <a:gd name="connsiteY57-7046" fmla="*/ 1471 h 10000"/>
              <a:gd name="connsiteX58-7047" fmla="*/ 1311 w 10000"/>
              <a:gd name="connsiteY58-7048" fmla="*/ 2042 h 10000"/>
              <a:gd name="connsiteX59-7049" fmla="*/ 1093 w 10000"/>
              <a:gd name="connsiteY59-7050" fmla="*/ 2614 h 10000"/>
              <a:gd name="connsiteX60-7051" fmla="*/ 1093 w 10000"/>
              <a:gd name="connsiteY60-7052" fmla="*/ 2614 h 10000"/>
              <a:gd name="connsiteX0-7053" fmla="*/ 1093 w 10000"/>
              <a:gd name="connsiteY0-7054" fmla="*/ 1715 h 9101"/>
              <a:gd name="connsiteX1-7055" fmla="*/ 1093 w 10000"/>
              <a:gd name="connsiteY1-7056" fmla="*/ 2286 h 9101"/>
              <a:gd name="connsiteX2-7057" fmla="*/ 1093 w 10000"/>
              <a:gd name="connsiteY2-7058" fmla="*/ 2843 h 9101"/>
              <a:gd name="connsiteX3-7059" fmla="*/ 1093 w 10000"/>
              <a:gd name="connsiteY3-7060" fmla="*/ 3415 h 9101"/>
              <a:gd name="connsiteX4-7061" fmla="*/ 1093 w 10000"/>
              <a:gd name="connsiteY4-7062" fmla="*/ 3872 h 9101"/>
              <a:gd name="connsiteX5-7063" fmla="*/ 875 w 10000"/>
              <a:gd name="connsiteY5-7064" fmla="*/ 4330 h 9101"/>
              <a:gd name="connsiteX6-7065" fmla="*/ 875 w 10000"/>
              <a:gd name="connsiteY6-7066" fmla="*/ 4901 h 9101"/>
              <a:gd name="connsiteX7-7067" fmla="*/ 1093 w 10000"/>
              <a:gd name="connsiteY7-7068" fmla="*/ 6030 h 9101"/>
              <a:gd name="connsiteX8-7069" fmla="*/ 1093 w 10000"/>
              <a:gd name="connsiteY8-7070" fmla="*/ 6486 h 9101"/>
              <a:gd name="connsiteX9-7071" fmla="*/ 1311 w 10000"/>
              <a:gd name="connsiteY9-7072" fmla="*/ 6943 h 9101"/>
              <a:gd name="connsiteX10-7073" fmla="*/ 1531 w 10000"/>
              <a:gd name="connsiteY10-7074" fmla="*/ 7286 h 9101"/>
              <a:gd name="connsiteX11-7075" fmla="*/ 1748 w 10000"/>
              <a:gd name="connsiteY11-7076" fmla="*/ 7629 h 9101"/>
              <a:gd name="connsiteX12-7077" fmla="*/ 1968 w 10000"/>
              <a:gd name="connsiteY12-7078" fmla="*/ 7744 h 9101"/>
              <a:gd name="connsiteX13-7079" fmla="*/ 2405 w 10000"/>
              <a:gd name="connsiteY13-7080" fmla="*/ 7972 h 9101"/>
              <a:gd name="connsiteX14-7081" fmla="*/ 3034 w 10000"/>
              <a:gd name="connsiteY14-7082" fmla="*/ 7972 h 9101"/>
              <a:gd name="connsiteX15-7083" fmla="*/ 3689 w 10000"/>
              <a:gd name="connsiteY15-7084" fmla="*/ 8086 h 9101"/>
              <a:gd name="connsiteX16-7085" fmla="*/ 4344 w 10000"/>
              <a:gd name="connsiteY16-7086" fmla="*/ 8086 h 9101"/>
              <a:gd name="connsiteX17-7087" fmla="*/ 5000 w 10000"/>
              <a:gd name="connsiteY17-7088" fmla="*/ 8086 h 9101"/>
              <a:gd name="connsiteX18-7089" fmla="*/ 5656 w 10000"/>
              <a:gd name="connsiteY18-7090" fmla="*/ 8086 h 9101"/>
              <a:gd name="connsiteX19-7091" fmla="*/ 6312 w 10000"/>
              <a:gd name="connsiteY19-7092" fmla="*/ 8086 h 9101"/>
              <a:gd name="connsiteX20-7093" fmla="*/ 6749 w 10000"/>
              <a:gd name="connsiteY20-7094" fmla="*/ 7972 h 9101"/>
              <a:gd name="connsiteX21-7095" fmla="*/ 7404 w 10000"/>
              <a:gd name="connsiteY21-7096" fmla="*/ 7744 h 9101"/>
              <a:gd name="connsiteX22-7097" fmla="*/ 10000 w 10000"/>
              <a:gd name="connsiteY22-7098" fmla="*/ 8187 h 9101"/>
              <a:gd name="connsiteX23-7099" fmla="*/ 9782 w 10000"/>
              <a:gd name="connsiteY23-7100" fmla="*/ 8302 h 9101"/>
              <a:gd name="connsiteX24-7101" fmla="*/ 9563 w 10000"/>
              <a:gd name="connsiteY24-7102" fmla="*/ 8415 h 9101"/>
              <a:gd name="connsiteX25-7103" fmla="*/ 9345 w 10000"/>
              <a:gd name="connsiteY25-7104" fmla="*/ 8530 h 9101"/>
              <a:gd name="connsiteX26-7105" fmla="*/ 8908 w 10000"/>
              <a:gd name="connsiteY26-7106" fmla="*/ 8644 h 9101"/>
              <a:gd name="connsiteX27-7107" fmla="*/ 8470 w 10000"/>
              <a:gd name="connsiteY27-7108" fmla="*/ 8757 h 9101"/>
              <a:gd name="connsiteX28-7109" fmla="*/ 7623 w 10000"/>
              <a:gd name="connsiteY28-7110" fmla="*/ 8988 h 9101"/>
              <a:gd name="connsiteX29-7111" fmla="*/ 6749 w 10000"/>
              <a:gd name="connsiteY29-7112" fmla="*/ 9101 h 9101"/>
              <a:gd name="connsiteX30-7113" fmla="*/ 5875 w 10000"/>
              <a:gd name="connsiteY30-7114" fmla="*/ 9101 h 9101"/>
              <a:gd name="connsiteX31-7115" fmla="*/ 5219 w 10000"/>
              <a:gd name="connsiteY31-7116" fmla="*/ 9101 h 9101"/>
              <a:gd name="connsiteX32-7117" fmla="*/ 4564 w 10000"/>
              <a:gd name="connsiteY32-7118" fmla="*/ 9101 h 9101"/>
              <a:gd name="connsiteX33-7119" fmla="*/ 4126 w 10000"/>
              <a:gd name="connsiteY33-7120" fmla="*/ 9101 h 9101"/>
              <a:gd name="connsiteX34-7121" fmla="*/ 3469 w 10000"/>
              <a:gd name="connsiteY34-7122" fmla="*/ 9101 h 9101"/>
              <a:gd name="connsiteX35-7123" fmla="*/ 3034 w 10000"/>
              <a:gd name="connsiteY35-7124" fmla="*/ 8988 h 9101"/>
              <a:gd name="connsiteX36-7125" fmla="*/ 2597 w 10000"/>
              <a:gd name="connsiteY36-7126" fmla="*/ 8988 h 9101"/>
              <a:gd name="connsiteX37-7127" fmla="*/ 2186 w 10000"/>
              <a:gd name="connsiteY37-7128" fmla="*/ 8872 h 9101"/>
              <a:gd name="connsiteX38-7129" fmla="*/ 1748 w 10000"/>
              <a:gd name="connsiteY38-7130" fmla="*/ 8757 h 9101"/>
              <a:gd name="connsiteX39-7131" fmla="*/ 1531 w 10000"/>
              <a:gd name="connsiteY39-7132" fmla="*/ 8644 h 9101"/>
              <a:gd name="connsiteX40-7133" fmla="*/ 1093 w 10000"/>
              <a:gd name="connsiteY40-7134" fmla="*/ 8415 h 9101"/>
              <a:gd name="connsiteX41-7135" fmla="*/ 875 w 10000"/>
              <a:gd name="connsiteY41-7136" fmla="*/ 8187 h 9101"/>
              <a:gd name="connsiteX42-7137" fmla="*/ 656 w 10000"/>
              <a:gd name="connsiteY42-7138" fmla="*/ 7858 h 9101"/>
              <a:gd name="connsiteX43-7139" fmla="*/ 437 w 10000"/>
              <a:gd name="connsiteY43-7140" fmla="*/ 7629 h 9101"/>
              <a:gd name="connsiteX44-7141" fmla="*/ 219 w 10000"/>
              <a:gd name="connsiteY44-7142" fmla="*/ 7401 h 9101"/>
              <a:gd name="connsiteX45-7143" fmla="*/ 219 w 10000"/>
              <a:gd name="connsiteY45-7144" fmla="*/ 7173 h 9101"/>
              <a:gd name="connsiteX46-7145" fmla="*/ 0 w 10000"/>
              <a:gd name="connsiteY46-7146" fmla="*/ 6943 h 9101"/>
              <a:gd name="connsiteX47-7147" fmla="*/ 0 w 10000"/>
              <a:gd name="connsiteY47-7148" fmla="*/ 6600 h 9101"/>
              <a:gd name="connsiteX48-7149" fmla="*/ 0 w 10000"/>
              <a:gd name="connsiteY48-7150" fmla="*/ 6372 h 9101"/>
              <a:gd name="connsiteX49-7151" fmla="*/ 0 w 10000"/>
              <a:gd name="connsiteY49-7152" fmla="*/ 5915 h 9101"/>
              <a:gd name="connsiteX50-7153" fmla="*/ 0 w 10000"/>
              <a:gd name="connsiteY50-7154" fmla="*/ 5573 h 9101"/>
              <a:gd name="connsiteX51-7155" fmla="*/ 0 w 10000"/>
              <a:gd name="connsiteY51-7156" fmla="*/ 5129 h 9101"/>
              <a:gd name="connsiteX52-7157" fmla="*/ 0 w 10000"/>
              <a:gd name="connsiteY52-7158" fmla="*/ 3301 h 9101"/>
              <a:gd name="connsiteX53-7159" fmla="*/ 0 w 10000"/>
              <a:gd name="connsiteY53-7160" fmla="*/ 1487 h 9101"/>
              <a:gd name="connsiteX54-7161" fmla="*/ 1531 w 10000"/>
              <a:gd name="connsiteY54-7162" fmla="*/ 0 h 9101"/>
              <a:gd name="connsiteX55-7163" fmla="*/ 1531 w 10000"/>
              <a:gd name="connsiteY55-7164" fmla="*/ 229 h 9101"/>
              <a:gd name="connsiteX56-7165" fmla="*/ 1311 w 10000"/>
              <a:gd name="connsiteY56-7166" fmla="*/ 572 h 9101"/>
              <a:gd name="connsiteX57-7167" fmla="*/ 1311 w 10000"/>
              <a:gd name="connsiteY57-7168" fmla="*/ 1143 h 9101"/>
              <a:gd name="connsiteX58-7169" fmla="*/ 1093 w 10000"/>
              <a:gd name="connsiteY58-7170" fmla="*/ 1715 h 9101"/>
              <a:gd name="connsiteX59-7171" fmla="*/ 1093 w 10000"/>
              <a:gd name="connsiteY59-7172" fmla="*/ 1715 h 9101"/>
              <a:gd name="connsiteX0-7173" fmla="*/ 1093 w 10000"/>
              <a:gd name="connsiteY0-7174" fmla="*/ 1632 h 9748"/>
              <a:gd name="connsiteX1-7175" fmla="*/ 1093 w 10000"/>
              <a:gd name="connsiteY1-7176" fmla="*/ 2260 h 9748"/>
              <a:gd name="connsiteX2-7177" fmla="*/ 1093 w 10000"/>
              <a:gd name="connsiteY2-7178" fmla="*/ 2872 h 9748"/>
              <a:gd name="connsiteX3-7179" fmla="*/ 1093 w 10000"/>
              <a:gd name="connsiteY3-7180" fmla="*/ 3500 h 9748"/>
              <a:gd name="connsiteX4-7181" fmla="*/ 1093 w 10000"/>
              <a:gd name="connsiteY4-7182" fmla="*/ 4002 h 9748"/>
              <a:gd name="connsiteX5-7183" fmla="*/ 875 w 10000"/>
              <a:gd name="connsiteY5-7184" fmla="*/ 4506 h 9748"/>
              <a:gd name="connsiteX6-7185" fmla="*/ 875 w 10000"/>
              <a:gd name="connsiteY6-7186" fmla="*/ 5133 h 9748"/>
              <a:gd name="connsiteX7-7187" fmla="*/ 1093 w 10000"/>
              <a:gd name="connsiteY7-7188" fmla="*/ 6374 h 9748"/>
              <a:gd name="connsiteX8-7189" fmla="*/ 1093 w 10000"/>
              <a:gd name="connsiteY8-7190" fmla="*/ 6875 h 9748"/>
              <a:gd name="connsiteX9-7191" fmla="*/ 1311 w 10000"/>
              <a:gd name="connsiteY9-7192" fmla="*/ 7377 h 9748"/>
              <a:gd name="connsiteX10-7193" fmla="*/ 1531 w 10000"/>
              <a:gd name="connsiteY10-7194" fmla="*/ 7754 h 9748"/>
              <a:gd name="connsiteX11-7195" fmla="*/ 1748 w 10000"/>
              <a:gd name="connsiteY11-7196" fmla="*/ 8131 h 9748"/>
              <a:gd name="connsiteX12-7197" fmla="*/ 1968 w 10000"/>
              <a:gd name="connsiteY12-7198" fmla="*/ 8257 h 9748"/>
              <a:gd name="connsiteX13-7199" fmla="*/ 2405 w 10000"/>
              <a:gd name="connsiteY13-7200" fmla="*/ 8507 h 9748"/>
              <a:gd name="connsiteX14-7201" fmla="*/ 3034 w 10000"/>
              <a:gd name="connsiteY14-7202" fmla="*/ 8507 h 9748"/>
              <a:gd name="connsiteX15-7203" fmla="*/ 3689 w 10000"/>
              <a:gd name="connsiteY15-7204" fmla="*/ 8633 h 9748"/>
              <a:gd name="connsiteX16-7205" fmla="*/ 4344 w 10000"/>
              <a:gd name="connsiteY16-7206" fmla="*/ 8633 h 9748"/>
              <a:gd name="connsiteX17-7207" fmla="*/ 5000 w 10000"/>
              <a:gd name="connsiteY17-7208" fmla="*/ 8633 h 9748"/>
              <a:gd name="connsiteX18-7209" fmla="*/ 5656 w 10000"/>
              <a:gd name="connsiteY18-7210" fmla="*/ 8633 h 9748"/>
              <a:gd name="connsiteX19-7211" fmla="*/ 6312 w 10000"/>
              <a:gd name="connsiteY19-7212" fmla="*/ 8633 h 9748"/>
              <a:gd name="connsiteX20-7213" fmla="*/ 6749 w 10000"/>
              <a:gd name="connsiteY20-7214" fmla="*/ 8507 h 9748"/>
              <a:gd name="connsiteX21-7215" fmla="*/ 7404 w 10000"/>
              <a:gd name="connsiteY21-7216" fmla="*/ 8257 h 9748"/>
              <a:gd name="connsiteX22-7217" fmla="*/ 10000 w 10000"/>
              <a:gd name="connsiteY22-7218" fmla="*/ 8744 h 9748"/>
              <a:gd name="connsiteX23-7219" fmla="*/ 9782 w 10000"/>
              <a:gd name="connsiteY23-7220" fmla="*/ 8870 h 9748"/>
              <a:gd name="connsiteX24-7221" fmla="*/ 9563 w 10000"/>
              <a:gd name="connsiteY24-7222" fmla="*/ 8994 h 9748"/>
              <a:gd name="connsiteX25-7223" fmla="*/ 9345 w 10000"/>
              <a:gd name="connsiteY25-7224" fmla="*/ 9121 h 9748"/>
              <a:gd name="connsiteX26-7225" fmla="*/ 8908 w 10000"/>
              <a:gd name="connsiteY26-7226" fmla="*/ 9246 h 9748"/>
              <a:gd name="connsiteX27-7227" fmla="*/ 8470 w 10000"/>
              <a:gd name="connsiteY27-7228" fmla="*/ 9370 h 9748"/>
              <a:gd name="connsiteX28-7229" fmla="*/ 7623 w 10000"/>
              <a:gd name="connsiteY28-7230" fmla="*/ 9624 h 9748"/>
              <a:gd name="connsiteX29-7231" fmla="*/ 6749 w 10000"/>
              <a:gd name="connsiteY29-7232" fmla="*/ 9748 h 9748"/>
              <a:gd name="connsiteX30-7233" fmla="*/ 5875 w 10000"/>
              <a:gd name="connsiteY30-7234" fmla="*/ 9748 h 9748"/>
              <a:gd name="connsiteX31-7235" fmla="*/ 5219 w 10000"/>
              <a:gd name="connsiteY31-7236" fmla="*/ 9748 h 9748"/>
              <a:gd name="connsiteX32-7237" fmla="*/ 4564 w 10000"/>
              <a:gd name="connsiteY32-7238" fmla="*/ 9748 h 9748"/>
              <a:gd name="connsiteX33-7239" fmla="*/ 4126 w 10000"/>
              <a:gd name="connsiteY33-7240" fmla="*/ 9748 h 9748"/>
              <a:gd name="connsiteX34-7241" fmla="*/ 3469 w 10000"/>
              <a:gd name="connsiteY34-7242" fmla="*/ 9748 h 9748"/>
              <a:gd name="connsiteX35-7243" fmla="*/ 3034 w 10000"/>
              <a:gd name="connsiteY35-7244" fmla="*/ 9624 h 9748"/>
              <a:gd name="connsiteX36-7245" fmla="*/ 2597 w 10000"/>
              <a:gd name="connsiteY36-7246" fmla="*/ 9624 h 9748"/>
              <a:gd name="connsiteX37-7247" fmla="*/ 2186 w 10000"/>
              <a:gd name="connsiteY37-7248" fmla="*/ 9496 h 9748"/>
              <a:gd name="connsiteX38-7249" fmla="*/ 1748 w 10000"/>
              <a:gd name="connsiteY38-7250" fmla="*/ 9370 h 9748"/>
              <a:gd name="connsiteX39-7251" fmla="*/ 1531 w 10000"/>
              <a:gd name="connsiteY39-7252" fmla="*/ 9246 h 9748"/>
              <a:gd name="connsiteX40-7253" fmla="*/ 1093 w 10000"/>
              <a:gd name="connsiteY40-7254" fmla="*/ 8994 h 9748"/>
              <a:gd name="connsiteX41-7255" fmla="*/ 875 w 10000"/>
              <a:gd name="connsiteY41-7256" fmla="*/ 8744 h 9748"/>
              <a:gd name="connsiteX42-7257" fmla="*/ 656 w 10000"/>
              <a:gd name="connsiteY42-7258" fmla="*/ 8382 h 9748"/>
              <a:gd name="connsiteX43-7259" fmla="*/ 437 w 10000"/>
              <a:gd name="connsiteY43-7260" fmla="*/ 8131 h 9748"/>
              <a:gd name="connsiteX44-7261" fmla="*/ 219 w 10000"/>
              <a:gd name="connsiteY44-7262" fmla="*/ 7880 h 9748"/>
              <a:gd name="connsiteX45-7263" fmla="*/ 219 w 10000"/>
              <a:gd name="connsiteY45-7264" fmla="*/ 7630 h 9748"/>
              <a:gd name="connsiteX46-7265" fmla="*/ 0 w 10000"/>
              <a:gd name="connsiteY46-7266" fmla="*/ 7377 h 9748"/>
              <a:gd name="connsiteX47-7267" fmla="*/ 0 w 10000"/>
              <a:gd name="connsiteY47-7268" fmla="*/ 7000 h 9748"/>
              <a:gd name="connsiteX48-7269" fmla="*/ 0 w 10000"/>
              <a:gd name="connsiteY48-7270" fmla="*/ 6749 h 9748"/>
              <a:gd name="connsiteX49-7271" fmla="*/ 0 w 10000"/>
              <a:gd name="connsiteY49-7272" fmla="*/ 6247 h 9748"/>
              <a:gd name="connsiteX50-7273" fmla="*/ 0 w 10000"/>
              <a:gd name="connsiteY50-7274" fmla="*/ 5872 h 9748"/>
              <a:gd name="connsiteX51-7275" fmla="*/ 0 w 10000"/>
              <a:gd name="connsiteY51-7276" fmla="*/ 5384 h 9748"/>
              <a:gd name="connsiteX52-7277" fmla="*/ 0 w 10000"/>
              <a:gd name="connsiteY52-7278" fmla="*/ 3375 h 9748"/>
              <a:gd name="connsiteX53-7279" fmla="*/ 0 w 10000"/>
              <a:gd name="connsiteY53-7280" fmla="*/ 1382 h 9748"/>
              <a:gd name="connsiteX54-7281" fmla="*/ 1531 w 10000"/>
              <a:gd name="connsiteY54-7282" fmla="*/ 0 h 9748"/>
              <a:gd name="connsiteX55-7283" fmla="*/ 1311 w 10000"/>
              <a:gd name="connsiteY55-7284" fmla="*/ 377 h 9748"/>
              <a:gd name="connsiteX56-7285" fmla="*/ 1311 w 10000"/>
              <a:gd name="connsiteY56-7286" fmla="*/ 1004 h 9748"/>
              <a:gd name="connsiteX57-7287" fmla="*/ 1093 w 10000"/>
              <a:gd name="connsiteY57-7288" fmla="*/ 1632 h 9748"/>
              <a:gd name="connsiteX58-7289" fmla="*/ 1093 w 10000"/>
              <a:gd name="connsiteY58-7290" fmla="*/ 1632 h 9748"/>
              <a:gd name="connsiteX0-7291" fmla="*/ 1093 w 10000"/>
              <a:gd name="connsiteY0-7292" fmla="*/ 1287 h 9613"/>
              <a:gd name="connsiteX1-7293" fmla="*/ 1093 w 10000"/>
              <a:gd name="connsiteY1-7294" fmla="*/ 1931 h 9613"/>
              <a:gd name="connsiteX2-7295" fmla="*/ 1093 w 10000"/>
              <a:gd name="connsiteY2-7296" fmla="*/ 2559 h 9613"/>
              <a:gd name="connsiteX3-7297" fmla="*/ 1093 w 10000"/>
              <a:gd name="connsiteY3-7298" fmla="*/ 3203 h 9613"/>
              <a:gd name="connsiteX4-7299" fmla="*/ 1093 w 10000"/>
              <a:gd name="connsiteY4-7300" fmla="*/ 3718 h 9613"/>
              <a:gd name="connsiteX5-7301" fmla="*/ 875 w 10000"/>
              <a:gd name="connsiteY5-7302" fmla="*/ 4235 h 9613"/>
              <a:gd name="connsiteX6-7303" fmla="*/ 875 w 10000"/>
              <a:gd name="connsiteY6-7304" fmla="*/ 4879 h 9613"/>
              <a:gd name="connsiteX7-7305" fmla="*/ 1093 w 10000"/>
              <a:gd name="connsiteY7-7306" fmla="*/ 6152 h 9613"/>
              <a:gd name="connsiteX8-7307" fmla="*/ 1093 w 10000"/>
              <a:gd name="connsiteY8-7308" fmla="*/ 6666 h 9613"/>
              <a:gd name="connsiteX9-7309" fmla="*/ 1311 w 10000"/>
              <a:gd name="connsiteY9-7310" fmla="*/ 7181 h 9613"/>
              <a:gd name="connsiteX10-7311" fmla="*/ 1531 w 10000"/>
              <a:gd name="connsiteY10-7312" fmla="*/ 7567 h 9613"/>
              <a:gd name="connsiteX11-7313" fmla="*/ 1748 w 10000"/>
              <a:gd name="connsiteY11-7314" fmla="*/ 7954 h 9613"/>
              <a:gd name="connsiteX12-7315" fmla="*/ 1968 w 10000"/>
              <a:gd name="connsiteY12-7316" fmla="*/ 8083 h 9613"/>
              <a:gd name="connsiteX13-7317" fmla="*/ 2405 w 10000"/>
              <a:gd name="connsiteY13-7318" fmla="*/ 8340 h 9613"/>
              <a:gd name="connsiteX14-7319" fmla="*/ 3034 w 10000"/>
              <a:gd name="connsiteY14-7320" fmla="*/ 8340 h 9613"/>
              <a:gd name="connsiteX15-7321" fmla="*/ 3689 w 10000"/>
              <a:gd name="connsiteY15-7322" fmla="*/ 8469 h 9613"/>
              <a:gd name="connsiteX16-7323" fmla="*/ 4344 w 10000"/>
              <a:gd name="connsiteY16-7324" fmla="*/ 8469 h 9613"/>
              <a:gd name="connsiteX17-7325" fmla="*/ 5000 w 10000"/>
              <a:gd name="connsiteY17-7326" fmla="*/ 8469 h 9613"/>
              <a:gd name="connsiteX18-7327" fmla="*/ 5656 w 10000"/>
              <a:gd name="connsiteY18-7328" fmla="*/ 8469 h 9613"/>
              <a:gd name="connsiteX19-7329" fmla="*/ 6312 w 10000"/>
              <a:gd name="connsiteY19-7330" fmla="*/ 8469 h 9613"/>
              <a:gd name="connsiteX20-7331" fmla="*/ 6749 w 10000"/>
              <a:gd name="connsiteY20-7332" fmla="*/ 8340 h 9613"/>
              <a:gd name="connsiteX21-7333" fmla="*/ 7404 w 10000"/>
              <a:gd name="connsiteY21-7334" fmla="*/ 8083 h 9613"/>
              <a:gd name="connsiteX22-7335" fmla="*/ 10000 w 10000"/>
              <a:gd name="connsiteY22-7336" fmla="*/ 8583 h 9613"/>
              <a:gd name="connsiteX23-7337" fmla="*/ 9782 w 10000"/>
              <a:gd name="connsiteY23-7338" fmla="*/ 8712 h 9613"/>
              <a:gd name="connsiteX24-7339" fmla="*/ 9563 w 10000"/>
              <a:gd name="connsiteY24-7340" fmla="*/ 8840 h 9613"/>
              <a:gd name="connsiteX25-7341" fmla="*/ 9345 w 10000"/>
              <a:gd name="connsiteY25-7342" fmla="*/ 8970 h 9613"/>
              <a:gd name="connsiteX26-7343" fmla="*/ 8908 w 10000"/>
              <a:gd name="connsiteY26-7344" fmla="*/ 9098 h 9613"/>
              <a:gd name="connsiteX27-7345" fmla="*/ 8470 w 10000"/>
              <a:gd name="connsiteY27-7346" fmla="*/ 9225 h 9613"/>
              <a:gd name="connsiteX28-7347" fmla="*/ 7623 w 10000"/>
              <a:gd name="connsiteY28-7348" fmla="*/ 9486 h 9613"/>
              <a:gd name="connsiteX29-7349" fmla="*/ 6749 w 10000"/>
              <a:gd name="connsiteY29-7350" fmla="*/ 9613 h 9613"/>
              <a:gd name="connsiteX30-7351" fmla="*/ 5875 w 10000"/>
              <a:gd name="connsiteY30-7352" fmla="*/ 9613 h 9613"/>
              <a:gd name="connsiteX31-7353" fmla="*/ 5219 w 10000"/>
              <a:gd name="connsiteY31-7354" fmla="*/ 9613 h 9613"/>
              <a:gd name="connsiteX32-7355" fmla="*/ 4564 w 10000"/>
              <a:gd name="connsiteY32-7356" fmla="*/ 9613 h 9613"/>
              <a:gd name="connsiteX33-7357" fmla="*/ 4126 w 10000"/>
              <a:gd name="connsiteY33-7358" fmla="*/ 9613 h 9613"/>
              <a:gd name="connsiteX34-7359" fmla="*/ 3469 w 10000"/>
              <a:gd name="connsiteY34-7360" fmla="*/ 9613 h 9613"/>
              <a:gd name="connsiteX35-7361" fmla="*/ 3034 w 10000"/>
              <a:gd name="connsiteY35-7362" fmla="*/ 9486 h 9613"/>
              <a:gd name="connsiteX36-7363" fmla="*/ 2597 w 10000"/>
              <a:gd name="connsiteY36-7364" fmla="*/ 9486 h 9613"/>
              <a:gd name="connsiteX37-7365" fmla="*/ 2186 w 10000"/>
              <a:gd name="connsiteY37-7366" fmla="*/ 9354 h 9613"/>
              <a:gd name="connsiteX38-7367" fmla="*/ 1748 w 10000"/>
              <a:gd name="connsiteY38-7368" fmla="*/ 9225 h 9613"/>
              <a:gd name="connsiteX39-7369" fmla="*/ 1531 w 10000"/>
              <a:gd name="connsiteY39-7370" fmla="*/ 9098 h 9613"/>
              <a:gd name="connsiteX40-7371" fmla="*/ 1093 w 10000"/>
              <a:gd name="connsiteY40-7372" fmla="*/ 8840 h 9613"/>
              <a:gd name="connsiteX41-7373" fmla="*/ 875 w 10000"/>
              <a:gd name="connsiteY41-7374" fmla="*/ 8583 h 9613"/>
              <a:gd name="connsiteX42-7375" fmla="*/ 656 w 10000"/>
              <a:gd name="connsiteY42-7376" fmla="*/ 8212 h 9613"/>
              <a:gd name="connsiteX43-7377" fmla="*/ 437 w 10000"/>
              <a:gd name="connsiteY43-7378" fmla="*/ 7954 h 9613"/>
              <a:gd name="connsiteX44-7379" fmla="*/ 219 w 10000"/>
              <a:gd name="connsiteY44-7380" fmla="*/ 7697 h 9613"/>
              <a:gd name="connsiteX45-7381" fmla="*/ 219 w 10000"/>
              <a:gd name="connsiteY45-7382" fmla="*/ 7440 h 9613"/>
              <a:gd name="connsiteX46-7383" fmla="*/ 0 w 10000"/>
              <a:gd name="connsiteY46-7384" fmla="*/ 7181 h 9613"/>
              <a:gd name="connsiteX47-7385" fmla="*/ 0 w 10000"/>
              <a:gd name="connsiteY47-7386" fmla="*/ 6794 h 9613"/>
              <a:gd name="connsiteX48-7387" fmla="*/ 0 w 10000"/>
              <a:gd name="connsiteY48-7388" fmla="*/ 6536 h 9613"/>
              <a:gd name="connsiteX49-7389" fmla="*/ 0 w 10000"/>
              <a:gd name="connsiteY49-7390" fmla="*/ 6021 h 9613"/>
              <a:gd name="connsiteX50-7391" fmla="*/ 0 w 10000"/>
              <a:gd name="connsiteY50-7392" fmla="*/ 5637 h 9613"/>
              <a:gd name="connsiteX51-7393" fmla="*/ 0 w 10000"/>
              <a:gd name="connsiteY51-7394" fmla="*/ 5136 h 9613"/>
              <a:gd name="connsiteX52-7395" fmla="*/ 0 w 10000"/>
              <a:gd name="connsiteY52-7396" fmla="*/ 3075 h 9613"/>
              <a:gd name="connsiteX53-7397" fmla="*/ 0 w 10000"/>
              <a:gd name="connsiteY53-7398" fmla="*/ 1031 h 9613"/>
              <a:gd name="connsiteX54-7399" fmla="*/ 1311 w 10000"/>
              <a:gd name="connsiteY54-7400" fmla="*/ 0 h 9613"/>
              <a:gd name="connsiteX55-7401" fmla="*/ 1311 w 10000"/>
              <a:gd name="connsiteY55-7402" fmla="*/ 643 h 9613"/>
              <a:gd name="connsiteX56-7403" fmla="*/ 1093 w 10000"/>
              <a:gd name="connsiteY56-7404" fmla="*/ 1287 h 9613"/>
              <a:gd name="connsiteX57-7405" fmla="*/ 1093 w 10000"/>
              <a:gd name="connsiteY57-7406" fmla="*/ 1287 h 9613"/>
              <a:gd name="connsiteX0-7407" fmla="*/ 1093 w 10000"/>
              <a:gd name="connsiteY0-7408" fmla="*/ 1339 h 10000"/>
              <a:gd name="connsiteX1-7409" fmla="*/ 1093 w 10000"/>
              <a:gd name="connsiteY1-7410" fmla="*/ 2009 h 10000"/>
              <a:gd name="connsiteX2-7411" fmla="*/ 1093 w 10000"/>
              <a:gd name="connsiteY2-7412" fmla="*/ 2662 h 10000"/>
              <a:gd name="connsiteX3-7413" fmla="*/ 1093 w 10000"/>
              <a:gd name="connsiteY3-7414" fmla="*/ 3332 h 10000"/>
              <a:gd name="connsiteX4-7415" fmla="*/ 1093 w 10000"/>
              <a:gd name="connsiteY4-7416" fmla="*/ 3868 h 10000"/>
              <a:gd name="connsiteX5-7417" fmla="*/ 875 w 10000"/>
              <a:gd name="connsiteY5-7418" fmla="*/ 4405 h 10000"/>
              <a:gd name="connsiteX6-7419" fmla="*/ 875 w 10000"/>
              <a:gd name="connsiteY6-7420" fmla="*/ 5075 h 10000"/>
              <a:gd name="connsiteX7-7421" fmla="*/ 1093 w 10000"/>
              <a:gd name="connsiteY7-7422" fmla="*/ 6400 h 10000"/>
              <a:gd name="connsiteX8-7423" fmla="*/ 1093 w 10000"/>
              <a:gd name="connsiteY8-7424" fmla="*/ 6934 h 10000"/>
              <a:gd name="connsiteX9-7425" fmla="*/ 1311 w 10000"/>
              <a:gd name="connsiteY9-7426" fmla="*/ 7470 h 10000"/>
              <a:gd name="connsiteX10-7427" fmla="*/ 1531 w 10000"/>
              <a:gd name="connsiteY10-7428" fmla="*/ 7872 h 10000"/>
              <a:gd name="connsiteX11-7429" fmla="*/ 1748 w 10000"/>
              <a:gd name="connsiteY11-7430" fmla="*/ 8274 h 10000"/>
              <a:gd name="connsiteX12-7431" fmla="*/ 1968 w 10000"/>
              <a:gd name="connsiteY12-7432" fmla="*/ 8408 h 10000"/>
              <a:gd name="connsiteX13-7433" fmla="*/ 2405 w 10000"/>
              <a:gd name="connsiteY13-7434" fmla="*/ 8676 h 10000"/>
              <a:gd name="connsiteX14-7435" fmla="*/ 3034 w 10000"/>
              <a:gd name="connsiteY14-7436" fmla="*/ 8676 h 10000"/>
              <a:gd name="connsiteX15-7437" fmla="*/ 3689 w 10000"/>
              <a:gd name="connsiteY15-7438" fmla="*/ 8810 h 10000"/>
              <a:gd name="connsiteX16-7439" fmla="*/ 4344 w 10000"/>
              <a:gd name="connsiteY16-7440" fmla="*/ 8810 h 10000"/>
              <a:gd name="connsiteX17-7441" fmla="*/ 5000 w 10000"/>
              <a:gd name="connsiteY17-7442" fmla="*/ 8810 h 10000"/>
              <a:gd name="connsiteX18-7443" fmla="*/ 5656 w 10000"/>
              <a:gd name="connsiteY18-7444" fmla="*/ 8810 h 10000"/>
              <a:gd name="connsiteX19-7445" fmla="*/ 6312 w 10000"/>
              <a:gd name="connsiteY19-7446" fmla="*/ 8810 h 10000"/>
              <a:gd name="connsiteX20-7447" fmla="*/ 6749 w 10000"/>
              <a:gd name="connsiteY20-7448" fmla="*/ 8676 h 10000"/>
              <a:gd name="connsiteX21-7449" fmla="*/ 7404 w 10000"/>
              <a:gd name="connsiteY21-7450" fmla="*/ 8408 h 10000"/>
              <a:gd name="connsiteX22-7451" fmla="*/ 10000 w 10000"/>
              <a:gd name="connsiteY22-7452" fmla="*/ 8929 h 10000"/>
              <a:gd name="connsiteX23-7453" fmla="*/ 9782 w 10000"/>
              <a:gd name="connsiteY23-7454" fmla="*/ 9063 h 10000"/>
              <a:gd name="connsiteX24-7455" fmla="*/ 9563 w 10000"/>
              <a:gd name="connsiteY24-7456" fmla="*/ 9196 h 10000"/>
              <a:gd name="connsiteX25-7457" fmla="*/ 9345 w 10000"/>
              <a:gd name="connsiteY25-7458" fmla="*/ 9331 h 10000"/>
              <a:gd name="connsiteX26-7459" fmla="*/ 8908 w 10000"/>
              <a:gd name="connsiteY26-7460" fmla="*/ 9464 h 10000"/>
              <a:gd name="connsiteX27-7461" fmla="*/ 8470 w 10000"/>
              <a:gd name="connsiteY27-7462" fmla="*/ 9596 h 10000"/>
              <a:gd name="connsiteX28-7463" fmla="*/ 7623 w 10000"/>
              <a:gd name="connsiteY28-7464" fmla="*/ 9868 h 10000"/>
              <a:gd name="connsiteX29-7465" fmla="*/ 6749 w 10000"/>
              <a:gd name="connsiteY29-7466" fmla="*/ 10000 h 10000"/>
              <a:gd name="connsiteX30-7467" fmla="*/ 5875 w 10000"/>
              <a:gd name="connsiteY30-7468" fmla="*/ 10000 h 10000"/>
              <a:gd name="connsiteX31-7469" fmla="*/ 5219 w 10000"/>
              <a:gd name="connsiteY31-7470" fmla="*/ 10000 h 10000"/>
              <a:gd name="connsiteX32-7471" fmla="*/ 4564 w 10000"/>
              <a:gd name="connsiteY32-7472" fmla="*/ 10000 h 10000"/>
              <a:gd name="connsiteX33-7473" fmla="*/ 4126 w 10000"/>
              <a:gd name="connsiteY33-7474" fmla="*/ 10000 h 10000"/>
              <a:gd name="connsiteX34-7475" fmla="*/ 3469 w 10000"/>
              <a:gd name="connsiteY34-7476" fmla="*/ 10000 h 10000"/>
              <a:gd name="connsiteX35-7477" fmla="*/ 3034 w 10000"/>
              <a:gd name="connsiteY35-7478" fmla="*/ 9868 h 10000"/>
              <a:gd name="connsiteX36-7479" fmla="*/ 2597 w 10000"/>
              <a:gd name="connsiteY36-7480" fmla="*/ 9868 h 10000"/>
              <a:gd name="connsiteX37-7481" fmla="*/ 2186 w 10000"/>
              <a:gd name="connsiteY37-7482" fmla="*/ 9731 h 10000"/>
              <a:gd name="connsiteX38-7483" fmla="*/ 1748 w 10000"/>
              <a:gd name="connsiteY38-7484" fmla="*/ 9596 h 10000"/>
              <a:gd name="connsiteX39-7485" fmla="*/ 1531 w 10000"/>
              <a:gd name="connsiteY39-7486" fmla="*/ 9464 h 10000"/>
              <a:gd name="connsiteX40-7487" fmla="*/ 1093 w 10000"/>
              <a:gd name="connsiteY40-7488" fmla="*/ 9196 h 10000"/>
              <a:gd name="connsiteX41-7489" fmla="*/ 875 w 10000"/>
              <a:gd name="connsiteY41-7490" fmla="*/ 8929 h 10000"/>
              <a:gd name="connsiteX42-7491" fmla="*/ 656 w 10000"/>
              <a:gd name="connsiteY42-7492" fmla="*/ 8543 h 10000"/>
              <a:gd name="connsiteX43-7493" fmla="*/ 437 w 10000"/>
              <a:gd name="connsiteY43-7494" fmla="*/ 8274 h 10000"/>
              <a:gd name="connsiteX44-7495" fmla="*/ 219 w 10000"/>
              <a:gd name="connsiteY44-7496" fmla="*/ 8007 h 10000"/>
              <a:gd name="connsiteX45-7497" fmla="*/ 219 w 10000"/>
              <a:gd name="connsiteY45-7498" fmla="*/ 7740 h 10000"/>
              <a:gd name="connsiteX46-7499" fmla="*/ 0 w 10000"/>
              <a:gd name="connsiteY46-7500" fmla="*/ 7470 h 10000"/>
              <a:gd name="connsiteX47-7501" fmla="*/ 0 w 10000"/>
              <a:gd name="connsiteY47-7502" fmla="*/ 7068 h 10000"/>
              <a:gd name="connsiteX48-7503" fmla="*/ 0 w 10000"/>
              <a:gd name="connsiteY48-7504" fmla="*/ 6799 h 10000"/>
              <a:gd name="connsiteX49-7505" fmla="*/ 0 w 10000"/>
              <a:gd name="connsiteY49-7506" fmla="*/ 6263 h 10000"/>
              <a:gd name="connsiteX50-7507" fmla="*/ 0 w 10000"/>
              <a:gd name="connsiteY50-7508" fmla="*/ 5864 h 10000"/>
              <a:gd name="connsiteX51-7509" fmla="*/ 0 w 10000"/>
              <a:gd name="connsiteY51-7510" fmla="*/ 5343 h 10000"/>
              <a:gd name="connsiteX52-7511" fmla="*/ 0 w 10000"/>
              <a:gd name="connsiteY52-7512" fmla="*/ 3199 h 10000"/>
              <a:gd name="connsiteX53-7513" fmla="*/ 0 w 10000"/>
              <a:gd name="connsiteY53-7514" fmla="*/ 1073 h 10000"/>
              <a:gd name="connsiteX54-7515" fmla="*/ 1311 w 10000"/>
              <a:gd name="connsiteY54-7516" fmla="*/ 0 h 10000"/>
              <a:gd name="connsiteX55-7517" fmla="*/ 1093 w 10000"/>
              <a:gd name="connsiteY55-7518" fmla="*/ 1339 h 10000"/>
              <a:gd name="connsiteX56-7519" fmla="*/ 1093 w 10000"/>
              <a:gd name="connsiteY56-7520" fmla="*/ 1339 h 10000"/>
              <a:gd name="connsiteX0-7521" fmla="*/ 1093 w 10000"/>
              <a:gd name="connsiteY0-7522" fmla="*/ 266 h 8927"/>
              <a:gd name="connsiteX1-7523" fmla="*/ 1093 w 10000"/>
              <a:gd name="connsiteY1-7524" fmla="*/ 936 h 8927"/>
              <a:gd name="connsiteX2-7525" fmla="*/ 1093 w 10000"/>
              <a:gd name="connsiteY2-7526" fmla="*/ 1589 h 8927"/>
              <a:gd name="connsiteX3-7527" fmla="*/ 1093 w 10000"/>
              <a:gd name="connsiteY3-7528" fmla="*/ 2259 h 8927"/>
              <a:gd name="connsiteX4-7529" fmla="*/ 1093 w 10000"/>
              <a:gd name="connsiteY4-7530" fmla="*/ 2795 h 8927"/>
              <a:gd name="connsiteX5-7531" fmla="*/ 875 w 10000"/>
              <a:gd name="connsiteY5-7532" fmla="*/ 3332 h 8927"/>
              <a:gd name="connsiteX6-7533" fmla="*/ 875 w 10000"/>
              <a:gd name="connsiteY6-7534" fmla="*/ 4002 h 8927"/>
              <a:gd name="connsiteX7-7535" fmla="*/ 1093 w 10000"/>
              <a:gd name="connsiteY7-7536" fmla="*/ 5327 h 8927"/>
              <a:gd name="connsiteX8-7537" fmla="*/ 1093 w 10000"/>
              <a:gd name="connsiteY8-7538" fmla="*/ 5861 h 8927"/>
              <a:gd name="connsiteX9-7539" fmla="*/ 1311 w 10000"/>
              <a:gd name="connsiteY9-7540" fmla="*/ 6397 h 8927"/>
              <a:gd name="connsiteX10-7541" fmla="*/ 1531 w 10000"/>
              <a:gd name="connsiteY10-7542" fmla="*/ 6799 h 8927"/>
              <a:gd name="connsiteX11-7543" fmla="*/ 1748 w 10000"/>
              <a:gd name="connsiteY11-7544" fmla="*/ 7201 h 8927"/>
              <a:gd name="connsiteX12-7545" fmla="*/ 1968 w 10000"/>
              <a:gd name="connsiteY12-7546" fmla="*/ 7335 h 8927"/>
              <a:gd name="connsiteX13-7547" fmla="*/ 2405 w 10000"/>
              <a:gd name="connsiteY13-7548" fmla="*/ 7603 h 8927"/>
              <a:gd name="connsiteX14-7549" fmla="*/ 3034 w 10000"/>
              <a:gd name="connsiteY14-7550" fmla="*/ 7603 h 8927"/>
              <a:gd name="connsiteX15-7551" fmla="*/ 3689 w 10000"/>
              <a:gd name="connsiteY15-7552" fmla="*/ 7737 h 8927"/>
              <a:gd name="connsiteX16-7553" fmla="*/ 4344 w 10000"/>
              <a:gd name="connsiteY16-7554" fmla="*/ 7737 h 8927"/>
              <a:gd name="connsiteX17-7555" fmla="*/ 5000 w 10000"/>
              <a:gd name="connsiteY17-7556" fmla="*/ 7737 h 8927"/>
              <a:gd name="connsiteX18-7557" fmla="*/ 5656 w 10000"/>
              <a:gd name="connsiteY18-7558" fmla="*/ 7737 h 8927"/>
              <a:gd name="connsiteX19-7559" fmla="*/ 6312 w 10000"/>
              <a:gd name="connsiteY19-7560" fmla="*/ 7737 h 8927"/>
              <a:gd name="connsiteX20-7561" fmla="*/ 6749 w 10000"/>
              <a:gd name="connsiteY20-7562" fmla="*/ 7603 h 8927"/>
              <a:gd name="connsiteX21-7563" fmla="*/ 7404 w 10000"/>
              <a:gd name="connsiteY21-7564" fmla="*/ 7335 h 8927"/>
              <a:gd name="connsiteX22-7565" fmla="*/ 10000 w 10000"/>
              <a:gd name="connsiteY22-7566" fmla="*/ 7856 h 8927"/>
              <a:gd name="connsiteX23-7567" fmla="*/ 9782 w 10000"/>
              <a:gd name="connsiteY23-7568" fmla="*/ 7990 h 8927"/>
              <a:gd name="connsiteX24-7569" fmla="*/ 9563 w 10000"/>
              <a:gd name="connsiteY24-7570" fmla="*/ 8123 h 8927"/>
              <a:gd name="connsiteX25-7571" fmla="*/ 9345 w 10000"/>
              <a:gd name="connsiteY25-7572" fmla="*/ 8258 h 8927"/>
              <a:gd name="connsiteX26-7573" fmla="*/ 8908 w 10000"/>
              <a:gd name="connsiteY26-7574" fmla="*/ 8391 h 8927"/>
              <a:gd name="connsiteX27-7575" fmla="*/ 8470 w 10000"/>
              <a:gd name="connsiteY27-7576" fmla="*/ 8523 h 8927"/>
              <a:gd name="connsiteX28-7577" fmla="*/ 7623 w 10000"/>
              <a:gd name="connsiteY28-7578" fmla="*/ 8795 h 8927"/>
              <a:gd name="connsiteX29-7579" fmla="*/ 6749 w 10000"/>
              <a:gd name="connsiteY29-7580" fmla="*/ 8927 h 8927"/>
              <a:gd name="connsiteX30-7581" fmla="*/ 5875 w 10000"/>
              <a:gd name="connsiteY30-7582" fmla="*/ 8927 h 8927"/>
              <a:gd name="connsiteX31-7583" fmla="*/ 5219 w 10000"/>
              <a:gd name="connsiteY31-7584" fmla="*/ 8927 h 8927"/>
              <a:gd name="connsiteX32-7585" fmla="*/ 4564 w 10000"/>
              <a:gd name="connsiteY32-7586" fmla="*/ 8927 h 8927"/>
              <a:gd name="connsiteX33-7587" fmla="*/ 4126 w 10000"/>
              <a:gd name="connsiteY33-7588" fmla="*/ 8927 h 8927"/>
              <a:gd name="connsiteX34-7589" fmla="*/ 3469 w 10000"/>
              <a:gd name="connsiteY34-7590" fmla="*/ 8927 h 8927"/>
              <a:gd name="connsiteX35-7591" fmla="*/ 3034 w 10000"/>
              <a:gd name="connsiteY35-7592" fmla="*/ 8795 h 8927"/>
              <a:gd name="connsiteX36-7593" fmla="*/ 2597 w 10000"/>
              <a:gd name="connsiteY36-7594" fmla="*/ 8795 h 8927"/>
              <a:gd name="connsiteX37-7595" fmla="*/ 2186 w 10000"/>
              <a:gd name="connsiteY37-7596" fmla="*/ 8658 h 8927"/>
              <a:gd name="connsiteX38-7597" fmla="*/ 1748 w 10000"/>
              <a:gd name="connsiteY38-7598" fmla="*/ 8523 h 8927"/>
              <a:gd name="connsiteX39-7599" fmla="*/ 1531 w 10000"/>
              <a:gd name="connsiteY39-7600" fmla="*/ 8391 h 8927"/>
              <a:gd name="connsiteX40-7601" fmla="*/ 1093 w 10000"/>
              <a:gd name="connsiteY40-7602" fmla="*/ 8123 h 8927"/>
              <a:gd name="connsiteX41-7603" fmla="*/ 875 w 10000"/>
              <a:gd name="connsiteY41-7604" fmla="*/ 7856 h 8927"/>
              <a:gd name="connsiteX42-7605" fmla="*/ 656 w 10000"/>
              <a:gd name="connsiteY42-7606" fmla="*/ 7470 h 8927"/>
              <a:gd name="connsiteX43-7607" fmla="*/ 437 w 10000"/>
              <a:gd name="connsiteY43-7608" fmla="*/ 7201 h 8927"/>
              <a:gd name="connsiteX44-7609" fmla="*/ 219 w 10000"/>
              <a:gd name="connsiteY44-7610" fmla="*/ 6934 h 8927"/>
              <a:gd name="connsiteX45-7611" fmla="*/ 219 w 10000"/>
              <a:gd name="connsiteY45-7612" fmla="*/ 6667 h 8927"/>
              <a:gd name="connsiteX46-7613" fmla="*/ 0 w 10000"/>
              <a:gd name="connsiteY46-7614" fmla="*/ 6397 h 8927"/>
              <a:gd name="connsiteX47-7615" fmla="*/ 0 w 10000"/>
              <a:gd name="connsiteY47-7616" fmla="*/ 5995 h 8927"/>
              <a:gd name="connsiteX48-7617" fmla="*/ 0 w 10000"/>
              <a:gd name="connsiteY48-7618" fmla="*/ 5726 h 8927"/>
              <a:gd name="connsiteX49-7619" fmla="*/ 0 w 10000"/>
              <a:gd name="connsiteY49-7620" fmla="*/ 5190 h 8927"/>
              <a:gd name="connsiteX50-7621" fmla="*/ 0 w 10000"/>
              <a:gd name="connsiteY50-7622" fmla="*/ 4791 h 8927"/>
              <a:gd name="connsiteX51-7623" fmla="*/ 0 w 10000"/>
              <a:gd name="connsiteY51-7624" fmla="*/ 4270 h 8927"/>
              <a:gd name="connsiteX52-7625" fmla="*/ 0 w 10000"/>
              <a:gd name="connsiteY52-7626" fmla="*/ 2126 h 8927"/>
              <a:gd name="connsiteX53-7627" fmla="*/ 0 w 10000"/>
              <a:gd name="connsiteY53-7628" fmla="*/ 0 h 8927"/>
              <a:gd name="connsiteX54-7629" fmla="*/ 1093 w 10000"/>
              <a:gd name="connsiteY54-7630" fmla="*/ 266 h 8927"/>
              <a:gd name="connsiteX55-7631" fmla="*/ 1093 w 10000"/>
              <a:gd name="connsiteY55-7632" fmla="*/ 266 h 8927"/>
              <a:gd name="connsiteX0-7633" fmla="*/ 1093 w 10000"/>
              <a:gd name="connsiteY0-7634" fmla="*/ 0 h 9702"/>
              <a:gd name="connsiteX1-7635" fmla="*/ 1093 w 10000"/>
              <a:gd name="connsiteY1-7636" fmla="*/ 751 h 9702"/>
              <a:gd name="connsiteX2-7637" fmla="*/ 1093 w 10000"/>
              <a:gd name="connsiteY2-7638" fmla="*/ 1482 h 9702"/>
              <a:gd name="connsiteX3-7639" fmla="*/ 1093 w 10000"/>
              <a:gd name="connsiteY3-7640" fmla="*/ 2233 h 9702"/>
              <a:gd name="connsiteX4-7641" fmla="*/ 1093 w 10000"/>
              <a:gd name="connsiteY4-7642" fmla="*/ 2833 h 9702"/>
              <a:gd name="connsiteX5-7643" fmla="*/ 875 w 10000"/>
              <a:gd name="connsiteY5-7644" fmla="*/ 3434 h 9702"/>
              <a:gd name="connsiteX6-7645" fmla="*/ 875 w 10000"/>
              <a:gd name="connsiteY6-7646" fmla="*/ 4185 h 9702"/>
              <a:gd name="connsiteX7-7647" fmla="*/ 1093 w 10000"/>
              <a:gd name="connsiteY7-7648" fmla="*/ 5669 h 9702"/>
              <a:gd name="connsiteX8-7649" fmla="*/ 1093 w 10000"/>
              <a:gd name="connsiteY8-7650" fmla="*/ 6267 h 9702"/>
              <a:gd name="connsiteX9-7651" fmla="*/ 1311 w 10000"/>
              <a:gd name="connsiteY9-7652" fmla="*/ 6868 h 9702"/>
              <a:gd name="connsiteX10-7653" fmla="*/ 1531 w 10000"/>
              <a:gd name="connsiteY10-7654" fmla="*/ 7318 h 9702"/>
              <a:gd name="connsiteX11-7655" fmla="*/ 1748 w 10000"/>
              <a:gd name="connsiteY11-7656" fmla="*/ 7769 h 9702"/>
              <a:gd name="connsiteX12-7657" fmla="*/ 1968 w 10000"/>
              <a:gd name="connsiteY12-7658" fmla="*/ 7919 h 9702"/>
              <a:gd name="connsiteX13-7659" fmla="*/ 2405 w 10000"/>
              <a:gd name="connsiteY13-7660" fmla="*/ 8219 h 9702"/>
              <a:gd name="connsiteX14-7661" fmla="*/ 3034 w 10000"/>
              <a:gd name="connsiteY14-7662" fmla="*/ 8219 h 9702"/>
              <a:gd name="connsiteX15-7663" fmla="*/ 3689 w 10000"/>
              <a:gd name="connsiteY15-7664" fmla="*/ 8369 h 9702"/>
              <a:gd name="connsiteX16-7665" fmla="*/ 4344 w 10000"/>
              <a:gd name="connsiteY16-7666" fmla="*/ 8369 h 9702"/>
              <a:gd name="connsiteX17-7667" fmla="*/ 5000 w 10000"/>
              <a:gd name="connsiteY17-7668" fmla="*/ 8369 h 9702"/>
              <a:gd name="connsiteX18-7669" fmla="*/ 5656 w 10000"/>
              <a:gd name="connsiteY18-7670" fmla="*/ 8369 h 9702"/>
              <a:gd name="connsiteX19-7671" fmla="*/ 6312 w 10000"/>
              <a:gd name="connsiteY19-7672" fmla="*/ 8369 h 9702"/>
              <a:gd name="connsiteX20-7673" fmla="*/ 6749 w 10000"/>
              <a:gd name="connsiteY20-7674" fmla="*/ 8219 h 9702"/>
              <a:gd name="connsiteX21-7675" fmla="*/ 7404 w 10000"/>
              <a:gd name="connsiteY21-7676" fmla="*/ 7919 h 9702"/>
              <a:gd name="connsiteX22-7677" fmla="*/ 10000 w 10000"/>
              <a:gd name="connsiteY22-7678" fmla="*/ 8502 h 9702"/>
              <a:gd name="connsiteX23-7679" fmla="*/ 9782 w 10000"/>
              <a:gd name="connsiteY23-7680" fmla="*/ 8652 h 9702"/>
              <a:gd name="connsiteX24-7681" fmla="*/ 9563 w 10000"/>
              <a:gd name="connsiteY24-7682" fmla="*/ 8801 h 9702"/>
              <a:gd name="connsiteX25-7683" fmla="*/ 9345 w 10000"/>
              <a:gd name="connsiteY25-7684" fmla="*/ 8953 h 9702"/>
              <a:gd name="connsiteX26-7685" fmla="*/ 8908 w 10000"/>
              <a:gd name="connsiteY26-7686" fmla="*/ 9102 h 9702"/>
              <a:gd name="connsiteX27-7687" fmla="*/ 8470 w 10000"/>
              <a:gd name="connsiteY27-7688" fmla="*/ 9249 h 9702"/>
              <a:gd name="connsiteX28-7689" fmla="*/ 7623 w 10000"/>
              <a:gd name="connsiteY28-7690" fmla="*/ 9554 h 9702"/>
              <a:gd name="connsiteX29-7691" fmla="*/ 6749 w 10000"/>
              <a:gd name="connsiteY29-7692" fmla="*/ 9702 h 9702"/>
              <a:gd name="connsiteX30-7693" fmla="*/ 5875 w 10000"/>
              <a:gd name="connsiteY30-7694" fmla="*/ 9702 h 9702"/>
              <a:gd name="connsiteX31-7695" fmla="*/ 5219 w 10000"/>
              <a:gd name="connsiteY31-7696" fmla="*/ 9702 h 9702"/>
              <a:gd name="connsiteX32-7697" fmla="*/ 4564 w 10000"/>
              <a:gd name="connsiteY32-7698" fmla="*/ 9702 h 9702"/>
              <a:gd name="connsiteX33-7699" fmla="*/ 4126 w 10000"/>
              <a:gd name="connsiteY33-7700" fmla="*/ 9702 h 9702"/>
              <a:gd name="connsiteX34-7701" fmla="*/ 3469 w 10000"/>
              <a:gd name="connsiteY34-7702" fmla="*/ 9702 h 9702"/>
              <a:gd name="connsiteX35-7703" fmla="*/ 3034 w 10000"/>
              <a:gd name="connsiteY35-7704" fmla="*/ 9554 h 9702"/>
              <a:gd name="connsiteX36-7705" fmla="*/ 2597 w 10000"/>
              <a:gd name="connsiteY36-7706" fmla="*/ 9554 h 9702"/>
              <a:gd name="connsiteX37-7707" fmla="*/ 2186 w 10000"/>
              <a:gd name="connsiteY37-7708" fmla="*/ 9401 h 9702"/>
              <a:gd name="connsiteX38-7709" fmla="*/ 1748 w 10000"/>
              <a:gd name="connsiteY38-7710" fmla="*/ 9249 h 9702"/>
              <a:gd name="connsiteX39-7711" fmla="*/ 1531 w 10000"/>
              <a:gd name="connsiteY39-7712" fmla="*/ 9102 h 9702"/>
              <a:gd name="connsiteX40-7713" fmla="*/ 1093 w 10000"/>
              <a:gd name="connsiteY40-7714" fmla="*/ 8801 h 9702"/>
              <a:gd name="connsiteX41-7715" fmla="*/ 875 w 10000"/>
              <a:gd name="connsiteY41-7716" fmla="*/ 8502 h 9702"/>
              <a:gd name="connsiteX42-7717" fmla="*/ 656 w 10000"/>
              <a:gd name="connsiteY42-7718" fmla="*/ 8070 h 9702"/>
              <a:gd name="connsiteX43-7719" fmla="*/ 437 w 10000"/>
              <a:gd name="connsiteY43-7720" fmla="*/ 7769 h 9702"/>
              <a:gd name="connsiteX44-7721" fmla="*/ 219 w 10000"/>
              <a:gd name="connsiteY44-7722" fmla="*/ 7469 h 9702"/>
              <a:gd name="connsiteX45-7723" fmla="*/ 219 w 10000"/>
              <a:gd name="connsiteY45-7724" fmla="*/ 7170 h 9702"/>
              <a:gd name="connsiteX46-7725" fmla="*/ 0 w 10000"/>
              <a:gd name="connsiteY46-7726" fmla="*/ 6868 h 9702"/>
              <a:gd name="connsiteX47-7727" fmla="*/ 0 w 10000"/>
              <a:gd name="connsiteY47-7728" fmla="*/ 6418 h 9702"/>
              <a:gd name="connsiteX48-7729" fmla="*/ 0 w 10000"/>
              <a:gd name="connsiteY48-7730" fmla="*/ 6116 h 9702"/>
              <a:gd name="connsiteX49-7731" fmla="*/ 0 w 10000"/>
              <a:gd name="connsiteY49-7732" fmla="*/ 5516 h 9702"/>
              <a:gd name="connsiteX50-7733" fmla="*/ 0 w 10000"/>
              <a:gd name="connsiteY50-7734" fmla="*/ 5069 h 9702"/>
              <a:gd name="connsiteX51-7735" fmla="*/ 0 w 10000"/>
              <a:gd name="connsiteY51-7736" fmla="*/ 4485 h 9702"/>
              <a:gd name="connsiteX52-7737" fmla="*/ 0 w 10000"/>
              <a:gd name="connsiteY52-7738" fmla="*/ 2084 h 9702"/>
              <a:gd name="connsiteX53-7739" fmla="*/ 1093 w 10000"/>
              <a:gd name="connsiteY53-7740" fmla="*/ 0 h 9702"/>
              <a:gd name="connsiteX54-7741" fmla="*/ 1093 w 10000"/>
              <a:gd name="connsiteY54-7742" fmla="*/ 0 h 9702"/>
              <a:gd name="connsiteX0-7743" fmla="*/ 1093 w 10000"/>
              <a:gd name="connsiteY0-7744" fmla="*/ 0 h 10000"/>
              <a:gd name="connsiteX1-7745" fmla="*/ 1093 w 10000"/>
              <a:gd name="connsiteY1-7746" fmla="*/ 774 h 10000"/>
              <a:gd name="connsiteX2-7747" fmla="*/ 1093 w 10000"/>
              <a:gd name="connsiteY2-7748" fmla="*/ 1528 h 10000"/>
              <a:gd name="connsiteX3-7749" fmla="*/ 1093 w 10000"/>
              <a:gd name="connsiteY3-7750" fmla="*/ 2302 h 10000"/>
              <a:gd name="connsiteX4-7751" fmla="*/ 1093 w 10000"/>
              <a:gd name="connsiteY4-7752" fmla="*/ 2920 h 10000"/>
              <a:gd name="connsiteX5-7753" fmla="*/ 875 w 10000"/>
              <a:gd name="connsiteY5-7754" fmla="*/ 3539 h 10000"/>
              <a:gd name="connsiteX6-7755" fmla="*/ 875 w 10000"/>
              <a:gd name="connsiteY6-7756" fmla="*/ 4314 h 10000"/>
              <a:gd name="connsiteX7-7757" fmla="*/ 1093 w 10000"/>
              <a:gd name="connsiteY7-7758" fmla="*/ 5843 h 10000"/>
              <a:gd name="connsiteX8-7759" fmla="*/ 1093 w 10000"/>
              <a:gd name="connsiteY8-7760" fmla="*/ 6459 h 10000"/>
              <a:gd name="connsiteX9-7761" fmla="*/ 1311 w 10000"/>
              <a:gd name="connsiteY9-7762" fmla="*/ 7079 h 10000"/>
              <a:gd name="connsiteX10-7763" fmla="*/ 1531 w 10000"/>
              <a:gd name="connsiteY10-7764" fmla="*/ 7543 h 10000"/>
              <a:gd name="connsiteX11-7765" fmla="*/ 1748 w 10000"/>
              <a:gd name="connsiteY11-7766" fmla="*/ 8008 h 10000"/>
              <a:gd name="connsiteX12-7767" fmla="*/ 1968 w 10000"/>
              <a:gd name="connsiteY12-7768" fmla="*/ 8162 h 10000"/>
              <a:gd name="connsiteX13-7769" fmla="*/ 2405 w 10000"/>
              <a:gd name="connsiteY13-7770" fmla="*/ 8471 h 10000"/>
              <a:gd name="connsiteX14-7771" fmla="*/ 3034 w 10000"/>
              <a:gd name="connsiteY14-7772" fmla="*/ 8471 h 10000"/>
              <a:gd name="connsiteX15-7773" fmla="*/ 3689 w 10000"/>
              <a:gd name="connsiteY15-7774" fmla="*/ 8626 h 10000"/>
              <a:gd name="connsiteX16-7775" fmla="*/ 4344 w 10000"/>
              <a:gd name="connsiteY16-7776" fmla="*/ 8626 h 10000"/>
              <a:gd name="connsiteX17-7777" fmla="*/ 5000 w 10000"/>
              <a:gd name="connsiteY17-7778" fmla="*/ 8626 h 10000"/>
              <a:gd name="connsiteX18-7779" fmla="*/ 5656 w 10000"/>
              <a:gd name="connsiteY18-7780" fmla="*/ 8626 h 10000"/>
              <a:gd name="connsiteX19-7781" fmla="*/ 6312 w 10000"/>
              <a:gd name="connsiteY19-7782" fmla="*/ 8626 h 10000"/>
              <a:gd name="connsiteX20-7783" fmla="*/ 6749 w 10000"/>
              <a:gd name="connsiteY20-7784" fmla="*/ 8471 h 10000"/>
              <a:gd name="connsiteX21-7785" fmla="*/ 7404 w 10000"/>
              <a:gd name="connsiteY21-7786" fmla="*/ 8162 h 10000"/>
              <a:gd name="connsiteX22-7787" fmla="*/ 10000 w 10000"/>
              <a:gd name="connsiteY22-7788" fmla="*/ 8763 h 10000"/>
              <a:gd name="connsiteX23-7789" fmla="*/ 9782 w 10000"/>
              <a:gd name="connsiteY23-7790" fmla="*/ 8918 h 10000"/>
              <a:gd name="connsiteX24-7791" fmla="*/ 9563 w 10000"/>
              <a:gd name="connsiteY24-7792" fmla="*/ 9071 h 10000"/>
              <a:gd name="connsiteX25-7793" fmla="*/ 9345 w 10000"/>
              <a:gd name="connsiteY25-7794" fmla="*/ 9228 h 10000"/>
              <a:gd name="connsiteX26-7795" fmla="*/ 8908 w 10000"/>
              <a:gd name="connsiteY26-7796" fmla="*/ 9382 h 10000"/>
              <a:gd name="connsiteX27-7797" fmla="*/ 8470 w 10000"/>
              <a:gd name="connsiteY27-7798" fmla="*/ 9533 h 10000"/>
              <a:gd name="connsiteX28-7799" fmla="*/ 7623 w 10000"/>
              <a:gd name="connsiteY28-7800" fmla="*/ 9847 h 10000"/>
              <a:gd name="connsiteX29-7801" fmla="*/ 6749 w 10000"/>
              <a:gd name="connsiteY29-7802" fmla="*/ 10000 h 10000"/>
              <a:gd name="connsiteX30-7803" fmla="*/ 5875 w 10000"/>
              <a:gd name="connsiteY30-7804" fmla="*/ 10000 h 10000"/>
              <a:gd name="connsiteX31-7805" fmla="*/ 5219 w 10000"/>
              <a:gd name="connsiteY31-7806" fmla="*/ 10000 h 10000"/>
              <a:gd name="connsiteX32-7807" fmla="*/ 4564 w 10000"/>
              <a:gd name="connsiteY32-7808" fmla="*/ 10000 h 10000"/>
              <a:gd name="connsiteX33-7809" fmla="*/ 4126 w 10000"/>
              <a:gd name="connsiteY33-7810" fmla="*/ 10000 h 10000"/>
              <a:gd name="connsiteX34-7811" fmla="*/ 3469 w 10000"/>
              <a:gd name="connsiteY34-7812" fmla="*/ 10000 h 10000"/>
              <a:gd name="connsiteX35-7813" fmla="*/ 3034 w 10000"/>
              <a:gd name="connsiteY35-7814" fmla="*/ 9847 h 10000"/>
              <a:gd name="connsiteX36-7815" fmla="*/ 2597 w 10000"/>
              <a:gd name="connsiteY36-7816" fmla="*/ 9847 h 10000"/>
              <a:gd name="connsiteX37-7817" fmla="*/ 2186 w 10000"/>
              <a:gd name="connsiteY37-7818" fmla="*/ 9690 h 10000"/>
              <a:gd name="connsiteX38-7819" fmla="*/ 1748 w 10000"/>
              <a:gd name="connsiteY38-7820" fmla="*/ 9533 h 10000"/>
              <a:gd name="connsiteX39-7821" fmla="*/ 1531 w 10000"/>
              <a:gd name="connsiteY39-7822" fmla="*/ 9382 h 10000"/>
              <a:gd name="connsiteX40-7823" fmla="*/ 1093 w 10000"/>
              <a:gd name="connsiteY40-7824" fmla="*/ 9071 h 10000"/>
              <a:gd name="connsiteX41-7825" fmla="*/ 875 w 10000"/>
              <a:gd name="connsiteY41-7826" fmla="*/ 8763 h 10000"/>
              <a:gd name="connsiteX42-7827" fmla="*/ 656 w 10000"/>
              <a:gd name="connsiteY42-7828" fmla="*/ 8318 h 10000"/>
              <a:gd name="connsiteX43-7829" fmla="*/ 437 w 10000"/>
              <a:gd name="connsiteY43-7830" fmla="*/ 8008 h 10000"/>
              <a:gd name="connsiteX44-7831" fmla="*/ 219 w 10000"/>
              <a:gd name="connsiteY44-7832" fmla="*/ 7698 h 10000"/>
              <a:gd name="connsiteX45-7833" fmla="*/ 219 w 10000"/>
              <a:gd name="connsiteY45-7834" fmla="*/ 7390 h 10000"/>
              <a:gd name="connsiteX46-7835" fmla="*/ 0 w 10000"/>
              <a:gd name="connsiteY46-7836" fmla="*/ 7079 h 10000"/>
              <a:gd name="connsiteX47-7837" fmla="*/ 0 w 10000"/>
              <a:gd name="connsiteY47-7838" fmla="*/ 6615 h 10000"/>
              <a:gd name="connsiteX48-7839" fmla="*/ 0 w 10000"/>
              <a:gd name="connsiteY48-7840" fmla="*/ 6304 h 10000"/>
              <a:gd name="connsiteX49-7841" fmla="*/ 0 w 10000"/>
              <a:gd name="connsiteY49-7842" fmla="*/ 5685 h 10000"/>
              <a:gd name="connsiteX50-7843" fmla="*/ 0 w 10000"/>
              <a:gd name="connsiteY50-7844" fmla="*/ 5225 h 10000"/>
              <a:gd name="connsiteX51-7845" fmla="*/ 0 w 10000"/>
              <a:gd name="connsiteY51-7846" fmla="*/ 4623 h 10000"/>
              <a:gd name="connsiteX52-7847" fmla="*/ 0 w 10000"/>
              <a:gd name="connsiteY52-7848" fmla="*/ 2148 h 10000"/>
              <a:gd name="connsiteX53-7849" fmla="*/ 1093 w 10000"/>
              <a:gd name="connsiteY53-7850" fmla="*/ 0 h 10000"/>
              <a:gd name="connsiteX0-7851" fmla="*/ 1093 w 10000"/>
              <a:gd name="connsiteY0-7852" fmla="*/ 0 h 10000"/>
              <a:gd name="connsiteX1-7853" fmla="*/ 1093 w 10000"/>
              <a:gd name="connsiteY1-7854" fmla="*/ 1528 h 10000"/>
              <a:gd name="connsiteX2-7855" fmla="*/ 1093 w 10000"/>
              <a:gd name="connsiteY2-7856" fmla="*/ 2302 h 10000"/>
              <a:gd name="connsiteX3-7857" fmla="*/ 1093 w 10000"/>
              <a:gd name="connsiteY3-7858" fmla="*/ 2920 h 10000"/>
              <a:gd name="connsiteX4-7859" fmla="*/ 875 w 10000"/>
              <a:gd name="connsiteY4-7860" fmla="*/ 3539 h 10000"/>
              <a:gd name="connsiteX5-7861" fmla="*/ 875 w 10000"/>
              <a:gd name="connsiteY5-7862" fmla="*/ 4314 h 10000"/>
              <a:gd name="connsiteX6-7863" fmla="*/ 1093 w 10000"/>
              <a:gd name="connsiteY6-7864" fmla="*/ 5843 h 10000"/>
              <a:gd name="connsiteX7-7865" fmla="*/ 1093 w 10000"/>
              <a:gd name="connsiteY7-7866" fmla="*/ 6459 h 10000"/>
              <a:gd name="connsiteX8-7867" fmla="*/ 1311 w 10000"/>
              <a:gd name="connsiteY8-7868" fmla="*/ 7079 h 10000"/>
              <a:gd name="connsiteX9-7869" fmla="*/ 1531 w 10000"/>
              <a:gd name="connsiteY9-7870" fmla="*/ 7543 h 10000"/>
              <a:gd name="connsiteX10-7871" fmla="*/ 1748 w 10000"/>
              <a:gd name="connsiteY10-7872" fmla="*/ 8008 h 10000"/>
              <a:gd name="connsiteX11-7873" fmla="*/ 1968 w 10000"/>
              <a:gd name="connsiteY11-7874" fmla="*/ 8162 h 10000"/>
              <a:gd name="connsiteX12-7875" fmla="*/ 2405 w 10000"/>
              <a:gd name="connsiteY12-7876" fmla="*/ 8471 h 10000"/>
              <a:gd name="connsiteX13-7877" fmla="*/ 3034 w 10000"/>
              <a:gd name="connsiteY13-7878" fmla="*/ 8471 h 10000"/>
              <a:gd name="connsiteX14-7879" fmla="*/ 3689 w 10000"/>
              <a:gd name="connsiteY14-7880" fmla="*/ 8626 h 10000"/>
              <a:gd name="connsiteX15-7881" fmla="*/ 4344 w 10000"/>
              <a:gd name="connsiteY15-7882" fmla="*/ 8626 h 10000"/>
              <a:gd name="connsiteX16-7883" fmla="*/ 5000 w 10000"/>
              <a:gd name="connsiteY16-7884" fmla="*/ 8626 h 10000"/>
              <a:gd name="connsiteX17-7885" fmla="*/ 5656 w 10000"/>
              <a:gd name="connsiteY17-7886" fmla="*/ 8626 h 10000"/>
              <a:gd name="connsiteX18-7887" fmla="*/ 6312 w 10000"/>
              <a:gd name="connsiteY18-7888" fmla="*/ 8626 h 10000"/>
              <a:gd name="connsiteX19-7889" fmla="*/ 6749 w 10000"/>
              <a:gd name="connsiteY19-7890" fmla="*/ 8471 h 10000"/>
              <a:gd name="connsiteX20-7891" fmla="*/ 7404 w 10000"/>
              <a:gd name="connsiteY20-7892" fmla="*/ 8162 h 10000"/>
              <a:gd name="connsiteX21-7893" fmla="*/ 10000 w 10000"/>
              <a:gd name="connsiteY21-7894" fmla="*/ 8763 h 10000"/>
              <a:gd name="connsiteX22-7895" fmla="*/ 9782 w 10000"/>
              <a:gd name="connsiteY22-7896" fmla="*/ 8918 h 10000"/>
              <a:gd name="connsiteX23-7897" fmla="*/ 9563 w 10000"/>
              <a:gd name="connsiteY23-7898" fmla="*/ 9071 h 10000"/>
              <a:gd name="connsiteX24-7899" fmla="*/ 9345 w 10000"/>
              <a:gd name="connsiteY24-7900" fmla="*/ 9228 h 10000"/>
              <a:gd name="connsiteX25-7901" fmla="*/ 8908 w 10000"/>
              <a:gd name="connsiteY25-7902" fmla="*/ 9382 h 10000"/>
              <a:gd name="connsiteX26-7903" fmla="*/ 8470 w 10000"/>
              <a:gd name="connsiteY26-7904" fmla="*/ 9533 h 10000"/>
              <a:gd name="connsiteX27-7905" fmla="*/ 7623 w 10000"/>
              <a:gd name="connsiteY27-7906" fmla="*/ 9847 h 10000"/>
              <a:gd name="connsiteX28-7907" fmla="*/ 6749 w 10000"/>
              <a:gd name="connsiteY28-7908" fmla="*/ 10000 h 10000"/>
              <a:gd name="connsiteX29-7909" fmla="*/ 5875 w 10000"/>
              <a:gd name="connsiteY29-7910" fmla="*/ 10000 h 10000"/>
              <a:gd name="connsiteX30-7911" fmla="*/ 5219 w 10000"/>
              <a:gd name="connsiteY30-7912" fmla="*/ 10000 h 10000"/>
              <a:gd name="connsiteX31-7913" fmla="*/ 4564 w 10000"/>
              <a:gd name="connsiteY31-7914" fmla="*/ 10000 h 10000"/>
              <a:gd name="connsiteX32-7915" fmla="*/ 4126 w 10000"/>
              <a:gd name="connsiteY32-7916" fmla="*/ 10000 h 10000"/>
              <a:gd name="connsiteX33-7917" fmla="*/ 3469 w 10000"/>
              <a:gd name="connsiteY33-7918" fmla="*/ 10000 h 10000"/>
              <a:gd name="connsiteX34-7919" fmla="*/ 3034 w 10000"/>
              <a:gd name="connsiteY34-7920" fmla="*/ 9847 h 10000"/>
              <a:gd name="connsiteX35-7921" fmla="*/ 2597 w 10000"/>
              <a:gd name="connsiteY35-7922" fmla="*/ 9847 h 10000"/>
              <a:gd name="connsiteX36-7923" fmla="*/ 2186 w 10000"/>
              <a:gd name="connsiteY36-7924" fmla="*/ 9690 h 10000"/>
              <a:gd name="connsiteX37-7925" fmla="*/ 1748 w 10000"/>
              <a:gd name="connsiteY37-7926" fmla="*/ 9533 h 10000"/>
              <a:gd name="connsiteX38-7927" fmla="*/ 1531 w 10000"/>
              <a:gd name="connsiteY38-7928" fmla="*/ 9382 h 10000"/>
              <a:gd name="connsiteX39-7929" fmla="*/ 1093 w 10000"/>
              <a:gd name="connsiteY39-7930" fmla="*/ 9071 h 10000"/>
              <a:gd name="connsiteX40-7931" fmla="*/ 875 w 10000"/>
              <a:gd name="connsiteY40-7932" fmla="*/ 8763 h 10000"/>
              <a:gd name="connsiteX41-7933" fmla="*/ 656 w 10000"/>
              <a:gd name="connsiteY41-7934" fmla="*/ 8318 h 10000"/>
              <a:gd name="connsiteX42-7935" fmla="*/ 437 w 10000"/>
              <a:gd name="connsiteY42-7936" fmla="*/ 8008 h 10000"/>
              <a:gd name="connsiteX43-7937" fmla="*/ 219 w 10000"/>
              <a:gd name="connsiteY43-7938" fmla="*/ 7698 h 10000"/>
              <a:gd name="connsiteX44-7939" fmla="*/ 219 w 10000"/>
              <a:gd name="connsiteY44-7940" fmla="*/ 7390 h 10000"/>
              <a:gd name="connsiteX45-7941" fmla="*/ 0 w 10000"/>
              <a:gd name="connsiteY45-7942" fmla="*/ 7079 h 10000"/>
              <a:gd name="connsiteX46-7943" fmla="*/ 0 w 10000"/>
              <a:gd name="connsiteY46-7944" fmla="*/ 6615 h 10000"/>
              <a:gd name="connsiteX47-7945" fmla="*/ 0 w 10000"/>
              <a:gd name="connsiteY47-7946" fmla="*/ 6304 h 10000"/>
              <a:gd name="connsiteX48-7947" fmla="*/ 0 w 10000"/>
              <a:gd name="connsiteY48-7948" fmla="*/ 5685 h 10000"/>
              <a:gd name="connsiteX49-7949" fmla="*/ 0 w 10000"/>
              <a:gd name="connsiteY49-7950" fmla="*/ 5225 h 10000"/>
              <a:gd name="connsiteX50-7951" fmla="*/ 0 w 10000"/>
              <a:gd name="connsiteY50-7952" fmla="*/ 4623 h 10000"/>
              <a:gd name="connsiteX51-7953" fmla="*/ 0 w 10000"/>
              <a:gd name="connsiteY51-7954" fmla="*/ 2148 h 10000"/>
              <a:gd name="connsiteX52-7955" fmla="*/ 1093 w 10000"/>
              <a:gd name="connsiteY52-7956" fmla="*/ 0 h 10000"/>
              <a:gd name="connsiteX0-7957" fmla="*/ 1093 w 10000"/>
              <a:gd name="connsiteY0-7958" fmla="*/ 0 h 10000"/>
              <a:gd name="connsiteX1-7959" fmla="*/ 1093 w 10000"/>
              <a:gd name="connsiteY1-7960" fmla="*/ 1528 h 10000"/>
              <a:gd name="connsiteX2-7961" fmla="*/ 1093 w 10000"/>
              <a:gd name="connsiteY2-7962" fmla="*/ 2302 h 10000"/>
              <a:gd name="connsiteX3-7963" fmla="*/ 1093 w 10000"/>
              <a:gd name="connsiteY3-7964" fmla="*/ 2920 h 10000"/>
              <a:gd name="connsiteX4-7965" fmla="*/ 875 w 10000"/>
              <a:gd name="connsiteY4-7966" fmla="*/ 3539 h 10000"/>
              <a:gd name="connsiteX5-7967" fmla="*/ 875 w 10000"/>
              <a:gd name="connsiteY5-7968" fmla="*/ 4314 h 10000"/>
              <a:gd name="connsiteX6-7969" fmla="*/ 1093 w 10000"/>
              <a:gd name="connsiteY6-7970" fmla="*/ 5843 h 10000"/>
              <a:gd name="connsiteX7-7971" fmla="*/ 1093 w 10000"/>
              <a:gd name="connsiteY7-7972" fmla="*/ 6459 h 10000"/>
              <a:gd name="connsiteX8-7973" fmla="*/ 1311 w 10000"/>
              <a:gd name="connsiteY8-7974" fmla="*/ 7079 h 10000"/>
              <a:gd name="connsiteX9-7975" fmla="*/ 1531 w 10000"/>
              <a:gd name="connsiteY9-7976" fmla="*/ 7543 h 10000"/>
              <a:gd name="connsiteX10-7977" fmla="*/ 1748 w 10000"/>
              <a:gd name="connsiteY10-7978" fmla="*/ 8008 h 10000"/>
              <a:gd name="connsiteX11-7979" fmla="*/ 1968 w 10000"/>
              <a:gd name="connsiteY11-7980" fmla="*/ 8162 h 10000"/>
              <a:gd name="connsiteX12-7981" fmla="*/ 2405 w 10000"/>
              <a:gd name="connsiteY12-7982" fmla="*/ 8471 h 10000"/>
              <a:gd name="connsiteX13-7983" fmla="*/ 3034 w 10000"/>
              <a:gd name="connsiteY13-7984" fmla="*/ 8471 h 10000"/>
              <a:gd name="connsiteX14-7985" fmla="*/ 3689 w 10000"/>
              <a:gd name="connsiteY14-7986" fmla="*/ 8626 h 10000"/>
              <a:gd name="connsiteX15-7987" fmla="*/ 4344 w 10000"/>
              <a:gd name="connsiteY15-7988" fmla="*/ 8626 h 10000"/>
              <a:gd name="connsiteX16-7989" fmla="*/ 5000 w 10000"/>
              <a:gd name="connsiteY16-7990" fmla="*/ 8626 h 10000"/>
              <a:gd name="connsiteX17-7991" fmla="*/ 5656 w 10000"/>
              <a:gd name="connsiteY17-7992" fmla="*/ 8626 h 10000"/>
              <a:gd name="connsiteX18-7993" fmla="*/ 6312 w 10000"/>
              <a:gd name="connsiteY18-7994" fmla="*/ 8626 h 10000"/>
              <a:gd name="connsiteX19-7995" fmla="*/ 6749 w 10000"/>
              <a:gd name="connsiteY19-7996" fmla="*/ 8471 h 10000"/>
              <a:gd name="connsiteX20-7997" fmla="*/ 7404 w 10000"/>
              <a:gd name="connsiteY20-7998" fmla="*/ 8162 h 10000"/>
              <a:gd name="connsiteX21-7999" fmla="*/ 10000 w 10000"/>
              <a:gd name="connsiteY21-8000" fmla="*/ 8763 h 10000"/>
              <a:gd name="connsiteX22-8001" fmla="*/ 9782 w 10000"/>
              <a:gd name="connsiteY22-8002" fmla="*/ 8918 h 10000"/>
              <a:gd name="connsiteX23-8003" fmla="*/ 9563 w 10000"/>
              <a:gd name="connsiteY23-8004" fmla="*/ 9071 h 10000"/>
              <a:gd name="connsiteX24-8005" fmla="*/ 9345 w 10000"/>
              <a:gd name="connsiteY24-8006" fmla="*/ 9228 h 10000"/>
              <a:gd name="connsiteX25-8007" fmla="*/ 8908 w 10000"/>
              <a:gd name="connsiteY25-8008" fmla="*/ 9382 h 10000"/>
              <a:gd name="connsiteX26-8009" fmla="*/ 8470 w 10000"/>
              <a:gd name="connsiteY26-8010" fmla="*/ 9533 h 10000"/>
              <a:gd name="connsiteX27-8011" fmla="*/ 7623 w 10000"/>
              <a:gd name="connsiteY27-8012" fmla="*/ 9847 h 10000"/>
              <a:gd name="connsiteX28-8013" fmla="*/ 6749 w 10000"/>
              <a:gd name="connsiteY28-8014" fmla="*/ 10000 h 10000"/>
              <a:gd name="connsiteX29-8015" fmla="*/ 5875 w 10000"/>
              <a:gd name="connsiteY29-8016" fmla="*/ 10000 h 10000"/>
              <a:gd name="connsiteX30-8017" fmla="*/ 5219 w 10000"/>
              <a:gd name="connsiteY30-8018" fmla="*/ 10000 h 10000"/>
              <a:gd name="connsiteX31-8019" fmla="*/ 4564 w 10000"/>
              <a:gd name="connsiteY31-8020" fmla="*/ 10000 h 10000"/>
              <a:gd name="connsiteX32-8021" fmla="*/ 4126 w 10000"/>
              <a:gd name="connsiteY32-8022" fmla="*/ 10000 h 10000"/>
              <a:gd name="connsiteX33-8023" fmla="*/ 3469 w 10000"/>
              <a:gd name="connsiteY33-8024" fmla="*/ 10000 h 10000"/>
              <a:gd name="connsiteX34-8025" fmla="*/ 3034 w 10000"/>
              <a:gd name="connsiteY34-8026" fmla="*/ 9847 h 10000"/>
              <a:gd name="connsiteX35-8027" fmla="*/ 2597 w 10000"/>
              <a:gd name="connsiteY35-8028" fmla="*/ 9847 h 10000"/>
              <a:gd name="connsiteX36-8029" fmla="*/ 2186 w 10000"/>
              <a:gd name="connsiteY36-8030" fmla="*/ 9690 h 10000"/>
              <a:gd name="connsiteX37-8031" fmla="*/ 1748 w 10000"/>
              <a:gd name="connsiteY37-8032" fmla="*/ 9533 h 10000"/>
              <a:gd name="connsiteX38-8033" fmla="*/ 1531 w 10000"/>
              <a:gd name="connsiteY38-8034" fmla="*/ 9382 h 10000"/>
              <a:gd name="connsiteX39-8035" fmla="*/ 1093 w 10000"/>
              <a:gd name="connsiteY39-8036" fmla="*/ 9071 h 10000"/>
              <a:gd name="connsiteX40-8037" fmla="*/ 875 w 10000"/>
              <a:gd name="connsiteY40-8038" fmla="*/ 8763 h 10000"/>
              <a:gd name="connsiteX41-8039" fmla="*/ 656 w 10000"/>
              <a:gd name="connsiteY41-8040" fmla="*/ 8318 h 10000"/>
              <a:gd name="connsiteX42-8041" fmla="*/ 437 w 10000"/>
              <a:gd name="connsiteY42-8042" fmla="*/ 8008 h 10000"/>
              <a:gd name="connsiteX43-8043" fmla="*/ 219 w 10000"/>
              <a:gd name="connsiteY43-8044" fmla="*/ 7698 h 10000"/>
              <a:gd name="connsiteX44-8045" fmla="*/ 219 w 10000"/>
              <a:gd name="connsiteY44-8046" fmla="*/ 7390 h 10000"/>
              <a:gd name="connsiteX45-8047" fmla="*/ 0 w 10000"/>
              <a:gd name="connsiteY45-8048" fmla="*/ 7079 h 10000"/>
              <a:gd name="connsiteX46-8049" fmla="*/ 0 w 10000"/>
              <a:gd name="connsiteY46-8050" fmla="*/ 6615 h 10000"/>
              <a:gd name="connsiteX47-8051" fmla="*/ 0 w 10000"/>
              <a:gd name="connsiteY47-8052" fmla="*/ 6304 h 10000"/>
              <a:gd name="connsiteX48-8053" fmla="*/ 0 w 10000"/>
              <a:gd name="connsiteY48-8054" fmla="*/ 5685 h 10000"/>
              <a:gd name="connsiteX49-8055" fmla="*/ 0 w 10000"/>
              <a:gd name="connsiteY49-8056" fmla="*/ 5225 h 10000"/>
              <a:gd name="connsiteX50-8057" fmla="*/ 0 w 10000"/>
              <a:gd name="connsiteY50-8058" fmla="*/ 4623 h 10000"/>
              <a:gd name="connsiteX51-8059" fmla="*/ 0 w 10000"/>
              <a:gd name="connsiteY51-8060" fmla="*/ 2148 h 10000"/>
              <a:gd name="connsiteX0-8061" fmla="*/ 1093 w 10000"/>
              <a:gd name="connsiteY0-8062" fmla="*/ 0 h 10000"/>
              <a:gd name="connsiteX1-8063" fmla="*/ 1093 w 10000"/>
              <a:gd name="connsiteY1-8064" fmla="*/ 2302 h 10000"/>
              <a:gd name="connsiteX2-8065" fmla="*/ 1093 w 10000"/>
              <a:gd name="connsiteY2-8066" fmla="*/ 2920 h 10000"/>
              <a:gd name="connsiteX3-8067" fmla="*/ 875 w 10000"/>
              <a:gd name="connsiteY3-8068" fmla="*/ 3539 h 10000"/>
              <a:gd name="connsiteX4-8069" fmla="*/ 875 w 10000"/>
              <a:gd name="connsiteY4-8070" fmla="*/ 4314 h 10000"/>
              <a:gd name="connsiteX5-8071" fmla="*/ 1093 w 10000"/>
              <a:gd name="connsiteY5-8072" fmla="*/ 5843 h 10000"/>
              <a:gd name="connsiteX6-8073" fmla="*/ 1093 w 10000"/>
              <a:gd name="connsiteY6-8074" fmla="*/ 6459 h 10000"/>
              <a:gd name="connsiteX7-8075" fmla="*/ 1311 w 10000"/>
              <a:gd name="connsiteY7-8076" fmla="*/ 7079 h 10000"/>
              <a:gd name="connsiteX8-8077" fmla="*/ 1531 w 10000"/>
              <a:gd name="connsiteY8-8078" fmla="*/ 7543 h 10000"/>
              <a:gd name="connsiteX9-8079" fmla="*/ 1748 w 10000"/>
              <a:gd name="connsiteY9-8080" fmla="*/ 8008 h 10000"/>
              <a:gd name="connsiteX10-8081" fmla="*/ 1968 w 10000"/>
              <a:gd name="connsiteY10-8082" fmla="*/ 8162 h 10000"/>
              <a:gd name="connsiteX11-8083" fmla="*/ 2405 w 10000"/>
              <a:gd name="connsiteY11-8084" fmla="*/ 8471 h 10000"/>
              <a:gd name="connsiteX12-8085" fmla="*/ 3034 w 10000"/>
              <a:gd name="connsiteY12-8086" fmla="*/ 8471 h 10000"/>
              <a:gd name="connsiteX13-8087" fmla="*/ 3689 w 10000"/>
              <a:gd name="connsiteY13-8088" fmla="*/ 8626 h 10000"/>
              <a:gd name="connsiteX14-8089" fmla="*/ 4344 w 10000"/>
              <a:gd name="connsiteY14-8090" fmla="*/ 8626 h 10000"/>
              <a:gd name="connsiteX15-8091" fmla="*/ 5000 w 10000"/>
              <a:gd name="connsiteY15-8092" fmla="*/ 8626 h 10000"/>
              <a:gd name="connsiteX16-8093" fmla="*/ 5656 w 10000"/>
              <a:gd name="connsiteY16-8094" fmla="*/ 8626 h 10000"/>
              <a:gd name="connsiteX17-8095" fmla="*/ 6312 w 10000"/>
              <a:gd name="connsiteY17-8096" fmla="*/ 8626 h 10000"/>
              <a:gd name="connsiteX18-8097" fmla="*/ 6749 w 10000"/>
              <a:gd name="connsiteY18-8098" fmla="*/ 8471 h 10000"/>
              <a:gd name="connsiteX19-8099" fmla="*/ 7404 w 10000"/>
              <a:gd name="connsiteY19-8100" fmla="*/ 8162 h 10000"/>
              <a:gd name="connsiteX20-8101" fmla="*/ 10000 w 10000"/>
              <a:gd name="connsiteY20-8102" fmla="*/ 8763 h 10000"/>
              <a:gd name="connsiteX21-8103" fmla="*/ 9782 w 10000"/>
              <a:gd name="connsiteY21-8104" fmla="*/ 8918 h 10000"/>
              <a:gd name="connsiteX22-8105" fmla="*/ 9563 w 10000"/>
              <a:gd name="connsiteY22-8106" fmla="*/ 9071 h 10000"/>
              <a:gd name="connsiteX23-8107" fmla="*/ 9345 w 10000"/>
              <a:gd name="connsiteY23-8108" fmla="*/ 9228 h 10000"/>
              <a:gd name="connsiteX24-8109" fmla="*/ 8908 w 10000"/>
              <a:gd name="connsiteY24-8110" fmla="*/ 9382 h 10000"/>
              <a:gd name="connsiteX25-8111" fmla="*/ 8470 w 10000"/>
              <a:gd name="connsiteY25-8112" fmla="*/ 9533 h 10000"/>
              <a:gd name="connsiteX26-8113" fmla="*/ 7623 w 10000"/>
              <a:gd name="connsiteY26-8114" fmla="*/ 9847 h 10000"/>
              <a:gd name="connsiteX27-8115" fmla="*/ 6749 w 10000"/>
              <a:gd name="connsiteY27-8116" fmla="*/ 10000 h 10000"/>
              <a:gd name="connsiteX28-8117" fmla="*/ 5875 w 10000"/>
              <a:gd name="connsiteY28-8118" fmla="*/ 10000 h 10000"/>
              <a:gd name="connsiteX29-8119" fmla="*/ 5219 w 10000"/>
              <a:gd name="connsiteY29-8120" fmla="*/ 10000 h 10000"/>
              <a:gd name="connsiteX30-8121" fmla="*/ 4564 w 10000"/>
              <a:gd name="connsiteY30-8122" fmla="*/ 10000 h 10000"/>
              <a:gd name="connsiteX31-8123" fmla="*/ 4126 w 10000"/>
              <a:gd name="connsiteY31-8124" fmla="*/ 10000 h 10000"/>
              <a:gd name="connsiteX32-8125" fmla="*/ 3469 w 10000"/>
              <a:gd name="connsiteY32-8126" fmla="*/ 10000 h 10000"/>
              <a:gd name="connsiteX33-8127" fmla="*/ 3034 w 10000"/>
              <a:gd name="connsiteY33-8128" fmla="*/ 9847 h 10000"/>
              <a:gd name="connsiteX34-8129" fmla="*/ 2597 w 10000"/>
              <a:gd name="connsiteY34-8130" fmla="*/ 9847 h 10000"/>
              <a:gd name="connsiteX35-8131" fmla="*/ 2186 w 10000"/>
              <a:gd name="connsiteY35-8132" fmla="*/ 9690 h 10000"/>
              <a:gd name="connsiteX36-8133" fmla="*/ 1748 w 10000"/>
              <a:gd name="connsiteY36-8134" fmla="*/ 9533 h 10000"/>
              <a:gd name="connsiteX37-8135" fmla="*/ 1531 w 10000"/>
              <a:gd name="connsiteY37-8136" fmla="*/ 9382 h 10000"/>
              <a:gd name="connsiteX38-8137" fmla="*/ 1093 w 10000"/>
              <a:gd name="connsiteY38-8138" fmla="*/ 9071 h 10000"/>
              <a:gd name="connsiteX39-8139" fmla="*/ 875 w 10000"/>
              <a:gd name="connsiteY39-8140" fmla="*/ 8763 h 10000"/>
              <a:gd name="connsiteX40-8141" fmla="*/ 656 w 10000"/>
              <a:gd name="connsiteY40-8142" fmla="*/ 8318 h 10000"/>
              <a:gd name="connsiteX41-8143" fmla="*/ 437 w 10000"/>
              <a:gd name="connsiteY41-8144" fmla="*/ 8008 h 10000"/>
              <a:gd name="connsiteX42-8145" fmla="*/ 219 w 10000"/>
              <a:gd name="connsiteY42-8146" fmla="*/ 7698 h 10000"/>
              <a:gd name="connsiteX43-8147" fmla="*/ 219 w 10000"/>
              <a:gd name="connsiteY43-8148" fmla="*/ 7390 h 10000"/>
              <a:gd name="connsiteX44-8149" fmla="*/ 0 w 10000"/>
              <a:gd name="connsiteY44-8150" fmla="*/ 7079 h 10000"/>
              <a:gd name="connsiteX45-8151" fmla="*/ 0 w 10000"/>
              <a:gd name="connsiteY45-8152" fmla="*/ 6615 h 10000"/>
              <a:gd name="connsiteX46-8153" fmla="*/ 0 w 10000"/>
              <a:gd name="connsiteY46-8154" fmla="*/ 6304 h 10000"/>
              <a:gd name="connsiteX47-8155" fmla="*/ 0 w 10000"/>
              <a:gd name="connsiteY47-8156" fmla="*/ 5685 h 10000"/>
              <a:gd name="connsiteX48-8157" fmla="*/ 0 w 10000"/>
              <a:gd name="connsiteY48-8158" fmla="*/ 5225 h 10000"/>
              <a:gd name="connsiteX49-8159" fmla="*/ 0 w 10000"/>
              <a:gd name="connsiteY49-8160" fmla="*/ 4623 h 10000"/>
              <a:gd name="connsiteX50-8161" fmla="*/ 0 w 10000"/>
              <a:gd name="connsiteY50-8162" fmla="*/ 2148 h 10000"/>
              <a:gd name="connsiteX0-8163" fmla="*/ 1093 w 10000"/>
              <a:gd name="connsiteY0-8164" fmla="*/ 154 h 7852"/>
              <a:gd name="connsiteX1-8165" fmla="*/ 1093 w 10000"/>
              <a:gd name="connsiteY1-8166" fmla="*/ 772 h 7852"/>
              <a:gd name="connsiteX2-8167" fmla="*/ 875 w 10000"/>
              <a:gd name="connsiteY2-8168" fmla="*/ 1391 h 7852"/>
              <a:gd name="connsiteX3-8169" fmla="*/ 875 w 10000"/>
              <a:gd name="connsiteY3-8170" fmla="*/ 2166 h 7852"/>
              <a:gd name="connsiteX4-8171" fmla="*/ 1093 w 10000"/>
              <a:gd name="connsiteY4-8172" fmla="*/ 3695 h 7852"/>
              <a:gd name="connsiteX5-8173" fmla="*/ 1093 w 10000"/>
              <a:gd name="connsiteY5-8174" fmla="*/ 4311 h 7852"/>
              <a:gd name="connsiteX6-8175" fmla="*/ 1311 w 10000"/>
              <a:gd name="connsiteY6-8176" fmla="*/ 4931 h 7852"/>
              <a:gd name="connsiteX7-8177" fmla="*/ 1531 w 10000"/>
              <a:gd name="connsiteY7-8178" fmla="*/ 5395 h 7852"/>
              <a:gd name="connsiteX8-8179" fmla="*/ 1748 w 10000"/>
              <a:gd name="connsiteY8-8180" fmla="*/ 5860 h 7852"/>
              <a:gd name="connsiteX9-8181" fmla="*/ 1968 w 10000"/>
              <a:gd name="connsiteY9-8182" fmla="*/ 6014 h 7852"/>
              <a:gd name="connsiteX10-8183" fmla="*/ 2405 w 10000"/>
              <a:gd name="connsiteY10-8184" fmla="*/ 6323 h 7852"/>
              <a:gd name="connsiteX11-8185" fmla="*/ 3034 w 10000"/>
              <a:gd name="connsiteY11-8186" fmla="*/ 6323 h 7852"/>
              <a:gd name="connsiteX12-8187" fmla="*/ 3689 w 10000"/>
              <a:gd name="connsiteY12-8188" fmla="*/ 6478 h 7852"/>
              <a:gd name="connsiteX13-8189" fmla="*/ 4344 w 10000"/>
              <a:gd name="connsiteY13-8190" fmla="*/ 6478 h 7852"/>
              <a:gd name="connsiteX14-8191" fmla="*/ 5000 w 10000"/>
              <a:gd name="connsiteY14-8192" fmla="*/ 6478 h 7852"/>
              <a:gd name="connsiteX15-8193" fmla="*/ 5656 w 10000"/>
              <a:gd name="connsiteY15-8194" fmla="*/ 6478 h 7852"/>
              <a:gd name="connsiteX16-8195" fmla="*/ 6312 w 10000"/>
              <a:gd name="connsiteY16-8196" fmla="*/ 6478 h 7852"/>
              <a:gd name="connsiteX17-8197" fmla="*/ 6749 w 10000"/>
              <a:gd name="connsiteY17-8198" fmla="*/ 6323 h 7852"/>
              <a:gd name="connsiteX18-8199" fmla="*/ 7404 w 10000"/>
              <a:gd name="connsiteY18-8200" fmla="*/ 6014 h 7852"/>
              <a:gd name="connsiteX19-8201" fmla="*/ 10000 w 10000"/>
              <a:gd name="connsiteY19-8202" fmla="*/ 6615 h 7852"/>
              <a:gd name="connsiteX20-8203" fmla="*/ 9782 w 10000"/>
              <a:gd name="connsiteY20-8204" fmla="*/ 6770 h 7852"/>
              <a:gd name="connsiteX21-8205" fmla="*/ 9563 w 10000"/>
              <a:gd name="connsiteY21-8206" fmla="*/ 6923 h 7852"/>
              <a:gd name="connsiteX22-8207" fmla="*/ 9345 w 10000"/>
              <a:gd name="connsiteY22-8208" fmla="*/ 7080 h 7852"/>
              <a:gd name="connsiteX23-8209" fmla="*/ 8908 w 10000"/>
              <a:gd name="connsiteY23-8210" fmla="*/ 7234 h 7852"/>
              <a:gd name="connsiteX24-8211" fmla="*/ 8470 w 10000"/>
              <a:gd name="connsiteY24-8212" fmla="*/ 7385 h 7852"/>
              <a:gd name="connsiteX25-8213" fmla="*/ 7623 w 10000"/>
              <a:gd name="connsiteY25-8214" fmla="*/ 7699 h 7852"/>
              <a:gd name="connsiteX26-8215" fmla="*/ 6749 w 10000"/>
              <a:gd name="connsiteY26-8216" fmla="*/ 7852 h 7852"/>
              <a:gd name="connsiteX27-8217" fmla="*/ 5875 w 10000"/>
              <a:gd name="connsiteY27-8218" fmla="*/ 7852 h 7852"/>
              <a:gd name="connsiteX28-8219" fmla="*/ 5219 w 10000"/>
              <a:gd name="connsiteY28-8220" fmla="*/ 7852 h 7852"/>
              <a:gd name="connsiteX29-8221" fmla="*/ 4564 w 10000"/>
              <a:gd name="connsiteY29-8222" fmla="*/ 7852 h 7852"/>
              <a:gd name="connsiteX30-8223" fmla="*/ 4126 w 10000"/>
              <a:gd name="connsiteY30-8224" fmla="*/ 7852 h 7852"/>
              <a:gd name="connsiteX31-8225" fmla="*/ 3469 w 10000"/>
              <a:gd name="connsiteY31-8226" fmla="*/ 7852 h 7852"/>
              <a:gd name="connsiteX32-8227" fmla="*/ 3034 w 10000"/>
              <a:gd name="connsiteY32-8228" fmla="*/ 7699 h 7852"/>
              <a:gd name="connsiteX33-8229" fmla="*/ 2597 w 10000"/>
              <a:gd name="connsiteY33-8230" fmla="*/ 7699 h 7852"/>
              <a:gd name="connsiteX34-8231" fmla="*/ 2186 w 10000"/>
              <a:gd name="connsiteY34-8232" fmla="*/ 7542 h 7852"/>
              <a:gd name="connsiteX35-8233" fmla="*/ 1748 w 10000"/>
              <a:gd name="connsiteY35-8234" fmla="*/ 7385 h 7852"/>
              <a:gd name="connsiteX36-8235" fmla="*/ 1531 w 10000"/>
              <a:gd name="connsiteY36-8236" fmla="*/ 7234 h 7852"/>
              <a:gd name="connsiteX37-8237" fmla="*/ 1093 w 10000"/>
              <a:gd name="connsiteY37-8238" fmla="*/ 6923 h 7852"/>
              <a:gd name="connsiteX38-8239" fmla="*/ 875 w 10000"/>
              <a:gd name="connsiteY38-8240" fmla="*/ 6615 h 7852"/>
              <a:gd name="connsiteX39-8241" fmla="*/ 656 w 10000"/>
              <a:gd name="connsiteY39-8242" fmla="*/ 6170 h 7852"/>
              <a:gd name="connsiteX40-8243" fmla="*/ 437 w 10000"/>
              <a:gd name="connsiteY40-8244" fmla="*/ 5860 h 7852"/>
              <a:gd name="connsiteX41-8245" fmla="*/ 219 w 10000"/>
              <a:gd name="connsiteY41-8246" fmla="*/ 5550 h 7852"/>
              <a:gd name="connsiteX42-8247" fmla="*/ 219 w 10000"/>
              <a:gd name="connsiteY42-8248" fmla="*/ 5242 h 7852"/>
              <a:gd name="connsiteX43-8249" fmla="*/ 0 w 10000"/>
              <a:gd name="connsiteY43-8250" fmla="*/ 4931 h 7852"/>
              <a:gd name="connsiteX44-8251" fmla="*/ 0 w 10000"/>
              <a:gd name="connsiteY44-8252" fmla="*/ 4467 h 7852"/>
              <a:gd name="connsiteX45-8253" fmla="*/ 0 w 10000"/>
              <a:gd name="connsiteY45-8254" fmla="*/ 4156 h 7852"/>
              <a:gd name="connsiteX46-8255" fmla="*/ 0 w 10000"/>
              <a:gd name="connsiteY46-8256" fmla="*/ 3537 h 7852"/>
              <a:gd name="connsiteX47-8257" fmla="*/ 0 w 10000"/>
              <a:gd name="connsiteY47-8258" fmla="*/ 3077 h 7852"/>
              <a:gd name="connsiteX48-8259" fmla="*/ 0 w 10000"/>
              <a:gd name="connsiteY48-8260" fmla="*/ 2475 h 7852"/>
              <a:gd name="connsiteX49-8261" fmla="*/ 0 w 10000"/>
              <a:gd name="connsiteY49-8262" fmla="*/ 0 h 7852"/>
              <a:gd name="connsiteX0-8263" fmla="*/ 1093 w 10000"/>
              <a:gd name="connsiteY0-8264" fmla="*/ 0 h 9804"/>
              <a:gd name="connsiteX1-8265" fmla="*/ 1093 w 10000"/>
              <a:gd name="connsiteY1-8266" fmla="*/ 787 h 9804"/>
              <a:gd name="connsiteX2-8267" fmla="*/ 875 w 10000"/>
              <a:gd name="connsiteY2-8268" fmla="*/ 1576 h 9804"/>
              <a:gd name="connsiteX3-8269" fmla="*/ 875 w 10000"/>
              <a:gd name="connsiteY3-8270" fmla="*/ 2563 h 9804"/>
              <a:gd name="connsiteX4-8271" fmla="*/ 1093 w 10000"/>
              <a:gd name="connsiteY4-8272" fmla="*/ 4510 h 9804"/>
              <a:gd name="connsiteX5-8273" fmla="*/ 1093 w 10000"/>
              <a:gd name="connsiteY5-8274" fmla="*/ 5294 h 9804"/>
              <a:gd name="connsiteX6-8275" fmla="*/ 1311 w 10000"/>
              <a:gd name="connsiteY6-8276" fmla="*/ 6084 h 9804"/>
              <a:gd name="connsiteX7-8277" fmla="*/ 1531 w 10000"/>
              <a:gd name="connsiteY7-8278" fmla="*/ 6675 h 9804"/>
              <a:gd name="connsiteX8-8279" fmla="*/ 1748 w 10000"/>
              <a:gd name="connsiteY8-8280" fmla="*/ 7267 h 9804"/>
              <a:gd name="connsiteX9-8281" fmla="*/ 1968 w 10000"/>
              <a:gd name="connsiteY9-8282" fmla="*/ 7463 h 9804"/>
              <a:gd name="connsiteX10-8283" fmla="*/ 2405 w 10000"/>
              <a:gd name="connsiteY10-8284" fmla="*/ 7857 h 9804"/>
              <a:gd name="connsiteX11-8285" fmla="*/ 3034 w 10000"/>
              <a:gd name="connsiteY11-8286" fmla="*/ 7857 h 9804"/>
              <a:gd name="connsiteX12-8287" fmla="*/ 3689 w 10000"/>
              <a:gd name="connsiteY12-8288" fmla="*/ 8054 h 9804"/>
              <a:gd name="connsiteX13-8289" fmla="*/ 4344 w 10000"/>
              <a:gd name="connsiteY13-8290" fmla="*/ 8054 h 9804"/>
              <a:gd name="connsiteX14-8291" fmla="*/ 5000 w 10000"/>
              <a:gd name="connsiteY14-8292" fmla="*/ 8054 h 9804"/>
              <a:gd name="connsiteX15-8293" fmla="*/ 5656 w 10000"/>
              <a:gd name="connsiteY15-8294" fmla="*/ 8054 h 9804"/>
              <a:gd name="connsiteX16-8295" fmla="*/ 6312 w 10000"/>
              <a:gd name="connsiteY16-8296" fmla="*/ 8054 h 9804"/>
              <a:gd name="connsiteX17-8297" fmla="*/ 6749 w 10000"/>
              <a:gd name="connsiteY17-8298" fmla="*/ 7857 h 9804"/>
              <a:gd name="connsiteX18-8299" fmla="*/ 7404 w 10000"/>
              <a:gd name="connsiteY18-8300" fmla="*/ 7463 h 9804"/>
              <a:gd name="connsiteX19-8301" fmla="*/ 10000 w 10000"/>
              <a:gd name="connsiteY19-8302" fmla="*/ 8229 h 9804"/>
              <a:gd name="connsiteX20-8303" fmla="*/ 9782 w 10000"/>
              <a:gd name="connsiteY20-8304" fmla="*/ 8426 h 9804"/>
              <a:gd name="connsiteX21-8305" fmla="*/ 9563 w 10000"/>
              <a:gd name="connsiteY21-8306" fmla="*/ 8621 h 9804"/>
              <a:gd name="connsiteX22-8307" fmla="*/ 9345 w 10000"/>
              <a:gd name="connsiteY22-8308" fmla="*/ 8821 h 9804"/>
              <a:gd name="connsiteX23-8309" fmla="*/ 8908 w 10000"/>
              <a:gd name="connsiteY23-8310" fmla="*/ 9017 h 9804"/>
              <a:gd name="connsiteX24-8311" fmla="*/ 8470 w 10000"/>
              <a:gd name="connsiteY24-8312" fmla="*/ 9209 h 9804"/>
              <a:gd name="connsiteX25-8313" fmla="*/ 7623 w 10000"/>
              <a:gd name="connsiteY25-8314" fmla="*/ 9609 h 9804"/>
              <a:gd name="connsiteX26-8315" fmla="*/ 6749 w 10000"/>
              <a:gd name="connsiteY26-8316" fmla="*/ 9804 h 9804"/>
              <a:gd name="connsiteX27-8317" fmla="*/ 5875 w 10000"/>
              <a:gd name="connsiteY27-8318" fmla="*/ 9804 h 9804"/>
              <a:gd name="connsiteX28-8319" fmla="*/ 5219 w 10000"/>
              <a:gd name="connsiteY28-8320" fmla="*/ 9804 h 9804"/>
              <a:gd name="connsiteX29-8321" fmla="*/ 4564 w 10000"/>
              <a:gd name="connsiteY29-8322" fmla="*/ 9804 h 9804"/>
              <a:gd name="connsiteX30-8323" fmla="*/ 4126 w 10000"/>
              <a:gd name="connsiteY30-8324" fmla="*/ 9804 h 9804"/>
              <a:gd name="connsiteX31-8325" fmla="*/ 3469 w 10000"/>
              <a:gd name="connsiteY31-8326" fmla="*/ 9804 h 9804"/>
              <a:gd name="connsiteX32-8327" fmla="*/ 3034 w 10000"/>
              <a:gd name="connsiteY32-8328" fmla="*/ 9609 h 9804"/>
              <a:gd name="connsiteX33-8329" fmla="*/ 2597 w 10000"/>
              <a:gd name="connsiteY33-8330" fmla="*/ 9609 h 9804"/>
              <a:gd name="connsiteX34-8331" fmla="*/ 2186 w 10000"/>
              <a:gd name="connsiteY34-8332" fmla="*/ 9409 h 9804"/>
              <a:gd name="connsiteX35-8333" fmla="*/ 1748 w 10000"/>
              <a:gd name="connsiteY35-8334" fmla="*/ 9209 h 9804"/>
              <a:gd name="connsiteX36-8335" fmla="*/ 1531 w 10000"/>
              <a:gd name="connsiteY36-8336" fmla="*/ 9017 h 9804"/>
              <a:gd name="connsiteX37-8337" fmla="*/ 1093 w 10000"/>
              <a:gd name="connsiteY37-8338" fmla="*/ 8621 h 9804"/>
              <a:gd name="connsiteX38-8339" fmla="*/ 875 w 10000"/>
              <a:gd name="connsiteY38-8340" fmla="*/ 8229 h 9804"/>
              <a:gd name="connsiteX39-8341" fmla="*/ 656 w 10000"/>
              <a:gd name="connsiteY39-8342" fmla="*/ 7662 h 9804"/>
              <a:gd name="connsiteX40-8343" fmla="*/ 437 w 10000"/>
              <a:gd name="connsiteY40-8344" fmla="*/ 7267 h 9804"/>
              <a:gd name="connsiteX41-8345" fmla="*/ 219 w 10000"/>
              <a:gd name="connsiteY41-8346" fmla="*/ 6872 h 9804"/>
              <a:gd name="connsiteX42-8347" fmla="*/ 219 w 10000"/>
              <a:gd name="connsiteY42-8348" fmla="*/ 6480 h 9804"/>
              <a:gd name="connsiteX43-8349" fmla="*/ 0 w 10000"/>
              <a:gd name="connsiteY43-8350" fmla="*/ 6084 h 9804"/>
              <a:gd name="connsiteX44-8351" fmla="*/ 0 w 10000"/>
              <a:gd name="connsiteY44-8352" fmla="*/ 5493 h 9804"/>
              <a:gd name="connsiteX45-8353" fmla="*/ 0 w 10000"/>
              <a:gd name="connsiteY45-8354" fmla="*/ 5097 h 9804"/>
              <a:gd name="connsiteX46-8355" fmla="*/ 0 w 10000"/>
              <a:gd name="connsiteY46-8356" fmla="*/ 4309 h 9804"/>
              <a:gd name="connsiteX47-8357" fmla="*/ 0 w 10000"/>
              <a:gd name="connsiteY47-8358" fmla="*/ 3723 h 9804"/>
              <a:gd name="connsiteX48-8359" fmla="*/ 0 w 10000"/>
              <a:gd name="connsiteY48-8360" fmla="*/ 2956 h 9804"/>
              <a:gd name="connsiteX0-8361" fmla="*/ 1093 w 10000"/>
              <a:gd name="connsiteY0-8362" fmla="*/ 0 h 10000"/>
              <a:gd name="connsiteX1-8363" fmla="*/ 1093 w 10000"/>
              <a:gd name="connsiteY1-8364" fmla="*/ 803 h 10000"/>
              <a:gd name="connsiteX2-8365" fmla="*/ 875 w 10000"/>
              <a:gd name="connsiteY2-8366" fmla="*/ 1608 h 10000"/>
              <a:gd name="connsiteX3-8367" fmla="*/ 875 w 10000"/>
              <a:gd name="connsiteY3-8368" fmla="*/ 2614 h 10000"/>
              <a:gd name="connsiteX4-8369" fmla="*/ 1093 w 10000"/>
              <a:gd name="connsiteY4-8370" fmla="*/ 4600 h 10000"/>
              <a:gd name="connsiteX5-8371" fmla="*/ 1093 w 10000"/>
              <a:gd name="connsiteY5-8372" fmla="*/ 5400 h 10000"/>
              <a:gd name="connsiteX6-8373" fmla="*/ 1311 w 10000"/>
              <a:gd name="connsiteY6-8374" fmla="*/ 6206 h 10000"/>
              <a:gd name="connsiteX7-8375" fmla="*/ 1531 w 10000"/>
              <a:gd name="connsiteY7-8376" fmla="*/ 6808 h 10000"/>
              <a:gd name="connsiteX8-8377" fmla="*/ 1748 w 10000"/>
              <a:gd name="connsiteY8-8378" fmla="*/ 7412 h 10000"/>
              <a:gd name="connsiteX9-8379" fmla="*/ 1968 w 10000"/>
              <a:gd name="connsiteY9-8380" fmla="*/ 7612 h 10000"/>
              <a:gd name="connsiteX10-8381" fmla="*/ 2405 w 10000"/>
              <a:gd name="connsiteY10-8382" fmla="*/ 8014 h 10000"/>
              <a:gd name="connsiteX11-8383" fmla="*/ 3034 w 10000"/>
              <a:gd name="connsiteY11-8384" fmla="*/ 8014 h 10000"/>
              <a:gd name="connsiteX12-8385" fmla="*/ 3689 w 10000"/>
              <a:gd name="connsiteY12-8386" fmla="*/ 8215 h 10000"/>
              <a:gd name="connsiteX13-8387" fmla="*/ 4344 w 10000"/>
              <a:gd name="connsiteY13-8388" fmla="*/ 8215 h 10000"/>
              <a:gd name="connsiteX14-8389" fmla="*/ 5000 w 10000"/>
              <a:gd name="connsiteY14-8390" fmla="*/ 8215 h 10000"/>
              <a:gd name="connsiteX15-8391" fmla="*/ 5656 w 10000"/>
              <a:gd name="connsiteY15-8392" fmla="*/ 8215 h 10000"/>
              <a:gd name="connsiteX16-8393" fmla="*/ 6312 w 10000"/>
              <a:gd name="connsiteY16-8394" fmla="*/ 8215 h 10000"/>
              <a:gd name="connsiteX17-8395" fmla="*/ 6749 w 10000"/>
              <a:gd name="connsiteY17-8396" fmla="*/ 8014 h 10000"/>
              <a:gd name="connsiteX18-8397" fmla="*/ 7404 w 10000"/>
              <a:gd name="connsiteY18-8398" fmla="*/ 7612 h 10000"/>
              <a:gd name="connsiteX19-8399" fmla="*/ 10000 w 10000"/>
              <a:gd name="connsiteY19-8400" fmla="*/ 8394 h 10000"/>
              <a:gd name="connsiteX20-8401" fmla="*/ 9782 w 10000"/>
              <a:gd name="connsiteY20-8402" fmla="*/ 8594 h 10000"/>
              <a:gd name="connsiteX21-8403" fmla="*/ 9563 w 10000"/>
              <a:gd name="connsiteY21-8404" fmla="*/ 8793 h 10000"/>
              <a:gd name="connsiteX22-8405" fmla="*/ 9345 w 10000"/>
              <a:gd name="connsiteY22-8406" fmla="*/ 8997 h 10000"/>
              <a:gd name="connsiteX23-8407" fmla="*/ 8908 w 10000"/>
              <a:gd name="connsiteY23-8408" fmla="*/ 9197 h 10000"/>
              <a:gd name="connsiteX24-8409" fmla="*/ 8470 w 10000"/>
              <a:gd name="connsiteY24-8410" fmla="*/ 9393 h 10000"/>
              <a:gd name="connsiteX25-8411" fmla="*/ 7623 w 10000"/>
              <a:gd name="connsiteY25-8412" fmla="*/ 9801 h 10000"/>
              <a:gd name="connsiteX26-8413" fmla="*/ 6749 w 10000"/>
              <a:gd name="connsiteY26-8414" fmla="*/ 10000 h 10000"/>
              <a:gd name="connsiteX27-8415" fmla="*/ 5875 w 10000"/>
              <a:gd name="connsiteY27-8416" fmla="*/ 10000 h 10000"/>
              <a:gd name="connsiteX28-8417" fmla="*/ 5219 w 10000"/>
              <a:gd name="connsiteY28-8418" fmla="*/ 10000 h 10000"/>
              <a:gd name="connsiteX29-8419" fmla="*/ 4564 w 10000"/>
              <a:gd name="connsiteY29-8420" fmla="*/ 10000 h 10000"/>
              <a:gd name="connsiteX30-8421" fmla="*/ 4126 w 10000"/>
              <a:gd name="connsiteY30-8422" fmla="*/ 10000 h 10000"/>
              <a:gd name="connsiteX31-8423" fmla="*/ 3469 w 10000"/>
              <a:gd name="connsiteY31-8424" fmla="*/ 10000 h 10000"/>
              <a:gd name="connsiteX32-8425" fmla="*/ 3034 w 10000"/>
              <a:gd name="connsiteY32-8426" fmla="*/ 9801 h 10000"/>
              <a:gd name="connsiteX33-8427" fmla="*/ 2597 w 10000"/>
              <a:gd name="connsiteY33-8428" fmla="*/ 9801 h 10000"/>
              <a:gd name="connsiteX34-8429" fmla="*/ 2186 w 10000"/>
              <a:gd name="connsiteY34-8430" fmla="*/ 9597 h 10000"/>
              <a:gd name="connsiteX35-8431" fmla="*/ 1748 w 10000"/>
              <a:gd name="connsiteY35-8432" fmla="*/ 9393 h 10000"/>
              <a:gd name="connsiteX36-8433" fmla="*/ 1531 w 10000"/>
              <a:gd name="connsiteY36-8434" fmla="*/ 9197 h 10000"/>
              <a:gd name="connsiteX37-8435" fmla="*/ 1093 w 10000"/>
              <a:gd name="connsiteY37-8436" fmla="*/ 8793 h 10000"/>
              <a:gd name="connsiteX38-8437" fmla="*/ 875 w 10000"/>
              <a:gd name="connsiteY38-8438" fmla="*/ 8394 h 10000"/>
              <a:gd name="connsiteX39-8439" fmla="*/ 656 w 10000"/>
              <a:gd name="connsiteY39-8440" fmla="*/ 7815 h 10000"/>
              <a:gd name="connsiteX40-8441" fmla="*/ 437 w 10000"/>
              <a:gd name="connsiteY40-8442" fmla="*/ 7412 h 10000"/>
              <a:gd name="connsiteX41-8443" fmla="*/ 219 w 10000"/>
              <a:gd name="connsiteY41-8444" fmla="*/ 7009 h 10000"/>
              <a:gd name="connsiteX42-8445" fmla="*/ 219 w 10000"/>
              <a:gd name="connsiteY42-8446" fmla="*/ 6610 h 10000"/>
              <a:gd name="connsiteX43-8447" fmla="*/ 0 w 10000"/>
              <a:gd name="connsiteY43-8448" fmla="*/ 6206 h 10000"/>
              <a:gd name="connsiteX44-8449" fmla="*/ 0 w 10000"/>
              <a:gd name="connsiteY44-8450" fmla="*/ 5603 h 10000"/>
              <a:gd name="connsiteX45-8451" fmla="*/ 0 w 10000"/>
              <a:gd name="connsiteY45-8452" fmla="*/ 5199 h 10000"/>
              <a:gd name="connsiteX46-8453" fmla="*/ 0 w 10000"/>
              <a:gd name="connsiteY46-8454" fmla="*/ 4395 h 10000"/>
              <a:gd name="connsiteX47-8455" fmla="*/ 0 w 10000"/>
              <a:gd name="connsiteY47-8456" fmla="*/ 3797 h 10000"/>
              <a:gd name="connsiteX0-8457" fmla="*/ 1093 w 10000"/>
              <a:gd name="connsiteY0-8458" fmla="*/ 0 h 10000"/>
              <a:gd name="connsiteX1-8459" fmla="*/ 1093 w 10000"/>
              <a:gd name="connsiteY1-8460" fmla="*/ 803 h 10000"/>
              <a:gd name="connsiteX2-8461" fmla="*/ 875 w 10000"/>
              <a:gd name="connsiteY2-8462" fmla="*/ 1608 h 10000"/>
              <a:gd name="connsiteX3-8463" fmla="*/ 1093 w 10000"/>
              <a:gd name="connsiteY3-8464" fmla="*/ 4600 h 10000"/>
              <a:gd name="connsiteX4-8465" fmla="*/ 1093 w 10000"/>
              <a:gd name="connsiteY4-8466" fmla="*/ 5400 h 10000"/>
              <a:gd name="connsiteX5-8467" fmla="*/ 1311 w 10000"/>
              <a:gd name="connsiteY5-8468" fmla="*/ 6206 h 10000"/>
              <a:gd name="connsiteX6-8469" fmla="*/ 1531 w 10000"/>
              <a:gd name="connsiteY6-8470" fmla="*/ 6808 h 10000"/>
              <a:gd name="connsiteX7-8471" fmla="*/ 1748 w 10000"/>
              <a:gd name="connsiteY7-8472" fmla="*/ 7412 h 10000"/>
              <a:gd name="connsiteX8-8473" fmla="*/ 1968 w 10000"/>
              <a:gd name="connsiteY8-8474" fmla="*/ 7612 h 10000"/>
              <a:gd name="connsiteX9-8475" fmla="*/ 2405 w 10000"/>
              <a:gd name="connsiteY9-8476" fmla="*/ 8014 h 10000"/>
              <a:gd name="connsiteX10-8477" fmla="*/ 3034 w 10000"/>
              <a:gd name="connsiteY10-8478" fmla="*/ 8014 h 10000"/>
              <a:gd name="connsiteX11-8479" fmla="*/ 3689 w 10000"/>
              <a:gd name="connsiteY11-8480" fmla="*/ 8215 h 10000"/>
              <a:gd name="connsiteX12-8481" fmla="*/ 4344 w 10000"/>
              <a:gd name="connsiteY12-8482" fmla="*/ 8215 h 10000"/>
              <a:gd name="connsiteX13-8483" fmla="*/ 5000 w 10000"/>
              <a:gd name="connsiteY13-8484" fmla="*/ 8215 h 10000"/>
              <a:gd name="connsiteX14-8485" fmla="*/ 5656 w 10000"/>
              <a:gd name="connsiteY14-8486" fmla="*/ 8215 h 10000"/>
              <a:gd name="connsiteX15-8487" fmla="*/ 6312 w 10000"/>
              <a:gd name="connsiteY15-8488" fmla="*/ 8215 h 10000"/>
              <a:gd name="connsiteX16-8489" fmla="*/ 6749 w 10000"/>
              <a:gd name="connsiteY16-8490" fmla="*/ 8014 h 10000"/>
              <a:gd name="connsiteX17-8491" fmla="*/ 7404 w 10000"/>
              <a:gd name="connsiteY17-8492" fmla="*/ 7612 h 10000"/>
              <a:gd name="connsiteX18-8493" fmla="*/ 10000 w 10000"/>
              <a:gd name="connsiteY18-8494" fmla="*/ 8394 h 10000"/>
              <a:gd name="connsiteX19-8495" fmla="*/ 9782 w 10000"/>
              <a:gd name="connsiteY19-8496" fmla="*/ 8594 h 10000"/>
              <a:gd name="connsiteX20-8497" fmla="*/ 9563 w 10000"/>
              <a:gd name="connsiteY20-8498" fmla="*/ 8793 h 10000"/>
              <a:gd name="connsiteX21-8499" fmla="*/ 9345 w 10000"/>
              <a:gd name="connsiteY21-8500" fmla="*/ 8997 h 10000"/>
              <a:gd name="connsiteX22-8501" fmla="*/ 8908 w 10000"/>
              <a:gd name="connsiteY22-8502" fmla="*/ 9197 h 10000"/>
              <a:gd name="connsiteX23-8503" fmla="*/ 8470 w 10000"/>
              <a:gd name="connsiteY23-8504" fmla="*/ 9393 h 10000"/>
              <a:gd name="connsiteX24-8505" fmla="*/ 7623 w 10000"/>
              <a:gd name="connsiteY24-8506" fmla="*/ 9801 h 10000"/>
              <a:gd name="connsiteX25-8507" fmla="*/ 6749 w 10000"/>
              <a:gd name="connsiteY25-8508" fmla="*/ 10000 h 10000"/>
              <a:gd name="connsiteX26-8509" fmla="*/ 5875 w 10000"/>
              <a:gd name="connsiteY26-8510" fmla="*/ 10000 h 10000"/>
              <a:gd name="connsiteX27-8511" fmla="*/ 5219 w 10000"/>
              <a:gd name="connsiteY27-8512" fmla="*/ 10000 h 10000"/>
              <a:gd name="connsiteX28-8513" fmla="*/ 4564 w 10000"/>
              <a:gd name="connsiteY28-8514" fmla="*/ 10000 h 10000"/>
              <a:gd name="connsiteX29-8515" fmla="*/ 4126 w 10000"/>
              <a:gd name="connsiteY29-8516" fmla="*/ 10000 h 10000"/>
              <a:gd name="connsiteX30-8517" fmla="*/ 3469 w 10000"/>
              <a:gd name="connsiteY30-8518" fmla="*/ 10000 h 10000"/>
              <a:gd name="connsiteX31-8519" fmla="*/ 3034 w 10000"/>
              <a:gd name="connsiteY31-8520" fmla="*/ 9801 h 10000"/>
              <a:gd name="connsiteX32-8521" fmla="*/ 2597 w 10000"/>
              <a:gd name="connsiteY32-8522" fmla="*/ 9801 h 10000"/>
              <a:gd name="connsiteX33-8523" fmla="*/ 2186 w 10000"/>
              <a:gd name="connsiteY33-8524" fmla="*/ 9597 h 10000"/>
              <a:gd name="connsiteX34-8525" fmla="*/ 1748 w 10000"/>
              <a:gd name="connsiteY34-8526" fmla="*/ 9393 h 10000"/>
              <a:gd name="connsiteX35-8527" fmla="*/ 1531 w 10000"/>
              <a:gd name="connsiteY35-8528" fmla="*/ 9197 h 10000"/>
              <a:gd name="connsiteX36-8529" fmla="*/ 1093 w 10000"/>
              <a:gd name="connsiteY36-8530" fmla="*/ 8793 h 10000"/>
              <a:gd name="connsiteX37-8531" fmla="*/ 875 w 10000"/>
              <a:gd name="connsiteY37-8532" fmla="*/ 8394 h 10000"/>
              <a:gd name="connsiteX38-8533" fmla="*/ 656 w 10000"/>
              <a:gd name="connsiteY38-8534" fmla="*/ 7815 h 10000"/>
              <a:gd name="connsiteX39-8535" fmla="*/ 437 w 10000"/>
              <a:gd name="connsiteY39-8536" fmla="*/ 7412 h 10000"/>
              <a:gd name="connsiteX40-8537" fmla="*/ 219 w 10000"/>
              <a:gd name="connsiteY40-8538" fmla="*/ 7009 h 10000"/>
              <a:gd name="connsiteX41-8539" fmla="*/ 219 w 10000"/>
              <a:gd name="connsiteY41-8540" fmla="*/ 6610 h 10000"/>
              <a:gd name="connsiteX42-8541" fmla="*/ 0 w 10000"/>
              <a:gd name="connsiteY42-8542" fmla="*/ 6206 h 10000"/>
              <a:gd name="connsiteX43-8543" fmla="*/ 0 w 10000"/>
              <a:gd name="connsiteY43-8544" fmla="*/ 5603 h 10000"/>
              <a:gd name="connsiteX44-8545" fmla="*/ 0 w 10000"/>
              <a:gd name="connsiteY44-8546" fmla="*/ 5199 h 10000"/>
              <a:gd name="connsiteX45-8547" fmla="*/ 0 w 10000"/>
              <a:gd name="connsiteY45-8548" fmla="*/ 4395 h 10000"/>
              <a:gd name="connsiteX46-8549" fmla="*/ 0 w 10000"/>
              <a:gd name="connsiteY46-8550" fmla="*/ 3797 h 10000"/>
              <a:gd name="connsiteX0-8551" fmla="*/ 1093 w 10000"/>
              <a:gd name="connsiteY0-8552" fmla="*/ 0 h 10000"/>
              <a:gd name="connsiteX1-8553" fmla="*/ 1093 w 10000"/>
              <a:gd name="connsiteY1-8554" fmla="*/ 803 h 10000"/>
              <a:gd name="connsiteX2-8555" fmla="*/ 1093 w 10000"/>
              <a:gd name="connsiteY2-8556" fmla="*/ 4600 h 10000"/>
              <a:gd name="connsiteX3-8557" fmla="*/ 1093 w 10000"/>
              <a:gd name="connsiteY3-8558" fmla="*/ 5400 h 10000"/>
              <a:gd name="connsiteX4-8559" fmla="*/ 1311 w 10000"/>
              <a:gd name="connsiteY4-8560" fmla="*/ 6206 h 10000"/>
              <a:gd name="connsiteX5-8561" fmla="*/ 1531 w 10000"/>
              <a:gd name="connsiteY5-8562" fmla="*/ 6808 h 10000"/>
              <a:gd name="connsiteX6-8563" fmla="*/ 1748 w 10000"/>
              <a:gd name="connsiteY6-8564" fmla="*/ 7412 h 10000"/>
              <a:gd name="connsiteX7-8565" fmla="*/ 1968 w 10000"/>
              <a:gd name="connsiteY7-8566" fmla="*/ 7612 h 10000"/>
              <a:gd name="connsiteX8-8567" fmla="*/ 2405 w 10000"/>
              <a:gd name="connsiteY8-8568" fmla="*/ 8014 h 10000"/>
              <a:gd name="connsiteX9-8569" fmla="*/ 3034 w 10000"/>
              <a:gd name="connsiteY9-8570" fmla="*/ 8014 h 10000"/>
              <a:gd name="connsiteX10-8571" fmla="*/ 3689 w 10000"/>
              <a:gd name="connsiteY10-8572" fmla="*/ 8215 h 10000"/>
              <a:gd name="connsiteX11-8573" fmla="*/ 4344 w 10000"/>
              <a:gd name="connsiteY11-8574" fmla="*/ 8215 h 10000"/>
              <a:gd name="connsiteX12-8575" fmla="*/ 5000 w 10000"/>
              <a:gd name="connsiteY12-8576" fmla="*/ 8215 h 10000"/>
              <a:gd name="connsiteX13-8577" fmla="*/ 5656 w 10000"/>
              <a:gd name="connsiteY13-8578" fmla="*/ 8215 h 10000"/>
              <a:gd name="connsiteX14-8579" fmla="*/ 6312 w 10000"/>
              <a:gd name="connsiteY14-8580" fmla="*/ 8215 h 10000"/>
              <a:gd name="connsiteX15-8581" fmla="*/ 6749 w 10000"/>
              <a:gd name="connsiteY15-8582" fmla="*/ 8014 h 10000"/>
              <a:gd name="connsiteX16-8583" fmla="*/ 7404 w 10000"/>
              <a:gd name="connsiteY16-8584" fmla="*/ 7612 h 10000"/>
              <a:gd name="connsiteX17-8585" fmla="*/ 10000 w 10000"/>
              <a:gd name="connsiteY17-8586" fmla="*/ 8394 h 10000"/>
              <a:gd name="connsiteX18-8587" fmla="*/ 9782 w 10000"/>
              <a:gd name="connsiteY18-8588" fmla="*/ 8594 h 10000"/>
              <a:gd name="connsiteX19-8589" fmla="*/ 9563 w 10000"/>
              <a:gd name="connsiteY19-8590" fmla="*/ 8793 h 10000"/>
              <a:gd name="connsiteX20-8591" fmla="*/ 9345 w 10000"/>
              <a:gd name="connsiteY20-8592" fmla="*/ 8997 h 10000"/>
              <a:gd name="connsiteX21-8593" fmla="*/ 8908 w 10000"/>
              <a:gd name="connsiteY21-8594" fmla="*/ 9197 h 10000"/>
              <a:gd name="connsiteX22-8595" fmla="*/ 8470 w 10000"/>
              <a:gd name="connsiteY22-8596" fmla="*/ 9393 h 10000"/>
              <a:gd name="connsiteX23-8597" fmla="*/ 7623 w 10000"/>
              <a:gd name="connsiteY23-8598" fmla="*/ 9801 h 10000"/>
              <a:gd name="connsiteX24-8599" fmla="*/ 6749 w 10000"/>
              <a:gd name="connsiteY24-8600" fmla="*/ 10000 h 10000"/>
              <a:gd name="connsiteX25-8601" fmla="*/ 5875 w 10000"/>
              <a:gd name="connsiteY25-8602" fmla="*/ 10000 h 10000"/>
              <a:gd name="connsiteX26-8603" fmla="*/ 5219 w 10000"/>
              <a:gd name="connsiteY26-8604" fmla="*/ 10000 h 10000"/>
              <a:gd name="connsiteX27-8605" fmla="*/ 4564 w 10000"/>
              <a:gd name="connsiteY27-8606" fmla="*/ 10000 h 10000"/>
              <a:gd name="connsiteX28-8607" fmla="*/ 4126 w 10000"/>
              <a:gd name="connsiteY28-8608" fmla="*/ 10000 h 10000"/>
              <a:gd name="connsiteX29-8609" fmla="*/ 3469 w 10000"/>
              <a:gd name="connsiteY29-8610" fmla="*/ 10000 h 10000"/>
              <a:gd name="connsiteX30-8611" fmla="*/ 3034 w 10000"/>
              <a:gd name="connsiteY30-8612" fmla="*/ 9801 h 10000"/>
              <a:gd name="connsiteX31-8613" fmla="*/ 2597 w 10000"/>
              <a:gd name="connsiteY31-8614" fmla="*/ 9801 h 10000"/>
              <a:gd name="connsiteX32-8615" fmla="*/ 2186 w 10000"/>
              <a:gd name="connsiteY32-8616" fmla="*/ 9597 h 10000"/>
              <a:gd name="connsiteX33-8617" fmla="*/ 1748 w 10000"/>
              <a:gd name="connsiteY33-8618" fmla="*/ 9393 h 10000"/>
              <a:gd name="connsiteX34-8619" fmla="*/ 1531 w 10000"/>
              <a:gd name="connsiteY34-8620" fmla="*/ 9197 h 10000"/>
              <a:gd name="connsiteX35-8621" fmla="*/ 1093 w 10000"/>
              <a:gd name="connsiteY35-8622" fmla="*/ 8793 h 10000"/>
              <a:gd name="connsiteX36-8623" fmla="*/ 875 w 10000"/>
              <a:gd name="connsiteY36-8624" fmla="*/ 8394 h 10000"/>
              <a:gd name="connsiteX37-8625" fmla="*/ 656 w 10000"/>
              <a:gd name="connsiteY37-8626" fmla="*/ 7815 h 10000"/>
              <a:gd name="connsiteX38-8627" fmla="*/ 437 w 10000"/>
              <a:gd name="connsiteY38-8628" fmla="*/ 7412 h 10000"/>
              <a:gd name="connsiteX39-8629" fmla="*/ 219 w 10000"/>
              <a:gd name="connsiteY39-8630" fmla="*/ 7009 h 10000"/>
              <a:gd name="connsiteX40-8631" fmla="*/ 219 w 10000"/>
              <a:gd name="connsiteY40-8632" fmla="*/ 6610 h 10000"/>
              <a:gd name="connsiteX41-8633" fmla="*/ 0 w 10000"/>
              <a:gd name="connsiteY41-8634" fmla="*/ 6206 h 10000"/>
              <a:gd name="connsiteX42-8635" fmla="*/ 0 w 10000"/>
              <a:gd name="connsiteY42-8636" fmla="*/ 5603 h 10000"/>
              <a:gd name="connsiteX43-8637" fmla="*/ 0 w 10000"/>
              <a:gd name="connsiteY43-8638" fmla="*/ 5199 h 10000"/>
              <a:gd name="connsiteX44-8639" fmla="*/ 0 w 10000"/>
              <a:gd name="connsiteY44-8640" fmla="*/ 4395 h 10000"/>
              <a:gd name="connsiteX45-8641" fmla="*/ 0 w 10000"/>
              <a:gd name="connsiteY45-8642" fmla="*/ 3797 h 10000"/>
              <a:gd name="connsiteX0-8643" fmla="*/ 1093 w 10000"/>
              <a:gd name="connsiteY0-8644" fmla="*/ 0 h 10000"/>
              <a:gd name="connsiteX1-8645" fmla="*/ 1093 w 10000"/>
              <a:gd name="connsiteY1-8646" fmla="*/ 4600 h 10000"/>
              <a:gd name="connsiteX2-8647" fmla="*/ 1093 w 10000"/>
              <a:gd name="connsiteY2-8648" fmla="*/ 5400 h 10000"/>
              <a:gd name="connsiteX3-8649" fmla="*/ 1311 w 10000"/>
              <a:gd name="connsiteY3-8650" fmla="*/ 6206 h 10000"/>
              <a:gd name="connsiteX4-8651" fmla="*/ 1531 w 10000"/>
              <a:gd name="connsiteY4-8652" fmla="*/ 6808 h 10000"/>
              <a:gd name="connsiteX5-8653" fmla="*/ 1748 w 10000"/>
              <a:gd name="connsiteY5-8654" fmla="*/ 7412 h 10000"/>
              <a:gd name="connsiteX6-8655" fmla="*/ 1968 w 10000"/>
              <a:gd name="connsiteY6-8656" fmla="*/ 7612 h 10000"/>
              <a:gd name="connsiteX7-8657" fmla="*/ 2405 w 10000"/>
              <a:gd name="connsiteY7-8658" fmla="*/ 8014 h 10000"/>
              <a:gd name="connsiteX8-8659" fmla="*/ 3034 w 10000"/>
              <a:gd name="connsiteY8-8660" fmla="*/ 8014 h 10000"/>
              <a:gd name="connsiteX9-8661" fmla="*/ 3689 w 10000"/>
              <a:gd name="connsiteY9-8662" fmla="*/ 8215 h 10000"/>
              <a:gd name="connsiteX10-8663" fmla="*/ 4344 w 10000"/>
              <a:gd name="connsiteY10-8664" fmla="*/ 8215 h 10000"/>
              <a:gd name="connsiteX11-8665" fmla="*/ 5000 w 10000"/>
              <a:gd name="connsiteY11-8666" fmla="*/ 8215 h 10000"/>
              <a:gd name="connsiteX12-8667" fmla="*/ 5656 w 10000"/>
              <a:gd name="connsiteY12-8668" fmla="*/ 8215 h 10000"/>
              <a:gd name="connsiteX13-8669" fmla="*/ 6312 w 10000"/>
              <a:gd name="connsiteY13-8670" fmla="*/ 8215 h 10000"/>
              <a:gd name="connsiteX14-8671" fmla="*/ 6749 w 10000"/>
              <a:gd name="connsiteY14-8672" fmla="*/ 8014 h 10000"/>
              <a:gd name="connsiteX15-8673" fmla="*/ 7404 w 10000"/>
              <a:gd name="connsiteY15-8674" fmla="*/ 7612 h 10000"/>
              <a:gd name="connsiteX16-8675" fmla="*/ 10000 w 10000"/>
              <a:gd name="connsiteY16-8676" fmla="*/ 8394 h 10000"/>
              <a:gd name="connsiteX17-8677" fmla="*/ 9782 w 10000"/>
              <a:gd name="connsiteY17-8678" fmla="*/ 8594 h 10000"/>
              <a:gd name="connsiteX18-8679" fmla="*/ 9563 w 10000"/>
              <a:gd name="connsiteY18-8680" fmla="*/ 8793 h 10000"/>
              <a:gd name="connsiteX19-8681" fmla="*/ 9345 w 10000"/>
              <a:gd name="connsiteY19-8682" fmla="*/ 8997 h 10000"/>
              <a:gd name="connsiteX20-8683" fmla="*/ 8908 w 10000"/>
              <a:gd name="connsiteY20-8684" fmla="*/ 9197 h 10000"/>
              <a:gd name="connsiteX21-8685" fmla="*/ 8470 w 10000"/>
              <a:gd name="connsiteY21-8686" fmla="*/ 9393 h 10000"/>
              <a:gd name="connsiteX22-8687" fmla="*/ 7623 w 10000"/>
              <a:gd name="connsiteY22-8688" fmla="*/ 9801 h 10000"/>
              <a:gd name="connsiteX23-8689" fmla="*/ 6749 w 10000"/>
              <a:gd name="connsiteY23-8690" fmla="*/ 10000 h 10000"/>
              <a:gd name="connsiteX24-8691" fmla="*/ 5875 w 10000"/>
              <a:gd name="connsiteY24-8692" fmla="*/ 10000 h 10000"/>
              <a:gd name="connsiteX25-8693" fmla="*/ 5219 w 10000"/>
              <a:gd name="connsiteY25-8694" fmla="*/ 10000 h 10000"/>
              <a:gd name="connsiteX26-8695" fmla="*/ 4564 w 10000"/>
              <a:gd name="connsiteY26-8696" fmla="*/ 10000 h 10000"/>
              <a:gd name="connsiteX27-8697" fmla="*/ 4126 w 10000"/>
              <a:gd name="connsiteY27-8698" fmla="*/ 10000 h 10000"/>
              <a:gd name="connsiteX28-8699" fmla="*/ 3469 w 10000"/>
              <a:gd name="connsiteY28-8700" fmla="*/ 10000 h 10000"/>
              <a:gd name="connsiteX29-8701" fmla="*/ 3034 w 10000"/>
              <a:gd name="connsiteY29-8702" fmla="*/ 9801 h 10000"/>
              <a:gd name="connsiteX30-8703" fmla="*/ 2597 w 10000"/>
              <a:gd name="connsiteY30-8704" fmla="*/ 9801 h 10000"/>
              <a:gd name="connsiteX31-8705" fmla="*/ 2186 w 10000"/>
              <a:gd name="connsiteY31-8706" fmla="*/ 9597 h 10000"/>
              <a:gd name="connsiteX32-8707" fmla="*/ 1748 w 10000"/>
              <a:gd name="connsiteY32-8708" fmla="*/ 9393 h 10000"/>
              <a:gd name="connsiteX33-8709" fmla="*/ 1531 w 10000"/>
              <a:gd name="connsiteY33-8710" fmla="*/ 9197 h 10000"/>
              <a:gd name="connsiteX34-8711" fmla="*/ 1093 w 10000"/>
              <a:gd name="connsiteY34-8712" fmla="*/ 8793 h 10000"/>
              <a:gd name="connsiteX35-8713" fmla="*/ 875 w 10000"/>
              <a:gd name="connsiteY35-8714" fmla="*/ 8394 h 10000"/>
              <a:gd name="connsiteX36-8715" fmla="*/ 656 w 10000"/>
              <a:gd name="connsiteY36-8716" fmla="*/ 7815 h 10000"/>
              <a:gd name="connsiteX37-8717" fmla="*/ 437 w 10000"/>
              <a:gd name="connsiteY37-8718" fmla="*/ 7412 h 10000"/>
              <a:gd name="connsiteX38-8719" fmla="*/ 219 w 10000"/>
              <a:gd name="connsiteY38-8720" fmla="*/ 7009 h 10000"/>
              <a:gd name="connsiteX39-8721" fmla="*/ 219 w 10000"/>
              <a:gd name="connsiteY39-8722" fmla="*/ 6610 h 10000"/>
              <a:gd name="connsiteX40-8723" fmla="*/ 0 w 10000"/>
              <a:gd name="connsiteY40-8724" fmla="*/ 6206 h 10000"/>
              <a:gd name="connsiteX41-8725" fmla="*/ 0 w 10000"/>
              <a:gd name="connsiteY41-8726" fmla="*/ 5603 h 10000"/>
              <a:gd name="connsiteX42-8727" fmla="*/ 0 w 10000"/>
              <a:gd name="connsiteY42-8728" fmla="*/ 5199 h 10000"/>
              <a:gd name="connsiteX43-8729" fmla="*/ 0 w 10000"/>
              <a:gd name="connsiteY43-8730" fmla="*/ 4395 h 10000"/>
              <a:gd name="connsiteX44-8731" fmla="*/ 0 w 10000"/>
              <a:gd name="connsiteY44-8732" fmla="*/ 3797 h 10000"/>
              <a:gd name="connsiteX0-8733" fmla="*/ 1093 w 10000"/>
              <a:gd name="connsiteY0-8734" fmla="*/ 803 h 6203"/>
              <a:gd name="connsiteX1-8735" fmla="*/ 1093 w 10000"/>
              <a:gd name="connsiteY1-8736" fmla="*/ 1603 h 6203"/>
              <a:gd name="connsiteX2-8737" fmla="*/ 1311 w 10000"/>
              <a:gd name="connsiteY2-8738" fmla="*/ 2409 h 6203"/>
              <a:gd name="connsiteX3-8739" fmla="*/ 1531 w 10000"/>
              <a:gd name="connsiteY3-8740" fmla="*/ 3011 h 6203"/>
              <a:gd name="connsiteX4-8741" fmla="*/ 1748 w 10000"/>
              <a:gd name="connsiteY4-8742" fmla="*/ 3615 h 6203"/>
              <a:gd name="connsiteX5-8743" fmla="*/ 1968 w 10000"/>
              <a:gd name="connsiteY5-8744" fmla="*/ 3815 h 6203"/>
              <a:gd name="connsiteX6-8745" fmla="*/ 2405 w 10000"/>
              <a:gd name="connsiteY6-8746" fmla="*/ 4217 h 6203"/>
              <a:gd name="connsiteX7-8747" fmla="*/ 3034 w 10000"/>
              <a:gd name="connsiteY7-8748" fmla="*/ 4217 h 6203"/>
              <a:gd name="connsiteX8-8749" fmla="*/ 3689 w 10000"/>
              <a:gd name="connsiteY8-8750" fmla="*/ 4418 h 6203"/>
              <a:gd name="connsiteX9-8751" fmla="*/ 4344 w 10000"/>
              <a:gd name="connsiteY9-8752" fmla="*/ 4418 h 6203"/>
              <a:gd name="connsiteX10-8753" fmla="*/ 5000 w 10000"/>
              <a:gd name="connsiteY10-8754" fmla="*/ 4418 h 6203"/>
              <a:gd name="connsiteX11-8755" fmla="*/ 5656 w 10000"/>
              <a:gd name="connsiteY11-8756" fmla="*/ 4418 h 6203"/>
              <a:gd name="connsiteX12-8757" fmla="*/ 6312 w 10000"/>
              <a:gd name="connsiteY12-8758" fmla="*/ 4418 h 6203"/>
              <a:gd name="connsiteX13-8759" fmla="*/ 6749 w 10000"/>
              <a:gd name="connsiteY13-8760" fmla="*/ 4217 h 6203"/>
              <a:gd name="connsiteX14-8761" fmla="*/ 7404 w 10000"/>
              <a:gd name="connsiteY14-8762" fmla="*/ 3815 h 6203"/>
              <a:gd name="connsiteX15-8763" fmla="*/ 10000 w 10000"/>
              <a:gd name="connsiteY15-8764" fmla="*/ 4597 h 6203"/>
              <a:gd name="connsiteX16-8765" fmla="*/ 9782 w 10000"/>
              <a:gd name="connsiteY16-8766" fmla="*/ 4797 h 6203"/>
              <a:gd name="connsiteX17-8767" fmla="*/ 9563 w 10000"/>
              <a:gd name="connsiteY17-8768" fmla="*/ 4996 h 6203"/>
              <a:gd name="connsiteX18-8769" fmla="*/ 9345 w 10000"/>
              <a:gd name="connsiteY18-8770" fmla="*/ 5200 h 6203"/>
              <a:gd name="connsiteX19-8771" fmla="*/ 8908 w 10000"/>
              <a:gd name="connsiteY19-8772" fmla="*/ 5400 h 6203"/>
              <a:gd name="connsiteX20-8773" fmla="*/ 8470 w 10000"/>
              <a:gd name="connsiteY20-8774" fmla="*/ 5596 h 6203"/>
              <a:gd name="connsiteX21-8775" fmla="*/ 7623 w 10000"/>
              <a:gd name="connsiteY21-8776" fmla="*/ 6004 h 6203"/>
              <a:gd name="connsiteX22-8777" fmla="*/ 6749 w 10000"/>
              <a:gd name="connsiteY22-8778" fmla="*/ 6203 h 6203"/>
              <a:gd name="connsiteX23-8779" fmla="*/ 5875 w 10000"/>
              <a:gd name="connsiteY23-8780" fmla="*/ 6203 h 6203"/>
              <a:gd name="connsiteX24-8781" fmla="*/ 5219 w 10000"/>
              <a:gd name="connsiteY24-8782" fmla="*/ 6203 h 6203"/>
              <a:gd name="connsiteX25-8783" fmla="*/ 4564 w 10000"/>
              <a:gd name="connsiteY25-8784" fmla="*/ 6203 h 6203"/>
              <a:gd name="connsiteX26-8785" fmla="*/ 4126 w 10000"/>
              <a:gd name="connsiteY26-8786" fmla="*/ 6203 h 6203"/>
              <a:gd name="connsiteX27-8787" fmla="*/ 3469 w 10000"/>
              <a:gd name="connsiteY27-8788" fmla="*/ 6203 h 6203"/>
              <a:gd name="connsiteX28-8789" fmla="*/ 3034 w 10000"/>
              <a:gd name="connsiteY28-8790" fmla="*/ 6004 h 6203"/>
              <a:gd name="connsiteX29-8791" fmla="*/ 2597 w 10000"/>
              <a:gd name="connsiteY29-8792" fmla="*/ 6004 h 6203"/>
              <a:gd name="connsiteX30-8793" fmla="*/ 2186 w 10000"/>
              <a:gd name="connsiteY30-8794" fmla="*/ 5800 h 6203"/>
              <a:gd name="connsiteX31-8795" fmla="*/ 1748 w 10000"/>
              <a:gd name="connsiteY31-8796" fmla="*/ 5596 h 6203"/>
              <a:gd name="connsiteX32-8797" fmla="*/ 1531 w 10000"/>
              <a:gd name="connsiteY32-8798" fmla="*/ 5400 h 6203"/>
              <a:gd name="connsiteX33-8799" fmla="*/ 1093 w 10000"/>
              <a:gd name="connsiteY33-8800" fmla="*/ 4996 h 6203"/>
              <a:gd name="connsiteX34-8801" fmla="*/ 875 w 10000"/>
              <a:gd name="connsiteY34-8802" fmla="*/ 4597 h 6203"/>
              <a:gd name="connsiteX35-8803" fmla="*/ 656 w 10000"/>
              <a:gd name="connsiteY35-8804" fmla="*/ 4018 h 6203"/>
              <a:gd name="connsiteX36-8805" fmla="*/ 437 w 10000"/>
              <a:gd name="connsiteY36-8806" fmla="*/ 3615 h 6203"/>
              <a:gd name="connsiteX37-8807" fmla="*/ 219 w 10000"/>
              <a:gd name="connsiteY37-8808" fmla="*/ 3212 h 6203"/>
              <a:gd name="connsiteX38-8809" fmla="*/ 219 w 10000"/>
              <a:gd name="connsiteY38-8810" fmla="*/ 2813 h 6203"/>
              <a:gd name="connsiteX39-8811" fmla="*/ 0 w 10000"/>
              <a:gd name="connsiteY39-8812" fmla="*/ 2409 h 6203"/>
              <a:gd name="connsiteX40-8813" fmla="*/ 0 w 10000"/>
              <a:gd name="connsiteY40-8814" fmla="*/ 1806 h 6203"/>
              <a:gd name="connsiteX41-8815" fmla="*/ 0 w 10000"/>
              <a:gd name="connsiteY41-8816" fmla="*/ 1402 h 6203"/>
              <a:gd name="connsiteX42-8817" fmla="*/ 0 w 10000"/>
              <a:gd name="connsiteY42-8818" fmla="*/ 598 h 6203"/>
              <a:gd name="connsiteX43-8819" fmla="*/ 0 w 10000"/>
              <a:gd name="connsiteY43-8820" fmla="*/ 0 h 6203"/>
              <a:gd name="connsiteX0-8821" fmla="*/ 1093 w 10000"/>
              <a:gd name="connsiteY0-8822" fmla="*/ 331 h 9036"/>
              <a:gd name="connsiteX1-8823" fmla="*/ 1093 w 10000"/>
              <a:gd name="connsiteY1-8824" fmla="*/ 1620 h 9036"/>
              <a:gd name="connsiteX2-8825" fmla="*/ 1311 w 10000"/>
              <a:gd name="connsiteY2-8826" fmla="*/ 2920 h 9036"/>
              <a:gd name="connsiteX3-8827" fmla="*/ 1531 w 10000"/>
              <a:gd name="connsiteY3-8828" fmla="*/ 3890 h 9036"/>
              <a:gd name="connsiteX4-8829" fmla="*/ 1748 w 10000"/>
              <a:gd name="connsiteY4-8830" fmla="*/ 4864 h 9036"/>
              <a:gd name="connsiteX5-8831" fmla="*/ 1968 w 10000"/>
              <a:gd name="connsiteY5-8832" fmla="*/ 5186 h 9036"/>
              <a:gd name="connsiteX6-8833" fmla="*/ 2405 w 10000"/>
              <a:gd name="connsiteY6-8834" fmla="*/ 5834 h 9036"/>
              <a:gd name="connsiteX7-8835" fmla="*/ 3034 w 10000"/>
              <a:gd name="connsiteY7-8836" fmla="*/ 5834 h 9036"/>
              <a:gd name="connsiteX8-8837" fmla="*/ 3689 w 10000"/>
              <a:gd name="connsiteY8-8838" fmla="*/ 6158 h 9036"/>
              <a:gd name="connsiteX9-8839" fmla="*/ 4344 w 10000"/>
              <a:gd name="connsiteY9-8840" fmla="*/ 6158 h 9036"/>
              <a:gd name="connsiteX10-8841" fmla="*/ 5000 w 10000"/>
              <a:gd name="connsiteY10-8842" fmla="*/ 6158 h 9036"/>
              <a:gd name="connsiteX11-8843" fmla="*/ 5656 w 10000"/>
              <a:gd name="connsiteY11-8844" fmla="*/ 6158 h 9036"/>
              <a:gd name="connsiteX12-8845" fmla="*/ 6312 w 10000"/>
              <a:gd name="connsiteY12-8846" fmla="*/ 6158 h 9036"/>
              <a:gd name="connsiteX13-8847" fmla="*/ 6749 w 10000"/>
              <a:gd name="connsiteY13-8848" fmla="*/ 5834 h 9036"/>
              <a:gd name="connsiteX14-8849" fmla="*/ 7404 w 10000"/>
              <a:gd name="connsiteY14-8850" fmla="*/ 5186 h 9036"/>
              <a:gd name="connsiteX15-8851" fmla="*/ 10000 w 10000"/>
              <a:gd name="connsiteY15-8852" fmla="*/ 6447 h 9036"/>
              <a:gd name="connsiteX16-8853" fmla="*/ 9782 w 10000"/>
              <a:gd name="connsiteY16-8854" fmla="*/ 6769 h 9036"/>
              <a:gd name="connsiteX17-8855" fmla="*/ 9563 w 10000"/>
              <a:gd name="connsiteY17-8856" fmla="*/ 7090 h 9036"/>
              <a:gd name="connsiteX18-8857" fmla="*/ 9345 w 10000"/>
              <a:gd name="connsiteY18-8858" fmla="*/ 7419 h 9036"/>
              <a:gd name="connsiteX19-8859" fmla="*/ 8908 w 10000"/>
              <a:gd name="connsiteY19-8860" fmla="*/ 7741 h 9036"/>
              <a:gd name="connsiteX20-8861" fmla="*/ 8470 w 10000"/>
              <a:gd name="connsiteY20-8862" fmla="*/ 8057 h 9036"/>
              <a:gd name="connsiteX21-8863" fmla="*/ 7623 w 10000"/>
              <a:gd name="connsiteY21-8864" fmla="*/ 8715 h 9036"/>
              <a:gd name="connsiteX22-8865" fmla="*/ 6749 w 10000"/>
              <a:gd name="connsiteY22-8866" fmla="*/ 9036 h 9036"/>
              <a:gd name="connsiteX23-8867" fmla="*/ 5875 w 10000"/>
              <a:gd name="connsiteY23-8868" fmla="*/ 9036 h 9036"/>
              <a:gd name="connsiteX24-8869" fmla="*/ 5219 w 10000"/>
              <a:gd name="connsiteY24-8870" fmla="*/ 9036 h 9036"/>
              <a:gd name="connsiteX25-8871" fmla="*/ 4564 w 10000"/>
              <a:gd name="connsiteY25-8872" fmla="*/ 9036 h 9036"/>
              <a:gd name="connsiteX26-8873" fmla="*/ 4126 w 10000"/>
              <a:gd name="connsiteY26-8874" fmla="*/ 9036 h 9036"/>
              <a:gd name="connsiteX27-8875" fmla="*/ 3469 w 10000"/>
              <a:gd name="connsiteY27-8876" fmla="*/ 9036 h 9036"/>
              <a:gd name="connsiteX28-8877" fmla="*/ 3034 w 10000"/>
              <a:gd name="connsiteY28-8878" fmla="*/ 8715 h 9036"/>
              <a:gd name="connsiteX29-8879" fmla="*/ 2597 w 10000"/>
              <a:gd name="connsiteY29-8880" fmla="*/ 8715 h 9036"/>
              <a:gd name="connsiteX30-8881" fmla="*/ 2186 w 10000"/>
              <a:gd name="connsiteY30-8882" fmla="*/ 8386 h 9036"/>
              <a:gd name="connsiteX31-8883" fmla="*/ 1748 w 10000"/>
              <a:gd name="connsiteY31-8884" fmla="*/ 8057 h 9036"/>
              <a:gd name="connsiteX32-8885" fmla="*/ 1531 w 10000"/>
              <a:gd name="connsiteY32-8886" fmla="*/ 7741 h 9036"/>
              <a:gd name="connsiteX33-8887" fmla="*/ 1093 w 10000"/>
              <a:gd name="connsiteY33-8888" fmla="*/ 7090 h 9036"/>
              <a:gd name="connsiteX34-8889" fmla="*/ 875 w 10000"/>
              <a:gd name="connsiteY34-8890" fmla="*/ 6447 h 9036"/>
              <a:gd name="connsiteX35-8891" fmla="*/ 656 w 10000"/>
              <a:gd name="connsiteY35-8892" fmla="*/ 5514 h 9036"/>
              <a:gd name="connsiteX36-8893" fmla="*/ 437 w 10000"/>
              <a:gd name="connsiteY36-8894" fmla="*/ 4864 h 9036"/>
              <a:gd name="connsiteX37-8895" fmla="*/ 219 w 10000"/>
              <a:gd name="connsiteY37-8896" fmla="*/ 4214 h 9036"/>
              <a:gd name="connsiteX38-8897" fmla="*/ 219 w 10000"/>
              <a:gd name="connsiteY38-8898" fmla="*/ 3571 h 9036"/>
              <a:gd name="connsiteX39-8899" fmla="*/ 0 w 10000"/>
              <a:gd name="connsiteY39-8900" fmla="*/ 2920 h 9036"/>
              <a:gd name="connsiteX40-8901" fmla="*/ 0 w 10000"/>
              <a:gd name="connsiteY40-8902" fmla="*/ 1947 h 9036"/>
              <a:gd name="connsiteX41-8903" fmla="*/ 0 w 10000"/>
              <a:gd name="connsiteY41-8904" fmla="*/ 1296 h 9036"/>
              <a:gd name="connsiteX42-8905" fmla="*/ 0 w 10000"/>
              <a:gd name="connsiteY42-8906" fmla="*/ 0 h 9036"/>
              <a:gd name="connsiteX0-8907" fmla="*/ 1093 w 10000"/>
              <a:gd name="connsiteY0-8908" fmla="*/ 0 h 9634"/>
              <a:gd name="connsiteX1-8909" fmla="*/ 1093 w 10000"/>
              <a:gd name="connsiteY1-8910" fmla="*/ 1427 h 9634"/>
              <a:gd name="connsiteX2-8911" fmla="*/ 1311 w 10000"/>
              <a:gd name="connsiteY2-8912" fmla="*/ 2866 h 9634"/>
              <a:gd name="connsiteX3-8913" fmla="*/ 1531 w 10000"/>
              <a:gd name="connsiteY3-8914" fmla="*/ 3939 h 9634"/>
              <a:gd name="connsiteX4-8915" fmla="*/ 1748 w 10000"/>
              <a:gd name="connsiteY4-8916" fmla="*/ 5017 h 9634"/>
              <a:gd name="connsiteX5-8917" fmla="*/ 1968 w 10000"/>
              <a:gd name="connsiteY5-8918" fmla="*/ 5373 h 9634"/>
              <a:gd name="connsiteX6-8919" fmla="*/ 2405 w 10000"/>
              <a:gd name="connsiteY6-8920" fmla="*/ 6090 h 9634"/>
              <a:gd name="connsiteX7-8921" fmla="*/ 3034 w 10000"/>
              <a:gd name="connsiteY7-8922" fmla="*/ 6090 h 9634"/>
              <a:gd name="connsiteX8-8923" fmla="*/ 3689 w 10000"/>
              <a:gd name="connsiteY8-8924" fmla="*/ 6449 h 9634"/>
              <a:gd name="connsiteX9-8925" fmla="*/ 4344 w 10000"/>
              <a:gd name="connsiteY9-8926" fmla="*/ 6449 h 9634"/>
              <a:gd name="connsiteX10-8927" fmla="*/ 5000 w 10000"/>
              <a:gd name="connsiteY10-8928" fmla="*/ 6449 h 9634"/>
              <a:gd name="connsiteX11-8929" fmla="*/ 5656 w 10000"/>
              <a:gd name="connsiteY11-8930" fmla="*/ 6449 h 9634"/>
              <a:gd name="connsiteX12-8931" fmla="*/ 6312 w 10000"/>
              <a:gd name="connsiteY12-8932" fmla="*/ 6449 h 9634"/>
              <a:gd name="connsiteX13-8933" fmla="*/ 6749 w 10000"/>
              <a:gd name="connsiteY13-8934" fmla="*/ 6090 h 9634"/>
              <a:gd name="connsiteX14-8935" fmla="*/ 7404 w 10000"/>
              <a:gd name="connsiteY14-8936" fmla="*/ 5373 h 9634"/>
              <a:gd name="connsiteX15-8937" fmla="*/ 10000 w 10000"/>
              <a:gd name="connsiteY15-8938" fmla="*/ 6769 h 9634"/>
              <a:gd name="connsiteX16-8939" fmla="*/ 9782 w 10000"/>
              <a:gd name="connsiteY16-8940" fmla="*/ 7125 h 9634"/>
              <a:gd name="connsiteX17-8941" fmla="*/ 9563 w 10000"/>
              <a:gd name="connsiteY17-8942" fmla="*/ 7480 h 9634"/>
              <a:gd name="connsiteX18-8943" fmla="*/ 9345 w 10000"/>
              <a:gd name="connsiteY18-8944" fmla="*/ 7844 h 9634"/>
              <a:gd name="connsiteX19-8945" fmla="*/ 8908 w 10000"/>
              <a:gd name="connsiteY19-8946" fmla="*/ 8201 h 9634"/>
              <a:gd name="connsiteX20-8947" fmla="*/ 8470 w 10000"/>
              <a:gd name="connsiteY20-8948" fmla="*/ 8551 h 9634"/>
              <a:gd name="connsiteX21-8949" fmla="*/ 7623 w 10000"/>
              <a:gd name="connsiteY21-8950" fmla="*/ 9279 h 9634"/>
              <a:gd name="connsiteX22-8951" fmla="*/ 6749 w 10000"/>
              <a:gd name="connsiteY22-8952" fmla="*/ 9634 h 9634"/>
              <a:gd name="connsiteX23-8953" fmla="*/ 5875 w 10000"/>
              <a:gd name="connsiteY23-8954" fmla="*/ 9634 h 9634"/>
              <a:gd name="connsiteX24-8955" fmla="*/ 5219 w 10000"/>
              <a:gd name="connsiteY24-8956" fmla="*/ 9634 h 9634"/>
              <a:gd name="connsiteX25-8957" fmla="*/ 4564 w 10000"/>
              <a:gd name="connsiteY25-8958" fmla="*/ 9634 h 9634"/>
              <a:gd name="connsiteX26-8959" fmla="*/ 4126 w 10000"/>
              <a:gd name="connsiteY26-8960" fmla="*/ 9634 h 9634"/>
              <a:gd name="connsiteX27-8961" fmla="*/ 3469 w 10000"/>
              <a:gd name="connsiteY27-8962" fmla="*/ 9634 h 9634"/>
              <a:gd name="connsiteX28-8963" fmla="*/ 3034 w 10000"/>
              <a:gd name="connsiteY28-8964" fmla="*/ 9279 h 9634"/>
              <a:gd name="connsiteX29-8965" fmla="*/ 2597 w 10000"/>
              <a:gd name="connsiteY29-8966" fmla="*/ 9279 h 9634"/>
              <a:gd name="connsiteX30-8967" fmla="*/ 2186 w 10000"/>
              <a:gd name="connsiteY30-8968" fmla="*/ 8915 h 9634"/>
              <a:gd name="connsiteX31-8969" fmla="*/ 1748 w 10000"/>
              <a:gd name="connsiteY31-8970" fmla="*/ 8551 h 9634"/>
              <a:gd name="connsiteX32-8971" fmla="*/ 1531 w 10000"/>
              <a:gd name="connsiteY32-8972" fmla="*/ 8201 h 9634"/>
              <a:gd name="connsiteX33-8973" fmla="*/ 1093 w 10000"/>
              <a:gd name="connsiteY33-8974" fmla="*/ 7480 h 9634"/>
              <a:gd name="connsiteX34-8975" fmla="*/ 875 w 10000"/>
              <a:gd name="connsiteY34-8976" fmla="*/ 6769 h 9634"/>
              <a:gd name="connsiteX35-8977" fmla="*/ 656 w 10000"/>
              <a:gd name="connsiteY35-8978" fmla="*/ 5736 h 9634"/>
              <a:gd name="connsiteX36-8979" fmla="*/ 437 w 10000"/>
              <a:gd name="connsiteY36-8980" fmla="*/ 5017 h 9634"/>
              <a:gd name="connsiteX37-8981" fmla="*/ 219 w 10000"/>
              <a:gd name="connsiteY37-8982" fmla="*/ 4298 h 9634"/>
              <a:gd name="connsiteX38-8983" fmla="*/ 219 w 10000"/>
              <a:gd name="connsiteY38-8984" fmla="*/ 3586 h 9634"/>
              <a:gd name="connsiteX39-8985" fmla="*/ 0 w 10000"/>
              <a:gd name="connsiteY39-8986" fmla="*/ 2866 h 9634"/>
              <a:gd name="connsiteX40-8987" fmla="*/ 0 w 10000"/>
              <a:gd name="connsiteY40-8988" fmla="*/ 1789 h 9634"/>
              <a:gd name="connsiteX41-8989" fmla="*/ 0 w 10000"/>
              <a:gd name="connsiteY41-8990" fmla="*/ 1068 h 9634"/>
              <a:gd name="connsiteX0-8991" fmla="*/ 1093 w 10000"/>
              <a:gd name="connsiteY0-8992" fmla="*/ 372 h 8891"/>
              <a:gd name="connsiteX1-8993" fmla="*/ 1311 w 10000"/>
              <a:gd name="connsiteY1-8994" fmla="*/ 1866 h 8891"/>
              <a:gd name="connsiteX2-8995" fmla="*/ 1531 w 10000"/>
              <a:gd name="connsiteY2-8996" fmla="*/ 2980 h 8891"/>
              <a:gd name="connsiteX3-8997" fmla="*/ 1748 w 10000"/>
              <a:gd name="connsiteY3-8998" fmla="*/ 4099 h 8891"/>
              <a:gd name="connsiteX4-8999" fmla="*/ 1968 w 10000"/>
              <a:gd name="connsiteY4-9000" fmla="*/ 4468 h 8891"/>
              <a:gd name="connsiteX5-9001" fmla="*/ 2405 w 10000"/>
              <a:gd name="connsiteY5-9002" fmla="*/ 5212 h 8891"/>
              <a:gd name="connsiteX6-9003" fmla="*/ 3034 w 10000"/>
              <a:gd name="connsiteY6-9004" fmla="*/ 5212 h 8891"/>
              <a:gd name="connsiteX7-9005" fmla="*/ 3689 w 10000"/>
              <a:gd name="connsiteY7-9006" fmla="*/ 5585 h 8891"/>
              <a:gd name="connsiteX8-9007" fmla="*/ 4344 w 10000"/>
              <a:gd name="connsiteY8-9008" fmla="*/ 5585 h 8891"/>
              <a:gd name="connsiteX9-9009" fmla="*/ 5000 w 10000"/>
              <a:gd name="connsiteY9-9010" fmla="*/ 5585 h 8891"/>
              <a:gd name="connsiteX10-9011" fmla="*/ 5656 w 10000"/>
              <a:gd name="connsiteY10-9012" fmla="*/ 5585 h 8891"/>
              <a:gd name="connsiteX11-9013" fmla="*/ 6312 w 10000"/>
              <a:gd name="connsiteY11-9014" fmla="*/ 5585 h 8891"/>
              <a:gd name="connsiteX12-9015" fmla="*/ 6749 w 10000"/>
              <a:gd name="connsiteY12-9016" fmla="*/ 5212 h 8891"/>
              <a:gd name="connsiteX13-9017" fmla="*/ 7404 w 10000"/>
              <a:gd name="connsiteY13-9018" fmla="*/ 4468 h 8891"/>
              <a:gd name="connsiteX14-9019" fmla="*/ 10000 w 10000"/>
              <a:gd name="connsiteY14-9020" fmla="*/ 5917 h 8891"/>
              <a:gd name="connsiteX15-9021" fmla="*/ 9782 w 10000"/>
              <a:gd name="connsiteY15-9022" fmla="*/ 6287 h 8891"/>
              <a:gd name="connsiteX16-9023" fmla="*/ 9563 w 10000"/>
              <a:gd name="connsiteY16-9024" fmla="*/ 6655 h 8891"/>
              <a:gd name="connsiteX17-9025" fmla="*/ 9345 w 10000"/>
              <a:gd name="connsiteY17-9026" fmla="*/ 7033 h 8891"/>
              <a:gd name="connsiteX18-9027" fmla="*/ 8908 w 10000"/>
              <a:gd name="connsiteY18-9028" fmla="*/ 7404 h 8891"/>
              <a:gd name="connsiteX19-9029" fmla="*/ 8470 w 10000"/>
              <a:gd name="connsiteY19-9030" fmla="*/ 7767 h 8891"/>
              <a:gd name="connsiteX20-9031" fmla="*/ 7623 w 10000"/>
              <a:gd name="connsiteY20-9032" fmla="*/ 8523 h 8891"/>
              <a:gd name="connsiteX21-9033" fmla="*/ 6749 w 10000"/>
              <a:gd name="connsiteY21-9034" fmla="*/ 8891 h 8891"/>
              <a:gd name="connsiteX22-9035" fmla="*/ 5875 w 10000"/>
              <a:gd name="connsiteY22-9036" fmla="*/ 8891 h 8891"/>
              <a:gd name="connsiteX23-9037" fmla="*/ 5219 w 10000"/>
              <a:gd name="connsiteY23-9038" fmla="*/ 8891 h 8891"/>
              <a:gd name="connsiteX24-9039" fmla="*/ 4564 w 10000"/>
              <a:gd name="connsiteY24-9040" fmla="*/ 8891 h 8891"/>
              <a:gd name="connsiteX25-9041" fmla="*/ 4126 w 10000"/>
              <a:gd name="connsiteY25-9042" fmla="*/ 8891 h 8891"/>
              <a:gd name="connsiteX26-9043" fmla="*/ 3469 w 10000"/>
              <a:gd name="connsiteY26-9044" fmla="*/ 8891 h 8891"/>
              <a:gd name="connsiteX27-9045" fmla="*/ 3034 w 10000"/>
              <a:gd name="connsiteY27-9046" fmla="*/ 8523 h 8891"/>
              <a:gd name="connsiteX28-9047" fmla="*/ 2597 w 10000"/>
              <a:gd name="connsiteY28-9048" fmla="*/ 8523 h 8891"/>
              <a:gd name="connsiteX29-9049" fmla="*/ 2186 w 10000"/>
              <a:gd name="connsiteY29-9050" fmla="*/ 8145 h 8891"/>
              <a:gd name="connsiteX30-9051" fmla="*/ 1748 w 10000"/>
              <a:gd name="connsiteY30-9052" fmla="*/ 7767 h 8891"/>
              <a:gd name="connsiteX31-9053" fmla="*/ 1531 w 10000"/>
              <a:gd name="connsiteY31-9054" fmla="*/ 7404 h 8891"/>
              <a:gd name="connsiteX32-9055" fmla="*/ 1093 w 10000"/>
              <a:gd name="connsiteY32-9056" fmla="*/ 6655 h 8891"/>
              <a:gd name="connsiteX33-9057" fmla="*/ 875 w 10000"/>
              <a:gd name="connsiteY33-9058" fmla="*/ 5917 h 8891"/>
              <a:gd name="connsiteX34-9059" fmla="*/ 656 w 10000"/>
              <a:gd name="connsiteY34-9060" fmla="*/ 4845 h 8891"/>
              <a:gd name="connsiteX35-9061" fmla="*/ 437 w 10000"/>
              <a:gd name="connsiteY35-9062" fmla="*/ 4099 h 8891"/>
              <a:gd name="connsiteX36-9063" fmla="*/ 219 w 10000"/>
              <a:gd name="connsiteY36-9064" fmla="*/ 3352 h 8891"/>
              <a:gd name="connsiteX37-9065" fmla="*/ 219 w 10000"/>
              <a:gd name="connsiteY37-9066" fmla="*/ 2613 h 8891"/>
              <a:gd name="connsiteX38-9067" fmla="*/ 0 w 10000"/>
              <a:gd name="connsiteY38-9068" fmla="*/ 1866 h 8891"/>
              <a:gd name="connsiteX39-9069" fmla="*/ 0 w 10000"/>
              <a:gd name="connsiteY39-9070" fmla="*/ 748 h 8891"/>
              <a:gd name="connsiteX40-9071" fmla="*/ 0 w 10000"/>
              <a:gd name="connsiteY40-9072" fmla="*/ 0 h 8891"/>
              <a:gd name="connsiteX0-9073" fmla="*/ 1093 w 10000"/>
              <a:gd name="connsiteY0-9074" fmla="*/ 0 h 9582"/>
              <a:gd name="connsiteX1-9075" fmla="*/ 1311 w 10000"/>
              <a:gd name="connsiteY1-9076" fmla="*/ 1681 h 9582"/>
              <a:gd name="connsiteX2-9077" fmla="*/ 1531 w 10000"/>
              <a:gd name="connsiteY2-9078" fmla="*/ 2934 h 9582"/>
              <a:gd name="connsiteX3-9079" fmla="*/ 1748 w 10000"/>
              <a:gd name="connsiteY3-9080" fmla="*/ 4192 h 9582"/>
              <a:gd name="connsiteX4-9081" fmla="*/ 1968 w 10000"/>
              <a:gd name="connsiteY4-9082" fmla="*/ 4607 h 9582"/>
              <a:gd name="connsiteX5-9083" fmla="*/ 2405 w 10000"/>
              <a:gd name="connsiteY5-9084" fmla="*/ 5444 h 9582"/>
              <a:gd name="connsiteX6-9085" fmla="*/ 3034 w 10000"/>
              <a:gd name="connsiteY6-9086" fmla="*/ 5444 h 9582"/>
              <a:gd name="connsiteX7-9087" fmla="*/ 3689 w 10000"/>
              <a:gd name="connsiteY7-9088" fmla="*/ 5864 h 9582"/>
              <a:gd name="connsiteX8-9089" fmla="*/ 4344 w 10000"/>
              <a:gd name="connsiteY8-9090" fmla="*/ 5864 h 9582"/>
              <a:gd name="connsiteX9-9091" fmla="*/ 5000 w 10000"/>
              <a:gd name="connsiteY9-9092" fmla="*/ 5864 h 9582"/>
              <a:gd name="connsiteX10-9093" fmla="*/ 5656 w 10000"/>
              <a:gd name="connsiteY10-9094" fmla="*/ 5864 h 9582"/>
              <a:gd name="connsiteX11-9095" fmla="*/ 6312 w 10000"/>
              <a:gd name="connsiteY11-9096" fmla="*/ 5864 h 9582"/>
              <a:gd name="connsiteX12-9097" fmla="*/ 6749 w 10000"/>
              <a:gd name="connsiteY12-9098" fmla="*/ 5444 h 9582"/>
              <a:gd name="connsiteX13-9099" fmla="*/ 7404 w 10000"/>
              <a:gd name="connsiteY13-9100" fmla="*/ 4607 h 9582"/>
              <a:gd name="connsiteX14-9101" fmla="*/ 10000 w 10000"/>
              <a:gd name="connsiteY14-9102" fmla="*/ 6237 h 9582"/>
              <a:gd name="connsiteX15-9103" fmla="*/ 9782 w 10000"/>
              <a:gd name="connsiteY15-9104" fmla="*/ 6653 h 9582"/>
              <a:gd name="connsiteX16-9105" fmla="*/ 9563 w 10000"/>
              <a:gd name="connsiteY16-9106" fmla="*/ 7067 h 9582"/>
              <a:gd name="connsiteX17-9107" fmla="*/ 9345 w 10000"/>
              <a:gd name="connsiteY17-9108" fmla="*/ 7492 h 9582"/>
              <a:gd name="connsiteX18-9109" fmla="*/ 8908 w 10000"/>
              <a:gd name="connsiteY18-9110" fmla="*/ 7910 h 9582"/>
              <a:gd name="connsiteX19-9111" fmla="*/ 8470 w 10000"/>
              <a:gd name="connsiteY19-9112" fmla="*/ 8318 h 9582"/>
              <a:gd name="connsiteX20-9113" fmla="*/ 7623 w 10000"/>
              <a:gd name="connsiteY20-9114" fmla="*/ 9168 h 9582"/>
              <a:gd name="connsiteX21-9115" fmla="*/ 6749 w 10000"/>
              <a:gd name="connsiteY21-9116" fmla="*/ 9582 h 9582"/>
              <a:gd name="connsiteX22-9117" fmla="*/ 5875 w 10000"/>
              <a:gd name="connsiteY22-9118" fmla="*/ 9582 h 9582"/>
              <a:gd name="connsiteX23-9119" fmla="*/ 5219 w 10000"/>
              <a:gd name="connsiteY23-9120" fmla="*/ 9582 h 9582"/>
              <a:gd name="connsiteX24-9121" fmla="*/ 4564 w 10000"/>
              <a:gd name="connsiteY24-9122" fmla="*/ 9582 h 9582"/>
              <a:gd name="connsiteX25-9123" fmla="*/ 4126 w 10000"/>
              <a:gd name="connsiteY25-9124" fmla="*/ 9582 h 9582"/>
              <a:gd name="connsiteX26-9125" fmla="*/ 3469 w 10000"/>
              <a:gd name="connsiteY26-9126" fmla="*/ 9582 h 9582"/>
              <a:gd name="connsiteX27-9127" fmla="*/ 3034 w 10000"/>
              <a:gd name="connsiteY27-9128" fmla="*/ 9168 h 9582"/>
              <a:gd name="connsiteX28-9129" fmla="*/ 2597 w 10000"/>
              <a:gd name="connsiteY28-9130" fmla="*/ 9168 h 9582"/>
              <a:gd name="connsiteX29-9131" fmla="*/ 2186 w 10000"/>
              <a:gd name="connsiteY29-9132" fmla="*/ 8743 h 9582"/>
              <a:gd name="connsiteX30-9133" fmla="*/ 1748 w 10000"/>
              <a:gd name="connsiteY30-9134" fmla="*/ 8318 h 9582"/>
              <a:gd name="connsiteX31-9135" fmla="*/ 1531 w 10000"/>
              <a:gd name="connsiteY31-9136" fmla="*/ 7910 h 9582"/>
              <a:gd name="connsiteX32-9137" fmla="*/ 1093 w 10000"/>
              <a:gd name="connsiteY32-9138" fmla="*/ 7067 h 9582"/>
              <a:gd name="connsiteX33-9139" fmla="*/ 875 w 10000"/>
              <a:gd name="connsiteY33-9140" fmla="*/ 6237 h 9582"/>
              <a:gd name="connsiteX34-9141" fmla="*/ 656 w 10000"/>
              <a:gd name="connsiteY34-9142" fmla="*/ 5031 h 9582"/>
              <a:gd name="connsiteX35-9143" fmla="*/ 437 w 10000"/>
              <a:gd name="connsiteY35-9144" fmla="*/ 4192 h 9582"/>
              <a:gd name="connsiteX36-9145" fmla="*/ 219 w 10000"/>
              <a:gd name="connsiteY36-9146" fmla="*/ 3352 h 9582"/>
              <a:gd name="connsiteX37-9147" fmla="*/ 219 w 10000"/>
              <a:gd name="connsiteY37-9148" fmla="*/ 2521 h 9582"/>
              <a:gd name="connsiteX38-9149" fmla="*/ 0 w 10000"/>
              <a:gd name="connsiteY38-9150" fmla="*/ 1681 h 9582"/>
              <a:gd name="connsiteX39-9151" fmla="*/ 0 w 10000"/>
              <a:gd name="connsiteY39-9152" fmla="*/ 423 h 9582"/>
              <a:gd name="connsiteX0-9153" fmla="*/ 1093 w 10000"/>
              <a:gd name="connsiteY0-9154" fmla="*/ 0 h 10000"/>
              <a:gd name="connsiteX1-9155" fmla="*/ 1311 w 10000"/>
              <a:gd name="connsiteY1-9156" fmla="*/ 1754 h 10000"/>
              <a:gd name="connsiteX2-9157" fmla="*/ 1531 w 10000"/>
              <a:gd name="connsiteY2-9158" fmla="*/ 3062 h 10000"/>
              <a:gd name="connsiteX3-9159" fmla="*/ 1748 w 10000"/>
              <a:gd name="connsiteY3-9160" fmla="*/ 4375 h 10000"/>
              <a:gd name="connsiteX4-9161" fmla="*/ 1968 w 10000"/>
              <a:gd name="connsiteY4-9162" fmla="*/ 4808 h 10000"/>
              <a:gd name="connsiteX5-9163" fmla="*/ 2405 w 10000"/>
              <a:gd name="connsiteY5-9164" fmla="*/ 5681 h 10000"/>
              <a:gd name="connsiteX6-9165" fmla="*/ 3034 w 10000"/>
              <a:gd name="connsiteY6-9166" fmla="*/ 5681 h 10000"/>
              <a:gd name="connsiteX7-9167" fmla="*/ 3689 w 10000"/>
              <a:gd name="connsiteY7-9168" fmla="*/ 6120 h 10000"/>
              <a:gd name="connsiteX8-9169" fmla="*/ 4344 w 10000"/>
              <a:gd name="connsiteY8-9170" fmla="*/ 6120 h 10000"/>
              <a:gd name="connsiteX9-9171" fmla="*/ 5000 w 10000"/>
              <a:gd name="connsiteY9-9172" fmla="*/ 6120 h 10000"/>
              <a:gd name="connsiteX10-9173" fmla="*/ 5656 w 10000"/>
              <a:gd name="connsiteY10-9174" fmla="*/ 6120 h 10000"/>
              <a:gd name="connsiteX11-9175" fmla="*/ 6312 w 10000"/>
              <a:gd name="connsiteY11-9176" fmla="*/ 6120 h 10000"/>
              <a:gd name="connsiteX12-9177" fmla="*/ 6749 w 10000"/>
              <a:gd name="connsiteY12-9178" fmla="*/ 5681 h 10000"/>
              <a:gd name="connsiteX13-9179" fmla="*/ 7404 w 10000"/>
              <a:gd name="connsiteY13-9180" fmla="*/ 4808 h 10000"/>
              <a:gd name="connsiteX14-9181" fmla="*/ 10000 w 10000"/>
              <a:gd name="connsiteY14-9182" fmla="*/ 6509 h 10000"/>
              <a:gd name="connsiteX15-9183" fmla="*/ 9782 w 10000"/>
              <a:gd name="connsiteY15-9184" fmla="*/ 6943 h 10000"/>
              <a:gd name="connsiteX16-9185" fmla="*/ 9563 w 10000"/>
              <a:gd name="connsiteY16-9186" fmla="*/ 7375 h 10000"/>
              <a:gd name="connsiteX17-9187" fmla="*/ 9345 w 10000"/>
              <a:gd name="connsiteY17-9188" fmla="*/ 7819 h 10000"/>
              <a:gd name="connsiteX18-9189" fmla="*/ 8908 w 10000"/>
              <a:gd name="connsiteY18-9190" fmla="*/ 8255 h 10000"/>
              <a:gd name="connsiteX19-9191" fmla="*/ 8470 w 10000"/>
              <a:gd name="connsiteY19-9192" fmla="*/ 8681 h 10000"/>
              <a:gd name="connsiteX20-9193" fmla="*/ 7623 w 10000"/>
              <a:gd name="connsiteY20-9194" fmla="*/ 9568 h 10000"/>
              <a:gd name="connsiteX21-9195" fmla="*/ 6749 w 10000"/>
              <a:gd name="connsiteY21-9196" fmla="*/ 10000 h 10000"/>
              <a:gd name="connsiteX22-9197" fmla="*/ 5875 w 10000"/>
              <a:gd name="connsiteY22-9198" fmla="*/ 10000 h 10000"/>
              <a:gd name="connsiteX23-9199" fmla="*/ 5219 w 10000"/>
              <a:gd name="connsiteY23-9200" fmla="*/ 10000 h 10000"/>
              <a:gd name="connsiteX24-9201" fmla="*/ 4564 w 10000"/>
              <a:gd name="connsiteY24-9202" fmla="*/ 10000 h 10000"/>
              <a:gd name="connsiteX25-9203" fmla="*/ 4126 w 10000"/>
              <a:gd name="connsiteY25-9204" fmla="*/ 10000 h 10000"/>
              <a:gd name="connsiteX26-9205" fmla="*/ 3469 w 10000"/>
              <a:gd name="connsiteY26-9206" fmla="*/ 10000 h 10000"/>
              <a:gd name="connsiteX27-9207" fmla="*/ 3034 w 10000"/>
              <a:gd name="connsiteY27-9208" fmla="*/ 9568 h 10000"/>
              <a:gd name="connsiteX28-9209" fmla="*/ 2597 w 10000"/>
              <a:gd name="connsiteY28-9210" fmla="*/ 9568 h 10000"/>
              <a:gd name="connsiteX29-9211" fmla="*/ 2186 w 10000"/>
              <a:gd name="connsiteY29-9212" fmla="*/ 9124 h 10000"/>
              <a:gd name="connsiteX30-9213" fmla="*/ 1748 w 10000"/>
              <a:gd name="connsiteY30-9214" fmla="*/ 8681 h 10000"/>
              <a:gd name="connsiteX31-9215" fmla="*/ 1531 w 10000"/>
              <a:gd name="connsiteY31-9216" fmla="*/ 8255 h 10000"/>
              <a:gd name="connsiteX32-9217" fmla="*/ 1093 w 10000"/>
              <a:gd name="connsiteY32-9218" fmla="*/ 7375 h 10000"/>
              <a:gd name="connsiteX33-9219" fmla="*/ 875 w 10000"/>
              <a:gd name="connsiteY33-9220" fmla="*/ 6509 h 10000"/>
              <a:gd name="connsiteX34-9221" fmla="*/ 656 w 10000"/>
              <a:gd name="connsiteY34-9222" fmla="*/ 5250 h 10000"/>
              <a:gd name="connsiteX35-9223" fmla="*/ 437 w 10000"/>
              <a:gd name="connsiteY35-9224" fmla="*/ 4375 h 10000"/>
              <a:gd name="connsiteX36-9225" fmla="*/ 219 w 10000"/>
              <a:gd name="connsiteY36-9226" fmla="*/ 3498 h 10000"/>
              <a:gd name="connsiteX37-9227" fmla="*/ 219 w 10000"/>
              <a:gd name="connsiteY37-9228" fmla="*/ 2631 h 10000"/>
              <a:gd name="connsiteX38-9229" fmla="*/ 0 w 10000"/>
              <a:gd name="connsiteY38-9230" fmla="*/ 1754 h 10000"/>
              <a:gd name="connsiteX0-9231" fmla="*/ 1093 w 10000"/>
              <a:gd name="connsiteY0-9232" fmla="*/ 0 h 10000"/>
              <a:gd name="connsiteX1-9233" fmla="*/ 1531 w 10000"/>
              <a:gd name="connsiteY1-9234" fmla="*/ 3062 h 10000"/>
              <a:gd name="connsiteX2-9235" fmla="*/ 1748 w 10000"/>
              <a:gd name="connsiteY2-9236" fmla="*/ 4375 h 10000"/>
              <a:gd name="connsiteX3-9237" fmla="*/ 1968 w 10000"/>
              <a:gd name="connsiteY3-9238" fmla="*/ 4808 h 10000"/>
              <a:gd name="connsiteX4-9239" fmla="*/ 2405 w 10000"/>
              <a:gd name="connsiteY4-9240" fmla="*/ 5681 h 10000"/>
              <a:gd name="connsiteX5-9241" fmla="*/ 3034 w 10000"/>
              <a:gd name="connsiteY5-9242" fmla="*/ 5681 h 10000"/>
              <a:gd name="connsiteX6-9243" fmla="*/ 3689 w 10000"/>
              <a:gd name="connsiteY6-9244" fmla="*/ 6120 h 10000"/>
              <a:gd name="connsiteX7-9245" fmla="*/ 4344 w 10000"/>
              <a:gd name="connsiteY7-9246" fmla="*/ 6120 h 10000"/>
              <a:gd name="connsiteX8-9247" fmla="*/ 5000 w 10000"/>
              <a:gd name="connsiteY8-9248" fmla="*/ 6120 h 10000"/>
              <a:gd name="connsiteX9-9249" fmla="*/ 5656 w 10000"/>
              <a:gd name="connsiteY9-9250" fmla="*/ 6120 h 10000"/>
              <a:gd name="connsiteX10-9251" fmla="*/ 6312 w 10000"/>
              <a:gd name="connsiteY10-9252" fmla="*/ 6120 h 10000"/>
              <a:gd name="connsiteX11-9253" fmla="*/ 6749 w 10000"/>
              <a:gd name="connsiteY11-9254" fmla="*/ 5681 h 10000"/>
              <a:gd name="connsiteX12-9255" fmla="*/ 7404 w 10000"/>
              <a:gd name="connsiteY12-9256" fmla="*/ 4808 h 10000"/>
              <a:gd name="connsiteX13-9257" fmla="*/ 10000 w 10000"/>
              <a:gd name="connsiteY13-9258" fmla="*/ 6509 h 10000"/>
              <a:gd name="connsiteX14-9259" fmla="*/ 9782 w 10000"/>
              <a:gd name="connsiteY14-9260" fmla="*/ 6943 h 10000"/>
              <a:gd name="connsiteX15-9261" fmla="*/ 9563 w 10000"/>
              <a:gd name="connsiteY15-9262" fmla="*/ 7375 h 10000"/>
              <a:gd name="connsiteX16-9263" fmla="*/ 9345 w 10000"/>
              <a:gd name="connsiteY16-9264" fmla="*/ 7819 h 10000"/>
              <a:gd name="connsiteX17-9265" fmla="*/ 8908 w 10000"/>
              <a:gd name="connsiteY17-9266" fmla="*/ 8255 h 10000"/>
              <a:gd name="connsiteX18-9267" fmla="*/ 8470 w 10000"/>
              <a:gd name="connsiteY18-9268" fmla="*/ 8681 h 10000"/>
              <a:gd name="connsiteX19-9269" fmla="*/ 7623 w 10000"/>
              <a:gd name="connsiteY19-9270" fmla="*/ 9568 h 10000"/>
              <a:gd name="connsiteX20-9271" fmla="*/ 6749 w 10000"/>
              <a:gd name="connsiteY20-9272" fmla="*/ 10000 h 10000"/>
              <a:gd name="connsiteX21-9273" fmla="*/ 5875 w 10000"/>
              <a:gd name="connsiteY21-9274" fmla="*/ 10000 h 10000"/>
              <a:gd name="connsiteX22-9275" fmla="*/ 5219 w 10000"/>
              <a:gd name="connsiteY22-9276" fmla="*/ 10000 h 10000"/>
              <a:gd name="connsiteX23-9277" fmla="*/ 4564 w 10000"/>
              <a:gd name="connsiteY23-9278" fmla="*/ 10000 h 10000"/>
              <a:gd name="connsiteX24-9279" fmla="*/ 4126 w 10000"/>
              <a:gd name="connsiteY24-9280" fmla="*/ 10000 h 10000"/>
              <a:gd name="connsiteX25-9281" fmla="*/ 3469 w 10000"/>
              <a:gd name="connsiteY25-9282" fmla="*/ 10000 h 10000"/>
              <a:gd name="connsiteX26-9283" fmla="*/ 3034 w 10000"/>
              <a:gd name="connsiteY26-9284" fmla="*/ 9568 h 10000"/>
              <a:gd name="connsiteX27-9285" fmla="*/ 2597 w 10000"/>
              <a:gd name="connsiteY27-9286" fmla="*/ 9568 h 10000"/>
              <a:gd name="connsiteX28-9287" fmla="*/ 2186 w 10000"/>
              <a:gd name="connsiteY28-9288" fmla="*/ 9124 h 10000"/>
              <a:gd name="connsiteX29-9289" fmla="*/ 1748 w 10000"/>
              <a:gd name="connsiteY29-9290" fmla="*/ 8681 h 10000"/>
              <a:gd name="connsiteX30-9291" fmla="*/ 1531 w 10000"/>
              <a:gd name="connsiteY30-9292" fmla="*/ 8255 h 10000"/>
              <a:gd name="connsiteX31-9293" fmla="*/ 1093 w 10000"/>
              <a:gd name="connsiteY31-9294" fmla="*/ 7375 h 10000"/>
              <a:gd name="connsiteX32-9295" fmla="*/ 875 w 10000"/>
              <a:gd name="connsiteY32-9296" fmla="*/ 6509 h 10000"/>
              <a:gd name="connsiteX33-9297" fmla="*/ 656 w 10000"/>
              <a:gd name="connsiteY33-9298" fmla="*/ 5250 h 10000"/>
              <a:gd name="connsiteX34-9299" fmla="*/ 437 w 10000"/>
              <a:gd name="connsiteY34-9300" fmla="*/ 4375 h 10000"/>
              <a:gd name="connsiteX35-9301" fmla="*/ 219 w 10000"/>
              <a:gd name="connsiteY35-9302" fmla="*/ 3498 h 10000"/>
              <a:gd name="connsiteX36-9303" fmla="*/ 219 w 10000"/>
              <a:gd name="connsiteY36-9304" fmla="*/ 2631 h 10000"/>
              <a:gd name="connsiteX37-9305" fmla="*/ 0 w 10000"/>
              <a:gd name="connsiteY37-9306" fmla="*/ 1754 h 10000"/>
              <a:gd name="connsiteX0-9307" fmla="*/ 1531 w 10000"/>
              <a:gd name="connsiteY0-9308" fmla="*/ 1308 h 8246"/>
              <a:gd name="connsiteX1-9309" fmla="*/ 1748 w 10000"/>
              <a:gd name="connsiteY1-9310" fmla="*/ 2621 h 8246"/>
              <a:gd name="connsiteX2-9311" fmla="*/ 1968 w 10000"/>
              <a:gd name="connsiteY2-9312" fmla="*/ 3054 h 8246"/>
              <a:gd name="connsiteX3-9313" fmla="*/ 2405 w 10000"/>
              <a:gd name="connsiteY3-9314" fmla="*/ 3927 h 8246"/>
              <a:gd name="connsiteX4-9315" fmla="*/ 3034 w 10000"/>
              <a:gd name="connsiteY4-9316" fmla="*/ 3927 h 8246"/>
              <a:gd name="connsiteX5-9317" fmla="*/ 3689 w 10000"/>
              <a:gd name="connsiteY5-9318" fmla="*/ 4366 h 8246"/>
              <a:gd name="connsiteX6-9319" fmla="*/ 4344 w 10000"/>
              <a:gd name="connsiteY6-9320" fmla="*/ 4366 h 8246"/>
              <a:gd name="connsiteX7-9321" fmla="*/ 5000 w 10000"/>
              <a:gd name="connsiteY7-9322" fmla="*/ 4366 h 8246"/>
              <a:gd name="connsiteX8-9323" fmla="*/ 5656 w 10000"/>
              <a:gd name="connsiteY8-9324" fmla="*/ 4366 h 8246"/>
              <a:gd name="connsiteX9-9325" fmla="*/ 6312 w 10000"/>
              <a:gd name="connsiteY9-9326" fmla="*/ 4366 h 8246"/>
              <a:gd name="connsiteX10-9327" fmla="*/ 6749 w 10000"/>
              <a:gd name="connsiteY10-9328" fmla="*/ 3927 h 8246"/>
              <a:gd name="connsiteX11-9329" fmla="*/ 7404 w 10000"/>
              <a:gd name="connsiteY11-9330" fmla="*/ 3054 h 8246"/>
              <a:gd name="connsiteX12-9331" fmla="*/ 10000 w 10000"/>
              <a:gd name="connsiteY12-9332" fmla="*/ 4755 h 8246"/>
              <a:gd name="connsiteX13-9333" fmla="*/ 9782 w 10000"/>
              <a:gd name="connsiteY13-9334" fmla="*/ 5189 h 8246"/>
              <a:gd name="connsiteX14-9335" fmla="*/ 9563 w 10000"/>
              <a:gd name="connsiteY14-9336" fmla="*/ 5621 h 8246"/>
              <a:gd name="connsiteX15-9337" fmla="*/ 9345 w 10000"/>
              <a:gd name="connsiteY15-9338" fmla="*/ 6065 h 8246"/>
              <a:gd name="connsiteX16-9339" fmla="*/ 8908 w 10000"/>
              <a:gd name="connsiteY16-9340" fmla="*/ 6501 h 8246"/>
              <a:gd name="connsiteX17-9341" fmla="*/ 8470 w 10000"/>
              <a:gd name="connsiteY17-9342" fmla="*/ 6927 h 8246"/>
              <a:gd name="connsiteX18-9343" fmla="*/ 7623 w 10000"/>
              <a:gd name="connsiteY18-9344" fmla="*/ 7814 h 8246"/>
              <a:gd name="connsiteX19-9345" fmla="*/ 6749 w 10000"/>
              <a:gd name="connsiteY19-9346" fmla="*/ 8246 h 8246"/>
              <a:gd name="connsiteX20-9347" fmla="*/ 5875 w 10000"/>
              <a:gd name="connsiteY20-9348" fmla="*/ 8246 h 8246"/>
              <a:gd name="connsiteX21-9349" fmla="*/ 5219 w 10000"/>
              <a:gd name="connsiteY21-9350" fmla="*/ 8246 h 8246"/>
              <a:gd name="connsiteX22-9351" fmla="*/ 4564 w 10000"/>
              <a:gd name="connsiteY22-9352" fmla="*/ 8246 h 8246"/>
              <a:gd name="connsiteX23-9353" fmla="*/ 4126 w 10000"/>
              <a:gd name="connsiteY23-9354" fmla="*/ 8246 h 8246"/>
              <a:gd name="connsiteX24-9355" fmla="*/ 3469 w 10000"/>
              <a:gd name="connsiteY24-9356" fmla="*/ 8246 h 8246"/>
              <a:gd name="connsiteX25-9357" fmla="*/ 3034 w 10000"/>
              <a:gd name="connsiteY25-9358" fmla="*/ 7814 h 8246"/>
              <a:gd name="connsiteX26-9359" fmla="*/ 2597 w 10000"/>
              <a:gd name="connsiteY26-9360" fmla="*/ 7814 h 8246"/>
              <a:gd name="connsiteX27-9361" fmla="*/ 2186 w 10000"/>
              <a:gd name="connsiteY27-9362" fmla="*/ 7370 h 8246"/>
              <a:gd name="connsiteX28-9363" fmla="*/ 1748 w 10000"/>
              <a:gd name="connsiteY28-9364" fmla="*/ 6927 h 8246"/>
              <a:gd name="connsiteX29-9365" fmla="*/ 1531 w 10000"/>
              <a:gd name="connsiteY29-9366" fmla="*/ 6501 h 8246"/>
              <a:gd name="connsiteX30-9367" fmla="*/ 1093 w 10000"/>
              <a:gd name="connsiteY30-9368" fmla="*/ 5621 h 8246"/>
              <a:gd name="connsiteX31-9369" fmla="*/ 875 w 10000"/>
              <a:gd name="connsiteY31-9370" fmla="*/ 4755 h 8246"/>
              <a:gd name="connsiteX32-9371" fmla="*/ 656 w 10000"/>
              <a:gd name="connsiteY32-9372" fmla="*/ 3496 h 8246"/>
              <a:gd name="connsiteX33-9373" fmla="*/ 437 w 10000"/>
              <a:gd name="connsiteY33-9374" fmla="*/ 2621 h 8246"/>
              <a:gd name="connsiteX34-9375" fmla="*/ 219 w 10000"/>
              <a:gd name="connsiteY34-9376" fmla="*/ 1744 h 8246"/>
              <a:gd name="connsiteX35-9377" fmla="*/ 219 w 10000"/>
              <a:gd name="connsiteY35-9378" fmla="*/ 877 h 8246"/>
              <a:gd name="connsiteX36-9379" fmla="*/ 0 w 10000"/>
              <a:gd name="connsiteY36-9380" fmla="*/ 0 h 8246"/>
              <a:gd name="connsiteX0-9381" fmla="*/ 1312 w 9781"/>
              <a:gd name="connsiteY0-9382" fmla="*/ 522 h 8936"/>
              <a:gd name="connsiteX1-9383" fmla="*/ 1529 w 9781"/>
              <a:gd name="connsiteY1-9384" fmla="*/ 2115 h 8936"/>
              <a:gd name="connsiteX2-9385" fmla="*/ 1749 w 9781"/>
              <a:gd name="connsiteY2-9386" fmla="*/ 2640 h 8936"/>
              <a:gd name="connsiteX3-9387" fmla="*/ 2186 w 9781"/>
              <a:gd name="connsiteY3-9388" fmla="*/ 3698 h 8936"/>
              <a:gd name="connsiteX4-9389" fmla="*/ 2815 w 9781"/>
              <a:gd name="connsiteY4-9390" fmla="*/ 3698 h 8936"/>
              <a:gd name="connsiteX5-9391" fmla="*/ 3470 w 9781"/>
              <a:gd name="connsiteY5-9392" fmla="*/ 4231 h 8936"/>
              <a:gd name="connsiteX6-9393" fmla="*/ 4125 w 9781"/>
              <a:gd name="connsiteY6-9394" fmla="*/ 4231 h 8936"/>
              <a:gd name="connsiteX7-9395" fmla="*/ 4781 w 9781"/>
              <a:gd name="connsiteY7-9396" fmla="*/ 4231 h 8936"/>
              <a:gd name="connsiteX8-9397" fmla="*/ 5437 w 9781"/>
              <a:gd name="connsiteY8-9398" fmla="*/ 4231 h 8936"/>
              <a:gd name="connsiteX9-9399" fmla="*/ 6093 w 9781"/>
              <a:gd name="connsiteY9-9400" fmla="*/ 4231 h 8936"/>
              <a:gd name="connsiteX10-9401" fmla="*/ 6530 w 9781"/>
              <a:gd name="connsiteY10-9402" fmla="*/ 3698 h 8936"/>
              <a:gd name="connsiteX11-9403" fmla="*/ 7185 w 9781"/>
              <a:gd name="connsiteY11-9404" fmla="*/ 2640 h 8936"/>
              <a:gd name="connsiteX12-9405" fmla="*/ 9781 w 9781"/>
              <a:gd name="connsiteY12-9406" fmla="*/ 4702 h 8936"/>
              <a:gd name="connsiteX13-9407" fmla="*/ 9563 w 9781"/>
              <a:gd name="connsiteY13-9408" fmla="*/ 5229 h 8936"/>
              <a:gd name="connsiteX14-9409" fmla="*/ 9344 w 9781"/>
              <a:gd name="connsiteY14-9410" fmla="*/ 5753 h 8936"/>
              <a:gd name="connsiteX15-9411" fmla="*/ 9126 w 9781"/>
              <a:gd name="connsiteY15-9412" fmla="*/ 6291 h 8936"/>
              <a:gd name="connsiteX16-9413" fmla="*/ 8689 w 9781"/>
              <a:gd name="connsiteY16-9414" fmla="*/ 6820 h 8936"/>
              <a:gd name="connsiteX17-9415" fmla="*/ 8251 w 9781"/>
              <a:gd name="connsiteY17-9416" fmla="*/ 7336 h 8936"/>
              <a:gd name="connsiteX18-9417" fmla="*/ 7404 w 9781"/>
              <a:gd name="connsiteY18-9418" fmla="*/ 8412 h 8936"/>
              <a:gd name="connsiteX19-9419" fmla="*/ 6530 w 9781"/>
              <a:gd name="connsiteY19-9420" fmla="*/ 8936 h 8936"/>
              <a:gd name="connsiteX20-9421" fmla="*/ 5656 w 9781"/>
              <a:gd name="connsiteY20-9422" fmla="*/ 8936 h 8936"/>
              <a:gd name="connsiteX21-9423" fmla="*/ 5000 w 9781"/>
              <a:gd name="connsiteY21-9424" fmla="*/ 8936 h 8936"/>
              <a:gd name="connsiteX22-9425" fmla="*/ 4345 w 9781"/>
              <a:gd name="connsiteY22-9426" fmla="*/ 8936 h 8936"/>
              <a:gd name="connsiteX23-9427" fmla="*/ 3907 w 9781"/>
              <a:gd name="connsiteY23-9428" fmla="*/ 8936 h 8936"/>
              <a:gd name="connsiteX24-9429" fmla="*/ 3250 w 9781"/>
              <a:gd name="connsiteY24-9430" fmla="*/ 8936 h 8936"/>
              <a:gd name="connsiteX25-9431" fmla="*/ 2815 w 9781"/>
              <a:gd name="connsiteY25-9432" fmla="*/ 8412 h 8936"/>
              <a:gd name="connsiteX26-9433" fmla="*/ 2378 w 9781"/>
              <a:gd name="connsiteY26-9434" fmla="*/ 8412 h 8936"/>
              <a:gd name="connsiteX27-9435" fmla="*/ 1967 w 9781"/>
              <a:gd name="connsiteY27-9436" fmla="*/ 7874 h 8936"/>
              <a:gd name="connsiteX28-9437" fmla="*/ 1529 w 9781"/>
              <a:gd name="connsiteY28-9438" fmla="*/ 7336 h 8936"/>
              <a:gd name="connsiteX29-9439" fmla="*/ 1312 w 9781"/>
              <a:gd name="connsiteY29-9440" fmla="*/ 6820 h 8936"/>
              <a:gd name="connsiteX30-9441" fmla="*/ 874 w 9781"/>
              <a:gd name="connsiteY30-9442" fmla="*/ 5753 h 8936"/>
              <a:gd name="connsiteX31-9443" fmla="*/ 656 w 9781"/>
              <a:gd name="connsiteY31-9444" fmla="*/ 4702 h 8936"/>
              <a:gd name="connsiteX32-9445" fmla="*/ 437 w 9781"/>
              <a:gd name="connsiteY32-9446" fmla="*/ 3176 h 8936"/>
              <a:gd name="connsiteX33-9447" fmla="*/ 218 w 9781"/>
              <a:gd name="connsiteY33-9448" fmla="*/ 2115 h 8936"/>
              <a:gd name="connsiteX34-9449" fmla="*/ 0 w 9781"/>
              <a:gd name="connsiteY34-9450" fmla="*/ 1051 h 8936"/>
              <a:gd name="connsiteX35-9451" fmla="*/ 0 w 9781"/>
              <a:gd name="connsiteY35-9452" fmla="*/ 0 h 8936"/>
              <a:gd name="connsiteX0-9453" fmla="*/ 1341 w 10000"/>
              <a:gd name="connsiteY0-9454" fmla="*/ 0 h 9416"/>
              <a:gd name="connsiteX1-9455" fmla="*/ 1563 w 10000"/>
              <a:gd name="connsiteY1-9456" fmla="*/ 1783 h 9416"/>
              <a:gd name="connsiteX2-9457" fmla="*/ 1788 w 10000"/>
              <a:gd name="connsiteY2-9458" fmla="*/ 2370 h 9416"/>
              <a:gd name="connsiteX3-9459" fmla="*/ 2235 w 10000"/>
              <a:gd name="connsiteY3-9460" fmla="*/ 3554 h 9416"/>
              <a:gd name="connsiteX4-9461" fmla="*/ 2878 w 10000"/>
              <a:gd name="connsiteY4-9462" fmla="*/ 3554 h 9416"/>
              <a:gd name="connsiteX5-9463" fmla="*/ 3548 w 10000"/>
              <a:gd name="connsiteY5-9464" fmla="*/ 4151 h 9416"/>
              <a:gd name="connsiteX6-9465" fmla="*/ 4217 w 10000"/>
              <a:gd name="connsiteY6-9466" fmla="*/ 4151 h 9416"/>
              <a:gd name="connsiteX7-9467" fmla="*/ 4888 w 10000"/>
              <a:gd name="connsiteY7-9468" fmla="*/ 4151 h 9416"/>
              <a:gd name="connsiteX8-9469" fmla="*/ 5559 w 10000"/>
              <a:gd name="connsiteY8-9470" fmla="*/ 4151 h 9416"/>
              <a:gd name="connsiteX9-9471" fmla="*/ 6229 w 10000"/>
              <a:gd name="connsiteY9-9472" fmla="*/ 4151 h 9416"/>
              <a:gd name="connsiteX10-9473" fmla="*/ 6676 w 10000"/>
              <a:gd name="connsiteY10-9474" fmla="*/ 3554 h 9416"/>
              <a:gd name="connsiteX11-9475" fmla="*/ 7346 w 10000"/>
              <a:gd name="connsiteY11-9476" fmla="*/ 2370 h 9416"/>
              <a:gd name="connsiteX12-9477" fmla="*/ 10000 w 10000"/>
              <a:gd name="connsiteY12-9478" fmla="*/ 4678 h 9416"/>
              <a:gd name="connsiteX13-9479" fmla="*/ 9777 w 10000"/>
              <a:gd name="connsiteY13-9480" fmla="*/ 5268 h 9416"/>
              <a:gd name="connsiteX14-9481" fmla="*/ 9553 w 10000"/>
              <a:gd name="connsiteY14-9482" fmla="*/ 5854 h 9416"/>
              <a:gd name="connsiteX15-9483" fmla="*/ 9330 w 10000"/>
              <a:gd name="connsiteY15-9484" fmla="*/ 6456 h 9416"/>
              <a:gd name="connsiteX16-9485" fmla="*/ 8884 w 10000"/>
              <a:gd name="connsiteY16-9486" fmla="*/ 7048 h 9416"/>
              <a:gd name="connsiteX17-9487" fmla="*/ 8436 w 10000"/>
              <a:gd name="connsiteY17-9488" fmla="*/ 7625 h 9416"/>
              <a:gd name="connsiteX18-9489" fmla="*/ 7570 w 10000"/>
              <a:gd name="connsiteY18-9490" fmla="*/ 8830 h 9416"/>
              <a:gd name="connsiteX19-9491" fmla="*/ 6676 w 10000"/>
              <a:gd name="connsiteY19-9492" fmla="*/ 9416 h 9416"/>
              <a:gd name="connsiteX20-9493" fmla="*/ 5783 w 10000"/>
              <a:gd name="connsiteY20-9494" fmla="*/ 9416 h 9416"/>
              <a:gd name="connsiteX21-9495" fmla="*/ 5112 w 10000"/>
              <a:gd name="connsiteY21-9496" fmla="*/ 9416 h 9416"/>
              <a:gd name="connsiteX22-9497" fmla="*/ 4442 w 10000"/>
              <a:gd name="connsiteY22-9498" fmla="*/ 9416 h 9416"/>
              <a:gd name="connsiteX23-9499" fmla="*/ 3994 w 10000"/>
              <a:gd name="connsiteY23-9500" fmla="*/ 9416 h 9416"/>
              <a:gd name="connsiteX24-9501" fmla="*/ 3323 w 10000"/>
              <a:gd name="connsiteY24-9502" fmla="*/ 9416 h 9416"/>
              <a:gd name="connsiteX25-9503" fmla="*/ 2878 w 10000"/>
              <a:gd name="connsiteY25-9504" fmla="*/ 8830 h 9416"/>
              <a:gd name="connsiteX26-9505" fmla="*/ 2431 w 10000"/>
              <a:gd name="connsiteY26-9506" fmla="*/ 8830 h 9416"/>
              <a:gd name="connsiteX27-9507" fmla="*/ 2011 w 10000"/>
              <a:gd name="connsiteY27-9508" fmla="*/ 8228 h 9416"/>
              <a:gd name="connsiteX28-9509" fmla="*/ 1563 w 10000"/>
              <a:gd name="connsiteY28-9510" fmla="*/ 7625 h 9416"/>
              <a:gd name="connsiteX29-9511" fmla="*/ 1341 w 10000"/>
              <a:gd name="connsiteY29-9512" fmla="*/ 7048 h 9416"/>
              <a:gd name="connsiteX30-9513" fmla="*/ 894 w 10000"/>
              <a:gd name="connsiteY30-9514" fmla="*/ 5854 h 9416"/>
              <a:gd name="connsiteX31-9515" fmla="*/ 671 w 10000"/>
              <a:gd name="connsiteY31-9516" fmla="*/ 4678 h 9416"/>
              <a:gd name="connsiteX32-9517" fmla="*/ 447 w 10000"/>
              <a:gd name="connsiteY32-9518" fmla="*/ 2970 h 9416"/>
              <a:gd name="connsiteX33-9519" fmla="*/ 223 w 10000"/>
              <a:gd name="connsiteY33-9520" fmla="*/ 1783 h 9416"/>
              <a:gd name="connsiteX34-9521" fmla="*/ 0 w 10000"/>
              <a:gd name="connsiteY34-9522" fmla="*/ 592 h 9416"/>
              <a:gd name="connsiteX0-9523" fmla="*/ 1118 w 9777"/>
              <a:gd name="connsiteY0-9524" fmla="*/ 0 h 10000"/>
              <a:gd name="connsiteX1-9525" fmla="*/ 1340 w 9777"/>
              <a:gd name="connsiteY1-9526" fmla="*/ 1894 h 10000"/>
              <a:gd name="connsiteX2-9527" fmla="*/ 1565 w 9777"/>
              <a:gd name="connsiteY2-9528" fmla="*/ 2517 h 10000"/>
              <a:gd name="connsiteX3-9529" fmla="*/ 2012 w 9777"/>
              <a:gd name="connsiteY3-9530" fmla="*/ 3774 h 10000"/>
              <a:gd name="connsiteX4-9531" fmla="*/ 2655 w 9777"/>
              <a:gd name="connsiteY4-9532" fmla="*/ 3774 h 10000"/>
              <a:gd name="connsiteX5-9533" fmla="*/ 3325 w 9777"/>
              <a:gd name="connsiteY5-9534" fmla="*/ 4408 h 10000"/>
              <a:gd name="connsiteX6-9535" fmla="*/ 3994 w 9777"/>
              <a:gd name="connsiteY6-9536" fmla="*/ 4408 h 10000"/>
              <a:gd name="connsiteX7-9537" fmla="*/ 4665 w 9777"/>
              <a:gd name="connsiteY7-9538" fmla="*/ 4408 h 10000"/>
              <a:gd name="connsiteX8-9539" fmla="*/ 5336 w 9777"/>
              <a:gd name="connsiteY8-9540" fmla="*/ 4408 h 10000"/>
              <a:gd name="connsiteX9-9541" fmla="*/ 6006 w 9777"/>
              <a:gd name="connsiteY9-9542" fmla="*/ 4408 h 10000"/>
              <a:gd name="connsiteX10-9543" fmla="*/ 6453 w 9777"/>
              <a:gd name="connsiteY10-9544" fmla="*/ 3774 h 10000"/>
              <a:gd name="connsiteX11-9545" fmla="*/ 7123 w 9777"/>
              <a:gd name="connsiteY11-9546" fmla="*/ 2517 h 10000"/>
              <a:gd name="connsiteX12-9547" fmla="*/ 9777 w 9777"/>
              <a:gd name="connsiteY12-9548" fmla="*/ 4968 h 10000"/>
              <a:gd name="connsiteX13-9549" fmla="*/ 9554 w 9777"/>
              <a:gd name="connsiteY13-9550" fmla="*/ 5595 h 10000"/>
              <a:gd name="connsiteX14-9551" fmla="*/ 9330 w 9777"/>
              <a:gd name="connsiteY14-9552" fmla="*/ 6217 h 10000"/>
              <a:gd name="connsiteX15-9553" fmla="*/ 9107 w 9777"/>
              <a:gd name="connsiteY15-9554" fmla="*/ 6856 h 10000"/>
              <a:gd name="connsiteX16-9555" fmla="*/ 8661 w 9777"/>
              <a:gd name="connsiteY16-9556" fmla="*/ 7485 h 10000"/>
              <a:gd name="connsiteX17-9557" fmla="*/ 8213 w 9777"/>
              <a:gd name="connsiteY17-9558" fmla="*/ 8098 h 10000"/>
              <a:gd name="connsiteX18-9559" fmla="*/ 7347 w 9777"/>
              <a:gd name="connsiteY18-9560" fmla="*/ 9378 h 10000"/>
              <a:gd name="connsiteX19-9561" fmla="*/ 6453 w 9777"/>
              <a:gd name="connsiteY19-9562" fmla="*/ 10000 h 10000"/>
              <a:gd name="connsiteX20-9563" fmla="*/ 5560 w 9777"/>
              <a:gd name="connsiteY20-9564" fmla="*/ 10000 h 10000"/>
              <a:gd name="connsiteX21-9565" fmla="*/ 4889 w 9777"/>
              <a:gd name="connsiteY21-9566" fmla="*/ 10000 h 10000"/>
              <a:gd name="connsiteX22-9567" fmla="*/ 4219 w 9777"/>
              <a:gd name="connsiteY22-9568" fmla="*/ 10000 h 10000"/>
              <a:gd name="connsiteX23-9569" fmla="*/ 3771 w 9777"/>
              <a:gd name="connsiteY23-9570" fmla="*/ 10000 h 10000"/>
              <a:gd name="connsiteX24-9571" fmla="*/ 3100 w 9777"/>
              <a:gd name="connsiteY24-9572" fmla="*/ 10000 h 10000"/>
              <a:gd name="connsiteX25-9573" fmla="*/ 2655 w 9777"/>
              <a:gd name="connsiteY25-9574" fmla="*/ 9378 h 10000"/>
              <a:gd name="connsiteX26-9575" fmla="*/ 2208 w 9777"/>
              <a:gd name="connsiteY26-9576" fmla="*/ 9378 h 10000"/>
              <a:gd name="connsiteX27-9577" fmla="*/ 1788 w 9777"/>
              <a:gd name="connsiteY27-9578" fmla="*/ 8738 h 10000"/>
              <a:gd name="connsiteX28-9579" fmla="*/ 1340 w 9777"/>
              <a:gd name="connsiteY28-9580" fmla="*/ 8098 h 10000"/>
              <a:gd name="connsiteX29-9581" fmla="*/ 1118 w 9777"/>
              <a:gd name="connsiteY29-9582" fmla="*/ 7485 h 10000"/>
              <a:gd name="connsiteX30-9583" fmla="*/ 671 w 9777"/>
              <a:gd name="connsiteY30-9584" fmla="*/ 6217 h 10000"/>
              <a:gd name="connsiteX31-9585" fmla="*/ 448 w 9777"/>
              <a:gd name="connsiteY31-9586" fmla="*/ 4968 h 10000"/>
              <a:gd name="connsiteX32-9587" fmla="*/ 224 w 9777"/>
              <a:gd name="connsiteY32-9588" fmla="*/ 3154 h 10000"/>
              <a:gd name="connsiteX33-9589" fmla="*/ 0 w 9777"/>
              <a:gd name="connsiteY33-9590" fmla="*/ 1894 h 10000"/>
              <a:gd name="connsiteX0-9591" fmla="*/ 1371 w 10000"/>
              <a:gd name="connsiteY0-9592" fmla="*/ 0 h 8106"/>
              <a:gd name="connsiteX1-9593" fmla="*/ 1601 w 10000"/>
              <a:gd name="connsiteY1-9594" fmla="*/ 623 h 8106"/>
              <a:gd name="connsiteX2-9595" fmla="*/ 2058 w 10000"/>
              <a:gd name="connsiteY2-9596" fmla="*/ 1880 h 8106"/>
              <a:gd name="connsiteX3-9597" fmla="*/ 2716 w 10000"/>
              <a:gd name="connsiteY3-9598" fmla="*/ 1880 h 8106"/>
              <a:gd name="connsiteX4-9599" fmla="*/ 3401 w 10000"/>
              <a:gd name="connsiteY4-9600" fmla="*/ 2514 h 8106"/>
              <a:gd name="connsiteX5-9601" fmla="*/ 4085 w 10000"/>
              <a:gd name="connsiteY5-9602" fmla="*/ 2514 h 8106"/>
              <a:gd name="connsiteX6-9603" fmla="*/ 4771 w 10000"/>
              <a:gd name="connsiteY6-9604" fmla="*/ 2514 h 8106"/>
              <a:gd name="connsiteX7-9605" fmla="*/ 5458 w 10000"/>
              <a:gd name="connsiteY7-9606" fmla="*/ 2514 h 8106"/>
              <a:gd name="connsiteX8-9607" fmla="*/ 6143 w 10000"/>
              <a:gd name="connsiteY8-9608" fmla="*/ 2514 h 8106"/>
              <a:gd name="connsiteX9-9609" fmla="*/ 6600 w 10000"/>
              <a:gd name="connsiteY9-9610" fmla="*/ 1880 h 8106"/>
              <a:gd name="connsiteX10-9611" fmla="*/ 7285 w 10000"/>
              <a:gd name="connsiteY10-9612" fmla="*/ 623 h 8106"/>
              <a:gd name="connsiteX11-9613" fmla="*/ 10000 w 10000"/>
              <a:gd name="connsiteY11-9614" fmla="*/ 3074 h 8106"/>
              <a:gd name="connsiteX12-9615" fmla="*/ 9772 w 10000"/>
              <a:gd name="connsiteY12-9616" fmla="*/ 3701 h 8106"/>
              <a:gd name="connsiteX13-9617" fmla="*/ 9543 w 10000"/>
              <a:gd name="connsiteY13-9618" fmla="*/ 4323 h 8106"/>
              <a:gd name="connsiteX14-9619" fmla="*/ 9315 w 10000"/>
              <a:gd name="connsiteY14-9620" fmla="*/ 4962 h 8106"/>
              <a:gd name="connsiteX15-9621" fmla="*/ 8859 w 10000"/>
              <a:gd name="connsiteY15-9622" fmla="*/ 5591 h 8106"/>
              <a:gd name="connsiteX16-9623" fmla="*/ 8400 w 10000"/>
              <a:gd name="connsiteY16-9624" fmla="*/ 6204 h 8106"/>
              <a:gd name="connsiteX17-9625" fmla="*/ 7515 w 10000"/>
              <a:gd name="connsiteY17-9626" fmla="*/ 7484 h 8106"/>
              <a:gd name="connsiteX18-9627" fmla="*/ 6600 w 10000"/>
              <a:gd name="connsiteY18-9628" fmla="*/ 8106 h 8106"/>
              <a:gd name="connsiteX19-9629" fmla="*/ 5687 w 10000"/>
              <a:gd name="connsiteY19-9630" fmla="*/ 8106 h 8106"/>
              <a:gd name="connsiteX20-9631" fmla="*/ 5001 w 10000"/>
              <a:gd name="connsiteY20-9632" fmla="*/ 8106 h 8106"/>
              <a:gd name="connsiteX21-9633" fmla="*/ 4315 w 10000"/>
              <a:gd name="connsiteY21-9634" fmla="*/ 8106 h 8106"/>
              <a:gd name="connsiteX22-9635" fmla="*/ 3857 w 10000"/>
              <a:gd name="connsiteY22-9636" fmla="*/ 8106 h 8106"/>
              <a:gd name="connsiteX23-9637" fmla="*/ 3171 w 10000"/>
              <a:gd name="connsiteY23-9638" fmla="*/ 8106 h 8106"/>
              <a:gd name="connsiteX24-9639" fmla="*/ 2716 w 10000"/>
              <a:gd name="connsiteY24-9640" fmla="*/ 7484 h 8106"/>
              <a:gd name="connsiteX25-9641" fmla="*/ 2258 w 10000"/>
              <a:gd name="connsiteY25-9642" fmla="*/ 7484 h 8106"/>
              <a:gd name="connsiteX26-9643" fmla="*/ 1829 w 10000"/>
              <a:gd name="connsiteY26-9644" fmla="*/ 6844 h 8106"/>
              <a:gd name="connsiteX27-9645" fmla="*/ 1371 w 10000"/>
              <a:gd name="connsiteY27-9646" fmla="*/ 6204 h 8106"/>
              <a:gd name="connsiteX28-9647" fmla="*/ 1144 w 10000"/>
              <a:gd name="connsiteY28-9648" fmla="*/ 5591 h 8106"/>
              <a:gd name="connsiteX29-9649" fmla="*/ 686 w 10000"/>
              <a:gd name="connsiteY29-9650" fmla="*/ 4323 h 8106"/>
              <a:gd name="connsiteX30-9651" fmla="*/ 458 w 10000"/>
              <a:gd name="connsiteY30-9652" fmla="*/ 3074 h 8106"/>
              <a:gd name="connsiteX31-9653" fmla="*/ 229 w 10000"/>
              <a:gd name="connsiteY31-9654" fmla="*/ 1260 h 8106"/>
              <a:gd name="connsiteX32-9655" fmla="*/ 0 w 10000"/>
              <a:gd name="connsiteY32-9656" fmla="*/ 0 h 8106"/>
              <a:gd name="connsiteX0-9657" fmla="*/ 1371 w 10000"/>
              <a:gd name="connsiteY0-9658" fmla="*/ 0 h 10000"/>
              <a:gd name="connsiteX1-9659" fmla="*/ 2058 w 10000"/>
              <a:gd name="connsiteY1-9660" fmla="*/ 2319 h 10000"/>
              <a:gd name="connsiteX2-9661" fmla="*/ 2716 w 10000"/>
              <a:gd name="connsiteY2-9662" fmla="*/ 2319 h 10000"/>
              <a:gd name="connsiteX3-9663" fmla="*/ 3401 w 10000"/>
              <a:gd name="connsiteY3-9664" fmla="*/ 3101 h 10000"/>
              <a:gd name="connsiteX4-9665" fmla="*/ 4085 w 10000"/>
              <a:gd name="connsiteY4-9666" fmla="*/ 3101 h 10000"/>
              <a:gd name="connsiteX5-9667" fmla="*/ 4771 w 10000"/>
              <a:gd name="connsiteY5-9668" fmla="*/ 3101 h 10000"/>
              <a:gd name="connsiteX6-9669" fmla="*/ 5458 w 10000"/>
              <a:gd name="connsiteY6-9670" fmla="*/ 3101 h 10000"/>
              <a:gd name="connsiteX7-9671" fmla="*/ 6143 w 10000"/>
              <a:gd name="connsiteY7-9672" fmla="*/ 3101 h 10000"/>
              <a:gd name="connsiteX8-9673" fmla="*/ 6600 w 10000"/>
              <a:gd name="connsiteY8-9674" fmla="*/ 2319 h 10000"/>
              <a:gd name="connsiteX9-9675" fmla="*/ 7285 w 10000"/>
              <a:gd name="connsiteY9-9676" fmla="*/ 769 h 10000"/>
              <a:gd name="connsiteX10-9677" fmla="*/ 10000 w 10000"/>
              <a:gd name="connsiteY10-9678" fmla="*/ 3792 h 10000"/>
              <a:gd name="connsiteX11-9679" fmla="*/ 9772 w 10000"/>
              <a:gd name="connsiteY11-9680" fmla="*/ 4566 h 10000"/>
              <a:gd name="connsiteX12-9681" fmla="*/ 9543 w 10000"/>
              <a:gd name="connsiteY12-9682" fmla="*/ 5333 h 10000"/>
              <a:gd name="connsiteX13-9683" fmla="*/ 9315 w 10000"/>
              <a:gd name="connsiteY13-9684" fmla="*/ 6121 h 10000"/>
              <a:gd name="connsiteX14-9685" fmla="*/ 8859 w 10000"/>
              <a:gd name="connsiteY14-9686" fmla="*/ 6897 h 10000"/>
              <a:gd name="connsiteX15-9687" fmla="*/ 8400 w 10000"/>
              <a:gd name="connsiteY15-9688" fmla="*/ 7654 h 10000"/>
              <a:gd name="connsiteX16-9689" fmla="*/ 7515 w 10000"/>
              <a:gd name="connsiteY16-9690" fmla="*/ 9233 h 10000"/>
              <a:gd name="connsiteX17-9691" fmla="*/ 6600 w 10000"/>
              <a:gd name="connsiteY17-9692" fmla="*/ 10000 h 10000"/>
              <a:gd name="connsiteX18-9693" fmla="*/ 5687 w 10000"/>
              <a:gd name="connsiteY18-9694" fmla="*/ 10000 h 10000"/>
              <a:gd name="connsiteX19-9695" fmla="*/ 5001 w 10000"/>
              <a:gd name="connsiteY19-9696" fmla="*/ 10000 h 10000"/>
              <a:gd name="connsiteX20-9697" fmla="*/ 4315 w 10000"/>
              <a:gd name="connsiteY20-9698" fmla="*/ 10000 h 10000"/>
              <a:gd name="connsiteX21-9699" fmla="*/ 3857 w 10000"/>
              <a:gd name="connsiteY21-9700" fmla="*/ 10000 h 10000"/>
              <a:gd name="connsiteX22-9701" fmla="*/ 3171 w 10000"/>
              <a:gd name="connsiteY22-9702" fmla="*/ 10000 h 10000"/>
              <a:gd name="connsiteX23-9703" fmla="*/ 2716 w 10000"/>
              <a:gd name="connsiteY23-9704" fmla="*/ 9233 h 10000"/>
              <a:gd name="connsiteX24-9705" fmla="*/ 2258 w 10000"/>
              <a:gd name="connsiteY24-9706" fmla="*/ 9233 h 10000"/>
              <a:gd name="connsiteX25-9707" fmla="*/ 1829 w 10000"/>
              <a:gd name="connsiteY25-9708" fmla="*/ 8443 h 10000"/>
              <a:gd name="connsiteX26-9709" fmla="*/ 1371 w 10000"/>
              <a:gd name="connsiteY26-9710" fmla="*/ 7654 h 10000"/>
              <a:gd name="connsiteX27-9711" fmla="*/ 1144 w 10000"/>
              <a:gd name="connsiteY27-9712" fmla="*/ 6897 h 10000"/>
              <a:gd name="connsiteX28-9713" fmla="*/ 686 w 10000"/>
              <a:gd name="connsiteY28-9714" fmla="*/ 5333 h 10000"/>
              <a:gd name="connsiteX29-9715" fmla="*/ 458 w 10000"/>
              <a:gd name="connsiteY29-9716" fmla="*/ 3792 h 10000"/>
              <a:gd name="connsiteX30-9717" fmla="*/ 229 w 10000"/>
              <a:gd name="connsiteY30-9718" fmla="*/ 1554 h 10000"/>
              <a:gd name="connsiteX31-9719" fmla="*/ 0 w 10000"/>
              <a:gd name="connsiteY31-9720" fmla="*/ 0 h 10000"/>
              <a:gd name="connsiteX0-9721" fmla="*/ 1142 w 9771"/>
              <a:gd name="connsiteY0-9722" fmla="*/ 0 h 10000"/>
              <a:gd name="connsiteX1-9723" fmla="*/ 1829 w 9771"/>
              <a:gd name="connsiteY1-9724" fmla="*/ 2319 h 10000"/>
              <a:gd name="connsiteX2-9725" fmla="*/ 2487 w 9771"/>
              <a:gd name="connsiteY2-9726" fmla="*/ 2319 h 10000"/>
              <a:gd name="connsiteX3-9727" fmla="*/ 3172 w 9771"/>
              <a:gd name="connsiteY3-9728" fmla="*/ 3101 h 10000"/>
              <a:gd name="connsiteX4-9729" fmla="*/ 3856 w 9771"/>
              <a:gd name="connsiteY4-9730" fmla="*/ 3101 h 10000"/>
              <a:gd name="connsiteX5-9731" fmla="*/ 4542 w 9771"/>
              <a:gd name="connsiteY5-9732" fmla="*/ 3101 h 10000"/>
              <a:gd name="connsiteX6-9733" fmla="*/ 5229 w 9771"/>
              <a:gd name="connsiteY6-9734" fmla="*/ 3101 h 10000"/>
              <a:gd name="connsiteX7-9735" fmla="*/ 5914 w 9771"/>
              <a:gd name="connsiteY7-9736" fmla="*/ 3101 h 10000"/>
              <a:gd name="connsiteX8-9737" fmla="*/ 6371 w 9771"/>
              <a:gd name="connsiteY8-9738" fmla="*/ 2319 h 10000"/>
              <a:gd name="connsiteX9-9739" fmla="*/ 7056 w 9771"/>
              <a:gd name="connsiteY9-9740" fmla="*/ 769 h 10000"/>
              <a:gd name="connsiteX10-9741" fmla="*/ 9771 w 9771"/>
              <a:gd name="connsiteY10-9742" fmla="*/ 3792 h 10000"/>
              <a:gd name="connsiteX11-9743" fmla="*/ 9543 w 9771"/>
              <a:gd name="connsiteY11-9744" fmla="*/ 4566 h 10000"/>
              <a:gd name="connsiteX12-9745" fmla="*/ 9314 w 9771"/>
              <a:gd name="connsiteY12-9746" fmla="*/ 5333 h 10000"/>
              <a:gd name="connsiteX13-9747" fmla="*/ 9086 w 9771"/>
              <a:gd name="connsiteY13-9748" fmla="*/ 6121 h 10000"/>
              <a:gd name="connsiteX14-9749" fmla="*/ 8630 w 9771"/>
              <a:gd name="connsiteY14-9750" fmla="*/ 6897 h 10000"/>
              <a:gd name="connsiteX15-9751" fmla="*/ 8171 w 9771"/>
              <a:gd name="connsiteY15-9752" fmla="*/ 7654 h 10000"/>
              <a:gd name="connsiteX16-9753" fmla="*/ 7286 w 9771"/>
              <a:gd name="connsiteY16-9754" fmla="*/ 9233 h 10000"/>
              <a:gd name="connsiteX17-9755" fmla="*/ 6371 w 9771"/>
              <a:gd name="connsiteY17-9756" fmla="*/ 10000 h 10000"/>
              <a:gd name="connsiteX18-9757" fmla="*/ 5458 w 9771"/>
              <a:gd name="connsiteY18-9758" fmla="*/ 10000 h 10000"/>
              <a:gd name="connsiteX19-9759" fmla="*/ 4772 w 9771"/>
              <a:gd name="connsiteY19-9760" fmla="*/ 10000 h 10000"/>
              <a:gd name="connsiteX20-9761" fmla="*/ 4086 w 9771"/>
              <a:gd name="connsiteY20-9762" fmla="*/ 10000 h 10000"/>
              <a:gd name="connsiteX21-9763" fmla="*/ 3628 w 9771"/>
              <a:gd name="connsiteY21-9764" fmla="*/ 10000 h 10000"/>
              <a:gd name="connsiteX22-9765" fmla="*/ 2942 w 9771"/>
              <a:gd name="connsiteY22-9766" fmla="*/ 10000 h 10000"/>
              <a:gd name="connsiteX23-9767" fmla="*/ 2487 w 9771"/>
              <a:gd name="connsiteY23-9768" fmla="*/ 9233 h 10000"/>
              <a:gd name="connsiteX24-9769" fmla="*/ 2029 w 9771"/>
              <a:gd name="connsiteY24-9770" fmla="*/ 9233 h 10000"/>
              <a:gd name="connsiteX25-9771" fmla="*/ 1600 w 9771"/>
              <a:gd name="connsiteY25-9772" fmla="*/ 8443 h 10000"/>
              <a:gd name="connsiteX26-9773" fmla="*/ 1142 w 9771"/>
              <a:gd name="connsiteY26-9774" fmla="*/ 7654 h 10000"/>
              <a:gd name="connsiteX27-9775" fmla="*/ 915 w 9771"/>
              <a:gd name="connsiteY27-9776" fmla="*/ 6897 h 10000"/>
              <a:gd name="connsiteX28-9777" fmla="*/ 457 w 9771"/>
              <a:gd name="connsiteY28-9778" fmla="*/ 5333 h 10000"/>
              <a:gd name="connsiteX29-9779" fmla="*/ 229 w 9771"/>
              <a:gd name="connsiteY29-9780" fmla="*/ 3792 h 10000"/>
              <a:gd name="connsiteX30-9781" fmla="*/ 0 w 9771"/>
              <a:gd name="connsiteY30-9782" fmla="*/ 155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9771" h="10000">
                <a:moveTo>
                  <a:pt x="1142" y="0"/>
                </a:moveTo>
                <a:cubicBezTo>
                  <a:pt x="1285" y="483"/>
                  <a:pt x="1605" y="1933"/>
                  <a:pt x="1829" y="2319"/>
                </a:cubicBezTo>
                <a:lnTo>
                  <a:pt x="2487" y="2319"/>
                </a:lnTo>
                <a:lnTo>
                  <a:pt x="3172" y="3101"/>
                </a:lnTo>
                <a:lnTo>
                  <a:pt x="3856" y="3101"/>
                </a:lnTo>
                <a:lnTo>
                  <a:pt x="4542" y="3101"/>
                </a:lnTo>
                <a:lnTo>
                  <a:pt x="5229" y="3101"/>
                </a:lnTo>
                <a:lnTo>
                  <a:pt x="5914" y="3101"/>
                </a:lnTo>
                <a:lnTo>
                  <a:pt x="6371" y="2319"/>
                </a:lnTo>
                <a:lnTo>
                  <a:pt x="7056" y="769"/>
                </a:lnTo>
                <a:lnTo>
                  <a:pt x="9771" y="3792"/>
                </a:lnTo>
                <a:cubicBezTo>
                  <a:pt x="9694" y="4049"/>
                  <a:pt x="9620" y="4309"/>
                  <a:pt x="9543" y="4566"/>
                </a:cubicBezTo>
                <a:cubicBezTo>
                  <a:pt x="9466" y="4821"/>
                  <a:pt x="9391" y="5078"/>
                  <a:pt x="9314" y="5333"/>
                </a:cubicBezTo>
                <a:cubicBezTo>
                  <a:pt x="9238" y="5595"/>
                  <a:pt x="9162" y="5860"/>
                  <a:pt x="9086" y="6121"/>
                </a:cubicBezTo>
                <a:lnTo>
                  <a:pt x="8630" y="6897"/>
                </a:lnTo>
                <a:lnTo>
                  <a:pt x="8171" y="7654"/>
                </a:lnTo>
                <a:lnTo>
                  <a:pt x="7286" y="9233"/>
                </a:lnTo>
                <a:lnTo>
                  <a:pt x="6371" y="10000"/>
                </a:lnTo>
                <a:lnTo>
                  <a:pt x="5458" y="10000"/>
                </a:lnTo>
                <a:lnTo>
                  <a:pt x="4772" y="10000"/>
                </a:lnTo>
                <a:lnTo>
                  <a:pt x="4086" y="10000"/>
                </a:lnTo>
                <a:lnTo>
                  <a:pt x="3628" y="10000"/>
                </a:lnTo>
                <a:lnTo>
                  <a:pt x="2942" y="10000"/>
                </a:lnTo>
                <a:lnTo>
                  <a:pt x="2487" y="9233"/>
                </a:lnTo>
                <a:lnTo>
                  <a:pt x="2029" y="9233"/>
                </a:lnTo>
                <a:lnTo>
                  <a:pt x="1600" y="8443"/>
                </a:lnTo>
                <a:lnTo>
                  <a:pt x="1142" y="7654"/>
                </a:lnTo>
                <a:cubicBezTo>
                  <a:pt x="1067" y="7401"/>
                  <a:pt x="990" y="7150"/>
                  <a:pt x="915" y="6897"/>
                </a:cubicBezTo>
                <a:lnTo>
                  <a:pt x="457" y="5333"/>
                </a:lnTo>
                <a:cubicBezTo>
                  <a:pt x="381" y="4824"/>
                  <a:pt x="305" y="4308"/>
                  <a:pt x="229" y="3792"/>
                </a:cubicBezTo>
                <a:cubicBezTo>
                  <a:pt x="153" y="3047"/>
                  <a:pt x="77" y="2300"/>
                  <a:pt x="0" y="1554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1731" name="Freeform 51"/>
          <p:cNvSpPr/>
          <p:nvPr/>
        </p:nvSpPr>
        <p:spPr bwMode="auto">
          <a:xfrm>
            <a:off x="4719638" y="5578475"/>
            <a:ext cx="150812" cy="373063"/>
          </a:xfrm>
          <a:custGeom>
            <a:avLst/>
            <a:gdLst>
              <a:gd name="connsiteX0" fmla="*/ 1466 w 10000"/>
              <a:gd name="connsiteY0" fmla="*/ 2937 h 10000"/>
              <a:gd name="connsiteX1" fmla="*/ 1466 w 10000"/>
              <a:gd name="connsiteY1" fmla="*/ 3484 h 10000"/>
              <a:gd name="connsiteX2" fmla="*/ 1466 w 10000"/>
              <a:gd name="connsiteY2" fmla="*/ 4016 h 10000"/>
              <a:gd name="connsiteX3" fmla="*/ 1466 w 10000"/>
              <a:gd name="connsiteY3" fmla="*/ 4563 h 10000"/>
              <a:gd name="connsiteX4" fmla="*/ 1466 w 10000"/>
              <a:gd name="connsiteY4" fmla="*/ 5000 h 10000"/>
              <a:gd name="connsiteX5" fmla="*/ 1257 w 10000"/>
              <a:gd name="connsiteY5" fmla="*/ 5437 h 10000"/>
              <a:gd name="connsiteX6" fmla="*/ 1257 w 10000"/>
              <a:gd name="connsiteY6" fmla="*/ 5984 h 10000"/>
              <a:gd name="connsiteX7" fmla="*/ 1466 w 10000"/>
              <a:gd name="connsiteY7" fmla="*/ 7063 h 10000"/>
              <a:gd name="connsiteX8" fmla="*/ 1466 w 10000"/>
              <a:gd name="connsiteY8" fmla="*/ 7500 h 10000"/>
              <a:gd name="connsiteX9" fmla="*/ 1675 w 10000"/>
              <a:gd name="connsiteY9" fmla="*/ 7937 h 10000"/>
              <a:gd name="connsiteX10" fmla="*/ 1885 w 10000"/>
              <a:gd name="connsiteY10" fmla="*/ 8265 h 10000"/>
              <a:gd name="connsiteX11" fmla="*/ 2094 w 10000"/>
              <a:gd name="connsiteY11" fmla="*/ 8593 h 10000"/>
              <a:gd name="connsiteX12" fmla="*/ 2304 w 10000"/>
              <a:gd name="connsiteY12" fmla="*/ 8702 h 10000"/>
              <a:gd name="connsiteX13" fmla="*/ 2723 w 10000"/>
              <a:gd name="connsiteY13" fmla="*/ 8921 h 10000"/>
              <a:gd name="connsiteX14" fmla="*/ 3325 w 10000"/>
              <a:gd name="connsiteY14" fmla="*/ 8921 h 10000"/>
              <a:gd name="connsiteX15" fmla="*/ 3953 w 10000"/>
              <a:gd name="connsiteY15" fmla="*/ 9030 h 10000"/>
              <a:gd name="connsiteX16" fmla="*/ 4581 w 10000"/>
              <a:gd name="connsiteY16" fmla="*/ 9030 h 10000"/>
              <a:gd name="connsiteX17" fmla="*/ 5209 w 10000"/>
              <a:gd name="connsiteY17" fmla="*/ 9030 h 10000"/>
              <a:gd name="connsiteX18" fmla="*/ 5838 w 10000"/>
              <a:gd name="connsiteY18" fmla="*/ 9030 h 10000"/>
              <a:gd name="connsiteX19" fmla="*/ 6466 w 10000"/>
              <a:gd name="connsiteY19" fmla="*/ 9030 h 10000"/>
              <a:gd name="connsiteX20" fmla="*/ 6885 w 10000"/>
              <a:gd name="connsiteY20" fmla="*/ 8921 h 10000"/>
              <a:gd name="connsiteX21" fmla="*/ 7513 w 10000"/>
              <a:gd name="connsiteY21" fmla="*/ 8702 h 10000"/>
              <a:gd name="connsiteX22" fmla="*/ 7723 w 10000"/>
              <a:gd name="connsiteY22" fmla="*/ 8593 h 10000"/>
              <a:gd name="connsiteX23" fmla="*/ 7906 w 10000"/>
              <a:gd name="connsiteY23" fmla="*/ 8374 h 10000"/>
              <a:gd name="connsiteX24" fmla="*/ 8115 w 10000"/>
              <a:gd name="connsiteY24" fmla="*/ 8046 h 10000"/>
              <a:gd name="connsiteX25" fmla="*/ 8325 w 10000"/>
              <a:gd name="connsiteY25" fmla="*/ 7719 h 10000"/>
              <a:gd name="connsiteX26" fmla="*/ 8534 w 10000"/>
              <a:gd name="connsiteY26" fmla="*/ 7391 h 10000"/>
              <a:gd name="connsiteX27" fmla="*/ 8534 w 10000"/>
              <a:gd name="connsiteY27" fmla="*/ 7063 h 10000"/>
              <a:gd name="connsiteX28" fmla="*/ 8534 w 10000"/>
              <a:gd name="connsiteY28" fmla="*/ 6735 h 10000"/>
              <a:gd name="connsiteX29" fmla="*/ 8743 w 10000"/>
              <a:gd name="connsiteY29" fmla="*/ 6421 h 10000"/>
              <a:gd name="connsiteX30" fmla="*/ 8743 w 10000"/>
              <a:gd name="connsiteY30" fmla="*/ 6311 h 10000"/>
              <a:gd name="connsiteX31" fmla="*/ 8953 w 10000"/>
              <a:gd name="connsiteY31" fmla="*/ 6202 h 10000"/>
              <a:gd name="connsiteX32" fmla="*/ 8953 w 10000"/>
              <a:gd name="connsiteY32" fmla="*/ 6202 h 10000"/>
              <a:gd name="connsiteX33" fmla="*/ 8953 w 10000"/>
              <a:gd name="connsiteY33" fmla="*/ 6311 h 10000"/>
              <a:gd name="connsiteX34" fmla="*/ 8953 w 10000"/>
              <a:gd name="connsiteY34" fmla="*/ 6421 h 10000"/>
              <a:gd name="connsiteX35" fmla="*/ 8953 w 10000"/>
              <a:gd name="connsiteY35" fmla="*/ 6516 h 10000"/>
              <a:gd name="connsiteX36" fmla="*/ 9162 w 10000"/>
              <a:gd name="connsiteY36" fmla="*/ 6626 h 10000"/>
              <a:gd name="connsiteX37" fmla="*/ 9162 w 10000"/>
              <a:gd name="connsiteY37" fmla="*/ 6844 h 10000"/>
              <a:gd name="connsiteX38" fmla="*/ 9162 w 10000"/>
              <a:gd name="connsiteY38" fmla="*/ 7063 h 10000"/>
              <a:gd name="connsiteX39" fmla="*/ 9372 w 10000"/>
              <a:gd name="connsiteY39" fmla="*/ 7281 h 10000"/>
              <a:gd name="connsiteX40" fmla="*/ 9372 w 10000"/>
              <a:gd name="connsiteY40" fmla="*/ 7828 h 10000"/>
              <a:gd name="connsiteX41" fmla="*/ 9581 w 10000"/>
              <a:gd name="connsiteY41" fmla="*/ 8265 h 10000"/>
              <a:gd name="connsiteX42" fmla="*/ 9791 w 10000"/>
              <a:gd name="connsiteY42" fmla="*/ 8593 h 10000"/>
              <a:gd name="connsiteX43" fmla="*/ 10000 w 10000"/>
              <a:gd name="connsiteY43" fmla="*/ 8811 h 10000"/>
              <a:gd name="connsiteX44" fmla="*/ 10000 w 10000"/>
              <a:gd name="connsiteY44" fmla="*/ 8921 h 10000"/>
              <a:gd name="connsiteX45" fmla="*/ 10000 w 10000"/>
              <a:gd name="connsiteY45" fmla="*/ 9030 h 10000"/>
              <a:gd name="connsiteX46" fmla="*/ 10000 w 10000"/>
              <a:gd name="connsiteY46" fmla="*/ 9126 h 10000"/>
              <a:gd name="connsiteX47" fmla="*/ 9791 w 10000"/>
              <a:gd name="connsiteY47" fmla="*/ 9235 h 10000"/>
              <a:gd name="connsiteX48" fmla="*/ 9581 w 10000"/>
              <a:gd name="connsiteY48" fmla="*/ 9344 h 10000"/>
              <a:gd name="connsiteX49" fmla="*/ 9372 w 10000"/>
              <a:gd name="connsiteY49" fmla="*/ 9454 h 10000"/>
              <a:gd name="connsiteX50" fmla="*/ 8953 w 10000"/>
              <a:gd name="connsiteY50" fmla="*/ 9563 h 10000"/>
              <a:gd name="connsiteX51" fmla="*/ 8534 w 10000"/>
              <a:gd name="connsiteY51" fmla="*/ 9672 h 10000"/>
              <a:gd name="connsiteX52" fmla="*/ 7723 w 10000"/>
              <a:gd name="connsiteY52" fmla="*/ 9891 h 10000"/>
              <a:gd name="connsiteX53" fmla="*/ 6885 w 10000"/>
              <a:gd name="connsiteY53" fmla="*/ 10000 h 10000"/>
              <a:gd name="connsiteX54" fmla="*/ 6047 w 10000"/>
              <a:gd name="connsiteY54" fmla="*/ 10000 h 10000"/>
              <a:gd name="connsiteX55" fmla="*/ 5419 w 10000"/>
              <a:gd name="connsiteY55" fmla="*/ 10000 h 10000"/>
              <a:gd name="connsiteX56" fmla="*/ 4791 w 10000"/>
              <a:gd name="connsiteY56" fmla="*/ 10000 h 10000"/>
              <a:gd name="connsiteX57" fmla="*/ 4372 w 10000"/>
              <a:gd name="connsiteY57" fmla="*/ 10000 h 10000"/>
              <a:gd name="connsiteX58" fmla="*/ 3743 w 10000"/>
              <a:gd name="connsiteY58" fmla="*/ 10000 h 10000"/>
              <a:gd name="connsiteX59" fmla="*/ 3325 w 10000"/>
              <a:gd name="connsiteY59" fmla="*/ 9891 h 10000"/>
              <a:gd name="connsiteX60" fmla="*/ 2906 w 10000"/>
              <a:gd name="connsiteY60" fmla="*/ 9891 h 10000"/>
              <a:gd name="connsiteX61" fmla="*/ 2513 w 10000"/>
              <a:gd name="connsiteY61" fmla="*/ 9781 h 10000"/>
              <a:gd name="connsiteX62" fmla="*/ 2094 w 10000"/>
              <a:gd name="connsiteY62" fmla="*/ 9672 h 10000"/>
              <a:gd name="connsiteX63" fmla="*/ 1885 w 10000"/>
              <a:gd name="connsiteY63" fmla="*/ 9563 h 10000"/>
              <a:gd name="connsiteX64" fmla="*/ 1466 w 10000"/>
              <a:gd name="connsiteY64" fmla="*/ 9344 h 10000"/>
              <a:gd name="connsiteX65" fmla="*/ 1257 w 10000"/>
              <a:gd name="connsiteY65" fmla="*/ 9126 h 10000"/>
              <a:gd name="connsiteX66" fmla="*/ 1047 w 10000"/>
              <a:gd name="connsiteY66" fmla="*/ 8811 h 10000"/>
              <a:gd name="connsiteX67" fmla="*/ 838 w 10000"/>
              <a:gd name="connsiteY67" fmla="*/ 8593 h 10000"/>
              <a:gd name="connsiteX68" fmla="*/ 628 w 10000"/>
              <a:gd name="connsiteY68" fmla="*/ 8374 h 10000"/>
              <a:gd name="connsiteX69" fmla="*/ 628 w 10000"/>
              <a:gd name="connsiteY69" fmla="*/ 8156 h 10000"/>
              <a:gd name="connsiteX70" fmla="*/ 419 w 10000"/>
              <a:gd name="connsiteY70" fmla="*/ 7937 h 10000"/>
              <a:gd name="connsiteX71" fmla="*/ 419 w 10000"/>
              <a:gd name="connsiteY71" fmla="*/ 7609 h 10000"/>
              <a:gd name="connsiteX72" fmla="*/ 419 w 10000"/>
              <a:gd name="connsiteY72" fmla="*/ 7391 h 10000"/>
              <a:gd name="connsiteX73" fmla="*/ 419 w 10000"/>
              <a:gd name="connsiteY73" fmla="*/ 6954 h 10000"/>
              <a:gd name="connsiteX74" fmla="*/ 419 w 10000"/>
              <a:gd name="connsiteY74" fmla="*/ 6626 h 10000"/>
              <a:gd name="connsiteX75" fmla="*/ 419 w 10000"/>
              <a:gd name="connsiteY75" fmla="*/ 6202 h 10000"/>
              <a:gd name="connsiteX76" fmla="*/ 419 w 10000"/>
              <a:gd name="connsiteY76" fmla="*/ 4454 h 10000"/>
              <a:gd name="connsiteX77" fmla="*/ 419 w 10000"/>
              <a:gd name="connsiteY77" fmla="*/ 2719 h 10000"/>
              <a:gd name="connsiteX78" fmla="*/ 419 w 10000"/>
              <a:gd name="connsiteY78" fmla="*/ 2281 h 10000"/>
              <a:gd name="connsiteX79" fmla="*/ 419 w 10000"/>
              <a:gd name="connsiteY79" fmla="*/ 1954 h 10000"/>
              <a:gd name="connsiteX80" fmla="*/ 419 w 10000"/>
              <a:gd name="connsiteY80" fmla="*/ 1626 h 10000"/>
              <a:gd name="connsiteX81" fmla="*/ 419 w 10000"/>
              <a:gd name="connsiteY81" fmla="*/ 1298 h 10000"/>
              <a:gd name="connsiteX82" fmla="*/ 419 w 10000"/>
              <a:gd name="connsiteY82" fmla="*/ 1093 h 10000"/>
              <a:gd name="connsiteX83" fmla="*/ 419 w 10000"/>
              <a:gd name="connsiteY83" fmla="*/ 874 h 10000"/>
              <a:gd name="connsiteX84" fmla="*/ 419 w 10000"/>
              <a:gd name="connsiteY84" fmla="*/ 656 h 10000"/>
              <a:gd name="connsiteX85" fmla="*/ 209 w 10000"/>
              <a:gd name="connsiteY85" fmla="*/ 546 h 10000"/>
              <a:gd name="connsiteX86" fmla="*/ 0 w 10000"/>
              <a:gd name="connsiteY86" fmla="*/ 328 h 10000"/>
              <a:gd name="connsiteX87" fmla="*/ 0 w 10000"/>
              <a:gd name="connsiteY87" fmla="*/ 219 h 10000"/>
              <a:gd name="connsiteX88" fmla="*/ 0 w 10000"/>
              <a:gd name="connsiteY88" fmla="*/ 109 h 10000"/>
              <a:gd name="connsiteX89" fmla="*/ 209 w 10000"/>
              <a:gd name="connsiteY89" fmla="*/ 0 h 10000"/>
              <a:gd name="connsiteX90" fmla="*/ 209 w 10000"/>
              <a:gd name="connsiteY90" fmla="*/ 0 h 10000"/>
              <a:gd name="connsiteX91" fmla="*/ 628 w 10000"/>
              <a:gd name="connsiteY91" fmla="*/ 0 h 10000"/>
              <a:gd name="connsiteX92" fmla="*/ 838 w 10000"/>
              <a:gd name="connsiteY92" fmla="*/ 0 h 10000"/>
              <a:gd name="connsiteX93" fmla="*/ 1257 w 10000"/>
              <a:gd name="connsiteY93" fmla="*/ 109 h 10000"/>
              <a:gd name="connsiteX94" fmla="*/ 1675 w 10000"/>
              <a:gd name="connsiteY94" fmla="*/ 328 h 10000"/>
              <a:gd name="connsiteX95" fmla="*/ 1885 w 10000"/>
              <a:gd name="connsiteY95" fmla="*/ 437 h 10000"/>
              <a:gd name="connsiteX96" fmla="*/ 2094 w 10000"/>
              <a:gd name="connsiteY96" fmla="*/ 546 h 10000"/>
              <a:gd name="connsiteX97" fmla="*/ 2094 w 10000"/>
              <a:gd name="connsiteY97" fmla="*/ 874 h 10000"/>
              <a:gd name="connsiteX98" fmla="*/ 1885 w 10000"/>
              <a:gd name="connsiteY98" fmla="*/ 1298 h 10000"/>
              <a:gd name="connsiteX99" fmla="*/ 1885 w 10000"/>
              <a:gd name="connsiteY99" fmla="*/ 1516 h 10000"/>
              <a:gd name="connsiteX100" fmla="*/ 1675 w 10000"/>
              <a:gd name="connsiteY100" fmla="*/ 1844 h 10000"/>
              <a:gd name="connsiteX101" fmla="*/ 1675 w 10000"/>
              <a:gd name="connsiteY101" fmla="*/ 2391 h 10000"/>
              <a:gd name="connsiteX102" fmla="*/ 1466 w 10000"/>
              <a:gd name="connsiteY102" fmla="*/ 2937 h 10000"/>
              <a:gd name="connsiteX103" fmla="*/ 1466 w 10000"/>
              <a:gd name="connsiteY103" fmla="*/ 2937 h 10000"/>
              <a:gd name="connsiteX0-1" fmla="*/ 1466 w 10000"/>
              <a:gd name="connsiteY0-2" fmla="*/ 2937 h 10000"/>
              <a:gd name="connsiteX1-3" fmla="*/ 1466 w 10000"/>
              <a:gd name="connsiteY1-4" fmla="*/ 3484 h 10000"/>
              <a:gd name="connsiteX2-5" fmla="*/ 1466 w 10000"/>
              <a:gd name="connsiteY2-6" fmla="*/ 4016 h 10000"/>
              <a:gd name="connsiteX3-7" fmla="*/ 1466 w 10000"/>
              <a:gd name="connsiteY3-8" fmla="*/ 4563 h 10000"/>
              <a:gd name="connsiteX4-9" fmla="*/ 1466 w 10000"/>
              <a:gd name="connsiteY4-10" fmla="*/ 5000 h 10000"/>
              <a:gd name="connsiteX5-11" fmla="*/ 1257 w 10000"/>
              <a:gd name="connsiteY5-12" fmla="*/ 5437 h 10000"/>
              <a:gd name="connsiteX6-13" fmla="*/ 1257 w 10000"/>
              <a:gd name="connsiteY6-14" fmla="*/ 5984 h 10000"/>
              <a:gd name="connsiteX7-15" fmla="*/ 1466 w 10000"/>
              <a:gd name="connsiteY7-16" fmla="*/ 7063 h 10000"/>
              <a:gd name="connsiteX8-17" fmla="*/ 1466 w 10000"/>
              <a:gd name="connsiteY8-18" fmla="*/ 7500 h 10000"/>
              <a:gd name="connsiteX9-19" fmla="*/ 1675 w 10000"/>
              <a:gd name="connsiteY9-20" fmla="*/ 7937 h 10000"/>
              <a:gd name="connsiteX10-21" fmla="*/ 1885 w 10000"/>
              <a:gd name="connsiteY10-22" fmla="*/ 8265 h 10000"/>
              <a:gd name="connsiteX11-23" fmla="*/ 2094 w 10000"/>
              <a:gd name="connsiteY11-24" fmla="*/ 8593 h 10000"/>
              <a:gd name="connsiteX12-25" fmla="*/ 2304 w 10000"/>
              <a:gd name="connsiteY12-26" fmla="*/ 8702 h 10000"/>
              <a:gd name="connsiteX13-27" fmla="*/ 2723 w 10000"/>
              <a:gd name="connsiteY13-28" fmla="*/ 8921 h 10000"/>
              <a:gd name="connsiteX14-29" fmla="*/ 3325 w 10000"/>
              <a:gd name="connsiteY14-30" fmla="*/ 8921 h 10000"/>
              <a:gd name="connsiteX15-31" fmla="*/ 3953 w 10000"/>
              <a:gd name="connsiteY15-32" fmla="*/ 9030 h 10000"/>
              <a:gd name="connsiteX16-33" fmla="*/ 4581 w 10000"/>
              <a:gd name="connsiteY16-34" fmla="*/ 9030 h 10000"/>
              <a:gd name="connsiteX17-35" fmla="*/ 5209 w 10000"/>
              <a:gd name="connsiteY17-36" fmla="*/ 9030 h 10000"/>
              <a:gd name="connsiteX18-37" fmla="*/ 5838 w 10000"/>
              <a:gd name="connsiteY18-38" fmla="*/ 9030 h 10000"/>
              <a:gd name="connsiteX19-39" fmla="*/ 6466 w 10000"/>
              <a:gd name="connsiteY19-40" fmla="*/ 9030 h 10000"/>
              <a:gd name="connsiteX20-41" fmla="*/ 6885 w 10000"/>
              <a:gd name="connsiteY20-42" fmla="*/ 8921 h 10000"/>
              <a:gd name="connsiteX21-43" fmla="*/ 7513 w 10000"/>
              <a:gd name="connsiteY21-44" fmla="*/ 8702 h 10000"/>
              <a:gd name="connsiteX22-45" fmla="*/ 7723 w 10000"/>
              <a:gd name="connsiteY22-46" fmla="*/ 8593 h 10000"/>
              <a:gd name="connsiteX23-47" fmla="*/ 7906 w 10000"/>
              <a:gd name="connsiteY23-48" fmla="*/ 8374 h 10000"/>
              <a:gd name="connsiteX24-49" fmla="*/ 8115 w 10000"/>
              <a:gd name="connsiteY24-50" fmla="*/ 8046 h 10000"/>
              <a:gd name="connsiteX25-51" fmla="*/ 8325 w 10000"/>
              <a:gd name="connsiteY25-52" fmla="*/ 7719 h 10000"/>
              <a:gd name="connsiteX26-53" fmla="*/ 8534 w 10000"/>
              <a:gd name="connsiteY26-54" fmla="*/ 7391 h 10000"/>
              <a:gd name="connsiteX27-55" fmla="*/ 8534 w 10000"/>
              <a:gd name="connsiteY27-56" fmla="*/ 7063 h 10000"/>
              <a:gd name="connsiteX28-57" fmla="*/ 8534 w 10000"/>
              <a:gd name="connsiteY28-58" fmla="*/ 6735 h 10000"/>
              <a:gd name="connsiteX29-59" fmla="*/ 8743 w 10000"/>
              <a:gd name="connsiteY29-60" fmla="*/ 6421 h 10000"/>
              <a:gd name="connsiteX30-61" fmla="*/ 8743 w 10000"/>
              <a:gd name="connsiteY30-62" fmla="*/ 6311 h 10000"/>
              <a:gd name="connsiteX31-63" fmla="*/ 8953 w 10000"/>
              <a:gd name="connsiteY31-64" fmla="*/ 6202 h 10000"/>
              <a:gd name="connsiteX32-65" fmla="*/ 8953 w 10000"/>
              <a:gd name="connsiteY32-66" fmla="*/ 6202 h 10000"/>
              <a:gd name="connsiteX33-67" fmla="*/ 8953 w 10000"/>
              <a:gd name="connsiteY33-68" fmla="*/ 6311 h 10000"/>
              <a:gd name="connsiteX34-69" fmla="*/ 8953 w 10000"/>
              <a:gd name="connsiteY34-70" fmla="*/ 6421 h 10000"/>
              <a:gd name="connsiteX35-71" fmla="*/ 8953 w 10000"/>
              <a:gd name="connsiteY35-72" fmla="*/ 6516 h 10000"/>
              <a:gd name="connsiteX36-73" fmla="*/ 9162 w 10000"/>
              <a:gd name="connsiteY36-74" fmla="*/ 6626 h 10000"/>
              <a:gd name="connsiteX37-75" fmla="*/ 9162 w 10000"/>
              <a:gd name="connsiteY37-76" fmla="*/ 6844 h 10000"/>
              <a:gd name="connsiteX38-77" fmla="*/ 9162 w 10000"/>
              <a:gd name="connsiteY38-78" fmla="*/ 7063 h 10000"/>
              <a:gd name="connsiteX39-79" fmla="*/ 9372 w 10000"/>
              <a:gd name="connsiteY39-80" fmla="*/ 7281 h 10000"/>
              <a:gd name="connsiteX40-81" fmla="*/ 9372 w 10000"/>
              <a:gd name="connsiteY40-82" fmla="*/ 7828 h 10000"/>
              <a:gd name="connsiteX41-83" fmla="*/ 9581 w 10000"/>
              <a:gd name="connsiteY41-84" fmla="*/ 8265 h 10000"/>
              <a:gd name="connsiteX42-85" fmla="*/ 9791 w 10000"/>
              <a:gd name="connsiteY42-86" fmla="*/ 8593 h 10000"/>
              <a:gd name="connsiteX43-87" fmla="*/ 10000 w 10000"/>
              <a:gd name="connsiteY43-88" fmla="*/ 8811 h 10000"/>
              <a:gd name="connsiteX44-89" fmla="*/ 10000 w 10000"/>
              <a:gd name="connsiteY44-90" fmla="*/ 8921 h 10000"/>
              <a:gd name="connsiteX45-91" fmla="*/ 10000 w 10000"/>
              <a:gd name="connsiteY45-92" fmla="*/ 9030 h 10000"/>
              <a:gd name="connsiteX46-93" fmla="*/ 10000 w 10000"/>
              <a:gd name="connsiteY46-94" fmla="*/ 9126 h 10000"/>
              <a:gd name="connsiteX47-95" fmla="*/ 9791 w 10000"/>
              <a:gd name="connsiteY47-96" fmla="*/ 9235 h 10000"/>
              <a:gd name="connsiteX48-97" fmla="*/ 9581 w 10000"/>
              <a:gd name="connsiteY48-98" fmla="*/ 9344 h 10000"/>
              <a:gd name="connsiteX49-99" fmla="*/ 9372 w 10000"/>
              <a:gd name="connsiteY49-100" fmla="*/ 9454 h 10000"/>
              <a:gd name="connsiteX50-101" fmla="*/ 8953 w 10000"/>
              <a:gd name="connsiteY50-102" fmla="*/ 9563 h 10000"/>
              <a:gd name="connsiteX51-103" fmla="*/ 8534 w 10000"/>
              <a:gd name="connsiteY51-104" fmla="*/ 9672 h 10000"/>
              <a:gd name="connsiteX52-105" fmla="*/ 7723 w 10000"/>
              <a:gd name="connsiteY52-106" fmla="*/ 9891 h 10000"/>
              <a:gd name="connsiteX53-107" fmla="*/ 6885 w 10000"/>
              <a:gd name="connsiteY53-108" fmla="*/ 10000 h 10000"/>
              <a:gd name="connsiteX54-109" fmla="*/ 6047 w 10000"/>
              <a:gd name="connsiteY54-110" fmla="*/ 10000 h 10000"/>
              <a:gd name="connsiteX55-111" fmla="*/ 5419 w 10000"/>
              <a:gd name="connsiteY55-112" fmla="*/ 10000 h 10000"/>
              <a:gd name="connsiteX56-113" fmla="*/ 4791 w 10000"/>
              <a:gd name="connsiteY56-114" fmla="*/ 10000 h 10000"/>
              <a:gd name="connsiteX57-115" fmla="*/ 4372 w 10000"/>
              <a:gd name="connsiteY57-116" fmla="*/ 10000 h 10000"/>
              <a:gd name="connsiteX58-117" fmla="*/ 3743 w 10000"/>
              <a:gd name="connsiteY58-118" fmla="*/ 10000 h 10000"/>
              <a:gd name="connsiteX59-119" fmla="*/ 3325 w 10000"/>
              <a:gd name="connsiteY59-120" fmla="*/ 9891 h 10000"/>
              <a:gd name="connsiteX60-121" fmla="*/ 2906 w 10000"/>
              <a:gd name="connsiteY60-122" fmla="*/ 9891 h 10000"/>
              <a:gd name="connsiteX61-123" fmla="*/ 2513 w 10000"/>
              <a:gd name="connsiteY61-124" fmla="*/ 9781 h 10000"/>
              <a:gd name="connsiteX62-125" fmla="*/ 2094 w 10000"/>
              <a:gd name="connsiteY62-126" fmla="*/ 9672 h 10000"/>
              <a:gd name="connsiteX63-127" fmla="*/ 1885 w 10000"/>
              <a:gd name="connsiteY63-128" fmla="*/ 9563 h 10000"/>
              <a:gd name="connsiteX64-129" fmla="*/ 1466 w 10000"/>
              <a:gd name="connsiteY64-130" fmla="*/ 9344 h 10000"/>
              <a:gd name="connsiteX65-131" fmla="*/ 1257 w 10000"/>
              <a:gd name="connsiteY65-132" fmla="*/ 9126 h 10000"/>
              <a:gd name="connsiteX66-133" fmla="*/ 1047 w 10000"/>
              <a:gd name="connsiteY66-134" fmla="*/ 8811 h 10000"/>
              <a:gd name="connsiteX67-135" fmla="*/ 838 w 10000"/>
              <a:gd name="connsiteY67-136" fmla="*/ 8593 h 10000"/>
              <a:gd name="connsiteX68-137" fmla="*/ 628 w 10000"/>
              <a:gd name="connsiteY68-138" fmla="*/ 8374 h 10000"/>
              <a:gd name="connsiteX69-139" fmla="*/ 628 w 10000"/>
              <a:gd name="connsiteY69-140" fmla="*/ 8156 h 10000"/>
              <a:gd name="connsiteX70-141" fmla="*/ 419 w 10000"/>
              <a:gd name="connsiteY70-142" fmla="*/ 7937 h 10000"/>
              <a:gd name="connsiteX71-143" fmla="*/ 419 w 10000"/>
              <a:gd name="connsiteY71-144" fmla="*/ 7609 h 10000"/>
              <a:gd name="connsiteX72-145" fmla="*/ 419 w 10000"/>
              <a:gd name="connsiteY72-146" fmla="*/ 7391 h 10000"/>
              <a:gd name="connsiteX73-147" fmla="*/ 419 w 10000"/>
              <a:gd name="connsiteY73-148" fmla="*/ 6954 h 10000"/>
              <a:gd name="connsiteX74-149" fmla="*/ 419 w 10000"/>
              <a:gd name="connsiteY74-150" fmla="*/ 6626 h 10000"/>
              <a:gd name="connsiteX75-151" fmla="*/ 419 w 10000"/>
              <a:gd name="connsiteY75-152" fmla="*/ 6202 h 10000"/>
              <a:gd name="connsiteX76-153" fmla="*/ 419 w 10000"/>
              <a:gd name="connsiteY76-154" fmla="*/ 4454 h 10000"/>
              <a:gd name="connsiteX77-155" fmla="*/ 419 w 10000"/>
              <a:gd name="connsiteY77-156" fmla="*/ 2719 h 10000"/>
              <a:gd name="connsiteX78-157" fmla="*/ 419 w 10000"/>
              <a:gd name="connsiteY78-158" fmla="*/ 2281 h 10000"/>
              <a:gd name="connsiteX79-159" fmla="*/ 419 w 10000"/>
              <a:gd name="connsiteY79-160" fmla="*/ 1954 h 10000"/>
              <a:gd name="connsiteX80-161" fmla="*/ 419 w 10000"/>
              <a:gd name="connsiteY80-162" fmla="*/ 1626 h 10000"/>
              <a:gd name="connsiteX81-163" fmla="*/ 419 w 10000"/>
              <a:gd name="connsiteY81-164" fmla="*/ 1298 h 10000"/>
              <a:gd name="connsiteX82-165" fmla="*/ 419 w 10000"/>
              <a:gd name="connsiteY82-166" fmla="*/ 1093 h 10000"/>
              <a:gd name="connsiteX83-167" fmla="*/ 419 w 10000"/>
              <a:gd name="connsiteY83-168" fmla="*/ 874 h 10000"/>
              <a:gd name="connsiteX84-169" fmla="*/ 419 w 10000"/>
              <a:gd name="connsiteY84-170" fmla="*/ 656 h 10000"/>
              <a:gd name="connsiteX85-171" fmla="*/ 209 w 10000"/>
              <a:gd name="connsiteY85-172" fmla="*/ 546 h 10000"/>
              <a:gd name="connsiteX86-173" fmla="*/ 0 w 10000"/>
              <a:gd name="connsiteY86-174" fmla="*/ 328 h 10000"/>
              <a:gd name="connsiteX87-175" fmla="*/ 0 w 10000"/>
              <a:gd name="connsiteY87-176" fmla="*/ 219 h 10000"/>
              <a:gd name="connsiteX88-177" fmla="*/ 0 w 10000"/>
              <a:gd name="connsiteY88-178" fmla="*/ 109 h 10000"/>
              <a:gd name="connsiteX89-179" fmla="*/ 209 w 10000"/>
              <a:gd name="connsiteY89-180" fmla="*/ 0 h 10000"/>
              <a:gd name="connsiteX90-181" fmla="*/ 209 w 10000"/>
              <a:gd name="connsiteY90-182" fmla="*/ 0 h 10000"/>
              <a:gd name="connsiteX91-183" fmla="*/ 628 w 10000"/>
              <a:gd name="connsiteY91-184" fmla="*/ 0 h 10000"/>
              <a:gd name="connsiteX92-185" fmla="*/ 838 w 10000"/>
              <a:gd name="connsiteY92-186" fmla="*/ 0 h 10000"/>
              <a:gd name="connsiteX93-187" fmla="*/ 1257 w 10000"/>
              <a:gd name="connsiteY93-188" fmla="*/ 109 h 10000"/>
              <a:gd name="connsiteX94-189" fmla="*/ 1675 w 10000"/>
              <a:gd name="connsiteY94-190" fmla="*/ 328 h 10000"/>
              <a:gd name="connsiteX95-191" fmla="*/ 2094 w 10000"/>
              <a:gd name="connsiteY95-192" fmla="*/ 546 h 10000"/>
              <a:gd name="connsiteX96-193" fmla="*/ 2094 w 10000"/>
              <a:gd name="connsiteY96-194" fmla="*/ 874 h 10000"/>
              <a:gd name="connsiteX97-195" fmla="*/ 1885 w 10000"/>
              <a:gd name="connsiteY97-196" fmla="*/ 1298 h 10000"/>
              <a:gd name="connsiteX98-197" fmla="*/ 1885 w 10000"/>
              <a:gd name="connsiteY98-198" fmla="*/ 1516 h 10000"/>
              <a:gd name="connsiteX99-199" fmla="*/ 1675 w 10000"/>
              <a:gd name="connsiteY99-200" fmla="*/ 1844 h 10000"/>
              <a:gd name="connsiteX100-201" fmla="*/ 1675 w 10000"/>
              <a:gd name="connsiteY100-202" fmla="*/ 2391 h 10000"/>
              <a:gd name="connsiteX101-203" fmla="*/ 1466 w 10000"/>
              <a:gd name="connsiteY101-204" fmla="*/ 2937 h 10000"/>
              <a:gd name="connsiteX102-205" fmla="*/ 1466 w 10000"/>
              <a:gd name="connsiteY102-206" fmla="*/ 2937 h 10000"/>
              <a:gd name="connsiteX0-207" fmla="*/ 1466 w 10000"/>
              <a:gd name="connsiteY0-208" fmla="*/ 2937 h 10000"/>
              <a:gd name="connsiteX1-209" fmla="*/ 1466 w 10000"/>
              <a:gd name="connsiteY1-210" fmla="*/ 3484 h 10000"/>
              <a:gd name="connsiteX2-211" fmla="*/ 1466 w 10000"/>
              <a:gd name="connsiteY2-212" fmla="*/ 4016 h 10000"/>
              <a:gd name="connsiteX3-213" fmla="*/ 1466 w 10000"/>
              <a:gd name="connsiteY3-214" fmla="*/ 4563 h 10000"/>
              <a:gd name="connsiteX4-215" fmla="*/ 1466 w 10000"/>
              <a:gd name="connsiteY4-216" fmla="*/ 5000 h 10000"/>
              <a:gd name="connsiteX5-217" fmla="*/ 1257 w 10000"/>
              <a:gd name="connsiteY5-218" fmla="*/ 5437 h 10000"/>
              <a:gd name="connsiteX6-219" fmla="*/ 1257 w 10000"/>
              <a:gd name="connsiteY6-220" fmla="*/ 5984 h 10000"/>
              <a:gd name="connsiteX7-221" fmla="*/ 1466 w 10000"/>
              <a:gd name="connsiteY7-222" fmla="*/ 7063 h 10000"/>
              <a:gd name="connsiteX8-223" fmla="*/ 1466 w 10000"/>
              <a:gd name="connsiteY8-224" fmla="*/ 7500 h 10000"/>
              <a:gd name="connsiteX9-225" fmla="*/ 1675 w 10000"/>
              <a:gd name="connsiteY9-226" fmla="*/ 7937 h 10000"/>
              <a:gd name="connsiteX10-227" fmla="*/ 1885 w 10000"/>
              <a:gd name="connsiteY10-228" fmla="*/ 8265 h 10000"/>
              <a:gd name="connsiteX11-229" fmla="*/ 2094 w 10000"/>
              <a:gd name="connsiteY11-230" fmla="*/ 8593 h 10000"/>
              <a:gd name="connsiteX12-231" fmla="*/ 2304 w 10000"/>
              <a:gd name="connsiteY12-232" fmla="*/ 8702 h 10000"/>
              <a:gd name="connsiteX13-233" fmla="*/ 2723 w 10000"/>
              <a:gd name="connsiteY13-234" fmla="*/ 8921 h 10000"/>
              <a:gd name="connsiteX14-235" fmla="*/ 3325 w 10000"/>
              <a:gd name="connsiteY14-236" fmla="*/ 8921 h 10000"/>
              <a:gd name="connsiteX15-237" fmla="*/ 3953 w 10000"/>
              <a:gd name="connsiteY15-238" fmla="*/ 9030 h 10000"/>
              <a:gd name="connsiteX16-239" fmla="*/ 4581 w 10000"/>
              <a:gd name="connsiteY16-240" fmla="*/ 9030 h 10000"/>
              <a:gd name="connsiteX17-241" fmla="*/ 5209 w 10000"/>
              <a:gd name="connsiteY17-242" fmla="*/ 9030 h 10000"/>
              <a:gd name="connsiteX18-243" fmla="*/ 5838 w 10000"/>
              <a:gd name="connsiteY18-244" fmla="*/ 9030 h 10000"/>
              <a:gd name="connsiteX19-245" fmla="*/ 6466 w 10000"/>
              <a:gd name="connsiteY19-246" fmla="*/ 9030 h 10000"/>
              <a:gd name="connsiteX20-247" fmla="*/ 6885 w 10000"/>
              <a:gd name="connsiteY20-248" fmla="*/ 8921 h 10000"/>
              <a:gd name="connsiteX21-249" fmla="*/ 7513 w 10000"/>
              <a:gd name="connsiteY21-250" fmla="*/ 8702 h 10000"/>
              <a:gd name="connsiteX22-251" fmla="*/ 7723 w 10000"/>
              <a:gd name="connsiteY22-252" fmla="*/ 8593 h 10000"/>
              <a:gd name="connsiteX23-253" fmla="*/ 7906 w 10000"/>
              <a:gd name="connsiteY23-254" fmla="*/ 8374 h 10000"/>
              <a:gd name="connsiteX24-255" fmla="*/ 8115 w 10000"/>
              <a:gd name="connsiteY24-256" fmla="*/ 8046 h 10000"/>
              <a:gd name="connsiteX25-257" fmla="*/ 8325 w 10000"/>
              <a:gd name="connsiteY25-258" fmla="*/ 7719 h 10000"/>
              <a:gd name="connsiteX26-259" fmla="*/ 8534 w 10000"/>
              <a:gd name="connsiteY26-260" fmla="*/ 7391 h 10000"/>
              <a:gd name="connsiteX27-261" fmla="*/ 8534 w 10000"/>
              <a:gd name="connsiteY27-262" fmla="*/ 7063 h 10000"/>
              <a:gd name="connsiteX28-263" fmla="*/ 8534 w 10000"/>
              <a:gd name="connsiteY28-264" fmla="*/ 6735 h 10000"/>
              <a:gd name="connsiteX29-265" fmla="*/ 8743 w 10000"/>
              <a:gd name="connsiteY29-266" fmla="*/ 6421 h 10000"/>
              <a:gd name="connsiteX30-267" fmla="*/ 8743 w 10000"/>
              <a:gd name="connsiteY30-268" fmla="*/ 6311 h 10000"/>
              <a:gd name="connsiteX31-269" fmla="*/ 8953 w 10000"/>
              <a:gd name="connsiteY31-270" fmla="*/ 6202 h 10000"/>
              <a:gd name="connsiteX32-271" fmla="*/ 8953 w 10000"/>
              <a:gd name="connsiteY32-272" fmla="*/ 6202 h 10000"/>
              <a:gd name="connsiteX33-273" fmla="*/ 8953 w 10000"/>
              <a:gd name="connsiteY33-274" fmla="*/ 6311 h 10000"/>
              <a:gd name="connsiteX34-275" fmla="*/ 8953 w 10000"/>
              <a:gd name="connsiteY34-276" fmla="*/ 6421 h 10000"/>
              <a:gd name="connsiteX35-277" fmla="*/ 8953 w 10000"/>
              <a:gd name="connsiteY35-278" fmla="*/ 6516 h 10000"/>
              <a:gd name="connsiteX36-279" fmla="*/ 9162 w 10000"/>
              <a:gd name="connsiteY36-280" fmla="*/ 6626 h 10000"/>
              <a:gd name="connsiteX37-281" fmla="*/ 9162 w 10000"/>
              <a:gd name="connsiteY37-282" fmla="*/ 6844 h 10000"/>
              <a:gd name="connsiteX38-283" fmla="*/ 9162 w 10000"/>
              <a:gd name="connsiteY38-284" fmla="*/ 7063 h 10000"/>
              <a:gd name="connsiteX39-285" fmla="*/ 9372 w 10000"/>
              <a:gd name="connsiteY39-286" fmla="*/ 7281 h 10000"/>
              <a:gd name="connsiteX40-287" fmla="*/ 9372 w 10000"/>
              <a:gd name="connsiteY40-288" fmla="*/ 7828 h 10000"/>
              <a:gd name="connsiteX41-289" fmla="*/ 9581 w 10000"/>
              <a:gd name="connsiteY41-290" fmla="*/ 8265 h 10000"/>
              <a:gd name="connsiteX42-291" fmla="*/ 9791 w 10000"/>
              <a:gd name="connsiteY42-292" fmla="*/ 8593 h 10000"/>
              <a:gd name="connsiteX43-293" fmla="*/ 10000 w 10000"/>
              <a:gd name="connsiteY43-294" fmla="*/ 8811 h 10000"/>
              <a:gd name="connsiteX44-295" fmla="*/ 10000 w 10000"/>
              <a:gd name="connsiteY44-296" fmla="*/ 8921 h 10000"/>
              <a:gd name="connsiteX45-297" fmla="*/ 10000 w 10000"/>
              <a:gd name="connsiteY45-298" fmla="*/ 9030 h 10000"/>
              <a:gd name="connsiteX46-299" fmla="*/ 10000 w 10000"/>
              <a:gd name="connsiteY46-300" fmla="*/ 9126 h 10000"/>
              <a:gd name="connsiteX47-301" fmla="*/ 9791 w 10000"/>
              <a:gd name="connsiteY47-302" fmla="*/ 9235 h 10000"/>
              <a:gd name="connsiteX48-303" fmla="*/ 9581 w 10000"/>
              <a:gd name="connsiteY48-304" fmla="*/ 9344 h 10000"/>
              <a:gd name="connsiteX49-305" fmla="*/ 9372 w 10000"/>
              <a:gd name="connsiteY49-306" fmla="*/ 9454 h 10000"/>
              <a:gd name="connsiteX50-307" fmla="*/ 8953 w 10000"/>
              <a:gd name="connsiteY50-308" fmla="*/ 9563 h 10000"/>
              <a:gd name="connsiteX51-309" fmla="*/ 8534 w 10000"/>
              <a:gd name="connsiteY51-310" fmla="*/ 9672 h 10000"/>
              <a:gd name="connsiteX52-311" fmla="*/ 7723 w 10000"/>
              <a:gd name="connsiteY52-312" fmla="*/ 9891 h 10000"/>
              <a:gd name="connsiteX53-313" fmla="*/ 6885 w 10000"/>
              <a:gd name="connsiteY53-314" fmla="*/ 10000 h 10000"/>
              <a:gd name="connsiteX54-315" fmla="*/ 6047 w 10000"/>
              <a:gd name="connsiteY54-316" fmla="*/ 10000 h 10000"/>
              <a:gd name="connsiteX55-317" fmla="*/ 5419 w 10000"/>
              <a:gd name="connsiteY55-318" fmla="*/ 10000 h 10000"/>
              <a:gd name="connsiteX56-319" fmla="*/ 4791 w 10000"/>
              <a:gd name="connsiteY56-320" fmla="*/ 10000 h 10000"/>
              <a:gd name="connsiteX57-321" fmla="*/ 4372 w 10000"/>
              <a:gd name="connsiteY57-322" fmla="*/ 10000 h 10000"/>
              <a:gd name="connsiteX58-323" fmla="*/ 3743 w 10000"/>
              <a:gd name="connsiteY58-324" fmla="*/ 10000 h 10000"/>
              <a:gd name="connsiteX59-325" fmla="*/ 3325 w 10000"/>
              <a:gd name="connsiteY59-326" fmla="*/ 9891 h 10000"/>
              <a:gd name="connsiteX60-327" fmla="*/ 2906 w 10000"/>
              <a:gd name="connsiteY60-328" fmla="*/ 9891 h 10000"/>
              <a:gd name="connsiteX61-329" fmla="*/ 2513 w 10000"/>
              <a:gd name="connsiteY61-330" fmla="*/ 9781 h 10000"/>
              <a:gd name="connsiteX62-331" fmla="*/ 2094 w 10000"/>
              <a:gd name="connsiteY62-332" fmla="*/ 9672 h 10000"/>
              <a:gd name="connsiteX63-333" fmla="*/ 1885 w 10000"/>
              <a:gd name="connsiteY63-334" fmla="*/ 9563 h 10000"/>
              <a:gd name="connsiteX64-335" fmla="*/ 1466 w 10000"/>
              <a:gd name="connsiteY64-336" fmla="*/ 9344 h 10000"/>
              <a:gd name="connsiteX65-337" fmla="*/ 1257 w 10000"/>
              <a:gd name="connsiteY65-338" fmla="*/ 9126 h 10000"/>
              <a:gd name="connsiteX66-339" fmla="*/ 1047 w 10000"/>
              <a:gd name="connsiteY66-340" fmla="*/ 8811 h 10000"/>
              <a:gd name="connsiteX67-341" fmla="*/ 838 w 10000"/>
              <a:gd name="connsiteY67-342" fmla="*/ 8593 h 10000"/>
              <a:gd name="connsiteX68-343" fmla="*/ 628 w 10000"/>
              <a:gd name="connsiteY68-344" fmla="*/ 8374 h 10000"/>
              <a:gd name="connsiteX69-345" fmla="*/ 628 w 10000"/>
              <a:gd name="connsiteY69-346" fmla="*/ 8156 h 10000"/>
              <a:gd name="connsiteX70-347" fmla="*/ 419 w 10000"/>
              <a:gd name="connsiteY70-348" fmla="*/ 7937 h 10000"/>
              <a:gd name="connsiteX71-349" fmla="*/ 419 w 10000"/>
              <a:gd name="connsiteY71-350" fmla="*/ 7609 h 10000"/>
              <a:gd name="connsiteX72-351" fmla="*/ 419 w 10000"/>
              <a:gd name="connsiteY72-352" fmla="*/ 7391 h 10000"/>
              <a:gd name="connsiteX73-353" fmla="*/ 419 w 10000"/>
              <a:gd name="connsiteY73-354" fmla="*/ 6954 h 10000"/>
              <a:gd name="connsiteX74-355" fmla="*/ 419 w 10000"/>
              <a:gd name="connsiteY74-356" fmla="*/ 6626 h 10000"/>
              <a:gd name="connsiteX75-357" fmla="*/ 419 w 10000"/>
              <a:gd name="connsiteY75-358" fmla="*/ 6202 h 10000"/>
              <a:gd name="connsiteX76-359" fmla="*/ 419 w 10000"/>
              <a:gd name="connsiteY76-360" fmla="*/ 4454 h 10000"/>
              <a:gd name="connsiteX77-361" fmla="*/ 419 w 10000"/>
              <a:gd name="connsiteY77-362" fmla="*/ 2719 h 10000"/>
              <a:gd name="connsiteX78-363" fmla="*/ 419 w 10000"/>
              <a:gd name="connsiteY78-364" fmla="*/ 2281 h 10000"/>
              <a:gd name="connsiteX79-365" fmla="*/ 419 w 10000"/>
              <a:gd name="connsiteY79-366" fmla="*/ 1954 h 10000"/>
              <a:gd name="connsiteX80-367" fmla="*/ 419 w 10000"/>
              <a:gd name="connsiteY80-368" fmla="*/ 1626 h 10000"/>
              <a:gd name="connsiteX81-369" fmla="*/ 419 w 10000"/>
              <a:gd name="connsiteY81-370" fmla="*/ 1298 h 10000"/>
              <a:gd name="connsiteX82-371" fmla="*/ 419 w 10000"/>
              <a:gd name="connsiteY82-372" fmla="*/ 1093 h 10000"/>
              <a:gd name="connsiteX83-373" fmla="*/ 419 w 10000"/>
              <a:gd name="connsiteY83-374" fmla="*/ 874 h 10000"/>
              <a:gd name="connsiteX84-375" fmla="*/ 419 w 10000"/>
              <a:gd name="connsiteY84-376" fmla="*/ 656 h 10000"/>
              <a:gd name="connsiteX85-377" fmla="*/ 209 w 10000"/>
              <a:gd name="connsiteY85-378" fmla="*/ 546 h 10000"/>
              <a:gd name="connsiteX86-379" fmla="*/ 0 w 10000"/>
              <a:gd name="connsiteY86-380" fmla="*/ 328 h 10000"/>
              <a:gd name="connsiteX87-381" fmla="*/ 0 w 10000"/>
              <a:gd name="connsiteY87-382" fmla="*/ 219 h 10000"/>
              <a:gd name="connsiteX88-383" fmla="*/ 0 w 10000"/>
              <a:gd name="connsiteY88-384" fmla="*/ 109 h 10000"/>
              <a:gd name="connsiteX89-385" fmla="*/ 209 w 10000"/>
              <a:gd name="connsiteY89-386" fmla="*/ 0 h 10000"/>
              <a:gd name="connsiteX90-387" fmla="*/ 209 w 10000"/>
              <a:gd name="connsiteY90-388" fmla="*/ 0 h 10000"/>
              <a:gd name="connsiteX91-389" fmla="*/ 628 w 10000"/>
              <a:gd name="connsiteY91-390" fmla="*/ 0 h 10000"/>
              <a:gd name="connsiteX92-391" fmla="*/ 838 w 10000"/>
              <a:gd name="connsiteY92-392" fmla="*/ 0 h 10000"/>
              <a:gd name="connsiteX93-393" fmla="*/ 1257 w 10000"/>
              <a:gd name="connsiteY93-394" fmla="*/ 109 h 10000"/>
              <a:gd name="connsiteX94-395" fmla="*/ 2094 w 10000"/>
              <a:gd name="connsiteY94-396" fmla="*/ 546 h 10000"/>
              <a:gd name="connsiteX95-397" fmla="*/ 2094 w 10000"/>
              <a:gd name="connsiteY95-398" fmla="*/ 874 h 10000"/>
              <a:gd name="connsiteX96-399" fmla="*/ 1885 w 10000"/>
              <a:gd name="connsiteY96-400" fmla="*/ 1298 h 10000"/>
              <a:gd name="connsiteX97-401" fmla="*/ 1885 w 10000"/>
              <a:gd name="connsiteY97-402" fmla="*/ 1516 h 10000"/>
              <a:gd name="connsiteX98-403" fmla="*/ 1675 w 10000"/>
              <a:gd name="connsiteY98-404" fmla="*/ 1844 h 10000"/>
              <a:gd name="connsiteX99-405" fmla="*/ 1675 w 10000"/>
              <a:gd name="connsiteY99-406" fmla="*/ 2391 h 10000"/>
              <a:gd name="connsiteX100-407" fmla="*/ 1466 w 10000"/>
              <a:gd name="connsiteY100-408" fmla="*/ 2937 h 10000"/>
              <a:gd name="connsiteX101-409" fmla="*/ 1466 w 10000"/>
              <a:gd name="connsiteY101-410" fmla="*/ 2937 h 10000"/>
              <a:gd name="connsiteX0-411" fmla="*/ 1466 w 10000"/>
              <a:gd name="connsiteY0-412" fmla="*/ 2937 h 10000"/>
              <a:gd name="connsiteX1-413" fmla="*/ 1466 w 10000"/>
              <a:gd name="connsiteY1-414" fmla="*/ 3484 h 10000"/>
              <a:gd name="connsiteX2-415" fmla="*/ 1466 w 10000"/>
              <a:gd name="connsiteY2-416" fmla="*/ 4016 h 10000"/>
              <a:gd name="connsiteX3-417" fmla="*/ 1466 w 10000"/>
              <a:gd name="connsiteY3-418" fmla="*/ 4563 h 10000"/>
              <a:gd name="connsiteX4-419" fmla="*/ 1466 w 10000"/>
              <a:gd name="connsiteY4-420" fmla="*/ 5000 h 10000"/>
              <a:gd name="connsiteX5-421" fmla="*/ 1257 w 10000"/>
              <a:gd name="connsiteY5-422" fmla="*/ 5437 h 10000"/>
              <a:gd name="connsiteX6-423" fmla="*/ 1257 w 10000"/>
              <a:gd name="connsiteY6-424" fmla="*/ 5984 h 10000"/>
              <a:gd name="connsiteX7-425" fmla="*/ 1466 w 10000"/>
              <a:gd name="connsiteY7-426" fmla="*/ 7063 h 10000"/>
              <a:gd name="connsiteX8-427" fmla="*/ 1466 w 10000"/>
              <a:gd name="connsiteY8-428" fmla="*/ 7500 h 10000"/>
              <a:gd name="connsiteX9-429" fmla="*/ 1675 w 10000"/>
              <a:gd name="connsiteY9-430" fmla="*/ 7937 h 10000"/>
              <a:gd name="connsiteX10-431" fmla="*/ 1885 w 10000"/>
              <a:gd name="connsiteY10-432" fmla="*/ 8265 h 10000"/>
              <a:gd name="connsiteX11-433" fmla="*/ 2094 w 10000"/>
              <a:gd name="connsiteY11-434" fmla="*/ 8593 h 10000"/>
              <a:gd name="connsiteX12-435" fmla="*/ 2304 w 10000"/>
              <a:gd name="connsiteY12-436" fmla="*/ 8702 h 10000"/>
              <a:gd name="connsiteX13-437" fmla="*/ 2723 w 10000"/>
              <a:gd name="connsiteY13-438" fmla="*/ 8921 h 10000"/>
              <a:gd name="connsiteX14-439" fmla="*/ 3325 w 10000"/>
              <a:gd name="connsiteY14-440" fmla="*/ 8921 h 10000"/>
              <a:gd name="connsiteX15-441" fmla="*/ 3953 w 10000"/>
              <a:gd name="connsiteY15-442" fmla="*/ 9030 h 10000"/>
              <a:gd name="connsiteX16-443" fmla="*/ 4581 w 10000"/>
              <a:gd name="connsiteY16-444" fmla="*/ 9030 h 10000"/>
              <a:gd name="connsiteX17-445" fmla="*/ 5209 w 10000"/>
              <a:gd name="connsiteY17-446" fmla="*/ 9030 h 10000"/>
              <a:gd name="connsiteX18-447" fmla="*/ 5838 w 10000"/>
              <a:gd name="connsiteY18-448" fmla="*/ 9030 h 10000"/>
              <a:gd name="connsiteX19-449" fmla="*/ 6466 w 10000"/>
              <a:gd name="connsiteY19-450" fmla="*/ 9030 h 10000"/>
              <a:gd name="connsiteX20-451" fmla="*/ 6885 w 10000"/>
              <a:gd name="connsiteY20-452" fmla="*/ 8921 h 10000"/>
              <a:gd name="connsiteX21-453" fmla="*/ 7513 w 10000"/>
              <a:gd name="connsiteY21-454" fmla="*/ 8702 h 10000"/>
              <a:gd name="connsiteX22-455" fmla="*/ 7723 w 10000"/>
              <a:gd name="connsiteY22-456" fmla="*/ 8593 h 10000"/>
              <a:gd name="connsiteX23-457" fmla="*/ 7906 w 10000"/>
              <a:gd name="connsiteY23-458" fmla="*/ 8374 h 10000"/>
              <a:gd name="connsiteX24-459" fmla="*/ 8115 w 10000"/>
              <a:gd name="connsiteY24-460" fmla="*/ 8046 h 10000"/>
              <a:gd name="connsiteX25-461" fmla="*/ 8325 w 10000"/>
              <a:gd name="connsiteY25-462" fmla="*/ 7719 h 10000"/>
              <a:gd name="connsiteX26-463" fmla="*/ 8534 w 10000"/>
              <a:gd name="connsiteY26-464" fmla="*/ 7391 h 10000"/>
              <a:gd name="connsiteX27-465" fmla="*/ 8534 w 10000"/>
              <a:gd name="connsiteY27-466" fmla="*/ 7063 h 10000"/>
              <a:gd name="connsiteX28-467" fmla="*/ 8534 w 10000"/>
              <a:gd name="connsiteY28-468" fmla="*/ 6735 h 10000"/>
              <a:gd name="connsiteX29-469" fmla="*/ 8743 w 10000"/>
              <a:gd name="connsiteY29-470" fmla="*/ 6421 h 10000"/>
              <a:gd name="connsiteX30-471" fmla="*/ 8743 w 10000"/>
              <a:gd name="connsiteY30-472" fmla="*/ 6311 h 10000"/>
              <a:gd name="connsiteX31-473" fmla="*/ 8953 w 10000"/>
              <a:gd name="connsiteY31-474" fmla="*/ 6202 h 10000"/>
              <a:gd name="connsiteX32-475" fmla="*/ 8953 w 10000"/>
              <a:gd name="connsiteY32-476" fmla="*/ 6202 h 10000"/>
              <a:gd name="connsiteX33-477" fmla="*/ 8953 w 10000"/>
              <a:gd name="connsiteY33-478" fmla="*/ 6311 h 10000"/>
              <a:gd name="connsiteX34-479" fmla="*/ 8953 w 10000"/>
              <a:gd name="connsiteY34-480" fmla="*/ 6421 h 10000"/>
              <a:gd name="connsiteX35-481" fmla="*/ 8953 w 10000"/>
              <a:gd name="connsiteY35-482" fmla="*/ 6516 h 10000"/>
              <a:gd name="connsiteX36-483" fmla="*/ 9162 w 10000"/>
              <a:gd name="connsiteY36-484" fmla="*/ 6626 h 10000"/>
              <a:gd name="connsiteX37-485" fmla="*/ 9162 w 10000"/>
              <a:gd name="connsiteY37-486" fmla="*/ 6844 h 10000"/>
              <a:gd name="connsiteX38-487" fmla="*/ 9162 w 10000"/>
              <a:gd name="connsiteY38-488" fmla="*/ 7063 h 10000"/>
              <a:gd name="connsiteX39-489" fmla="*/ 9372 w 10000"/>
              <a:gd name="connsiteY39-490" fmla="*/ 7281 h 10000"/>
              <a:gd name="connsiteX40-491" fmla="*/ 9372 w 10000"/>
              <a:gd name="connsiteY40-492" fmla="*/ 7828 h 10000"/>
              <a:gd name="connsiteX41-493" fmla="*/ 9581 w 10000"/>
              <a:gd name="connsiteY41-494" fmla="*/ 8265 h 10000"/>
              <a:gd name="connsiteX42-495" fmla="*/ 9791 w 10000"/>
              <a:gd name="connsiteY42-496" fmla="*/ 8593 h 10000"/>
              <a:gd name="connsiteX43-497" fmla="*/ 10000 w 10000"/>
              <a:gd name="connsiteY43-498" fmla="*/ 8811 h 10000"/>
              <a:gd name="connsiteX44-499" fmla="*/ 10000 w 10000"/>
              <a:gd name="connsiteY44-500" fmla="*/ 8921 h 10000"/>
              <a:gd name="connsiteX45-501" fmla="*/ 10000 w 10000"/>
              <a:gd name="connsiteY45-502" fmla="*/ 9030 h 10000"/>
              <a:gd name="connsiteX46-503" fmla="*/ 10000 w 10000"/>
              <a:gd name="connsiteY46-504" fmla="*/ 9126 h 10000"/>
              <a:gd name="connsiteX47-505" fmla="*/ 9791 w 10000"/>
              <a:gd name="connsiteY47-506" fmla="*/ 9235 h 10000"/>
              <a:gd name="connsiteX48-507" fmla="*/ 9581 w 10000"/>
              <a:gd name="connsiteY48-508" fmla="*/ 9344 h 10000"/>
              <a:gd name="connsiteX49-509" fmla="*/ 9372 w 10000"/>
              <a:gd name="connsiteY49-510" fmla="*/ 9454 h 10000"/>
              <a:gd name="connsiteX50-511" fmla="*/ 8953 w 10000"/>
              <a:gd name="connsiteY50-512" fmla="*/ 9563 h 10000"/>
              <a:gd name="connsiteX51-513" fmla="*/ 8534 w 10000"/>
              <a:gd name="connsiteY51-514" fmla="*/ 9672 h 10000"/>
              <a:gd name="connsiteX52-515" fmla="*/ 7723 w 10000"/>
              <a:gd name="connsiteY52-516" fmla="*/ 9891 h 10000"/>
              <a:gd name="connsiteX53-517" fmla="*/ 6885 w 10000"/>
              <a:gd name="connsiteY53-518" fmla="*/ 10000 h 10000"/>
              <a:gd name="connsiteX54-519" fmla="*/ 6047 w 10000"/>
              <a:gd name="connsiteY54-520" fmla="*/ 10000 h 10000"/>
              <a:gd name="connsiteX55-521" fmla="*/ 5419 w 10000"/>
              <a:gd name="connsiteY55-522" fmla="*/ 10000 h 10000"/>
              <a:gd name="connsiteX56-523" fmla="*/ 4791 w 10000"/>
              <a:gd name="connsiteY56-524" fmla="*/ 10000 h 10000"/>
              <a:gd name="connsiteX57-525" fmla="*/ 4372 w 10000"/>
              <a:gd name="connsiteY57-526" fmla="*/ 10000 h 10000"/>
              <a:gd name="connsiteX58-527" fmla="*/ 3743 w 10000"/>
              <a:gd name="connsiteY58-528" fmla="*/ 10000 h 10000"/>
              <a:gd name="connsiteX59-529" fmla="*/ 3325 w 10000"/>
              <a:gd name="connsiteY59-530" fmla="*/ 9891 h 10000"/>
              <a:gd name="connsiteX60-531" fmla="*/ 2906 w 10000"/>
              <a:gd name="connsiteY60-532" fmla="*/ 9891 h 10000"/>
              <a:gd name="connsiteX61-533" fmla="*/ 2513 w 10000"/>
              <a:gd name="connsiteY61-534" fmla="*/ 9781 h 10000"/>
              <a:gd name="connsiteX62-535" fmla="*/ 2094 w 10000"/>
              <a:gd name="connsiteY62-536" fmla="*/ 9672 h 10000"/>
              <a:gd name="connsiteX63-537" fmla="*/ 1885 w 10000"/>
              <a:gd name="connsiteY63-538" fmla="*/ 9563 h 10000"/>
              <a:gd name="connsiteX64-539" fmla="*/ 1466 w 10000"/>
              <a:gd name="connsiteY64-540" fmla="*/ 9344 h 10000"/>
              <a:gd name="connsiteX65-541" fmla="*/ 1257 w 10000"/>
              <a:gd name="connsiteY65-542" fmla="*/ 9126 h 10000"/>
              <a:gd name="connsiteX66-543" fmla="*/ 1047 w 10000"/>
              <a:gd name="connsiteY66-544" fmla="*/ 8811 h 10000"/>
              <a:gd name="connsiteX67-545" fmla="*/ 838 w 10000"/>
              <a:gd name="connsiteY67-546" fmla="*/ 8593 h 10000"/>
              <a:gd name="connsiteX68-547" fmla="*/ 628 w 10000"/>
              <a:gd name="connsiteY68-548" fmla="*/ 8374 h 10000"/>
              <a:gd name="connsiteX69-549" fmla="*/ 628 w 10000"/>
              <a:gd name="connsiteY69-550" fmla="*/ 8156 h 10000"/>
              <a:gd name="connsiteX70-551" fmla="*/ 419 w 10000"/>
              <a:gd name="connsiteY70-552" fmla="*/ 7937 h 10000"/>
              <a:gd name="connsiteX71-553" fmla="*/ 419 w 10000"/>
              <a:gd name="connsiteY71-554" fmla="*/ 7609 h 10000"/>
              <a:gd name="connsiteX72-555" fmla="*/ 419 w 10000"/>
              <a:gd name="connsiteY72-556" fmla="*/ 7391 h 10000"/>
              <a:gd name="connsiteX73-557" fmla="*/ 419 w 10000"/>
              <a:gd name="connsiteY73-558" fmla="*/ 6954 h 10000"/>
              <a:gd name="connsiteX74-559" fmla="*/ 419 w 10000"/>
              <a:gd name="connsiteY74-560" fmla="*/ 6626 h 10000"/>
              <a:gd name="connsiteX75-561" fmla="*/ 419 w 10000"/>
              <a:gd name="connsiteY75-562" fmla="*/ 6202 h 10000"/>
              <a:gd name="connsiteX76-563" fmla="*/ 419 w 10000"/>
              <a:gd name="connsiteY76-564" fmla="*/ 4454 h 10000"/>
              <a:gd name="connsiteX77-565" fmla="*/ 419 w 10000"/>
              <a:gd name="connsiteY77-566" fmla="*/ 2719 h 10000"/>
              <a:gd name="connsiteX78-567" fmla="*/ 419 w 10000"/>
              <a:gd name="connsiteY78-568" fmla="*/ 2281 h 10000"/>
              <a:gd name="connsiteX79-569" fmla="*/ 419 w 10000"/>
              <a:gd name="connsiteY79-570" fmla="*/ 1954 h 10000"/>
              <a:gd name="connsiteX80-571" fmla="*/ 419 w 10000"/>
              <a:gd name="connsiteY80-572" fmla="*/ 1626 h 10000"/>
              <a:gd name="connsiteX81-573" fmla="*/ 419 w 10000"/>
              <a:gd name="connsiteY81-574" fmla="*/ 1298 h 10000"/>
              <a:gd name="connsiteX82-575" fmla="*/ 419 w 10000"/>
              <a:gd name="connsiteY82-576" fmla="*/ 1093 h 10000"/>
              <a:gd name="connsiteX83-577" fmla="*/ 419 w 10000"/>
              <a:gd name="connsiteY83-578" fmla="*/ 874 h 10000"/>
              <a:gd name="connsiteX84-579" fmla="*/ 419 w 10000"/>
              <a:gd name="connsiteY84-580" fmla="*/ 656 h 10000"/>
              <a:gd name="connsiteX85-581" fmla="*/ 209 w 10000"/>
              <a:gd name="connsiteY85-582" fmla="*/ 546 h 10000"/>
              <a:gd name="connsiteX86-583" fmla="*/ 0 w 10000"/>
              <a:gd name="connsiteY86-584" fmla="*/ 328 h 10000"/>
              <a:gd name="connsiteX87-585" fmla="*/ 0 w 10000"/>
              <a:gd name="connsiteY87-586" fmla="*/ 219 h 10000"/>
              <a:gd name="connsiteX88-587" fmla="*/ 0 w 10000"/>
              <a:gd name="connsiteY88-588" fmla="*/ 109 h 10000"/>
              <a:gd name="connsiteX89-589" fmla="*/ 209 w 10000"/>
              <a:gd name="connsiteY89-590" fmla="*/ 0 h 10000"/>
              <a:gd name="connsiteX90-591" fmla="*/ 209 w 10000"/>
              <a:gd name="connsiteY90-592" fmla="*/ 0 h 10000"/>
              <a:gd name="connsiteX91-593" fmla="*/ 628 w 10000"/>
              <a:gd name="connsiteY91-594" fmla="*/ 0 h 10000"/>
              <a:gd name="connsiteX92-595" fmla="*/ 838 w 10000"/>
              <a:gd name="connsiteY92-596" fmla="*/ 0 h 10000"/>
              <a:gd name="connsiteX93-597" fmla="*/ 2094 w 10000"/>
              <a:gd name="connsiteY93-598" fmla="*/ 546 h 10000"/>
              <a:gd name="connsiteX94-599" fmla="*/ 2094 w 10000"/>
              <a:gd name="connsiteY94-600" fmla="*/ 874 h 10000"/>
              <a:gd name="connsiteX95-601" fmla="*/ 1885 w 10000"/>
              <a:gd name="connsiteY95-602" fmla="*/ 1298 h 10000"/>
              <a:gd name="connsiteX96-603" fmla="*/ 1885 w 10000"/>
              <a:gd name="connsiteY96-604" fmla="*/ 1516 h 10000"/>
              <a:gd name="connsiteX97-605" fmla="*/ 1675 w 10000"/>
              <a:gd name="connsiteY97-606" fmla="*/ 1844 h 10000"/>
              <a:gd name="connsiteX98-607" fmla="*/ 1675 w 10000"/>
              <a:gd name="connsiteY98-608" fmla="*/ 2391 h 10000"/>
              <a:gd name="connsiteX99-609" fmla="*/ 1466 w 10000"/>
              <a:gd name="connsiteY99-610" fmla="*/ 2937 h 10000"/>
              <a:gd name="connsiteX100-611" fmla="*/ 1466 w 10000"/>
              <a:gd name="connsiteY100-612" fmla="*/ 2937 h 10000"/>
              <a:gd name="connsiteX0-613" fmla="*/ 1466 w 10000"/>
              <a:gd name="connsiteY0-614" fmla="*/ 2937 h 10000"/>
              <a:gd name="connsiteX1-615" fmla="*/ 1466 w 10000"/>
              <a:gd name="connsiteY1-616" fmla="*/ 3484 h 10000"/>
              <a:gd name="connsiteX2-617" fmla="*/ 1466 w 10000"/>
              <a:gd name="connsiteY2-618" fmla="*/ 4016 h 10000"/>
              <a:gd name="connsiteX3-619" fmla="*/ 1466 w 10000"/>
              <a:gd name="connsiteY3-620" fmla="*/ 4563 h 10000"/>
              <a:gd name="connsiteX4-621" fmla="*/ 1466 w 10000"/>
              <a:gd name="connsiteY4-622" fmla="*/ 5000 h 10000"/>
              <a:gd name="connsiteX5-623" fmla="*/ 1257 w 10000"/>
              <a:gd name="connsiteY5-624" fmla="*/ 5437 h 10000"/>
              <a:gd name="connsiteX6-625" fmla="*/ 1257 w 10000"/>
              <a:gd name="connsiteY6-626" fmla="*/ 5984 h 10000"/>
              <a:gd name="connsiteX7-627" fmla="*/ 1466 w 10000"/>
              <a:gd name="connsiteY7-628" fmla="*/ 7063 h 10000"/>
              <a:gd name="connsiteX8-629" fmla="*/ 1466 w 10000"/>
              <a:gd name="connsiteY8-630" fmla="*/ 7500 h 10000"/>
              <a:gd name="connsiteX9-631" fmla="*/ 1675 w 10000"/>
              <a:gd name="connsiteY9-632" fmla="*/ 7937 h 10000"/>
              <a:gd name="connsiteX10-633" fmla="*/ 1885 w 10000"/>
              <a:gd name="connsiteY10-634" fmla="*/ 8265 h 10000"/>
              <a:gd name="connsiteX11-635" fmla="*/ 2094 w 10000"/>
              <a:gd name="connsiteY11-636" fmla="*/ 8593 h 10000"/>
              <a:gd name="connsiteX12-637" fmla="*/ 2304 w 10000"/>
              <a:gd name="connsiteY12-638" fmla="*/ 8702 h 10000"/>
              <a:gd name="connsiteX13-639" fmla="*/ 2723 w 10000"/>
              <a:gd name="connsiteY13-640" fmla="*/ 8921 h 10000"/>
              <a:gd name="connsiteX14-641" fmla="*/ 3325 w 10000"/>
              <a:gd name="connsiteY14-642" fmla="*/ 8921 h 10000"/>
              <a:gd name="connsiteX15-643" fmla="*/ 3953 w 10000"/>
              <a:gd name="connsiteY15-644" fmla="*/ 9030 h 10000"/>
              <a:gd name="connsiteX16-645" fmla="*/ 4581 w 10000"/>
              <a:gd name="connsiteY16-646" fmla="*/ 9030 h 10000"/>
              <a:gd name="connsiteX17-647" fmla="*/ 5209 w 10000"/>
              <a:gd name="connsiteY17-648" fmla="*/ 9030 h 10000"/>
              <a:gd name="connsiteX18-649" fmla="*/ 5838 w 10000"/>
              <a:gd name="connsiteY18-650" fmla="*/ 9030 h 10000"/>
              <a:gd name="connsiteX19-651" fmla="*/ 6466 w 10000"/>
              <a:gd name="connsiteY19-652" fmla="*/ 9030 h 10000"/>
              <a:gd name="connsiteX20-653" fmla="*/ 6885 w 10000"/>
              <a:gd name="connsiteY20-654" fmla="*/ 8921 h 10000"/>
              <a:gd name="connsiteX21-655" fmla="*/ 7513 w 10000"/>
              <a:gd name="connsiteY21-656" fmla="*/ 8702 h 10000"/>
              <a:gd name="connsiteX22-657" fmla="*/ 7723 w 10000"/>
              <a:gd name="connsiteY22-658" fmla="*/ 8593 h 10000"/>
              <a:gd name="connsiteX23-659" fmla="*/ 7906 w 10000"/>
              <a:gd name="connsiteY23-660" fmla="*/ 8374 h 10000"/>
              <a:gd name="connsiteX24-661" fmla="*/ 8115 w 10000"/>
              <a:gd name="connsiteY24-662" fmla="*/ 8046 h 10000"/>
              <a:gd name="connsiteX25-663" fmla="*/ 8325 w 10000"/>
              <a:gd name="connsiteY25-664" fmla="*/ 7719 h 10000"/>
              <a:gd name="connsiteX26-665" fmla="*/ 8534 w 10000"/>
              <a:gd name="connsiteY26-666" fmla="*/ 7391 h 10000"/>
              <a:gd name="connsiteX27-667" fmla="*/ 8534 w 10000"/>
              <a:gd name="connsiteY27-668" fmla="*/ 7063 h 10000"/>
              <a:gd name="connsiteX28-669" fmla="*/ 8534 w 10000"/>
              <a:gd name="connsiteY28-670" fmla="*/ 6735 h 10000"/>
              <a:gd name="connsiteX29-671" fmla="*/ 8743 w 10000"/>
              <a:gd name="connsiteY29-672" fmla="*/ 6421 h 10000"/>
              <a:gd name="connsiteX30-673" fmla="*/ 8743 w 10000"/>
              <a:gd name="connsiteY30-674" fmla="*/ 6311 h 10000"/>
              <a:gd name="connsiteX31-675" fmla="*/ 8953 w 10000"/>
              <a:gd name="connsiteY31-676" fmla="*/ 6202 h 10000"/>
              <a:gd name="connsiteX32-677" fmla="*/ 8953 w 10000"/>
              <a:gd name="connsiteY32-678" fmla="*/ 6202 h 10000"/>
              <a:gd name="connsiteX33-679" fmla="*/ 8953 w 10000"/>
              <a:gd name="connsiteY33-680" fmla="*/ 6311 h 10000"/>
              <a:gd name="connsiteX34-681" fmla="*/ 8953 w 10000"/>
              <a:gd name="connsiteY34-682" fmla="*/ 6421 h 10000"/>
              <a:gd name="connsiteX35-683" fmla="*/ 8953 w 10000"/>
              <a:gd name="connsiteY35-684" fmla="*/ 6516 h 10000"/>
              <a:gd name="connsiteX36-685" fmla="*/ 9162 w 10000"/>
              <a:gd name="connsiteY36-686" fmla="*/ 6626 h 10000"/>
              <a:gd name="connsiteX37-687" fmla="*/ 9162 w 10000"/>
              <a:gd name="connsiteY37-688" fmla="*/ 6844 h 10000"/>
              <a:gd name="connsiteX38-689" fmla="*/ 9162 w 10000"/>
              <a:gd name="connsiteY38-690" fmla="*/ 7063 h 10000"/>
              <a:gd name="connsiteX39-691" fmla="*/ 9372 w 10000"/>
              <a:gd name="connsiteY39-692" fmla="*/ 7281 h 10000"/>
              <a:gd name="connsiteX40-693" fmla="*/ 9372 w 10000"/>
              <a:gd name="connsiteY40-694" fmla="*/ 7828 h 10000"/>
              <a:gd name="connsiteX41-695" fmla="*/ 9581 w 10000"/>
              <a:gd name="connsiteY41-696" fmla="*/ 8265 h 10000"/>
              <a:gd name="connsiteX42-697" fmla="*/ 9791 w 10000"/>
              <a:gd name="connsiteY42-698" fmla="*/ 8593 h 10000"/>
              <a:gd name="connsiteX43-699" fmla="*/ 10000 w 10000"/>
              <a:gd name="connsiteY43-700" fmla="*/ 8811 h 10000"/>
              <a:gd name="connsiteX44-701" fmla="*/ 10000 w 10000"/>
              <a:gd name="connsiteY44-702" fmla="*/ 8921 h 10000"/>
              <a:gd name="connsiteX45-703" fmla="*/ 10000 w 10000"/>
              <a:gd name="connsiteY45-704" fmla="*/ 9030 h 10000"/>
              <a:gd name="connsiteX46-705" fmla="*/ 10000 w 10000"/>
              <a:gd name="connsiteY46-706" fmla="*/ 9126 h 10000"/>
              <a:gd name="connsiteX47-707" fmla="*/ 9791 w 10000"/>
              <a:gd name="connsiteY47-708" fmla="*/ 9235 h 10000"/>
              <a:gd name="connsiteX48-709" fmla="*/ 9581 w 10000"/>
              <a:gd name="connsiteY48-710" fmla="*/ 9344 h 10000"/>
              <a:gd name="connsiteX49-711" fmla="*/ 9372 w 10000"/>
              <a:gd name="connsiteY49-712" fmla="*/ 9454 h 10000"/>
              <a:gd name="connsiteX50-713" fmla="*/ 8953 w 10000"/>
              <a:gd name="connsiteY50-714" fmla="*/ 9563 h 10000"/>
              <a:gd name="connsiteX51-715" fmla="*/ 8534 w 10000"/>
              <a:gd name="connsiteY51-716" fmla="*/ 9672 h 10000"/>
              <a:gd name="connsiteX52-717" fmla="*/ 7723 w 10000"/>
              <a:gd name="connsiteY52-718" fmla="*/ 9891 h 10000"/>
              <a:gd name="connsiteX53-719" fmla="*/ 6885 w 10000"/>
              <a:gd name="connsiteY53-720" fmla="*/ 10000 h 10000"/>
              <a:gd name="connsiteX54-721" fmla="*/ 6047 w 10000"/>
              <a:gd name="connsiteY54-722" fmla="*/ 10000 h 10000"/>
              <a:gd name="connsiteX55-723" fmla="*/ 5419 w 10000"/>
              <a:gd name="connsiteY55-724" fmla="*/ 10000 h 10000"/>
              <a:gd name="connsiteX56-725" fmla="*/ 4791 w 10000"/>
              <a:gd name="connsiteY56-726" fmla="*/ 10000 h 10000"/>
              <a:gd name="connsiteX57-727" fmla="*/ 4372 w 10000"/>
              <a:gd name="connsiteY57-728" fmla="*/ 10000 h 10000"/>
              <a:gd name="connsiteX58-729" fmla="*/ 3743 w 10000"/>
              <a:gd name="connsiteY58-730" fmla="*/ 10000 h 10000"/>
              <a:gd name="connsiteX59-731" fmla="*/ 3325 w 10000"/>
              <a:gd name="connsiteY59-732" fmla="*/ 9891 h 10000"/>
              <a:gd name="connsiteX60-733" fmla="*/ 2906 w 10000"/>
              <a:gd name="connsiteY60-734" fmla="*/ 9891 h 10000"/>
              <a:gd name="connsiteX61-735" fmla="*/ 2513 w 10000"/>
              <a:gd name="connsiteY61-736" fmla="*/ 9781 h 10000"/>
              <a:gd name="connsiteX62-737" fmla="*/ 2094 w 10000"/>
              <a:gd name="connsiteY62-738" fmla="*/ 9672 h 10000"/>
              <a:gd name="connsiteX63-739" fmla="*/ 1885 w 10000"/>
              <a:gd name="connsiteY63-740" fmla="*/ 9563 h 10000"/>
              <a:gd name="connsiteX64-741" fmla="*/ 1466 w 10000"/>
              <a:gd name="connsiteY64-742" fmla="*/ 9344 h 10000"/>
              <a:gd name="connsiteX65-743" fmla="*/ 1257 w 10000"/>
              <a:gd name="connsiteY65-744" fmla="*/ 9126 h 10000"/>
              <a:gd name="connsiteX66-745" fmla="*/ 1047 w 10000"/>
              <a:gd name="connsiteY66-746" fmla="*/ 8811 h 10000"/>
              <a:gd name="connsiteX67-747" fmla="*/ 838 w 10000"/>
              <a:gd name="connsiteY67-748" fmla="*/ 8593 h 10000"/>
              <a:gd name="connsiteX68-749" fmla="*/ 628 w 10000"/>
              <a:gd name="connsiteY68-750" fmla="*/ 8374 h 10000"/>
              <a:gd name="connsiteX69-751" fmla="*/ 628 w 10000"/>
              <a:gd name="connsiteY69-752" fmla="*/ 8156 h 10000"/>
              <a:gd name="connsiteX70-753" fmla="*/ 419 w 10000"/>
              <a:gd name="connsiteY70-754" fmla="*/ 7937 h 10000"/>
              <a:gd name="connsiteX71-755" fmla="*/ 419 w 10000"/>
              <a:gd name="connsiteY71-756" fmla="*/ 7609 h 10000"/>
              <a:gd name="connsiteX72-757" fmla="*/ 419 w 10000"/>
              <a:gd name="connsiteY72-758" fmla="*/ 7391 h 10000"/>
              <a:gd name="connsiteX73-759" fmla="*/ 419 w 10000"/>
              <a:gd name="connsiteY73-760" fmla="*/ 6954 h 10000"/>
              <a:gd name="connsiteX74-761" fmla="*/ 419 w 10000"/>
              <a:gd name="connsiteY74-762" fmla="*/ 6626 h 10000"/>
              <a:gd name="connsiteX75-763" fmla="*/ 419 w 10000"/>
              <a:gd name="connsiteY75-764" fmla="*/ 6202 h 10000"/>
              <a:gd name="connsiteX76-765" fmla="*/ 419 w 10000"/>
              <a:gd name="connsiteY76-766" fmla="*/ 4454 h 10000"/>
              <a:gd name="connsiteX77-767" fmla="*/ 419 w 10000"/>
              <a:gd name="connsiteY77-768" fmla="*/ 2719 h 10000"/>
              <a:gd name="connsiteX78-769" fmla="*/ 419 w 10000"/>
              <a:gd name="connsiteY78-770" fmla="*/ 2281 h 10000"/>
              <a:gd name="connsiteX79-771" fmla="*/ 419 w 10000"/>
              <a:gd name="connsiteY79-772" fmla="*/ 1954 h 10000"/>
              <a:gd name="connsiteX80-773" fmla="*/ 419 w 10000"/>
              <a:gd name="connsiteY80-774" fmla="*/ 1626 h 10000"/>
              <a:gd name="connsiteX81-775" fmla="*/ 419 w 10000"/>
              <a:gd name="connsiteY81-776" fmla="*/ 1298 h 10000"/>
              <a:gd name="connsiteX82-777" fmla="*/ 419 w 10000"/>
              <a:gd name="connsiteY82-778" fmla="*/ 1093 h 10000"/>
              <a:gd name="connsiteX83-779" fmla="*/ 419 w 10000"/>
              <a:gd name="connsiteY83-780" fmla="*/ 874 h 10000"/>
              <a:gd name="connsiteX84-781" fmla="*/ 419 w 10000"/>
              <a:gd name="connsiteY84-782" fmla="*/ 656 h 10000"/>
              <a:gd name="connsiteX85-783" fmla="*/ 209 w 10000"/>
              <a:gd name="connsiteY85-784" fmla="*/ 546 h 10000"/>
              <a:gd name="connsiteX86-785" fmla="*/ 0 w 10000"/>
              <a:gd name="connsiteY86-786" fmla="*/ 328 h 10000"/>
              <a:gd name="connsiteX87-787" fmla="*/ 0 w 10000"/>
              <a:gd name="connsiteY87-788" fmla="*/ 219 h 10000"/>
              <a:gd name="connsiteX88-789" fmla="*/ 0 w 10000"/>
              <a:gd name="connsiteY88-790" fmla="*/ 109 h 10000"/>
              <a:gd name="connsiteX89-791" fmla="*/ 209 w 10000"/>
              <a:gd name="connsiteY89-792" fmla="*/ 0 h 10000"/>
              <a:gd name="connsiteX90-793" fmla="*/ 209 w 10000"/>
              <a:gd name="connsiteY90-794" fmla="*/ 0 h 10000"/>
              <a:gd name="connsiteX91-795" fmla="*/ 628 w 10000"/>
              <a:gd name="connsiteY91-796" fmla="*/ 0 h 10000"/>
              <a:gd name="connsiteX92-797" fmla="*/ 2094 w 10000"/>
              <a:gd name="connsiteY92-798" fmla="*/ 546 h 10000"/>
              <a:gd name="connsiteX93-799" fmla="*/ 2094 w 10000"/>
              <a:gd name="connsiteY93-800" fmla="*/ 874 h 10000"/>
              <a:gd name="connsiteX94-801" fmla="*/ 1885 w 10000"/>
              <a:gd name="connsiteY94-802" fmla="*/ 1298 h 10000"/>
              <a:gd name="connsiteX95-803" fmla="*/ 1885 w 10000"/>
              <a:gd name="connsiteY95-804" fmla="*/ 1516 h 10000"/>
              <a:gd name="connsiteX96-805" fmla="*/ 1675 w 10000"/>
              <a:gd name="connsiteY96-806" fmla="*/ 1844 h 10000"/>
              <a:gd name="connsiteX97-807" fmla="*/ 1675 w 10000"/>
              <a:gd name="connsiteY97-808" fmla="*/ 2391 h 10000"/>
              <a:gd name="connsiteX98-809" fmla="*/ 1466 w 10000"/>
              <a:gd name="connsiteY98-810" fmla="*/ 2937 h 10000"/>
              <a:gd name="connsiteX99-811" fmla="*/ 1466 w 10000"/>
              <a:gd name="connsiteY99-812" fmla="*/ 2937 h 10000"/>
              <a:gd name="connsiteX0-813" fmla="*/ 1466 w 10000"/>
              <a:gd name="connsiteY0-814" fmla="*/ 2937 h 10000"/>
              <a:gd name="connsiteX1-815" fmla="*/ 1466 w 10000"/>
              <a:gd name="connsiteY1-816" fmla="*/ 3484 h 10000"/>
              <a:gd name="connsiteX2-817" fmla="*/ 1466 w 10000"/>
              <a:gd name="connsiteY2-818" fmla="*/ 4016 h 10000"/>
              <a:gd name="connsiteX3-819" fmla="*/ 1466 w 10000"/>
              <a:gd name="connsiteY3-820" fmla="*/ 4563 h 10000"/>
              <a:gd name="connsiteX4-821" fmla="*/ 1466 w 10000"/>
              <a:gd name="connsiteY4-822" fmla="*/ 5000 h 10000"/>
              <a:gd name="connsiteX5-823" fmla="*/ 1257 w 10000"/>
              <a:gd name="connsiteY5-824" fmla="*/ 5437 h 10000"/>
              <a:gd name="connsiteX6-825" fmla="*/ 1257 w 10000"/>
              <a:gd name="connsiteY6-826" fmla="*/ 5984 h 10000"/>
              <a:gd name="connsiteX7-827" fmla="*/ 1466 w 10000"/>
              <a:gd name="connsiteY7-828" fmla="*/ 7063 h 10000"/>
              <a:gd name="connsiteX8-829" fmla="*/ 1466 w 10000"/>
              <a:gd name="connsiteY8-830" fmla="*/ 7500 h 10000"/>
              <a:gd name="connsiteX9-831" fmla="*/ 1675 w 10000"/>
              <a:gd name="connsiteY9-832" fmla="*/ 7937 h 10000"/>
              <a:gd name="connsiteX10-833" fmla="*/ 1885 w 10000"/>
              <a:gd name="connsiteY10-834" fmla="*/ 8265 h 10000"/>
              <a:gd name="connsiteX11-835" fmla="*/ 2094 w 10000"/>
              <a:gd name="connsiteY11-836" fmla="*/ 8593 h 10000"/>
              <a:gd name="connsiteX12-837" fmla="*/ 2304 w 10000"/>
              <a:gd name="connsiteY12-838" fmla="*/ 8702 h 10000"/>
              <a:gd name="connsiteX13-839" fmla="*/ 2723 w 10000"/>
              <a:gd name="connsiteY13-840" fmla="*/ 8921 h 10000"/>
              <a:gd name="connsiteX14-841" fmla="*/ 3325 w 10000"/>
              <a:gd name="connsiteY14-842" fmla="*/ 8921 h 10000"/>
              <a:gd name="connsiteX15-843" fmla="*/ 3953 w 10000"/>
              <a:gd name="connsiteY15-844" fmla="*/ 9030 h 10000"/>
              <a:gd name="connsiteX16-845" fmla="*/ 4581 w 10000"/>
              <a:gd name="connsiteY16-846" fmla="*/ 9030 h 10000"/>
              <a:gd name="connsiteX17-847" fmla="*/ 5209 w 10000"/>
              <a:gd name="connsiteY17-848" fmla="*/ 9030 h 10000"/>
              <a:gd name="connsiteX18-849" fmla="*/ 5838 w 10000"/>
              <a:gd name="connsiteY18-850" fmla="*/ 9030 h 10000"/>
              <a:gd name="connsiteX19-851" fmla="*/ 6466 w 10000"/>
              <a:gd name="connsiteY19-852" fmla="*/ 9030 h 10000"/>
              <a:gd name="connsiteX20-853" fmla="*/ 6885 w 10000"/>
              <a:gd name="connsiteY20-854" fmla="*/ 8921 h 10000"/>
              <a:gd name="connsiteX21-855" fmla="*/ 7513 w 10000"/>
              <a:gd name="connsiteY21-856" fmla="*/ 8702 h 10000"/>
              <a:gd name="connsiteX22-857" fmla="*/ 7723 w 10000"/>
              <a:gd name="connsiteY22-858" fmla="*/ 8593 h 10000"/>
              <a:gd name="connsiteX23-859" fmla="*/ 7906 w 10000"/>
              <a:gd name="connsiteY23-860" fmla="*/ 8374 h 10000"/>
              <a:gd name="connsiteX24-861" fmla="*/ 8115 w 10000"/>
              <a:gd name="connsiteY24-862" fmla="*/ 8046 h 10000"/>
              <a:gd name="connsiteX25-863" fmla="*/ 8325 w 10000"/>
              <a:gd name="connsiteY25-864" fmla="*/ 7719 h 10000"/>
              <a:gd name="connsiteX26-865" fmla="*/ 8534 w 10000"/>
              <a:gd name="connsiteY26-866" fmla="*/ 7391 h 10000"/>
              <a:gd name="connsiteX27-867" fmla="*/ 8534 w 10000"/>
              <a:gd name="connsiteY27-868" fmla="*/ 7063 h 10000"/>
              <a:gd name="connsiteX28-869" fmla="*/ 8534 w 10000"/>
              <a:gd name="connsiteY28-870" fmla="*/ 6735 h 10000"/>
              <a:gd name="connsiteX29-871" fmla="*/ 8743 w 10000"/>
              <a:gd name="connsiteY29-872" fmla="*/ 6421 h 10000"/>
              <a:gd name="connsiteX30-873" fmla="*/ 8743 w 10000"/>
              <a:gd name="connsiteY30-874" fmla="*/ 6311 h 10000"/>
              <a:gd name="connsiteX31-875" fmla="*/ 8953 w 10000"/>
              <a:gd name="connsiteY31-876" fmla="*/ 6202 h 10000"/>
              <a:gd name="connsiteX32-877" fmla="*/ 8953 w 10000"/>
              <a:gd name="connsiteY32-878" fmla="*/ 6202 h 10000"/>
              <a:gd name="connsiteX33-879" fmla="*/ 8953 w 10000"/>
              <a:gd name="connsiteY33-880" fmla="*/ 6311 h 10000"/>
              <a:gd name="connsiteX34-881" fmla="*/ 8953 w 10000"/>
              <a:gd name="connsiteY34-882" fmla="*/ 6421 h 10000"/>
              <a:gd name="connsiteX35-883" fmla="*/ 8953 w 10000"/>
              <a:gd name="connsiteY35-884" fmla="*/ 6516 h 10000"/>
              <a:gd name="connsiteX36-885" fmla="*/ 9162 w 10000"/>
              <a:gd name="connsiteY36-886" fmla="*/ 6626 h 10000"/>
              <a:gd name="connsiteX37-887" fmla="*/ 9162 w 10000"/>
              <a:gd name="connsiteY37-888" fmla="*/ 6844 h 10000"/>
              <a:gd name="connsiteX38-889" fmla="*/ 9162 w 10000"/>
              <a:gd name="connsiteY38-890" fmla="*/ 7063 h 10000"/>
              <a:gd name="connsiteX39-891" fmla="*/ 9372 w 10000"/>
              <a:gd name="connsiteY39-892" fmla="*/ 7281 h 10000"/>
              <a:gd name="connsiteX40-893" fmla="*/ 9372 w 10000"/>
              <a:gd name="connsiteY40-894" fmla="*/ 7828 h 10000"/>
              <a:gd name="connsiteX41-895" fmla="*/ 9581 w 10000"/>
              <a:gd name="connsiteY41-896" fmla="*/ 8265 h 10000"/>
              <a:gd name="connsiteX42-897" fmla="*/ 9791 w 10000"/>
              <a:gd name="connsiteY42-898" fmla="*/ 8593 h 10000"/>
              <a:gd name="connsiteX43-899" fmla="*/ 10000 w 10000"/>
              <a:gd name="connsiteY43-900" fmla="*/ 8811 h 10000"/>
              <a:gd name="connsiteX44-901" fmla="*/ 10000 w 10000"/>
              <a:gd name="connsiteY44-902" fmla="*/ 8921 h 10000"/>
              <a:gd name="connsiteX45-903" fmla="*/ 10000 w 10000"/>
              <a:gd name="connsiteY45-904" fmla="*/ 9030 h 10000"/>
              <a:gd name="connsiteX46-905" fmla="*/ 10000 w 10000"/>
              <a:gd name="connsiteY46-906" fmla="*/ 9126 h 10000"/>
              <a:gd name="connsiteX47-907" fmla="*/ 9791 w 10000"/>
              <a:gd name="connsiteY47-908" fmla="*/ 9235 h 10000"/>
              <a:gd name="connsiteX48-909" fmla="*/ 9581 w 10000"/>
              <a:gd name="connsiteY48-910" fmla="*/ 9344 h 10000"/>
              <a:gd name="connsiteX49-911" fmla="*/ 9372 w 10000"/>
              <a:gd name="connsiteY49-912" fmla="*/ 9454 h 10000"/>
              <a:gd name="connsiteX50-913" fmla="*/ 8953 w 10000"/>
              <a:gd name="connsiteY50-914" fmla="*/ 9563 h 10000"/>
              <a:gd name="connsiteX51-915" fmla="*/ 8534 w 10000"/>
              <a:gd name="connsiteY51-916" fmla="*/ 9672 h 10000"/>
              <a:gd name="connsiteX52-917" fmla="*/ 7723 w 10000"/>
              <a:gd name="connsiteY52-918" fmla="*/ 9891 h 10000"/>
              <a:gd name="connsiteX53-919" fmla="*/ 6885 w 10000"/>
              <a:gd name="connsiteY53-920" fmla="*/ 10000 h 10000"/>
              <a:gd name="connsiteX54-921" fmla="*/ 6047 w 10000"/>
              <a:gd name="connsiteY54-922" fmla="*/ 10000 h 10000"/>
              <a:gd name="connsiteX55-923" fmla="*/ 5419 w 10000"/>
              <a:gd name="connsiteY55-924" fmla="*/ 10000 h 10000"/>
              <a:gd name="connsiteX56-925" fmla="*/ 4791 w 10000"/>
              <a:gd name="connsiteY56-926" fmla="*/ 10000 h 10000"/>
              <a:gd name="connsiteX57-927" fmla="*/ 4372 w 10000"/>
              <a:gd name="connsiteY57-928" fmla="*/ 10000 h 10000"/>
              <a:gd name="connsiteX58-929" fmla="*/ 3743 w 10000"/>
              <a:gd name="connsiteY58-930" fmla="*/ 10000 h 10000"/>
              <a:gd name="connsiteX59-931" fmla="*/ 3325 w 10000"/>
              <a:gd name="connsiteY59-932" fmla="*/ 9891 h 10000"/>
              <a:gd name="connsiteX60-933" fmla="*/ 2906 w 10000"/>
              <a:gd name="connsiteY60-934" fmla="*/ 9891 h 10000"/>
              <a:gd name="connsiteX61-935" fmla="*/ 2513 w 10000"/>
              <a:gd name="connsiteY61-936" fmla="*/ 9781 h 10000"/>
              <a:gd name="connsiteX62-937" fmla="*/ 2094 w 10000"/>
              <a:gd name="connsiteY62-938" fmla="*/ 9672 h 10000"/>
              <a:gd name="connsiteX63-939" fmla="*/ 1885 w 10000"/>
              <a:gd name="connsiteY63-940" fmla="*/ 9563 h 10000"/>
              <a:gd name="connsiteX64-941" fmla="*/ 1466 w 10000"/>
              <a:gd name="connsiteY64-942" fmla="*/ 9344 h 10000"/>
              <a:gd name="connsiteX65-943" fmla="*/ 1257 w 10000"/>
              <a:gd name="connsiteY65-944" fmla="*/ 9126 h 10000"/>
              <a:gd name="connsiteX66-945" fmla="*/ 1047 w 10000"/>
              <a:gd name="connsiteY66-946" fmla="*/ 8811 h 10000"/>
              <a:gd name="connsiteX67-947" fmla="*/ 838 w 10000"/>
              <a:gd name="connsiteY67-948" fmla="*/ 8593 h 10000"/>
              <a:gd name="connsiteX68-949" fmla="*/ 628 w 10000"/>
              <a:gd name="connsiteY68-950" fmla="*/ 8374 h 10000"/>
              <a:gd name="connsiteX69-951" fmla="*/ 628 w 10000"/>
              <a:gd name="connsiteY69-952" fmla="*/ 8156 h 10000"/>
              <a:gd name="connsiteX70-953" fmla="*/ 419 w 10000"/>
              <a:gd name="connsiteY70-954" fmla="*/ 7937 h 10000"/>
              <a:gd name="connsiteX71-955" fmla="*/ 419 w 10000"/>
              <a:gd name="connsiteY71-956" fmla="*/ 7609 h 10000"/>
              <a:gd name="connsiteX72-957" fmla="*/ 419 w 10000"/>
              <a:gd name="connsiteY72-958" fmla="*/ 7391 h 10000"/>
              <a:gd name="connsiteX73-959" fmla="*/ 419 w 10000"/>
              <a:gd name="connsiteY73-960" fmla="*/ 6954 h 10000"/>
              <a:gd name="connsiteX74-961" fmla="*/ 419 w 10000"/>
              <a:gd name="connsiteY74-962" fmla="*/ 6626 h 10000"/>
              <a:gd name="connsiteX75-963" fmla="*/ 419 w 10000"/>
              <a:gd name="connsiteY75-964" fmla="*/ 6202 h 10000"/>
              <a:gd name="connsiteX76-965" fmla="*/ 419 w 10000"/>
              <a:gd name="connsiteY76-966" fmla="*/ 4454 h 10000"/>
              <a:gd name="connsiteX77-967" fmla="*/ 419 w 10000"/>
              <a:gd name="connsiteY77-968" fmla="*/ 2719 h 10000"/>
              <a:gd name="connsiteX78-969" fmla="*/ 419 w 10000"/>
              <a:gd name="connsiteY78-970" fmla="*/ 2281 h 10000"/>
              <a:gd name="connsiteX79-971" fmla="*/ 419 w 10000"/>
              <a:gd name="connsiteY79-972" fmla="*/ 1954 h 10000"/>
              <a:gd name="connsiteX80-973" fmla="*/ 419 w 10000"/>
              <a:gd name="connsiteY80-974" fmla="*/ 1626 h 10000"/>
              <a:gd name="connsiteX81-975" fmla="*/ 419 w 10000"/>
              <a:gd name="connsiteY81-976" fmla="*/ 1298 h 10000"/>
              <a:gd name="connsiteX82-977" fmla="*/ 419 w 10000"/>
              <a:gd name="connsiteY82-978" fmla="*/ 1093 h 10000"/>
              <a:gd name="connsiteX83-979" fmla="*/ 419 w 10000"/>
              <a:gd name="connsiteY83-980" fmla="*/ 874 h 10000"/>
              <a:gd name="connsiteX84-981" fmla="*/ 419 w 10000"/>
              <a:gd name="connsiteY84-982" fmla="*/ 656 h 10000"/>
              <a:gd name="connsiteX85-983" fmla="*/ 209 w 10000"/>
              <a:gd name="connsiteY85-984" fmla="*/ 546 h 10000"/>
              <a:gd name="connsiteX86-985" fmla="*/ 0 w 10000"/>
              <a:gd name="connsiteY86-986" fmla="*/ 328 h 10000"/>
              <a:gd name="connsiteX87-987" fmla="*/ 0 w 10000"/>
              <a:gd name="connsiteY87-988" fmla="*/ 219 h 10000"/>
              <a:gd name="connsiteX88-989" fmla="*/ 0 w 10000"/>
              <a:gd name="connsiteY88-990" fmla="*/ 109 h 10000"/>
              <a:gd name="connsiteX89-991" fmla="*/ 209 w 10000"/>
              <a:gd name="connsiteY89-992" fmla="*/ 0 h 10000"/>
              <a:gd name="connsiteX90-993" fmla="*/ 209 w 10000"/>
              <a:gd name="connsiteY90-994" fmla="*/ 0 h 10000"/>
              <a:gd name="connsiteX91-995" fmla="*/ 2094 w 10000"/>
              <a:gd name="connsiteY91-996" fmla="*/ 546 h 10000"/>
              <a:gd name="connsiteX92-997" fmla="*/ 2094 w 10000"/>
              <a:gd name="connsiteY92-998" fmla="*/ 874 h 10000"/>
              <a:gd name="connsiteX93-999" fmla="*/ 1885 w 10000"/>
              <a:gd name="connsiteY93-1000" fmla="*/ 1298 h 10000"/>
              <a:gd name="connsiteX94-1001" fmla="*/ 1885 w 10000"/>
              <a:gd name="connsiteY94-1002" fmla="*/ 1516 h 10000"/>
              <a:gd name="connsiteX95-1003" fmla="*/ 1675 w 10000"/>
              <a:gd name="connsiteY95-1004" fmla="*/ 1844 h 10000"/>
              <a:gd name="connsiteX96-1005" fmla="*/ 1675 w 10000"/>
              <a:gd name="connsiteY96-1006" fmla="*/ 2391 h 10000"/>
              <a:gd name="connsiteX97-1007" fmla="*/ 1466 w 10000"/>
              <a:gd name="connsiteY97-1008" fmla="*/ 2937 h 10000"/>
              <a:gd name="connsiteX98-1009" fmla="*/ 1466 w 10000"/>
              <a:gd name="connsiteY98-1010" fmla="*/ 2937 h 10000"/>
              <a:gd name="connsiteX0-1011" fmla="*/ 1466 w 10000"/>
              <a:gd name="connsiteY0-1012" fmla="*/ 2937 h 10000"/>
              <a:gd name="connsiteX1-1013" fmla="*/ 1466 w 10000"/>
              <a:gd name="connsiteY1-1014" fmla="*/ 3484 h 10000"/>
              <a:gd name="connsiteX2-1015" fmla="*/ 1466 w 10000"/>
              <a:gd name="connsiteY2-1016" fmla="*/ 4016 h 10000"/>
              <a:gd name="connsiteX3-1017" fmla="*/ 1466 w 10000"/>
              <a:gd name="connsiteY3-1018" fmla="*/ 4563 h 10000"/>
              <a:gd name="connsiteX4-1019" fmla="*/ 1466 w 10000"/>
              <a:gd name="connsiteY4-1020" fmla="*/ 5000 h 10000"/>
              <a:gd name="connsiteX5-1021" fmla="*/ 1257 w 10000"/>
              <a:gd name="connsiteY5-1022" fmla="*/ 5437 h 10000"/>
              <a:gd name="connsiteX6-1023" fmla="*/ 1257 w 10000"/>
              <a:gd name="connsiteY6-1024" fmla="*/ 5984 h 10000"/>
              <a:gd name="connsiteX7-1025" fmla="*/ 1466 w 10000"/>
              <a:gd name="connsiteY7-1026" fmla="*/ 7063 h 10000"/>
              <a:gd name="connsiteX8-1027" fmla="*/ 1466 w 10000"/>
              <a:gd name="connsiteY8-1028" fmla="*/ 7500 h 10000"/>
              <a:gd name="connsiteX9-1029" fmla="*/ 1675 w 10000"/>
              <a:gd name="connsiteY9-1030" fmla="*/ 7937 h 10000"/>
              <a:gd name="connsiteX10-1031" fmla="*/ 1885 w 10000"/>
              <a:gd name="connsiteY10-1032" fmla="*/ 8265 h 10000"/>
              <a:gd name="connsiteX11-1033" fmla="*/ 2094 w 10000"/>
              <a:gd name="connsiteY11-1034" fmla="*/ 8593 h 10000"/>
              <a:gd name="connsiteX12-1035" fmla="*/ 2304 w 10000"/>
              <a:gd name="connsiteY12-1036" fmla="*/ 8702 h 10000"/>
              <a:gd name="connsiteX13-1037" fmla="*/ 2723 w 10000"/>
              <a:gd name="connsiteY13-1038" fmla="*/ 8921 h 10000"/>
              <a:gd name="connsiteX14-1039" fmla="*/ 3325 w 10000"/>
              <a:gd name="connsiteY14-1040" fmla="*/ 8921 h 10000"/>
              <a:gd name="connsiteX15-1041" fmla="*/ 3953 w 10000"/>
              <a:gd name="connsiteY15-1042" fmla="*/ 9030 h 10000"/>
              <a:gd name="connsiteX16-1043" fmla="*/ 4581 w 10000"/>
              <a:gd name="connsiteY16-1044" fmla="*/ 9030 h 10000"/>
              <a:gd name="connsiteX17-1045" fmla="*/ 5209 w 10000"/>
              <a:gd name="connsiteY17-1046" fmla="*/ 9030 h 10000"/>
              <a:gd name="connsiteX18-1047" fmla="*/ 5838 w 10000"/>
              <a:gd name="connsiteY18-1048" fmla="*/ 9030 h 10000"/>
              <a:gd name="connsiteX19-1049" fmla="*/ 6466 w 10000"/>
              <a:gd name="connsiteY19-1050" fmla="*/ 9030 h 10000"/>
              <a:gd name="connsiteX20-1051" fmla="*/ 6885 w 10000"/>
              <a:gd name="connsiteY20-1052" fmla="*/ 8921 h 10000"/>
              <a:gd name="connsiteX21-1053" fmla="*/ 7513 w 10000"/>
              <a:gd name="connsiteY21-1054" fmla="*/ 8702 h 10000"/>
              <a:gd name="connsiteX22-1055" fmla="*/ 7723 w 10000"/>
              <a:gd name="connsiteY22-1056" fmla="*/ 8593 h 10000"/>
              <a:gd name="connsiteX23-1057" fmla="*/ 7906 w 10000"/>
              <a:gd name="connsiteY23-1058" fmla="*/ 8374 h 10000"/>
              <a:gd name="connsiteX24-1059" fmla="*/ 8115 w 10000"/>
              <a:gd name="connsiteY24-1060" fmla="*/ 8046 h 10000"/>
              <a:gd name="connsiteX25-1061" fmla="*/ 8325 w 10000"/>
              <a:gd name="connsiteY25-1062" fmla="*/ 7719 h 10000"/>
              <a:gd name="connsiteX26-1063" fmla="*/ 8534 w 10000"/>
              <a:gd name="connsiteY26-1064" fmla="*/ 7391 h 10000"/>
              <a:gd name="connsiteX27-1065" fmla="*/ 8534 w 10000"/>
              <a:gd name="connsiteY27-1066" fmla="*/ 7063 h 10000"/>
              <a:gd name="connsiteX28-1067" fmla="*/ 8534 w 10000"/>
              <a:gd name="connsiteY28-1068" fmla="*/ 6735 h 10000"/>
              <a:gd name="connsiteX29-1069" fmla="*/ 8743 w 10000"/>
              <a:gd name="connsiteY29-1070" fmla="*/ 6421 h 10000"/>
              <a:gd name="connsiteX30-1071" fmla="*/ 8743 w 10000"/>
              <a:gd name="connsiteY30-1072" fmla="*/ 6311 h 10000"/>
              <a:gd name="connsiteX31-1073" fmla="*/ 8953 w 10000"/>
              <a:gd name="connsiteY31-1074" fmla="*/ 6202 h 10000"/>
              <a:gd name="connsiteX32-1075" fmla="*/ 8953 w 10000"/>
              <a:gd name="connsiteY32-1076" fmla="*/ 6202 h 10000"/>
              <a:gd name="connsiteX33-1077" fmla="*/ 8953 w 10000"/>
              <a:gd name="connsiteY33-1078" fmla="*/ 6311 h 10000"/>
              <a:gd name="connsiteX34-1079" fmla="*/ 8953 w 10000"/>
              <a:gd name="connsiteY34-1080" fmla="*/ 6421 h 10000"/>
              <a:gd name="connsiteX35-1081" fmla="*/ 8953 w 10000"/>
              <a:gd name="connsiteY35-1082" fmla="*/ 6516 h 10000"/>
              <a:gd name="connsiteX36-1083" fmla="*/ 9162 w 10000"/>
              <a:gd name="connsiteY36-1084" fmla="*/ 6626 h 10000"/>
              <a:gd name="connsiteX37-1085" fmla="*/ 9162 w 10000"/>
              <a:gd name="connsiteY37-1086" fmla="*/ 6844 h 10000"/>
              <a:gd name="connsiteX38-1087" fmla="*/ 9162 w 10000"/>
              <a:gd name="connsiteY38-1088" fmla="*/ 7063 h 10000"/>
              <a:gd name="connsiteX39-1089" fmla="*/ 9372 w 10000"/>
              <a:gd name="connsiteY39-1090" fmla="*/ 7281 h 10000"/>
              <a:gd name="connsiteX40-1091" fmla="*/ 9372 w 10000"/>
              <a:gd name="connsiteY40-1092" fmla="*/ 7828 h 10000"/>
              <a:gd name="connsiteX41-1093" fmla="*/ 9581 w 10000"/>
              <a:gd name="connsiteY41-1094" fmla="*/ 8265 h 10000"/>
              <a:gd name="connsiteX42-1095" fmla="*/ 9791 w 10000"/>
              <a:gd name="connsiteY42-1096" fmla="*/ 8593 h 10000"/>
              <a:gd name="connsiteX43-1097" fmla="*/ 10000 w 10000"/>
              <a:gd name="connsiteY43-1098" fmla="*/ 8811 h 10000"/>
              <a:gd name="connsiteX44-1099" fmla="*/ 10000 w 10000"/>
              <a:gd name="connsiteY44-1100" fmla="*/ 8921 h 10000"/>
              <a:gd name="connsiteX45-1101" fmla="*/ 10000 w 10000"/>
              <a:gd name="connsiteY45-1102" fmla="*/ 9030 h 10000"/>
              <a:gd name="connsiteX46-1103" fmla="*/ 10000 w 10000"/>
              <a:gd name="connsiteY46-1104" fmla="*/ 9126 h 10000"/>
              <a:gd name="connsiteX47-1105" fmla="*/ 9791 w 10000"/>
              <a:gd name="connsiteY47-1106" fmla="*/ 9235 h 10000"/>
              <a:gd name="connsiteX48-1107" fmla="*/ 9581 w 10000"/>
              <a:gd name="connsiteY48-1108" fmla="*/ 9344 h 10000"/>
              <a:gd name="connsiteX49-1109" fmla="*/ 9372 w 10000"/>
              <a:gd name="connsiteY49-1110" fmla="*/ 9454 h 10000"/>
              <a:gd name="connsiteX50-1111" fmla="*/ 8953 w 10000"/>
              <a:gd name="connsiteY50-1112" fmla="*/ 9563 h 10000"/>
              <a:gd name="connsiteX51-1113" fmla="*/ 8534 w 10000"/>
              <a:gd name="connsiteY51-1114" fmla="*/ 9672 h 10000"/>
              <a:gd name="connsiteX52-1115" fmla="*/ 7723 w 10000"/>
              <a:gd name="connsiteY52-1116" fmla="*/ 9891 h 10000"/>
              <a:gd name="connsiteX53-1117" fmla="*/ 6885 w 10000"/>
              <a:gd name="connsiteY53-1118" fmla="*/ 10000 h 10000"/>
              <a:gd name="connsiteX54-1119" fmla="*/ 6047 w 10000"/>
              <a:gd name="connsiteY54-1120" fmla="*/ 10000 h 10000"/>
              <a:gd name="connsiteX55-1121" fmla="*/ 5419 w 10000"/>
              <a:gd name="connsiteY55-1122" fmla="*/ 10000 h 10000"/>
              <a:gd name="connsiteX56-1123" fmla="*/ 4791 w 10000"/>
              <a:gd name="connsiteY56-1124" fmla="*/ 10000 h 10000"/>
              <a:gd name="connsiteX57-1125" fmla="*/ 4372 w 10000"/>
              <a:gd name="connsiteY57-1126" fmla="*/ 10000 h 10000"/>
              <a:gd name="connsiteX58-1127" fmla="*/ 3743 w 10000"/>
              <a:gd name="connsiteY58-1128" fmla="*/ 10000 h 10000"/>
              <a:gd name="connsiteX59-1129" fmla="*/ 3325 w 10000"/>
              <a:gd name="connsiteY59-1130" fmla="*/ 9891 h 10000"/>
              <a:gd name="connsiteX60-1131" fmla="*/ 2906 w 10000"/>
              <a:gd name="connsiteY60-1132" fmla="*/ 9891 h 10000"/>
              <a:gd name="connsiteX61-1133" fmla="*/ 2513 w 10000"/>
              <a:gd name="connsiteY61-1134" fmla="*/ 9781 h 10000"/>
              <a:gd name="connsiteX62-1135" fmla="*/ 2094 w 10000"/>
              <a:gd name="connsiteY62-1136" fmla="*/ 9672 h 10000"/>
              <a:gd name="connsiteX63-1137" fmla="*/ 1885 w 10000"/>
              <a:gd name="connsiteY63-1138" fmla="*/ 9563 h 10000"/>
              <a:gd name="connsiteX64-1139" fmla="*/ 1466 w 10000"/>
              <a:gd name="connsiteY64-1140" fmla="*/ 9344 h 10000"/>
              <a:gd name="connsiteX65-1141" fmla="*/ 1257 w 10000"/>
              <a:gd name="connsiteY65-1142" fmla="*/ 9126 h 10000"/>
              <a:gd name="connsiteX66-1143" fmla="*/ 1047 w 10000"/>
              <a:gd name="connsiteY66-1144" fmla="*/ 8811 h 10000"/>
              <a:gd name="connsiteX67-1145" fmla="*/ 838 w 10000"/>
              <a:gd name="connsiteY67-1146" fmla="*/ 8593 h 10000"/>
              <a:gd name="connsiteX68-1147" fmla="*/ 628 w 10000"/>
              <a:gd name="connsiteY68-1148" fmla="*/ 8374 h 10000"/>
              <a:gd name="connsiteX69-1149" fmla="*/ 628 w 10000"/>
              <a:gd name="connsiteY69-1150" fmla="*/ 8156 h 10000"/>
              <a:gd name="connsiteX70-1151" fmla="*/ 419 w 10000"/>
              <a:gd name="connsiteY70-1152" fmla="*/ 7937 h 10000"/>
              <a:gd name="connsiteX71-1153" fmla="*/ 419 w 10000"/>
              <a:gd name="connsiteY71-1154" fmla="*/ 7609 h 10000"/>
              <a:gd name="connsiteX72-1155" fmla="*/ 419 w 10000"/>
              <a:gd name="connsiteY72-1156" fmla="*/ 7391 h 10000"/>
              <a:gd name="connsiteX73-1157" fmla="*/ 419 w 10000"/>
              <a:gd name="connsiteY73-1158" fmla="*/ 6954 h 10000"/>
              <a:gd name="connsiteX74-1159" fmla="*/ 419 w 10000"/>
              <a:gd name="connsiteY74-1160" fmla="*/ 6626 h 10000"/>
              <a:gd name="connsiteX75-1161" fmla="*/ 419 w 10000"/>
              <a:gd name="connsiteY75-1162" fmla="*/ 6202 h 10000"/>
              <a:gd name="connsiteX76-1163" fmla="*/ 419 w 10000"/>
              <a:gd name="connsiteY76-1164" fmla="*/ 4454 h 10000"/>
              <a:gd name="connsiteX77-1165" fmla="*/ 419 w 10000"/>
              <a:gd name="connsiteY77-1166" fmla="*/ 2719 h 10000"/>
              <a:gd name="connsiteX78-1167" fmla="*/ 419 w 10000"/>
              <a:gd name="connsiteY78-1168" fmla="*/ 2281 h 10000"/>
              <a:gd name="connsiteX79-1169" fmla="*/ 419 w 10000"/>
              <a:gd name="connsiteY79-1170" fmla="*/ 1954 h 10000"/>
              <a:gd name="connsiteX80-1171" fmla="*/ 419 w 10000"/>
              <a:gd name="connsiteY80-1172" fmla="*/ 1626 h 10000"/>
              <a:gd name="connsiteX81-1173" fmla="*/ 419 w 10000"/>
              <a:gd name="connsiteY81-1174" fmla="*/ 1298 h 10000"/>
              <a:gd name="connsiteX82-1175" fmla="*/ 419 w 10000"/>
              <a:gd name="connsiteY82-1176" fmla="*/ 1093 h 10000"/>
              <a:gd name="connsiteX83-1177" fmla="*/ 419 w 10000"/>
              <a:gd name="connsiteY83-1178" fmla="*/ 874 h 10000"/>
              <a:gd name="connsiteX84-1179" fmla="*/ 419 w 10000"/>
              <a:gd name="connsiteY84-1180" fmla="*/ 656 h 10000"/>
              <a:gd name="connsiteX85-1181" fmla="*/ 209 w 10000"/>
              <a:gd name="connsiteY85-1182" fmla="*/ 546 h 10000"/>
              <a:gd name="connsiteX86-1183" fmla="*/ 0 w 10000"/>
              <a:gd name="connsiteY86-1184" fmla="*/ 328 h 10000"/>
              <a:gd name="connsiteX87-1185" fmla="*/ 0 w 10000"/>
              <a:gd name="connsiteY87-1186" fmla="*/ 219 h 10000"/>
              <a:gd name="connsiteX88-1187" fmla="*/ 0 w 10000"/>
              <a:gd name="connsiteY88-1188" fmla="*/ 109 h 10000"/>
              <a:gd name="connsiteX89-1189" fmla="*/ 209 w 10000"/>
              <a:gd name="connsiteY89-1190" fmla="*/ 0 h 10000"/>
              <a:gd name="connsiteX90-1191" fmla="*/ 2094 w 10000"/>
              <a:gd name="connsiteY90-1192" fmla="*/ 546 h 10000"/>
              <a:gd name="connsiteX91-1193" fmla="*/ 2094 w 10000"/>
              <a:gd name="connsiteY91-1194" fmla="*/ 874 h 10000"/>
              <a:gd name="connsiteX92-1195" fmla="*/ 1885 w 10000"/>
              <a:gd name="connsiteY92-1196" fmla="*/ 1298 h 10000"/>
              <a:gd name="connsiteX93-1197" fmla="*/ 1885 w 10000"/>
              <a:gd name="connsiteY93-1198" fmla="*/ 1516 h 10000"/>
              <a:gd name="connsiteX94-1199" fmla="*/ 1675 w 10000"/>
              <a:gd name="connsiteY94-1200" fmla="*/ 1844 h 10000"/>
              <a:gd name="connsiteX95-1201" fmla="*/ 1675 w 10000"/>
              <a:gd name="connsiteY95-1202" fmla="*/ 2391 h 10000"/>
              <a:gd name="connsiteX96-1203" fmla="*/ 1466 w 10000"/>
              <a:gd name="connsiteY96-1204" fmla="*/ 2937 h 10000"/>
              <a:gd name="connsiteX97-1205" fmla="*/ 1466 w 10000"/>
              <a:gd name="connsiteY97-1206" fmla="*/ 2937 h 10000"/>
              <a:gd name="connsiteX0-1207" fmla="*/ 1466 w 10000"/>
              <a:gd name="connsiteY0-1208" fmla="*/ 2828 h 9891"/>
              <a:gd name="connsiteX1-1209" fmla="*/ 1466 w 10000"/>
              <a:gd name="connsiteY1-1210" fmla="*/ 3375 h 9891"/>
              <a:gd name="connsiteX2-1211" fmla="*/ 1466 w 10000"/>
              <a:gd name="connsiteY2-1212" fmla="*/ 3907 h 9891"/>
              <a:gd name="connsiteX3-1213" fmla="*/ 1466 w 10000"/>
              <a:gd name="connsiteY3-1214" fmla="*/ 4454 h 9891"/>
              <a:gd name="connsiteX4-1215" fmla="*/ 1466 w 10000"/>
              <a:gd name="connsiteY4-1216" fmla="*/ 4891 h 9891"/>
              <a:gd name="connsiteX5-1217" fmla="*/ 1257 w 10000"/>
              <a:gd name="connsiteY5-1218" fmla="*/ 5328 h 9891"/>
              <a:gd name="connsiteX6-1219" fmla="*/ 1257 w 10000"/>
              <a:gd name="connsiteY6-1220" fmla="*/ 5875 h 9891"/>
              <a:gd name="connsiteX7-1221" fmla="*/ 1466 w 10000"/>
              <a:gd name="connsiteY7-1222" fmla="*/ 6954 h 9891"/>
              <a:gd name="connsiteX8-1223" fmla="*/ 1466 w 10000"/>
              <a:gd name="connsiteY8-1224" fmla="*/ 7391 h 9891"/>
              <a:gd name="connsiteX9-1225" fmla="*/ 1675 w 10000"/>
              <a:gd name="connsiteY9-1226" fmla="*/ 7828 h 9891"/>
              <a:gd name="connsiteX10-1227" fmla="*/ 1885 w 10000"/>
              <a:gd name="connsiteY10-1228" fmla="*/ 8156 h 9891"/>
              <a:gd name="connsiteX11-1229" fmla="*/ 2094 w 10000"/>
              <a:gd name="connsiteY11-1230" fmla="*/ 8484 h 9891"/>
              <a:gd name="connsiteX12-1231" fmla="*/ 2304 w 10000"/>
              <a:gd name="connsiteY12-1232" fmla="*/ 8593 h 9891"/>
              <a:gd name="connsiteX13-1233" fmla="*/ 2723 w 10000"/>
              <a:gd name="connsiteY13-1234" fmla="*/ 8812 h 9891"/>
              <a:gd name="connsiteX14-1235" fmla="*/ 3325 w 10000"/>
              <a:gd name="connsiteY14-1236" fmla="*/ 8812 h 9891"/>
              <a:gd name="connsiteX15-1237" fmla="*/ 3953 w 10000"/>
              <a:gd name="connsiteY15-1238" fmla="*/ 8921 h 9891"/>
              <a:gd name="connsiteX16-1239" fmla="*/ 4581 w 10000"/>
              <a:gd name="connsiteY16-1240" fmla="*/ 8921 h 9891"/>
              <a:gd name="connsiteX17-1241" fmla="*/ 5209 w 10000"/>
              <a:gd name="connsiteY17-1242" fmla="*/ 8921 h 9891"/>
              <a:gd name="connsiteX18-1243" fmla="*/ 5838 w 10000"/>
              <a:gd name="connsiteY18-1244" fmla="*/ 8921 h 9891"/>
              <a:gd name="connsiteX19-1245" fmla="*/ 6466 w 10000"/>
              <a:gd name="connsiteY19-1246" fmla="*/ 8921 h 9891"/>
              <a:gd name="connsiteX20-1247" fmla="*/ 6885 w 10000"/>
              <a:gd name="connsiteY20-1248" fmla="*/ 8812 h 9891"/>
              <a:gd name="connsiteX21-1249" fmla="*/ 7513 w 10000"/>
              <a:gd name="connsiteY21-1250" fmla="*/ 8593 h 9891"/>
              <a:gd name="connsiteX22-1251" fmla="*/ 7723 w 10000"/>
              <a:gd name="connsiteY22-1252" fmla="*/ 8484 h 9891"/>
              <a:gd name="connsiteX23-1253" fmla="*/ 7906 w 10000"/>
              <a:gd name="connsiteY23-1254" fmla="*/ 8265 h 9891"/>
              <a:gd name="connsiteX24-1255" fmla="*/ 8115 w 10000"/>
              <a:gd name="connsiteY24-1256" fmla="*/ 7937 h 9891"/>
              <a:gd name="connsiteX25-1257" fmla="*/ 8325 w 10000"/>
              <a:gd name="connsiteY25-1258" fmla="*/ 7610 h 9891"/>
              <a:gd name="connsiteX26-1259" fmla="*/ 8534 w 10000"/>
              <a:gd name="connsiteY26-1260" fmla="*/ 7282 h 9891"/>
              <a:gd name="connsiteX27-1261" fmla="*/ 8534 w 10000"/>
              <a:gd name="connsiteY27-1262" fmla="*/ 6954 h 9891"/>
              <a:gd name="connsiteX28-1263" fmla="*/ 8534 w 10000"/>
              <a:gd name="connsiteY28-1264" fmla="*/ 6626 h 9891"/>
              <a:gd name="connsiteX29-1265" fmla="*/ 8743 w 10000"/>
              <a:gd name="connsiteY29-1266" fmla="*/ 6312 h 9891"/>
              <a:gd name="connsiteX30-1267" fmla="*/ 8743 w 10000"/>
              <a:gd name="connsiteY30-1268" fmla="*/ 6202 h 9891"/>
              <a:gd name="connsiteX31-1269" fmla="*/ 8953 w 10000"/>
              <a:gd name="connsiteY31-1270" fmla="*/ 6093 h 9891"/>
              <a:gd name="connsiteX32-1271" fmla="*/ 8953 w 10000"/>
              <a:gd name="connsiteY32-1272" fmla="*/ 6093 h 9891"/>
              <a:gd name="connsiteX33-1273" fmla="*/ 8953 w 10000"/>
              <a:gd name="connsiteY33-1274" fmla="*/ 6202 h 9891"/>
              <a:gd name="connsiteX34-1275" fmla="*/ 8953 w 10000"/>
              <a:gd name="connsiteY34-1276" fmla="*/ 6312 h 9891"/>
              <a:gd name="connsiteX35-1277" fmla="*/ 8953 w 10000"/>
              <a:gd name="connsiteY35-1278" fmla="*/ 6407 h 9891"/>
              <a:gd name="connsiteX36-1279" fmla="*/ 9162 w 10000"/>
              <a:gd name="connsiteY36-1280" fmla="*/ 6517 h 9891"/>
              <a:gd name="connsiteX37-1281" fmla="*/ 9162 w 10000"/>
              <a:gd name="connsiteY37-1282" fmla="*/ 6735 h 9891"/>
              <a:gd name="connsiteX38-1283" fmla="*/ 9162 w 10000"/>
              <a:gd name="connsiteY38-1284" fmla="*/ 6954 h 9891"/>
              <a:gd name="connsiteX39-1285" fmla="*/ 9372 w 10000"/>
              <a:gd name="connsiteY39-1286" fmla="*/ 7172 h 9891"/>
              <a:gd name="connsiteX40-1287" fmla="*/ 9372 w 10000"/>
              <a:gd name="connsiteY40-1288" fmla="*/ 7719 h 9891"/>
              <a:gd name="connsiteX41-1289" fmla="*/ 9581 w 10000"/>
              <a:gd name="connsiteY41-1290" fmla="*/ 8156 h 9891"/>
              <a:gd name="connsiteX42-1291" fmla="*/ 9791 w 10000"/>
              <a:gd name="connsiteY42-1292" fmla="*/ 8484 h 9891"/>
              <a:gd name="connsiteX43-1293" fmla="*/ 10000 w 10000"/>
              <a:gd name="connsiteY43-1294" fmla="*/ 8702 h 9891"/>
              <a:gd name="connsiteX44-1295" fmla="*/ 10000 w 10000"/>
              <a:gd name="connsiteY44-1296" fmla="*/ 8812 h 9891"/>
              <a:gd name="connsiteX45-1297" fmla="*/ 10000 w 10000"/>
              <a:gd name="connsiteY45-1298" fmla="*/ 8921 h 9891"/>
              <a:gd name="connsiteX46-1299" fmla="*/ 10000 w 10000"/>
              <a:gd name="connsiteY46-1300" fmla="*/ 9017 h 9891"/>
              <a:gd name="connsiteX47-1301" fmla="*/ 9791 w 10000"/>
              <a:gd name="connsiteY47-1302" fmla="*/ 9126 h 9891"/>
              <a:gd name="connsiteX48-1303" fmla="*/ 9581 w 10000"/>
              <a:gd name="connsiteY48-1304" fmla="*/ 9235 h 9891"/>
              <a:gd name="connsiteX49-1305" fmla="*/ 9372 w 10000"/>
              <a:gd name="connsiteY49-1306" fmla="*/ 9345 h 9891"/>
              <a:gd name="connsiteX50-1307" fmla="*/ 8953 w 10000"/>
              <a:gd name="connsiteY50-1308" fmla="*/ 9454 h 9891"/>
              <a:gd name="connsiteX51-1309" fmla="*/ 8534 w 10000"/>
              <a:gd name="connsiteY51-1310" fmla="*/ 9563 h 9891"/>
              <a:gd name="connsiteX52-1311" fmla="*/ 7723 w 10000"/>
              <a:gd name="connsiteY52-1312" fmla="*/ 9782 h 9891"/>
              <a:gd name="connsiteX53-1313" fmla="*/ 6885 w 10000"/>
              <a:gd name="connsiteY53-1314" fmla="*/ 9891 h 9891"/>
              <a:gd name="connsiteX54-1315" fmla="*/ 6047 w 10000"/>
              <a:gd name="connsiteY54-1316" fmla="*/ 9891 h 9891"/>
              <a:gd name="connsiteX55-1317" fmla="*/ 5419 w 10000"/>
              <a:gd name="connsiteY55-1318" fmla="*/ 9891 h 9891"/>
              <a:gd name="connsiteX56-1319" fmla="*/ 4791 w 10000"/>
              <a:gd name="connsiteY56-1320" fmla="*/ 9891 h 9891"/>
              <a:gd name="connsiteX57-1321" fmla="*/ 4372 w 10000"/>
              <a:gd name="connsiteY57-1322" fmla="*/ 9891 h 9891"/>
              <a:gd name="connsiteX58-1323" fmla="*/ 3743 w 10000"/>
              <a:gd name="connsiteY58-1324" fmla="*/ 9891 h 9891"/>
              <a:gd name="connsiteX59-1325" fmla="*/ 3325 w 10000"/>
              <a:gd name="connsiteY59-1326" fmla="*/ 9782 h 9891"/>
              <a:gd name="connsiteX60-1327" fmla="*/ 2906 w 10000"/>
              <a:gd name="connsiteY60-1328" fmla="*/ 9782 h 9891"/>
              <a:gd name="connsiteX61-1329" fmla="*/ 2513 w 10000"/>
              <a:gd name="connsiteY61-1330" fmla="*/ 9672 h 9891"/>
              <a:gd name="connsiteX62-1331" fmla="*/ 2094 w 10000"/>
              <a:gd name="connsiteY62-1332" fmla="*/ 9563 h 9891"/>
              <a:gd name="connsiteX63-1333" fmla="*/ 1885 w 10000"/>
              <a:gd name="connsiteY63-1334" fmla="*/ 9454 h 9891"/>
              <a:gd name="connsiteX64-1335" fmla="*/ 1466 w 10000"/>
              <a:gd name="connsiteY64-1336" fmla="*/ 9235 h 9891"/>
              <a:gd name="connsiteX65-1337" fmla="*/ 1257 w 10000"/>
              <a:gd name="connsiteY65-1338" fmla="*/ 9017 h 9891"/>
              <a:gd name="connsiteX66-1339" fmla="*/ 1047 w 10000"/>
              <a:gd name="connsiteY66-1340" fmla="*/ 8702 h 9891"/>
              <a:gd name="connsiteX67-1341" fmla="*/ 838 w 10000"/>
              <a:gd name="connsiteY67-1342" fmla="*/ 8484 h 9891"/>
              <a:gd name="connsiteX68-1343" fmla="*/ 628 w 10000"/>
              <a:gd name="connsiteY68-1344" fmla="*/ 8265 h 9891"/>
              <a:gd name="connsiteX69-1345" fmla="*/ 628 w 10000"/>
              <a:gd name="connsiteY69-1346" fmla="*/ 8047 h 9891"/>
              <a:gd name="connsiteX70-1347" fmla="*/ 419 w 10000"/>
              <a:gd name="connsiteY70-1348" fmla="*/ 7828 h 9891"/>
              <a:gd name="connsiteX71-1349" fmla="*/ 419 w 10000"/>
              <a:gd name="connsiteY71-1350" fmla="*/ 7500 h 9891"/>
              <a:gd name="connsiteX72-1351" fmla="*/ 419 w 10000"/>
              <a:gd name="connsiteY72-1352" fmla="*/ 7282 h 9891"/>
              <a:gd name="connsiteX73-1353" fmla="*/ 419 w 10000"/>
              <a:gd name="connsiteY73-1354" fmla="*/ 6845 h 9891"/>
              <a:gd name="connsiteX74-1355" fmla="*/ 419 w 10000"/>
              <a:gd name="connsiteY74-1356" fmla="*/ 6517 h 9891"/>
              <a:gd name="connsiteX75-1357" fmla="*/ 419 w 10000"/>
              <a:gd name="connsiteY75-1358" fmla="*/ 6093 h 9891"/>
              <a:gd name="connsiteX76-1359" fmla="*/ 419 w 10000"/>
              <a:gd name="connsiteY76-1360" fmla="*/ 4345 h 9891"/>
              <a:gd name="connsiteX77-1361" fmla="*/ 419 w 10000"/>
              <a:gd name="connsiteY77-1362" fmla="*/ 2610 h 9891"/>
              <a:gd name="connsiteX78-1363" fmla="*/ 419 w 10000"/>
              <a:gd name="connsiteY78-1364" fmla="*/ 2172 h 9891"/>
              <a:gd name="connsiteX79-1365" fmla="*/ 419 w 10000"/>
              <a:gd name="connsiteY79-1366" fmla="*/ 1845 h 9891"/>
              <a:gd name="connsiteX80-1367" fmla="*/ 419 w 10000"/>
              <a:gd name="connsiteY80-1368" fmla="*/ 1517 h 9891"/>
              <a:gd name="connsiteX81-1369" fmla="*/ 419 w 10000"/>
              <a:gd name="connsiteY81-1370" fmla="*/ 1189 h 9891"/>
              <a:gd name="connsiteX82-1371" fmla="*/ 419 w 10000"/>
              <a:gd name="connsiteY82-1372" fmla="*/ 984 h 9891"/>
              <a:gd name="connsiteX83-1373" fmla="*/ 419 w 10000"/>
              <a:gd name="connsiteY83-1374" fmla="*/ 765 h 9891"/>
              <a:gd name="connsiteX84-1375" fmla="*/ 419 w 10000"/>
              <a:gd name="connsiteY84-1376" fmla="*/ 547 h 9891"/>
              <a:gd name="connsiteX85-1377" fmla="*/ 209 w 10000"/>
              <a:gd name="connsiteY85-1378" fmla="*/ 437 h 9891"/>
              <a:gd name="connsiteX86-1379" fmla="*/ 0 w 10000"/>
              <a:gd name="connsiteY86-1380" fmla="*/ 219 h 9891"/>
              <a:gd name="connsiteX87-1381" fmla="*/ 0 w 10000"/>
              <a:gd name="connsiteY87-1382" fmla="*/ 110 h 9891"/>
              <a:gd name="connsiteX88-1383" fmla="*/ 0 w 10000"/>
              <a:gd name="connsiteY88-1384" fmla="*/ 0 h 9891"/>
              <a:gd name="connsiteX89-1385" fmla="*/ 2094 w 10000"/>
              <a:gd name="connsiteY89-1386" fmla="*/ 437 h 9891"/>
              <a:gd name="connsiteX90-1387" fmla="*/ 2094 w 10000"/>
              <a:gd name="connsiteY90-1388" fmla="*/ 765 h 9891"/>
              <a:gd name="connsiteX91-1389" fmla="*/ 1885 w 10000"/>
              <a:gd name="connsiteY91-1390" fmla="*/ 1189 h 9891"/>
              <a:gd name="connsiteX92-1391" fmla="*/ 1885 w 10000"/>
              <a:gd name="connsiteY92-1392" fmla="*/ 1407 h 9891"/>
              <a:gd name="connsiteX93-1393" fmla="*/ 1675 w 10000"/>
              <a:gd name="connsiteY93-1394" fmla="*/ 1735 h 9891"/>
              <a:gd name="connsiteX94-1395" fmla="*/ 1675 w 10000"/>
              <a:gd name="connsiteY94-1396" fmla="*/ 2282 h 9891"/>
              <a:gd name="connsiteX95-1397" fmla="*/ 1466 w 10000"/>
              <a:gd name="connsiteY95-1398" fmla="*/ 2828 h 9891"/>
              <a:gd name="connsiteX96-1399" fmla="*/ 1466 w 10000"/>
              <a:gd name="connsiteY96-1400" fmla="*/ 2828 h 9891"/>
              <a:gd name="connsiteX0-1401" fmla="*/ 1466 w 10000"/>
              <a:gd name="connsiteY0-1402" fmla="*/ 2859 h 10000"/>
              <a:gd name="connsiteX1-1403" fmla="*/ 1466 w 10000"/>
              <a:gd name="connsiteY1-1404" fmla="*/ 3412 h 10000"/>
              <a:gd name="connsiteX2-1405" fmla="*/ 1466 w 10000"/>
              <a:gd name="connsiteY2-1406" fmla="*/ 3950 h 10000"/>
              <a:gd name="connsiteX3-1407" fmla="*/ 1466 w 10000"/>
              <a:gd name="connsiteY3-1408" fmla="*/ 4503 h 10000"/>
              <a:gd name="connsiteX4-1409" fmla="*/ 1466 w 10000"/>
              <a:gd name="connsiteY4-1410" fmla="*/ 4945 h 10000"/>
              <a:gd name="connsiteX5-1411" fmla="*/ 1257 w 10000"/>
              <a:gd name="connsiteY5-1412" fmla="*/ 5387 h 10000"/>
              <a:gd name="connsiteX6-1413" fmla="*/ 1257 w 10000"/>
              <a:gd name="connsiteY6-1414" fmla="*/ 5940 h 10000"/>
              <a:gd name="connsiteX7-1415" fmla="*/ 1466 w 10000"/>
              <a:gd name="connsiteY7-1416" fmla="*/ 7031 h 10000"/>
              <a:gd name="connsiteX8-1417" fmla="*/ 1466 w 10000"/>
              <a:gd name="connsiteY8-1418" fmla="*/ 7472 h 10000"/>
              <a:gd name="connsiteX9-1419" fmla="*/ 1675 w 10000"/>
              <a:gd name="connsiteY9-1420" fmla="*/ 7914 h 10000"/>
              <a:gd name="connsiteX10-1421" fmla="*/ 1885 w 10000"/>
              <a:gd name="connsiteY10-1422" fmla="*/ 8246 h 10000"/>
              <a:gd name="connsiteX11-1423" fmla="*/ 2094 w 10000"/>
              <a:gd name="connsiteY11-1424" fmla="*/ 8577 h 10000"/>
              <a:gd name="connsiteX12-1425" fmla="*/ 2304 w 10000"/>
              <a:gd name="connsiteY12-1426" fmla="*/ 8688 h 10000"/>
              <a:gd name="connsiteX13-1427" fmla="*/ 2723 w 10000"/>
              <a:gd name="connsiteY13-1428" fmla="*/ 8909 h 10000"/>
              <a:gd name="connsiteX14-1429" fmla="*/ 3325 w 10000"/>
              <a:gd name="connsiteY14-1430" fmla="*/ 8909 h 10000"/>
              <a:gd name="connsiteX15-1431" fmla="*/ 3953 w 10000"/>
              <a:gd name="connsiteY15-1432" fmla="*/ 9019 h 10000"/>
              <a:gd name="connsiteX16-1433" fmla="*/ 4581 w 10000"/>
              <a:gd name="connsiteY16-1434" fmla="*/ 9019 h 10000"/>
              <a:gd name="connsiteX17-1435" fmla="*/ 5209 w 10000"/>
              <a:gd name="connsiteY17-1436" fmla="*/ 9019 h 10000"/>
              <a:gd name="connsiteX18-1437" fmla="*/ 5838 w 10000"/>
              <a:gd name="connsiteY18-1438" fmla="*/ 9019 h 10000"/>
              <a:gd name="connsiteX19-1439" fmla="*/ 6466 w 10000"/>
              <a:gd name="connsiteY19-1440" fmla="*/ 9019 h 10000"/>
              <a:gd name="connsiteX20-1441" fmla="*/ 6885 w 10000"/>
              <a:gd name="connsiteY20-1442" fmla="*/ 8909 h 10000"/>
              <a:gd name="connsiteX21-1443" fmla="*/ 7513 w 10000"/>
              <a:gd name="connsiteY21-1444" fmla="*/ 8688 h 10000"/>
              <a:gd name="connsiteX22-1445" fmla="*/ 7723 w 10000"/>
              <a:gd name="connsiteY22-1446" fmla="*/ 8577 h 10000"/>
              <a:gd name="connsiteX23-1447" fmla="*/ 7906 w 10000"/>
              <a:gd name="connsiteY23-1448" fmla="*/ 8356 h 10000"/>
              <a:gd name="connsiteX24-1449" fmla="*/ 8115 w 10000"/>
              <a:gd name="connsiteY24-1450" fmla="*/ 8024 h 10000"/>
              <a:gd name="connsiteX25-1451" fmla="*/ 8325 w 10000"/>
              <a:gd name="connsiteY25-1452" fmla="*/ 7694 h 10000"/>
              <a:gd name="connsiteX26-1453" fmla="*/ 8534 w 10000"/>
              <a:gd name="connsiteY26-1454" fmla="*/ 7362 h 10000"/>
              <a:gd name="connsiteX27-1455" fmla="*/ 8534 w 10000"/>
              <a:gd name="connsiteY27-1456" fmla="*/ 7031 h 10000"/>
              <a:gd name="connsiteX28-1457" fmla="*/ 8534 w 10000"/>
              <a:gd name="connsiteY28-1458" fmla="*/ 6699 h 10000"/>
              <a:gd name="connsiteX29-1459" fmla="*/ 8743 w 10000"/>
              <a:gd name="connsiteY29-1460" fmla="*/ 6382 h 10000"/>
              <a:gd name="connsiteX30-1461" fmla="*/ 8743 w 10000"/>
              <a:gd name="connsiteY30-1462" fmla="*/ 6270 h 10000"/>
              <a:gd name="connsiteX31-1463" fmla="*/ 8953 w 10000"/>
              <a:gd name="connsiteY31-1464" fmla="*/ 6160 h 10000"/>
              <a:gd name="connsiteX32-1465" fmla="*/ 8953 w 10000"/>
              <a:gd name="connsiteY32-1466" fmla="*/ 6160 h 10000"/>
              <a:gd name="connsiteX33-1467" fmla="*/ 8953 w 10000"/>
              <a:gd name="connsiteY33-1468" fmla="*/ 6270 h 10000"/>
              <a:gd name="connsiteX34-1469" fmla="*/ 8953 w 10000"/>
              <a:gd name="connsiteY34-1470" fmla="*/ 6382 h 10000"/>
              <a:gd name="connsiteX35-1471" fmla="*/ 8953 w 10000"/>
              <a:gd name="connsiteY35-1472" fmla="*/ 6478 h 10000"/>
              <a:gd name="connsiteX36-1473" fmla="*/ 9162 w 10000"/>
              <a:gd name="connsiteY36-1474" fmla="*/ 6589 h 10000"/>
              <a:gd name="connsiteX37-1475" fmla="*/ 9162 w 10000"/>
              <a:gd name="connsiteY37-1476" fmla="*/ 6809 h 10000"/>
              <a:gd name="connsiteX38-1477" fmla="*/ 9162 w 10000"/>
              <a:gd name="connsiteY38-1478" fmla="*/ 7031 h 10000"/>
              <a:gd name="connsiteX39-1479" fmla="*/ 9372 w 10000"/>
              <a:gd name="connsiteY39-1480" fmla="*/ 7251 h 10000"/>
              <a:gd name="connsiteX40-1481" fmla="*/ 9372 w 10000"/>
              <a:gd name="connsiteY40-1482" fmla="*/ 7804 h 10000"/>
              <a:gd name="connsiteX41-1483" fmla="*/ 9581 w 10000"/>
              <a:gd name="connsiteY41-1484" fmla="*/ 8246 h 10000"/>
              <a:gd name="connsiteX42-1485" fmla="*/ 9791 w 10000"/>
              <a:gd name="connsiteY42-1486" fmla="*/ 8577 h 10000"/>
              <a:gd name="connsiteX43-1487" fmla="*/ 10000 w 10000"/>
              <a:gd name="connsiteY43-1488" fmla="*/ 8798 h 10000"/>
              <a:gd name="connsiteX44-1489" fmla="*/ 10000 w 10000"/>
              <a:gd name="connsiteY44-1490" fmla="*/ 8909 h 10000"/>
              <a:gd name="connsiteX45-1491" fmla="*/ 10000 w 10000"/>
              <a:gd name="connsiteY45-1492" fmla="*/ 9019 h 10000"/>
              <a:gd name="connsiteX46-1493" fmla="*/ 10000 w 10000"/>
              <a:gd name="connsiteY46-1494" fmla="*/ 9116 h 10000"/>
              <a:gd name="connsiteX47-1495" fmla="*/ 9791 w 10000"/>
              <a:gd name="connsiteY47-1496" fmla="*/ 9227 h 10000"/>
              <a:gd name="connsiteX48-1497" fmla="*/ 9581 w 10000"/>
              <a:gd name="connsiteY48-1498" fmla="*/ 9337 h 10000"/>
              <a:gd name="connsiteX49-1499" fmla="*/ 9372 w 10000"/>
              <a:gd name="connsiteY49-1500" fmla="*/ 9448 h 10000"/>
              <a:gd name="connsiteX50-1501" fmla="*/ 8953 w 10000"/>
              <a:gd name="connsiteY50-1502" fmla="*/ 9558 h 10000"/>
              <a:gd name="connsiteX51-1503" fmla="*/ 8534 w 10000"/>
              <a:gd name="connsiteY51-1504" fmla="*/ 9668 h 10000"/>
              <a:gd name="connsiteX52-1505" fmla="*/ 7723 w 10000"/>
              <a:gd name="connsiteY52-1506" fmla="*/ 9890 h 10000"/>
              <a:gd name="connsiteX53-1507" fmla="*/ 6885 w 10000"/>
              <a:gd name="connsiteY53-1508" fmla="*/ 10000 h 10000"/>
              <a:gd name="connsiteX54-1509" fmla="*/ 6047 w 10000"/>
              <a:gd name="connsiteY54-1510" fmla="*/ 10000 h 10000"/>
              <a:gd name="connsiteX55-1511" fmla="*/ 5419 w 10000"/>
              <a:gd name="connsiteY55-1512" fmla="*/ 10000 h 10000"/>
              <a:gd name="connsiteX56-1513" fmla="*/ 4791 w 10000"/>
              <a:gd name="connsiteY56-1514" fmla="*/ 10000 h 10000"/>
              <a:gd name="connsiteX57-1515" fmla="*/ 4372 w 10000"/>
              <a:gd name="connsiteY57-1516" fmla="*/ 10000 h 10000"/>
              <a:gd name="connsiteX58-1517" fmla="*/ 3743 w 10000"/>
              <a:gd name="connsiteY58-1518" fmla="*/ 10000 h 10000"/>
              <a:gd name="connsiteX59-1519" fmla="*/ 3325 w 10000"/>
              <a:gd name="connsiteY59-1520" fmla="*/ 9890 h 10000"/>
              <a:gd name="connsiteX60-1521" fmla="*/ 2906 w 10000"/>
              <a:gd name="connsiteY60-1522" fmla="*/ 9890 h 10000"/>
              <a:gd name="connsiteX61-1523" fmla="*/ 2513 w 10000"/>
              <a:gd name="connsiteY61-1524" fmla="*/ 9779 h 10000"/>
              <a:gd name="connsiteX62-1525" fmla="*/ 2094 w 10000"/>
              <a:gd name="connsiteY62-1526" fmla="*/ 9668 h 10000"/>
              <a:gd name="connsiteX63-1527" fmla="*/ 1885 w 10000"/>
              <a:gd name="connsiteY63-1528" fmla="*/ 9558 h 10000"/>
              <a:gd name="connsiteX64-1529" fmla="*/ 1466 w 10000"/>
              <a:gd name="connsiteY64-1530" fmla="*/ 9337 h 10000"/>
              <a:gd name="connsiteX65-1531" fmla="*/ 1257 w 10000"/>
              <a:gd name="connsiteY65-1532" fmla="*/ 9116 h 10000"/>
              <a:gd name="connsiteX66-1533" fmla="*/ 1047 w 10000"/>
              <a:gd name="connsiteY66-1534" fmla="*/ 8798 h 10000"/>
              <a:gd name="connsiteX67-1535" fmla="*/ 838 w 10000"/>
              <a:gd name="connsiteY67-1536" fmla="*/ 8577 h 10000"/>
              <a:gd name="connsiteX68-1537" fmla="*/ 628 w 10000"/>
              <a:gd name="connsiteY68-1538" fmla="*/ 8356 h 10000"/>
              <a:gd name="connsiteX69-1539" fmla="*/ 628 w 10000"/>
              <a:gd name="connsiteY69-1540" fmla="*/ 8136 h 10000"/>
              <a:gd name="connsiteX70-1541" fmla="*/ 419 w 10000"/>
              <a:gd name="connsiteY70-1542" fmla="*/ 7914 h 10000"/>
              <a:gd name="connsiteX71-1543" fmla="*/ 419 w 10000"/>
              <a:gd name="connsiteY71-1544" fmla="*/ 7583 h 10000"/>
              <a:gd name="connsiteX72-1545" fmla="*/ 419 w 10000"/>
              <a:gd name="connsiteY72-1546" fmla="*/ 7362 h 10000"/>
              <a:gd name="connsiteX73-1547" fmla="*/ 419 w 10000"/>
              <a:gd name="connsiteY73-1548" fmla="*/ 6920 h 10000"/>
              <a:gd name="connsiteX74-1549" fmla="*/ 419 w 10000"/>
              <a:gd name="connsiteY74-1550" fmla="*/ 6589 h 10000"/>
              <a:gd name="connsiteX75-1551" fmla="*/ 419 w 10000"/>
              <a:gd name="connsiteY75-1552" fmla="*/ 6160 h 10000"/>
              <a:gd name="connsiteX76-1553" fmla="*/ 419 w 10000"/>
              <a:gd name="connsiteY76-1554" fmla="*/ 4393 h 10000"/>
              <a:gd name="connsiteX77-1555" fmla="*/ 419 w 10000"/>
              <a:gd name="connsiteY77-1556" fmla="*/ 2639 h 10000"/>
              <a:gd name="connsiteX78-1557" fmla="*/ 419 w 10000"/>
              <a:gd name="connsiteY78-1558" fmla="*/ 2196 h 10000"/>
              <a:gd name="connsiteX79-1559" fmla="*/ 419 w 10000"/>
              <a:gd name="connsiteY79-1560" fmla="*/ 1865 h 10000"/>
              <a:gd name="connsiteX80-1561" fmla="*/ 419 w 10000"/>
              <a:gd name="connsiteY80-1562" fmla="*/ 1534 h 10000"/>
              <a:gd name="connsiteX81-1563" fmla="*/ 419 w 10000"/>
              <a:gd name="connsiteY81-1564" fmla="*/ 1202 h 10000"/>
              <a:gd name="connsiteX82-1565" fmla="*/ 419 w 10000"/>
              <a:gd name="connsiteY82-1566" fmla="*/ 995 h 10000"/>
              <a:gd name="connsiteX83-1567" fmla="*/ 419 w 10000"/>
              <a:gd name="connsiteY83-1568" fmla="*/ 773 h 10000"/>
              <a:gd name="connsiteX84-1569" fmla="*/ 419 w 10000"/>
              <a:gd name="connsiteY84-1570" fmla="*/ 553 h 10000"/>
              <a:gd name="connsiteX85-1571" fmla="*/ 209 w 10000"/>
              <a:gd name="connsiteY85-1572" fmla="*/ 442 h 10000"/>
              <a:gd name="connsiteX86-1573" fmla="*/ 0 w 10000"/>
              <a:gd name="connsiteY86-1574" fmla="*/ 221 h 10000"/>
              <a:gd name="connsiteX87-1575" fmla="*/ 0 w 10000"/>
              <a:gd name="connsiteY87-1576" fmla="*/ 0 h 10000"/>
              <a:gd name="connsiteX88-1577" fmla="*/ 2094 w 10000"/>
              <a:gd name="connsiteY88-1578" fmla="*/ 442 h 10000"/>
              <a:gd name="connsiteX89-1579" fmla="*/ 2094 w 10000"/>
              <a:gd name="connsiteY89-1580" fmla="*/ 773 h 10000"/>
              <a:gd name="connsiteX90-1581" fmla="*/ 1885 w 10000"/>
              <a:gd name="connsiteY90-1582" fmla="*/ 1202 h 10000"/>
              <a:gd name="connsiteX91-1583" fmla="*/ 1885 w 10000"/>
              <a:gd name="connsiteY91-1584" fmla="*/ 1423 h 10000"/>
              <a:gd name="connsiteX92-1585" fmla="*/ 1675 w 10000"/>
              <a:gd name="connsiteY92-1586" fmla="*/ 1754 h 10000"/>
              <a:gd name="connsiteX93-1587" fmla="*/ 1675 w 10000"/>
              <a:gd name="connsiteY93-1588" fmla="*/ 2307 h 10000"/>
              <a:gd name="connsiteX94-1589" fmla="*/ 1466 w 10000"/>
              <a:gd name="connsiteY94-1590" fmla="*/ 2859 h 10000"/>
              <a:gd name="connsiteX95-1591" fmla="*/ 1466 w 10000"/>
              <a:gd name="connsiteY95-1592" fmla="*/ 2859 h 10000"/>
              <a:gd name="connsiteX0-1593" fmla="*/ 1466 w 10000"/>
              <a:gd name="connsiteY0-1594" fmla="*/ 2638 h 9779"/>
              <a:gd name="connsiteX1-1595" fmla="*/ 1466 w 10000"/>
              <a:gd name="connsiteY1-1596" fmla="*/ 3191 h 9779"/>
              <a:gd name="connsiteX2-1597" fmla="*/ 1466 w 10000"/>
              <a:gd name="connsiteY2-1598" fmla="*/ 3729 h 9779"/>
              <a:gd name="connsiteX3-1599" fmla="*/ 1466 w 10000"/>
              <a:gd name="connsiteY3-1600" fmla="*/ 4282 h 9779"/>
              <a:gd name="connsiteX4-1601" fmla="*/ 1466 w 10000"/>
              <a:gd name="connsiteY4-1602" fmla="*/ 4724 h 9779"/>
              <a:gd name="connsiteX5-1603" fmla="*/ 1257 w 10000"/>
              <a:gd name="connsiteY5-1604" fmla="*/ 5166 h 9779"/>
              <a:gd name="connsiteX6-1605" fmla="*/ 1257 w 10000"/>
              <a:gd name="connsiteY6-1606" fmla="*/ 5719 h 9779"/>
              <a:gd name="connsiteX7-1607" fmla="*/ 1466 w 10000"/>
              <a:gd name="connsiteY7-1608" fmla="*/ 6810 h 9779"/>
              <a:gd name="connsiteX8-1609" fmla="*/ 1466 w 10000"/>
              <a:gd name="connsiteY8-1610" fmla="*/ 7251 h 9779"/>
              <a:gd name="connsiteX9-1611" fmla="*/ 1675 w 10000"/>
              <a:gd name="connsiteY9-1612" fmla="*/ 7693 h 9779"/>
              <a:gd name="connsiteX10-1613" fmla="*/ 1885 w 10000"/>
              <a:gd name="connsiteY10-1614" fmla="*/ 8025 h 9779"/>
              <a:gd name="connsiteX11-1615" fmla="*/ 2094 w 10000"/>
              <a:gd name="connsiteY11-1616" fmla="*/ 8356 h 9779"/>
              <a:gd name="connsiteX12-1617" fmla="*/ 2304 w 10000"/>
              <a:gd name="connsiteY12-1618" fmla="*/ 8467 h 9779"/>
              <a:gd name="connsiteX13-1619" fmla="*/ 2723 w 10000"/>
              <a:gd name="connsiteY13-1620" fmla="*/ 8688 h 9779"/>
              <a:gd name="connsiteX14-1621" fmla="*/ 3325 w 10000"/>
              <a:gd name="connsiteY14-1622" fmla="*/ 8688 h 9779"/>
              <a:gd name="connsiteX15-1623" fmla="*/ 3953 w 10000"/>
              <a:gd name="connsiteY15-1624" fmla="*/ 8798 h 9779"/>
              <a:gd name="connsiteX16-1625" fmla="*/ 4581 w 10000"/>
              <a:gd name="connsiteY16-1626" fmla="*/ 8798 h 9779"/>
              <a:gd name="connsiteX17-1627" fmla="*/ 5209 w 10000"/>
              <a:gd name="connsiteY17-1628" fmla="*/ 8798 h 9779"/>
              <a:gd name="connsiteX18-1629" fmla="*/ 5838 w 10000"/>
              <a:gd name="connsiteY18-1630" fmla="*/ 8798 h 9779"/>
              <a:gd name="connsiteX19-1631" fmla="*/ 6466 w 10000"/>
              <a:gd name="connsiteY19-1632" fmla="*/ 8798 h 9779"/>
              <a:gd name="connsiteX20-1633" fmla="*/ 6885 w 10000"/>
              <a:gd name="connsiteY20-1634" fmla="*/ 8688 h 9779"/>
              <a:gd name="connsiteX21-1635" fmla="*/ 7513 w 10000"/>
              <a:gd name="connsiteY21-1636" fmla="*/ 8467 h 9779"/>
              <a:gd name="connsiteX22-1637" fmla="*/ 7723 w 10000"/>
              <a:gd name="connsiteY22-1638" fmla="*/ 8356 h 9779"/>
              <a:gd name="connsiteX23-1639" fmla="*/ 7906 w 10000"/>
              <a:gd name="connsiteY23-1640" fmla="*/ 8135 h 9779"/>
              <a:gd name="connsiteX24-1641" fmla="*/ 8115 w 10000"/>
              <a:gd name="connsiteY24-1642" fmla="*/ 7803 h 9779"/>
              <a:gd name="connsiteX25-1643" fmla="*/ 8325 w 10000"/>
              <a:gd name="connsiteY25-1644" fmla="*/ 7473 h 9779"/>
              <a:gd name="connsiteX26-1645" fmla="*/ 8534 w 10000"/>
              <a:gd name="connsiteY26-1646" fmla="*/ 7141 h 9779"/>
              <a:gd name="connsiteX27-1647" fmla="*/ 8534 w 10000"/>
              <a:gd name="connsiteY27-1648" fmla="*/ 6810 h 9779"/>
              <a:gd name="connsiteX28-1649" fmla="*/ 8534 w 10000"/>
              <a:gd name="connsiteY28-1650" fmla="*/ 6478 h 9779"/>
              <a:gd name="connsiteX29-1651" fmla="*/ 8743 w 10000"/>
              <a:gd name="connsiteY29-1652" fmla="*/ 6161 h 9779"/>
              <a:gd name="connsiteX30-1653" fmla="*/ 8743 w 10000"/>
              <a:gd name="connsiteY30-1654" fmla="*/ 6049 h 9779"/>
              <a:gd name="connsiteX31-1655" fmla="*/ 8953 w 10000"/>
              <a:gd name="connsiteY31-1656" fmla="*/ 5939 h 9779"/>
              <a:gd name="connsiteX32-1657" fmla="*/ 8953 w 10000"/>
              <a:gd name="connsiteY32-1658" fmla="*/ 5939 h 9779"/>
              <a:gd name="connsiteX33-1659" fmla="*/ 8953 w 10000"/>
              <a:gd name="connsiteY33-1660" fmla="*/ 6049 h 9779"/>
              <a:gd name="connsiteX34-1661" fmla="*/ 8953 w 10000"/>
              <a:gd name="connsiteY34-1662" fmla="*/ 6161 h 9779"/>
              <a:gd name="connsiteX35-1663" fmla="*/ 8953 w 10000"/>
              <a:gd name="connsiteY35-1664" fmla="*/ 6257 h 9779"/>
              <a:gd name="connsiteX36-1665" fmla="*/ 9162 w 10000"/>
              <a:gd name="connsiteY36-1666" fmla="*/ 6368 h 9779"/>
              <a:gd name="connsiteX37-1667" fmla="*/ 9162 w 10000"/>
              <a:gd name="connsiteY37-1668" fmla="*/ 6588 h 9779"/>
              <a:gd name="connsiteX38-1669" fmla="*/ 9162 w 10000"/>
              <a:gd name="connsiteY38-1670" fmla="*/ 6810 h 9779"/>
              <a:gd name="connsiteX39-1671" fmla="*/ 9372 w 10000"/>
              <a:gd name="connsiteY39-1672" fmla="*/ 7030 h 9779"/>
              <a:gd name="connsiteX40-1673" fmla="*/ 9372 w 10000"/>
              <a:gd name="connsiteY40-1674" fmla="*/ 7583 h 9779"/>
              <a:gd name="connsiteX41-1675" fmla="*/ 9581 w 10000"/>
              <a:gd name="connsiteY41-1676" fmla="*/ 8025 h 9779"/>
              <a:gd name="connsiteX42-1677" fmla="*/ 9791 w 10000"/>
              <a:gd name="connsiteY42-1678" fmla="*/ 8356 h 9779"/>
              <a:gd name="connsiteX43-1679" fmla="*/ 10000 w 10000"/>
              <a:gd name="connsiteY43-1680" fmla="*/ 8577 h 9779"/>
              <a:gd name="connsiteX44-1681" fmla="*/ 10000 w 10000"/>
              <a:gd name="connsiteY44-1682" fmla="*/ 8688 h 9779"/>
              <a:gd name="connsiteX45-1683" fmla="*/ 10000 w 10000"/>
              <a:gd name="connsiteY45-1684" fmla="*/ 8798 h 9779"/>
              <a:gd name="connsiteX46-1685" fmla="*/ 10000 w 10000"/>
              <a:gd name="connsiteY46-1686" fmla="*/ 8895 h 9779"/>
              <a:gd name="connsiteX47-1687" fmla="*/ 9791 w 10000"/>
              <a:gd name="connsiteY47-1688" fmla="*/ 9006 h 9779"/>
              <a:gd name="connsiteX48-1689" fmla="*/ 9581 w 10000"/>
              <a:gd name="connsiteY48-1690" fmla="*/ 9116 h 9779"/>
              <a:gd name="connsiteX49-1691" fmla="*/ 9372 w 10000"/>
              <a:gd name="connsiteY49-1692" fmla="*/ 9227 h 9779"/>
              <a:gd name="connsiteX50-1693" fmla="*/ 8953 w 10000"/>
              <a:gd name="connsiteY50-1694" fmla="*/ 9337 h 9779"/>
              <a:gd name="connsiteX51-1695" fmla="*/ 8534 w 10000"/>
              <a:gd name="connsiteY51-1696" fmla="*/ 9447 h 9779"/>
              <a:gd name="connsiteX52-1697" fmla="*/ 7723 w 10000"/>
              <a:gd name="connsiteY52-1698" fmla="*/ 9669 h 9779"/>
              <a:gd name="connsiteX53-1699" fmla="*/ 6885 w 10000"/>
              <a:gd name="connsiteY53-1700" fmla="*/ 9779 h 9779"/>
              <a:gd name="connsiteX54-1701" fmla="*/ 6047 w 10000"/>
              <a:gd name="connsiteY54-1702" fmla="*/ 9779 h 9779"/>
              <a:gd name="connsiteX55-1703" fmla="*/ 5419 w 10000"/>
              <a:gd name="connsiteY55-1704" fmla="*/ 9779 h 9779"/>
              <a:gd name="connsiteX56-1705" fmla="*/ 4791 w 10000"/>
              <a:gd name="connsiteY56-1706" fmla="*/ 9779 h 9779"/>
              <a:gd name="connsiteX57-1707" fmla="*/ 4372 w 10000"/>
              <a:gd name="connsiteY57-1708" fmla="*/ 9779 h 9779"/>
              <a:gd name="connsiteX58-1709" fmla="*/ 3743 w 10000"/>
              <a:gd name="connsiteY58-1710" fmla="*/ 9779 h 9779"/>
              <a:gd name="connsiteX59-1711" fmla="*/ 3325 w 10000"/>
              <a:gd name="connsiteY59-1712" fmla="*/ 9669 h 9779"/>
              <a:gd name="connsiteX60-1713" fmla="*/ 2906 w 10000"/>
              <a:gd name="connsiteY60-1714" fmla="*/ 9669 h 9779"/>
              <a:gd name="connsiteX61-1715" fmla="*/ 2513 w 10000"/>
              <a:gd name="connsiteY61-1716" fmla="*/ 9558 h 9779"/>
              <a:gd name="connsiteX62-1717" fmla="*/ 2094 w 10000"/>
              <a:gd name="connsiteY62-1718" fmla="*/ 9447 h 9779"/>
              <a:gd name="connsiteX63-1719" fmla="*/ 1885 w 10000"/>
              <a:gd name="connsiteY63-1720" fmla="*/ 9337 h 9779"/>
              <a:gd name="connsiteX64-1721" fmla="*/ 1466 w 10000"/>
              <a:gd name="connsiteY64-1722" fmla="*/ 9116 h 9779"/>
              <a:gd name="connsiteX65-1723" fmla="*/ 1257 w 10000"/>
              <a:gd name="connsiteY65-1724" fmla="*/ 8895 h 9779"/>
              <a:gd name="connsiteX66-1725" fmla="*/ 1047 w 10000"/>
              <a:gd name="connsiteY66-1726" fmla="*/ 8577 h 9779"/>
              <a:gd name="connsiteX67-1727" fmla="*/ 838 w 10000"/>
              <a:gd name="connsiteY67-1728" fmla="*/ 8356 h 9779"/>
              <a:gd name="connsiteX68-1729" fmla="*/ 628 w 10000"/>
              <a:gd name="connsiteY68-1730" fmla="*/ 8135 h 9779"/>
              <a:gd name="connsiteX69-1731" fmla="*/ 628 w 10000"/>
              <a:gd name="connsiteY69-1732" fmla="*/ 7915 h 9779"/>
              <a:gd name="connsiteX70-1733" fmla="*/ 419 w 10000"/>
              <a:gd name="connsiteY70-1734" fmla="*/ 7693 h 9779"/>
              <a:gd name="connsiteX71-1735" fmla="*/ 419 w 10000"/>
              <a:gd name="connsiteY71-1736" fmla="*/ 7362 h 9779"/>
              <a:gd name="connsiteX72-1737" fmla="*/ 419 w 10000"/>
              <a:gd name="connsiteY72-1738" fmla="*/ 7141 h 9779"/>
              <a:gd name="connsiteX73-1739" fmla="*/ 419 w 10000"/>
              <a:gd name="connsiteY73-1740" fmla="*/ 6699 h 9779"/>
              <a:gd name="connsiteX74-1741" fmla="*/ 419 w 10000"/>
              <a:gd name="connsiteY74-1742" fmla="*/ 6368 h 9779"/>
              <a:gd name="connsiteX75-1743" fmla="*/ 419 w 10000"/>
              <a:gd name="connsiteY75-1744" fmla="*/ 5939 h 9779"/>
              <a:gd name="connsiteX76-1745" fmla="*/ 419 w 10000"/>
              <a:gd name="connsiteY76-1746" fmla="*/ 4172 h 9779"/>
              <a:gd name="connsiteX77-1747" fmla="*/ 419 w 10000"/>
              <a:gd name="connsiteY77-1748" fmla="*/ 2418 h 9779"/>
              <a:gd name="connsiteX78-1749" fmla="*/ 419 w 10000"/>
              <a:gd name="connsiteY78-1750" fmla="*/ 1975 h 9779"/>
              <a:gd name="connsiteX79-1751" fmla="*/ 419 w 10000"/>
              <a:gd name="connsiteY79-1752" fmla="*/ 1644 h 9779"/>
              <a:gd name="connsiteX80-1753" fmla="*/ 419 w 10000"/>
              <a:gd name="connsiteY80-1754" fmla="*/ 1313 h 9779"/>
              <a:gd name="connsiteX81-1755" fmla="*/ 419 w 10000"/>
              <a:gd name="connsiteY81-1756" fmla="*/ 981 h 9779"/>
              <a:gd name="connsiteX82-1757" fmla="*/ 419 w 10000"/>
              <a:gd name="connsiteY82-1758" fmla="*/ 774 h 9779"/>
              <a:gd name="connsiteX83-1759" fmla="*/ 419 w 10000"/>
              <a:gd name="connsiteY83-1760" fmla="*/ 552 h 9779"/>
              <a:gd name="connsiteX84-1761" fmla="*/ 419 w 10000"/>
              <a:gd name="connsiteY84-1762" fmla="*/ 332 h 9779"/>
              <a:gd name="connsiteX85-1763" fmla="*/ 209 w 10000"/>
              <a:gd name="connsiteY85-1764" fmla="*/ 221 h 9779"/>
              <a:gd name="connsiteX86-1765" fmla="*/ 0 w 10000"/>
              <a:gd name="connsiteY86-1766" fmla="*/ 0 h 9779"/>
              <a:gd name="connsiteX87-1767" fmla="*/ 2094 w 10000"/>
              <a:gd name="connsiteY87-1768" fmla="*/ 221 h 9779"/>
              <a:gd name="connsiteX88-1769" fmla="*/ 2094 w 10000"/>
              <a:gd name="connsiteY88-1770" fmla="*/ 552 h 9779"/>
              <a:gd name="connsiteX89-1771" fmla="*/ 1885 w 10000"/>
              <a:gd name="connsiteY89-1772" fmla="*/ 981 h 9779"/>
              <a:gd name="connsiteX90-1773" fmla="*/ 1885 w 10000"/>
              <a:gd name="connsiteY90-1774" fmla="*/ 1202 h 9779"/>
              <a:gd name="connsiteX91-1775" fmla="*/ 1675 w 10000"/>
              <a:gd name="connsiteY91-1776" fmla="*/ 1533 h 9779"/>
              <a:gd name="connsiteX92-1777" fmla="*/ 1675 w 10000"/>
              <a:gd name="connsiteY92-1778" fmla="*/ 2086 h 9779"/>
              <a:gd name="connsiteX93-1779" fmla="*/ 1466 w 10000"/>
              <a:gd name="connsiteY93-1780" fmla="*/ 2638 h 9779"/>
              <a:gd name="connsiteX94-1781" fmla="*/ 1466 w 10000"/>
              <a:gd name="connsiteY94-1782" fmla="*/ 2638 h 9779"/>
              <a:gd name="connsiteX0-1783" fmla="*/ 1466 w 10000"/>
              <a:gd name="connsiteY0-1784" fmla="*/ 2698 h 10000"/>
              <a:gd name="connsiteX1-1785" fmla="*/ 1466 w 10000"/>
              <a:gd name="connsiteY1-1786" fmla="*/ 3263 h 10000"/>
              <a:gd name="connsiteX2-1787" fmla="*/ 1466 w 10000"/>
              <a:gd name="connsiteY2-1788" fmla="*/ 3813 h 10000"/>
              <a:gd name="connsiteX3-1789" fmla="*/ 1466 w 10000"/>
              <a:gd name="connsiteY3-1790" fmla="*/ 4379 h 10000"/>
              <a:gd name="connsiteX4-1791" fmla="*/ 1466 w 10000"/>
              <a:gd name="connsiteY4-1792" fmla="*/ 4831 h 10000"/>
              <a:gd name="connsiteX5-1793" fmla="*/ 1257 w 10000"/>
              <a:gd name="connsiteY5-1794" fmla="*/ 5283 h 10000"/>
              <a:gd name="connsiteX6-1795" fmla="*/ 1257 w 10000"/>
              <a:gd name="connsiteY6-1796" fmla="*/ 5848 h 10000"/>
              <a:gd name="connsiteX7-1797" fmla="*/ 1466 w 10000"/>
              <a:gd name="connsiteY7-1798" fmla="*/ 6964 h 10000"/>
              <a:gd name="connsiteX8-1799" fmla="*/ 1466 w 10000"/>
              <a:gd name="connsiteY8-1800" fmla="*/ 7415 h 10000"/>
              <a:gd name="connsiteX9-1801" fmla="*/ 1675 w 10000"/>
              <a:gd name="connsiteY9-1802" fmla="*/ 7867 h 10000"/>
              <a:gd name="connsiteX10-1803" fmla="*/ 1885 w 10000"/>
              <a:gd name="connsiteY10-1804" fmla="*/ 8206 h 10000"/>
              <a:gd name="connsiteX11-1805" fmla="*/ 2094 w 10000"/>
              <a:gd name="connsiteY11-1806" fmla="*/ 8545 h 10000"/>
              <a:gd name="connsiteX12-1807" fmla="*/ 2304 w 10000"/>
              <a:gd name="connsiteY12-1808" fmla="*/ 8658 h 10000"/>
              <a:gd name="connsiteX13-1809" fmla="*/ 2723 w 10000"/>
              <a:gd name="connsiteY13-1810" fmla="*/ 8884 h 10000"/>
              <a:gd name="connsiteX14-1811" fmla="*/ 3325 w 10000"/>
              <a:gd name="connsiteY14-1812" fmla="*/ 8884 h 10000"/>
              <a:gd name="connsiteX15-1813" fmla="*/ 3953 w 10000"/>
              <a:gd name="connsiteY15-1814" fmla="*/ 8997 h 10000"/>
              <a:gd name="connsiteX16-1815" fmla="*/ 4581 w 10000"/>
              <a:gd name="connsiteY16-1816" fmla="*/ 8997 h 10000"/>
              <a:gd name="connsiteX17-1817" fmla="*/ 5209 w 10000"/>
              <a:gd name="connsiteY17-1818" fmla="*/ 8997 h 10000"/>
              <a:gd name="connsiteX18-1819" fmla="*/ 5838 w 10000"/>
              <a:gd name="connsiteY18-1820" fmla="*/ 8997 h 10000"/>
              <a:gd name="connsiteX19-1821" fmla="*/ 6466 w 10000"/>
              <a:gd name="connsiteY19-1822" fmla="*/ 8997 h 10000"/>
              <a:gd name="connsiteX20-1823" fmla="*/ 6885 w 10000"/>
              <a:gd name="connsiteY20-1824" fmla="*/ 8884 h 10000"/>
              <a:gd name="connsiteX21-1825" fmla="*/ 7513 w 10000"/>
              <a:gd name="connsiteY21-1826" fmla="*/ 8658 h 10000"/>
              <a:gd name="connsiteX22-1827" fmla="*/ 7723 w 10000"/>
              <a:gd name="connsiteY22-1828" fmla="*/ 8545 h 10000"/>
              <a:gd name="connsiteX23-1829" fmla="*/ 7906 w 10000"/>
              <a:gd name="connsiteY23-1830" fmla="*/ 8319 h 10000"/>
              <a:gd name="connsiteX24-1831" fmla="*/ 8115 w 10000"/>
              <a:gd name="connsiteY24-1832" fmla="*/ 7979 h 10000"/>
              <a:gd name="connsiteX25-1833" fmla="*/ 8325 w 10000"/>
              <a:gd name="connsiteY25-1834" fmla="*/ 7642 h 10000"/>
              <a:gd name="connsiteX26-1835" fmla="*/ 8534 w 10000"/>
              <a:gd name="connsiteY26-1836" fmla="*/ 7302 h 10000"/>
              <a:gd name="connsiteX27-1837" fmla="*/ 8534 w 10000"/>
              <a:gd name="connsiteY27-1838" fmla="*/ 6964 h 10000"/>
              <a:gd name="connsiteX28-1839" fmla="*/ 8534 w 10000"/>
              <a:gd name="connsiteY28-1840" fmla="*/ 6624 h 10000"/>
              <a:gd name="connsiteX29-1841" fmla="*/ 8743 w 10000"/>
              <a:gd name="connsiteY29-1842" fmla="*/ 6300 h 10000"/>
              <a:gd name="connsiteX30-1843" fmla="*/ 8743 w 10000"/>
              <a:gd name="connsiteY30-1844" fmla="*/ 6186 h 10000"/>
              <a:gd name="connsiteX31-1845" fmla="*/ 8953 w 10000"/>
              <a:gd name="connsiteY31-1846" fmla="*/ 6073 h 10000"/>
              <a:gd name="connsiteX32-1847" fmla="*/ 8953 w 10000"/>
              <a:gd name="connsiteY32-1848" fmla="*/ 6073 h 10000"/>
              <a:gd name="connsiteX33-1849" fmla="*/ 8953 w 10000"/>
              <a:gd name="connsiteY33-1850" fmla="*/ 6186 h 10000"/>
              <a:gd name="connsiteX34-1851" fmla="*/ 8953 w 10000"/>
              <a:gd name="connsiteY34-1852" fmla="*/ 6300 h 10000"/>
              <a:gd name="connsiteX35-1853" fmla="*/ 8953 w 10000"/>
              <a:gd name="connsiteY35-1854" fmla="*/ 6398 h 10000"/>
              <a:gd name="connsiteX36-1855" fmla="*/ 9162 w 10000"/>
              <a:gd name="connsiteY36-1856" fmla="*/ 6512 h 10000"/>
              <a:gd name="connsiteX37-1857" fmla="*/ 9162 w 10000"/>
              <a:gd name="connsiteY37-1858" fmla="*/ 6737 h 10000"/>
              <a:gd name="connsiteX38-1859" fmla="*/ 9162 w 10000"/>
              <a:gd name="connsiteY38-1860" fmla="*/ 6964 h 10000"/>
              <a:gd name="connsiteX39-1861" fmla="*/ 9372 w 10000"/>
              <a:gd name="connsiteY39-1862" fmla="*/ 7189 h 10000"/>
              <a:gd name="connsiteX40-1863" fmla="*/ 9372 w 10000"/>
              <a:gd name="connsiteY40-1864" fmla="*/ 7754 h 10000"/>
              <a:gd name="connsiteX41-1865" fmla="*/ 9581 w 10000"/>
              <a:gd name="connsiteY41-1866" fmla="*/ 8206 h 10000"/>
              <a:gd name="connsiteX42-1867" fmla="*/ 9791 w 10000"/>
              <a:gd name="connsiteY42-1868" fmla="*/ 8545 h 10000"/>
              <a:gd name="connsiteX43-1869" fmla="*/ 10000 w 10000"/>
              <a:gd name="connsiteY43-1870" fmla="*/ 8771 h 10000"/>
              <a:gd name="connsiteX44-1871" fmla="*/ 10000 w 10000"/>
              <a:gd name="connsiteY44-1872" fmla="*/ 8884 h 10000"/>
              <a:gd name="connsiteX45-1873" fmla="*/ 10000 w 10000"/>
              <a:gd name="connsiteY45-1874" fmla="*/ 8997 h 10000"/>
              <a:gd name="connsiteX46-1875" fmla="*/ 10000 w 10000"/>
              <a:gd name="connsiteY46-1876" fmla="*/ 9096 h 10000"/>
              <a:gd name="connsiteX47-1877" fmla="*/ 9791 w 10000"/>
              <a:gd name="connsiteY47-1878" fmla="*/ 9210 h 10000"/>
              <a:gd name="connsiteX48-1879" fmla="*/ 9581 w 10000"/>
              <a:gd name="connsiteY48-1880" fmla="*/ 9322 h 10000"/>
              <a:gd name="connsiteX49-1881" fmla="*/ 9372 w 10000"/>
              <a:gd name="connsiteY49-1882" fmla="*/ 9436 h 10000"/>
              <a:gd name="connsiteX50-1883" fmla="*/ 8953 w 10000"/>
              <a:gd name="connsiteY50-1884" fmla="*/ 9548 h 10000"/>
              <a:gd name="connsiteX51-1885" fmla="*/ 8534 w 10000"/>
              <a:gd name="connsiteY51-1886" fmla="*/ 9660 h 10000"/>
              <a:gd name="connsiteX52-1887" fmla="*/ 7723 w 10000"/>
              <a:gd name="connsiteY52-1888" fmla="*/ 9888 h 10000"/>
              <a:gd name="connsiteX53-1889" fmla="*/ 6885 w 10000"/>
              <a:gd name="connsiteY53-1890" fmla="*/ 10000 h 10000"/>
              <a:gd name="connsiteX54-1891" fmla="*/ 6047 w 10000"/>
              <a:gd name="connsiteY54-1892" fmla="*/ 10000 h 10000"/>
              <a:gd name="connsiteX55-1893" fmla="*/ 5419 w 10000"/>
              <a:gd name="connsiteY55-1894" fmla="*/ 10000 h 10000"/>
              <a:gd name="connsiteX56-1895" fmla="*/ 4791 w 10000"/>
              <a:gd name="connsiteY56-1896" fmla="*/ 10000 h 10000"/>
              <a:gd name="connsiteX57-1897" fmla="*/ 4372 w 10000"/>
              <a:gd name="connsiteY57-1898" fmla="*/ 10000 h 10000"/>
              <a:gd name="connsiteX58-1899" fmla="*/ 3743 w 10000"/>
              <a:gd name="connsiteY58-1900" fmla="*/ 10000 h 10000"/>
              <a:gd name="connsiteX59-1901" fmla="*/ 3325 w 10000"/>
              <a:gd name="connsiteY59-1902" fmla="*/ 9888 h 10000"/>
              <a:gd name="connsiteX60-1903" fmla="*/ 2906 w 10000"/>
              <a:gd name="connsiteY60-1904" fmla="*/ 9888 h 10000"/>
              <a:gd name="connsiteX61-1905" fmla="*/ 2513 w 10000"/>
              <a:gd name="connsiteY61-1906" fmla="*/ 9774 h 10000"/>
              <a:gd name="connsiteX62-1907" fmla="*/ 2094 w 10000"/>
              <a:gd name="connsiteY62-1908" fmla="*/ 9660 h 10000"/>
              <a:gd name="connsiteX63-1909" fmla="*/ 1885 w 10000"/>
              <a:gd name="connsiteY63-1910" fmla="*/ 9548 h 10000"/>
              <a:gd name="connsiteX64-1911" fmla="*/ 1466 w 10000"/>
              <a:gd name="connsiteY64-1912" fmla="*/ 9322 h 10000"/>
              <a:gd name="connsiteX65-1913" fmla="*/ 1257 w 10000"/>
              <a:gd name="connsiteY65-1914" fmla="*/ 9096 h 10000"/>
              <a:gd name="connsiteX66-1915" fmla="*/ 1047 w 10000"/>
              <a:gd name="connsiteY66-1916" fmla="*/ 8771 h 10000"/>
              <a:gd name="connsiteX67-1917" fmla="*/ 838 w 10000"/>
              <a:gd name="connsiteY67-1918" fmla="*/ 8545 h 10000"/>
              <a:gd name="connsiteX68-1919" fmla="*/ 628 w 10000"/>
              <a:gd name="connsiteY68-1920" fmla="*/ 8319 h 10000"/>
              <a:gd name="connsiteX69-1921" fmla="*/ 628 w 10000"/>
              <a:gd name="connsiteY69-1922" fmla="*/ 8094 h 10000"/>
              <a:gd name="connsiteX70-1923" fmla="*/ 419 w 10000"/>
              <a:gd name="connsiteY70-1924" fmla="*/ 7867 h 10000"/>
              <a:gd name="connsiteX71-1925" fmla="*/ 419 w 10000"/>
              <a:gd name="connsiteY71-1926" fmla="*/ 7528 h 10000"/>
              <a:gd name="connsiteX72-1927" fmla="*/ 419 w 10000"/>
              <a:gd name="connsiteY72-1928" fmla="*/ 7302 h 10000"/>
              <a:gd name="connsiteX73-1929" fmla="*/ 419 w 10000"/>
              <a:gd name="connsiteY73-1930" fmla="*/ 6850 h 10000"/>
              <a:gd name="connsiteX74-1931" fmla="*/ 419 w 10000"/>
              <a:gd name="connsiteY74-1932" fmla="*/ 6512 h 10000"/>
              <a:gd name="connsiteX75-1933" fmla="*/ 419 w 10000"/>
              <a:gd name="connsiteY75-1934" fmla="*/ 6073 h 10000"/>
              <a:gd name="connsiteX76-1935" fmla="*/ 419 w 10000"/>
              <a:gd name="connsiteY76-1936" fmla="*/ 4266 h 10000"/>
              <a:gd name="connsiteX77-1937" fmla="*/ 419 w 10000"/>
              <a:gd name="connsiteY77-1938" fmla="*/ 2473 h 10000"/>
              <a:gd name="connsiteX78-1939" fmla="*/ 419 w 10000"/>
              <a:gd name="connsiteY78-1940" fmla="*/ 2020 h 10000"/>
              <a:gd name="connsiteX79-1941" fmla="*/ 419 w 10000"/>
              <a:gd name="connsiteY79-1942" fmla="*/ 1681 h 10000"/>
              <a:gd name="connsiteX80-1943" fmla="*/ 419 w 10000"/>
              <a:gd name="connsiteY80-1944" fmla="*/ 1343 h 10000"/>
              <a:gd name="connsiteX81-1945" fmla="*/ 419 w 10000"/>
              <a:gd name="connsiteY81-1946" fmla="*/ 1003 h 10000"/>
              <a:gd name="connsiteX82-1947" fmla="*/ 419 w 10000"/>
              <a:gd name="connsiteY82-1948" fmla="*/ 791 h 10000"/>
              <a:gd name="connsiteX83-1949" fmla="*/ 419 w 10000"/>
              <a:gd name="connsiteY83-1950" fmla="*/ 564 h 10000"/>
              <a:gd name="connsiteX84-1951" fmla="*/ 419 w 10000"/>
              <a:gd name="connsiteY84-1952" fmla="*/ 340 h 10000"/>
              <a:gd name="connsiteX85-1953" fmla="*/ 0 w 10000"/>
              <a:gd name="connsiteY85-1954" fmla="*/ 0 h 10000"/>
              <a:gd name="connsiteX86-1955" fmla="*/ 2094 w 10000"/>
              <a:gd name="connsiteY86-1956" fmla="*/ 226 h 10000"/>
              <a:gd name="connsiteX87-1957" fmla="*/ 2094 w 10000"/>
              <a:gd name="connsiteY87-1958" fmla="*/ 564 h 10000"/>
              <a:gd name="connsiteX88-1959" fmla="*/ 1885 w 10000"/>
              <a:gd name="connsiteY88-1960" fmla="*/ 1003 h 10000"/>
              <a:gd name="connsiteX89-1961" fmla="*/ 1885 w 10000"/>
              <a:gd name="connsiteY89-1962" fmla="*/ 1229 h 10000"/>
              <a:gd name="connsiteX90-1963" fmla="*/ 1675 w 10000"/>
              <a:gd name="connsiteY90-1964" fmla="*/ 1568 h 10000"/>
              <a:gd name="connsiteX91-1965" fmla="*/ 1675 w 10000"/>
              <a:gd name="connsiteY91-1966" fmla="*/ 2133 h 10000"/>
              <a:gd name="connsiteX92-1967" fmla="*/ 1466 w 10000"/>
              <a:gd name="connsiteY92-1968" fmla="*/ 2698 h 10000"/>
              <a:gd name="connsiteX93-1969" fmla="*/ 1466 w 10000"/>
              <a:gd name="connsiteY93-1970" fmla="*/ 2698 h 10000"/>
              <a:gd name="connsiteX0-1971" fmla="*/ 1047 w 9581"/>
              <a:gd name="connsiteY0-1972" fmla="*/ 2472 h 9774"/>
              <a:gd name="connsiteX1-1973" fmla="*/ 1047 w 9581"/>
              <a:gd name="connsiteY1-1974" fmla="*/ 3037 h 9774"/>
              <a:gd name="connsiteX2-1975" fmla="*/ 1047 w 9581"/>
              <a:gd name="connsiteY2-1976" fmla="*/ 3587 h 9774"/>
              <a:gd name="connsiteX3-1977" fmla="*/ 1047 w 9581"/>
              <a:gd name="connsiteY3-1978" fmla="*/ 4153 h 9774"/>
              <a:gd name="connsiteX4-1979" fmla="*/ 1047 w 9581"/>
              <a:gd name="connsiteY4-1980" fmla="*/ 4605 h 9774"/>
              <a:gd name="connsiteX5-1981" fmla="*/ 838 w 9581"/>
              <a:gd name="connsiteY5-1982" fmla="*/ 5057 h 9774"/>
              <a:gd name="connsiteX6-1983" fmla="*/ 838 w 9581"/>
              <a:gd name="connsiteY6-1984" fmla="*/ 5622 h 9774"/>
              <a:gd name="connsiteX7-1985" fmla="*/ 1047 w 9581"/>
              <a:gd name="connsiteY7-1986" fmla="*/ 6738 h 9774"/>
              <a:gd name="connsiteX8-1987" fmla="*/ 1047 w 9581"/>
              <a:gd name="connsiteY8-1988" fmla="*/ 7189 h 9774"/>
              <a:gd name="connsiteX9-1989" fmla="*/ 1256 w 9581"/>
              <a:gd name="connsiteY9-1990" fmla="*/ 7641 h 9774"/>
              <a:gd name="connsiteX10-1991" fmla="*/ 1466 w 9581"/>
              <a:gd name="connsiteY10-1992" fmla="*/ 7980 h 9774"/>
              <a:gd name="connsiteX11-1993" fmla="*/ 1675 w 9581"/>
              <a:gd name="connsiteY11-1994" fmla="*/ 8319 h 9774"/>
              <a:gd name="connsiteX12-1995" fmla="*/ 1885 w 9581"/>
              <a:gd name="connsiteY12-1996" fmla="*/ 8432 h 9774"/>
              <a:gd name="connsiteX13-1997" fmla="*/ 2304 w 9581"/>
              <a:gd name="connsiteY13-1998" fmla="*/ 8658 h 9774"/>
              <a:gd name="connsiteX14-1999" fmla="*/ 2906 w 9581"/>
              <a:gd name="connsiteY14-2000" fmla="*/ 8658 h 9774"/>
              <a:gd name="connsiteX15-2001" fmla="*/ 3534 w 9581"/>
              <a:gd name="connsiteY15-2002" fmla="*/ 8771 h 9774"/>
              <a:gd name="connsiteX16-2003" fmla="*/ 4162 w 9581"/>
              <a:gd name="connsiteY16-2004" fmla="*/ 8771 h 9774"/>
              <a:gd name="connsiteX17-2005" fmla="*/ 4790 w 9581"/>
              <a:gd name="connsiteY17-2006" fmla="*/ 8771 h 9774"/>
              <a:gd name="connsiteX18-2007" fmla="*/ 5419 w 9581"/>
              <a:gd name="connsiteY18-2008" fmla="*/ 8771 h 9774"/>
              <a:gd name="connsiteX19-2009" fmla="*/ 6047 w 9581"/>
              <a:gd name="connsiteY19-2010" fmla="*/ 8771 h 9774"/>
              <a:gd name="connsiteX20-2011" fmla="*/ 6466 w 9581"/>
              <a:gd name="connsiteY20-2012" fmla="*/ 8658 h 9774"/>
              <a:gd name="connsiteX21-2013" fmla="*/ 7094 w 9581"/>
              <a:gd name="connsiteY21-2014" fmla="*/ 8432 h 9774"/>
              <a:gd name="connsiteX22-2015" fmla="*/ 7304 w 9581"/>
              <a:gd name="connsiteY22-2016" fmla="*/ 8319 h 9774"/>
              <a:gd name="connsiteX23-2017" fmla="*/ 7487 w 9581"/>
              <a:gd name="connsiteY23-2018" fmla="*/ 8093 h 9774"/>
              <a:gd name="connsiteX24-2019" fmla="*/ 7696 w 9581"/>
              <a:gd name="connsiteY24-2020" fmla="*/ 7753 h 9774"/>
              <a:gd name="connsiteX25-2021" fmla="*/ 7906 w 9581"/>
              <a:gd name="connsiteY25-2022" fmla="*/ 7416 h 9774"/>
              <a:gd name="connsiteX26-2023" fmla="*/ 8115 w 9581"/>
              <a:gd name="connsiteY26-2024" fmla="*/ 7076 h 9774"/>
              <a:gd name="connsiteX27-2025" fmla="*/ 8115 w 9581"/>
              <a:gd name="connsiteY27-2026" fmla="*/ 6738 h 9774"/>
              <a:gd name="connsiteX28-2027" fmla="*/ 8115 w 9581"/>
              <a:gd name="connsiteY28-2028" fmla="*/ 6398 h 9774"/>
              <a:gd name="connsiteX29-2029" fmla="*/ 8324 w 9581"/>
              <a:gd name="connsiteY29-2030" fmla="*/ 6074 h 9774"/>
              <a:gd name="connsiteX30-2031" fmla="*/ 8324 w 9581"/>
              <a:gd name="connsiteY30-2032" fmla="*/ 5960 h 9774"/>
              <a:gd name="connsiteX31-2033" fmla="*/ 8534 w 9581"/>
              <a:gd name="connsiteY31-2034" fmla="*/ 5847 h 9774"/>
              <a:gd name="connsiteX32-2035" fmla="*/ 8534 w 9581"/>
              <a:gd name="connsiteY32-2036" fmla="*/ 5847 h 9774"/>
              <a:gd name="connsiteX33-2037" fmla="*/ 8534 w 9581"/>
              <a:gd name="connsiteY33-2038" fmla="*/ 5960 h 9774"/>
              <a:gd name="connsiteX34-2039" fmla="*/ 8534 w 9581"/>
              <a:gd name="connsiteY34-2040" fmla="*/ 6074 h 9774"/>
              <a:gd name="connsiteX35-2041" fmla="*/ 8534 w 9581"/>
              <a:gd name="connsiteY35-2042" fmla="*/ 6172 h 9774"/>
              <a:gd name="connsiteX36-2043" fmla="*/ 8743 w 9581"/>
              <a:gd name="connsiteY36-2044" fmla="*/ 6286 h 9774"/>
              <a:gd name="connsiteX37-2045" fmla="*/ 8743 w 9581"/>
              <a:gd name="connsiteY37-2046" fmla="*/ 6511 h 9774"/>
              <a:gd name="connsiteX38-2047" fmla="*/ 8743 w 9581"/>
              <a:gd name="connsiteY38-2048" fmla="*/ 6738 h 9774"/>
              <a:gd name="connsiteX39-2049" fmla="*/ 8953 w 9581"/>
              <a:gd name="connsiteY39-2050" fmla="*/ 6963 h 9774"/>
              <a:gd name="connsiteX40-2051" fmla="*/ 8953 w 9581"/>
              <a:gd name="connsiteY40-2052" fmla="*/ 7528 h 9774"/>
              <a:gd name="connsiteX41-2053" fmla="*/ 9162 w 9581"/>
              <a:gd name="connsiteY41-2054" fmla="*/ 7980 h 9774"/>
              <a:gd name="connsiteX42-2055" fmla="*/ 9372 w 9581"/>
              <a:gd name="connsiteY42-2056" fmla="*/ 8319 h 9774"/>
              <a:gd name="connsiteX43-2057" fmla="*/ 9581 w 9581"/>
              <a:gd name="connsiteY43-2058" fmla="*/ 8545 h 9774"/>
              <a:gd name="connsiteX44-2059" fmla="*/ 9581 w 9581"/>
              <a:gd name="connsiteY44-2060" fmla="*/ 8658 h 9774"/>
              <a:gd name="connsiteX45-2061" fmla="*/ 9581 w 9581"/>
              <a:gd name="connsiteY45-2062" fmla="*/ 8771 h 9774"/>
              <a:gd name="connsiteX46-2063" fmla="*/ 9581 w 9581"/>
              <a:gd name="connsiteY46-2064" fmla="*/ 8870 h 9774"/>
              <a:gd name="connsiteX47-2065" fmla="*/ 9372 w 9581"/>
              <a:gd name="connsiteY47-2066" fmla="*/ 8984 h 9774"/>
              <a:gd name="connsiteX48-2067" fmla="*/ 9162 w 9581"/>
              <a:gd name="connsiteY48-2068" fmla="*/ 9096 h 9774"/>
              <a:gd name="connsiteX49-2069" fmla="*/ 8953 w 9581"/>
              <a:gd name="connsiteY49-2070" fmla="*/ 9210 h 9774"/>
              <a:gd name="connsiteX50-2071" fmla="*/ 8534 w 9581"/>
              <a:gd name="connsiteY50-2072" fmla="*/ 9322 h 9774"/>
              <a:gd name="connsiteX51-2073" fmla="*/ 8115 w 9581"/>
              <a:gd name="connsiteY51-2074" fmla="*/ 9434 h 9774"/>
              <a:gd name="connsiteX52-2075" fmla="*/ 7304 w 9581"/>
              <a:gd name="connsiteY52-2076" fmla="*/ 9662 h 9774"/>
              <a:gd name="connsiteX53-2077" fmla="*/ 6466 w 9581"/>
              <a:gd name="connsiteY53-2078" fmla="*/ 9774 h 9774"/>
              <a:gd name="connsiteX54-2079" fmla="*/ 5628 w 9581"/>
              <a:gd name="connsiteY54-2080" fmla="*/ 9774 h 9774"/>
              <a:gd name="connsiteX55-2081" fmla="*/ 5000 w 9581"/>
              <a:gd name="connsiteY55-2082" fmla="*/ 9774 h 9774"/>
              <a:gd name="connsiteX56-2083" fmla="*/ 4372 w 9581"/>
              <a:gd name="connsiteY56-2084" fmla="*/ 9774 h 9774"/>
              <a:gd name="connsiteX57-2085" fmla="*/ 3953 w 9581"/>
              <a:gd name="connsiteY57-2086" fmla="*/ 9774 h 9774"/>
              <a:gd name="connsiteX58-2087" fmla="*/ 3324 w 9581"/>
              <a:gd name="connsiteY58-2088" fmla="*/ 9774 h 9774"/>
              <a:gd name="connsiteX59-2089" fmla="*/ 2906 w 9581"/>
              <a:gd name="connsiteY59-2090" fmla="*/ 9662 h 9774"/>
              <a:gd name="connsiteX60-2091" fmla="*/ 2487 w 9581"/>
              <a:gd name="connsiteY60-2092" fmla="*/ 9662 h 9774"/>
              <a:gd name="connsiteX61-2093" fmla="*/ 2094 w 9581"/>
              <a:gd name="connsiteY61-2094" fmla="*/ 9548 h 9774"/>
              <a:gd name="connsiteX62-2095" fmla="*/ 1675 w 9581"/>
              <a:gd name="connsiteY62-2096" fmla="*/ 9434 h 9774"/>
              <a:gd name="connsiteX63-2097" fmla="*/ 1466 w 9581"/>
              <a:gd name="connsiteY63-2098" fmla="*/ 9322 h 9774"/>
              <a:gd name="connsiteX64-2099" fmla="*/ 1047 w 9581"/>
              <a:gd name="connsiteY64-2100" fmla="*/ 9096 h 9774"/>
              <a:gd name="connsiteX65-2101" fmla="*/ 838 w 9581"/>
              <a:gd name="connsiteY65-2102" fmla="*/ 8870 h 9774"/>
              <a:gd name="connsiteX66-2103" fmla="*/ 628 w 9581"/>
              <a:gd name="connsiteY66-2104" fmla="*/ 8545 h 9774"/>
              <a:gd name="connsiteX67-2105" fmla="*/ 419 w 9581"/>
              <a:gd name="connsiteY67-2106" fmla="*/ 8319 h 9774"/>
              <a:gd name="connsiteX68-2107" fmla="*/ 209 w 9581"/>
              <a:gd name="connsiteY68-2108" fmla="*/ 8093 h 9774"/>
              <a:gd name="connsiteX69-2109" fmla="*/ 209 w 9581"/>
              <a:gd name="connsiteY69-2110" fmla="*/ 7868 h 9774"/>
              <a:gd name="connsiteX70-2111" fmla="*/ 0 w 9581"/>
              <a:gd name="connsiteY70-2112" fmla="*/ 7641 h 9774"/>
              <a:gd name="connsiteX71-2113" fmla="*/ 0 w 9581"/>
              <a:gd name="connsiteY71-2114" fmla="*/ 7302 h 9774"/>
              <a:gd name="connsiteX72-2115" fmla="*/ 0 w 9581"/>
              <a:gd name="connsiteY72-2116" fmla="*/ 7076 h 9774"/>
              <a:gd name="connsiteX73-2117" fmla="*/ 0 w 9581"/>
              <a:gd name="connsiteY73-2118" fmla="*/ 6624 h 9774"/>
              <a:gd name="connsiteX74-2119" fmla="*/ 0 w 9581"/>
              <a:gd name="connsiteY74-2120" fmla="*/ 6286 h 9774"/>
              <a:gd name="connsiteX75-2121" fmla="*/ 0 w 9581"/>
              <a:gd name="connsiteY75-2122" fmla="*/ 5847 h 9774"/>
              <a:gd name="connsiteX76-2123" fmla="*/ 0 w 9581"/>
              <a:gd name="connsiteY76-2124" fmla="*/ 4040 h 9774"/>
              <a:gd name="connsiteX77-2125" fmla="*/ 0 w 9581"/>
              <a:gd name="connsiteY77-2126" fmla="*/ 2247 h 9774"/>
              <a:gd name="connsiteX78-2127" fmla="*/ 0 w 9581"/>
              <a:gd name="connsiteY78-2128" fmla="*/ 1794 h 9774"/>
              <a:gd name="connsiteX79-2129" fmla="*/ 0 w 9581"/>
              <a:gd name="connsiteY79-2130" fmla="*/ 1455 h 9774"/>
              <a:gd name="connsiteX80-2131" fmla="*/ 0 w 9581"/>
              <a:gd name="connsiteY80-2132" fmla="*/ 1117 h 9774"/>
              <a:gd name="connsiteX81-2133" fmla="*/ 0 w 9581"/>
              <a:gd name="connsiteY81-2134" fmla="*/ 777 h 9774"/>
              <a:gd name="connsiteX82-2135" fmla="*/ 0 w 9581"/>
              <a:gd name="connsiteY82-2136" fmla="*/ 565 h 9774"/>
              <a:gd name="connsiteX83-2137" fmla="*/ 0 w 9581"/>
              <a:gd name="connsiteY83-2138" fmla="*/ 338 h 9774"/>
              <a:gd name="connsiteX84-2139" fmla="*/ 0 w 9581"/>
              <a:gd name="connsiteY84-2140" fmla="*/ 114 h 9774"/>
              <a:gd name="connsiteX85-2141" fmla="*/ 1675 w 9581"/>
              <a:gd name="connsiteY85-2142" fmla="*/ 0 h 9774"/>
              <a:gd name="connsiteX86-2143" fmla="*/ 1675 w 9581"/>
              <a:gd name="connsiteY86-2144" fmla="*/ 338 h 9774"/>
              <a:gd name="connsiteX87-2145" fmla="*/ 1466 w 9581"/>
              <a:gd name="connsiteY87-2146" fmla="*/ 777 h 9774"/>
              <a:gd name="connsiteX88-2147" fmla="*/ 1466 w 9581"/>
              <a:gd name="connsiteY88-2148" fmla="*/ 1003 h 9774"/>
              <a:gd name="connsiteX89-2149" fmla="*/ 1256 w 9581"/>
              <a:gd name="connsiteY89-2150" fmla="*/ 1342 h 9774"/>
              <a:gd name="connsiteX90-2151" fmla="*/ 1256 w 9581"/>
              <a:gd name="connsiteY90-2152" fmla="*/ 1907 h 9774"/>
              <a:gd name="connsiteX91-2153" fmla="*/ 1047 w 9581"/>
              <a:gd name="connsiteY91-2154" fmla="*/ 2472 h 9774"/>
              <a:gd name="connsiteX92-2155" fmla="*/ 1047 w 9581"/>
              <a:gd name="connsiteY92-2156" fmla="*/ 2472 h 9774"/>
              <a:gd name="connsiteX0-2157" fmla="*/ 1093 w 10000"/>
              <a:gd name="connsiteY0-2158" fmla="*/ 2529 h 10000"/>
              <a:gd name="connsiteX1-2159" fmla="*/ 1093 w 10000"/>
              <a:gd name="connsiteY1-2160" fmla="*/ 3107 h 10000"/>
              <a:gd name="connsiteX2-2161" fmla="*/ 1093 w 10000"/>
              <a:gd name="connsiteY2-2162" fmla="*/ 3670 h 10000"/>
              <a:gd name="connsiteX3-2163" fmla="*/ 1093 w 10000"/>
              <a:gd name="connsiteY3-2164" fmla="*/ 4249 h 10000"/>
              <a:gd name="connsiteX4-2165" fmla="*/ 1093 w 10000"/>
              <a:gd name="connsiteY4-2166" fmla="*/ 4711 h 10000"/>
              <a:gd name="connsiteX5-2167" fmla="*/ 875 w 10000"/>
              <a:gd name="connsiteY5-2168" fmla="*/ 5174 h 10000"/>
              <a:gd name="connsiteX6-2169" fmla="*/ 875 w 10000"/>
              <a:gd name="connsiteY6-2170" fmla="*/ 5752 h 10000"/>
              <a:gd name="connsiteX7-2171" fmla="*/ 1093 w 10000"/>
              <a:gd name="connsiteY7-2172" fmla="*/ 6894 h 10000"/>
              <a:gd name="connsiteX8-2173" fmla="*/ 1093 w 10000"/>
              <a:gd name="connsiteY8-2174" fmla="*/ 7355 h 10000"/>
              <a:gd name="connsiteX9-2175" fmla="*/ 1311 w 10000"/>
              <a:gd name="connsiteY9-2176" fmla="*/ 7818 h 10000"/>
              <a:gd name="connsiteX10-2177" fmla="*/ 1530 w 10000"/>
              <a:gd name="connsiteY10-2178" fmla="*/ 8165 h 10000"/>
              <a:gd name="connsiteX11-2179" fmla="*/ 1748 w 10000"/>
              <a:gd name="connsiteY11-2180" fmla="*/ 8511 h 10000"/>
              <a:gd name="connsiteX12-2181" fmla="*/ 1967 w 10000"/>
              <a:gd name="connsiteY12-2182" fmla="*/ 8627 h 10000"/>
              <a:gd name="connsiteX13-2183" fmla="*/ 2405 w 10000"/>
              <a:gd name="connsiteY13-2184" fmla="*/ 8858 h 10000"/>
              <a:gd name="connsiteX14-2185" fmla="*/ 3033 w 10000"/>
              <a:gd name="connsiteY14-2186" fmla="*/ 8858 h 10000"/>
              <a:gd name="connsiteX15-2187" fmla="*/ 3689 w 10000"/>
              <a:gd name="connsiteY15-2188" fmla="*/ 8974 h 10000"/>
              <a:gd name="connsiteX16-2189" fmla="*/ 4344 w 10000"/>
              <a:gd name="connsiteY16-2190" fmla="*/ 8974 h 10000"/>
              <a:gd name="connsiteX17-2191" fmla="*/ 4999 w 10000"/>
              <a:gd name="connsiteY17-2192" fmla="*/ 8974 h 10000"/>
              <a:gd name="connsiteX18-2193" fmla="*/ 5656 w 10000"/>
              <a:gd name="connsiteY18-2194" fmla="*/ 8974 h 10000"/>
              <a:gd name="connsiteX19-2195" fmla="*/ 6311 w 10000"/>
              <a:gd name="connsiteY19-2196" fmla="*/ 8974 h 10000"/>
              <a:gd name="connsiteX20-2197" fmla="*/ 6749 w 10000"/>
              <a:gd name="connsiteY20-2198" fmla="*/ 8858 h 10000"/>
              <a:gd name="connsiteX21-2199" fmla="*/ 7404 w 10000"/>
              <a:gd name="connsiteY21-2200" fmla="*/ 8627 h 10000"/>
              <a:gd name="connsiteX22-2201" fmla="*/ 7623 w 10000"/>
              <a:gd name="connsiteY22-2202" fmla="*/ 8511 h 10000"/>
              <a:gd name="connsiteX23-2203" fmla="*/ 7814 w 10000"/>
              <a:gd name="connsiteY23-2204" fmla="*/ 8280 h 10000"/>
              <a:gd name="connsiteX24-2205" fmla="*/ 8033 w 10000"/>
              <a:gd name="connsiteY24-2206" fmla="*/ 7932 h 10000"/>
              <a:gd name="connsiteX25-2207" fmla="*/ 8252 w 10000"/>
              <a:gd name="connsiteY25-2208" fmla="*/ 7587 h 10000"/>
              <a:gd name="connsiteX26-2209" fmla="*/ 8470 w 10000"/>
              <a:gd name="connsiteY26-2210" fmla="*/ 7240 h 10000"/>
              <a:gd name="connsiteX27-2211" fmla="*/ 8470 w 10000"/>
              <a:gd name="connsiteY27-2212" fmla="*/ 6894 h 10000"/>
              <a:gd name="connsiteX28-2213" fmla="*/ 8470 w 10000"/>
              <a:gd name="connsiteY28-2214" fmla="*/ 6546 h 10000"/>
              <a:gd name="connsiteX29-2215" fmla="*/ 8688 w 10000"/>
              <a:gd name="connsiteY29-2216" fmla="*/ 6214 h 10000"/>
              <a:gd name="connsiteX30-2217" fmla="*/ 8688 w 10000"/>
              <a:gd name="connsiteY30-2218" fmla="*/ 6098 h 10000"/>
              <a:gd name="connsiteX31-2219" fmla="*/ 8907 w 10000"/>
              <a:gd name="connsiteY31-2220" fmla="*/ 5982 h 10000"/>
              <a:gd name="connsiteX32-2221" fmla="*/ 8907 w 10000"/>
              <a:gd name="connsiteY32-2222" fmla="*/ 5982 h 10000"/>
              <a:gd name="connsiteX33-2223" fmla="*/ 8907 w 10000"/>
              <a:gd name="connsiteY33-2224" fmla="*/ 6098 h 10000"/>
              <a:gd name="connsiteX34-2225" fmla="*/ 8907 w 10000"/>
              <a:gd name="connsiteY34-2226" fmla="*/ 6214 h 10000"/>
              <a:gd name="connsiteX35-2227" fmla="*/ 8907 w 10000"/>
              <a:gd name="connsiteY35-2228" fmla="*/ 6315 h 10000"/>
              <a:gd name="connsiteX36-2229" fmla="*/ 9125 w 10000"/>
              <a:gd name="connsiteY36-2230" fmla="*/ 6431 h 10000"/>
              <a:gd name="connsiteX37-2231" fmla="*/ 9125 w 10000"/>
              <a:gd name="connsiteY37-2232" fmla="*/ 6662 h 10000"/>
              <a:gd name="connsiteX38-2233" fmla="*/ 9125 w 10000"/>
              <a:gd name="connsiteY38-2234" fmla="*/ 6894 h 10000"/>
              <a:gd name="connsiteX39-2235" fmla="*/ 9345 w 10000"/>
              <a:gd name="connsiteY39-2236" fmla="*/ 7124 h 10000"/>
              <a:gd name="connsiteX40-2237" fmla="*/ 9345 w 10000"/>
              <a:gd name="connsiteY40-2238" fmla="*/ 7702 h 10000"/>
              <a:gd name="connsiteX41-2239" fmla="*/ 9563 w 10000"/>
              <a:gd name="connsiteY41-2240" fmla="*/ 8165 h 10000"/>
              <a:gd name="connsiteX42-2241" fmla="*/ 9782 w 10000"/>
              <a:gd name="connsiteY42-2242" fmla="*/ 8511 h 10000"/>
              <a:gd name="connsiteX43-2243" fmla="*/ 10000 w 10000"/>
              <a:gd name="connsiteY43-2244" fmla="*/ 8743 h 10000"/>
              <a:gd name="connsiteX44-2245" fmla="*/ 10000 w 10000"/>
              <a:gd name="connsiteY44-2246" fmla="*/ 8858 h 10000"/>
              <a:gd name="connsiteX45-2247" fmla="*/ 10000 w 10000"/>
              <a:gd name="connsiteY45-2248" fmla="*/ 8974 h 10000"/>
              <a:gd name="connsiteX46-2249" fmla="*/ 10000 w 10000"/>
              <a:gd name="connsiteY46-2250" fmla="*/ 9075 h 10000"/>
              <a:gd name="connsiteX47-2251" fmla="*/ 9782 w 10000"/>
              <a:gd name="connsiteY47-2252" fmla="*/ 9192 h 10000"/>
              <a:gd name="connsiteX48-2253" fmla="*/ 9563 w 10000"/>
              <a:gd name="connsiteY48-2254" fmla="*/ 9306 h 10000"/>
              <a:gd name="connsiteX49-2255" fmla="*/ 9345 w 10000"/>
              <a:gd name="connsiteY49-2256" fmla="*/ 9423 h 10000"/>
              <a:gd name="connsiteX50-2257" fmla="*/ 8907 w 10000"/>
              <a:gd name="connsiteY50-2258" fmla="*/ 9538 h 10000"/>
              <a:gd name="connsiteX51-2259" fmla="*/ 8470 w 10000"/>
              <a:gd name="connsiteY51-2260" fmla="*/ 9652 h 10000"/>
              <a:gd name="connsiteX52-2261" fmla="*/ 7623 w 10000"/>
              <a:gd name="connsiteY52-2262" fmla="*/ 9885 h 10000"/>
              <a:gd name="connsiteX53-2263" fmla="*/ 6749 w 10000"/>
              <a:gd name="connsiteY53-2264" fmla="*/ 10000 h 10000"/>
              <a:gd name="connsiteX54-2265" fmla="*/ 5874 w 10000"/>
              <a:gd name="connsiteY54-2266" fmla="*/ 10000 h 10000"/>
              <a:gd name="connsiteX55-2267" fmla="*/ 5219 w 10000"/>
              <a:gd name="connsiteY55-2268" fmla="*/ 10000 h 10000"/>
              <a:gd name="connsiteX56-2269" fmla="*/ 4563 w 10000"/>
              <a:gd name="connsiteY56-2270" fmla="*/ 10000 h 10000"/>
              <a:gd name="connsiteX57-2271" fmla="*/ 4126 w 10000"/>
              <a:gd name="connsiteY57-2272" fmla="*/ 10000 h 10000"/>
              <a:gd name="connsiteX58-2273" fmla="*/ 3469 w 10000"/>
              <a:gd name="connsiteY58-2274" fmla="*/ 10000 h 10000"/>
              <a:gd name="connsiteX59-2275" fmla="*/ 3033 w 10000"/>
              <a:gd name="connsiteY59-2276" fmla="*/ 9885 h 10000"/>
              <a:gd name="connsiteX60-2277" fmla="*/ 2596 w 10000"/>
              <a:gd name="connsiteY60-2278" fmla="*/ 9885 h 10000"/>
              <a:gd name="connsiteX61-2279" fmla="*/ 2186 w 10000"/>
              <a:gd name="connsiteY61-2280" fmla="*/ 9769 h 10000"/>
              <a:gd name="connsiteX62-2281" fmla="*/ 1748 w 10000"/>
              <a:gd name="connsiteY62-2282" fmla="*/ 9652 h 10000"/>
              <a:gd name="connsiteX63-2283" fmla="*/ 1530 w 10000"/>
              <a:gd name="connsiteY63-2284" fmla="*/ 9538 h 10000"/>
              <a:gd name="connsiteX64-2285" fmla="*/ 1093 w 10000"/>
              <a:gd name="connsiteY64-2286" fmla="*/ 9306 h 10000"/>
              <a:gd name="connsiteX65-2287" fmla="*/ 875 w 10000"/>
              <a:gd name="connsiteY65-2288" fmla="*/ 9075 h 10000"/>
              <a:gd name="connsiteX66-2289" fmla="*/ 655 w 10000"/>
              <a:gd name="connsiteY66-2290" fmla="*/ 8743 h 10000"/>
              <a:gd name="connsiteX67-2291" fmla="*/ 437 w 10000"/>
              <a:gd name="connsiteY67-2292" fmla="*/ 8511 h 10000"/>
              <a:gd name="connsiteX68-2293" fmla="*/ 218 w 10000"/>
              <a:gd name="connsiteY68-2294" fmla="*/ 8280 h 10000"/>
              <a:gd name="connsiteX69-2295" fmla="*/ 218 w 10000"/>
              <a:gd name="connsiteY69-2296" fmla="*/ 8050 h 10000"/>
              <a:gd name="connsiteX70-2297" fmla="*/ 0 w 10000"/>
              <a:gd name="connsiteY70-2298" fmla="*/ 7818 h 10000"/>
              <a:gd name="connsiteX71-2299" fmla="*/ 0 w 10000"/>
              <a:gd name="connsiteY71-2300" fmla="*/ 7471 h 10000"/>
              <a:gd name="connsiteX72-2301" fmla="*/ 0 w 10000"/>
              <a:gd name="connsiteY72-2302" fmla="*/ 7240 h 10000"/>
              <a:gd name="connsiteX73-2303" fmla="*/ 0 w 10000"/>
              <a:gd name="connsiteY73-2304" fmla="*/ 6777 h 10000"/>
              <a:gd name="connsiteX74-2305" fmla="*/ 0 w 10000"/>
              <a:gd name="connsiteY74-2306" fmla="*/ 6431 h 10000"/>
              <a:gd name="connsiteX75-2307" fmla="*/ 0 w 10000"/>
              <a:gd name="connsiteY75-2308" fmla="*/ 5982 h 10000"/>
              <a:gd name="connsiteX76-2309" fmla="*/ 0 w 10000"/>
              <a:gd name="connsiteY76-2310" fmla="*/ 4133 h 10000"/>
              <a:gd name="connsiteX77-2311" fmla="*/ 0 w 10000"/>
              <a:gd name="connsiteY77-2312" fmla="*/ 2299 h 10000"/>
              <a:gd name="connsiteX78-2313" fmla="*/ 0 w 10000"/>
              <a:gd name="connsiteY78-2314" fmla="*/ 1835 h 10000"/>
              <a:gd name="connsiteX79-2315" fmla="*/ 0 w 10000"/>
              <a:gd name="connsiteY79-2316" fmla="*/ 1489 h 10000"/>
              <a:gd name="connsiteX80-2317" fmla="*/ 0 w 10000"/>
              <a:gd name="connsiteY80-2318" fmla="*/ 1143 h 10000"/>
              <a:gd name="connsiteX81-2319" fmla="*/ 0 w 10000"/>
              <a:gd name="connsiteY81-2320" fmla="*/ 795 h 10000"/>
              <a:gd name="connsiteX82-2321" fmla="*/ 0 w 10000"/>
              <a:gd name="connsiteY82-2322" fmla="*/ 578 h 10000"/>
              <a:gd name="connsiteX83-2323" fmla="*/ 0 w 10000"/>
              <a:gd name="connsiteY83-2324" fmla="*/ 346 h 10000"/>
              <a:gd name="connsiteX84-2325" fmla="*/ 1748 w 10000"/>
              <a:gd name="connsiteY84-2326" fmla="*/ 0 h 10000"/>
              <a:gd name="connsiteX85-2327" fmla="*/ 1748 w 10000"/>
              <a:gd name="connsiteY85-2328" fmla="*/ 346 h 10000"/>
              <a:gd name="connsiteX86-2329" fmla="*/ 1530 w 10000"/>
              <a:gd name="connsiteY86-2330" fmla="*/ 795 h 10000"/>
              <a:gd name="connsiteX87-2331" fmla="*/ 1530 w 10000"/>
              <a:gd name="connsiteY87-2332" fmla="*/ 1026 h 10000"/>
              <a:gd name="connsiteX88-2333" fmla="*/ 1311 w 10000"/>
              <a:gd name="connsiteY88-2334" fmla="*/ 1373 h 10000"/>
              <a:gd name="connsiteX89-2335" fmla="*/ 1311 w 10000"/>
              <a:gd name="connsiteY89-2336" fmla="*/ 1951 h 10000"/>
              <a:gd name="connsiteX90-2337" fmla="*/ 1093 w 10000"/>
              <a:gd name="connsiteY90-2338" fmla="*/ 2529 h 10000"/>
              <a:gd name="connsiteX91-2339" fmla="*/ 1093 w 10000"/>
              <a:gd name="connsiteY91-2340" fmla="*/ 2529 h 10000"/>
              <a:gd name="connsiteX0-2341" fmla="*/ 1093 w 10000"/>
              <a:gd name="connsiteY0-2342" fmla="*/ 2183 h 9654"/>
              <a:gd name="connsiteX1-2343" fmla="*/ 1093 w 10000"/>
              <a:gd name="connsiteY1-2344" fmla="*/ 2761 h 9654"/>
              <a:gd name="connsiteX2-2345" fmla="*/ 1093 w 10000"/>
              <a:gd name="connsiteY2-2346" fmla="*/ 3324 h 9654"/>
              <a:gd name="connsiteX3-2347" fmla="*/ 1093 w 10000"/>
              <a:gd name="connsiteY3-2348" fmla="*/ 3903 h 9654"/>
              <a:gd name="connsiteX4-2349" fmla="*/ 1093 w 10000"/>
              <a:gd name="connsiteY4-2350" fmla="*/ 4365 h 9654"/>
              <a:gd name="connsiteX5-2351" fmla="*/ 875 w 10000"/>
              <a:gd name="connsiteY5-2352" fmla="*/ 4828 h 9654"/>
              <a:gd name="connsiteX6-2353" fmla="*/ 875 w 10000"/>
              <a:gd name="connsiteY6-2354" fmla="*/ 5406 h 9654"/>
              <a:gd name="connsiteX7-2355" fmla="*/ 1093 w 10000"/>
              <a:gd name="connsiteY7-2356" fmla="*/ 6548 h 9654"/>
              <a:gd name="connsiteX8-2357" fmla="*/ 1093 w 10000"/>
              <a:gd name="connsiteY8-2358" fmla="*/ 7009 h 9654"/>
              <a:gd name="connsiteX9-2359" fmla="*/ 1311 w 10000"/>
              <a:gd name="connsiteY9-2360" fmla="*/ 7472 h 9654"/>
              <a:gd name="connsiteX10-2361" fmla="*/ 1530 w 10000"/>
              <a:gd name="connsiteY10-2362" fmla="*/ 7819 h 9654"/>
              <a:gd name="connsiteX11-2363" fmla="*/ 1748 w 10000"/>
              <a:gd name="connsiteY11-2364" fmla="*/ 8165 h 9654"/>
              <a:gd name="connsiteX12-2365" fmla="*/ 1967 w 10000"/>
              <a:gd name="connsiteY12-2366" fmla="*/ 8281 h 9654"/>
              <a:gd name="connsiteX13-2367" fmla="*/ 2405 w 10000"/>
              <a:gd name="connsiteY13-2368" fmla="*/ 8512 h 9654"/>
              <a:gd name="connsiteX14-2369" fmla="*/ 3033 w 10000"/>
              <a:gd name="connsiteY14-2370" fmla="*/ 8512 h 9654"/>
              <a:gd name="connsiteX15-2371" fmla="*/ 3689 w 10000"/>
              <a:gd name="connsiteY15-2372" fmla="*/ 8628 h 9654"/>
              <a:gd name="connsiteX16-2373" fmla="*/ 4344 w 10000"/>
              <a:gd name="connsiteY16-2374" fmla="*/ 8628 h 9654"/>
              <a:gd name="connsiteX17-2375" fmla="*/ 4999 w 10000"/>
              <a:gd name="connsiteY17-2376" fmla="*/ 8628 h 9654"/>
              <a:gd name="connsiteX18-2377" fmla="*/ 5656 w 10000"/>
              <a:gd name="connsiteY18-2378" fmla="*/ 8628 h 9654"/>
              <a:gd name="connsiteX19-2379" fmla="*/ 6311 w 10000"/>
              <a:gd name="connsiteY19-2380" fmla="*/ 8628 h 9654"/>
              <a:gd name="connsiteX20-2381" fmla="*/ 6749 w 10000"/>
              <a:gd name="connsiteY20-2382" fmla="*/ 8512 h 9654"/>
              <a:gd name="connsiteX21-2383" fmla="*/ 7404 w 10000"/>
              <a:gd name="connsiteY21-2384" fmla="*/ 8281 h 9654"/>
              <a:gd name="connsiteX22-2385" fmla="*/ 7623 w 10000"/>
              <a:gd name="connsiteY22-2386" fmla="*/ 8165 h 9654"/>
              <a:gd name="connsiteX23-2387" fmla="*/ 7814 w 10000"/>
              <a:gd name="connsiteY23-2388" fmla="*/ 7934 h 9654"/>
              <a:gd name="connsiteX24-2389" fmla="*/ 8033 w 10000"/>
              <a:gd name="connsiteY24-2390" fmla="*/ 7586 h 9654"/>
              <a:gd name="connsiteX25-2391" fmla="*/ 8252 w 10000"/>
              <a:gd name="connsiteY25-2392" fmla="*/ 7241 h 9654"/>
              <a:gd name="connsiteX26-2393" fmla="*/ 8470 w 10000"/>
              <a:gd name="connsiteY26-2394" fmla="*/ 6894 h 9654"/>
              <a:gd name="connsiteX27-2395" fmla="*/ 8470 w 10000"/>
              <a:gd name="connsiteY27-2396" fmla="*/ 6548 h 9654"/>
              <a:gd name="connsiteX28-2397" fmla="*/ 8470 w 10000"/>
              <a:gd name="connsiteY28-2398" fmla="*/ 6200 h 9654"/>
              <a:gd name="connsiteX29-2399" fmla="*/ 8688 w 10000"/>
              <a:gd name="connsiteY29-2400" fmla="*/ 5868 h 9654"/>
              <a:gd name="connsiteX30-2401" fmla="*/ 8688 w 10000"/>
              <a:gd name="connsiteY30-2402" fmla="*/ 5752 h 9654"/>
              <a:gd name="connsiteX31-2403" fmla="*/ 8907 w 10000"/>
              <a:gd name="connsiteY31-2404" fmla="*/ 5636 h 9654"/>
              <a:gd name="connsiteX32-2405" fmla="*/ 8907 w 10000"/>
              <a:gd name="connsiteY32-2406" fmla="*/ 5636 h 9654"/>
              <a:gd name="connsiteX33-2407" fmla="*/ 8907 w 10000"/>
              <a:gd name="connsiteY33-2408" fmla="*/ 5752 h 9654"/>
              <a:gd name="connsiteX34-2409" fmla="*/ 8907 w 10000"/>
              <a:gd name="connsiteY34-2410" fmla="*/ 5868 h 9654"/>
              <a:gd name="connsiteX35-2411" fmla="*/ 8907 w 10000"/>
              <a:gd name="connsiteY35-2412" fmla="*/ 5969 h 9654"/>
              <a:gd name="connsiteX36-2413" fmla="*/ 9125 w 10000"/>
              <a:gd name="connsiteY36-2414" fmla="*/ 6085 h 9654"/>
              <a:gd name="connsiteX37-2415" fmla="*/ 9125 w 10000"/>
              <a:gd name="connsiteY37-2416" fmla="*/ 6316 h 9654"/>
              <a:gd name="connsiteX38-2417" fmla="*/ 9125 w 10000"/>
              <a:gd name="connsiteY38-2418" fmla="*/ 6548 h 9654"/>
              <a:gd name="connsiteX39-2419" fmla="*/ 9345 w 10000"/>
              <a:gd name="connsiteY39-2420" fmla="*/ 6778 h 9654"/>
              <a:gd name="connsiteX40-2421" fmla="*/ 9345 w 10000"/>
              <a:gd name="connsiteY40-2422" fmla="*/ 7356 h 9654"/>
              <a:gd name="connsiteX41-2423" fmla="*/ 9563 w 10000"/>
              <a:gd name="connsiteY41-2424" fmla="*/ 7819 h 9654"/>
              <a:gd name="connsiteX42-2425" fmla="*/ 9782 w 10000"/>
              <a:gd name="connsiteY42-2426" fmla="*/ 8165 h 9654"/>
              <a:gd name="connsiteX43-2427" fmla="*/ 10000 w 10000"/>
              <a:gd name="connsiteY43-2428" fmla="*/ 8397 h 9654"/>
              <a:gd name="connsiteX44-2429" fmla="*/ 10000 w 10000"/>
              <a:gd name="connsiteY44-2430" fmla="*/ 8512 h 9654"/>
              <a:gd name="connsiteX45-2431" fmla="*/ 10000 w 10000"/>
              <a:gd name="connsiteY45-2432" fmla="*/ 8628 h 9654"/>
              <a:gd name="connsiteX46-2433" fmla="*/ 10000 w 10000"/>
              <a:gd name="connsiteY46-2434" fmla="*/ 8729 h 9654"/>
              <a:gd name="connsiteX47-2435" fmla="*/ 9782 w 10000"/>
              <a:gd name="connsiteY47-2436" fmla="*/ 8846 h 9654"/>
              <a:gd name="connsiteX48-2437" fmla="*/ 9563 w 10000"/>
              <a:gd name="connsiteY48-2438" fmla="*/ 8960 h 9654"/>
              <a:gd name="connsiteX49-2439" fmla="*/ 9345 w 10000"/>
              <a:gd name="connsiteY49-2440" fmla="*/ 9077 h 9654"/>
              <a:gd name="connsiteX50-2441" fmla="*/ 8907 w 10000"/>
              <a:gd name="connsiteY50-2442" fmla="*/ 9192 h 9654"/>
              <a:gd name="connsiteX51-2443" fmla="*/ 8470 w 10000"/>
              <a:gd name="connsiteY51-2444" fmla="*/ 9306 h 9654"/>
              <a:gd name="connsiteX52-2445" fmla="*/ 7623 w 10000"/>
              <a:gd name="connsiteY52-2446" fmla="*/ 9539 h 9654"/>
              <a:gd name="connsiteX53-2447" fmla="*/ 6749 w 10000"/>
              <a:gd name="connsiteY53-2448" fmla="*/ 9654 h 9654"/>
              <a:gd name="connsiteX54-2449" fmla="*/ 5874 w 10000"/>
              <a:gd name="connsiteY54-2450" fmla="*/ 9654 h 9654"/>
              <a:gd name="connsiteX55-2451" fmla="*/ 5219 w 10000"/>
              <a:gd name="connsiteY55-2452" fmla="*/ 9654 h 9654"/>
              <a:gd name="connsiteX56-2453" fmla="*/ 4563 w 10000"/>
              <a:gd name="connsiteY56-2454" fmla="*/ 9654 h 9654"/>
              <a:gd name="connsiteX57-2455" fmla="*/ 4126 w 10000"/>
              <a:gd name="connsiteY57-2456" fmla="*/ 9654 h 9654"/>
              <a:gd name="connsiteX58-2457" fmla="*/ 3469 w 10000"/>
              <a:gd name="connsiteY58-2458" fmla="*/ 9654 h 9654"/>
              <a:gd name="connsiteX59-2459" fmla="*/ 3033 w 10000"/>
              <a:gd name="connsiteY59-2460" fmla="*/ 9539 h 9654"/>
              <a:gd name="connsiteX60-2461" fmla="*/ 2596 w 10000"/>
              <a:gd name="connsiteY60-2462" fmla="*/ 9539 h 9654"/>
              <a:gd name="connsiteX61-2463" fmla="*/ 2186 w 10000"/>
              <a:gd name="connsiteY61-2464" fmla="*/ 9423 h 9654"/>
              <a:gd name="connsiteX62-2465" fmla="*/ 1748 w 10000"/>
              <a:gd name="connsiteY62-2466" fmla="*/ 9306 h 9654"/>
              <a:gd name="connsiteX63-2467" fmla="*/ 1530 w 10000"/>
              <a:gd name="connsiteY63-2468" fmla="*/ 9192 h 9654"/>
              <a:gd name="connsiteX64-2469" fmla="*/ 1093 w 10000"/>
              <a:gd name="connsiteY64-2470" fmla="*/ 8960 h 9654"/>
              <a:gd name="connsiteX65-2471" fmla="*/ 875 w 10000"/>
              <a:gd name="connsiteY65-2472" fmla="*/ 8729 h 9654"/>
              <a:gd name="connsiteX66-2473" fmla="*/ 655 w 10000"/>
              <a:gd name="connsiteY66-2474" fmla="*/ 8397 h 9654"/>
              <a:gd name="connsiteX67-2475" fmla="*/ 437 w 10000"/>
              <a:gd name="connsiteY67-2476" fmla="*/ 8165 h 9654"/>
              <a:gd name="connsiteX68-2477" fmla="*/ 218 w 10000"/>
              <a:gd name="connsiteY68-2478" fmla="*/ 7934 h 9654"/>
              <a:gd name="connsiteX69-2479" fmla="*/ 218 w 10000"/>
              <a:gd name="connsiteY69-2480" fmla="*/ 7704 h 9654"/>
              <a:gd name="connsiteX70-2481" fmla="*/ 0 w 10000"/>
              <a:gd name="connsiteY70-2482" fmla="*/ 7472 h 9654"/>
              <a:gd name="connsiteX71-2483" fmla="*/ 0 w 10000"/>
              <a:gd name="connsiteY71-2484" fmla="*/ 7125 h 9654"/>
              <a:gd name="connsiteX72-2485" fmla="*/ 0 w 10000"/>
              <a:gd name="connsiteY72-2486" fmla="*/ 6894 h 9654"/>
              <a:gd name="connsiteX73-2487" fmla="*/ 0 w 10000"/>
              <a:gd name="connsiteY73-2488" fmla="*/ 6431 h 9654"/>
              <a:gd name="connsiteX74-2489" fmla="*/ 0 w 10000"/>
              <a:gd name="connsiteY74-2490" fmla="*/ 6085 h 9654"/>
              <a:gd name="connsiteX75-2491" fmla="*/ 0 w 10000"/>
              <a:gd name="connsiteY75-2492" fmla="*/ 5636 h 9654"/>
              <a:gd name="connsiteX76-2493" fmla="*/ 0 w 10000"/>
              <a:gd name="connsiteY76-2494" fmla="*/ 3787 h 9654"/>
              <a:gd name="connsiteX77-2495" fmla="*/ 0 w 10000"/>
              <a:gd name="connsiteY77-2496" fmla="*/ 1953 h 9654"/>
              <a:gd name="connsiteX78-2497" fmla="*/ 0 w 10000"/>
              <a:gd name="connsiteY78-2498" fmla="*/ 1489 h 9654"/>
              <a:gd name="connsiteX79-2499" fmla="*/ 0 w 10000"/>
              <a:gd name="connsiteY79-2500" fmla="*/ 1143 h 9654"/>
              <a:gd name="connsiteX80-2501" fmla="*/ 0 w 10000"/>
              <a:gd name="connsiteY80-2502" fmla="*/ 797 h 9654"/>
              <a:gd name="connsiteX81-2503" fmla="*/ 0 w 10000"/>
              <a:gd name="connsiteY81-2504" fmla="*/ 449 h 9654"/>
              <a:gd name="connsiteX82-2505" fmla="*/ 0 w 10000"/>
              <a:gd name="connsiteY82-2506" fmla="*/ 232 h 9654"/>
              <a:gd name="connsiteX83-2507" fmla="*/ 0 w 10000"/>
              <a:gd name="connsiteY83-2508" fmla="*/ 0 h 9654"/>
              <a:gd name="connsiteX84-2509" fmla="*/ 1748 w 10000"/>
              <a:gd name="connsiteY84-2510" fmla="*/ 0 h 9654"/>
              <a:gd name="connsiteX85-2511" fmla="*/ 1530 w 10000"/>
              <a:gd name="connsiteY85-2512" fmla="*/ 449 h 9654"/>
              <a:gd name="connsiteX86-2513" fmla="*/ 1530 w 10000"/>
              <a:gd name="connsiteY86-2514" fmla="*/ 680 h 9654"/>
              <a:gd name="connsiteX87-2515" fmla="*/ 1311 w 10000"/>
              <a:gd name="connsiteY87-2516" fmla="*/ 1027 h 9654"/>
              <a:gd name="connsiteX88-2517" fmla="*/ 1311 w 10000"/>
              <a:gd name="connsiteY88-2518" fmla="*/ 1605 h 9654"/>
              <a:gd name="connsiteX89-2519" fmla="*/ 1093 w 10000"/>
              <a:gd name="connsiteY89-2520" fmla="*/ 2183 h 9654"/>
              <a:gd name="connsiteX90-2521" fmla="*/ 1093 w 10000"/>
              <a:gd name="connsiteY90-2522" fmla="*/ 2183 h 9654"/>
              <a:gd name="connsiteX0-2523" fmla="*/ 1093 w 10000"/>
              <a:gd name="connsiteY0-2524" fmla="*/ 2261 h 10000"/>
              <a:gd name="connsiteX1-2525" fmla="*/ 1093 w 10000"/>
              <a:gd name="connsiteY1-2526" fmla="*/ 2860 h 10000"/>
              <a:gd name="connsiteX2-2527" fmla="*/ 1093 w 10000"/>
              <a:gd name="connsiteY2-2528" fmla="*/ 3443 h 10000"/>
              <a:gd name="connsiteX3-2529" fmla="*/ 1093 w 10000"/>
              <a:gd name="connsiteY3-2530" fmla="*/ 4043 h 10000"/>
              <a:gd name="connsiteX4-2531" fmla="*/ 1093 w 10000"/>
              <a:gd name="connsiteY4-2532" fmla="*/ 4521 h 10000"/>
              <a:gd name="connsiteX5-2533" fmla="*/ 875 w 10000"/>
              <a:gd name="connsiteY5-2534" fmla="*/ 5001 h 10000"/>
              <a:gd name="connsiteX6-2535" fmla="*/ 875 w 10000"/>
              <a:gd name="connsiteY6-2536" fmla="*/ 5600 h 10000"/>
              <a:gd name="connsiteX7-2537" fmla="*/ 1093 w 10000"/>
              <a:gd name="connsiteY7-2538" fmla="*/ 6783 h 10000"/>
              <a:gd name="connsiteX8-2539" fmla="*/ 1093 w 10000"/>
              <a:gd name="connsiteY8-2540" fmla="*/ 7260 h 10000"/>
              <a:gd name="connsiteX9-2541" fmla="*/ 1311 w 10000"/>
              <a:gd name="connsiteY9-2542" fmla="*/ 7740 h 10000"/>
              <a:gd name="connsiteX10-2543" fmla="*/ 1530 w 10000"/>
              <a:gd name="connsiteY10-2544" fmla="*/ 8099 h 10000"/>
              <a:gd name="connsiteX11-2545" fmla="*/ 1748 w 10000"/>
              <a:gd name="connsiteY11-2546" fmla="*/ 8458 h 10000"/>
              <a:gd name="connsiteX12-2547" fmla="*/ 1967 w 10000"/>
              <a:gd name="connsiteY12-2548" fmla="*/ 8578 h 10000"/>
              <a:gd name="connsiteX13-2549" fmla="*/ 2405 w 10000"/>
              <a:gd name="connsiteY13-2550" fmla="*/ 8817 h 10000"/>
              <a:gd name="connsiteX14-2551" fmla="*/ 3033 w 10000"/>
              <a:gd name="connsiteY14-2552" fmla="*/ 8817 h 10000"/>
              <a:gd name="connsiteX15-2553" fmla="*/ 3689 w 10000"/>
              <a:gd name="connsiteY15-2554" fmla="*/ 8937 h 10000"/>
              <a:gd name="connsiteX16-2555" fmla="*/ 4344 w 10000"/>
              <a:gd name="connsiteY16-2556" fmla="*/ 8937 h 10000"/>
              <a:gd name="connsiteX17-2557" fmla="*/ 4999 w 10000"/>
              <a:gd name="connsiteY17-2558" fmla="*/ 8937 h 10000"/>
              <a:gd name="connsiteX18-2559" fmla="*/ 5656 w 10000"/>
              <a:gd name="connsiteY18-2560" fmla="*/ 8937 h 10000"/>
              <a:gd name="connsiteX19-2561" fmla="*/ 6311 w 10000"/>
              <a:gd name="connsiteY19-2562" fmla="*/ 8937 h 10000"/>
              <a:gd name="connsiteX20-2563" fmla="*/ 6749 w 10000"/>
              <a:gd name="connsiteY20-2564" fmla="*/ 8817 h 10000"/>
              <a:gd name="connsiteX21-2565" fmla="*/ 7404 w 10000"/>
              <a:gd name="connsiteY21-2566" fmla="*/ 8578 h 10000"/>
              <a:gd name="connsiteX22-2567" fmla="*/ 7623 w 10000"/>
              <a:gd name="connsiteY22-2568" fmla="*/ 8458 h 10000"/>
              <a:gd name="connsiteX23-2569" fmla="*/ 7814 w 10000"/>
              <a:gd name="connsiteY23-2570" fmla="*/ 8218 h 10000"/>
              <a:gd name="connsiteX24-2571" fmla="*/ 8033 w 10000"/>
              <a:gd name="connsiteY24-2572" fmla="*/ 7858 h 10000"/>
              <a:gd name="connsiteX25-2573" fmla="*/ 8252 w 10000"/>
              <a:gd name="connsiteY25-2574" fmla="*/ 7501 h 10000"/>
              <a:gd name="connsiteX26-2575" fmla="*/ 8470 w 10000"/>
              <a:gd name="connsiteY26-2576" fmla="*/ 7141 h 10000"/>
              <a:gd name="connsiteX27-2577" fmla="*/ 8470 w 10000"/>
              <a:gd name="connsiteY27-2578" fmla="*/ 6783 h 10000"/>
              <a:gd name="connsiteX28-2579" fmla="*/ 8470 w 10000"/>
              <a:gd name="connsiteY28-2580" fmla="*/ 6422 h 10000"/>
              <a:gd name="connsiteX29-2581" fmla="*/ 8688 w 10000"/>
              <a:gd name="connsiteY29-2582" fmla="*/ 6078 h 10000"/>
              <a:gd name="connsiteX30-2583" fmla="*/ 8688 w 10000"/>
              <a:gd name="connsiteY30-2584" fmla="*/ 5958 h 10000"/>
              <a:gd name="connsiteX31-2585" fmla="*/ 8907 w 10000"/>
              <a:gd name="connsiteY31-2586" fmla="*/ 5838 h 10000"/>
              <a:gd name="connsiteX32-2587" fmla="*/ 8907 w 10000"/>
              <a:gd name="connsiteY32-2588" fmla="*/ 5838 h 10000"/>
              <a:gd name="connsiteX33-2589" fmla="*/ 8907 w 10000"/>
              <a:gd name="connsiteY33-2590" fmla="*/ 5958 h 10000"/>
              <a:gd name="connsiteX34-2591" fmla="*/ 8907 w 10000"/>
              <a:gd name="connsiteY34-2592" fmla="*/ 6078 h 10000"/>
              <a:gd name="connsiteX35-2593" fmla="*/ 8907 w 10000"/>
              <a:gd name="connsiteY35-2594" fmla="*/ 6183 h 10000"/>
              <a:gd name="connsiteX36-2595" fmla="*/ 9125 w 10000"/>
              <a:gd name="connsiteY36-2596" fmla="*/ 6303 h 10000"/>
              <a:gd name="connsiteX37-2597" fmla="*/ 9125 w 10000"/>
              <a:gd name="connsiteY37-2598" fmla="*/ 6542 h 10000"/>
              <a:gd name="connsiteX38-2599" fmla="*/ 9125 w 10000"/>
              <a:gd name="connsiteY38-2600" fmla="*/ 6783 h 10000"/>
              <a:gd name="connsiteX39-2601" fmla="*/ 9345 w 10000"/>
              <a:gd name="connsiteY39-2602" fmla="*/ 7021 h 10000"/>
              <a:gd name="connsiteX40-2603" fmla="*/ 9345 w 10000"/>
              <a:gd name="connsiteY40-2604" fmla="*/ 7620 h 10000"/>
              <a:gd name="connsiteX41-2605" fmla="*/ 9563 w 10000"/>
              <a:gd name="connsiteY41-2606" fmla="*/ 8099 h 10000"/>
              <a:gd name="connsiteX42-2607" fmla="*/ 9782 w 10000"/>
              <a:gd name="connsiteY42-2608" fmla="*/ 8458 h 10000"/>
              <a:gd name="connsiteX43-2609" fmla="*/ 10000 w 10000"/>
              <a:gd name="connsiteY43-2610" fmla="*/ 8698 h 10000"/>
              <a:gd name="connsiteX44-2611" fmla="*/ 10000 w 10000"/>
              <a:gd name="connsiteY44-2612" fmla="*/ 8817 h 10000"/>
              <a:gd name="connsiteX45-2613" fmla="*/ 10000 w 10000"/>
              <a:gd name="connsiteY45-2614" fmla="*/ 8937 h 10000"/>
              <a:gd name="connsiteX46-2615" fmla="*/ 10000 w 10000"/>
              <a:gd name="connsiteY46-2616" fmla="*/ 9042 h 10000"/>
              <a:gd name="connsiteX47-2617" fmla="*/ 9782 w 10000"/>
              <a:gd name="connsiteY47-2618" fmla="*/ 9163 h 10000"/>
              <a:gd name="connsiteX48-2619" fmla="*/ 9563 w 10000"/>
              <a:gd name="connsiteY48-2620" fmla="*/ 9281 h 10000"/>
              <a:gd name="connsiteX49-2621" fmla="*/ 9345 w 10000"/>
              <a:gd name="connsiteY49-2622" fmla="*/ 9402 h 10000"/>
              <a:gd name="connsiteX50-2623" fmla="*/ 8907 w 10000"/>
              <a:gd name="connsiteY50-2624" fmla="*/ 9521 h 10000"/>
              <a:gd name="connsiteX51-2625" fmla="*/ 8470 w 10000"/>
              <a:gd name="connsiteY51-2626" fmla="*/ 9640 h 10000"/>
              <a:gd name="connsiteX52-2627" fmla="*/ 7623 w 10000"/>
              <a:gd name="connsiteY52-2628" fmla="*/ 9881 h 10000"/>
              <a:gd name="connsiteX53-2629" fmla="*/ 6749 w 10000"/>
              <a:gd name="connsiteY53-2630" fmla="*/ 10000 h 10000"/>
              <a:gd name="connsiteX54-2631" fmla="*/ 5874 w 10000"/>
              <a:gd name="connsiteY54-2632" fmla="*/ 10000 h 10000"/>
              <a:gd name="connsiteX55-2633" fmla="*/ 5219 w 10000"/>
              <a:gd name="connsiteY55-2634" fmla="*/ 10000 h 10000"/>
              <a:gd name="connsiteX56-2635" fmla="*/ 4563 w 10000"/>
              <a:gd name="connsiteY56-2636" fmla="*/ 10000 h 10000"/>
              <a:gd name="connsiteX57-2637" fmla="*/ 4126 w 10000"/>
              <a:gd name="connsiteY57-2638" fmla="*/ 10000 h 10000"/>
              <a:gd name="connsiteX58-2639" fmla="*/ 3469 w 10000"/>
              <a:gd name="connsiteY58-2640" fmla="*/ 10000 h 10000"/>
              <a:gd name="connsiteX59-2641" fmla="*/ 3033 w 10000"/>
              <a:gd name="connsiteY59-2642" fmla="*/ 9881 h 10000"/>
              <a:gd name="connsiteX60-2643" fmla="*/ 2596 w 10000"/>
              <a:gd name="connsiteY60-2644" fmla="*/ 9881 h 10000"/>
              <a:gd name="connsiteX61-2645" fmla="*/ 2186 w 10000"/>
              <a:gd name="connsiteY61-2646" fmla="*/ 9761 h 10000"/>
              <a:gd name="connsiteX62-2647" fmla="*/ 1748 w 10000"/>
              <a:gd name="connsiteY62-2648" fmla="*/ 9640 h 10000"/>
              <a:gd name="connsiteX63-2649" fmla="*/ 1530 w 10000"/>
              <a:gd name="connsiteY63-2650" fmla="*/ 9521 h 10000"/>
              <a:gd name="connsiteX64-2651" fmla="*/ 1093 w 10000"/>
              <a:gd name="connsiteY64-2652" fmla="*/ 9281 h 10000"/>
              <a:gd name="connsiteX65-2653" fmla="*/ 875 w 10000"/>
              <a:gd name="connsiteY65-2654" fmla="*/ 9042 h 10000"/>
              <a:gd name="connsiteX66-2655" fmla="*/ 655 w 10000"/>
              <a:gd name="connsiteY66-2656" fmla="*/ 8698 h 10000"/>
              <a:gd name="connsiteX67-2657" fmla="*/ 437 w 10000"/>
              <a:gd name="connsiteY67-2658" fmla="*/ 8458 h 10000"/>
              <a:gd name="connsiteX68-2659" fmla="*/ 218 w 10000"/>
              <a:gd name="connsiteY68-2660" fmla="*/ 8218 h 10000"/>
              <a:gd name="connsiteX69-2661" fmla="*/ 218 w 10000"/>
              <a:gd name="connsiteY69-2662" fmla="*/ 7980 h 10000"/>
              <a:gd name="connsiteX70-2663" fmla="*/ 0 w 10000"/>
              <a:gd name="connsiteY70-2664" fmla="*/ 7740 h 10000"/>
              <a:gd name="connsiteX71-2665" fmla="*/ 0 w 10000"/>
              <a:gd name="connsiteY71-2666" fmla="*/ 7380 h 10000"/>
              <a:gd name="connsiteX72-2667" fmla="*/ 0 w 10000"/>
              <a:gd name="connsiteY72-2668" fmla="*/ 7141 h 10000"/>
              <a:gd name="connsiteX73-2669" fmla="*/ 0 w 10000"/>
              <a:gd name="connsiteY73-2670" fmla="*/ 6661 h 10000"/>
              <a:gd name="connsiteX74-2671" fmla="*/ 0 w 10000"/>
              <a:gd name="connsiteY74-2672" fmla="*/ 6303 h 10000"/>
              <a:gd name="connsiteX75-2673" fmla="*/ 0 w 10000"/>
              <a:gd name="connsiteY75-2674" fmla="*/ 5838 h 10000"/>
              <a:gd name="connsiteX76-2675" fmla="*/ 0 w 10000"/>
              <a:gd name="connsiteY76-2676" fmla="*/ 3923 h 10000"/>
              <a:gd name="connsiteX77-2677" fmla="*/ 0 w 10000"/>
              <a:gd name="connsiteY77-2678" fmla="*/ 2023 h 10000"/>
              <a:gd name="connsiteX78-2679" fmla="*/ 0 w 10000"/>
              <a:gd name="connsiteY78-2680" fmla="*/ 1542 h 10000"/>
              <a:gd name="connsiteX79-2681" fmla="*/ 0 w 10000"/>
              <a:gd name="connsiteY79-2682" fmla="*/ 1184 h 10000"/>
              <a:gd name="connsiteX80-2683" fmla="*/ 0 w 10000"/>
              <a:gd name="connsiteY80-2684" fmla="*/ 826 h 10000"/>
              <a:gd name="connsiteX81-2685" fmla="*/ 0 w 10000"/>
              <a:gd name="connsiteY81-2686" fmla="*/ 465 h 10000"/>
              <a:gd name="connsiteX82-2687" fmla="*/ 0 w 10000"/>
              <a:gd name="connsiteY82-2688" fmla="*/ 240 h 10000"/>
              <a:gd name="connsiteX83-2689" fmla="*/ 0 w 10000"/>
              <a:gd name="connsiteY83-2690" fmla="*/ 0 h 10000"/>
              <a:gd name="connsiteX84-2691" fmla="*/ 1530 w 10000"/>
              <a:gd name="connsiteY84-2692" fmla="*/ 465 h 10000"/>
              <a:gd name="connsiteX85-2693" fmla="*/ 1530 w 10000"/>
              <a:gd name="connsiteY85-2694" fmla="*/ 704 h 10000"/>
              <a:gd name="connsiteX86-2695" fmla="*/ 1311 w 10000"/>
              <a:gd name="connsiteY86-2696" fmla="*/ 1064 h 10000"/>
              <a:gd name="connsiteX87-2697" fmla="*/ 1311 w 10000"/>
              <a:gd name="connsiteY87-2698" fmla="*/ 1663 h 10000"/>
              <a:gd name="connsiteX88-2699" fmla="*/ 1093 w 10000"/>
              <a:gd name="connsiteY88-2700" fmla="*/ 2261 h 10000"/>
              <a:gd name="connsiteX89-2701" fmla="*/ 1093 w 10000"/>
              <a:gd name="connsiteY89-2702" fmla="*/ 2261 h 10000"/>
              <a:gd name="connsiteX0-2703" fmla="*/ 1093 w 10000"/>
              <a:gd name="connsiteY0-2704" fmla="*/ 2261 h 10000"/>
              <a:gd name="connsiteX1-2705" fmla="*/ 1093 w 10000"/>
              <a:gd name="connsiteY1-2706" fmla="*/ 2860 h 10000"/>
              <a:gd name="connsiteX2-2707" fmla="*/ 1093 w 10000"/>
              <a:gd name="connsiteY2-2708" fmla="*/ 3443 h 10000"/>
              <a:gd name="connsiteX3-2709" fmla="*/ 1093 w 10000"/>
              <a:gd name="connsiteY3-2710" fmla="*/ 4043 h 10000"/>
              <a:gd name="connsiteX4-2711" fmla="*/ 1093 w 10000"/>
              <a:gd name="connsiteY4-2712" fmla="*/ 4521 h 10000"/>
              <a:gd name="connsiteX5-2713" fmla="*/ 875 w 10000"/>
              <a:gd name="connsiteY5-2714" fmla="*/ 5001 h 10000"/>
              <a:gd name="connsiteX6-2715" fmla="*/ 875 w 10000"/>
              <a:gd name="connsiteY6-2716" fmla="*/ 5600 h 10000"/>
              <a:gd name="connsiteX7-2717" fmla="*/ 1093 w 10000"/>
              <a:gd name="connsiteY7-2718" fmla="*/ 6783 h 10000"/>
              <a:gd name="connsiteX8-2719" fmla="*/ 1093 w 10000"/>
              <a:gd name="connsiteY8-2720" fmla="*/ 7260 h 10000"/>
              <a:gd name="connsiteX9-2721" fmla="*/ 1311 w 10000"/>
              <a:gd name="connsiteY9-2722" fmla="*/ 7740 h 10000"/>
              <a:gd name="connsiteX10-2723" fmla="*/ 1530 w 10000"/>
              <a:gd name="connsiteY10-2724" fmla="*/ 8099 h 10000"/>
              <a:gd name="connsiteX11-2725" fmla="*/ 1748 w 10000"/>
              <a:gd name="connsiteY11-2726" fmla="*/ 8458 h 10000"/>
              <a:gd name="connsiteX12-2727" fmla="*/ 1967 w 10000"/>
              <a:gd name="connsiteY12-2728" fmla="*/ 8578 h 10000"/>
              <a:gd name="connsiteX13-2729" fmla="*/ 2405 w 10000"/>
              <a:gd name="connsiteY13-2730" fmla="*/ 8817 h 10000"/>
              <a:gd name="connsiteX14-2731" fmla="*/ 3033 w 10000"/>
              <a:gd name="connsiteY14-2732" fmla="*/ 8817 h 10000"/>
              <a:gd name="connsiteX15-2733" fmla="*/ 3689 w 10000"/>
              <a:gd name="connsiteY15-2734" fmla="*/ 8937 h 10000"/>
              <a:gd name="connsiteX16-2735" fmla="*/ 4344 w 10000"/>
              <a:gd name="connsiteY16-2736" fmla="*/ 8937 h 10000"/>
              <a:gd name="connsiteX17-2737" fmla="*/ 4999 w 10000"/>
              <a:gd name="connsiteY17-2738" fmla="*/ 8937 h 10000"/>
              <a:gd name="connsiteX18-2739" fmla="*/ 5656 w 10000"/>
              <a:gd name="connsiteY18-2740" fmla="*/ 8937 h 10000"/>
              <a:gd name="connsiteX19-2741" fmla="*/ 6311 w 10000"/>
              <a:gd name="connsiteY19-2742" fmla="*/ 8937 h 10000"/>
              <a:gd name="connsiteX20-2743" fmla="*/ 6749 w 10000"/>
              <a:gd name="connsiteY20-2744" fmla="*/ 8817 h 10000"/>
              <a:gd name="connsiteX21-2745" fmla="*/ 7404 w 10000"/>
              <a:gd name="connsiteY21-2746" fmla="*/ 8578 h 10000"/>
              <a:gd name="connsiteX22-2747" fmla="*/ 7623 w 10000"/>
              <a:gd name="connsiteY22-2748" fmla="*/ 8458 h 10000"/>
              <a:gd name="connsiteX23-2749" fmla="*/ 7814 w 10000"/>
              <a:gd name="connsiteY23-2750" fmla="*/ 8218 h 10000"/>
              <a:gd name="connsiteX24-2751" fmla="*/ 8033 w 10000"/>
              <a:gd name="connsiteY24-2752" fmla="*/ 7858 h 10000"/>
              <a:gd name="connsiteX25-2753" fmla="*/ 8252 w 10000"/>
              <a:gd name="connsiteY25-2754" fmla="*/ 7501 h 10000"/>
              <a:gd name="connsiteX26-2755" fmla="*/ 8470 w 10000"/>
              <a:gd name="connsiteY26-2756" fmla="*/ 7141 h 10000"/>
              <a:gd name="connsiteX27-2757" fmla="*/ 8470 w 10000"/>
              <a:gd name="connsiteY27-2758" fmla="*/ 6783 h 10000"/>
              <a:gd name="connsiteX28-2759" fmla="*/ 8470 w 10000"/>
              <a:gd name="connsiteY28-2760" fmla="*/ 6422 h 10000"/>
              <a:gd name="connsiteX29-2761" fmla="*/ 8688 w 10000"/>
              <a:gd name="connsiteY29-2762" fmla="*/ 6078 h 10000"/>
              <a:gd name="connsiteX30-2763" fmla="*/ 8688 w 10000"/>
              <a:gd name="connsiteY30-2764" fmla="*/ 5958 h 10000"/>
              <a:gd name="connsiteX31-2765" fmla="*/ 8907 w 10000"/>
              <a:gd name="connsiteY31-2766" fmla="*/ 5838 h 10000"/>
              <a:gd name="connsiteX32-2767" fmla="*/ 8907 w 10000"/>
              <a:gd name="connsiteY32-2768" fmla="*/ 5838 h 10000"/>
              <a:gd name="connsiteX33-2769" fmla="*/ 8907 w 10000"/>
              <a:gd name="connsiteY33-2770" fmla="*/ 5958 h 10000"/>
              <a:gd name="connsiteX34-2771" fmla="*/ 8907 w 10000"/>
              <a:gd name="connsiteY34-2772" fmla="*/ 6078 h 10000"/>
              <a:gd name="connsiteX35-2773" fmla="*/ 8907 w 10000"/>
              <a:gd name="connsiteY35-2774" fmla="*/ 6183 h 10000"/>
              <a:gd name="connsiteX36-2775" fmla="*/ 9125 w 10000"/>
              <a:gd name="connsiteY36-2776" fmla="*/ 6303 h 10000"/>
              <a:gd name="connsiteX37-2777" fmla="*/ 9125 w 10000"/>
              <a:gd name="connsiteY37-2778" fmla="*/ 6542 h 10000"/>
              <a:gd name="connsiteX38-2779" fmla="*/ 9125 w 10000"/>
              <a:gd name="connsiteY38-2780" fmla="*/ 6783 h 10000"/>
              <a:gd name="connsiteX39-2781" fmla="*/ 9345 w 10000"/>
              <a:gd name="connsiteY39-2782" fmla="*/ 7021 h 10000"/>
              <a:gd name="connsiteX40-2783" fmla="*/ 9345 w 10000"/>
              <a:gd name="connsiteY40-2784" fmla="*/ 7620 h 10000"/>
              <a:gd name="connsiteX41-2785" fmla="*/ 9563 w 10000"/>
              <a:gd name="connsiteY41-2786" fmla="*/ 8099 h 10000"/>
              <a:gd name="connsiteX42-2787" fmla="*/ 9782 w 10000"/>
              <a:gd name="connsiteY42-2788" fmla="*/ 8458 h 10000"/>
              <a:gd name="connsiteX43-2789" fmla="*/ 10000 w 10000"/>
              <a:gd name="connsiteY43-2790" fmla="*/ 8698 h 10000"/>
              <a:gd name="connsiteX44-2791" fmla="*/ 10000 w 10000"/>
              <a:gd name="connsiteY44-2792" fmla="*/ 8817 h 10000"/>
              <a:gd name="connsiteX45-2793" fmla="*/ 10000 w 10000"/>
              <a:gd name="connsiteY45-2794" fmla="*/ 8937 h 10000"/>
              <a:gd name="connsiteX46-2795" fmla="*/ 10000 w 10000"/>
              <a:gd name="connsiteY46-2796" fmla="*/ 9042 h 10000"/>
              <a:gd name="connsiteX47-2797" fmla="*/ 9782 w 10000"/>
              <a:gd name="connsiteY47-2798" fmla="*/ 9163 h 10000"/>
              <a:gd name="connsiteX48-2799" fmla="*/ 9563 w 10000"/>
              <a:gd name="connsiteY48-2800" fmla="*/ 9281 h 10000"/>
              <a:gd name="connsiteX49-2801" fmla="*/ 9345 w 10000"/>
              <a:gd name="connsiteY49-2802" fmla="*/ 9402 h 10000"/>
              <a:gd name="connsiteX50-2803" fmla="*/ 8907 w 10000"/>
              <a:gd name="connsiteY50-2804" fmla="*/ 9521 h 10000"/>
              <a:gd name="connsiteX51-2805" fmla="*/ 8470 w 10000"/>
              <a:gd name="connsiteY51-2806" fmla="*/ 9640 h 10000"/>
              <a:gd name="connsiteX52-2807" fmla="*/ 7623 w 10000"/>
              <a:gd name="connsiteY52-2808" fmla="*/ 9881 h 10000"/>
              <a:gd name="connsiteX53-2809" fmla="*/ 6749 w 10000"/>
              <a:gd name="connsiteY53-2810" fmla="*/ 10000 h 10000"/>
              <a:gd name="connsiteX54-2811" fmla="*/ 5874 w 10000"/>
              <a:gd name="connsiteY54-2812" fmla="*/ 10000 h 10000"/>
              <a:gd name="connsiteX55-2813" fmla="*/ 5219 w 10000"/>
              <a:gd name="connsiteY55-2814" fmla="*/ 10000 h 10000"/>
              <a:gd name="connsiteX56-2815" fmla="*/ 4563 w 10000"/>
              <a:gd name="connsiteY56-2816" fmla="*/ 10000 h 10000"/>
              <a:gd name="connsiteX57-2817" fmla="*/ 4126 w 10000"/>
              <a:gd name="connsiteY57-2818" fmla="*/ 10000 h 10000"/>
              <a:gd name="connsiteX58-2819" fmla="*/ 3469 w 10000"/>
              <a:gd name="connsiteY58-2820" fmla="*/ 10000 h 10000"/>
              <a:gd name="connsiteX59-2821" fmla="*/ 3033 w 10000"/>
              <a:gd name="connsiteY59-2822" fmla="*/ 9881 h 10000"/>
              <a:gd name="connsiteX60-2823" fmla="*/ 2596 w 10000"/>
              <a:gd name="connsiteY60-2824" fmla="*/ 9881 h 10000"/>
              <a:gd name="connsiteX61-2825" fmla="*/ 2186 w 10000"/>
              <a:gd name="connsiteY61-2826" fmla="*/ 9761 h 10000"/>
              <a:gd name="connsiteX62-2827" fmla="*/ 1748 w 10000"/>
              <a:gd name="connsiteY62-2828" fmla="*/ 9640 h 10000"/>
              <a:gd name="connsiteX63-2829" fmla="*/ 1530 w 10000"/>
              <a:gd name="connsiteY63-2830" fmla="*/ 9521 h 10000"/>
              <a:gd name="connsiteX64-2831" fmla="*/ 1093 w 10000"/>
              <a:gd name="connsiteY64-2832" fmla="*/ 9281 h 10000"/>
              <a:gd name="connsiteX65-2833" fmla="*/ 875 w 10000"/>
              <a:gd name="connsiteY65-2834" fmla="*/ 9042 h 10000"/>
              <a:gd name="connsiteX66-2835" fmla="*/ 655 w 10000"/>
              <a:gd name="connsiteY66-2836" fmla="*/ 8698 h 10000"/>
              <a:gd name="connsiteX67-2837" fmla="*/ 437 w 10000"/>
              <a:gd name="connsiteY67-2838" fmla="*/ 8458 h 10000"/>
              <a:gd name="connsiteX68-2839" fmla="*/ 218 w 10000"/>
              <a:gd name="connsiteY68-2840" fmla="*/ 8218 h 10000"/>
              <a:gd name="connsiteX69-2841" fmla="*/ 218 w 10000"/>
              <a:gd name="connsiteY69-2842" fmla="*/ 7980 h 10000"/>
              <a:gd name="connsiteX70-2843" fmla="*/ 0 w 10000"/>
              <a:gd name="connsiteY70-2844" fmla="*/ 7740 h 10000"/>
              <a:gd name="connsiteX71-2845" fmla="*/ 0 w 10000"/>
              <a:gd name="connsiteY71-2846" fmla="*/ 7380 h 10000"/>
              <a:gd name="connsiteX72-2847" fmla="*/ 0 w 10000"/>
              <a:gd name="connsiteY72-2848" fmla="*/ 7141 h 10000"/>
              <a:gd name="connsiteX73-2849" fmla="*/ 0 w 10000"/>
              <a:gd name="connsiteY73-2850" fmla="*/ 6661 h 10000"/>
              <a:gd name="connsiteX74-2851" fmla="*/ 0 w 10000"/>
              <a:gd name="connsiteY74-2852" fmla="*/ 6303 h 10000"/>
              <a:gd name="connsiteX75-2853" fmla="*/ 0 w 10000"/>
              <a:gd name="connsiteY75-2854" fmla="*/ 5838 h 10000"/>
              <a:gd name="connsiteX76-2855" fmla="*/ 0 w 10000"/>
              <a:gd name="connsiteY76-2856" fmla="*/ 3923 h 10000"/>
              <a:gd name="connsiteX77-2857" fmla="*/ 0 w 10000"/>
              <a:gd name="connsiteY77-2858" fmla="*/ 2023 h 10000"/>
              <a:gd name="connsiteX78-2859" fmla="*/ 0 w 10000"/>
              <a:gd name="connsiteY78-2860" fmla="*/ 1542 h 10000"/>
              <a:gd name="connsiteX79-2861" fmla="*/ 0 w 10000"/>
              <a:gd name="connsiteY79-2862" fmla="*/ 1184 h 10000"/>
              <a:gd name="connsiteX80-2863" fmla="*/ 0 w 10000"/>
              <a:gd name="connsiteY80-2864" fmla="*/ 826 h 10000"/>
              <a:gd name="connsiteX81-2865" fmla="*/ 0 w 10000"/>
              <a:gd name="connsiteY81-2866" fmla="*/ 465 h 10000"/>
              <a:gd name="connsiteX82-2867" fmla="*/ 0 w 10000"/>
              <a:gd name="connsiteY82-2868" fmla="*/ 240 h 10000"/>
              <a:gd name="connsiteX83-2869" fmla="*/ 0 w 10000"/>
              <a:gd name="connsiteY83-2870" fmla="*/ 0 h 10000"/>
              <a:gd name="connsiteX84-2871" fmla="*/ 1530 w 10000"/>
              <a:gd name="connsiteY84-2872" fmla="*/ 704 h 10000"/>
              <a:gd name="connsiteX85-2873" fmla="*/ 1311 w 10000"/>
              <a:gd name="connsiteY85-2874" fmla="*/ 1064 h 10000"/>
              <a:gd name="connsiteX86-2875" fmla="*/ 1311 w 10000"/>
              <a:gd name="connsiteY86-2876" fmla="*/ 1663 h 10000"/>
              <a:gd name="connsiteX87-2877" fmla="*/ 1093 w 10000"/>
              <a:gd name="connsiteY87-2878" fmla="*/ 2261 h 10000"/>
              <a:gd name="connsiteX88-2879" fmla="*/ 1093 w 10000"/>
              <a:gd name="connsiteY88-2880" fmla="*/ 2261 h 10000"/>
              <a:gd name="connsiteX0-2881" fmla="*/ 1093 w 10000"/>
              <a:gd name="connsiteY0-2882" fmla="*/ 2021 h 9760"/>
              <a:gd name="connsiteX1-2883" fmla="*/ 1093 w 10000"/>
              <a:gd name="connsiteY1-2884" fmla="*/ 2620 h 9760"/>
              <a:gd name="connsiteX2-2885" fmla="*/ 1093 w 10000"/>
              <a:gd name="connsiteY2-2886" fmla="*/ 3203 h 9760"/>
              <a:gd name="connsiteX3-2887" fmla="*/ 1093 w 10000"/>
              <a:gd name="connsiteY3-2888" fmla="*/ 3803 h 9760"/>
              <a:gd name="connsiteX4-2889" fmla="*/ 1093 w 10000"/>
              <a:gd name="connsiteY4-2890" fmla="*/ 4281 h 9760"/>
              <a:gd name="connsiteX5-2891" fmla="*/ 875 w 10000"/>
              <a:gd name="connsiteY5-2892" fmla="*/ 4761 h 9760"/>
              <a:gd name="connsiteX6-2893" fmla="*/ 875 w 10000"/>
              <a:gd name="connsiteY6-2894" fmla="*/ 5360 h 9760"/>
              <a:gd name="connsiteX7-2895" fmla="*/ 1093 w 10000"/>
              <a:gd name="connsiteY7-2896" fmla="*/ 6543 h 9760"/>
              <a:gd name="connsiteX8-2897" fmla="*/ 1093 w 10000"/>
              <a:gd name="connsiteY8-2898" fmla="*/ 7020 h 9760"/>
              <a:gd name="connsiteX9-2899" fmla="*/ 1311 w 10000"/>
              <a:gd name="connsiteY9-2900" fmla="*/ 7500 h 9760"/>
              <a:gd name="connsiteX10-2901" fmla="*/ 1530 w 10000"/>
              <a:gd name="connsiteY10-2902" fmla="*/ 7859 h 9760"/>
              <a:gd name="connsiteX11-2903" fmla="*/ 1748 w 10000"/>
              <a:gd name="connsiteY11-2904" fmla="*/ 8218 h 9760"/>
              <a:gd name="connsiteX12-2905" fmla="*/ 1967 w 10000"/>
              <a:gd name="connsiteY12-2906" fmla="*/ 8338 h 9760"/>
              <a:gd name="connsiteX13-2907" fmla="*/ 2405 w 10000"/>
              <a:gd name="connsiteY13-2908" fmla="*/ 8577 h 9760"/>
              <a:gd name="connsiteX14-2909" fmla="*/ 3033 w 10000"/>
              <a:gd name="connsiteY14-2910" fmla="*/ 8577 h 9760"/>
              <a:gd name="connsiteX15-2911" fmla="*/ 3689 w 10000"/>
              <a:gd name="connsiteY15-2912" fmla="*/ 8697 h 9760"/>
              <a:gd name="connsiteX16-2913" fmla="*/ 4344 w 10000"/>
              <a:gd name="connsiteY16-2914" fmla="*/ 8697 h 9760"/>
              <a:gd name="connsiteX17-2915" fmla="*/ 4999 w 10000"/>
              <a:gd name="connsiteY17-2916" fmla="*/ 8697 h 9760"/>
              <a:gd name="connsiteX18-2917" fmla="*/ 5656 w 10000"/>
              <a:gd name="connsiteY18-2918" fmla="*/ 8697 h 9760"/>
              <a:gd name="connsiteX19-2919" fmla="*/ 6311 w 10000"/>
              <a:gd name="connsiteY19-2920" fmla="*/ 8697 h 9760"/>
              <a:gd name="connsiteX20-2921" fmla="*/ 6749 w 10000"/>
              <a:gd name="connsiteY20-2922" fmla="*/ 8577 h 9760"/>
              <a:gd name="connsiteX21-2923" fmla="*/ 7404 w 10000"/>
              <a:gd name="connsiteY21-2924" fmla="*/ 8338 h 9760"/>
              <a:gd name="connsiteX22-2925" fmla="*/ 7623 w 10000"/>
              <a:gd name="connsiteY22-2926" fmla="*/ 8218 h 9760"/>
              <a:gd name="connsiteX23-2927" fmla="*/ 7814 w 10000"/>
              <a:gd name="connsiteY23-2928" fmla="*/ 7978 h 9760"/>
              <a:gd name="connsiteX24-2929" fmla="*/ 8033 w 10000"/>
              <a:gd name="connsiteY24-2930" fmla="*/ 7618 h 9760"/>
              <a:gd name="connsiteX25-2931" fmla="*/ 8252 w 10000"/>
              <a:gd name="connsiteY25-2932" fmla="*/ 7261 h 9760"/>
              <a:gd name="connsiteX26-2933" fmla="*/ 8470 w 10000"/>
              <a:gd name="connsiteY26-2934" fmla="*/ 6901 h 9760"/>
              <a:gd name="connsiteX27-2935" fmla="*/ 8470 w 10000"/>
              <a:gd name="connsiteY27-2936" fmla="*/ 6543 h 9760"/>
              <a:gd name="connsiteX28-2937" fmla="*/ 8470 w 10000"/>
              <a:gd name="connsiteY28-2938" fmla="*/ 6182 h 9760"/>
              <a:gd name="connsiteX29-2939" fmla="*/ 8688 w 10000"/>
              <a:gd name="connsiteY29-2940" fmla="*/ 5838 h 9760"/>
              <a:gd name="connsiteX30-2941" fmla="*/ 8688 w 10000"/>
              <a:gd name="connsiteY30-2942" fmla="*/ 5718 h 9760"/>
              <a:gd name="connsiteX31-2943" fmla="*/ 8907 w 10000"/>
              <a:gd name="connsiteY31-2944" fmla="*/ 5598 h 9760"/>
              <a:gd name="connsiteX32-2945" fmla="*/ 8907 w 10000"/>
              <a:gd name="connsiteY32-2946" fmla="*/ 5598 h 9760"/>
              <a:gd name="connsiteX33-2947" fmla="*/ 8907 w 10000"/>
              <a:gd name="connsiteY33-2948" fmla="*/ 5718 h 9760"/>
              <a:gd name="connsiteX34-2949" fmla="*/ 8907 w 10000"/>
              <a:gd name="connsiteY34-2950" fmla="*/ 5838 h 9760"/>
              <a:gd name="connsiteX35-2951" fmla="*/ 8907 w 10000"/>
              <a:gd name="connsiteY35-2952" fmla="*/ 5943 h 9760"/>
              <a:gd name="connsiteX36-2953" fmla="*/ 9125 w 10000"/>
              <a:gd name="connsiteY36-2954" fmla="*/ 6063 h 9760"/>
              <a:gd name="connsiteX37-2955" fmla="*/ 9125 w 10000"/>
              <a:gd name="connsiteY37-2956" fmla="*/ 6302 h 9760"/>
              <a:gd name="connsiteX38-2957" fmla="*/ 9125 w 10000"/>
              <a:gd name="connsiteY38-2958" fmla="*/ 6543 h 9760"/>
              <a:gd name="connsiteX39-2959" fmla="*/ 9345 w 10000"/>
              <a:gd name="connsiteY39-2960" fmla="*/ 6781 h 9760"/>
              <a:gd name="connsiteX40-2961" fmla="*/ 9345 w 10000"/>
              <a:gd name="connsiteY40-2962" fmla="*/ 7380 h 9760"/>
              <a:gd name="connsiteX41-2963" fmla="*/ 9563 w 10000"/>
              <a:gd name="connsiteY41-2964" fmla="*/ 7859 h 9760"/>
              <a:gd name="connsiteX42-2965" fmla="*/ 9782 w 10000"/>
              <a:gd name="connsiteY42-2966" fmla="*/ 8218 h 9760"/>
              <a:gd name="connsiteX43-2967" fmla="*/ 10000 w 10000"/>
              <a:gd name="connsiteY43-2968" fmla="*/ 8458 h 9760"/>
              <a:gd name="connsiteX44-2969" fmla="*/ 10000 w 10000"/>
              <a:gd name="connsiteY44-2970" fmla="*/ 8577 h 9760"/>
              <a:gd name="connsiteX45-2971" fmla="*/ 10000 w 10000"/>
              <a:gd name="connsiteY45-2972" fmla="*/ 8697 h 9760"/>
              <a:gd name="connsiteX46-2973" fmla="*/ 10000 w 10000"/>
              <a:gd name="connsiteY46-2974" fmla="*/ 8802 h 9760"/>
              <a:gd name="connsiteX47-2975" fmla="*/ 9782 w 10000"/>
              <a:gd name="connsiteY47-2976" fmla="*/ 8923 h 9760"/>
              <a:gd name="connsiteX48-2977" fmla="*/ 9563 w 10000"/>
              <a:gd name="connsiteY48-2978" fmla="*/ 9041 h 9760"/>
              <a:gd name="connsiteX49-2979" fmla="*/ 9345 w 10000"/>
              <a:gd name="connsiteY49-2980" fmla="*/ 9162 h 9760"/>
              <a:gd name="connsiteX50-2981" fmla="*/ 8907 w 10000"/>
              <a:gd name="connsiteY50-2982" fmla="*/ 9281 h 9760"/>
              <a:gd name="connsiteX51-2983" fmla="*/ 8470 w 10000"/>
              <a:gd name="connsiteY51-2984" fmla="*/ 9400 h 9760"/>
              <a:gd name="connsiteX52-2985" fmla="*/ 7623 w 10000"/>
              <a:gd name="connsiteY52-2986" fmla="*/ 9641 h 9760"/>
              <a:gd name="connsiteX53-2987" fmla="*/ 6749 w 10000"/>
              <a:gd name="connsiteY53-2988" fmla="*/ 9760 h 9760"/>
              <a:gd name="connsiteX54-2989" fmla="*/ 5874 w 10000"/>
              <a:gd name="connsiteY54-2990" fmla="*/ 9760 h 9760"/>
              <a:gd name="connsiteX55-2991" fmla="*/ 5219 w 10000"/>
              <a:gd name="connsiteY55-2992" fmla="*/ 9760 h 9760"/>
              <a:gd name="connsiteX56-2993" fmla="*/ 4563 w 10000"/>
              <a:gd name="connsiteY56-2994" fmla="*/ 9760 h 9760"/>
              <a:gd name="connsiteX57-2995" fmla="*/ 4126 w 10000"/>
              <a:gd name="connsiteY57-2996" fmla="*/ 9760 h 9760"/>
              <a:gd name="connsiteX58-2997" fmla="*/ 3469 w 10000"/>
              <a:gd name="connsiteY58-2998" fmla="*/ 9760 h 9760"/>
              <a:gd name="connsiteX59-2999" fmla="*/ 3033 w 10000"/>
              <a:gd name="connsiteY59-3000" fmla="*/ 9641 h 9760"/>
              <a:gd name="connsiteX60-3001" fmla="*/ 2596 w 10000"/>
              <a:gd name="connsiteY60-3002" fmla="*/ 9641 h 9760"/>
              <a:gd name="connsiteX61-3003" fmla="*/ 2186 w 10000"/>
              <a:gd name="connsiteY61-3004" fmla="*/ 9521 h 9760"/>
              <a:gd name="connsiteX62-3005" fmla="*/ 1748 w 10000"/>
              <a:gd name="connsiteY62-3006" fmla="*/ 9400 h 9760"/>
              <a:gd name="connsiteX63-3007" fmla="*/ 1530 w 10000"/>
              <a:gd name="connsiteY63-3008" fmla="*/ 9281 h 9760"/>
              <a:gd name="connsiteX64-3009" fmla="*/ 1093 w 10000"/>
              <a:gd name="connsiteY64-3010" fmla="*/ 9041 h 9760"/>
              <a:gd name="connsiteX65-3011" fmla="*/ 875 w 10000"/>
              <a:gd name="connsiteY65-3012" fmla="*/ 8802 h 9760"/>
              <a:gd name="connsiteX66-3013" fmla="*/ 655 w 10000"/>
              <a:gd name="connsiteY66-3014" fmla="*/ 8458 h 9760"/>
              <a:gd name="connsiteX67-3015" fmla="*/ 437 w 10000"/>
              <a:gd name="connsiteY67-3016" fmla="*/ 8218 h 9760"/>
              <a:gd name="connsiteX68-3017" fmla="*/ 218 w 10000"/>
              <a:gd name="connsiteY68-3018" fmla="*/ 7978 h 9760"/>
              <a:gd name="connsiteX69-3019" fmla="*/ 218 w 10000"/>
              <a:gd name="connsiteY69-3020" fmla="*/ 7740 h 9760"/>
              <a:gd name="connsiteX70-3021" fmla="*/ 0 w 10000"/>
              <a:gd name="connsiteY70-3022" fmla="*/ 7500 h 9760"/>
              <a:gd name="connsiteX71-3023" fmla="*/ 0 w 10000"/>
              <a:gd name="connsiteY71-3024" fmla="*/ 7140 h 9760"/>
              <a:gd name="connsiteX72-3025" fmla="*/ 0 w 10000"/>
              <a:gd name="connsiteY72-3026" fmla="*/ 6901 h 9760"/>
              <a:gd name="connsiteX73-3027" fmla="*/ 0 w 10000"/>
              <a:gd name="connsiteY73-3028" fmla="*/ 6421 h 9760"/>
              <a:gd name="connsiteX74-3029" fmla="*/ 0 w 10000"/>
              <a:gd name="connsiteY74-3030" fmla="*/ 6063 h 9760"/>
              <a:gd name="connsiteX75-3031" fmla="*/ 0 w 10000"/>
              <a:gd name="connsiteY75-3032" fmla="*/ 5598 h 9760"/>
              <a:gd name="connsiteX76-3033" fmla="*/ 0 w 10000"/>
              <a:gd name="connsiteY76-3034" fmla="*/ 3683 h 9760"/>
              <a:gd name="connsiteX77-3035" fmla="*/ 0 w 10000"/>
              <a:gd name="connsiteY77-3036" fmla="*/ 1783 h 9760"/>
              <a:gd name="connsiteX78-3037" fmla="*/ 0 w 10000"/>
              <a:gd name="connsiteY78-3038" fmla="*/ 1302 h 9760"/>
              <a:gd name="connsiteX79-3039" fmla="*/ 0 w 10000"/>
              <a:gd name="connsiteY79-3040" fmla="*/ 944 h 9760"/>
              <a:gd name="connsiteX80-3041" fmla="*/ 0 w 10000"/>
              <a:gd name="connsiteY80-3042" fmla="*/ 586 h 9760"/>
              <a:gd name="connsiteX81-3043" fmla="*/ 0 w 10000"/>
              <a:gd name="connsiteY81-3044" fmla="*/ 225 h 9760"/>
              <a:gd name="connsiteX82-3045" fmla="*/ 0 w 10000"/>
              <a:gd name="connsiteY82-3046" fmla="*/ 0 h 9760"/>
              <a:gd name="connsiteX83-3047" fmla="*/ 1530 w 10000"/>
              <a:gd name="connsiteY83-3048" fmla="*/ 464 h 9760"/>
              <a:gd name="connsiteX84-3049" fmla="*/ 1311 w 10000"/>
              <a:gd name="connsiteY84-3050" fmla="*/ 824 h 9760"/>
              <a:gd name="connsiteX85-3051" fmla="*/ 1311 w 10000"/>
              <a:gd name="connsiteY85-3052" fmla="*/ 1423 h 9760"/>
              <a:gd name="connsiteX86-3053" fmla="*/ 1093 w 10000"/>
              <a:gd name="connsiteY86-3054" fmla="*/ 2021 h 9760"/>
              <a:gd name="connsiteX87-3055" fmla="*/ 1093 w 10000"/>
              <a:gd name="connsiteY87-3056" fmla="*/ 2021 h 9760"/>
              <a:gd name="connsiteX0-3057" fmla="*/ 1093 w 10000"/>
              <a:gd name="connsiteY0-3058" fmla="*/ 1840 h 9769"/>
              <a:gd name="connsiteX1-3059" fmla="*/ 1093 w 10000"/>
              <a:gd name="connsiteY1-3060" fmla="*/ 2453 h 9769"/>
              <a:gd name="connsiteX2-3061" fmla="*/ 1093 w 10000"/>
              <a:gd name="connsiteY2-3062" fmla="*/ 3051 h 9769"/>
              <a:gd name="connsiteX3-3063" fmla="*/ 1093 w 10000"/>
              <a:gd name="connsiteY3-3064" fmla="*/ 3666 h 9769"/>
              <a:gd name="connsiteX4-3065" fmla="*/ 1093 w 10000"/>
              <a:gd name="connsiteY4-3066" fmla="*/ 4155 h 9769"/>
              <a:gd name="connsiteX5-3067" fmla="*/ 875 w 10000"/>
              <a:gd name="connsiteY5-3068" fmla="*/ 4647 h 9769"/>
              <a:gd name="connsiteX6-3069" fmla="*/ 875 w 10000"/>
              <a:gd name="connsiteY6-3070" fmla="*/ 5261 h 9769"/>
              <a:gd name="connsiteX7-3071" fmla="*/ 1093 w 10000"/>
              <a:gd name="connsiteY7-3072" fmla="*/ 6473 h 9769"/>
              <a:gd name="connsiteX8-3073" fmla="*/ 1093 w 10000"/>
              <a:gd name="connsiteY8-3074" fmla="*/ 6962 h 9769"/>
              <a:gd name="connsiteX9-3075" fmla="*/ 1311 w 10000"/>
              <a:gd name="connsiteY9-3076" fmla="*/ 7453 h 9769"/>
              <a:gd name="connsiteX10-3077" fmla="*/ 1530 w 10000"/>
              <a:gd name="connsiteY10-3078" fmla="*/ 7821 h 9769"/>
              <a:gd name="connsiteX11-3079" fmla="*/ 1748 w 10000"/>
              <a:gd name="connsiteY11-3080" fmla="*/ 8189 h 9769"/>
              <a:gd name="connsiteX12-3081" fmla="*/ 1967 w 10000"/>
              <a:gd name="connsiteY12-3082" fmla="*/ 8312 h 9769"/>
              <a:gd name="connsiteX13-3083" fmla="*/ 2405 w 10000"/>
              <a:gd name="connsiteY13-3084" fmla="*/ 8557 h 9769"/>
              <a:gd name="connsiteX14-3085" fmla="*/ 3033 w 10000"/>
              <a:gd name="connsiteY14-3086" fmla="*/ 8557 h 9769"/>
              <a:gd name="connsiteX15-3087" fmla="*/ 3689 w 10000"/>
              <a:gd name="connsiteY15-3088" fmla="*/ 8680 h 9769"/>
              <a:gd name="connsiteX16-3089" fmla="*/ 4344 w 10000"/>
              <a:gd name="connsiteY16-3090" fmla="*/ 8680 h 9769"/>
              <a:gd name="connsiteX17-3091" fmla="*/ 4999 w 10000"/>
              <a:gd name="connsiteY17-3092" fmla="*/ 8680 h 9769"/>
              <a:gd name="connsiteX18-3093" fmla="*/ 5656 w 10000"/>
              <a:gd name="connsiteY18-3094" fmla="*/ 8680 h 9769"/>
              <a:gd name="connsiteX19-3095" fmla="*/ 6311 w 10000"/>
              <a:gd name="connsiteY19-3096" fmla="*/ 8680 h 9769"/>
              <a:gd name="connsiteX20-3097" fmla="*/ 6749 w 10000"/>
              <a:gd name="connsiteY20-3098" fmla="*/ 8557 h 9769"/>
              <a:gd name="connsiteX21-3099" fmla="*/ 7404 w 10000"/>
              <a:gd name="connsiteY21-3100" fmla="*/ 8312 h 9769"/>
              <a:gd name="connsiteX22-3101" fmla="*/ 7623 w 10000"/>
              <a:gd name="connsiteY22-3102" fmla="*/ 8189 h 9769"/>
              <a:gd name="connsiteX23-3103" fmla="*/ 7814 w 10000"/>
              <a:gd name="connsiteY23-3104" fmla="*/ 7943 h 9769"/>
              <a:gd name="connsiteX24-3105" fmla="*/ 8033 w 10000"/>
              <a:gd name="connsiteY24-3106" fmla="*/ 7574 h 9769"/>
              <a:gd name="connsiteX25-3107" fmla="*/ 8252 w 10000"/>
              <a:gd name="connsiteY25-3108" fmla="*/ 7209 h 9769"/>
              <a:gd name="connsiteX26-3109" fmla="*/ 8470 w 10000"/>
              <a:gd name="connsiteY26-3110" fmla="*/ 6840 h 9769"/>
              <a:gd name="connsiteX27-3111" fmla="*/ 8470 w 10000"/>
              <a:gd name="connsiteY27-3112" fmla="*/ 6473 h 9769"/>
              <a:gd name="connsiteX28-3113" fmla="*/ 8470 w 10000"/>
              <a:gd name="connsiteY28-3114" fmla="*/ 6103 h 9769"/>
              <a:gd name="connsiteX29-3115" fmla="*/ 8688 w 10000"/>
              <a:gd name="connsiteY29-3116" fmla="*/ 5751 h 9769"/>
              <a:gd name="connsiteX30-3117" fmla="*/ 8688 w 10000"/>
              <a:gd name="connsiteY30-3118" fmla="*/ 5628 h 9769"/>
              <a:gd name="connsiteX31-3119" fmla="*/ 8907 w 10000"/>
              <a:gd name="connsiteY31-3120" fmla="*/ 5505 h 9769"/>
              <a:gd name="connsiteX32-3121" fmla="*/ 8907 w 10000"/>
              <a:gd name="connsiteY32-3122" fmla="*/ 5505 h 9769"/>
              <a:gd name="connsiteX33-3123" fmla="*/ 8907 w 10000"/>
              <a:gd name="connsiteY33-3124" fmla="*/ 5628 h 9769"/>
              <a:gd name="connsiteX34-3125" fmla="*/ 8907 w 10000"/>
              <a:gd name="connsiteY34-3126" fmla="*/ 5751 h 9769"/>
              <a:gd name="connsiteX35-3127" fmla="*/ 8907 w 10000"/>
              <a:gd name="connsiteY35-3128" fmla="*/ 5858 h 9769"/>
              <a:gd name="connsiteX36-3129" fmla="*/ 9125 w 10000"/>
              <a:gd name="connsiteY36-3130" fmla="*/ 5981 h 9769"/>
              <a:gd name="connsiteX37-3131" fmla="*/ 9125 w 10000"/>
              <a:gd name="connsiteY37-3132" fmla="*/ 6226 h 9769"/>
              <a:gd name="connsiteX38-3133" fmla="*/ 9125 w 10000"/>
              <a:gd name="connsiteY38-3134" fmla="*/ 6473 h 9769"/>
              <a:gd name="connsiteX39-3135" fmla="*/ 9345 w 10000"/>
              <a:gd name="connsiteY39-3136" fmla="*/ 6717 h 9769"/>
              <a:gd name="connsiteX40-3137" fmla="*/ 9345 w 10000"/>
              <a:gd name="connsiteY40-3138" fmla="*/ 7330 h 9769"/>
              <a:gd name="connsiteX41-3139" fmla="*/ 9563 w 10000"/>
              <a:gd name="connsiteY41-3140" fmla="*/ 7821 h 9769"/>
              <a:gd name="connsiteX42-3141" fmla="*/ 9782 w 10000"/>
              <a:gd name="connsiteY42-3142" fmla="*/ 8189 h 9769"/>
              <a:gd name="connsiteX43-3143" fmla="*/ 10000 w 10000"/>
              <a:gd name="connsiteY43-3144" fmla="*/ 8435 h 9769"/>
              <a:gd name="connsiteX44-3145" fmla="*/ 10000 w 10000"/>
              <a:gd name="connsiteY44-3146" fmla="*/ 8557 h 9769"/>
              <a:gd name="connsiteX45-3147" fmla="*/ 10000 w 10000"/>
              <a:gd name="connsiteY45-3148" fmla="*/ 8680 h 9769"/>
              <a:gd name="connsiteX46-3149" fmla="*/ 10000 w 10000"/>
              <a:gd name="connsiteY46-3150" fmla="*/ 8787 h 9769"/>
              <a:gd name="connsiteX47-3151" fmla="*/ 9782 w 10000"/>
              <a:gd name="connsiteY47-3152" fmla="*/ 8911 h 9769"/>
              <a:gd name="connsiteX48-3153" fmla="*/ 9563 w 10000"/>
              <a:gd name="connsiteY48-3154" fmla="*/ 9032 h 9769"/>
              <a:gd name="connsiteX49-3155" fmla="*/ 9345 w 10000"/>
              <a:gd name="connsiteY49-3156" fmla="*/ 9156 h 9769"/>
              <a:gd name="connsiteX50-3157" fmla="*/ 8907 w 10000"/>
              <a:gd name="connsiteY50-3158" fmla="*/ 9278 h 9769"/>
              <a:gd name="connsiteX51-3159" fmla="*/ 8470 w 10000"/>
              <a:gd name="connsiteY51-3160" fmla="*/ 9400 h 9769"/>
              <a:gd name="connsiteX52-3161" fmla="*/ 7623 w 10000"/>
              <a:gd name="connsiteY52-3162" fmla="*/ 9647 h 9769"/>
              <a:gd name="connsiteX53-3163" fmla="*/ 6749 w 10000"/>
              <a:gd name="connsiteY53-3164" fmla="*/ 9769 h 9769"/>
              <a:gd name="connsiteX54-3165" fmla="*/ 5874 w 10000"/>
              <a:gd name="connsiteY54-3166" fmla="*/ 9769 h 9769"/>
              <a:gd name="connsiteX55-3167" fmla="*/ 5219 w 10000"/>
              <a:gd name="connsiteY55-3168" fmla="*/ 9769 h 9769"/>
              <a:gd name="connsiteX56-3169" fmla="*/ 4563 w 10000"/>
              <a:gd name="connsiteY56-3170" fmla="*/ 9769 h 9769"/>
              <a:gd name="connsiteX57-3171" fmla="*/ 4126 w 10000"/>
              <a:gd name="connsiteY57-3172" fmla="*/ 9769 h 9769"/>
              <a:gd name="connsiteX58-3173" fmla="*/ 3469 w 10000"/>
              <a:gd name="connsiteY58-3174" fmla="*/ 9769 h 9769"/>
              <a:gd name="connsiteX59-3175" fmla="*/ 3033 w 10000"/>
              <a:gd name="connsiteY59-3176" fmla="*/ 9647 h 9769"/>
              <a:gd name="connsiteX60-3177" fmla="*/ 2596 w 10000"/>
              <a:gd name="connsiteY60-3178" fmla="*/ 9647 h 9769"/>
              <a:gd name="connsiteX61-3179" fmla="*/ 2186 w 10000"/>
              <a:gd name="connsiteY61-3180" fmla="*/ 9524 h 9769"/>
              <a:gd name="connsiteX62-3181" fmla="*/ 1748 w 10000"/>
              <a:gd name="connsiteY62-3182" fmla="*/ 9400 h 9769"/>
              <a:gd name="connsiteX63-3183" fmla="*/ 1530 w 10000"/>
              <a:gd name="connsiteY63-3184" fmla="*/ 9278 h 9769"/>
              <a:gd name="connsiteX64-3185" fmla="*/ 1093 w 10000"/>
              <a:gd name="connsiteY64-3186" fmla="*/ 9032 h 9769"/>
              <a:gd name="connsiteX65-3187" fmla="*/ 875 w 10000"/>
              <a:gd name="connsiteY65-3188" fmla="*/ 8787 h 9769"/>
              <a:gd name="connsiteX66-3189" fmla="*/ 655 w 10000"/>
              <a:gd name="connsiteY66-3190" fmla="*/ 8435 h 9769"/>
              <a:gd name="connsiteX67-3191" fmla="*/ 437 w 10000"/>
              <a:gd name="connsiteY67-3192" fmla="*/ 8189 h 9769"/>
              <a:gd name="connsiteX68-3193" fmla="*/ 218 w 10000"/>
              <a:gd name="connsiteY68-3194" fmla="*/ 7943 h 9769"/>
              <a:gd name="connsiteX69-3195" fmla="*/ 218 w 10000"/>
              <a:gd name="connsiteY69-3196" fmla="*/ 7699 h 9769"/>
              <a:gd name="connsiteX70-3197" fmla="*/ 0 w 10000"/>
              <a:gd name="connsiteY70-3198" fmla="*/ 7453 h 9769"/>
              <a:gd name="connsiteX71-3199" fmla="*/ 0 w 10000"/>
              <a:gd name="connsiteY71-3200" fmla="*/ 7085 h 9769"/>
              <a:gd name="connsiteX72-3201" fmla="*/ 0 w 10000"/>
              <a:gd name="connsiteY72-3202" fmla="*/ 6840 h 9769"/>
              <a:gd name="connsiteX73-3203" fmla="*/ 0 w 10000"/>
              <a:gd name="connsiteY73-3204" fmla="*/ 6348 h 9769"/>
              <a:gd name="connsiteX74-3205" fmla="*/ 0 w 10000"/>
              <a:gd name="connsiteY74-3206" fmla="*/ 5981 h 9769"/>
              <a:gd name="connsiteX75-3207" fmla="*/ 0 w 10000"/>
              <a:gd name="connsiteY75-3208" fmla="*/ 5505 h 9769"/>
              <a:gd name="connsiteX76-3209" fmla="*/ 0 w 10000"/>
              <a:gd name="connsiteY76-3210" fmla="*/ 3543 h 9769"/>
              <a:gd name="connsiteX77-3211" fmla="*/ 0 w 10000"/>
              <a:gd name="connsiteY77-3212" fmla="*/ 1596 h 9769"/>
              <a:gd name="connsiteX78-3213" fmla="*/ 0 w 10000"/>
              <a:gd name="connsiteY78-3214" fmla="*/ 1103 h 9769"/>
              <a:gd name="connsiteX79-3215" fmla="*/ 0 w 10000"/>
              <a:gd name="connsiteY79-3216" fmla="*/ 736 h 9769"/>
              <a:gd name="connsiteX80-3217" fmla="*/ 0 w 10000"/>
              <a:gd name="connsiteY80-3218" fmla="*/ 369 h 9769"/>
              <a:gd name="connsiteX81-3219" fmla="*/ 0 w 10000"/>
              <a:gd name="connsiteY81-3220" fmla="*/ 0 h 9769"/>
              <a:gd name="connsiteX82-3221" fmla="*/ 1530 w 10000"/>
              <a:gd name="connsiteY82-3222" fmla="*/ 244 h 9769"/>
              <a:gd name="connsiteX83-3223" fmla="*/ 1311 w 10000"/>
              <a:gd name="connsiteY83-3224" fmla="*/ 613 h 9769"/>
              <a:gd name="connsiteX84-3225" fmla="*/ 1311 w 10000"/>
              <a:gd name="connsiteY84-3226" fmla="*/ 1227 h 9769"/>
              <a:gd name="connsiteX85-3227" fmla="*/ 1093 w 10000"/>
              <a:gd name="connsiteY85-3228" fmla="*/ 1840 h 9769"/>
              <a:gd name="connsiteX86-3229" fmla="*/ 1093 w 10000"/>
              <a:gd name="connsiteY86-3230" fmla="*/ 1840 h 9769"/>
              <a:gd name="connsiteX0-3231" fmla="*/ 1093 w 10000"/>
              <a:gd name="connsiteY0-3232" fmla="*/ 1884 h 10000"/>
              <a:gd name="connsiteX1-3233" fmla="*/ 1093 w 10000"/>
              <a:gd name="connsiteY1-3234" fmla="*/ 2511 h 10000"/>
              <a:gd name="connsiteX2-3235" fmla="*/ 1093 w 10000"/>
              <a:gd name="connsiteY2-3236" fmla="*/ 3123 h 10000"/>
              <a:gd name="connsiteX3-3237" fmla="*/ 1093 w 10000"/>
              <a:gd name="connsiteY3-3238" fmla="*/ 3753 h 10000"/>
              <a:gd name="connsiteX4-3239" fmla="*/ 1093 w 10000"/>
              <a:gd name="connsiteY4-3240" fmla="*/ 4253 h 10000"/>
              <a:gd name="connsiteX5-3241" fmla="*/ 875 w 10000"/>
              <a:gd name="connsiteY5-3242" fmla="*/ 4757 h 10000"/>
              <a:gd name="connsiteX6-3243" fmla="*/ 875 w 10000"/>
              <a:gd name="connsiteY6-3244" fmla="*/ 5385 h 10000"/>
              <a:gd name="connsiteX7-3245" fmla="*/ 1093 w 10000"/>
              <a:gd name="connsiteY7-3246" fmla="*/ 6626 h 10000"/>
              <a:gd name="connsiteX8-3247" fmla="*/ 1093 w 10000"/>
              <a:gd name="connsiteY8-3248" fmla="*/ 7127 h 10000"/>
              <a:gd name="connsiteX9-3249" fmla="*/ 1311 w 10000"/>
              <a:gd name="connsiteY9-3250" fmla="*/ 7629 h 10000"/>
              <a:gd name="connsiteX10-3251" fmla="*/ 1530 w 10000"/>
              <a:gd name="connsiteY10-3252" fmla="*/ 8006 h 10000"/>
              <a:gd name="connsiteX11-3253" fmla="*/ 1748 w 10000"/>
              <a:gd name="connsiteY11-3254" fmla="*/ 8383 h 10000"/>
              <a:gd name="connsiteX12-3255" fmla="*/ 1967 w 10000"/>
              <a:gd name="connsiteY12-3256" fmla="*/ 8509 h 10000"/>
              <a:gd name="connsiteX13-3257" fmla="*/ 2405 w 10000"/>
              <a:gd name="connsiteY13-3258" fmla="*/ 8759 h 10000"/>
              <a:gd name="connsiteX14-3259" fmla="*/ 3033 w 10000"/>
              <a:gd name="connsiteY14-3260" fmla="*/ 8759 h 10000"/>
              <a:gd name="connsiteX15-3261" fmla="*/ 3689 w 10000"/>
              <a:gd name="connsiteY15-3262" fmla="*/ 8885 h 10000"/>
              <a:gd name="connsiteX16-3263" fmla="*/ 4344 w 10000"/>
              <a:gd name="connsiteY16-3264" fmla="*/ 8885 h 10000"/>
              <a:gd name="connsiteX17-3265" fmla="*/ 4999 w 10000"/>
              <a:gd name="connsiteY17-3266" fmla="*/ 8885 h 10000"/>
              <a:gd name="connsiteX18-3267" fmla="*/ 5656 w 10000"/>
              <a:gd name="connsiteY18-3268" fmla="*/ 8885 h 10000"/>
              <a:gd name="connsiteX19-3269" fmla="*/ 6311 w 10000"/>
              <a:gd name="connsiteY19-3270" fmla="*/ 8885 h 10000"/>
              <a:gd name="connsiteX20-3271" fmla="*/ 6749 w 10000"/>
              <a:gd name="connsiteY20-3272" fmla="*/ 8759 h 10000"/>
              <a:gd name="connsiteX21-3273" fmla="*/ 7404 w 10000"/>
              <a:gd name="connsiteY21-3274" fmla="*/ 8509 h 10000"/>
              <a:gd name="connsiteX22-3275" fmla="*/ 7623 w 10000"/>
              <a:gd name="connsiteY22-3276" fmla="*/ 8383 h 10000"/>
              <a:gd name="connsiteX23-3277" fmla="*/ 7814 w 10000"/>
              <a:gd name="connsiteY23-3278" fmla="*/ 8131 h 10000"/>
              <a:gd name="connsiteX24-3279" fmla="*/ 8033 w 10000"/>
              <a:gd name="connsiteY24-3280" fmla="*/ 7753 h 10000"/>
              <a:gd name="connsiteX25-3281" fmla="*/ 8252 w 10000"/>
              <a:gd name="connsiteY25-3282" fmla="*/ 7379 h 10000"/>
              <a:gd name="connsiteX26-3283" fmla="*/ 8470 w 10000"/>
              <a:gd name="connsiteY26-3284" fmla="*/ 7002 h 10000"/>
              <a:gd name="connsiteX27-3285" fmla="*/ 8470 w 10000"/>
              <a:gd name="connsiteY27-3286" fmla="*/ 6626 h 10000"/>
              <a:gd name="connsiteX28-3287" fmla="*/ 8470 w 10000"/>
              <a:gd name="connsiteY28-3288" fmla="*/ 6247 h 10000"/>
              <a:gd name="connsiteX29-3289" fmla="*/ 8688 w 10000"/>
              <a:gd name="connsiteY29-3290" fmla="*/ 5887 h 10000"/>
              <a:gd name="connsiteX30-3291" fmla="*/ 8688 w 10000"/>
              <a:gd name="connsiteY30-3292" fmla="*/ 5761 h 10000"/>
              <a:gd name="connsiteX31-3293" fmla="*/ 8907 w 10000"/>
              <a:gd name="connsiteY31-3294" fmla="*/ 5635 h 10000"/>
              <a:gd name="connsiteX32-3295" fmla="*/ 8907 w 10000"/>
              <a:gd name="connsiteY32-3296" fmla="*/ 5635 h 10000"/>
              <a:gd name="connsiteX33-3297" fmla="*/ 8907 w 10000"/>
              <a:gd name="connsiteY33-3298" fmla="*/ 5761 h 10000"/>
              <a:gd name="connsiteX34-3299" fmla="*/ 8907 w 10000"/>
              <a:gd name="connsiteY34-3300" fmla="*/ 5887 h 10000"/>
              <a:gd name="connsiteX35-3301" fmla="*/ 8907 w 10000"/>
              <a:gd name="connsiteY35-3302" fmla="*/ 5997 h 10000"/>
              <a:gd name="connsiteX36-3303" fmla="*/ 9125 w 10000"/>
              <a:gd name="connsiteY36-3304" fmla="*/ 6122 h 10000"/>
              <a:gd name="connsiteX37-3305" fmla="*/ 9125 w 10000"/>
              <a:gd name="connsiteY37-3306" fmla="*/ 6373 h 10000"/>
              <a:gd name="connsiteX38-3307" fmla="*/ 9125 w 10000"/>
              <a:gd name="connsiteY38-3308" fmla="*/ 6626 h 10000"/>
              <a:gd name="connsiteX39-3309" fmla="*/ 9345 w 10000"/>
              <a:gd name="connsiteY39-3310" fmla="*/ 6876 h 10000"/>
              <a:gd name="connsiteX40-3311" fmla="*/ 9345 w 10000"/>
              <a:gd name="connsiteY40-3312" fmla="*/ 7503 h 10000"/>
              <a:gd name="connsiteX41-3313" fmla="*/ 9563 w 10000"/>
              <a:gd name="connsiteY41-3314" fmla="*/ 8006 h 10000"/>
              <a:gd name="connsiteX42-3315" fmla="*/ 9782 w 10000"/>
              <a:gd name="connsiteY42-3316" fmla="*/ 8383 h 10000"/>
              <a:gd name="connsiteX43-3317" fmla="*/ 10000 w 10000"/>
              <a:gd name="connsiteY43-3318" fmla="*/ 8634 h 10000"/>
              <a:gd name="connsiteX44-3319" fmla="*/ 10000 w 10000"/>
              <a:gd name="connsiteY44-3320" fmla="*/ 8759 h 10000"/>
              <a:gd name="connsiteX45-3321" fmla="*/ 10000 w 10000"/>
              <a:gd name="connsiteY45-3322" fmla="*/ 8885 h 10000"/>
              <a:gd name="connsiteX46-3323" fmla="*/ 10000 w 10000"/>
              <a:gd name="connsiteY46-3324" fmla="*/ 8995 h 10000"/>
              <a:gd name="connsiteX47-3325" fmla="*/ 9782 w 10000"/>
              <a:gd name="connsiteY47-3326" fmla="*/ 9122 h 10000"/>
              <a:gd name="connsiteX48-3327" fmla="*/ 9563 w 10000"/>
              <a:gd name="connsiteY48-3328" fmla="*/ 9246 h 10000"/>
              <a:gd name="connsiteX49-3329" fmla="*/ 9345 w 10000"/>
              <a:gd name="connsiteY49-3330" fmla="*/ 9373 h 10000"/>
              <a:gd name="connsiteX50-3331" fmla="*/ 8907 w 10000"/>
              <a:gd name="connsiteY50-3332" fmla="*/ 9497 h 10000"/>
              <a:gd name="connsiteX51-3333" fmla="*/ 8470 w 10000"/>
              <a:gd name="connsiteY51-3334" fmla="*/ 9622 h 10000"/>
              <a:gd name="connsiteX52-3335" fmla="*/ 7623 w 10000"/>
              <a:gd name="connsiteY52-3336" fmla="*/ 9875 h 10000"/>
              <a:gd name="connsiteX53-3337" fmla="*/ 6749 w 10000"/>
              <a:gd name="connsiteY53-3338" fmla="*/ 10000 h 10000"/>
              <a:gd name="connsiteX54-3339" fmla="*/ 5874 w 10000"/>
              <a:gd name="connsiteY54-3340" fmla="*/ 10000 h 10000"/>
              <a:gd name="connsiteX55-3341" fmla="*/ 5219 w 10000"/>
              <a:gd name="connsiteY55-3342" fmla="*/ 10000 h 10000"/>
              <a:gd name="connsiteX56-3343" fmla="*/ 4563 w 10000"/>
              <a:gd name="connsiteY56-3344" fmla="*/ 10000 h 10000"/>
              <a:gd name="connsiteX57-3345" fmla="*/ 4126 w 10000"/>
              <a:gd name="connsiteY57-3346" fmla="*/ 10000 h 10000"/>
              <a:gd name="connsiteX58-3347" fmla="*/ 3469 w 10000"/>
              <a:gd name="connsiteY58-3348" fmla="*/ 10000 h 10000"/>
              <a:gd name="connsiteX59-3349" fmla="*/ 3033 w 10000"/>
              <a:gd name="connsiteY59-3350" fmla="*/ 9875 h 10000"/>
              <a:gd name="connsiteX60-3351" fmla="*/ 2596 w 10000"/>
              <a:gd name="connsiteY60-3352" fmla="*/ 9875 h 10000"/>
              <a:gd name="connsiteX61-3353" fmla="*/ 2186 w 10000"/>
              <a:gd name="connsiteY61-3354" fmla="*/ 9749 h 10000"/>
              <a:gd name="connsiteX62-3355" fmla="*/ 1748 w 10000"/>
              <a:gd name="connsiteY62-3356" fmla="*/ 9622 h 10000"/>
              <a:gd name="connsiteX63-3357" fmla="*/ 1530 w 10000"/>
              <a:gd name="connsiteY63-3358" fmla="*/ 9497 h 10000"/>
              <a:gd name="connsiteX64-3359" fmla="*/ 1093 w 10000"/>
              <a:gd name="connsiteY64-3360" fmla="*/ 9246 h 10000"/>
              <a:gd name="connsiteX65-3361" fmla="*/ 875 w 10000"/>
              <a:gd name="connsiteY65-3362" fmla="*/ 8995 h 10000"/>
              <a:gd name="connsiteX66-3363" fmla="*/ 655 w 10000"/>
              <a:gd name="connsiteY66-3364" fmla="*/ 8634 h 10000"/>
              <a:gd name="connsiteX67-3365" fmla="*/ 437 w 10000"/>
              <a:gd name="connsiteY67-3366" fmla="*/ 8383 h 10000"/>
              <a:gd name="connsiteX68-3367" fmla="*/ 218 w 10000"/>
              <a:gd name="connsiteY68-3368" fmla="*/ 8131 h 10000"/>
              <a:gd name="connsiteX69-3369" fmla="*/ 218 w 10000"/>
              <a:gd name="connsiteY69-3370" fmla="*/ 7881 h 10000"/>
              <a:gd name="connsiteX70-3371" fmla="*/ 0 w 10000"/>
              <a:gd name="connsiteY70-3372" fmla="*/ 7629 h 10000"/>
              <a:gd name="connsiteX71-3373" fmla="*/ 0 w 10000"/>
              <a:gd name="connsiteY71-3374" fmla="*/ 7253 h 10000"/>
              <a:gd name="connsiteX72-3375" fmla="*/ 0 w 10000"/>
              <a:gd name="connsiteY72-3376" fmla="*/ 7002 h 10000"/>
              <a:gd name="connsiteX73-3377" fmla="*/ 0 w 10000"/>
              <a:gd name="connsiteY73-3378" fmla="*/ 6498 h 10000"/>
              <a:gd name="connsiteX74-3379" fmla="*/ 0 w 10000"/>
              <a:gd name="connsiteY74-3380" fmla="*/ 6122 h 10000"/>
              <a:gd name="connsiteX75-3381" fmla="*/ 0 w 10000"/>
              <a:gd name="connsiteY75-3382" fmla="*/ 5635 h 10000"/>
              <a:gd name="connsiteX76-3383" fmla="*/ 0 w 10000"/>
              <a:gd name="connsiteY76-3384" fmla="*/ 3627 h 10000"/>
              <a:gd name="connsiteX77-3385" fmla="*/ 0 w 10000"/>
              <a:gd name="connsiteY77-3386" fmla="*/ 1634 h 10000"/>
              <a:gd name="connsiteX78-3387" fmla="*/ 0 w 10000"/>
              <a:gd name="connsiteY78-3388" fmla="*/ 1129 h 10000"/>
              <a:gd name="connsiteX79-3389" fmla="*/ 0 w 10000"/>
              <a:gd name="connsiteY79-3390" fmla="*/ 753 h 10000"/>
              <a:gd name="connsiteX80-3391" fmla="*/ 0 w 10000"/>
              <a:gd name="connsiteY80-3392" fmla="*/ 0 h 10000"/>
              <a:gd name="connsiteX81-3393" fmla="*/ 1530 w 10000"/>
              <a:gd name="connsiteY81-3394" fmla="*/ 250 h 10000"/>
              <a:gd name="connsiteX82-3395" fmla="*/ 1311 w 10000"/>
              <a:gd name="connsiteY82-3396" fmla="*/ 627 h 10000"/>
              <a:gd name="connsiteX83-3397" fmla="*/ 1311 w 10000"/>
              <a:gd name="connsiteY83-3398" fmla="*/ 1256 h 10000"/>
              <a:gd name="connsiteX84-3399" fmla="*/ 1093 w 10000"/>
              <a:gd name="connsiteY84-3400" fmla="*/ 1884 h 10000"/>
              <a:gd name="connsiteX85-3401" fmla="*/ 1093 w 10000"/>
              <a:gd name="connsiteY85-3402" fmla="*/ 1884 h 10000"/>
              <a:gd name="connsiteX0-3403" fmla="*/ 1093 w 10000"/>
              <a:gd name="connsiteY0-3404" fmla="*/ 1634 h 9750"/>
              <a:gd name="connsiteX1-3405" fmla="*/ 1093 w 10000"/>
              <a:gd name="connsiteY1-3406" fmla="*/ 2261 h 9750"/>
              <a:gd name="connsiteX2-3407" fmla="*/ 1093 w 10000"/>
              <a:gd name="connsiteY2-3408" fmla="*/ 2873 h 9750"/>
              <a:gd name="connsiteX3-3409" fmla="*/ 1093 w 10000"/>
              <a:gd name="connsiteY3-3410" fmla="*/ 3503 h 9750"/>
              <a:gd name="connsiteX4-3411" fmla="*/ 1093 w 10000"/>
              <a:gd name="connsiteY4-3412" fmla="*/ 4003 h 9750"/>
              <a:gd name="connsiteX5-3413" fmla="*/ 875 w 10000"/>
              <a:gd name="connsiteY5-3414" fmla="*/ 4507 h 9750"/>
              <a:gd name="connsiteX6-3415" fmla="*/ 875 w 10000"/>
              <a:gd name="connsiteY6-3416" fmla="*/ 5135 h 9750"/>
              <a:gd name="connsiteX7-3417" fmla="*/ 1093 w 10000"/>
              <a:gd name="connsiteY7-3418" fmla="*/ 6376 h 9750"/>
              <a:gd name="connsiteX8-3419" fmla="*/ 1093 w 10000"/>
              <a:gd name="connsiteY8-3420" fmla="*/ 6877 h 9750"/>
              <a:gd name="connsiteX9-3421" fmla="*/ 1311 w 10000"/>
              <a:gd name="connsiteY9-3422" fmla="*/ 7379 h 9750"/>
              <a:gd name="connsiteX10-3423" fmla="*/ 1530 w 10000"/>
              <a:gd name="connsiteY10-3424" fmla="*/ 7756 h 9750"/>
              <a:gd name="connsiteX11-3425" fmla="*/ 1748 w 10000"/>
              <a:gd name="connsiteY11-3426" fmla="*/ 8133 h 9750"/>
              <a:gd name="connsiteX12-3427" fmla="*/ 1967 w 10000"/>
              <a:gd name="connsiteY12-3428" fmla="*/ 8259 h 9750"/>
              <a:gd name="connsiteX13-3429" fmla="*/ 2405 w 10000"/>
              <a:gd name="connsiteY13-3430" fmla="*/ 8509 h 9750"/>
              <a:gd name="connsiteX14-3431" fmla="*/ 3033 w 10000"/>
              <a:gd name="connsiteY14-3432" fmla="*/ 8509 h 9750"/>
              <a:gd name="connsiteX15-3433" fmla="*/ 3689 w 10000"/>
              <a:gd name="connsiteY15-3434" fmla="*/ 8635 h 9750"/>
              <a:gd name="connsiteX16-3435" fmla="*/ 4344 w 10000"/>
              <a:gd name="connsiteY16-3436" fmla="*/ 8635 h 9750"/>
              <a:gd name="connsiteX17-3437" fmla="*/ 4999 w 10000"/>
              <a:gd name="connsiteY17-3438" fmla="*/ 8635 h 9750"/>
              <a:gd name="connsiteX18-3439" fmla="*/ 5656 w 10000"/>
              <a:gd name="connsiteY18-3440" fmla="*/ 8635 h 9750"/>
              <a:gd name="connsiteX19-3441" fmla="*/ 6311 w 10000"/>
              <a:gd name="connsiteY19-3442" fmla="*/ 8635 h 9750"/>
              <a:gd name="connsiteX20-3443" fmla="*/ 6749 w 10000"/>
              <a:gd name="connsiteY20-3444" fmla="*/ 8509 h 9750"/>
              <a:gd name="connsiteX21-3445" fmla="*/ 7404 w 10000"/>
              <a:gd name="connsiteY21-3446" fmla="*/ 8259 h 9750"/>
              <a:gd name="connsiteX22-3447" fmla="*/ 7623 w 10000"/>
              <a:gd name="connsiteY22-3448" fmla="*/ 8133 h 9750"/>
              <a:gd name="connsiteX23-3449" fmla="*/ 7814 w 10000"/>
              <a:gd name="connsiteY23-3450" fmla="*/ 7881 h 9750"/>
              <a:gd name="connsiteX24-3451" fmla="*/ 8033 w 10000"/>
              <a:gd name="connsiteY24-3452" fmla="*/ 7503 h 9750"/>
              <a:gd name="connsiteX25-3453" fmla="*/ 8252 w 10000"/>
              <a:gd name="connsiteY25-3454" fmla="*/ 7129 h 9750"/>
              <a:gd name="connsiteX26-3455" fmla="*/ 8470 w 10000"/>
              <a:gd name="connsiteY26-3456" fmla="*/ 6752 h 9750"/>
              <a:gd name="connsiteX27-3457" fmla="*/ 8470 w 10000"/>
              <a:gd name="connsiteY27-3458" fmla="*/ 6376 h 9750"/>
              <a:gd name="connsiteX28-3459" fmla="*/ 8470 w 10000"/>
              <a:gd name="connsiteY28-3460" fmla="*/ 5997 h 9750"/>
              <a:gd name="connsiteX29-3461" fmla="*/ 8688 w 10000"/>
              <a:gd name="connsiteY29-3462" fmla="*/ 5637 h 9750"/>
              <a:gd name="connsiteX30-3463" fmla="*/ 8688 w 10000"/>
              <a:gd name="connsiteY30-3464" fmla="*/ 5511 h 9750"/>
              <a:gd name="connsiteX31-3465" fmla="*/ 8907 w 10000"/>
              <a:gd name="connsiteY31-3466" fmla="*/ 5385 h 9750"/>
              <a:gd name="connsiteX32-3467" fmla="*/ 8907 w 10000"/>
              <a:gd name="connsiteY32-3468" fmla="*/ 5385 h 9750"/>
              <a:gd name="connsiteX33-3469" fmla="*/ 8907 w 10000"/>
              <a:gd name="connsiteY33-3470" fmla="*/ 5511 h 9750"/>
              <a:gd name="connsiteX34-3471" fmla="*/ 8907 w 10000"/>
              <a:gd name="connsiteY34-3472" fmla="*/ 5637 h 9750"/>
              <a:gd name="connsiteX35-3473" fmla="*/ 8907 w 10000"/>
              <a:gd name="connsiteY35-3474" fmla="*/ 5747 h 9750"/>
              <a:gd name="connsiteX36-3475" fmla="*/ 9125 w 10000"/>
              <a:gd name="connsiteY36-3476" fmla="*/ 5872 h 9750"/>
              <a:gd name="connsiteX37-3477" fmla="*/ 9125 w 10000"/>
              <a:gd name="connsiteY37-3478" fmla="*/ 6123 h 9750"/>
              <a:gd name="connsiteX38-3479" fmla="*/ 9125 w 10000"/>
              <a:gd name="connsiteY38-3480" fmla="*/ 6376 h 9750"/>
              <a:gd name="connsiteX39-3481" fmla="*/ 9345 w 10000"/>
              <a:gd name="connsiteY39-3482" fmla="*/ 6626 h 9750"/>
              <a:gd name="connsiteX40-3483" fmla="*/ 9345 w 10000"/>
              <a:gd name="connsiteY40-3484" fmla="*/ 7253 h 9750"/>
              <a:gd name="connsiteX41-3485" fmla="*/ 9563 w 10000"/>
              <a:gd name="connsiteY41-3486" fmla="*/ 7756 h 9750"/>
              <a:gd name="connsiteX42-3487" fmla="*/ 9782 w 10000"/>
              <a:gd name="connsiteY42-3488" fmla="*/ 8133 h 9750"/>
              <a:gd name="connsiteX43-3489" fmla="*/ 10000 w 10000"/>
              <a:gd name="connsiteY43-3490" fmla="*/ 8384 h 9750"/>
              <a:gd name="connsiteX44-3491" fmla="*/ 10000 w 10000"/>
              <a:gd name="connsiteY44-3492" fmla="*/ 8509 h 9750"/>
              <a:gd name="connsiteX45-3493" fmla="*/ 10000 w 10000"/>
              <a:gd name="connsiteY45-3494" fmla="*/ 8635 h 9750"/>
              <a:gd name="connsiteX46-3495" fmla="*/ 10000 w 10000"/>
              <a:gd name="connsiteY46-3496" fmla="*/ 8745 h 9750"/>
              <a:gd name="connsiteX47-3497" fmla="*/ 9782 w 10000"/>
              <a:gd name="connsiteY47-3498" fmla="*/ 8872 h 9750"/>
              <a:gd name="connsiteX48-3499" fmla="*/ 9563 w 10000"/>
              <a:gd name="connsiteY48-3500" fmla="*/ 8996 h 9750"/>
              <a:gd name="connsiteX49-3501" fmla="*/ 9345 w 10000"/>
              <a:gd name="connsiteY49-3502" fmla="*/ 9123 h 9750"/>
              <a:gd name="connsiteX50-3503" fmla="*/ 8907 w 10000"/>
              <a:gd name="connsiteY50-3504" fmla="*/ 9247 h 9750"/>
              <a:gd name="connsiteX51-3505" fmla="*/ 8470 w 10000"/>
              <a:gd name="connsiteY51-3506" fmla="*/ 9372 h 9750"/>
              <a:gd name="connsiteX52-3507" fmla="*/ 7623 w 10000"/>
              <a:gd name="connsiteY52-3508" fmla="*/ 9625 h 9750"/>
              <a:gd name="connsiteX53-3509" fmla="*/ 6749 w 10000"/>
              <a:gd name="connsiteY53-3510" fmla="*/ 9750 h 9750"/>
              <a:gd name="connsiteX54-3511" fmla="*/ 5874 w 10000"/>
              <a:gd name="connsiteY54-3512" fmla="*/ 9750 h 9750"/>
              <a:gd name="connsiteX55-3513" fmla="*/ 5219 w 10000"/>
              <a:gd name="connsiteY55-3514" fmla="*/ 9750 h 9750"/>
              <a:gd name="connsiteX56-3515" fmla="*/ 4563 w 10000"/>
              <a:gd name="connsiteY56-3516" fmla="*/ 9750 h 9750"/>
              <a:gd name="connsiteX57-3517" fmla="*/ 4126 w 10000"/>
              <a:gd name="connsiteY57-3518" fmla="*/ 9750 h 9750"/>
              <a:gd name="connsiteX58-3519" fmla="*/ 3469 w 10000"/>
              <a:gd name="connsiteY58-3520" fmla="*/ 9750 h 9750"/>
              <a:gd name="connsiteX59-3521" fmla="*/ 3033 w 10000"/>
              <a:gd name="connsiteY59-3522" fmla="*/ 9625 h 9750"/>
              <a:gd name="connsiteX60-3523" fmla="*/ 2596 w 10000"/>
              <a:gd name="connsiteY60-3524" fmla="*/ 9625 h 9750"/>
              <a:gd name="connsiteX61-3525" fmla="*/ 2186 w 10000"/>
              <a:gd name="connsiteY61-3526" fmla="*/ 9499 h 9750"/>
              <a:gd name="connsiteX62-3527" fmla="*/ 1748 w 10000"/>
              <a:gd name="connsiteY62-3528" fmla="*/ 9372 h 9750"/>
              <a:gd name="connsiteX63-3529" fmla="*/ 1530 w 10000"/>
              <a:gd name="connsiteY63-3530" fmla="*/ 9247 h 9750"/>
              <a:gd name="connsiteX64-3531" fmla="*/ 1093 w 10000"/>
              <a:gd name="connsiteY64-3532" fmla="*/ 8996 h 9750"/>
              <a:gd name="connsiteX65-3533" fmla="*/ 875 w 10000"/>
              <a:gd name="connsiteY65-3534" fmla="*/ 8745 h 9750"/>
              <a:gd name="connsiteX66-3535" fmla="*/ 655 w 10000"/>
              <a:gd name="connsiteY66-3536" fmla="*/ 8384 h 9750"/>
              <a:gd name="connsiteX67-3537" fmla="*/ 437 w 10000"/>
              <a:gd name="connsiteY67-3538" fmla="*/ 8133 h 9750"/>
              <a:gd name="connsiteX68-3539" fmla="*/ 218 w 10000"/>
              <a:gd name="connsiteY68-3540" fmla="*/ 7881 h 9750"/>
              <a:gd name="connsiteX69-3541" fmla="*/ 218 w 10000"/>
              <a:gd name="connsiteY69-3542" fmla="*/ 7631 h 9750"/>
              <a:gd name="connsiteX70-3543" fmla="*/ 0 w 10000"/>
              <a:gd name="connsiteY70-3544" fmla="*/ 7379 h 9750"/>
              <a:gd name="connsiteX71-3545" fmla="*/ 0 w 10000"/>
              <a:gd name="connsiteY71-3546" fmla="*/ 7003 h 9750"/>
              <a:gd name="connsiteX72-3547" fmla="*/ 0 w 10000"/>
              <a:gd name="connsiteY72-3548" fmla="*/ 6752 h 9750"/>
              <a:gd name="connsiteX73-3549" fmla="*/ 0 w 10000"/>
              <a:gd name="connsiteY73-3550" fmla="*/ 6248 h 9750"/>
              <a:gd name="connsiteX74-3551" fmla="*/ 0 w 10000"/>
              <a:gd name="connsiteY74-3552" fmla="*/ 5872 h 9750"/>
              <a:gd name="connsiteX75-3553" fmla="*/ 0 w 10000"/>
              <a:gd name="connsiteY75-3554" fmla="*/ 5385 h 9750"/>
              <a:gd name="connsiteX76-3555" fmla="*/ 0 w 10000"/>
              <a:gd name="connsiteY76-3556" fmla="*/ 3377 h 9750"/>
              <a:gd name="connsiteX77-3557" fmla="*/ 0 w 10000"/>
              <a:gd name="connsiteY77-3558" fmla="*/ 1384 h 9750"/>
              <a:gd name="connsiteX78-3559" fmla="*/ 0 w 10000"/>
              <a:gd name="connsiteY78-3560" fmla="*/ 879 h 9750"/>
              <a:gd name="connsiteX79-3561" fmla="*/ 0 w 10000"/>
              <a:gd name="connsiteY79-3562" fmla="*/ 503 h 9750"/>
              <a:gd name="connsiteX80-3563" fmla="*/ 1530 w 10000"/>
              <a:gd name="connsiteY80-3564" fmla="*/ 0 h 9750"/>
              <a:gd name="connsiteX81-3565" fmla="*/ 1311 w 10000"/>
              <a:gd name="connsiteY81-3566" fmla="*/ 377 h 9750"/>
              <a:gd name="connsiteX82-3567" fmla="*/ 1311 w 10000"/>
              <a:gd name="connsiteY82-3568" fmla="*/ 1006 h 9750"/>
              <a:gd name="connsiteX83-3569" fmla="*/ 1093 w 10000"/>
              <a:gd name="connsiteY83-3570" fmla="*/ 1634 h 9750"/>
              <a:gd name="connsiteX84-3571" fmla="*/ 1093 w 10000"/>
              <a:gd name="connsiteY84-3572" fmla="*/ 1634 h 9750"/>
              <a:gd name="connsiteX0-3573" fmla="*/ 1093 w 10000"/>
              <a:gd name="connsiteY0-3574" fmla="*/ 1289 h 9613"/>
              <a:gd name="connsiteX1-3575" fmla="*/ 1093 w 10000"/>
              <a:gd name="connsiteY1-3576" fmla="*/ 1932 h 9613"/>
              <a:gd name="connsiteX2-3577" fmla="*/ 1093 w 10000"/>
              <a:gd name="connsiteY2-3578" fmla="*/ 2560 h 9613"/>
              <a:gd name="connsiteX3-3579" fmla="*/ 1093 w 10000"/>
              <a:gd name="connsiteY3-3580" fmla="*/ 3206 h 9613"/>
              <a:gd name="connsiteX4-3581" fmla="*/ 1093 w 10000"/>
              <a:gd name="connsiteY4-3582" fmla="*/ 3719 h 9613"/>
              <a:gd name="connsiteX5-3583" fmla="*/ 875 w 10000"/>
              <a:gd name="connsiteY5-3584" fmla="*/ 4236 h 9613"/>
              <a:gd name="connsiteX6-3585" fmla="*/ 875 w 10000"/>
              <a:gd name="connsiteY6-3586" fmla="*/ 4880 h 9613"/>
              <a:gd name="connsiteX7-3587" fmla="*/ 1093 w 10000"/>
              <a:gd name="connsiteY7-3588" fmla="*/ 6152 h 9613"/>
              <a:gd name="connsiteX8-3589" fmla="*/ 1093 w 10000"/>
              <a:gd name="connsiteY8-3590" fmla="*/ 6666 h 9613"/>
              <a:gd name="connsiteX9-3591" fmla="*/ 1311 w 10000"/>
              <a:gd name="connsiteY9-3592" fmla="*/ 7181 h 9613"/>
              <a:gd name="connsiteX10-3593" fmla="*/ 1530 w 10000"/>
              <a:gd name="connsiteY10-3594" fmla="*/ 7568 h 9613"/>
              <a:gd name="connsiteX11-3595" fmla="*/ 1748 w 10000"/>
              <a:gd name="connsiteY11-3596" fmla="*/ 7955 h 9613"/>
              <a:gd name="connsiteX12-3597" fmla="*/ 1967 w 10000"/>
              <a:gd name="connsiteY12-3598" fmla="*/ 8084 h 9613"/>
              <a:gd name="connsiteX13-3599" fmla="*/ 2405 w 10000"/>
              <a:gd name="connsiteY13-3600" fmla="*/ 8340 h 9613"/>
              <a:gd name="connsiteX14-3601" fmla="*/ 3033 w 10000"/>
              <a:gd name="connsiteY14-3602" fmla="*/ 8340 h 9613"/>
              <a:gd name="connsiteX15-3603" fmla="*/ 3689 w 10000"/>
              <a:gd name="connsiteY15-3604" fmla="*/ 8469 h 9613"/>
              <a:gd name="connsiteX16-3605" fmla="*/ 4344 w 10000"/>
              <a:gd name="connsiteY16-3606" fmla="*/ 8469 h 9613"/>
              <a:gd name="connsiteX17-3607" fmla="*/ 4999 w 10000"/>
              <a:gd name="connsiteY17-3608" fmla="*/ 8469 h 9613"/>
              <a:gd name="connsiteX18-3609" fmla="*/ 5656 w 10000"/>
              <a:gd name="connsiteY18-3610" fmla="*/ 8469 h 9613"/>
              <a:gd name="connsiteX19-3611" fmla="*/ 6311 w 10000"/>
              <a:gd name="connsiteY19-3612" fmla="*/ 8469 h 9613"/>
              <a:gd name="connsiteX20-3613" fmla="*/ 6749 w 10000"/>
              <a:gd name="connsiteY20-3614" fmla="*/ 8340 h 9613"/>
              <a:gd name="connsiteX21-3615" fmla="*/ 7404 w 10000"/>
              <a:gd name="connsiteY21-3616" fmla="*/ 8084 h 9613"/>
              <a:gd name="connsiteX22-3617" fmla="*/ 7623 w 10000"/>
              <a:gd name="connsiteY22-3618" fmla="*/ 7955 h 9613"/>
              <a:gd name="connsiteX23-3619" fmla="*/ 7814 w 10000"/>
              <a:gd name="connsiteY23-3620" fmla="*/ 7696 h 9613"/>
              <a:gd name="connsiteX24-3621" fmla="*/ 8033 w 10000"/>
              <a:gd name="connsiteY24-3622" fmla="*/ 7308 h 9613"/>
              <a:gd name="connsiteX25-3623" fmla="*/ 8252 w 10000"/>
              <a:gd name="connsiteY25-3624" fmla="*/ 6925 h 9613"/>
              <a:gd name="connsiteX26-3625" fmla="*/ 8470 w 10000"/>
              <a:gd name="connsiteY26-3626" fmla="*/ 6538 h 9613"/>
              <a:gd name="connsiteX27-3627" fmla="*/ 8470 w 10000"/>
              <a:gd name="connsiteY27-3628" fmla="*/ 6152 h 9613"/>
              <a:gd name="connsiteX28-3629" fmla="*/ 8470 w 10000"/>
              <a:gd name="connsiteY28-3630" fmla="*/ 5764 h 9613"/>
              <a:gd name="connsiteX29-3631" fmla="*/ 8688 w 10000"/>
              <a:gd name="connsiteY29-3632" fmla="*/ 5395 h 9613"/>
              <a:gd name="connsiteX30-3633" fmla="*/ 8688 w 10000"/>
              <a:gd name="connsiteY30-3634" fmla="*/ 5265 h 9613"/>
              <a:gd name="connsiteX31-3635" fmla="*/ 8907 w 10000"/>
              <a:gd name="connsiteY31-3636" fmla="*/ 5136 h 9613"/>
              <a:gd name="connsiteX32-3637" fmla="*/ 8907 w 10000"/>
              <a:gd name="connsiteY32-3638" fmla="*/ 5136 h 9613"/>
              <a:gd name="connsiteX33-3639" fmla="*/ 8907 w 10000"/>
              <a:gd name="connsiteY33-3640" fmla="*/ 5265 h 9613"/>
              <a:gd name="connsiteX34-3641" fmla="*/ 8907 w 10000"/>
              <a:gd name="connsiteY34-3642" fmla="*/ 5395 h 9613"/>
              <a:gd name="connsiteX35-3643" fmla="*/ 8907 w 10000"/>
              <a:gd name="connsiteY35-3644" fmla="*/ 5507 h 9613"/>
              <a:gd name="connsiteX36-3645" fmla="*/ 9125 w 10000"/>
              <a:gd name="connsiteY36-3646" fmla="*/ 5636 h 9613"/>
              <a:gd name="connsiteX37-3647" fmla="*/ 9125 w 10000"/>
              <a:gd name="connsiteY37-3648" fmla="*/ 5893 h 9613"/>
              <a:gd name="connsiteX38-3649" fmla="*/ 9125 w 10000"/>
              <a:gd name="connsiteY38-3650" fmla="*/ 6152 h 9613"/>
              <a:gd name="connsiteX39-3651" fmla="*/ 9345 w 10000"/>
              <a:gd name="connsiteY39-3652" fmla="*/ 6409 h 9613"/>
              <a:gd name="connsiteX40-3653" fmla="*/ 9345 w 10000"/>
              <a:gd name="connsiteY40-3654" fmla="*/ 7052 h 9613"/>
              <a:gd name="connsiteX41-3655" fmla="*/ 9563 w 10000"/>
              <a:gd name="connsiteY41-3656" fmla="*/ 7568 h 9613"/>
              <a:gd name="connsiteX42-3657" fmla="*/ 9782 w 10000"/>
              <a:gd name="connsiteY42-3658" fmla="*/ 7955 h 9613"/>
              <a:gd name="connsiteX43-3659" fmla="*/ 10000 w 10000"/>
              <a:gd name="connsiteY43-3660" fmla="*/ 8212 h 9613"/>
              <a:gd name="connsiteX44-3661" fmla="*/ 10000 w 10000"/>
              <a:gd name="connsiteY44-3662" fmla="*/ 8340 h 9613"/>
              <a:gd name="connsiteX45-3663" fmla="*/ 10000 w 10000"/>
              <a:gd name="connsiteY45-3664" fmla="*/ 8469 h 9613"/>
              <a:gd name="connsiteX46-3665" fmla="*/ 10000 w 10000"/>
              <a:gd name="connsiteY46-3666" fmla="*/ 8582 h 9613"/>
              <a:gd name="connsiteX47-3667" fmla="*/ 9782 w 10000"/>
              <a:gd name="connsiteY47-3668" fmla="*/ 8712 h 9613"/>
              <a:gd name="connsiteX48-3669" fmla="*/ 9563 w 10000"/>
              <a:gd name="connsiteY48-3670" fmla="*/ 8840 h 9613"/>
              <a:gd name="connsiteX49-3671" fmla="*/ 9345 w 10000"/>
              <a:gd name="connsiteY49-3672" fmla="*/ 8970 h 9613"/>
              <a:gd name="connsiteX50-3673" fmla="*/ 8907 w 10000"/>
              <a:gd name="connsiteY50-3674" fmla="*/ 9097 h 9613"/>
              <a:gd name="connsiteX51-3675" fmla="*/ 8470 w 10000"/>
              <a:gd name="connsiteY51-3676" fmla="*/ 9225 h 9613"/>
              <a:gd name="connsiteX52-3677" fmla="*/ 7623 w 10000"/>
              <a:gd name="connsiteY52-3678" fmla="*/ 9485 h 9613"/>
              <a:gd name="connsiteX53-3679" fmla="*/ 6749 w 10000"/>
              <a:gd name="connsiteY53-3680" fmla="*/ 9613 h 9613"/>
              <a:gd name="connsiteX54-3681" fmla="*/ 5874 w 10000"/>
              <a:gd name="connsiteY54-3682" fmla="*/ 9613 h 9613"/>
              <a:gd name="connsiteX55-3683" fmla="*/ 5219 w 10000"/>
              <a:gd name="connsiteY55-3684" fmla="*/ 9613 h 9613"/>
              <a:gd name="connsiteX56-3685" fmla="*/ 4563 w 10000"/>
              <a:gd name="connsiteY56-3686" fmla="*/ 9613 h 9613"/>
              <a:gd name="connsiteX57-3687" fmla="*/ 4126 w 10000"/>
              <a:gd name="connsiteY57-3688" fmla="*/ 9613 h 9613"/>
              <a:gd name="connsiteX58-3689" fmla="*/ 3469 w 10000"/>
              <a:gd name="connsiteY58-3690" fmla="*/ 9613 h 9613"/>
              <a:gd name="connsiteX59-3691" fmla="*/ 3033 w 10000"/>
              <a:gd name="connsiteY59-3692" fmla="*/ 9485 h 9613"/>
              <a:gd name="connsiteX60-3693" fmla="*/ 2596 w 10000"/>
              <a:gd name="connsiteY60-3694" fmla="*/ 9485 h 9613"/>
              <a:gd name="connsiteX61-3695" fmla="*/ 2186 w 10000"/>
              <a:gd name="connsiteY61-3696" fmla="*/ 9356 h 9613"/>
              <a:gd name="connsiteX62-3697" fmla="*/ 1748 w 10000"/>
              <a:gd name="connsiteY62-3698" fmla="*/ 9225 h 9613"/>
              <a:gd name="connsiteX63-3699" fmla="*/ 1530 w 10000"/>
              <a:gd name="connsiteY63-3700" fmla="*/ 9097 h 9613"/>
              <a:gd name="connsiteX64-3701" fmla="*/ 1093 w 10000"/>
              <a:gd name="connsiteY64-3702" fmla="*/ 8840 h 9613"/>
              <a:gd name="connsiteX65-3703" fmla="*/ 875 w 10000"/>
              <a:gd name="connsiteY65-3704" fmla="*/ 8582 h 9613"/>
              <a:gd name="connsiteX66-3705" fmla="*/ 655 w 10000"/>
              <a:gd name="connsiteY66-3706" fmla="*/ 8212 h 9613"/>
              <a:gd name="connsiteX67-3707" fmla="*/ 437 w 10000"/>
              <a:gd name="connsiteY67-3708" fmla="*/ 7955 h 9613"/>
              <a:gd name="connsiteX68-3709" fmla="*/ 218 w 10000"/>
              <a:gd name="connsiteY68-3710" fmla="*/ 7696 h 9613"/>
              <a:gd name="connsiteX69-3711" fmla="*/ 218 w 10000"/>
              <a:gd name="connsiteY69-3712" fmla="*/ 7440 h 9613"/>
              <a:gd name="connsiteX70-3713" fmla="*/ 0 w 10000"/>
              <a:gd name="connsiteY70-3714" fmla="*/ 7181 h 9613"/>
              <a:gd name="connsiteX71-3715" fmla="*/ 0 w 10000"/>
              <a:gd name="connsiteY71-3716" fmla="*/ 6796 h 9613"/>
              <a:gd name="connsiteX72-3717" fmla="*/ 0 w 10000"/>
              <a:gd name="connsiteY72-3718" fmla="*/ 6538 h 9613"/>
              <a:gd name="connsiteX73-3719" fmla="*/ 0 w 10000"/>
              <a:gd name="connsiteY73-3720" fmla="*/ 6021 h 9613"/>
              <a:gd name="connsiteX74-3721" fmla="*/ 0 w 10000"/>
              <a:gd name="connsiteY74-3722" fmla="*/ 5636 h 9613"/>
              <a:gd name="connsiteX75-3723" fmla="*/ 0 w 10000"/>
              <a:gd name="connsiteY75-3724" fmla="*/ 5136 h 9613"/>
              <a:gd name="connsiteX76-3725" fmla="*/ 0 w 10000"/>
              <a:gd name="connsiteY76-3726" fmla="*/ 3077 h 9613"/>
              <a:gd name="connsiteX77-3727" fmla="*/ 0 w 10000"/>
              <a:gd name="connsiteY77-3728" fmla="*/ 1032 h 9613"/>
              <a:gd name="connsiteX78-3729" fmla="*/ 0 w 10000"/>
              <a:gd name="connsiteY78-3730" fmla="*/ 515 h 9613"/>
              <a:gd name="connsiteX79-3731" fmla="*/ 0 w 10000"/>
              <a:gd name="connsiteY79-3732" fmla="*/ 129 h 9613"/>
              <a:gd name="connsiteX80-3733" fmla="*/ 1311 w 10000"/>
              <a:gd name="connsiteY80-3734" fmla="*/ 0 h 9613"/>
              <a:gd name="connsiteX81-3735" fmla="*/ 1311 w 10000"/>
              <a:gd name="connsiteY81-3736" fmla="*/ 645 h 9613"/>
              <a:gd name="connsiteX82-3737" fmla="*/ 1093 w 10000"/>
              <a:gd name="connsiteY82-3738" fmla="*/ 1289 h 9613"/>
              <a:gd name="connsiteX83-3739" fmla="*/ 1093 w 10000"/>
              <a:gd name="connsiteY83-3740" fmla="*/ 1289 h 9613"/>
              <a:gd name="connsiteX0-3741" fmla="*/ 1093 w 10000"/>
              <a:gd name="connsiteY0-3742" fmla="*/ 1341 h 10000"/>
              <a:gd name="connsiteX1-3743" fmla="*/ 1093 w 10000"/>
              <a:gd name="connsiteY1-3744" fmla="*/ 2010 h 10000"/>
              <a:gd name="connsiteX2-3745" fmla="*/ 1093 w 10000"/>
              <a:gd name="connsiteY2-3746" fmla="*/ 2663 h 10000"/>
              <a:gd name="connsiteX3-3747" fmla="*/ 1093 w 10000"/>
              <a:gd name="connsiteY3-3748" fmla="*/ 3335 h 10000"/>
              <a:gd name="connsiteX4-3749" fmla="*/ 1093 w 10000"/>
              <a:gd name="connsiteY4-3750" fmla="*/ 3869 h 10000"/>
              <a:gd name="connsiteX5-3751" fmla="*/ 875 w 10000"/>
              <a:gd name="connsiteY5-3752" fmla="*/ 4407 h 10000"/>
              <a:gd name="connsiteX6-3753" fmla="*/ 875 w 10000"/>
              <a:gd name="connsiteY6-3754" fmla="*/ 5076 h 10000"/>
              <a:gd name="connsiteX7-3755" fmla="*/ 1093 w 10000"/>
              <a:gd name="connsiteY7-3756" fmla="*/ 6400 h 10000"/>
              <a:gd name="connsiteX8-3757" fmla="*/ 1093 w 10000"/>
              <a:gd name="connsiteY8-3758" fmla="*/ 6934 h 10000"/>
              <a:gd name="connsiteX9-3759" fmla="*/ 1311 w 10000"/>
              <a:gd name="connsiteY9-3760" fmla="*/ 7470 h 10000"/>
              <a:gd name="connsiteX10-3761" fmla="*/ 1530 w 10000"/>
              <a:gd name="connsiteY10-3762" fmla="*/ 7873 h 10000"/>
              <a:gd name="connsiteX11-3763" fmla="*/ 1748 w 10000"/>
              <a:gd name="connsiteY11-3764" fmla="*/ 8275 h 10000"/>
              <a:gd name="connsiteX12-3765" fmla="*/ 1967 w 10000"/>
              <a:gd name="connsiteY12-3766" fmla="*/ 8409 h 10000"/>
              <a:gd name="connsiteX13-3767" fmla="*/ 2405 w 10000"/>
              <a:gd name="connsiteY13-3768" fmla="*/ 8676 h 10000"/>
              <a:gd name="connsiteX14-3769" fmla="*/ 3033 w 10000"/>
              <a:gd name="connsiteY14-3770" fmla="*/ 8676 h 10000"/>
              <a:gd name="connsiteX15-3771" fmla="*/ 3689 w 10000"/>
              <a:gd name="connsiteY15-3772" fmla="*/ 8810 h 10000"/>
              <a:gd name="connsiteX16-3773" fmla="*/ 4344 w 10000"/>
              <a:gd name="connsiteY16-3774" fmla="*/ 8810 h 10000"/>
              <a:gd name="connsiteX17-3775" fmla="*/ 4999 w 10000"/>
              <a:gd name="connsiteY17-3776" fmla="*/ 8810 h 10000"/>
              <a:gd name="connsiteX18-3777" fmla="*/ 5656 w 10000"/>
              <a:gd name="connsiteY18-3778" fmla="*/ 8810 h 10000"/>
              <a:gd name="connsiteX19-3779" fmla="*/ 6311 w 10000"/>
              <a:gd name="connsiteY19-3780" fmla="*/ 8810 h 10000"/>
              <a:gd name="connsiteX20-3781" fmla="*/ 6749 w 10000"/>
              <a:gd name="connsiteY20-3782" fmla="*/ 8676 h 10000"/>
              <a:gd name="connsiteX21-3783" fmla="*/ 7404 w 10000"/>
              <a:gd name="connsiteY21-3784" fmla="*/ 8409 h 10000"/>
              <a:gd name="connsiteX22-3785" fmla="*/ 7623 w 10000"/>
              <a:gd name="connsiteY22-3786" fmla="*/ 8275 h 10000"/>
              <a:gd name="connsiteX23-3787" fmla="*/ 7814 w 10000"/>
              <a:gd name="connsiteY23-3788" fmla="*/ 8006 h 10000"/>
              <a:gd name="connsiteX24-3789" fmla="*/ 8033 w 10000"/>
              <a:gd name="connsiteY24-3790" fmla="*/ 7602 h 10000"/>
              <a:gd name="connsiteX25-3791" fmla="*/ 8252 w 10000"/>
              <a:gd name="connsiteY25-3792" fmla="*/ 7204 h 10000"/>
              <a:gd name="connsiteX26-3793" fmla="*/ 8470 w 10000"/>
              <a:gd name="connsiteY26-3794" fmla="*/ 6801 h 10000"/>
              <a:gd name="connsiteX27-3795" fmla="*/ 8470 w 10000"/>
              <a:gd name="connsiteY27-3796" fmla="*/ 6400 h 10000"/>
              <a:gd name="connsiteX28-3797" fmla="*/ 8470 w 10000"/>
              <a:gd name="connsiteY28-3798" fmla="*/ 5996 h 10000"/>
              <a:gd name="connsiteX29-3799" fmla="*/ 8688 w 10000"/>
              <a:gd name="connsiteY29-3800" fmla="*/ 5612 h 10000"/>
              <a:gd name="connsiteX30-3801" fmla="*/ 8688 w 10000"/>
              <a:gd name="connsiteY30-3802" fmla="*/ 5477 h 10000"/>
              <a:gd name="connsiteX31-3803" fmla="*/ 8907 w 10000"/>
              <a:gd name="connsiteY31-3804" fmla="*/ 5343 h 10000"/>
              <a:gd name="connsiteX32-3805" fmla="*/ 8907 w 10000"/>
              <a:gd name="connsiteY32-3806" fmla="*/ 5343 h 10000"/>
              <a:gd name="connsiteX33-3807" fmla="*/ 8907 w 10000"/>
              <a:gd name="connsiteY33-3808" fmla="*/ 5477 h 10000"/>
              <a:gd name="connsiteX34-3809" fmla="*/ 8907 w 10000"/>
              <a:gd name="connsiteY34-3810" fmla="*/ 5612 h 10000"/>
              <a:gd name="connsiteX35-3811" fmla="*/ 8907 w 10000"/>
              <a:gd name="connsiteY35-3812" fmla="*/ 5729 h 10000"/>
              <a:gd name="connsiteX36-3813" fmla="*/ 9125 w 10000"/>
              <a:gd name="connsiteY36-3814" fmla="*/ 5863 h 10000"/>
              <a:gd name="connsiteX37-3815" fmla="*/ 9125 w 10000"/>
              <a:gd name="connsiteY37-3816" fmla="*/ 6130 h 10000"/>
              <a:gd name="connsiteX38-3817" fmla="*/ 9125 w 10000"/>
              <a:gd name="connsiteY38-3818" fmla="*/ 6400 h 10000"/>
              <a:gd name="connsiteX39-3819" fmla="*/ 9345 w 10000"/>
              <a:gd name="connsiteY39-3820" fmla="*/ 6667 h 10000"/>
              <a:gd name="connsiteX40-3821" fmla="*/ 9345 w 10000"/>
              <a:gd name="connsiteY40-3822" fmla="*/ 7336 h 10000"/>
              <a:gd name="connsiteX41-3823" fmla="*/ 9563 w 10000"/>
              <a:gd name="connsiteY41-3824" fmla="*/ 7873 h 10000"/>
              <a:gd name="connsiteX42-3825" fmla="*/ 9782 w 10000"/>
              <a:gd name="connsiteY42-3826" fmla="*/ 8275 h 10000"/>
              <a:gd name="connsiteX43-3827" fmla="*/ 10000 w 10000"/>
              <a:gd name="connsiteY43-3828" fmla="*/ 8543 h 10000"/>
              <a:gd name="connsiteX44-3829" fmla="*/ 10000 w 10000"/>
              <a:gd name="connsiteY44-3830" fmla="*/ 8676 h 10000"/>
              <a:gd name="connsiteX45-3831" fmla="*/ 10000 w 10000"/>
              <a:gd name="connsiteY45-3832" fmla="*/ 8810 h 10000"/>
              <a:gd name="connsiteX46-3833" fmla="*/ 10000 w 10000"/>
              <a:gd name="connsiteY46-3834" fmla="*/ 8927 h 10000"/>
              <a:gd name="connsiteX47-3835" fmla="*/ 9782 w 10000"/>
              <a:gd name="connsiteY47-3836" fmla="*/ 9063 h 10000"/>
              <a:gd name="connsiteX48-3837" fmla="*/ 9563 w 10000"/>
              <a:gd name="connsiteY48-3838" fmla="*/ 9196 h 10000"/>
              <a:gd name="connsiteX49-3839" fmla="*/ 9345 w 10000"/>
              <a:gd name="connsiteY49-3840" fmla="*/ 9331 h 10000"/>
              <a:gd name="connsiteX50-3841" fmla="*/ 8907 w 10000"/>
              <a:gd name="connsiteY50-3842" fmla="*/ 9463 h 10000"/>
              <a:gd name="connsiteX51-3843" fmla="*/ 8470 w 10000"/>
              <a:gd name="connsiteY51-3844" fmla="*/ 9596 h 10000"/>
              <a:gd name="connsiteX52-3845" fmla="*/ 7623 w 10000"/>
              <a:gd name="connsiteY52-3846" fmla="*/ 9867 h 10000"/>
              <a:gd name="connsiteX53-3847" fmla="*/ 6749 w 10000"/>
              <a:gd name="connsiteY53-3848" fmla="*/ 10000 h 10000"/>
              <a:gd name="connsiteX54-3849" fmla="*/ 5874 w 10000"/>
              <a:gd name="connsiteY54-3850" fmla="*/ 10000 h 10000"/>
              <a:gd name="connsiteX55-3851" fmla="*/ 5219 w 10000"/>
              <a:gd name="connsiteY55-3852" fmla="*/ 10000 h 10000"/>
              <a:gd name="connsiteX56-3853" fmla="*/ 4563 w 10000"/>
              <a:gd name="connsiteY56-3854" fmla="*/ 10000 h 10000"/>
              <a:gd name="connsiteX57-3855" fmla="*/ 4126 w 10000"/>
              <a:gd name="connsiteY57-3856" fmla="*/ 10000 h 10000"/>
              <a:gd name="connsiteX58-3857" fmla="*/ 3469 w 10000"/>
              <a:gd name="connsiteY58-3858" fmla="*/ 10000 h 10000"/>
              <a:gd name="connsiteX59-3859" fmla="*/ 3033 w 10000"/>
              <a:gd name="connsiteY59-3860" fmla="*/ 9867 h 10000"/>
              <a:gd name="connsiteX60-3861" fmla="*/ 2596 w 10000"/>
              <a:gd name="connsiteY60-3862" fmla="*/ 9867 h 10000"/>
              <a:gd name="connsiteX61-3863" fmla="*/ 2186 w 10000"/>
              <a:gd name="connsiteY61-3864" fmla="*/ 9733 h 10000"/>
              <a:gd name="connsiteX62-3865" fmla="*/ 1748 w 10000"/>
              <a:gd name="connsiteY62-3866" fmla="*/ 9596 h 10000"/>
              <a:gd name="connsiteX63-3867" fmla="*/ 1530 w 10000"/>
              <a:gd name="connsiteY63-3868" fmla="*/ 9463 h 10000"/>
              <a:gd name="connsiteX64-3869" fmla="*/ 1093 w 10000"/>
              <a:gd name="connsiteY64-3870" fmla="*/ 9196 h 10000"/>
              <a:gd name="connsiteX65-3871" fmla="*/ 875 w 10000"/>
              <a:gd name="connsiteY65-3872" fmla="*/ 8927 h 10000"/>
              <a:gd name="connsiteX66-3873" fmla="*/ 655 w 10000"/>
              <a:gd name="connsiteY66-3874" fmla="*/ 8543 h 10000"/>
              <a:gd name="connsiteX67-3875" fmla="*/ 437 w 10000"/>
              <a:gd name="connsiteY67-3876" fmla="*/ 8275 h 10000"/>
              <a:gd name="connsiteX68-3877" fmla="*/ 218 w 10000"/>
              <a:gd name="connsiteY68-3878" fmla="*/ 8006 h 10000"/>
              <a:gd name="connsiteX69-3879" fmla="*/ 218 w 10000"/>
              <a:gd name="connsiteY69-3880" fmla="*/ 7740 h 10000"/>
              <a:gd name="connsiteX70-3881" fmla="*/ 0 w 10000"/>
              <a:gd name="connsiteY70-3882" fmla="*/ 7470 h 10000"/>
              <a:gd name="connsiteX71-3883" fmla="*/ 0 w 10000"/>
              <a:gd name="connsiteY71-3884" fmla="*/ 7070 h 10000"/>
              <a:gd name="connsiteX72-3885" fmla="*/ 0 w 10000"/>
              <a:gd name="connsiteY72-3886" fmla="*/ 6801 h 10000"/>
              <a:gd name="connsiteX73-3887" fmla="*/ 0 w 10000"/>
              <a:gd name="connsiteY73-3888" fmla="*/ 6263 h 10000"/>
              <a:gd name="connsiteX74-3889" fmla="*/ 0 w 10000"/>
              <a:gd name="connsiteY74-3890" fmla="*/ 5863 h 10000"/>
              <a:gd name="connsiteX75-3891" fmla="*/ 0 w 10000"/>
              <a:gd name="connsiteY75-3892" fmla="*/ 5343 h 10000"/>
              <a:gd name="connsiteX76-3893" fmla="*/ 0 w 10000"/>
              <a:gd name="connsiteY76-3894" fmla="*/ 3201 h 10000"/>
              <a:gd name="connsiteX77-3895" fmla="*/ 0 w 10000"/>
              <a:gd name="connsiteY77-3896" fmla="*/ 1074 h 10000"/>
              <a:gd name="connsiteX78-3897" fmla="*/ 0 w 10000"/>
              <a:gd name="connsiteY78-3898" fmla="*/ 536 h 10000"/>
              <a:gd name="connsiteX79-3899" fmla="*/ 1311 w 10000"/>
              <a:gd name="connsiteY79-3900" fmla="*/ 0 h 10000"/>
              <a:gd name="connsiteX80-3901" fmla="*/ 1311 w 10000"/>
              <a:gd name="connsiteY80-3902" fmla="*/ 671 h 10000"/>
              <a:gd name="connsiteX81-3903" fmla="*/ 1093 w 10000"/>
              <a:gd name="connsiteY81-3904" fmla="*/ 1341 h 10000"/>
              <a:gd name="connsiteX82-3905" fmla="*/ 1093 w 10000"/>
              <a:gd name="connsiteY82-3906" fmla="*/ 1341 h 10000"/>
              <a:gd name="connsiteX0-3907" fmla="*/ 1093 w 10000"/>
              <a:gd name="connsiteY0-3908" fmla="*/ 805 h 9464"/>
              <a:gd name="connsiteX1-3909" fmla="*/ 1093 w 10000"/>
              <a:gd name="connsiteY1-3910" fmla="*/ 1474 h 9464"/>
              <a:gd name="connsiteX2-3911" fmla="*/ 1093 w 10000"/>
              <a:gd name="connsiteY2-3912" fmla="*/ 2127 h 9464"/>
              <a:gd name="connsiteX3-3913" fmla="*/ 1093 w 10000"/>
              <a:gd name="connsiteY3-3914" fmla="*/ 2799 h 9464"/>
              <a:gd name="connsiteX4-3915" fmla="*/ 1093 w 10000"/>
              <a:gd name="connsiteY4-3916" fmla="*/ 3333 h 9464"/>
              <a:gd name="connsiteX5-3917" fmla="*/ 875 w 10000"/>
              <a:gd name="connsiteY5-3918" fmla="*/ 3871 h 9464"/>
              <a:gd name="connsiteX6-3919" fmla="*/ 875 w 10000"/>
              <a:gd name="connsiteY6-3920" fmla="*/ 4540 h 9464"/>
              <a:gd name="connsiteX7-3921" fmla="*/ 1093 w 10000"/>
              <a:gd name="connsiteY7-3922" fmla="*/ 5864 h 9464"/>
              <a:gd name="connsiteX8-3923" fmla="*/ 1093 w 10000"/>
              <a:gd name="connsiteY8-3924" fmla="*/ 6398 h 9464"/>
              <a:gd name="connsiteX9-3925" fmla="*/ 1311 w 10000"/>
              <a:gd name="connsiteY9-3926" fmla="*/ 6934 h 9464"/>
              <a:gd name="connsiteX10-3927" fmla="*/ 1530 w 10000"/>
              <a:gd name="connsiteY10-3928" fmla="*/ 7337 h 9464"/>
              <a:gd name="connsiteX11-3929" fmla="*/ 1748 w 10000"/>
              <a:gd name="connsiteY11-3930" fmla="*/ 7739 h 9464"/>
              <a:gd name="connsiteX12-3931" fmla="*/ 1967 w 10000"/>
              <a:gd name="connsiteY12-3932" fmla="*/ 7873 h 9464"/>
              <a:gd name="connsiteX13-3933" fmla="*/ 2405 w 10000"/>
              <a:gd name="connsiteY13-3934" fmla="*/ 8140 h 9464"/>
              <a:gd name="connsiteX14-3935" fmla="*/ 3033 w 10000"/>
              <a:gd name="connsiteY14-3936" fmla="*/ 8140 h 9464"/>
              <a:gd name="connsiteX15-3937" fmla="*/ 3689 w 10000"/>
              <a:gd name="connsiteY15-3938" fmla="*/ 8274 h 9464"/>
              <a:gd name="connsiteX16-3939" fmla="*/ 4344 w 10000"/>
              <a:gd name="connsiteY16-3940" fmla="*/ 8274 h 9464"/>
              <a:gd name="connsiteX17-3941" fmla="*/ 4999 w 10000"/>
              <a:gd name="connsiteY17-3942" fmla="*/ 8274 h 9464"/>
              <a:gd name="connsiteX18-3943" fmla="*/ 5656 w 10000"/>
              <a:gd name="connsiteY18-3944" fmla="*/ 8274 h 9464"/>
              <a:gd name="connsiteX19-3945" fmla="*/ 6311 w 10000"/>
              <a:gd name="connsiteY19-3946" fmla="*/ 8274 h 9464"/>
              <a:gd name="connsiteX20-3947" fmla="*/ 6749 w 10000"/>
              <a:gd name="connsiteY20-3948" fmla="*/ 8140 h 9464"/>
              <a:gd name="connsiteX21-3949" fmla="*/ 7404 w 10000"/>
              <a:gd name="connsiteY21-3950" fmla="*/ 7873 h 9464"/>
              <a:gd name="connsiteX22-3951" fmla="*/ 7623 w 10000"/>
              <a:gd name="connsiteY22-3952" fmla="*/ 7739 h 9464"/>
              <a:gd name="connsiteX23-3953" fmla="*/ 7814 w 10000"/>
              <a:gd name="connsiteY23-3954" fmla="*/ 7470 h 9464"/>
              <a:gd name="connsiteX24-3955" fmla="*/ 8033 w 10000"/>
              <a:gd name="connsiteY24-3956" fmla="*/ 7066 h 9464"/>
              <a:gd name="connsiteX25-3957" fmla="*/ 8252 w 10000"/>
              <a:gd name="connsiteY25-3958" fmla="*/ 6668 h 9464"/>
              <a:gd name="connsiteX26-3959" fmla="*/ 8470 w 10000"/>
              <a:gd name="connsiteY26-3960" fmla="*/ 6265 h 9464"/>
              <a:gd name="connsiteX27-3961" fmla="*/ 8470 w 10000"/>
              <a:gd name="connsiteY27-3962" fmla="*/ 5864 h 9464"/>
              <a:gd name="connsiteX28-3963" fmla="*/ 8470 w 10000"/>
              <a:gd name="connsiteY28-3964" fmla="*/ 5460 h 9464"/>
              <a:gd name="connsiteX29-3965" fmla="*/ 8688 w 10000"/>
              <a:gd name="connsiteY29-3966" fmla="*/ 5076 h 9464"/>
              <a:gd name="connsiteX30-3967" fmla="*/ 8688 w 10000"/>
              <a:gd name="connsiteY30-3968" fmla="*/ 4941 h 9464"/>
              <a:gd name="connsiteX31-3969" fmla="*/ 8907 w 10000"/>
              <a:gd name="connsiteY31-3970" fmla="*/ 4807 h 9464"/>
              <a:gd name="connsiteX32-3971" fmla="*/ 8907 w 10000"/>
              <a:gd name="connsiteY32-3972" fmla="*/ 4807 h 9464"/>
              <a:gd name="connsiteX33-3973" fmla="*/ 8907 w 10000"/>
              <a:gd name="connsiteY33-3974" fmla="*/ 4941 h 9464"/>
              <a:gd name="connsiteX34-3975" fmla="*/ 8907 w 10000"/>
              <a:gd name="connsiteY34-3976" fmla="*/ 5076 h 9464"/>
              <a:gd name="connsiteX35-3977" fmla="*/ 8907 w 10000"/>
              <a:gd name="connsiteY35-3978" fmla="*/ 5193 h 9464"/>
              <a:gd name="connsiteX36-3979" fmla="*/ 9125 w 10000"/>
              <a:gd name="connsiteY36-3980" fmla="*/ 5327 h 9464"/>
              <a:gd name="connsiteX37-3981" fmla="*/ 9125 w 10000"/>
              <a:gd name="connsiteY37-3982" fmla="*/ 5594 h 9464"/>
              <a:gd name="connsiteX38-3983" fmla="*/ 9125 w 10000"/>
              <a:gd name="connsiteY38-3984" fmla="*/ 5864 h 9464"/>
              <a:gd name="connsiteX39-3985" fmla="*/ 9345 w 10000"/>
              <a:gd name="connsiteY39-3986" fmla="*/ 6131 h 9464"/>
              <a:gd name="connsiteX40-3987" fmla="*/ 9345 w 10000"/>
              <a:gd name="connsiteY40-3988" fmla="*/ 6800 h 9464"/>
              <a:gd name="connsiteX41-3989" fmla="*/ 9563 w 10000"/>
              <a:gd name="connsiteY41-3990" fmla="*/ 7337 h 9464"/>
              <a:gd name="connsiteX42-3991" fmla="*/ 9782 w 10000"/>
              <a:gd name="connsiteY42-3992" fmla="*/ 7739 h 9464"/>
              <a:gd name="connsiteX43-3993" fmla="*/ 10000 w 10000"/>
              <a:gd name="connsiteY43-3994" fmla="*/ 8007 h 9464"/>
              <a:gd name="connsiteX44-3995" fmla="*/ 10000 w 10000"/>
              <a:gd name="connsiteY44-3996" fmla="*/ 8140 h 9464"/>
              <a:gd name="connsiteX45-3997" fmla="*/ 10000 w 10000"/>
              <a:gd name="connsiteY45-3998" fmla="*/ 8274 h 9464"/>
              <a:gd name="connsiteX46-3999" fmla="*/ 10000 w 10000"/>
              <a:gd name="connsiteY46-4000" fmla="*/ 8391 h 9464"/>
              <a:gd name="connsiteX47-4001" fmla="*/ 9782 w 10000"/>
              <a:gd name="connsiteY47-4002" fmla="*/ 8527 h 9464"/>
              <a:gd name="connsiteX48-4003" fmla="*/ 9563 w 10000"/>
              <a:gd name="connsiteY48-4004" fmla="*/ 8660 h 9464"/>
              <a:gd name="connsiteX49-4005" fmla="*/ 9345 w 10000"/>
              <a:gd name="connsiteY49-4006" fmla="*/ 8795 h 9464"/>
              <a:gd name="connsiteX50-4007" fmla="*/ 8907 w 10000"/>
              <a:gd name="connsiteY50-4008" fmla="*/ 8927 h 9464"/>
              <a:gd name="connsiteX51-4009" fmla="*/ 8470 w 10000"/>
              <a:gd name="connsiteY51-4010" fmla="*/ 9060 h 9464"/>
              <a:gd name="connsiteX52-4011" fmla="*/ 7623 w 10000"/>
              <a:gd name="connsiteY52-4012" fmla="*/ 9331 h 9464"/>
              <a:gd name="connsiteX53-4013" fmla="*/ 6749 w 10000"/>
              <a:gd name="connsiteY53-4014" fmla="*/ 9464 h 9464"/>
              <a:gd name="connsiteX54-4015" fmla="*/ 5874 w 10000"/>
              <a:gd name="connsiteY54-4016" fmla="*/ 9464 h 9464"/>
              <a:gd name="connsiteX55-4017" fmla="*/ 5219 w 10000"/>
              <a:gd name="connsiteY55-4018" fmla="*/ 9464 h 9464"/>
              <a:gd name="connsiteX56-4019" fmla="*/ 4563 w 10000"/>
              <a:gd name="connsiteY56-4020" fmla="*/ 9464 h 9464"/>
              <a:gd name="connsiteX57-4021" fmla="*/ 4126 w 10000"/>
              <a:gd name="connsiteY57-4022" fmla="*/ 9464 h 9464"/>
              <a:gd name="connsiteX58-4023" fmla="*/ 3469 w 10000"/>
              <a:gd name="connsiteY58-4024" fmla="*/ 9464 h 9464"/>
              <a:gd name="connsiteX59-4025" fmla="*/ 3033 w 10000"/>
              <a:gd name="connsiteY59-4026" fmla="*/ 9331 h 9464"/>
              <a:gd name="connsiteX60-4027" fmla="*/ 2596 w 10000"/>
              <a:gd name="connsiteY60-4028" fmla="*/ 9331 h 9464"/>
              <a:gd name="connsiteX61-4029" fmla="*/ 2186 w 10000"/>
              <a:gd name="connsiteY61-4030" fmla="*/ 9197 h 9464"/>
              <a:gd name="connsiteX62-4031" fmla="*/ 1748 w 10000"/>
              <a:gd name="connsiteY62-4032" fmla="*/ 9060 h 9464"/>
              <a:gd name="connsiteX63-4033" fmla="*/ 1530 w 10000"/>
              <a:gd name="connsiteY63-4034" fmla="*/ 8927 h 9464"/>
              <a:gd name="connsiteX64-4035" fmla="*/ 1093 w 10000"/>
              <a:gd name="connsiteY64-4036" fmla="*/ 8660 h 9464"/>
              <a:gd name="connsiteX65-4037" fmla="*/ 875 w 10000"/>
              <a:gd name="connsiteY65-4038" fmla="*/ 8391 h 9464"/>
              <a:gd name="connsiteX66-4039" fmla="*/ 655 w 10000"/>
              <a:gd name="connsiteY66-4040" fmla="*/ 8007 h 9464"/>
              <a:gd name="connsiteX67-4041" fmla="*/ 437 w 10000"/>
              <a:gd name="connsiteY67-4042" fmla="*/ 7739 h 9464"/>
              <a:gd name="connsiteX68-4043" fmla="*/ 218 w 10000"/>
              <a:gd name="connsiteY68-4044" fmla="*/ 7470 h 9464"/>
              <a:gd name="connsiteX69-4045" fmla="*/ 218 w 10000"/>
              <a:gd name="connsiteY69-4046" fmla="*/ 7204 h 9464"/>
              <a:gd name="connsiteX70-4047" fmla="*/ 0 w 10000"/>
              <a:gd name="connsiteY70-4048" fmla="*/ 6934 h 9464"/>
              <a:gd name="connsiteX71-4049" fmla="*/ 0 w 10000"/>
              <a:gd name="connsiteY71-4050" fmla="*/ 6534 h 9464"/>
              <a:gd name="connsiteX72-4051" fmla="*/ 0 w 10000"/>
              <a:gd name="connsiteY72-4052" fmla="*/ 6265 h 9464"/>
              <a:gd name="connsiteX73-4053" fmla="*/ 0 w 10000"/>
              <a:gd name="connsiteY73-4054" fmla="*/ 5727 h 9464"/>
              <a:gd name="connsiteX74-4055" fmla="*/ 0 w 10000"/>
              <a:gd name="connsiteY74-4056" fmla="*/ 5327 h 9464"/>
              <a:gd name="connsiteX75-4057" fmla="*/ 0 w 10000"/>
              <a:gd name="connsiteY75-4058" fmla="*/ 4807 h 9464"/>
              <a:gd name="connsiteX76-4059" fmla="*/ 0 w 10000"/>
              <a:gd name="connsiteY76-4060" fmla="*/ 2665 h 9464"/>
              <a:gd name="connsiteX77-4061" fmla="*/ 0 w 10000"/>
              <a:gd name="connsiteY77-4062" fmla="*/ 538 h 9464"/>
              <a:gd name="connsiteX78-4063" fmla="*/ 0 w 10000"/>
              <a:gd name="connsiteY78-4064" fmla="*/ 0 h 9464"/>
              <a:gd name="connsiteX79-4065" fmla="*/ 1311 w 10000"/>
              <a:gd name="connsiteY79-4066" fmla="*/ 135 h 9464"/>
              <a:gd name="connsiteX80-4067" fmla="*/ 1093 w 10000"/>
              <a:gd name="connsiteY80-4068" fmla="*/ 805 h 9464"/>
              <a:gd name="connsiteX81-4069" fmla="*/ 1093 w 10000"/>
              <a:gd name="connsiteY81-4070" fmla="*/ 805 h 9464"/>
              <a:gd name="connsiteX0-4071" fmla="*/ 1093 w 10000"/>
              <a:gd name="connsiteY0-4072" fmla="*/ 851 h 10000"/>
              <a:gd name="connsiteX1-4073" fmla="*/ 1093 w 10000"/>
              <a:gd name="connsiteY1-4074" fmla="*/ 1557 h 10000"/>
              <a:gd name="connsiteX2-4075" fmla="*/ 1093 w 10000"/>
              <a:gd name="connsiteY2-4076" fmla="*/ 2247 h 10000"/>
              <a:gd name="connsiteX3-4077" fmla="*/ 1093 w 10000"/>
              <a:gd name="connsiteY3-4078" fmla="*/ 2958 h 10000"/>
              <a:gd name="connsiteX4-4079" fmla="*/ 1093 w 10000"/>
              <a:gd name="connsiteY4-4080" fmla="*/ 3522 h 10000"/>
              <a:gd name="connsiteX5-4081" fmla="*/ 875 w 10000"/>
              <a:gd name="connsiteY5-4082" fmla="*/ 4090 h 10000"/>
              <a:gd name="connsiteX6-4083" fmla="*/ 875 w 10000"/>
              <a:gd name="connsiteY6-4084" fmla="*/ 4797 h 10000"/>
              <a:gd name="connsiteX7-4085" fmla="*/ 1093 w 10000"/>
              <a:gd name="connsiteY7-4086" fmla="*/ 6196 h 10000"/>
              <a:gd name="connsiteX8-4087" fmla="*/ 1093 w 10000"/>
              <a:gd name="connsiteY8-4088" fmla="*/ 6760 h 10000"/>
              <a:gd name="connsiteX9-4089" fmla="*/ 1311 w 10000"/>
              <a:gd name="connsiteY9-4090" fmla="*/ 7327 h 10000"/>
              <a:gd name="connsiteX10-4091" fmla="*/ 1530 w 10000"/>
              <a:gd name="connsiteY10-4092" fmla="*/ 7753 h 10000"/>
              <a:gd name="connsiteX11-4093" fmla="*/ 1748 w 10000"/>
              <a:gd name="connsiteY11-4094" fmla="*/ 8177 h 10000"/>
              <a:gd name="connsiteX12-4095" fmla="*/ 1967 w 10000"/>
              <a:gd name="connsiteY12-4096" fmla="*/ 8319 h 10000"/>
              <a:gd name="connsiteX13-4097" fmla="*/ 2405 w 10000"/>
              <a:gd name="connsiteY13-4098" fmla="*/ 8601 h 10000"/>
              <a:gd name="connsiteX14-4099" fmla="*/ 3033 w 10000"/>
              <a:gd name="connsiteY14-4100" fmla="*/ 8601 h 10000"/>
              <a:gd name="connsiteX15-4101" fmla="*/ 3689 w 10000"/>
              <a:gd name="connsiteY15-4102" fmla="*/ 8743 h 10000"/>
              <a:gd name="connsiteX16-4103" fmla="*/ 4344 w 10000"/>
              <a:gd name="connsiteY16-4104" fmla="*/ 8743 h 10000"/>
              <a:gd name="connsiteX17-4105" fmla="*/ 4999 w 10000"/>
              <a:gd name="connsiteY17-4106" fmla="*/ 8743 h 10000"/>
              <a:gd name="connsiteX18-4107" fmla="*/ 5656 w 10000"/>
              <a:gd name="connsiteY18-4108" fmla="*/ 8743 h 10000"/>
              <a:gd name="connsiteX19-4109" fmla="*/ 6311 w 10000"/>
              <a:gd name="connsiteY19-4110" fmla="*/ 8743 h 10000"/>
              <a:gd name="connsiteX20-4111" fmla="*/ 6749 w 10000"/>
              <a:gd name="connsiteY20-4112" fmla="*/ 8601 h 10000"/>
              <a:gd name="connsiteX21-4113" fmla="*/ 7404 w 10000"/>
              <a:gd name="connsiteY21-4114" fmla="*/ 8319 h 10000"/>
              <a:gd name="connsiteX22-4115" fmla="*/ 7623 w 10000"/>
              <a:gd name="connsiteY22-4116" fmla="*/ 8177 h 10000"/>
              <a:gd name="connsiteX23-4117" fmla="*/ 7814 w 10000"/>
              <a:gd name="connsiteY23-4118" fmla="*/ 7893 h 10000"/>
              <a:gd name="connsiteX24-4119" fmla="*/ 8033 w 10000"/>
              <a:gd name="connsiteY24-4120" fmla="*/ 7466 h 10000"/>
              <a:gd name="connsiteX25-4121" fmla="*/ 8252 w 10000"/>
              <a:gd name="connsiteY25-4122" fmla="*/ 7046 h 10000"/>
              <a:gd name="connsiteX26-4123" fmla="*/ 8470 w 10000"/>
              <a:gd name="connsiteY26-4124" fmla="*/ 6620 h 10000"/>
              <a:gd name="connsiteX27-4125" fmla="*/ 8470 w 10000"/>
              <a:gd name="connsiteY27-4126" fmla="*/ 6196 h 10000"/>
              <a:gd name="connsiteX28-4127" fmla="*/ 8470 w 10000"/>
              <a:gd name="connsiteY28-4128" fmla="*/ 5769 h 10000"/>
              <a:gd name="connsiteX29-4129" fmla="*/ 8688 w 10000"/>
              <a:gd name="connsiteY29-4130" fmla="*/ 5363 h 10000"/>
              <a:gd name="connsiteX30-4131" fmla="*/ 8688 w 10000"/>
              <a:gd name="connsiteY30-4132" fmla="*/ 5221 h 10000"/>
              <a:gd name="connsiteX31-4133" fmla="*/ 8907 w 10000"/>
              <a:gd name="connsiteY31-4134" fmla="*/ 5079 h 10000"/>
              <a:gd name="connsiteX32-4135" fmla="*/ 8907 w 10000"/>
              <a:gd name="connsiteY32-4136" fmla="*/ 5079 h 10000"/>
              <a:gd name="connsiteX33-4137" fmla="*/ 8907 w 10000"/>
              <a:gd name="connsiteY33-4138" fmla="*/ 5221 h 10000"/>
              <a:gd name="connsiteX34-4139" fmla="*/ 8907 w 10000"/>
              <a:gd name="connsiteY34-4140" fmla="*/ 5363 h 10000"/>
              <a:gd name="connsiteX35-4141" fmla="*/ 8907 w 10000"/>
              <a:gd name="connsiteY35-4142" fmla="*/ 5487 h 10000"/>
              <a:gd name="connsiteX36-4143" fmla="*/ 9125 w 10000"/>
              <a:gd name="connsiteY36-4144" fmla="*/ 5629 h 10000"/>
              <a:gd name="connsiteX37-4145" fmla="*/ 9125 w 10000"/>
              <a:gd name="connsiteY37-4146" fmla="*/ 5911 h 10000"/>
              <a:gd name="connsiteX38-4147" fmla="*/ 9125 w 10000"/>
              <a:gd name="connsiteY38-4148" fmla="*/ 6196 h 10000"/>
              <a:gd name="connsiteX39-4149" fmla="*/ 9345 w 10000"/>
              <a:gd name="connsiteY39-4150" fmla="*/ 6478 h 10000"/>
              <a:gd name="connsiteX40-4151" fmla="*/ 9345 w 10000"/>
              <a:gd name="connsiteY40-4152" fmla="*/ 7185 h 10000"/>
              <a:gd name="connsiteX41-4153" fmla="*/ 9563 w 10000"/>
              <a:gd name="connsiteY41-4154" fmla="*/ 7753 h 10000"/>
              <a:gd name="connsiteX42-4155" fmla="*/ 9782 w 10000"/>
              <a:gd name="connsiteY42-4156" fmla="*/ 8177 h 10000"/>
              <a:gd name="connsiteX43-4157" fmla="*/ 10000 w 10000"/>
              <a:gd name="connsiteY43-4158" fmla="*/ 8460 h 10000"/>
              <a:gd name="connsiteX44-4159" fmla="*/ 10000 w 10000"/>
              <a:gd name="connsiteY44-4160" fmla="*/ 8601 h 10000"/>
              <a:gd name="connsiteX45-4161" fmla="*/ 10000 w 10000"/>
              <a:gd name="connsiteY45-4162" fmla="*/ 8743 h 10000"/>
              <a:gd name="connsiteX46-4163" fmla="*/ 10000 w 10000"/>
              <a:gd name="connsiteY46-4164" fmla="*/ 8866 h 10000"/>
              <a:gd name="connsiteX47-4165" fmla="*/ 9782 w 10000"/>
              <a:gd name="connsiteY47-4166" fmla="*/ 9010 h 10000"/>
              <a:gd name="connsiteX48-4167" fmla="*/ 9563 w 10000"/>
              <a:gd name="connsiteY48-4168" fmla="*/ 9150 h 10000"/>
              <a:gd name="connsiteX49-4169" fmla="*/ 9345 w 10000"/>
              <a:gd name="connsiteY49-4170" fmla="*/ 9293 h 10000"/>
              <a:gd name="connsiteX50-4171" fmla="*/ 8907 w 10000"/>
              <a:gd name="connsiteY50-4172" fmla="*/ 9433 h 10000"/>
              <a:gd name="connsiteX51-4173" fmla="*/ 8470 w 10000"/>
              <a:gd name="connsiteY51-4174" fmla="*/ 9573 h 10000"/>
              <a:gd name="connsiteX52-4175" fmla="*/ 7623 w 10000"/>
              <a:gd name="connsiteY52-4176" fmla="*/ 9859 h 10000"/>
              <a:gd name="connsiteX53-4177" fmla="*/ 6749 w 10000"/>
              <a:gd name="connsiteY53-4178" fmla="*/ 10000 h 10000"/>
              <a:gd name="connsiteX54-4179" fmla="*/ 5874 w 10000"/>
              <a:gd name="connsiteY54-4180" fmla="*/ 10000 h 10000"/>
              <a:gd name="connsiteX55-4181" fmla="*/ 5219 w 10000"/>
              <a:gd name="connsiteY55-4182" fmla="*/ 10000 h 10000"/>
              <a:gd name="connsiteX56-4183" fmla="*/ 4563 w 10000"/>
              <a:gd name="connsiteY56-4184" fmla="*/ 10000 h 10000"/>
              <a:gd name="connsiteX57-4185" fmla="*/ 4126 w 10000"/>
              <a:gd name="connsiteY57-4186" fmla="*/ 10000 h 10000"/>
              <a:gd name="connsiteX58-4187" fmla="*/ 3469 w 10000"/>
              <a:gd name="connsiteY58-4188" fmla="*/ 10000 h 10000"/>
              <a:gd name="connsiteX59-4189" fmla="*/ 3033 w 10000"/>
              <a:gd name="connsiteY59-4190" fmla="*/ 9859 h 10000"/>
              <a:gd name="connsiteX60-4191" fmla="*/ 2596 w 10000"/>
              <a:gd name="connsiteY60-4192" fmla="*/ 9859 h 10000"/>
              <a:gd name="connsiteX61-4193" fmla="*/ 2186 w 10000"/>
              <a:gd name="connsiteY61-4194" fmla="*/ 9718 h 10000"/>
              <a:gd name="connsiteX62-4195" fmla="*/ 1748 w 10000"/>
              <a:gd name="connsiteY62-4196" fmla="*/ 9573 h 10000"/>
              <a:gd name="connsiteX63-4197" fmla="*/ 1530 w 10000"/>
              <a:gd name="connsiteY63-4198" fmla="*/ 9433 h 10000"/>
              <a:gd name="connsiteX64-4199" fmla="*/ 1093 w 10000"/>
              <a:gd name="connsiteY64-4200" fmla="*/ 9150 h 10000"/>
              <a:gd name="connsiteX65-4201" fmla="*/ 875 w 10000"/>
              <a:gd name="connsiteY65-4202" fmla="*/ 8866 h 10000"/>
              <a:gd name="connsiteX66-4203" fmla="*/ 655 w 10000"/>
              <a:gd name="connsiteY66-4204" fmla="*/ 8460 h 10000"/>
              <a:gd name="connsiteX67-4205" fmla="*/ 437 w 10000"/>
              <a:gd name="connsiteY67-4206" fmla="*/ 8177 h 10000"/>
              <a:gd name="connsiteX68-4207" fmla="*/ 218 w 10000"/>
              <a:gd name="connsiteY68-4208" fmla="*/ 7893 h 10000"/>
              <a:gd name="connsiteX69-4209" fmla="*/ 218 w 10000"/>
              <a:gd name="connsiteY69-4210" fmla="*/ 7612 h 10000"/>
              <a:gd name="connsiteX70-4211" fmla="*/ 0 w 10000"/>
              <a:gd name="connsiteY70-4212" fmla="*/ 7327 h 10000"/>
              <a:gd name="connsiteX71-4213" fmla="*/ 0 w 10000"/>
              <a:gd name="connsiteY71-4214" fmla="*/ 6904 h 10000"/>
              <a:gd name="connsiteX72-4215" fmla="*/ 0 w 10000"/>
              <a:gd name="connsiteY72-4216" fmla="*/ 6620 h 10000"/>
              <a:gd name="connsiteX73-4217" fmla="*/ 0 w 10000"/>
              <a:gd name="connsiteY73-4218" fmla="*/ 6051 h 10000"/>
              <a:gd name="connsiteX74-4219" fmla="*/ 0 w 10000"/>
              <a:gd name="connsiteY74-4220" fmla="*/ 5629 h 10000"/>
              <a:gd name="connsiteX75-4221" fmla="*/ 0 w 10000"/>
              <a:gd name="connsiteY75-4222" fmla="*/ 5079 h 10000"/>
              <a:gd name="connsiteX76-4223" fmla="*/ 0 w 10000"/>
              <a:gd name="connsiteY76-4224" fmla="*/ 2816 h 10000"/>
              <a:gd name="connsiteX77-4225" fmla="*/ 0 w 10000"/>
              <a:gd name="connsiteY77-4226" fmla="*/ 568 h 10000"/>
              <a:gd name="connsiteX78-4227" fmla="*/ 0 w 10000"/>
              <a:gd name="connsiteY78-4228" fmla="*/ 0 h 10000"/>
              <a:gd name="connsiteX79-4229" fmla="*/ 1093 w 10000"/>
              <a:gd name="connsiteY79-4230" fmla="*/ 851 h 10000"/>
              <a:gd name="connsiteX80-4231" fmla="*/ 1093 w 10000"/>
              <a:gd name="connsiteY80-4232" fmla="*/ 851 h 10000"/>
              <a:gd name="connsiteX0-4233" fmla="*/ 1093 w 10000"/>
              <a:gd name="connsiteY0-4234" fmla="*/ 283 h 9432"/>
              <a:gd name="connsiteX1-4235" fmla="*/ 1093 w 10000"/>
              <a:gd name="connsiteY1-4236" fmla="*/ 989 h 9432"/>
              <a:gd name="connsiteX2-4237" fmla="*/ 1093 w 10000"/>
              <a:gd name="connsiteY2-4238" fmla="*/ 1679 h 9432"/>
              <a:gd name="connsiteX3-4239" fmla="*/ 1093 w 10000"/>
              <a:gd name="connsiteY3-4240" fmla="*/ 2390 h 9432"/>
              <a:gd name="connsiteX4-4241" fmla="*/ 1093 w 10000"/>
              <a:gd name="connsiteY4-4242" fmla="*/ 2954 h 9432"/>
              <a:gd name="connsiteX5-4243" fmla="*/ 875 w 10000"/>
              <a:gd name="connsiteY5-4244" fmla="*/ 3522 h 9432"/>
              <a:gd name="connsiteX6-4245" fmla="*/ 875 w 10000"/>
              <a:gd name="connsiteY6-4246" fmla="*/ 4229 h 9432"/>
              <a:gd name="connsiteX7-4247" fmla="*/ 1093 w 10000"/>
              <a:gd name="connsiteY7-4248" fmla="*/ 5628 h 9432"/>
              <a:gd name="connsiteX8-4249" fmla="*/ 1093 w 10000"/>
              <a:gd name="connsiteY8-4250" fmla="*/ 6192 h 9432"/>
              <a:gd name="connsiteX9-4251" fmla="*/ 1311 w 10000"/>
              <a:gd name="connsiteY9-4252" fmla="*/ 6759 h 9432"/>
              <a:gd name="connsiteX10-4253" fmla="*/ 1530 w 10000"/>
              <a:gd name="connsiteY10-4254" fmla="*/ 7185 h 9432"/>
              <a:gd name="connsiteX11-4255" fmla="*/ 1748 w 10000"/>
              <a:gd name="connsiteY11-4256" fmla="*/ 7609 h 9432"/>
              <a:gd name="connsiteX12-4257" fmla="*/ 1967 w 10000"/>
              <a:gd name="connsiteY12-4258" fmla="*/ 7751 h 9432"/>
              <a:gd name="connsiteX13-4259" fmla="*/ 2405 w 10000"/>
              <a:gd name="connsiteY13-4260" fmla="*/ 8033 h 9432"/>
              <a:gd name="connsiteX14-4261" fmla="*/ 3033 w 10000"/>
              <a:gd name="connsiteY14-4262" fmla="*/ 8033 h 9432"/>
              <a:gd name="connsiteX15-4263" fmla="*/ 3689 w 10000"/>
              <a:gd name="connsiteY15-4264" fmla="*/ 8175 h 9432"/>
              <a:gd name="connsiteX16-4265" fmla="*/ 4344 w 10000"/>
              <a:gd name="connsiteY16-4266" fmla="*/ 8175 h 9432"/>
              <a:gd name="connsiteX17-4267" fmla="*/ 4999 w 10000"/>
              <a:gd name="connsiteY17-4268" fmla="*/ 8175 h 9432"/>
              <a:gd name="connsiteX18-4269" fmla="*/ 5656 w 10000"/>
              <a:gd name="connsiteY18-4270" fmla="*/ 8175 h 9432"/>
              <a:gd name="connsiteX19-4271" fmla="*/ 6311 w 10000"/>
              <a:gd name="connsiteY19-4272" fmla="*/ 8175 h 9432"/>
              <a:gd name="connsiteX20-4273" fmla="*/ 6749 w 10000"/>
              <a:gd name="connsiteY20-4274" fmla="*/ 8033 h 9432"/>
              <a:gd name="connsiteX21-4275" fmla="*/ 7404 w 10000"/>
              <a:gd name="connsiteY21-4276" fmla="*/ 7751 h 9432"/>
              <a:gd name="connsiteX22-4277" fmla="*/ 7623 w 10000"/>
              <a:gd name="connsiteY22-4278" fmla="*/ 7609 h 9432"/>
              <a:gd name="connsiteX23-4279" fmla="*/ 7814 w 10000"/>
              <a:gd name="connsiteY23-4280" fmla="*/ 7325 h 9432"/>
              <a:gd name="connsiteX24-4281" fmla="*/ 8033 w 10000"/>
              <a:gd name="connsiteY24-4282" fmla="*/ 6898 h 9432"/>
              <a:gd name="connsiteX25-4283" fmla="*/ 8252 w 10000"/>
              <a:gd name="connsiteY25-4284" fmla="*/ 6478 h 9432"/>
              <a:gd name="connsiteX26-4285" fmla="*/ 8470 w 10000"/>
              <a:gd name="connsiteY26-4286" fmla="*/ 6052 h 9432"/>
              <a:gd name="connsiteX27-4287" fmla="*/ 8470 w 10000"/>
              <a:gd name="connsiteY27-4288" fmla="*/ 5628 h 9432"/>
              <a:gd name="connsiteX28-4289" fmla="*/ 8470 w 10000"/>
              <a:gd name="connsiteY28-4290" fmla="*/ 5201 h 9432"/>
              <a:gd name="connsiteX29-4291" fmla="*/ 8688 w 10000"/>
              <a:gd name="connsiteY29-4292" fmla="*/ 4795 h 9432"/>
              <a:gd name="connsiteX30-4293" fmla="*/ 8688 w 10000"/>
              <a:gd name="connsiteY30-4294" fmla="*/ 4653 h 9432"/>
              <a:gd name="connsiteX31-4295" fmla="*/ 8907 w 10000"/>
              <a:gd name="connsiteY31-4296" fmla="*/ 4511 h 9432"/>
              <a:gd name="connsiteX32-4297" fmla="*/ 8907 w 10000"/>
              <a:gd name="connsiteY32-4298" fmla="*/ 4511 h 9432"/>
              <a:gd name="connsiteX33-4299" fmla="*/ 8907 w 10000"/>
              <a:gd name="connsiteY33-4300" fmla="*/ 4653 h 9432"/>
              <a:gd name="connsiteX34-4301" fmla="*/ 8907 w 10000"/>
              <a:gd name="connsiteY34-4302" fmla="*/ 4795 h 9432"/>
              <a:gd name="connsiteX35-4303" fmla="*/ 8907 w 10000"/>
              <a:gd name="connsiteY35-4304" fmla="*/ 4919 h 9432"/>
              <a:gd name="connsiteX36-4305" fmla="*/ 9125 w 10000"/>
              <a:gd name="connsiteY36-4306" fmla="*/ 5061 h 9432"/>
              <a:gd name="connsiteX37-4307" fmla="*/ 9125 w 10000"/>
              <a:gd name="connsiteY37-4308" fmla="*/ 5343 h 9432"/>
              <a:gd name="connsiteX38-4309" fmla="*/ 9125 w 10000"/>
              <a:gd name="connsiteY38-4310" fmla="*/ 5628 h 9432"/>
              <a:gd name="connsiteX39-4311" fmla="*/ 9345 w 10000"/>
              <a:gd name="connsiteY39-4312" fmla="*/ 5910 h 9432"/>
              <a:gd name="connsiteX40-4313" fmla="*/ 9345 w 10000"/>
              <a:gd name="connsiteY40-4314" fmla="*/ 6617 h 9432"/>
              <a:gd name="connsiteX41-4315" fmla="*/ 9563 w 10000"/>
              <a:gd name="connsiteY41-4316" fmla="*/ 7185 h 9432"/>
              <a:gd name="connsiteX42-4317" fmla="*/ 9782 w 10000"/>
              <a:gd name="connsiteY42-4318" fmla="*/ 7609 h 9432"/>
              <a:gd name="connsiteX43-4319" fmla="*/ 10000 w 10000"/>
              <a:gd name="connsiteY43-4320" fmla="*/ 7892 h 9432"/>
              <a:gd name="connsiteX44-4321" fmla="*/ 10000 w 10000"/>
              <a:gd name="connsiteY44-4322" fmla="*/ 8033 h 9432"/>
              <a:gd name="connsiteX45-4323" fmla="*/ 10000 w 10000"/>
              <a:gd name="connsiteY45-4324" fmla="*/ 8175 h 9432"/>
              <a:gd name="connsiteX46-4325" fmla="*/ 10000 w 10000"/>
              <a:gd name="connsiteY46-4326" fmla="*/ 8298 h 9432"/>
              <a:gd name="connsiteX47-4327" fmla="*/ 9782 w 10000"/>
              <a:gd name="connsiteY47-4328" fmla="*/ 8442 h 9432"/>
              <a:gd name="connsiteX48-4329" fmla="*/ 9563 w 10000"/>
              <a:gd name="connsiteY48-4330" fmla="*/ 8582 h 9432"/>
              <a:gd name="connsiteX49-4331" fmla="*/ 9345 w 10000"/>
              <a:gd name="connsiteY49-4332" fmla="*/ 8725 h 9432"/>
              <a:gd name="connsiteX50-4333" fmla="*/ 8907 w 10000"/>
              <a:gd name="connsiteY50-4334" fmla="*/ 8865 h 9432"/>
              <a:gd name="connsiteX51-4335" fmla="*/ 8470 w 10000"/>
              <a:gd name="connsiteY51-4336" fmla="*/ 9005 h 9432"/>
              <a:gd name="connsiteX52-4337" fmla="*/ 7623 w 10000"/>
              <a:gd name="connsiteY52-4338" fmla="*/ 9291 h 9432"/>
              <a:gd name="connsiteX53-4339" fmla="*/ 6749 w 10000"/>
              <a:gd name="connsiteY53-4340" fmla="*/ 9432 h 9432"/>
              <a:gd name="connsiteX54-4341" fmla="*/ 5874 w 10000"/>
              <a:gd name="connsiteY54-4342" fmla="*/ 9432 h 9432"/>
              <a:gd name="connsiteX55-4343" fmla="*/ 5219 w 10000"/>
              <a:gd name="connsiteY55-4344" fmla="*/ 9432 h 9432"/>
              <a:gd name="connsiteX56-4345" fmla="*/ 4563 w 10000"/>
              <a:gd name="connsiteY56-4346" fmla="*/ 9432 h 9432"/>
              <a:gd name="connsiteX57-4347" fmla="*/ 4126 w 10000"/>
              <a:gd name="connsiteY57-4348" fmla="*/ 9432 h 9432"/>
              <a:gd name="connsiteX58-4349" fmla="*/ 3469 w 10000"/>
              <a:gd name="connsiteY58-4350" fmla="*/ 9432 h 9432"/>
              <a:gd name="connsiteX59-4351" fmla="*/ 3033 w 10000"/>
              <a:gd name="connsiteY59-4352" fmla="*/ 9291 h 9432"/>
              <a:gd name="connsiteX60-4353" fmla="*/ 2596 w 10000"/>
              <a:gd name="connsiteY60-4354" fmla="*/ 9291 h 9432"/>
              <a:gd name="connsiteX61-4355" fmla="*/ 2186 w 10000"/>
              <a:gd name="connsiteY61-4356" fmla="*/ 9150 h 9432"/>
              <a:gd name="connsiteX62-4357" fmla="*/ 1748 w 10000"/>
              <a:gd name="connsiteY62-4358" fmla="*/ 9005 h 9432"/>
              <a:gd name="connsiteX63-4359" fmla="*/ 1530 w 10000"/>
              <a:gd name="connsiteY63-4360" fmla="*/ 8865 h 9432"/>
              <a:gd name="connsiteX64-4361" fmla="*/ 1093 w 10000"/>
              <a:gd name="connsiteY64-4362" fmla="*/ 8582 h 9432"/>
              <a:gd name="connsiteX65-4363" fmla="*/ 875 w 10000"/>
              <a:gd name="connsiteY65-4364" fmla="*/ 8298 h 9432"/>
              <a:gd name="connsiteX66-4365" fmla="*/ 655 w 10000"/>
              <a:gd name="connsiteY66-4366" fmla="*/ 7892 h 9432"/>
              <a:gd name="connsiteX67-4367" fmla="*/ 437 w 10000"/>
              <a:gd name="connsiteY67-4368" fmla="*/ 7609 h 9432"/>
              <a:gd name="connsiteX68-4369" fmla="*/ 218 w 10000"/>
              <a:gd name="connsiteY68-4370" fmla="*/ 7325 h 9432"/>
              <a:gd name="connsiteX69-4371" fmla="*/ 218 w 10000"/>
              <a:gd name="connsiteY69-4372" fmla="*/ 7044 h 9432"/>
              <a:gd name="connsiteX70-4373" fmla="*/ 0 w 10000"/>
              <a:gd name="connsiteY70-4374" fmla="*/ 6759 h 9432"/>
              <a:gd name="connsiteX71-4375" fmla="*/ 0 w 10000"/>
              <a:gd name="connsiteY71-4376" fmla="*/ 6336 h 9432"/>
              <a:gd name="connsiteX72-4377" fmla="*/ 0 w 10000"/>
              <a:gd name="connsiteY72-4378" fmla="*/ 6052 h 9432"/>
              <a:gd name="connsiteX73-4379" fmla="*/ 0 w 10000"/>
              <a:gd name="connsiteY73-4380" fmla="*/ 5483 h 9432"/>
              <a:gd name="connsiteX74-4381" fmla="*/ 0 w 10000"/>
              <a:gd name="connsiteY74-4382" fmla="*/ 5061 h 9432"/>
              <a:gd name="connsiteX75-4383" fmla="*/ 0 w 10000"/>
              <a:gd name="connsiteY75-4384" fmla="*/ 4511 h 9432"/>
              <a:gd name="connsiteX76-4385" fmla="*/ 0 w 10000"/>
              <a:gd name="connsiteY76-4386" fmla="*/ 2248 h 9432"/>
              <a:gd name="connsiteX77-4387" fmla="*/ 0 w 10000"/>
              <a:gd name="connsiteY77-4388" fmla="*/ 0 h 9432"/>
              <a:gd name="connsiteX78-4389" fmla="*/ 1093 w 10000"/>
              <a:gd name="connsiteY78-4390" fmla="*/ 283 h 9432"/>
              <a:gd name="connsiteX79-4391" fmla="*/ 1093 w 10000"/>
              <a:gd name="connsiteY79-4392" fmla="*/ 283 h 9432"/>
              <a:gd name="connsiteX0-4393" fmla="*/ 1093 w 10000"/>
              <a:gd name="connsiteY0-4394" fmla="*/ 0 h 9700"/>
              <a:gd name="connsiteX1-4395" fmla="*/ 1093 w 10000"/>
              <a:gd name="connsiteY1-4396" fmla="*/ 749 h 9700"/>
              <a:gd name="connsiteX2-4397" fmla="*/ 1093 w 10000"/>
              <a:gd name="connsiteY2-4398" fmla="*/ 1480 h 9700"/>
              <a:gd name="connsiteX3-4399" fmla="*/ 1093 w 10000"/>
              <a:gd name="connsiteY3-4400" fmla="*/ 2234 h 9700"/>
              <a:gd name="connsiteX4-4401" fmla="*/ 1093 w 10000"/>
              <a:gd name="connsiteY4-4402" fmla="*/ 2832 h 9700"/>
              <a:gd name="connsiteX5-4403" fmla="*/ 875 w 10000"/>
              <a:gd name="connsiteY5-4404" fmla="*/ 3434 h 9700"/>
              <a:gd name="connsiteX6-4405" fmla="*/ 875 w 10000"/>
              <a:gd name="connsiteY6-4406" fmla="*/ 4184 h 9700"/>
              <a:gd name="connsiteX7-4407" fmla="*/ 1093 w 10000"/>
              <a:gd name="connsiteY7-4408" fmla="*/ 5667 h 9700"/>
              <a:gd name="connsiteX8-4409" fmla="*/ 1093 w 10000"/>
              <a:gd name="connsiteY8-4410" fmla="*/ 6265 h 9700"/>
              <a:gd name="connsiteX9-4411" fmla="*/ 1311 w 10000"/>
              <a:gd name="connsiteY9-4412" fmla="*/ 6866 h 9700"/>
              <a:gd name="connsiteX10-4413" fmla="*/ 1530 w 10000"/>
              <a:gd name="connsiteY10-4414" fmla="*/ 7318 h 9700"/>
              <a:gd name="connsiteX11-4415" fmla="*/ 1748 w 10000"/>
              <a:gd name="connsiteY11-4416" fmla="*/ 7767 h 9700"/>
              <a:gd name="connsiteX12-4417" fmla="*/ 1967 w 10000"/>
              <a:gd name="connsiteY12-4418" fmla="*/ 7918 h 9700"/>
              <a:gd name="connsiteX13-4419" fmla="*/ 2405 w 10000"/>
              <a:gd name="connsiteY13-4420" fmla="*/ 8217 h 9700"/>
              <a:gd name="connsiteX14-4421" fmla="*/ 3033 w 10000"/>
              <a:gd name="connsiteY14-4422" fmla="*/ 8217 h 9700"/>
              <a:gd name="connsiteX15-4423" fmla="*/ 3689 w 10000"/>
              <a:gd name="connsiteY15-4424" fmla="*/ 8367 h 9700"/>
              <a:gd name="connsiteX16-4425" fmla="*/ 4344 w 10000"/>
              <a:gd name="connsiteY16-4426" fmla="*/ 8367 h 9700"/>
              <a:gd name="connsiteX17-4427" fmla="*/ 4999 w 10000"/>
              <a:gd name="connsiteY17-4428" fmla="*/ 8367 h 9700"/>
              <a:gd name="connsiteX18-4429" fmla="*/ 5656 w 10000"/>
              <a:gd name="connsiteY18-4430" fmla="*/ 8367 h 9700"/>
              <a:gd name="connsiteX19-4431" fmla="*/ 6311 w 10000"/>
              <a:gd name="connsiteY19-4432" fmla="*/ 8367 h 9700"/>
              <a:gd name="connsiteX20-4433" fmla="*/ 6749 w 10000"/>
              <a:gd name="connsiteY20-4434" fmla="*/ 8217 h 9700"/>
              <a:gd name="connsiteX21-4435" fmla="*/ 7404 w 10000"/>
              <a:gd name="connsiteY21-4436" fmla="*/ 7918 h 9700"/>
              <a:gd name="connsiteX22-4437" fmla="*/ 7623 w 10000"/>
              <a:gd name="connsiteY22-4438" fmla="*/ 7767 h 9700"/>
              <a:gd name="connsiteX23-4439" fmla="*/ 7814 w 10000"/>
              <a:gd name="connsiteY23-4440" fmla="*/ 7466 h 9700"/>
              <a:gd name="connsiteX24-4441" fmla="*/ 8033 w 10000"/>
              <a:gd name="connsiteY24-4442" fmla="*/ 7013 h 9700"/>
              <a:gd name="connsiteX25-4443" fmla="*/ 8252 w 10000"/>
              <a:gd name="connsiteY25-4444" fmla="*/ 6568 h 9700"/>
              <a:gd name="connsiteX26-4445" fmla="*/ 8470 w 10000"/>
              <a:gd name="connsiteY26-4446" fmla="*/ 6116 h 9700"/>
              <a:gd name="connsiteX27-4447" fmla="*/ 8470 w 10000"/>
              <a:gd name="connsiteY27-4448" fmla="*/ 5667 h 9700"/>
              <a:gd name="connsiteX28-4449" fmla="*/ 8470 w 10000"/>
              <a:gd name="connsiteY28-4450" fmla="*/ 5214 h 9700"/>
              <a:gd name="connsiteX29-4451" fmla="*/ 8688 w 10000"/>
              <a:gd name="connsiteY29-4452" fmla="*/ 4784 h 9700"/>
              <a:gd name="connsiteX30-4453" fmla="*/ 8688 w 10000"/>
              <a:gd name="connsiteY30-4454" fmla="*/ 4633 h 9700"/>
              <a:gd name="connsiteX31-4455" fmla="*/ 8907 w 10000"/>
              <a:gd name="connsiteY31-4456" fmla="*/ 4483 h 9700"/>
              <a:gd name="connsiteX32-4457" fmla="*/ 8907 w 10000"/>
              <a:gd name="connsiteY32-4458" fmla="*/ 4483 h 9700"/>
              <a:gd name="connsiteX33-4459" fmla="*/ 8907 w 10000"/>
              <a:gd name="connsiteY33-4460" fmla="*/ 4633 h 9700"/>
              <a:gd name="connsiteX34-4461" fmla="*/ 8907 w 10000"/>
              <a:gd name="connsiteY34-4462" fmla="*/ 4784 h 9700"/>
              <a:gd name="connsiteX35-4463" fmla="*/ 8907 w 10000"/>
              <a:gd name="connsiteY35-4464" fmla="*/ 4915 h 9700"/>
              <a:gd name="connsiteX36-4465" fmla="*/ 9125 w 10000"/>
              <a:gd name="connsiteY36-4466" fmla="*/ 5066 h 9700"/>
              <a:gd name="connsiteX37-4467" fmla="*/ 9125 w 10000"/>
              <a:gd name="connsiteY37-4468" fmla="*/ 5365 h 9700"/>
              <a:gd name="connsiteX38-4469" fmla="*/ 9125 w 10000"/>
              <a:gd name="connsiteY38-4470" fmla="*/ 5667 h 9700"/>
              <a:gd name="connsiteX39-4471" fmla="*/ 9345 w 10000"/>
              <a:gd name="connsiteY39-4472" fmla="*/ 5966 h 9700"/>
              <a:gd name="connsiteX40-4473" fmla="*/ 9345 w 10000"/>
              <a:gd name="connsiteY40-4474" fmla="*/ 6715 h 9700"/>
              <a:gd name="connsiteX41-4475" fmla="*/ 9563 w 10000"/>
              <a:gd name="connsiteY41-4476" fmla="*/ 7318 h 9700"/>
              <a:gd name="connsiteX42-4477" fmla="*/ 9782 w 10000"/>
              <a:gd name="connsiteY42-4478" fmla="*/ 7767 h 9700"/>
              <a:gd name="connsiteX43-4479" fmla="*/ 10000 w 10000"/>
              <a:gd name="connsiteY43-4480" fmla="*/ 8067 h 9700"/>
              <a:gd name="connsiteX44-4481" fmla="*/ 10000 w 10000"/>
              <a:gd name="connsiteY44-4482" fmla="*/ 8217 h 9700"/>
              <a:gd name="connsiteX45-4483" fmla="*/ 10000 w 10000"/>
              <a:gd name="connsiteY45-4484" fmla="*/ 8367 h 9700"/>
              <a:gd name="connsiteX46-4485" fmla="*/ 10000 w 10000"/>
              <a:gd name="connsiteY46-4486" fmla="*/ 8498 h 9700"/>
              <a:gd name="connsiteX47-4487" fmla="*/ 9782 w 10000"/>
              <a:gd name="connsiteY47-4488" fmla="*/ 8650 h 9700"/>
              <a:gd name="connsiteX48-4489" fmla="*/ 9563 w 10000"/>
              <a:gd name="connsiteY48-4490" fmla="*/ 8799 h 9700"/>
              <a:gd name="connsiteX49-4491" fmla="*/ 9345 w 10000"/>
              <a:gd name="connsiteY49-4492" fmla="*/ 8950 h 9700"/>
              <a:gd name="connsiteX50-4493" fmla="*/ 8907 w 10000"/>
              <a:gd name="connsiteY50-4494" fmla="*/ 9099 h 9700"/>
              <a:gd name="connsiteX51-4495" fmla="*/ 8470 w 10000"/>
              <a:gd name="connsiteY51-4496" fmla="*/ 9247 h 9700"/>
              <a:gd name="connsiteX52-4497" fmla="*/ 7623 w 10000"/>
              <a:gd name="connsiteY52-4498" fmla="*/ 9551 h 9700"/>
              <a:gd name="connsiteX53-4499" fmla="*/ 6749 w 10000"/>
              <a:gd name="connsiteY53-4500" fmla="*/ 9700 h 9700"/>
              <a:gd name="connsiteX54-4501" fmla="*/ 5874 w 10000"/>
              <a:gd name="connsiteY54-4502" fmla="*/ 9700 h 9700"/>
              <a:gd name="connsiteX55-4503" fmla="*/ 5219 w 10000"/>
              <a:gd name="connsiteY55-4504" fmla="*/ 9700 h 9700"/>
              <a:gd name="connsiteX56-4505" fmla="*/ 4563 w 10000"/>
              <a:gd name="connsiteY56-4506" fmla="*/ 9700 h 9700"/>
              <a:gd name="connsiteX57-4507" fmla="*/ 4126 w 10000"/>
              <a:gd name="connsiteY57-4508" fmla="*/ 9700 h 9700"/>
              <a:gd name="connsiteX58-4509" fmla="*/ 3469 w 10000"/>
              <a:gd name="connsiteY58-4510" fmla="*/ 9700 h 9700"/>
              <a:gd name="connsiteX59-4511" fmla="*/ 3033 w 10000"/>
              <a:gd name="connsiteY59-4512" fmla="*/ 9551 h 9700"/>
              <a:gd name="connsiteX60-4513" fmla="*/ 2596 w 10000"/>
              <a:gd name="connsiteY60-4514" fmla="*/ 9551 h 9700"/>
              <a:gd name="connsiteX61-4515" fmla="*/ 2186 w 10000"/>
              <a:gd name="connsiteY61-4516" fmla="*/ 9401 h 9700"/>
              <a:gd name="connsiteX62-4517" fmla="*/ 1748 w 10000"/>
              <a:gd name="connsiteY62-4518" fmla="*/ 9247 h 9700"/>
              <a:gd name="connsiteX63-4519" fmla="*/ 1530 w 10000"/>
              <a:gd name="connsiteY63-4520" fmla="*/ 9099 h 9700"/>
              <a:gd name="connsiteX64-4521" fmla="*/ 1093 w 10000"/>
              <a:gd name="connsiteY64-4522" fmla="*/ 8799 h 9700"/>
              <a:gd name="connsiteX65-4523" fmla="*/ 875 w 10000"/>
              <a:gd name="connsiteY65-4524" fmla="*/ 8498 h 9700"/>
              <a:gd name="connsiteX66-4525" fmla="*/ 655 w 10000"/>
              <a:gd name="connsiteY66-4526" fmla="*/ 8067 h 9700"/>
              <a:gd name="connsiteX67-4527" fmla="*/ 437 w 10000"/>
              <a:gd name="connsiteY67-4528" fmla="*/ 7767 h 9700"/>
              <a:gd name="connsiteX68-4529" fmla="*/ 218 w 10000"/>
              <a:gd name="connsiteY68-4530" fmla="*/ 7466 h 9700"/>
              <a:gd name="connsiteX69-4531" fmla="*/ 218 w 10000"/>
              <a:gd name="connsiteY69-4532" fmla="*/ 7168 h 9700"/>
              <a:gd name="connsiteX70-4533" fmla="*/ 0 w 10000"/>
              <a:gd name="connsiteY70-4534" fmla="*/ 6866 h 9700"/>
              <a:gd name="connsiteX71-4535" fmla="*/ 0 w 10000"/>
              <a:gd name="connsiteY71-4536" fmla="*/ 6418 h 9700"/>
              <a:gd name="connsiteX72-4537" fmla="*/ 0 w 10000"/>
              <a:gd name="connsiteY72-4538" fmla="*/ 6116 h 9700"/>
              <a:gd name="connsiteX73-4539" fmla="*/ 0 w 10000"/>
              <a:gd name="connsiteY73-4540" fmla="*/ 5513 h 9700"/>
              <a:gd name="connsiteX74-4541" fmla="*/ 0 w 10000"/>
              <a:gd name="connsiteY74-4542" fmla="*/ 5066 h 9700"/>
              <a:gd name="connsiteX75-4543" fmla="*/ 0 w 10000"/>
              <a:gd name="connsiteY75-4544" fmla="*/ 4483 h 9700"/>
              <a:gd name="connsiteX76-4545" fmla="*/ 0 w 10000"/>
              <a:gd name="connsiteY76-4546" fmla="*/ 2083 h 9700"/>
              <a:gd name="connsiteX77-4547" fmla="*/ 1093 w 10000"/>
              <a:gd name="connsiteY77-4548" fmla="*/ 0 h 9700"/>
              <a:gd name="connsiteX78-4549" fmla="*/ 1093 w 10000"/>
              <a:gd name="connsiteY78-4550" fmla="*/ 0 h 9700"/>
              <a:gd name="connsiteX0-4551" fmla="*/ 1093 w 10000"/>
              <a:gd name="connsiteY0-4552" fmla="*/ 0 h 10000"/>
              <a:gd name="connsiteX1-4553" fmla="*/ 1093 w 10000"/>
              <a:gd name="connsiteY1-4554" fmla="*/ 772 h 10000"/>
              <a:gd name="connsiteX2-4555" fmla="*/ 1093 w 10000"/>
              <a:gd name="connsiteY2-4556" fmla="*/ 1526 h 10000"/>
              <a:gd name="connsiteX3-4557" fmla="*/ 1093 w 10000"/>
              <a:gd name="connsiteY3-4558" fmla="*/ 2303 h 10000"/>
              <a:gd name="connsiteX4-4559" fmla="*/ 1093 w 10000"/>
              <a:gd name="connsiteY4-4560" fmla="*/ 2920 h 10000"/>
              <a:gd name="connsiteX5-4561" fmla="*/ 875 w 10000"/>
              <a:gd name="connsiteY5-4562" fmla="*/ 3540 h 10000"/>
              <a:gd name="connsiteX6-4563" fmla="*/ 875 w 10000"/>
              <a:gd name="connsiteY6-4564" fmla="*/ 4313 h 10000"/>
              <a:gd name="connsiteX7-4565" fmla="*/ 1093 w 10000"/>
              <a:gd name="connsiteY7-4566" fmla="*/ 5842 h 10000"/>
              <a:gd name="connsiteX8-4567" fmla="*/ 1093 w 10000"/>
              <a:gd name="connsiteY8-4568" fmla="*/ 6459 h 10000"/>
              <a:gd name="connsiteX9-4569" fmla="*/ 1311 w 10000"/>
              <a:gd name="connsiteY9-4570" fmla="*/ 7078 h 10000"/>
              <a:gd name="connsiteX10-4571" fmla="*/ 1530 w 10000"/>
              <a:gd name="connsiteY10-4572" fmla="*/ 7544 h 10000"/>
              <a:gd name="connsiteX11-4573" fmla="*/ 1748 w 10000"/>
              <a:gd name="connsiteY11-4574" fmla="*/ 8007 h 10000"/>
              <a:gd name="connsiteX12-4575" fmla="*/ 1967 w 10000"/>
              <a:gd name="connsiteY12-4576" fmla="*/ 8163 h 10000"/>
              <a:gd name="connsiteX13-4577" fmla="*/ 2405 w 10000"/>
              <a:gd name="connsiteY13-4578" fmla="*/ 8471 h 10000"/>
              <a:gd name="connsiteX14-4579" fmla="*/ 3033 w 10000"/>
              <a:gd name="connsiteY14-4580" fmla="*/ 8471 h 10000"/>
              <a:gd name="connsiteX15-4581" fmla="*/ 3689 w 10000"/>
              <a:gd name="connsiteY15-4582" fmla="*/ 8626 h 10000"/>
              <a:gd name="connsiteX16-4583" fmla="*/ 4344 w 10000"/>
              <a:gd name="connsiteY16-4584" fmla="*/ 8626 h 10000"/>
              <a:gd name="connsiteX17-4585" fmla="*/ 4999 w 10000"/>
              <a:gd name="connsiteY17-4586" fmla="*/ 8626 h 10000"/>
              <a:gd name="connsiteX18-4587" fmla="*/ 5656 w 10000"/>
              <a:gd name="connsiteY18-4588" fmla="*/ 8626 h 10000"/>
              <a:gd name="connsiteX19-4589" fmla="*/ 6311 w 10000"/>
              <a:gd name="connsiteY19-4590" fmla="*/ 8626 h 10000"/>
              <a:gd name="connsiteX20-4591" fmla="*/ 6749 w 10000"/>
              <a:gd name="connsiteY20-4592" fmla="*/ 8471 h 10000"/>
              <a:gd name="connsiteX21-4593" fmla="*/ 7404 w 10000"/>
              <a:gd name="connsiteY21-4594" fmla="*/ 8163 h 10000"/>
              <a:gd name="connsiteX22-4595" fmla="*/ 7623 w 10000"/>
              <a:gd name="connsiteY22-4596" fmla="*/ 8007 h 10000"/>
              <a:gd name="connsiteX23-4597" fmla="*/ 7814 w 10000"/>
              <a:gd name="connsiteY23-4598" fmla="*/ 7697 h 10000"/>
              <a:gd name="connsiteX24-4599" fmla="*/ 8033 w 10000"/>
              <a:gd name="connsiteY24-4600" fmla="*/ 7230 h 10000"/>
              <a:gd name="connsiteX25-4601" fmla="*/ 8252 w 10000"/>
              <a:gd name="connsiteY25-4602" fmla="*/ 6771 h 10000"/>
              <a:gd name="connsiteX26-4603" fmla="*/ 8470 w 10000"/>
              <a:gd name="connsiteY26-4604" fmla="*/ 6305 h 10000"/>
              <a:gd name="connsiteX27-4605" fmla="*/ 8470 w 10000"/>
              <a:gd name="connsiteY27-4606" fmla="*/ 5842 h 10000"/>
              <a:gd name="connsiteX28-4607" fmla="*/ 8470 w 10000"/>
              <a:gd name="connsiteY28-4608" fmla="*/ 5375 h 10000"/>
              <a:gd name="connsiteX29-4609" fmla="*/ 8688 w 10000"/>
              <a:gd name="connsiteY29-4610" fmla="*/ 4932 h 10000"/>
              <a:gd name="connsiteX30-4611" fmla="*/ 8688 w 10000"/>
              <a:gd name="connsiteY30-4612" fmla="*/ 4776 h 10000"/>
              <a:gd name="connsiteX31-4613" fmla="*/ 8907 w 10000"/>
              <a:gd name="connsiteY31-4614" fmla="*/ 4622 h 10000"/>
              <a:gd name="connsiteX32-4615" fmla="*/ 8907 w 10000"/>
              <a:gd name="connsiteY32-4616" fmla="*/ 4622 h 10000"/>
              <a:gd name="connsiteX33-4617" fmla="*/ 8907 w 10000"/>
              <a:gd name="connsiteY33-4618" fmla="*/ 4776 h 10000"/>
              <a:gd name="connsiteX34-4619" fmla="*/ 8907 w 10000"/>
              <a:gd name="connsiteY34-4620" fmla="*/ 4932 h 10000"/>
              <a:gd name="connsiteX35-4621" fmla="*/ 8907 w 10000"/>
              <a:gd name="connsiteY35-4622" fmla="*/ 5067 h 10000"/>
              <a:gd name="connsiteX36-4623" fmla="*/ 9125 w 10000"/>
              <a:gd name="connsiteY36-4624" fmla="*/ 5223 h 10000"/>
              <a:gd name="connsiteX37-4625" fmla="*/ 9125 w 10000"/>
              <a:gd name="connsiteY37-4626" fmla="*/ 5531 h 10000"/>
              <a:gd name="connsiteX38-4627" fmla="*/ 9125 w 10000"/>
              <a:gd name="connsiteY38-4628" fmla="*/ 5842 h 10000"/>
              <a:gd name="connsiteX39-4629" fmla="*/ 9345 w 10000"/>
              <a:gd name="connsiteY39-4630" fmla="*/ 6151 h 10000"/>
              <a:gd name="connsiteX40-4631" fmla="*/ 9345 w 10000"/>
              <a:gd name="connsiteY40-4632" fmla="*/ 6923 h 10000"/>
              <a:gd name="connsiteX41-4633" fmla="*/ 9563 w 10000"/>
              <a:gd name="connsiteY41-4634" fmla="*/ 7544 h 10000"/>
              <a:gd name="connsiteX42-4635" fmla="*/ 9782 w 10000"/>
              <a:gd name="connsiteY42-4636" fmla="*/ 8007 h 10000"/>
              <a:gd name="connsiteX43-4637" fmla="*/ 10000 w 10000"/>
              <a:gd name="connsiteY43-4638" fmla="*/ 8316 h 10000"/>
              <a:gd name="connsiteX44-4639" fmla="*/ 10000 w 10000"/>
              <a:gd name="connsiteY44-4640" fmla="*/ 8471 h 10000"/>
              <a:gd name="connsiteX45-4641" fmla="*/ 10000 w 10000"/>
              <a:gd name="connsiteY45-4642" fmla="*/ 8626 h 10000"/>
              <a:gd name="connsiteX46-4643" fmla="*/ 10000 w 10000"/>
              <a:gd name="connsiteY46-4644" fmla="*/ 8761 h 10000"/>
              <a:gd name="connsiteX47-4645" fmla="*/ 9782 w 10000"/>
              <a:gd name="connsiteY47-4646" fmla="*/ 8918 h 10000"/>
              <a:gd name="connsiteX48-4647" fmla="*/ 9563 w 10000"/>
              <a:gd name="connsiteY48-4648" fmla="*/ 9071 h 10000"/>
              <a:gd name="connsiteX49-4649" fmla="*/ 9345 w 10000"/>
              <a:gd name="connsiteY49-4650" fmla="*/ 9227 h 10000"/>
              <a:gd name="connsiteX50-4651" fmla="*/ 8907 w 10000"/>
              <a:gd name="connsiteY50-4652" fmla="*/ 9380 h 10000"/>
              <a:gd name="connsiteX51-4653" fmla="*/ 8470 w 10000"/>
              <a:gd name="connsiteY51-4654" fmla="*/ 9533 h 10000"/>
              <a:gd name="connsiteX52-4655" fmla="*/ 7623 w 10000"/>
              <a:gd name="connsiteY52-4656" fmla="*/ 9846 h 10000"/>
              <a:gd name="connsiteX53-4657" fmla="*/ 6749 w 10000"/>
              <a:gd name="connsiteY53-4658" fmla="*/ 10000 h 10000"/>
              <a:gd name="connsiteX54-4659" fmla="*/ 5874 w 10000"/>
              <a:gd name="connsiteY54-4660" fmla="*/ 10000 h 10000"/>
              <a:gd name="connsiteX55-4661" fmla="*/ 5219 w 10000"/>
              <a:gd name="connsiteY55-4662" fmla="*/ 10000 h 10000"/>
              <a:gd name="connsiteX56-4663" fmla="*/ 4563 w 10000"/>
              <a:gd name="connsiteY56-4664" fmla="*/ 10000 h 10000"/>
              <a:gd name="connsiteX57-4665" fmla="*/ 4126 w 10000"/>
              <a:gd name="connsiteY57-4666" fmla="*/ 10000 h 10000"/>
              <a:gd name="connsiteX58-4667" fmla="*/ 3469 w 10000"/>
              <a:gd name="connsiteY58-4668" fmla="*/ 10000 h 10000"/>
              <a:gd name="connsiteX59-4669" fmla="*/ 3033 w 10000"/>
              <a:gd name="connsiteY59-4670" fmla="*/ 9846 h 10000"/>
              <a:gd name="connsiteX60-4671" fmla="*/ 2596 w 10000"/>
              <a:gd name="connsiteY60-4672" fmla="*/ 9846 h 10000"/>
              <a:gd name="connsiteX61-4673" fmla="*/ 2186 w 10000"/>
              <a:gd name="connsiteY61-4674" fmla="*/ 9692 h 10000"/>
              <a:gd name="connsiteX62-4675" fmla="*/ 1748 w 10000"/>
              <a:gd name="connsiteY62-4676" fmla="*/ 9533 h 10000"/>
              <a:gd name="connsiteX63-4677" fmla="*/ 1530 w 10000"/>
              <a:gd name="connsiteY63-4678" fmla="*/ 9380 h 10000"/>
              <a:gd name="connsiteX64-4679" fmla="*/ 1093 w 10000"/>
              <a:gd name="connsiteY64-4680" fmla="*/ 9071 h 10000"/>
              <a:gd name="connsiteX65-4681" fmla="*/ 875 w 10000"/>
              <a:gd name="connsiteY65-4682" fmla="*/ 8761 h 10000"/>
              <a:gd name="connsiteX66-4683" fmla="*/ 655 w 10000"/>
              <a:gd name="connsiteY66-4684" fmla="*/ 8316 h 10000"/>
              <a:gd name="connsiteX67-4685" fmla="*/ 437 w 10000"/>
              <a:gd name="connsiteY67-4686" fmla="*/ 8007 h 10000"/>
              <a:gd name="connsiteX68-4687" fmla="*/ 218 w 10000"/>
              <a:gd name="connsiteY68-4688" fmla="*/ 7697 h 10000"/>
              <a:gd name="connsiteX69-4689" fmla="*/ 218 w 10000"/>
              <a:gd name="connsiteY69-4690" fmla="*/ 7390 h 10000"/>
              <a:gd name="connsiteX70-4691" fmla="*/ 0 w 10000"/>
              <a:gd name="connsiteY70-4692" fmla="*/ 7078 h 10000"/>
              <a:gd name="connsiteX71-4693" fmla="*/ 0 w 10000"/>
              <a:gd name="connsiteY71-4694" fmla="*/ 6616 h 10000"/>
              <a:gd name="connsiteX72-4695" fmla="*/ 0 w 10000"/>
              <a:gd name="connsiteY72-4696" fmla="*/ 6305 h 10000"/>
              <a:gd name="connsiteX73-4697" fmla="*/ 0 w 10000"/>
              <a:gd name="connsiteY73-4698" fmla="*/ 5684 h 10000"/>
              <a:gd name="connsiteX74-4699" fmla="*/ 0 w 10000"/>
              <a:gd name="connsiteY74-4700" fmla="*/ 5223 h 10000"/>
              <a:gd name="connsiteX75-4701" fmla="*/ 0 w 10000"/>
              <a:gd name="connsiteY75-4702" fmla="*/ 4622 h 10000"/>
              <a:gd name="connsiteX76-4703" fmla="*/ 0 w 10000"/>
              <a:gd name="connsiteY76-4704" fmla="*/ 2147 h 10000"/>
              <a:gd name="connsiteX77-4705" fmla="*/ 1093 w 10000"/>
              <a:gd name="connsiteY77-4706" fmla="*/ 0 h 10000"/>
              <a:gd name="connsiteX0-4707" fmla="*/ 1093 w 10000"/>
              <a:gd name="connsiteY0-4708" fmla="*/ 0 h 10000"/>
              <a:gd name="connsiteX1-4709" fmla="*/ 1093 w 10000"/>
              <a:gd name="connsiteY1-4710" fmla="*/ 772 h 10000"/>
              <a:gd name="connsiteX2-4711" fmla="*/ 1093 w 10000"/>
              <a:gd name="connsiteY2-4712" fmla="*/ 1526 h 10000"/>
              <a:gd name="connsiteX3-4713" fmla="*/ 1093 w 10000"/>
              <a:gd name="connsiteY3-4714" fmla="*/ 2303 h 10000"/>
              <a:gd name="connsiteX4-4715" fmla="*/ 1093 w 10000"/>
              <a:gd name="connsiteY4-4716" fmla="*/ 2920 h 10000"/>
              <a:gd name="connsiteX5-4717" fmla="*/ 875 w 10000"/>
              <a:gd name="connsiteY5-4718" fmla="*/ 3540 h 10000"/>
              <a:gd name="connsiteX6-4719" fmla="*/ 875 w 10000"/>
              <a:gd name="connsiteY6-4720" fmla="*/ 4313 h 10000"/>
              <a:gd name="connsiteX7-4721" fmla="*/ 1093 w 10000"/>
              <a:gd name="connsiteY7-4722" fmla="*/ 5842 h 10000"/>
              <a:gd name="connsiteX8-4723" fmla="*/ 1093 w 10000"/>
              <a:gd name="connsiteY8-4724" fmla="*/ 6459 h 10000"/>
              <a:gd name="connsiteX9-4725" fmla="*/ 1311 w 10000"/>
              <a:gd name="connsiteY9-4726" fmla="*/ 7078 h 10000"/>
              <a:gd name="connsiteX10-4727" fmla="*/ 1530 w 10000"/>
              <a:gd name="connsiteY10-4728" fmla="*/ 7544 h 10000"/>
              <a:gd name="connsiteX11-4729" fmla="*/ 1748 w 10000"/>
              <a:gd name="connsiteY11-4730" fmla="*/ 8007 h 10000"/>
              <a:gd name="connsiteX12-4731" fmla="*/ 1967 w 10000"/>
              <a:gd name="connsiteY12-4732" fmla="*/ 8163 h 10000"/>
              <a:gd name="connsiteX13-4733" fmla="*/ 2405 w 10000"/>
              <a:gd name="connsiteY13-4734" fmla="*/ 8471 h 10000"/>
              <a:gd name="connsiteX14-4735" fmla="*/ 3033 w 10000"/>
              <a:gd name="connsiteY14-4736" fmla="*/ 8471 h 10000"/>
              <a:gd name="connsiteX15-4737" fmla="*/ 3689 w 10000"/>
              <a:gd name="connsiteY15-4738" fmla="*/ 8626 h 10000"/>
              <a:gd name="connsiteX16-4739" fmla="*/ 4344 w 10000"/>
              <a:gd name="connsiteY16-4740" fmla="*/ 8626 h 10000"/>
              <a:gd name="connsiteX17-4741" fmla="*/ 4999 w 10000"/>
              <a:gd name="connsiteY17-4742" fmla="*/ 8626 h 10000"/>
              <a:gd name="connsiteX18-4743" fmla="*/ 5656 w 10000"/>
              <a:gd name="connsiteY18-4744" fmla="*/ 8626 h 10000"/>
              <a:gd name="connsiteX19-4745" fmla="*/ 6311 w 10000"/>
              <a:gd name="connsiteY19-4746" fmla="*/ 8626 h 10000"/>
              <a:gd name="connsiteX20-4747" fmla="*/ 6749 w 10000"/>
              <a:gd name="connsiteY20-4748" fmla="*/ 8471 h 10000"/>
              <a:gd name="connsiteX21-4749" fmla="*/ 7404 w 10000"/>
              <a:gd name="connsiteY21-4750" fmla="*/ 8163 h 10000"/>
              <a:gd name="connsiteX22-4751" fmla="*/ 7623 w 10000"/>
              <a:gd name="connsiteY22-4752" fmla="*/ 8007 h 10000"/>
              <a:gd name="connsiteX23-4753" fmla="*/ 7814 w 10000"/>
              <a:gd name="connsiteY23-4754" fmla="*/ 7697 h 10000"/>
              <a:gd name="connsiteX24-4755" fmla="*/ 8033 w 10000"/>
              <a:gd name="connsiteY24-4756" fmla="*/ 7230 h 10000"/>
              <a:gd name="connsiteX25-4757" fmla="*/ 8252 w 10000"/>
              <a:gd name="connsiteY25-4758" fmla="*/ 6771 h 10000"/>
              <a:gd name="connsiteX26-4759" fmla="*/ 8470 w 10000"/>
              <a:gd name="connsiteY26-4760" fmla="*/ 6305 h 10000"/>
              <a:gd name="connsiteX27-4761" fmla="*/ 8470 w 10000"/>
              <a:gd name="connsiteY27-4762" fmla="*/ 5842 h 10000"/>
              <a:gd name="connsiteX28-4763" fmla="*/ 8470 w 10000"/>
              <a:gd name="connsiteY28-4764" fmla="*/ 5375 h 10000"/>
              <a:gd name="connsiteX29-4765" fmla="*/ 8688 w 10000"/>
              <a:gd name="connsiteY29-4766" fmla="*/ 4932 h 10000"/>
              <a:gd name="connsiteX30-4767" fmla="*/ 8688 w 10000"/>
              <a:gd name="connsiteY30-4768" fmla="*/ 4776 h 10000"/>
              <a:gd name="connsiteX31-4769" fmla="*/ 8907 w 10000"/>
              <a:gd name="connsiteY31-4770" fmla="*/ 4622 h 10000"/>
              <a:gd name="connsiteX32-4771" fmla="*/ 8907 w 10000"/>
              <a:gd name="connsiteY32-4772" fmla="*/ 4622 h 10000"/>
              <a:gd name="connsiteX33-4773" fmla="*/ 8907 w 10000"/>
              <a:gd name="connsiteY33-4774" fmla="*/ 4776 h 10000"/>
              <a:gd name="connsiteX34-4775" fmla="*/ 8907 w 10000"/>
              <a:gd name="connsiteY34-4776" fmla="*/ 4932 h 10000"/>
              <a:gd name="connsiteX35-4777" fmla="*/ 8907 w 10000"/>
              <a:gd name="connsiteY35-4778" fmla="*/ 5067 h 10000"/>
              <a:gd name="connsiteX36-4779" fmla="*/ 9125 w 10000"/>
              <a:gd name="connsiteY36-4780" fmla="*/ 5223 h 10000"/>
              <a:gd name="connsiteX37-4781" fmla="*/ 9125 w 10000"/>
              <a:gd name="connsiteY37-4782" fmla="*/ 5531 h 10000"/>
              <a:gd name="connsiteX38-4783" fmla="*/ 9125 w 10000"/>
              <a:gd name="connsiteY38-4784" fmla="*/ 5842 h 10000"/>
              <a:gd name="connsiteX39-4785" fmla="*/ 9345 w 10000"/>
              <a:gd name="connsiteY39-4786" fmla="*/ 6151 h 10000"/>
              <a:gd name="connsiteX40-4787" fmla="*/ 9345 w 10000"/>
              <a:gd name="connsiteY40-4788" fmla="*/ 6923 h 10000"/>
              <a:gd name="connsiteX41-4789" fmla="*/ 9563 w 10000"/>
              <a:gd name="connsiteY41-4790" fmla="*/ 7544 h 10000"/>
              <a:gd name="connsiteX42-4791" fmla="*/ 9782 w 10000"/>
              <a:gd name="connsiteY42-4792" fmla="*/ 8007 h 10000"/>
              <a:gd name="connsiteX43-4793" fmla="*/ 10000 w 10000"/>
              <a:gd name="connsiteY43-4794" fmla="*/ 8316 h 10000"/>
              <a:gd name="connsiteX44-4795" fmla="*/ 10000 w 10000"/>
              <a:gd name="connsiteY44-4796" fmla="*/ 8471 h 10000"/>
              <a:gd name="connsiteX45-4797" fmla="*/ 10000 w 10000"/>
              <a:gd name="connsiteY45-4798" fmla="*/ 8626 h 10000"/>
              <a:gd name="connsiteX46-4799" fmla="*/ 10000 w 10000"/>
              <a:gd name="connsiteY46-4800" fmla="*/ 8761 h 10000"/>
              <a:gd name="connsiteX47-4801" fmla="*/ 9782 w 10000"/>
              <a:gd name="connsiteY47-4802" fmla="*/ 8918 h 10000"/>
              <a:gd name="connsiteX48-4803" fmla="*/ 9563 w 10000"/>
              <a:gd name="connsiteY48-4804" fmla="*/ 9071 h 10000"/>
              <a:gd name="connsiteX49-4805" fmla="*/ 9345 w 10000"/>
              <a:gd name="connsiteY49-4806" fmla="*/ 9227 h 10000"/>
              <a:gd name="connsiteX50-4807" fmla="*/ 8907 w 10000"/>
              <a:gd name="connsiteY50-4808" fmla="*/ 9380 h 10000"/>
              <a:gd name="connsiteX51-4809" fmla="*/ 8470 w 10000"/>
              <a:gd name="connsiteY51-4810" fmla="*/ 9533 h 10000"/>
              <a:gd name="connsiteX52-4811" fmla="*/ 7623 w 10000"/>
              <a:gd name="connsiteY52-4812" fmla="*/ 9846 h 10000"/>
              <a:gd name="connsiteX53-4813" fmla="*/ 6749 w 10000"/>
              <a:gd name="connsiteY53-4814" fmla="*/ 10000 h 10000"/>
              <a:gd name="connsiteX54-4815" fmla="*/ 5874 w 10000"/>
              <a:gd name="connsiteY54-4816" fmla="*/ 10000 h 10000"/>
              <a:gd name="connsiteX55-4817" fmla="*/ 5219 w 10000"/>
              <a:gd name="connsiteY55-4818" fmla="*/ 10000 h 10000"/>
              <a:gd name="connsiteX56-4819" fmla="*/ 4563 w 10000"/>
              <a:gd name="connsiteY56-4820" fmla="*/ 10000 h 10000"/>
              <a:gd name="connsiteX57-4821" fmla="*/ 4126 w 10000"/>
              <a:gd name="connsiteY57-4822" fmla="*/ 10000 h 10000"/>
              <a:gd name="connsiteX58-4823" fmla="*/ 3469 w 10000"/>
              <a:gd name="connsiteY58-4824" fmla="*/ 10000 h 10000"/>
              <a:gd name="connsiteX59-4825" fmla="*/ 3033 w 10000"/>
              <a:gd name="connsiteY59-4826" fmla="*/ 9846 h 10000"/>
              <a:gd name="connsiteX60-4827" fmla="*/ 2596 w 10000"/>
              <a:gd name="connsiteY60-4828" fmla="*/ 9846 h 10000"/>
              <a:gd name="connsiteX61-4829" fmla="*/ 2186 w 10000"/>
              <a:gd name="connsiteY61-4830" fmla="*/ 9692 h 10000"/>
              <a:gd name="connsiteX62-4831" fmla="*/ 1748 w 10000"/>
              <a:gd name="connsiteY62-4832" fmla="*/ 9533 h 10000"/>
              <a:gd name="connsiteX63-4833" fmla="*/ 1530 w 10000"/>
              <a:gd name="connsiteY63-4834" fmla="*/ 9380 h 10000"/>
              <a:gd name="connsiteX64-4835" fmla="*/ 1093 w 10000"/>
              <a:gd name="connsiteY64-4836" fmla="*/ 9071 h 10000"/>
              <a:gd name="connsiteX65-4837" fmla="*/ 875 w 10000"/>
              <a:gd name="connsiteY65-4838" fmla="*/ 8761 h 10000"/>
              <a:gd name="connsiteX66-4839" fmla="*/ 655 w 10000"/>
              <a:gd name="connsiteY66-4840" fmla="*/ 8316 h 10000"/>
              <a:gd name="connsiteX67-4841" fmla="*/ 437 w 10000"/>
              <a:gd name="connsiteY67-4842" fmla="*/ 8007 h 10000"/>
              <a:gd name="connsiteX68-4843" fmla="*/ 218 w 10000"/>
              <a:gd name="connsiteY68-4844" fmla="*/ 7697 h 10000"/>
              <a:gd name="connsiteX69-4845" fmla="*/ 218 w 10000"/>
              <a:gd name="connsiteY69-4846" fmla="*/ 7390 h 10000"/>
              <a:gd name="connsiteX70-4847" fmla="*/ 0 w 10000"/>
              <a:gd name="connsiteY70-4848" fmla="*/ 7078 h 10000"/>
              <a:gd name="connsiteX71-4849" fmla="*/ 0 w 10000"/>
              <a:gd name="connsiteY71-4850" fmla="*/ 6616 h 10000"/>
              <a:gd name="connsiteX72-4851" fmla="*/ 0 w 10000"/>
              <a:gd name="connsiteY72-4852" fmla="*/ 6305 h 10000"/>
              <a:gd name="connsiteX73-4853" fmla="*/ 0 w 10000"/>
              <a:gd name="connsiteY73-4854" fmla="*/ 5684 h 10000"/>
              <a:gd name="connsiteX74-4855" fmla="*/ 0 w 10000"/>
              <a:gd name="connsiteY74-4856" fmla="*/ 5223 h 10000"/>
              <a:gd name="connsiteX75-4857" fmla="*/ 0 w 10000"/>
              <a:gd name="connsiteY75-4858" fmla="*/ 4622 h 10000"/>
              <a:gd name="connsiteX76-4859" fmla="*/ 0 w 10000"/>
              <a:gd name="connsiteY76-4860" fmla="*/ 2147 h 10000"/>
              <a:gd name="connsiteX0-4861" fmla="*/ 1093 w 10000"/>
              <a:gd name="connsiteY0-4862" fmla="*/ 0 h 9228"/>
              <a:gd name="connsiteX1-4863" fmla="*/ 1093 w 10000"/>
              <a:gd name="connsiteY1-4864" fmla="*/ 754 h 9228"/>
              <a:gd name="connsiteX2-4865" fmla="*/ 1093 w 10000"/>
              <a:gd name="connsiteY2-4866" fmla="*/ 1531 h 9228"/>
              <a:gd name="connsiteX3-4867" fmla="*/ 1093 w 10000"/>
              <a:gd name="connsiteY3-4868" fmla="*/ 2148 h 9228"/>
              <a:gd name="connsiteX4-4869" fmla="*/ 875 w 10000"/>
              <a:gd name="connsiteY4-4870" fmla="*/ 2768 h 9228"/>
              <a:gd name="connsiteX5-4871" fmla="*/ 875 w 10000"/>
              <a:gd name="connsiteY5-4872" fmla="*/ 3541 h 9228"/>
              <a:gd name="connsiteX6-4873" fmla="*/ 1093 w 10000"/>
              <a:gd name="connsiteY6-4874" fmla="*/ 5070 h 9228"/>
              <a:gd name="connsiteX7-4875" fmla="*/ 1093 w 10000"/>
              <a:gd name="connsiteY7-4876" fmla="*/ 5687 h 9228"/>
              <a:gd name="connsiteX8-4877" fmla="*/ 1311 w 10000"/>
              <a:gd name="connsiteY8-4878" fmla="*/ 6306 h 9228"/>
              <a:gd name="connsiteX9-4879" fmla="*/ 1530 w 10000"/>
              <a:gd name="connsiteY9-4880" fmla="*/ 6772 h 9228"/>
              <a:gd name="connsiteX10-4881" fmla="*/ 1748 w 10000"/>
              <a:gd name="connsiteY10-4882" fmla="*/ 7235 h 9228"/>
              <a:gd name="connsiteX11-4883" fmla="*/ 1967 w 10000"/>
              <a:gd name="connsiteY11-4884" fmla="*/ 7391 h 9228"/>
              <a:gd name="connsiteX12-4885" fmla="*/ 2405 w 10000"/>
              <a:gd name="connsiteY12-4886" fmla="*/ 7699 h 9228"/>
              <a:gd name="connsiteX13-4887" fmla="*/ 3033 w 10000"/>
              <a:gd name="connsiteY13-4888" fmla="*/ 7699 h 9228"/>
              <a:gd name="connsiteX14-4889" fmla="*/ 3689 w 10000"/>
              <a:gd name="connsiteY14-4890" fmla="*/ 7854 h 9228"/>
              <a:gd name="connsiteX15-4891" fmla="*/ 4344 w 10000"/>
              <a:gd name="connsiteY15-4892" fmla="*/ 7854 h 9228"/>
              <a:gd name="connsiteX16-4893" fmla="*/ 4999 w 10000"/>
              <a:gd name="connsiteY16-4894" fmla="*/ 7854 h 9228"/>
              <a:gd name="connsiteX17-4895" fmla="*/ 5656 w 10000"/>
              <a:gd name="connsiteY17-4896" fmla="*/ 7854 h 9228"/>
              <a:gd name="connsiteX18-4897" fmla="*/ 6311 w 10000"/>
              <a:gd name="connsiteY18-4898" fmla="*/ 7854 h 9228"/>
              <a:gd name="connsiteX19-4899" fmla="*/ 6749 w 10000"/>
              <a:gd name="connsiteY19-4900" fmla="*/ 7699 h 9228"/>
              <a:gd name="connsiteX20-4901" fmla="*/ 7404 w 10000"/>
              <a:gd name="connsiteY20-4902" fmla="*/ 7391 h 9228"/>
              <a:gd name="connsiteX21-4903" fmla="*/ 7623 w 10000"/>
              <a:gd name="connsiteY21-4904" fmla="*/ 7235 h 9228"/>
              <a:gd name="connsiteX22-4905" fmla="*/ 7814 w 10000"/>
              <a:gd name="connsiteY22-4906" fmla="*/ 6925 h 9228"/>
              <a:gd name="connsiteX23-4907" fmla="*/ 8033 w 10000"/>
              <a:gd name="connsiteY23-4908" fmla="*/ 6458 h 9228"/>
              <a:gd name="connsiteX24-4909" fmla="*/ 8252 w 10000"/>
              <a:gd name="connsiteY24-4910" fmla="*/ 5999 h 9228"/>
              <a:gd name="connsiteX25-4911" fmla="*/ 8470 w 10000"/>
              <a:gd name="connsiteY25-4912" fmla="*/ 5533 h 9228"/>
              <a:gd name="connsiteX26-4913" fmla="*/ 8470 w 10000"/>
              <a:gd name="connsiteY26-4914" fmla="*/ 5070 h 9228"/>
              <a:gd name="connsiteX27-4915" fmla="*/ 8470 w 10000"/>
              <a:gd name="connsiteY27-4916" fmla="*/ 4603 h 9228"/>
              <a:gd name="connsiteX28-4917" fmla="*/ 8688 w 10000"/>
              <a:gd name="connsiteY28-4918" fmla="*/ 4160 h 9228"/>
              <a:gd name="connsiteX29-4919" fmla="*/ 8688 w 10000"/>
              <a:gd name="connsiteY29-4920" fmla="*/ 4004 h 9228"/>
              <a:gd name="connsiteX30-4921" fmla="*/ 8907 w 10000"/>
              <a:gd name="connsiteY30-4922" fmla="*/ 3850 h 9228"/>
              <a:gd name="connsiteX31-4923" fmla="*/ 8907 w 10000"/>
              <a:gd name="connsiteY31-4924" fmla="*/ 3850 h 9228"/>
              <a:gd name="connsiteX32-4925" fmla="*/ 8907 w 10000"/>
              <a:gd name="connsiteY32-4926" fmla="*/ 4004 h 9228"/>
              <a:gd name="connsiteX33-4927" fmla="*/ 8907 w 10000"/>
              <a:gd name="connsiteY33-4928" fmla="*/ 4160 h 9228"/>
              <a:gd name="connsiteX34-4929" fmla="*/ 8907 w 10000"/>
              <a:gd name="connsiteY34-4930" fmla="*/ 4295 h 9228"/>
              <a:gd name="connsiteX35-4931" fmla="*/ 9125 w 10000"/>
              <a:gd name="connsiteY35-4932" fmla="*/ 4451 h 9228"/>
              <a:gd name="connsiteX36-4933" fmla="*/ 9125 w 10000"/>
              <a:gd name="connsiteY36-4934" fmla="*/ 4759 h 9228"/>
              <a:gd name="connsiteX37-4935" fmla="*/ 9125 w 10000"/>
              <a:gd name="connsiteY37-4936" fmla="*/ 5070 h 9228"/>
              <a:gd name="connsiteX38-4937" fmla="*/ 9345 w 10000"/>
              <a:gd name="connsiteY38-4938" fmla="*/ 5379 h 9228"/>
              <a:gd name="connsiteX39-4939" fmla="*/ 9345 w 10000"/>
              <a:gd name="connsiteY39-4940" fmla="*/ 6151 h 9228"/>
              <a:gd name="connsiteX40-4941" fmla="*/ 9563 w 10000"/>
              <a:gd name="connsiteY40-4942" fmla="*/ 6772 h 9228"/>
              <a:gd name="connsiteX41-4943" fmla="*/ 9782 w 10000"/>
              <a:gd name="connsiteY41-4944" fmla="*/ 7235 h 9228"/>
              <a:gd name="connsiteX42-4945" fmla="*/ 10000 w 10000"/>
              <a:gd name="connsiteY42-4946" fmla="*/ 7544 h 9228"/>
              <a:gd name="connsiteX43-4947" fmla="*/ 10000 w 10000"/>
              <a:gd name="connsiteY43-4948" fmla="*/ 7699 h 9228"/>
              <a:gd name="connsiteX44-4949" fmla="*/ 10000 w 10000"/>
              <a:gd name="connsiteY44-4950" fmla="*/ 7854 h 9228"/>
              <a:gd name="connsiteX45-4951" fmla="*/ 10000 w 10000"/>
              <a:gd name="connsiteY45-4952" fmla="*/ 7989 h 9228"/>
              <a:gd name="connsiteX46-4953" fmla="*/ 9782 w 10000"/>
              <a:gd name="connsiteY46-4954" fmla="*/ 8146 h 9228"/>
              <a:gd name="connsiteX47-4955" fmla="*/ 9563 w 10000"/>
              <a:gd name="connsiteY47-4956" fmla="*/ 8299 h 9228"/>
              <a:gd name="connsiteX48-4957" fmla="*/ 9345 w 10000"/>
              <a:gd name="connsiteY48-4958" fmla="*/ 8455 h 9228"/>
              <a:gd name="connsiteX49-4959" fmla="*/ 8907 w 10000"/>
              <a:gd name="connsiteY49-4960" fmla="*/ 8608 h 9228"/>
              <a:gd name="connsiteX50-4961" fmla="*/ 8470 w 10000"/>
              <a:gd name="connsiteY50-4962" fmla="*/ 8761 h 9228"/>
              <a:gd name="connsiteX51-4963" fmla="*/ 7623 w 10000"/>
              <a:gd name="connsiteY51-4964" fmla="*/ 9074 h 9228"/>
              <a:gd name="connsiteX52-4965" fmla="*/ 6749 w 10000"/>
              <a:gd name="connsiteY52-4966" fmla="*/ 9228 h 9228"/>
              <a:gd name="connsiteX53-4967" fmla="*/ 5874 w 10000"/>
              <a:gd name="connsiteY53-4968" fmla="*/ 9228 h 9228"/>
              <a:gd name="connsiteX54-4969" fmla="*/ 5219 w 10000"/>
              <a:gd name="connsiteY54-4970" fmla="*/ 9228 h 9228"/>
              <a:gd name="connsiteX55-4971" fmla="*/ 4563 w 10000"/>
              <a:gd name="connsiteY55-4972" fmla="*/ 9228 h 9228"/>
              <a:gd name="connsiteX56-4973" fmla="*/ 4126 w 10000"/>
              <a:gd name="connsiteY56-4974" fmla="*/ 9228 h 9228"/>
              <a:gd name="connsiteX57-4975" fmla="*/ 3469 w 10000"/>
              <a:gd name="connsiteY57-4976" fmla="*/ 9228 h 9228"/>
              <a:gd name="connsiteX58-4977" fmla="*/ 3033 w 10000"/>
              <a:gd name="connsiteY58-4978" fmla="*/ 9074 h 9228"/>
              <a:gd name="connsiteX59-4979" fmla="*/ 2596 w 10000"/>
              <a:gd name="connsiteY59-4980" fmla="*/ 9074 h 9228"/>
              <a:gd name="connsiteX60-4981" fmla="*/ 2186 w 10000"/>
              <a:gd name="connsiteY60-4982" fmla="*/ 8920 h 9228"/>
              <a:gd name="connsiteX61-4983" fmla="*/ 1748 w 10000"/>
              <a:gd name="connsiteY61-4984" fmla="*/ 8761 h 9228"/>
              <a:gd name="connsiteX62-4985" fmla="*/ 1530 w 10000"/>
              <a:gd name="connsiteY62-4986" fmla="*/ 8608 h 9228"/>
              <a:gd name="connsiteX63-4987" fmla="*/ 1093 w 10000"/>
              <a:gd name="connsiteY63-4988" fmla="*/ 8299 h 9228"/>
              <a:gd name="connsiteX64-4989" fmla="*/ 875 w 10000"/>
              <a:gd name="connsiteY64-4990" fmla="*/ 7989 h 9228"/>
              <a:gd name="connsiteX65-4991" fmla="*/ 655 w 10000"/>
              <a:gd name="connsiteY65-4992" fmla="*/ 7544 h 9228"/>
              <a:gd name="connsiteX66-4993" fmla="*/ 437 w 10000"/>
              <a:gd name="connsiteY66-4994" fmla="*/ 7235 h 9228"/>
              <a:gd name="connsiteX67-4995" fmla="*/ 218 w 10000"/>
              <a:gd name="connsiteY67-4996" fmla="*/ 6925 h 9228"/>
              <a:gd name="connsiteX68-4997" fmla="*/ 218 w 10000"/>
              <a:gd name="connsiteY68-4998" fmla="*/ 6618 h 9228"/>
              <a:gd name="connsiteX69-4999" fmla="*/ 0 w 10000"/>
              <a:gd name="connsiteY69-5000" fmla="*/ 6306 h 9228"/>
              <a:gd name="connsiteX70-5001" fmla="*/ 0 w 10000"/>
              <a:gd name="connsiteY70-5002" fmla="*/ 5844 h 9228"/>
              <a:gd name="connsiteX71-5003" fmla="*/ 0 w 10000"/>
              <a:gd name="connsiteY71-5004" fmla="*/ 5533 h 9228"/>
              <a:gd name="connsiteX72-5005" fmla="*/ 0 w 10000"/>
              <a:gd name="connsiteY72-5006" fmla="*/ 4912 h 9228"/>
              <a:gd name="connsiteX73-5007" fmla="*/ 0 w 10000"/>
              <a:gd name="connsiteY73-5008" fmla="*/ 4451 h 9228"/>
              <a:gd name="connsiteX74-5009" fmla="*/ 0 w 10000"/>
              <a:gd name="connsiteY74-5010" fmla="*/ 3850 h 9228"/>
              <a:gd name="connsiteX75-5011" fmla="*/ 0 w 10000"/>
              <a:gd name="connsiteY75-5012" fmla="*/ 1375 h 9228"/>
              <a:gd name="connsiteX0-5013" fmla="*/ 1093 w 10000"/>
              <a:gd name="connsiteY0-5014" fmla="*/ 0 h 9183"/>
              <a:gd name="connsiteX1-5015" fmla="*/ 1093 w 10000"/>
              <a:gd name="connsiteY1-5016" fmla="*/ 842 h 9183"/>
              <a:gd name="connsiteX2-5017" fmla="*/ 1093 w 10000"/>
              <a:gd name="connsiteY2-5018" fmla="*/ 1511 h 9183"/>
              <a:gd name="connsiteX3-5019" fmla="*/ 875 w 10000"/>
              <a:gd name="connsiteY3-5020" fmla="*/ 2183 h 9183"/>
              <a:gd name="connsiteX4-5021" fmla="*/ 875 w 10000"/>
              <a:gd name="connsiteY4-5022" fmla="*/ 3020 h 9183"/>
              <a:gd name="connsiteX5-5023" fmla="*/ 1093 w 10000"/>
              <a:gd name="connsiteY5-5024" fmla="*/ 4677 h 9183"/>
              <a:gd name="connsiteX6-5025" fmla="*/ 1093 w 10000"/>
              <a:gd name="connsiteY6-5026" fmla="*/ 5346 h 9183"/>
              <a:gd name="connsiteX7-5027" fmla="*/ 1311 w 10000"/>
              <a:gd name="connsiteY7-5028" fmla="*/ 6017 h 9183"/>
              <a:gd name="connsiteX8-5029" fmla="*/ 1530 w 10000"/>
              <a:gd name="connsiteY8-5030" fmla="*/ 6522 h 9183"/>
              <a:gd name="connsiteX9-5031" fmla="*/ 1748 w 10000"/>
              <a:gd name="connsiteY9-5032" fmla="*/ 7023 h 9183"/>
              <a:gd name="connsiteX10-5033" fmla="*/ 1967 w 10000"/>
              <a:gd name="connsiteY10-5034" fmla="*/ 7192 h 9183"/>
              <a:gd name="connsiteX11-5035" fmla="*/ 2405 w 10000"/>
              <a:gd name="connsiteY11-5036" fmla="*/ 7526 h 9183"/>
              <a:gd name="connsiteX12-5037" fmla="*/ 3033 w 10000"/>
              <a:gd name="connsiteY12-5038" fmla="*/ 7526 h 9183"/>
              <a:gd name="connsiteX13-5039" fmla="*/ 3689 w 10000"/>
              <a:gd name="connsiteY13-5040" fmla="*/ 7694 h 9183"/>
              <a:gd name="connsiteX14-5041" fmla="*/ 4344 w 10000"/>
              <a:gd name="connsiteY14-5042" fmla="*/ 7694 h 9183"/>
              <a:gd name="connsiteX15-5043" fmla="*/ 4999 w 10000"/>
              <a:gd name="connsiteY15-5044" fmla="*/ 7694 h 9183"/>
              <a:gd name="connsiteX16-5045" fmla="*/ 5656 w 10000"/>
              <a:gd name="connsiteY16-5046" fmla="*/ 7694 h 9183"/>
              <a:gd name="connsiteX17-5047" fmla="*/ 6311 w 10000"/>
              <a:gd name="connsiteY17-5048" fmla="*/ 7694 h 9183"/>
              <a:gd name="connsiteX18-5049" fmla="*/ 6749 w 10000"/>
              <a:gd name="connsiteY18-5050" fmla="*/ 7526 h 9183"/>
              <a:gd name="connsiteX19-5051" fmla="*/ 7404 w 10000"/>
              <a:gd name="connsiteY19-5052" fmla="*/ 7192 h 9183"/>
              <a:gd name="connsiteX20-5053" fmla="*/ 7623 w 10000"/>
              <a:gd name="connsiteY20-5054" fmla="*/ 7023 h 9183"/>
              <a:gd name="connsiteX21-5055" fmla="*/ 7814 w 10000"/>
              <a:gd name="connsiteY21-5056" fmla="*/ 6687 h 9183"/>
              <a:gd name="connsiteX22-5057" fmla="*/ 8033 w 10000"/>
              <a:gd name="connsiteY22-5058" fmla="*/ 6181 h 9183"/>
              <a:gd name="connsiteX23-5059" fmla="*/ 8252 w 10000"/>
              <a:gd name="connsiteY23-5060" fmla="*/ 5684 h 9183"/>
              <a:gd name="connsiteX24-5061" fmla="*/ 8470 w 10000"/>
              <a:gd name="connsiteY24-5062" fmla="*/ 5179 h 9183"/>
              <a:gd name="connsiteX25-5063" fmla="*/ 8470 w 10000"/>
              <a:gd name="connsiteY25-5064" fmla="*/ 4677 h 9183"/>
              <a:gd name="connsiteX26-5065" fmla="*/ 8470 w 10000"/>
              <a:gd name="connsiteY26-5066" fmla="*/ 4171 h 9183"/>
              <a:gd name="connsiteX27-5067" fmla="*/ 8688 w 10000"/>
              <a:gd name="connsiteY27-5068" fmla="*/ 3691 h 9183"/>
              <a:gd name="connsiteX28-5069" fmla="*/ 8688 w 10000"/>
              <a:gd name="connsiteY28-5070" fmla="*/ 3522 h 9183"/>
              <a:gd name="connsiteX29-5071" fmla="*/ 8907 w 10000"/>
              <a:gd name="connsiteY29-5072" fmla="*/ 3355 h 9183"/>
              <a:gd name="connsiteX30-5073" fmla="*/ 8907 w 10000"/>
              <a:gd name="connsiteY30-5074" fmla="*/ 3355 h 9183"/>
              <a:gd name="connsiteX31-5075" fmla="*/ 8907 w 10000"/>
              <a:gd name="connsiteY31-5076" fmla="*/ 3522 h 9183"/>
              <a:gd name="connsiteX32-5077" fmla="*/ 8907 w 10000"/>
              <a:gd name="connsiteY32-5078" fmla="*/ 3691 h 9183"/>
              <a:gd name="connsiteX33-5079" fmla="*/ 8907 w 10000"/>
              <a:gd name="connsiteY33-5080" fmla="*/ 3837 h 9183"/>
              <a:gd name="connsiteX34-5081" fmla="*/ 9125 w 10000"/>
              <a:gd name="connsiteY34-5082" fmla="*/ 4006 h 9183"/>
              <a:gd name="connsiteX35-5083" fmla="*/ 9125 w 10000"/>
              <a:gd name="connsiteY35-5084" fmla="*/ 4340 h 9183"/>
              <a:gd name="connsiteX36-5085" fmla="*/ 9125 w 10000"/>
              <a:gd name="connsiteY36-5086" fmla="*/ 4677 h 9183"/>
              <a:gd name="connsiteX37-5087" fmla="*/ 9345 w 10000"/>
              <a:gd name="connsiteY37-5088" fmla="*/ 5012 h 9183"/>
              <a:gd name="connsiteX38-5089" fmla="*/ 9345 w 10000"/>
              <a:gd name="connsiteY38-5090" fmla="*/ 5849 h 9183"/>
              <a:gd name="connsiteX39-5091" fmla="*/ 9563 w 10000"/>
              <a:gd name="connsiteY39-5092" fmla="*/ 6522 h 9183"/>
              <a:gd name="connsiteX40-5093" fmla="*/ 9782 w 10000"/>
              <a:gd name="connsiteY40-5094" fmla="*/ 7023 h 9183"/>
              <a:gd name="connsiteX41-5095" fmla="*/ 10000 w 10000"/>
              <a:gd name="connsiteY41-5096" fmla="*/ 7358 h 9183"/>
              <a:gd name="connsiteX42-5097" fmla="*/ 10000 w 10000"/>
              <a:gd name="connsiteY42-5098" fmla="*/ 7526 h 9183"/>
              <a:gd name="connsiteX43-5099" fmla="*/ 10000 w 10000"/>
              <a:gd name="connsiteY43-5100" fmla="*/ 7694 h 9183"/>
              <a:gd name="connsiteX44-5101" fmla="*/ 10000 w 10000"/>
              <a:gd name="connsiteY44-5102" fmla="*/ 7840 h 9183"/>
              <a:gd name="connsiteX45-5103" fmla="*/ 9782 w 10000"/>
              <a:gd name="connsiteY45-5104" fmla="*/ 8010 h 9183"/>
              <a:gd name="connsiteX46-5105" fmla="*/ 9563 w 10000"/>
              <a:gd name="connsiteY46-5106" fmla="*/ 8176 h 9183"/>
              <a:gd name="connsiteX47-5107" fmla="*/ 9345 w 10000"/>
              <a:gd name="connsiteY47-5108" fmla="*/ 8345 h 9183"/>
              <a:gd name="connsiteX48-5109" fmla="*/ 8907 w 10000"/>
              <a:gd name="connsiteY48-5110" fmla="*/ 8511 h 9183"/>
              <a:gd name="connsiteX49-5111" fmla="*/ 8470 w 10000"/>
              <a:gd name="connsiteY49-5112" fmla="*/ 8677 h 9183"/>
              <a:gd name="connsiteX50-5113" fmla="*/ 7623 w 10000"/>
              <a:gd name="connsiteY50-5114" fmla="*/ 9016 h 9183"/>
              <a:gd name="connsiteX51-5115" fmla="*/ 6749 w 10000"/>
              <a:gd name="connsiteY51-5116" fmla="*/ 9183 h 9183"/>
              <a:gd name="connsiteX52-5117" fmla="*/ 5874 w 10000"/>
              <a:gd name="connsiteY52-5118" fmla="*/ 9183 h 9183"/>
              <a:gd name="connsiteX53-5119" fmla="*/ 5219 w 10000"/>
              <a:gd name="connsiteY53-5120" fmla="*/ 9183 h 9183"/>
              <a:gd name="connsiteX54-5121" fmla="*/ 4563 w 10000"/>
              <a:gd name="connsiteY54-5122" fmla="*/ 9183 h 9183"/>
              <a:gd name="connsiteX55-5123" fmla="*/ 4126 w 10000"/>
              <a:gd name="connsiteY55-5124" fmla="*/ 9183 h 9183"/>
              <a:gd name="connsiteX56-5125" fmla="*/ 3469 w 10000"/>
              <a:gd name="connsiteY56-5126" fmla="*/ 9183 h 9183"/>
              <a:gd name="connsiteX57-5127" fmla="*/ 3033 w 10000"/>
              <a:gd name="connsiteY57-5128" fmla="*/ 9016 h 9183"/>
              <a:gd name="connsiteX58-5129" fmla="*/ 2596 w 10000"/>
              <a:gd name="connsiteY58-5130" fmla="*/ 9016 h 9183"/>
              <a:gd name="connsiteX59-5131" fmla="*/ 2186 w 10000"/>
              <a:gd name="connsiteY59-5132" fmla="*/ 8849 h 9183"/>
              <a:gd name="connsiteX60-5133" fmla="*/ 1748 w 10000"/>
              <a:gd name="connsiteY60-5134" fmla="*/ 8677 h 9183"/>
              <a:gd name="connsiteX61-5135" fmla="*/ 1530 w 10000"/>
              <a:gd name="connsiteY61-5136" fmla="*/ 8511 h 9183"/>
              <a:gd name="connsiteX62-5137" fmla="*/ 1093 w 10000"/>
              <a:gd name="connsiteY62-5138" fmla="*/ 8176 h 9183"/>
              <a:gd name="connsiteX63-5139" fmla="*/ 875 w 10000"/>
              <a:gd name="connsiteY63-5140" fmla="*/ 7840 h 9183"/>
              <a:gd name="connsiteX64-5141" fmla="*/ 655 w 10000"/>
              <a:gd name="connsiteY64-5142" fmla="*/ 7358 h 9183"/>
              <a:gd name="connsiteX65-5143" fmla="*/ 437 w 10000"/>
              <a:gd name="connsiteY65-5144" fmla="*/ 7023 h 9183"/>
              <a:gd name="connsiteX66-5145" fmla="*/ 218 w 10000"/>
              <a:gd name="connsiteY66-5146" fmla="*/ 6687 h 9183"/>
              <a:gd name="connsiteX67-5147" fmla="*/ 218 w 10000"/>
              <a:gd name="connsiteY67-5148" fmla="*/ 6355 h 9183"/>
              <a:gd name="connsiteX68-5149" fmla="*/ 0 w 10000"/>
              <a:gd name="connsiteY68-5150" fmla="*/ 6017 h 9183"/>
              <a:gd name="connsiteX69-5151" fmla="*/ 0 w 10000"/>
              <a:gd name="connsiteY69-5152" fmla="*/ 5516 h 9183"/>
              <a:gd name="connsiteX70-5153" fmla="*/ 0 w 10000"/>
              <a:gd name="connsiteY70-5154" fmla="*/ 5179 h 9183"/>
              <a:gd name="connsiteX71-5155" fmla="*/ 0 w 10000"/>
              <a:gd name="connsiteY71-5156" fmla="*/ 4506 h 9183"/>
              <a:gd name="connsiteX72-5157" fmla="*/ 0 w 10000"/>
              <a:gd name="connsiteY72-5158" fmla="*/ 4006 h 9183"/>
              <a:gd name="connsiteX73-5159" fmla="*/ 0 w 10000"/>
              <a:gd name="connsiteY73-5160" fmla="*/ 3355 h 9183"/>
              <a:gd name="connsiteX74-5161" fmla="*/ 0 w 10000"/>
              <a:gd name="connsiteY74-5162" fmla="*/ 673 h 9183"/>
              <a:gd name="connsiteX0-5163" fmla="*/ 1093 w 10000"/>
              <a:gd name="connsiteY0-5164" fmla="*/ 184 h 9267"/>
              <a:gd name="connsiteX1-5165" fmla="*/ 1093 w 10000"/>
              <a:gd name="connsiteY1-5166" fmla="*/ 912 h 9267"/>
              <a:gd name="connsiteX2-5167" fmla="*/ 875 w 10000"/>
              <a:gd name="connsiteY2-5168" fmla="*/ 1644 h 9267"/>
              <a:gd name="connsiteX3-5169" fmla="*/ 875 w 10000"/>
              <a:gd name="connsiteY3-5170" fmla="*/ 2556 h 9267"/>
              <a:gd name="connsiteX4-5171" fmla="*/ 1093 w 10000"/>
              <a:gd name="connsiteY4-5172" fmla="*/ 4360 h 9267"/>
              <a:gd name="connsiteX5-5173" fmla="*/ 1093 w 10000"/>
              <a:gd name="connsiteY5-5174" fmla="*/ 5089 h 9267"/>
              <a:gd name="connsiteX6-5175" fmla="*/ 1311 w 10000"/>
              <a:gd name="connsiteY6-5176" fmla="*/ 5819 h 9267"/>
              <a:gd name="connsiteX7-5177" fmla="*/ 1530 w 10000"/>
              <a:gd name="connsiteY7-5178" fmla="*/ 6369 h 9267"/>
              <a:gd name="connsiteX8-5179" fmla="*/ 1748 w 10000"/>
              <a:gd name="connsiteY8-5180" fmla="*/ 6915 h 9267"/>
              <a:gd name="connsiteX9-5181" fmla="*/ 1967 w 10000"/>
              <a:gd name="connsiteY9-5182" fmla="*/ 7099 h 9267"/>
              <a:gd name="connsiteX10-5183" fmla="*/ 2405 w 10000"/>
              <a:gd name="connsiteY10-5184" fmla="*/ 7463 h 9267"/>
              <a:gd name="connsiteX11-5185" fmla="*/ 3033 w 10000"/>
              <a:gd name="connsiteY11-5186" fmla="*/ 7463 h 9267"/>
              <a:gd name="connsiteX12-5187" fmla="*/ 3689 w 10000"/>
              <a:gd name="connsiteY12-5188" fmla="*/ 7646 h 9267"/>
              <a:gd name="connsiteX13-5189" fmla="*/ 4344 w 10000"/>
              <a:gd name="connsiteY13-5190" fmla="*/ 7646 h 9267"/>
              <a:gd name="connsiteX14-5191" fmla="*/ 4999 w 10000"/>
              <a:gd name="connsiteY14-5192" fmla="*/ 7646 h 9267"/>
              <a:gd name="connsiteX15-5193" fmla="*/ 5656 w 10000"/>
              <a:gd name="connsiteY15-5194" fmla="*/ 7646 h 9267"/>
              <a:gd name="connsiteX16-5195" fmla="*/ 6311 w 10000"/>
              <a:gd name="connsiteY16-5196" fmla="*/ 7646 h 9267"/>
              <a:gd name="connsiteX17-5197" fmla="*/ 6749 w 10000"/>
              <a:gd name="connsiteY17-5198" fmla="*/ 7463 h 9267"/>
              <a:gd name="connsiteX18-5199" fmla="*/ 7404 w 10000"/>
              <a:gd name="connsiteY18-5200" fmla="*/ 7099 h 9267"/>
              <a:gd name="connsiteX19-5201" fmla="*/ 7623 w 10000"/>
              <a:gd name="connsiteY19-5202" fmla="*/ 6915 h 9267"/>
              <a:gd name="connsiteX20-5203" fmla="*/ 7814 w 10000"/>
              <a:gd name="connsiteY20-5204" fmla="*/ 6549 h 9267"/>
              <a:gd name="connsiteX21-5205" fmla="*/ 8033 w 10000"/>
              <a:gd name="connsiteY21-5206" fmla="*/ 5998 h 9267"/>
              <a:gd name="connsiteX22-5207" fmla="*/ 8252 w 10000"/>
              <a:gd name="connsiteY22-5208" fmla="*/ 5457 h 9267"/>
              <a:gd name="connsiteX23-5209" fmla="*/ 8470 w 10000"/>
              <a:gd name="connsiteY23-5210" fmla="*/ 4907 h 9267"/>
              <a:gd name="connsiteX24-5211" fmla="*/ 8470 w 10000"/>
              <a:gd name="connsiteY24-5212" fmla="*/ 4360 h 9267"/>
              <a:gd name="connsiteX25-5213" fmla="*/ 8470 w 10000"/>
              <a:gd name="connsiteY25-5214" fmla="*/ 3809 h 9267"/>
              <a:gd name="connsiteX26-5215" fmla="*/ 8688 w 10000"/>
              <a:gd name="connsiteY26-5216" fmla="*/ 3286 h 9267"/>
              <a:gd name="connsiteX27-5217" fmla="*/ 8688 w 10000"/>
              <a:gd name="connsiteY27-5218" fmla="*/ 3102 h 9267"/>
              <a:gd name="connsiteX28-5219" fmla="*/ 8907 w 10000"/>
              <a:gd name="connsiteY28-5220" fmla="*/ 2920 h 9267"/>
              <a:gd name="connsiteX29-5221" fmla="*/ 8907 w 10000"/>
              <a:gd name="connsiteY29-5222" fmla="*/ 2920 h 9267"/>
              <a:gd name="connsiteX30-5223" fmla="*/ 8907 w 10000"/>
              <a:gd name="connsiteY30-5224" fmla="*/ 3102 h 9267"/>
              <a:gd name="connsiteX31-5225" fmla="*/ 8907 w 10000"/>
              <a:gd name="connsiteY31-5226" fmla="*/ 3286 h 9267"/>
              <a:gd name="connsiteX32-5227" fmla="*/ 8907 w 10000"/>
              <a:gd name="connsiteY32-5228" fmla="*/ 3445 h 9267"/>
              <a:gd name="connsiteX33-5229" fmla="*/ 9125 w 10000"/>
              <a:gd name="connsiteY33-5230" fmla="*/ 3629 h 9267"/>
              <a:gd name="connsiteX34-5231" fmla="*/ 9125 w 10000"/>
              <a:gd name="connsiteY34-5232" fmla="*/ 3993 h 9267"/>
              <a:gd name="connsiteX35-5233" fmla="*/ 9125 w 10000"/>
              <a:gd name="connsiteY35-5234" fmla="*/ 4360 h 9267"/>
              <a:gd name="connsiteX36-5235" fmla="*/ 9345 w 10000"/>
              <a:gd name="connsiteY36-5236" fmla="*/ 4725 h 9267"/>
              <a:gd name="connsiteX37-5237" fmla="*/ 9345 w 10000"/>
              <a:gd name="connsiteY37-5238" fmla="*/ 5636 h 9267"/>
              <a:gd name="connsiteX38-5239" fmla="*/ 9563 w 10000"/>
              <a:gd name="connsiteY38-5240" fmla="*/ 6369 h 9267"/>
              <a:gd name="connsiteX39-5241" fmla="*/ 9782 w 10000"/>
              <a:gd name="connsiteY39-5242" fmla="*/ 6915 h 9267"/>
              <a:gd name="connsiteX40-5243" fmla="*/ 10000 w 10000"/>
              <a:gd name="connsiteY40-5244" fmla="*/ 7280 h 9267"/>
              <a:gd name="connsiteX41-5245" fmla="*/ 10000 w 10000"/>
              <a:gd name="connsiteY41-5246" fmla="*/ 7463 h 9267"/>
              <a:gd name="connsiteX42-5247" fmla="*/ 10000 w 10000"/>
              <a:gd name="connsiteY42-5248" fmla="*/ 7646 h 9267"/>
              <a:gd name="connsiteX43-5249" fmla="*/ 10000 w 10000"/>
              <a:gd name="connsiteY43-5250" fmla="*/ 7805 h 9267"/>
              <a:gd name="connsiteX44-5251" fmla="*/ 9782 w 10000"/>
              <a:gd name="connsiteY44-5252" fmla="*/ 7990 h 9267"/>
              <a:gd name="connsiteX45-5253" fmla="*/ 9563 w 10000"/>
              <a:gd name="connsiteY45-5254" fmla="*/ 8170 h 9267"/>
              <a:gd name="connsiteX46-5255" fmla="*/ 9345 w 10000"/>
              <a:gd name="connsiteY46-5256" fmla="*/ 8354 h 9267"/>
              <a:gd name="connsiteX47-5257" fmla="*/ 8907 w 10000"/>
              <a:gd name="connsiteY47-5258" fmla="*/ 8535 h 9267"/>
              <a:gd name="connsiteX48-5259" fmla="*/ 8470 w 10000"/>
              <a:gd name="connsiteY48-5260" fmla="*/ 8716 h 9267"/>
              <a:gd name="connsiteX49-5261" fmla="*/ 7623 w 10000"/>
              <a:gd name="connsiteY49-5262" fmla="*/ 9085 h 9267"/>
              <a:gd name="connsiteX50-5263" fmla="*/ 6749 w 10000"/>
              <a:gd name="connsiteY50-5264" fmla="*/ 9267 h 9267"/>
              <a:gd name="connsiteX51-5265" fmla="*/ 5874 w 10000"/>
              <a:gd name="connsiteY51-5266" fmla="*/ 9267 h 9267"/>
              <a:gd name="connsiteX52-5267" fmla="*/ 5219 w 10000"/>
              <a:gd name="connsiteY52-5268" fmla="*/ 9267 h 9267"/>
              <a:gd name="connsiteX53-5269" fmla="*/ 4563 w 10000"/>
              <a:gd name="connsiteY53-5270" fmla="*/ 9267 h 9267"/>
              <a:gd name="connsiteX54-5271" fmla="*/ 4126 w 10000"/>
              <a:gd name="connsiteY54-5272" fmla="*/ 9267 h 9267"/>
              <a:gd name="connsiteX55-5273" fmla="*/ 3469 w 10000"/>
              <a:gd name="connsiteY55-5274" fmla="*/ 9267 h 9267"/>
              <a:gd name="connsiteX56-5275" fmla="*/ 3033 w 10000"/>
              <a:gd name="connsiteY56-5276" fmla="*/ 9085 h 9267"/>
              <a:gd name="connsiteX57-5277" fmla="*/ 2596 w 10000"/>
              <a:gd name="connsiteY57-5278" fmla="*/ 9085 h 9267"/>
              <a:gd name="connsiteX58-5279" fmla="*/ 2186 w 10000"/>
              <a:gd name="connsiteY58-5280" fmla="*/ 8903 h 9267"/>
              <a:gd name="connsiteX59-5281" fmla="*/ 1748 w 10000"/>
              <a:gd name="connsiteY59-5282" fmla="*/ 8716 h 9267"/>
              <a:gd name="connsiteX60-5283" fmla="*/ 1530 w 10000"/>
              <a:gd name="connsiteY60-5284" fmla="*/ 8535 h 9267"/>
              <a:gd name="connsiteX61-5285" fmla="*/ 1093 w 10000"/>
              <a:gd name="connsiteY61-5286" fmla="*/ 8170 h 9267"/>
              <a:gd name="connsiteX62-5287" fmla="*/ 875 w 10000"/>
              <a:gd name="connsiteY62-5288" fmla="*/ 7805 h 9267"/>
              <a:gd name="connsiteX63-5289" fmla="*/ 655 w 10000"/>
              <a:gd name="connsiteY63-5290" fmla="*/ 7280 h 9267"/>
              <a:gd name="connsiteX64-5291" fmla="*/ 437 w 10000"/>
              <a:gd name="connsiteY64-5292" fmla="*/ 6915 h 9267"/>
              <a:gd name="connsiteX65-5293" fmla="*/ 218 w 10000"/>
              <a:gd name="connsiteY65-5294" fmla="*/ 6549 h 9267"/>
              <a:gd name="connsiteX66-5295" fmla="*/ 218 w 10000"/>
              <a:gd name="connsiteY66-5296" fmla="*/ 6187 h 9267"/>
              <a:gd name="connsiteX67-5297" fmla="*/ 0 w 10000"/>
              <a:gd name="connsiteY67-5298" fmla="*/ 5819 h 9267"/>
              <a:gd name="connsiteX68-5299" fmla="*/ 0 w 10000"/>
              <a:gd name="connsiteY68-5300" fmla="*/ 5274 h 9267"/>
              <a:gd name="connsiteX69-5301" fmla="*/ 0 w 10000"/>
              <a:gd name="connsiteY69-5302" fmla="*/ 4907 h 9267"/>
              <a:gd name="connsiteX70-5303" fmla="*/ 0 w 10000"/>
              <a:gd name="connsiteY70-5304" fmla="*/ 4174 h 9267"/>
              <a:gd name="connsiteX71-5305" fmla="*/ 0 w 10000"/>
              <a:gd name="connsiteY71-5306" fmla="*/ 3629 h 9267"/>
              <a:gd name="connsiteX72-5307" fmla="*/ 0 w 10000"/>
              <a:gd name="connsiteY72-5308" fmla="*/ 2920 h 9267"/>
              <a:gd name="connsiteX73-5309" fmla="*/ 0 w 10000"/>
              <a:gd name="connsiteY73-5310" fmla="*/ 0 h 9267"/>
              <a:gd name="connsiteX0-5311" fmla="*/ 1093 w 10000"/>
              <a:gd name="connsiteY0-5312" fmla="*/ 0 h 9801"/>
              <a:gd name="connsiteX1-5313" fmla="*/ 1093 w 10000"/>
              <a:gd name="connsiteY1-5314" fmla="*/ 785 h 9801"/>
              <a:gd name="connsiteX2-5315" fmla="*/ 875 w 10000"/>
              <a:gd name="connsiteY2-5316" fmla="*/ 1575 h 9801"/>
              <a:gd name="connsiteX3-5317" fmla="*/ 875 w 10000"/>
              <a:gd name="connsiteY3-5318" fmla="*/ 2559 h 9801"/>
              <a:gd name="connsiteX4-5319" fmla="*/ 1093 w 10000"/>
              <a:gd name="connsiteY4-5320" fmla="*/ 4506 h 9801"/>
              <a:gd name="connsiteX5-5321" fmla="*/ 1093 w 10000"/>
              <a:gd name="connsiteY5-5322" fmla="*/ 5293 h 9801"/>
              <a:gd name="connsiteX6-5323" fmla="*/ 1311 w 10000"/>
              <a:gd name="connsiteY6-5324" fmla="*/ 6080 h 9801"/>
              <a:gd name="connsiteX7-5325" fmla="*/ 1530 w 10000"/>
              <a:gd name="connsiteY7-5326" fmla="*/ 6674 h 9801"/>
              <a:gd name="connsiteX8-5327" fmla="*/ 1748 w 10000"/>
              <a:gd name="connsiteY8-5328" fmla="*/ 7263 h 9801"/>
              <a:gd name="connsiteX9-5329" fmla="*/ 1967 w 10000"/>
              <a:gd name="connsiteY9-5330" fmla="*/ 7462 h 9801"/>
              <a:gd name="connsiteX10-5331" fmla="*/ 2405 w 10000"/>
              <a:gd name="connsiteY10-5332" fmla="*/ 7854 h 9801"/>
              <a:gd name="connsiteX11-5333" fmla="*/ 3033 w 10000"/>
              <a:gd name="connsiteY11-5334" fmla="*/ 7854 h 9801"/>
              <a:gd name="connsiteX12-5335" fmla="*/ 3689 w 10000"/>
              <a:gd name="connsiteY12-5336" fmla="*/ 8052 h 9801"/>
              <a:gd name="connsiteX13-5337" fmla="*/ 4344 w 10000"/>
              <a:gd name="connsiteY13-5338" fmla="*/ 8052 h 9801"/>
              <a:gd name="connsiteX14-5339" fmla="*/ 4999 w 10000"/>
              <a:gd name="connsiteY14-5340" fmla="*/ 8052 h 9801"/>
              <a:gd name="connsiteX15-5341" fmla="*/ 5656 w 10000"/>
              <a:gd name="connsiteY15-5342" fmla="*/ 8052 h 9801"/>
              <a:gd name="connsiteX16-5343" fmla="*/ 6311 w 10000"/>
              <a:gd name="connsiteY16-5344" fmla="*/ 8052 h 9801"/>
              <a:gd name="connsiteX17-5345" fmla="*/ 6749 w 10000"/>
              <a:gd name="connsiteY17-5346" fmla="*/ 7854 h 9801"/>
              <a:gd name="connsiteX18-5347" fmla="*/ 7404 w 10000"/>
              <a:gd name="connsiteY18-5348" fmla="*/ 7462 h 9801"/>
              <a:gd name="connsiteX19-5349" fmla="*/ 7623 w 10000"/>
              <a:gd name="connsiteY19-5350" fmla="*/ 7263 h 9801"/>
              <a:gd name="connsiteX20-5351" fmla="*/ 7814 w 10000"/>
              <a:gd name="connsiteY20-5352" fmla="*/ 6868 h 9801"/>
              <a:gd name="connsiteX21-5353" fmla="*/ 8033 w 10000"/>
              <a:gd name="connsiteY21-5354" fmla="*/ 6273 h 9801"/>
              <a:gd name="connsiteX22-5355" fmla="*/ 8252 w 10000"/>
              <a:gd name="connsiteY22-5356" fmla="*/ 5690 h 9801"/>
              <a:gd name="connsiteX23-5357" fmla="*/ 8470 w 10000"/>
              <a:gd name="connsiteY23-5358" fmla="*/ 5096 h 9801"/>
              <a:gd name="connsiteX24-5359" fmla="*/ 8470 w 10000"/>
              <a:gd name="connsiteY24-5360" fmla="*/ 4506 h 9801"/>
              <a:gd name="connsiteX25-5361" fmla="*/ 8470 w 10000"/>
              <a:gd name="connsiteY25-5362" fmla="*/ 3911 h 9801"/>
              <a:gd name="connsiteX26-5363" fmla="*/ 8688 w 10000"/>
              <a:gd name="connsiteY26-5364" fmla="*/ 3347 h 9801"/>
              <a:gd name="connsiteX27-5365" fmla="*/ 8688 w 10000"/>
              <a:gd name="connsiteY27-5366" fmla="*/ 3148 h 9801"/>
              <a:gd name="connsiteX28-5367" fmla="*/ 8907 w 10000"/>
              <a:gd name="connsiteY28-5368" fmla="*/ 2952 h 9801"/>
              <a:gd name="connsiteX29-5369" fmla="*/ 8907 w 10000"/>
              <a:gd name="connsiteY29-5370" fmla="*/ 2952 h 9801"/>
              <a:gd name="connsiteX30-5371" fmla="*/ 8907 w 10000"/>
              <a:gd name="connsiteY30-5372" fmla="*/ 3148 h 9801"/>
              <a:gd name="connsiteX31-5373" fmla="*/ 8907 w 10000"/>
              <a:gd name="connsiteY31-5374" fmla="*/ 3347 h 9801"/>
              <a:gd name="connsiteX32-5375" fmla="*/ 8907 w 10000"/>
              <a:gd name="connsiteY32-5376" fmla="*/ 3518 h 9801"/>
              <a:gd name="connsiteX33-5377" fmla="*/ 9125 w 10000"/>
              <a:gd name="connsiteY33-5378" fmla="*/ 3717 h 9801"/>
              <a:gd name="connsiteX34-5379" fmla="*/ 9125 w 10000"/>
              <a:gd name="connsiteY34-5380" fmla="*/ 4110 h 9801"/>
              <a:gd name="connsiteX35-5381" fmla="*/ 9125 w 10000"/>
              <a:gd name="connsiteY35-5382" fmla="*/ 4506 h 9801"/>
              <a:gd name="connsiteX36-5383" fmla="*/ 9345 w 10000"/>
              <a:gd name="connsiteY36-5384" fmla="*/ 4900 h 9801"/>
              <a:gd name="connsiteX37-5385" fmla="*/ 9345 w 10000"/>
              <a:gd name="connsiteY37-5386" fmla="*/ 5883 h 9801"/>
              <a:gd name="connsiteX38-5387" fmla="*/ 9563 w 10000"/>
              <a:gd name="connsiteY38-5388" fmla="*/ 6674 h 9801"/>
              <a:gd name="connsiteX39-5389" fmla="*/ 9782 w 10000"/>
              <a:gd name="connsiteY39-5390" fmla="*/ 7263 h 9801"/>
              <a:gd name="connsiteX40-5391" fmla="*/ 10000 w 10000"/>
              <a:gd name="connsiteY40-5392" fmla="*/ 7657 h 9801"/>
              <a:gd name="connsiteX41-5393" fmla="*/ 10000 w 10000"/>
              <a:gd name="connsiteY41-5394" fmla="*/ 7854 h 9801"/>
              <a:gd name="connsiteX42-5395" fmla="*/ 10000 w 10000"/>
              <a:gd name="connsiteY42-5396" fmla="*/ 8052 h 9801"/>
              <a:gd name="connsiteX43-5397" fmla="*/ 10000 w 10000"/>
              <a:gd name="connsiteY43-5398" fmla="*/ 8223 h 9801"/>
              <a:gd name="connsiteX44-5399" fmla="*/ 9782 w 10000"/>
              <a:gd name="connsiteY44-5400" fmla="*/ 8423 h 9801"/>
              <a:gd name="connsiteX45-5401" fmla="*/ 9563 w 10000"/>
              <a:gd name="connsiteY45-5402" fmla="*/ 8617 h 9801"/>
              <a:gd name="connsiteX46-5403" fmla="*/ 9345 w 10000"/>
              <a:gd name="connsiteY46-5404" fmla="*/ 8816 h 9801"/>
              <a:gd name="connsiteX47-5405" fmla="*/ 8907 w 10000"/>
              <a:gd name="connsiteY47-5406" fmla="*/ 9011 h 9801"/>
              <a:gd name="connsiteX48-5407" fmla="*/ 8470 w 10000"/>
              <a:gd name="connsiteY48-5408" fmla="*/ 9206 h 9801"/>
              <a:gd name="connsiteX49-5409" fmla="*/ 7623 w 10000"/>
              <a:gd name="connsiteY49-5410" fmla="*/ 9605 h 9801"/>
              <a:gd name="connsiteX50-5411" fmla="*/ 6749 w 10000"/>
              <a:gd name="connsiteY50-5412" fmla="*/ 9801 h 9801"/>
              <a:gd name="connsiteX51-5413" fmla="*/ 5874 w 10000"/>
              <a:gd name="connsiteY51-5414" fmla="*/ 9801 h 9801"/>
              <a:gd name="connsiteX52-5415" fmla="*/ 5219 w 10000"/>
              <a:gd name="connsiteY52-5416" fmla="*/ 9801 h 9801"/>
              <a:gd name="connsiteX53-5417" fmla="*/ 4563 w 10000"/>
              <a:gd name="connsiteY53-5418" fmla="*/ 9801 h 9801"/>
              <a:gd name="connsiteX54-5419" fmla="*/ 4126 w 10000"/>
              <a:gd name="connsiteY54-5420" fmla="*/ 9801 h 9801"/>
              <a:gd name="connsiteX55-5421" fmla="*/ 3469 w 10000"/>
              <a:gd name="connsiteY55-5422" fmla="*/ 9801 h 9801"/>
              <a:gd name="connsiteX56-5423" fmla="*/ 3033 w 10000"/>
              <a:gd name="connsiteY56-5424" fmla="*/ 9605 h 9801"/>
              <a:gd name="connsiteX57-5425" fmla="*/ 2596 w 10000"/>
              <a:gd name="connsiteY57-5426" fmla="*/ 9605 h 9801"/>
              <a:gd name="connsiteX58-5427" fmla="*/ 2186 w 10000"/>
              <a:gd name="connsiteY58-5428" fmla="*/ 9408 h 9801"/>
              <a:gd name="connsiteX59-5429" fmla="*/ 1748 w 10000"/>
              <a:gd name="connsiteY59-5430" fmla="*/ 9206 h 9801"/>
              <a:gd name="connsiteX60-5431" fmla="*/ 1530 w 10000"/>
              <a:gd name="connsiteY60-5432" fmla="*/ 9011 h 9801"/>
              <a:gd name="connsiteX61-5433" fmla="*/ 1093 w 10000"/>
              <a:gd name="connsiteY61-5434" fmla="*/ 8617 h 9801"/>
              <a:gd name="connsiteX62-5435" fmla="*/ 875 w 10000"/>
              <a:gd name="connsiteY62-5436" fmla="*/ 8223 h 9801"/>
              <a:gd name="connsiteX63-5437" fmla="*/ 655 w 10000"/>
              <a:gd name="connsiteY63-5438" fmla="*/ 7657 h 9801"/>
              <a:gd name="connsiteX64-5439" fmla="*/ 437 w 10000"/>
              <a:gd name="connsiteY64-5440" fmla="*/ 7263 h 9801"/>
              <a:gd name="connsiteX65-5441" fmla="*/ 218 w 10000"/>
              <a:gd name="connsiteY65-5442" fmla="*/ 6868 h 9801"/>
              <a:gd name="connsiteX66-5443" fmla="*/ 218 w 10000"/>
              <a:gd name="connsiteY66-5444" fmla="*/ 6477 h 9801"/>
              <a:gd name="connsiteX67-5445" fmla="*/ 0 w 10000"/>
              <a:gd name="connsiteY67-5446" fmla="*/ 6080 h 9801"/>
              <a:gd name="connsiteX68-5447" fmla="*/ 0 w 10000"/>
              <a:gd name="connsiteY68-5448" fmla="*/ 5492 h 9801"/>
              <a:gd name="connsiteX69-5449" fmla="*/ 0 w 10000"/>
              <a:gd name="connsiteY69-5450" fmla="*/ 5096 h 9801"/>
              <a:gd name="connsiteX70-5451" fmla="*/ 0 w 10000"/>
              <a:gd name="connsiteY70-5452" fmla="*/ 4305 h 9801"/>
              <a:gd name="connsiteX71-5453" fmla="*/ 0 w 10000"/>
              <a:gd name="connsiteY71-5454" fmla="*/ 3717 h 9801"/>
              <a:gd name="connsiteX72-5455" fmla="*/ 0 w 10000"/>
              <a:gd name="connsiteY72-5456" fmla="*/ 2952 h 9801"/>
              <a:gd name="connsiteX0-5457" fmla="*/ 1093 w 10000"/>
              <a:gd name="connsiteY0-5458" fmla="*/ 0 h 9199"/>
              <a:gd name="connsiteX1-5459" fmla="*/ 875 w 10000"/>
              <a:gd name="connsiteY1-5460" fmla="*/ 806 h 9199"/>
              <a:gd name="connsiteX2-5461" fmla="*/ 875 w 10000"/>
              <a:gd name="connsiteY2-5462" fmla="*/ 1810 h 9199"/>
              <a:gd name="connsiteX3-5463" fmla="*/ 1093 w 10000"/>
              <a:gd name="connsiteY3-5464" fmla="*/ 3796 h 9199"/>
              <a:gd name="connsiteX4-5465" fmla="*/ 1093 w 10000"/>
              <a:gd name="connsiteY4-5466" fmla="*/ 4599 h 9199"/>
              <a:gd name="connsiteX5-5467" fmla="*/ 1311 w 10000"/>
              <a:gd name="connsiteY5-5468" fmla="*/ 5402 h 9199"/>
              <a:gd name="connsiteX6-5469" fmla="*/ 1530 w 10000"/>
              <a:gd name="connsiteY6-5470" fmla="*/ 6009 h 9199"/>
              <a:gd name="connsiteX7-5471" fmla="*/ 1748 w 10000"/>
              <a:gd name="connsiteY7-5472" fmla="*/ 6609 h 9199"/>
              <a:gd name="connsiteX8-5473" fmla="*/ 1967 w 10000"/>
              <a:gd name="connsiteY8-5474" fmla="*/ 6813 h 9199"/>
              <a:gd name="connsiteX9-5475" fmla="*/ 2405 w 10000"/>
              <a:gd name="connsiteY9-5476" fmla="*/ 7212 h 9199"/>
              <a:gd name="connsiteX10-5477" fmla="*/ 3033 w 10000"/>
              <a:gd name="connsiteY10-5478" fmla="*/ 7212 h 9199"/>
              <a:gd name="connsiteX11-5479" fmla="*/ 3689 w 10000"/>
              <a:gd name="connsiteY11-5480" fmla="*/ 7414 h 9199"/>
              <a:gd name="connsiteX12-5481" fmla="*/ 4344 w 10000"/>
              <a:gd name="connsiteY12-5482" fmla="*/ 7414 h 9199"/>
              <a:gd name="connsiteX13-5483" fmla="*/ 4999 w 10000"/>
              <a:gd name="connsiteY13-5484" fmla="*/ 7414 h 9199"/>
              <a:gd name="connsiteX14-5485" fmla="*/ 5656 w 10000"/>
              <a:gd name="connsiteY14-5486" fmla="*/ 7414 h 9199"/>
              <a:gd name="connsiteX15-5487" fmla="*/ 6311 w 10000"/>
              <a:gd name="connsiteY15-5488" fmla="*/ 7414 h 9199"/>
              <a:gd name="connsiteX16-5489" fmla="*/ 6749 w 10000"/>
              <a:gd name="connsiteY16-5490" fmla="*/ 7212 h 9199"/>
              <a:gd name="connsiteX17-5491" fmla="*/ 7404 w 10000"/>
              <a:gd name="connsiteY17-5492" fmla="*/ 6813 h 9199"/>
              <a:gd name="connsiteX18-5493" fmla="*/ 7623 w 10000"/>
              <a:gd name="connsiteY18-5494" fmla="*/ 6609 h 9199"/>
              <a:gd name="connsiteX19-5495" fmla="*/ 7814 w 10000"/>
              <a:gd name="connsiteY19-5496" fmla="*/ 6206 h 9199"/>
              <a:gd name="connsiteX20-5497" fmla="*/ 8033 w 10000"/>
              <a:gd name="connsiteY20-5498" fmla="*/ 5599 h 9199"/>
              <a:gd name="connsiteX21-5499" fmla="*/ 8252 w 10000"/>
              <a:gd name="connsiteY21-5500" fmla="*/ 5005 h 9199"/>
              <a:gd name="connsiteX22-5501" fmla="*/ 8470 w 10000"/>
              <a:gd name="connsiteY22-5502" fmla="*/ 4398 h 9199"/>
              <a:gd name="connsiteX23-5503" fmla="*/ 8470 w 10000"/>
              <a:gd name="connsiteY23-5504" fmla="*/ 3796 h 9199"/>
              <a:gd name="connsiteX24-5505" fmla="*/ 8470 w 10000"/>
              <a:gd name="connsiteY24-5506" fmla="*/ 3189 h 9199"/>
              <a:gd name="connsiteX25-5507" fmla="*/ 8688 w 10000"/>
              <a:gd name="connsiteY25-5508" fmla="*/ 2614 h 9199"/>
              <a:gd name="connsiteX26-5509" fmla="*/ 8688 w 10000"/>
              <a:gd name="connsiteY26-5510" fmla="*/ 2411 h 9199"/>
              <a:gd name="connsiteX27-5511" fmla="*/ 8907 w 10000"/>
              <a:gd name="connsiteY27-5512" fmla="*/ 2211 h 9199"/>
              <a:gd name="connsiteX28-5513" fmla="*/ 8907 w 10000"/>
              <a:gd name="connsiteY28-5514" fmla="*/ 2211 h 9199"/>
              <a:gd name="connsiteX29-5515" fmla="*/ 8907 w 10000"/>
              <a:gd name="connsiteY29-5516" fmla="*/ 2411 h 9199"/>
              <a:gd name="connsiteX30-5517" fmla="*/ 8907 w 10000"/>
              <a:gd name="connsiteY30-5518" fmla="*/ 2614 h 9199"/>
              <a:gd name="connsiteX31-5519" fmla="*/ 8907 w 10000"/>
              <a:gd name="connsiteY31-5520" fmla="*/ 2788 h 9199"/>
              <a:gd name="connsiteX32-5521" fmla="*/ 9125 w 10000"/>
              <a:gd name="connsiteY32-5522" fmla="*/ 2991 h 9199"/>
              <a:gd name="connsiteX33-5523" fmla="*/ 9125 w 10000"/>
              <a:gd name="connsiteY33-5524" fmla="*/ 3392 h 9199"/>
              <a:gd name="connsiteX34-5525" fmla="*/ 9125 w 10000"/>
              <a:gd name="connsiteY34-5526" fmla="*/ 3796 h 9199"/>
              <a:gd name="connsiteX35-5527" fmla="*/ 9345 w 10000"/>
              <a:gd name="connsiteY35-5528" fmla="*/ 4198 h 9199"/>
              <a:gd name="connsiteX36-5529" fmla="*/ 9345 w 10000"/>
              <a:gd name="connsiteY36-5530" fmla="*/ 5201 h 9199"/>
              <a:gd name="connsiteX37-5531" fmla="*/ 9563 w 10000"/>
              <a:gd name="connsiteY37-5532" fmla="*/ 6009 h 9199"/>
              <a:gd name="connsiteX38-5533" fmla="*/ 9782 w 10000"/>
              <a:gd name="connsiteY38-5534" fmla="*/ 6609 h 9199"/>
              <a:gd name="connsiteX39-5535" fmla="*/ 10000 w 10000"/>
              <a:gd name="connsiteY39-5536" fmla="*/ 7011 h 9199"/>
              <a:gd name="connsiteX40-5537" fmla="*/ 10000 w 10000"/>
              <a:gd name="connsiteY40-5538" fmla="*/ 7212 h 9199"/>
              <a:gd name="connsiteX41-5539" fmla="*/ 10000 w 10000"/>
              <a:gd name="connsiteY41-5540" fmla="*/ 7414 h 9199"/>
              <a:gd name="connsiteX42-5541" fmla="*/ 10000 w 10000"/>
              <a:gd name="connsiteY42-5542" fmla="*/ 7589 h 9199"/>
              <a:gd name="connsiteX43-5543" fmla="*/ 9782 w 10000"/>
              <a:gd name="connsiteY43-5544" fmla="*/ 7793 h 9199"/>
              <a:gd name="connsiteX44-5545" fmla="*/ 9563 w 10000"/>
              <a:gd name="connsiteY44-5546" fmla="*/ 7991 h 9199"/>
              <a:gd name="connsiteX45-5547" fmla="*/ 9345 w 10000"/>
              <a:gd name="connsiteY45-5548" fmla="*/ 8194 h 9199"/>
              <a:gd name="connsiteX46-5549" fmla="*/ 8907 w 10000"/>
              <a:gd name="connsiteY46-5550" fmla="*/ 8393 h 9199"/>
              <a:gd name="connsiteX47-5551" fmla="*/ 8470 w 10000"/>
              <a:gd name="connsiteY47-5552" fmla="*/ 8592 h 9199"/>
              <a:gd name="connsiteX48-5553" fmla="*/ 7623 w 10000"/>
              <a:gd name="connsiteY48-5554" fmla="*/ 8999 h 9199"/>
              <a:gd name="connsiteX49-5555" fmla="*/ 6749 w 10000"/>
              <a:gd name="connsiteY49-5556" fmla="*/ 9199 h 9199"/>
              <a:gd name="connsiteX50-5557" fmla="*/ 5874 w 10000"/>
              <a:gd name="connsiteY50-5558" fmla="*/ 9199 h 9199"/>
              <a:gd name="connsiteX51-5559" fmla="*/ 5219 w 10000"/>
              <a:gd name="connsiteY51-5560" fmla="*/ 9199 h 9199"/>
              <a:gd name="connsiteX52-5561" fmla="*/ 4563 w 10000"/>
              <a:gd name="connsiteY52-5562" fmla="*/ 9199 h 9199"/>
              <a:gd name="connsiteX53-5563" fmla="*/ 4126 w 10000"/>
              <a:gd name="connsiteY53-5564" fmla="*/ 9199 h 9199"/>
              <a:gd name="connsiteX54-5565" fmla="*/ 3469 w 10000"/>
              <a:gd name="connsiteY54-5566" fmla="*/ 9199 h 9199"/>
              <a:gd name="connsiteX55-5567" fmla="*/ 3033 w 10000"/>
              <a:gd name="connsiteY55-5568" fmla="*/ 8999 h 9199"/>
              <a:gd name="connsiteX56-5569" fmla="*/ 2596 w 10000"/>
              <a:gd name="connsiteY56-5570" fmla="*/ 8999 h 9199"/>
              <a:gd name="connsiteX57-5571" fmla="*/ 2186 w 10000"/>
              <a:gd name="connsiteY57-5572" fmla="*/ 8798 h 9199"/>
              <a:gd name="connsiteX58-5573" fmla="*/ 1748 w 10000"/>
              <a:gd name="connsiteY58-5574" fmla="*/ 8592 h 9199"/>
              <a:gd name="connsiteX59-5575" fmla="*/ 1530 w 10000"/>
              <a:gd name="connsiteY59-5576" fmla="*/ 8393 h 9199"/>
              <a:gd name="connsiteX60-5577" fmla="*/ 1093 w 10000"/>
              <a:gd name="connsiteY60-5578" fmla="*/ 7991 h 9199"/>
              <a:gd name="connsiteX61-5579" fmla="*/ 875 w 10000"/>
              <a:gd name="connsiteY61-5580" fmla="*/ 7589 h 9199"/>
              <a:gd name="connsiteX62-5581" fmla="*/ 655 w 10000"/>
              <a:gd name="connsiteY62-5582" fmla="*/ 7011 h 9199"/>
              <a:gd name="connsiteX63-5583" fmla="*/ 437 w 10000"/>
              <a:gd name="connsiteY63-5584" fmla="*/ 6609 h 9199"/>
              <a:gd name="connsiteX64-5585" fmla="*/ 218 w 10000"/>
              <a:gd name="connsiteY64-5586" fmla="*/ 6206 h 9199"/>
              <a:gd name="connsiteX65-5587" fmla="*/ 218 w 10000"/>
              <a:gd name="connsiteY65-5588" fmla="*/ 5808 h 9199"/>
              <a:gd name="connsiteX66-5589" fmla="*/ 0 w 10000"/>
              <a:gd name="connsiteY66-5590" fmla="*/ 5402 h 9199"/>
              <a:gd name="connsiteX67-5591" fmla="*/ 0 w 10000"/>
              <a:gd name="connsiteY67-5592" fmla="*/ 4803 h 9199"/>
              <a:gd name="connsiteX68-5593" fmla="*/ 0 w 10000"/>
              <a:gd name="connsiteY68-5594" fmla="*/ 4398 h 9199"/>
              <a:gd name="connsiteX69-5595" fmla="*/ 0 w 10000"/>
              <a:gd name="connsiteY69-5596" fmla="*/ 3591 h 9199"/>
              <a:gd name="connsiteX70-5597" fmla="*/ 0 w 10000"/>
              <a:gd name="connsiteY70-5598" fmla="*/ 2991 h 9199"/>
              <a:gd name="connsiteX71-5599" fmla="*/ 0 w 10000"/>
              <a:gd name="connsiteY71-5600" fmla="*/ 2211 h 9199"/>
              <a:gd name="connsiteX0-5601" fmla="*/ 875 w 10000"/>
              <a:gd name="connsiteY0-5602" fmla="*/ 0 h 9124"/>
              <a:gd name="connsiteX1-5603" fmla="*/ 875 w 10000"/>
              <a:gd name="connsiteY1-5604" fmla="*/ 1092 h 9124"/>
              <a:gd name="connsiteX2-5605" fmla="*/ 1093 w 10000"/>
              <a:gd name="connsiteY2-5606" fmla="*/ 3251 h 9124"/>
              <a:gd name="connsiteX3-5607" fmla="*/ 1093 w 10000"/>
              <a:gd name="connsiteY3-5608" fmla="*/ 4123 h 9124"/>
              <a:gd name="connsiteX4-5609" fmla="*/ 1311 w 10000"/>
              <a:gd name="connsiteY4-5610" fmla="*/ 4996 h 9124"/>
              <a:gd name="connsiteX5-5611" fmla="*/ 1530 w 10000"/>
              <a:gd name="connsiteY5-5612" fmla="*/ 5656 h 9124"/>
              <a:gd name="connsiteX6-5613" fmla="*/ 1748 w 10000"/>
              <a:gd name="connsiteY6-5614" fmla="*/ 6308 h 9124"/>
              <a:gd name="connsiteX7-5615" fmla="*/ 1967 w 10000"/>
              <a:gd name="connsiteY7-5616" fmla="*/ 6530 h 9124"/>
              <a:gd name="connsiteX8-5617" fmla="*/ 2405 w 10000"/>
              <a:gd name="connsiteY8-5618" fmla="*/ 6964 h 9124"/>
              <a:gd name="connsiteX9-5619" fmla="*/ 3033 w 10000"/>
              <a:gd name="connsiteY9-5620" fmla="*/ 6964 h 9124"/>
              <a:gd name="connsiteX10-5621" fmla="*/ 3689 w 10000"/>
              <a:gd name="connsiteY10-5622" fmla="*/ 7184 h 9124"/>
              <a:gd name="connsiteX11-5623" fmla="*/ 4344 w 10000"/>
              <a:gd name="connsiteY11-5624" fmla="*/ 7184 h 9124"/>
              <a:gd name="connsiteX12-5625" fmla="*/ 4999 w 10000"/>
              <a:gd name="connsiteY12-5626" fmla="*/ 7184 h 9124"/>
              <a:gd name="connsiteX13-5627" fmla="*/ 5656 w 10000"/>
              <a:gd name="connsiteY13-5628" fmla="*/ 7184 h 9124"/>
              <a:gd name="connsiteX14-5629" fmla="*/ 6311 w 10000"/>
              <a:gd name="connsiteY14-5630" fmla="*/ 7184 h 9124"/>
              <a:gd name="connsiteX15-5631" fmla="*/ 6749 w 10000"/>
              <a:gd name="connsiteY15-5632" fmla="*/ 6964 h 9124"/>
              <a:gd name="connsiteX16-5633" fmla="*/ 7404 w 10000"/>
              <a:gd name="connsiteY16-5634" fmla="*/ 6530 h 9124"/>
              <a:gd name="connsiteX17-5635" fmla="*/ 7623 w 10000"/>
              <a:gd name="connsiteY17-5636" fmla="*/ 6308 h 9124"/>
              <a:gd name="connsiteX18-5637" fmla="*/ 7814 w 10000"/>
              <a:gd name="connsiteY18-5638" fmla="*/ 5870 h 9124"/>
              <a:gd name="connsiteX19-5639" fmla="*/ 8033 w 10000"/>
              <a:gd name="connsiteY19-5640" fmla="*/ 5211 h 9124"/>
              <a:gd name="connsiteX20-5641" fmla="*/ 8252 w 10000"/>
              <a:gd name="connsiteY20-5642" fmla="*/ 4565 h 9124"/>
              <a:gd name="connsiteX21-5643" fmla="*/ 8470 w 10000"/>
              <a:gd name="connsiteY21-5644" fmla="*/ 3905 h 9124"/>
              <a:gd name="connsiteX22-5645" fmla="*/ 8470 w 10000"/>
              <a:gd name="connsiteY22-5646" fmla="*/ 3251 h 9124"/>
              <a:gd name="connsiteX23-5647" fmla="*/ 8470 w 10000"/>
              <a:gd name="connsiteY23-5648" fmla="*/ 2591 h 9124"/>
              <a:gd name="connsiteX24-5649" fmla="*/ 8688 w 10000"/>
              <a:gd name="connsiteY24-5650" fmla="*/ 1966 h 9124"/>
              <a:gd name="connsiteX25-5651" fmla="*/ 8688 w 10000"/>
              <a:gd name="connsiteY25-5652" fmla="*/ 1745 h 9124"/>
              <a:gd name="connsiteX26-5653" fmla="*/ 8907 w 10000"/>
              <a:gd name="connsiteY26-5654" fmla="*/ 1528 h 9124"/>
              <a:gd name="connsiteX27-5655" fmla="*/ 8907 w 10000"/>
              <a:gd name="connsiteY27-5656" fmla="*/ 1528 h 9124"/>
              <a:gd name="connsiteX28-5657" fmla="*/ 8907 w 10000"/>
              <a:gd name="connsiteY28-5658" fmla="*/ 1745 h 9124"/>
              <a:gd name="connsiteX29-5659" fmla="*/ 8907 w 10000"/>
              <a:gd name="connsiteY29-5660" fmla="*/ 1966 h 9124"/>
              <a:gd name="connsiteX30-5661" fmla="*/ 8907 w 10000"/>
              <a:gd name="connsiteY30-5662" fmla="*/ 2155 h 9124"/>
              <a:gd name="connsiteX31-5663" fmla="*/ 9125 w 10000"/>
              <a:gd name="connsiteY31-5664" fmla="*/ 2375 h 9124"/>
              <a:gd name="connsiteX32-5665" fmla="*/ 9125 w 10000"/>
              <a:gd name="connsiteY32-5666" fmla="*/ 2811 h 9124"/>
              <a:gd name="connsiteX33-5667" fmla="*/ 9125 w 10000"/>
              <a:gd name="connsiteY33-5668" fmla="*/ 3251 h 9124"/>
              <a:gd name="connsiteX34-5669" fmla="*/ 9345 w 10000"/>
              <a:gd name="connsiteY34-5670" fmla="*/ 3688 h 9124"/>
              <a:gd name="connsiteX35-5671" fmla="*/ 9345 w 10000"/>
              <a:gd name="connsiteY35-5672" fmla="*/ 4778 h 9124"/>
              <a:gd name="connsiteX36-5673" fmla="*/ 9563 w 10000"/>
              <a:gd name="connsiteY36-5674" fmla="*/ 5656 h 9124"/>
              <a:gd name="connsiteX37-5675" fmla="*/ 9782 w 10000"/>
              <a:gd name="connsiteY37-5676" fmla="*/ 6308 h 9124"/>
              <a:gd name="connsiteX38-5677" fmla="*/ 10000 w 10000"/>
              <a:gd name="connsiteY38-5678" fmla="*/ 6745 h 9124"/>
              <a:gd name="connsiteX39-5679" fmla="*/ 10000 w 10000"/>
              <a:gd name="connsiteY39-5680" fmla="*/ 6964 h 9124"/>
              <a:gd name="connsiteX40-5681" fmla="*/ 10000 w 10000"/>
              <a:gd name="connsiteY40-5682" fmla="*/ 7184 h 9124"/>
              <a:gd name="connsiteX41-5683" fmla="*/ 10000 w 10000"/>
              <a:gd name="connsiteY41-5684" fmla="*/ 7374 h 9124"/>
              <a:gd name="connsiteX42-5685" fmla="*/ 9782 w 10000"/>
              <a:gd name="connsiteY42-5686" fmla="*/ 7596 h 9124"/>
              <a:gd name="connsiteX43-5687" fmla="*/ 9563 w 10000"/>
              <a:gd name="connsiteY43-5688" fmla="*/ 7811 h 9124"/>
              <a:gd name="connsiteX44-5689" fmla="*/ 9345 w 10000"/>
              <a:gd name="connsiteY44-5690" fmla="*/ 8031 h 9124"/>
              <a:gd name="connsiteX45-5691" fmla="*/ 8907 w 10000"/>
              <a:gd name="connsiteY45-5692" fmla="*/ 8248 h 9124"/>
              <a:gd name="connsiteX46-5693" fmla="*/ 8470 w 10000"/>
              <a:gd name="connsiteY46-5694" fmla="*/ 8464 h 9124"/>
              <a:gd name="connsiteX47-5695" fmla="*/ 7623 w 10000"/>
              <a:gd name="connsiteY47-5696" fmla="*/ 8907 h 9124"/>
              <a:gd name="connsiteX48-5697" fmla="*/ 6749 w 10000"/>
              <a:gd name="connsiteY48-5698" fmla="*/ 9124 h 9124"/>
              <a:gd name="connsiteX49-5699" fmla="*/ 5874 w 10000"/>
              <a:gd name="connsiteY49-5700" fmla="*/ 9124 h 9124"/>
              <a:gd name="connsiteX50-5701" fmla="*/ 5219 w 10000"/>
              <a:gd name="connsiteY50-5702" fmla="*/ 9124 h 9124"/>
              <a:gd name="connsiteX51-5703" fmla="*/ 4563 w 10000"/>
              <a:gd name="connsiteY51-5704" fmla="*/ 9124 h 9124"/>
              <a:gd name="connsiteX52-5705" fmla="*/ 4126 w 10000"/>
              <a:gd name="connsiteY52-5706" fmla="*/ 9124 h 9124"/>
              <a:gd name="connsiteX53-5707" fmla="*/ 3469 w 10000"/>
              <a:gd name="connsiteY53-5708" fmla="*/ 9124 h 9124"/>
              <a:gd name="connsiteX54-5709" fmla="*/ 3033 w 10000"/>
              <a:gd name="connsiteY54-5710" fmla="*/ 8907 h 9124"/>
              <a:gd name="connsiteX55-5711" fmla="*/ 2596 w 10000"/>
              <a:gd name="connsiteY55-5712" fmla="*/ 8907 h 9124"/>
              <a:gd name="connsiteX56-5713" fmla="*/ 2186 w 10000"/>
              <a:gd name="connsiteY56-5714" fmla="*/ 8688 h 9124"/>
              <a:gd name="connsiteX57-5715" fmla="*/ 1748 w 10000"/>
              <a:gd name="connsiteY57-5716" fmla="*/ 8464 h 9124"/>
              <a:gd name="connsiteX58-5717" fmla="*/ 1530 w 10000"/>
              <a:gd name="connsiteY58-5718" fmla="*/ 8248 h 9124"/>
              <a:gd name="connsiteX59-5719" fmla="*/ 1093 w 10000"/>
              <a:gd name="connsiteY59-5720" fmla="*/ 7811 h 9124"/>
              <a:gd name="connsiteX60-5721" fmla="*/ 875 w 10000"/>
              <a:gd name="connsiteY60-5722" fmla="*/ 7374 h 9124"/>
              <a:gd name="connsiteX61-5723" fmla="*/ 655 w 10000"/>
              <a:gd name="connsiteY61-5724" fmla="*/ 6745 h 9124"/>
              <a:gd name="connsiteX62-5725" fmla="*/ 437 w 10000"/>
              <a:gd name="connsiteY62-5726" fmla="*/ 6308 h 9124"/>
              <a:gd name="connsiteX63-5727" fmla="*/ 218 w 10000"/>
              <a:gd name="connsiteY63-5728" fmla="*/ 5870 h 9124"/>
              <a:gd name="connsiteX64-5729" fmla="*/ 218 w 10000"/>
              <a:gd name="connsiteY64-5730" fmla="*/ 5438 h 9124"/>
              <a:gd name="connsiteX65-5731" fmla="*/ 0 w 10000"/>
              <a:gd name="connsiteY65-5732" fmla="*/ 4996 h 9124"/>
              <a:gd name="connsiteX66-5733" fmla="*/ 0 w 10000"/>
              <a:gd name="connsiteY66-5734" fmla="*/ 4345 h 9124"/>
              <a:gd name="connsiteX67-5735" fmla="*/ 0 w 10000"/>
              <a:gd name="connsiteY67-5736" fmla="*/ 3905 h 9124"/>
              <a:gd name="connsiteX68-5737" fmla="*/ 0 w 10000"/>
              <a:gd name="connsiteY68-5738" fmla="*/ 3028 h 9124"/>
              <a:gd name="connsiteX69-5739" fmla="*/ 0 w 10000"/>
              <a:gd name="connsiteY69-5740" fmla="*/ 2375 h 9124"/>
              <a:gd name="connsiteX70-5741" fmla="*/ 0 w 10000"/>
              <a:gd name="connsiteY70-5742" fmla="*/ 1528 h 9124"/>
              <a:gd name="connsiteX0-5743" fmla="*/ 875 w 10000"/>
              <a:gd name="connsiteY0-5744" fmla="*/ 0 h 8803"/>
              <a:gd name="connsiteX1-5745" fmla="*/ 1093 w 10000"/>
              <a:gd name="connsiteY1-5746" fmla="*/ 2366 h 8803"/>
              <a:gd name="connsiteX2-5747" fmla="*/ 1093 w 10000"/>
              <a:gd name="connsiteY2-5748" fmla="*/ 3322 h 8803"/>
              <a:gd name="connsiteX3-5749" fmla="*/ 1311 w 10000"/>
              <a:gd name="connsiteY3-5750" fmla="*/ 4279 h 8803"/>
              <a:gd name="connsiteX4-5751" fmla="*/ 1530 w 10000"/>
              <a:gd name="connsiteY4-5752" fmla="*/ 5002 h 8803"/>
              <a:gd name="connsiteX5-5753" fmla="*/ 1748 w 10000"/>
              <a:gd name="connsiteY5-5754" fmla="*/ 5717 h 8803"/>
              <a:gd name="connsiteX6-5755" fmla="*/ 1967 w 10000"/>
              <a:gd name="connsiteY6-5756" fmla="*/ 5960 h 8803"/>
              <a:gd name="connsiteX7-5757" fmla="*/ 2405 w 10000"/>
              <a:gd name="connsiteY7-5758" fmla="*/ 6436 h 8803"/>
              <a:gd name="connsiteX8-5759" fmla="*/ 3033 w 10000"/>
              <a:gd name="connsiteY8-5760" fmla="*/ 6436 h 8803"/>
              <a:gd name="connsiteX9-5761" fmla="*/ 3689 w 10000"/>
              <a:gd name="connsiteY9-5762" fmla="*/ 6677 h 8803"/>
              <a:gd name="connsiteX10-5763" fmla="*/ 4344 w 10000"/>
              <a:gd name="connsiteY10-5764" fmla="*/ 6677 h 8803"/>
              <a:gd name="connsiteX11-5765" fmla="*/ 4999 w 10000"/>
              <a:gd name="connsiteY11-5766" fmla="*/ 6677 h 8803"/>
              <a:gd name="connsiteX12-5767" fmla="*/ 5656 w 10000"/>
              <a:gd name="connsiteY12-5768" fmla="*/ 6677 h 8803"/>
              <a:gd name="connsiteX13-5769" fmla="*/ 6311 w 10000"/>
              <a:gd name="connsiteY13-5770" fmla="*/ 6677 h 8803"/>
              <a:gd name="connsiteX14-5771" fmla="*/ 6749 w 10000"/>
              <a:gd name="connsiteY14-5772" fmla="*/ 6436 h 8803"/>
              <a:gd name="connsiteX15-5773" fmla="*/ 7404 w 10000"/>
              <a:gd name="connsiteY15-5774" fmla="*/ 5960 h 8803"/>
              <a:gd name="connsiteX16-5775" fmla="*/ 7623 w 10000"/>
              <a:gd name="connsiteY16-5776" fmla="*/ 5717 h 8803"/>
              <a:gd name="connsiteX17-5777" fmla="*/ 7814 w 10000"/>
              <a:gd name="connsiteY17-5778" fmla="*/ 5237 h 8803"/>
              <a:gd name="connsiteX18-5779" fmla="*/ 8033 w 10000"/>
              <a:gd name="connsiteY18-5780" fmla="*/ 4514 h 8803"/>
              <a:gd name="connsiteX19-5781" fmla="*/ 8252 w 10000"/>
              <a:gd name="connsiteY19-5782" fmla="*/ 3806 h 8803"/>
              <a:gd name="connsiteX20-5783" fmla="*/ 8470 w 10000"/>
              <a:gd name="connsiteY20-5784" fmla="*/ 3083 h 8803"/>
              <a:gd name="connsiteX21-5785" fmla="*/ 8470 w 10000"/>
              <a:gd name="connsiteY21-5786" fmla="*/ 2366 h 8803"/>
              <a:gd name="connsiteX22-5787" fmla="*/ 8470 w 10000"/>
              <a:gd name="connsiteY22-5788" fmla="*/ 1643 h 8803"/>
              <a:gd name="connsiteX23-5789" fmla="*/ 8688 w 10000"/>
              <a:gd name="connsiteY23-5790" fmla="*/ 958 h 8803"/>
              <a:gd name="connsiteX24-5791" fmla="*/ 8688 w 10000"/>
              <a:gd name="connsiteY24-5792" fmla="*/ 716 h 8803"/>
              <a:gd name="connsiteX25-5793" fmla="*/ 8907 w 10000"/>
              <a:gd name="connsiteY25-5794" fmla="*/ 478 h 8803"/>
              <a:gd name="connsiteX26-5795" fmla="*/ 8907 w 10000"/>
              <a:gd name="connsiteY26-5796" fmla="*/ 478 h 8803"/>
              <a:gd name="connsiteX27-5797" fmla="*/ 8907 w 10000"/>
              <a:gd name="connsiteY27-5798" fmla="*/ 716 h 8803"/>
              <a:gd name="connsiteX28-5799" fmla="*/ 8907 w 10000"/>
              <a:gd name="connsiteY28-5800" fmla="*/ 958 h 8803"/>
              <a:gd name="connsiteX29-5801" fmla="*/ 8907 w 10000"/>
              <a:gd name="connsiteY29-5802" fmla="*/ 1165 h 8803"/>
              <a:gd name="connsiteX30-5803" fmla="*/ 9125 w 10000"/>
              <a:gd name="connsiteY30-5804" fmla="*/ 1406 h 8803"/>
              <a:gd name="connsiteX31-5805" fmla="*/ 9125 w 10000"/>
              <a:gd name="connsiteY31-5806" fmla="*/ 1884 h 8803"/>
              <a:gd name="connsiteX32-5807" fmla="*/ 9125 w 10000"/>
              <a:gd name="connsiteY32-5808" fmla="*/ 2366 h 8803"/>
              <a:gd name="connsiteX33-5809" fmla="*/ 9345 w 10000"/>
              <a:gd name="connsiteY33-5810" fmla="*/ 2845 h 8803"/>
              <a:gd name="connsiteX34-5811" fmla="*/ 9345 w 10000"/>
              <a:gd name="connsiteY34-5812" fmla="*/ 4040 h 8803"/>
              <a:gd name="connsiteX35-5813" fmla="*/ 9563 w 10000"/>
              <a:gd name="connsiteY35-5814" fmla="*/ 5002 h 8803"/>
              <a:gd name="connsiteX36-5815" fmla="*/ 9782 w 10000"/>
              <a:gd name="connsiteY36-5816" fmla="*/ 5717 h 8803"/>
              <a:gd name="connsiteX37-5817" fmla="*/ 10000 w 10000"/>
              <a:gd name="connsiteY37-5818" fmla="*/ 6196 h 8803"/>
              <a:gd name="connsiteX38-5819" fmla="*/ 10000 w 10000"/>
              <a:gd name="connsiteY38-5820" fmla="*/ 6436 h 8803"/>
              <a:gd name="connsiteX39-5821" fmla="*/ 10000 w 10000"/>
              <a:gd name="connsiteY39-5822" fmla="*/ 6677 h 8803"/>
              <a:gd name="connsiteX40-5823" fmla="*/ 10000 w 10000"/>
              <a:gd name="connsiteY40-5824" fmla="*/ 6885 h 8803"/>
              <a:gd name="connsiteX41-5825" fmla="*/ 9782 w 10000"/>
              <a:gd name="connsiteY41-5826" fmla="*/ 7128 h 8803"/>
              <a:gd name="connsiteX42-5827" fmla="*/ 9563 w 10000"/>
              <a:gd name="connsiteY42-5828" fmla="*/ 7364 h 8803"/>
              <a:gd name="connsiteX43-5829" fmla="*/ 9345 w 10000"/>
              <a:gd name="connsiteY43-5830" fmla="*/ 7605 h 8803"/>
              <a:gd name="connsiteX44-5831" fmla="*/ 8907 w 10000"/>
              <a:gd name="connsiteY44-5832" fmla="*/ 7843 h 8803"/>
              <a:gd name="connsiteX45-5833" fmla="*/ 8470 w 10000"/>
              <a:gd name="connsiteY45-5834" fmla="*/ 8080 h 8803"/>
              <a:gd name="connsiteX46-5835" fmla="*/ 7623 w 10000"/>
              <a:gd name="connsiteY46-5836" fmla="*/ 8565 h 8803"/>
              <a:gd name="connsiteX47-5837" fmla="*/ 6749 w 10000"/>
              <a:gd name="connsiteY47-5838" fmla="*/ 8803 h 8803"/>
              <a:gd name="connsiteX48-5839" fmla="*/ 5874 w 10000"/>
              <a:gd name="connsiteY48-5840" fmla="*/ 8803 h 8803"/>
              <a:gd name="connsiteX49-5841" fmla="*/ 5219 w 10000"/>
              <a:gd name="connsiteY49-5842" fmla="*/ 8803 h 8803"/>
              <a:gd name="connsiteX50-5843" fmla="*/ 4563 w 10000"/>
              <a:gd name="connsiteY50-5844" fmla="*/ 8803 h 8803"/>
              <a:gd name="connsiteX51-5845" fmla="*/ 4126 w 10000"/>
              <a:gd name="connsiteY51-5846" fmla="*/ 8803 h 8803"/>
              <a:gd name="connsiteX52-5847" fmla="*/ 3469 w 10000"/>
              <a:gd name="connsiteY52-5848" fmla="*/ 8803 h 8803"/>
              <a:gd name="connsiteX53-5849" fmla="*/ 3033 w 10000"/>
              <a:gd name="connsiteY53-5850" fmla="*/ 8565 h 8803"/>
              <a:gd name="connsiteX54-5851" fmla="*/ 2596 w 10000"/>
              <a:gd name="connsiteY54-5852" fmla="*/ 8565 h 8803"/>
              <a:gd name="connsiteX55-5853" fmla="*/ 2186 w 10000"/>
              <a:gd name="connsiteY55-5854" fmla="*/ 8325 h 8803"/>
              <a:gd name="connsiteX56-5855" fmla="*/ 1748 w 10000"/>
              <a:gd name="connsiteY56-5856" fmla="*/ 8080 h 8803"/>
              <a:gd name="connsiteX57-5857" fmla="*/ 1530 w 10000"/>
              <a:gd name="connsiteY57-5858" fmla="*/ 7843 h 8803"/>
              <a:gd name="connsiteX58-5859" fmla="*/ 1093 w 10000"/>
              <a:gd name="connsiteY58-5860" fmla="*/ 7364 h 8803"/>
              <a:gd name="connsiteX59-5861" fmla="*/ 875 w 10000"/>
              <a:gd name="connsiteY59-5862" fmla="*/ 6885 h 8803"/>
              <a:gd name="connsiteX60-5863" fmla="*/ 655 w 10000"/>
              <a:gd name="connsiteY60-5864" fmla="*/ 6196 h 8803"/>
              <a:gd name="connsiteX61-5865" fmla="*/ 437 w 10000"/>
              <a:gd name="connsiteY61-5866" fmla="*/ 5717 h 8803"/>
              <a:gd name="connsiteX62-5867" fmla="*/ 218 w 10000"/>
              <a:gd name="connsiteY62-5868" fmla="*/ 5237 h 8803"/>
              <a:gd name="connsiteX63-5869" fmla="*/ 218 w 10000"/>
              <a:gd name="connsiteY63-5870" fmla="*/ 4763 h 8803"/>
              <a:gd name="connsiteX64-5871" fmla="*/ 0 w 10000"/>
              <a:gd name="connsiteY64-5872" fmla="*/ 4279 h 8803"/>
              <a:gd name="connsiteX65-5873" fmla="*/ 0 w 10000"/>
              <a:gd name="connsiteY65-5874" fmla="*/ 3565 h 8803"/>
              <a:gd name="connsiteX66-5875" fmla="*/ 0 w 10000"/>
              <a:gd name="connsiteY66-5876" fmla="*/ 3083 h 8803"/>
              <a:gd name="connsiteX67-5877" fmla="*/ 0 w 10000"/>
              <a:gd name="connsiteY67-5878" fmla="*/ 2122 h 8803"/>
              <a:gd name="connsiteX68-5879" fmla="*/ 0 w 10000"/>
              <a:gd name="connsiteY68-5880" fmla="*/ 1406 h 8803"/>
              <a:gd name="connsiteX69-5881" fmla="*/ 0 w 10000"/>
              <a:gd name="connsiteY69-5882" fmla="*/ 478 h 8803"/>
              <a:gd name="connsiteX0-5883" fmla="*/ 1093 w 10000"/>
              <a:gd name="connsiteY0-5884" fmla="*/ 2145 h 9457"/>
              <a:gd name="connsiteX1-5885" fmla="*/ 1093 w 10000"/>
              <a:gd name="connsiteY1-5886" fmla="*/ 3231 h 9457"/>
              <a:gd name="connsiteX2-5887" fmla="*/ 1311 w 10000"/>
              <a:gd name="connsiteY2-5888" fmla="*/ 4318 h 9457"/>
              <a:gd name="connsiteX3-5889" fmla="*/ 1530 w 10000"/>
              <a:gd name="connsiteY3-5890" fmla="*/ 5139 h 9457"/>
              <a:gd name="connsiteX4-5891" fmla="*/ 1748 w 10000"/>
              <a:gd name="connsiteY4-5892" fmla="*/ 5951 h 9457"/>
              <a:gd name="connsiteX5-5893" fmla="*/ 1967 w 10000"/>
              <a:gd name="connsiteY5-5894" fmla="*/ 6227 h 9457"/>
              <a:gd name="connsiteX6-5895" fmla="*/ 2405 w 10000"/>
              <a:gd name="connsiteY6-5896" fmla="*/ 6768 h 9457"/>
              <a:gd name="connsiteX7-5897" fmla="*/ 3033 w 10000"/>
              <a:gd name="connsiteY7-5898" fmla="*/ 6768 h 9457"/>
              <a:gd name="connsiteX8-5899" fmla="*/ 3689 w 10000"/>
              <a:gd name="connsiteY8-5900" fmla="*/ 7042 h 9457"/>
              <a:gd name="connsiteX9-5901" fmla="*/ 4344 w 10000"/>
              <a:gd name="connsiteY9-5902" fmla="*/ 7042 h 9457"/>
              <a:gd name="connsiteX10-5903" fmla="*/ 4999 w 10000"/>
              <a:gd name="connsiteY10-5904" fmla="*/ 7042 h 9457"/>
              <a:gd name="connsiteX11-5905" fmla="*/ 5656 w 10000"/>
              <a:gd name="connsiteY11-5906" fmla="*/ 7042 h 9457"/>
              <a:gd name="connsiteX12-5907" fmla="*/ 6311 w 10000"/>
              <a:gd name="connsiteY12-5908" fmla="*/ 7042 h 9457"/>
              <a:gd name="connsiteX13-5909" fmla="*/ 6749 w 10000"/>
              <a:gd name="connsiteY13-5910" fmla="*/ 6768 h 9457"/>
              <a:gd name="connsiteX14-5911" fmla="*/ 7404 w 10000"/>
              <a:gd name="connsiteY14-5912" fmla="*/ 6227 h 9457"/>
              <a:gd name="connsiteX15-5913" fmla="*/ 7623 w 10000"/>
              <a:gd name="connsiteY15-5914" fmla="*/ 5951 h 9457"/>
              <a:gd name="connsiteX16-5915" fmla="*/ 7814 w 10000"/>
              <a:gd name="connsiteY16-5916" fmla="*/ 5406 h 9457"/>
              <a:gd name="connsiteX17-5917" fmla="*/ 8033 w 10000"/>
              <a:gd name="connsiteY17-5918" fmla="*/ 4585 h 9457"/>
              <a:gd name="connsiteX18-5919" fmla="*/ 8252 w 10000"/>
              <a:gd name="connsiteY18-5920" fmla="*/ 3781 h 9457"/>
              <a:gd name="connsiteX19-5921" fmla="*/ 8470 w 10000"/>
              <a:gd name="connsiteY19-5922" fmla="*/ 2959 h 9457"/>
              <a:gd name="connsiteX20-5923" fmla="*/ 8470 w 10000"/>
              <a:gd name="connsiteY20-5924" fmla="*/ 2145 h 9457"/>
              <a:gd name="connsiteX21-5925" fmla="*/ 8470 w 10000"/>
              <a:gd name="connsiteY21-5926" fmla="*/ 1323 h 9457"/>
              <a:gd name="connsiteX22-5927" fmla="*/ 8688 w 10000"/>
              <a:gd name="connsiteY22-5928" fmla="*/ 545 h 9457"/>
              <a:gd name="connsiteX23-5929" fmla="*/ 8688 w 10000"/>
              <a:gd name="connsiteY23-5930" fmla="*/ 270 h 9457"/>
              <a:gd name="connsiteX24-5931" fmla="*/ 8907 w 10000"/>
              <a:gd name="connsiteY24-5932" fmla="*/ 0 h 9457"/>
              <a:gd name="connsiteX25-5933" fmla="*/ 8907 w 10000"/>
              <a:gd name="connsiteY25-5934" fmla="*/ 0 h 9457"/>
              <a:gd name="connsiteX26-5935" fmla="*/ 8907 w 10000"/>
              <a:gd name="connsiteY26-5936" fmla="*/ 270 h 9457"/>
              <a:gd name="connsiteX27-5937" fmla="*/ 8907 w 10000"/>
              <a:gd name="connsiteY27-5938" fmla="*/ 545 h 9457"/>
              <a:gd name="connsiteX28-5939" fmla="*/ 8907 w 10000"/>
              <a:gd name="connsiteY28-5940" fmla="*/ 780 h 9457"/>
              <a:gd name="connsiteX29-5941" fmla="*/ 9125 w 10000"/>
              <a:gd name="connsiteY29-5942" fmla="*/ 1054 h 9457"/>
              <a:gd name="connsiteX30-5943" fmla="*/ 9125 w 10000"/>
              <a:gd name="connsiteY30-5944" fmla="*/ 1597 h 9457"/>
              <a:gd name="connsiteX31-5945" fmla="*/ 9125 w 10000"/>
              <a:gd name="connsiteY31-5946" fmla="*/ 2145 h 9457"/>
              <a:gd name="connsiteX32-5947" fmla="*/ 9345 w 10000"/>
              <a:gd name="connsiteY32-5948" fmla="*/ 2689 h 9457"/>
              <a:gd name="connsiteX33-5949" fmla="*/ 9345 w 10000"/>
              <a:gd name="connsiteY33-5950" fmla="*/ 4046 h 9457"/>
              <a:gd name="connsiteX34-5951" fmla="*/ 9563 w 10000"/>
              <a:gd name="connsiteY34-5952" fmla="*/ 5139 h 9457"/>
              <a:gd name="connsiteX35-5953" fmla="*/ 9782 w 10000"/>
              <a:gd name="connsiteY35-5954" fmla="*/ 5951 h 9457"/>
              <a:gd name="connsiteX36-5955" fmla="*/ 10000 w 10000"/>
              <a:gd name="connsiteY36-5956" fmla="*/ 6496 h 9457"/>
              <a:gd name="connsiteX37-5957" fmla="*/ 10000 w 10000"/>
              <a:gd name="connsiteY37-5958" fmla="*/ 6768 h 9457"/>
              <a:gd name="connsiteX38-5959" fmla="*/ 10000 w 10000"/>
              <a:gd name="connsiteY38-5960" fmla="*/ 7042 h 9457"/>
              <a:gd name="connsiteX39-5961" fmla="*/ 10000 w 10000"/>
              <a:gd name="connsiteY39-5962" fmla="*/ 7278 h 9457"/>
              <a:gd name="connsiteX40-5963" fmla="*/ 9782 w 10000"/>
              <a:gd name="connsiteY40-5964" fmla="*/ 7554 h 9457"/>
              <a:gd name="connsiteX41-5965" fmla="*/ 9563 w 10000"/>
              <a:gd name="connsiteY41-5966" fmla="*/ 7822 h 9457"/>
              <a:gd name="connsiteX42-5967" fmla="*/ 9345 w 10000"/>
              <a:gd name="connsiteY42-5968" fmla="*/ 8096 h 9457"/>
              <a:gd name="connsiteX43-5969" fmla="*/ 8907 w 10000"/>
              <a:gd name="connsiteY43-5970" fmla="*/ 8366 h 9457"/>
              <a:gd name="connsiteX44-5971" fmla="*/ 8470 w 10000"/>
              <a:gd name="connsiteY44-5972" fmla="*/ 8636 h 9457"/>
              <a:gd name="connsiteX45-5973" fmla="*/ 7623 w 10000"/>
              <a:gd name="connsiteY45-5974" fmla="*/ 9187 h 9457"/>
              <a:gd name="connsiteX46-5975" fmla="*/ 6749 w 10000"/>
              <a:gd name="connsiteY46-5976" fmla="*/ 9457 h 9457"/>
              <a:gd name="connsiteX47-5977" fmla="*/ 5874 w 10000"/>
              <a:gd name="connsiteY47-5978" fmla="*/ 9457 h 9457"/>
              <a:gd name="connsiteX48-5979" fmla="*/ 5219 w 10000"/>
              <a:gd name="connsiteY48-5980" fmla="*/ 9457 h 9457"/>
              <a:gd name="connsiteX49-5981" fmla="*/ 4563 w 10000"/>
              <a:gd name="connsiteY49-5982" fmla="*/ 9457 h 9457"/>
              <a:gd name="connsiteX50-5983" fmla="*/ 4126 w 10000"/>
              <a:gd name="connsiteY50-5984" fmla="*/ 9457 h 9457"/>
              <a:gd name="connsiteX51-5985" fmla="*/ 3469 w 10000"/>
              <a:gd name="connsiteY51-5986" fmla="*/ 9457 h 9457"/>
              <a:gd name="connsiteX52-5987" fmla="*/ 3033 w 10000"/>
              <a:gd name="connsiteY52-5988" fmla="*/ 9187 h 9457"/>
              <a:gd name="connsiteX53-5989" fmla="*/ 2596 w 10000"/>
              <a:gd name="connsiteY53-5990" fmla="*/ 9187 h 9457"/>
              <a:gd name="connsiteX54-5991" fmla="*/ 2186 w 10000"/>
              <a:gd name="connsiteY54-5992" fmla="*/ 8914 h 9457"/>
              <a:gd name="connsiteX55-5993" fmla="*/ 1748 w 10000"/>
              <a:gd name="connsiteY55-5994" fmla="*/ 8636 h 9457"/>
              <a:gd name="connsiteX56-5995" fmla="*/ 1530 w 10000"/>
              <a:gd name="connsiteY56-5996" fmla="*/ 8366 h 9457"/>
              <a:gd name="connsiteX57-5997" fmla="*/ 1093 w 10000"/>
              <a:gd name="connsiteY57-5998" fmla="*/ 7822 h 9457"/>
              <a:gd name="connsiteX58-5999" fmla="*/ 875 w 10000"/>
              <a:gd name="connsiteY58-6000" fmla="*/ 7278 h 9457"/>
              <a:gd name="connsiteX59-6001" fmla="*/ 655 w 10000"/>
              <a:gd name="connsiteY59-6002" fmla="*/ 6496 h 9457"/>
              <a:gd name="connsiteX60-6003" fmla="*/ 437 w 10000"/>
              <a:gd name="connsiteY60-6004" fmla="*/ 5951 h 9457"/>
              <a:gd name="connsiteX61-6005" fmla="*/ 218 w 10000"/>
              <a:gd name="connsiteY61-6006" fmla="*/ 5406 h 9457"/>
              <a:gd name="connsiteX62-6007" fmla="*/ 218 w 10000"/>
              <a:gd name="connsiteY62-6008" fmla="*/ 4868 h 9457"/>
              <a:gd name="connsiteX63-6009" fmla="*/ 0 w 10000"/>
              <a:gd name="connsiteY63-6010" fmla="*/ 4318 h 9457"/>
              <a:gd name="connsiteX64-6011" fmla="*/ 0 w 10000"/>
              <a:gd name="connsiteY64-6012" fmla="*/ 3507 h 9457"/>
              <a:gd name="connsiteX65-6013" fmla="*/ 0 w 10000"/>
              <a:gd name="connsiteY65-6014" fmla="*/ 2959 h 9457"/>
              <a:gd name="connsiteX66-6015" fmla="*/ 0 w 10000"/>
              <a:gd name="connsiteY66-6016" fmla="*/ 1868 h 9457"/>
              <a:gd name="connsiteX67-6017" fmla="*/ 0 w 10000"/>
              <a:gd name="connsiteY67-6018" fmla="*/ 1054 h 9457"/>
              <a:gd name="connsiteX68-6019" fmla="*/ 0 w 10000"/>
              <a:gd name="connsiteY68-6020" fmla="*/ 0 h 9457"/>
              <a:gd name="connsiteX0-6021" fmla="*/ 1093 w 10000"/>
              <a:gd name="connsiteY0-6022" fmla="*/ 2268 h 10000"/>
              <a:gd name="connsiteX1-6023" fmla="*/ 1093 w 10000"/>
              <a:gd name="connsiteY1-6024" fmla="*/ 3417 h 10000"/>
              <a:gd name="connsiteX2-6025" fmla="*/ 1311 w 10000"/>
              <a:gd name="connsiteY2-6026" fmla="*/ 4566 h 10000"/>
              <a:gd name="connsiteX3-6027" fmla="*/ 1530 w 10000"/>
              <a:gd name="connsiteY3-6028" fmla="*/ 5434 h 10000"/>
              <a:gd name="connsiteX4-6029" fmla="*/ 1748 w 10000"/>
              <a:gd name="connsiteY4-6030" fmla="*/ 6293 h 10000"/>
              <a:gd name="connsiteX5-6031" fmla="*/ 1967 w 10000"/>
              <a:gd name="connsiteY5-6032" fmla="*/ 6585 h 10000"/>
              <a:gd name="connsiteX6-6033" fmla="*/ 2405 w 10000"/>
              <a:gd name="connsiteY6-6034" fmla="*/ 7157 h 10000"/>
              <a:gd name="connsiteX7-6035" fmla="*/ 3033 w 10000"/>
              <a:gd name="connsiteY7-6036" fmla="*/ 7157 h 10000"/>
              <a:gd name="connsiteX8-6037" fmla="*/ 3689 w 10000"/>
              <a:gd name="connsiteY8-6038" fmla="*/ 7446 h 10000"/>
              <a:gd name="connsiteX9-6039" fmla="*/ 4344 w 10000"/>
              <a:gd name="connsiteY9-6040" fmla="*/ 7446 h 10000"/>
              <a:gd name="connsiteX10-6041" fmla="*/ 4999 w 10000"/>
              <a:gd name="connsiteY10-6042" fmla="*/ 7446 h 10000"/>
              <a:gd name="connsiteX11-6043" fmla="*/ 5656 w 10000"/>
              <a:gd name="connsiteY11-6044" fmla="*/ 7446 h 10000"/>
              <a:gd name="connsiteX12-6045" fmla="*/ 6311 w 10000"/>
              <a:gd name="connsiteY12-6046" fmla="*/ 7446 h 10000"/>
              <a:gd name="connsiteX13-6047" fmla="*/ 6749 w 10000"/>
              <a:gd name="connsiteY13-6048" fmla="*/ 7157 h 10000"/>
              <a:gd name="connsiteX14-6049" fmla="*/ 7404 w 10000"/>
              <a:gd name="connsiteY14-6050" fmla="*/ 6585 h 10000"/>
              <a:gd name="connsiteX15-6051" fmla="*/ 7623 w 10000"/>
              <a:gd name="connsiteY15-6052" fmla="*/ 6293 h 10000"/>
              <a:gd name="connsiteX16-6053" fmla="*/ 7814 w 10000"/>
              <a:gd name="connsiteY16-6054" fmla="*/ 5716 h 10000"/>
              <a:gd name="connsiteX17-6055" fmla="*/ 8033 w 10000"/>
              <a:gd name="connsiteY17-6056" fmla="*/ 4848 h 10000"/>
              <a:gd name="connsiteX18-6057" fmla="*/ 8252 w 10000"/>
              <a:gd name="connsiteY18-6058" fmla="*/ 3998 h 10000"/>
              <a:gd name="connsiteX19-6059" fmla="*/ 8470 w 10000"/>
              <a:gd name="connsiteY19-6060" fmla="*/ 3129 h 10000"/>
              <a:gd name="connsiteX20-6061" fmla="*/ 8470 w 10000"/>
              <a:gd name="connsiteY20-6062" fmla="*/ 2268 h 10000"/>
              <a:gd name="connsiteX21-6063" fmla="*/ 8470 w 10000"/>
              <a:gd name="connsiteY21-6064" fmla="*/ 1399 h 10000"/>
              <a:gd name="connsiteX22-6065" fmla="*/ 8688 w 10000"/>
              <a:gd name="connsiteY22-6066" fmla="*/ 576 h 10000"/>
              <a:gd name="connsiteX23-6067" fmla="*/ 8688 w 10000"/>
              <a:gd name="connsiteY23-6068" fmla="*/ 286 h 10000"/>
              <a:gd name="connsiteX24-6069" fmla="*/ 8907 w 10000"/>
              <a:gd name="connsiteY24-6070" fmla="*/ 0 h 10000"/>
              <a:gd name="connsiteX25-6071" fmla="*/ 8907 w 10000"/>
              <a:gd name="connsiteY25-6072" fmla="*/ 0 h 10000"/>
              <a:gd name="connsiteX26-6073" fmla="*/ 8907 w 10000"/>
              <a:gd name="connsiteY26-6074" fmla="*/ 286 h 10000"/>
              <a:gd name="connsiteX27-6075" fmla="*/ 8907 w 10000"/>
              <a:gd name="connsiteY27-6076" fmla="*/ 576 h 10000"/>
              <a:gd name="connsiteX28-6077" fmla="*/ 8907 w 10000"/>
              <a:gd name="connsiteY28-6078" fmla="*/ 825 h 10000"/>
              <a:gd name="connsiteX29-6079" fmla="*/ 9125 w 10000"/>
              <a:gd name="connsiteY29-6080" fmla="*/ 1115 h 10000"/>
              <a:gd name="connsiteX30-6081" fmla="*/ 9125 w 10000"/>
              <a:gd name="connsiteY30-6082" fmla="*/ 1689 h 10000"/>
              <a:gd name="connsiteX31-6083" fmla="*/ 9125 w 10000"/>
              <a:gd name="connsiteY31-6084" fmla="*/ 2268 h 10000"/>
              <a:gd name="connsiteX32-6085" fmla="*/ 9345 w 10000"/>
              <a:gd name="connsiteY32-6086" fmla="*/ 2843 h 10000"/>
              <a:gd name="connsiteX33-6087" fmla="*/ 9345 w 10000"/>
              <a:gd name="connsiteY33-6088" fmla="*/ 4278 h 10000"/>
              <a:gd name="connsiteX34-6089" fmla="*/ 9563 w 10000"/>
              <a:gd name="connsiteY34-6090" fmla="*/ 5434 h 10000"/>
              <a:gd name="connsiteX35-6091" fmla="*/ 9782 w 10000"/>
              <a:gd name="connsiteY35-6092" fmla="*/ 6293 h 10000"/>
              <a:gd name="connsiteX36-6093" fmla="*/ 10000 w 10000"/>
              <a:gd name="connsiteY36-6094" fmla="*/ 6869 h 10000"/>
              <a:gd name="connsiteX37-6095" fmla="*/ 10000 w 10000"/>
              <a:gd name="connsiteY37-6096" fmla="*/ 7157 h 10000"/>
              <a:gd name="connsiteX38-6097" fmla="*/ 10000 w 10000"/>
              <a:gd name="connsiteY38-6098" fmla="*/ 7446 h 10000"/>
              <a:gd name="connsiteX39-6099" fmla="*/ 10000 w 10000"/>
              <a:gd name="connsiteY39-6100" fmla="*/ 7696 h 10000"/>
              <a:gd name="connsiteX40-6101" fmla="*/ 9782 w 10000"/>
              <a:gd name="connsiteY40-6102" fmla="*/ 7988 h 10000"/>
              <a:gd name="connsiteX41-6103" fmla="*/ 9563 w 10000"/>
              <a:gd name="connsiteY41-6104" fmla="*/ 8271 h 10000"/>
              <a:gd name="connsiteX42-6105" fmla="*/ 9345 w 10000"/>
              <a:gd name="connsiteY42-6106" fmla="*/ 8561 h 10000"/>
              <a:gd name="connsiteX43-6107" fmla="*/ 8907 w 10000"/>
              <a:gd name="connsiteY43-6108" fmla="*/ 8846 h 10000"/>
              <a:gd name="connsiteX44-6109" fmla="*/ 8470 w 10000"/>
              <a:gd name="connsiteY44-6110" fmla="*/ 9132 h 10000"/>
              <a:gd name="connsiteX45-6111" fmla="*/ 7623 w 10000"/>
              <a:gd name="connsiteY45-6112" fmla="*/ 9714 h 10000"/>
              <a:gd name="connsiteX46-6113" fmla="*/ 6749 w 10000"/>
              <a:gd name="connsiteY46-6114" fmla="*/ 10000 h 10000"/>
              <a:gd name="connsiteX47-6115" fmla="*/ 5874 w 10000"/>
              <a:gd name="connsiteY47-6116" fmla="*/ 10000 h 10000"/>
              <a:gd name="connsiteX48-6117" fmla="*/ 5219 w 10000"/>
              <a:gd name="connsiteY48-6118" fmla="*/ 10000 h 10000"/>
              <a:gd name="connsiteX49-6119" fmla="*/ 4563 w 10000"/>
              <a:gd name="connsiteY49-6120" fmla="*/ 10000 h 10000"/>
              <a:gd name="connsiteX50-6121" fmla="*/ 4126 w 10000"/>
              <a:gd name="connsiteY50-6122" fmla="*/ 10000 h 10000"/>
              <a:gd name="connsiteX51-6123" fmla="*/ 3469 w 10000"/>
              <a:gd name="connsiteY51-6124" fmla="*/ 10000 h 10000"/>
              <a:gd name="connsiteX52-6125" fmla="*/ 3033 w 10000"/>
              <a:gd name="connsiteY52-6126" fmla="*/ 9714 h 10000"/>
              <a:gd name="connsiteX53-6127" fmla="*/ 2596 w 10000"/>
              <a:gd name="connsiteY53-6128" fmla="*/ 9714 h 10000"/>
              <a:gd name="connsiteX54-6129" fmla="*/ 2186 w 10000"/>
              <a:gd name="connsiteY54-6130" fmla="*/ 9426 h 10000"/>
              <a:gd name="connsiteX55-6131" fmla="*/ 1748 w 10000"/>
              <a:gd name="connsiteY55-6132" fmla="*/ 9132 h 10000"/>
              <a:gd name="connsiteX56-6133" fmla="*/ 1530 w 10000"/>
              <a:gd name="connsiteY56-6134" fmla="*/ 8846 h 10000"/>
              <a:gd name="connsiteX57-6135" fmla="*/ 1093 w 10000"/>
              <a:gd name="connsiteY57-6136" fmla="*/ 8271 h 10000"/>
              <a:gd name="connsiteX58-6137" fmla="*/ 875 w 10000"/>
              <a:gd name="connsiteY58-6138" fmla="*/ 7696 h 10000"/>
              <a:gd name="connsiteX59-6139" fmla="*/ 655 w 10000"/>
              <a:gd name="connsiteY59-6140" fmla="*/ 6869 h 10000"/>
              <a:gd name="connsiteX60-6141" fmla="*/ 437 w 10000"/>
              <a:gd name="connsiteY60-6142" fmla="*/ 6293 h 10000"/>
              <a:gd name="connsiteX61-6143" fmla="*/ 218 w 10000"/>
              <a:gd name="connsiteY61-6144" fmla="*/ 5716 h 10000"/>
              <a:gd name="connsiteX62-6145" fmla="*/ 218 w 10000"/>
              <a:gd name="connsiteY62-6146" fmla="*/ 5148 h 10000"/>
              <a:gd name="connsiteX63-6147" fmla="*/ 0 w 10000"/>
              <a:gd name="connsiteY63-6148" fmla="*/ 4566 h 10000"/>
              <a:gd name="connsiteX64-6149" fmla="*/ 0 w 10000"/>
              <a:gd name="connsiteY64-6150" fmla="*/ 3708 h 10000"/>
              <a:gd name="connsiteX65-6151" fmla="*/ 0 w 10000"/>
              <a:gd name="connsiteY65-6152" fmla="*/ 3129 h 10000"/>
              <a:gd name="connsiteX66-6153" fmla="*/ 0 w 10000"/>
              <a:gd name="connsiteY66-6154" fmla="*/ 1975 h 10000"/>
              <a:gd name="connsiteX67-6155" fmla="*/ 0 w 10000"/>
              <a:gd name="connsiteY67-6156" fmla="*/ 1115 h 10000"/>
              <a:gd name="connsiteX0-6157" fmla="*/ 1093 w 10000"/>
              <a:gd name="connsiteY0-6158" fmla="*/ 2268 h 10000"/>
              <a:gd name="connsiteX1-6159" fmla="*/ 1093 w 10000"/>
              <a:gd name="connsiteY1-6160" fmla="*/ 3417 h 10000"/>
              <a:gd name="connsiteX2-6161" fmla="*/ 1311 w 10000"/>
              <a:gd name="connsiteY2-6162" fmla="*/ 4566 h 10000"/>
              <a:gd name="connsiteX3-6163" fmla="*/ 1530 w 10000"/>
              <a:gd name="connsiteY3-6164" fmla="*/ 5434 h 10000"/>
              <a:gd name="connsiteX4-6165" fmla="*/ 1748 w 10000"/>
              <a:gd name="connsiteY4-6166" fmla="*/ 6293 h 10000"/>
              <a:gd name="connsiteX5-6167" fmla="*/ 1967 w 10000"/>
              <a:gd name="connsiteY5-6168" fmla="*/ 6585 h 10000"/>
              <a:gd name="connsiteX6-6169" fmla="*/ 2405 w 10000"/>
              <a:gd name="connsiteY6-6170" fmla="*/ 7157 h 10000"/>
              <a:gd name="connsiteX7-6171" fmla="*/ 3033 w 10000"/>
              <a:gd name="connsiteY7-6172" fmla="*/ 7157 h 10000"/>
              <a:gd name="connsiteX8-6173" fmla="*/ 3689 w 10000"/>
              <a:gd name="connsiteY8-6174" fmla="*/ 7446 h 10000"/>
              <a:gd name="connsiteX9-6175" fmla="*/ 4344 w 10000"/>
              <a:gd name="connsiteY9-6176" fmla="*/ 7446 h 10000"/>
              <a:gd name="connsiteX10-6177" fmla="*/ 4999 w 10000"/>
              <a:gd name="connsiteY10-6178" fmla="*/ 7446 h 10000"/>
              <a:gd name="connsiteX11-6179" fmla="*/ 5656 w 10000"/>
              <a:gd name="connsiteY11-6180" fmla="*/ 7446 h 10000"/>
              <a:gd name="connsiteX12-6181" fmla="*/ 6311 w 10000"/>
              <a:gd name="connsiteY12-6182" fmla="*/ 7446 h 10000"/>
              <a:gd name="connsiteX13-6183" fmla="*/ 6749 w 10000"/>
              <a:gd name="connsiteY13-6184" fmla="*/ 7157 h 10000"/>
              <a:gd name="connsiteX14-6185" fmla="*/ 7404 w 10000"/>
              <a:gd name="connsiteY14-6186" fmla="*/ 6585 h 10000"/>
              <a:gd name="connsiteX15-6187" fmla="*/ 7623 w 10000"/>
              <a:gd name="connsiteY15-6188" fmla="*/ 6293 h 10000"/>
              <a:gd name="connsiteX16-6189" fmla="*/ 7814 w 10000"/>
              <a:gd name="connsiteY16-6190" fmla="*/ 5716 h 10000"/>
              <a:gd name="connsiteX17-6191" fmla="*/ 8033 w 10000"/>
              <a:gd name="connsiteY17-6192" fmla="*/ 4848 h 10000"/>
              <a:gd name="connsiteX18-6193" fmla="*/ 8252 w 10000"/>
              <a:gd name="connsiteY18-6194" fmla="*/ 3998 h 10000"/>
              <a:gd name="connsiteX19-6195" fmla="*/ 8470 w 10000"/>
              <a:gd name="connsiteY19-6196" fmla="*/ 3129 h 10000"/>
              <a:gd name="connsiteX20-6197" fmla="*/ 8470 w 10000"/>
              <a:gd name="connsiteY20-6198" fmla="*/ 2268 h 10000"/>
              <a:gd name="connsiteX21-6199" fmla="*/ 8470 w 10000"/>
              <a:gd name="connsiteY21-6200" fmla="*/ 1399 h 10000"/>
              <a:gd name="connsiteX22-6201" fmla="*/ 8688 w 10000"/>
              <a:gd name="connsiteY22-6202" fmla="*/ 576 h 10000"/>
              <a:gd name="connsiteX23-6203" fmla="*/ 8688 w 10000"/>
              <a:gd name="connsiteY23-6204" fmla="*/ 286 h 10000"/>
              <a:gd name="connsiteX24-6205" fmla="*/ 8907 w 10000"/>
              <a:gd name="connsiteY24-6206" fmla="*/ 0 h 10000"/>
              <a:gd name="connsiteX25-6207" fmla="*/ 8907 w 10000"/>
              <a:gd name="connsiteY25-6208" fmla="*/ 0 h 10000"/>
              <a:gd name="connsiteX26-6209" fmla="*/ 8907 w 10000"/>
              <a:gd name="connsiteY26-6210" fmla="*/ 286 h 10000"/>
              <a:gd name="connsiteX27-6211" fmla="*/ 8907 w 10000"/>
              <a:gd name="connsiteY27-6212" fmla="*/ 576 h 10000"/>
              <a:gd name="connsiteX28-6213" fmla="*/ 8907 w 10000"/>
              <a:gd name="connsiteY28-6214" fmla="*/ 825 h 10000"/>
              <a:gd name="connsiteX29-6215" fmla="*/ 9125 w 10000"/>
              <a:gd name="connsiteY29-6216" fmla="*/ 1115 h 10000"/>
              <a:gd name="connsiteX30-6217" fmla="*/ 9125 w 10000"/>
              <a:gd name="connsiteY30-6218" fmla="*/ 1689 h 10000"/>
              <a:gd name="connsiteX31-6219" fmla="*/ 9125 w 10000"/>
              <a:gd name="connsiteY31-6220" fmla="*/ 2268 h 10000"/>
              <a:gd name="connsiteX32-6221" fmla="*/ 9345 w 10000"/>
              <a:gd name="connsiteY32-6222" fmla="*/ 2843 h 10000"/>
              <a:gd name="connsiteX33-6223" fmla="*/ 9345 w 10000"/>
              <a:gd name="connsiteY33-6224" fmla="*/ 4278 h 10000"/>
              <a:gd name="connsiteX34-6225" fmla="*/ 9563 w 10000"/>
              <a:gd name="connsiteY34-6226" fmla="*/ 5434 h 10000"/>
              <a:gd name="connsiteX35-6227" fmla="*/ 9782 w 10000"/>
              <a:gd name="connsiteY35-6228" fmla="*/ 6293 h 10000"/>
              <a:gd name="connsiteX36-6229" fmla="*/ 10000 w 10000"/>
              <a:gd name="connsiteY36-6230" fmla="*/ 6869 h 10000"/>
              <a:gd name="connsiteX37-6231" fmla="*/ 10000 w 10000"/>
              <a:gd name="connsiteY37-6232" fmla="*/ 7157 h 10000"/>
              <a:gd name="connsiteX38-6233" fmla="*/ 10000 w 10000"/>
              <a:gd name="connsiteY38-6234" fmla="*/ 7446 h 10000"/>
              <a:gd name="connsiteX39-6235" fmla="*/ 10000 w 10000"/>
              <a:gd name="connsiteY39-6236" fmla="*/ 7696 h 10000"/>
              <a:gd name="connsiteX40-6237" fmla="*/ 9782 w 10000"/>
              <a:gd name="connsiteY40-6238" fmla="*/ 7988 h 10000"/>
              <a:gd name="connsiteX41-6239" fmla="*/ 9563 w 10000"/>
              <a:gd name="connsiteY41-6240" fmla="*/ 8271 h 10000"/>
              <a:gd name="connsiteX42-6241" fmla="*/ 9345 w 10000"/>
              <a:gd name="connsiteY42-6242" fmla="*/ 8561 h 10000"/>
              <a:gd name="connsiteX43-6243" fmla="*/ 8907 w 10000"/>
              <a:gd name="connsiteY43-6244" fmla="*/ 8846 h 10000"/>
              <a:gd name="connsiteX44-6245" fmla="*/ 8470 w 10000"/>
              <a:gd name="connsiteY44-6246" fmla="*/ 9132 h 10000"/>
              <a:gd name="connsiteX45-6247" fmla="*/ 7623 w 10000"/>
              <a:gd name="connsiteY45-6248" fmla="*/ 9714 h 10000"/>
              <a:gd name="connsiteX46-6249" fmla="*/ 6749 w 10000"/>
              <a:gd name="connsiteY46-6250" fmla="*/ 10000 h 10000"/>
              <a:gd name="connsiteX47-6251" fmla="*/ 5874 w 10000"/>
              <a:gd name="connsiteY47-6252" fmla="*/ 10000 h 10000"/>
              <a:gd name="connsiteX48-6253" fmla="*/ 5219 w 10000"/>
              <a:gd name="connsiteY48-6254" fmla="*/ 10000 h 10000"/>
              <a:gd name="connsiteX49-6255" fmla="*/ 4563 w 10000"/>
              <a:gd name="connsiteY49-6256" fmla="*/ 10000 h 10000"/>
              <a:gd name="connsiteX50-6257" fmla="*/ 4126 w 10000"/>
              <a:gd name="connsiteY50-6258" fmla="*/ 10000 h 10000"/>
              <a:gd name="connsiteX51-6259" fmla="*/ 3469 w 10000"/>
              <a:gd name="connsiteY51-6260" fmla="*/ 10000 h 10000"/>
              <a:gd name="connsiteX52-6261" fmla="*/ 3033 w 10000"/>
              <a:gd name="connsiteY52-6262" fmla="*/ 9714 h 10000"/>
              <a:gd name="connsiteX53-6263" fmla="*/ 2596 w 10000"/>
              <a:gd name="connsiteY53-6264" fmla="*/ 9714 h 10000"/>
              <a:gd name="connsiteX54-6265" fmla="*/ 2186 w 10000"/>
              <a:gd name="connsiteY54-6266" fmla="*/ 9426 h 10000"/>
              <a:gd name="connsiteX55-6267" fmla="*/ 1748 w 10000"/>
              <a:gd name="connsiteY55-6268" fmla="*/ 9132 h 10000"/>
              <a:gd name="connsiteX56-6269" fmla="*/ 1530 w 10000"/>
              <a:gd name="connsiteY56-6270" fmla="*/ 8846 h 10000"/>
              <a:gd name="connsiteX57-6271" fmla="*/ 1093 w 10000"/>
              <a:gd name="connsiteY57-6272" fmla="*/ 8271 h 10000"/>
              <a:gd name="connsiteX58-6273" fmla="*/ 875 w 10000"/>
              <a:gd name="connsiteY58-6274" fmla="*/ 7696 h 10000"/>
              <a:gd name="connsiteX59-6275" fmla="*/ 655 w 10000"/>
              <a:gd name="connsiteY59-6276" fmla="*/ 6869 h 10000"/>
              <a:gd name="connsiteX60-6277" fmla="*/ 437 w 10000"/>
              <a:gd name="connsiteY60-6278" fmla="*/ 6293 h 10000"/>
              <a:gd name="connsiteX61-6279" fmla="*/ 218 w 10000"/>
              <a:gd name="connsiteY61-6280" fmla="*/ 5716 h 10000"/>
              <a:gd name="connsiteX62-6281" fmla="*/ 218 w 10000"/>
              <a:gd name="connsiteY62-6282" fmla="*/ 5148 h 10000"/>
              <a:gd name="connsiteX63-6283" fmla="*/ 0 w 10000"/>
              <a:gd name="connsiteY63-6284" fmla="*/ 4566 h 10000"/>
              <a:gd name="connsiteX64-6285" fmla="*/ 0 w 10000"/>
              <a:gd name="connsiteY64-6286" fmla="*/ 3708 h 10000"/>
              <a:gd name="connsiteX65-6287" fmla="*/ 0 w 10000"/>
              <a:gd name="connsiteY65-6288" fmla="*/ 3129 h 10000"/>
              <a:gd name="connsiteX66-6289" fmla="*/ 0 w 10000"/>
              <a:gd name="connsiteY66-6290" fmla="*/ 1975 h 10000"/>
              <a:gd name="connsiteX0-6291" fmla="*/ 1093 w 10000"/>
              <a:gd name="connsiteY0-6292" fmla="*/ 2268 h 10000"/>
              <a:gd name="connsiteX1-6293" fmla="*/ 1093 w 10000"/>
              <a:gd name="connsiteY1-6294" fmla="*/ 3417 h 10000"/>
              <a:gd name="connsiteX2-6295" fmla="*/ 1311 w 10000"/>
              <a:gd name="connsiteY2-6296" fmla="*/ 4566 h 10000"/>
              <a:gd name="connsiteX3-6297" fmla="*/ 1530 w 10000"/>
              <a:gd name="connsiteY3-6298" fmla="*/ 5434 h 10000"/>
              <a:gd name="connsiteX4-6299" fmla="*/ 1748 w 10000"/>
              <a:gd name="connsiteY4-6300" fmla="*/ 6293 h 10000"/>
              <a:gd name="connsiteX5-6301" fmla="*/ 1967 w 10000"/>
              <a:gd name="connsiteY5-6302" fmla="*/ 6585 h 10000"/>
              <a:gd name="connsiteX6-6303" fmla="*/ 2405 w 10000"/>
              <a:gd name="connsiteY6-6304" fmla="*/ 7157 h 10000"/>
              <a:gd name="connsiteX7-6305" fmla="*/ 3033 w 10000"/>
              <a:gd name="connsiteY7-6306" fmla="*/ 7157 h 10000"/>
              <a:gd name="connsiteX8-6307" fmla="*/ 3689 w 10000"/>
              <a:gd name="connsiteY8-6308" fmla="*/ 7446 h 10000"/>
              <a:gd name="connsiteX9-6309" fmla="*/ 4344 w 10000"/>
              <a:gd name="connsiteY9-6310" fmla="*/ 7446 h 10000"/>
              <a:gd name="connsiteX10-6311" fmla="*/ 4999 w 10000"/>
              <a:gd name="connsiteY10-6312" fmla="*/ 7446 h 10000"/>
              <a:gd name="connsiteX11-6313" fmla="*/ 5656 w 10000"/>
              <a:gd name="connsiteY11-6314" fmla="*/ 7446 h 10000"/>
              <a:gd name="connsiteX12-6315" fmla="*/ 6311 w 10000"/>
              <a:gd name="connsiteY12-6316" fmla="*/ 7446 h 10000"/>
              <a:gd name="connsiteX13-6317" fmla="*/ 6749 w 10000"/>
              <a:gd name="connsiteY13-6318" fmla="*/ 7157 h 10000"/>
              <a:gd name="connsiteX14-6319" fmla="*/ 7404 w 10000"/>
              <a:gd name="connsiteY14-6320" fmla="*/ 6585 h 10000"/>
              <a:gd name="connsiteX15-6321" fmla="*/ 7623 w 10000"/>
              <a:gd name="connsiteY15-6322" fmla="*/ 6293 h 10000"/>
              <a:gd name="connsiteX16-6323" fmla="*/ 7814 w 10000"/>
              <a:gd name="connsiteY16-6324" fmla="*/ 5716 h 10000"/>
              <a:gd name="connsiteX17-6325" fmla="*/ 8033 w 10000"/>
              <a:gd name="connsiteY17-6326" fmla="*/ 4848 h 10000"/>
              <a:gd name="connsiteX18-6327" fmla="*/ 8252 w 10000"/>
              <a:gd name="connsiteY18-6328" fmla="*/ 3998 h 10000"/>
              <a:gd name="connsiteX19-6329" fmla="*/ 8470 w 10000"/>
              <a:gd name="connsiteY19-6330" fmla="*/ 3129 h 10000"/>
              <a:gd name="connsiteX20-6331" fmla="*/ 8470 w 10000"/>
              <a:gd name="connsiteY20-6332" fmla="*/ 2268 h 10000"/>
              <a:gd name="connsiteX21-6333" fmla="*/ 8470 w 10000"/>
              <a:gd name="connsiteY21-6334" fmla="*/ 1399 h 10000"/>
              <a:gd name="connsiteX22-6335" fmla="*/ 8688 w 10000"/>
              <a:gd name="connsiteY22-6336" fmla="*/ 576 h 10000"/>
              <a:gd name="connsiteX23-6337" fmla="*/ 8688 w 10000"/>
              <a:gd name="connsiteY23-6338" fmla="*/ 286 h 10000"/>
              <a:gd name="connsiteX24-6339" fmla="*/ 8907 w 10000"/>
              <a:gd name="connsiteY24-6340" fmla="*/ 0 h 10000"/>
              <a:gd name="connsiteX25-6341" fmla="*/ 8907 w 10000"/>
              <a:gd name="connsiteY25-6342" fmla="*/ 0 h 10000"/>
              <a:gd name="connsiteX26-6343" fmla="*/ 8907 w 10000"/>
              <a:gd name="connsiteY26-6344" fmla="*/ 286 h 10000"/>
              <a:gd name="connsiteX27-6345" fmla="*/ 8907 w 10000"/>
              <a:gd name="connsiteY27-6346" fmla="*/ 576 h 10000"/>
              <a:gd name="connsiteX28-6347" fmla="*/ 8907 w 10000"/>
              <a:gd name="connsiteY28-6348" fmla="*/ 825 h 10000"/>
              <a:gd name="connsiteX29-6349" fmla="*/ 9125 w 10000"/>
              <a:gd name="connsiteY29-6350" fmla="*/ 1115 h 10000"/>
              <a:gd name="connsiteX30-6351" fmla="*/ 9125 w 10000"/>
              <a:gd name="connsiteY30-6352" fmla="*/ 1689 h 10000"/>
              <a:gd name="connsiteX31-6353" fmla="*/ 9125 w 10000"/>
              <a:gd name="connsiteY31-6354" fmla="*/ 2268 h 10000"/>
              <a:gd name="connsiteX32-6355" fmla="*/ 9345 w 10000"/>
              <a:gd name="connsiteY32-6356" fmla="*/ 2843 h 10000"/>
              <a:gd name="connsiteX33-6357" fmla="*/ 9345 w 10000"/>
              <a:gd name="connsiteY33-6358" fmla="*/ 4278 h 10000"/>
              <a:gd name="connsiteX34-6359" fmla="*/ 9563 w 10000"/>
              <a:gd name="connsiteY34-6360" fmla="*/ 5434 h 10000"/>
              <a:gd name="connsiteX35-6361" fmla="*/ 9782 w 10000"/>
              <a:gd name="connsiteY35-6362" fmla="*/ 6293 h 10000"/>
              <a:gd name="connsiteX36-6363" fmla="*/ 10000 w 10000"/>
              <a:gd name="connsiteY36-6364" fmla="*/ 6869 h 10000"/>
              <a:gd name="connsiteX37-6365" fmla="*/ 10000 w 10000"/>
              <a:gd name="connsiteY37-6366" fmla="*/ 7157 h 10000"/>
              <a:gd name="connsiteX38-6367" fmla="*/ 10000 w 10000"/>
              <a:gd name="connsiteY38-6368" fmla="*/ 7446 h 10000"/>
              <a:gd name="connsiteX39-6369" fmla="*/ 10000 w 10000"/>
              <a:gd name="connsiteY39-6370" fmla="*/ 7696 h 10000"/>
              <a:gd name="connsiteX40-6371" fmla="*/ 9782 w 10000"/>
              <a:gd name="connsiteY40-6372" fmla="*/ 7988 h 10000"/>
              <a:gd name="connsiteX41-6373" fmla="*/ 9563 w 10000"/>
              <a:gd name="connsiteY41-6374" fmla="*/ 8271 h 10000"/>
              <a:gd name="connsiteX42-6375" fmla="*/ 9345 w 10000"/>
              <a:gd name="connsiteY42-6376" fmla="*/ 8561 h 10000"/>
              <a:gd name="connsiteX43-6377" fmla="*/ 8907 w 10000"/>
              <a:gd name="connsiteY43-6378" fmla="*/ 8846 h 10000"/>
              <a:gd name="connsiteX44-6379" fmla="*/ 8470 w 10000"/>
              <a:gd name="connsiteY44-6380" fmla="*/ 9132 h 10000"/>
              <a:gd name="connsiteX45-6381" fmla="*/ 7623 w 10000"/>
              <a:gd name="connsiteY45-6382" fmla="*/ 9714 h 10000"/>
              <a:gd name="connsiteX46-6383" fmla="*/ 6749 w 10000"/>
              <a:gd name="connsiteY46-6384" fmla="*/ 10000 h 10000"/>
              <a:gd name="connsiteX47-6385" fmla="*/ 5874 w 10000"/>
              <a:gd name="connsiteY47-6386" fmla="*/ 10000 h 10000"/>
              <a:gd name="connsiteX48-6387" fmla="*/ 5219 w 10000"/>
              <a:gd name="connsiteY48-6388" fmla="*/ 10000 h 10000"/>
              <a:gd name="connsiteX49-6389" fmla="*/ 4563 w 10000"/>
              <a:gd name="connsiteY49-6390" fmla="*/ 10000 h 10000"/>
              <a:gd name="connsiteX50-6391" fmla="*/ 4126 w 10000"/>
              <a:gd name="connsiteY50-6392" fmla="*/ 10000 h 10000"/>
              <a:gd name="connsiteX51-6393" fmla="*/ 3469 w 10000"/>
              <a:gd name="connsiteY51-6394" fmla="*/ 10000 h 10000"/>
              <a:gd name="connsiteX52-6395" fmla="*/ 3033 w 10000"/>
              <a:gd name="connsiteY52-6396" fmla="*/ 9714 h 10000"/>
              <a:gd name="connsiteX53-6397" fmla="*/ 2596 w 10000"/>
              <a:gd name="connsiteY53-6398" fmla="*/ 9714 h 10000"/>
              <a:gd name="connsiteX54-6399" fmla="*/ 2186 w 10000"/>
              <a:gd name="connsiteY54-6400" fmla="*/ 9426 h 10000"/>
              <a:gd name="connsiteX55-6401" fmla="*/ 1748 w 10000"/>
              <a:gd name="connsiteY55-6402" fmla="*/ 9132 h 10000"/>
              <a:gd name="connsiteX56-6403" fmla="*/ 1530 w 10000"/>
              <a:gd name="connsiteY56-6404" fmla="*/ 8846 h 10000"/>
              <a:gd name="connsiteX57-6405" fmla="*/ 1093 w 10000"/>
              <a:gd name="connsiteY57-6406" fmla="*/ 8271 h 10000"/>
              <a:gd name="connsiteX58-6407" fmla="*/ 875 w 10000"/>
              <a:gd name="connsiteY58-6408" fmla="*/ 7696 h 10000"/>
              <a:gd name="connsiteX59-6409" fmla="*/ 655 w 10000"/>
              <a:gd name="connsiteY59-6410" fmla="*/ 6869 h 10000"/>
              <a:gd name="connsiteX60-6411" fmla="*/ 437 w 10000"/>
              <a:gd name="connsiteY60-6412" fmla="*/ 6293 h 10000"/>
              <a:gd name="connsiteX61-6413" fmla="*/ 218 w 10000"/>
              <a:gd name="connsiteY61-6414" fmla="*/ 5716 h 10000"/>
              <a:gd name="connsiteX62-6415" fmla="*/ 218 w 10000"/>
              <a:gd name="connsiteY62-6416" fmla="*/ 5148 h 10000"/>
              <a:gd name="connsiteX63-6417" fmla="*/ 0 w 10000"/>
              <a:gd name="connsiteY63-6418" fmla="*/ 4566 h 10000"/>
              <a:gd name="connsiteX64-6419" fmla="*/ 0 w 10000"/>
              <a:gd name="connsiteY64-6420" fmla="*/ 3708 h 10000"/>
              <a:gd name="connsiteX65-6421" fmla="*/ 0 w 10000"/>
              <a:gd name="connsiteY65-6422" fmla="*/ 3129 h 10000"/>
              <a:gd name="connsiteX0-6423" fmla="*/ 1093 w 10000"/>
              <a:gd name="connsiteY0-6424" fmla="*/ 3417 h 10000"/>
              <a:gd name="connsiteX1-6425" fmla="*/ 1311 w 10000"/>
              <a:gd name="connsiteY1-6426" fmla="*/ 4566 h 10000"/>
              <a:gd name="connsiteX2-6427" fmla="*/ 1530 w 10000"/>
              <a:gd name="connsiteY2-6428" fmla="*/ 5434 h 10000"/>
              <a:gd name="connsiteX3-6429" fmla="*/ 1748 w 10000"/>
              <a:gd name="connsiteY3-6430" fmla="*/ 6293 h 10000"/>
              <a:gd name="connsiteX4-6431" fmla="*/ 1967 w 10000"/>
              <a:gd name="connsiteY4-6432" fmla="*/ 6585 h 10000"/>
              <a:gd name="connsiteX5-6433" fmla="*/ 2405 w 10000"/>
              <a:gd name="connsiteY5-6434" fmla="*/ 7157 h 10000"/>
              <a:gd name="connsiteX6-6435" fmla="*/ 3033 w 10000"/>
              <a:gd name="connsiteY6-6436" fmla="*/ 7157 h 10000"/>
              <a:gd name="connsiteX7-6437" fmla="*/ 3689 w 10000"/>
              <a:gd name="connsiteY7-6438" fmla="*/ 7446 h 10000"/>
              <a:gd name="connsiteX8-6439" fmla="*/ 4344 w 10000"/>
              <a:gd name="connsiteY8-6440" fmla="*/ 7446 h 10000"/>
              <a:gd name="connsiteX9-6441" fmla="*/ 4999 w 10000"/>
              <a:gd name="connsiteY9-6442" fmla="*/ 7446 h 10000"/>
              <a:gd name="connsiteX10-6443" fmla="*/ 5656 w 10000"/>
              <a:gd name="connsiteY10-6444" fmla="*/ 7446 h 10000"/>
              <a:gd name="connsiteX11-6445" fmla="*/ 6311 w 10000"/>
              <a:gd name="connsiteY11-6446" fmla="*/ 7446 h 10000"/>
              <a:gd name="connsiteX12-6447" fmla="*/ 6749 w 10000"/>
              <a:gd name="connsiteY12-6448" fmla="*/ 7157 h 10000"/>
              <a:gd name="connsiteX13-6449" fmla="*/ 7404 w 10000"/>
              <a:gd name="connsiteY13-6450" fmla="*/ 6585 h 10000"/>
              <a:gd name="connsiteX14-6451" fmla="*/ 7623 w 10000"/>
              <a:gd name="connsiteY14-6452" fmla="*/ 6293 h 10000"/>
              <a:gd name="connsiteX15-6453" fmla="*/ 7814 w 10000"/>
              <a:gd name="connsiteY15-6454" fmla="*/ 5716 h 10000"/>
              <a:gd name="connsiteX16-6455" fmla="*/ 8033 w 10000"/>
              <a:gd name="connsiteY16-6456" fmla="*/ 4848 h 10000"/>
              <a:gd name="connsiteX17-6457" fmla="*/ 8252 w 10000"/>
              <a:gd name="connsiteY17-6458" fmla="*/ 3998 h 10000"/>
              <a:gd name="connsiteX18-6459" fmla="*/ 8470 w 10000"/>
              <a:gd name="connsiteY18-6460" fmla="*/ 3129 h 10000"/>
              <a:gd name="connsiteX19-6461" fmla="*/ 8470 w 10000"/>
              <a:gd name="connsiteY19-6462" fmla="*/ 2268 h 10000"/>
              <a:gd name="connsiteX20-6463" fmla="*/ 8470 w 10000"/>
              <a:gd name="connsiteY20-6464" fmla="*/ 1399 h 10000"/>
              <a:gd name="connsiteX21-6465" fmla="*/ 8688 w 10000"/>
              <a:gd name="connsiteY21-6466" fmla="*/ 576 h 10000"/>
              <a:gd name="connsiteX22-6467" fmla="*/ 8688 w 10000"/>
              <a:gd name="connsiteY22-6468" fmla="*/ 286 h 10000"/>
              <a:gd name="connsiteX23-6469" fmla="*/ 8907 w 10000"/>
              <a:gd name="connsiteY23-6470" fmla="*/ 0 h 10000"/>
              <a:gd name="connsiteX24-6471" fmla="*/ 8907 w 10000"/>
              <a:gd name="connsiteY24-6472" fmla="*/ 0 h 10000"/>
              <a:gd name="connsiteX25-6473" fmla="*/ 8907 w 10000"/>
              <a:gd name="connsiteY25-6474" fmla="*/ 286 h 10000"/>
              <a:gd name="connsiteX26-6475" fmla="*/ 8907 w 10000"/>
              <a:gd name="connsiteY26-6476" fmla="*/ 576 h 10000"/>
              <a:gd name="connsiteX27-6477" fmla="*/ 8907 w 10000"/>
              <a:gd name="connsiteY27-6478" fmla="*/ 825 h 10000"/>
              <a:gd name="connsiteX28-6479" fmla="*/ 9125 w 10000"/>
              <a:gd name="connsiteY28-6480" fmla="*/ 1115 h 10000"/>
              <a:gd name="connsiteX29-6481" fmla="*/ 9125 w 10000"/>
              <a:gd name="connsiteY29-6482" fmla="*/ 1689 h 10000"/>
              <a:gd name="connsiteX30-6483" fmla="*/ 9125 w 10000"/>
              <a:gd name="connsiteY30-6484" fmla="*/ 2268 h 10000"/>
              <a:gd name="connsiteX31-6485" fmla="*/ 9345 w 10000"/>
              <a:gd name="connsiteY31-6486" fmla="*/ 2843 h 10000"/>
              <a:gd name="connsiteX32-6487" fmla="*/ 9345 w 10000"/>
              <a:gd name="connsiteY32-6488" fmla="*/ 4278 h 10000"/>
              <a:gd name="connsiteX33-6489" fmla="*/ 9563 w 10000"/>
              <a:gd name="connsiteY33-6490" fmla="*/ 5434 h 10000"/>
              <a:gd name="connsiteX34-6491" fmla="*/ 9782 w 10000"/>
              <a:gd name="connsiteY34-6492" fmla="*/ 6293 h 10000"/>
              <a:gd name="connsiteX35-6493" fmla="*/ 10000 w 10000"/>
              <a:gd name="connsiteY35-6494" fmla="*/ 6869 h 10000"/>
              <a:gd name="connsiteX36-6495" fmla="*/ 10000 w 10000"/>
              <a:gd name="connsiteY36-6496" fmla="*/ 7157 h 10000"/>
              <a:gd name="connsiteX37-6497" fmla="*/ 10000 w 10000"/>
              <a:gd name="connsiteY37-6498" fmla="*/ 7446 h 10000"/>
              <a:gd name="connsiteX38-6499" fmla="*/ 10000 w 10000"/>
              <a:gd name="connsiteY38-6500" fmla="*/ 7696 h 10000"/>
              <a:gd name="connsiteX39-6501" fmla="*/ 9782 w 10000"/>
              <a:gd name="connsiteY39-6502" fmla="*/ 7988 h 10000"/>
              <a:gd name="connsiteX40-6503" fmla="*/ 9563 w 10000"/>
              <a:gd name="connsiteY40-6504" fmla="*/ 8271 h 10000"/>
              <a:gd name="connsiteX41-6505" fmla="*/ 9345 w 10000"/>
              <a:gd name="connsiteY41-6506" fmla="*/ 8561 h 10000"/>
              <a:gd name="connsiteX42-6507" fmla="*/ 8907 w 10000"/>
              <a:gd name="connsiteY42-6508" fmla="*/ 8846 h 10000"/>
              <a:gd name="connsiteX43-6509" fmla="*/ 8470 w 10000"/>
              <a:gd name="connsiteY43-6510" fmla="*/ 9132 h 10000"/>
              <a:gd name="connsiteX44-6511" fmla="*/ 7623 w 10000"/>
              <a:gd name="connsiteY44-6512" fmla="*/ 9714 h 10000"/>
              <a:gd name="connsiteX45-6513" fmla="*/ 6749 w 10000"/>
              <a:gd name="connsiteY45-6514" fmla="*/ 10000 h 10000"/>
              <a:gd name="connsiteX46-6515" fmla="*/ 5874 w 10000"/>
              <a:gd name="connsiteY46-6516" fmla="*/ 10000 h 10000"/>
              <a:gd name="connsiteX47-6517" fmla="*/ 5219 w 10000"/>
              <a:gd name="connsiteY47-6518" fmla="*/ 10000 h 10000"/>
              <a:gd name="connsiteX48-6519" fmla="*/ 4563 w 10000"/>
              <a:gd name="connsiteY48-6520" fmla="*/ 10000 h 10000"/>
              <a:gd name="connsiteX49-6521" fmla="*/ 4126 w 10000"/>
              <a:gd name="connsiteY49-6522" fmla="*/ 10000 h 10000"/>
              <a:gd name="connsiteX50-6523" fmla="*/ 3469 w 10000"/>
              <a:gd name="connsiteY50-6524" fmla="*/ 10000 h 10000"/>
              <a:gd name="connsiteX51-6525" fmla="*/ 3033 w 10000"/>
              <a:gd name="connsiteY51-6526" fmla="*/ 9714 h 10000"/>
              <a:gd name="connsiteX52-6527" fmla="*/ 2596 w 10000"/>
              <a:gd name="connsiteY52-6528" fmla="*/ 9714 h 10000"/>
              <a:gd name="connsiteX53-6529" fmla="*/ 2186 w 10000"/>
              <a:gd name="connsiteY53-6530" fmla="*/ 9426 h 10000"/>
              <a:gd name="connsiteX54-6531" fmla="*/ 1748 w 10000"/>
              <a:gd name="connsiteY54-6532" fmla="*/ 9132 h 10000"/>
              <a:gd name="connsiteX55-6533" fmla="*/ 1530 w 10000"/>
              <a:gd name="connsiteY55-6534" fmla="*/ 8846 h 10000"/>
              <a:gd name="connsiteX56-6535" fmla="*/ 1093 w 10000"/>
              <a:gd name="connsiteY56-6536" fmla="*/ 8271 h 10000"/>
              <a:gd name="connsiteX57-6537" fmla="*/ 875 w 10000"/>
              <a:gd name="connsiteY57-6538" fmla="*/ 7696 h 10000"/>
              <a:gd name="connsiteX58-6539" fmla="*/ 655 w 10000"/>
              <a:gd name="connsiteY58-6540" fmla="*/ 6869 h 10000"/>
              <a:gd name="connsiteX59-6541" fmla="*/ 437 w 10000"/>
              <a:gd name="connsiteY59-6542" fmla="*/ 6293 h 10000"/>
              <a:gd name="connsiteX60-6543" fmla="*/ 218 w 10000"/>
              <a:gd name="connsiteY60-6544" fmla="*/ 5716 h 10000"/>
              <a:gd name="connsiteX61-6545" fmla="*/ 218 w 10000"/>
              <a:gd name="connsiteY61-6546" fmla="*/ 5148 h 10000"/>
              <a:gd name="connsiteX62-6547" fmla="*/ 0 w 10000"/>
              <a:gd name="connsiteY62-6548" fmla="*/ 4566 h 10000"/>
              <a:gd name="connsiteX63-6549" fmla="*/ 0 w 10000"/>
              <a:gd name="connsiteY63-6550" fmla="*/ 3708 h 10000"/>
              <a:gd name="connsiteX64-6551" fmla="*/ 0 w 10000"/>
              <a:gd name="connsiteY64-6552" fmla="*/ 3129 h 10000"/>
              <a:gd name="connsiteX0-6553" fmla="*/ 1093 w 10000"/>
              <a:gd name="connsiteY0-6554" fmla="*/ 3417 h 10000"/>
              <a:gd name="connsiteX1-6555" fmla="*/ 1311 w 10000"/>
              <a:gd name="connsiteY1-6556" fmla="*/ 4566 h 10000"/>
              <a:gd name="connsiteX2-6557" fmla="*/ 1530 w 10000"/>
              <a:gd name="connsiteY2-6558" fmla="*/ 5434 h 10000"/>
              <a:gd name="connsiteX3-6559" fmla="*/ 1748 w 10000"/>
              <a:gd name="connsiteY3-6560" fmla="*/ 6293 h 10000"/>
              <a:gd name="connsiteX4-6561" fmla="*/ 1967 w 10000"/>
              <a:gd name="connsiteY4-6562" fmla="*/ 6585 h 10000"/>
              <a:gd name="connsiteX5-6563" fmla="*/ 2405 w 10000"/>
              <a:gd name="connsiteY5-6564" fmla="*/ 7157 h 10000"/>
              <a:gd name="connsiteX6-6565" fmla="*/ 3033 w 10000"/>
              <a:gd name="connsiteY6-6566" fmla="*/ 7157 h 10000"/>
              <a:gd name="connsiteX7-6567" fmla="*/ 3689 w 10000"/>
              <a:gd name="connsiteY7-6568" fmla="*/ 7446 h 10000"/>
              <a:gd name="connsiteX8-6569" fmla="*/ 4344 w 10000"/>
              <a:gd name="connsiteY8-6570" fmla="*/ 7446 h 10000"/>
              <a:gd name="connsiteX9-6571" fmla="*/ 4999 w 10000"/>
              <a:gd name="connsiteY9-6572" fmla="*/ 7446 h 10000"/>
              <a:gd name="connsiteX10-6573" fmla="*/ 5656 w 10000"/>
              <a:gd name="connsiteY10-6574" fmla="*/ 7446 h 10000"/>
              <a:gd name="connsiteX11-6575" fmla="*/ 6311 w 10000"/>
              <a:gd name="connsiteY11-6576" fmla="*/ 7446 h 10000"/>
              <a:gd name="connsiteX12-6577" fmla="*/ 6749 w 10000"/>
              <a:gd name="connsiteY12-6578" fmla="*/ 7157 h 10000"/>
              <a:gd name="connsiteX13-6579" fmla="*/ 7404 w 10000"/>
              <a:gd name="connsiteY13-6580" fmla="*/ 6585 h 10000"/>
              <a:gd name="connsiteX14-6581" fmla="*/ 7623 w 10000"/>
              <a:gd name="connsiteY14-6582" fmla="*/ 6293 h 10000"/>
              <a:gd name="connsiteX15-6583" fmla="*/ 7814 w 10000"/>
              <a:gd name="connsiteY15-6584" fmla="*/ 5716 h 10000"/>
              <a:gd name="connsiteX16-6585" fmla="*/ 8033 w 10000"/>
              <a:gd name="connsiteY16-6586" fmla="*/ 4848 h 10000"/>
              <a:gd name="connsiteX17-6587" fmla="*/ 8252 w 10000"/>
              <a:gd name="connsiteY17-6588" fmla="*/ 3998 h 10000"/>
              <a:gd name="connsiteX18-6589" fmla="*/ 8470 w 10000"/>
              <a:gd name="connsiteY18-6590" fmla="*/ 3129 h 10000"/>
              <a:gd name="connsiteX19-6591" fmla="*/ 8470 w 10000"/>
              <a:gd name="connsiteY19-6592" fmla="*/ 2268 h 10000"/>
              <a:gd name="connsiteX20-6593" fmla="*/ 8470 w 10000"/>
              <a:gd name="connsiteY20-6594" fmla="*/ 1399 h 10000"/>
              <a:gd name="connsiteX21-6595" fmla="*/ 8688 w 10000"/>
              <a:gd name="connsiteY21-6596" fmla="*/ 576 h 10000"/>
              <a:gd name="connsiteX22-6597" fmla="*/ 8688 w 10000"/>
              <a:gd name="connsiteY22-6598" fmla="*/ 286 h 10000"/>
              <a:gd name="connsiteX23-6599" fmla="*/ 8907 w 10000"/>
              <a:gd name="connsiteY23-6600" fmla="*/ 0 h 10000"/>
              <a:gd name="connsiteX24-6601" fmla="*/ 8907 w 10000"/>
              <a:gd name="connsiteY24-6602" fmla="*/ 0 h 10000"/>
              <a:gd name="connsiteX25-6603" fmla="*/ 8907 w 10000"/>
              <a:gd name="connsiteY25-6604" fmla="*/ 286 h 10000"/>
              <a:gd name="connsiteX26-6605" fmla="*/ 8907 w 10000"/>
              <a:gd name="connsiteY26-6606" fmla="*/ 576 h 10000"/>
              <a:gd name="connsiteX27-6607" fmla="*/ 8907 w 10000"/>
              <a:gd name="connsiteY27-6608" fmla="*/ 825 h 10000"/>
              <a:gd name="connsiteX28-6609" fmla="*/ 9125 w 10000"/>
              <a:gd name="connsiteY28-6610" fmla="*/ 1115 h 10000"/>
              <a:gd name="connsiteX29-6611" fmla="*/ 9125 w 10000"/>
              <a:gd name="connsiteY29-6612" fmla="*/ 1689 h 10000"/>
              <a:gd name="connsiteX30-6613" fmla="*/ 9125 w 10000"/>
              <a:gd name="connsiteY30-6614" fmla="*/ 2268 h 10000"/>
              <a:gd name="connsiteX31-6615" fmla="*/ 9345 w 10000"/>
              <a:gd name="connsiteY31-6616" fmla="*/ 2843 h 10000"/>
              <a:gd name="connsiteX32-6617" fmla="*/ 9345 w 10000"/>
              <a:gd name="connsiteY32-6618" fmla="*/ 4278 h 10000"/>
              <a:gd name="connsiteX33-6619" fmla="*/ 9563 w 10000"/>
              <a:gd name="connsiteY33-6620" fmla="*/ 5434 h 10000"/>
              <a:gd name="connsiteX34-6621" fmla="*/ 9782 w 10000"/>
              <a:gd name="connsiteY34-6622" fmla="*/ 6293 h 10000"/>
              <a:gd name="connsiteX35-6623" fmla="*/ 10000 w 10000"/>
              <a:gd name="connsiteY35-6624" fmla="*/ 6869 h 10000"/>
              <a:gd name="connsiteX36-6625" fmla="*/ 10000 w 10000"/>
              <a:gd name="connsiteY36-6626" fmla="*/ 7157 h 10000"/>
              <a:gd name="connsiteX37-6627" fmla="*/ 10000 w 10000"/>
              <a:gd name="connsiteY37-6628" fmla="*/ 7446 h 10000"/>
              <a:gd name="connsiteX38-6629" fmla="*/ 10000 w 10000"/>
              <a:gd name="connsiteY38-6630" fmla="*/ 7696 h 10000"/>
              <a:gd name="connsiteX39-6631" fmla="*/ 9782 w 10000"/>
              <a:gd name="connsiteY39-6632" fmla="*/ 7988 h 10000"/>
              <a:gd name="connsiteX40-6633" fmla="*/ 9563 w 10000"/>
              <a:gd name="connsiteY40-6634" fmla="*/ 8271 h 10000"/>
              <a:gd name="connsiteX41-6635" fmla="*/ 9345 w 10000"/>
              <a:gd name="connsiteY41-6636" fmla="*/ 8561 h 10000"/>
              <a:gd name="connsiteX42-6637" fmla="*/ 8907 w 10000"/>
              <a:gd name="connsiteY42-6638" fmla="*/ 8846 h 10000"/>
              <a:gd name="connsiteX43-6639" fmla="*/ 8470 w 10000"/>
              <a:gd name="connsiteY43-6640" fmla="*/ 9132 h 10000"/>
              <a:gd name="connsiteX44-6641" fmla="*/ 7623 w 10000"/>
              <a:gd name="connsiteY44-6642" fmla="*/ 9714 h 10000"/>
              <a:gd name="connsiteX45-6643" fmla="*/ 6749 w 10000"/>
              <a:gd name="connsiteY45-6644" fmla="*/ 10000 h 10000"/>
              <a:gd name="connsiteX46-6645" fmla="*/ 5874 w 10000"/>
              <a:gd name="connsiteY46-6646" fmla="*/ 10000 h 10000"/>
              <a:gd name="connsiteX47-6647" fmla="*/ 5219 w 10000"/>
              <a:gd name="connsiteY47-6648" fmla="*/ 10000 h 10000"/>
              <a:gd name="connsiteX48-6649" fmla="*/ 4563 w 10000"/>
              <a:gd name="connsiteY48-6650" fmla="*/ 10000 h 10000"/>
              <a:gd name="connsiteX49-6651" fmla="*/ 4126 w 10000"/>
              <a:gd name="connsiteY49-6652" fmla="*/ 10000 h 10000"/>
              <a:gd name="connsiteX50-6653" fmla="*/ 3469 w 10000"/>
              <a:gd name="connsiteY50-6654" fmla="*/ 10000 h 10000"/>
              <a:gd name="connsiteX51-6655" fmla="*/ 3033 w 10000"/>
              <a:gd name="connsiteY51-6656" fmla="*/ 9714 h 10000"/>
              <a:gd name="connsiteX52-6657" fmla="*/ 2596 w 10000"/>
              <a:gd name="connsiteY52-6658" fmla="*/ 9714 h 10000"/>
              <a:gd name="connsiteX53-6659" fmla="*/ 2186 w 10000"/>
              <a:gd name="connsiteY53-6660" fmla="*/ 9426 h 10000"/>
              <a:gd name="connsiteX54-6661" fmla="*/ 1748 w 10000"/>
              <a:gd name="connsiteY54-6662" fmla="*/ 9132 h 10000"/>
              <a:gd name="connsiteX55-6663" fmla="*/ 1530 w 10000"/>
              <a:gd name="connsiteY55-6664" fmla="*/ 8846 h 10000"/>
              <a:gd name="connsiteX56-6665" fmla="*/ 1093 w 10000"/>
              <a:gd name="connsiteY56-6666" fmla="*/ 8271 h 10000"/>
              <a:gd name="connsiteX57-6667" fmla="*/ 875 w 10000"/>
              <a:gd name="connsiteY57-6668" fmla="*/ 7696 h 10000"/>
              <a:gd name="connsiteX58-6669" fmla="*/ 655 w 10000"/>
              <a:gd name="connsiteY58-6670" fmla="*/ 6869 h 10000"/>
              <a:gd name="connsiteX59-6671" fmla="*/ 437 w 10000"/>
              <a:gd name="connsiteY59-6672" fmla="*/ 6293 h 10000"/>
              <a:gd name="connsiteX60-6673" fmla="*/ 218 w 10000"/>
              <a:gd name="connsiteY60-6674" fmla="*/ 5716 h 10000"/>
              <a:gd name="connsiteX61-6675" fmla="*/ 218 w 10000"/>
              <a:gd name="connsiteY61-6676" fmla="*/ 5148 h 10000"/>
              <a:gd name="connsiteX62-6677" fmla="*/ 0 w 10000"/>
              <a:gd name="connsiteY62-6678" fmla="*/ 4566 h 10000"/>
              <a:gd name="connsiteX63-6679" fmla="*/ 0 w 10000"/>
              <a:gd name="connsiteY63-6680" fmla="*/ 3708 h 10000"/>
              <a:gd name="connsiteX0-6681" fmla="*/ 1311 w 10000"/>
              <a:gd name="connsiteY0-6682" fmla="*/ 4566 h 10000"/>
              <a:gd name="connsiteX1-6683" fmla="*/ 1530 w 10000"/>
              <a:gd name="connsiteY1-6684" fmla="*/ 5434 h 10000"/>
              <a:gd name="connsiteX2-6685" fmla="*/ 1748 w 10000"/>
              <a:gd name="connsiteY2-6686" fmla="*/ 6293 h 10000"/>
              <a:gd name="connsiteX3-6687" fmla="*/ 1967 w 10000"/>
              <a:gd name="connsiteY3-6688" fmla="*/ 6585 h 10000"/>
              <a:gd name="connsiteX4-6689" fmla="*/ 2405 w 10000"/>
              <a:gd name="connsiteY4-6690" fmla="*/ 7157 h 10000"/>
              <a:gd name="connsiteX5-6691" fmla="*/ 3033 w 10000"/>
              <a:gd name="connsiteY5-6692" fmla="*/ 7157 h 10000"/>
              <a:gd name="connsiteX6-6693" fmla="*/ 3689 w 10000"/>
              <a:gd name="connsiteY6-6694" fmla="*/ 7446 h 10000"/>
              <a:gd name="connsiteX7-6695" fmla="*/ 4344 w 10000"/>
              <a:gd name="connsiteY7-6696" fmla="*/ 7446 h 10000"/>
              <a:gd name="connsiteX8-6697" fmla="*/ 4999 w 10000"/>
              <a:gd name="connsiteY8-6698" fmla="*/ 7446 h 10000"/>
              <a:gd name="connsiteX9-6699" fmla="*/ 5656 w 10000"/>
              <a:gd name="connsiteY9-6700" fmla="*/ 7446 h 10000"/>
              <a:gd name="connsiteX10-6701" fmla="*/ 6311 w 10000"/>
              <a:gd name="connsiteY10-6702" fmla="*/ 7446 h 10000"/>
              <a:gd name="connsiteX11-6703" fmla="*/ 6749 w 10000"/>
              <a:gd name="connsiteY11-6704" fmla="*/ 7157 h 10000"/>
              <a:gd name="connsiteX12-6705" fmla="*/ 7404 w 10000"/>
              <a:gd name="connsiteY12-6706" fmla="*/ 6585 h 10000"/>
              <a:gd name="connsiteX13-6707" fmla="*/ 7623 w 10000"/>
              <a:gd name="connsiteY13-6708" fmla="*/ 6293 h 10000"/>
              <a:gd name="connsiteX14-6709" fmla="*/ 7814 w 10000"/>
              <a:gd name="connsiteY14-6710" fmla="*/ 5716 h 10000"/>
              <a:gd name="connsiteX15-6711" fmla="*/ 8033 w 10000"/>
              <a:gd name="connsiteY15-6712" fmla="*/ 4848 h 10000"/>
              <a:gd name="connsiteX16-6713" fmla="*/ 8252 w 10000"/>
              <a:gd name="connsiteY16-6714" fmla="*/ 3998 h 10000"/>
              <a:gd name="connsiteX17-6715" fmla="*/ 8470 w 10000"/>
              <a:gd name="connsiteY17-6716" fmla="*/ 3129 h 10000"/>
              <a:gd name="connsiteX18-6717" fmla="*/ 8470 w 10000"/>
              <a:gd name="connsiteY18-6718" fmla="*/ 2268 h 10000"/>
              <a:gd name="connsiteX19-6719" fmla="*/ 8470 w 10000"/>
              <a:gd name="connsiteY19-6720" fmla="*/ 1399 h 10000"/>
              <a:gd name="connsiteX20-6721" fmla="*/ 8688 w 10000"/>
              <a:gd name="connsiteY20-6722" fmla="*/ 576 h 10000"/>
              <a:gd name="connsiteX21-6723" fmla="*/ 8688 w 10000"/>
              <a:gd name="connsiteY21-6724" fmla="*/ 286 h 10000"/>
              <a:gd name="connsiteX22-6725" fmla="*/ 8907 w 10000"/>
              <a:gd name="connsiteY22-6726" fmla="*/ 0 h 10000"/>
              <a:gd name="connsiteX23-6727" fmla="*/ 8907 w 10000"/>
              <a:gd name="connsiteY23-6728" fmla="*/ 0 h 10000"/>
              <a:gd name="connsiteX24-6729" fmla="*/ 8907 w 10000"/>
              <a:gd name="connsiteY24-6730" fmla="*/ 286 h 10000"/>
              <a:gd name="connsiteX25-6731" fmla="*/ 8907 w 10000"/>
              <a:gd name="connsiteY25-6732" fmla="*/ 576 h 10000"/>
              <a:gd name="connsiteX26-6733" fmla="*/ 8907 w 10000"/>
              <a:gd name="connsiteY26-6734" fmla="*/ 825 h 10000"/>
              <a:gd name="connsiteX27-6735" fmla="*/ 9125 w 10000"/>
              <a:gd name="connsiteY27-6736" fmla="*/ 1115 h 10000"/>
              <a:gd name="connsiteX28-6737" fmla="*/ 9125 w 10000"/>
              <a:gd name="connsiteY28-6738" fmla="*/ 1689 h 10000"/>
              <a:gd name="connsiteX29-6739" fmla="*/ 9125 w 10000"/>
              <a:gd name="connsiteY29-6740" fmla="*/ 2268 h 10000"/>
              <a:gd name="connsiteX30-6741" fmla="*/ 9345 w 10000"/>
              <a:gd name="connsiteY30-6742" fmla="*/ 2843 h 10000"/>
              <a:gd name="connsiteX31-6743" fmla="*/ 9345 w 10000"/>
              <a:gd name="connsiteY31-6744" fmla="*/ 4278 h 10000"/>
              <a:gd name="connsiteX32-6745" fmla="*/ 9563 w 10000"/>
              <a:gd name="connsiteY32-6746" fmla="*/ 5434 h 10000"/>
              <a:gd name="connsiteX33-6747" fmla="*/ 9782 w 10000"/>
              <a:gd name="connsiteY33-6748" fmla="*/ 6293 h 10000"/>
              <a:gd name="connsiteX34-6749" fmla="*/ 10000 w 10000"/>
              <a:gd name="connsiteY34-6750" fmla="*/ 6869 h 10000"/>
              <a:gd name="connsiteX35-6751" fmla="*/ 10000 w 10000"/>
              <a:gd name="connsiteY35-6752" fmla="*/ 7157 h 10000"/>
              <a:gd name="connsiteX36-6753" fmla="*/ 10000 w 10000"/>
              <a:gd name="connsiteY36-6754" fmla="*/ 7446 h 10000"/>
              <a:gd name="connsiteX37-6755" fmla="*/ 10000 w 10000"/>
              <a:gd name="connsiteY37-6756" fmla="*/ 7696 h 10000"/>
              <a:gd name="connsiteX38-6757" fmla="*/ 9782 w 10000"/>
              <a:gd name="connsiteY38-6758" fmla="*/ 7988 h 10000"/>
              <a:gd name="connsiteX39-6759" fmla="*/ 9563 w 10000"/>
              <a:gd name="connsiteY39-6760" fmla="*/ 8271 h 10000"/>
              <a:gd name="connsiteX40-6761" fmla="*/ 9345 w 10000"/>
              <a:gd name="connsiteY40-6762" fmla="*/ 8561 h 10000"/>
              <a:gd name="connsiteX41-6763" fmla="*/ 8907 w 10000"/>
              <a:gd name="connsiteY41-6764" fmla="*/ 8846 h 10000"/>
              <a:gd name="connsiteX42-6765" fmla="*/ 8470 w 10000"/>
              <a:gd name="connsiteY42-6766" fmla="*/ 9132 h 10000"/>
              <a:gd name="connsiteX43-6767" fmla="*/ 7623 w 10000"/>
              <a:gd name="connsiteY43-6768" fmla="*/ 9714 h 10000"/>
              <a:gd name="connsiteX44-6769" fmla="*/ 6749 w 10000"/>
              <a:gd name="connsiteY44-6770" fmla="*/ 10000 h 10000"/>
              <a:gd name="connsiteX45-6771" fmla="*/ 5874 w 10000"/>
              <a:gd name="connsiteY45-6772" fmla="*/ 10000 h 10000"/>
              <a:gd name="connsiteX46-6773" fmla="*/ 5219 w 10000"/>
              <a:gd name="connsiteY46-6774" fmla="*/ 10000 h 10000"/>
              <a:gd name="connsiteX47-6775" fmla="*/ 4563 w 10000"/>
              <a:gd name="connsiteY47-6776" fmla="*/ 10000 h 10000"/>
              <a:gd name="connsiteX48-6777" fmla="*/ 4126 w 10000"/>
              <a:gd name="connsiteY48-6778" fmla="*/ 10000 h 10000"/>
              <a:gd name="connsiteX49-6779" fmla="*/ 3469 w 10000"/>
              <a:gd name="connsiteY49-6780" fmla="*/ 10000 h 10000"/>
              <a:gd name="connsiteX50-6781" fmla="*/ 3033 w 10000"/>
              <a:gd name="connsiteY50-6782" fmla="*/ 9714 h 10000"/>
              <a:gd name="connsiteX51-6783" fmla="*/ 2596 w 10000"/>
              <a:gd name="connsiteY51-6784" fmla="*/ 9714 h 10000"/>
              <a:gd name="connsiteX52-6785" fmla="*/ 2186 w 10000"/>
              <a:gd name="connsiteY52-6786" fmla="*/ 9426 h 10000"/>
              <a:gd name="connsiteX53-6787" fmla="*/ 1748 w 10000"/>
              <a:gd name="connsiteY53-6788" fmla="*/ 9132 h 10000"/>
              <a:gd name="connsiteX54-6789" fmla="*/ 1530 w 10000"/>
              <a:gd name="connsiteY54-6790" fmla="*/ 8846 h 10000"/>
              <a:gd name="connsiteX55-6791" fmla="*/ 1093 w 10000"/>
              <a:gd name="connsiteY55-6792" fmla="*/ 8271 h 10000"/>
              <a:gd name="connsiteX56-6793" fmla="*/ 875 w 10000"/>
              <a:gd name="connsiteY56-6794" fmla="*/ 7696 h 10000"/>
              <a:gd name="connsiteX57-6795" fmla="*/ 655 w 10000"/>
              <a:gd name="connsiteY57-6796" fmla="*/ 6869 h 10000"/>
              <a:gd name="connsiteX58-6797" fmla="*/ 437 w 10000"/>
              <a:gd name="connsiteY58-6798" fmla="*/ 6293 h 10000"/>
              <a:gd name="connsiteX59-6799" fmla="*/ 218 w 10000"/>
              <a:gd name="connsiteY59-6800" fmla="*/ 5716 h 10000"/>
              <a:gd name="connsiteX60-6801" fmla="*/ 218 w 10000"/>
              <a:gd name="connsiteY60-6802" fmla="*/ 5148 h 10000"/>
              <a:gd name="connsiteX61-6803" fmla="*/ 0 w 10000"/>
              <a:gd name="connsiteY61-6804" fmla="*/ 4566 h 10000"/>
              <a:gd name="connsiteX62-6805" fmla="*/ 0 w 10000"/>
              <a:gd name="connsiteY62-6806" fmla="*/ 3708 h 10000"/>
              <a:gd name="connsiteX0-6807" fmla="*/ 1311 w 10000"/>
              <a:gd name="connsiteY0-6808" fmla="*/ 4566 h 10000"/>
              <a:gd name="connsiteX1-6809" fmla="*/ 1530 w 10000"/>
              <a:gd name="connsiteY1-6810" fmla="*/ 5434 h 10000"/>
              <a:gd name="connsiteX2-6811" fmla="*/ 1748 w 10000"/>
              <a:gd name="connsiteY2-6812" fmla="*/ 6293 h 10000"/>
              <a:gd name="connsiteX3-6813" fmla="*/ 1967 w 10000"/>
              <a:gd name="connsiteY3-6814" fmla="*/ 6585 h 10000"/>
              <a:gd name="connsiteX4-6815" fmla="*/ 2405 w 10000"/>
              <a:gd name="connsiteY4-6816" fmla="*/ 7157 h 10000"/>
              <a:gd name="connsiteX5-6817" fmla="*/ 3033 w 10000"/>
              <a:gd name="connsiteY5-6818" fmla="*/ 7157 h 10000"/>
              <a:gd name="connsiteX6-6819" fmla="*/ 3689 w 10000"/>
              <a:gd name="connsiteY6-6820" fmla="*/ 7446 h 10000"/>
              <a:gd name="connsiteX7-6821" fmla="*/ 4344 w 10000"/>
              <a:gd name="connsiteY7-6822" fmla="*/ 7446 h 10000"/>
              <a:gd name="connsiteX8-6823" fmla="*/ 4999 w 10000"/>
              <a:gd name="connsiteY8-6824" fmla="*/ 7446 h 10000"/>
              <a:gd name="connsiteX9-6825" fmla="*/ 5656 w 10000"/>
              <a:gd name="connsiteY9-6826" fmla="*/ 7446 h 10000"/>
              <a:gd name="connsiteX10-6827" fmla="*/ 6311 w 10000"/>
              <a:gd name="connsiteY10-6828" fmla="*/ 7446 h 10000"/>
              <a:gd name="connsiteX11-6829" fmla="*/ 6749 w 10000"/>
              <a:gd name="connsiteY11-6830" fmla="*/ 7157 h 10000"/>
              <a:gd name="connsiteX12-6831" fmla="*/ 7404 w 10000"/>
              <a:gd name="connsiteY12-6832" fmla="*/ 6585 h 10000"/>
              <a:gd name="connsiteX13-6833" fmla="*/ 7623 w 10000"/>
              <a:gd name="connsiteY13-6834" fmla="*/ 6293 h 10000"/>
              <a:gd name="connsiteX14-6835" fmla="*/ 7814 w 10000"/>
              <a:gd name="connsiteY14-6836" fmla="*/ 5716 h 10000"/>
              <a:gd name="connsiteX15-6837" fmla="*/ 8033 w 10000"/>
              <a:gd name="connsiteY15-6838" fmla="*/ 4848 h 10000"/>
              <a:gd name="connsiteX16-6839" fmla="*/ 8252 w 10000"/>
              <a:gd name="connsiteY16-6840" fmla="*/ 3998 h 10000"/>
              <a:gd name="connsiteX17-6841" fmla="*/ 8470 w 10000"/>
              <a:gd name="connsiteY17-6842" fmla="*/ 3129 h 10000"/>
              <a:gd name="connsiteX18-6843" fmla="*/ 8470 w 10000"/>
              <a:gd name="connsiteY18-6844" fmla="*/ 2268 h 10000"/>
              <a:gd name="connsiteX19-6845" fmla="*/ 8470 w 10000"/>
              <a:gd name="connsiteY19-6846" fmla="*/ 1399 h 10000"/>
              <a:gd name="connsiteX20-6847" fmla="*/ 8688 w 10000"/>
              <a:gd name="connsiteY20-6848" fmla="*/ 576 h 10000"/>
              <a:gd name="connsiteX21-6849" fmla="*/ 8688 w 10000"/>
              <a:gd name="connsiteY21-6850" fmla="*/ 286 h 10000"/>
              <a:gd name="connsiteX22-6851" fmla="*/ 8907 w 10000"/>
              <a:gd name="connsiteY22-6852" fmla="*/ 0 h 10000"/>
              <a:gd name="connsiteX23-6853" fmla="*/ 8907 w 10000"/>
              <a:gd name="connsiteY23-6854" fmla="*/ 0 h 10000"/>
              <a:gd name="connsiteX24-6855" fmla="*/ 8907 w 10000"/>
              <a:gd name="connsiteY24-6856" fmla="*/ 286 h 10000"/>
              <a:gd name="connsiteX25-6857" fmla="*/ 8907 w 10000"/>
              <a:gd name="connsiteY25-6858" fmla="*/ 576 h 10000"/>
              <a:gd name="connsiteX26-6859" fmla="*/ 8907 w 10000"/>
              <a:gd name="connsiteY26-6860" fmla="*/ 825 h 10000"/>
              <a:gd name="connsiteX27-6861" fmla="*/ 9125 w 10000"/>
              <a:gd name="connsiteY27-6862" fmla="*/ 1115 h 10000"/>
              <a:gd name="connsiteX28-6863" fmla="*/ 9125 w 10000"/>
              <a:gd name="connsiteY28-6864" fmla="*/ 1689 h 10000"/>
              <a:gd name="connsiteX29-6865" fmla="*/ 9125 w 10000"/>
              <a:gd name="connsiteY29-6866" fmla="*/ 2268 h 10000"/>
              <a:gd name="connsiteX30-6867" fmla="*/ 9345 w 10000"/>
              <a:gd name="connsiteY30-6868" fmla="*/ 2843 h 10000"/>
              <a:gd name="connsiteX31-6869" fmla="*/ 9345 w 10000"/>
              <a:gd name="connsiteY31-6870" fmla="*/ 4278 h 10000"/>
              <a:gd name="connsiteX32-6871" fmla="*/ 9563 w 10000"/>
              <a:gd name="connsiteY32-6872" fmla="*/ 5434 h 10000"/>
              <a:gd name="connsiteX33-6873" fmla="*/ 9782 w 10000"/>
              <a:gd name="connsiteY33-6874" fmla="*/ 6293 h 10000"/>
              <a:gd name="connsiteX34-6875" fmla="*/ 10000 w 10000"/>
              <a:gd name="connsiteY34-6876" fmla="*/ 6869 h 10000"/>
              <a:gd name="connsiteX35-6877" fmla="*/ 10000 w 10000"/>
              <a:gd name="connsiteY35-6878" fmla="*/ 7157 h 10000"/>
              <a:gd name="connsiteX36-6879" fmla="*/ 10000 w 10000"/>
              <a:gd name="connsiteY36-6880" fmla="*/ 7446 h 10000"/>
              <a:gd name="connsiteX37-6881" fmla="*/ 10000 w 10000"/>
              <a:gd name="connsiteY37-6882" fmla="*/ 7696 h 10000"/>
              <a:gd name="connsiteX38-6883" fmla="*/ 9782 w 10000"/>
              <a:gd name="connsiteY38-6884" fmla="*/ 7988 h 10000"/>
              <a:gd name="connsiteX39-6885" fmla="*/ 9563 w 10000"/>
              <a:gd name="connsiteY39-6886" fmla="*/ 8271 h 10000"/>
              <a:gd name="connsiteX40-6887" fmla="*/ 9345 w 10000"/>
              <a:gd name="connsiteY40-6888" fmla="*/ 8561 h 10000"/>
              <a:gd name="connsiteX41-6889" fmla="*/ 8907 w 10000"/>
              <a:gd name="connsiteY41-6890" fmla="*/ 8846 h 10000"/>
              <a:gd name="connsiteX42-6891" fmla="*/ 8470 w 10000"/>
              <a:gd name="connsiteY42-6892" fmla="*/ 9132 h 10000"/>
              <a:gd name="connsiteX43-6893" fmla="*/ 7623 w 10000"/>
              <a:gd name="connsiteY43-6894" fmla="*/ 9714 h 10000"/>
              <a:gd name="connsiteX44-6895" fmla="*/ 6749 w 10000"/>
              <a:gd name="connsiteY44-6896" fmla="*/ 10000 h 10000"/>
              <a:gd name="connsiteX45-6897" fmla="*/ 5874 w 10000"/>
              <a:gd name="connsiteY45-6898" fmla="*/ 10000 h 10000"/>
              <a:gd name="connsiteX46-6899" fmla="*/ 5219 w 10000"/>
              <a:gd name="connsiteY46-6900" fmla="*/ 10000 h 10000"/>
              <a:gd name="connsiteX47-6901" fmla="*/ 4563 w 10000"/>
              <a:gd name="connsiteY47-6902" fmla="*/ 10000 h 10000"/>
              <a:gd name="connsiteX48-6903" fmla="*/ 4126 w 10000"/>
              <a:gd name="connsiteY48-6904" fmla="*/ 10000 h 10000"/>
              <a:gd name="connsiteX49-6905" fmla="*/ 3469 w 10000"/>
              <a:gd name="connsiteY49-6906" fmla="*/ 10000 h 10000"/>
              <a:gd name="connsiteX50-6907" fmla="*/ 3033 w 10000"/>
              <a:gd name="connsiteY50-6908" fmla="*/ 9714 h 10000"/>
              <a:gd name="connsiteX51-6909" fmla="*/ 2596 w 10000"/>
              <a:gd name="connsiteY51-6910" fmla="*/ 9714 h 10000"/>
              <a:gd name="connsiteX52-6911" fmla="*/ 2186 w 10000"/>
              <a:gd name="connsiteY52-6912" fmla="*/ 9426 h 10000"/>
              <a:gd name="connsiteX53-6913" fmla="*/ 1748 w 10000"/>
              <a:gd name="connsiteY53-6914" fmla="*/ 9132 h 10000"/>
              <a:gd name="connsiteX54-6915" fmla="*/ 1530 w 10000"/>
              <a:gd name="connsiteY54-6916" fmla="*/ 8846 h 10000"/>
              <a:gd name="connsiteX55-6917" fmla="*/ 1093 w 10000"/>
              <a:gd name="connsiteY55-6918" fmla="*/ 8271 h 10000"/>
              <a:gd name="connsiteX56-6919" fmla="*/ 875 w 10000"/>
              <a:gd name="connsiteY56-6920" fmla="*/ 7696 h 10000"/>
              <a:gd name="connsiteX57-6921" fmla="*/ 655 w 10000"/>
              <a:gd name="connsiteY57-6922" fmla="*/ 6869 h 10000"/>
              <a:gd name="connsiteX58-6923" fmla="*/ 437 w 10000"/>
              <a:gd name="connsiteY58-6924" fmla="*/ 6293 h 10000"/>
              <a:gd name="connsiteX59-6925" fmla="*/ 218 w 10000"/>
              <a:gd name="connsiteY59-6926" fmla="*/ 5716 h 10000"/>
              <a:gd name="connsiteX60-6927" fmla="*/ 218 w 10000"/>
              <a:gd name="connsiteY60-6928" fmla="*/ 5148 h 10000"/>
              <a:gd name="connsiteX61-6929" fmla="*/ 0 w 10000"/>
              <a:gd name="connsiteY61-6930" fmla="*/ 4566 h 10000"/>
              <a:gd name="connsiteX0-6931" fmla="*/ 1093 w 9782"/>
              <a:gd name="connsiteY0-6932" fmla="*/ 4566 h 10000"/>
              <a:gd name="connsiteX1-6933" fmla="*/ 1312 w 9782"/>
              <a:gd name="connsiteY1-6934" fmla="*/ 5434 h 10000"/>
              <a:gd name="connsiteX2-6935" fmla="*/ 1530 w 9782"/>
              <a:gd name="connsiteY2-6936" fmla="*/ 6293 h 10000"/>
              <a:gd name="connsiteX3-6937" fmla="*/ 1749 w 9782"/>
              <a:gd name="connsiteY3-6938" fmla="*/ 6585 h 10000"/>
              <a:gd name="connsiteX4-6939" fmla="*/ 2187 w 9782"/>
              <a:gd name="connsiteY4-6940" fmla="*/ 7157 h 10000"/>
              <a:gd name="connsiteX5-6941" fmla="*/ 2815 w 9782"/>
              <a:gd name="connsiteY5-6942" fmla="*/ 7157 h 10000"/>
              <a:gd name="connsiteX6-6943" fmla="*/ 3471 w 9782"/>
              <a:gd name="connsiteY6-6944" fmla="*/ 7446 h 10000"/>
              <a:gd name="connsiteX7-6945" fmla="*/ 4126 w 9782"/>
              <a:gd name="connsiteY7-6946" fmla="*/ 7446 h 10000"/>
              <a:gd name="connsiteX8-6947" fmla="*/ 4781 w 9782"/>
              <a:gd name="connsiteY8-6948" fmla="*/ 7446 h 10000"/>
              <a:gd name="connsiteX9-6949" fmla="*/ 5438 w 9782"/>
              <a:gd name="connsiteY9-6950" fmla="*/ 7446 h 10000"/>
              <a:gd name="connsiteX10-6951" fmla="*/ 6093 w 9782"/>
              <a:gd name="connsiteY10-6952" fmla="*/ 7446 h 10000"/>
              <a:gd name="connsiteX11-6953" fmla="*/ 6531 w 9782"/>
              <a:gd name="connsiteY11-6954" fmla="*/ 7157 h 10000"/>
              <a:gd name="connsiteX12-6955" fmla="*/ 7186 w 9782"/>
              <a:gd name="connsiteY12-6956" fmla="*/ 6585 h 10000"/>
              <a:gd name="connsiteX13-6957" fmla="*/ 7405 w 9782"/>
              <a:gd name="connsiteY13-6958" fmla="*/ 6293 h 10000"/>
              <a:gd name="connsiteX14-6959" fmla="*/ 7596 w 9782"/>
              <a:gd name="connsiteY14-6960" fmla="*/ 5716 h 10000"/>
              <a:gd name="connsiteX15-6961" fmla="*/ 7815 w 9782"/>
              <a:gd name="connsiteY15-6962" fmla="*/ 4848 h 10000"/>
              <a:gd name="connsiteX16-6963" fmla="*/ 8034 w 9782"/>
              <a:gd name="connsiteY16-6964" fmla="*/ 3998 h 10000"/>
              <a:gd name="connsiteX17-6965" fmla="*/ 8252 w 9782"/>
              <a:gd name="connsiteY17-6966" fmla="*/ 3129 h 10000"/>
              <a:gd name="connsiteX18-6967" fmla="*/ 8252 w 9782"/>
              <a:gd name="connsiteY18-6968" fmla="*/ 2268 h 10000"/>
              <a:gd name="connsiteX19-6969" fmla="*/ 8252 w 9782"/>
              <a:gd name="connsiteY19-6970" fmla="*/ 1399 h 10000"/>
              <a:gd name="connsiteX20-6971" fmla="*/ 8470 w 9782"/>
              <a:gd name="connsiteY20-6972" fmla="*/ 576 h 10000"/>
              <a:gd name="connsiteX21-6973" fmla="*/ 8470 w 9782"/>
              <a:gd name="connsiteY21-6974" fmla="*/ 286 h 10000"/>
              <a:gd name="connsiteX22-6975" fmla="*/ 8689 w 9782"/>
              <a:gd name="connsiteY22-6976" fmla="*/ 0 h 10000"/>
              <a:gd name="connsiteX23-6977" fmla="*/ 8689 w 9782"/>
              <a:gd name="connsiteY23-6978" fmla="*/ 0 h 10000"/>
              <a:gd name="connsiteX24-6979" fmla="*/ 8689 w 9782"/>
              <a:gd name="connsiteY24-6980" fmla="*/ 286 h 10000"/>
              <a:gd name="connsiteX25-6981" fmla="*/ 8689 w 9782"/>
              <a:gd name="connsiteY25-6982" fmla="*/ 576 h 10000"/>
              <a:gd name="connsiteX26-6983" fmla="*/ 8689 w 9782"/>
              <a:gd name="connsiteY26-6984" fmla="*/ 825 h 10000"/>
              <a:gd name="connsiteX27-6985" fmla="*/ 8907 w 9782"/>
              <a:gd name="connsiteY27-6986" fmla="*/ 1115 h 10000"/>
              <a:gd name="connsiteX28-6987" fmla="*/ 8907 w 9782"/>
              <a:gd name="connsiteY28-6988" fmla="*/ 1689 h 10000"/>
              <a:gd name="connsiteX29-6989" fmla="*/ 8907 w 9782"/>
              <a:gd name="connsiteY29-6990" fmla="*/ 2268 h 10000"/>
              <a:gd name="connsiteX30-6991" fmla="*/ 9127 w 9782"/>
              <a:gd name="connsiteY30-6992" fmla="*/ 2843 h 10000"/>
              <a:gd name="connsiteX31-6993" fmla="*/ 9127 w 9782"/>
              <a:gd name="connsiteY31-6994" fmla="*/ 4278 h 10000"/>
              <a:gd name="connsiteX32-6995" fmla="*/ 9345 w 9782"/>
              <a:gd name="connsiteY32-6996" fmla="*/ 5434 h 10000"/>
              <a:gd name="connsiteX33-6997" fmla="*/ 9564 w 9782"/>
              <a:gd name="connsiteY33-6998" fmla="*/ 6293 h 10000"/>
              <a:gd name="connsiteX34-6999" fmla="*/ 9782 w 9782"/>
              <a:gd name="connsiteY34-7000" fmla="*/ 6869 h 10000"/>
              <a:gd name="connsiteX35-7001" fmla="*/ 9782 w 9782"/>
              <a:gd name="connsiteY35-7002" fmla="*/ 7157 h 10000"/>
              <a:gd name="connsiteX36-7003" fmla="*/ 9782 w 9782"/>
              <a:gd name="connsiteY36-7004" fmla="*/ 7446 h 10000"/>
              <a:gd name="connsiteX37-7005" fmla="*/ 9782 w 9782"/>
              <a:gd name="connsiteY37-7006" fmla="*/ 7696 h 10000"/>
              <a:gd name="connsiteX38-7007" fmla="*/ 9564 w 9782"/>
              <a:gd name="connsiteY38-7008" fmla="*/ 7988 h 10000"/>
              <a:gd name="connsiteX39-7009" fmla="*/ 9345 w 9782"/>
              <a:gd name="connsiteY39-7010" fmla="*/ 8271 h 10000"/>
              <a:gd name="connsiteX40-7011" fmla="*/ 9127 w 9782"/>
              <a:gd name="connsiteY40-7012" fmla="*/ 8561 h 10000"/>
              <a:gd name="connsiteX41-7013" fmla="*/ 8689 w 9782"/>
              <a:gd name="connsiteY41-7014" fmla="*/ 8846 h 10000"/>
              <a:gd name="connsiteX42-7015" fmla="*/ 8252 w 9782"/>
              <a:gd name="connsiteY42-7016" fmla="*/ 9132 h 10000"/>
              <a:gd name="connsiteX43-7017" fmla="*/ 7405 w 9782"/>
              <a:gd name="connsiteY43-7018" fmla="*/ 9714 h 10000"/>
              <a:gd name="connsiteX44-7019" fmla="*/ 6531 w 9782"/>
              <a:gd name="connsiteY44-7020" fmla="*/ 10000 h 10000"/>
              <a:gd name="connsiteX45-7021" fmla="*/ 5656 w 9782"/>
              <a:gd name="connsiteY45-7022" fmla="*/ 10000 h 10000"/>
              <a:gd name="connsiteX46-7023" fmla="*/ 5001 w 9782"/>
              <a:gd name="connsiteY46-7024" fmla="*/ 10000 h 10000"/>
              <a:gd name="connsiteX47-7025" fmla="*/ 4345 w 9782"/>
              <a:gd name="connsiteY47-7026" fmla="*/ 10000 h 10000"/>
              <a:gd name="connsiteX48-7027" fmla="*/ 3908 w 9782"/>
              <a:gd name="connsiteY48-7028" fmla="*/ 10000 h 10000"/>
              <a:gd name="connsiteX49-7029" fmla="*/ 3251 w 9782"/>
              <a:gd name="connsiteY49-7030" fmla="*/ 10000 h 10000"/>
              <a:gd name="connsiteX50-7031" fmla="*/ 2815 w 9782"/>
              <a:gd name="connsiteY50-7032" fmla="*/ 9714 h 10000"/>
              <a:gd name="connsiteX51-7033" fmla="*/ 2378 w 9782"/>
              <a:gd name="connsiteY51-7034" fmla="*/ 9714 h 10000"/>
              <a:gd name="connsiteX52-7035" fmla="*/ 1968 w 9782"/>
              <a:gd name="connsiteY52-7036" fmla="*/ 9426 h 10000"/>
              <a:gd name="connsiteX53-7037" fmla="*/ 1530 w 9782"/>
              <a:gd name="connsiteY53-7038" fmla="*/ 9132 h 10000"/>
              <a:gd name="connsiteX54-7039" fmla="*/ 1312 w 9782"/>
              <a:gd name="connsiteY54-7040" fmla="*/ 8846 h 10000"/>
              <a:gd name="connsiteX55-7041" fmla="*/ 875 w 9782"/>
              <a:gd name="connsiteY55-7042" fmla="*/ 8271 h 10000"/>
              <a:gd name="connsiteX56-7043" fmla="*/ 657 w 9782"/>
              <a:gd name="connsiteY56-7044" fmla="*/ 7696 h 10000"/>
              <a:gd name="connsiteX57-7045" fmla="*/ 437 w 9782"/>
              <a:gd name="connsiteY57-7046" fmla="*/ 6869 h 10000"/>
              <a:gd name="connsiteX58-7047" fmla="*/ 219 w 9782"/>
              <a:gd name="connsiteY58-7048" fmla="*/ 6293 h 10000"/>
              <a:gd name="connsiteX59-7049" fmla="*/ 0 w 9782"/>
              <a:gd name="connsiteY59-7050" fmla="*/ 5716 h 10000"/>
              <a:gd name="connsiteX60-7051" fmla="*/ 0 w 9782"/>
              <a:gd name="connsiteY60-7052" fmla="*/ 5148 h 10000"/>
              <a:gd name="connsiteX0-7053" fmla="*/ 1117 w 10000"/>
              <a:gd name="connsiteY0-7054" fmla="*/ 4566 h 10000"/>
              <a:gd name="connsiteX1-7055" fmla="*/ 1341 w 10000"/>
              <a:gd name="connsiteY1-7056" fmla="*/ 5434 h 10000"/>
              <a:gd name="connsiteX2-7057" fmla="*/ 1564 w 10000"/>
              <a:gd name="connsiteY2-7058" fmla="*/ 6293 h 10000"/>
              <a:gd name="connsiteX3-7059" fmla="*/ 1788 w 10000"/>
              <a:gd name="connsiteY3-7060" fmla="*/ 6585 h 10000"/>
              <a:gd name="connsiteX4-7061" fmla="*/ 2236 w 10000"/>
              <a:gd name="connsiteY4-7062" fmla="*/ 7157 h 10000"/>
              <a:gd name="connsiteX5-7063" fmla="*/ 2878 w 10000"/>
              <a:gd name="connsiteY5-7064" fmla="*/ 7157 h 10000"/>
              <a:gd name="connsiteX6-7065" fmla="*/ 3548 w 10000"/>
              <a:gd name="connsiteY6-7066" fmla="*/ 7446 h 10000"/>
              <a:gd name="connsiteX7-7067" fmla="*/ 4218 w 10000"/>
              <a:gd name="connsiteY7-7068" fmla="*/ 7446 h 10000"/>
              <a:gd name="connsiteX8-7069" fmla="*/ 4888 w 10000"/>
              <a:gd name="connsiteY8-7070" fmla="*/ 7446 h 10000"/>
              <a:gd name="connsiteX9-7071" fmla="*/ 5559 w 10000"/>
              <a:gd name="connsiteY9-7072" fmla="*/ 7446 h 10000"/>
              <a:gd name="connsiteX10-7073" fmla="*/ 6229 w 10000"/>
              <a:gd name="connsiteY10-7074" fmla="*/ 7446 h 10000"/>
              <a:gd name="connsiteX11-7075" fmla="*/ 6677 w 10000"/>
              <a:gd name="connsiteY11-7076" fmla="*/ 7157 h 10000"/>
              <a:gd name="connsiteX12-7077" fmla="*/ 7346 w 10000"/>
              <a:gd name="connsiteY12-7078" fmla="*/ 6585 h 10000"/>
              <a:gd name="connsiteX13-7079" fmla="*/ 7570 w 10000"/>
              <a:gd name="connsiteY13-7080" fmla="*/ 6293 h 10000"/>
              <a:gd name="connsiteX14-7081" fmla="*/ 7765 w 10000"/>
              <a:gd name="connsiteY14-7082" fmla="*/ 5716 h 10000"/>
              <a:gd name="connsiteX15-7083" fmla="*/ 7989 w 10000"/>
              <a:gd name="connsiteY15-7084" fmla="*/ 4848 h 10000"/>
              <a:gd name="connsiteX16-7085" fmla="*/ 8213 w 10000"/>
              <a:gd name="connsiteY16-7086" fmla="*/ 3998 h 10000"/>
              <a:gd name="connsiteX17-7087" fmla="*/ 8436 w 10000"/>
              <a:gd name="connsiteY17-7088" fmla="*/ 3129 h 10000"/>
              <a:gd name="connsiteX18-7089" fmla="*/ 8436 w 10000"/>
              <a:gd name="connsiteY18-7090" fmla="*/ 2268 h 10000"/>
              <a:gd name="connsiteX19-7091" fmla="*/ 8436 w 10000"/>
              <a:gd name="connsiteY19-7092" fmla="*/ 1399 h 10000"/>
              <a:gd name="connsiteX20-7093" fmla="*/ 8659 w 10000"/>
              <a:gd name="connsiteY20-7094" fmla="*/ 576 h 10000"/>
              <a:gd name="connsiteX21-7095" fmla="*/ 8659 w 10000"/>
              <a:gd name="connsiteY21-7096" fmla="*/ 286 h 10000"/>
              <a:gd name="connsiteX22-7097" fmla="*/ 8883 w 10000"/>
              <a:gd name="connsiteY22-7098" fmla="*/ 0 h 10000"/>
              <a:gd name="connsiteX23-7099" fmla="*/ 8883 w 10000"/>
              <a:gd name="connsiteY23-7100" fmla="*/ 0 h 10000"/>
              <a:gd name="connsiteX24-7101" fmla="*/ 8883 w 10000"/>
              <a:gd name="connsiteY24-7102" fmla="*/ 286 h 10000"/>
              <a:gd name="connsiteX25-7103" fmla="*/ 8883 w 10000"/>
              <a:gd name="connsiteY25-7104" fmla="*/ 576 h 10000"/>
              <a:gd name="connsiteX26-7105" fmla="*/ 8883 w 10000"/>
              <a:gd name="connsiteY26-7106" fmla="*/ 825 h 10000"/>
              <a:gd name="connsiteX27-7107" fmla="*/ 9105 w 10000"/>
              <a:gd name="connsiteY27-7108" fmla="*/ 1115 h 10000"/>
              <a:gd name="connsiteX28-7109" fmla="*/ 9105 w 10000"/>
              <a:gd name="connsiteY28-7110" fmla="*/ 1689 h 10000"/>
              <a:gd name="connsiteX29-7111" fmla="*/ 9105 w 10000"/>
              <a:gd name="connsiteY29-7112" fmla="*/ 2268 h 10000"/>
              <a:gd name="connsiteX30-7113" fmla="*/ 9330 w 10000"/>
              <a:gd name="connsiteY30-7114" fmla="*/ 2843 h 10000"/>
              <a:gd name="connsiteX31-7115" fmla="*/ 9330 w 10000"/>
              <a:gd name="connsiteY31-7116" fmla="*/ 4278 h 10000"/>
              <a:gd name="connsiteX32-7117" fmla="*/ 9553 w 10000"/>
              <a:gd name="connsiteY32-7118" fmla="*/ 5434 h 10000"/>
              <a:gd name="connsiteX33-7119" fmla="*/ 9777 w 10000"/>
              <a:gd name="connsiteY33-7120" fmla="*/ 6293 h 10000"/>
              <a:gd name="connsiteX34-7121" fmla="*/ 10000 w 10000"/>
              <a:gd name="connsiteY34-7122" fmla="*/ 6869 h 10000"/>
              <a:gd name="connsiteX35-7123" fmla="*/ 10000 w 10000"/>
              <a:gd name="connsiteY35-7124" fmla="*/ 7157 h 10000"/>
              <a:gd name="connsiteX36-7125" fmla="*/ 10000 w 10000"/>
              <a:gd name="connsiteY36-7126" fmla="*/ 7446 h 10000"/>
              <a:gd name="connsiteX37-7127" fmla="*/ 10000 w 10000"/>
              <a:gd name="connsiteY37-7128" fmla="*/ 7696 h 10000"/>
              <a:gd name="connsiteX38-7129" fmla="*/ 9777 w 10000"/>
              <a:gd name="connsiteY38-7130" fmla="*/ 7988 h 10000"/>
              <a:gd name="connsiteX39-7131" fmla="*/ 9553 w 10000"/>
              <a:gd name="connsiteY39-7132" fmla="*/ 8271 h 10000"/>
              <a:gd name="connsiteX40-7133" fmla="*/ 9330 w 10000"/>
              <a:gd name="connsiteY40-7134" fmla="*/ 8561 h 10000"/>
              <a:gd name="connsiteX41-7135" fmla="*/ 8883 w 10000"/>
              <a:gd name="connsiteY41-7136" fmla="*/ 8846 h 10000"/>
              <a:gd name="connsiteX42-7137" fmla="*/ 8436 w 10000"/>
              <a:gd name="connsiteY42-7138" fmla="*/ 9132 h 10000"/>
              <a:gd name="connsiteX43-7139" fmla="*/ 7570 w 10000"/>
              <a:gd name="connsiteY43-7140" fmla="*/ 9714 h 10000"/>
              <a:gd name="connsiteX44-7141" fmla="*/ 6677 w 10000"/>
              <a:gd name="connsiteY44-7142" fmla="*/ 10000 h 10000"/>
              <a:gd name="connsiteX45-7143" fmla="*/ 5782 w 10000"/>
              <a:gd name="connsiteY45-7144" fmla="*/ 10000 h 10000"/>
              <a:gd name="connsiteX46-7145" fmla="*/ 5112 w 10000"/>
              <a:gd name="connsiteY46-7146" fmla="*/ 10000 h 10000"/>
              <a:gd name="connsiteX47-7147" fmla="*/ 4442 w 10000"/>
              <a:gd name="connsiteY47-7148" fmla="*/ 10000 h 10000"/>
              <a:gd name="connsiteX48-7149" fmla="*/ 3995 w 10000"/>
              <a:gd name="connsiteY48-7150" fmla="*/ 10000 h 10000"/>
              <a:gd name="connsiteX49-7151" fmla="*/ 3323 w 10000"/>
              <a:gd name="connsiteY49-7152" fmla="*/ 10000 h 10000"/>
              <a:gd name="connsiteX50-7153" fmla="*/ 2878 w 10000"/>
              <a:gd name="connsiteY50-7154" fmla="*/ 9714 h 10000"/>
              <a:gd name="connsiteX51-7155" fmla="*/ 2431 w 10000"/>
              <a:gd name="connsiteY51-7156" fmla="*/ 9714 h 10000"/>
              <a:gd name="connsiteX52-7157" fmla="*/ 2012 w 10000"/>
              <a:gd name="connsiteY52-7158" fmla="*/ 9426 h 10000"/>
              <a:gd name="connsiteX53-7159" fmla="*/ 1564 w 10000"/>
              <a:gd name="connsiteY53-7160" fmla="*/ 9132 h 10000"/>
              <a:gd name="connsiteX54-7161" fmla="*/ 1341 w 10000"/>
              <a:gd name="connsiteY54-7162" fmla="*/ 8846 h 10000"/>
              <a:gd name="connsiteX55-7163" fmla="*/ 895 w 10000"/>
              <a:gd name="connsiteY55-7164" fmla="*/ 8271 h 10000"/>
              <a:gd name="connsiteX56-7165" fmla="*/ 672 w 10000"/>
              <a:gd name="connsiteY56-7166" fmla="*/ 7696 h 10000"/>
              <a:gd name="connsiteX57-7167" fmla="*/ 447 w 10000"/>
              <a:gd name="connsiteY57-7168" fmla="*/ 6869 h 10000"/>
              <a:gd name="connsiteX58-7169" fmla="*/ 224 w 10000"/>
              <a:gd name="connsiteY58-7170" fmla="*/ 6293 h 10000"/>
              <a:gd name="connsiteX59-7171" fmla="*/ 0 w 10000"/>
              <a:gd name="connsiteY59-7172" fmla="*/ 5716 h 10000"/>
              <a:gd name="connsiteX0-7173" fmla="*/ 1117 w 10000"/>
              <a:gd name="connsiteY0-7174" fmla="*/ 4566 h 10000"/>
              <a:gd name="connsiteX1-7175" fmla="*/ 1341 w 10000"/>
              <a:gd name="connsiteY1-7176" fmla="*/ 5434 h 10000"/>
              <a:gd name="connsiteX2-7177" fmla="*/ 1564 w 10000"/>
              <a:gd name="connsiteY2-7178" fmla="*/ 6293 h 10000"/>
              <a:gd name="connsiteX3-7179" fmla="*/ 1788 w 10000"/>
              <a:gd name="connsiteY3-7180" fmla="*/ 6585 h 10000"/>
              <a:gd name="connsiteX4-7181" fmla="*/ 2236 w 10000"/>
              <a:gd name="connsiteY4-7182" fmla="*/ 7157 h 10000"/>
              <a:gd name="connsiteX5-7183" fmla="*/ 2878 w 10000"/>
              <a:gd name="connsiteY5-7184" fmla="*/ 7157 h 10000"/>
              <a:gd name="connsiteX6-7185" fmla="*/ 3548 w 10000"/>
              <a:gd name="connsiteY6-7186" fmla="*/ 7446 h 10000"/>
              <a:gd name="connsiteX7-7187" fmla="*/ 4218 w 10000"/>
              <a:gd name="connsiteY7-7188" fmla="*/ 7446 h 10000"/>
              <a:gd name="connsiteX8-7189" fmla="*/ 4888 w 10000"/>
              <a:gd name="connsiteY8-7190" fmla="*/ 7446 h 10000"/>
              <a:gd name="connsiteX9-7191" fmla="*/ 5559 w 10000"/>
              <a:gd name="connsiteY9-7192" fmla="*/ 7446 h 10000"/>
              <a:gd name="connsiteX10-7193" fmla="*/ 6229 w 10000"/>
              <a:gd name="connsiteY10-7194" fmla="*/ 7446 h 10000"/>
              <a:gd name="connsiteX11-7195" fmla="*/ 6677 w 10000"/>
              <a:gd name="connsiteY11-7196" fmla="*/ 7157 h 10000"/>
              <a:gd name="connsiteX12-7197" fmla="*/ 7346 w 10000"/>
              <a:gd name="connsiteY12-7198" fmla="*/ 6585 h 10000"/>
              <a:gd name="connsiteX13-7199" fmla="*/ 7570 w 10000"/>
              <a:gd name="connsiteY13-7200" fmla="*/ 6293 h 10000"/>
              <a:gd name="connsiteX14-7201" fmla="*/ 7765 w 10000"/>
              <a:gd name="connsiteY14-7202" fmla="*/ 5716 h 10000"/>
              <a:gd name="connsiteX15-7203" fmla="*/ 7989 w 10000"/>
              <a:gd name="connsiteY15-7204" fmla="*/ 4848 h 10000"/>
              <a:gd name="connsiteX16-7205" fmla="*/ 8213 w 10000"/>
              <a:gd name="connsiteY16-7206" fmla="*/ 3998 h 10000"/>
              <a:gd name="connsiteX17-7207" fmla="*/ 8436 w 10000"/>
              <a:gd name="connsiteY17-7208" fmla="*/ 3129 h 10000"/>
              <a:gd name="connsiteX18-7209" fmla="*/ 8436 w 10000"/>
              <a:gd name="connsiteY18-7210" fmla="*/ 2268 h 10000"/>
              <a:gd name="connsiteX19-7211" fmla="*/ 8436 w 10000"/>
              <a:gd name="connsiteY19-7212" fmla="*/ 1399 h 10000"/>
              <a:gd name="connsiteX20-7213" fmla="*/ 8659 w 10000"/>
              <a:gd name="connsiteY20-7214" fmla="*/ 576 h 10000"/>
              <a:gd name="connsiteX21-7215" fmla="*/ 8659 w 10000"/>
              <a:gd name="connsiteY21-7216" fmla="*/ 286 h 10000"/>
              <a:gd name="connsiteX22-7217" fmla="*/ 8883 w 10000"/>
              <a:gd name="connsiteY22-7218" fmla="*/ 0 h 10000"/>
              <a:gd name="connsiteX23-7219" fmla="*/ 8883 w 10000"/>
              <a:gd name="connsiteY23-7220" fmla="*/ 0 h 10000"/>
              <a:gd name="connsiteX24-7221" fmla="*/ 8883 w 10000"/>
              <a:gd name="connsiteY24-7222" fmla="*/ 286 h 10000"/>
              <a:gd name="connsiteX25-7223" fmla="*/ 8883 w 10000"/>
              <a:gd name="connsiteY25-7224" fmla="*/ 576 h 10000"/>
              <a:gd name="connsiteX26-7225" fmla="*/ 8883 w 10000"/>
              <a:gd name="connsiteY26-7226" fmla="*/ 825 h 10000"/>
              <a:gd name="connsiteX27-7227" fmla="*/ 9105 w 10000"/>
              <a:gd name="connsiteY27-7228" fmla="*/ 1115 h 10000"/>
              <a:gd name="connsiteX28-7229" fmla="*/ 9105 w 10000"/>
              <a:gd name="connsiteY28-7230" fmla="*/ 1689 h 10000"/>
              <a:gd name="connsiteX29-7231" fmla="*/ 9105 w 10000"/>
              <a:gd name="connsiteY29-7232" fmla="*/ 2268 h 10000"/>
              <a:gd name="connsiteX30-7233" fmla="*/ 9330 w 10000"/>
              <a:gd name="connsiteY30-7234" fmla="*/ 2843 h 10000"/>
              <a:gd name="connsiteX31-7235" fmla="*/ 9330 w 10000"/>
              <a:gd name="connsiteY31-7236" fmla="*/ 4278 h 10000"/>
              <a:gd name="connsiteX32-7237" fmla="*/ 9553 w 10000"/>
              <a:gd name="connsiteY32-7238" fmla="*/ 5434 h 10000"/>
              <a:gd name="connsiteX33-7239" fmla="*/ 9777 w 10000"/>
              <a:gd name="connsiteY33-7240" fmla="*/ 6293 h 10000"/>
              <a:gd name="connsiteX34-7241" fmla="*/ 10000 w 10000"/>
              <a:gd name="connsiteY34-7242" fmla="*/ 6869 h 10000"/>
              <a:gd name="connsiteX35-7243" fmla="*/ 10000 w 10000"/>
              <a:gd name="connsiteY35-7244" fmla="*/ 7157 h 10000"/>
              <a:gd name="connsiteX36-7245" fmla="*/ 10000 w 10000"/>
              <a:gd name="connsiteY36-7246" fmla="*/ 7446 h 10000"/>
              <a:gd name="connsiteX37-7247" fmla="*/ 10000 w 10000"/>
              <a:gd name="connsiteY37-7248" fmla="*/ 7696 h 10000"/>
              <a:gd name="connsiteX38-7249" fmla="*/ 9777 w 10000"/>
              <a:gd name="connsiteY38-7250" fmla="*/ 7988 h 10000"/>
              <a:gd name="connsiteX39-7251" fmla="*/ 9553 w 10000"/>
              <a:gd name="connsiteY39-7252" fmla="*/ 8271 h 10000"/>
              <a:gd name="connsiteX40-7253" fmla="*/ 9330 w 10000"/>
              <a:gd name="connsiteY40-7254" fmla="*/ 8561 h 10000"/>
              <a:gd name="connsiteX41-7255" fmla="*/ 8883 w 10000"/>
              <a:gd name="connsiteY41-7256" fmla="*/ 8846 h 10000"/>
              <a:gd name="connsiteX42-7257" fmla="*/ 8436 w 10000"/>
              <a:gd name="connsiteY42-7258" fmla="*/ 9132 h 10000"/>
              <a:gd name="connsiteX43-7259" fmla="*/ 7570 w 10000"/>
              <a:gd name="connsiteY43-7260" fmla="*/ 9714 h 10000"/>
              <a:gd name="connsiteX44-7261" fmla="*/ 6677 w 10000"/>
              <a:gd name="connsiteY44-7262" fmla="*/ 10000 h 10000"/>
              <a:gd name="connsiteX45-7263" fmla="*/ 5782 w 10000"/>
              <a:gd name="connsiteY45-7264" fmla="*/ 10000 h 10000"/>
              <a:gd name="connsiteX46-7265" fmla="*/ 5112 w 10000"/>
              <a:gd name="connsiteY46-7266" fmla="*/ 10000 h 10000"/>
              <a:gd name="connsiteX47-7267" fmla="*/ 4442 w 10000"/>
              <a:gd name="connsiteY47-7268" fmla="*/ 10000 h 10000"/>
              <a:gd name="connsiteX48-7269" fmla="*/ 3995 w 10000"/>
              <a:gd name="connsiteY48-7270" fmla="*/ 10000 h 10000"/>
              <a:gd name="connsiteX49-7271" fmla="*/ 3323 w 10000"/>
              <a:gd name="connsiteY49-7272" fmla="*/ 10000 h 10000"/>
              <a:gd name="connsiteX50-7273" fmla="*/ 2878 w 10000"/>
              <a:gd name="connsiteY50-7274" fmla="*/ 9714 h 10000"/>
              <a:gd name="connsiteX51-7275" fmla="*/ 2431 w 10000"/>
              <a:gd name="connsiteY51-7276" fmla="*/ 9714 h 10000"/>
              <a:gd name="connsiteX52-7277" fmla="*/ 2012 w 10000"/>
              <a:gd name="connsiteY52-7278" fmla="*/ 9426 h 10000"/>
              <a:gd name="connsiteX53-7279" fmla="*/ 1564 w 10000"/>
              <a:gd name="connsiteY53-7280" fmla="*/ 9132 h 10000"/>
              <a:gd name="connsiteX54-7281" fmla="*/ 1341 w 10000"/>
              <a:gd name="connsiteY54-7282" fmla="*/ 8846 h 10000"/>
              <a:gd name="connsiteX55-7283" fmla="*/ 895 w 10000"/>
              <a:gd name="connsiteY55-7284" fmla="*/ 8271 h 10000"/>
              <a:gd name="connsiteX56-7285" fmla="*/ 672 w 10000"/>
              <a:gd name="connsiteY56-7286" fmla="*/ 7696 h 10000"/>
              <a:gd name="connsiteX57-7287" fmla="*/ 447 w 10000"/>
              <a:gd name="connsiteY57-7288" fmla="*/ 6869 h 10000"/>
              <a:gd name="connsiteX58-7289" fmla="*/ 0 w 10000"/>
              <a:gd name="connsiteY58-7290" fmla="*/ 5716 h 10000"/>
              <a:gd name="connsiteX0-7291" fmla="*/ 1341 w 10000"/>
              <a:gd name="connsiteY0-7292" fmla="*/ 5434 h 10000"/>
              <a:gd name="connsiteX1-7293" fmla="*/ 1564 w 10000"/>
              <a:gd name="connsiteY1-7294" fmla="*/ 6293 h 10000"/>
              <a:gd name="connsiteX2-7295" fmla="*/ 1788 w 10000"/>
              <a:gd name="connsiteY2-7296" fmla="*/ 6585 h 10000"/>
              <a:gd name="connsiteX3-7297" fmla="*/ 2236 w 10000"/>
              <a:gd name="connsiteY3-7298" fmla="*/ 7157 h 10000"/>
              <a:gd name="connsiteX4-7299" fmla="*/ 2878 w 10000"/>
              <a:gd name="connsiteY4-7300" fmla="*/ 7157 h 10000"/>
              <a:gd name="connsiteX5-7301" fmla="*/ 3548 w 10000"/>
              <a:gd name="connsiteY5-7302" fmla="*/ 7446 h 10000"/>
              <a:gd name="connsiteX6-7303" fmla="*/ 4218 w 10000"/>
              <a:gd name="connsiteY6-7304" fmla="*/ 7446 h 10000"/>
              <a:gd name="connsiteX7-7305" fmla="*/ 4888 w 10000"/>
              <a:gd name="connsiteY7-7306" fmla="*/ 7446 h 10000"/>
              <a:gd name="connsiteX8-7307" fmla="*/ 5559 w 10000"/>
              <a:gd name="connsiteY8-7308" fmla="*/ 7446 h 10000"/>
              <a:gd name="connsiteX9-7309" fmla="*/ 6229 w 10000"/>
              <a:gd name="connsiteY9-7310" fmla="*/ 7446 h 10000"/>
              <a:gd name="connsiteX10-7311" fmla="*/ 6677 w 10000"/>
              <a:gd name="connsiteY10-7312" fmla="*/ 7157 h 10000"/>
              <a:gd name="connsiteX11-7313" fmla="*/ 7346 w 10000"/>
              <a:gd name="connsiteY11-7314" fmla="*/ 6585 h 10000"/>
              <a:gd name="connsiteX12-7315" fmla="*/ 7570 w 10000"/>
              <a:gd name="connsiteY12-7316" fmla="*/ 6293 h 10000"/>
              <a:gd name="connsiteX13-7317" fmla="*/ 7765 w 10000"/>
              <a:gd name="connsiteY13-7318" fmla="*/ 5716 h 10000"/>
              <a:gd name="connsiteX14-7319" fmla="*/ 7989 w 10000"/>
              <a:gd name="connsiteY14-7320" fmla="*/ 4848 h 10000"/>
              <a:gd name="connsiteX15-7321" fmla="*/ 8213 w 10000"/>
              <a:gd name="connsiteY15-7322" fmla="*/ 3998 h 10000"/>
              <a:gd name="connsiteX16-7323" fmla="*/ 8436 w 10000"/>
              <a:gd name="connsiteY16-7324" fmla="*/ 3129 h 10000"/>
              <a:gd name="connsiteX17-7325" fmla="*/ 8436 w 10000"/>
              <a:gd name="connsiteY17-7326" fmla="*/ 2268 h 10000"/>
              <a:gd name="connsiteX18-7327" fmla="*/ 8436 w 10000"/>
              <a:gd name="connsiteY18-7328" fmla="*/ 1399 h 10000"/>
              <a:gd name="connsiteX19-7329" fmla="*/ 8659 w 10000"/>
              <a:gd name="connsiteY19-7330" fmla="*/ 576 h 10000"/>
              <a:gd name="connsiteX20-7331" fmla="*/ 8659 w 10000"/>
              <a:gd name="connsiteY20-7332" fmla="*/ 286 h 10000"/>
              <a:gd name="connsiteX21-7333" fmla="*/ 8883 w 10000"/>
              <a:gd name="connsiteY21-7334" fmla="*/ 0 h 10000"/>
              <a:gd name="connsiteX22-7335" fmla="*/ 8883 w 10000"/>
              <a:gd name="connsiteY22-7336" fmla="*/ 0 h 10000"/>
              <a:gd name="connsiteX23-7337" fmla="*/ 8883 w 10000"/>
              <a:gd name="connsiteY23-7338" fmla="*/ 286 h 10000"/>
              <a:gd name="connsiteX24-7339" fmla="*/ 8883 w 10000"/>
              <a:gd name="connsiteY24-7340" fmla="*/ 576 h 10000"/>
              <a:gd name="connsiteX25-7341" fmla="*/ 8883 w 10000"/>
              <a:gd name="connsiteY25-7342" fmla="*/ 825 h 10000"/>
              <a:gd name="connsiteX26-7343" fmla="*/ 9105 w 10000"/>
              <a:gd name="connsiteY26-7344" fmla="*/ 1115 h 10000"/>
              <a:gd name="connsiteX27-7345" fmla="*/ 9105 w 10000"/>
              <a:gd name="connsiteY27-7346" fmla="*/ 1689 h 10000"/>
              <a:gd name="connsiteX28-7347" fmla="*/ 9105 w 10000"/>
              <a:gd name="connsiteY28-7348" fmla="*/ 2268 h 10000"/>
              <a:gd name="connsiteX29-7349" fmla="*/ 9330 w 10000"/>
              <a:gd name="connsiteY29-7350" fmla="*/ 2843 h 10000"/>
              <a:gd name="connsiteX30-7351" fmla="*/ 9330 w 10000"/>
              <a:gd name="connsiteY30-7352" fmla="*/ 4278 h 10000"/>
              <a:gd name="connsiteX31-7353" fmla="*/ 9553 w 10000"/>
              <a:gd name="connsiteY31-7354" fmla="*/ 5434 h 10000"/>
              <a:gd name="connsiteX32-7355" fmla="*/ 9777 w 10000"/>
              <a:gd name="connsiteY32-7356" fmla="*/ 6293 h 10000"/>
              <a:gd name="connsiteX33-7357" fmla="*/ 10000 w 10000"/>
              <a:gd name="connsiteY33-7358" fmla="*/ 6869 h 10000"/>
              <a:gd name="connsiteX34-7359" fmla="*/ 10000 w 10000"/>
              <a:gd name="connsiteY34-7360" fmla="*/ 7157 h 10000"/>
              <a:gd name="connsiteX35-7361" fmla="*/ 10000 w 10000"/>
              <a:gd name="connsiteY35-7362" fmla="*/ 7446 h 10000"/>
              <a:gd name="connsiteX36-7363" fmla="*/ 10000 w 10000"/>
              <a:gd name="connsiteY36-7364" fmla="*/ 7696 h 10000"/>
              <a:gd name="connsiteX37-7365" fmla="*/ 9777 w 10000"/>
              <a:gd name="connsiteY37-7366" fmla="*/ 7988 h 10000"/>
              <a:gd name="connsiteX38-7367" fmla="*/ 9553 w 10000"/>
              <a:gd name="connsiteY38-7368" fmla="*/ 8271 h 10000"/>
              <a:gd name="connsiteX39-7369" fmla="*/ 9330 w 10000"/>
              <a:gd name="connsiteY39-7370" fmla="*/ 8561 h 10000"/>
              <a:gd name="connsiteX40-7371" fmla="*/ 8883 w 10000"/>
              <a:gd name="connsiteY40-7372" fmla="*/ 8846 h 10000"/>
              <a:gd name="connsiteX41-7373" fmla="*/ 8436 w 10000"/>
              <a:gd name="connsiteY41-7374" fmla="*/ 9132 h 10000"/>
              <a:gd name="connsiteX42-7375" fmla="*/ 7570 w 10000"/>
              <a:gd name="connsiteY42-7376" fmla="*/ 9714 h 10000"/>
              <a:gd name="connsiteX43-7377" fmla="*/ 6677 w 10000"/>
              <a:gd name="connsiteY43-7378" fmla="*/ 10000 h 10000"/>
              <a:gd name="connsiteX44-7379" fmla="*/ 5782 w 10000"/>
              <a:gd name="connsiteY44-7380" fmla="*/ 10000 h 10000"/>
              <a:gd name="connsiteX45-7381" fmla="*/ 5112 w 10000"/>
              <a:gd name="connsiteY45-7382" fmla="*/ 10000 h 10000"/>
              <a:gd name="connsiteX46-7383" fmla="*/ 4442 w 10000"/>
              <a:gd name="connsiteY46-7384" fmla="*/ 10000 h 10000"/>
              <a:gd name="connsiteX47-7385" fmla="*/ 3995 w 10000"/>
              <a:gd name="connsiteY47-7386" fmla="*/ 10000 h 10000"/>
              <a:gd name="connsiteX48-7387" fmla="*/ 3323 w 10000"/>
              <a:gd name="connsiteY48-7388" fmla="*/ 10000 h 10000"/>
              <a:gd name="connsiteX49-7389" fmla="*/ 2878 w 10000"/>
              <a:gd name="connsiteY49-7390" fmla="*/ 9714 h 10000"/>
              <a:gd name="connsiteX50-7391" fmla="*/ 2431 w 10000"/>
              <a:gd name="connsiteY50-7392" fmla="*/ 9714 h 10000"/>
              <a:gd name="connsiteX51-7393" fmla="*/ 2012 w 10000"/>
              <a:gd name="connsiteY51-7394" fmla="*/ 9426 h 10000"/>
              <a:gd name="connsiteX52-7395" fmla="*/ 1564 w 10000"/>
              <a:gd name="connsiteY52-7396" fmla="*/ 9132 h 10000"/>
              <a:gd name="connsiteX53-7397" fmla="*/ 1341 w 10000"/>
              <a:gd name="connsiteY53-7398" fmla="*/ 8846 h 10000"/>
              <a:gd name="connsiteX54-7399" fmla="*/ 895 w 10000"/>
              <a:gd name="connsiteY54-7400" fmla="*/ 8271 h 10000"/>
              <a:gd name="connsiteX55-7401" fmla="*/ 672 w 10000"/>
              <a:gd name="connsiteY55-7402" fmla="*/ 7696 h 10000"/>
              <a:gd name="connsiteX56-7403" fmla="*/ 447 w 10000"/>
              <a:gd name="connsiteY56-7404" fmla="*/ 6869 h 10000"/>
              <a:gd name="connsiteX57-7405" fmla="*/ 0 w 10000"/>
              <a:gd name="connsiteY57-7406" fmla="*/ 5716 h 10000"/>
              <a:gd name="connsiteX0-7407" fmla="*/ 1564 w 10000"/>
              <a:gd name="connsiteY0-7408" fmla="*/ 6293 h 10000"/>
              <a:gd name="connsiteX1-7409" fmla="*/ 1788 w 10000"/>
              <a:gd name="connsiteY1-7410" fmla="*/ 6585 h 10000"/>
              <a:gd name="connsiteX2-7411" fmla="*/ 2236 w 10000"/>
              <a:gd name="connsiteY2-7412" fmla="*/ 7157 h 10000"/>
              <a:gd name="connsiteX3-7413" fmla="*/ 2878 w 10000"/>
              <a:gd name="connsiteY3-7414" fmla="*/ 7157 h 10000"/>
              <a:gd name="connsiteX4-7415" fmla="*/ 3548 w 10000"/>
              <a:gd name="connsiteY4-7416" fmla="*/ 7446 h 10000"/>
              <a:gd name="connsiteX5-7417" fmla="*/ 4218 w 10000"/>
              <a:gd name="connsiteY5-7418" fmla="*/ 7446 h 10000"/>
              <a:gd name="connsiteX6-7419" fmla="*/ 4888 w 10000"/>
              <a:gd name="connsiteY6-7420" fmla="*/ 7446 h 10000"/>
              <a:gd name="connsiteX7-7421" fmla="*/ 5559 w 10000"/>
              <a:gd name="connsiteY7-7422" fmla="*/ 7446 h 10000"/>
              <a:gd name="connsiteX8-7423" fmla="*/ 6229 w 10000"/>
              <a:gd name="connsiteY8-7424" fmla="*/ 7446 h 10000"/>
              <a:gd name="connsiteX9-7425" fmla="*/ 6677 w 10000"/>
              <a:gd name="connsiteY9-7426" fmla="*/ 7157 h 10000"/>
              <a:gd name="connsiteX10-7427" fmla="*/ 7346 w 10000"/>
              <a:gd name="connsiteY10-7428" fmla="*/ 6585 h 10000"/>
              <a:gd name="connsiteX11-7429" fmla="*/ 7570 w 10000"/>
              <a:gd name="connsiteY11-7430" fmla="*/ 6293 h 10000"/>
              <a:gd name="connsiteX12-7431" fmla="*/ 7765 w 10000"/>
              <a:gd name="connsiteY12-7432" fmla="*/ 5716 h 10000"/>
              <a:gd name="connsiteX13-7433" fmla="*/ 7989 w 10000"/>
              <a:gd name="connsiteY13-7434" fmla="*/ 4848 h 10000"/>
              <a:gd name="connsiteX14-7435" fmla="*/ 8213 w 10000"/>
              <a:gd name="connsiteY14-7436" fmla="*/ 3998 h 10000"/>
              <a:gd name="connsiteX15-7437" fmla="*/ 8436 w 10000"/>
              <a:gd name="connsiteY15-7438" fmla="*/ 3129 h 10000"/>
              <a:gd name="connsiteX16-7439" fmla="*/ 8436 w 10000"/>
              <a:gd name="connsiteY16-7440" fmla="*/ 2268 h 10000"/>
              <a:gd name="connsiteX17-7441" fmla="*/ 8436 w 10000"/>
              <a:gd name="connsiteY17-7442" fmla="*/ 1399 h 10000"/>
              <a:gd name="connsiteX18-7443" fmla="*/ 8659 w 10000"/>
              <a:gd name="connsiteY18-7444" fmla="*/ 576 h 10000"/>
              <a:gd name="connsiteX19-7445" fmla="*/ 8659 w 10000"/>
              <a:gd name="connsiteY19-7446" fmla="*/ 286 h 10000"/>
              <a:gd name="connsiteX20-7447" fmla="*/ 8883 w 10000"/>
              <a:gd name="connsiteY20-7448" fmla="*/ 0 h 10000"/>
              <a:gd name="connsiteX21-7449" fmla="*/ 8883 w 10000"/>
              <a:gd name="connsiteY21-7450" fmla="*/ 0 h 10000"/>
              <a:gd name="connsiteX22-7451" fmla="*/ 8883 w 10000"/>
              <a:gd name="connsiteY22-7452" fmla="*/ 286 h 10000"/>
              <a:gd name="connsiteX23-7453" fmla="*/ 8883 w 10000"/>
              <a:gd name="connsiteY23-7454" fmla="*/ 576 h 10000"/>
              <a:gd name="connsiteX24-7455" fmla="*/ 8883 w 10000"/>
              <a:gd name="connsiteY24-7456" fmla="*/ 825 h 10000"/>
              <a:gd name="connsiteX25-7457" fmla="*/ 9105 w 10000"/>
              <a:gd name="connsiteY25-7458" fmla="*/ 1115 h 10000"/>
              <a:gd name="connsiteX26-7459" fmla="*/ 9105 w 10000"/>
              <a:gd name="connsiteY26-7460" fmla="*/ 1689 h 10000"/>
              <a:gd name="connsiteX27-7461" fmla="*/ 9105 w 10000"/>
              <a:gd name="connsiteY27-7462" fmla="*/ 2268 h 10000"/>
              <a:gd name="connsiteX28-7463" fmla="*/ 9330 w 10000"/>
              <a:gd name="connsiteY28-7464" fmla="*/ 2843 h 10000"/>
              <a:gd name="connsiteX29-7465" fmla="*/ 9330 w 10000"/>
              <a:gd name="connsiteY29-7466" fmla="*/ 4278 h 10000"/>
              <a:gd name="connsiteX30-7467" fmla="*/ 9553 w 10000"/>
              <a:gd name="connsiteY30-7468" fmla="*/ 5434 h 10000"/>
              <a:gd name="connsiteX31-7469" fmla="*/ 9777 w 10000"/>
              <a:gd name="connsiteY31-7470" fmla="*/ 6293 h 10000"/>
              <a:gd name="connsiteX32-7471" fmla="*/ 10000 w 10000"/>
              <a:gd name="connsiteY32-7472" fmla="*/ 6869 h 10000"/>
              <a:gd name="connsiteX33-7473" fmla="*/ 10000 w 10000"/>
              <a:gd name="connsiteY33-7474" fmla="*/ 7157 h 10000"/>
              <a:gd name="connsiteX34-7475" fmla="*/ 10000 w 10000"/>
              <a:gd name="connsiteY34-7476" fmla="*/ 7446 h 10000"/>
              <a:gd name="connsiteX35-7477" fmla="*/ 10000 w 10000"/>
              <a:gd name="connsiteY35-7478" fmla="*/ 7696 h 10000"/>
              <a:gd name="connsiteX36-7479" fmla="*/ 9777 w 10000"/>
              <a:gd name="connsiteY36-7480" fmla="*/ 7988 h 10000"/>
              <a:gd name="connsiteX37-7481" fmla="*/ 9553 w 10000"/>
              <a:gd name="connsiteY37-7482" fmla="*/ 8271 h 10000"/>
              <a:gd name="connsiteX38-7483" fmla="*/ 9330 w 10000"/>
              <a:gd name="connsiteY38-7484" fmla="*/ 8561 h 10000"/>
              <a:gd name="connsiteX39-7485" fmla="*/ 8883 w 10000"/>
              <a:gd name="connsiteY39-7486" fmla="*/ 8846 h 10000"/>
              <a:gd name="connsiteX40-7487" fmla="*/ 8436 w 10000"/>
              <a:gd name="connsiteY40-7488" fmla="*/ 9132 h 10000"/>
              <a:gd name="connsiteX41-7489" fmla="*/ 7570 w 10000"/>
              <a:gd name="connsiteY41-7490" fmla="*/ 9714 h 10000"/>
              <a:gd name="connsiteX42-7491" fmla="*/ 6677 w 10000"/>
              <a:gd name="connsiteY42-7492" fmla="*/ 10000 h 10000"/>
              <a:gd name="connsiteX43-7493" fmla="*/ 5782 w 10000"/>
              <a:gd name="connsiteY43-7494" fmla="*/ 10000 h 10000"/>
              <a:gd name="connsiteX44-7495" fmla="*/ 5112 w 10000"/>
              <a:gd name="connsiteY44-7496" fmla="*/ 10000 h 10000"/>
              <a:gd name="connsiteX45-7497" fmla="*/ 4442 w 10000"/>
              <a:gd name="connsiteY45-7498" fmla="*/ 10000 h 10000"/>
              <a:gd name="connsiteX46-7499" fmla="*/ 3995 w 10000"/>
              <a:gd name="connsiteY46-7500" fmla="*/ 10000 h 10000"/>
              <a:gd name="connsiteX47-7501" fmla="*/ 3323 w 10000"/>
              <a:gd name="connsiteY47-7502" fmla="*/ 10000 h 10000"/>
              <a:gd name="connsiteX48-7503" fmla="*/ 2878 w 10000"/>
              <a:gd name="connsiteY48-7504" fmla="*/ 9714 h 10000"/>
              <a:gd name="connsiteX49-7505" fmla="*/ 2431 w 10000"/>
              <a:gd name="connsiteY49-7506" fmla="*/ 9714 h 10000"/>
              <a:gd name="connsiteX50-7507" fmla="*/ 2012 w 10000"/>
              <a:gd name="connsiteY50-7508" fmla="*/ 9426 h 10000"/>
              <a:gd name="connsiteX51-7509" fmla="*/ 1564 w 10000"/>
              <a:gd name="connsiteY51-7510" fmla="*/ 9132 h 10000"/>
              <a:gd name="connsiteX52-7511" fmla="*/ 1341 w 10000"/>
              <a:gd name="connsiteY52-7512" fmla="*/ 8846 h 10000"/>
              <a:gd name="connsiteX53-7513" fmla="*/ 895 w 10000"/>
              <a:gd name="connsiteY53-7514" fmla="*/ 8271 h 10000"/>
              <a:gd name="connsiteX54-7515" fmla="*/ 672 w 10000"/>
              <a:gd name="connsiteY54-7516" fmla="*/ 7696 h 10000"/>
              <a:gd name="connsiteX55-7517" fmla="*/ 447 w 10000"/>
              <a:gd name="connsiteY55-7518" fmla="*/ 6869 h 10000"/>
              <a:gd name="connsiteX56-7519" fmla="*/ 0 w 10000"/>
              <a:gd name="connsiteY56-7520" fmla="*/ 5716 h 10000"/>
              <a:gd name="connsiteX0-7521" fmla="*/ 1117 w 9553"/>
              <a:gd name="connsiteY0-7522" fmla="*/ 6293 h 10000"/>
              <a:gd name="connsiteX1-7523" fmla="*/ 1341 w 9553"/>
              <a:gd name="connsiteY1-7524" fmla="*/ 6585 h 10000"/>
              <a:gd name="connsiteX2-7525" fmla="*/ 1789 w 9553"/>
              <a:gd name="connsiteY2-7526" fmla="*/ 7157 h 10000"/>
              <a:gd name="connsiteX3-7527" fmla="*/ 2431 w 9553"/>
              <a:gd name="connsiteY3-7528" fmla="*/ 7157 h 10000"/>
              <a:gd name="connsiteX4-7529" fmla="*/ 3101 w 9553"/>
              <a:gd name="connsiteY4-7530" fmla="*/ 7446 h 10000"/>
              <a:gd name="connsiteX5-7531" fmla="*/ 3771 w 9553"/>
              <a:gd name="connsiteY5-7532" fmla="*/ 7446 h 10000"/>
              <a:gd name="connsiteX6-7533" fmla="*/ 4441 w 9553"/>
              <a:gd name="connsiteY6-7534" fmla="*/ 7446 h 10000"/>
              <a:gd name="connsiteX7-7535" fmla="*/ 5112 w 9553"/>
              <a:gd name="connsiteY7-7536" fmla="*/ 7446 h 10000"/>
              <a:gd name="connsiteX8-7537" fmla="*/ 5782 w 9553"/>
              <a:gd name="connsiteY8-7538" fmla="*/ 7446 h 10000"/>
              <a:gd name="connsiteX9-7539" fmla="*/ 6230 w 9553"/>
              <a:gd name="connsiteY9-7540" fmla="*/ 7157 h 10000"/>
              <a:gd name="connsiteX10-7541" fmla="*/ 6899 w 9553"/>
              <a:gd name="connsiteY10-7542" fmla="*/ 6585 h 10000"/>
              <a:gd name="connsiteX11-7543" fmla="*/ 7123 w 9553"/>
              <a:gd name="connsiteY11-7544" fmla="*/ 6293 h 10000"/>
              <a:gd name="connsiteX12-7545" fmla="*/ 7318 w 9553"/>
              <a:gd name="connsiteY12-7546" fmla="*/ 5716 h 10000"/>
              <a:gd name="connsiteX13-7547" fmla="*/ 7542 w 9553"/>
              <a:gd name="connsiteY13-7548" fmla="*/ 4848 h 10000"/>
              <a:gd name="connsiteX14-7549" fmla="*/ 7766 w 9553"/>
              <a:gd name="connsiteY14-7550" fmla="*/ 3998 h 10000"/>
              <a:gd name="connsiteX15-7551" fmla="*/ 7989 w 9553"/>
              <a:gd name="connsiteY15-7552" fmla="*/ 3129 h 10000"/>
              <a:gd name="connsiteX16-7553" fmla="*/ 7989 w 9553"/>
              <a:gd name="connsiteY16-7554" fmla="*/ 2268 h 10000"/>
              <a:gd name="connsiteX17-7555" fmla="*/ 7989 w 9553"/>
              <a:gd name="connsiteY17-7556" fmla="*/ 1399 h 10000"/>
              <a:gd name="connsiteX18-7557" fmla="*/ 8212 w 9553"/>
              <a:gd name="connsiteY18-7558" fmla="*/ 576 h 10000"/>
              <a:gd name="connsiteX19-7559" fmla="*/ 8212 w 9553"/>
              <a:gd name="connsiteY19-7560" fmla="*/ 286 h 10000"/>
              <a:gd name="connsiteX20-7561" fmla="*/ 8436 w 9553"/>
              <a:gd name="connsiteY20-7562" fmla="*/ 0 h 10000"/>
              <a:gd name="connsiteX21-7563" fmla="*/ 8436 w 9553"/>
              <a:gd name="connsiteY21-7564" fmla="*/ 0 h 10000"/>
              <a:gd name="connsiteX22-7565" fmla="*/ 8436 w 9553"/>
              <a:gd name="connsiteY22-7566" fmla="*/ 286 h 10000"/>
              <a:gd name="connsiteX23-7567" fmla="*/ 8436 w 9553"/>
              <a:gd name="connsiteY23-7568" fmla="*/ 576 h 10000"/>
              <a:gd name="connsiteX24-7569" fmla="*/ 8436 w 9553"/>
              <a:gd name="connsiteY24-7570" fmla="*/ 825 h 10000"/>
              <a:gd name="connsiteX25-7571" fmla="*/ 8658 w 9553"/>
              <a:gd name="connsiteY25-7572" fmla="*/ 1115 h 10000"/>
              <a:gd name="connsiteX26-7573" fmla="*/ 8658 w 9553"/>
              <a:gd name="connsiteY26-7574" fmla="*/ 1689 h 10000"/>
              <a:gd name="connsiteX27-7575" fmla="*/ 8658 w 9553"/>
              <a:gd name="connsiteY27-7576" fmla="*/ 2268 h 10000"/>
              <a:gd name="connsiteX28-7577" fmla="*/ 8883 w 9553"/>
              <a:gd name="connsiteY28-7578" fmla="*/ 2843 h 10000"/>
              <a:gd name="connsiteX29-7579" fmla="*/ 8883 w 9553"/>
              <a:gd name="connsiteY29-7580" fmla="*/ 4278 h 10000"/>
              <a:gd name="connsiteX30-7581" fmla="*/ 9106 w 9553"/>
              <a:gd name="connsiteY30-7582" fmla="*/ 5434 h 10000"/>
              <a:gd name="connsiteX31-7583" fmla="*/ 9330 w 9553"/>
              <a:gd name="connsiteY31-7584" fmla="*/ 6293 h 10000"/>
              <a:gd name="connsiteX32-7585" fmla="*/ 9553 w 9553"/>
              <a:gd name="connsiteY32-7586" fmla="*/ 6869 h 10000"/>
              <a:gd name="connsiteX33-7587" fmla="*/ 9553 w 9553"/>
              <a:gd name="connsiteY33-7588" fmla="*/ 7157 h 10000"/>
              <a:gd name="connsiteX34-7589" fmla="*/ 9553 w 9553"/>
              <a:gd name="connsiteY34-7590" fmla="*/ 7446 h 10000"/>
              <a:gd name="connsiteX35-7591" fmla="*/ 9553 w 9553"/>
              <a:gd name="connsiteY35-7592" fmla="*/ 7696 h 10000"/>
              <a:gd name="connsiteX36-7593" fmla="*/ 9330 w 9553"/>
              <a:gd name="connsiteY36-7594" fmla="*/ 7988 h 10000"/>
              <a:gd name="connsiteX37-7595" fmla="*/ 9106 w 9553"/>
              <a:gd name="connsiteY37-7596" fmla="*/ 8271 h 10000"/>
              <a:gd name="connsiteX38-7597" fmla="*/ 8883 w 9553"/>
              <a:gd name="connsiteY38-7598" fmla="*/ 8561 h 10000"/>
              <a:gd name="connsiteX39-7599" fmla="*/ 8436 w 9553"/>
              <a:gd name="connsiteY39-7600" fmla="*/ 8846 h 10000"/>
              <a:gd name="connsiteX40-7601" fmla="*/ 7989 w 9553"/>
              <a:gd name="connsiteY40-7602" fmla="*/ 9132 h 10000"/>
              <a:gd name="connsiteX41-7603" fmla="*/ 7123 w 9553"/>
              <a:gd name="connsiteY41-7604" fmla="*/ 9714 h 10000"/>
              <a:gd name="connsiteX42-7605" fmla="*/ 6230 w 9553"/>
              <a:gd name="connsiteY42-7606" fmla="*/ 10000 h 10000"/>
              <a:gd name="connsiteX43-7607" fmla="*/ 5335 w 9553"/>
              <a:gd name="connsiteY43-7608" fmla="*/ 10000 h 10000"/>
              <a:gd name="connsiteX44-7609" fmla="*/ 4665 w 9553"/>
              <a:gd name="connsiteY44-7610" fmla="*/ 10000 h 10000"/>
              <a:gd name="connsiteX45-7611" fmla="*/ 3995 w 9553"/>
              <a:gd name="connsiteY45-7612" fmla="*/ 10000 h 10000"/>
              <a:gd name="connsiteX46-7613" fmla="*/ 3548 w 9553"/>
              <a:gd name="connsiteY46-7614" fmla="*/ 10000 h 10000"/>
              <a:gd name="connsiteX47-7615" fmla="*/ 2876 w 9553"/>
              <a:gd name="connsiteY47-7616" fmla="*/ 10000 h 10000"/>
              <a:gd name="connsiteX48-7617" fmla="*/ 2431 w 9553"/>
              <a:gd name="connsiteY48-7618" fmla="*/ 9714 h 10000"/>
              <a:gd name="connsiteX49-7619" fmla="*/ 1984 w 9553"/>
              <a:gd name="connsiteY49-7620" fmla="*/ 9714 h 10000"/>
              <a:gd name="connsiteX50-7621" fmla="*/ 1565 w 9553"/>
              <a:gd name="connsiteY50-7622" fmla="*/ 9426 h 10000"/>
              <a:gd name="connsiteX51-7623" fmla="*/ 1117 w 9553"/>
              <a:gd name="connsiteY51-7624" fmla="*/ 9132 h 10000"/>
              <a:gd name="connsiteX52-7625" fmla="*/ 894 w 9553"/>
              <a:gd name="connsiteY52-7626" fmla="*/ 8846 h 10000"/>
              <a:gd name="connsiteX53-7627" fmla="*/ 448 w 9553"/>
              <a:gd name="connsiteY53-7628" fmla="*/ 8271 h 10000"/>
              <a:gd name="connsiteX54-7629" fmla="*/ 225 w 9553"/>
              <a:gd name="connsiteY54-7630" fmla="*/ 7696 h 10000"/>
              <a:gd name="connsiteX55-7631" fmla="*/ 0 w 9553"/>
              <a:gd name="connsiteY55-7632" fmla="*/ 6869 h 10000"/>
              <a:gd name="connsiteX0-7633" fmla="*/ 933 w 9764"/>
              <a:gd name="connsiteY0-7634" fmla="*/ 6293 h 10000"/>
              <a:gd name="connsiteX1-7635" fmla="*/ 1168 w 9764"/>
              <a:gd name="connsiteY1-7636" fmla="*/ 6585 h 10000"/>
              <a:gd name="connsiteX2-7637" fmla="*/ 1637 w 9764"/>
              <a:gd name="connsiteY2-7638" fmla="*/ 7157 h 10000"/>
              <a:gd name="connsiteX3-7639" fmla="*/ 2309 w 9764"/>
              <a:gd name="connsiteY3-7640" fmla="*/ 7157 h 10000"/>
              <a:gd name="connsiteX4-7641" fmla="*/ 3010 w 9764"/>
              <a:gd name="connsiteY4-7642" fmla="*/ 7446 h 10000"/>
              <a:gd name="connsiteX5-7643" fmla="*/ 3711 w 9764"/>
              <a:gd name="connsiteY5-7644" fmla="*/ 7446 h 10000"/>
              <a:gd name="connsiteX6-7645" fmla="*/ 4413 w 9764"/>
              <a:gd name="connsiteY6-7646" fmla="*/ 7446 h 10000"/>
              <a:gd name="connsiteX7-7647" fmla="*/ 5115 w 9764"/>
              <a:gd name="connsiteY7-7648" fmla="*/ 7446 h 10000"/>
              <a:gd name="connsiteX8-7649" fmla="*/ 5817 w 9764"/>
              <a:gd name="connsiteY8-7650" fmla="*/ 7446 h 10000"/>
              <a:gd name="connsiteX9-7651" fmla="*/ 6286 w 9764"/>
              <a:gd name="connsiteY9-7652" fmla="*/ 7157 h 10000"/>
              <a:gd name="connsiteX10-7653" fmla="*/ 6986 w 9764"/>
              <a:gd name="connsiteY10-7654" fmla="*/ 6585 h 10000"/>
              <a:gd name="connsiteX11-7655" fmla="*/ 7220 w 9764"/>
              <a:gd name="connsiteY11-7656" fmla="*/ 6293 h 10000"/>
              <a:gd name="connsiteX12-7657" fmla="*/ 7424 w 9764"/>
              <a:gd name="connsiteY12-7658" fmla="*/ 5716 h 10000"/>
              <a:gd name="connsiteX13-7659" fmla="*/ 7659 w 9764"/>
              <a:gd name="connsiteY13-7660" fmla="*/ 4848 h 10000"/>
              <a:gd name="connsiteX14-7661" fmla="*/ 7893 w 9764"/>
              <a:gd name="connsiteY14-7662" fmla="*/ 3998 h 10000"/>
              <a:gd name="connsiteX15-7663" fmla="*/ 8127 w 9764"/>
              <a:gd name="connsiteY15-7664" fmla="*/ 3129 h 10000"/>
              <a:gd name="connsiteX16-7665" fmla="*/ 8127 w 9764"/>
              <a:gd name="connsiteY16-7666" fmla="*/ 2268 h 10000"/>
              <a:gd name="connsiteX17-7667" fmla="*/ 8127 w 9764"/>
              <a:gd name="connsiteY17-7668" fmla="*/ 1399 h 10000"/>
              <a:gd name="connsiteX18-7669" fmla="*/ 8360 w 9764"/>
              <a:gd name="connsiteY18-7670" fmla="*/ 576 h 10000"/>
              <a:gd name="connsiteX19-7671" fmla="*/ 8360 w 9764"/>
              <a:gd name="connsiteY19-7672" fmla="*/ 286 h 10000"/>
              <a:gd name="connsiteX20-7673" fmla="*/ 8595 w 9764"/>
              <a:gd name="connsiteY20-7674" fmla="*/ 0 h 10000"/>
              <a:gd name="connsiteX21-7675" fmla="*/ 8595 w 9764"/>
              <a:gd name="connsiteY21-7676" fmla="*/ 0 h 10000"/>
              <a:gd name="connsiteX22-7677" fmla="*/ 8595 w 9764"/>
              <a:gd name="connsiteY22-7678" fmla="*/ 286 h 10000"/>
              <a:gd name="connsiteX23-7679" fmla="*/ 8595 w 9764"/>
              <a:gd name="connsiteY23-7680" fmla="*/ 576 h 10000"/>
              <a:gd name="connsiteX24-7681" fmla="*/ 8595 w 9764"/>
              <a:gd name="connsiteY24-7682" fmla="*/ 825 h 10000"/>
              <a:gd name="connsiteX25-7683" fmla="*/ 8827 w 9764"/>
              <a:gd name="connsiteY25-7684" fmla="*/ 1115 h 10000"/>
              <a:gd name="connsiteX26-7685" fmla="*/ 8827 w 9764"/>
              <a:gd name="connsiteY26-7686" fmla="*/ 1689 h 10000"/>
              <a:gd name="connsiteX27-7687" fmla="*/ 8827 w 9764"/>
              <a:gd name="connsiteY27-7688" fmla="*/ 2268 h 10000"/>
              <a:gd name="connsiteX28-7689" fmla="*/ 9063 w 9764"/>
              <a:gd name="connsiteY28-7690" fmla="*/ 2843 h 10000"/>
              <a:gd name="connsiteX29-7691" fmla="*/ 9063 w 9764"/>
              <a:gd name="connsiteY29-7692" fmla="*/ 4278 h 10000"/>
              <a:gd name="connsiteX30-7693" fmla="*/ 9296 w 9764"/>
              <a:gd name="connsiteY30-7694" fmla="*/ 5434 h 10000"/>
              <a:gd name="connsiteX31-7695" fmla="*/ 9531 w 9764"/>
              <a:gd name="connsiteY31-7696" fmla="*/ 6293 h 10000"/>
              <a:gd name="connsiteX32-7697" fmla="*/ 9764 w 9764"/>
              <a:gd name="connsiteY32-7698" fmla="*/ 6869 h 10000"/>
              <a:gd name="connsiteX33-7699" fmla="*/ 9764 w 9764"/>
              <a:gd name="connsiteY33-7700" fmla="*/ 7157 h 10000"/>
              <a:gd name="connsiteX34-7701" fmla="*/ 9764 w 9764"/>
              <a:gd name="connsiteY34-7702" fmla="*/ 7446 h 10000"/>
              <a:gd name="connsiteX35-7703" fmla="*/ 9764 w 9764"/>
              <a:gd name="connsiteY35-7704" fmla="*/ 7696 h 10000"/>
              <a:gd name="connsiteX36-7705" fmla="*/ 9531 w 9764"/>
              <a:gd name="connsiteY36-7706" fmla="*/ 7988 h 10000"/>
              <a:gd name="connsiteX37-7707" fmla="*/ 9296 w 9764"/>
              <a:gd name="connsiteY37-7708" fmla="*/ 8271 h 10000"/>
              <a:gd name="connsiteX38-7709" fmla="*/ 9063 w 9764"/>
              <a:gd name="connsiteY38-7710" fmla="*/ 8561 h 10000"/>
              <a:gd name="connsiteX39-7711" fmla="*/ 8595 w 9764"/>
              <a:gd name="connsiteY39-7712" fmla="*/ 8846 h 10000"/>
              <a:gd name="connsiteX40-7713" fmla="*/ 8127 w 9764"/>
              <a:gd name="connsiteY40-7714" fmla="*/ 9132 h 10000"/>
              <a:gd name="connsiteX41-7715" fmla="*/ 7220 w 9764"/>
              <a:gd name="connsiteY41-7716" fmla="*/ 9714 h 10000"/>
              <a:gd name="connsiteX42-7717" fmla="*/ 6286 w 9764"/>
              <a:gd name="connsiteY42-7718" fmla="*/ 10000 h 10000"/>
              <a:gd name="connsiteX43-7719" fmla="*/ 5349 w 9764"/>
              <a:gd name="connsiteY43-7720" fmla="*/ 10000 h 10000"/>
              <a:gd name="connsiteX44-7721" fmla="*/ 4647 w 9764"/>
              <a:gd name="connsiteY44-7722" fmla="*/ 10000 h 10000"/>
              <a:gd name="connsiteX45-7723" fmla="*/ 3946 w 9764"/>
              <a:gd name="connsiteY45-7724" fmla="*/ 10000 h 10000"/>
              <a:gd name="connsiteX46-7725" fmla="*/ 3478 w 9764"/>
              <a:gd name="connsiteY46-7726" fmla="*/ 10000 h 10000"/>
              <a:gd name="connsiteX47-7727" fmla="*/ 2775 w 9764"/>
              <a:gd name="connsiteY47-7728" fmla="*/ 10000 h 10000"/>
              <a:gd name="connsiteX48-7729" fmla="*/ 2309 w 9764"/>
              <a:gd name="connsiteY48-7730" fmla="*/ 9714 h 10000"/>
              <a:gd name="connsiteX49-7731" fmla="*/ 1841 w 9764"/>
              <a:gd name="connsiteY49-7732" fmla="*/ 9714 h 10000"/>
              <a:gd name="connsiteX50-7733" fmla="*/ 1402 w 9764"/>
              <a:gd name="connsiteY50-7734" fmla="*/ 9426 h 10000"/>
              <a:gd name="connsiteX51-7735" fmla="*/ 933 w 9764"/>
              <a:gd name="connsiteY51-7736" fmla="*/ 9132 h 10000"/>
              <a:gd name="connsiteX52-7737" fmla="*/ 700 w 9764"/>
              <a:gd name="connsiteY52-7738" fmla="*/ 8846 h 10000"/>
              <a:gd name="connsiteX53-7739" fmla="*/ 233 w 9764"/>
              <a:gd name="connsiteY53-7740" fmla="*/ 8271 h 10000"/>
              <a:gd name="connsiteX54-7741" fmla="*/ 0 w 9764"/>
              <a:gd name="connsiteY54-7742" fmla="*/ 7696 h 10000"/>
              <a:gd name="connsiteX0-7743" fmla="*/ 717 w 9761"/>
              <a:gd name="connsiteY0-7744" fmla="*/ 6293 h 10000"/>
              <a:gd name="connsiteX1-7745" fmla="*/ 957 w 9761"/>
              <a:gd name="connsiteY1-7746" fmla="*/ 6585 h 10000"/>
              <a:gd name="connsiteX2-7747" fmla="*/ 1438 w 9761"/>
              <a:gd name="connsiteY2-7748" fmla="*/ 7157 h 10000"/>
              <a:gd name="connsiteX3-7749" fmla="*/ 2126 w 9761"/>
              <a:gd name="connsiteY3-7750" fmla="*/ 7157 h 10000"/>
              <a:gd name="connsiteX4-7751" fmla="*/ 2844 w 9761"/>
              <a:gd name="connsiteY4-7752" fmla="*/ 7446 h 10000"/>
              <a:gd name="connsiteX5-7753" fmla="*/ 3562 w 9761"/>
              <a:gd name="connsiteY5-7754" fmla="*/ 7446 h 10000"/>
              <a:gd name="connsiteX6-7755" fmla="*/ 4281 w 9761"/>
              <a:gd name="connsiteY6-7756" fmla="*/ 7446 h 10000"/>
              <a:gd name="connsiteX7-7757" fmla="*/ 5000 w 9761"/>
              <a:gd name="connsiteY7-7758" fmla="*/ 7446 h 10000"/>
              <a:gd name="connsiteX8-7759" fmla="*/ 5719 w 9761"/>
              <a:gd name="connsiteY8-7760" fmla="*/ 7446 h 10000"/>
              <a:gd name="connsiteX9-7761" fmla="*/ 6199 w 9761"/>
              <a:gd name="connsiteY9-7762" fmla="*/ 7157 h 10000"/>
              <a:gd name="connsiteX10-7763" fmla="*/ 6916 w 9761"/>
              <a:gd name="connsiteY10-7764" fmla="*/ 6585 h 10000"/>
              <a:gd name="connsiteX11-7765" fmla="*/ 7156 w 9761"/>
              <a:gd name="connsiteY11-7766" fmla="*/ 6293 h 10000"/>
              <a:gd name="connsiteX12-7767" fmla="*/ 7364 w 9761"/>
              <a:gd name="connsiteY12-7768" fmla="*/ 5716 h 10000"/>
              <a:gd name="connsiteX13-7769" fmla="*/ 7605 w 9761"/>
              <a:gd name="connsiteY13-7770" fmla="*/ 4848 h 10000"/>
              <a:gd name="connsiteX14-7771" fmla="*/ 7845 w 9761"/>
              <a:gd name="connsiteY14-7772" fmla="*/ 3998 h 10000"/>
              <a:gd name="connsiteX15-7773" fmla="*/ 8084 w 9761"/>
              <a:gd name="connsiteY15-7774" fmla="*/ 3129 h 10000"/>
              <a:gd name="connsiteX16-7775" fmla="*/ 8084 w 9761"/>
              <a:gd name="connsiteY16-7776" fmla="*/ 2268 h 10000"/>
              <a:gd name="connsiteX17-7777" fmla="*/ 8084 w 9761"/>
              <a:gd name="connsiteY17-7778" fmla="*/ 1399 h 10000"/>
              <a:gd name="connsiteX18-7779" fmla="*/ 8323 w 9761"/>
              <a:gd name="connsiteY18-7780" fmla="*/ 576 h 10000"/>
              <a:gd name="connsiteX19-7781" fmla="*/ 8323 w 9761"/>
              <a:gd name="connsiteY19-7782" fmla="*/ 286 h 10000"/>
              <a:gd name="connsiteX20-7783" fmla="*/ 8564 w 9761"/>
              <a:gd name="connsiteY20-7784" fmla="*/ 0 h 10000"/>
              <a:gd name="connsiteX21-7785" fmla="*/ 8564 w 9761"/>
              <a:gd name="connsiteY21-7786" fmla="*/ 0 h 10000"/>
              <a:gd name="connsiteX22-7787" fmla="*/ 8564 w 9761"/>
              <a:gd name="connsiteY22-7788" fmla="*/ 286 h 10000"/>
              <a:gd name="connsiteX23-7789" fmla="*/ 8564 w 9761"/>
              <a:gd name="connsiteY23-7790" fmla="*/ 576 h 10000"/>
              <a:gd name="connsiteX24-7791" fmla="*/ 8564 w 9761"/>
              <a:gd name="connsiteY24-7792" fmla="*/ 825 h 10000"/>
              <a:gd name="connsiteX25-7793" fmla="*/ 8801 w 9761"/>
              <a:gd name="connsiteY25-7794" fmla="*/ 1115 h 10000"/>
              <a:gd name="connsiteX26-7795" fmla="*/ 8801 w 9761"/>
              <a:gd name="connsiteY26-7796" fmla="*/ 1689 h 10000"/>
              <a:gd name="connsiteX27-7797" fmla="*/ 8801 w 9761"/>
              <a:gd name="connsiteY27-7798" fmla="*/ 2268 h 10000"/>
              <a:gd name="connsiteX28-7799" fmla="*/ 9043 w 9761"/>
              <a:gd name="connsiteY28-7800" fmla="*/ 2843 h 10000"/>
              <a:gd name="connsiteX29-7801" fmla="*/ 9043 w 9761"/>
              <a:gd name="connsiteY29-7802" fmla="*/ 4278 h 10000"/>
              <a:gd name="connsiteX30-7803" fmla="*/ 9282 w 9761"/>
              <a:gd name="connsiteY30-7804" fmla="*/ 5434 h 10000"/>
              <a:gd name="connsiteX31-7805" fmla="*/ 9522 w 9761"/>
              <a:gd name="connsiteY31-7806" fmla="*/ 6293 h 10000"/>
              <a:gd name="connsiteX32-7807" fmla="*/ 9761 w 9761"/>
              <a:gd name="connsiteY32-7808" fmla="*/ 6869 h 10000"/>
              <a:gd name="connsiteX33-7809" fmla="*/ 9761 w 9761"/>
              <a:gd name="connsiteY33-7810" fmla="*/ 7157 h 10000"/>
              <a:gd name="connsiteX34-7811" fmla="*/ 9761 w 9761"/>
              <a:gd name="connsiteY34-7812" fmla="*/ 7446 h 10000"/>
              <a:gd name="connsiteX35-7813" fmla="*/ 9761 w 9761"/>
              <a:gd name="connsiteY35-7814" fmla="*/ 7696 h 10000"/>
              <a:gd name="connsiteX36-7815" fmla="*/ 9522 w 9761"/>
              <a:gd name="connsiteY36-7816" fmla="*/ 7988 h 10000"/>
              <a:gd name="connsiteX37-7817" fmla="*/ 9282 w 9761"/>
              <a:gd name="connsiteY37-7818" fmla="*/ 8271 h 10000"/>
              <a:gd name="connsiteX38-7819" fmla="*/ 9043 w 9761"/>
              <a:gd name="connsiteY38-7820" fmla="*/ 8561 h 10000"/>
              <a:gd name="connsiteX39-7821" fmla="*/ 8564 w 9761"/>
              <a:gd name="connsiteY39-7822" fmla="*/ 8846 h 10000"/>
              <a:gd name="connsiteX40-7823" fmla="*/ 8084 w 9761"/>
              <a:gd name="connsiteY40-7824" fmla="*/ 9132 h 10000"/>
              <a:gd name="connsiteX41-7825" fmla="*/ 7156 w 9761"/>
              <a:gd name="connsiteY41-7826" fmla="*/ 9714 h 10000"/>
              <a:gd name="connsiteX42-7827" fmla="*/ 6199 w 9761"/>
              <a:gd name="connsiteY42-7828" fmla="*/ 10000 h 10000"/>
              <a:gd name="connsiteX43-7829" fmla="*/ 5239 w 9761"/>
              <a:gd name="connsiteY43-7830" fmla="*/ 10000 h 10000"/>
              <a:gd name="connsiteX44-7831" fmla="*/ 4520 w 9761"/>
              <a:gd name="connsiteY44-7832" fmla="*/ 10000 h 10000"/>
              <a:gd name="connsiteX45-7833" fmla="*/ 3802 w 9761"/>
              <a:gd name="connsiteY45-7834" fmla="*/ 10000 h 10000"/>
              <a:gd name="connsiteX46-7835" fmla="*/ 3323 w 9761"/>
              <a:gd name="connsiteY46-7836" fmla="*/ 10000 h 10000"/>
              <a:gd name="connsiteX47-7837" fmla="*/ 2603 w 9761"/>
              <a:gd name="connsiteY47-7838" fmla="*/ 10000 h 10000"/>
              <a:gd name="connsiteX48-7839" fmla="*/ 2126 w 9761"/>
              <a:gd name="connsiteY48-7840" fmla="*/ 9714 h 10000"/>
              <a:gd name="connsiteX49-7841" fmla="*/ 1646 w 9761"/>
              <a:gd name="connsiteY49-7842" fmla="*/ 9714 h 10000"/>
              <a:gd name="connsiteX50-7843" fmla="*/ 1197 w 9761"/>
              <a:gd name="connsiteY50-7844" fmla="*/ 9426 h 10000"/>
              <a:gd name="connsiteX51-7845" fmla="*/ 717 w 9761"/>
              <a:gd name="connsiteY51-7846" fmla="*/ 9132 h 10000"/>
              <a:gd name="connsiteX52-7847" fmla="*/ 478 w 9761"/>
              <a:gd name="connsiteY52-7848" fmla="*/ 8846 h 10000"/>
              <a:gd name="connsiteX53-7849" fmla="*/ 0 w 9761"/>
              <a:gd name="connsiteY53-7850" fmla="*/ 8271 h 10000"/>
              <a:gd name="connsiteX0-7851" fmla="*/ 245 w 9510"/>
              <a:gd name="connsiteY0-7852" fmla="*/ 6293 h 10000"/>
              <a:gd name="connsiteX1-7853" fmla="*/ 490 w 9510"/>
              <a:gd name="connsiteY1-7854" fmla="*/ 6585 h 10000"/>
              <a:gd name="connsiteX2-7855" fmla="*/ 983 w 9510"/>
              <a:gd name="connsiteY2-7856" fmla="*/ 7157 h 10000"/>
              <a:gd name="connsiteX3-7857" fmla="*/ 1688 w 9510"/>
              <a:gd name="connsiteY3-7858" fmla="*/ 7157 h 10000"/>
              <a:gd name="connsiteX4-7859" fmla="*/ 2424 w 9510"/>
              <a:gd name="connsiteY4-7860" fmla="*/ 7446 h 10000"/>
              <a:gd name="connsiteX5-7861" fmla="*/ 3159 w 9510"/>
              <a:gd name="connsiteY5-7862" fmla="*/ 7446 h 10000"/>
              <a:gd name="connsiteX6-7863" fmla="*/ 3896 w 9510"/>
              <a:gd name="connsiteY6-7864" fmla="*/ 7446 h 10000"/>
              <a:gd name="connsiteX7-7865" fmla="*/ 4632 w 9510"/>
              <a:gd name="connsiteY7-7866" fmla="*/ 7446 h 10000"/>
              <a:gd name="connsiteX8-7867" fmla="*/ 5369 w 9510"/>
              <a:gd name="connsiteY8-7868" fmla="*/ 7446 h 10000"/>
              <a:gd name="connsiteX9-7869" fmla="*/ 5861 w 9510"/>
              <a:gd name="connsiteY9-7870" fmla="*/ 7157 h 10000"/>
              <a:gd name="connsiteX10-7871" fmla="*/ 6595 w 9510"/>
              <a:gd name="connsiteY10-7872" fmla="*/ 6585 h 10000"/>
              <a:gd name="connsiteX11-7873" fmla="*/ 6841 w 9510"/>
              <a:gd name="connsiteY11-7874" fmla="*/ 6293 h 10000"/>
              <a:gd name="connsiteX12-7875" fmla="*/ 7054 w 9510"/>
              <a:gd name="connsiteY12-7876" fmla="*/ 5716 h 10000"/>
              <a:gd name="connsiteX13-7877" fmla="*/ 7301 w 9510"/>
              <a:gd name="connsiteY13-7878" fmla="*/ 4848 h 10000"/>
              <a:gd name="connsiteX14-7879" fmla="*/ 7547 w 9510"/>
              <a:gd name="connsiteY14-7880" fmla="*/ 3998 h 10000"/>
              <a:gd name="connsiteX15-7881" fmla="*/ 7792 w 9510"/>
              <a:gd name="connsiteY15-7882" fmla="*/ 3129 h 10000"/>
              <a:gd name="connsiteX16-7883" fmla="*/ 7792 w 9510"/>
              <a:gd name="connsiteY16-7884" fmla="*/ 2268 h 10000"/>
              <a:gd name="connsiteX17-7885" fmla="*/ 7792 w 9510"/>
              <a:gd name="connsiteY17-7886" fmla="*/ 1399 h 10000"/>
              <a:gd name="connsiteX18-7887" fmla="*/ 8037 w 9510"/>
              <a:gd name="connsiteY18-7888" fmla="*/ 576 h 10000"/>
              <a:gd name="connsiteX19-7889" fmla="*/ 8037 w 9510"/>
              <a:gd name="connsiteY19-7890" fmla="*/ 286 h 10000"/>
              <a:gd name="connsiteX20-7891" fmla="*/ 8284 w 9510"/>
              <a:gd name="connsiteY20-7892" fmla="*/ 0 h 10000"/>
              <a:gd name="connsiteX21-7893" fmla="*/ 8284 w 9510"/>
              <a:gd name="connsiteY21-7894" fmla="*/ 0 h 10000"/>
              <a:gd name="connsiteX22-7895" fmla="*/ 8284 w 9510"/>
              <a:gd name="connsiteY22-7896" fmla="*/ 286 h 10000"/>
              <a:gd name="connsiteX23-7897" fmla="*/ 8284 w 9510"/>
              <a:gd name="connsiteY23-7898" fmla="*/ 576 h 10000"/>
              <a:gd name="connsiteX24-7899" fmla="*/ 8284 w 9510"/>
              <a:gd name="connsiteY24-7900" fmla="*/ 825 h 10000"/>
              <a:gd name="connsiteX25-7901" fmla="*/ 8526 w 9510"/>
              <a:gd name="connsiteY25-7902" fmla="*/ 1115 h 10000"/>
              <a:gd name="connsiteX26-7903" fmla="*/ 8526 w 9510"/>
              <a:gd name="connsiteY26-7904" fmla="*/ 1689 h 10000"/>
              <a:gd name="connsiteX27-7905" fmla="*/ 8526 w 9510"/>
              <a:gd name="connsiteY27-7906" fmla="*/ 2268 h 10000"/>
              <a:gd name="connsiteX28-7907" fmla="*/ 8774 w 9510"/>
              <a:gd name="connsiteY28-7908" fmla="*/ 2843 h 10000"/>
              <a:gd name="connsiteX29-7909" fmla="*/ 8774 w 9510"/>
              <a:gd name="connsiteY29-7910" fmla="*/ 4278 h 10000"/>
              <a:gd name="connsiteX30-7911" fmla="*/ 9019 w 9510"/>
              <a:gd name="connsiteY30-7912" fmla="*/ 5434 h 10000"/>
              <a:gd name="connsiteX31-7913" fmla="*/ 9265 w 9510"/>
              <a:gd name="connsiteY31-7914" fmla="*/ 6293 h 10000"/>
              <a:gd name="connsiteX32-7915" fmla="*/ 9510 w 9510"/>
              <a:gd name="connsiteY32-7916" fmla="*/ 6869 h 10000"/>
              <a:gd name="connsiteX33-7917" fmla="*/ 9510 w 9510"/>
              <a:gd name="connsiteY33-7918" fmla="*/ 7157 h 10000"/>
              <a:gd name="connsiteX34-7919" fmla="*/ 9510 w 9510"/>
              <a:gd name="connsiteY34-7920" fmla="*/ 7446 h 10000"/>
              <a:gd name="connsiteX35-7921" fmla="*/ 9510 w 9510"/>
              <a:gd name="connsiteY35-7922" fmla="*/ 7696 h 10000"/>
              <a:gd name="connsiteX36-7923" fmla="*/ 9265 w 9510"/>
              <a:gd name="connsiteY36-7924" fmla="*/ 7988 h 10000"/>
              <a:gd name="connsiteX37-7925" fmla="*/ 9019 w 9510"/>
              <a:gd name="connsiteY37-7926" fmla="*/ 8271 h 10000"/>
              <a:gd name="connsiteX38-7927" fmla="*/ 8774 w 9510"/>
              <a:gd name="connsiteY38-7928" fmla="*/ 8561 h 10000"/>
              <a:gd name="connsiteX39-7929" fmla="*/ 8284 w 9510"/>
              <a:gd name="connsiteY39-7930" fmla="*/ 8846 h 10000"/>
              <a:gd name="connsiteX40-7931" fmla="*/ 7792 w 9510"/>
              <a:gd name="connsiteY40-7932" fmla="*/ 9132 h 10000"/>
              <a:gd name="connsiteX41-7933" fmla="*/ 6841 w 9510"/>
              <a:gd name="connsiteY41-7934" fmla="*/ 9714 h 10000"/>
              <a:gd name="connsiteX42-7935" fmla="*/ 5861 w 9510"/>
              <a:gd name="connsiteY42-7936" fmla="*/ 10000 h 10000"/>
              <a:gd name="connsiteX43-7937" fmla="*/ 4877 w 9510"/>
              <a:gd name="connsiteY43-7938" fmla="*/ 10000 h 10000"/>
              <a:gd name="connsiteX44-7939" fmla="*/ 4141 w 9510"/>
              <a:gd name="connsiteY44-7940" fmla="*/ 10000 h 10000"/>
              <a:gd name="connsiteX45-7941" fmla="*/ 3405 w 9510"/>
              <a:gd name="connsiteY45-7942" fmla="*/ 10000 h 10000"/>
              <a:gd name="connsiteX46-7943" fmla="*/ 2914 w 9510"/>
              <a:gd name="connsiteY46-7944" fmla="*/ 10000 h 10000"/>
              <a:gd name="connsiteX47-7945" fmla="*/ 2177 w 9510"/>
              <a:gd name="connsiteY47-7946" fmla="*/ 10000 h 10000"/>
              <a:gd name="connsiteX48-7947" fmla="*/ 1688 w 9510"/>
              <a:gd name="connsiteY48-7948" fmla="*/ 9714 h 10000"/>
              <a:gd name="connsiteX49-7949" fmla="*/ 1196 w 9510"/>
              <a:gd name="connsiteY49-7950" fmla="*/ 9714 h 10000"/>
              <a:gd name="connsiteX50-7951" fmla="*/ 736 w 9510"/>
              <a:gd name="connsiteY50-7952" fmla="*/ 9426 h 10000"/>
              <a:gd name="connsiteX51-7953" fmla="*/ 245 w 9510"/>
              <a:gd name="connsiteY51-7954" fmla="*/ 9132 h 10000"/>
              <a:gd name="connsiteX52-7955" fmla="*/ 0 w 9510"/>
              <a:gd name="connsiteY52-7956" fmla="*/ 8846 h 10000"/>
              <a:gd name="connsiteX0-7957" fmla="*/ 0 w 9742"/>
              <a:gd name="connsiteY0-7958" fmla="*/ 6293 h 10000"/>
              <a:gd name="connsiteX1-7959" fmla="*/ 257 w 9742"/>
              <a:gd name="connsiteY1-7960" fmla="*/ 6585 h 10000"/>
              <a:gd name="connsiteX2-7961" fmla="*/ 776 w 9742"/>
              <a:gd name="connsiteY2-7962" fmla="*/ 7157 h 10000"/>
              <a:gd name="connsiteX3-7963" fmla="*/ 1517 w 9742"/>
              <a:gd name="connsiteY3-7964" fmla="*/ 7157 h 10000"/>
              <a:gd name="connsiteX4-7965" fmla="*/ 2291 w 9742"/>
              <a:gd name="connsiteY4-7966" fmla="*/ 7446 h 10000"/>
              <a:gd name="connsiteX5-7967" fmla="*/ 3064 w 9742"/>
              <a:gd name="connsiteY5-7968" fmla="*/ 7446 h 10000"/>
              <a:gd name="connsiteX6-7969" fmla="*/ 3839 w 9742"/>
              <a:gd name="connsiteY6-7970" fmla="*/ 7446 h 10000"/>
              <a:gd name="connsiteX7-7971" fmla="*/ 4613 w 9742"/>
              <a:gd name="connsiteY7-7972" fmla="*/ 7446 h 10000"/>
              <a:gd name="connsiteX8-7973" fmla="*/ 5388 w 9742"/>
              <a:gd name="connsiteY8-7974" fmla="*/ 7446 h 10000"/>
              <a:gd name="connsiteX9-7975" fmla="*/ 5905 w 9742"/>
              <a:gd name="connsiteY9-7976" fmla="*/ 7157 h 10000"/>
              <a:gd name="connsiteX10-7977" fmla="*/ 6677 w 9742"/>
              <a:gd name="connsiteY10-7978" fmla="*/ 6585 h 10000"/>
              <a:gd name="connsiteX11-7979" fmla="*/ 6935 w 9742"/>
              <a:gd name="connsiteY11-7980" fmla="*/ 6293 h 10000"/>
              <a:gd name="connsiteX12-7981" fmla="*/ 7159 w 9742"/>
              <a:gd name="connsiteY12-7982" fmla="*/ 5716 h 10000"/>
              <a:gd name="connsiteX13-7983" fmla="*/ 7419 w 9742"/>
              <a:gd name="connsiteY13-7984" fmla="*/ 4848 h 10000"/>
              <a:gd name="connsiteX14-7985" fmla="*/ 7678 w 9742"/>
              <a:gd name="connsiteY14-7986" fmla="*/ 3998 h 10000"/>
              <a:gd name="connsiteX15-7987" fmla="*/ 7935 w 9742"/>
              <a:gd name="connsiteY15-7988" fmla="*/ 3129 h 10000"/>
              <a:gd name="connsiteX16-7989" fmla="*/ 7935 w 9742"/>
              <a:gd name="connsiteY16-7990" fmla="*/ 2268 h 10000"/>
              <a:gd name="connsiteX17-7991" fmla="*/ 7935 w 9742"/>
              <a:gd name="connsiteY17-7992" fmla="*/ 1399 h 10000"/>
              <a:gd name="connsiteX18-7993" fmla="*/ 8193 w 9742"/>
              <a:gd name="connsiteY18-7994" fmla="*/ 576 h 10000"/>
              <a:gd name="connsiteX19-7995" fmla="*/ 8193 w 9742"/>
              <a:gd name="connsiteY19-7996" fmla="*/ 286 h 10000"/>
              <a:gd name="connsiteX20-7997" fmla="*/ 8453 w 9742"/>
              <a:gd name="connsiteY20-7998" fmla="*/ 0 h 10000"/>
              <a:gd name="connsiteX21-7999" fmla="*/ 8453 w 9742"/>
              <a:gd name="connsiteY21-8000" fmla="*/ 0 h 10000"/>
              <a:gd name="connsiteX22-8001" fmla="*/ 8453 w 9742"/>
              <a:gd name="connsiteY22-8002" fmla="*/ 286 h 10000"/>
              <a:gd name="connsiteX23-8003" fmla="*/ 8453 w 9742"/>
              <a:gd name="connsiteY23-8004" fmla="*/ 576 h 10000"/>
              <a:gd name="connsiteX24-8005" fmla="*/ 8453 w 9742"/>
              <a:gd name="connsiteY24-8006" fmla="*/ 825 h 10000"/>
              <a:gd name="connsiteX25-8007" fmla="*/ 8707 w 9742"/>
              <a:gd name="connsiteY25-8008" fmla="*/ 1115 h 10000"/>
              <a:gd name="connsiteX26-8009" fmla="*/ 8707 w 9742"/>
              <a:gd name="connsiteY26-8010" fmla="*/ 1689 h 10000"/>
              <a:gd name="connsiteX27-8011" fmla="*/ 8707 w 9742"/>
              <a:gd name="connsiteY27-8012" fmla="*/ 2268 h 10000"/>
              <a:gd name="connsiteX28-8013" fmla="*/ 8968 w 9742"/>
              <a:gd name="connsiteY28-8014" fmla="*/ 2843 h 10000"/>
              <a:gd name="connsiteX29-8015" fmla="*/ 8968 w 9742"/>
              <a:gd name="connsiteY29-8016" fmla="*/ 4278 h 10000"/>
              <a:gd name="connsiteX30-8017" fmla="*/ 9226 w 9742"/>
              <a:gd name="connsiteY30-8018" fmla="*/ 5434 h 10000"/>
              <a:gd name="connsiteX31-8019" fmla="*/ 9484 w 9742"/>
              <a:gd name="connsiteY31-8020" fmla="*/ 6293 h 10000"/>
              <a:gd name="connsiteX32-8021" fmla="*/ 9742 w 9742"/>
              <a:gd name="connsiteY32-8022" fmla="*/ 6869 h 10000"/>
              <a:gd name="connsiteX33-8023" fmla="*/ 9742 w 9742"/>
              <a:gd name="connsiteY33-8024" fmla="*/ 7157 h 10000"/>
              <a:gd name="connsiteX34-8025" fmla="*/ 9742 w 9742"/>
              <a:gd name="connsiteY34-8026" fmla="*/ 7446 h 10000"/>
              <a:gd name="connsiteX35-8027" fmla="*/ 9742 w 9742"/>
              <a:gd name="connsiteY35-8028" fmla="*/ 7696 h 10000"/>
              <a:gd name="connsiteX36-8029" fmla="*/ 9484 w 9742"/>
              <a:gd name="connsiteY36-8030" fmla="*/ 7988 h 10000"/>
              <a:gd name="connsiteX37-8031" fmla="*/ 9226 w 9742"/>
              <a:gd name="connsiteY37-8032" fmla="*/ 8271 h 10000"/>
              <a:gd name="connsiteX38-8033" fmla="*/ 8968 w 9742"/>
              <a:gd name="connsiteY38-8034" fmla="*/ 8561 h 10000"/>
              <a:gd name="connsiteX39-8035" fmla="*/ 8453 w 9742"/>
              <a:gd name="connsiteY39-8036" fmla="*/ 8846 h 10000"/>
              <a:gd name="connsiteX40-8037" fmla="*/ 7935 w 9742"/>
              <a:gd name="connsiteY40-8038" fmla="*/ 9132 h 10000"/>
              <a:gd name="connsiteX41-8039" fmla="*/ 6935 w 9742"/>
              <a:gd name="connsiteY41-8040" fmla="*/ 9714 h 10000"/>
              <a:gd name="connsiteX42-8041" fmla="*/ 5905 w 9742"/>
              <a:gd name="connsiteY42-8042" fmla="*/ 10000 h 10000"/>
              <a:gd name="connsiteX43-8043" fmla="*/ 4870 w 9742"/>
              <a:gd name="connsiteY43-8044" fmla="*/ 10000 h 10000"/>
              <a:gd name="connsiteX44-8045" fmla="*/ 4096 w 9742"/>
              <a:gd name="connsiteY44-8046" fmla="*/ 10000 h 10000"/>
              <a:gd name="connsiteX45-8047" fmla="*/ 3322 w 9742"/>
              <a:gd name="connsiteY45-8048" fmla="*/ 10000 h 10000"/>
              <a:gd name="connsiteX46-8049" fmla="*/ 2806 w 9742"/>
              <a:gd name="connsiteY46-8050" fmla="*/ 10000 h 10000"/>
              <a:gd name="connsiteX47-8051" fmla="*/ 2031 w 9742"/>
              <a:gd name="connsiteY47-8052" fmla="*/ 10000 h 10000"/>
              <a:gd name="connsiteX48-8053" fmla="*/ 1517 w 9742"/>
              <a:gd name="connsiteY48-8054" fmla="*/ 9714 h 10000"/>
              <a:gd name="connsiteX49-8055" fmla="*/ 1000 w 9742"/>
              <a:gd name="connsiteY49-8056" fmla="*/ 9714 h 10000"/>
              <a:gd name="connsiteX50-8057" fmla="*/ 516 w 9742"/>
              <a:gd name="connsiteY50-8058" fmla="*/ 9426 h 10000"/>
              <a:gd name="connsiteX51-8059" fmla="*/ 0 w 9742"/>
              <a:gd name="connsiteY51-8060" fmla="*/ 9132 h 10000"/>
              <a:gd name="connsiteX0-8061" fmla="*/ 0 w 10000"/>
              <a:gd name="connsiteY0-8062" fmla="*/ 6293 h 10000"/>
              <a:gd name="connsiteX1-8063" fmla="*/ 797 w 10000"/>
              <a:gd name="connsiteY1-8064" fmla="*/ 7157 h 10000"/>
              <a:gd name="connsiteX2-8065" fmla="*/ 1557 w 10000"/>
              <a:gd name="connsiteY2-8066" fmla="*/ 7157 h 10000"/>
              <a:gd name="connsiteX3-8067" fmla="*/ 2352 w 10000"/>
              <a:gd name="connsiteY3-8068" fmla="*/ 7446 h 10000"/>
              <a:gd name="connsiteX4-8069" fmla="*/ 3145 w 10000"/>
              <a:gd name="connsiteY4-8070" fmla="*/ 7446 h 10000"/>
              <a:gd name="connsiteX5-8071" fmla="*/ 3941 w 10000"/>
              <a:gd name="connsiteY5-8072" fmla="*/ 7446 h 10000"/>
              <a:gd name="connsiteX6-8073" fmla="*/ 4735 w 10000"/>
              <a:gd name="connsiteY6-8074" fmla="*/ 7446 h 10000"/>
              <a:gd name="connsiteX7-8075" fmla="*/ 5531 w 10000"/>
              <a:gd name="connsiteY7-8076" fmla="*/ 7446 h 10000"/>
              <a:gd name="connsiteX8-8077" fmla="*/ 6061 w 10000"/>
              <a:gd name="connsiteY8-8078" fmla="*/ 7157 h 10000"/>
              <a:gd name="connsiteX9-8079" fmla="*/ 6854 w 10000"/>
              <a:gd name="connsiteY9-8080" fmla="*/ 6585 h 10000"/>
              <a:gd name="connsiteX10-8081" fmla="*/ 7119 w 10000"/>
              <a:gd name="connsiteY10-8082" fmla="*/ 6293 h 10000"/>
              <a:gd name="connsiteX11-8083" fmla="*/ 7349 w 10000"/>
              <a:gd name="connsiteY11-8084" fmla="*/ 5716 h 10000"/>
              <a:gd name="connsiteX12-8085" fmla="*/ 7615 w 10000"/>
              <a:gd name="connsiteY12-8086" fmla="*/ 4848 h 10000"/>
              <a:gd name="connsiteX13-8087" fmla="*/ 7881 w 10000"/>
              <a:gd name="connsiteY13-8088" fmla="*/ 3998 h 10000"/>
              <a:gd name="connsiteX14-8089" fmla="*/ 8145 w 10000"/>
              <a:gd name="connsiteY14-8090" fmla="*/ 3129 h 10000"/>
              <a:gd name="connsiteX15-8091" fmla="*/ 8145 w 10000"/>
              <a:gd name="connsiteY15-8092" fmla="*/ 2268 h 10000"/>
              <a:gd name="connsiteX16-8093" fmla="*/ 8145 w 10000"/>
              <a:gd name="connsiteY16-8094" fmla="*/ 1399 h 10000"/>
              <a:gd name="connsiteX17-8095" fmla="*/ 8410 w 10000"/>
              <a:gd name="connsiteY17-8096" fmla="*/ 576 h 10000"/>
              <a:gd name="connsiteX18-8097" fmla="*/ 8410 w 10000"/>
              <a:gd name="connsiteY18-8098" fmla="*/ 286 h 10000"/>
              <a:gd name="connsiteX19-8099" fmla="*/ 8677 w 10000"/>
              <a:gd name="connsiteY19-8100" fmla="*/ 0 h 10000"/>
              <a:gd name="connsiteX20-8101" fmla="*/ 8677 w 10000"/>
              <a:gd name="connsiteY20-8102" fmla="*/ 0 h 10000"/>
              <a:gd name="connsiteX21-8103" fmla="*/ 8677 w 10000"/>
              <a:gd name="connsiteY21-8104" fmla="*/ 286 h 10000"/>
              <a:gd name="connsiteX22-8105" fmla="*/ 8677 w 10000"/>
              <a:gd name="connsiteY22-8106" fmla="*/ 576 h 10000"/>
              <a:gd name="connsiteX23-8107" fmla="*/ 8677 w 10000"/>
              <a:gd name="connsiteY23-8108" fmla="*/ 825 h 10000"/>
              <a:gd name="connsiteX24-8109" fmla="*/ 8938 w 10000"/>
              <a:gd name="connsiteY24-8110" fmla="*/ 1115 h 10000"/>
              <a:gd name="connsiteX25-8111" fmla="*/ 8938 w 10000"/>
              <a:gd name="connsiteY25-8112" fmla="*/ 1689 h 10000"/>
              <a:gd name="connsiteX26-8113" fmla="*/ 8938 w 10000"/>
              <a:gd name="connsiteY26-8114" fmla="*/ 2268 h 10000"/>
              <a:gd name="connsiteX27-8115" fmla="*/ 9206 w 10000"/>
              <a:gd name="connsiteY27-8116" fmla="*/ 2843 h 10000"/>
              <a:gd name="connsiteX28-8117" fmla="*/ 9206 w 10000"/>
              <a:gd name="connsiteY28-8118" fmla="*/ 4278 h 10000"/>
              <a:gd name="connsiteX29-8119" fmla="*/ 9470 w 10000"/>
              <a:gd name="connsiteY29-8120" fmla="*/ 5434 h 10000"/>
              <a:gd name="connsiteX30-8121" fmla="*/ 9735 w 10000"/>
              <a:gd name="connsiteY30-8122" fmla="*/ 6293 h 10000"/>
              <a:gd name="connsiteX31-8123" fmla="*/ 10000 w 10000"/>
              <a:gd name="connsiteY31-8124" fmla="*/ 6869 h 10000"/>
              <a:gd name="connsiteX32-8125" fmla="*/ 10000 w 10000"/>
              <a:gd name="connsiteY32-8126" fmla="*/ 7157 h 10000"/>
              <a:gd name="connsiteX33-8127" fmla="*/ 10000 w 10000"/>
              <a:gd name="connsiteY33-8128" fmla="*/ 7446 h 10000"/>
              <a:gd name="connsiteX34-8129" fmla="*/ 10000 w 10000"/>
              <a:gd name="connsiteY34-8130" fmla="*/ 7696 h 10000"/>
              <a:gd name="connsiteX35-8131" fmla="*/ 9735 w 10000"/>
              <a:gd name="connsiteY35-8132" fmla="*/ 7988 h 10000"/>
              <a:gd name="connsiteX36-8133" fmla="*/ 9470 w 10000"/>
              <a:gd name="connsiteY36-8134" fmla="*/ 8271 h 10000"/>
              <a:gd name="connsiteX37-8135" fmla="*/ 9206 w 10000"/>
              <a:gd name="connsiteY37-8136" fmla="*/ 8561 h 10000"/>
              <a:gd name="connsiteX38-8137" fmla="*/ 8677 w 10000"/>
              <a:gd name="connsiteY38-8138" fmla="*/ 8846 h 10000"/>
              <a:gd name="connsiteX39-8139" fmla="*/ 8145 w 10000"/>
              <a:gd name="connsiteY39-8140" fmla="*/ 9132 h 10000"/>
              <a:gd name="connsiteX40-8141" fmla="*/ 7119 w 10000"/>
              <a:gd name="connsiteY40-8142" fmla="*/ 9714 h 10000"/>
              <a:gd name="connsiteX41-8143" fmla="*/ 6061 w 10000"/>
              <a:gd name="connsiteY41-8144" fmla="*/ 10000 h 10000"/>
              <a:gd name="connsiteX42-8145" fmla="*/ 4999 w 10000"/>
              <a:gd name="connsiteY42-8146" fmla="*/ 10000 h 10000"/>
              <a:gd name="connsiteX43-8147" fmla="*/ 4204 w 10000"/>
              <a:gd name="connsiteY43-8148" fmla="*/ 10000 h 10000"/>
              <a:gd name="connsiteX44-8149" fmla="*/ 3410 w 10000"/>
              <a:gd name="connsiteY44-8150" fmla="*/ 10000 h 10000"/>
              <a:gd name="connsiteX45-8151" fmla="*/ 2880 w 10000"/>
              <a:gd name="connsiteY45-8152" fmla="*/ 10000 h 10000"/>
              <a:gd name="connsiteX46-8153" fmla="*/ 2085 w 10000"/>
              <a:gd name="connsiteY46-8154" fmla="*/ 10000 h 10000"/>
              <a:gd name="connsiteX47-8155" fmla="*/ 1557 w 10000"/>
              <a:gd name="connsiteY47-8156" fmla="*/ 9714 h 10000"/>
              <a:gd name="connsiteX48-8157" fmla="*/ 1026 w 10000"/>
              <a:gd name="connsiteY48-8158" fmla="*/ 9714 h 10000"/>
              <a:gd name="connsiteX49-8159" fmla="*/ 530 w 10000"/>
              <a:gd name="connsiteY49-8160" fmla="*/ 9426 h 10000"/>
              <a:gd name="connsiteX50-8161" fmla="*/ 0 w 10000"/>
              <a:gd name="connsiteY50-8162" fmla="*/ 9132 h 10000"/>
              <a:gd name="connsiteX0-8163" fmla="*/ 797 w 10000"/>
              <a:gd name="connsiteY0-8164" fmla="*/ 7157 h 10000"/>
              <a:gd name="connsiteX1-8165" fmla="*/ 1557 w 10000"/>
              <a:gd name="connsiteY1-8166" fmla="*/ 7157 h 10000"/>
              <a:gd name="connsiteX2-8167" fmla="*/ 2352 w 10000"/>
              <a:gd name="connsiteY2-8168" fmla="*/ 7446 h 10000"/>
              <a:gd name="connsiteX3-8169" fmla="*/ 3145 w 10000"/>
              <a:gd name="connsiteY3-8170" fmla="*/ 7446 h 10000"/>
              <a:gd name="connsiteX4-8171" fmla="*/ 3941 w 10000"/>
              <a:gd name="connsiteY4-8172" fmla="*/ 7446 h 10000"/>
              <a:gd name="connsiteX5-8173" fmla="*/ 4735 w 10000"/>
              <a:gd name="connsiteY5-8174" fmla="*/ 7446 h 10000"/>
              <a:gd name="connsiteX6-8175" fmla="*/ 5531 w 10000"/>
              <a:gd name="connsiteY6-8176" fmla="*/ 7446 h 10000"/>
              <a:gd name="connsiteX7-8177" fmla="*/ 6061 w 10000"/>
              <a:gd name="connsiteY7-8178" fmla="*/ 7157 h 10000"/>
              <a:gd name="connsiteX8-8179" fmla="*/ 6854 w 10000"/>
              <a:gd name="connsiteY8-8180" fmla="*/ 6585 h 10000"/>
              <a:gd name="connsiteX9-8181" fmla="*/ 7119 w 10000"/>
              <a:gd name="connsiteY9-8182" fmla="*/ 6293 h 10000"/>
              <a:gd name="connsiteX10-8183" fmla="*/ 7349 w 10000"/>
              <a:gd name="connsiteY10-8184" fmla="*/ 5716 h 10000"/>
              <a:gd name="connsiteX11-8185" fmla="*/ 7615 w 10000"/>
              <a:gd name="connsiteY11-8186" fmla="*/ 4848 h 10000"/>
              <a:gd name="connsiteX12-8187" fmla="*/ 7881 w 10000"/>
              <a:gd name="connsiteY12-8188" fmla="*/ 3998 h 10000"/>
              <a:gd name="connsiteX13-8189" fmla="*/ 8145 w 10000"/>
              <a:gd name="connsiteY13-8190" fmla="*/ 3129 h 10000"/>
              <a:gd name="connsiteX14-8191" fmla="*/ 8145 w 10000"/>
              <a:gd name="connsiteY14-8192" fmla="*/ 2268 h 10000"/>
              <a:gd name="connsiteX15-8193" fmla="*/ 8145 w 10000"/>
              <a:gd name="connsiteY15-8194" fmla="*/ 1399 h 10000"/>
              <a:gd name="connsiteX16-8195" fmla="*/ 8410 w 10000"/>
              <a:gd name="connsiteY16-8196" fmla="*/ 576 h 10000"/>
              <a:gd name="connsiteX17-8197" fmla="*/ 8410 w 10000"/>
              <a:gd name="connsiteY17-8198" fmla="*/ 286 h 10000"/>
              <a:gd name="connsiteX18-8199" fmla="*/ 8677 w 10000"/>
              <a:gd name="connsiteY18-8200" fmla="*/ 0 h 10000"/>
              <a:gd name="connsiteX19-8201" fmla="*/ 8677 w 10000"/>
              <a:gd name="connsiteY19-8202" fmla="*/ 0 h 10000"/>
              <a:gd name="connsiteX20-8203" fmla="*/ 8677 w 10000"/>
              <a:gd name="connsiteY20-8204" fmla="*/ 286 h 10000"/>
              <a:gd name="connsiteX21-8205" fmla="*/ 8677 w 10000"/>
              <a:gd name="connsiteY21-8206" fmla="*/ 576 h 10000"/>
              <a:gd name="connsiteX22-8207" fmla="*/ 8677 w 10000"/>
              <a:gd name="connsiteY22-8208" fmla="*/ 825 h 10000"/>
              <a:gd name="connsiteX23-8209" fmla="*/ 8938 w 10000"/>
              <a:gd name="connsiteY23-8210" fmla="*/ 1115 h 10000"/>
              <a:gd name="connsiteX24-8211" fmla="*/ 8938 w 10000"/>
              <a:gd name="connsiteY24-8212" fmla="*/ 1689 h 10000"/>
              <a:gd name="connsiteX25-8213" fmla="*/ 8938 w 10000"/>
              <a:gd name="connsiteY25-8214" fmla="*/ 2268 h 10000"/>
              <a:gd name="connsiteX26-8215" fmla="*/ 9206 w 10000"/>
              <a:gd name="connsiteY26-8216" fmla="*/ 2843 h 10000"/>
              <a:gd name="connsiteX27-8217" fmla="*/ 9206 w 10000"/>
              <a:gd name="connsiteY27-8218" fmla="*/ 4278 h 10000"/>
              <a:gd name="connsiteX28-8219" fmla="*/ 9470 w 10000"/>
              <a:gd name="connsiteY28-8220" fmla="*/ 5434 h 10000"/>
              <a:gd name="connsiteX29-8221" fmla="*/ 9735 w 10000"/>
              <a:gd name="connsiteY29-8222" fmla="*/ 6293 h 10000"/>
              <a:gd name="connsiteX30-8223" fmla="*/ 10000 w 10000"/>
              <a:gd name="connsiteY30-8224" fmla="*/ 6869 h 10000"/>
              <a:gd name="connsiteX31-8225" fmla="*/ 10000 w 10000"/>
              <a:gd name="connsiteY31-8226" fmla="*/ 7157 h 10000"/>
              <a:gd name="connsiteX32-8227" fmla="*/ 10000 w 10000"/>
              <a:gd name="connsiteY32-8228" fmla="*/ 7446 h 10000"/>
              <a:gd name="connsiteX33-8229" fmla="*/ 10000 w 10000"/>
              <a:gd name="connsiteY33-8230" fmla="*/ 7696 h 10000"/>
              <a:gd name="connsiteX34-8231" fmla="*/ 9735 w 10000"/>
              <a:gd name="connsiteY34-8232" fmla="*/ 7988 h 10000"/>
              <a:gd name="connsiteX35-8233" fmla="*/ 9470 w 10000"/>
              <a:gd name="connsiteY35-8234" fmla="*/ 8271 h 10000"/>
              <a:gd name="connsiteX36-8235" fmla="*/ 9206 w 10000"/>
              <a:gd name="connsiteY36-8236" fmla="*/ 8561 h 10000"/>
              <a:gd name="connsiteX37-8237" fmla="*/ 8677 w 10000"/>
              <a:gd name="connsiteY37-8238" fmla="*/ 8846 h 10000"/>
              <a:gd name="connsiteX38-8239" fmla="*/ 8145 w 10000"/>
              <a:gd name="connsiteY38-8240" fmla="*/ 9132 h 10000"/>
              <a:gd name="connsiteX39-8241" fmla="*/ 7119 w 10000"/>
              <a:gd name="connsiteY39-8242" fmla="*/ 9714 h 10000"/>
              <a:gd name="connsiteX40-8243" fmla="*/ 6061 w 10000"/>
              <a:gd name="connsiteY40-8244" fmla="*/ 10000 h 10000"/>
              <a:gd name="connsiteX41-8245" fmla="*/ 4999 w 10000"/>
              <a:gd name="connsiteY41-8246" fmla="*/ 10000 h 10000"/>
              <a:gd name="connsiteX42-8247" fmla="*/ 4204 w 10000"/>
              <a:gd name="connsiteY42-8248" fmla="*/ 10000 h 10000"/>
              <a:gd name="connsiteX43-8249" fmla="*/ 3410 w 10000"/>
              <a:gd name="connsiteY43-8250" fmla="*/ 10000 h 10000"/>
              <a:gd name="connsiteX44-8251" fmla="*/ 2880 w 10000"/>
              <a:gd name="connsiteY44-8252" fmla="*/ 10000 h 10000"/>
              <a:gd name="connsiteX45-8253" fmla="*/ 2085 w 10000"/>
              <a:gd name="connsiteY45-8254" fmla="*/ 10000 h 10000"/>
              <a:gd name="connsiteX46-8255" fmla="*/ 1557 w 10000"/>
              <a:gd name="connsiteY46-8256" fmla="*/ 9714 h 10000"/>
              <a:gd name="connsiteX47-8257" fmla="*/ 1026 w 10000"/>
              <a:gd name="connsiteY47-8258" fmla="*/ 9714 h 10000"/>
              <a:gd name="connsiteX48-8259" fmla="*/ 530 w 10000"/>
              <a:gd name="connsiteY48-8260" fmla="*/ 9426 h 10000"/>
              <a:gd name="connsiteX49-8261" fmla="*/ 0 w 10000"/>
              <a:gd name="connsiteY49-8262" fmla="*/ 9132 h 10000"/>
              <a:gd name="connsiteX0-8263" fmla="*/ 1557 w 10000"/>
              <a:gd name="connsiteY0-8264" fmla="*/ 7157 h 10000"/>
              <a:gd name="connsiteX1-8265" fmla="*/ 2352 w 10000"/>
              <a:gd name="connsiteY1-8266" fmla="*/ 7446 h 10000"/>
              <a:gd name="connsiteX2-8267" fmla="*/ 3145 w 10000"/>
              <a:gd name="connsiteY2-8268" fmla="*/ 7446 h 10000"/>
              <a:gd name="connsiteX3-8269" fmla="*/ 3941 w 10000"/>
              <a:gd name="connsiteY3-8270" fmla="*/ 7446 h 10000"/>
              <a:gd name="connsiteX4-8271" fmla="*/ 4735 w 10000"/>
              <a:gd name="connsiteY4-8272" fmla="*/ 7446 h 10000"/>
              <a:gd name="connsiteX5-8273" fmla="*/ 5531 w 10000"/>
              <a:gd name="connsiteY5-8274" fmla="*/ 7446 h 10000"/>
              <a:gd name="connsiteX6-8275" fmla="*/ 6061 w 10000"/>
              <a:gd name="connsiteY6-8276" fmla="*/ 7157 h 10000"/>
              <a:gd name="connsiteX7-8277" fmla="*/ 6854 w 10000"/>
              <a:gd name="connsiteY7-8278" fmla="*/ 6585 h 10000"/>
              <a:gd name="connsiteX8-8279" fmla="*/ 7119 w 10000"/>
              <a:gd name="connsiteY8-8280" fmla="*/ 6293 h 10000"/>
              <a:gd name="connsiteX9-8281" fmla="*/ 7349 w 10000"/>
              <a:gd name="connsiteY9-8282" fmla="*/ 5716 h 10000"/>
              <a:gd name="connsiteX10-8283" fmla="*/ 7615 w 10000"/>
              <a:gd name="connsiteY10-8284" fmla="*/ 4848 h 10000"/>
              <a:gd name="connsiteX11-8285" fmla="*/ 7881 w 10000"/>
              <a:gd name="connsiteY11-8286" fmla="*/ 3998 h 10000"/>
              <a:gd name="connsiteX12-8287" fmla="*/ 8145 w 10000"/>
              <a:gd name="connsiteY12-8288" fmla="*/ 3129 h 10000"/>
              <a:gd name="connsiteX13-8289" fmla="*/ 8145 w 10000"/>
              <a:gd name="connsiteY13-8290" fmla="*/ 2268 h 10000"/>
              <a:gd name="connsiteX14-8291" fmla="*/ 8145 w 10000"/>
              <a:gd name="connsiteY14-8292" fmla="*/ 1399 h 10000"/>
              <a:gd name="connsiteX15-8293" fmla="*/ 8410 w 10000"/>
              <a:gd name="connsiteY15-8294" fmla="*/ 576 h 10000"/>
              <a:gd name="connsiteX16-8295" fmla="*/ 8410 w 10000"/>
              <a:gd name="connsiteY16-8296" fmla="*/ 286 h 10000"/>
              <a:gd name="connsiteX17-8297" fmla="*/ 8677 w 10000"/>
              <a:gd name="connsiteY17-8298" fmla="*/ 0 h 10000"/>
              <a:gd name="connsiteX18-8299" fmla="*/ 8677 w 10000"/>
              <a:gd name="connsiteY18-8300" fmla="*/ 0 h 10000"/>
              <a:gd name="connsiteX19-8301" fmla="*/ 8677 w 10000"/>
              <a:gd name="connsiteY19-8302" fmla="*/ 286 h 10000"/>
              <a:gd name="connsiteX20-8303" fmla="*/ 8677 w 10000"/>
              <a:gd name="connsiteY20-8304" fmla="*/ 576 h 10000"/>
              <a:gd name="connsiteX21-8305" fmla="*/ 8677 w 10000"/>
              <a:gd name="connsiteY21-8306" fmla="*/ 825 h 10000"/>
              <a:gd name="connsiteX22-8307" fmla="*/ 8938 w 10000"/>
              <a:gd name="connsiteY22-8308" fmla="*/ 1115 h 10000"/>
              <a:gd name="connsiteX23-8309" fmla="*/ 8938 w 10000"/>
              <a:gd name="connsiteY23-8310" fmla="*/ 1689 h 10000"/>
              <a:gd name="connsiteX24-8311" fmla="*/ 8938 w 10000"/>
              <a:gd name="connsiteY24-8312" fmla="*/ 2268 h 10000"/>
              <a:gd name="connsiteX25-8313" fmla="*/ 9206 w 10000"/>
              <a:gd name="connsiteY25-8314" fmla="*/ 2843 h 10000"/>
              <a:gd name="connsiteX26-8315" fmla="*/ 9206 w 10000"/>
              <a:gd name="connsiteY26-8316" fmla="*/ 4278 h 10000"/>
              <a:gd name="connsiteX27-8317" fmla="*/ 9470 w 10000"/>
              <a:gd name="connsiteY27-8318" fmla="*/ 5434 h 10000"/>
              <a:gd name="connsiteX28-8319" fmla="*/ 9735 w 10000"/>
              <a:gd name="connsiteY28-8320" fmla="*/ 6293 h 10000"/>
              <a:gd name="connsiteX29-8321" fmla="*/ 10000 w 10000"/>
              <a:gd name="connsiteY29-8322" fmla="*/ 6869 h 10000"/>
              <a:gd name="connsiteX30-8323" fmla="*/ 10000 w 10000"/>
              <a:gd name="connsiteY30-8324" fmla="*/ 7157 h 10000"/>
              <a:gd name="connsiteX31-8325" fmla="*/ 10000 w 10000"/>
              <a:gd name="connsiteY31-8326" fmla="*/ 7446 h 10000"/>
              <a:gd name="connsiteX32-8327" fmla="*/ 10000 w 10000"/>
              <a:gd name="connsiteY32-8328" fmla="*/ 7696 h 10000"/>
              <a:gd name="connsiteX33-8329" fmla="*/ 9735 w 10000"/>
              <a:gd name="connsiteY33-8330" fmla="*/ 7988 h 10000"/>
              <a:gd name="connsiteX34-8331" fmla="*/ 9470 w 10000"/>
              <a:gd name="connsiteY34-8332" fmla="*/ 8271 h 10000"/>
              <a:gd name="connsiteX35-8333" fmla="*/ 9206 w 10000"/>
              <a:gd name="connsiteY35-8334" fmla="*/ 8561 h 10000"/>
              <a:gd name="connsiteX36-8335" fmla="*/ 8677 w 10000"/>
              <a:gd name="connsiteY36-8336" fmla="*/ 8846 h 10000"/>
              <a:gd name="connsiteX37-8337" fmla="*/ 8145 w 10000"/>
              <a:gd name="connsiteY37-8338" fmla="*/ 9132 h 10000"/>
              <a:gd name="connsiteX38-8339" fmla="*/ 7119 w 10000"/>
              <a:gd name="connsiteY38-8340" fmla="*/ 9714 h 10000"/>
              <a:gd name="connsiteX39-8341" fmla="*/ 6061 w 10000"/>
              <a:gd name="connsiteY39-8342" fmla="*/ 10000 h 10000"/>
              <a:gd name="connsiteX40-8343" fmla="*/ 4999 w 10000"/>
              <a:gd name="connsiteY40-8344" fmla="*/ 10000 h 10000"/>
              <a:gd name="connsiteX41-8345" fmla="*/ 4204 w 10000"/>
              <a:gd name="connsiteY41-8346" fmla="*/ 10000 h 10000"/>
              <a:gd name="connsiteX42-8347" fmla="*/ 3410 w 10000"/>
              <a:gd name="connsiteY42-8348" fmla="*/ 10000 h 10000"/>
              <a:gd name="connsiteX43-8349" fmla="*/ 2880 w 10000"/>
              <a:gd name="connsiteY43-8350" fmla="*/ 10000 h 10000"/>
              <a:gd name="connsiteX44-8351" fmla="*/ 2085 w 10000"/>
              <a:gd name="connsiteY44-8352" fmla="*/ 10000 h 10000"/>
              <a:gd name="connsiteX45-8353" fmla="*/ 1557 w 10000"/>
              <a:gd name="connsiteY45-8354" fmla="*/ 9714 h 10000"/>
              <a:gd name="connsiteX46-8355" fmla="*/ 1026 w 10000"/>
              <a:gd name="connsiteY46-8356" fmla="*/ 9714 h 10000"/>
              <a:gd name="connsiteX47-8357" fmla="*/ 530 w 10000"/>
              <a:gd name="connsiteY47-8358" fmla="*/ 9426 h 10000"/>
              <a:gd name="connsiteX48-8359" fmla="*/ 0 w 10000"/>
              <a:gd name="connsiteY48-8360" fmla="*/ 9132 h 10000"/>
              <a:gd name="connsiteX0-8361" fmla="*/ 2352 w 10000"/>
              <a:gd name="connsiteY0-8362" fmla="*/ 7446 h 10000"/>
              <a:gd name="connsiteX1-8363" fmla="*/ 3145 w 10000"/>
              <a:gd name="connsiteY1-8364" fmla="*/ 7446 h 10000"/>
              <a:gd name="connsiteX2-8365" fmla="*/ 3941 w 10000"/>
              <a:gd name="connsiteY2-8366" fmla="*/ 7446 h 10000"/>
              <a:gd name="connsiteX3-8367" fmla="*/ 4735 w 10000"/>
              <a:gd name="connsiteY3-8368" fmla="*/ 7446 h 10000"/>
              <a:gd name="connsiteX4-8369" fmla="*/ 5531 w 10000"/>
              <a:gd name="connsiteY4-8370" fmla="*/ 7446 h 10000"/>
              <a:gd name="connsiteX5-8371" fmla="*/ 6061 w 10000"/>
              <a:gd name="connsiteY5-8372" fmla="*/ 7157 h 10000"/>
              <a:gd name="connsiteX6-8373" fmla="*/ 6854 w 10000"/>
              <a:gd name="connsiteY6-8374" fmla="*/ 6585 h 10000"/>
              <a:gd name="connsiteX7-8375" fmla="*/ 7119 w 10000"/>
              <a:gd name="connsiteY7-8376" fmla="*/ 6293 h 10000"/>
              <a:gd name="connsiteX8-8377" fmla="*/ 7349 w 10000"/>
              <a:gd name="connsiteY8-8378" fmla="*/ 5716 h 10000"/>
              <a:gd name="connsiteX9-8379" fmla="*/ 7615 w 10000"/>
              <a:gd name="connsiteY9-8380" fmla="*/ 4848 h 10000"/>
              <a:gd name="connsiteX10-8381" fmla="*/ 7881 w 10000"/>
              <a:gd name="connsiteY10-8382" fmla="*/ 3998 h 10000"/>
              <a:gd name="connsiteX11-8383" fmla="*/ 8145 w 10000"/>
              <a:gd name="connsiteY11-8384" fmla="*/ 3129 h 10000"/>
              <a:gd name="connsiteX12-8385" fmla="*/ 8145 w 10000"/>
              <a:gd name="connsiteY12-8386" fmla="*/ 2268 h 10000"/>
              <a:gd name="connsiteX13-8387" fmla="*/ 8145 w 10000"/>
              <a:gd name="connsiteY13-8388" fmla="*/ 1399 h 10000"/>
              <a:gd name="connsiteX14-8389" fmla="*/ 8410 w 10000"/>
              <a:gd name="connsiteY14-8390" fmla="*/ 576 h 10000"/>
              <a:gd name="connsiteX15-8391" fmla="*/ 8410 w 10000"/>
              <a:gd name="connsiteY15-8392" fmla="*/ 286 h 10000"/>
              <a:gd name="connsiteX16-8393" fmla="*/ 8677 w 10000"/>
              <a:gd name="connsiteY16-8394" fmla="*/ 0 h 10000"/>
              <a:gd name="connsiteX17-8395" fmla="*/ 8677 w 10000"/>
              <a:gd name="connsiteY17-8396" fmla="*/ 0 h 10000"/>
              <a:gd name="connsiteX18-8397" fmla="*/ 8677 w 10000"/>
              <a:gd name="connsiteY18-8398" fmla="*/ 286 h 10000"/>
              <a:gd name="connsiteX19-8399" fmla="*/ 8677 w 10000"/>
              <a:gd name="connsiteY19-8400" fmla="*/ 576 h 10000"/>
              <a:gd name="connsiteX20-8401" fmla="*/ 8677 w 10000"/>
              <a:gd name="connsiteY20-8402" fmla="*/ 825 h 10000"/>
              <a:gd name="connsiteX21-8403" fmla="*/ 8938 w 10000"/>
              <a:gd name="connsiteY21-8404" fmla="*/ 1115 h 10000"/>
              <a:gd name="connsiteX22-8405" fmla="*/ 8938 w 10000"/>
              <a:gd name="connsiteY22-8406" fmla="*/ 1689 h 10000"/>
              <a:gd name="connsiteX23-8407" fmla="*/ 8938 w 10000"/>
              <a:gd name="connsiteY23-8408" fmla="*/ 2268 h 10000"/>
              <a:gd name="connsiteX24-8409" fmla="*/ 9206 w 10000"/>
              <a:gd name="connsiteY24-8410" fmla="*/ 2843 h 10000"/>
              <a:gd name="connsiteX25-8411" fmla="*/ 9206 w 10000"/>
              <a:gd name="connsiteY25-8412" fmla="*/ 4278 h 10000"/>
              <a:gd name="connsiteX26-8413" fmla="*/ 9470 w 10000"/>
              <a:gd name="connsiteY26-8414" fmla="*/ 5434 h 10000"/>
              <a:gd name="connsiteX27-8415" fmla="*/ 9735 w 10000"/>
              <a:gd name="connsiteY27-8416" fmla="*/ 6293 h 10000"/>
              <a:gd name="connsiteX28-8417" fmla="*/ 10000 w 10000"/>
              <a:gd name="connsiteY28-8418" fmla="*/ 6869 h 10000"/>
              <a:gd name="connsiteX29-8419" fmla="*/ 10000 w 10000"/>
              <a:gd name="connsiteY29-8420" fmla="*/ 7157 h 10000"/>
              <a:gd name="connsiteX30-8421" fmla="*/ 10000 w 10000"/>
              <a:gd name="connsiteY30-8422" fmla="*/ 7446 h 10000"/>
              <a:gd name="connsiteX31-8423" fmla="*/ 10000 w 10000"/>
              <a:gd name="connsiteY31-8424" fmla="*/ 7696 h 10000"/>
              <a:gd name="connsiteX32-8425" fmla="*/ 9735 w 10000"/>
              <a:gd name="connsiteY32-8426" fmla="*/ 7988 h 10000"/>
              <a:gd name="connsiteX33-8427" fmla="*/ 9470 w 10000"/>
              <a:gd name="connsiteY33-8428" fmla="*/ 8271 h 10000"/>
              <a:gd name="connsiteX34-8429" fmla="*/ 9206 w 10000"/>
              <a:gd name="connsiteY34-8430" fmla="*/ 8561 h 10000"/>
              <a:gd name="connsiteX35-8431" fmla="*/ 8677 w 10000"/>
              <a:gd name="connsiteY35-8432" fmla="*/ 8846 h 10000"/>
              <a:gd name="connsiteX36-8433" fmla="*/ 8145 w 10000"/>
              <a:gd name="connsiteY36-8434" fmla="*/ 9132 h 10000"/>
              <a:gd name="connsiteX37-8435" fmla="*/ 7119 w 10000"/>
              <a:gd name="connsiteY37-8436" fmla="*/ 9714 h 10000"/>
              <a:gd name="connsiteX38-8437" fmla="*/ 6061 w 10000"/>
              <a:gd name="connsiteY38-8438" fmla="*/ 10000 h 10000"/>
              <a:gd name="connsiteX39-8439" fmla="*/ 4999 w 10000"/>
              <a:gd name="connsiteY39-8440" fmla="*/ 10000 h 10000"/>
              <a:gd name="connsiteX40-8441" fmla="*/ 4204 w 10000"/>
              <a:gd name="connsiteY40-8442" fmla="*/ 10000 h 10000"/>
              <a:gd name="connsiteX41-8443" fmla="*/ 3410 w 10000"/>
              <a:gd name="connsiteY41-8444" fmla="*/ 10000 h 10000"/>
              <a:gd name="connsiteX42-8445" fmla="*/ 2880 w 10000"/>
              <a:gd name="connsiteY42-8446" fmla="*/ 10000 h 10000"/>
              <a:gd name="connsiteX43-8447" fmla="*/ 2085 w 10000"/>
              <a:gd name="connsiteY43-8448" fmla="*/ 10000 h 10000"/>
              <a:gd name="connsiteX44-8449" fmla="*/ 1557 w 10000"/>
              <a:gd name="connsiteY44-8450" fmla="*/ 9714 h 10000"/>
              <a:gd name="connsiteX45-8451" fmla="*/ 1026 w 10000"/>
              <a:gd name="connsiteY45-8452" fmla="*/ 9714 h 10000"/>
              <a:gd name="connsiteX46-8453" fmla="*/ 530 w 10000"/>
              <a:gd name="connsiteY46-8454" fmla="*/ 9426 h 10000"/>
              <a:gd name="connsiteX47-8455" fmla="*/ 0 w 10000"/>
              <a:gd name="connsiteY47-8456" fmla="*/ 9132 h 10000"/>
              <a:gd name="connsiteX0-8457" fmla="*/ 3145 w 10000"/>
              <a:gd name="connsiteY0-8458" fmla="*/ 7446 h 10000"/>
              <a:gd name="connsiteX1-8459" fmla="*/ 3941 w 10000"/>
              <a:gd name="connsiteY1-8460" fmla="*/ 7446 h 10000"/>
              <a:gd name="connsiteX2-8461" fmla="*/ 4735 w 10000"/>
              <a:gd name="connsiteY2-8462" fmla="*/ 7446 h 10000"/>
              <a:gd name="connsiteX3-8463" fmla="*/ 5531 w 10000"/>
              <a:gd name="connsiteY3-8464" fmla="*/ 7446 h 10000"/>
              <a:gd name="connsiteX4-8465" fmla="*/ 6061 w 10000"/>
              <a:gd name="connsiteY4-8466" fmla="*/ 7157 h 10000"/>
              <a:gd name="connsiteX5-8467" fmla="*/ 6854 w 10000"/>
              <a:gd name="connsiteY5-8468" fmla="*/ 6585 h 10000"/>
              <a:gd name="connsiteX6-8469" fmla="*/ 7119 w 10000"/>
              <a:gd name="connsiteY6-8470" fmla="*/ 6293 h 10000"/>
              <a:gd name="connsiteX7-8471" fmla="*/ 7349 w 10000"/>
              <a:gd name="connsiteY7-8472" fmla="*/ 5716 h 10000"/>
              <a:gd name="connsiteX8-8473" fmla="*/ 7615 w 10000"/>
              <a:gd name="connsiteY8-8474" fmla="*/ 4848 h 10000"/>
              <a:gd name="connsiteX9-8475" fmla="*/ 7881 w 10000"/>
              <a:gd name="connsiteY9-8476" fmla="*/ 3998 h 10000"/>
              <a:gd name="connsiteX10-8477" fmla="*/ 8145 w 10000"/>
              <a:gd name="connsiteY10-8478" fmla="*/ 3129 h 10000"/>
              <a:gd name="connsiteX11-8479" fmla="*/ 8145 w 10000"/>
              <a:gd name="connsiteY11-8480" fmla="*/ 2268 h 10000"/>
              <a:gd name="connsiteX12-8481" fmla="*/ 8145 w 10000"/>
              <a:gd name="connsiteY12-8482" fmla="*/ 1399 h 10000"/>
              <a:gd name="connsiteX13-8483" fmla="*/ 8410 w 10000"/>
              <a:gd name="connsiteY13-8484" fmla="*/ 576 h 10000"/>
              <a:gd name="connsiteX14-8485" fmla="*/ 8410 w 10000"/>
              <a:gd name="connsiteY14-8486" fmla="*/ 286 h 10000"/>
              <a:gd name="connsiteX15-8487" fmla="*/ 8677 w 10000"/>
              <a:gd name="connsiteY15-8488" fmla="*/ 0 h 10000"/>
              <a:gd name="connsiteX16-8489" fmla="*/ 8677 w 10000"/>
              <a:gd name="connsiteY16-8490" fmla="*/ 0 h 10000"/>
              <a:gd name="connsiteX17-8491" fmla="*/ 8677 w 10000"/>
              <a:gd name="connsiteY17-8492" fmla="*/ 286 h 10000"/>
              <a:gd name="connsiteX18-8493" fmla="*/ 8677 w 10000"/>
              <a:gd name="connsiteY18-8494" fmla="*/ 576 h 10000"/>
              <a:gd name="connsiteX19-8495" fmla="*/ 8677 w 10000"/>
              <a:gd name="connsiteY19-8496" fmla="*/ 825 h 10000"/>
              <a:gd name="connsiteX20-8497" fmla="*/ 8938 w 10000"/>
              <a:gd name="connsiteY20-8498" fmla="*/ 1115 h 10000"/>
              <a:gd name="connsiteX21-8499" fmla="*/ 8938 w 10000"/>
              <a:gd name="connsiteY21-8500" fmla="*/ 1689 h 10000"/>
              <a:gd name="connsiteX22-8501" fmla="*/ 8938 w 10000"/>
              <a:gd name="connsiteY22-8502" fmla="*/ 2268 h 10000"/>
              <a:gd name="connsiteX23-8503" fmla="*/ 9206 w 10000"/>
              <a:gd name="connsiteY23-8504" fmla="*/ 2843 h 10000"/>
              <a:gd name="connsiteX24-8505" fmla="*/ 9206 w 10000"/>
              <a:gd name="connsiteY24-8506" fmla="*/ 4278 h 10000"/>
              <a:gd name="connsiteX25-8507" fmla="*/ 9470 w 10000"/>
              <a:gd name="connsiteY25-8508" fmla="*/ 5434 h 10000"/>
              <a:gd name="connsiteX26-8509" fmla="*/ 9735 w 10000"/>
              <a:gd name="connsiteY26-8510" fmla="*/ 6293 h 10000"/>
              <a:gd name="connsiteX27-8511" fmla="*/ 10000 w 10000"/>
              <a:gd name="connsiteY27-8512" fmla="*/ 6869 h 10000"/>
              <a:gd name="connsiteX28-8513" fmla="*/ 10000 w 10000"/>
              <a:gd name="connsiteY28-8514" fmla="*/ 7157 h 10000"/>
              <a:gd name="connsiteX29-8515" fmla="*/ 10000 w 10000"/>
              <a:gd name="connsiteY29-8516" fmla="*/ 7446 h 10000"/>
              <a:gd name="connsiteX30-8517" fmla="*/ 10000 w 10000"/>
              <a:gd name="connsiteY30-8518" fmla="*/ 7696 h 10000"/>
              <a:gd name="connsiteX31-8519" fmla="*/ 9735 w 10000"/>
              <a:gd name="connsiteY31-8520" fmla="*/ 7988 h 10000"/>
              <a:gd name="connsiteX32-8521" fmla="*/ 9470 w 10000"/>
              <a:gd name="connsiteY32-8522" fmla="*/ 8271 h 10000"/>
              <a:gd name="connsiteX33-8523" fmla="*/ 9206 w 10000"/>
              <a:gd name="connsiteY33-8524" fmla="*/ 8561 h 10000"/>
              <a:gd name="connsiteX34-8525" fmla="*/ 8677 w 10000"/>
              <a:gd name="connsiteY34-8526" fmla="*/ 8846 h 10000"/>
              <a:gd name="connsiteX35-8527" fmla="*/ 8145 w 10000"/>
              <a:gd name="connsiteY35-8528" fmla="*/ 9132 h 10000"/>
              <a:gd name="connsiteX36-8529" fmla="*/ 7119 w 10000"/>
              <a:gd name="connsiteY36-8530" fmla="*/ 9714 h 10000"/>
              <a:gd name="connsiteX37-8531" fmla="*/ 6061 w 10000"/>
              <a:gd name="connsiteY37-8532" fmla="*/ 10000 h 10000"/>
              <a:gd name="connsiteX38-8533" fmla="*/ 4999 w 10000"/>
              <a:gd name="connsiteY38-8534" fmla="*/ 10000 h 10000"/>
              <a:gd name="connsiteX39-8535" fmla="*/ 4204 w 10000"/>
              <a:gd name="connsiteY39-8536" fmla="*/ 10000 h 10000"/>
              <a:gd name="connsiteX40-8537" fmla="*/ 3410 w 10000"/>
              <a:gd name="connsiteY40-8538" fmla="*/ 10000 h 10000"/>
              <a:gd name="connsiteX41-8539" fmla="*/ 2880 w 10000"/>
              <a:gd name="connsiteY41-8540" fmla="*/ 10000 h 10000"/>
              <a:gd name="connsiteX42-8541" fmla="*/ 2085 w 10000"/>
              <a:gd name="connsiteY42-8542" fmla="*/ 10000 h 10000"/>
              <a:gd name="connsiteX43-8543" fmla="*/ 1557 w 10000"/>
              <a:gd name="connsiteY43-8544" fmla="*/ 9714 h 10000"/>
              <a:gd name="connsiteX44-8545" fmla="*/ 1026 w 10000"/>
              <a:gd name="connsiteY44-8546" fmla="*/ 9714 h 10000"/>
              <a:gd name="connsiteX45-8547" fmla="*/ 530 w 10000"/>
              <a:gd name="connsiteY45-8548" fmla="*/ 9426 h 10000"/>
              <a:gd name="connsiteX46-8549" fmla="*/ 0 w 10000"/>
              <a:gd name="connsiteY46-8550" fmla="*/ 9132 h 10000"/>
              <a:gd name="connsiteX0-8551" fmla="*/ 3145 w 10000"/>
              <a:gd name="connsiteY0-8552" fmla="*/ 7446 h 10000"/>
              <a:gd name="connsiteX1-8553" fmla="*/ 4735 w 10000"/>
              <a:gd name="connsiteY1-8554" fmla="*/ 7446 h 10000"/>
              <a:gd name="connsiteX2-8555" fmla="*/ 5531 w 10000"/>
              <a:gd name="connsiteY2-8556" fmla="*/ 7446 h 10000"/>
              <a:gd name="connsiteX3-8557" fmla="*/ 6061 w 10000"/>
              <a:gd name="connsiteY3-8558" fmla="*/ 7157 h 10000"/>
              <a:gd name="connsiteX4-8559" fmla="*/ 6854 w 10000"/>
              <a:gd name="connsiteY4-8560" fmla="*/ 6585 h 10000"/>
              <a:gd name="connsiteX5-8561" fmla="*/ 7119 w 10000"/>
              <a:gd name="connsiteY5-8562" fmla="*/ 6293 h 10000"/>
              <a:gd name="connsiteX6-8563" fmla="*/ 7349 w 10000"/>
              <a:gd name="connsiteY6-8564" fmla="*/ 5716 h 10000"/>
              <a:gd name="connsiteX7-8565" fmla="*/ 7615 w 10000"/>
              <a:gd name="connsiteY7-8566" fmla="*/ 4848 h 10000"/>
              <a:gd name="connsiteX8-8567" fmla="*/ 7881 w 10000"/>
              <a:gd name="connsiteY8-8568" fmla="*/ 3998 h 10000"/>
              <a:gd name="connsiteX9-8569" fmla="*/ 8145 w 10000"/>
              <a:gd name="connsiteY9-8570" fmla="*/ 3129 h 10000"/>
              <a:gd name="connsiteX10-8571" fmla="*/ 8145 w 10000"/>
              <a:gd name="connsiteY10-8572" fmla="*/ 2268 h 10000"/>
              <a:gd name="connsiteX11-8573" fmla="*/ 8145 w 10000"/>
              <a:gd name="connsiteY11-8574" fmla="*/ 1399 h 10000"/>
              <a:gd name="connsiteX12-8575" fmla="*/ 8410 w 10000"/>
              <a:gd name="connsiteY12-8576" fmla="*/ 576 h 10000"/>
              <a:gd name="connsiteX13-8577" fmla="*/ 8410 w 10000"/>
              <a:gd name="connsiteY13-8578" fmla="*/ 286 h 10000"/>
              <a:gd name="connsiteX14-8579" fmla="*/ 8677 w 10000"/>
              <a:gd name="connsiteY14-8580" fmla="*/ 0 h 10000"/>
              <a:gd name="connsiteX15-8581" fmla="*/ 8677 w 10000"/>
              <a:gd name="connsiteY15-8582" fmla="*/ 0 h 10000"/>
              <a:gd name="connsiteX16-8583" fmla="*/ 8677 w 10000"/>
              <a:gd name="connsiteY16-8584" fmla="*/ 286 h 10000"/>
              <a:gd name="connsiteX17-8585" fmla="*/ 8677 w 10000"/>
              <a:gd name="connsiteY17-8586" fmla="*/ 576 h 10000"/>
              <a:gd name="connsiteX18-8587" fmla="*/ 8677 w 10000"/>
              <a:gd name="connsiteY18-8588" fmla="*/ 825 h 10000"/>
              <a:gd name="connsiteX19-8589" fmla="*/ 8938 w 10000"/>
              <a:gd name="connsiteY19-8590" fmla="*/ 1115 h 10000"/>
              <a:gd name="connsiteX20-8591" fmla="*/ 8938 w 10000"/>
              <a:gd name="connsiteY20-8592" fmla="*/ 1689 h 10000"/>
              <a:gd name="connsiteX21-8593" fmla="*/ 8938 w 10000"/>
              <a:gd name="connsiteY21-8594" fmla="*/ 2268 h 10000"/>
              <a:gd name="connsiteX22-8595" fmla="*/ 9206 w 10000"/>
              <a:gd name="connsiteY22-8596" fmla="*/ 2843 h 10000"/>
              <a:gd name="connsiteX23-8597" fmla="*/ 9206 w 10000"/>
              <a:gd name="connsiteY23-8598" fmla="*/ 4278 h 10000"/>
              <a:gd name="connsiteX24-8599" fmla="*/ 9470 w 10000"/>
              <a:gd name="connsiteY24-8600" fmla="*/ 5434 h 10000"/>
              <a:gd name="connsiteX25-8601" fmla="*/ 9735 w 10000"/>
              <a:gd name="connsiteY25-8602" fmla="*/ 6293 h 10000"/>
              <a:gd name="connsiteX26-8603" fmla="*/ 10000 w 10000"/>
              <a:gd name="connsiteY26-8604" fmla="*/ 6869 h 10000"/>
              <a:gd name="connsiteX27-8605" fmla="*/ 10000 w 10000"/>
              <a:gd name="connsiteY27-8606" fmla="*/ 7157 h 10000"/>
              <a:gd name="connsiteX28-8607" fmla="*/ 10000 w 10000"/>
              <a:gd name="connsiteY28-8608" fmla="*/ 7446 h 10000"/>
              <a:gd name="connsiteX29-8609" fmla="*/ 10000 w 10000"/>
              <a:gd name="connsiteY29-8610" fmla="*/ 7696 h 10000"/>
              <a:gd name="connsiteX30-8611" fmla="*/ 9735 w 10000"/>
              <a:gd name="connsiteY30-8612" fmla="*/ 7988 h 10000"/>
              <a:gd name="connsiteX31-8613" fmla="*/ 9470 w 10000"/>
              <a:gd name="connsiteY31-8614" fmla="*/ 8271 h 10000"/>
              <a:gd name="connsiteX32-8615" fmla="*/ 9206 w 10000"/>
              <a:gd name="connsiteY32-8616" fmla="*/ 8561 h 10000"/>
              <a:gd name="connsiteX33-8617" fmla="*/ 8677 w 10000"/>
              <a:gd name="connsiteY33-8618" fmla="*/ 8846 h 10000"/>
              <a:gd name="connsiteX34-8619" fmla="*/ 8145 w 10000"/>
              <a:gd name="connsiteY34-8620" fmla="*/ 9132 h 10000"/>
              <a:gd name="connsiteX35-8621" fmla="*/ 7119 w 10000"/>
              <a:gd name="connsiteY35-8622" fmla="*/ 9714 h 10000"/>
              <a:gd name="connsiteX36-8623" fmla="*/ 6061 w 10000"/>
              <a:gd name="connsiteY36-8624" fmla="*/ 10000 h 10000"/>
              <a:gd name="connsiteX37-8625" fmla="*/ 4999 w 10000"/>
              <a:gd name="connsiteY37-8626" fmla="*/ 10000 h 10000"/>
              <a:gd name="connsiteX38-8627" fmla="*/ 4204 w 10000"/>
              <a:gd name="connsiteY38-8628" fmla="*/ 10000 h 10000"/>
              <a:gd name="connsiteX39-8629" fmla="*/ 3410 w 10000"/>
              <a:gd name="connsiteY39-8630" fmla="*/ 10000 h 10000"/>
              <a:gd name="connsiteX40-8631" fmla="*/ 2880 w 10000"/>
              <a:gd name="connsiteY40-8632" fmla="*/ 10000 h 10000"/>
              <a:gd name="connsiteX41-8633" fmla="*/ 2085 w 10000"/>
              <a:gd name="connsiteY41-8634" fmla="*/ 10000 h 10000"/>
              <a:gd name="connsiteX42-8635" fmla="*/ 1557 w 10000"/>
              <a:gd name="connsiteY42-8636" fmla="*/ 9714 h 10000"/>
              <a:gd name="connsiteX43-8637" fmla="*/ 1026 w 10000"/>
              <a:gd name="connsiteY43-8638" fmla="*/ 9714 h 10000"/>
              <a:gd name="connsiteX44-8639" fmla="*/ 530 w 10000"/>
              <a:gd name="connsiteY44-8640" fmla="*/ 9426 h 10000"/>
              <a:gd name="connsiteX45-8641" fmla="*/ 0 w 10000"/>
              <a:gd name="connsiteY45-8642" fmla="*/ 9132 h 10000"/>
              <a:gd name="connsiteX0-8643" fmla="*/ 3145 w 10000"/>
              <a:gd name="connsiteY0-8644" fmla="*/ 7446 h 10000"/>
              <a:gd name="connsiteX1-8645" fmla="*/ 5531 w 10000"/>
              <a:gd name="connsiteY1-8646" fmla="*/ 7446 h 10000"/>
              <a:gd name="connsiteX2-8647" fmla="*/ 6061 w 10000"/>
              <a:gd name="connsiteY2-8648" fmla="*/ 7157 h 10000"/>
              <a:gd name="connsiteX3-8649" fmla="*/ 6854 w 10000"/>
              <a:gd name="connsiteY3-8650" fmla="*/ 6585 h 10000"/>
              <a:gd name="connsiteX4-8651" fmla="*/ 7119 w 10000"/>
              <a:gd name="connsiteY4-8652" fmla="*/ 6293 h 10000"/>
              <a:gd name="connsiteX5-8653" fmla="*/ 7349 w 10000"/>
              <a:gd name="connsiteY5-8654" fmla="*/ 5716 h 10000"/>
              <a:gd name="connsiteX6-8655" fmla="*/ 7615 w 10000"/>
              <a:gd name="connsiteY6-8656" fmla="*/ 4848 h 10000"/>
              <a:gd name="connsiteX7-8657" fmla="*/ 7881 w 10000"/>
              <a:gd name="connsiteY7-8658" fmla="*/ 3998 h 10000"/>
              <a:gd name="connsiteX8-8659" fmla="*/ 8145 w 10000"/>
              <a:gd name="connsiteY8-8660" fmla="*/ 3129 h 10000"/>
              <a:gd name="connsiteX9-8661" fmla="*/ 8145 w 10000"/>
              <a:gd name="connsiteY9-8662" fmla="*/ 2268 h 10000"/>
              <a:gd name="connsiteX10-8663" fmla="*/ 8145 w 10000"/>
              <a:gd name="connsiteY10-8664" fmla="*/ 1399 h 10000"/>
              <a:gd name="connsiteX11-8665" fmla="*/ 8410 w 10000"/>
              <a:gd name="connsiteY11-8666" fmla="*/ 576 h 10000"/>
              <a:gd name="connsiteX12-8667" fmla="*/ 8410 w 10000"/>
              <a:gd name="connsiteY12-8668" fmla="*/ 286 h 10000"/>
              <a:gd name="connsiteX13-8669" fmla="*/ 8677 w 10000"/>
              <a:gd name="connsiteY13-8670" fmla="*/ 0 h 10000"/>
              <a:gd name="connsiteX14-8671" fmla="*/ 8677 w 10000"/>
              <a:gd name="connsiteY14-8672" fmla="*/ 0 h 10000"/>
              <a:gd name="connsiteX15-8673" fmla="*/ 8677 w 10000"/>
              <a:gd name="connsiteY15-8674" fmla="*/ 286 h 10000"/>
              <a:gd name="connsiteX16-8675" fmla="*/ 8677 w 10000"/>
              <a:gd name="connsiteY16-8676" fmla="*/ 576 h 10000"/>
              <a:gd name="connsiteX17-8677" fmla="*/ 8677 w 10000"/>
              <a:gd name="connsiteY17-8678" fmla="*/ 825 h 10000"/>
              <a:gd name="connsiteX18-8679" fmla="*/ 8938 w 10000"/>
              <a:gd name="connsiteY18-8680" fmla="*/ 1115 h 10000"/>
              <a:gd name="connsiteX19-8681" fmla="*/ 8938 w 10000"/>
              <a:gd name="connsiteY19-8682" fmla="*/ 1689 h 10000"/>
              <a:gd name="connsiteX20-8683" fmla="*/ 8938 w 10000"/>
              <a:gd name="connsiteY20-8684" fmla="*/ 2268 h 10000"/>
              <a:gd name="connsiteX21-8685" fmla="*/ 9206 w 10000"/>
              <a:gd name="connsiteY21-8686" fmla="*/ 2843 h 10000"/>
              <a:gd name="connsiteX22-8687" fmla="*/ 9206 w 10000"/>
              <a:gd name="connsiteY22-8688" fmla="*/ 4278 h 10000"/>
              <a:gd name="connsiteX23-8689" fmla="*/ 9470 w 10000"/>
              <a:gd name="connsiteY23-8690" fmla="*/ 5434 h 10000"/>
              <a:gd name="connsiteX24-8691" fmla="*/ 9735 w 10000"/>
              <a:gd name="connsiteY24-8692" fmla="*/ 6293 h 10000"/>
              <a:gd name="connsiteX25-8693" fmla="*/ 10000 w 10000"/>
              <a:gd name="connsiteY25-8694" fmla="*/ 6869 h 10000"/>
              <a:gd name="connsiteX26-8695" fmla="*/ 10000 w 10000"/>
              <a:gd name="connsiteY26-8696" fmla="*/ 7157 h 10000"/>
              <a:gd name="connsiteX27-8697" fmla="*/ 10000 w 10000"/>
              <a:gd name="connsiteY27-8698" fmla="*/ 7446 h 10000"/>
              <a:gd name="connsiteX28-8699" fmla="*/ 10000 w 10000"/>
              <a:gd name="connsiteY28-8700" fmla="*/ 7696 h 10000"/>
              <a:gd name="connsiteX29-8701" fmla="*/ 9735 w 10000"/>
              <a:gd name="connsiteY29-8702" fmla="*/ 7988 h 10000"/>
              <a:gd name="connsiteX30-8703" fmla="*/ 9470 w 10000"/>
              <a:gd name="connsiteY30-8704" fmla="*/ 8271 h 10000"/>
              <a:gd name="connsiteX31-8705" fmla="*/ 9206 w 10000"/>
              <a:gd name="connsiteY31-8706" fmla="*/ 8561 h 10000"/>
              <a:gd name="connsiteX32-8707" fmla="*/ 8677 w 10000"/>
              <a:gd name="connsiteY32-8708" fmla="*/ 8846 h 10000"/>
              <a:gd name="connsiteX33-8709" fmla="*/ 8145 w 10000"/>
              <a:gd name="connsiteY33-8710" fmla="*/ 9132 h 10000"/>
              <a:gd name="connsiteX34-8711" fmla="*/ 7119 w 10000"/>
              <a:gd name="connsiteY34-8712" fmla="*/ 9714 h 10000"/>
              <a:gd name="connsiteX35-8713" fmla="*/ 6061 w 10000"/>
              <a:gd name="connsiteY35-8714" fmla="*/ 10000 h 10000"/>
              <a:gd name="connsiteX36-8715" fmla="*/ 4999 w 10000"/>
              <a:gd name="connsiteY36-8716" fmla="*/ 10000 h 10000"/>
              <a:gd name="connsiteX37-8717" fmla="*/ 4204 w 10000"/>
              <a:gd name="connsiteY37-8718" fmla="*/ 10000 h 10000"/>
              <a:gd name="connsiteX38-8719" fmla="*/ 3410 w 10000"/>
              <a:gd name="connsiteY38-8720" fmla="*/ 10000 h 10000"/>
              <a:gd name="connsiteX39-8721" fmla="*/ 2880 w 10000"/>
              <a:gd name="connsiteY39-8722" fmla="*/ 10000 h 10000"/>
              <a:gd name="connsiteX40-8723" fmla="*/ 2085 w 10000"/>
              <a:gd name="connsiteY40-8724" fmla="*/ 10000 h 10000"/>
              <a:gd name="connsiteX41-8725" fmla="*/ 1557 w 10000"/>
              <a:gd name="connsiteY41-8726" fmla="*/ 9714 h 10000"/>
              <a:gd name="connsiteX42-8727" fmla="*/ 1026 w 10000"/>
              <a:gd name="connsiteY42-8728" fmla="*/ 9714 h 10000"/>
              <a:gd name="connsiteX43-8729" fmla="*/ 530 w 10000"/>
              <a:gd name="connsiteY43-8730" fmla="*/ 9426 h 10000"/>
              <a:gd name="connsiteX44-8731" fmla="*/ 0 w 10000"/>
              <a:gd name="connsiteY44-8732" fmla="*/ 9132 h 10000"/>
              <a:gd name="connsiteX0-8733" fmla="*/ 5531 w 10000"/>
              <a:gd name="connsiteY0-8734" fmla="*/ 7446 h 10000"/>
              <a:gd name="connsiteX1-8735" fmla="*/ 6061 w 10000"/>
              <a:gd name="connsiteY1-8736" fmla="*/ 7157 h 10000"/>
              <a:gd name="connsiteX2-8737" fmla="*/ 6854 w 10000"/>
              <a:gd name="connsiteY2-8738" fmla="*/ 6585 h 10000"/>
              <a:gd name="connsiteX3-8739" fmla="*/ 7119 w 10000"/>
              <a:gd name="connsiteY3-8740" fmla="*/ 6293 h 10000"/>
              <a:gd name="connsiteX4-8741" fmla="*/ 7349 w 10000"/>
              <a:gd name="connsiteY4-8742" fmla="*/ 5716 h 10000"/>
              <a:gd name="connsiteX5-8743" fmla="*/ 7615 w 10000"/>
              <a:gd name="connsiteY5-8744" fmla="*/ 4848 h 10000"/>
              <a:gd name="connsiteX6-8745" fmla="*/ 7881 w 10000"/>
              <a:gd name="connsiteY6-8746" fmla="*/ 3998 h 10000"/>
              <a:gd name="connsiteX7-8747" fmla="*/ 8145 w 10000"/>
              <a:gd name="connsiteY7-8748" fmla="*/ 3129 h 10000"/>
              <a:gd name="connsiteX8-8749" fmla="*/ 8145 w 10000"/>
              <a:gd name="connsiteY8-8750" fmla="*/ 2268 h 10000"/>
              <a:gd name="connsiteX9-8751" fmla="*/ 8145 w 10000"/>
              <a:gd name="connsiteY9-8752" fmla="*/ 1399 h 10000"/>
              <a:gd name="connsiteX10-8753" fmla="*/ 8410 w 10000"/>
              <a:gd name="connsiteY10-8754" fmla="*/ 576 h 10000"/>
              <a:gd name="connsiteX11-8755" fmla="*/ 8410 w 10000"/>
              <a:gd name="connsiteY11-8756" fmla="*/ 286 h 10000"/>
              <a:gd name="connsiteX12-8757" fmla="*/ 8677 w 10000"/>
              <a:gd name="connsiteY12-8758" fmla="*/ 0 h 10000"/>
              <a:gd name="connsiteX13-8759" fmla="*/ 8677 w 10000"/>
              <a:gd name="connsiteY13-8760" fmla="*/ 0 h 10000"/>
              <a:gd name="connsiteX14-8761" fmla="*/ 8677 w 10000"/>
              <a:gd name="connsiteY14-8762" fmla="*/ 286 h 10000"/>
              <a:gd name="connsiteX15-8763" fmla="*/ 8677 w 10000"/>
              <a:gd name="connsiteY15-8764" fmla="*/ 576 h 10000"/>
              <a:gd name="connsiteX16-8765" fmla="*/ 8677 w 10000"/>
              <a:gd name="connsiteY16-8766" fmla="*/ 825 h 10000"/>
              <a:gd name="connsiteX17-8767" fmla="*/ 8938 w 10000"/>
              <a:gd name="connsiteY17-8768" fmla="*/ 1115 h 10000"/>
              <a:gd name="connsiteX18-8769" fmla="*/ 8938 w 10000"/>
              <a:gd name="connsiteY18-8770" fmla="*/ 1689 h 10000"/>
              <a:gd name="connsiteX19-8771" fmla="*/ 8938 w 10000"/>
              <a:gd name="connsiteY19-8772" fmla="*/ 2268 h 10000"/>
              <a:gd name="connsiteX20-8773" fmla="*/ 9206 w 10000"/>
              <a:gd name="connsiteY20-8774" fmla="*/ 2843 h 10000"/>
              <a:gd name="connsiteX21-8775" fmla="*/ 9206 w 10000"/>
              <a:gd name="connsiteY21-8776" fmla="*/ 4278 h 10000"/>
              <a:gd name="connsiteX22-8777" fmla="*/ 9470 w 10000"/>
              <a:gd name="connsiteY22-8778" fmla="*/ 5434 h 10000"/>
              <a:gd name="connsiteX23-8779" fmla="*/ 9735 w 10000"/>
              <a:gd name="connsiteY23-8780" fmla="*/ 6293 h 10000"/>
              <a:gd name="connsiteX24-8781" fmla="*/ 10000 w 10000"/>
              <a:gd name="connsiteY24-8782" fmla="*/ 6869 h 10000"/>
              <a:gd name="connsiteX25-8783" fmla="*/ 10000 w 10000"/>
              <a:gd name="connsiteY25-8784" fmla="*/ 7157 h 10000"/>
              <a:gd name="connsiteX26-8785" fmla="*/ 10000 w 10000"/>
              <a:gd name="connsiteY26-8786" fmla="*/ 7446 h 10000"/>
              <a:gd name="connsiteX27-8787" fmla="*/ 10000 w 10000"/>
              <a:gd name="connsiteY27-8788" fmla="*/ 7696 h 10000"/>
              <a:gd name="connsiteX28-8789" fmla="*/ 9735 w 10000"/>
              <a:gd name="connsiteY28-8790" fmla="*/ 7988 h 10000"/>
              <a:gd name="connsiteX29-8791" fmla="*/ 9470 w 10000"/>
              <a:gd name="connsiteY29-8792" fmla="*/ 8271 h 10000"/>
              <a:gd name="connsiteX30-8793" fmla="*/ 9206 w 10000"/>
              <a:gd name="connsiteY30-8794" fmla="*/ 8561 h 10000"/>
              <a:gd name="connsiteX31-8795" fmla="*/ 8677 w 10000"/>
              <a:gd name="connsiteY31-8796" fmla="*/ 8846 h 10000"/>
              <a:gd name="connsiteX32-8797" fmla="*/ 8145 w 10000"/>
              <a:gd name="connsiteY32-8798" fmla="*/ 9132 h 10000"/>
              <a:gd name="connsiteX33-8799" fmla="*/ 7119 w 10000"/>
              <a:gd name="connsiteY33-8800" fmla="*/ 9714 h 10000"/>
              <a:gd name="connsiteX34-8801" fmla="*/ 6061 w 10000"/>
              <a:gd name="connsiteY34-8802" fmla="*/ 10000 h 10000"/>
              <a:gd name="connsiteX35-8803" fmla="*/ 4999 w 10000"/>
              <a:gd name="connsiteY35-8804" fmla="*/ 10000 h 10000"/>
              <a:gd name="connsiteX36-8805" fmla="*/ 4204 w 10000"/>
              <a:gd name="connsiteY36-8806" fmla="*/ 10000 h 10000"/>
              <a:gd name="connsiteX37-8807" fmla="*/ 3410 w 10000"/>
              <a:gd name="connsiteY37-8808" fmla="*/ 10000 h 10000"/>
              <a:gd name="connsiteX38-8809" fmla="*/ 2880 w 10000"/>
              <a:gd name="connsiteY38-8810" fmla="*/ 10000 h 10000"/>
              <a:gd name="connsiteX39-8811" fmla="*/ 2085 w 10000"/>
              <a:gd name="connsiteY39-8812" fmla="*/ 10000 h 10000"/>
              <a:gd name="connsiteX40-8813" fmla="*/ 1557 w 10000"/>
              <a:gd name="connsiteY40-8814" fmla="*/ 9714 h 10000"/>
              <a:gd name="connsiteX41-8815" fmla="*/ 1026 w 10000"/>
              <a:gd name="connsiteY41-8816" fmla="*/ 9714 h 10000"/>
              <a:gd name="connsiteX42-8817" fmla="*/ 530 w 10000"/>
              <a:gd name="connsiteY42-8818" fmla="*/ 9426 h 10000"/>
              <a:gd name="connsiteX43-8819" fmla="*/ 0 w 10000"/>
              <a:gd name="connsiteY43-8820" fmla="*/ 9132 h 10000"/>
              <a:gd name="connsiteX0-8821" fmla="*/ 5001 w 9470"/>
              <a:gd name="connsiteY0-8822" fmla="*/ 7446 h 10000"/>
              <a:gd name="connsiteX1-8823" fmla="*/ 5531 w 9470"/>
              <a:gd name="connsiteY1-8824" fmla="*/ 7157 h 10000"/>
              <a:gd name="connsiteX2-8825" fmla="*/ 6324 w 9470"/>
              <a:gd name="connsiteY2-8826" fmla="*/ 6585 h 10000"/>
              <a:gd name="connsiteX3-8827" fmla="*/ 6589 w 9470"/>
              <a:gd name="connsiteY3-8828" fmla="*/ 6293 h 10000"/>
              <a:gd name="connsiteX4-8829" fmla="*/ 6819 w 9470"/>
              <a:gd name="connsiteY4-8830" fmla="*/ 5716 h 10000"/>
              <a:gd name="connsiteX5-8831" fmla="*/ 7085 w 9470"/>
              <a:gd name="connsiteY5-8832" fmla="*/ 4848 h 10000"/>
              <a:gd name="connsiteX6-8833" fmla="*/ 7351 w 9470"/>
              <a:gd name="connsiteY6-8834" fmla="*/ 3998 h 10000"/>
              <a:gd name="connsiteX7-8835" fmla="*/ 7615 w 9470"/>
              <a:gd name="connsiteY7-8836" fmla="*/ 3129 h 10000"/>
              <a:gd name="connsiteX8-8837" fmla="*/ 7615 w 9470"/>
              <a:gd name="connsiteY8-8838" fmla="*/ 2268 h 10000"/>
              <a:gd name="connsiteX9-8839" fmla="*/ 7615 w 9470"/>
              <a:gd name="connsiteY9-8840" fmla="*/ 1399 h 10000"/>
              <a:gd name="connsiteX10-8841" fmla="*/ 7880 w 9470"/>
              <a:gd name="connsiteY10-8842" fmla="*/ 576 h 10000"/>
              <a:gd name="connsiteX11-8843" fmla="*/ 7880 w 9470"/>
              <a:gd name="connsiteY11-8844" fmla="*/ 286 h 10000"/>
              <a:gd name="connsiteX12-8845" fmla="*/ 8147 w 9470"/>
              <a:gd name="connsiteY12-8846" fmla="*/ 0 h 10000"/>
              <a:gd name="connsiteX13-8847" fmla="*/ 8147 w 9470"/>
              <a:gd name="connsiteY13-8848" fmla="*/ 0 h 10000"/>
              <a:gd name="connsiteX14-8849" fmla="*/ 8147 w 9470"/>
              <a:gd name="connsiteY14-8850" fmla="*/ 286 h 10000"/>
              <a:gd name="connsiteX15-8851" fmla="*/ 8147 w 9470"/>
              <a:gd name="connsiteY15-8852" fmla="*/ 576 h 10000"/>
              <a:gd name="connsiteX16-8853" fmla="*/ 8147 w 9470"/>
              <a:gd name="connsiteY16-8854" fmla="*/ 825 h 10000"/>
              <a:gd name="connsiteX17-8855" fmla="*/ 8408 w 9470"/>
              <a:gd name="connsiteY17-8856" fmla="*/ 1115 h 10000"/>
              <a:gd name="connsiteX18-8857" fmla="*/ 8408 w 9470"/>
              <a:gd name="connsiteY18-8858" fmla="*/ 1689 h 10000"/>
              <a:gd name="connsiteX19-8859" fmla="*/ 8408 w 9470"/>
              <a:gd name="connsiteY19-8860" fmla="*/ 2268 h 10000"/>
              <a:gd name="connsiteX20-8861" fmla="*/ 8676 w 9470"/>
              <a:gd name="connsiteY20-8862" fmla="*/ 2843 h 10000"/>
              <a:gd name="connsiteX21-8863" fmla="*/ 8676 w 9470"/>
              <a:gd name="connsiteY21-8864" fmla="*/ 4278 h 10000"/>
              <a:gd name="connsiteX22-8865" fmla="*/ 8940 w 9470"/>
              <a:gd name="connsiteY22-8866" fmla="*/ 5434 h 10000"/>
              <a:gd name="connsiteX23-8867" fmla="*/ 9205 w 9470"/>
              <a:gd name="connsiteY23-8868" fmla="*/ 6293 h 10000"/>
              <a:gd name="connsiteX24-8869" fmla="*/ 9470 w 9470"/>
              <a:gd name="connsiteY24-8870" fmla="*/ 6869 h 10000"/>
              <a:gd name="connsiteX25-8871" fmla="*/ 9470 w 9470"/>
              <a:gd name="connsiteY25-8872" fmla="*/ 7157 h 10000"/>
              <a:gd name="connsiteX26-8873" fmla="*/ 9470 w 9470"/>
              <a:gd name="connsiteY26-8874" fmla="*/ 7446 h 10000"/>
              <a:gd name="connsiteX27-8875" fmla="*/ 9470 w 9470"/>
              <a:gd name="connsiteY27-8876" fmla="*/ 7696 h 10000"/>
              <a:gd name="connsiteX28-8877" fmla="*/ 9205 w 9470"/>
              <a:gd name="connsiteY28-8878" fmla="*/ 7988 h 10000"/>
              <a:gd name="connsiteX29-8879" fmla="*/ 8940 w 9470"/>
              <a:gd name="connsiteY29-8880" fmla="*/ 8271 h 10000"/>
              <a:gd name="connsiteX30-8881" fmla="*/ 8676 w 9470"/>
              <a:gd name="connsiteY30-8882" fmla="*/ 8561 h 10000"/>
              <a:gd name="connsiteX31-8883" fmla="*/ 8147 w 9470"/>
              <a:gd name="connsiteY31-8884" fmla="*/ 8846 h 10000"/>
              <a:gd name="connsiteX32-8885" fmla="*/ 7615 w 9470"/>
              <a:gd name="connsiteY32-8886" fmla="*/ 9132 h 10000"/>
              <a:gd name="connsiteX33-8887" fmla="*/ 6589 w 9470"/>
              <a:gd name="connsiteY33-8888" fmla="*/ 9714 h 10000"/>
              <a:gd name="connsiteX34-8889" fmla="*/ 5531 w 9470"/>
              <a:gd name="connsiteY34-8890" fmla="*/ 10000 h 10000"/>
              <a:gd name="connsiteX35-8891" fmla="*/ 4469 w 9470"/>
              <a:gd name="connsiteY35-8892" fmla="*/ 10000 h 10000"/>
              <a:gd name="connsiteX36-8893" fmla="*/ 3674 w 9470"/>
              <a:gd name="connsiteY36-8894" fmla="*/ 10000 h 10000"/>
              <a:gd name="connsiteX37-8895" fmla="*/ 2880 w 9470"/>
              <a:gd name="connsiteY37-8896" fmla="*/ 10000 h 10000"/>
              <a:gd name="connsiteX38-8897" fmla="*/ 2350 w 9470"/>
              <a:gd name="connsiteY38-8898" fmla="*/ 10000 h 10000"/>
              <a:gd name="connsiteX39-8899" fmla="*/ 1555 w 9470"/>
              <a:gd name="connsiteY39-8900" fmla="*/ 10000 h 10000"/>
              <a:gd name="connsiteX40-8901" fmla="*/ 1027 w 9470"/>
              <a:gd name="connsiteY40-8902" fmla="*/ 9714 h 10000"/>
              <a:gd name="connsiteX41-8903" fmla="*/ 496 w 9470"/>
              <a:gd name="connsiteY41-8904" fmla="*/ 9714 h 10000"/>
              <a:gd name="connsiteX42-8905" fmla="*/ 0 w 9470"/>
              <a:gd name="connsiteY42-8906" fmla="*/ 9426 h 10000"/>
              <a:gd name="connsiteX0-8907" fmla="*/ 4757 w 9476"/>
              <a:gd name="connsiteY0-8908" fmla="*/ 7446 h 10000"/>
              <a:gd name="connsiteX1-8909" fmla="*/ 5317 w 9476"/>
              <a:gd name="connsiteY1-8910" fmla="*/ 7157 h 10000"/>
              <a:gd name="connsiteX2-8911" fmla="*/ 6154 w 9476"/>
              <a:gd name="connsiteY2-8912" fmla="*/ 6585 h 10000"/>
              <a:gd name="connsiteX3-8913" fmla="*/ 6434 w 9476"/>
              <a:gd name="connsiteY3-8914" fmla="*/ 6293 h 10000"/>
              <a:gd name="connsiteX4-8915" fmla="*/ 6677 w 9476"/>
              <a:gd name="connsiteY4-8916" fmla="*/ 5716 h 10000"/>
              <a:gd name="connsiteX5-8917" fmla="*/ 6958 w 9476"/>
              <a:gd name="connsiteY5-8918" fmla="*/ 4848 h 10000"/>
              <a:gd name="connsiteX6-8919" fmla="*/ 7238 w 9476"/>
              <a:gd name="connsiteY6-8920" fmla="*/ 3998 h 10000"/>
              <a:gd name="connsiteX7-8921" fmla="*/ 7517 w 9476"/>
              <a:gd name="connsiteY7-8922" fmla="*/ 3129 h 10000"/>
              <a:gd name="connsiteX8-8923" fmla="*/ 7517 w 9476"/>
              <a:gd name="connsiteY8-8924" fmla="*/ 2268 h 10000"/>
              <a:gd name="connsiteX9-8925" fmla="*/ 7517 w 9476"/>
              <a:gd name="connsiteY9-8926" fmla="*/ 1399 h 10000"/>
              <a:gd name="connsiteX10-8927" fmla="*/ 7797 w 9476"/>
              <a:gd name="connsiteY10-8928" fmla="*/ 576 h 10000"/>
              <a:gd name="connsiteX11-8929" fmla="*/ 7797 w 9476"/>
              <a:gd name="connsiteY11-8930" fmla="*/ 286 h 10000"/>
              <a:gd name="connsiteX12-8931" fmla="*/ 8079 w 9476"/>
              <a:gd name="connsiteY12-8932" fmla="*/ 0 h 10000"/>
              <a:gd name="connsiteX13-8933" fmla="*/ 8079 w 9476"/>
              <a:gd name="connsiteY13-8934" fmla="*/ 0 h 10000"/>
              <a:gd name="connsiteX14-8935" fmla="*/ 8079 w 9476"/>
              <a:gd name="connsiteY14-8936" fmla="*/ 286 h 10000"/>
              <a:gd name="connsiteX15-8937" fmla="*/ 8079 w 9476"/>
              <a:gd name="connsiteY15-8938" fmla="*/ 576 h 10000"/>
              <a:gd name="connsiteX16-8939" fmla="*/ 8079 w 9476"/>
              <a:gd name="connsiteY16-8940" fmla="*/ 825 h 10000"/>
              <a:gd name="connsiteX17-8941" fmla="*/ 8355 w 9476"/>
              <a:gd name="connsiteY17-8942" fmla="*/ 1115 h 10000"/>
              <a:gd name="connsiteX18-8943" fmla="*/ 8355 w 9476"/>
              <a:gd name="connsiteY18-8944" fmla="*/ 1689 h 10000"/>
              <a:gd name="connsiteX19-8945" fmla="*/ 8355 w 9476"/>
              <a:gd name="connsiteY19-8946" fmla="*/ 2268 h 10000"/>
              <a:gd name="connsiteX20-8947" fmla="*/ 8638 w 9476"/>
              <a:gd name="connsiteY20-8948" fmla="*/ 2843 h 10000"/>
              <a:gd name="connsiteX21-8949" fmla="*/ 8638 w 9476"/>
              <a:gd name="connsiteY21-8950" fmla="*/ 4278 h 10000"/>
              <a:gd name="connsiteX22-8951" fmla="*/ 8916 w 9476"/>
              <a:gd name="connsiteY22-8952" fmla="*/ 5434 h 10000"/>
              <a:gd name="connsiteX23-8953" fmla="*/ 9196 w 9476"/>
              <a:gd name="connsiteY23-8954" fmla="*/ 6293 h 10000"/>
              <a:gd name="connsiteX24-8955" fmla="*/ 9476 w 9476"/>
              <a:gd name="connsiteY24-8956" fmla="*/ 6869 h 10000"/>
              <a:gd name="connsiteX25-8957" fmla="*/ 9476 w 9476"/>
              <a:gd name="connsiteY25-8958" fmla="*/ 7157 h 10000"/>
              <a:gd name="connsiteX26-8959" fmla="*/ 9476 w 9476"/>
              <a:gd name="connsiteY26-8960" fmla="*/ 7446 h 10000"/>
              <a:gd name="connsiteX27-8961" fmla="*/ 9476 w 9476"/>
              <a:gd name="connsiteY27-8962" fmla="*/ 7696 h 10000"/>
              <a:gd name="connsiteX28-8963" fmla="*/ 9196 w 9476"/>
              <a:gd name="connsiteY28-8964" fmla="*/ 7988 h 10000"/>
              <a:gd name="connsiteX29-8965" fmla="*/ 8916 w 9476"/>
              <a:gd name="connsiteY29-8966" fmla="*/ 8271 h 10000"/>
              <a:gd name="connsiteX30-8967" fmla="*/ 8638 w 9476"/>
              <a:gd name="connsiteY30-8968" fmla="*/ 8561 h 10000"/>
              <a:gd name="connsiteX31-8969" fmla="*/ 8079 w 9476"/>
              <a:gd name="connsiteY31-8970" fmla="*/ 8846 h 10000"/>
              <a:gd name="connsiteX32-8971" fmla="*/ 7517 w 9476"/>
              <a:gd name="connsiteY32-8972" fmla="*/ 9132 h 10000"/>
              <a:gd name="connsiteX33-8973" fmla="*/ 6434 w 9476"/>
              <a:gd name="connsiteY33-8974" fmla="*/ 9714 h 10000"/>
              <a:gd name="connsiteX34-8975" fmla="*/ 5317 w 9476"/>
              <a:gd name="connsiteY34-8976" fmla="*/ 10000 h 10000"/>
              <a:gd name="connsiteX35-8977" fmla="*/ 4195 w 9476"/>
              <a:gd name="connsiteY35-8978" fmla="*/ 10000 h 10000"/>
              <a:gd name="connsiteX36-8979" fmla="*/ 3356 w 9476"/>
              <a:gd name="connsiteY36-8980" fmla="*/ 10000 h 10000"/>
              <a:gd name="connsiteX37-8981" fmla="*/ 2517 w 9476"/>
              <a:gd name="connsiteY37-8982" fmla="*/ 10000 h 10000"/>
              <a:gd name="connsiteX38-8983" fmla="*/ 1958 w 9476"/>
              <a:gd name="connsiteY38-8984" fmla="*/ 10000 h 10000"/>
              <a:gd name="connsiteX39-8985" fmla="*/ 1118 w 9476"/>
              <a:gd name="connsiteY39-8986" fmla="*/ 10000 h 10000"/>
              <a:gd name="connsiteX40-8987" fmla="*/ 560 w 9476"/>
              <a:gd name="connsiteY40-8988" fmla="*/ 9714 h 10000"/>
              <a:gd name="connsiteX41-8989" fmla="*/ 0 w 9476"/>
              <a:gd name="connsiteY41-8990" fmla="*/ 9714 h 10000"/>
              <a:gd name="connsiteX0-8991" fmla="*/ 4429 w 9409"/>
              <a:gd name="connsiteY0-8992" fmla="*/ 7446 h 10000"/>
              <a:gd name="connsiteX1-8993" fmla="*/ 5020 w 9409"/>
              <a:gd name="connsiteY1-8994" fmla="*/ 7157 h 10000"/>
              <a:gd name="connsiteX2-8995" fmla="*/ 5903 w 9409"/>
              <a:gd name="connsiteY2-8996" fmla="*/ 6585 h 10000"/>
              <a:gd name="connsiteX3-8997" fmla="*/ 6199 w 9409"/>
              <a:gd name="connsiteY3-8998" fmla="*/ 6293 h 10000"/>
              <a:gd name="connsiteX4-8999" fmla="*/ 6455 w 9409"/>
              <a:gd name="connsiteY4-9000" fmla="*/ 5716 h 10000"/>
              <a:gd name="connsiteX5-9001" fmla="*/ 6752 w 9409"/>
              <a:gd name="connsiteY5-9002" fmla="*/ 4848 h 10000"/>
              <a:gd name="connsiteX6-9003" fmla="*/ 7047 w 9409"/>
              <a:gd name="connsiteY6-9004" fmla="*/ 3998 h 10000"/>
              <a:gd name="connsiteX7-9005" fmla="*/ 7342 w 9409"/>
              <a:gd name="connsiteY7-9006" fmla="*/ 3129 h 10000"/>
              <a:gd name="connsiteX8-9007" fmla="*/ 7342 w 9409"/>
              <a:gd name="connsiteY8-9008" fmla="*/ 2268 h 10000"/>
              <a:gd name="connsiteX9-9009" fmla="*/ 7342 w 9409"/>
              <a:gd name="connsiteY9-9010" fmla="*/ 1399 h 10000"/>
              <a:gd name="connsiteX10-9011" fmla="*/ 7637 w 9409"/>
              <a:gd name="connsiteY10-9012" fmla="*/ 576 h 10000"/>
              <a:gd name="connsiteX11-9013" fmla="*/ 7637 w 9409"/>
              <a:gd name="connsiteY11-9014" fmla="*/ 286 h 10000"/>
              <a:gd name="connsiteX12-9015" fmla="*/ 7935 w 9409"/>
              <a:gd name="connsiteY12-9016" fmla="*/ 0 h 10000"/>
              <a:gd name="connsiteX13-9017" fmla="*/ 7935 w 9409"/>
              <a:gd name="connsiteY13-9018" fmla="*/ 0 h 10000"/>
              <a:gd name="connsiteX14-9019" fmla="*/ 7935 w 9409"/>
              <a:gd name="connsiteY14-9020" fmla="*/ 286 h 10000"/>
              <a:gd name="connsiteX15-9021" fmla="*/ 7935 w 9409"/>
              <a:gd name="connsiteY15-9022" fmla="*/ 576 h 10000"/>
              <a:gd name="connsiteX16-9023" fmla="*/ 7935 w 9409"/>
              <a:gd name="connsiteY16-9024" fmla="*/ 825 h 10000"/>
              <a:gd name="connsiteX17-9025" fmla="*/ 8226 w 9409"/>
              <a:gd name="connsiteY17-9026" fmla="*/ 1115 h 10000"/>
              <a:gd name="connsiteX18-9027" fmla="*/ 8226 w 9409"/>
              <a:gd name="connsiteY18-9028" fmla="*/ 1689 h 10000"/>
              <a:gd name="connsiteX19-9029" fmla="*/ 8226 w 9409"/>
              <a:gd name="connsiteY19-9030" fmla="*/ 2268 h 10000"/>
              <a:gd name="connsiteX20-9031" fmla="*/ 8525 w 9409"/>
              <a:gd name="connsiteY20-9032" fmla="*/ 2843 h 10000"/>
              <a:gd name="connsiteX21-9033" fmla="*/ 8525 w 9409"/>
              <a:gd name="connsiteY21-9034" fmla="*/ 4278 h 10000"/>
              <a:gd name="connsiteX22-9035" fmla="*/ 8818 w 9409"/>
              <a:gd name="connsiteY22-9036" fmla="*/ 5434 h 10000"/>
              <a:gd name="connsiteX23-9037" fmla="*/ 9114 w 9409"/>
              <a:gd name="connsiteY23-9038" fmla="*/ 6293 h 10000"/>
              <a:gd name="connsiteX24-9039" fmla="*/ 9409 w 9409"/>
              <a:gd name="connsiteY24-9040" fmla="*/ 6869 h 10000"/>
              <a:gd name="connsiteX25-9041" fmla="*/ 9409 w 9409"/>
              <a:gd name="connsiteY25-9042" fmla="*/ 7157 h 10000"/>
              <a:gd name="connsiteX26-9043" fmla="*/ 9409 w 9409"/>
              <a:gd name="connsiteY26-9044" fmla="*/ 7446 h 10000"/>
              <a:gd name="connsiteX27-9045" fmla="*/ 9409 w 9409"/>
              <a:gd name="connsiteY27-9046" fmla="*/ 7696 h 10000"/>
              <a:gd name="connsiteX28-9047" fmla="*/ 9114 w 9409"/>
              <a:gd name="connsiteY28-9048" fmla="*/ 7988 h 10000"/>
              <a:gd name="connsiteX29-9049" fmla="*/ 8818 w 9409"/>
              <a:gd name="connsiteY29-9050" fmla="*/ 8271 h 10000"/>
              <a:gd name="connsiteX30-9051" fmla="*/ 8525 w 9409"/>
              <a:gd name="connsiteY30-9052" fmla="*/ 8561 h 10000"/>
              <a:gd name="connsiteX31-9053" fmla="*/ 7935 w 9409"/>
              <a:gd name="connsiteY31-9054" fmla="*/ 8846 h 10000"/>
              <a:gd name="connsiteX32-9055" fmla="*/ 7342 w 9409"/>
              <a:gd name="connsiteY32-9056" fmla="*/ 9132 h 10000"/>
              <a:gd name="connsiteX33-9057" fmla="*/ 6199 w 9409"/>
              <a:gd name="connsiteY33-9058" fmla="*/ 9714 h 10000"/>
              <a:gd name="connsiteX34-9059" fmla="*/ 5020 w 9409"/>
              <a:gd name="connsiteY34-9060" fmla="*/ 10000 h 10000"/>
              <a:gd name="connsiteX35-9061" fmla="*/ 3836 w 9409"/>
              <a:gd name="connsiteY35-9062" fmla="*/ 10000 h 10000"/>
              <a:gd name="connsiteX36-9063" fmla="*/ 2951 w 9409"/>
              <a:gd name="connsiteY36-9064" fmla="*/ 10000 h 10000"/>
              <a:gd name="connsiteX37-9065" fmla="*/ 2065 w 9409"/>
              <a:gd name="connsiteY37-9066" fmla="*/ 10000 h 10000"/>
              <a:gd name="connsiteX38-9067" fmla="*/ 1475 w 9409"/>
              <a:gd name="connsiteY38-9068" fmla="*/ 10000 h 10000"/>
              <a:gd name="connsiteX39-9069" fmla="*/ 589 w 9409"/>
              <a:gd name="connsiteY39-9070" fmla="*/ 10000 h 10000"/>
              <a:gd name="connsiteX40-9071" fmla="*/ 0 w 9409"/>
              <a:gd name="connsiteY40-9072" fmla="*/ 9714 h 10000"/>
              <a:gd name="connsiteX0-9073" fmla="*/ 4081 w 9374"/>
              <a:gd name="connsiteY0-9074" fmla="*/ 7446 h 10000"/>
              <a:gd name="connsiteX1-9075" fmla="*/ 4709 w 9374"/>
              <a:gd name="connsiteY1-9076" fmla="*/ 7157 h 10000"/>
              <a:gd name="connsiteX2-9077" fmla="*/ 5648 w 9374"/>
              <a:gd name="connsiteY2-9078" fmla="*/ 6585 h 10000"/>
              <a:gd name="connsiteX3-9079" fmla="*/ 5962 w 9374"/>
              <a:gd name="connsiteY3-9080" fmla="*/ 6293 h 10000"/>
              <a:gd name="connsiteX4-9081" fmla="*/ 6234 w 9374"/>
              <a:gd name="connsiteY4-9082" fmla="*/ 5716 h 10000"/>
              <a:gd name="connsiteX5-9083" fmla="*/ 6550 w 9374"/>
              <a:gd name="connsiteY5-9084" fmla="*/ 4848 h 10000"/>
              <a:gd name="connsiteX6-9085" fmla="*/ 6864 w 9374"/>
              <a:gd name="connsiteY6-9086" fmla="*/ 3998 h 10000"/>
              <a:gd name="connsiteX7-9087" fmla="*/ 7177 w 9374"/>
              <a:gd name="connsiteY7-9088" fmla="*/ 3129 h 10000"/>
              <a:gd name="connsiteX8-9089" fmla="*/ 7177 w 9374"/>
              <a:gd name="connsiteY8-9090" fmla="*/ 2268 h 10000"/>
              <a:gd name="connsiteX9-9091" fmla="*/ 7177 w 9374"/>
              <a:gd name="connsiteY9-9092" fmla="*/ 1399 h 10000"/>
              <a:gd name="connsiteX10-9093" fmla="*/ 7491 w 9374"/>
              <a:gd name="connsiteY10-9094" fmla="*/ 576 h 10000"/>
              <a:gd name="connsiteX11-9095" fmla="*/ 7491 w 9374"/>
              <a:gd name="connsiteY11-9096" fmla="*/ 286 h 10000"/>
              <a:gd name="connsiteX12-9097" fmla="*/ 7807 w 9374"/>
              <a:gd name="connsiteY12-9098" fmla="*/ 0 h 10000"/>
              <a:gd name="connsiteX13-9099" fmla="*/ 7807 w 9374"/>
              <a:gd name="connsiteY13-9100" fmla="*/ 0 h 10000"/>
              <a:gd name="connsiteX14-9101" fmla="*/ 7807 w 9374"/>
              <a:gd name="connsiteY14-9102" fmla="*/ 286 h 10000"/>
              <a:gd name="connsiteX15-9103" fmla="*/ 7807 w 9374"/>
              <a:gd name="connsiteY15-9104" fmla="*/ 576 h 10000"/>
              <a:gd name="connsiteX16-9105" fmla="*/ 7807 w 9374"/>
              <a:gd name="connsiteY16-9106" fmla="*/ 825 h 10000"/>
              <a:gd name="connsiteX17-9107" fmla="*/ 8117 w 9374"/>
              <a:gd name="connsiteY17-9108" fmla="*/ 1115 h 10000"/>
              <a:gd name="connsiteX18-9109" fmla="*/ 8117 w 9374"/>
              <a:gd name="connsiteY18-9110" fmla="*/ 1689 h 10000"/>
              <a:gd name="connsiteX19-9111" fmla="*/ 8117 w 9374"/>
              <a:gd name="connsiteY19-9112" fmla="*/ 2268 h 10000"/>
              <a:gd name="connsiteX20-9113" fmla="*/ 8434 w 9374"/>
              <a:gd name="connsiteY20-9114" fmla="*/ 2843 h 10000"/>
              <a:gd name="connsiteX21-9115" fmla="*/ 8434 w 9374"/>
              <a:gd name="connsiteY21-9116" fmla="*/ 4278 h 10000"/>
              <a:gd name="connsiteX22-9117" fmla="*/ 8746 w 9374"/>
              <a:gd name="connsiteY22-9118" fmla="*/ 5434 h 10000"/>
              <a:gd name="connsiteX23-9119" fmla="*/ 9060 w 9374"/>
              <a:gd name="connsiteY23-9120" fmla="*/ 6293 h 10000"/>
              <a:gd name="connsiteX24-9121" fmla="*/ 9374 w 9374"/>
              <a:gd name="connsiteY24-9122" fmla="*/ 6869 h 10000"/>
              <a:gd name="connsiteX25-9123" fmla="*/ 9374 w 9374"/>
              <a:gd name="connsiteY25-9124" fmla="*/ 7157 h 10000"/>
              <a:gd name="connsiteX26-9125" fmla="*/ 9374 w 9374"/>
              <a:gd name="connsiteY26-9126" fmla="*/ 7446 h 10000"/>
              <a:gd name="connsiteX27-9127" fmla="*/ 9374 w 9374"/>
              <a:gd name="connsiteY27-9128" fmla="*/ 7696 h 10000"/>
              <a:gd name="connsiteX28-9129" fmla="*/ 9060 w 9374"/>
              <a:gd name="connsiteY28-9130" fmla="*/ 7988 h 10000"/>
              <a:gd name="connsiteX29-9131" fmla="*/ 8746 w 9374"/>
              <a:gd name="connsiteY29-9132" fmla="*/ 8271 h 10000"/>
              <a:gd name="connsiteX30-9133" fmla="*/ 8434 w 9374"/>
              <a:gd name="connsiteY30-9134" fmla="*/ 8561 h 10000"/>
              <a:gd name="connsiteX31-9135" fmla="*/ 7807 w 9374"/>
              <a:gd name="connsiteY31-9136" fmla="*/ 8846 h 10000"/>
              <a:gd name="connsiteX32-9137" fmla="*/ 7177 w 9374"/>
              <a:gd name="connsiteY32-9138" fmla="*/ 9132 h 10000"/>
              <a:gd name="connsiteX33-9139" fmla="*/ 5962 w 9374"/>
              <a:gd name="connsiteY33-9140" fmla="*/ 9714 h 10000"/>
              <a:gd name="connsiteX34-9141" fmla="*/ 4709 w 9374"/>
              <a:gd name="connsiteY34-9142" fmla="*/ 10000 h 10000"/>
              <a:gd name="connsiteX35-9143" fmla="*/ 3451 w 9374"/>
              <a:gd name="connsiteY35-9144" fmla="*/ 10000 h 10000"/>
              <a:gd name="connsiteX36-9145" fmla="*/ 2510 w 9374"/>
              <a:gd name="connsiteY36-9146" fmla="*/ 10000 h 10000"/>
              <a:gd name="connsiteX37-9147" fmla="*/ 1569 w 9374"/>
              <a:gd name="connsiteY37-9148" fmla="*/ 10000 h 10000"/>
              <a:gd name="connsiteX38-9149" fmla="*/ 942 w 9374"/>
              <a:gd name="connsiteY38-9150" fmla="*/ 10000 h 10000"/>
              <a:gd name="connsiteX39-9151" fmla="*/ 0 w 9374"/>
              <a:gd name="connsiteY39-9152" fmla="*/ 10000 h 10000"/>
              <a:gd name="connsiteX0-9153" fmla="*/ 3349 w 8995"/>
              <a:gd name="connsiteY0-9154" fmla="*/ 7446 h 10000"/>
              <a:gd name="connsiteX1-9155" fmla="*/ 4018 w 8995"/>
              <a:gd name="connsiteY1-9156" fmla="*/ 7157 h 10000"/>
              <a:gd name="connsiteX2-9157" fmla="*/ 5020 w 8995"/>
              <a:gd name="connsiteY2-9158" fmla="*/ 6585 h 10000"/>
              <a:gd name="connsiteX3-9159" fmla="*/ 5355 w 8995"/>
              <a:gd name="connsiteY3-9160" fmla="*/ 6293 h 10000"/>
              <a:gd name="connsiteX4-9161" fmla="*/ 5645 w 8995"/>
              <a:gd name="connsiteY4-9162" fmla="*/ 5716 h 10000"/>
              <a:gd name="connsiteX5-9163" fmla="*/ 5982 w 8995"/>
              <a:gd name="connsiteY5-9164" fmla="*/ 4848 h 10000"/>
              <a:gd name="connsiteX6-9165" fmla="*/ 6317 w 8995"/>
              <a:gd name="connsiteY6-9166" fmla="*/ 3998 h 10000"/>
              <a:gd name="connsiteX7-9167" fmla="*/ 6651 w 8995"/>
              <a:gd name="connsiteY7-9168" fmla="*/ 3129 h 10000"/>
              <a:gd name="connsiteX8-9169" fmla="*/ 6651 w 8995"/>
              <a:gd name="connsiteY8-9170" fmla="*/ 2268 h 10000"/>
              <a:gd name="connsiteX9-9171" fmla="*/ 6651 w 8995"/>
              <a:gd name="connsiteY9-9172" fmla="*/ 1399 h 10000"/>
              <a:gd name="connsiteX10-9173" fmla="*/ 6986 w 8995"/>
              <a:gd name="connsiteY10-9174" fmla="*/ 576 h 10000"/>
              <a:gd name="connsiteX11-9175" fmla="*/ 6986 w 8995"/>
              <a:gd name="connsiteY11-9176" fmla="*/ 286 h 10000"/>
              <a:gd name="connsiteX12-9177" fmla="*/ 7323 w 8995"/>
              <a:gd name="connsiteY12-9178" fmla="*/ 0 h 10000"/>
              <a:gd name="connsiteX13-9179" fmla="*/ 7323 w 8995"/>
              <a:gd name="connsiteY13-9180" fmla="*/ 0 h 10000"/>
              <a:gd name="connsiteX14-9181" fmla="*/ 7323 w 8995"/>
              <a:gd name="connsiteY14-9182" fmla="*/ 286 h 10000"/>
              <a:gd name="connsiteX15-9183" fmla="*/ 7323 w 8995"/>
              <a:gd name="connsiteY15-9184" fmla="*/ 576 h 10000"/>
              <a:gd name="connsiteX16-9185" fmla="*/ 7323 w 8995"/>
              <a:gd name="connsiteY16-9186" fmla="*/ 825 h 10000"/>
              <a:gd name="connsiteX17-9187" fmla="*/ 7654 w 8995"/>
              <a:gd name="connsiteY17-9188" fmla="*/ 1115 h 10000"/>
              <a:gd name="connsiteX18-9189" fmla="*/ 7654 w 8995"/>
              <a:gd name="connsiteY18-9190" fmla="*/ 1689 h 10000"/>
              <a:gd name="connsiteX19-9191" fmla="*/ 7654 w 8995"/>
              <a:gd name="connsiteY19-9192" fmla="*/ 2268 h 10000"/>
              <a:gd name="connsiteX20-9193" fmla="*/ 7992 w 8995"/>
              <a:gd name="connsiteY20-9194" fmla="*/ 2843 h 10000"/>
              <a:gd name="connsiteX21-9195" fmla="*/ 7992 w 8995"/>
              <a:gd name="connsiteY21-9196" fmla="*/ 4278 h 10000"/>
              <a:gd name="connsiteX22-9197" fmla="*/ 8325 w 8995"/>
              <a:gd name="connsiteY22-9198" fmla="*/ 5434 h 10000"/>
              <a:gd name="connsiteX23-9199" fmla="*/ 8660 w 8995"/>
              <a:gd name="connsiteY23-9200" fmla="*/ 6293 h 10000"/>
              <a:gd name="connsiteX24-9201" fmla="*/ 8995 w 8995"/>
              <a:gd name="connsiteY24-9202" fmla="*/ 6869 h 10000"/>
              <a:gd name="connsiteX25-9203" fmla="*/ 8995 w 8995"/>
              <a:gd name="connsiteY25-9204" fmla="*/ 7157 h 10000"/>
              <a:gd name="connsiteX26-9205" fmla="*/ 8995 w 8995"/>
              <a:gd name="connsiteY26-9206" fmla="*/ 7446 h 10000"/>
              <a:gd name="connsiteX27-9207" fmla="*/ 8995 w 8995"/>
              <a:gd name="connsiteY27-9208" fmla="*/ 7696 h 10000"/>
              <a:gd name="connsiteX28-9209" fmla="*/ 8660 w 8995"/>
              <a:gd name="connsiteY28-9210" fmla="*/ 7988 h 10000"/>
              <a:gd name="connsiteX29-9211" fmla="*/ 8325 w 8995"/>
              <a:gd name="connsiteY29-9212" fmla="*/ 8271 h 10000"/>
              <a:gd name="connsiteX30-9213" fmla="*/ 7992 w 8995"/>
              <a:gd name="connsiteY30-9214" fmla="*/ 8561 h 10000"/>
              <a:gd name="connsiteX31-9215" fmla="*/ 7323 w 8995"/>
              <a:gd name="connsiteY31-9216" fmla="*/ 8846 h 10000"/>
              <a:gd name="connsiteX32-9217" fmla="*/ 6651 w 8995"/>
              <a:gd name="connsiteY32-9218" fmla="*/ 9132 h 10000"/>
              <a:gd name="connsiteX33-9219" fmla="*/ 5355 w 8995"/>
              <a:gd name="connsiteY33-9220" fmla="*/ 9714 h 10000"/>
              <a:gd name="connsiteX34-9221" fmla="*/ 4018 w 8995"/>
              <a:gd name="connsiteY34-9222" fmla="*/ 10000 h 10000"/>
              <a:gd name="connsiteX35-9223" fmla="*/ 2676 w 8995"/>
              <a:gd name="connsiteY35-9224" fmla="*/ 10000 h 10000"/>
              <a:gd name="connsiteX36-9225" fmla="*/ 1673 w 8995"/>
              <a:gd name="connsiteY36-9226" fmla="*/ 10000 h 10000"/>
              <a:gd name="connsiteX37-9227" fmla="*/ 669 w 8995"/>
              <a:gd name="connsiteY37-9228" fmla="*/ 10000 h 10000"/>
              <a:gd name="connsiteX38-9229" fmla="*/ 0 w 8995"/>
              <a:gd name="connsiteY38-9230" fmla="*/ 10000 h 10000"/>
              <a:gd name="connsiteX0-9231" fmla="*/ 2979 w 9256"/>
              <a:gd name="connsiteY0-9232" fmla="*/ 7446 h 10000"/>
              <a:gd name="connsiteX1-9233" fmla="*/ 3723 w 9256"/>
              <a:gd name="connsiteY1-9234" fmla="*/ 7157 h 10000"/>
              <a:gd name="connsiteX2-9235" fmla="*/ 4837 w 9256"/>
              <a:gd name="connsiteY2-9236" fmla="*/ 6585 h 10000"/>
              <a:gd name="connsiteX3-9237" fmla="*/ 5209 w 9256"/>
              <a:gd name="connsiteY3-9238" fmla="*/ 6293 h 10000"/>
              <a:gd name="connsiteX4-9239" fmla="*/ 5532 w 9256"/>
              <a:gd name="connsiteY4-9240" fmla="*/ 5716 h 10000"/>
              <a:gd name="connsiteX5-9241" fmla="*/ 5906 w 9256"/>
              <a:gd name="connsiteY5-9242" fmla="*/ 4848 h 10000"/>
              <a:gd name="connsiteX6-9243" fmla="*/ 6279 w 9256"/>
              <a:gd name="connsiteY6-9244" fmla="*/ 3998 h 10000"/>
              <a:gd name="connsiteX7-9245" fmla="*/ 6650 w 9256"/>
              <a:gd name="connsiteY7-9246" fmla="*/ 3129 h 10000"/>
              <a:gd name="connsiteX8-9247" fmla="*/ 6650 w 9256"/>
              <a:gd name="connsiteY8-9248" fmla="*/ 2268 h 10000"/>
              <a:gd name="connsiteX9-9249" fmla="*/ 6650 w 9256"/>
              <a:gd name="connsiteY9-9250" fmla="*/ 1399 h 10000"/>
              <a:gd name="connsiteX10-9251" fmla="*/ 7023 w 9256"/>
              <a:gd name="connsiteY10-9252" fmla="*/ 576 h 10000"/>
              <a:gd name="connsiteX11-9253" fmla="*/ 7023 w 9256"/>
              <a:gd name="connsiteY11-9254" fmla="*/ 286 h 10000"/>
              <a:gd name="connsiteX12-9255" fmla="*/ 7397 w 9256"/>
              <a:gd name="connsiteY12-9256" fmla="*/ 0 h 10000"/>
              <a:gd name="connsiteX13-9257" fmla="*/ 7397 w 9256"/>
              <a:gd name="connsiteY13-9258" fmla="*/ 0 h 10000"/>
              <a:gd name="connsiteX14-9259" fmla="*/ 7397 w 9256"/>
              <a:gd name="connsiteY14-9260" fmla="*/ 286 h 10000"/>
              <a:gd name="connsiteX15-9261" fmla="*/ 7397 w 9256"/>
              <a:gd name="connsiteY15-9262" fmla="*/ 576 h 10000"/>
              <a:gd name="connsiteX16-9263" fmla="*/ 7397 w 9256"/>
              <a:gd name="connsiteY16-9264" fmla="*/ 825 h 10000"/>
              <a:gd name="connsiteX17-9265" fmla="*/ 7765 w 9256"/>
              <a:gd name="connsiteY17-9266" fmla="*/ 1115 h 10000"/>
              <a:gd name="connsiteX18-9267" fmla="*/ 7765 w 9256"/>
              <a:gd name="connsiteY18-9268" fmla="*/ 1689 h 10000"/>
              <a:gd name="connsiteX19-9269" fmla="*/ 7765 w 9256"/>
              <a:gd name="connsiteY19-9270" fmla="*/ 2268 h 10000"/>
              <a:gd name="connsiteX20-9271" fmla="*/ 8141 w 9256"/>
              <a:gd name="connsiteY20-9272" fmla="*/ 2843 h 10000"/>
              <a:gd name="connsiteX21-9273" fmla="*/ 8141 w 9256"/>
              <a:gd name="connsiteY21-9274" fmla="*/ 4278 h 10000"/>
              <a:gd name="connsiteX22-9275" fmla="*/ 8511 w 9256"/>
              <a:gd name="connsiteY22-9276" fmla="*/ 5434 h 10000"/>
              <a:gd name="connsiteX23-9277" fmla="*/ 8884 w 9256"/>
              <a:gd name="connsiteY23-9278" fmla="*/ 6293 h 10000"/>
              <a:gd name="connsiteX24-9279" fmla="*/ 9256 w 9256"/>
              <a:gd name="connsiteY24-9280" fmla="*/ 6869 h 10000"/>
              <a:gd name="connsiteX25-9281" fmla="*/ 9256 w 9256"/>
              <a:gd name="connsiteY25-9282" fmla="*/ 7157 h 10000"/>
              <a:gd name="connsiteX26-9283" fmla="*/ 9256 w 9256"/>
              <a:gd name="connsiteY26-9284" fmla="*/ 7446 h 10000"/>
              <a:gd name="connsiteX27-9285" fmla="*/ 9256 w 9256"/>
              <a:gd name="connsiteY27-9286" fmla="*/ 7696 h 10000"/>
              <a:gd name="connsiteX28-9287" fmla="*/ 8884 w 9256"/>
              <a:gd name="connsiteY28-9288" fmla="*/ 7988 h 10000"/>
              <a:gd name="connsiteX29-9289" fmla="*/ 8511 w 9256"/>
              <a:gd name="connsiteY29-9290" fmla="*/ 8271 h 10000"/>
              <a:gd name="connsiteX30-9291" fmla="*/ 8141 w 9256"/>
              <a:gd name="connsiteY30-9292" fmla="*/ 8561 h 10000"/>
              <a:gd name="connsiteX31-9293" fmla="*/ 7397 w 9256"/>
              <a:gd name="connsiteY31-9294" fmla="*/ 8846 h 10000"/>
              <a:gd name="connsiteX32-9295" fmla="*/ 6650 w 9256"/>
              <a:gd name="connsiteY32-9296" fmla="*/ 9132 h 10000"/>
              <a:gd name="connsiteX33-9297" fmla="*/ 5209 w 9256"/>
              <a:gd name="connsiteY33-9298" fmla="*/ 9714 h 10000"/>
              <a:gd name="connsiteX34-9299" fmla="*/ 3723 w 9256"/>
              <a:gd name="connsiteY34-9300" fmla="*/ 10000 h 10000"/>
              <a:gd name="connsiteX35-9301" fmla="*/ 2231 w 9256"/>
              <a:gd name="connsiteY35-9302" fmla="*/ 10000 h 10000"/>
              <a:gd name="connsiteX36-9303" fmla="*/ 1116 w 9256"/>
              <a:gd name="connsiteY36-9304" fmla="*/ 10000 h 10000"/>
              <a:gd name="connsiteX37-9305" fmla="*/ 0 w 9256"/>
              <a:gd name="connsiteY37-9306" fmla="*/ 10000 h 10000"/>
              <a:gd name="connsiteX0-9307" fmla="*/ 2012 w 8794"/>
              <a:gd name="connsiteY0-9308" fmla="*/ 7446 h 10000"/>
              <a:gd name="connsiteX1-9309" fmla="*/ 2816 w 8794"/>
              <a:gd name="connsiteY1-9310" fmla="*/ 7157 h 10000"/>
              <a:gd name="connsiteX2-9311" fmla="*/ 4020 w 8794"/>
              <a:gd name="connsiteY2-9312" fmla="*/ 6585 h 10000"/>
              <a:gd name="connsiteX3-9313" fmla="*/ 4422 w 8794"/>
              <a:gd name="connsiteY3-9314" fmla="*/ 6293 h 10000"/>
              <a:gd name="connsiteX4-9315" fmla="*/ 4771 w 8794"/>
              <a:gd name="connsiteY4-9316" fmla="*/ 5716 h 10000"/>
              <a:gd name="connsiteX5-9317" fmla="*/ 5175 w 8794"/>
              <a:gd name="connsiteY5-9318" fmla="*/ 4848 h 10000"/>
              <a:gd name="connsiteX6-9319" fmla="*/ 5578 w 8794"/>
              <a:gd name="connsiteY6-9320" fmla="*/ 3998 h 10000"/>
              <a:gd name="connsiteX7-9321" fmla="*/ 5979 w 8794"/>
              <a:gd name="connsiteY7-9322" fmla="*/ 3129 h 10000"/>
              <a:gd name="connsiteX8-9323" fmla="*/ 5979 w 8794"/>
              <a:gd name="connsiteY8-9324" fmla="*/ 2268 h 10000"/>
              <a:gd name="connsiteX9-9325" fmla="*/ 5979 w 8794"/>
              <a:gd name="connsiteY9-9326" fmla="*/ 1399 h 10000"/>
              <a:gd name="connsiteX10-9327" fmla="*/ 6382 w 8794"/>
              <a:gd name="connsiteY10-9328" fmla="*/ 576 h 10000"/>
              <a:gd name="connsiteX11-9329" fmla="*/ 6382 w 8794"/>
              <a:gd name="connsiteY11-9330" fmla="*/ 286 h 10000"/>
              <a:gd name="connsiteX12-9331" fmla="*/ 6786 w 8794"/>
              <a:gd name="connsiteY12-9332" fmla="*/ 0 h 10000"/>
              <a:gd name="connsiteX13-9333" fmla="*/ 6786 w 8794"/>
              <a:gd name="connsiteY13-9334" fmla="*/ 0 h 10000"/>
              <a:gd name="connsiteX14-9335" fmla="*/ 6786 w 8794"/>
              <a:gd name="connsiteY14-9336" fmla="*/ 286 h 10000"/>
              <a:gd name="connsiteX15-9337" fmla="*/ 6786 w 8794"/>
              <a:gd name="connsiteY15-9338" fmla="*/ 576 h 10000"/>
              <a:gd name="connsiteX16-9339" fmla="*/ 6786 w 8794"/>
              <a:gd name="connsiteY16-9340" fmla="*/ 825 h 10000"/>
              <a:gd name="connsiteX17-9341" fmla="*/ 7183 w 8794"/>
              <a:gd name="connsiteY17-9342" fmla="*/ 1115 h 10000"/>
              <a:gd name="connsiteX18-9343" fmla="*/ 7183 w 8794"/>
              <a:gd name="connsiteY18-9344" fmla="*/ 1689 h 10000"/>
              <a:gd name="connsiteX19-9345" fmla="*/ 7183 w 8794"/>
              <a:gd name="connsiteY19-9346" fmla="*/ 2268 h 10000"/>
              <a:gd name="connsiteX20-9347" fmla="*/ 7589 w 8794"/>
              <a:gd name="connsiteY20-9348" fmla="*/ 2843 h 10000"/>
              <a:gd name="connsiteX21-9349" fmla="*/ 7589 w 8794"/>
              <a:gd name="connsiteY21-9350" fmla="*/ 4278 h 10000"/>
              <a:gd name="connsiteX22-9351" fmla="*/ 7989 w 8794"/>
              <a:gd name="connsiteY22-9352" fmla="*/ 5434 h 10000"/>
              <a:gd name="connsiteX23-9353" fmla="*/ 8392 w 8794"/>
              <a:gd name="connsiteY23-9354" fmla="*/ 6293 h 10000"/>
              <a:gd name="connsiteX24-9355" fmla="*/ 8794 w 8794"/>
              <a:gd name="connsiteY24-9356" fmla="*/ 6869 h 10000"/>
              <a:gd name="connsiteX25-9357" fmla="*/ 8794 w 8794"/>
              <a:gd name="connsiteY25-9358" fmla="*/ 7157 h 10000"/>
              <a:gd name="connsiteX26-9359" fmla="*/ 8794 w 8794"/>
              <a:gd name="connsiteY26-9360" fmla="*/ 7446 h 10000"/>
              <a:gd name="connsiteX27-9361" fmla="*/ 8794 w 8794"/>
              <a:gd name="connsiteY27-9362" fmla="*/ 7696 h 10000"/>
              <a:gd name="connsiteX28-9363" fmla="*/ 8392 w 8794"/>
              <a:gd name="connsiteY28-9364" fmla="*/ 7988 h 10000"/>
              <a:gd name="connsiteX29-9365" fmla="*/ 7989 w 8794"/>
              <a:gd name="connsiteY29-9366" fmla="*/ 8271 h 10000"/>
              <a:gd name="connsiteX30-9367" fmla="*/ 7589 w 8794"/>
              <a:gd name="connsiteY30-9368" fmla="*/ 8561 h 10000"/>
              <a:gd name="connsiteX31-9369" fmla="*/ 6786 w 8794"/>
              <a:gd name="connsiteY31-9370" fmla="*/ 8846 h 10000"/>
              <a:gd name="connsiteX32-9371" fmla="*/ 5979 w 8794"/>
              <a:gd name="connsiteY32-9372" fmla="*/ 9132 h 10000"/>
              <a:gd name="connsiteX33-9373" fmla="*/ 4422 w 8794"/>
              <a:gd name="connsiteY33-9374" fmla="*/ 9714 h 10000"/>
              <a:gd name="connsiteX34-9375" fmla="*/ 2816 w 8794"/>
              <a:gd name="connsiteY34-9376" fmla="*/ 10000 h 10000"/>
              <a:gd name="connsiteX35-9377" fmla="*/ 1204 w 8794"/>
              <a:gd name="connsiteY35-9378" fmla="*/ 10000 h 10000"/>
              <a:gd name="connsiteX36-9379" fmla="*/ 0 w 8794"/>
              <a:gd name="connsiteY36-9380" fmla="*/ 10000 h 10000"/>
              <a:gd name="connsiteX0-9381" fmla="*/ 919 w 8631"/>
              <a:gd name="connsiteY0-9382" fmla="*/ 7446 h 10000"/>
              <a:gd name="connsiteX1-9383" fmla="*/ 1833 w 8631"/>
              <a:gd name="connsiteY1-9384" fmla="*/ 7157 h 10000"/>
              <a:gd name="connsiteX2-9385" fmla="*/ 3202 w 8631"/>
              <a:gd name="connsiteY2-9386" fmla="*/ 6585 h 10000"/>
              <a:gd name="connsiteX3-9387" fmla="*/ 3659 w 8631"/>
              <a:gd name="connsiteY3-9388" fmla="*/ 6293 h 10000"/>
              <a:gd name="connsiteX4-9389" fmla="*/ 4056 w 8631"/>
              <a:gd name="connsiteY4-9390" fmla="*/ 5716 h 10000"/>
              <a:gd name="connsiteX5-9391" fmla="*/ 4516 w 8631"/>
              <a:gd name="connsiteY5-9392" fmla="*/ 4848 h 10000"/>
              <a:gd name="connsiteX6-9393" fmla="*/ 4974 w 8631"/>
              <a:gd name="connsiteY6-9394" fmla="*/ 3998 h 10000"/>
              <a:gd name="connsiteX7-9395" fmla="*/ 5430 w 8631"/>
              <a:gd name="connsiteY7-9396" fmla="*/ 3129 h 10000"/>
              <a:gd name="connsiteX8-9397" fmla="*/ 5430 w 8631"/>
              <a:gd name="connsiteY8-9398" fmla="*/ 2268 h 10000"/>
              <a:gd name="connsiteX9-9399" fmla="*/ 5430 w 8631"/>
              <a:gd name="connsiteY9-9400" fmla="*/ 1399 h 10000"/>
              <a:gd name="connsiteX10-9401" fmla="*/ 5888 w 8631"/>
              <a:gd name="connsiteY10-9402" fmla="*/ 576 h 10000"/>
              <a:gd name="connsiteX11-9403" fmla="*/ 5888 w 8631"/>
              <a:gd name="connsiteY11-9404" fmla="*/ 286 h 10000"/>
              <a:gd name="connsiteX12-9405" fmla="*/ 6348 w 8631"/>
              <a:gd name="connsiteY12-9406" fmla="*/ 0 h 10000"/>
              <a:gd name="connsiteX13-9407" fmla="*/ 6348 w 8631"/>
              <a:gd name="connsiteY13-9408" fmla="*/ 0 h 10000"/>
              <a:gd name="connsiteX14-9409" fmla="*/ 6348 w 8631"/>
              <a:gd name="connsiteY14-9410" fmla="*/ 286 h 10000"/>
              <a:gd name="connsiteX15-9411" fmla="*/ 6348 w 8631"/>
              <a:gd name="connsiteY15-9412" fmla="*/ 576 h 10000"/>
              <a:gd name="connsiteX16-9413" fmla="*/ 6348 w 8631"/>
              <a:gd name="connsiteY16-9414" fmla="*/ 825 h 10000"/>
              <a:gd name="connsiteX17-9415" fmla="*/ 6799 w 8631"/>
              <a:gd name="connsiteY17-9416" fmla="*/ 1115 h 10000"/>
              <a:gd name="connsiteX18-9417" fmla="*/ 6799 w 8631"/>
              <a:gd name="connsiteY18-9418" fmla="*/ 1689 h 10000"/>
              <a:gd name="connsiteX19-9419" fmla="*/ 6799 w 8631"/>
              <a:gd name="connsiteY19-9420" fmla="*/ 2268 h 10000"/>
              <a:gd name="connsiteX20-9421" fmla="*/ 7261 w 8631"/>
              <a:gd name="connsiteY20-9422" fmla="*/ 2843 h 10000"/>
              <a:gd name="connsiteX21-9423" fmla="*/ 7261 w 8631"/>
              <a:gd name="connsiteY21-9424" fmla="*/ 4278 h 10000"/>
              <a:gd name="connsiteX22-9425" fmla="*/ 7716 w 8631"/>
              <a:gd name="connsiteY22-9426" fmla="*/ 5434 h 10000"/>
              <a:gd name="connsiteX23-9427" fmla="*/ 8174 w 8631"/>
              <a:gd name="connsiteY23-9428" fmla="*/ 6293 h 10000"/>
              <a:gd name="connsiteX24-9429" fmla="*/ 8631 w 8631"/>
              <a:gd name="connsiteY24-9430" fmla="*/ 6869 h 10000"/>
              <a:gd name="connsiteX25-9431" fmla="*/ 8631 w 8631"/>
              <a:gd name="connsiteY25-9432" fmla="*/ 7157 h 10000"/>
              <a:gd name="connsiteX26-9433" fmla="*/ 8631 w 8631"/>
              <a:gd name="connsiteY26-9434" fmla="*/ 7446 h 10000"/>
              <a:gd name="connsiteX27-9435" fmla="*/ 8631 w 8631"/>
              <a:gd name="connsiteY27-9436" fmla="*/ 7696 h 10000"/>
              <a:gd name="connsiteX28-9437" fmla="*/ 8174 w 8631"/>
              <a:gd name="connsiteY28-9438" fmla="*/ 7988 h 10000"/>
              <a:gd name="connsiteX29-9439" fmla="*/ 7716 w 8631"/>
              <a:gd name="connsiteY29-9440" fmla="*/ 8271 h 10000"/>
              <a:gd name="connsiteX30-9441" fmla="*/ 7261 w 8631"/>
              <a:gd name="connsiteY30-9442" fmla="*/ 8561 h 10000"/>
              <a:gd name="connsiteX31-9443" fmla="*/ 6348 w 8631"/>
              <a:gd name="connsiteY31-9444" fmla="*/ 8846 h 10000"/>
              <a:gd name="connsiteX32-9445" fmla="*/ 5430 w 8631"/>
              <a:gd name="connsiteY32-9446" fmla="*/ 9132 h 10000"/>
              <a:gd name="connsiteX33-9447" fmla="*/ 3659 w 8631"/>
              <a:gd name="connsiteY33-9448" fmla="*/ 9714 h 10000"/>
              <a:gd name="connsiteX34-9449" fmla="*/ 1833 w 8631"/>
              <a:gd name="connsiteY34-9450" fmla="*/ 10000 h 10000"/>
              <a:gd name="connsiteX35-9451" fmla="*/ 0 w 8631"/>
              <a:gd name="connsiteY35-9452" fmla="*/ 10000 h 10000"/>
              <a:gd name="connsiteX0-9453" fmla="*/ 0 w 8935"/>
              <a:gd name="connsiteY0-9454" fmla="*/ 7446 h 10000"/>
              <a:gd name="connsiteX1-9455" fmla="*/ 1059 w 8935"/>
              <a:gd name="connsiteY1-9456" fmla="*/ 7157 h 10000"/>
              <a:gd name="connsiteX2-9457" fmla="*/ 2645 w 8935"/>
              <a:gd name="connsiteY2-9458" fmla="*/ 6585 h 10000"/>
              <a:gd name="connsiteX3-9459" fmla="*/ 3174 w 8935"/>
              <a:gd name="connsiteY3-9460" fmla="*/ 6293 h 10000"/>
              <a:gd name="connsiteX4-9461" fmla="*/ 3634 w 8935"/>
              <a:gd name="connsiteY4-9462" fmla="*/ 5716 h 10000"/>
              <a:gd name="connsiteX5-9463" fmla="*/ 4167 w 8935"/>
              <a:gd name="connsiteY5-9464" fmla="*/ 4848 h 10000"/>
              <a:gd name="connsiteX6-9465" fmla="*/ 4698 w 8935"/>
              <a:gd name="connsiteY6-9466" fmla="*/ 3998 h 10000"/>
              <a:gd name="connsiteX7-9467" fmla="*/ 5226 w 8935"/>
              <a:gd name="connsiteY7-9468" fmla="*/ 3129 h 10000"/>
              <a:gd name="connsiteX8-9469" fmla="*/ 5226 w 8935"/>
              <a:gd name="connsiteY8-9470" fmla="*/ 2268 h 10000"/>
              <a:gd name="connsiteX9-9471" fmla="*/ 5226 w 8935"/>
              <a:gd name="connsiteY9-9472" fmla="*/ 1399 h 10000"/>
              <a:gd name="connsiteX10-9473" fmla="*/ 5757 w 8935"/>
              <a:gd name="connsiteY10-9474" fmla="*/ 576 h 10000"/>
              <a:gd name="connsiteX11-9475" fmla="*/ 5757 w 8935"/>
              <a:gd name="connsiteY11-9476" fmla="*/ 286 h 10000"/>
              <a:gd name="connsiteX12-9477" fmla="*/ 6290 w 8935"/>
              <a:gd name="connsiteY12-9478" fmla="*/ 0 h 10000"/>
              <a:gd name="connsiteX13-9479" fmla="*/ 6290 w 8935"/>
              <a:gd name="connsiteY13-9480" fmla="*/ 0 h 10000"/>
              <a:gd name="connsiteX14-9481" fmla="*/ 6290 w 8935"/>
              <a:gd name="connsiteY14-9482" fmla="*/ 286 h 10000"/>
              <a:gd name="connsiteX15-9483" fmla="*/ 6290 w 8935"/>
              <a:gd name="connsiteY15-9484" fmla="*/ 576 h 10000"/>
              <a:gd name="connsiteX16-9485" fmla="*/ 6290 w 8935"/>
              <a:gd name="connsiteY16-9486" fmla="*/ 825 h 10000"/>
              <a:gd name="connsiteX17-9487" fmla="*/ 6812 w 8935"/>
              <a:gd name="connsiteY17-9488" fmla="*/ 1115 h 10000"/>
              <a:gd name="connsiteX18-9489" fmla="*/ 6812 w 8935"/>
              <a:gd name="connsiteY18-9490" fmla="*/ 1689 h 10000"/>
              <a:gd name="connsiteX19-9491" fmla="*/ 6812 w 8935"/>
              <a:gd name="connsiteY19-9492" fmla="*/ 2268 h 10000"/>
              <a:gd name="connsiteX20-9493" fmla="*/ 7348 w 8935"/>
              <a:gd name="connsiteY20-9494" fmla="*/ 2843 h 10000"/>
              <a:gd name="connsiteX21-9495" fmla="*/ 7348 w 8935"/>
              <a:gd name="connsiteY21-9496" fmla="*/ 4278 h 10000"/>
              <a:gd name="connsiteX22-9497" fmla="*/ 7875 w 8935"/>
              <a:gd name="connsiteY22-9498" fmla="*/ 5434 h 10000"/>
              <a:gd name="connsiteX23-9499" fmla="*/ 8406 w 8935"/>
              <a:gd name="connsiteY23-9500" fmla="*/ 6293 h 10000"/>
              <a:gd name="connsiteX24-9501" fmla="*/ 8935 w 8935"/>
              <a:gd name="connsiteY24-9502" fmla="*/ 6869 h 10000"/>
              <a:gd name="connsiteX25-9503" fmla="*/ 8935 w 8935"/>
              <a:gd name="connsiteY25-9504" fmla="*/ 7157 h 10000"/>
              <a:gd name="connsiteX26-9505" fmla="*/ 8935 w 8935"/>
              <a:gd name="connsiteY26-9506" fmla="*/ 7446 h 10000"/>
              <a:gd name="connsiteX27-9507" fmla="*/ 8935 w 8935"/>
              <a:gd name="connsiteY27-9508" fmla="*/ 7696 h 10000"/>
              <a:gd name="connsiteX28-9509" fmla="*/ 8406 w 8935"/>
              <a:gd name="connsiteY28-9510" fmla="*/ 7988 h 10000"/>
              <a:gd name="connsiteX29-9511" fmla="*/ 7875 w 8935"/>
              <a:gd name="connsiteY29-9512" fmla="*/ 8271 h 10000"/>
              <a:gd name="connsiteX30-9513" fmla="*/ 7348 w 8935"/>
              <a:gd name="connsiteY30-9514" fmla="*/ 8561 h 10000"/>
              <a:gd name="connsiteX31-9515" fmla="*/ 6290 w 8935"/>
              <a:gd name="connsiteY31-9516" fmla="*/ 8846 h 10000"/>
              <a:gd name="connsiteX32-9517" fmla="*/ 5226 w 8935"/>
              <a:gd name="connsiteY32-9518" fmla="*/ 9132 h 10000"/>
              <a:gd name="connsiteX33-9519" fmla="*/ 3174 w 8935"/>
              <a:gd name="connsiteY33-9520" fmla="*/ 9714 h 10000"/>
              <a:gd name="connsiteX34-9521" fmla="*/ 1059 w 8935"/>
              <a:gd name="connsiteY34-9522" fmla="*/ 10000 h 10000"/>
              <a:gd name="connsiteX0-9523" fmla="*/ 0 w 10000"/>
              <a:gd name="connsiteY0-9524" fmla="*/ 7446 h 9714"/>
              <a:gd name="connsiteX1-9525" fmla="*/ 1185 w 10000"/>
              <a:gd name="connsiteY1-9526" fmla="*/ 7157 h 9714"/>
              <a:gd name="connsiteX2-9527" fmla="*/ 2960 w 10000"/>
              <a:gd name="connsiteY2-9528" fmla="*/ 6585 h 9714"/>
              <a:gd name="connsiteX3-9529" fmla="*/ 3552 w 10000"/>
              <a:gd name="connsiteY3-9530" fmla="*/ 6293 h 9714"/>
              <a:gd name="connsiteX4-9531" fmla="*/ 4067 w 10000"/>
              <a:gd name="connsiteY4-9532" fmla="*/ 5716 h 9714"/>
              <a:gd name="connsiteX5-9533" fmla="*/ 4664 w 10000"/>
              <a:gd name="connsiteY5-9534" fmla="*/ 4848 h 9714"/>
              <a:gd name="connsiteX6-9535" fmla="*/ 5258 w 10000"/>
              <a:gd name="connsiteY6-9536" fmla="*/ 3998 h 9714"/>
              <a:gd name="connsiteX7-9537" fmla="*/ 5849 w 10000"/>
              <a:gd name="connsiteY7-9538" fmla="*/ 3129 h 9714"/>
              <a:gd name="connsiteX8-9539" fmla="*/ 5849 w 10000"/>
              <a:gd name="connsiteY8-9540" fmla="*/ 2268 h 9714"/>
              <a:gd name="connsiteX9-9541" fmla="*/ 5849 w 10000"/>
              <a:gd name="connsiteY9-9542" fmla="*/ 1399 h 9714"/>
              <a:gd name="connsiteX10-9543" fmla="*/ 6443 w 10000"/>
              <a:gd name="connsiteY10-9544" fmla="*/ 576 h 9714"/>
              <a:gd name="connsiteX11-9545" fmla="*/ 6443 w 10000"/>
              <a:gd name="connsiteY11-9546" fmla="*/ 286 h 9714"/>
              <a:gd name="connsiteX12-9547" fmla="*/ 7040 w 10000"/>
              <a:gd name="connsiteY12-9548" fmla="*/ 0 h 9714"/>
              <a:gd name="connsiteX13-9549" fmla="*/ 7040 w 10000"/>
              <a:gd name="connsiteY13-9550" fmla="*/ 0 h 9714"/>
              <a:gd name="connsiteX14-9551" fmla="*/ 7040 w 10000"/>
              <a:gd name="connsiteY14-9552" fmla="*/ 286 h 9714"/>
              <a:gd name="connsiteX15-9553" fmla="*/ 7040 w 10000"/>
              <a:gd name="connsiteY15-9554" fmla="*/ 576 h 9714"/>
              <a:gd name="connsiteX16-9555" fmla="*/ 7040 w 10000"/>
              <a:gd name="connsiteY16-9556" fmla="*/ 825 h 9714"/>
              <a:gd name="connsiteX17-9557" fmla="*/ 7624 w 10000"/>
              <a:gd name="connsiteY17-9558" fmla="*/ 1115 h 9714"/>
              <a:gd name="connsiteX18-9559" fmla="*/ 7624 w 10000"/>
              <a:gd name="connsiteY18-9560" fmla="*/ 1689 h 9714"/>
              <a:gd name="connsiteX19-9561" fmla="*/ 7624 w 10000"/>
              <a:gd name="connsiteY19-9562" fmla="*/ 2268 h 9714"/>
              <a:gd name="connsiteX20-9563" fmla="*/ 8224 w 10000"/>
              <a:gd name="connsiteY20-9564" fmla="*/ 2843 h 9714"/>
              <a:gd name="connsiteX21-9565" fmla="*/ 8224 w 10000"/>
              <a:gd name="connsiteY21-9566" fmla="*/ 4278 h 9714"/>
              <a:gd name="connsiteX22-9567" fmla="*/ 8814 w 10000"/>
              <a:gd name="connsiteY22-9568" fmla="*/ 5434 h 9714"/>
              <a:gd name="connsiteX23-9569" fmla="*/ 9408 w 10000"/>
              <a:gd name="connsiteY23-9570" fmla="*/ 6293 h 9714"/>
              <a:gd name="connsiteX24-9571" fmla="*/ 10000 w 10000"/>
              <a:gd name="connsiteY24-9572" fmla="*/ 6869 h 9714"/>
              <a:gd name="connsiteX25-9573" fmla="*/ 10000 w 10000"/>
              <a:gd name="connsiteY25-9574" fmla="*/ 7157 h 9714"/>
              <a:gd name="connsiteX26-9575" fmla="*/ 10000 w 10000"/>
              <a:gd name="connsiteY26-9576" fmla="*/ 7446 h 9714"/>
              <a:gd name="connsiteX27-9577" fmla="*/ 10000 w 10000"/>
              <a:gd name="connsiteY27-9578" fmla="*/ 7696 h 9714"/>
              <a:gd name="connsiteX28-9579" fmla="*/ 9408 w 10000"/>
              <a:gd name="connsiteY28-9580" fmla="*/ 7988 h 9714"/>
              <a:gd name="connsiteX29-9581" fmla="*/ 8814 w 10000"/>
              <a:gd name="connsiteY29-9582" fmla="*/ 8271 h 9714"/>
              <a:gd name="connsiteX30-9583" fmla="*/ 8224 w 10000"/>
              <a:gd name="connsiteY30-9584" fmla="*/ 8561 h 9714"/>
              <a:gd name="connsiteX31-9585" fmla="*/ 7040 w 10000"/>
              <a:gd name="connsiteY31-9586" fmla="*/ 8846 h 9714"/>
              <a:gd name="connsiteX32-9587" fmla="*/ 5849 w 10000"/>
              <a:gd name="connsiteY32-9588" fmla="*/ 9132 h 9714"/>
              <a:gd name="connsiteX33-9589" fmla="*/ 3552 w 10000"/>
              <a:gd name="connsiteY33-9590" fmla="*/ 9714 h 9714"/>
              <a:gd name="connsiteX0-9591" fmla="*/ 0 w 10000"/>
              <a:gd name="connsiteY0-9592" fmla="*/ 7665 h 9401"/>
              <a:gd name="connsiteX1-9593" fmla="*/ 1185 w 10000"/>
              <a:gd name="connsiteY1-9594" fmla="*/ 7368 h 9401"/>
              <a:gd name="connsiteX2-9595" fmla="*/ 2960 w 10000"/>
              <a:gd name="connsiteY2-9596" fmla="*/ 6779 h 9401"/>
              <a:gd name="connsiteX3-9597" fmla="*/ 3552 w 10000"/>
              <a:gd name="connsiteY3-9598" fmla="*/ 6478 h 9401"/>
              <a:gd name="connsiteX4-9599" fmla="*/ 4067 w 10000"/>
              <a:gd name="connsiteY4-9600" fmla="*/ 5884 h 9401"/>
              <a:gd name="connsiteX5-9601" fmla="*/ 4664 w 10000"/>
              <a:gd name="connsiteY5-9602" fmla="*/ 4991 h 9401"/>
              <a:gd name="connsiteX6-9603" fmla="*/ 5258 w 10000"/>
              <a:gd name="connsiteY6-9604" fmla="*/ 4116 h 9401"/>
              <a:gd name="connsiteX7-9605" fmla="*/ 5849 w 10000"/>
              <a:gd name="connsiteY7-9606" fmla="*/ 3221 h 9401"/>
              <a:gd name="connsiteX8-9607" fmla="*/ 5849 w 10000"/>
              <a:gd name="connsiteY8-9608" fmla="*/ 2335 h 9401"/>
              <a:gd name="connsiteX9-9609" fmla="*/ 5849 w 10000"/>
              <a:gd name="connsiteY9-9610" fmla="*/ 1440 h 9401"/>
              <a:gd name="connsiteX10-9611" fmla="*/ 6443 w 10000"/>
              <a:gd name="connsiteY10-9612" fmla="*/ 593 h 9401"/>
              <a:gd name="connsiteX11-9613" fmla="*/ 6443 w 10000"/>
              <a:gd name="connsiteY11-9614" fmla="*/ 294 h 9401"/>
              <a:gd name="connsiteX12-9615" fmla="*/ 7040 w 10000"/>
              <a:gd name="connsiteY12-9616" fmla="*/ 0 h 9401"/>
              <a:gd name="connsiteX13-9617" fmla="*/ 7040 w 10000"/>
              <a:gd name="connsiteY13-9618" fmla="*/ 0 h 9401"/>
              <a:gd name="connsiteX14-9619" fmla="*/ 7040 w 10000"/>
              <a:gd name="connsiteY14-9620" fmla="*/ 294 h 9401"/>
              <a:gd name="connsiteX15-9621" fmla="*/ 7040 w 10000"/>
              <a:gd name="connsiteY15-9622" fmla="*/ 593 h 9401"/>
              <a:gd name="connsiteX16-9623" fmla="*/ 7040 w 10000"/>
              <a:gd name="connsiteY16-9624" fmla="*/ 849 h 9401"/>
              <a:gd name="connsiteX17-9625" fmla="*/ 7624 w 10000"/>
              <a:gd name="connsiteY17-9626" fmla="*/ 1148 h 9401"/>
              <a:gd name="connsiteX18-9627" fmla="*/ 7624 w 10000"/>
              <a:gd name="connsiteY18-9628" fmla="*/ 1739 h 9401"/>
              <a:gd name="connsiteX19-9629" fmla="*/ 7624 w 10000"/>
              <a:gd name="connsiteY19-9630" fmla="*/ 2335 h 9401"/>
              <a:gd name="connsiteX20-9631" fmla="*/ 8224 w 10000"/>
              <a:gd name="connsiteY20-9632" fmla="*/ 2927 h 9401"/>
              <a:gd name="connsiteX21-9633" fmla="*/ 8224 w 10000"/>
              <a:gd name="connsiteY21-9634" fmla="*/ 4404 h 9401"/>
              <a:gd name="connsiteX22-9635" fmla="*/ 8814 w 10000"/>
              <a:gd name="connsiteY22-9636" fmla="*/ 5594 h 9401"/>
              <a:gd name="connsiteX23-9637" fmla="*/ 9408 w 10000"/>
              <a:gd name="connsiteY23-9638" fmla="*/ 6478 h 9401"/>
              <a:gd name="connsiteX24-9639" fmla="*/ 10000 w 10000"/>
              <a:gd name="connsiteY24-9640" fmla="*/ 7071 h 9401"/>
              <a:gd name="connsiteX25-9641" fmla="*/ 10000 w 10000"/>
              <a:gd name="connsiteY25-9642" fmla="*/ 7368 h 9401"/>
              <a:gd name="connsiteX26-9643" fmla="*/ 10000 w 10000"/>
              <a:gd name="connsiteY26-9644" fmla="*/ 7665 h 9401"/>
              <a:gd name="connsiteX27-9645" fmla="*/ 10000 w 10000"/>
              <a:gd name="connsiteY27-9646" fmla="*/ 7923 h 9401"/>
              <a:gd name="connsiteX28-9647" fmla="*/ 9408 w 10000"/>
              <a:gd name="connsiteY28-9648" fmla="*/ 8223 h 9401"/>
              <a:gd name="connsiteX29-9649" fmla="*/ 8814 w 10000"/>
              <a:gd name="connsiteY29-9650" fmla="*/ 8515 h 9401"/>
              <a:gd name="connsiteX30-9651" fmla="*/ 8224 w 10000"/>
              <a:gd name="connsiteY30-9652" fmla="*/ 8813 h 9401"/>
              <a:gd name="connsiteX31-9653" fmla="*/ 7040 w 10000"/>
              <a:gd name="connsiteY31-9654" fmla="*/ 9106 h 9401"/>
              <a:gd name="connsiteX32-9655" fmla="*/ 5849 w 10000"/>
              <a:gd name="connsiteY32-9656" fmla="*/ 9401 h 9401"/>
              <a:gd name="connsiteX0-9657" fmla="*/ 0 w 8815"/>
              <a:gd name="connsiteY0-9658" fmla="*/ 7837 h 10000"/>
              <a:gd name="connsiteX1-9659" fmla="*/ 1775 w 8815"/>
              <a:gd name="connsiteY1-9660" fmla="*/ 7211 h 10000"/>
              <a:gd name="connsiteX2-9661" fmla="*/ 2367 w 8815"/>
              <a:gd name="connsiteY2-9662" fmla="*/ 6891 h 10000"/>
              <a:gd name="connsiteX3-9663" fmla="*/ 2882 w 8815"/>
              <a:gd name="connsiteY3-9664" fmla="*/ 6259 h 10000"/>
              <a:gd name="connsiteX4-9665" fmla="*/ 3479 w 8815"/>
              <a:gd name="connsiteY4-9666" fmla="*/ 5309 h 10000"/>
              <a:gd name="connsiteX5-9667" fmla="*/ 4073 w 8815"/>
              <a:gd name="connsiteY5-9668" fmla="*/ 4378 h 10000"/>
              <a:gd name="connsiteX6-9669" fmla="*/ 4664 w 8815"/>
              <a:gd name="connsiteY6-9670" fmla="*/ 3426 h 10000"/>
              <a:gd name="connsiteX7-9671" fmla="*/ 4664 w 8815"/>
              <a:gd name="connsiteY7-9672" fmla="*/ 2484 h 10000"/>
              <a:gd name="connsiteX8-9673" fmla="*/ 4664 w 8815"/>
              <a:gd name="connsiteY8-9674" fmla="*/ 1532 h 10000"/>
              <a:gd name="connsiteX9-9675" fmla="*/ 5258 w 8815"/>
              <a:gd name="connsiteY9-9676" fmla="*/ 631 h 10000"/>
              <a:gd name="connsiteX10-9677" fmla="*/ 5258 w 8815"/>
              <a:gd name="connsiteY10-9678" fmla="*/ 313 h 10000"/>
              <a:gd name="connsiteX11-9679" fmla="*/ 5855 w 8815"/>
              <a:gd name="connsiteY11-9680" fmla="*/ 0 h 10000"/>
              <a:gd name="connsiteX12-9681" fmla="*/ 5855 w 8815"/>
              <a:gd name="connsiteY12-9682" fmla="*/ 0 h 10000"/>
              <a:gd name="connsiteX13-9683" fmla="*/ 5855 w 8815"/>
              <a:gd name="connsiteY13-9684" fmla="*/ 313 h 10000"/>
              <a:gd name="connsiteX14-9685" fmla="*/ 5855 w 8815"/>
              <a:gd name="connsiteY14-9686" fmla="*/ 631 h 10000"/>
              <a:gd name="connsiteX15-9687" fmla="*/ 5855 w 8815"/>
              <a:gd name="connsiteY15-9688" fmla="*/ 903 h 10000"/>
              <a:gd name="connsiteX16-9689" fmla="*/ 6439 w 8815"/>
              <a:gd name="connsiteY16-9690" fmla="*/ 1221 h 10000"/>
              <a:gd name="connsiteX17-9691" fmla="*/ 6439 w 8815"/>
              <a:gd name="connsiteY17-9692" fmla="*/ 1850 h 10000"/>
              <a:gd name="connsiteX18-9693" fmla="*/ 6439 w 8815"/>
              <a:gd name="connsiteY18-9694" fmla="*/ 2484 h 10000"/>
              <a:gd name="connsiteX19-9695" fmla="*/ 7039 w 8815"/>
              <a:gd name="connsiteY19-9696" fmla="*/ 3113 h 10000"/>
              <a:gd name="connsiteX20-9697" fmla="*/ 7039 w 8815"/>
              <a:gd name="connsiteY20-9698" fmla="*/ 4685 h 10000"/>
              <a:gd name="connsiteX21-9699" fmla="*/ 7629 w 8815"/>
              <a:gd name="connsiteY21-9700" fmla="*/ 5950 h 10000"/>
              <a:gd name="connsiteX22-9701" fmla="*/ 8223 w 8815"/>
              <a:gd name="connsiteY22-9702" fmla="*/ 6891 h 10000"/>
              <a:gd name="connsiteX23-9703" fmla="*/ 8815 w 8815"/>
              <a:gd name="connsiteY23-9704" fmla="*/ 7522 h 10000"/>
              <a:gd name="connsiteX24-9705" fmla="*/ 8815 w 8815"/>
              <a:gd name="connsiteY24-9706" fmla="*/ 7837 h 10000"/>
              <a:gd name="connsiteX25-9707" fmla="*/ 8815 w 8815"/>
              <a:gd name="connsiteY25-9708" fmla="*/ 8153 h 10000"/>
              <a:gd name="connsiteX26-9709" fmla="*/ 8815 w 8815"/>
              <a:gd name="connsiteY26-9710" fmla="*/ 8428 h 10000"/>
              <a:gd name="connsiteX27-9711" fmla="*/ 8223 w 8815"/>
              <a:gd name="connsiteY27-9712" fmla="*/ 8747 h 10000"/>
              <a:gd name="connsiteX28-9713" fmla="*/ 7629 w 8815"/>
              <a:gd name="connsiteY28-9714" fmla="*/ 9058 h 10000"/>
              <a:gd name="connsiteX29-9715" fmla="*/ 7039 w 8815"/>
              <a:gd name="connsiteY29-9716" fmla="*/ 9375 h 10000"/>
              <a:gd name="connsiteX30-9717" fmla="*/ 5855 w 8815"/>
              <a:gd name="connsiteY30-9718" fmla="*/ 9686 h 10000"/>
              <a:gd name="connsiteX31-9719" fmla="*/ 4664 w 8815"/>
              <a:gd name="connsiteY31-9720" fmla="*/ 10000 h 10000"/>
              <a:gd name="connsiteX0-9721" fmla="*/ 0 w 7986"/>
              <a:gd name="connsiteY0-9722" fmla="*/ 7211 h 10000"/>
              <a:gd name="connsiteX1-9723" fmla="*/ 671 w 7986"/>
              <a:gd name="connsiteY1-9724" fmla="*/ 6891 h 10000"/>
              <a:gd name="connsiteX2-9725" fmla="*/ 1255 w 7986"/>
              <a:gd name="connsiteY2-9726" fmla="*/ 6259 h 10000"/>
              <a:gd name="connsiteX3-9727" fmla="*/ 1933 w 7986"/>
              <a:gd name="connsiteY3-9728" fmla="*/ 5309 h 10000"/>
              <a:gd name="connsiteX4-9729" fmla="*/ 2607 w 7986"/>
              <a:gd name="connsiteY4-9730" fmla="*/ 4378 h 10000"/>
              <a:gd name="connsiteX5-9731" fmla="*/ 3277 w 7986"/>
              <a:gd name="connsiteY5-9732" fmla="*/ 3426 h 10000"/>
              <a:gd name="connsiteX6-9733" fmla="*/ 3277 w 7986"/>
              <a:gd name="connsiteY6-9734" fmla="*/ 2484 h 10000"/>
              <a:gd name="connsiteX7-9735" fmla="*/ 3277 w 7986"/>
              <a:gd name="connsiteY7-9736" fmla="*/ 1532 h 10000"/>
              <a:gd name="connsiteX8-9737" fmla="*/ 3951 w 7986"/>
              <a:gd name="connsiteY8-9738" fmla="*/ 631 h 10000"/>
              <a:gd name="connsiteX9-9739" fmla="*/ 3951 w 7986"/>
              <a:gd name="connsiteY9-9740" fmla="*/ 313 h 10000"/>
              <a:gd name="connsiteX10-9741" fmla="*/ 4628 w 7986"/>
              <a:gd name="connsiteY10-9742" fmla="*/ 0 h 10000"/>
              <a:gd name="connsiteX11-9743" fmla="*/ 4628 w 7986"/>
              <a:gd name="connsiteY11-9744" fmla="*/ 0 h 10000"/>
              <a:gd name="connsiteX12-9745" fmla="*/ 4628 w 7986"/>
              <a:gd name="connsiteY12-9746" fmla="*/ 313 h 10000"/>
              <a:gd name="connsiteX13-9747" fmla="*/ 4628 w 7986"/>
              <a:gd name="connsiteY13-9748" fmla="*/ 631 h 10000"/>
              <a:gd name="connsiteX14-9749" fmla="*/ 4628 w 7986"/>
              <a:gd name="connsiteY14-9750" fmla="*/ 903 h 10000"/>
              <a:gd name="connsiteX15-9751" fmla="*/ 5291 w 7986"/>
              <a:gd name="connsiteY15-9752" fmla="*/ 1221 h 10000"/>
              <a:gd name="connsiteX16-9753" fmla="*/ 5291 w 7986"/>
              <a:gd name="connsiteY16-9754" fmla="*/ 1850 h 10000"/>
              <a:gd name="connsiteX17-9755" fmla="*/ 5291 w 7986"/>
              <a:gd name="connsiteY17-9756" fmla="*/ 2484 h 10000"/>
              <a:gd name="connsiteX18-9757" fmla="*/ 5971 w 7986"/>
              <a:gd name="connsiteY18-9758" fmla="*/ 3113 h 10000"/>
              <a:gd name="connsiteX19-9759" fmla="*/ 5971 w 7986"/>
              <a:gd name="connsiteY19-9760" fmla="*/ 4685 h 10000"/>
              <a:gd name="connsiteX20-9761" fmla="*/ 6641 w 7986"/>
              <a:gd name="connsiteY20-9762" fmla="*/ 5950 h 10000"/>
              <a:gd name="connsiteX21-9763" fmla="*/ 7314 w 7986"/>
              <a:gd name="connsiteY21-9764" fmla="*/ 6891 h 10000"/>
              <a:gd name="connsiteX22-9765" fmla="*/ 7986 w 7986"/>
              <a:gd name="connsiteY22-9766" fmla="*/ 7522 h 10000"/>
              <a:gd name="connsiteX23-9767" fmla="*/ 7986 w 7986"/>
              <a:gd name="connsiteY23-9768" fmla="*/ 7837 h 10000"/>
              <a:gd name="connsiteX24-9769" fmla="*/ 7986 w 7986"/>
              <a:gd name="connsiteY24-9770" fmla="*/ 8153 h 10000"/>
              <a:gd name="connsiteX25-9771" fmla="*/ 7986 w 7986"/>
              <a:gd name="connsiteY25-9772" fmla="*/ 8428 h 10000"/>
              <a:gd name="connsiteX26-9773" fmla="*/ 7314 w 7986"/>
              <a:gd name="connsiteY26-9774" fmla="*/ 8747 h 10000"/>
              <a:gd name="connsiteX27-9775" fmla="*/ 6641 w 7986"/>
              <a:gd name="connsiteY27-9776" fmla="*/ 9058 h 10000"/>
              <a:gd name="connsiteX28-9777" fmla="*/ 5971 w 7986"/>
              <a:gd name="connsiteY28-9778" fmla="*/ 9375 h 10000"/>
              <a:gd name="connsiteX29-9779" fmla="*/ 4628 w 7986"/>
              <a:gd name="connsiteY29-9780" fmla="*/ 9686 h 10000"/>
              <a:gd name="connsiteX30-9781" fmla="*/ 3277 w 7986"/>
              <a:gd name="connsiteY30-9782" fmla="*/ 10000 h 10000"/>
              <a:gd name="connsiteX0-9783" fmla="*/ 0 w 10000"/>
              <a:gd name="connsiteY0-9784" fmla="*/ 7211 h 9686"/>
              <a:gd name="connsiteX1-9785" fmla="*/ 840 w 10000"/>
              <a:gd name="connsiteY1-9786" fmla="*/ 6891 h 9686"/>
              <a:gd name="connsiteX2-9787" fmla="*/ 1572 w 10000"/>
              <a:gd name="connsiteY2-9788" fmla="*/ 6259 h 9686"/>
              <a:gd name="connsiteX3-9789" fmla="*/ 2420 w 10000"/>
              <a:gd name="connsiteY3-9790" fmla="*/ 5309 h 9686"/>
              <a:gd name="connsiteX4-9791" fmla="*/ 3264 w 10000"/>
              <a:gd name="connsiteY4-9792" fmla="*/ 4378 h 9686"/>
              <a:gd name="connsiteX5-9793" fmla="*/ 4103 w 10000"/>
              <a:gd name="connsiteY5-9794" fmla="*/ 3426 h 9686"/>
              <a:gd name="connsiteX6-9795" fmla="*/ 4103 w 10000"/>
              <a:gd name="connsiteY6-9796" fmla="*/ 2484 h 9686"/>
              <a:gd name="connsiteX7-9797" fmla="*/ 4103 w 10000"/>
              <a:gd name="connsiteY7-9798" fmla="*/ 1532 h 9686"/>
              <a:gd name="connsiteX8-9799" fmla="*/ 4947 w 10000"/>
              <a:gd name="connsiteY8-9800" fmla="*/ 631 h 9686"/>
              <a:gd name="connsiteX9-9801" fmla="*/ 4947 w 10000"/>
              <a:gd name="connsiteY9-9802" fmla="*/ 313 h 9686"/>
              <a:gd name="connsiteX10-9803" fmla="*/ 5795 w 10000"/>
              <a:gd name="connsiteY10-9804" fmla="*/ 0 h 9686"/>
              <a:gd name="connsiteX11-9805" fmla="*/ 5795 w 10000"/>
              <a:gd name="connsiteY11-9806" fmla="*/ 0 h 9686"/>
              <a:gd name="connsiteX12-9807" fmla="*/ 5795 w 10000"/>
              <a:gd name="connsiteY12-9808" fmla="*/ 313 h 9686"/>
              <a:gd name="connsiteX13-9809" fmla="*/ 5795 w 10000"/>
              <a:gd name="connsiteY13-9810" fmla="*/ 631 h 9686"/>
              <a:gd name="connsiteX14-9811" fmla="*/ 5795 w 10000"/>
              <a:gd name="connsiteY14-9812" fmla="*/ 903 h 9686"/>
              <a:gd name="connsiteX15-9813" fmla="*/ 6625 w 10000"/>
              <a:gd name="connsiteY15-9814" fmla="*/ 1221 h 9686"/>
              <a:gd name="connsiteX16-9815" fmla="*/ 6625 w 10000"/>
              <a:gd name="connsiteY16-9816" fmla="*/ 1850 h 9686"/>
              <a:gd name="connsiteX17-9817" fmla="*/ 6625 w 10000"/>
              <a:gd name="connsiteY17-9818" fmla="*/ 2484 h 9686"/>
              <a:gd name="connsiteX18-9819" fmla="*/ 7477 w 10000"/>
              <a:gd name="connsiteY18-9820" fmla="*/ 3113 h 9686"/>
              <a:gd name="connsiteX19-9821" fmla="*/ 7477 w 10000"/>
              <a:gd name="connsiteY19-9822" fmla="*/ 4685 h 9686"/>
              <a:gd name="connsiteX20-9823" fmla="*/ 8316 w 10000"/>
              <a:gd name="connsiteY20-9824" fmla="*/ 5950 h 9686"/>
              <a:gd name="connsiteX21-9825" fmla="*/ 9159 w 10000"/>
              <a:gd name="connsiteY21-9826" fmla="*/ 6891 h 9686"/>
              <a:gd name="connsiteX22-9827" fmla="*/ 10000 w 10000"/>
              <a:gd name="connsiteY22-9828" fmla="*/ 7522 h 9686"/>
              <a:gd name="connsiteX23-9829" fmla="*/ 10000 w 10000"/>
              <a:gd name="connsiteY23-9830" fmla="*/ 7837 h 9686"/>
              <a:gd name="connsiteX24-9831" fmla="*/ 10000 w 10000"/>
              <a:gd name="connsiteY24-9832" fmla="*/ 8153 h 9686"/>
              <a:gd name="connsiteX25-9833" fmla="*/ 10000 w 10000"/>
              <a:gd name="connsiteY25-9834" fmla="*/ 8428 h 9686"/>
              <a:gd name="connsiteX26-9835" fmla="*/ 9159 w 10000"/>
              <a:gd name="connsiteY26-9836" fmla="*/ 8747 h 9686"/>
              <a:gd name="connsiteX27-9837" fmla="*/ 8316 w 10000"/>
              <a:gd name="connsiteY27-9838" fmla="*/ 9058 h 9686"/>
              <a:gd name="connsiteX28-9839" fmla="*/ 7477 w 10000"/>
              <a:gd name="connsiteY28-9840" fmla="*/ 9375 h 9686"/>
              <a:gd name="connsiteX29-9841" fmla="*/ 5795 w 10000"/>
              <a:gd name="connsiteY29-9842" fmla="*/ 9686 h 9686"/>
              <a:gd name="connsiteX0-9843" fmla="*/ 0 w 10000"/>
              <a:gd name="connsiteY0-9844" fmla="*/ 7445 h 9679"/>
              <a:gd name="connsiteX1-9845" fmla="*/ 840 w 10000"/>
              <a:gd name="connsiteY1-9846" fmla="*/ 7114 h 9679"/>
              <a:gd name="connsiteX2-9847" fmla="*/ 1572 w 10000"/>
              <a:gd name="connsiteY2-9848" fmla="*/ 6462 h 9679"/>
              <a:gd name="connsiteX3-9849" fmla="*/ 2420 w 10000"/>
              <a:gd name="connsiteY3-9850" fmla="*/ 5481 h 9679"/>
              <a:gd name="connsiteX4-9851" fmla="*/ 3264 w 10000"/>
              <a:gd name="connsiteY4-9852" fmla="*/ 4520 h 9679"/>
              <a:gd name="connsiteX5-9853" fmla="*/ 4103 w 10000"/>
              <a:gd name="connsiteY5-9854" fmla="*/ 3537 h 9679"/>
              <a:gd name="connsiteX6-9855" fmla="*/ 4103 w 10000"/>
              <a:gd name="connsiteY6-9856" fmla="*/ 2565 h 9679"/>
              <a:gd name="connsiteX7-9857" fmla="*/ 4103 w 10000"/>
              <a:gd name="connsiteY7-9858" fmla="*/ 1582 h 9679"/>
              <a:gd name="connsiteX8-9859" fmla="*/ 4947 w 10000"/>
              <a:gd name="connsiteY8-9860" fmla="*/ 651 h 9679"/>
              <a:gd name="connsiteX9-9861" fmla="*/ 4947 w 10000"/>
              <a:gd name="connsiteY9-9862" fmla="*/ 323 h 9679"/>
              <a:gd name="connsiteX10-9863" fmla="*/ 5795 w 10000"/>
              <a:gd name="connsiteY10-9864" fmla="*/ 0 h 9679"/>
              <a:gd name="connsiteX11-9865" fmla="*/ 5795 w 10000"/>
              <a:gd name="connsiteY11-9866" fmla="*/ 0 h 9679"/>
              <a:gd name="connsiteX12-9867" fmla="*/ 5795 w 10000"/>
              <a:gd name="connsiteY12-9868" fmla="*/ 323 h 9679"/>
              <a:gd name="connsiteX13-9869" fmla="*/ 5795 w 10000"/>
              <a:gd name="connsiteY13-9870" fmla="*/ 651 h 9679"/>
              <a:gd name="connsiteX14-9871" fmla="*/ 5795 w 10000"/>
              <a:gd name="connsiteY14-9872" fmla="*/ 932 h 9679"/>
              <a:gd name="connsiteX15-9873" fmla="*/ 6625 w 10000"/>
              <a:gd name="connsiteY15-9874" fmla="*/ 1261 h 9679"/>
              <a:gd name="connsiteX16-9875" fmla="*/ 6625 w 10000"/>
              <a:gd name="connsiteY16-9876" fmla="*/ 1910 h 9679"/>
              <a:gd name="connsiteX17-9877" fmla="*/ 6625 w 10000"/>
              <a:gd name="connsiteY17-9878" fmla="*/ 2565 h 9679"/>
              <a:gd name="connsiteX18-9879" fmla="*/ 7477 w 10000"/>
              <a:gd name="connsiteY18-9880" fmla="*/ 3214 h 9679"/>
              <a:gd name="connsiteX19-9881" fmla="*/ 7477 w 10000"/>
              <a:gd name="connsiteY19-9882" fmla="*/ 4837 h 9679"/>
              <a:gd name="connsiteX20-9883" fmla="*/ 8316 w 10000"/>
              <a:gd name="connsiteY20-9884" fmla="*/ 6143 h 9679"/>
              <a:gd name="connsiteX21-9885" fmla="*/ 9159 w 10000"/>
              <a:gd name="connsiteY21-9886" fmla="*/ 7114 h 9679"/>
              <a:gd name="connsiteX22-9887" fmla="*/ 10000 w 10000"/>
              <a:gd name="connsiteY22-9888" fmla="*/ 7766 h 9679"/>
              <a:gd name="connsiteX23-9889" fmla="*/ 10000 w 10000"/>
              <a:gd name="connsiteY23-9890" fmla="*/ 8091 h 9679"/>
              <a:gd name="connsiteX24-9891" fmla="*/ 10000 w 10000"/>
              <a:gd name="connsiteY24-9892" fmla="*/ 8417 h 9679"/>
              <a:gd name="connsiteX25-9893" fmla="*/ 10000 w 10000"/>
              <a:gd name="connsiteY25-9894" fmla="*/ 8701 h 9679"/>
              <a:gd name="connsiteX26-9895" fmla="*/ 9159 w 10000"/>
              <a:gd name="connsiteY26-9896" fmla="*/ 9031 h 9679"/>
              <a:gd name="connsiteX27-9897" fmla="*/ 8316 w 10000"/>
              <a:gd name="connsiteY27-9898" fmla="*/ 9352 h 9679"/>
              <a:gd name="connsiteX28-9899" fmla="*/ 7477 w 10000"/>
              <a:gd name="connsiteY28-9900" fmla="*/ 9679 h 9679"/>
              <a:gd name="connsiteX0-9901" fmla="*/ 0 w 10000"/>
              <a:gd name="connsiteY0-9902" fmla="*/ 7692 h 9662"/>
              <a:gd name="connsiteX1-9903" fmla="*/ 840 w 10000"/>
              <a:gd name="connsiteY1-9904" fmla="*/ 7350 h 9662"/>
              <a:gd name="connsiteX2-9905" fmla="*/ 1572 w 10000"/>
              <a:gd name="connsiteY2-9906" fmla="*/ 6676 h 9662"/>
              <a:gd name="connsiteX3-9907" fmla="*/ 2420 w 10000"/>
              <a:gd name="connsiteY3-9908" fmla="*/ 5663 h 9662"/>
              <a:gd name="connsiteX4-9909" fmla="*/ 3264 w 10000"/>
              <a:gd name="connsiteY4-9910" fmla="*/ 4670 h 9662"/>
              <a:gd name="connsiteX5-9911" fmla="*/ 4103 w 10000"/>
              <a:gd name="connsiteY5-9912" fmla="*/ 3654 h 9662"/>
              <a:gd name="connsiteX6-9913" fmla="*/ 4103 w 10000"/>
              <a:gd name="connsiteY6-9914" fmla="*/ 2650 h 9662"/>
              <a:gd name="connsiteX7-9915" fmla="*/ 4103 w 10000"/>
              <a:gd name="connsiteY7-9916" fmla="*/ 1634 h 9662"/>
              <a:gd name="connsiteX8-9917" fmla="*/ 4947 w 10000"/>
              <a:gd name="connsiteY8-9918" fmla="*/ 673 h 9662"/>
              <a:gd name="connsiteX9-9919" fmla="*/ 4947 w 10000"/>
              <a:gd name="connsiteY9-9920" fmla="*/ 334 h 9662"/>
              <a:gd name="connsiteX10-9921" fmla="*/ 5795 w 10000"/>
              <a:gd name="connsiteY10-9922" fmla="*/ 0 h 9662"/>
              <a:gd name="connsiteX11-9923" fmla="*/ 5795 w 10000"/>
              <a:gd name="connsiteY11-9924" fmla="*/ 0 h 9662"/>
              <a:gd name="connsiteX12-9925" fmla="*/ 5795 w 10000"/>
              <a:gd name="connsiteY12-9926" fmla="*/ 334 h 9662"/>
              <a:gd name="connsiteX13-9927" fmla="*/ 5795 w 10000"/>
              <a:gd name="connsiteY13-9928" fmla="*/ 673 h 9662"/>
              <a:gd name="connsiteX14-9929" fmla="*/ 5795 w 10000"/>
              <a:gd name="connsiteY14-9930" fmla="*/ 963 h 9662"/>
              <a:gd name="connsiteX15-9931" fmla="*/ 6625 w 10000"/>
              <a:gd name="connsiteY15-9932" fmla="*/ 1303 h 9662"/>
              <a:gd name="connsiteX16-9933" fmla="*/ 6625 w 10000"/>
              <a:gd name="connsiteY16-9934" fmla="*/ 1973 h 9662"/>
              <a:gd name="connsiteX17-9935" fmla="*/ 6625 w 10000"/>
              <a:gd name="connsiteY17-9936" fmla="*/ 2650 h 9662"/>
              <a:gd name="connsiteX18-9937" fmla="*/ 7477 w 10000"/>
              <a:gd name="connsiteY18-9938" fmla="*/ 3321 h 9662"/>
              <a:gd name="connsiteX19-9939" fmla="*/ 7477 w 10000"/>
              <a:gd name="connsiteY19-9940" fmla="*/ 4997 h 9662"/>
              <a:gd name="connsiteX20-9941" fmla="*/ 8316 w 10000"/>
              <a:gd name="connsiteY20-9942" fmla="*/ 6347 h 9662"/>
              <a:gd name="connsiteX21-9943" fmla="*/ 9159 w 10000"/>
              <a:gd name="connsiteY21-9944" fmla="*/ 7350 h 9662"/>
              <a:gd name="connsiteX22-9945" fmla="*/ 10000 w 10000"/>
              <a:gd name="connsiteY22-9946" fmla="*/ 8024 h 9662"/>
              <a:gd name="connsiteX23-9947" fmla="*/ 10000 w 10000"/>
              <a:gd name="connsiteY23-9948" fmla="*/ 8359 h 9662"/>
              <a:gd name="connsiteX24-9949" fmla="*/ 10000 w 10000"/>
              <a:gd name="connsiteY24-9950" fmla="*/ 8696 h 9662"/>
              <a:gd name="connsiteX25-9951" fmla="*/ 10000 w 10000"/>
              <a:gd name="connsiteY25-9952" fmla="*/ 8990 h 9662"/>
              <a:gd name="connsiteX26-9953" fmla="*/ 9159 w 10000"/>
              <a:gd name="connsiteY26-9954" fmla="*/ 9331 h 9662"/>
              <a:gd name="connsiteX27-9955" fmla="*/ 8316 w 10000"/>
              <a:gd name="connsiteY27-9956" fmla="*/ 9662 h 9662"/>
              <a:gd name="connsiteX0-9957" fmla="*/ 0 w 10000"/>
              <a:gd name="connsiteY0-9958" fmla="*/ 7961 h 9657"/>
              <a:gd name="connsiteX1-9959" fmla="*/ 840 w 10000"/>
              <a:gd name="connsiteY1-9960" fmla="*/ 7607 h 9657"/>
              <a:gd name="connsiteX2-9961" fmla="*/ 1572 w 10000"/>
              <a:gd name="connsiteY2-9962" fmla="*/ 6910 h 9657"/>
              <a:gd name="connsiteX3-9963" fmla="*/ 2420 w 10000"/>
              <a:gd name="connsiteY3-9964" fmla="*/ 5861 h 9657"/>
              <a:gd name="connsiteX4-9965" fmla="*/ 3264 w 10000"/>
              <a:gd name="connsiteY4-9966" fmla="*/ 4833 h 9657"/>
              <a:gd name="connsiteX5-9967" fmla="*/ 4103 w 10000"/>
              <a:gd name="connsiteY5-9968" fmla="*/ 3782 h 9657"/>
              <a:gd name="connsiteX6-9969" fmla="*/ 4103 w 10000"/>
              <a:gd name="connsiteY6-9970" fmla="*/ 2743 h 9657"/>
              <a:gd name="connsiteX7-9971" fmla="*/ 4103 w 10000"/>
              <a:gd name="connsiteY7-9972" fmla="*/ 1691 h 9657"/>
              <a:gd name="connsiteX8-9973" fmla="*/ 4947 w 10000"/>
              <a:gd name="connsiteY8-9974" fmla="*/ 697 h 9657"/>
              <a:gd name="connsiteX9-9975" fmla="*/ 4947 w 10000"/>
              <a:gd name="connsiteY9-9976" fmla="*/ 346 h 9657"/>
              <a:gd name="connsiteX10-9977" fmla="*/ 5795 w 10000"/>
              <a:gd name="connsiteY10-9978" fmla="*/ 0 h 9657"/>
              <a:gd name="connsiteX11-9979" fmla="*/ 5795 w 10000"/>
              <a:gd name="connsiteY11-9980" fmla="*/ 0 h 9657"/>
              <a:gd name="connsiteX12-9981" fmla="*/ 5795 w 10000"/>
              <a:gd name="connsiteY12-9982" fmla="*/ 346 h 9657"/>
              <a:gd name="connsiteX13-9983" fmla="*/ 5795 w 10000"/>
              <a:gd name="connsiteY13-9984" fmla="*/ 697 h 9657"/>
              <a:gd name="connsiteX14-9985" fmla="*/ 5795 w 10000"/>
              <a:gd name="connsiteY14-9986" fmla="*/ 997 h 9657"/>
              <a:gd name="connsiteX15-9987" fmla="*/ 6625 w 10000"/>
              <a:gd name="connsiteY15-9988" fmla="*/ 1349 h 9657"/>
              <a:gd name="connsiteX16-9989" fmla="*/ 6625 w 10000"/>
              <a:gd name="connsiteY16-9990" fmla="*/ 2042 h 9657"/>
              <a:gd name="connsiteX17-9991" fmla="*/ 6625 w 10000"/>
              <a:gd name="connsiteY17-9992" fmla="*/ 2743 h 9657"/>
              <a:gd name="connsiteX18-9993" fmla="*/ 7477 w 10000"/>
              <a:gd name="connsiteY18-9994" fmla="*/ 3437 h 9657"/>
              <a:gd name="connsiteX19-9995" fmla="*/ 7477 w 10000"/>
              <a:gd name="connsiteY19-9996" fmla="*/ 5172 h 9657"/>
              <a:gd name="connsiteX20-9997" fmla="*/ 8316 w 10000"/>
              <a:gd name="connsiteY20-9998" fmla="*/ 6569 h 9657"/>
              <a:gd name="connsiteX21-9999" fmla="*/ 9159 w 10000"/>
              <a:gd name="connsiteY21-10000" fmla="*/ 7607 h 9657"/>
              <a:gd name="connsiteX22-10001" fmla="*/ 10000 w 10000"/>
              <a:gd name="connsiteY22-10002" fmla="*/ 8305 h 9657"/>
              <a:gd name="connsiteX23-10003" fmla="*/ 10000 w 10000"/>
              <a:gd name="connsiteY23-10004" fmla="*/ 8651 h 9657"/>
              <a:gd name="connsiteX24-10005" fmla="*/ 10000 w 10000"/>
              <a:gd name="connsiteY24-10006" fmla="*/ 9000 h 9657"/>
              <a:gd name="connsiteX25-10007" fmla="*/ 10000 w 10000"/>
              <a:gd name="connsiteY25-10008" fmla="*/ 9304 h 9657"/>
              <a:gd name="connsiteX26-10009" fmla="*/ 9159 w 10000"/>
              <a:gd name="connsiteY26-10010" fmla="*/ 9657 h 96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</a:cxnLst>
            <a:rect l="l" t="t" r="r" b="b"/>
            <a:pathLst>
              <a:path w="10000" h="9657">
                <a:moveTo>
                  <a:pt x="0" y="7961"/>
                </a:moveTo>
                <a:lnTo>
                  <a:pt x="840" y="7607"/>
                </a:lnTo>
                <a:cubicBezTo>
                  <a:pt x="1084" y="7379"/>
                  <a:pt x="1334" y="7146"/>
                  <a:pt x="1572" y="6910"/>
                </a:cubicBezTo>
                <a:cubicBezTo>
                  <a:pt x="1860" y="6569"/>
                  <a:pt x="2140" y="6214"/>
                  <a:pt x="2420" y="5861"/>
                </a:cubicBezTo>
                <a:lnTo>
                  <a:pt x="3264" y="4833"/>
                </a:lnTo>
                <a:cubicBezTo>
                  <a:pt x="3545" y="4485"/>
                  <a:pt x="3825" y="4131"/>
                  <a:pt x="4103" y="3782"/>
                </a:cubicBezTo>
                <a:lnTo>
                  <a:pt x="4103" y="2743"/>
                </a:lnTo>
                <a:lnTo>
                  <a:pt x="4103" y="1691"/>
                </a:lnTo>
                <a:cubicBezTo>
                  <a:pt x="4386" y="1364"/>
                  <a:pt x="4667" y="1029"/>
                  <a:pt x="4947" y="697"/>
                </a:cubicBezTo>
                <a:lnTo>
                  <a:pt x="4947" y="346"/>
                </a:lnTo>
                <a:lnTo>
                  <a:pt x="5795" y="0"/>
                </a:lnTo>
                <a:lnTo>
                  <a:pt x="5795" y="0"/>
                </a:lnTo>
                <a:lnTo>
                  <a:pt x="5795" y="346"/>
                </a:lnTo>
                <a:lnTo>
                  <a:pt x="5795" y="697"/>
                </a:lnTo>
                <a:lnTo>
                  <a:pt x="5795" y="997"/>
                </a:lnTo>
                <a:lnTo>
                  <a:pt x="6625" y="1349"/>
                </a:lnTo>
                <a:lnTo>
                  <a:pt x="6625" y="2042"/>
                </a:lnTo>
                <a:lnTo>
                  <a:pt x="6625" y="2743"/>
                </a:lnTo>
                <a:lnTo>
                  <a:pt x="7477" y="3437"/>
                </a:lnTo>
                <a:lnTo>
                  <a:pt x="7477" y="5172"/>
                </a:lnTo>
                <a:lnTo>
                  <a:pt x="8316" y="6569"/>
                </a:lnTo>
                <a:cubicBezTo>
                  <a:pt x="8598" y="6914"/>
                  <a:pt x="8872" y="7261"/>
                  <a:pt x="9159" y="7607"/>
                </a:cubicBezTo>
                <a:lnTo>
                  <a:pt x="10000" y="8305"/>
                </a:lnTo>
                <a:lnTo>
                  <a:pt x="10000" y="8651"/>
                </a:lnTo>
                <a:lnTo>
                  <a:pt x="10000" y="9000"/>
                </a:lnTo>
                <a:lnTo>
                  <a:pt x="10000" y="9304"/>
                </a:lnTo>
                <a:lnTo>
                  <a:pt x="9159" y="965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0" name="Freeform 59"/>
          <p:cNvSpPr/>
          <p:nvPr/>
        </p:nvSpPr>
        <p:spPr bwMode="auto">
          <a:xfrm>
            <a:off x="3992563" y="4787900"/>
            <a:ext cx="455612" cy="173038"/>
          </a:xfrm>
          <a:custGeom>
            <a:avLst/>
            <a:gdLst>
              <a:gd name="connsiteX0" fmla="*/ 10000 w 10000"/>
              <a:gd name="connsiteY0" fmla="*/ 8837 h 10000"/>
              <a:gd name="connsiteX1" fmla="*/ 10000 w 10000"/>
              <a:gd name="connsiteY1" fmla="*/ 9037 h 10000"/>
              <a:gd name="connsiteX2" fmla="*/ 10000 w 10000"/>
              <a:gd name="connsiteY2" fmla="*/ 9144 h 10000"/>
              <a:gd name="connsiteX3" fmla="*/ 9852 w 10000"/>
              <a:gd name="connsiteY3" fmla="*/ 9358 h 10000"/>
              <a:gd name="connsiteX4" fmla="*/ 9556 w 10000"/>
              <a:gd name="connsiteY4" fmla="*/ 9465 h 10000"/>
              <a:gd name="connsiteX5" fmla="*/ 9261 w 10000"/>
              <a:gd name="connsiteY5" fmla="*/ 9572 h 10000"/>
              <a:gd name="connsiteX6" fmla="*/ 8817 w 10000"/>
              <a:gd name="connsiteY6" fmla="*/ 9679 h 10000"/>
              <a:gd name="connsiteX7" fmla="*/ 8392 w 10000"/>
              <a:gd name="connsiteY7" fmla="*/ 9786 h 10000"/>
              <a:gd name="connsiteX8" fmla="*/ 8096 w 10000"/>
              <a:gd name="connsiteY8" fmla="*/ 9893 h 10000"/>
              <a:gd name="connsiteX9" fmla="*/ 7652 w 10000"/>
              <a:gd name="connsiteY9" fmla="*/ 10000 h 10000"/>
              <a:gd name="connsiteX10" fmla="*/ 7209 w 10000"/>
              <a:gd name="connsiteY10" fmla="*/ 10000 h 10000"/>
              <a:gd name="connsiteX11" fmla="*/ 6913 w 10000"/>
              <a:gd name="connsiteY11" fmla="*/ 10000 h 10000"/>
              <a:gd name="connsiteX12" fmla="*/ 6617 w 10000"/>
              <a:gd name="connsiteY12" fmla="*/ 10000 h 10000"/>
              <a:gd name="connsiteX13" fmla="*/ 6026 w 10000"/>
              <a:gd name="connsiteY13" fmla="*/ 9893 h 10000"/>
              <a:gd name="connsiteX14" fmla="*/ 5434 w 10000"/>
              <a:gd name="connsiteY14" fmla="*/ 9786 h 10000"/>
              <a:gd name="connsiteX15" fmla="*/ 4991 w 10000"/>
              <a:gd name="connsiteY15" fmla="*/ 9679 h 10000"/>
              <a:gd name="connsiteX16" fmla="*/ 4713 w 10000"/>
              <a:gd name="connsiteY16" fmla="*/ 9572 h 10000"/>
              <a:gd name="connsiteX17" fmla="*/ 4418 w 10000"/>
              <a:gd name="connsiteY17" fmla="*/ 9358 h 10000"/>
              <a:gd name="connsiteX18" fmla="*/ 4122 w 10000"/>
              <a:gd name="connsiteY18" fmla="*/ 9144 h 10000"/>
              <a:gd name="connsiteX19" fmla="*/ 3826 w 10000"/>
              <a:gd name="connsiteY19" fmla="*/ 8944 h 10000"/>
              <a:gd name="connsiteX20" fmla="*/ 3678 w 10000"/>
              <a:gd name="connsiteY20" fmla="*/ 8623 h 10000"/>
              <a:gd name="connsiteX21" fmla="*/ 3530 w 10000"/>
              <a:gd name="connsiteY21" fmla="*/ 8302 h 10000"/>
              <a:gd name="connsiteX22" fmla="*/ 3383 w 10000"/>
              <a:gd name="connsiteY22" fmla="*/ 7981 h 10000"/>
              <a:gd name="connsiteX23" fmla="*/ 3235 w 10000"/>
              <a:gd name="connsiteY23" fmla="*/ 7553 h 10000"/>
              <a:gd name="connsiteX24" fmla="*/ 3087 w 10000"/>
              <a:gd name="connsiteY24" fmla="*/ 7233 h 10000"/>
              <a:gd name="connsiteX25" fmla="*/ 3087 w 10000"/>
              <a:gd name="connsiteY25" fmla="*/ 6805 h 10000"/>
              <a:gd name="connsiteX26" fmla="*/ 3087 w 10000"/>
              <a:gd name="connsiteY26" fmla="*/ 6283 h 10000"/>
              <a:gd name="connsiteX27" fmla="*/ 3087 w 10000"/>
              <a:gd name="connsiteY27" fmla="*/ 5749 h 10000"/>
              <a:gd name="connsiteX28" fmla="*/ 3087 w 10000"/>
              <a:gd name="connsiteY28" fmla="*/ 5321 h 10000"/>
              <a:gd name="connsiteX29" fmla="*/ 3087 w 10000"/>
              <a:gd name="connsiteY29" fmla="*/ 4679 h 10000"/>
              <a:gd name="connsiteX30" fmla="*/ 3235 w 10000"/>
              <a:gd name="connsiteY30" fmla="*/ 4144 h 10000"/>
              <a:gd name="connsiteX31" fmla="*/ 3383 w 10000"/>
              <a:gd name="connsiteY31" fmla="*/ 3516 h 10000"/>
              <a:gd name="connsiteX32" fmla="*/ 3383 w 10000"/>
              <a:gd name="connsiteY32" fmla="*/ 2981 h 10000"/>
              <a:gd name="connsiteX33" fmla="*/ 3530 w 10000"/>
              <a:gd name="connsiteY33" fmla="*/ 2447 h 10000"/>
              <a:gd name="connsiteX34" fmla="*/ 3530 w 10000"/>
              <a:gd name="connsiteY34" fmla="*/ 2019 h 10000"/>
              <a:gd name="connsiteX35" fmla="*/ 3678 w 10000"/>
              <a:gd name="connsiteY35" fmla="*/ 1591 h 10000"/>
              <a:gd name="connsiteX36" fmla="*/ 3678 w 10000"/>
              <a:gd name="connsiteY36" fmla="*/ 1283 h 10000"/>
              <a:gd name="connsiteX37" fmla="*/ 3678 w 10000"/>
              <a:gd name="connsiteY37" fmla="*/ 1176 h 10000"/>
              <a:gd name="connsiteX38" fmla="*/ 3678 w 10000"/>
              <a:gd name="connsiteY38" fmla="*/ 1070 h 10000"/>
              <a:gd name="connsiteX39" fmla="*/ 3678 w 10000"/>
              <a:gd name="connsiteY39" fmla="*/ 963 h 10000"/>
              <a:gd name="connsiteX40" fmla="*/ 3678 w 10000"/>
              <a:gd name="connsiteY40" fmla="*/ 963 h 10000"/>
              <a:gd name="connsiteX41" fmla="*/ 3678 w 10000"/>
              <a:gd name="connsiteY41" fmla="*/ 963 h 10000"/>
              <a:gd name="connsiteX42" fmla="*/ 3530 w 10000"/>
              <a:gd name="connsiteY42" fmla="*/ 963 h 10000"/>
              <a:gd name="connsiteX43" fmla="*/ 3383 w 10000"/>
              <a:gd name="connsiteY43" fmla="*/ 963 h 10000"/>
              <a:gd name="connsiteX44" fmla="*/ 3235 w 10000"/>
              <a:gd name="connsiteY44" fmla="*/ 963 h 10000"/>
              <a:gd name="connsiteX45" fmla="*/ 3087 w 10000"/>
              <a:gd name="connsiteY45" fmla="*/ 963 h 10000"/>
              <a:gd name="connsiteX46" fmla="*/ 2791 w 10000"/>
              <a:gd name="connsiteY46" fmla="*/ 1070 h 10000"/>
              <a:gd name="connsiteX47" fmla="*/ 2643 w 10000"/>
              <a:gd name="connsiteY47" fmla="*/ 1070 h 10000"/>
              <a:gd name="connsiteX48" fmla="*/ 2348 w 10000"/>
              <a:gd name="connsiteY48" fmla="*/ 1176 h 10000"/>
              <a:gd name="connsiteX49" fmla="*/ 1608 w 10000"/>
              <a:gd name="connsiteY49" fmla="*/ 1283 h 10000"/>
              <a:gd name="connsiteX50" fmla="*/ 1035 w 10000"/>
              <a:gd name="connsiteY50" fmla="*/ 1283 h 10000"/>
              <a:gd name="connsiteX51" fmla="*/ 444 w 10000"/>
              <a:gd name="connsiteY51" fmla="*/ 1377 h 10000"/>
              <a:gd name="connsiteX52" fmla="*/ 0 w 10000"/>
              <a:gd name="connsiteY52" fmla="*/ 1377 h 10000"/>
              <a:gd name="connsiteX53" fmla="*/ 0 w 10000"/>
              <a:gd name="connsiteY53" fmla="*/ 963 h 10000"/>
              <a:gd name="connsiteX54" fmla="*/ 444 w 10000"/>
              <a:gd name="connsiteY54" fmla="*/ 963 h 10000"/>
              <a:gd name="connsiteX55" fmla="*/ 1035 w 10000"/>
              <a:gd name="connsiteY55" fmla="*/ 856 h 10000"/>
              <a:gd name="connsiteX56" fmla="*/ 1608 w 10000"/>
              <a:gd name="connsiteY56" fmla="*/ 856 h 10000"/>
              <a:gd name="connsiteX57" fmla="*/ 2200 w 10000"/>
              <a:gd name="connsiteY57" fmla="*/ 749 h 10000"/>
              <a:gd name="connsiteX58" fmla="*/ 2643 w 10000"/>
              <a:gd name="connsiteY58" fmla="*/ 535 h 10000"/>
              <a:gd name="connsiteX59" fmla="*/ 3087 w 10000"/>
              <a:gd name="connsiteY59" fmla="*/ 535 h 10000"/>
              <a:gd name="connsiteX60" fmla="*/ 3383 w 10000"/>
              <a:gd name="connsiteY60" fmla="*/ 428 h 10000"/>
              <a:gd name="connsiteX61" fmla="*/ 3530 w 10000"/>
              <a:gd name="connsiteY61" fmla="*/ 214 h 10000"/>
              <a:gd name="connsiteX62" fmla="*/ 3678 w 10000"/>
              <a:gd name="connsiteY62" fmla="*/ 214 h 10000"/>
              <a:gd name="connsiteX63" fmla="*/ 3826 w 10000"/>
              <a:gd name="connsiteY63" fmla="*/ 107 h 10000"/>
              <a:gd name="connsiteX64" fmla="*/ 3974 w 10000"/>
              <a:gd name="connsiteY64" fmla="*/ 107 h 10000"/>
              <a:gd name="connsiteX65" fmla="*/ 3974 w 10000"/>
              <a:gd name="connsiteY65" fmla="*/ 0 h 10000"/>
              <a:gd name="connsiteX66" fmla="*/ 4122 w 10000"/>
              <a:gd name="connsiteY66" fmla="*/ 107 h 10000"/>
              <a:gd name="connsiteX67" fmla="*/ 4270 w 10000"/>
              <a:gd name="connsiteY67" fmla="*/ 107 h 10000"/>
              <a:gd name="connsiteX68" fmla="*/ 4566 w 10000"/>
              <a:gd name="connsiteY68" fmla="*/ 214 h 10000"/>
              <a:gd name="connsiteX69" fmla="*/ 4861 w 10000"/>
              <a:gd name="connsiteY69" fmla="*/ 428 h 10000"/>
              <a:gd name="connsiteX70" fmla="*/ 4991 w 10000"/>
              <a:gd name="connsiteY70" fmla="*/ 535 h 10000"/>
              <a:gd name="connsiteX71" fmla="*/ 5287 w 10000"/>
              <a:gd name="connsiteY71" fmla="*/ 749 h 10000"/>
              <a:gd name="connsiteX72" fmla="*/ 5287 w 10000"/>
              <a:gd name="connsiteY72" fmla="*/ 856 h 10000"/>
              <a:gd name="connsiteX73" fmla="*/ 5434 w 10000"/>
              <a:gd name="connsiteY73" fmla="*/ 963 h 10000"/>
              <a:gd name="connsiteX74" fmla="*/ 5287 w 10000"/>
              <a:gd name="connsiteY74" fmla="*/ 1070 h 10000"/>
              <a:gd name="connsiteX75" fmla="*/ 5139 w 10000"/>
              <a:gd name="connsiteY75" fmla="*/ 1176 h 10000"/>
              <a:gd name="connsiteX76" fmla="*/ 4991 w 10000"/>
              <a:gd name="connsiteY76" fmla="*/ 1176 h 10000"/>
              <a:gd name="connsiteX77" fmla="*/ 4861 w 10000"/>
              <a:gd name="connsiteY77" fmla="*/ 1283 h 10000"/>
              <a:gd name="connsiteX78" fmla="*/ 4713 w 10000"/>
              <a:gd name="connsiteY78" fmla="*/ 1591 h 10000"/>
              <a:gd name="connsiteX79" fmla="*/ 4566 w 10000"/>
              <a:gd name="connsiteY79" fmla="*/ 1805 h 10000"/>
              <a:gd name="connsiteX80" fmla="*/ 4566 w 10000"/>
              <a:gd name="connsiteY80" fmla="*/ 2126 h 10000"/>
              <a:gd name="connsiteX81" fmla="*/ 4418 w 10000"/>
              <a:gd name="connsiteY81" fmla="*/ 2447 h 10000"/>
              <a:gd name="connsiteX82" fmla="*/ 4270 w 10000"/>
              <a:gd name="connsiteY82" fmla="*/ 2767 h 10000"/>
              <a:gd name="connsiteX83" fmla="*/ 4270 w 10000"/>
              <a:gd name="connsiteY83" fmla="*/ 3302 h 10000"/>
              <a:gd name="connsiteX84" fmla="*/ 4122 w 10000"/>
              <a:gd name="connsiteY84" fmla="*/ 3730 h 10000"/>
              <a:gd name="connsiteX85" fmla="*/ 3974 w 10000"/>
              <a:gd name="connsiteY85" fmla="*/ 4144 h 10000"/>
              <a:gd name="connsiteX86" fmla="*/ 3974 w 10000"/>
              <a:gd name="connsiteY86" fmla="*/ 4572 h 10000"/>
              <a:gd name="connsiteX87" fmla="*/ 3826 w 10000"/>
              <a:gd name="connsiteY87" fmla="*/ 4893 h 10000"/>
              <a:gd name="connsiteX88" fmla="*/ 3826 w 10000"/>
              <a:gd name="connsiteY88" fmla="*/ 5214 h 10000"/>
              <a:gd name="connsiteX89" fmla="*/ 3826 w 10000"/>
              <a:gd name="connsiteY89" fmla="*/ 5535 h 10000"/>
              <a:gd name="connsiteX90" fmla="*/ 3826 w 10000"/>
              <a:gd name="connsiteY90" fmla="*/ 5749 h 10000"/>
              <a:gd name="connsiteX91" fmla="*/ 3826 w 10000"/>
              <a:gd name="connsiteY91" fmla="*/ 5963 h 10000"/>
              <a:gd name="connsiteX92" fmla="*/ 3826 w 10000"/>
              <a:gd name="connsiteY92" fmla="*/ 6698 h 10000"/>
              <a:gd name="connsiteX93" fmla="*/ 3974 w 10000"/>
              <a:gd name="connsiteY93" fmla="*/ 7126 h 10000"/>
              <a:gd name="connsiteX94" fmla="*/ 3974 w 10000"/>
              <a:gd name="connsiteY94" fmla="*/ 7447 h 10000"/>
              <a:gd name="connsiteX95" fmla="*/ 4122 w 10000"/>
              <a:gd name="connsiteY95" fmla="*/ 7874 h 10000"/>
              <a:gd name="connsiteX96" fmla="*/ 4418 w 10000"/>
              <a:gd name="connsiteY96" fmla="*/ 8088 h 10000"/>
              <a:gd name="connsiteX97" fmla="*/ 4566 w 10000"/>
              <a:gd name="connsiteY97" fmla="*/ 8409 h 10000"/>
              <a:gd name="connsiteX98" fmla="*/ 4861 w 10000"/>
              <a:gd name="connsiteY98" fmla="*/ 8623 h 10000"/>
              <a:gd name="connsiteX99" fmla="*/ 5139 w 10000"/>
              <a:gd name="connsiteY99" fmla="*/ 8730 h 10000"/>
              <a:gd name="connsiteX100" fmla="*/ 5434 w 10000"/>
              <a:gd name="connsiteY100" fmla="*/ 8837 h 10000"/>
              <a:gd name="connsiteX101" fmla="*/ 5878 w 10000"/>
              <a:gd name="connsiteY101" fmla="*/ 8944 h 10000"/>
              <a:gd name="connsiteX102" fmla="*/ 6470 w 10000"/>
              <a:gd name="connsiteY102" fmla="*/ 8944 h 10000"/>
              <a:gd name="connsiteX103" fmla="*/ 7061 w 10000"/>
              <a:gd name="connsiteY103" fmla="*/ 8944 h 10000"/>
              <a:gd name="connsiteX104" fmla="*/ 7505 w 10000"/>
              <a:gd name="connsiteY104" fmla="*/ 8944 h 10000"/>
              <a:gd name="connsiteX105" fmla="*/ 7800 w 10000"/>
              <a:gd name="connsiteY105" fmla="*/ 8837 h 10000"/>
              <a:gd name="connsiteX106" fmla="*/ 8096 w 10000"/>
              <a:gd name="connsiteY106" fmla="*/ 8730 h 10000"/>
              <a:gd name="connsiteX107" fmla="*/ 8244 w 10000"/>
              <a:gd name="connsiteY107" fmla="*/ 8730 h 10000"/>
              <a:gd name="connsiteX108" fmla="*/ 8392 w 10000"/>
              <a:gd name="connsiteY108" fmla="*/ 8623 h 10000"/>
              <a:gd name="connsiteX109" fmla="*/ 8521 w 10000"/>
              <a:gd name="connsiteY109" fmla="*/ 8516 h 10000"/>
              <a:gd name="connsiteX110" fmla="*/ 8669 w 10000"/>
              <a:gd name="connsiteY110" fmla="*/ 8302 h 10000"/>
              <a:gd name="connsiteX111" fmla="*/ 8817 w 10000"/>
              <a:gd name="connsiteY111" fmla="*/ 8195 h 10000"/>
              <a:gd name="connsiteX112" fmla="*/ 8817 w 10000"/>
              <a:gd name="connsiteY112" fmla="*/ 7981 h 10000"/>
              <a:gd name="connsiteX113" fmla="*/ 8965 w 10000"/>
              <a:gd name="connsiteY113" fmla="*/ 7660 h 10000"/>
              <a:gd name="connsiteX114" fmla="*/ 8965 w 10000"/>
              <a:gd name="connsiteY114" fmla="*/ 7447 h 10000"/>
              <a:gd name="connsiteX115" fmla="*/ 9113 w 10000"/>
              <a:gd name="connsiteY115" fmla="*/ 7233 h 10000"/>
              <a:gd name="connsiteX116" fmla="*/ 9113 w 10000"/>
              <a:gd name="connsiteY116" fmla="*/ 6912 h 10000"/>
              <a:gd name="connsiteX117" fmla="*/ 9261 w 10000"/>
              <a:gd name="connsiteY117" fmla="*/ 6805 h 10000"/>
              <a:gd name="connsiteX118" fmla="*/ 9261 w 10000"/>
              <a:gd name="connsiteY118" fmla="*/ 6591 h 10000"/>
              <a:gd name="connsiteX119" fmla="*/ 9261 w 10000"/>
              <a:gd name="connsiteY119" fmla="*/ 6484 h 10000"/>
              <a:gd name="connsiteX120" fmla="*/ 9261 w 10000"/>
              <a:gd name="connsiteY120" fmla="*/ 6390 h 10000"/>
              <a:gd name="connsiteX121" fmla="*/ 9409 w 10000"/>
              <a:gd name="connsiteY121" fmla="*/ 6283 h 10000"/>
              <a:gd name="connsiteX122" fmla="*/ 9409 w 10000"/>
              <a:gd name="connsiteY122" fmla="*/ 6283 h 10000"/>
              <a:gd name="connsiteX123" fmla="*/ 9409 w 10000"/>
              <a:gd name="connsiteY123" fmla="*/ 6283 h 10000"/>
              <a:gd name="connsiteX124" fmla="*/ 9409 w 10000"/>
              <a:gd name="connsiteY124" fmla="*/ 6390 h 10000"/>
              <a:gd name="connsiteX125" fmla="*/ 9409 w 10000"/>
              <a:gd name="connsiteY125" fmla="*/ 6390 h 10000"/>
              <a:gd name="connsiteX126" fmla="*/ 9556 w 10000"/>
              <a:gd name="connsiteY126" fmla="*/ 6484 h 10000"/>
              <a:gd name="connsiteX127" fmla="*/ 9556 w 10000"/>
              <a:gd name="connsiteY127" fmla="*/ 6698 h 10000"/>
              <a:gd name="connsiteX128" fmla="*/ 9556 w 10000"/>
              <a:gd name="connsiteY128" fmla="*/ 6805 h 10000"/>
              <a:gd name="connsiteX129" fmla="*/ 9556 w 10000"/>
              <a:gd name="connsiteY129" fmla="*/ 7019 h 10000"/>
              <a:gd name="connsiteX130" fmla="*/ 9704 w 10000"/>
              <a:gd name="connsiteY130" fmla="*/ 7233 h 10000"/>
              <a:gd name="connsiteX131" fmla="*/ 9704 w 10000"/>
              <a:gd name="connsiteY131" fmla="*/ 7767 h 10000"/>
              <a:gd name="connsiteX132" fmla="*/ 9704 w 10000"/>
              <a:gd name="connsiteY132" fmla="*/ 8195 h 10000"/>
              <a:gd name="connsiteX133" fmla="*/ 9852 w 10000"/>
              <a:gd name="connsiteY133" fmla="*/ 8516 h 10000"/>
              <a:gd name="connsiteX134" fmla="*/ 10000 w 10000"/>
              <a:gd name="connsiteY134" fmla="*/ 8837 h 10000"/>
              <a:gd name="connsiteX135" fmla="*/ 10000 w 10000"/>
              <a:gd name="connsiteY135" fmla="*/ 8837 h 10000"/>
              <a:gd name="connsiteX0-1" fmla="*/ 10000 w 10000"/>
              <a:gd name="connsiteY0-2" fmla="*/ 8837 h 10000"/>
              <a:gd name="connsiteX1-3" fmla="*/ 10000 w 10000"/>
              <a:gd name="connsiteY1-4" fmla="*/ 9037 h 10000"/>
              <a:gd name="connsiteX2-5" fmla="*/ 10000 w 10000"/>
              <a:gd name="connsiteY2-6" fmla="*/ 9144 h 10000"/>
              <a:gd name="connsiteX3-7" fmla="*/ 9852 w 10000"/>
              <a:gd name="connsiteY3-8" fmla="*/ 9358 h 10000"/>
              <a:gd name="connsiteX4-9" fmla="*/ 9556 w 10000"/>
              <a:gd name="connsiteY4-10" fmla="*/ 9465 h 10000"/>
              <a:gd name="connsiteX5-11" fmla="*/ 9261 w 10000"/>
              <a:gd name="connsiteY5-12" fmla="*/ 9572 h 10000"/>
              <a:gd name="connsiteX6-13" fmla="*/ 8817 w 10000"/>
              <a:gd name="connsiteY6-14" fmla="*/ 9679 h 10000"/>
              <a:gd name="connsiteX7-15" fmla="*/ 8392 w 10000"/>
              <a:gd name="connsiteY7-16" fmla="*/ 9786 h 10000"/>
              <a:gd name="connsiteX8-17" fmla="*/ 8096 w 10000"/>
              <a:gd name="connsiteY8-18" fmla="*/ 9893 h 10000"/>
              <a:gd name="connsiteX9-19" fmla="*/ 7652 w 10000"/>
              <a:gd name="connsiteY9-20" fmla="*/ 10000 h 10000"/>
              <a:gd name="connsiteX10-21" fmla="*/ 7209 w 10000"/>
              <a:gd name="connsiteY10-22" fmla="*/ 10000 h 10000"/>
              <a:gd name="connsiteX11-23" fmla="*/ 6913 w 10000"/>
              <a:gd name="connsiteY11-24" fmla="*/ 10000 h 10000"/>
              <a:gd name="connsiteX12-25" fmla="*/ 6617 w 10000"/>
              <a:gd name="connsiteY12-26" fmla="*/ 10000 h 10000"/>
              <a:gd name="connsiteX13-27" fmla="*/ 6026 w 10000"/>
              <a:gd name="connsiteY13-28" fmla="*/ 9893 h 10000"/>
              <a:gd name="connsiteX14-29" fmla="*/ 5434 w 10000"/>
              <a:gd name="connsiteY14-30" fmla="*/ 9786 h 10000"/>
              <a:gd name="connsiteX15-31" fmla="*/ 4991 w 10000"/>
              <a:gd name="connsiteY15-32" fmla="*/ 9679 h 10000"/>
              <a:gd name="connsiteX16-33" fmla="*/ 4713 w 10000"/>
              <a:gd name="connsiteY16-34" fmla="*/ 9572 h 10000"/>
              <a:gd name="connsiteX17-35" fmla="*/ 4418 w 10000"/>
              <a:gd name="connsiteY17-36" fmla="*/ 9358 h 10000"/>
              <a:gd name="connsiteX18-37" fmla="*/ 4122 w 10000"/>
              <a:gd name="connsiteY18-38" fmla="*/ 9144 h 10000"/>
              <a:gd name="connsiteX19-39" fmla="*/ 3826 w 10000"/>
              <a:gd name="connsiteY19-40" fmla="*/ 8944 h 10000"/>
              <a:gd name="connsiteX20-41" fmla="*/ 3678 w 10000"/>
              <a:gd name="connsiteY20-42" fmla="*/ 8623 h 10000"/>
              <a:gd name="connsiteX21-43" fmla="*/ 3530 w 10000"/>
              <a:gd name="connsiteY21-44" fmla="*/ 8302 h 10000"/>
              <a:gd name="connsiteX22-45" fmla="*/ 3383 w 10000"/>
              <a:gd name="connsiteY22-46" fmla="*/ 7981 h 10000"/>
              <a:gd name="connsiteX23-47" fmla="*/ 3235 w 10000"/>
              <a:gd name="connsiteY23-48" fmla="*/ 7553 h 10000"/>
              <a:gd name="connsiteX24-49" fmla="*/ 3087 w 10000"/>
              <a:gd name="connsiteY24-50" fmla="*/ 7233 h 10000"/>
              <a:gd name="connsiteX25-51" fmla="*/ 3087 w 10000"/>
              <a:gd name="connsiteY25-52" fmla="*/ 6805 h 10000"/>
              <a:gd name="connsiteX26-53" fmla="*/ 3087 w 10000"/>
              <a:gd name="connsiteY26-54" fmla="*/ 6283 h 10000"/>
              <a:gd name="connsiteX27-55" fmla="*/ 3087 w 10000"/>
              <a:gd name="connsiteY27-56" fmla="*/ 5749 h 10000"/>
              <a:gd name="connsiteX28-57" fmla="*/ 3087 w 10000"/>
              <a:gd name="connsiteY28-58" fmla="*/ 5321 h 10000"/>
              <a:gd name="connsiteX29-59" fmla="*/ 3087 w 10000"/>
              <a:gd name="connsiteY29-60" fmla="*/ 4679 h 10000"/>
              <a:gd name="connsiteX30-61" fmla="*/ 3235 w 10000"/>
              <a:gd name="connsiteY30-62" fmla="*/ 4144 h 10000"/>
              <a:gd name="connsiteX31-63" fmla="*/ 3383 w 10000"/>
              <a:gd name="connsiteY31-64" fmla="*/ 3516 h 10000"/>
              <a:gd name="connsiteX32-65" fmla="*/ 3383 w 10000"/>
              <a:gd name="connsiteY32-66" fmla="*/ 2981 h 10000"/>
              <a:gd name="connsiteX33-67" fmla="*/ 3530 w 10000"/>
              <a:gd name="connsiteY33-68" fmla="*/ 2447 h 10000"/>
              <a:gd name="connsiteX34-69" fmla="*/ 3530 w 10000"/>
              <a:gd name="connsiteY34-70" fmla="*/ 2019 h 10000"/>
              <a:gd name="connsiteX35-71" fmla="*/ 3678 w 10000"/>
              <a:gd name="connsiteY35-72" fmla="*/ 1591 h 10000"/>
              <a:gd name="connsiteX36-73" fmla="*/ 3678 w 10000"/>
              <a:gd name="connsiteY36-74" fmla="*/ 1283 h 10000"/>
              <a:gd name="connsiteX37-75" fmla="*/ 3678 w 10000"/>
              <a:gd name="connsiteY37-76" fmla="*/ 1176 h 10000"/>
              <a:gd name="connsiteX38-77" fmla="*/ 3678 w 10000"/>
              <a:gd name="connsiteY38-78" fmla="*/ 1070 h 10000"/>
              <a:gd name="connsiteX39-79" fmla="*/ 3678 w 10000"/>
              <a:gd name="connsiteY39-80" fmla="*/ 963 h 10000"/>
              <a:gd name="connsiteX40-81" fmla="*/ 3678 w 10000"/>
              <a:gd name="connsiteY40-82" fmla="*/ 963 h 10000"/>
              <a:gd name="connsiteX41-83" fmla="*/ 3678 w 10000"/>
              <a:gd name="connsiteY41-84" fmla="*/ 963 h 10000"/>
              <a:gd name="connsiteX42-85" fmla="*/ 3530 w 10000"/>
              <a:gd name="connsiteY42-86" fmla="*/ 963 h 10000"/>
              <a:gd name="connsiteX43-87" fmla="*/ 3383 w 10000"/>
              <a:gd name="connsiteY43-88" fmla="*/ 963 h 10000"/>
              <a:gd name="connsiteX44-89" fmla="*/ 3235 w 10000"/>
              <a:gd name="connsiteY44-90" fmla="*/ 963 h 10000"/>
              <a:gd name="connsiteX45-91" fmla="*/ 3087 w 10000"/>
              <a:gd name="connsiteY45-92" fmla="*/ 963 h 10000"/>
              <a:gd name="connsiteX46-93" fmla="*/ 2791 w 10000"/>
              <a:gd name="connsiteY46-94" fmla="*/ 1070 h 10000"/>
              <a:gd name="connsiteX47-95" fmla="*/ 2643 w 10000"/>
              <a:gd name="connsiteY47-96" fmla="*/ 1070 h 10000"/>
              <a:gd name="connsiteX48-97" fmla="*/ 2348 w 10000"/>
              <a:gd name="connsiteY48-98" fmla="*/ 1176 h 10000"/>
              <a:gd name="connsiteX49-99" fmla="*/ 1608 w 10000"/>
              <a:gd name="connsiteY49-100" fmla="*/ 1283 h 10000"/>
              <a:gd name="connsiteX50-101" fmla="*/ 1035 w 10000"/>
              <a:gd name="connsiteY50-102" fmla="*/ 1283 h 10000"/>
              <a:gd name="connsiteX51-103" fmla="*/ 444 w 10000"/>
              <a:gd name="connsiteY51-104" fmla="*/ 1377 h 10000"/>
              <a:gd name="connsiteX52-105" fmla="*/ 0 w 10000"/>
              <a:gd name="connsiteY52-106" fmla="*/ 1377 h 10000"/>
              <a:gd name="connsiteX53-107" fmla="*/ 0 w 10000"/>
              <a:gd name="connsiteY53-108" fmla="*/ 963 h 10000"/>
              <a:gd name="connsiteX54-109" fmla="*/ 444 w 10000"/>
              <a:gd name="connsiteY54-110" fmla="*/ 963 h 10000"/>
              <a:gd name="connsiteX55-111" fmla="*/ 1035 w 10000"/>
              <a:gd name="connsiteY55-112" fmla="*/ 856 h 10000"/>
              <a:gd name="connsiteX56-113" fmla="*/ 1608 w 10000"/>
              <a:gd name="connsiteY56-114" fmla="*/ 856 h 10000"/>
              <a:gd name="connsiteX57-115" fmla="*/ 2200 w 10000"/>
              <a:gd name="connsiteY57-116" fmla="*/ 749 h 10000"/>
              <a:gd name="connsiteX58-117" fmla="*/ 2643 w 10000"/>
              <a:gd name="connsiteY58-118" fmla="*/ 535 h 10000"/>
              <a:gd name="connsiteX59-119" fmla="*/ 3087 w 10000"/>
              <a:gd name="connsiteY59-120" fmla="*/ 535 h 10000"/>
              <a:gd name="connsiteX60-121" fmla="*/ 3383 w 10000"/>
              <a:gd name="connsiteY60-122" fmla="*/ 428 h 10000"/>
              <a:gd name="connsiteX61-123" fmla="*/ 3530 w 10000"/>
              <a:gd name="connsiteY61-124" fmla="*/ 214 h 10000"/>
              <a:gd name="connsiteX62-125" fmla="*/ 3678 w 10000"/>
              <a:gd name="connsiteY62-126" fmla="*/ 214 h 10000"/>
              <a:gd name="connsiteX63-127" fmla="*/ 3826 w 10000"/>
              <a:gd name="connsiteY63-128" fmla="*/ 107 h 10000"/>
              <a:gd name="connsiteX64-129" fmla="*/ 3974 w 10000"/>
              <a:gd name="connsiteY64-130" fmla="*/ 107 h 10000"/>
              <a:gd name="connsiteX65-131" fmla="*/ 3974 w 10000"/>
              <a:gd name="connsiteY65-132" fmla="*/ 0 h 10000"/>
              <a:gd name="connsiteX66-133" fmla="*/ 4122 w 10000"/>
              <a:gd name="connsiteY66-134" fmla="*/ 107 h 10000"/>
              <a:gd name="connsiteX67-135" fmla="*/ 4270 w 10000"/>
              <a:gd name="connsiteY67-136" fmla="*/ 107 h 10000"/>
              <a:gd name="connsiteX68-137" fmla="*/ 4566 w 10000"/>
              <a:gd name="connsiteY68-138" fmla="*/ 214 h 10000"/>
              <a:gd name="connsiteX69-139" fmla="*/ 4861 w 10000"/>
              <a:gd name="connsiteY69-140" fmla="*/ 428 h 10000"/>
              <a:gd name="connsiteX70-141" fmla="*/ 4991 w 10000"/>
              <a:gd name="connsiteY70-142" fmla="*/ 535 h 10000"/>
              <a:gd name="connsiteX71-143" fmla="*/ 5287 w 10000"/>
              <a:gd name="connsiteY71-144" fmla="*/ 749 h 10000"/>
              <a:gd name="connsiteX72-145" fmla="*/ 5287 w 10000"/>
              <a:gd name="connsiteY72-146" fmla="*/ 856 h 10000"/>
              <a:gd name="connsiteX73-147" fmla="*/ 5434 w 10000"/>
              <a:gd name="connsiteY73-148" fmla="*/ 963 h 10000"/>
              <a:gd name="connsiteX74-149" fmla="*/ 5287 w 10000"/>
              <a:gd name="connsiteY74-150" fmla="*/ 1070 h 10000"/>
              <a:gd name="connsiteX75-151" fmla="*/ 5139 w 10000"/>
              <a:gd name="connsiteY75-152" fmla="*/ 1176 h 10000"/>
              <a:gd name="connsiteX76-153" fmla="*/ 4991 w 10000"/>
              <a:gd name="connsiteY76-154" fmla="*/ 1176 h 10000"/>
              <a:gd name="connsiteX77-155" fmla="*/ 4861 w 10000"/>
              <a:gd name="connsiteY77-156" fmla="*/ 1283 h 10000"/>
              <a:gd name="connsiteX78-157" fmla="*/ 4713 w 10000"/>
              <a:gd name="connsiteY78-158" fmla="*/ 1591 h 10000"/>
              <a:gd name="connsiteX79-159" fmla="*/ 4566 w 10000"/>
              <a:gd name="connsiteY79-160" fmla="*/ 1805 h 10000"/>
              <a:gd name="connsiteX80-161" fmla="*/ 4566 w 10000"/>
              <a:gd name="connsiteY80-162" fmla="*/ 2126 h 10000"/>
              <a:gd name="connsiteX81-163" fmla="*/ 4418 w 10000"/>
              <a:gd name="connsiteY81-164" fmla="*/ 2447 h 10000"/>
              <a:gd name="connsiteX82-165" fmla="*/ 4270 w 10000"/>
              <a:gd name="connsiteY82-166" fmla="*/ 2767 h 10000"/>
              <a:gd name="connsiteX83-167" fmla="*/ 4270 w 10000"/>
              <a:gd name="connsiteY83-168" fmla="*/ 3302 h 10000"/>
              <a:gd name="connsiteX84-169" fmla="*/ 4122 w 10000"/>
              <a:gd name="connsiteY84-170" fmla="*/ 3730 h 10000"/>
              <a:gd name="connsiteX85-171" fmla="*/ 3974 w 10000"/>
              <a:gd name="connsiteY85-172" fmla="*/ 4144 h 10000"/>
              <a:gd name="connsiteX86-173" fmla="*/ 3974 w 10000"/>
              <a:gd name="connsiteY86-174" fmla="*/ 4572 h 10000"/>
              <a:gd name="connsiteX87-175" fmla="*/ 3826 w 10000"/>
              <a:gd name="connsiteY87-176" fmla="*/ 4893 h 10000"/>
              <a:gd name="connsiteX88-177" fmla="*/ 3826 w 10000"/>
              <a:gd name="connsiteY88-178" fmla="*/ 5214 h 10000"/>
              <a:gd name="connsiteX89-179" fmla="*/ 3826 w 10000"/>
              <a:gd name="connsiteY89-180" fmla="*/ 5535 h 10000"/>
              <a:gd name="connsiteX90-181" fmla="*/ 3826 w 10000"/>
              <a:gd name="connsiteY90-182" fmla="*/ 5749 h 10000"/>
              <a:gd name="connsiteX91-183" fmla="*/ 3826 w 10000"/>
              <a:gd name="connsiteY91-184" fmla="*/ 5963 h 10000"/>
              <a:gd name="connsiteX92-185" fmla="*/ 3826 w 10000"/>
              <a:gd name="connsiteY92-186" fmla="*/ 6698 h 10000"/>
              <a:gd name="connsiteX93-187" fmla="*/ 3974 w 10000"/>
              <a:gd name="connsiteY93-188" fmla="*/ 7126 h 10000"/>
              <a:gd name="connsiteX94-189" fmla="*/ 3974 w 10000"/>
              <a:gd name="connsiteY94-190" fmla="*/ 7447 h 10000"/>
              <a:gd name="connsiteX95-191" fmla="*/ 4122 w 10000"/>
              <a:gd name="connsiteY95-192" fmla="*/ 7874 h 10000"/>
              <a:gd name="connsiteX96-193" fmla="*/ 4418 w 10000"/>
              <a:gd name="connsiteY96-194" fmla="*/ 8088 h 10000"/>
              <a:gd name="connsiteX97-195" fmla="*/ 4566 w 10000"/>
              <a:gd name="connsiteY97-196" fmla="*/ 8409 h 10000"/>
              <a:gd name="connsiteX98-197" fmla="*/ 4861 w 10000"/>
              <a:gd name="connsiteY98-198" fmla="*/ 8623 h 10000"/>
              <a:gd name="connsiteX99-199" fmla="*/ 5139 w 10000"/>
              <a:gd name="connsiteY99-200" fmla="*/ 8730 h 10000"/>
              <a:gd name="connsiteX100-201" fmla="*/ 5434 w 10000"/>
              <a:gd name="connsiteY100-202" fmla="*/ 8837 h 10000"/>
              <a:gd name="connsiteX101-203" fmla="*/ 5878 w 10000"/>
              <a:gd name="connsiteY101-204" fmla="*/ 8944 h 10000"/>
              <a:gd name="connsiteX102-205" fmla="*/ 6470 w 10000"/>
              <a:gd name="connsiteY102-206" fmla="*/ 8944 h 10000"/>
              <a:gd name="connsiteX103-207" fmla="*/ 7061 w 10000"/>
              <a:gd name="connsiteY103-208" fmla="*/ 8944 h 10000"/>
              <a:gd name="connsiteX104-209" fmla="*/ 7505 w 10000"/>
              <a:gd name="connsiteY104-210" fmla="*/ 8944 h 10000"/>
              <a:gd name="connsiteX105-211" fmla="*/ 7800 w 10000"/>
              <a:gd name="connsiteY105-212" fmla="*/ 8837 h 10000"/>
              <a:gd name="connsiteX106-213" fmla="*/ 8096 w 10000"/>
              <a:gd name="connsiteY106-214" fmla="*/ 8730 h 10000"/>
              <a:gd name="connsiteX107-215" fmla="*/ 8244 w 10000"/>
              <a:gd name="connsiteY107-216" fmla="*/ 8730 h 10000"/>
              <a:gd name="connsiteX108-217" fmla="*/ 8392 w 10000"/>
              <a:gd name="connsiteY108-218" fmla="*/ 8623 h 10000"/>
              <a:gd name="connsiteX109-219" fmla="*/ 8521 w 10000"/>
              <a:gd name="connsiteY109-220" fmla="*/ 8516 h 10000"/>
              <a:gd name="connsiteX110-221" fmla="*/ 8669 w 10000"/>
              <a:gd name="connsiteY110-222" fmla="*/ 8302 h 10000"/>
              <a:gd name="connsiteX111-223" fmla="*/ 8817 w 10000"/>
              <a:gd name="connsiteY111-224" fmla="*/ 8195 h 10000"/>
              <a:gd name="connsiteX112-225" fmla="*/ 8965 w 10000"/>
              <a:gd name="connsiteY112-226" fmla="*/ 7660 h 10000"/>
              <a:gd name="connsiteX113-227" fmla="*/ 8965 w 10000"/>
              <a:gd name="connsiteY113-228" fmla="*/ 7447 h 10000"/>
              <a:gd name="connsiteX114-229" fmla="*/ 9113 w 10000"/>
              <a:gd name="connsiteY114-230" fmla="*/ 7233 h 10000"/>
              <a:gd name="connsiteX115-231" fmla="*/ 9113 w 10000"/>
              <a:gd name="connsiteY115-232" fmla="*/ 6912 h 10000"/>
              <a:gd name="connsiteX116-233" fmla="*/ 9261 w 10000"/>
              <a:gd name="connsiteY116-234" fmla="*/ 6805 h 10000"/>
              <a:gd name="connsiteX117-235" fmla="*/ 9261 w 10000"/>
              <a:gd name="connsiteY117-236" fmla="*/ 6591 h 10000"/>
              <a:gd name="connsiteX118-237" fmla="*/ 9261 w 10000"/>
              <a:gd name="connsiteY118-238" fmla="*/ 6484 h 10000"/>
              <a:gd name="connsiteX119-239" fmla="*/ 9261 w 10000"/>
              <a:gd name="connsiteY119-240" fmla="*/ 6390 h 10000"/>
              <a:gd name="connsiteX120-241" fmla="*/ 9409 w 10000"/>
              <a:gd name="connsiteY120-242" fmla="*/ 6283 h 10000"/>
              <a:gd name="connsiteX121-243" fmla="*/ 9409 w 10000"/>
              <a:gd name="connsiteY121-244" fmla="*/ 6283 h 10000"/>
              <a:gd name="connsiteX122-245" fmla="*/ 9409 w 10000"/>
              <a:gd name="connsiteY122-246" fmla="*/ 6283 h 10000"/>
              <a:gd name="connsiteX123-247" fmla="*/ 9409 w 10000"/>
              <a:gd name="connsiteY123-248" fmla="*/ 6390 h 10000"/>
              <a:gd name="connsiteX124-249" fmla="*/ 9409 w 10000"/>
              <a:gd name="connsiteY124-250" fmla="*/ 6390 h 10000"/>
              <a:gd name="connsiteX125-251" fmla="*/ 9556 w 10000"/>
              <a:gd name="connsiteY125-252" fmla="*/ 6484 h 10000"/>
              <a:gd name="connsiteX126-253" fmla="*/ 9556 w 10000"/>
              <a:gd name="connsiteY126-254" fmla="*/ 6698 h 10000"/>
              <a:gd name="connsiteX127-255" fmla="*/ 9556 w 10000"/>
              <a:gd name="connsiteY127-256" fmla="*/ 6805 h 10000"/>
              <a:gd name="connsiteX128-257" fmla="*/ 9556 w 10000"/>
              <a:gd name="connsiteY128-258" fmla="*/ 7019 h 10000"/>
              <a:gd name="connsiteX129-259" fmla="*/ 9704 w 10000"/>
              <a:gd name="connsiteY129-260" fmla="*/ 7233 h 10000"/>
              <a:gd name="connsiteX130-261" fmla="*/ 9704 w 10000"/>
              <a:gd name="connsiteY130-262" fmla="*/ 7767 h 10000"/>
              <a:gd name="connsiteX131-263" fmla="*/ 9704 w 10000"/>
              <a:gd name="connsiteY131-264" fmla="*/ 8195 h 10000"/>
              <a:gd name="connsiteX132-265" fmla="*/ 9852 w 10000"/>
              <a:gd name="connsiteY132-266" fmla="*/ 8516 h 10000"/>
              <a:gd name="connsiteX133-267" fmla="*/ 10000 w 10000"/>
              <a:gd name="connsiteY133-268" fmla="*/ 8837 h 10000"/>
              <a:gd name="connsiteX134-269" fmla="*/ 10000 w 10000"/>
              <a:gd name="connsiteY134-270" fmla="*/ 8837 h 10000"/>
              <a:gd name="connsiteX0-271" fmla="*/ 10000 w 10000"/>
              <a:gd name="connsiteY0-272" fmla="*/ 8837 h 10000"/>
              <a:gd name="connsiteX1-273" fmla="*/ 10000 w 10000"/>
              <a:gd name="connsiteY1-274" fmla="*/ 9037 h 10000"/>
              <a:gd name="connsiteX2-275" fmla="*/ 10000 w 10000"/>
              <a:gd name="connsiteY2-276" fmla="*/ 9144 h 10000"/>
              <a:gd name="connsiteX3-277" fmla="*/ 9852 w 10000"/>
              <a:gd name="connsiteY3-278" fmla="*/ 9358 h 10000"/>
              <a:gd name="connsiteX4-279" fmla="*/ 9556 w 10000"/>
              <a:gd name="connsiteY4-280" fmla="*/ 9465 h 10000"/>
              <a:gd name="connsiteX5-281" fmla="*/ 9261 w 10000"/>
              <a:gd name="connsiteY5-282" fmla="*/ 9572 h 10000"/>
              <a:gd name="connsiteX6-283" fmla="*/ 8817 w 10000"/>
              <a:gd name="connsiteY6-284" fmla="*/ 9679 h 10000"/>
              <a:gd name="connsiteX7-285" fmla="*/ 8392 w 10000"/>
              <a:gd name="connsiteY7-286" fmla="*/ 9786 h 10000"/>
              <a:gd name="connsiteX8-287" fmla="*/ 8096 w 10000"/>
              <a:gd name="connsiteY8-288" fmla="*/ 9893 h 10000"/>
              <a:gd name="connsiteX9-289" fmla="*/ 7652 w 10000"/>
              <a:gd name="connsiteY9-290" fmla="*/ 10000 h 10000"/>
              <a:gd name="connsiteX10-291" fmla="*/ 7209 w 10000"/>
              <a:gd name="connsiteY10-292" fmla="*/ 10000 h 10000"/>
              <a:gd name="connsiteX11-293" fmla="*/ 6913 w 10000"/>
              <a:gd name="connsiteY11-294" fmla="*/ 10000 h 10000"/>
              <a:gd name="connsiteX12-295" fmla="*/ 6617 w 10000"/>
              <a:gd name="connsiteY12-296" fmla="*/ 10000 h 10000"/>
              <a:gd name="connsiteX13-297" fmla="*/ 6026 w 10000"/>
              <a:gd name="connsiteY13-298" fmla="*/ 9893 h 10000"/>
              <a:gd name="connsiteX14-299" fmla="*/ 5434 w 10000"/>
              <a:gd name="connsiteY14-300" fmla="*/ 9786 h 10000"/>
              <a:gd name="connsiteX15-301" fmla="*/ 4991 w 10000"/>
              <a:gd name="connsiteY15-302" fmla="*/ 9679 h 10000"/>
              <a:gd name="connsiteX16-303" fmla="*/ 4713 w 10000"/>
              <a:gd name="connsiteY16-304" fmla="*/ 9572 h 10000"/>
              <a:gd name="connsiteX17-305" fmla="*/ 4418 w 10000"/>
              <a:gd name="connsiteY17-306" fmla="*/ 9358 h 10000"/>
              <a:gd name="connsiteX18-307" fmla="*/ 4122 w 10000"/>
              <a:gd name="connsiteY18-308" fmla="*/ 9144 h 10000"/>
              <a:gd name="connsiteX19-309" fmla="*/ 3826 w 10000"/>
              <a:gd name="connsiteY19-310" fmla="*/ 8944 h 10000"/>
              <a:gd name="connsiteX20-311" fmla="*/ 3678 w 10000"/>
              <a:gd name="connsiteY20-312" fmla="*/ 8623 h 10000"/>
              <a:gd name="connsiteX21-313" fmla="*/ 3530 w 10000"/>
              <a:gd name="connsiteY21-314" fmla="*/ 8302 h 10000"/>
              <a:gd name="connsiteX22-315" fmla="*/ 3383 w 10000"/>
              <a:gd name="connsiteY22-316" fmla="*/ 7981 h 10000"/>
              <a:gd name="connsiteX23-317" fmla="*/ 3235 w 10000"/>
              <a:gd name="connsiteY23-318" fmla="*/ 7553 h 10000"/>
              <a:gd name="connsiteX24-319" fmla="*/ 3087 w 10000"/>
              <a:gd name="connsiteY24-320" fmla="*/ 7233 h 10000"/>
              <a:gd name="connsiteX25-321" fmla="*/ 3087 w 10000"/>
              <a:gd name="connsiteY25-322" fmla="*/ 6805 h 10000"/>
              <a:gd name="connsiteX26-323" fmla="*/ 3087 w 10000"/>
              <a:gd name="connsiteY26-324" fmla="*/ 6283 h 10000"/>
              <a:gd name="connsiteX27-325" fmla="*/ 3087 w 10000"/>
              <a:gd name="connsiteY27-326" fmla="*/ 5749 h 10000"/>
              <a:gd name="connsiteX28-327" fmla="*/ 3087 w 10000"/>
              <a:gd name="connsiteY28-328" fmla="*/ 5321 h 10000"/>
              <a:gd name="connsiteX29-329" fmla="*/ 3087 w 10000"/>
              <a:gd name="connsiteY29-330" fmla="*/ 4679 h 10000"/>
              <a:gd name="connsiteX30-331" fmla="*/ 3235 w 10000"/>
              <a:gd name="connsiteY30-332" fmla="*/ 4144 h 10000"/>
              <a:gd name="connsiteX31-333" fmla="*/ 3383 w 10000"/>
              <a:gd name="connsiteY31-334" fmla="*/ 3516 h 10000"/>
              <a:gd name="connsiteX32-335" fmla="*/ 3383 w 10000"/>
              <a:gd name="connsiteY32-336" fmla="*/ 2981 h 10000"/>
              <a:gd name="connsiteX33-337" fmla="*/ 3530 w 10000"/>
              <a:gd name="connsiteY33-338" fmla="*/ 2447 h 10000"/>
              <a:gd name="connsiteX34-339" fmla="*/ 3530 w 10000"/>
              <a:gd name="connsiteY34-340" fmla="*/ 2019 h 10000"/>
              <a:gd name="connsiteX35-341" fmla="*/ 3678 w 10000"/>
              <a:gd name="connsiteY35-342" fmla="*/ 1591 h 10000"/>
              <a:gd name="connsiteX36-343" fmla="*/ 3678 w 10000"/>
              <a:gd name="connsiteY36-344" fmla="*/ 1283 h 10000"/>
              <a:gd name="connsiteX37-345" fmla="*/ 3678 w 10000"/>
              <a:gd name="connsiteY37-346" fmla="*/ 1176 h 10000"/>
              <a:gd name="connsiteX38-347" fmla="*/ 3678 w 10000"/>
              <a:gd name="connsiteY38-348" fmla="*/ 1070 h 10000"/>
              <a:gd name="connsiteX39-349" fmla="*/ 3678 w 10000"/>
              <a:gd name="connsiteY39-350" fmla="*/ 963 h 10000"/>
              <a:gd name="connsiteX40-351" fmla="*/ 3678 w 10000"/>
              <a:gd name="connsiteY40-352" fmla="*/ 963 h 10000"/>
              <a:gd name="connsiteX41-353" fmla="*/ 3678 w 10000"/>
              <a:gd name="connsiteY41-354" fmla="*/ 963 h 10000"/>
              <a:gd name="connsiteX42-355" fmla="*/ 3530 w 10000"/>
              <a:gd name="connsiteY42-356" fmla="*/ 963 h 10000"/>
              <a:gd name="connsiteX43-357" fmla="*/ 3383 w 10000"/>
              <a:gd name="connsiteY43-358" fmla="*/ 963 h 10000"/>
              <a:gd name="connsiteX44-359" fmla="*/ 3235 w 10000"/>
              <a:gd name="connsiteY44-360" fmla="*/ 963 h 10000"/>
              <a:gd name="connsiteX45-361" fmla="*/ 3087 w 10000"/>
              <a:gd name="connsiteY45-362" fmla="*/ 963 h 10000"/>
              <a:gd name="connsiteX46-363" fmla="*/ 2791 w 10000"/>
              <a:gd name="connsiteY46-364" fmla="*/ 1070 h 10000"/>
              <a:gd name="connsiteX47-365" fmla="*/ 2643 w 10000"/>
              <a:gd name="connsiteY47-366" fmla="*/ 1070 h 10000"/>
              <a:gd name="connsiteX48-367" fmla="*/ 2348 w 10000"/>
              <a:gd name="connsiteY48-368" fmla="*/ 1176 h 10000"/>
              <a:gd name="connsiteX49-369" fmla="*/ 1608 w 10000"/>
              <a:gd name="connsiteY49-370" fmla="*/ 1283 h 10000"/>
              <a:gd name="connsiteX50-371" fmla="*/ 1035 w 10000"/>
              <a:gd name="connsiteY50-372" fmla="*/ 1283 h 10000"/>
              <a:gd name="connsiteX51-373" fmla="*/ 444 w 10000"/>
              <a:gd name="connsiteY51-374" fmla="*/ 1377 h 10000"/>
              <a:gd name="connsiteX52-375" fmla="*/ 0 w 10000"/>
              <a:gd name="connsiteY52-376" fmla="*/ 1377 h 10000"/>
              <a:gd name="connsiteX53-377" fmla="*/ 0 w 10000"/>
              <a:gd name="connsiteY53-378" fmla="*/ 963 h 10000"/>
              <a:gd name="connsiteX54-379" fmla="*/ 444 w 10000"/>
              <a:gd name="connsiteY54-380" fmla="*/ 963 h 10000"/>
              <a:gd name="connsiteX55-381" fmla="*/ 1035 w 10000"/>
              <a:gd name="connsiteY55-382" fmla="*/ 856 h 10000"/>
              <a:gd name="connsiteX56-383" fmla="*/ 1608 w 10000"/>
              <a:gd name="connsiteY56-384" fmla="*/ 856 h 10000"/>
              <a:gd name="connsiteX57-385" fmla="*/ 2200 w 10000"/>
              <a:gd name="connsiteY57-386" fmla="*/ 749 h 10000"/>
              <a:gd name="connsiteX58-387" fmla="*/ 2643 w 10000"/>
              <a:gd name="connsiteY58-388" fmla="*/ 535 h 10000"/>
              <a:gd name="connsiteX59-389" fmla="*/ 3087 w 10000"/>
              <a:gd name="connsiteY59-390" fmla="*/ 535 h 10000"/>
              <a:gd name="connsiteX60-391" fmla="*/ 3383 w 10000"/>
              <a:gd name="connsiteY60-392" fmla="*/ 428 h 10000"/>
              <a:gd name="connsiteX61-393" fmla="*/ 3530 w 10000"/>
              <a:gd name="connsiteY61-394" fmla="*/ 214 h 10000"/>
              <a:gd name="connsiteX62-395" fmla="*/ 3678 w 10000"/>
              <a:gd name="connsiteY62-396" fmla="*/ 214 h 10000"/>
              <a:gd name="connsiteX63-397" fmla="*/ 3826 w 10000"/>
              <a:gd name="connsiteY63-398" fmla="*/ 107 h 10000"/>
              <a:gd name="connsiteX64-399" fmla="*/ 3974 w 10000"/>
              <a:gd name="connsiteY64-400" fmla="*/ 107 h 10000"/>
              <a:gd name="connsiteX65-401" fmla="*/ 3974 w 10000"/>
              <a:gd name="connsiteY65-402" fmla="*/ 0 h 10000"/>
              <a:gd name="connsiteX66-403" fmla="*/ 4122 w 10000"/>
              <a:gd name="connsiteY66-404" fmla="*/ 107 h 10000"/>
              <a:gd name="connsiteX67-405" fmla="*/ 4270 w 10000"/>
              <a:gd name="connsiteY67-406" fmla="*/ 107 h 10000"/>
              <a:gd name="connsiteX68-407" fmla="*/ 4566 w 10000"/>
              <a:gd name="connsiteY68-408" fmla="*/ 214 h 10000"/>
              <a:gd name="connsiteX69-409" fmla="*/ 4861 w 10000"/>
              <a:gd name="connsiteY69-410" fmla="*/ 428 h 10000"/>
              <a:gd name="connsiteX70-411" fmla="*/ 4991 w 10000"/>
              <a:gd name="connsiteY70-412" fmla="*/ 535 h 10000"/>
              <a:gd name="connsiteX71-413" fmla="*/ 5287 w 10000"/>
              <a:gd name="connsiteY71-414" fmla="*/ 749 h 10000"/>
              <a:gd name="connsiteX72-415" fmla="*/ 5287 w 10000"/>
              <a:gd name="connsiteY72-416" fmla="*/ 856 h 10000"/>
              <a:gd name="connsiteX73-417" fmla="*/ 5434 w 10000"/>
              <a:gd name="connsiteY73-418" fmla="*/ 963 h 10000"/>
              <a:gd name="connsiteX74-419" fmla="*/ 5287 w 10000"/>
              <a:gd name="connsiteY74-420" fmla="*/ 1070 h 10000"/>
              <a:gd name="connsiteX75-421" fmla="*/ 5139 w 10000"/>
              <a:gd name="connsiteY75-422" fmla="*/ 1176 h 10000"/>
              <a:gd name="connsiteX76-423" fmla="*/ 4991 w 10000"/>
              <a:gd name="connsiteY76-424" fmla="*/ 1176 h 10000"/>
              <a:gd name="connsiteX77-425" fmla="*/ 4861 w 10000"/>
              <a:gd name="connsiteY77-426" fmla="*/ 1283 h 10000"/>
              <a:gd name="connsiteX78-427" fmla="*/ 4713 w 10000"/>
              <a:gd name="connsiteY78-428" fmla="*/ 1591 h 10000"/>
              <a:gd name="connsiteX79-429" fmla="*/ 4566 w 10000"/>
              <a:gd name="connsiteY79-430" fmla="*/ 1805 h 10000"/>
              <a:gd name="connsiteX80-431" fmla="*/ 4566 w 10000"/>
              <a:gd name="connsiteY80-432" fmla="*/ 2126 h 10000"/>
              <a:gd name="connsiteX81-433" fmla="*/ 4418 w 10000"/>
              <a:gd name="connsiteY81-434" fmla="*/ 2447 h 10000"/>
              <a:gd name="connsiteX82-435" fmla="*/ 4270 w 10000"/>
              <a:gd name="connsiteY82-436" fmla="*/ 2767 h 10000"/>
              <a:gd name="connsiteX83-437" fmla="*/ 4270 w 10000"/>
              <a:gd name="connsiteY83-438" fmla="*/ 3302 h 10000"/>
              <a:gd name="connsiteX84-439" fmla="*/ 4122 w 10000"/>
              <a:gd name="connsiteY84-440" fmla="*/ 3730 h 10000"/>
              <a:gd name="connsiteX85-441" fmla="*/ 3974 w 10000"/>
              <a:gd name="connsiteY85-442" fmla="*/ 4144 h 10000"/>
              <a:gd name="connsiteX86-443" fmla="*/ 3974 w 10000"/>
              <a:gd name="connsiteY86-444" fmla="*/ 4572 h 10000"/>
              <a:gd name="connsiteX87-445" fmla="*/ 3826 w 10000"/>
              <a:gd name="connsiteY87-446" fmla="*/ 4893 h 10000"/>
              <a:gd name="connsiteX88-447" fmla="*/ 3826 w 10000"/>
              <a:gd name="connsiteY88-448" fmla="*/ 5214 h 10000"/>
              <a:gd name="connsiteX89-449" fmla="*/ 3826 w 10000"/>
              <a:gd name="connsiteY89-450" fmla="*/ 5535 h 10000"/>
              <a:gd name="connsiteX90-451" fmla="*/ 3826 w 10000"/>
              <a:gd name="connsiteY90-452" fmla="*/ 5749 h 10000"/>
              <a:gd name="connsiteX91-453" fmla="*/ 3826 w 10000"/>
              <a:gd name="connsiteY91-454" fmla="*/ 5963 h 10000"/>
              <a:gd name="connsiteX92-455" fmla="*/ 3826 w 10000"/>
              <a:gd name="connsiteY92-456" fmla="*/ 6698 h 10000"/>
              <a:gd name="connsiteX93-457" fmla="*/ 3974 w 10000"/>
              <a:gd name="connsiteY93-458" fmla="*/ 7126 h 10000"/>
              <a:gd name="connsiteX94-459" fmla="*/ 3974 w 10000"/>
              <a:gd name="connsiteY94-460" fmla="*/ 7447 h 10000"/>
              <a:gd name="connsiteX95-461" fmla="*/ 4122 w 10000"/>
              <a:gd name="connsiteY95-462" fmla="*/ 7874 h 10000"/>
              <a:gd name="connsiteX96-463" fmla="*/ 4418 w 10000"/>
              <a:gd name="connsiteY96-464" fmla="*/ 8088 h 10000"/>
              <a:gd name="connsiteX97-465" fmla="*/ 4566 w 10000"/>
              <a:gd name="connsiteY97-466" fmla="*/ 8409 h 10000"/>
              <a:gd name="connsiteX98-467" fmla="*/ 4861 w 10000"/>
              <a:gd name="connsiteY98-468" fmla="*/ 8623 h 10000"/>
              <a:gd name="connsiteX99-469" fmla="*/ 5139 w 10000"/>
              <a:gd name="connsiteY99-470" fmla="*/ 8730 h 10000"/>
              <a:gd name="connsiteX100-471" fmla="*/ 5434 w 10000"/>
              <a:gd name="connsiteY100-472" fmla="*/ 8837 h 10000"/>
              <a:gd name="connsiteX101-473" fmla="*/ 5878 w 10000"/>
              <a:gd name="connsiteY101-474" fmla="*/ 8944 h 10000"/>
              <a:gd name="connsiteX102-475" fmla="*/ 6470 w 10000"/>
              <a:gd name="connsiteY102-476" fmla="*/ 8944 h 10000"/>
              <a:gd name="connsiteX103-477" fmla="*/ 7061 w 10000"/>
              <a:gd name="connsiteY103-478" fmla="*/ 8944 h 10000"/>
              <a:gd name="connsiteX104-479" fmla="*/ 7505 w 10000"/>
              <a:gd name="connsiteY104-480" fmla="*/ 8944 h 10000"/>
              <a:gd name="connsiteX105-481" fmla="*/ 7800 w 10000"/>
              <a:gd name="connsiteY105-482" fmla="*/ 8837 h 10000"/>
              <a:gd name="connsiteX106-483" fmla="*/ 8096 w 10000"/>
              <a:gd name="connsiteY106-484" fmla="*/ 8730 h 10000"/>
              <a:gd name="connsiteX107-485" fmla="*/ 8244 w 10000"/>
              <a:gd name="connsiteY107-486" fmla="*/ 8730 h 10000"/>
              <a:gd name="connsiteX108-487" fmla="*/ 8392 w 10000"/>
              <a:gd name="connsiteY108-488" fmla="*/ 8623 h 10000"/>
              <a:gd name="connsiteX109-489" fmla="*/ 8521 w 10000"/>
              <a:gd name="connsiteY109-490" fmla="*/ 8516 h 10000"/>
              <a:gd name="connsiteX110-491" fmla="*/ 8669 w 10000"/>
              <a:gd name="connsiteY110-492" fmla="*/ 8302 h 10000"/>
              <a:gd name="connsiteX111-493" fmla="*/ 8817 w 10000"/>
              <a:gd name="connsiteY111-494" fmla="*/ 8195 h 10000"/>
              <a:gd name="connsiteX112-495" fmla="*/ 8965 w 10000"/>
              <a:gd name="connsiteY112-496" fmla="*/ 7447 h 10000"/>
              <a:gd name="connsiteX113-497" fmla="*/ 9113 w 10000"/>
              <a:gd name="connsiteY113-498" fmla="*/ 7233 h 10000"/>
              <a:gd name="connsiteX114-499" fmla="*/ 9113 w 10000"/>
              <a:gd name="connsiteY114-500" fmla="*/ 6912 h 10000"/>
              <a:gd name="connsiteX115-501" fmla="*/ 9261 w 10000"/>
              <a:gd name="connsiteY115-502" fmla="*/ 6805 h 10000"/>
              <a:gd name="connsiteX116-503" fmla="*/ 9261 w 10000"/>
              <a:gd name="connsiteY116-504" fmla="*/ 6591 h 10000"/>
              <a:gd name="connsiteX117-505" fmla="*/ 9261 w 10000"/>
              <a:gd name="connsiteY117-506" fmla="*/ 6484 h 10000"/>
              <a:gd name="connsiteX118-507" fmla="*/ 9261 w 10000"/>
              <a:gd name="connsiteY118-508" fmla="*/ 6390 h 10000"/>
              <a:gd name="connsiteX119-509" fmla="*/ 9409 w 10000"/>
              <a:gd name="connsiteY119-510" fmla="*/ 6283 h 10000"/>
              <a:gd name="connsiteX120-511" fmla="*/ 9409 w 10000"/>
              <a:gd name="connsiteY120-512" fmla="*/ 6283 h 10000"/>
              <a:gd name="connsiteX121-513" fmla="*/ 9409 w 10000"/>
              <a:gd name="connsiteY121-514" fmla="*/ 6283 h 10000"/>
              <a:gd name="connsiteX122-515" fmla="*/ 9409 w 10000"/>
              <a:gd name="connsiteY122-516" fmla="*/ 6390 h 10000"/>
              <a:gd name="connsiteX123-517" fmla="*/ 9409 w 10000"/>
              <a:gd name="connsiteY123-518" fmla="*/ 6390 h 10000"/>
              <a:gd name="connsiteX124-519" fmla="*/ 9556 w 10000"/>
              <a:gd name="connsiteY124-520" fmla="*/ 6484 h 10000"/>
              <a:gd name="connsiteX125-521" fmla="*/ 9556 w 10000"/>
              <a:gd name="connsiteY125-522" fmla="*/ 6698 h 10000"/>
              <a:gd name="connsiteX126-523" fmla="*/ 9556 w 10000"/>
              <a:gd name="connsiteY126-524" fmla="*/ 6805 h 10000"/>
              <a:gd name="connsiteX127-525" fmla="*/ 9556 w 10000"/>
              <a:gd name="connsiteY127-526" fmla="*/ 7019 h 10000"/>
              <a:gd name="connsiteX128-527" fmla="*/ 9704 w 10000"/>
              <a:gd name="connsiteY128-528" fmla="*/ 7233 h 10000"/>
              <a:gd name="connsiteX129-529" fmla="*/ 9704 w 10000"/>
              <a:gd name="connsiteY129-530" fmla="*/ 7767 h 10000"/>
              <a:gd name="connsiteX130-531" fmla="*/ 9704 w 10000"/>
              <a:gd name="connsiteY130-532" fmla="*/ 8195 h 10000"/>
              <a:gd name="connsiteX131-533" fmla="*/ 9852 w 10000"/>
              <a:gd name="connsiteY131-534" fmla="*/ 8516 h 10000"/>
              <a:gd name="connsiteX132-535" fmla="*/ 10000 w 10000"/>
              <a:gd name="connsiteY132-536" fmla="*/ 8837 h 10000"/>
              <a:gd name="connsiteX133-537" fmla="*/ 10000 w 10000"/>
              <a:gd name="connsiteY133-538" fmla="*/ 8837 h 10000"/>
              <a:gd name="connsiteX0-539" fmla="*/ 10000 w 10000"/>
              <a:gd name="connsiteY0-540" fmla="*/ 8837 h 10000"/>
              <a:gd name="connsiteX1-541" fmla="*/ 10000 w 10000"/>
              <a:gd name="connsiteY1-542" fmla="*/ 9037 h 10000"/>
              <a:gd name="connsiteX2-543" fmla="*/ 10000 w 10000"/>
              <a:gd name="connsiteY2-544" fmla="*/ 9144 h 10000"/>
              <a:gd name="connsiteX3-545" fmla="*/ 9852 w 10000"/>
              <a:gd name="connsiteY3-546" fmla="*/ 9358 h 10000"/>
              <a:gd name="connsiteX4-547" fmla="*/ 9556 w 10000"/>
              <a:gd name="connsiteY4-548" fmla="*/ 9465 h 10000"/>
              <a:gd name="connsiteX5-549" fmla="*/ 9261 w 10000"/>
              <a:gd name="connsiteY5-550" fmla="*/ 9572 h 10000"/>
              <a:gd name="connsiteX6-551" fmla="*/ 8817 w 10000"/>
              <a:gd name="connsiteY6-552" fmla="*/ 9679 h 10000"/>
              <a:gd name="connsiteX7-553" fmla="*/ 8392 w 10000"/>
              <a:gd name="connsiteY7-554" fmla="*/ 9786 h 10000"/>
              <a:gd name="connsiteX8-555" fmla="*/ 8096 w 10000"/>
              <a:gd name="connsiteY8-556" fmla="*/ 9893 h 10000"/>
              <a:gd name="connsiteX9-557" fmla="*/ 7652 w 10000"/>
              <a:gd name="connsiteY9-558" fmla="*/ 10000 h 10000"/>
              <a:gd name="connsiteX10-559" fmla="*/ 7209 w 10000"/>
              <a:gd name="connsiteY10-560" fmla="*/ 10000 h 10000"/>
              <a:gd name="connsiteX11-561" fmla="*/ 6913 w 10000"/>
              <a:gd name="connsiteY11-562" fmla="*/ 10000 h 10000"/>
              <a:gd name="connsiteX12-563" fmla="*/ 6617 w 10000"/>
              <a:gd name="connsiteY12-564" fmla="*/ 10000 h 10000"/>
              <a:gd name="connsiteX13-565" fmla="*/ 6026 w 10000"/>
              <a:gd name="connsiteY13-566" fmla="*/ 9893 h 10000"/>
              <a:gd name="connsiteX14-567" fmla="*/ 5434 w 10000"/>
              <a:gd name="connsiteY14-568" fmla="*/ 9786 h 10000"/>
              <a:gd name="connsiteX15-569" fmla="*/ 4991 w 10000"/>
              <a:gd name="connsiteY15-570" fmla="*/ 9679 h 10000"/>
              <a:gd name="connsiteX16-571" fmla="*/ 4713 w 10000"/>
              <a:gd name="connsiteY16-572" fmla="*/ 9572 h 10000"/>
              <a:gd name="connsiteX17-573" fmla="*/ 4418 w 10000"/>
              <a:gd name="connsiteY17-574" fmla="*/ 9358 h 10000"/>
              <a:gd name="connsiteX18-575" fmla="*/ 4122 w 10000"/>
              <a:gd name="connsiteY18-576" fmla="*/ 9144 h 10000"/>
              <a:gd name="connsiteX19-577" fmla="*/ 3826 w 10000"/>
              <a:gd name="connsiteY19-578" fmla="*/ 8944 h 10000"/>
              <a:gd name="connsiteX20-579" fmla="*/ 3678 w 10000"/>
              <a:gd name="connsiteY20-580" fmla="*/ 8623 h 10000"/>
              <a:gd name="connsiteX21-581" fmla="*/ 3530 w 10000"/>
              <a:gd name="connsiteY21-582" fmla="*/ 8302 h 10000"/>
              <a:gd name="connsiteX22-583" fmla="*/ 3383 w 10000"/>
              <a:gd name="connsiteY22-584" fmla="*/ 7981 h 10000"/>
              <a:gd name="connsiteX23-585" fmla="*/ 3235 w 10000"/>
              <a:gd name="connsiteY23-586" fmla="*/ 7553 h 10000"/>
              <a:gd name="connsiteX24-587" fmla="*/ 3087 w 10000"/>
              <a:gd name="connsiteY24-588" fmla="*/ 7233 h 10000"/>
              <a:gd name="connsiteX25-589" fmla="*/ 3087 w 10000"/>
              <a:gd name="connsiteY25-590" fmla="*/ 6805 h 10000"/>
              <a:gd name="connsiteX26-591" fmla="*/ 3087 w 10000"/>
              <a:gd name="connsiteY26-592" fmla="*/ 6283 h 10000"/>
              <a:gd name="connsiteX27-593" fmla="*/ 3087 w 10000"/>
              <a:gd name="connsiteY27-594" fmla="*/ 5749 h 10000"/>
              <a:gd name="connsiteX28-595" fmla="*/ 3087 w 10000"/>
              <a:gd name="connsiteY28-596" fmla="*/ 5321 h 10000"/>
              <a:gd name="connsiteX29-597" fmla="*/ 3087 w 10000"/>
              <a:gd name="connsiteY29-598" fmla="*/ 4679 h 10000"/>
              <a:gd name="connsiteX30-599" fmla="*/ 3235 w 10000"/>
              <a:gd name="connsiteY30-600" fmla="*/ 4144 h 10000"/>
              <a:gd name="connsiteX31-601" fmla="*/ 3383 w 10000"/>
              <a:gd name="connsiteY31-602" fmla="*/ 3516 h 10000"/>
              <a:gd name="connsiteX32-603" fmla="*/ 3383 w 10000"/>
              <a:gd name="connsiteY32-604" fmla="*/ 2981 h 10000"/>
              <a:gd name="connsiteX33-605" fmla="*/ 3530 w 10000"/>
              <a:gd name="connsiteY33-606" fmla="*/ 2447 h 10000"/>
              <a:gd name="connsiteX34-607" fmla="*/ 3530 w 10000"/>
              <a:gd name="connsiteY34-608" fmla="*/ 2019 h 10000"/>
              <a:gd name="connsiteX35-609" fmla="*/ 3678 w 10000"/>
              <a:gd name="connsiteY35-610" fmla="*/ 1591 h 10000"/>
              <a:gd name="connsiteX36-611" fmla="*/ 3678 w 10000"/>
              <a:gd name="connsiteY36-612" fmla="*/ 1283 h 10000"/>
              <a:gd name="connsiteX37-613" fmla="*/ 3678 w 10000"/>
              <a:gd name="connsiteY37-614" fmla="*/ 1176 h 10000"/>
              <a:gd name="connsiteX38-615" fmla="*/ 3678 w 10000"/>
              <a:gd name="connsiteY38-616" fmla="*/ 1070 h 10000"/>
              <a:gd name="connsiteX39-617" fmla="*/ 3678 w 10000"/>
              <a:gd name="connsiteY39-618" fmla="*/ 963 h 10000"/>
              <a:gd name="connsiteX40-619" fmla="*/ 3678 w 10000"/>
              <a:gd name="connsiteY40-620" fmla="*/ 963 h 10000"/>
              <a:gd name="connsiteX41-621" fmla="*/ 3678 w 10000"/>
              <a:gd name="connsiteY41-622" fmla="*/ 963 h 10000"/>
              <a:gd name="connsiteX42-623" fmla="*/ 3530 w 10000"/>
              <a:gd name="connsiteY42-624" fmla="*/ 963 h 10000"/>
              <a:gd name="connsiteX43-625" fmla="*/ 3383 w 10000"/>
              <a:gd name="connsiteY43-626" fmla="*/ 963 h 10000"/>
              <a:gd name="connsiteX44-627" fmla="*/ 3235 w 10000"/>
              <a:gd name="connsiteY44-628" fmla="*/ 963 h 10000"/>
              <a:gd name="connsiteX45-629" fmla="*/ 3087 w 10000"/>
              <a:gd name="connsiteY45-630" fmla="*/ 963 h 10000"/>
              <a:gd name="connsiteX46-631" fmla="*/ 2791 w 10000"/>
              <a:gd name="connsiteY46-632" fmla="*/ 1070 h 10000"/>
              <a:gd name="connsiteX47-633" fmla="*/ 2643 w 10000"/>
              <a:gd name="connsiteY47-634" fmla="*/ 1070 h 10000"/>
              <a:gd name="connsiteX48-635" fmla="*/ 2348 w 10000"/>
              <a:gd name="connsiteY48-636" fmla="*/ 1176 h 10000"/>
              <a:gd name="connsiteX49-637" fmla="*/ 1608 w 10000"/>
              <a:gd name="connsiteY49-638" fmla="*/ 1283 h 10000"/>
              <a:gd name="connsiteX50-639" fmla="*/ 1035 w 10000"/>
              <a:gd name="connsiteY50-640" fmla="*/ 1283 h 10000"/>
              <a:gd name="connsiteX51-641" fmla="*/ 444 w 10000"/>
              <a:gd name="connsiteY51-642" fmla="*/ 1377 h 10000"/>
              <a:gd name="connsiteX52-643" fmla="*/ 0 w 10000"/>
              <a:gd name="connsiteY52-644" fmla="*/ 1377 h 10000"/>
              <a:gd name="connsiteX53-645" fmla="*/ 0 w 10000"/>
              <a:gd name="connsiteY53-646" fmla="*/ 963 h 10000"/>
              <a:gd name="connsiteX54-647" fmla="*/ 444 w 10000"/>
              <a:gd name="connsiteY54-648" fmla="*/ 963 h 10000"/>
              <a:gd name="connsiteX55-649" fmla="*/ 1035 w 10000"/>
              <a:gd name="connsiteY55-650" fmla="*/ 856 h 10000"/>
              <a:gd name="connsiteX56-651" fmla="*/ 1608 w 10000"/>
              <a:gd name="connsiteY56-652" fmla="*/ 856 h 10000"/>
              <a:gd name="connsiteX57-653" fmla="*/ 2200 w 10000"/>
              <a:gd name="connsiteY57-654" fmla="*/ 749 h 10000"/>
              <a:gd name="connsiteX58-655" fmla="*/ 2643 w 10000"/>
              <a:gd name="connsiteY58-656" fmla="*/ 535 h 10000"/>
              <a:gd name="connsiteX59-657" fmla="*/ 3087 w 10000"/>
              <a:gd name="connsiteY59-658" fmla="*/ 535 h 10000"/>
              <a:gd name="connsiteX60-659" fmla="*/ 3383 w 10000"/>
              <a:gd name="connsiteY60-660" fmla="*/ 428 h 10000"/>
              <a:gd name="connsiteX61-661" fmla="*/ 3530 w 10000"/>
              <a:gd name="connsiteY61-662" fmla="*/ 214 h 10000"/>
              <a:gd name="connsiteX62-663" fmla="*/ 3678 w 10000"/>
              <a:gd name="connsiteY62-664" fmla="*/ 214 h 10000"/>
              <a:gd name="connsiteX63-665" fmla="*/ 3826 w 10000"/>
              <a:gd name="connsiteY63-666" fmla="*/ 107 h 10000"/>
              <a:gd name="connsiteX64-667" fmla="*/ 3974 w 10000"/>
              <a:gd name="connsiteY64-668" fmla="*/ 107 h 10000"/>
              <a:gd name="connsiteX65-669" fmla="*/ 3974 w 10000"/>
              <a:gd name="connsiteY65-670" fmla="*/ 0 h 10000"/>
              <a:gd name="connsiteX66-671" fmla="*/ 4122 w 10000"/>
              <a:gd name="connsiteY66-672" fmla="*/ 107 h 10000"/>
              <a:gd name="connsiteX67-673" fmla="*/ 4270 w 10000"/>
              <a:gd name="connsiteY67-674" fmla="*/ 107 h 10000"/>
              <a:gd name="connsiteX68-675" fmla="*/ 4566 w 10000"/>
              <a:gd name="connsiteY68-676" fmla="*/ 214 h 10000"/>
              <a:gd name="connsiteX69-677" fmla="*/ 4861 w 10000"/>
              <a:gd name="connsiteY69-678" fmla="*/ 428 h 10000"/>
              <a:gd name="connsiteX70-679" fmla="*/ 4991 w 10000"/>
              <a:gd name="connsiteY70-680" fmla="*/ 535 h 10000"/>
              <a:gd name="connsiteX71-681" fmla="*/ 5287 w 10000"/>
              <a:gd name="connsiteY71-682" fmla="*/ 749 h 10000"/>
              <a:gd name="connsiteX72-683" fmla="*/ 5287 w 10000"/>
              <a:gd name="connsiteY72-684" fmla="*/ 856 h 10000"/>
              <a:gd name="connsiteX73-685" fmla="*/ 5434 w 10000"/>
              <a:gd name="connsiteY73-686" fmla="*/ 963 h 10000"/>
              <a:gd name="connsiteX74-687" fmla="*/ 5287 w 10000"/>
              <a:gd name="connsiteY74-688" fmla="*/ 1070 h 10000"/>
              <a:gd name="connsiteX75-689" fmla="*/ 5139 w 10000"/>
              <a:gd name="connsiteY75-690" fmla="*/ 1176 h 10000"/>
              <a:gd name="connsiteX76-691" fmla="*/ 4991 w 10000"/>
              <a:gd name="connsiteY76-692" fmla="*/ 1176 h 10000"/>
              <a:gd name="connsiteX77-693" fmla="*/ 4861 w 10000"/>
              <a:gd name="connsiteY77-694" fmla="*/ 1283 h 10000"/>
              <a:gd name="connsiteX78-695" fmla="*/ 4713 w 10000"/>
              <a:gd name="connsiteY78-696" fmla="*/ 1591 h 10000"/>
              <a:gd name="connsiteX79-697" fmla="*/ 4566 w 10000"/>
              <a:gd name="connsiteY79-698" fmla="*/ 1805 h 10000"/>
              <a:gd name="connsiteX80-699" fmla="*/ 4566 w 10000"/>
              <a:gd name="connsiteY80-700" fmla="*/ 2126 h 10000"/>
              <a:gd name="connsiteX81-701" fmla="*/ 4418 w 10000"/>
              <a:gd name="connsiteY81-702" fmla="*/ 2447 h 10000"/>
              <a:gd name="connsiteX82-703" fmla="*/ 4270 w 10000"/>
              <a:gd name="connsiteY82-704" fmla="*/ 2767 h 10000"/>
              <a:gd name="connsiteX83-705" fmla="*/ 4270 w 10000"/>
              <a:gd name="connsiteY83-706" fmla="*/ 3302 h 10000"/>
              <a:gd name="connsiteX84-707" fmla="*/ 4122 w 10000"/>
              <a:gd name="connsiteY84-708" fmla="*/ 3730 h 10000"/>
              <a:gd name="connsiteX85-709" fmla="*/ 3974 w 10000"/>
              <a:gd name="connsiteY85-710" fmla="*/ 4144 h 10000"/>
              <a:gd name="connsiteX86-711" fmla="*/ 3974 w 10000"/>
              <a:gd name="connsiteY86-712" fmla="*/ 4572 h 10000"/>
              <a:gd name="connsiteX87-713" fmla="*/ 3826 w 10000"/>
              <a:gd name="connsiteY87-714" fmla="*/ 4893 h 10000"/>
              <a:gd name="connsiteX88-715" fmla="*/ 3826 w 10000"/>
              <a:gd name="connsiteY88-716" fmla="*/ 5214 h 10000"/>
              <a:gd name="connsiteX89-717" fmla="*/ 3826 w 10000"/>
              <a:gd name="connsiteY89-718" fmla="*/ 5535 h 10000"/>
              <a:gd name="connsiteX90-719" fmla="*/ 3826 w 10000"/>
              <a:gd name="connsiteY90-720" fmla="*/ 5749 h 10000"/>
              <a:gd name="connsiteX91-721" fmla="*/ 3826 w 10000"/>
              <a:gd name="connsiteY91-722" fmla="*/ 5963 h 10000"/>
              <a:gd name="connsiteX92-723" fmla="*/ 3826 w 10000"/>
              <a:gd name="connsiteY92-724" fmla="*/ 6698 h 10000"/>
              <a:gd name="connsiteX93-725" fmla="*/ 3974 w 10000"/>
              <a:gd name="connsiteY93-726" fmla="*/ 7126 h 10000"/>
              <a:gd name="connsiteX94-727" fmla="*/ 3974 w 10000"/>
              <a:gd name="connsiteY94-728" fmla="*/ 7447 h 10000"/>
              <a:gd name="connsiteX95-729" fmla="*/ 4122 w 10000"/>
              <a:gd name="connsiteY95-730" fmla="*/ 7874 h 10000"/>
              <a:gd name="connsiteX96-731" fmla="*/ 4418 w 10000"/>
              <a:gd name="connsiteY96-732" fmla="*/ 8088 h 10000"/>
              <a:gd name="connsiteX97-733" fmla="*/ 4566 w 10000"/>
              <a:gd name="connsiteY97-734" fmla="*/ 8409 h 10000"/>
              <a:gd name="connsiteX98-735" fmla="*/ 4861 w 10000"/>
              <a:gd name="connsiteY98-736" fmla="*/ 8623 h 10000"/>
              <a:gd name="connsiteX99-737" fmla="*/ 5139 w 10000"/>
              <a:gd name="connsiteY99-738" fmla="*/ 8730 h 10000"/>
              <a:gd name="connsiteX100-739" fmla="*/ 5434 w 10000"/>
              <a:gd name="connsiteY100-740" fmla="*/ 8837 h 10000"/>
              <a:gd name="connsiteX101-741" fmla="*/ 5878 w 10000"/>
              <a:gd name="connsiteY101-742" fmla="*/ 8944 h 10000"/>
              <a:gd name="connsiteX102-743" fmla="*/ 6470 w 10000"/>
              <a:gd name="connsiteY102-744" fmla="*/ 8944 h 10000"/>
              <a:gd name="connsiteX103-745" fmla="*/ 7061 w 10000"/>
              <a:gd name="connsiteY103-746" fmla="*/ 8944 h 10000"/>
              <a:gd name="connsiteX104-747" fmla="*/ 7505 w 10000"/>
              <a:gd name="connsiteY104-748" fmla="*/ 8944 h 10000"/>
              <a:gd name="connsiteX105-749" fmla="*/ 7800 w 10000"/>
              <a:gd name="connsiteY105-750" fmla="*/ 8837 h 10000"/>
              <a:gd name="connsiteX106-751" fmla="*/ 8096 w 10000"/>
              <a:gd name="connsiteY106-752" fmla="*/ 8730 h 10000"/>
              <a:gd name="connsiteX107-753" fmla="*/ 8244 w 10000"/>
              <a:gd name="connsiteY107-754" fmla="*/ 8730 h 10000"/>
              <a:gd name="connsiteX108-755" fmla="*/ 8392 w 10000"/>
              <a:gd name="connsiteY108-756" fmla="*/ 8623 h 10000"/>
              <a:gd name="connsiteX109-757" fmla="*/ 8521 w 10000"/>
              <a:gd name="connsiteY109-758" fmla="*/ 8516 h 10000"/>
              <a:gd name="connsiteX110-759" fmla="*/ 8669 w 10000"/>
              <a:gd name="connsiteY110-760" fmla="*/ 8302 h 10000"/>
              <a:gd name="connsiteX111-761" fmla="*/ 8817 w 10000"/>
              <a:gd name="connsiteY111-762" fmla="*/ 8195 h 10000"/>
              <a:gd name="connsiteX112-763" fmla="*/ 9113 w 10000"/>
              <a:gd name="connsiteY112-764" fmla="*/ 7233 h 10000"/>
              <a:gd name="connsiteX113-765" fmla="*/ 9113 w 10000"/>
              <a:gd name="connsiteY113-766" fmla="*/ 6912 h 10000"/>
              <a:gd name="connsiteX114-767" fmla="*/ 9261 w 10000"/>
              <a:gd name="connsiteY114-768" fmla="*/ 6805 h 10000"/>
              <a:gd name="connsiteX115-769" fmla="*/ 9261 w 10000"/>
              <a:gd name="connsiteY115-770" fmla="*/ 6591 h 10000"/>
              <a:gd name="connsiteX116-771" fmla="*/ 9261 w 10000"/>
              <a:gd name="connsiteY116-772" fmla="*/ 6484 h 10000"/>
              <a:gd name="connsiteX117-773" fmla="*/ 9261 w 10000"/>
              <a:gd name="connsiteY117-774" fmla="*/ 6390 h 10000"/>
              <a:gd name="connsiteX118-775" fmla="*/ 9409 w 10000"/>
              <a:gd name="connsiteY118-776" fmla="*/ 6283 h 10000"/>
              <a:gd name="connsiteX119-777" fmla="*/ 9409 w 10000"/>
              <a:gd name="connsiteY119-778" fmla="*/ 6283 h 10000"/>
              <a:gd name="connsiteX120-779" fmla="*/ 9409 w 10000"/>
              <a:gd name="connsiteY120-780" fmla="*/ 6283 h 10000"/>
              <a:gd name="connsiteX121-781" fmla="*/ 9409 w 10000"/>
              <a:gd name="connsiteY121-782" fmla="*/ 6390 h 10000"/>
              <a:gd name="connsiteX122-783" fmla="*/ 9409 w 10000"/>
              <a:gd name="connsiteY122-784" fmla="*/ 6390 h 10000"/>
              <a:gd name="connsiteX123-785" fmla="*/ 9556 w 10000"/>
              <a:gd name="connsiteY123-786" fmla="*/ 6484 h 10000"/>
              <a:gd name="connsiteX124-787" fmla="*/ 9556 w 10000"/>
              <a:gd name="connsiteY124-788" fmla="*/ 6698 h 10000"/>
              <a:gd name="connsiteX125-789" fmla="*/ 9556 w 10000"/>
              <a:gd name="connsiteY125-790" fmla="*/ 6805 h 10000"/>
              <a:gd name="connsiteX126-791" fmla="*/ 9556 w 10000"/>
              <a:gd name="connsiteY126-792" fmla="*/ 7019 h 10000"/>
              <a:gd name="connsiteX127-793" fmla="*/ 9704 w 10000"/>
              <a:gd name="connsiteY127-794" fmla="*/ 7233 h 10000"/>
              <a:gd name="connsiteX128-795" fmla="*/ 9704 w 10000"/>
              <a:gd name="connsiteY128-796" fmla="*/ 7767 h 10000"/>
              <a:gd name="connsiteX129-797" fmla="*/ 9704 w 10000"/>
              <a:gd name="connsiteY129-798" fmla="*/ 8195 h 10000"/>
              <a:gd name="connsiteX130-799" fmla="*/ 9852 w 10000"/>
              <a:gd name="connsiteY130-800" fmla="*/ 8516 h 10000"/>
              <a:gd name="connsiteX131-801" fmla="*/ 10000 w 10000"/>
              <a:gd name="connsiteY131-802" fmla="*/ 8837 h 10000"/>
              <a:gd name="connsiteX132-803" fmla="*/ 10000 w 10000"/>
              <a:gd name="connsiteY132-804" fmla="*/ 8837 h 10000"/>
              <a:gd name="connsiteX0-805" fmla="*/ 10000 w 10000"/>
              <a:gd name="connsiteY0-806" fmla="*/ 8837 h 10000"/>
              <a:gd name="connsiteX1-807" fmla="*/ 10000 w 10000"/>
              <a:gd name="connsiteY1-808" fmla="*/ 9037 h 10000"/>
              <a:gd name="connsiteX2-809" fmla="*/ 10000 w 10000"/>
              <a:gd name="connsiteY2-810" fmla="*/ 9144 h 10000"/>
              <a:gd name="connsiteX3-811" fmla="*/ 9852 w 10000"/>
              <a:gd name="connsiteY3-812" fmla="*/ 9358 h 10000"/>
              <a:gd name="connsiteX4-813" fmla="*/ 9556 w 10000"/>
              <a:gd name="connsiteY4-814" fmla="*/ 9465 h 10000"/>
              <a:gd name="connsiteX5-815" fmla="*/ 9261 w 10000"/>
              <a:gd name="connsiteY5-816" fmla="*/ 9572 h 10000"/>
              <a:gd name="connsiteX6-817" fmla="*/ 8817 w 10000"/>
              <a:gd name="connsiteY6-818" fmla="*/ 9679 h 10000"/>
              <a:gd name="connsiteX7-819" fmla="*/ 8392 w 10000"/>
              <a:gd name="connsiteY7-820" fmla="*/ 9786 h 10000"/>
              <a:gd name="connsiteX8-821" fmla="*/ 8096 w 10000"/>
              <a:gd name="connsiteY8-822" fmla="*/ 9893 h 10000"/>
              <a:gd name="connsiteX9-823" fmla="*/ 7652 w 10000"/>
              <a:gd name="connsiteY9-824" fmla="*/ 10000 h 10000"/>
              <a:gd name="connsiteX10-825" fmla="*/ 7209 w 10000"/>
              <a:gd name="connsiteY10-826" fmla="*/ 10000 h 10000"/>
              <a:gd name="connsiteX11-827" fmla="*/ 6913 w 10000"/>
              <a:gd name="connsiteY11-828" fmla="*/ 10000 h 10000"/>
              <a:gd name="connsiteX12-829" fmla="*/ 6617 w 10000"/>
              <a:gd name="connsiteY12-830" fmla="*/ 10000 h 10000"/>
              <a:gd name="connsiteX13-831" fmla="*/ 6026 w 10000"/>
              <a:gd name="connsiteY13-832" fmla="*/ 9893 h 10000"/>
              <a:gd name="connsiteX14-833" fmla="*/ 5434 w 10000"/>
              <a:gd name="connsiteY14-834" fmla="*/ 9786 h 10000"/>
              <a:gd name="connsiteX15-835" fmla="*/ 4991 w 10000"/>
              <a:gd name="connsiteY15-836" fmla="*/ 9679 h 10000"/>
              <a:gd name="connsiteX16-837" fmla="*/ 4713 w 10000"/>
              <a:gd name="connsiteY16-838" fmla="*/ 9572 h 10000"/>
              <a:gd name="connsiteX17-839" fmla="*/ 4418 w 10000"/>
              <a:gd name="connsiteY17-840" fmla="*/ 9358 h 10000"/>
              <a:gd name="connsiteX18-841" fmla="*/ 4122 w 10000"/>
              <a:gd name="connsiteY18-842" fmla="*/ 9144 h 10000"/>
              <a:gd name="connsiteX19-843" fmla="*/ 3826 w 10000"/>
              <a:gd name="connsiteY19-844" fmla="*/ 8944 h 10000"/>
              <a:gd name="connsiteX20-845" fmla="*/ 3678 w 10000"/>
              <a:gd name="connsiteY20-846" fmla="*/ 8623 h 10000"/>
              <a:gd name="connsiteX21-847" fmla="*/ 3530 w 10000"/>
              <a:gd name="connsiteY21-848" fmla="*/ 8302 h 10000"/>
              <a:gd name="connsiteX22-849" fmla="*/ 3383 w 10000"/>
              <a:gd name="connsiteY22-850" fmla="*/ 7981 h 10000"/>
              <a:gd name="connsiteX23-851" fmla="*/ 3235 w 10000"/>
              <a:gd name="connsiteY23-852" fmla="*/ 7553 h 10000"/>
              <a:gd name="connsiteX24-853" fmla="*/ 3087 w 10000"/>
              <a:gd name="connsiteY24-854" fmla="*/ 7233 h 10000"/>
              <a:gd name="connsiteX25-855" fmla="*/ 3087 w 10000"/>
              <a:gd name="connsiteY25-856" fmla="*/ 6805 h 10000"/>
              <a:gd name="connsiteX26-857" fmla="*/ 3087 w 10000"/>
              <a:gd name="connsiteY26-858" fmla="*/ 6283 h 10000"/>
              <a:gd name="connsiteX27-859" fmla="*/ 3087 w 10000"/>
              <a:gd name="connsiteY27-860" fmla="*/ 5749 h 10000"/>
              <a:gd name="connsiteX28-861" fmla="*/ 3087 w 10000"/>
              <a:gd name="connsiteY28-862" fmla="*/ 5321 h 10000"/>
              <a:gd name="connsiteX29-863" fmla="*/ 3087 w 10000"/>
              <a:gd name="connsiteY29-864" fmla="*/ 4679 h 10000"/>
              <a:gd name="connsiteX30-865" fmla="*/ 3235 w 10000"/>
              <a:gd name="connsiteY30-866" fmla="*/ 4144 h 10000"/>
              <a:gd name="connsiteX31-867" fmla="*/ 3383 w 10000"/>
              <a:gd name="connsiteY31-868" fmla="*/ 3516 h 10000"/>
              <a:gd name="connsiteX32-869" fmla="*/ 3383 w 10000"/>
              <a:gd name="connsiteY32-870" fmla="*/ 2981 h 10000"/>
              <a:gd name="connsiteX33-871" fmla="*/ 3530 w 10000"/>
              <a:gd name="connsiteY33-872" fmla="*/ 2447 h 10000"/>
              <a:gd name="connsiteX34-873" fmla="*/ 3530 w 10000"/>
              <a:gd name="connsiteY34-874" fmla="*/ 2019 h 10000"/>
              <a:gd name="connsiteX35-875" fmla="*/ 3678 w 10000"/>
              <a:gd name="connsiteY35-876" fmla="*/ 1591 h 10000"/>
              <a:gd name="connsiteX36-877" fmla="*/ 3678 w 10000"/>
              <a:gd name="connsiteY36-878" fmla="*/ 1283 h 10000"/>
              <a:gd name="connsiteX37-879" fmla="*/ 3678 w 10000"/>
              <a:gd name="connsiteY37-880" fmla="*/ 1176 h 10000"/>
              <a:gd name="connsiteX38-881" fmla="*/ 3678 w 10000"/>
              <a:gd name="connsiteY38-882" fmla="*/ 1070 h 10000"/>
              <a:gd name="connsiteX39-883" fmla="*/ 3678 w 10000"/>
              <a:gd name="connsiteY39-884" fmla="*/ 963 h 10000"/>
              <a:gd name="connsiteX40-885" fmla="*/ 3678 w 10000"/>
              <a:gd name="connsiteY40-886" fmla="*/ 963 h 10000"/>
              <a:gd name="connsiteX41-887" fmla="*/ 3678 w 10000"/>
              <a:gd name="connsiteY41-888" fmla="*/ 963 h 10000"/>
              <a:gd name="connsiteX42-889" fmla="*/ 3530 w 10000"/>
              <a:gd name="connsiteY42-890" fmla="*/ 963 h 10000"/>
              <a:gd name="connsiteX43-891" fmla="*/ 3383 w 10000"/>
              <a:gd name="connsiteY43-892" fmla="*/ 963 h 10000"/>
              <a:gd name="connsiteX44-893" fmla="*/ 3235 w 10000"/>
              <a:gd name="connsiteY44-894" fmla="*/ 963 h 10000"/>
              <a:gd name="connsiteX45-895" fmla="*/ 3087 w 10000"/>
              <a:gd name="connsiteY45-896" fmla="*/ 963 h 10000"/>
              <a:gd name="connsiteX46-897" fmla="*/ 2791 w 10000"/>
              <a:gd name="connsiteY46-898" fmla="*/ 1070 h 10000"/>
              <a:gd name="connsiteX47-899" fmla="*/ 2643 w 10000"/>
              <a:gd name="connsiteY47-900" fmla="*/ 1070 h 10000"/>
              <a:gd name="connsiteX48-901" fmla="*/ 2348 w 10000"/>
              <a:gd name="connsiteY48-902" fmla="*/ 1176 h 10000"/>
              <a:gd name="connsiteX49-903" fmla="*/ 1608 w 10000"/>
              <a:gd name="connsiteY49-904" fmla="*/ 1283 h 10000"/>
              <a:gd name="connsiteX50-905" fmla="*/ 1035 w 10000"/>
              <a:gd name="connsiteY50-906" fmla="*/ 1283 h 10000"/>
              <a:gd name="connsiteX51-907" fmla="*/ 444 w 10000"/>
              <a:gd name="connsiteY51-908" fmla="*/ 1377 h 10000"/>
              <a:gd name="connsiteX52-909" fmla="*/ 0 w 10000"/>
              <a:gd name="connsiteY52-910" fmla="*/ 1377 h 10000"/>
              <a:gd name="connsiteX53-911" fmla="*/ 0 w 10000"/>
              <a:gd name="connsiteY53-912" fmla="*/ 963 h 10000"/>
              <a:gd name="connsiteX54-913" fmla="*/ 444 w 10000"/>
              <a:gd name="connsiteY54-914" fmla="*/ 963 h 10000"/>
              <a:gd name="connsiteX55-915" fmla="*/ 1035 w 10000"/>
              <a:gd name="connsiteY55-916" fmla="*/ 856 h 10000"/>
              <a:gd name="connsiteX56-917" fmla="*/ 1608 w 10000"/>
              <a:gd name="connsiteY56-918" fmla="*/ 856 h 10000"/>
              <a:gd name="connsiteX57-919" fmla="*/ 2200 w 10000"/>
              <a:gd name="connsiteY57-920" fmla="*/ 749 h 10000"/>
              <a:gd name="connsiteX58-921" fmla="*/ 2643 w 10000"/>
              <a:gd name="connsiteY58-922" fmla="*/ 535 h 10000"/>
              <a:gd name="connsiteX59-923" fmla="*/ 3087 w 10000"/>
              <a:gd name="connsiteY59-924" fmla="*/ 535 h 10000"/>
              <a:gd name="connsiteX60-925" fmla="*/ 3383 w 10000"/>
              <a:gd name="connsiteY60-926" fmla="*/ 428 h 10000"/>
              <a:gd name="connsiteX61-927" fmla="*/ 3530 w 10000"/>
              <a:gd name="connsiteY61-928" fmla="*/ 214 h 10000"/>
              <a:gd name="connsiteX62-929" fmla="*/ 3678 w 10000"/>
              <a:gd name="connsiteY62-930" fmla="*/ 214 h 10000"/>
              <a:gd name="connsiteX63-931" fmla="*/ 3826 w 10000"/>
              <a:gd name="connsiteY63-932" fmla="*/ 107 h 10000"/>
              <a:gd name="connsiteX64-933" fmla="*/ 3974 w 10000"/>
              <a:gd name="connsiteY64-934" fmla="*/ 107 h 10000"/>
              <a:gd name="connsiteX65-935" fmla="*/ 3974 w 10000"/>
              <a:gd name="connsiteY65-936" fmla="*/ 0 h 10000"/>
              <a:gd name="connsiteX66-937" fmla="*/ 4122 w 10000"/>
              <a:gd name="connsiteY66-938" fmla="*/ 107 h 10000"/>
              <a:gd name="connsiteX67-939" fmla="*/ 4270 w 10000"/>
              <a:gd name="connsiteY67-940" fmla="*/ 107 h 10000"/>
              <a:gd name="connsiteX68-941" fmla="*/ 4566 w 10000"/>
              <a:gd name="connsiteY68-942" fmla="*/ 214 h 10000"/>
              <a:gd name="connsiteX69-943" fmla="*/ 4861 w 10000"/>
              <a:gd name="connsiteY69-944" fmla="*/ 428 h 10000"/>
              <a:gd name="connsiteX70-945" fmla="*/ 4991 w 10000"/>
              <a:gd name="connsiteY70-946" fmla="*/ 535 h 10000"/>
              <a:gd name="connsiteX71-947" fmla="*/ 5287 w 10000"/>
              <a:gd name="connsiteY71-948" fmla="*/ 749 h 10000"/>
              <a:gd name="connsiteX72-949" fmla="*/ 5287 w 10000"/>
              <a:gd name="connsiteY72-950" fmla="*/ 856 h 10000"/>
              <a:gd name="connsiteX73-951" fmla="*/ 5434 w 10000"/>
              <a:gd name="connsiteY73-952" fmla="*/ 963 h 10000"/>
              <a:gd name="connsiteX74-953" fmla="*/ 5287 w 10000"/>
              <a:gd name="connsiteY74-954" fmla="*/ 1070 h 10000"/>
              <a:gd name="connsiteX75-955" fmla="*/ 5139 w 10000"/>
              <a:gd name="connsiteY75-956" fmla="*/ 1176 h 10000"/>
              <a:gd name="connsiteX76-957" fmla="*/ 4991 w 10000"/>
              <a:gd name="connsiteY76-958" fmla="*/ 1176 h 10000"/>
              <a:gd name="connsiteX77-959" fmla="*/ 4861 w 10000"/>
              <a:gd name="connsiteY77-960" fmla="*/ 1283 h 10000"/>
              <a:gd name="connsiteX78-961" fmla="*/ 4713 w 10000"/>
              <a:gd name="connsiteY78-962" fmla="*/ 1591 h 10000"/>
              <a:gd name="connsiteX79-963" fmla="*/ 4566 w 10000"/>
              <a:gd name="connsiteY79-964" fmla="*/ 1805 h 10000"/>
              <a:gd name="connsiteX80-965" fmla="*/ 4566 w 10000"/>
              <a:gd name="connsiteY80-966" fmla="*/ 2126 h 10000"/>
              <a:gd name="connsiteX81-967" fmla="*/ 4418 w 10000"/>
              <a:gd name="connsiteY81-968" fmla="*/ 2447 h 10000"/>
              <a:gd name="connsiteX82-969" fmla="*/ 4270 w 10000"/>
              <a:gd name="connsiteY82-970" fmla="*/ 2767 h 10000"/>
              <a:gd name="connsiteX83-971" fmla="*/ 4270 w 10000"/>
              <a:gd name="connsiteY83-972" fmla="*/ 3302 h 10000"/>
              <a:gd name="connsiteX84-973" fmla="*/ 4122 w 10000"/>
              <a:gd name="connsiteY84-974" fmla="*/ 3730 h 10000"/>
              <a:gd name="connsiteX85-975" fmla="*/ 3974 w 10000"/>
              <a:gd name="connsiteY85-976" fmla="*/ 4144 h 10000"/>
              <a:gd name="connsiteX86-977" fmla="*/ 3974 w 10000"/>
              <a:gd name="connsiteY86-978" fmla="*/ 4572 h 10000"/>
              <a:gd name="connsiteX87-979" fmla="*/ 3826 w 10000"/>
              <a:gd name="connsiteY87-980" fmla="*/ 4893 h 10000"/>
              <a:gd name="connsiteX88-981" fmla="*/ 3826 w 10000"/>
              <a:gd name="connsiteY88-982" fmla="*/ 5214 h 10000"/>
              <a:gd name="connsiteX89-983" fmla="*/ 3826 w 10000"/>
              <a:gd name="connsiteY89-984" fmla="*/ 5535 h 10000"/>
              <a:gd name="connsiteX90-985" fmla="*/ 3826 w 10000"/>
              <a:gd name="connsiteY90-986" fmla="*/ 5749 h 10000"/>
              <a:gd name="connsiteX91-987" fmla="*/ 3826 w 10000"/>
              <a:gd name="connsiteY91-988" fmla="*/ 5963 h 10000"/>
              <a:gd name="connsiteX92-989" fmla="*/ 3826 w 10000"/>
              <a:gd name="connsiteY92-990" fmla="*/ 6698 h 10000"/>
              <a:gd name="connsiteX93-991" fmla="*/ 3974 w 10000"/>
              <a:gd name="connsiteY93-992" fmla="*/ 7126 h 10000"/>
              <a:gd name="connsiteX94-993" fmla="*/ 3974 w 10000"/>
              <a:gd name="connsiteY94-994" fmla="*/ 7447 h 10000"/>
              <a:gd name="connsiteX95-995" fmla="*/ 4122 w 10000"/>
              <a:gd name="connsiteY95-996" fmla="*/ 7874 h 10000"/>
              <a:gd name="connsiteX96-997" fmla="*/ 4418 w 10000"/>
              <a:gd name="connsiteY96-998" fmla="*/ 8088 h 10000"/>
              <a:gd name="connsiteX97-999" fmla="*/ 4566 w 10000"/>
              <a:gd name="connsiteY97-1000" fmla="*/ 8409 h 10000"/>
              <a:gd name="connsiteX98-1001" fmla="*/ 4861 w 10000"/>
              <a:gd name="connsiteY98-1002" fmla="*/ 8623 h 10000"/>
              <a:gd name="connsiteX99-1003" fmla="*/ 5139 w 10000"/>
              <a:gd name="connsiteY99-1004" fmla="*/ 8730 h 10000"/>
              <a:gd name="connsiteX100-1005" fmla="*/ 5434 w 10000"/>
              <a:gd name="connsiteY100-1006" fmla="*/ 8837 h 10000"/>
              <a:gd name="connsiteX101-1007" fmla="*/ 5878 w 10000"/>
              <a:gd name="connsiteY101-1008" fmla="*/ 8944 h 10000"/>
              <a:gd name="connsiteX102-1009" fmla="*/ 6470 w 10000"/>
              <a:gd name="connsiteY102-1010" fmla="*/ 8944 h 10000"/>
              <a:gd name="connsiteX103-1011" fmla="*/ 7061 w 10000"/>
              <a:gd name="connsiteY103-1012" fmla="*/ 8944 h 10000"/>
              <a:gd name="connsiteX104-1013" fmla="*/ 7505 w 10000"/>
              <a:gd name="connsiteY104-1014" fmla="*/ 8944 h 10000"/>
              <a:gd name="connsiteX105-1015" fmla="*/ 7800 w 10000"/>
              <a:gd name="connsiteY105-1016" fmla="*/ 8837 h 10000"/>
              <a:gd name="connsiteX106-1017" fmla="*/ 8096 w 10000"/>
              <a:gd name="connsiteY106-1018" fmla="*/ 8730 h 10000"/>
              <a:gd name="connsiteX107-1019" fmla="*/ 8244 w 10000"/>
              <a:gd name="connsiteY107-1020" fmla="*/ 8730 h 10000"/>
              <a:gd name="connsiteX108-1021" fmla="*/ 8392 w 10000"/>
              <a:gd name="connsiteY108-1022" fmla="*/ 8623 h 10000"/>
              <a:gd name="connsiteX109-1023" fmla="*/ 8521 w 10000"/>
              <a:gd name="connsiteY109-1024" fmla="*/ 8516 h 10000"/>
              <a:gd name="connsiteX110-1025" fmla="*/ 8669 w 10000"/>
              <a:gd name="connsiteY110-1026" fmla="*/ 8302 h 10000"/>
              <a:gd name="connsiteX111-1027" fmla="*/ 8817 w 10000"/>
              <a:gd name="connsiteY111-1028" fmla="*/ 8195 h 10000"/>
              <a:gd name="connsiteX112-1029" fmla="*/ 9113 w 10000"/>
              <a:gd name="connsiteY112-1030" fmla="*/ 6912 h 10000"/>
              <a:gd name="connsiteX113-1031" fmla="*/ 9261 w 10000"/>
              <a:gd name="connsiteY113-1032" fmla="*/ 6805 h 10000"/>
              <a:gd name="connsiteX114-1033" fmla="*/ 9261 w 10000"/>
              <a:gd name="connsiteY114-1034" fmla="*/ 6591 h 10000"/>
              <a:gd name="connsiteX115-1035" fmla="*/ 9261 w 10000"/>
              <a:gd name="connsiteY115-1036" fmla="*/ 6484 h 10000"/>
              <a:gd name="connsiteX116-1037" fmla="*/ 9261 w 10000"/>
              <a:gd name="connsiteY116-1038" fmla="*/ 6390 h 10000"/>
              <a:gd name="connsiteX117-1039" fmla="*/ 9409 w 10000"/>
              <a:gd name="connsiteY117-1040" fmla="*/ 6283 h 10000"/>
              <a:gd name="connsiteX118-1041" fmla="*/ 9409 w 10000"/>
              <a:gd name="connsiteY118-1042" fmla="*/ 6283 h 10000"/>
              <a:gd name="connsiteX119-1043" fmla="*/ 9409 w 10000"/>
              <a:gd name="connsiteY119-1044" fmla="*/ 6283 h 10000"/>
              <a:gd name="connsiteX120-1045" fmla="*/ 9409 w 10000"/>
              <a:gd name="connsiteY120-1046" fmla="*/ 6390 h 10000"/>
              <a:gd name="connsiteX121-1047" fmla="*/ 9409 w 10000"/>
              <a:gd name="connsiteY121-1048" fmla="*/ 6390 h 10000"/>
              <a:gd name="connsiteX122-1049" fmla="*/ 9556 w 10000"/>
              <a:gd name="connsiteY122-1050" fmla="*/ 6484 h 10000"/>
              <a:gd name="connsiteX123-1051" fmla="*/ 9556 w 10000"/>
              <a:gd name="connsiteY123-1052" fmla="*/ 6698 h 10000"/>
              <a:gd name="connsiteX124-1053" fmla="*/ 9556 w 10000"/>
              <a:gd name="connsiteY124-1054" fmla="*/ 6805 h 10000"/>
              <a:gd name="connsiteX125-1055" fmla="*/ 9556 w 10000"/>
              <a:gd name="connsiteY125-1056" fmla="*/ 7019 h 10000"/>
              <a:gd name="connsiteX126-1057" fmla="*/ 9704 w 10000"/>
              <a:gd name="connsiteY126-1058" fmla="*/ 7233 h 10000"/>
              <a:gd name="connsiteX127-1059" fmla="*/ 9704 w 10000"/>
              <a:gd name="connsiteY127-1060" fmla="*/ 7767 h 10000"/>
              <a:gd name="connsiteX128-1061" fmla="*/ 9704 w 10000"/>
              <a:gd name="connsiteY128-1062" fmla="*/ 8195 h 10000"/>
              <a:gd name="connsiteX129-1063" fmla="*/ 9852 w 10000"/>
              <a:gd name="connsiteY129-1064" fmla="*/ 8516 h 10000"/>
              <a:gd name="connsiteX130-1065" fmla="*/ 10000 w 10000"/>
              <a:gd name="connsiteY130-1066" fmla="*/ 8837 h 10000"/>
              <a:gd name="connsiteX131-1067" fmla="*/ 10000 w 10000"/>
              <a:gd name="connsiteY131-1068" fmla="*/ 8837 h 10000"/>
              <a:gd name="connsiteX0-1069" fmla="*/ 10000 w 10000"/>
              <a:gd name="connsiteY0-1070" fmla="*/ 8837 h 10000"/>
              <a:gd name="connsiteX1-1071" fmla="*/ 10000 w 10000"/>
              <a:gd name="connsiteY1-1072" fmla="*/ 9037 h 10000"/>
              <a:gd name="connsiteX2-1073" fmla="*/ 10000 w 10000"/>
              <a:gd name="connsiteY2-1074" fmla="*/ 9144 h 10000"/>
              <a:gd name="connsiteX3-1075" fmla="*/ 9852 w 10000"/>
              <a:gd name="connsiteY3-1076" fmla="*/ 9358 h 10000"/>
              <a:gd name="connsiteX4-1077" fmla="*/ 9556 w 10000"/>
              <a:gd name="connsiteY4-1078" fmla="*/ 9465 h 10000"/>
              <a:gd name="connsiteX5-1079" fmla="*/ 9261 w 10000"/>
              <a:gd name="connsiteY5-1080" fmla="*/ 9572 h 10000"/>
              <a:gd name="connsiteX6-1081" fmla="*/ 8817 w 10000"/>
              <a:gd name="connsiteY6-1082" fmla="*/ 9679 h 10000"/>
              <a:gd name="connsiteX7-1083" fmla="*/ 8392 w 10000"/>
              <a:gd name="connsiteY7-1084" fmla="*/ 9786 h 10000"/>
              <a:gd name="connsiteX8-1085" fmla="*/ 8096 w 10000"/>
              <a:gd name="connsiteY8-1086" fmla="*/ 9893 h 10000"/>
              <a:gd name="connsiteX9-1087" fmla="*/ 7652 w 10000"/>
              <a:gd name="connsiteY9-1088" fmla="*/ 10000 h 10000"/>
              <a:gd name="connsiteX10-1089" fmla="*/ 7209 w 10000"/>
              <a:gd name="connsiteY10-1090" fmla="*/ 10000 h 10000"/>
              <a:gd name="connsiteX11-1091" fmla="*/ 6913 w 10000"/>
              <a:gd name="connsiteY11-1092" fmla="*/ 10000 h 10000"/>
              <a:gd name="connsiteX12-1093" fmla="*/ 6617 w 10000"/>
              <a:gd name="connsiteY12-1094" fmla="*/ 10000 h 10000"/>
              <a:gd name="connsiteX13-1095" fmla="*/ 6026 w 10000"/>
              <a:gd name="connsiteY13-1096" fmla="*/ 9893 h 10000"/>
              <a:gd name="connsiteX14-1097" fmla="*/ 5434 w 10000"/>
              <a:gd name="connsiteY14-1098" fmla="*/ 9786 h 10000"/>
              <a:gd name="connsiteX15-1099" fmla="*/ 4991 w 10000"/>
              <a:gd name="connsiteY15-1100" fmla="*/ 9679 h 10000"/>
              <a:gd name="connsiteX16-1101" fmla="*/ 4713 w 10000"/>
              <a:gd name="connsiteY16-1102" fmla="*/ 9572 h 10000"/>
              <a:gd name="connsiteX17-1103" fmla="*/ 4418 w 10000"/>
              <a:gd name="connsiteY17-1104" fmla="*/ 9358 h 10000"/>
              <a:gd name="connsiteX18-1105" fmla="*/ 4122 w 10000"/>
              <a:gd name="connsiteY18-1106" fmla="*/ 9144 h 10000"/>
              <a:gd name="connsiteX19-1107" fmla="*/ 3826 w 10000"/>
              <a:gd name="connsiteY19-1108" fmla="*/ 8944 h 10000"/>
              <a:gd name="connsiteX20-1109" fmla="*/ 3678 w 10000"/>
              <a:gd name="connsiteY20-1110" fmla="*/ 8623 h 10000"/>
              <a:gd name="connsiteX21-1111" fmla="*/ 3530 w 10000"/>
              <a:gd name="connsiteY21-1112" fmla="*/ 8302 h 10000"/>
              <a:gd name="connsiteX22-1113" fmla="*/ 3383 w 10000"/>
              <a:gd name="connsiteY22-1114" fmla="*/ 7981 h 10000"/>
              <a:gd name="connsiteX23-1115" fmla="*/ 3235 w 10000"/>
              <a:gd name="connsiteY23-1116" fmla="*/ 7553 h 10000"/>
              <a:gd name="connsiteX24-1117" fmla="*/ 3087 w 10000"/>
              <a:gd name="connsiteY24-1118" fmla="*/ 7233 h 10000"/>
              <a:gd name="connsiteX25-1119" fmla="*/ 3087 w 10000"/>
              <a:gd name="connsiteY25-1120" fmla="*/ 6805 h 10000"/>
              <a:gd name="connsiteX26-1121" fmla="*/ 3087 w 10000"/>
              <a:gd name="connsiteY26-1122" fmla="*/ 6283 h 10000"/>
              <a:gd name="connsiteX27-1123" fmla="*/ 3087 w 10000"/>
              <a:gd name="connsiteY27-1124" fmla="*/ 5749 h 10000"/>
              <a:gd name="connsiteX28-1125" fmla="*/ 3087 w 10000"/>
              <a:gd name="connsiteY28-1126" fmla="*/ 5321 h 10000"/>
              <a:gd name="connsiteX29-1127" fmla="*/ 3087 w 10000"/>
              <a:gd name="connsiteY29-1128" fmla="*/ 4679 h 10000"/>
              <a:gd name="connsiteX30-1129" fmla="*/ 3235 w 10000"/>
              <a:gd name="connsiteY30-1130" fmla="*/ 4144 h 10000"/>
              <a:gd name="connsiteX31-1131" fmla="*/ 3383 w 10000"/>
              <a:gd name="connsiteY31-1132" fmla="*/ 3516 h 10000"/>
              <a:gd name="connsiteX32-1133" fmla="*/ 3383 w 10000"/>
              <a:gd name="connsiteY32-1134" fmla="*/ 2981 h 10000"/>
              <a:gd name="connsiteX33-1135" fmla="*/ 3530 w 10000"/>
              <a:gd name="connsiteY33-1136" fmla="*/ 2447 h 10000"/>
              <a:gd name="connsiteX34-1137" fmla="*/ 3530 w 10000"/>
              <a:gd name="connsiteY34-1138" fmla="*/ 2019 h 10000"/>
              <a:gd name="connsiteX35-1139" fmla="*/ 3678 w 10000"/>
              <a:gd name="connsiteY35-1140" fmla="*/ 1591 h 10000"/>
              <a:gd name="connsiteX36-1141" fmla="*/ 3678 w 10000"/>
              <a:gd name="connsiteY36-1142" fmla="*/ 1283 h 10000"/>
              <a:gd name="connsiteX37-1143" fmla="*/ 3678 w 10000"/>
              <a:gd name="connsiteY37-1144" fmla="*/ 1176 h 10000"/>
              <a:gd name="connsiteX38-1145" fmla="*/ 3678 w 10000"/>
              <a:gd name="connsiteY38-1146" fmla="*/ 1070 h 10000"/>
              <a:gd name="connsiteX39-1147" fmla="*/ 3678 w 10000"/>
              <a:gd name="connsiteY39-1148" fmla="*/ 963 h 10000"/>
              <a:gd name="connsiteX40-1149" fmla="*/ 3678 w 10000"/>
              <a:gd name="connsiteY40-1150" fmla="*/ 963 h 10000"/>
              <a:gd name="connsiteX41-1151" fmla="*/ 3678 w 10000"/>
              <a:gd name="connsiteY41-1152" fmla="*/ 963 h 10000"/>
              <a:gd name="connsiteX42-1153" fmla="*/ 3530 w 10000"/>
              <a:gd name="connsiteY42-1154" fmla="*/ 963 h 10000"/>
              <a:gd name="connsiteX43-1155" fmla="*/ 3383 w 10000"/>
              <a:gd name="connsiteY43-1156" fmla="*/ 963 h 10000"/>
              <a:gd name="connsiteX44-1157" fmla="*/ 3235 w 10000"/>
              <a:gd name="connsiteY44-1158" fmla="*/ 963 h 10000"/>
              <a:gd name="connsiteX45-1159" fmla="*/ 3087 w 10000"/>
              <a:gd name="connsiteY45-1160" fmla="*/ 963 h 10000"/>
              <a:gd name="connsiteX46-1161" fmla="*/ 2791 w 10000"/>
              <a:gd name="connsiteY46-1162" fmla="*/ 1070 h 10000"/>
              <a:gd name="connsiteX47-1163" fmla="*/ 2643 w 10000"/>
              <a:gd name="connsiteY47-1164" fmla="*/ 1070 h 10000"/>
              <a:gd name="connsiteX48-1165" fmla="*/ 2348 w 10000"/>
              <a:gd name="connsiteY48-1166" fmla="*/ 1176 h 10000"/>
              <a:gd name="connsiteX49-1167" fmla="*/ 1608 w 10000"/>
              <a:gd name="connsiteY49-1168" fmla="*/ 1283 h 10000"/>
              <a:gd name="connsiteX50-1169" fmla="*/ 1035 w 10000"/>
              <a:gd name="connsiteY50-1170" fmla="*/ 1283 h 10000"/>
              <a:gd name="connsiteX51-1171" fmla="*/ 444 w 10000"/>
              <a:gd name="connsiteY51-1172" fmla="*/ 1377 h 10000"/>
              <a:gd name="connsiteX52-1173" fmla="*/ 0 w 10000"/>
              <a:gd name="connsiteY52-1174" fmla="*/ 1377 h 10000"/>
              <a:gd name="connsiteX53-1175" fmla="*/ 0 w 10000"/>
              <a:gd name="connsiteY53-1176" fmla="*/ 963 h 10000"/>
              <a:gd name="connsiteX54-1177" fmla="*/ 444 w 10000"/>
              <a:gd name="connsiteY54-1178" fmla="*/ 963 h 10000"/>
              <a:gd name="connsiteX55-1179" fmla="*/ 1035 w 10000"/>
              <a:gd name="connsiteY55-1180" fmla="*/ 856 h 10000"/>
              <a:gd name="connsiteX56-1181" fmla="*/ 1608 w 10000"/>
              <a:gd name="connsiteY56-1182" fmla="*/ 856 h 10000"/>
              <a:gd name="connsiteX57-1183" fmla="*/ 2200 w 10000"/>
              <a:gd name="connsiteY57-1184" fmla="*/ 749 h 10000"/>
              <a:gd name="connsiteX58-1185" fmla="*/ 2643 w 10000"/>
              <a:gd name="connsiteY58-1186" fmla="*/ 535 h 10000"/>
              <a:gd name="connsiteX59-1187" fmla="*/ 3087 w 10000"/>
              <a:gd name="connsiteY59-1188" fmla="*/ 535 h 10000"/>
              <a:gd name="connsiteX60-1189" fmla="*/ 3383 w 10000"/>
              <a:gd name="connsiteY60-1190" fmla="*/ 428 h 10000"/>
              <a:gd name="connsiteX61-1191" fmla="*/ 3530 w 10000"/>
              <a:gd name="connsiteY61-1192" fmla="*/ 214 h 10000"/>
              <a:gd name="connsiteX62-1193" fmla="*/ 3678 w 10000"/>
              <a:gd name="connsiteY62-1194" fmla="*/ 214 h 10000"/>
              <a:gd name="connsiteX63-1195" fmla="*/ 3826 w 10000"/>
              <a:gd name="connsiteY63-1196" fmla="*/ 107 h 10000"/>
              <a:gd name="connsiteX64-1197" fmla="*/ 3974 w 10000"/>
              <a:gd name="connsiteY64-1198" fmla="*/ 107 h 10000"/>
              <a:gd name="connsiteX65-1199" fmla="*/ 3974 w 10000"/>
              <a:gd name="connsiteY65-1200" fmla="*/ 0 h 10000"/>
              <a:gd name="connsiteX66-1201" fmla="*/ 4122 w 10000"/>
              <a:gd name="connsiteY66-1202" fmla="*/ 107 h 10000"/>
              <a:gd name="connsiteX67-1203" fmla="*/ 4270 w 10000"/>
              <a:gd name="connsiteY67-1204" fmla="*/ 107 h 10000"/>
              <a:gd name="connsiteX68-1205" fmla="*/ 4566 w 10000"/>
              <a:gd name="connsiteY68-1206" fmla="*/ 214 h 10000"/>
              <a:gd name="connsiteX69-1207" fmla="*/ 4861 w 10000"/>
              <a:gd name="connsiteY69-1208" fmla="*/ 428 h 10000"/>
              <a:gd name="connsiteX70-1209" fmla="*/ 4991 w 10000"/>
              <a:gd name="connsiteY70-1210" fmla="*/ 535 h 10000"/>
              <a:gd name="connsiteX71-1211" fmla="*/ 5287 w 10000"/>
              <a:gd name="connsiteY71-1212" fmla="*/ 749 h 10000"/>
              <a:gd name="connsiteX72-1213" fmla="*/ 5287 w 10000"/>
              <a:gd name="connsiteY72-1214" fmla="*/ 856 h 10000"/>
              <a:gd name="connsiteX73-1215" fmla="*/ 5434 w 10000"/>
              <a:gd name="connsiteY73-1216" fmla="*/ 963 h 10000"/>
              <a:gd name="connsiteX74-1217" fmla="*/ 5287 w 10000"/>
              <a:gd name="connsiteY74-1218" fmla="*/ 1070 h 10000"/>
              <a:gd name="connsiteX75-1219" fmla="*/ 5139 w 10000"/>
              <a:gd name="connsiteY75-1220" fmla="*/ 1176 h 10000"/>
              <a:gd name="connsiteX76-1221" fmla="*/ 4991 w 10000"/>
              <a:gd name="connsiteY76-1222" fmla="*/ 1176 h 10000"/>
              <a:gd name="connsiteX77-1223" fmla="*/ 4861 w 10000"/>
              <a:gd name="connsiteY77-1224" fmla="*/ 1283 h 10000"/>
              <a:gd name="connsiteX78-1225" fmla="*/ 4713 w 10000"/>
              <a:gd name="connsiteY78-1226" fmla="*/ 1591 h 10000"/>
              <a:gd name="connsiteX79-1227" fmla="*/ 4566 w 10000"/>
              <a:gd name="connsiteY79-1228" fmla="*/ 1805 h 10000"/>
              <a:gd name="connsiteX80-1229" fmla="*/ 4566 w 10000"/>
              <a:gd name="connsiteY80-1230" fmla="*/ 2126 h 10000"/>
              <a:gd name="connsiteX81-1231" fmla="*/ 4418 w 10000"/>
              <a:gd name="connsiteY81-1232" fmla="*/ 2447 h 10000"/>
              <a:gd name="connsiteX82-1233" fmla="*/ 4270 w 10000"/>
              <a:gd name="connsiteY82-1234" fmla="*/ 2767 h 10000"/>
              <a:gd name="connsiteX83-1235" fmla="*/ 4270 w 10000"/>
              <a:gd name="connsiteY83-1236" fmla="*/ 3302 h 10000"/>
              <a:gd name="connsiteX84-1237" fmla="*/ 4122 w 10000"/>
              <a:gd name="connsiteY84-1238" fmla="*/ 3730 h 10000"/>
              <a:gd name="connsiteX85-1239" fmla="*/ 3974 w 10000"/>
              <a:gd name="connsiteY85-1240" fmla="*/ 4144 h 10000"/>
              <a:gd name="connsiteX86-1241" fmla="*/ 3974 w 10000"/>
              <a:gd name="connsiteY86-1242" fmla="*/ 4572 h 10000"/>
              <a:gd name="connsiteX87-1243" fmla="*/ 3826 w 10000"/>
              <a:gd name="connsiteY87-1244" fmla="*/ 4893 h 10000"/>
              <a:gd name="connsiteX88-1245" fmla="*/ 3826 w 10000"/>
              <a:gd name="connsiteY88-1246" fmla="*/ 5214 h 10000"/>
              <a:gd name="connsiteX89-1247" fmla="*/ 3826 w 10000"/>
              <a:gd name="connsiteY89-1248" fmla="*/ 5535 h 10000"/>
              <a:gd name="connsiteX90-1249" fmla="*/ 3826 w 10000"/>
              <a:gd name="connsiteY90-1250" fmla="*/ 5749 h 10000"/>
              <a:gd name="connsiteX91-1251" fmla="*/ 3826 w 10000"/>
              <a:gd name="connsiteY91-1252" fmla="*/ 5963 h 10000"/>
              <a:gd name="connsiteX92-1253" fmla="*/ 3826 w 10000"/>
              <a:gd name="connsiteY92-1254" fmla="*/ 6698 h 10000"/>
              <a:gd name="connsiteX93-1255" fmla="*/ 3974 w 10000"/>
              <a:gd name="connsiteY93-1256" fmla="*/ 7126 h 10000"/>
              <a:gd name="connsiteX94-1257" fmla="*/ 3974 w 10000"/>
              <a:gd name="connsiteY94-1258" fmla="*/ 7447 h 10000"/>
              <a:gd name="connsiteX95-1259" fmla="*/ 4122 w 10000"/>
              <a:gd name="connsiteY95-1260" fmla="*/ 7874 h 10000"/>
              <a:gd name="connsiteX96-1261" fmla="*/ 4418 w 10000"/>
              <a:gd name="connsiteY96-1262" fmla="*/ 8088 h 10000"/>
              <a:gd name="connsiteX97-1263" fmla="*/ 4566 w 10000"/>
              <a:gd name="connsiteY97-1264" fmla="*/ 8409 h 10000"/>
              <a:gd name="connsiteX98-1265" fmla="*/ 4861 w 10000"/>
              <a:gd name="connsiteY98-1266" fmla="*/ 8623 h 10000"/>
              <a:gd name="connsiteX99-1267" fmla="*/ 5139 w 10000"/>
              <a:gd name="connsiteY99-1268" fmla="*/ 8730 h 10000"/>
              <a:gd name="connsiteX100-1269" fmla="*/ 5434 w 10000"/>
              <a:gd name="connsiteY100-1270" fmla="*/ 8837 h 10000"/>
              <a:gd name="connsiteX101-1271" fmla="*/ 5878 w 10000"/>
              <a:gd name="connsiteY101-1272" fmla="*/ 8944 h 10000"/>
              <a:gd name="connsiteX102-1273" fmla="*/ 6470 w 10000"/>
              <a:gd name="connsiteY102-1274" fmla="*/ 8944 h 10000"/>
              <a:gd name="connsiteX103-1275" fmla="*/ 7061 w 10000"/>
              <a:gd name="connsiteY103-1276" fmla="*/ 8944 h 10000"/>
              <a:gd name="connsiteX104-1277" fmla="*/ 7505 w 10000"/>
              <a:gd name="connsiteY104-1278" fmla="*/ 8944 h 10000"/>
              <a:gd name="connsiteX105-1279" fmla="*/ 7800 w 10000"/>
              <a:gd name="connsiteY105-1280" fmla="*/ 8837 h 10000"/>
              <a:gd name="connsiteX106-1281" fmla="*/ 8096 w 10000"/>
              <a:gd name="connsiteY106-1282" fmla="*/ 8730 h 10000"/>
              <a:gd name="connsiteX107-1283" fmla="*/ 8244 w 10000"/>
              <a:gd name="connsiteY107-1284" fmla="*/ 8730 h 10000"/>
              <a:gd name="connsiteX108-1285" fmla="*/ 8392 w 10000"/>
              <a:gd name="connsiteY108-1286" fmla="*/ 8623 h 10000"/>
              <a:gd name="connsiteX109-1287" fmla="*/ 8521 w 10000"/>
              <a:gd name="connsiteY109-1288" fmla="*/ 8516 h 10000"/>
              <a:gd name="connsiteX110-1289" fmla="*/ 8669 w 10000"/>
              <a:gd name="connsiteY110-1290" fmla="*/ 8302 h 10000"/>
              <a:gd name="connsiteX111-1291" fmla="*/ 8817 w 10000"/>
              <a:gd name="connsiteY111-1292" fmla="*/ 8195 h 10000"/>
              <a:gd name="connsiteX112-1293" fmla="*/ 9113 w 10000"/>
              <a:gd name="connsiteY112-1294" fmla="*/ 6912 h 10000"/>
              <a:gd name="connsiteX113-1295" fmla="*/ 9261 w 10000"/>
              <a:gd name="connsiteY113-1296" fmla="*/ 6591 h 10000"/>
              <a:gd name="connsiteX114-1297" fmla="*/ 9261 w 10000"/>
              <a:gd name="connsiteY114-1298" fmla="*/ 6484 h 10000"/>
              <a:gd name="connsiteX115-1299" fmla="*/ 9261 w 10000"/>
              <a:gd name="connsiteY115-1300" fmla="*/ 6390 h 10000"/>
              <a:gd name="connsiteX116-1301" fmla="*/ 9409 w 10000"/>
              <a:gd name="connsiteY116-1302" fmla="*/ 6283 h 10000"/>
              <a:gd name="connsiteX117-1303" fmla="*/ 9409 w 10000"/>
              <a:gd name="connsiteY117-1304" fmla="*/ 6283 h 10000"/>
              <a:gd name="connsiteX118-1305" fmla="*/ 9409 w 10000"/>
              <a:gd name="connsiteY118-1306" fmla="*/ 6283 h 10000"/>
              <a:gd name="connsiteX119-1307" fmla="*/ 9409 w 10000"/>
              <a:gd name="connsiteY119-1308" fmla="*/ 6390 h 10000"/>
              <a:gd name="connsiteX120-1309" fmla="*/ 9409 w 10000"/>
              <a:gd name="connsiteY120-1310" fmla="*/ 6390 h 10000"/>
              <a:gd name="connsiteX121-1311" fmla="*/ 9556 w 10000"/>
              <a:gd name="connsiteY121-1312" fmla="*/ 6484 h 10000"/>
              <a:gd name="connsiteX122-1313" fmla="*/ 9556 w 10000"/>
              <a:gd name="connsiteY122-1314" fmla="*/ 6698 h 10000"/>
              <a:gd name="connsiteX123-1315" fmla="*/ 9556 w 10000"/>
              <a:gd name="connsiteY123-1316" fmla="*/ 6805 h 10000"/>
              <a:gd name="connsiteX124-1317" fmla="*/ 9556 w 10000"/>
              <a:gd name="connsiteY124-1318" fmla="*/ 7019 h 10000"/>
              <a:gd name="connsiteX125-1319" fmla="*/ 9704 w 10000"/>
              <a:gd name="connsiteY125-1320" fmla="*/ 7233 h 10000"/>
              <a:gd name="connsiteX126-1321" fmla="*/ 9704 w 10000"/>
              <a:gd name="connsiteY126-1322" fmla="*/ 7767 h 10000"/>
              <a:gd name="connsiteX127-1323" fmla="*/ 9704 w 10000"/>
              <a:gd name="connsiteY127-1324" fmla="*/ 8195 h 10000"/>
              <a:gd name="connsiteX128-1325" fmla="*/ 9852 w 10000"/>
              <a:gd name="connsiteY128-1326" fmla="*/ 8516 h 10000"/>
              <a:gd name="connsiteX129-1327" fmla="*/ 10000 w 10000"/>
              <a:gd name="connsiteY129-1328" fmla="*/ 8837 h 10000"/>
              <a:gd name="connsiteX130-1329" fmla="*/ 10000 w 10000"/>
              <a:gd name="connsiteY130-1330" fmla="*/ 8837 h 10000"/>
              <a:gd name="connsiteX0-1331" fmla="*/ 10000 w 10000"/>
              <a:gd name="connsiteY0-1332" fmla="*/ 8837 h 10000"/>
              <a:gd name="connsiteX1-1333" fmla="*/ 10000 w 10000"/>
              <a:gd name="connsiteY1-1334" fmla="*/ 9037 h 10000"/>
              <a:gd name="connsiteX2-1335" fmla="*/ 10000 w 10000"/>
              <a:gd name="connsiteY2-1336" fmla="*/ 9144 h 10000"/>
              <a:gd name="connsiteX3-1337" fmla="*/ 9852 w 10000"/>
              <a:gd name="connsiteY3-1338" fmla="*/ 9358 h 10000"/>
              <a:gd name="connsiteX4-1339" fmla="*/ 9556 w 10000"/>
              <a:gd name="connsiteY4-1340" fmla="*/ 9465 h 10000"/>
              <a:gd name="connsiteX5-1341" fmla="*/ 9261 w 10000"/>
              <a:gd name="connsiteY5-1342" fmla="*/ 9572 h 10000"/>
              <a:gd name="connsiteX6-1343" fmla="*/ 8817 w 10000"/>
              <a:gd name="connsiteY6-1344" fmla="*/ 9679 h 10000"/>
              <a:gd name="connsiteX7-1345" fmla="*/ 8392 w 10000"/>
              <a:gd name="connsiteY7-1346" fmla="*/ 9786 h 10000"/>
              <a:gd name="connsiteX8-1347" fmla="*/ 8096 w 10000"/>
              <a:gd name="connsiteY8-1348" fmla="*/ 9893 h 10000"/>
              <a:gd name="connsiteX9-1349" fmla="*/ 7652 w 10000"/>
              <a:gd name="connsiteY9-1350" fmla="*/ 10000 h 10000"/>
              <a:gd name="connsiteX10-1351" fmla="*/ 7209 w 10000"/>
              <a:gd name="connsiteY10-1352" fmla="*/ 10000 h 10000"/>
              <a:gd name="connsiteX11-1353" fmla="*/ 6913 w 10000"/>
              <a:gd name="connsiteY11-1354" fmla="*/ 10000 h 10000"/>
              <a:gd name="connsiteX12-1355" fmla="*/ 6617 w 10000"/>
              <a:gd name="connsiteY12-1356" fmla="*/ 10000 h 10000"/>
              <a:gd name="connsiteX13-1357" fmla="*/ 6026 w 10000"/>
              <a:gd name="connsiteY13-1358" fmla="*/ 9893 h 10000"/>
              <a:gd name="connsiteX14-1359" fmla="*/ 5434 w 10000"/>
              <a:gd name="connsiteY14-1360" fmla="*/ 9786 h 10000"/>
              <a:gd name="connsiteX15-1361" fmla="*/ 4991 w 10000"/>
              <a:gd name="connsiteY15-1362" fmla="*/ 9679 h 10000"/>
              <a:gd name="connsiteX16-1363" fmla="*/ 4713 w 10000"/>
              <a:gd name="connsiteY16-1364" fmla="*/ 9572 h 10000"/>
              <a:gd name="connsiteX17-1365" fmla="*/ 4418 w 10000"/>
              <a:gd name="connsiteY17-1366" fmla="*/ 9358 h 10000"/>
              <a:gd name="connsiteX18-1367" fmla="*/ 4122 w 10000"/>
              <a:gd name="connsiteY18-1368" fmla="*/ 9144 h 10000"/>
              <a:gd name="connsiteX19-1369" fmla="*/ 3826 w 10000"/>
              <a:gd name="connsiteY19-1370" fmla="*/ 8944 h 10000"/>
              <a:gd name="connsiteX20-1371" fmla="*/ 3678 w 10000"/>
              <a:gd name="connsiteY20-1372" fmla="*/ 8623 h 10000"/>
              <a:gd name="connsiteX21-1373" fmla="*/ 3530 w 10000"/>
              <a:gd name="connsiteY21-1374" fmla="*/ 8302 h 10000"/>
              <a:gd name="connsiteX22-1375" fmla="*/ 3383 w 10000"/>
              <a:gd name="connsiteY22-1376" fmla="*/ 7981 h 10000"/>
              <a:gd name="connsiteX23-1377" fmla="*/ 3235 w 10000"/>
              <a:gd name="connsiteY23-1378" fmla="*/ 7553 h 10000"/>
              <a:gd name="connsiteX24-1379" fmla="*/ 3087 w 10000"/>
              <a:gd name="connsiteY24-1380" fmla="*/ 7233 h 10000"/>
              <a:gd name="connsiteX25-1381" fmla="*/ 3087 w 10000"/>
              <a:gd name="connsiteY25-1382" fmla="*/ 6805 h 10000"/>
              <a:gd name="connsiteX26-1383" fmla="*/ 3087 w 10000"/>
              <a:gd name="connsiteY26-1384" fmla="*/ 6283 h 10000"/>
              <a:gd name="connsiteX27-1385" fmla="*/ 3087 w 10000"/>
              <a:gd name="connsiteY27-1386" fmla="*/ 5749 h 10000"/>
              <a:gd name="connsiteX28-1387" fmla="*/ 3087 w 10000"/>
              <a:gd name="connsiteY28-1388" fmla="*/ 5321 h 10000"/>
              <a:gd name="connsiteX29-1389" fmla="*/ 3087 w 10000"/>
              <a:gd name="connsiteY29-1390" fmla="*/ 4679 h 10000"/>
              <a:gd name="connsiteX30-1391" fmla="*/ 3235 w 10000"/>
              <a:gd name="connsiteY30-1392" fmla="*/ 4144 h 10000"/>
              <a:gd name="connsiteX31-1393" fmla="*/ 3383 w 10000"/>
              <a:gd name="connsiteY31-1394" fmla="*/ 3516 h 10000"/>
              <a:gd name="connsiteX32-1395" fmla="*/ 3383 w 10000"/>
              <a:gd name="connsiteY32-1396" fmla="*/ 2981 h 10000"/>
              <a:gd name="connsiteX33-1397" fmla="*/ 3530 w 10000"/>
              <a:gd name="connsiteY33-1398" fmla="*/ 2447 h 10000"/>
              <a:gd name="connsiteX34-1399" fmla="*/ 3530 w 10000"/>
              <a:gd name="connsiteY34-1400" fmla="*/ 2019 h 10000"/>
              <a:gd name="connsiteX35-1401" fmla="*/ 3678 w 10000"/>
              <a:gd name="connsiteY35-1402" fmla="*/ 1591 h 10000"/>
              <a:gd name="connsiteX36-1403" fmla="*/ 3678 w 10000"/>
              <a:gd name="connsiteY36-1404" fmla="*/ 1283 h 10000"/>
              <a:gd name="connsiteX37-1405" fmla="*/ 3678 w 10000"/>
              <a:gd name="connsiteY37-1406" fmla="*/ 1176 h 10000"/>
              <a:gd name="connsiteX38-1407" fmla="*/ 3678 w 10000"/>
              <a:gd name="connsiteY38-1408" fmla="*/ 1070 h 10000"/>
              <a:gd name="connsiteX39-1409" fmla="*/ 3678 w 10000"/>
              <a:gd name="connsiteY39-1410" fmla="*/ 963 h 10000"/>
              <a:gd name="connsiteX40-1411" fmla="*/ 3678 w 10000"/>
              <a:gd name="connsiteY40-1412" fmla="*/ 963 h 10000"/>
              <a:gd name="connsiteX41-1413" fmla="*/ 3678 w 10000"/>
              <a:gd name="connsiteY41-1414" fmla="*/ 963 h 10000"/>
              <a:gd name="connsiteX42-1415" fmla="*/ 3530 w 10000"/>
              <a:gd name="connsiteY42-1416" fmla="*/ 963 h 10000"/>
              <a:gd name="connsiteX43-1417" fmla="*/ 3383 w 10000"/>
              <a:gd name="connsiteY43-1418" fmla="*/ 963 h 10000"/>
              <a:gd name="connsiteX44-1419" fmla="*/ 3235 w 10000"/>
              <a:gd name="connsiteY44-1420" fmla="*/ 963 h 10000"/>
              <a:gd name="connsiteX45-1421" fmla="*/ 3087 w 10000"/>
              <a:gd name="connsiteY45-1422" fmla="*/ 963 h 10000"/>
              <a:gd name="connsiteX46-1423" fmla="*/ 2791 w 10000"/>
              <a:gd name="connsiteY46-1424" fmla="*/ 1070 h 10000"/>
              <a:gd name="connsiteX47-1425" fmla="*/ 2643 w 10000"/>
              <a:gd name="connsiteY47-1426" fmla="*/ 1070 h 10000"/>
              <a:gd name="connsiteX48-1427" fmla="*/ 2348 w 10000"/>
              <a:gd name="connsiteY48-1428" fmla="*/ 1176 h 10000"/>
              <a:gd name="connsiteX49-1429" fmla="*/ 1608 w 10000"/>
              <a:gd name="connsiteY49-1430" fmla="*/ 1283 h 10000"/>
              <a:gd name="connsiteX50-1431" fmla="*/ 1035 w 10000"/>
              <a:gd name="connsiteY50-1432" fmla="*/ 1283 h 10000"/>
              <a:gd name="connsiteX51-1433" fmla="*/ 444 w 10000"/>
              <a:gd name="connsiteY51-1434" fmla="*/ 1377 h 10000"/>
              <a:gd name="connsiteX52-1435" fmla="*/ 0 w 10000"/>
              <a:gd name="connsiteY52-1436" fmla="*/ 1377 h 10000"/>
              <a:gd name="connsiteX53-1437" fmla="*/ 0 w 10000"/>
              <a:gd name="connsiteY53-1438" fmla="*/ 963 h 10000"/>
              <a:gd name="connsiteX54-1439" fmla="*/ 444 w 10000"/>
              <a:gd name="connsiteY54-1440" fmla="*/ 963 h 10000"/>
              <a:gd name="connsiteX55-1441" fmla="*/ 1035 w 10000"/>
              <a:gd name="connsiteY55-1442" fmla="*/ 856 h 10000"/>
              <a:gd name="connsiteX56-1443" fmla="*/ 1608 w 10000"/>
              <a:gd name="connsiteY56-1444" fmla="*/ 856 h 10000"/>
              <a:gd name="connsiteX57-1445" fmla="*/ 2200 w 10000"/>
              <a:gd name="connsiteY57-1446" fmla="*/ 749 h 10000"/>
              <a:gd name="connsiteX58-1447" fmla="*/ 2643 w 10000"/>
              <a:gd name="connsiteY58-1448" fmla="*/ 535 h 10000"/>
              <a:gd name="connsiteX59-1449" fmla="*/ 3087 w 10000"/>
              <a:gd name="connsiteY59-1450" fmla="*/ 535 h 10000"/>
              <a:gd name="connsiteX60-1451" fmla="*/ 3383 w 10000"/>
              <a:gd name="connsiteY60-1452" fmla="*/ 428 h 10000"/>
              <a:gd name="connsiteX61-1453" fmla="*/ 3530 w 10000"/>
              <a:gd name="connsiteY61-1454" fmla="*/ 214 h 10000"/>
              <a:gd name="connsiteX62-1455" fmla="*/ 3678 w 10000"/>
              <a:gd name="connsiteY62-1456" fmla="*/ 214 h 10000"/>
              <a:gd name="connsiteX63-1457" fmla="*/ 3826 w 10000"/>
              <a:gd name="connsiteY63-1458" fmla="*/ 107 h 10000"/>
              <a:gd name="connsiteX64-1459" fmla="*/ 3974 w 10000"/>
              <a:gd name="connsiteY64-1460" fmla="*/ 107 h 10000"/>
              <a:gd name="connsiteX65-1461" fmla="*/ 3974 w 10000"/>
              <a:gd name="connsiteY65-1462" fmla="*/ 0 h 10000"/>
              <a:gd name="connsiteX66-1463" fmla="*/ 4122 w 10000"/>
              <a:gd name="connsiteY66-1464" fmla="*/ 107 h 10000"/>
              <a:gd name="connsiteX67-1465" fmla="*/ 4270 w 10000"/>
              <a:gd name="connsiteY67-1466" fmla="*/ 107 h 10000"/>
              <a:gd name="connsiteX68-1467" fmla="*/ 4566 w 10000"/>
              <a:gd name="connsiteY68-1468" fmla="*/ 214 h 10000"/>
              <a:gd name="connsiteX69-1469" fmla="*/ 4861 w 10000"/>
              <a:gd name="connsiteY69-1470" fmla="*/ 428 h 10000"/>
              <a:gd name="connsiteX70-1471" fmla="*/ 4991 w 10000"/>
              <a:gd name="connsiteY70-1472" fmla="*/ 535 h 10000"/>
              <a:gd name="connsiteX71-1473" fmla="*/ 5287 w 10000"/>
              <a:gd name="connsiteY71-1474" fmla="*/ 749 h 10000"/>
              <a:gd name="connsiteX72-1475" fmla="*/ 5287 w 10000"/>
              <a:gd name="connsiteY72-1476" fmla="*/ 856 h 10000"/>
              <a:gd name="connsiteX73-1477" fmla="*/ 5434 w 10000"/>
              <a:gd name="connsiteY73-1478" fmla="*/ 963 h 10000"/>
              <a:gd name="connsiteX74-1479" fmla="*/ 5287 w 10000"/>
              <a:gd name="connsiteY74-1480" fmla="*/ 1070 h 10000"/>
              <a:gd name="connsiteX75-1481" fmla="*/ 5139 w 10000"/>
              <a:gd name="connsiteY75-1482" fmla="*/ 1176 h 10000"/>
              <a:gd name="connsiteX76-1483" fmla="*/ 4991 w 10000"/>
              <a:gd name="connsiteY76-1484" fmla="*/ 1176 h 10000"/>
              <a:gd name="connsiteX77-1485" fmla="*/ 4861 w 10000"/>
              <a:gd name="connsiteY77-1486" fmla="*/ 1283 h 10000"/>
              <a:gd name="connsiteX78-1487" fmla="*/ 4713 w 10000"/>
              <a:gd name="connsiteY78-1488" fmla="*/ 1591 h 10000"/>
              <a:gd name="connsiteX79-1489" fmla="*/ 4566 w 10000"/>
              <a:gd name="connsiteY79-1490" fmla="*/ 1805 h 10000"/>
              <a:gd name="connsiteX80-1491" fmla="*/ 4566 w 10000"/>
              <a:gd name="connsiteY80-1492" fmla="*/ 2126 h 10000"/>
              <a:gd name="connsiteX81-1493" fmla="*/ 4418 w 10000"/>
              <a:gd name="connsiteY81-1494" fmla="*/ 2447 h 10000"/>
              <a:gd name="connsiteX82-1495" fmla="*/ 4270 w 10000"/>
              <a:gd name="connsiteY82-1496" fmla="*/ 2767 h 10000"/>
              <a:gd name="connsiteX83-1497" fmla="*/ 4270 w 10000"/>
              <a:gd name="connsiteY83-1498" fmla="*/ 3302 h 10000"/>
              <a:gd name="connsiteX84-1499" fmla="*/ 4122 w 10000"/>
              <a:gd name="connsiteY84-1500" fmla="*/ 3730 h 10000"/>
              <a:gd name="connsiteX85-1501" fmla="*/ 3974 w 10000"/>
              <a:gd name="connsiteY85-1502" fmla="*/ 4144 h 10000"/>
              <a:gd name="connsiteX86-1503" fmla="*/ 3974 w 10000"/>
              <a:gd name="connsiteY86-1504" fmla="*/ 4572 h 10000"/>
              <a:gd name="connsiteX87-1505" fmla="*/ 3826 w 10000"/>
              <a:gd name="connsiteY87-1506" fmla="*/ 4893 h 10000"/>
              <a:gd name="connsiteX88-1507" fmla="*/ 3826 w 10000"/>
              <a:gd name="connsiteY88-1508" fmla="*/ 5214 h 10000"/>
              <a:gd name="connsiteX89-1509" fmla="*/ 3826 w 10000"/>
              <a:gd name="connsiteY89-1510" fmla="*/ 5535 h 10000"/>
              <a:gd name="connsiteX90-1511" fmla="*/ 3826 w 10000"/>
              <a:gd name="connsiteY90-1512" fmla="*/ 5749 h 10000"/>
              <a:gd name="connsiteX91-1513" fmla="*/ 3826 w 10000"/>
              <a:gd name="connsiteY91-1514" fmla="*/ 5963 h 10000"/>
              <a:gd name="connsiteX92-1515" fmla="*/ 3826 w 10000"/>
              <a:gd name="connsiteY92-1516" fmla="*/ 6698 h 10000"/>
              <a:gd name="connsiteX93-1517" fmla="*/ 3974 w 10000"/>
              <a:gd name="connsiteY93-1518" fmla="*/ 7126 h 10000"/>
              <a:gd name="connsiteX94-1519" fmla="*/ 3974 w 10000"/>
              <a:gd name="connsiteY94-1520" fmla="*/ 7447 h 10000"/>
              <a:gd name="connsiteX95-1521" fmla="*/ 4122 w 10000"/>
              <a:gd name="connsiteY95-1522" fmla="*/ 7874 h 10000"/>
              <a:gd name="connsiteX96-1523" fmla="*/ 4418 w 10000"/>
              <a:gd name="connsiteY96-1524" fmla="*/ 8088 h 10000"/>
              <a:gd name="connsiteX97-1525" fmla="*/ 4566 w 10000"/>
              <a:gd name="connsiteY97-1526" fmla="*/ 8409 h 10000"/>
              <a:gd name="connsiteX98-1527" fmla="*/ 4861 w 10000"/>
              <a:gd name="connsiteY98-1528" fmla="*/ 8623 h 10000"/>
              <a:gd name="connsiteX99-1529" fmla="*/ 5139 w 10000"/>
              <a:gd name="connsiteY99-1530" fmla="*/ 8730 h 10000"/>
              <a:gd name="connsiteX100-1531" fmla="*/ 5434 w 10000"/>
              <a:gd name="connsiteY100-1532" fmla="*/ 8837 h 10000"/>
              <a:gd name="connsiteX101-1533" fmla="*/ 5878 w 10000"/>
              <a:gd name="connsiteY101-1534" fmla="*/ 8944 h 10000"/>
              <a:gd name="connsiteX102-1535" fmla="*/ 6470 w 10000"/>
              <a:gd name="connsiteY102-1536" fmla="*/ 8944 h 10000"/>
              <a:gd name="connsiteX103-1537" fmla="*/ 7061 w 10000"/>
              <a:gd name="connsiteY103-1538" fmla="*/ 8944 h 10000"/>
              <a:gd name="connsiteX104-1539" fmla="*/ 7505 w 10000"/>
              <a:gd name="connsiteY104-1540" fmla="*/ 8944 h 10000"/>
              <a:gd name="connsiteX105-1541" fmla="*/ 7800 w 10000"/>
              <a:gd name="connsiteY105-1542" fmla="*/ 8837 h 10000"/>
              <a:gd name="connsiteX106-1543" fmla="*/ 8096 w 10000"/>
              <a:gd name="connsiteY106-1544" fmla="*/ 8730 h 10000"/>
              <a:gd name="connsiteX107-1545" fmla="*/ 8244 w 10000"/>
              <a:gd name="connsiteY107-1546" fmla="*/ 8730 h 10000"/>
              <a:gd name="connsiteX108-1547" fmla="*/ 8392 w 10000"/>
              <a:gd name="connsiteY108-1548" fmla="*/ 8623 h 10000"/>
              <a:gd name="connsiteX109-1549" fmla="*/ 8521 w 10000"/>
              <a:gd name="connsiteY109-1550" fmla="*/ 8516 h 10000"/>
              <a:gd name="connsiteX110-1551" fmla="*/ 8669 w 10000"/>
              <a:gd name="connsiteY110-1552" fmla="*/ 8302 h 10000"/>
              <a:gd name="connsiteX111-1553" fmla="*/ 8817 w 10000"/>
              <a:gd name="connsiteY111-1554" fmla="*/ 8195 h 10000"/>
              <a:gd name="connsiteX112-1555" fmla="*/ 9113 w 10000"/>
              <a:gd name="connsiteY112-1556" fmla="*/ 6912 h 10000"/>
              <a:gd name="connsiteX113-1557" fmla="*/ 9261 w 10000"/>
              <a:gd name="connsiteY113-1558" fmla="*/ 6591 h 10000"/>
              <a:gd name="connsiteX114-1559" fmla="*/ 9261 w 10000"/>
              <a:gd name="connsiteY114-1560" fmla="*/ 6484 h 10000"/>
              <a:gd name="connsiteX115-1561" fmla="*/ 9261 w 10000"/>
              <a:gd name="connsiteY115-1562" fmla="*/ 6390 h 10000"/>
              <a:gd name="connsiteX116-1563" fmla="*/ 9409 w 10000"/>
              <a:gd name="connsiteY116-1564" fmla="*/ 6283 h 10000"/>
              <a:gd name="connsiteX117-1565" fmla="*/ 9409 w 10000"/>
              <a:gd name="connsiteY117-1566" fmla="*/ 6283 h 10000"/>
              <a:gd name="connsiteX118-1567" fmla="*/ 9409 w 10000"/>
              <a:gd name="connsiteY118-1568" fmla="*/ 6283 h 10000"/>
              <a:gd name="connsiteX119-1569" fmla="*/ 9409 w 10000"/>
              <a:gd name="connsiteY119-1570" fmla="*/ 6390 h 10000"/>
              <a:gd name="connsiteX120-1571" fmla="*/ 9409 w 10000"/>
              <a:gd name="connsiteY120-1572" fmla="*/ 6390 h 10000"/>
              <a:gd name="connsiteX121-1573" fmla="*/ 9556 w 10000"/>
              <a:gd name="connsiteY121-1574" fmla="*/ 6484 h 10000"/>
              <a:gd name="connsiteX122-1575" fmla="*/ 9556 w 10000"/>
              <a:gd name="connsiteY122-1576" fmla="*/ 6805 h 10000"/>
              <a:gd name="connsiteX123-1577" fmla="*/ 9556 w 10000"/>
              <a:gd name="connsiteY123-1578" fmla="*/ 7019 h 10000"/>
              <a:gd name="connsiteX124-1579" fmla="*/ 9704 w 10000"/>
              <a:gd name="connsiteY124-1580" fmla="*/ 7233 h 10000"/>
              <a:gd name="connsiteX125-1581" fmla="*/ 9704 w 10000"/>
              <a:gd name="connsiteY125-1582" fmla="*/ 7767 h 10000"/>
              <a:gd name="connsiteX126-1583" fmla="*/ 9704 w 10000"/>
              <a:gd name="connsiteY126-1584" fmla="*/ 8195 h 10000"/>
              <a:gd name="connsiteX127-1585" fmla="*/ 9852 w 10000"/>
              <a:gd name="connsiteY127-1586" fmla="*/ 8516 h 10000"/>
              <a:gd name="connsiteX128-1587" fmla="*/ 10000 w 10000"/>
              <a:gd name="connsiteY128-1588" fmla="*/ 8837 h 10000"/>
              <a:gd name="connsiteX129-1589" fmla="*/ 10000 w 10000"/>
              <a:gd name="connsiteY129-1590" fmla="*/ 8837 h 10000"/>
              <a:gd name="connsiteX0-1591" fmla="*/ 10000 w 10000"/>
              <a:gd name="connsiteY0-1592" fmla="*/ 8837 h 10000"/>
              <a:gd name="connsiteX1-1593" fmla="*/ 10000 w 10000"/>
              <a:gd name="connsiteY1-1594" fmla="*/ 9037 h 10000"/>
              <a:gd name="connsiteX2-1595" fmla="*/ 10000 w 10000"/>
              <a:gd name="connsiteY2-1596" fmla="*/ 9144 h 10000"/>
              <a:gd name="connsiteX3-1597" fmla="*/ 9852 w 10000"/>
              <a:gd name="connsiteY3-1598" fmla="*/ 9358 h 10000"/>
              <a:gd name="connsiteX4-1599" fmla="*/ 9556 w 10000"/>
              <a:gd name="connsiteY4-1600" fmla="*/ 9465 h 10000"/>
              <a:gd name="connsiteX5-1601" fmla="*/ 9261 w 10000"/>
              <a:gd name="connsiteY5-1602" fmla="*/ 9572 h 10000"/>
              <a:gd name="connsiteX6-1603" fmla="*/ 8817 w 10000"/>
              <a:gd name="connsiteY6-1604" fmla="*/ 9679 h 10000"/>
              <a:gd name="connsiteX7-1605" fmla="*/ 8392 w 10000"/>
              <a:gd name="connsiteY7-1606" fmla="*/ 9786 h 10000"/>
              <a:gd name="connsiteX8-1607" fmla="*/ 8096 w 10000"/>
              <a:gd name="connsiteY8-1608" fmla="*/ 9893 h 10000"/>
              <a:gd name="connsiteX9-1609" fmla="*/ 7652 w 10000"/>
              <a:gd name="connsiteY9-1610" fmla="*/ 10000 h 10000"/>
              <a:gd name="connsiteX10-1611" fmla="*/ 7209 w 10000"/>
              <a:gd name="connsiteY10-1612" fmla="*/ 10000 h 10000"/>
              <a:gd name="connsiteX11-1613" fmla="*/ 6913 w 10000"/>
              <a:gd name="connsiteY11-1614" fmla="*/ 10000 h 10000"/>
              <a:gd name="connsiteX12-1615" fmla="*/ 6617 w 10000"/>
              <a:gd name="connsiteY12-1616" fmla="*/ 10000 h 10000"/>
              <a:gd name="connsiteX13-1617" fmla="*/ 6026 w 10000"/>
              <a:gd name="connsiteY13-1618" fmla="*/ 9893 h 10000"/>
              <a:gd name="connsiteX14-1619" fmla="*/ 5434 w 10000"/>
              <a:gd name="connsiteY14-1620" fmla="*/ 9786 h 10000"/>
              <a:gd name="connsiteX15-1621" fmla="*/ 4991 w 10000"/>
              <a:gd name="connsiteY15-1622" fmla="*/ 9679 h 10000"/>
              <a:gd name="connsiteX16-1623" fmla="*/ 4713 w 10000"/>
              <a:gd name="connsiteY16-1624" fmla="*/ 9572 h 10000"/>
              <a:gd name="connsiteX17-1625" fmla="*/ 4418 w 10000"/>
              <a:gd name="connsiteY17-1626" fmla="*/ 9358 h 10000"/>
              <a:gd name="connsiteX18-1627" fmla="*/ 4122 w 10000"/>
              <a:gd name="connsiteY18-1628" fmla="*/ 9144 h 10000"/>
              <a:gd name="connsiteX19-1629" fmla="*/ 3826 w 10000"/>
              <a:gd name="connsiteY19-1630" fmla="*/ 8944 h 10000"/>
              <a:gd name="connsiteX20-1631" fmla="*/ 3678 w 10000"/>
              <a:gd name="connsiteY20-1632" fmla="*/ 8623 h 10000"/>
              <a:gd name="connsiteX21-1633" fmla="*/ 3530 w 10000"/>
              <a:gd name="connsiteY21-1634" fmla="*/ 8302 h 10000"/>
              <a:gd name="connsiteX22-1635" fmla="*/ 3383 w 10000"/>
              <a:gd name="connsiteY22-1636" fmla="*/ 7981 h 10000"/>
              <a:gd name="connsiteX23-1637" fmla="*/ 3235 w 10000"/>
              <a:gd name="connsiteY23-1638" fmla="*/ 7553 h 10000"/>
              <a:gd name="connsiteX24-1639" fmla="*/ 3087 w 10000"/>
              <a:gd name="connsiteY24-1640" fmla="*/ 7233 h 10000"/>
              <a:gd name="connsiteX25-1641" fmla="*/ 3087 w 10000"/>
              <a:gd name="connsiteY25-1642" fmla="*/ 6805 h 10000"/>
              <a:gd name="connsiteX26-1643" fmla="*/ 3087 w 10000"/>
              <a:gd name="connsiteY26-1644" fmla="*/ 6283 h 10000"/>
              <a:gd name="connsiteX27-1645" fmla="*/ 3087 w 10000"/>
              <a:gd name="connsiteY27-1646" fmla="*/ 5749 h 10000"/>
              <a:gd name="connsiteX28-1647" fmla="*/ 3087 w 10000"/>
              <a:gd name="connsiteY28-1648" fmla="*/ 5321 h 10000"/>
              <a:gd name="connsiteX29-1649" fmla="*/ 3087 w 10000"/>
              <a:gd name="connsiteY29-1650" fmla="*/ 4679 h 10000"/>
              <a:gd name="connsiteX30-1651" fmla="*/ 3235 w 10000"/>
              <a:gd name="connsiteY30-1652" fmla="*/ 4144 h 10000"/>
              <a:gd name="connsiteX31-1653" fmla="*/ 3383 w 10000"/>
              <a:gd name="connsiteY31-1654" fmla="*/ 3516 h 10000"/>
              <a:gd name="connsiteX32-1655" fmla="*/ 3383 w 10000"/>
              <a:gd name="connsiteY32-1656" fmla="*/ 2981 h 10000"/>
              <a:gd name="connsiteX33-1657" fmla="*/ 3530 w 10000"/>
              <a:gd name="connsiteY33-1658" fmla="*/ 2447 h 10000"/>
              <a:gd name="connsiteX34-1659" fmla="*/ 3530 w 10000"/>
              <a:gd name="connsiteY34-1660" fmla="*/ 2019 h 10000"/>
              <a:gd name="connsiteX35-1661" fmla="*/ 3678 w 10000"/>
              <a:gd name="connsiteY35-1662" fmla="*/ 1591 h 10000"/>
              <a:gd name="connsiteX36-1663" fmla="*/ 3678 w 10000"/>
              <a:gd name="connsiteY36-1664" fmla="*/ 1283 h 10000"/>
              <a:gd name="connsiteX37-1665" fmla="*/ 3678 w 10000"/>
              <a:gd name="connsiteY37-1666" fmla="*/ 1176 h 10000"/>
              <a:gd name="connsiteX38-1667" fmla="*/ 3678 w 10000"/>
              <a:gd name="connsiteY38-1668" fmla="*/ 1070 h 10000"/>
              <a:gd name="connsiteX39-1669" fmla="*/ 3678 w 10000"/>
              <a:gd name="connsiteY39-1670" fmla="*/ 963 h 10000"/>
              <a:gd name="connsiteX40-1671" fmla="*/ 3678 w 10000"/>
              <a:gd name="connsiteY40-1672" fmla="*/ 963 h 10000"/>
              <a:gd name="connsiteX41-1673" fmla="*/ 3678 w 10000"/>
              <a:gd name="connsiteY41-1674" fmla="*/ 963 h 10000"/>
              <a:gd name="connsiteX42-1675" fmla="*/ 3530 w 10000"/>
              <a:gd name="connsiteY42-1676" fmla="*/ 963 h 10000"/>
              <a:gd name="connsiteX43-1677" fmla="*/ 3383 w 10000"/>
              <a:gd name="connsiteY43-1678" fmla="*/ 963 h 10000"/>
              <a:gd name="connsiteX44-1679" fmla="*/ 3235 w 10000"/>
              <a:gd name="connsiteY44-1680" fmla="*/ 963 h 10000"/>
              <a:gd name="connsiteX45-1681" fmla="*/ 3087 w 10000"/>
              <a:gd name="connsiteY45-1682" fmla="*/ 963 h 10000"/>
              <a:gd name="connsiteX46-1683" fmla="*/ 2791 w 10000"/>
              <a:gd name="connsiteY46-1684" fmla="*/ 1070 h 10000"/>
              <a:gd name="connsiteX47-1685" fmla="*/ 2643 w 10000"/>
              <a:gd name="connsiteY47-1686" fmla="*/ 1070 h 10000"/>
              <a:gd name="connsiteX48-1687" fmla="*/ 2348 w 10000"/>
              <a:gd name="connsiteY48-1688" fmla="*/ 1176 h 10000"/>
              <a:gd name="connsiteX49-1689" fmla="*/ 1608 w 10000"/>
              <a:gd name="connsiteY49-1690" fmla="*/ 1283 h 10000"/>
              <a:gd name="connsiteX50-1691" fmla="*/ 1035 w 10000"/>
              <a:gd name="connsiteY50-1692" fmla="*/ 1283 h 10000"/>
              <a:gd name="connsiteX51-1693" fmla="*/ 444 w 10000"/>
              <a:gd name="connsiteY51-1694" fmla="*/ 1377 h 10000"/>
              <a:gd name="connsiteX52-1695" fmla="*/ 0 w 10000"/>
              <a:gd name="connsiteY52-1696" fmla="*/ 1377 h 10000"/>
              <a:gd name="connsiteX53-1697" fmla="*/ 0 w 10000"/>
              <a:gd name="connsiteY53-1698" fmla="*/ 963 h 10000"/>
              <a:gd name="connsiteX54-1699" fmla="*/ 444 w 10000"/>
              <a:gd name="connsiteY54-1700" fmla="*/ 963 h 10000"/>
              <a:gd name="connsiteX55-1701" fmla="*/ 1035 w 10000"/>
              <a:gd name="connsiteY55-1702" fmla="*/ 856 h 10000"/>
              <a:gd name="connsiteX56-1703" fmla="*/ 1608 w 10000"/>
              <a:gd name="connsiteY56-1704" fmla="*/ 856 h 10000"/>
              <a:gd name="connsiteX57-1705" fmla="*/ 2200 w 10000"/>
              <a:gd name="connsiteY57-1706" fmla="*/ 749 h 10000"/>
              <a:gd name="connsiteX58-1707" fmla="*/ 2643 w 10000"/>
              <a:gd name="connsiteY58-1708" fmla="*/ 535 h 10000"/>
              <a:gd name="connsiteX59-1709" fmla="*/ 3087 w 10000"/>
              <a:gd name="connsiteY59-1710" fmla="*/ 535 h 10000"/>
              <a:gd name="connsiteX60-1711" fmla="*/ 3383 w 10000"/>
              <a:gd name="connsiteY60-1712" fmla="*/ 428 h 10000"/>
              <a:gd name="connsiteX61-1713" fmla="*/ 3530 w 10000"/>
              <a:gd name="connsiteY61-1714" fmla="*/ 214 h 10000"/>
              <a:gd name="connsiteX62-1715" fmla="*/ 3678 w 10000"/>
              <a:gd name="connsiteY62-1716" fmla="*/ 214 h 10000"/>
              <a:gd name="connsiteX63-1717" fmla="*/ 3826 w 10000"/>
              <a:gd name="connsiteY63-1718" fmla="*/ 107 h 10000"/>
              <a:gd name="connsiteX64-1719" fmla="*/ 3974 w 10000"/>
              <a:gd name="connsiteY64-1720" fmla="*/ 107 h 10000"/>
              <a:gd name="connsiteX65-1721" fmla="*/ 3974 w 10000"/>
              <a:gd name="connsiteY65-1722" fmla="*/ 0 h 10000"/>
              <a:gd name="connsiteX66-1723" fmla="*/ 4122 w 10000"/>
              <a:gd name="connsiteY66-1724" fmla="*/ 107 h 10000"/>
              <a:gd name="connsiteX67-1725" fmla="*/ 4270 w 10000"/>
              <a:gd name="connsiteY67-1726" fmla="*/ 107 h 10000"/>
              <a:gd name="connsiteX68-1727" fmla="*/ 4566 w 10000"/>
              <a:gd name="connsiteY68-1728" fmla="*/ 214 h 10000"/>
              <a:gd name="connsiteX69-1729" fmla="*/ 4861 w 10000"/>
              <a:gd name="connsiteY69-1730" fmla="*/ 428 h 10000"/>
              <a:gd name="connsiteX70-1731" fmla="*/ 4991 w 10000"/>
              <a:gd name="connsiteY70-1732" fmla="*/ 535 h 10000"/>
              <a:gd name="connsiteX71-1733" fmla="*/ 5287 w 10000"/>
              <a:gd name="connsiteY71-1734" fmla="*/ 749 h 10000"/>
              <a:gd name="connsiteX72-1735" fmla="*/ 5287 w 10000"/>
              <a:gd name="connsiteY72-1736" fmla="*/ 856 h 10000"/>
              <a:gd name="connsiteX73-1737" fmla="*/ 5434 w 10000"/>
              <a:gd name="connsiteY73-1738" fmla="*/ 963 h 10000"/>
              <a:gd name="connsiteX74-1739" fmla="*/ 5287 w 10000"/>
              <a:gd name="connsiteY74-1740" fmla="*/ 1070 h 10000"/>
              <a:gd name="connsiteX75-1741" fmla="*/ 5139 w 10000"/>
              <a:gd name="connsiteY75-1742" fmla="*/ 1176 h 10000"/>
              <a:gd name="connsiteX76-1743" fmla="*/ 4991 w 10000"/>
              <a:gd name="connsiteY76-1744" fmla="*/ 1176 h 10000"/>
              <a:gd name="connsiteX77-1745" fmla="*/ 4861 w 10000"/>
              <a:gd name="connsiteY77-1746" fmla="*/ 1283 h 10000"/>
              <a:gd name="connsiteX78-1747" fmla="*/ 4713 w 10000"/>
              <a:gd name="connsiteY78-1748" fmla="*/ 1591 h 10000"/>
              <a:gd name="connsiteX79-1749" fmla="*/ 4566 w 10000"/>
              <a:gd name="connsiteY79-1750" fmla="*/ 1805 h 10000"/>
              <a:gd name="connsiteX80-1751" fmla="*/ 4566 w 10000"/>
              <a:gd name="connsiteY80-1752" fmla="*/ 2126 h 10000"/>
              <a:gd name="connsiteX81-1753" fmla="*/ 4418 w 10000"/>
              <a:gd name="connsiteY81-1754" fmla="*/ 2447 h 10000"/>
              <a:gd name="connsiteX82-1755" fmla="*/ 4270 w 10000"/>
              <a:gd name="connsiteY82-1756" fmla="*/ 2767 h 10000"/>
              <a:gd name="connsiteX83-1757" fmla="*/ 4270 w 10000"/>
              <a:gd name="connsiteY83-1758" fmla="*/ 3302 h 10000"/>
              <a:gd name="connsiteX84-1759" fmla="*/ 4122 w 10000"/>
              <a:gd name="connsiteY84-1760" fmla="*/ 3730 h 10000"/>
              <a:gd name="connsiteX85-1761" fmla="*/ 3974 w 10000"/>
              <a:gd name="connsiteY85-1762" fmla="*/ 4144 h 10000"/>
              <a:gd name="connsiteX86-1763" fmla="*/ 3974 w 10000"/>
              <a:gd name="connsiteY86-1764" fmla="*/ 4572 h 10000"/>
              <a:gd name="connsiteX87-1765" fmla="*/ 3826 w 10000"/>
              <a:gd name="connsiteY87-1766" fmla="*/ 4893 h 10000"/>
              <a:gd name="connsiteX88-1767" fmla="*/ 3826 w 10000"/>
              <a:gd name="connsiteY88-1768" fmla="*/ 5214 h 10000"/>
              <a:gd name="connsiteX89-1769" fmla="*/ 3826 w 10000"/>
              <a:gd name="connsiteY89-1770" fmla="*/ 5535 h 10000"/>
              <a:gd name="connsiteX90-1771" fmla="*/ 3826 w 10000"/>
              <a:gd name="connsiteY90-1772" fmla="*/ 5749 h 10000"/>
              <a:gd name="connsiteX91-1773" fmla="*/ 3826 w 10000"/>
              <a:gd name="connsiteY91-1774" fmla="*/ 5963 h 10000"/>
              <a:gd name="connsiteX92-1775" fmla="*/ 3826 w 10000"/>
              <a:gd name="connsiteY92-1776" fmla="*/ 6698 h 10000"/>
              <a:gd name="connsiteX93-1777" fmla="*/ 3974 w 10000"/>
              <a:gd name="connsiteY93-1778" fmla="*/ 7126 h 10000"/>
              <a:gd name="connsiteX94-1779" fmla="*/ 3974 w 10000"/>
              <a:gd name="connsiteY94-1780" fmla="*/ 7447 h 10000"/>
              <a:gd name="connsiteX95-1781" fmla="*/ 4122 w 10000"/>
              <a:gd name="connsiteY95-1782" fmla="*/ 7874 h 10000"/>
              <a:gd name="connsiteX96-1783" fmla="*/ 4418 w 10000"/>
              <a:gd name="connsiteY96-1784" fmla="*/ 8088 h 10000"/>
              <a:gd name="connsiteX97-1785" fmla="*/ 4566 w 10000"/>
              <a:gd name="connsiteY97-1786" fmla="*/ 8409 h 10000"/>
              <a:gd name="connsiteX98-1787" fmla="*/ 4861 w 10000"/>
              <a:gd name="connsiteY98-1788" fmla="*/ 8623 h 10000"/>
              <a:gd name="connsiteX99-1789" fmla="*/ 5139 w 10000"/>
              <a:gd name="connsiteY99-1790" fmla="*/ 8730 h 10000"/>
              <a:gd name="connsiteX100-1791" fmla="*/ 5434 w 10000"/>
              <a:gd name="connsiteY100-1792" fmla="*/ 8837 h 10000"/>
              <a:gd name="connsiteX101-1793" fmla="*/ 5878 w 10000"/>
              <a:gd name="connsiteY101-1794" fmla="*/ 8944 h 10000"/>
              <a:gd name="connsiteX102-1795" fmla="*/ 6470 w 10000"/>
              <a:gd name="connsiteY102-1796" fmla="*/ 8944 h 10000"/>
              <a:gd name="connsiteX103-1797" fmla="*/ 7061 w 10000"/>
              <a:gd name="connsiteY103-1798" fmla="*/ 8944 h 10000"/>
              <a:gd name="connsiteX104-1799" fmla="*/ 7505 w 10000"/>
              <a:gd name="connsiteY104-1800" fmla="*/ 8944 h 10000"/>
              <a:gd name="connsiteX105-1801" fmla="*/ 7800 w 10000"/>
              <a:gd name="connsiteY105-1802" fmla="*/ 8837 h 10000"/>
              <a:gd name="connsiteX106-1803" fmla="*/ 8096 w 10000"/>
              <a:gd name="connsiteY106-1804" fmla="*/ 8730 h 10000"/>
              <a:gd name="connsiteX107-1805" fmla="*/ 8244 w 10000"/>
              <a:gd name="connsiteY107-1806" fmla="*/ 8730 h 10000"/>
              <a:gd name="connsiteX108-1807" fmla="*/ 8392 w 10000"/>
              <a:gd name="connsiteY108-1808" fmla="*/ 8623 h 10000"/>
              <a:gd name="connsiteX109-1809" fmla="*/ 8521 w 10000"/>
              <a:gd name="connsiteY109-1810" fmla="*/ 8516 h 10000"/>
              <a:gd name="connsiteX110-1811" fmla="*/ 8669 w 10000"/>
              <a:gd name="connsiteY110-1812" fmla="*/ 8302 h 10000"/>
              <a:gd name="connsiteX111-1813" fmla="*/ 8817 w 10000"/>
              <a:gd name="connsiteY111-1814" fmla="*/ 8195 h 10000"/>
              <a:gd name="connsiteX112-1815" fmla="*/ 9113 w 10000"/>
              <a:gd name="connsiteY112-1816" fmla="*/ 6912 h 10000"/>
              <a:gd name="connsiteX113-1817" fmla="*/ 9261 w 10000"/>
              <a:gd name="connsiteY113-1818" fmla="*/ 6591 h 10000"/>
              <a:gd name="connsiteX114-1819" fmla="*/ 9261 w 10000"/>
              <a:gd name="connsiteY114-1820" fmla="*/ 6484 h 10000"/>
              <a:gd name="connsiteX115-1821" fmla="*/ 9261 w 10000"/>
              <a:gd name="connsiteY115-1822" fmla="*/ 6390 h 10000"/>
              <a:gd name="connsiteX116-1823" fmla="*/ 9409 w 10000"/>
              <a:gd name="connsiteY116-1824" fmla="*/ 6283 h 10000"/>
              <a:gd name="connsiteX117-1825" fmla="*/ 9409 w 10000"/>
              <a:gd name="connsiteY117-1826" fmla="*/ 6283 h 10000"/>
              <a:gd name="connsiteX118-1827" fmla="*/ 9409 w 10000"/>
              <a:gd name="connsiteY118-1828" fmla="*/ 6283 h 10000"/>
              <a:gd name="connsiteX119-1829" fmla="*/ 9409 w 10000"/>
              <a:gd name="connsiteY119-1830" fmla="*/ 6390 h 10000"/>
              <a:gd name="connsiteX120-1831" fmla="*/ 9409 w 10000"/>
              <a:gd name="connsiteY120-1832" fmla="*/ 6390 h 10000"/>
              <a:gd name="connsiteX121-1833" fmla="*/ 9556 w 10000"/>
              <a:gd name="connsiteY121-1834" fmla="*/ 6805 h 10000"/>
              <a:gd name="connsiteX122-1835" fmla="*/ 9556 w 10000"/>
              <a:gd name="connsiteY122-1836" fmla="*/ 7019 h 10000"/>
              <a:gd name="connsiteX123-1837" fmla="*/ 9704 w 10000"/>
              <a:gd name="connsiteY123-1838" fmla="*/ 7233 h 10000"/>
              <a:gd name="connsiteX124-1839" fmla="*/ 9704 w 10000"/>
              <a:gd name="connsiteY124-1840" fmla="*/ 7767 h 10000"/>
              <a:gd name="connsiteX125-1841" fmla="*/ 9704 w 10000"/>
              <a:gd name="connsiteY125-1842" fmla="*/ 8195 h 10000"/>
              <a:gd name="connsiteX126-1843" fmla="*/ 9852 w 10000"/>
              <a:gd name="connsiteY126-1844" fmla="*/ 8516 h 10000"/>
              <a:gd name="connsiteX127-1845" fmla="*/ 10000 w 10000"/>
              <a:gd name="connsiteY127-1846" fmla="*/ 8837 h 10000"/>
              <a:gd name="connsiteX128-1847" fmla="*/ 10000 w 10000"/>
              <a:gd name="connsiteY128-1848" fmla="*/ 8837 h 10000"/>
              <a:gd name="connsiteX0-1849" fmla="*/ 10000 w 10000"/>
              <a:gd name="connsiteY0-1850" fmla="*/ 8837 h 10000"/>
              <a:gd name="connsiteX1-1851" fmla="*/ 10000 w 10000"/>
              <a:gd name="connsiteY1-1852" fmla="*/ 9037 h 10000"/>
              <a:gd name="connsiteX2-1853" fmla="*/ 10000 w 10000"/>
              <a:gd name="connsiteY2-1854" fmla="*/ 9144 h 10000"/>
              <a:gd name="connsiteX3-1855" fmla="*/ 9852 w 10000"/>
              <a:gd name="connsiteY3-1856" fmla="*/ 9358 h 10000"/>
              <a:gd name="connsiteX4-1857" fmla="*/ 9556 w 10000"/>
              <a:gd name="connsiteY4-1858" fmla="*/ 9465 h 10000"/>
              <a:gd name="connsiteX5-1859" fmla="*/ 9261 w 10000"/>
              <a:gd name="connsiteY5-1860" fmla="*/ 9572 h 10000"/>
              <a:gd name="connsiteX6-1861" fmla="*/ 8817 w 10000"/>
              <a:gd name="connsiteY6-1862" fmla="*/ 9679 h 10000"/>
              <a:gd name="connsiteX7-1863" fmla="*/ 8392 w 10000"/>
              <a:gd name="connsiteY7-1864" fmla="*/ 9786 h 10000"/>
              <a:gd name="connsiteX8-1865" fmla="*/ 8096 w 10000"/>
              <a:gd name="connsiteY8-1866" fmla="*/ 9893 h 10000"/>
              <a:gd name="connsiteX9-1867" fmla="*/ 7652 w 10000"/>
              <a:gd name="connsiteY9-1868" fmla="*/ 10000 h 10000"/>
              <a:gd name="connsiteX10-1869" fmla="*/ 7209 w 10000"/>
              <a:gd name="connsiteY10-1870" fmla="*/ 10000 h 10000"/>
              <a:gd name="connsiteX11-1871" fmla="*/ 6913 w 10000"/>
              <a:gd name="connsiteY11-1872" fmla="*/ 10000 h 10000"/>
              <a:gd name="connsiteX12-1873" fmla="*/ 6617 w 10000"/>
              <a:gd name="connsiteY12-1874" fmla="*/ 10000 h 10000"/>
              <a:gd name="connsiteX13-1875" fmla="*/ 6026 w 10000"/>
              <a:gd name="connsiteY13-1876" fmla="*/ 9893 h 10000"/>
              <a:gd name="connsiteX14-1877" fmla="*/ 5434 w 10000"/>
              <a:gd name="connsiteY14-1878" fmla="*/ 9786 h 10000"/>
              <a:gd name="connsiteX15-1879" fmla="*/ 4991 w 10000"/>
              <a:gd name="connsiteY15-1880" fmla="*/ 9679 h 10000"/>
              <a:gd name="connsiteX16-1881" fmla="*/ 4713 w 10000"/>
              <a:gd name="connsiteY16-1882" fmla="*/ 9572 h 10000"/>
              <a:gd name="connsiteX17-1883" fmla="*/ 4418 w 10000"/>
              <a:gd name="connsiteY17-1884" fmla="*/ 9358 h 10000"/>
              <a:gd name="connsiteX18-1885" fmla="*/ 4122 w 10000"/>
              <a:gd name="connsiteY18-1886" fmla="*/ 9144 h 10000"/>
              <a:gd name="connsiteX19-1887" fmla="*/ 3826 w 10000"/>
              <a:gd name="connsiteY19-1888" fmla="*/ 8944 h 10000"/>
              <a:gd name="connsiteX20-1889" fmla="*/ 3678 w 10000"/>
              <a:gd name="connsiteY20-1890" fmla="*/ 8623 h 10000"/>
              <a:gd name="connsiteX21-1891" fmla="*/ 3530 w 10000"/>
              <a:gd name="connsiteY21-1892" fmla="*/ 8302 h 10000"/>
              <a:gd name="connsiteX22-1893" fmla="*/ 3383 w 10000"/>
              <a:gd name="connsiteY22-1894" fmla="*/ 7981 h 10000"/>
              <a:gd name="connsiteX23-1895" fmla="*/ 3235 w 10000"/>
              <a:gd name="connsiteY23-1896" fmla="*/ 7553 h 10000"/>
              <a:gd name="connsiteX24-1897" fmla="*/ 3087 w 10000"/>
              <a:gd name="connsiteY24-1898" fmla="*/ 7233 h 10000"/>
              <a:gd name="connsiteX25-1899" fmla="*/ 3087 w 10000"/>
              <a:gd name="connsiteY25-1900" fmla="*/ 6805 h 10000"/>
              <a:gd name="connsiteX26-1901" fmla="*/ 3087 w 10000"/>
              <a:gd name="connsiteY26-1902" fmla="*/ 6283 h 10000"/>
              <a:gd name="connsiteX27-1903" fmla="*/ 3087 w 10000"/>
              <a:gd name="connsiteY27-1904" fmla="*/ 5749 h 10000"/>
              <a:gd name="connsiteX28-1905" fmla="*/ 3087 w 10000"/>
              <a:gd name="connsiteY28-1906" fmla="*/ 5321 h 10000"/>
              <a:gd name="connsiteX29-1907" fmla="*/ 3087 w 10000"/>
              <a:gd name="connsiteY29-1908" fmla="*/ 4679 h 10000"/>
              <a:gd name="connsiteX30-1909" fmla="*/ 3235 w 10000"/>
              <a:gd name="connsiteY30-1910" fmla="*/ 4144 h 10000"/>
              <a:gd name="connsiteX31-1911" fmla="*/ 3383 w 10000"/>
              <a:gd name="connsiteY31-1912" fmla="*/ 3516 h 10000"/>
              <a:gd name="connsiteX32-1913" fmla="*/ 3383 w 10000"/>
              <a:gd name="connsiteY32-1914" fmla="*/ 2981 h 10000"/>
              <a:gd name="connsiteX33-1915" fmla="*/ 3530 w 10000"/>
              <a:gd name="connsiteY33-1916" fmla="*/ 2447 h 10000"/>
              <a:gd name="connsiteX34-1917" fmla="*/ 3530 w 10000"/>
              <a:gd name="connsiteY34-1918" fmla="*/ 2019 h 10000"/>
              <a:gd name="connsiteX35-1919" fmla="*/ 3678 w 10000"/>
              <a:gd name="connsiteY35-1920" fmla="*/ 1591 h 10000"/>
              <a:gd name="connsiteX36-1921" fmla="*/ 3678 w 10000"/>
              <a:gd name="connsiteY36-1922" fmla="*/ 1283 h 10000"/>
              <a:gd name="connsiteX37-1923" fmla="*/ 3678 w 10000"/>
              <a:gd name="connsiteY37-1924" fmla="*/ 1176 h 10000"/>
              <a:gd name="connsiteX38-1925" fmla="*/ 3678 w 10000"/>
              <a:gd name="connsiteY38-1926" fmla="*/ 1070 h 10000"/>
              <a:gd name="connsiteX39-1927" fmla="*/ 3678 w 10000"/>
              <a:gd name="connsiteY39-1928" fmla="*/ 963 h 10000"/>
              <a:gd name="connsiteX40-1929" fmla="*/ 3678 w 10000"/>
              <a:gd name="connsiteY40-1930" fmla="*/ 963 h 10000"/>
              <a:gd name="connsiteX41-1931" fmla="*/ 3678 w 10000"/>
              <a:gd name="connsiteY41-1932" fmla="*/ 963 h 10000"/>
              <a:gd name="connsiteX42-1933" fmla="*/ 3530 w 10000"/>
              <a:gd name="connsiteY42-1934" fmla="*/ 963 h 10000"/>
              <a:gd name="connsiteX43-1935" fmla="*/ 3383 w 10000"/>
              <a:gd name="connsiteY43-1936" fmla="*/ 963 h 10000"/>
              <a:gd name="connsiteX44-1937" fmla="*/ 3235 w 10000"/>
              <a:gd name="connsiteY44-1938" fmla="*/ 963 h 10000"/>
              <a:gd name="connsiteX45-1939" fmla="*/ 3087 w 10000"/>
              <a:gd name="connsiteY45-1940" fmla="*/ 963 h 10000"/>
              <a:gd name="connsiteX46-1941" fmla="*/ 2791 w 10000"/>
              <a:gd name="connsiteY46-1942" fmla="*/ 1070 h 10000"/>
              <a:gd name="connsiteX47-1943" fmla="*/ 2643 w 10000"/>
              <a:gd name="connsiteY47-1944" fmla="*/ 1070 h 10000"/>
              <a:gd name="connsiteX48-1945" fmla="*/ 2348 w 10000"/>
              <a:gd name="connsiteY48-1946" fmla="*/ 1176 h 10000"/>
              <a:gd name="connsiteX49-1947" fmla="*/ 1608 w 10000"/>
              <a:gd name="connsiteY49-1948" fmla="*/ 1283 h 10000"/>
              <a:gd name="connsiteX50-1949" fmla="*/ 1035 w 10000"/>
              <a:gd name="connsiteY50-1950" fmla="*/ 1283 h 10000"/>
              <a:gd name="connsiteX51-1951" fmla="*/ 444 w 10000"/>
              <a:gd name="connsiteY51-1952" fmla="*/ 1377 h 10000"/>
              <a:gd name="connsiteX52-1953" fmla="*/ 0 w 10000"/>
              <a:gd name="connsiteY52-1954" fmla="*/ 1377 h 10000"/>
              <a:gd name="connsiteX53-1955" fmla="*/ 0 w 10000"/>
              <a:gd name="connsiteY53-1956" fmla="*/ 963 h 10000"/>
              <a:gd name="connsiteX54-1957" fmla="*/ 444 w 10000"/>
              <a:gd name="connsiteY54-1958" fmla="*/ 963 h 10000"/>
              <a:gd name="connsiteX55-1959" fmla="*/ 1035 w 10000"/>
              <a:gd name="connsiteY55-1960" fmla="*/ 856 h 10000"/>
              <a:gd name="connsiteX56-1961" fmla="*/ 1608 w 10000"/>
              <a:gd name="connsiteY56-1962" fmla="*/ 856 h 10000"/>
              <a:gd name="connsiteX57-1963" fmla="*/ 2200 w 10000"/>
              <a:gd name="connsiteY57-1964" fmla="*/ 749 h 10000"/>
              <a:gd name="connsiteX58-1965" fmla="*/ 2643 w 10000"/>
              <a:gd name="connsiteY58-1966" fmla="*/ 535 h 10000"/>
              <a:gd name="connsiteX59-1967" fmla="*/ 3087 w 10000"/>
              <a:gd name="connsiteY59-1968" fmla="*/ 535 h 10000"/>
              <a:gd name="connsiteX60-1969" fmla="*/ 3383 w 10000"/>
              <a:gd name="connsiteY60-1970" fmla="*/ 428 h 10000"/>
              <a:gd name="connsiteX61-1971" fmla="*/ 3530 w 10000"/>
              <a:gd name="connsiteY61-1972" fmla="*/ 214 h 10000"/>
              <a:gd name="connsiteX62-1973" fmla="*/ 3678 w 10000"/>
              <a:gd name="connsiteY62-1974" fmla="*/ 214 h 10000"/>
              <a:gd name="connsiteX63-1975" fmla="*/ 3826 w 10000"/>
              <a:gd name="connsiteY63-1976" fmla="*/ 107 h 10000"/>
              <a:gd name="connsiteX64-1977" fmla="*/ 3974 w 10000"/>
              <a:gd name="connsiteY64-1978" fmla="*/ 107 h 10000"/>
              <a:gd name="connsiteX65-1979" fmla="*/ 3974 w 10000"/>
              <a:gd name="connsiteY65-1980" fmla="*/ 0 h 10000"/>
              <a:gd name="connsiteX66-1981" fmla="*/ 4122 w 10000"/>
              <a:gd name="connsiteY66-1982" fmla="*/ 107 h 10000"/>
              <a:gd name="connsiteX67-1983" fmla="*/ 4270 w 10000"/>
              <a:gd name="connsiteY67-1984" fmla="*/ 107 h 10000"/>
              <a:gd name="connsiteX68-1985" fmla="*/ 4566 w 10000"/>
              <a:gd name="connsiteY68-1986" fmla="*/ 214 h 10000"/>
              <a:gd name="connsiteX69-1987" fmla="*/ 4861 w 10000"/>
              <a:gd name="connsiteY69-1988" fmla="*/ 428 h 10000"/>
              <a:gd name="connsiteX70-1989" fmla="*/ 4991 w 10000"/>
              <a:gd name="connsiteY70-1990" fmla="*/ 535 h 10000"/>
              <a:gd name="connsiteX71-1991" fmla="*/ 5287 w 10000"/>
              <a:gd name="connsiteY71-1992" fmla="*/ 749 h 10000"/>
              <a:gd name="connsiteX72-1993" fmla="*/ 5287 w 10000"/>
              <a:gd name="connsiteY72-1994" fmla="*/ 856 h 10000"/>
              <a:gd name="connsiteX73-1995" fmla="*/ 5434 w 10000"/>
              <a:gd name="connsiteY73-1996" fmla="*/ 963 h 10000"/>
              <a:gd name="connsiteX74-1997" fmla="*/ 5287 w 10000"/>
              <a:gd name="connsiteY74-1998" fmla="*/ 1070 h 10000"/>
              <a:gd name="connsiteX75-1999" fmla="*/ 5139 w 10000"/>
              <a:gd name="connsiteY75-2000" fmla="*/ 1176 h 10000"/>
              <a:gd name="connsiteX76-2001" fmla="*/ 4991 w 10000"/>
              <a:gd name="connsiteY76-2002" fmla="*/ 1176 h 10000"/>
              <a:gd name="connsiteX77-2003" fmla="*/ 4861 w 10000"/>
              <a:gd name="connsiteY77-2004" fmla="*/ 1283 h 10000"/>
              <a:gd name="connsiteX78-2005" fmla="*/ 4713 w 10000"/>
              <a:gd name="connsiteY78-2006" fmla="*/ 1591 h 10000"/>
              <a:gd name="connsiteX79-2007" fmla="*/ 4566 w 10000"/>
              <a:gd name="connsiteY79-2008" fmla="*/ 1805 h 10000"/>
              <a:gd name="connsiteX80-2009" fmla="*/ 4566 w 10000"/>
              <a:gd name="connsiteY80-2010" fmla="*/ 2126 h 10000"/>
              <a:gd name="connsiteX81-2011" fmla="*/ 4418 w 10000"/>
              <a:gd name="connsiteY81-2012" fmla="*/ 2447 h 10000"/>
              <a:gd name="connsiteX82-2013" fmla="*/ 4270 w 10000"/>
              <a:gd name="connsiteY82-2014" fmla="*/ 2767 h 10000"/>
              <a:gd name="connsiteX83-2015" fmla="*/ 4270 w 10000"/>
              <a:gd name="connsiteY83-2016" fmla="*/ 3302 h 10000"/>
              <a:gd name="connsiteX84-2017" fmla="*/ 4122 w 10000"/>
              <a:gd name="connsiteY84-2018" fmla="*/ 3730 h 10000"/>
              <a:gd name="connsiteX85-2019" fmla="*/ 3974 w 10000"/>
              <a:gd name="connsiteY85-2020" fmla="*/ 4144 h 10000"/>
              <a:gd name="connsiteX86-2021" fmla="*/ 3974 w 10000"/>
              <a:gd name="connsiteY86-2022" fmla="*/ 4572 h 10000"/>
              <a:gd name="connsiteX87-2023" fmla="*/ 3826 w 10000"/>
              <a:gd name="connsiteY87-2024" fmla="*/ 4893 h 10000"/>
              <a:gd name="connsiteX88-2025" fmla="*/ 3826 w 10000"/>
              <a:gd name="connsiteY88-2026" fmla="*/ 5214 h 10000"/>
              <a:gd name="connsiteX89-2027" fmla="*/ 3826 w 10000"/>
              <a:gd name="connsiteY89-2028" fmla="*/ 5535 h 10000"/>
              <a:gd name="connsiteX90-2029" fmla="*/ 3826 w 10000"/>
              <a:gd name="connsiteY90-2030" fmla="*/ 5749 h 10000"/>
              <a:gd name="connsiteX91-2031" fmla="*/ 3826 w 10000"/>
              <a:gd name="connsiteY91-2032" fmla="*/ 5963 h 10000"/>
              <a:gd name="connsiteX92-2033" fmla="*/ 3826 w 10000"/>
              <a:gd name="connsiteY92-2034" fmla="*/ 6698 h 10000"/>
              <a:gd name="connsiteX93-2035" fmla="*/ 3974 w 10000"/>
              <a:gd name="connsiteY93-2036" fmla="*/ 7126 h 10000"/>
              <a:gd name="connsiteX94-2037" fmla="*/ 3974 w 10000"/>
              <a:gd name="connsiteY94-2038" fmla="*/ 7447 h 10000"/>
              <a:gd name="connsiteX95-2039" fmla="*/ 4122 w 10000"/>
              <a:gd name="connsiteY95-2040" fmla="*/ 7874 h 10000"/>
              <a:gd name="connsiteX96-2041" fmla="*/ 4418 w 10000"/>
              <a:gd name="connsiteY96-2042" fmla="*/ 8088 h 10000"/>
              <a:gd name="connsiteX97-2043" fmla="*/ 4566 w 10000"/>
              <a:gd name="connsiteY97-2044" fmla="*/ 8409 h 10000"/>
              <a:gd name="connsiteX98-2045" fmla="*/ 4861 w 10000"/>
              <a:gd name="connsiteY98-2046" fmla="*/ 8623 h 10000"/>
              <a:gd name="connsiteX99-2047" fmla="*/ 5139 w 10000"/>
              <a:gd name="connsiteY99-2048" fmla="*/ 8730 h 10000"/>
              <a:gd name="connsiteX100-2049" fmla="*/ 5434 w 10000"/>
              <a:gd name="connsiteY100-2050" fmla="*/ 8837 h 10000"/>
              <a:gd name="connsiteX101-2051" fmla="*/ 5878 w 10000"/>
              <a:gd name="connsiteY101-2052" fmla="*/ 8944 h 10000"/>
              <a:gd name="connsiteX102-2053" fmla="*/ 6470 w 10000"/>
              <a:gd name="connsiteY102-2054" fmla="*/ 8944 h 10000"/>
              <a:gd name="connsiteX103-2055" fmla="*/ 7061 w 10000"/>
              <a:gd name="connsiteY103-2056" fmla="*/ 8944 h 10000"/>
              <a:gd name="connsiteX104-2057" fmla="*/ 7505 w 10000"/>
              <a:gd name="connsiteY104-2058" fmla="*/ 8944 h 10000"/>
              <a:gd name="connsiteX105-2059" fmla="*/ 7800 w 10000"/>
              <a:gd name="connsiteY105-2060" fmla="*/ 8837 h 10000"/>
              <a:gd name="connsiteX106-2061" fmla="*/ 8096 w 10000"/>
              <a:gd name="connsiteY106-2062" fmla="*/ 8730 h 10000"/>
              <a:gd name="connsiteX107-2063" fmla="*/ 8244 w 10000"/>
              <a:gd name="connsiteY107-2064" fmla="*/ 8730 h 10000"/>
              <a:gd name="connsiteX108-2065" fmla="*/ 8392 w 10000"/>
              <a:gd name="connsiteY108-2066" fmla="*/ 8623 h 10000"/>
              <a:gd name="connsiteX109-2067" fmla="*/ 8521 w 10000"/>
              <a:gd name="connsiteY109-2068" fmla="*/ 8516 h 10000"/>
              <a:gd name="connsiteX110-2069" fmla="*/ 8669 w 10000"/>
              <a:gd name="connsiteY110-2070" fmla="*/ 8302 h 10000"/>
              <a:gd name="connsiteX111-2071" fmla="*/ 8817 w 10000"/>
              <a:gd name="connsiteY111-2072" fmla="*/ 8195 h 10000"/>
              <a:gd name="connsiteX112-2073" fmla="*/ 9113 w 10000"/>
              <a:gd name="connsiteY112-2074" fmla="*/ 6912 h 10000"/>
              <a:gd name="connsiteX113-2075" fmla="*/ 9261 w 10000"/>
              <a:gd name="connsiteY113-2076" fmla="*/ 6591 h 10000"/>
              <a:gd name="connsiteX114-2077" fmla="*/ 9261 w 10000"/>
              <a:gd name="connsiteY114-2078" fmla="*/ 6390 h 10000"/>
              <a:gd name="connsiteX115-2079" fmla="*/ 9409 w 10000"/>
              <a:gd name="connsiteY115-2080" fmla="*/ 6283 h 10000"/>
              <a:gd name="connsiteX116-2081" fmla="*/ 9409 w 10000"/>
              <a:gd name="connsiteY116-2082" fmla="*/ 6283 h 10000"/>
              <a:gd name="connsiteX117-2083" fmla="*/ 9409 w 10000"/>
              <a:gd name="connsiteY117-2084" fmla="*/ 6283 h 10000"/>
              <a:gd name="connsiteX118-2085" fmla="*/ 9409 w 10000"/>
              <a:gd name="connsiteY118-2086" fmla="*/ 6390 h 10000"/>
              <a:gd name="connsiteX119-2087" fmla="*/ 9409 w 10000"/>
              <a:gd name="connsiteY119-2088" fmla="*/ 6390 h 10000"/>
              <a:gd name="connsiteX120-2089" fmla="*/ 9556 w 10000"/>
              <a:gd name="connsiteY120-2090" fmla="*/ 6805 h 10000"/>
              <a:gd name="connsiteX121-2091" fmla="*/ 9556 w 10000"/>
              <a:gd name="connsiteY121-2092" fmla="*/ 7019 h 10000"/>
              <a:gd name="connsiteX122-2093" fmla="*/ 9704 w 10000"/>
              <a:gd name="connsiteY122-2094" fmla="*/ 7233 h 10000"/>
              <a:gd name="connsiteX123-2095" fmla="*/ 9704 w 10000"/>
              <a:gd name="connsiteY123-2096" fmla="*/ 7767 h 10000"/>
              <a:gd name="connsiteX124-2097" fmla="*/ 9704 w 10000"/>
              <a:gd name="connsiteY124-2098" fmla="*/ 8195 h 10000"/>
              <a:gd name="connsiteX125-2099" fmla="*/ 9852 w 10000"/>
              <a:gd name="connsiteY125-2100" fmla="*/ 8516 h 10000"/>
              <a:gd name="connsiteX126-2101" fmla="*/ 10000 w 10000"/>
              <a:gd name="connsiteY126-2102" fmla="*/ 8837 h 10000"/>
              <a:gd name="connsiteX127-2103" fmla="*/ 10000 w 10000"/>
              <a:gd name="connsiteY127-2104" fmla="*/ 8837 h 10000"/>
              <a:gd name="connsiteX0-2105" fmla="*/ 10000 w 10000"/>
              <a:gd name="connsiteY0-2106" fmla="*/ 8837 h 10000"/>
              <a:gd name="connsiteX1-2107" fmla="*/ 10000 w 10000"/>
              <a:gd name="connsiteY1-2108" fmla="*/ 9037 h 10000"/>
              <a:gd name="connsiteX2-2109" fmla="*/ 10000 w 10000"/>
              <a:gd name="connsiteY2-2110" fmla="*/ 9144 h 10000"/>
              <a:gd name="connsiteX3-2111" fmla="*/ 9852 w 10000"/>
              <a:gd name="connsiteY3-2112" fmla="*/ 9358 h 10000"/>
              <a:gd name="connsiteX4-2113" fmla="*/ 9556 w 10000"/>
              <a:gd name="connsiteY4-2114" fmla="*/ 9465 h 10000"/>
              <a:gd name="connsiteX5-2115" fmla="*/ 9261 w 10000"/>
              <a:gd name="connsiteY5-2116" fmla="*/ 9572 h 10000"/>
              <a:gd name="connsiteX6-2117" fmla="*/ 8817 w 10000"/>
              <a:gd name="connsiteY6-2118" fmla="*/ 9679 h 10000"/>
              <a:gd name="connsiteX7-2119" fmla="*/ 8392 w 10000"/>
              <a:gd name="connsiteY7-2120" fmla="*/ 9786 h 10000"/>
              <a:gd name="connsiteX8-2121" fmla="*/ 8096 w 10000"/>
              <a:gd name="connsiteY8-2122" fmla="*/ 9893 h 10000"/>
              <a:gd name="connsiteX9-2123" fmla="*/ 7652 w 10000"/>
              <a:gd name="connsiteY9-2124" fmla="*/ 10000 h 10000"/>
              <a:gd name="connsiteX10-2125" fmla="*/ 7209 w 10000"/>
              <a:gd name="connsiteY10-2126" fmla="*/ 10000 h 10000"/>
              <a:gd name="connsiteX11-2127" fmla="*/ 6913 w 10000"/>
              <a:gd name="connsiteY11-2128" fmla="*/ 10000 h 10000"/>
              <a:gd name="connsiteX12-2129" fmla="*/ 6617 w 10000"/>
              <a:gd name="connsiteY12-2130" fmla="*/ 10000 h 10000"/>
              <a:gd name="connsiteX13-2131" fmla="*/ 6026 w 10000"/>
              <a:gd name="connsiteY13-2132" fmla="*/ 9893 h 10000"/>
              <a:gd name="connsiteX14-2133" fmla="*/ 5434 w 10000"/>
              <a:gd name="connsiteY14-2134" fmla="*/ 9786 h 10000"/>
              <a:gd name="connsiteX15-2135" fmla="*/ 4991 w 10000"/>
              <a:gd name="connsiteY15-2136" fmla="*/ 9679 h 10000"/>
              <a:gd name="connsiteX16-2137" fmla="*/ 4713 w 10000"/>
              <a:gd name="connsiteY16-2138" fmla="*/ 9572 h 10000"/>
              <a:gd name="connsiteX17-2139" fmla="*/ 4418 w 10000"/>
              <a:gd name="connsiteY17-2140" fmla="*/ 9358 h 10000"/>
              <a:gd name="connsiteX18-2141" fmla="*/ 4122 w 10000"/>
              <a:gd name="connsiteY18-2142" fmla="*/ 9144 h 10000"/>
              <a:gd name="connsiteX19-2143" fmla="*/ 3826 w 10000"/>
              <a:gd name="connsiteY19-2144" fmla="*/ 8944 h 10000"/>
              <a:gd name="connsiteX20-2145" fmla="*/ 3678 w 10000"/>
              <a:gd name="connsiteY20-2146" fmla="*/ 8623 h 10000"/>
              <a:gd name="connsiteX21-2147" fmla="*/ 3530 w 10000"/>
              <a:gd name="connsiteY21-2148" fmla="*/ 8302 h 10000"/>
              <a:gd name="connsiteX22-2149" fmla="*/ 3383 w 10000"/>
              <a:gd name="connsiteY22-2150" fmla="*/ 7981 h 10000"/>
              <a:gd name="connsiteX23-2151" fmla="*/ 3235 w 10000"/>
              <a:gd name="connsiteY23-2152" fmla="*/ 7553 h 10000"/>
              <a:gd name="connsiteX24-2153" fmla="*/ 3087 w 10000"/>
              <a:gd name="connsiteY24-2154" fmla="*/ 7233 h 10000"/>
              <a:gd name="connsiteX25-2155" fmla="*/ 3087 w 10000"/>
              <a:gd name="connsiteY25-2156" fmla="*/ 6805 h 10000"/>
              <a:gd name="connsiteX26-2157" fmla="*/ 3087 w 10000"/>
              <a:gd name="connsiteY26-2158" fmla="*/ 6283 h 10000"/>
              <a:gd name="connsiteX27-2159" fmla="*/ 3087 w 10000"/>
              <a:gd name="connsiteY27-2160" fmla="*/ 5749 h 10000"/>
              <a:gd name="connsiteX28-2161" fmla="*/ 3087 w 10000"/>
              <a:gd name="connsiteY28-2162" fmla="*/ 5321 h 10000"/>
              <a:gd name="connsiteX29-2163" fmla="*/ 3087 w 10000"/>
              <a:gd name="connsiteY29-2164" fmla="*/ 4679 h 10000"/>
              <a:gd name="connsiteX30-2165" fmla="*/ 3235 w 10000"/>
              <a:gd name="connsiteY30-2166" fmla="*/ 4144 h 10000"/>
              <a:gd name="connsiteX31-2167" fmla="*/ 3383 w 10000"/>
              <a:gd name="connsiteY31-2168" fmla="*/ 3516 h 10000"/>
              <a:gd name="connsiteX32-2169" fmla="*/ 3383 w 10000"/>
              <a:gd name="connsiteY32-2170" fmla="*/ 2981 h 10000"/>
              <a:gd name="connsiteX33-2171" fmla="*/ 3530 w 10000"/>
              <a:gd name="connsiteY33-2172" fmla="*/ 2447 h 10000"/>
              <a:gd name="connsiteX34-2173" fmla="*/ 3530 w 10000"/>
              <a:gd name="connsiteY34-2174" fmla="*/ 2019 h 10000"/>
              <a:gd name="connsiteX35-2175" fmla="*/ 3678 w 10000"/>
              <a:gd name="connsiteY35-2176" fmla="*/ 1591 h 10000"/>
              <a:gd name="connsiteX36-2177" fmla="*/ 3678 w 10000"/>
              <a:gd name="connsiteY36-2178" fmla="*/ 1283 h 10000"/>
              <a:gd name="connsiteX37-2179" fmla="*/ 3678 w 10000"/>
              <a:gd name="connsiteY37-2180" fmla="*/ 1176 h 10000"/>
              <a:gd name="connsiteX38-2181" fmla="*/ 3678 w 10000"/>
              <a:gd name="connsiteY38-2182" fmla="*/ 1070 h 10000"/>
              <a:gd name="connsiteX39-2183" fmla="*/ 3678 w 10000"/>
              <a:gd name="connsiteY39-2184" fmla="*/ 963 h 10000"/>
              <a:gd name="connsiteX40-2185" fmla="*/ 3678 w 10000"/>
              <a:gd name="connsiteY40-2186" fmla="*/ 963 h 10000"/>
              <a:gd name="connsiteX41-2187" fmla="*/ 3678 w 10000"/>
              <a:gd name="connsiteY41-2188" fmla="*/ 963 h 10000"/>
              <a:gd name="connsiteX42-2189" fmla="*/ 3530 w 10000"/>
              <a:gd name="connsiteY42-2190" fmla="*/ 963 h 10000"/>
              <a:gd name="connsiteX43-2191" fmla="*/ 3383 w 10000"/>
              <a:gd name="connsiteY43-2192" fmla="*/ 963 h 10000"/>
              <a:gd name="connsiteX44-2193" fmla="*/ 3235 w 10000"/>
              <a:gd name="connsiteY44-2194" fmla="*/ 963 h 10000"/>
              <a:gd name="connsiteX45-2195" fmla="*/ 3087 w 10000"/>
              <a:gd name="connsiteY45-2196" fmla="*/ 963 h 10000"/>
              <a:gd name="connsiteX46-2197" fmla="*/ 2791 w 10000"/>
              <a:gd name="connsiteY46-2198" fmla="*/ 1070 h 10000"/>
              <a:gd name="connsiteX47-2199" fmla="*/ 2643 w 10000"/>
              <a:gd name="connsiteY47-2200" fmla="*/ 1070 h 10000"/>
              <a:gd name="connsiteX48-2201" fmla="*/ 2348 w 10000"/>
              <a:gd name="connsiteY48-2202" fmla="*/ 1176 h 10000"/>
              <a:gd name="connsiteX49-2203" fmla="*/ 1608 w 10000"/>
              <a:gd name="connsiteY49-2204" fmla="*/ 1283 h 10000"/>
              <a:gd name="connsiteX50-2205" fmla="*/ 1035 w 10000"/>
              <a:gd name="connsiteY50-2206" fmla="*/ 1283 h 10000"/>
              <a:gd name="connsiteX51-2207" fmla="*/ 444 w 10000"/>
              <a:gd name="connsiteY51-2208" fmla="*/ 1377 h 10000"/>
              <a:gd name="connsiteX52-2209" fmla="*/ 0 w 10000"/>
              <a:gd name="connsiteY52-2210" fmla="*/ 1377 h 10000"/>
              <a:gd name="connsiteX53-2211" fmla="*/ 0 w 10000"/>
              <a:gd name="connsiteY53-2212" fmla="*/ 963 h 10000"/>
              <a:gd name="connsiteX54-2213" fmla="*/ 444 w 10000"/>
              <a:gd name="connsiteY54-2214" fmla="*/ 963 h 10000"/>
              <a:gd name="connsiteX55-2215" fmla="*/ 1035 w 10000"/>
              <a:gd name="connsiteY55-2216" fmla="*/ 856 h 10000"/>
              <a:gd name="connsiteX56-2217" fmla="*/ 1608 w 10000"/>
              <a:gd name="connsiteY56-2218" fmla="*/ 856 h 10000"/>
              <a:gd name="connsiteX57-2219" fmla="*/ 2200 w 10000"/>
              <a:gd name="connsiteY57-2220" fmla="*/ 749 h 10000"/>
              <a:gd name="connsiteX58-2221" fmla="*/ 2643 w 10000"/>
              <a:gd name="connsiteY58-2222" fmla="*/ 535 h 10000"/>
              <a:gd name="connsiteX59-2223" fmla="*/ 3087 w 10000"/>
              <a:gd name="connsiteY59-2224" fmla="*/ 535 h 10000"/>
              <a:gd name="connsiteX60-2225" fmla="*/ 3383 w 10000"/>
              <a:gd name="connsiteY60-2226" fmla="*/ 428 h 10000"/>
              <a:gd name="connsiteX61-2227" fmla="*/ 3530 w 10000"/>
              <a:gd name="connsiteY61-2228" fmla="*/ 214 h 10000"/>
              <a:gd name="connsiteX62-2229" fmla="*/ 3678 w 10000"/>
              <a:gd name="connsiteY62-2230" fmla="*/ 214 h 10000"/>
              <a:gd name="connsiteX63-2231" fmla="*/ 3826 w 10000"/>
              <a:gd name="connsiteY63-2232" fmla="*/ 107 h 10000"/>
              <a:gd name="connsiteX64-2233" fmla="*/ 3974 w 10000"/>
              <a:gd name="connsiteY64-2234" fmla="*/ 107 h 10000"/>
              <a:gd name="connsiteX65-2235" fmla="*/ 3974 w 10000"/>
              <a:gd name="connsiteY65-2236" fmla="*/ 0 h 10000"/>
              <a:gd name="connsiteX66-2237" fmla="*/ 4122 w 10000"/>
              <a:gd name="connsiteY66-2238" fmla="*/ 107 h 10000"/>
              <a:gd name="connsiteX67-2239" fmla="*/ 4270 w 10000"/>
              <a:gd name="connsiteY67-2240" fmla="*/ 107 h 10000"/>
              <a:gd name="connsiteX68-2241" fmla="*/ 4566 w 10000"/>
              <a:gd name="connsiteY68-2242" fmla="*/ 214 h 10000"/>
              <a:gd name="connsiteX69-2243" fmla="*/ 4861 w 10000"/>
              <a:gd name="connsiteY69-2244" fmla="*/ 428 h 10000"/>
              <a:gd name="connsiteX70-2245" fmla="*/ 4991 w 10000"/>
              <a:gd name="connsiteY70-2246" fmla="*/ 535 h 10000"/>
              <a:gd name="connsiteX71-2247" fmla="*/ 5287 w 10000"/>
              <a:gd name="connsiteY71-2248" fmla="*/ 749 h 10000"/>
              <a:gd name="connsiteX72-2249" fmla="*/ 5287 w 10000"/>
              <a:gd name="connsiteY72-2250" fmla="*/ 856 h 10000"/>
              <a:gd name="connsiteX73-2251" fmla="*/ 5434 w 10000"/>
              <a:gd name="connsiteY73-2252" fmla="*/ 963 h 10000"/>
              <a:gd name="connsiteX74-2253" fmla="*/ 5287 w 10000"/>
              <a:gd name="connsiteY74-2254" fmla="*/ 1070 h 10000"/>
              <a:gd name="connsiteX75-2255" fmla="*/ 5139 w 10000"/>
              <a:gd name="connsiteY75-2256" fmla="*/ 1176 h 10000"/>
              <a:gd name="connsiteX76-2257" fmla="*/ 4991 w 10000"/>
              <a:gd name="connsiteY76-2258" fmla="*/ 1176 h 10000"/>
              <a:gd name="connsiteX77-2259" fmla="*/ 4861 w 10000"/>
              <a:gd name="connsiteY77-2260" fmla="*/ 1283 h 10000"/>
              <a:gd name="connsiteX78-2261" fmla="*/ 4713 w 10000"/>
              <a:gd name="connsiteY78-2262" fmla="*/ 1591 h 10000"/>
              <a:gd name="connsiteX79-2263" fmla="*/ 4566 w 10000"/>
              <a:gd name="connsiteY79-2264" fmla="*/ 1805 h 10000"/>
              <a:gd name="connsiteX80-2265" fmla="*/ 4566 w 10000"/>
              <a:gd name="connsiteY80-2266" fmla="*/ 2126 h 10000"/>
              <a:gd name="connsiteX81-2267" fmla="*/ 4418 w 10000"/>
              <a:gd name="connsiteY81-2268" fmla="*/ 2447 h 10000"/>
              <a:gd name="connsiteX82-2269" fmla="*/ 4270 w 10000"/>
              <a:gd name="connsiteY82-2270" fmla="*/ 2767 h 10000"/>
              <a:gd name="connsiteX83-2271" fmla="*/ 4270 w 10000"/>
              <a:gd name="connsiteY83-2272" fmla="*/ 3302 h 10000"/>
              <a:gd name="connsiteX84-2273" fmla="*/ 4122 w 10000"/>
              <a:gd name="connsiteY84-2274" fmla="*/ 3730 h 10000"/>
              <a:gd name="connsiteX85-2275" fmla="*/ 3974 w 10000"/>
              <a:gd name="connsiteY85-2276" fmla="*/ 4144 h 10000"/>
              <a:gd name="connsiteX86-2277" fmla="*/ 3974 w 10000"/>
              <a:gd name="connsiteY86-2278" fmla="*/ 4572 h 10000"/>
              <a:gd name="connsiteX87-2279" fmla="*/ 3826 w 10000"/>
              <a:gd name="connsiteY87-2280" fmla="*/ 4893 h 10000"/>
              <a:gd name="connsiteX88-2281" fmla="*/ 3826 w 10000"/>
              <a:gd name="connsiteY88-2282" fmla="*/ 5214 h 10000"/>
              <a:gd name="connsiteX89-2283" fmla="*/ 3826 w 10000"/>
              <a:gd name="connsiteY89-2284" fmla="*/ 5535 h 10000"/>
              <a:gd name="connsiteX90-2285" fmla="*/ 3826 w 10000"/>
              <a:gd name="connsiteY90-2286" fmla="*/ 5749 h 10000"/>
              <a:gd name="connsiteX91-2287" fmla="*/ 3826 w 10000"/>
              <a:gd name="connsiteY91-2288" fmla="*/ 5963 h 10000"/>
              <a:gd name="connsiteX92-2289" fmla="*/ 3826 w 10000"/>
              <a:gd name="connsiteY92-2290" fmla="*/ 6698 h 10000"/>
              <a:gd name="connsiteX93-2291" fmla="*/ 3974 w 10000"/>
              <a:gd name="connsiteY93-2292" fmla="*/ 7126 h 10000"/>
              <a:gd name="connsiteX94-2293" fmla="*/ 3974 w 10000"/>
              <a:gd name="connsiteY94-2294" fmla="*/ 7447 h 10000"/>
              <a:gd name="connsiteX95-2295" fmla="*/ 4122 w 10000"/>
              <a:gd name="connsiteY95-2296" fmla="*/ 7874 h 10000"/>
              <a:gd name="connsiteX96-2297" fmla="*/ 4418 w 10000"/>
              <a:gd name="connsiteY96-2298" fmla="*/ 8088 h 10000"/>
              <a:gd name="connsiteX97-2299" fmla="*/ 4566 w 10000"/>
              <a:gd name="connsiteY97-2300" fmla="*/ 8409 h 10000"/>
              <a:gd name="connsiteX98-2301" fmla="*/ 4861 w 10000"/>
              <a:gd name="connsiteY98-2302" fmla="*/ 8623 h 10000"/>
              <a:gd name="connsiteX99-2303" fmla="*/ 5139 w 10000"/>
              <a:gd name="connsiteY99-2304" fmla="*/ 8730 h 10000"/>
              <a:gd name="connsiteX100-2305" fmla="*/ 5434 w 10000"/>
              <a:gd name="connsiteY100-2306" fmla="*/ 8837 h 10000"/>
              <a:gd name="connsiteX101-2307" fmla="*/ 5878 w 10000"/>
              <a:gd name="connsiteY101-2308" fmla="*/ 8944 h 10000"/>
              <a:gd name="connsiteX102-2309" fmla="*/ 6470 w 10000"/>
              <a:gd name="connsiteY102-2310" fmla="*/ 8944 h 10000"/>
              <a:gd name="connsiteX103-2311" fmla="*/ 7061 w 10000"/>
              <a:gd name="connsiteY103-2312" fmla="*/ 8944 h 10000"/>
              <a:gd name="connsiteX104-2313" fmla="*/ 7505 w 10000"/>
              <a:gd name="connsiteY104-2314" fmla="*/ 8944 h 10000"/>
              <a:gd name="connsiteX105-2315" fmla="*/ 7800 w 10000"/>
              <a:gd name="connsiteY105-2316" fmla="*/ 8837 h 10000"/>
              <a:gd name="connsiteX106-2317" fmla="*/ 8096 w 10000"/>
              <a:gd name="connsiteY106-2318" fmla="*/ 8730 h 10000"/>
              <a:gd name="connsiteX107-2319" fmla="*/ 8244 w 10000"/>
              <a:gd name="connsiteY107-2320" fmla="*/ 8730 h 10000"/>
              <a:gd name="connsiteX108-2321" fmla="*/ 8392 w 10000"/>
              <a:gd name="connsiteY108-2322" fmla="*/ 8623 h 10000"/>
              <a:gd name="connsiteX109-2323" fmla="*/ 8521 w 10000"/>
              <a:gd name="connsiteY109-2324" fmla="*/ 8516 h 10000"/>
              <a:gd name="connsiteX110-2325" fmla="*/ 8669 w 10000"/>
              <a:gd name="connsiteY110-2326" fmla="*/ 8302 h 10000"/>
              <a:gd name="connsiteX111-2327" fmla="*/ 8817 w 10000"/>
              <a:gd name="connsiteY111-2328" fmla="*/ 8195 h 10000"/>
              <a:gd name="connsiteX112-2329" fmla="*/ 9113 w 10000"/>
              <a:gd name="connsiteY112-2330" fmla="*/ 6912 h 10000"/>
              <a:gd name="connsiteX113-2331" fmla="*/ 9261 w 10000"/>
              <a:gd name="connsiteY113-2332" fmla="*/ 6390 h 10000"/>
              <a:gd name="connsiteX114-2333" fmla="*/ 9409 w 10000"/>
              <a:gd name="connsiteY114-2334" fmla="*/ 6283 h 10000"/>
              <a:gd name="connsiteX115-2335" fmla="*/ 9409 w 10000"/>
              <a:gd name="connsiteY115-2336" fmla="*/ 6283 h 10000"/>
              <a:gd name="connsiteX116-2337" fmla="*/ 9409 w 10000"/>
              <a:gd name="connsiteY116-2338" fmla="*/ 6283 h 10000"/>
              <a:gd name="connsiteX117-2339" fmla="*/ 9409 w 10000"/>
              <a:gd name="connsiteY117-2340" fmla="*/ 6390 h 10000"/>
              <a:gd name="connsiteX118-2341" fmla="*/ 9409 w 10000"/>
              <a:gd name="connsiteY118-2342" fmla="*/ 6390 h 10000"/>
              <a:gd name="connsiteX119-2343" fmla="*/ 9556 w 10000"/>
              <a:gd name="connsiteY119-2344" fmla="*/ 6805 h 10000"/>
              <a:gd name="connsiteX120-2345" fmla="*/ 9556 w 10000"/>
              <a:gd name="connsiteY120-2346" fmla="*/ 7019 h 10000"/>
              <a:gd name="connsiteX121-2347" fmla="*/ 9704 w 10000"/>
              <a:gd name="connsiteY121-2348" fmla="*/ 7233 h 10000"/>
              <a:gd name="connsiteX122-2349" fmla="*/ 9704 w 10000"/>
              <a:gd name="connsiteY122-2350" fmla="*/ 7767 h 10000"/>
              <a:gd name="connsiteX123-2351" fmla="*/ 9704 w 10000"/>
              <a:gd name="connsiteY123-2352" fmla="*/ 8195 h 10000"/>
              <a:gd name="connsiteX124-2353" fmla="*/ 9852 w 10000"/>
              <a:gd name="connsiteY124-2354" fmla="*/ 8516 h 10000"/>
              <a:gd name="connsiteX125-2355" fmla="*/ 10000 w 10000"/>
              <a:gd name="connsiteY125-2356" fmla="*/ 8837 h 10000"/>
              <a:gd name="connsiteX126-2357" fmla="*/ 10000 w 10000"/>
              <a:gd name="connsiteY126-2358" fmla="*/ 8837 h 10000"/>
              <a:gd name="connsiteX0-2359" fmla="*/ 10000 w 10000"/>
              <a:gd name="connsiteY0-2360" fmla="*/ 8837 h 10000"/>
              <a:gd name="connsiteX1-2361" fmla="*/ 10000 w 10000"/>
              <a:gd name="connsiteY1-2362" fmla="*/ 9037 h 10000"/>
              <a:gd name="connsiteX2-2363" fmla="*/ 10000 w 10000"/>
              <a:gd name="connsiteY2-2364" fmla="*/ 9144 h 10000"/>
              <a:gd name="connsiteX3-2365" fmla="*/ 9852 w 10000"/>
              <a:gd name="connsiteY3-2366" fmla="*/ 9358 h 10000"/>
              <a:gd name="connsiteX4-2367" fmla="*/ 9556 w 10000"/>
              <a:gd name="connsiteY4-2368" fmla="*/ 9465 h 10000"/>
              <a:gd name="connsiteX5-2369" fmla="*/ 9261 w 10000"/>
              <a:gd name="connsiteY5-2370" fmla="*/ 9572 h 10000"/>
              <a:gd name="connsiteX6-2371" fmla="*/ 8817 w 10000"/>
              <a:gd name="connsiteY6-2372" fmla="*/ 9679 h 10000"/>
              <a:gd name="connsiteX7-2373" fmla="*/ 8392 w 10000"/>
              <a:gd name="connsiteY7-2374" fmla="*/ 9786 h 10000"/>
              <a:gd name="connsiteX8-2375" fmla="*/ 8096 w 10000"/>
              <a:gd name="connsiteY8-2376" fmla="*/ 9893 h 10000"/>
              <a:gd name="connsiteX9-2377" fmla="*/ 7652 w 10000"/>
              <a:gd name="connsiteY9-2378" fmla="*/ 10000 h 10000"/>
              <a:gd name="connsiteX10-2379" fmla="*/ 7209 w 10000"/>
              <a:gd name="connsiteY10-2380" fmla="*/ 10000 h 10000"/>
              <a:gd name="connsiteX11-2381" fmla="*/ 6913 w 10000"/>
              <a:gd name="connsiteY11-2382" fmla="*/ 10000 h 10000"/>
              <a:gd name="connsiteX12-2383" fmla="*/ 6617 w 10000"/>
              <a:gd name="connsiteY12-2384" fmla="*/ 10000 h 10000"/>
              <a:gd name="connsiteX13-2385" fmla="*/ 6026 w 10000"/>
              <a:gd name="connsiteY13-2386" fmla="*/ 9893 h 10000"/>
              <a:gd name="connsiteX14-2387" fmla="*/ 5434 w 10000"/>
              <a:gd name="connsiteY14-2388" fmla="*/ 9786 h 10000"/>
              <a:gd name="connsiteX15-2389" fmla="*/ 4991 w 10000"/>
              <a:gd name="connsiteY15-2390" fmla="*/ 9679 h 10000"/>
              <a:gd name="connsiteX16-2391" fmla="*/ 4713 w 10000"/>
              <a:gd name="connsiteY16-2392" fmla="*/ 9572 h 10000"/>
              <a:gd name="connsiteX17-2393" fmla="*/ 4418 w 10000"/>
              <a:gd name="connsiteY17-2394" fmla="*/ 9358 h 10000"/>
              <a:gd name="connsiteX18-2395" fmla="*/ 4122 w 10000"/>
              <a:gd name="connsiteY18-2396" fmla="*/ 9144 h 10000"/>
              <a:gd name="connsiteX19-2397" fmla="*/ 3826 w 10000"/>
              <a:gd name="connsiteY19-2398" fmla="*/ 8944 h 10000"/>
              <a:gd name="connsiteX20-2399" fmla="*/ 3678 w 10000"/>
              <a:gd name="connsiteY20-2400" fmla="*/ 8623 h 10000"/>
              <a:gd name="connsiteX21-2401" fmla="*/ 3530 w 10000"/>
              <a:gd name="connsiteY21-2402" fmla="*/ 8302 h 10000"/>
              <a:gd name="connsiteX22-2403" fmla="*/ 3383 w 10000"/>
              <a:gd name="connsiteY22-2404" fmla="*/ 7981 h 10000"/>
              <a:gd name="connsiteX23-2405" fmla="*/ 3235 w 10000"/>
              <a:gd name="connsiteY23-2406" fmla="*/ 7553 h 10000"/>
              <a:gd name="connsiteX24-2407" fmla="*/ 3087 w 10000"/>
              <a:gd name="connsiteY24-2408" fmla="*/ 7233 h 10000"/>
              <a:gd name="connsiteX25-2409" fmla="*/ 3087 w 10000"/>
              <a:gd name="connsiteY25-2410" fmla="*/ 6805 h 10000"/>
              <a:gd name="connsiteX26-2411" fmla="*/ 3087 w 10000"/>
              <a:gd name="connsiteY26-2412" fmla="*/ 6283 h 10000"/>
              <a:gd name="connsiteX27-2413" fmla="*/ 3087 w 10000"/>
              <a:gd name="connsiteY27-2414" fmla="*/ 5749 h 10000"/>
              <a:gd name="connsiteX28-2415" fmla="*/ 3087 w 10000"/>
              <a:gd name="connsiteY28-2416" fmla="*/ 5321 h 10000"/>
              <a:gd name="connsiteX29-2417" fmla="*/ 3087 w 10000"/>
              <a:gd name="connsiteY29-2418" fmla="*/ 4679 h 10000"/>
              <a:gd name="connsiteX30-2419" fmla="*/ 3235 w 10000"/>
              <a:gd name="connsiteY30-2420" fmla="*/ 4144 h 10000"/>
              <a:gd name="connsiteX31-2421" fmla="*/ 3383 w 10000"/>
              <a:gd name="connsiteY31-2422" fmla="*/ 3516 h 10000"/>
              <a:gd name="connsiteX32-2423" fmla="*/ 3383 w 10000"/>
              <a:gd name="connsiteY32-2424" fmla="*/ 2981 h 10000"/>
              <a:gd name="connsiteX33-2425" fmla="*/ 3530 w 10000"/>
              <a:gd name="connsiteY33-2426" fmla="*/ 2447 h 10000"/>
              <a:gd name="connsiteX34-2427" fmla="*/ 3530 w 10000"/>
              <a:gd name="connsiteY34-2428" fmla="*/ 2019 h 10000"/>
              <a:gd name="connsiteX35-2429" fmla="*/ 3678 w 10000"/>
              <a:gd name="connsiteY35-2430" fmla="*/ 1591 h 10000"/>
              <a:gd name="connsiteX36-2431" fmla="*/ 3678 w 10000"/>
              <a:gd name="connsiteY36-2432" fmla="*/ 1283 h 10000"/>
              <a:gd name="connsiteX37-2433" fmla="*/ 3678 w 10000"/>
              <a:gd name="connsiteY37-2434" fmla="*/ 1176 h 10000"/>
              <a:gd name="connsiteX38-2435" fmla="*/ 3678 w 10000"/>
              <a:gd name="connsiteY38-2436" fmla="*/ 1070 h 10000"/>
              <a:gd name="connsiteX39-2437" fmla="*/ 3678 w 10000"/>
              <a:gd name="connsiteY39-2438" fmla="*/ 963 h 10000"/>
              <a:gd name="connsiteX40-2439" fmla="*/ 3678 w 10000"/>
              <a:gd name="connsiteY40-2440" fmla="*/ 963 h 10000"/>
              <a:gd name="connsiteX41-2441" fmla="*/ 3678 w 10000"/>
              <a:gd name="connsiteY41-2442" fmla="*/ 963 h 10000"/>
              <a:gd name="connsiteX42-2443" fmla="*/ 3530 w 10000"/>
              <a:gd name="connsiteY42-2444" fmla="*/ 963 h 10000"/>
              <a:gd name="connsiteX43-2445" fmla="*/ 3383 w 10000"/>
              <a:gd name="connsiteY43-2446" fmla="*/ 963 h 10000"/>
              <a:gd name="connsiteX44-2447" fmla="*/ 3235 w 10000"/>
              <a:gd name="connsiteY44-2448" fmla="*/ 963 h 10000"/>
              <a:gd name="connsiteX45-2449" fmla="*/ 3087 w 10000"/>
              <a:gd name="connsiteY45-2450" fmla="*/ 963 h 10000"/>
              <a:gd name="connsiteX46-2451" fmla="*/ 2791 w 10000"/>
              <a:gd name="connsiteY46-2452" fmla="*/ 1070 h 10000"/>
              <a:gd name="connsiteX47-2453" fmla="*/ 2643 w 10000"/>
              <a:gd name="connsiteY47-2454" fmla="*/ 1070 h 10000"/>
              <a:gd name="connsiteX48-2455" fmla="*/ 2348 w 10000"/>
              <a:gd name="connsiteY48-2456" fmla="*/ 1176 h 10000"/>
              <a:gd name="connsiteX49-2457" fmla="*/ 1608 w 10000"/>
              <a:gd name="connsiteY49-2458" fmla="*/ 1283 h 10000"/>
              <a:gd name="connsiteX50-2459" fmla="*/ 1035 w 10000"/>
              <a:gd name="connsiteY50-2460" fmla="*/ 1283 h 10000"/>
              <a:gd name="connsiteX51-2461" fmla="*/ 444 w 10000"/>
              <a:gd name="connsiteY51-2462" fmla="*/ 1377 h 10000"/>
              <a:gd name="connsiteX52-2463" fmla="*/ 0 w 10000"/>
              <a:gd name="connsiteY52-2464" fmla="*/ 1377 h 10000"/>
              <a:gd name="connsiteX53-2465" fmla="*/ 0 w 10000"/>
              <a:gd name="connsiteY53-2466" fmla="*/ 963 h 10000"/>
              <a:gd name="connsiteX54-2467" fmla="*/ 444 w 10000"/>
              <a:gd name="connsiteY54-2468" fmla="*/ 963 h 10000"/>
              <a:gd name="connsiteX55-2469" fmla="*/ 1035 w 10000"/>
              <a:gd name="connsiteY55-2470" fmla="*/ 856 h 10000"/>
              <a:gd name="connsiteX56-2471" fmla="*/ 1608 w 10000"/>
              <a:gd name="connsiteY56-2472" fmla="*/ 856 h 10000"/>
              <a:gd name="connsiteX57-2473" fmla="*/ 2200 w 10000"/>
              <a:gd name="connsiteY57-2474" fmla="*/ 749 h 10000"/>
              <a:gd name="connsiteX58-2475" fmla="*/ 2643 w 10000"/>
              <a:gd name="connsiteY58-2476" fmla="*/ 535 h 10000"/>
              <a:gd name="connsiteX59-2477" fmla="*/ 3087 w 10000"/>
              <a:gd name="connsiteY59-2478" fmla="*/ 535 h 10000"/>
              <a:gd name="connsiteX60-2479" fmla="*/ 3383 w 10000"/>
              <a:gd name="connsiteY60-2480" fmla="*/ 428 h 10000"/>
              <a:gd name="connsiteX61-2481" fmla="*/ 3530 w 10000"/>
              <a:gd name="connsiteY61-2482" fmla="*/ 214 h 10000"/>
              <a:gd name="connsiteX62-2483" fmla="*/ 3678 w 10000"/>
              <a:gd name="connsiteY62-2484" fmla="*/ 214 h 10000"/>
              <a:gd name="connsiteX63-2485" fmla="*/ 3826 w 10000"/>
              <a:gd name="connsiteY63-2486" fmla="*/ 107 h 10000"/>
              <a:gd name="connsiteX64-2487" fmla="*/ 3974 w 10000"/>
              <a:gd name="connsiteY64-2488" fmla="*/ 107 h 10000"/>
              <a:gd name="connsiteX65-2489" fmla="*/ 3974 w 10000"/>
              <a:gd name="connsiteY65-2490" fmla="*/ 0 h 10000"/>
              <a:gd name="connsiteX66-2491" fmla="*/ 4122 w 10000"/>
              <a:gd name="connsiteY66-2492" fmla="*/ 107 h 10000"/>
              <a:gd name="connsiteX67-2493" fmla="*/ 4270 w 10000"/>
              <a:gd name="connsiteY67-2494" fmla="*/ 107 h 10000"/>
              <a:gd name="connsiteX68-2495" fmla="*/ 4566 w 10000"/>
              <a:gd name="connsiteY68-2496" fmla="*/ 214 h 10000"/>
              <a:gd name="connsiteX69-2497" fmla="*/ 4861 w 10000"/>
              <a:gd name="connsiteY69-2498" fmla="*/ 428 h 10000"/>
              <a:gd name="connsiteX70-2499" fmla="*/ 4991 w 10000"/>
              <a:gd name="connsiteY70-2500" fmla="*/ 535 h 10000"/>
              <a:gd name="connsiteX71-2501" fmla="*/ 5287 w 10000"/>
              <a:gd name="connsiteY71-2502" fmla="*/ 749 h 10000"/>
              <a:gd name="connsiteX72-2503" fmla="*/ 5287 w 10000"/>
              <a:gd name="connsiteY72-2504" fmla="*/ 856 h 10000"/>
              <a:gd name="connsiteX73-2505" fmla="*/ 5434 w 10000"/>
              <a:gd name="connsiteY73-2506" fmla="*/ 963 h 10000"/>
              <a:gd name="connsiteX74-2507" fmla="*/ 5287 w 10000"/>
              <a:gd name="connsiteY74-2508" fmla="*/ 1070 h 10000"/>
              <a:gd name="connsiteX75-2509" fmla="*/ 5139 w 10000"/>
              <a:gd name="connsiteY75-2510" fmla="*/ 1176 h 10000"/>
              <a:gd name="connsiteX76-2511" fmla="*/ 4991 w 10000"/>
              <a:gd name="connsiteY76-2512" fmla="*/ 1176 h 10000"/>
              <a:gd name="connsiteX77-2513" fmla="*/ 4861 w 10000"/>
              <a:gd name="connsiteY77-2514" fmla="*/ 1283 h 10000"/>
              <a:gd name="connsiteX78-2515" fmla="*/ 4713 w 10000"/>
              <a:gd name="connsiteY78-2516" fmla="*/ 1591 h 10000"/>
              <a:gd name="connsiteX79-2517" fmla="*/ 4566 w 10000"/>
              <a:gd name="connsiteY79-2518" fmla="*/ 1805 h 10000"/>
              <a:gd name="connsiteX80-2519" fmla="*/ 4566 w 10000"/>
              <a:gd name="connsiteY80-2520" fmla="*/ 2126 h 10000"/>
              <a:gd name="connsiteX81-2521" fmla="*/ 4418 w 10000"/>
              <a:gd name="connsiteY81-2522" fmla="*/ 2447 h 10000"/>
              <a:gd name="connsiteX82-2523" fmla="*/ 4270 w 10000"/>
              <a:gd name="connsiteY82-2524" fmla="*/ 2767 h 10000"/>
              <a:gd name="connsiteX83-2525" fmla="*/ 4270 w 10000"/>
              <a:gd name="connsiteY83-2526" fmla="*/ 3302 h 10000"/>
              <a:gd name="connsiteX84-2527" fmla="*/ 4122 w 10000"/>
              <a:gd name="connsiteY84-2528" fmla="*/ 3730 h 10000"/>
              <a:gd name="connsiteX85-2529" fmla="*/ 3974 w 10000"/>
              <a:gd name="connsiteY85-2530" fmla="*/ 4144 h 10000"/>
              <a:gd name="connsiteX86-2531" fmla="*/ 3974 w 10000"/>
              <a:gd name="connsiteY86-2532" fmla="*/ 4572 h 10000"/>
              <a:gd name="connsiteX87-2533" fmla="*/ 3826 w 10000"/>
              <a:gd name="connsiteY87-2534" fmla="*/ 4893 h 10000"/>
              <a:gd name="connsiteX88-2535" fmla="*/ 3826 w 10000"/>
              <a:gd name="connsiteY88-2536" fmla="*/ 5214 h 10000"/>
              <a:gd name="connsiteX89-2537" fmla="*/ 3826 w 10000"/>
              <a:gd name="connsiteY89-2538" fmla="*/ 5535 h 10000"/>
              <a:gd name="connsiteX90-2539" fmla="*/ 3826 w 10000"/>
              <a:gd name="connsiteY90-2540" fmla="*/ 5749 h 10000"/>
              <a:gd name="connsiteX91-2541" fmla="*/ 3826 w 10000"/>
              <a:gd name="connsiteY91-2542" fmla="*/ 5963 h 10000"/>
              <a:gd name="connsiteX92-2543" fmla="*/ 3826 w 10000"/>
              <a:gd name="connsiteY92-2544" fmla="*/ 6698 h 10000"/>
              <a:gd name="connsiteX93-2545" fmla="*/ 3974 w 10000"/>
              <a:gd name="connsiteY93-2546" fmla="*/ 7126 h 10000"/>
              <a:gd name="connsiteX94-2547" fmla="*/ 3974 w 10000"/>
              <a:gd name="connsiteY94-2548" fmla="*/ 7447 h 10000"/>
              <a:gd name="connsiteX95-2549" fmla="*/ 4122 w 10000"/>
              <a:gd name="connsiteY95-2550" fmla="*/ 7874 h 10000"/>
              <a:gd name="connsiteX96-2551" fmla="*/ 4418 w 10000"/>
              <a:gd name="connsiteY96-2552" fmla="*/ 8088 h 10000"/>
              <a:gd name="connsiteX97-2553" fmla="*/ 4566 w 10000"/>
              <a:gd name="connsiteY97-2554" fmla="*/ 8409 h 10000"/>
              <a:gd name="connsiteX98-2555" fmla="*/ 4861 w 10000"/>
              <a:gd name="connsiteY98-2556" fmla="*/ 8623 h 10000"/>
              <a:gd name="connsiteX99-2557" fmla="*/ 5139 w 10000"/>
              <a:gd name="connsiteY99-2558" fmla="*/ 8730 h 10000"/>
              <a:gd name="connsiteX100-2559" fmla="*/ 5434 w 10000"/>
              <a:gd name="connsiteY100-2560" fmla="*/ 8837 h 10000"/>
              <a:gd name="connsiteX101-2561" fmla="*/ 5878 w 10000"/>
              <a:gd name="connsiteY101-2562" fmla="*/ 8944 h 10000"/>
              <a:gd name="connsiteX102-2563" fmla="*/ 6470 w 10000"/>
              <a:gd name="connsiteY102-2564" fmla="*/ 8944 h 10000"/>
              <a:gd name="connsiteX103-2565" fmla="*/ 7061 w 10000"/>
              <a:gd name="connsiteY103-2566" fmla="*/ 8944 h 10000"/>
              <a:gd name="connsiteX104-2567" fmla="*/ 7505 w 10000"/>
              <a:gd name="connsiteY104-2568" fmla="*/ 8944 h 10000"/>
              <a:gd name="connsiteX105-2569" fmla="*/ 7800 w 10000"/>
              <a:gd name="connsiteY105-2570" fmla="*/ 8837 h 10000"/>
              <a:gd name="connsiteX106-2571" fmla="*/ 8096 w 10000"/>
              <a:gd name="connsiteY106-2572" fmla="*/ 8730 h 10000"/>
              <a:gd name="connsiteX107-2573" fmla="*/ 8244 w 10000"/>
              <a:gd name="connsiteY107-2574" fmla="*/ 8730 h 10000"/>
              <a:gd name="connsiteX108-2575" fmla="*/ 8392 w 10000"/>
              <a:gd name="connsiteY108-2576" fmla="*/ 8623 h 10000"/>
              <a:gd name="connsiteX109-2577" fmla="*/ 8521 w 10000"/>
              <a:gd name="connsiteY109-2578" fmla="*/ 8516 h 10000"/>
              <a:gd name="connsiteX110-2579" fmla="*/ 8669 w 10000"/>
              <a:gd name="connsiteY110-2580" fmla="*/ 8302 h 10000"/>
              <a:gd name="connsiteX111-2581" fmla="*/ 8817 w 10000"/>
              <a:gd name="connsiteY111-2582" fmla="*/ 8195 h 10000"/>
              <a:gd name="connsiteX112-2583" fmla="*/ 9113 w 10000"/>
              <a:gd name="connsiteY112-2584" fmla="*/ 6912 h 10000"/>
              <a:gd name="connsiteX113-2585" fmla="*/ 9261 w 10000"/>
              <a:gd name="connsiteY113-2586" fmla="*/ 6390 h 10000"/>
              <a:gd name="connsiteX114-2587" fmla="*/ 9409 w 10000"/>
              <a:gd name="connsiteY114-2588" fmla="*/ 6283 h 10000"/>
              <a:gd name="connsiteX115-2589" fmla="*/ 9409 w 10000"/>
              <a:gd name="connsiteY115-2590" fmla="*/ 6283 h 10000"/>
              <a:gd name="connsiteX116-2591" fmla="*/ 9409 w 10000"/>
              <a:gd name="connsiteY116-2592" fmla="*/ 6283 h 10000"/>
              <a:gd name="connsiteX117-2593" fmla="*/ 9409 w 10000"/>
              <a:gd name="connsiteY117-2594" fmla="*/ 6390 h 10000"/>
              <a:gd name="connsiteX118-2595" fmla="*/ 9556 w 10000"/>
              <a:gd name="connsiteY118-2596" fmla="*/ 6805 h 10000"/>
              <a:gd name="connsiteX119-2597" fmla="*/ 9556 w 10000"/>
              <a:gd name="connsiteY119-2598" fmla="*/ 7019 h 10000"/>
              <a:gd name="connsiteX120-2599" fmla="*/ 9704 w 10000"/>
              <a:gd name="connsiteY120-2600" fmla="*/ 7233 h 10000"/>
              <a:gd name="connsiteX121-2601" fmla="*/ 9704 w 10000"/>
              <a:gd name="connsiteY121-2602" fmla="*/ 7767 h 10000"/>
              <a:gd name="connsiteX122-2603" fmla="*/ 9704 w 10000"/>
              <a:gd name="connsiteY122-2604" fmla="*/ 8195 h 10000"/>
              <a:gd name="connsiteX123-2605" fmla="*/ 9852 w 10000"/>
              <a:gd name="connsiteY123-2606" fmla="*/ 8516 h 10000"/>
              <a:gd name="connsiteX124-2607" fmla="*/ 10000 w 10000"/>
              <a:gd name="connsiteY124-2608" fmla="*/ 8837 h 10000"/>
              <a:gd name="connsiteX125-2609" fmla="*/ 10000 w 10000"/>
              <a:gd name="connsiteY125-2610" fmla="*/ 8837 h 10000"/>
              <a:gd name="connsiteX0-2611" fmla="*/ 10000 w 10000"/>
              <a:gd name="connsiteY0-2612" fmla="*/ 8837 h 10000"/>
              <a:gd name="connsiteX1-2613" fmla="*/ 10000 w 10000"/>
              <a:gd name="connsiteY1-2614" fmla="*/ 9037 h 10000"/>
              <a:gd name="connsiteX2-2615" fmla="*/ 10000 w 10000"/>
              <a:gd name="connsiteY2-2616" fmla="*/ 9144 h 10000"/>
              <a:gd name="connsiteX3-2617" fmla="*/ 9852 w 10000"/>
              <a:gd name="connsiteY3-2618" fmla="*/ 9358 h 10000"/>
              <a:gd name="connsiteX4-2619" fmla="*/ 9556 w 10000"/>
              <a:gd name="connsiteY4-2620" fmla="*/ 9465 h 10000"/>
              <a:gd name="connsiteX5-2621" fmla="*/ 9261 w 10000"/>
              <a:gd name="connsiteY5-2622" fmla="*/ 9572 h 10000"/>
              <a:gd name="connsiteX6-2623" fmla="*/ 8817 w 10000"/>
              <a:gd name="connsiteY6-2624" fmla="*/ 9679 h 10000"/>
              <a:gd name="connsiteX7-2625" fmla="*/ 8392 w 10000"/>
              <a:gd name="connsiteY7-2626" fmla="*/ 9786 h 10000"/>
              <a:gd name="connsiteX8-2627" fmla="*/ 8096 w 10000"/>
              <a:gd name="connsiteY8-2628" fmla="*/ 9893 h 10000"/>
              <a:gd name="connsiteX9-2629" fmla="*/ 7652 w 10000"/>
              <a:gd name="connsiteY9-2630" fmla="*/ 10000 h 10000"/>
              <a:gd name="connsiteX10-2631" fmla="*/ 7209 w 10000"/>
              <a:gd name="connsiteY10-2632" fmla="*/ 10000 h 10000"/>
              <a:gd name="connsiteX11-2633" fmla="*/ 6913 w 10000"/>
              <a:gd name="connsiteY11-2634" fmla="*/ 10000 h 10000"/>
              <a:gd name="connsiteX12-2635" fmla="*/ 6617 w 10000"/>
              <a:gd name="connsiteY12-2636" fmla="*/ 10000 h 10000"/>
              <a:gd name="connsiteX13-2637" fmla="*/ 6026 w 10000"/>
              <a:gd name="connsiteY13-2638" fmla="*/ 9893 h 10000"/>
              <a:gd name="connsiteX14-2639" fmla="*/ 5434 w 10000"/>
              <a:gd name="connsiteY14-2640" fmla="*/ 9786 h 10000"/>
              <a:gd name="connsiteX15-2641" fmla="*/ 4991 w 10000"/>
              <a:gd name="connsiteY15-2642" fmla="*/ 9679 h 10000"/>
              <a:gd name="connsiteX16-2643" fmla="*/ 4713 w 10000"/>
              <a:gd name="connsiteY16-2644" fmla="*/ 9572 h 10000"/>
              <a:gd name="connsiteX17-2645" fmla="*/ 4418 w 10000"/>
              <a:gd name="connsiteY17-2646" fmla="*/ 9358 h 10000"/>
              <a:gd name="connsiteX18-2647" fmla="*/ 4122 w 10000"/>
              <a:gd name="connsiteY18-2648" fmla="*/ 9144 h 10000"/>
              <a:gd name="connsiteX19-2649" fmla="*/ 3826 w 10000"/>
              <a:gd name="connsiteY19-2650" fmla="*/ 8944 h 10000"/>
              <a:gd name="connsiteX20-2651" fmla="*/ 3678 w 10000"/>
              <a:gd name="connsiteY20-2652" fmla="*/ 8623 h 10000"/>
              <a:gd name="connsiteX21-2653" fmla="*/ 3530 w 10000"/>
              <a:gd name="connsiteY21-2654" fmla="*/ 8302 h 10000"/>
              <a:gd name="connsiteX22-2655" fmla="*/ 3383 w 10000"/>
              <a:gd name="connsiteY22-2656" fmla="*/ 7981 h 10000"/>
              <a:gd name="connsiteX23-2657" fmla="*/ 3235 w 10000"/>
              <a:gd name="connsiteY23-2658" fmla="*/ 7553 h 10000"/>
              <a:gd name="connsiteX24-2659" fmla="*/ 3087 w 10000"/>
              <a:gd name="connsiteY24-2660" fmla="*/ 7233 h 10000"/>
              <a:gd name="connsiteX25-2661" fmla="*/ 3087 w 10000"/>
              <a:gd name="connsiteY25-2662" fmla="*/ 6805 h 10000"/>
              <a:gd name="connsiteX26-2663" fmla="*/ 3087 w 10000"/>
              <a:gd name="connsiteY26-2664" fmla="*/ 6283 h 10000"/>
              <a:gd name="connsiteX27-2665" fmla="*/ 3087 w 10000"/>
              <a:gd name="connsiteY27-2666" fmla="*/ 5749 h 10000"/>
              <a:gd name="connsiteX28-2667" fmla="*/ 3087 w 10000"/>
              <a:gd name="connsiteY28-2668" fmla="*/ 5321 h 10000"/>
              <a:gd name="connsiteX29-2669" fmla="*/ 3087 w 10000"/>
              <a:gd name="connsiteY29-2670" fmla="*/ 4679 h 10000"/>
              <a:gd name="connsiteX30-2671" fmla="*/ 3235 w 10000"/>
              <a:gd name="connsiteY30-2672" fmla="*/ 4144 h 10000"/>
              <a:gd name="connsiteX31-2673" fmla="*/ 3383 w 10000"/>
              <a:gd name="connsiteY31-2674" fmla="*/ 3516 h 10000"/>
              <a:gd name="connsiteX32-2675" fmla="*/ 3383 w 10000"/>
              <a:gd name="connsiteY32-2676" fmla="*/ 2981 h 10000"/>
              <a:gd name="connsiteX33-2677" fmla="*/ 3530 w 10000"/>
              <a:gd name="connsiteY33-2678" fmla="*/ 2447 h 10000"/>
              <a:gd name="connsiteX34-2679" fmla="*/ 3530 w 10000"/>
              <a:gd name="connsiteY34-2680" fmla="*/ 2019 h 10000"/>
              <a:gd name="connsiteX35-2681" fmla="*/ 3678 w 10000"/>
              <a:gd name="connsiteY35-2682" fmla="*/ 1591 h 10000"/>
              <a:gd name="connsiteX36-2683" fmla="*/ 3678 w 10000"/>
              <a:gd name="connsiteY36-2684" fmla="*/ 1283 h 10000"/>
              <a:gd name="connsiteX37-2685" fmla="*/ 3678 w 10000"/>
              <a:gd name="connsiteY37-2686" fmla="*/ 1176 h 10000"/>
              <a:gd name="connsiteX38-2687" fmla="*/ 3678 w 10000"/>
              <a:gd name="connsiteY38-2688" fmla="*/ 1070 h 10000"/>
              <a:gd name="connsiteX39-2689" fmla="*/ 3678 w 10000"/>
              <a:gd name="connsiteY39-2690" fmla="*/ 963 h 10000"/>
              <a:gd name="connsiteX40-2691" fmla="*/ 3678 w 10000"/>
              <a:gd name="connsiteY40-2692" fmla="*/ 963 h 10000"/>
              <a:gd name="connsiteX41-2693" fmla="*/ 3678 w 10000"/>
              <a:gd name="connsiteY41-2694" fmla="*/ 963 h 10000"/>
              <a:gd name="connsiteX42-2695" fmla="*/ 3530 w 10000"/>
              <a:gd name="connsiteY42-2696" fmla="*/ 963 h 10000"/>
              <a:gd name="connsiteX43-2697" fmla="*/ 3383 w 10000"/>
              <a:gd name="connsiteY43-2698" fmla="*/ 963 h 10000"/>
              <a:gd name="connsiteX44-2699" fmla="*/ 3235 w 10000"/>
              <a:gd name="connsiteY44-2700" fmla="*/ 963 h 10000"/>
              <a:gd name="connsiteX45-2701" fmla="*/ 3087 w 10000"/>
              <a:gd name="connsiteY45-2702" fmla="*/ 963 h 10000"/>
              <a:gd name="connsiteX46-2703" fmla="*/ 2791 w 10000"/>
              <a:gd name="connsiteY46-2704" fmla="*/ 1070 h 10000"/>
              <a:gd name="connsiteX47-2705" fmla="*/ 2643 w 10000"/>
              <a:gd name="connsiteY47-2706" fmla="*/ 1070 h 10000"/>
              <a:gd name="connsiteX48-2707" fmla="*/ 2348 w 10000"/>
              <a:gd name="connsiteY48-2708" fmla="*/ 1176 h 10000"/>
              <a:gd name="connsiteX49-2709" fmla="*/ 1608 w 10000"/>
              <a:gd name="connsiteY49-2710" fmla="*/ 1283 h 10000"/>
              <a:gd name="connsiteX50-2711" fmla="*/ 1035 w 10000"/>
              <a:gd name="connsiteY50-2712" fmla="*/ 1283 h 10000"/>
              <a:gd name="connsiteX51-2713" fmla="*/ 444 w 10000"/>
              <a:gd name="connsiteY51-2714" fmla="*/ 1377 h 10000"/>
              <a:gd name="connsiteX52-2715" fmla="*/ 0 w 10000"/>
              <a:gd name="connsiteY52-2716" fmla="*/ 1377 h 10000"/>
              <a:gd name="connsiteX53-2717" fmla="*/ 0 w 10000"/>
              <a:gd name="connsiteY53-2718" fmla="*/ 963 h 10000"/>
              <a:gd name="connsiteX54-2719" fmla="*/ 444 w 10000"/>
              <a:gd name="connsiteY54-2720" fmla="*/ 963 h 10000"/>
              <a:gd name="connsiteX55-2721" fmla="*/ 1035 w 10000"/>
              <a:gd name="connsiteY55-2722" fmla="*/ 856 h 10000"/>
              <a:gd name="connsiteX56-2723" fmla="*/ 1608 w 10000"/>
              <a:gd name="connsiteY56-2724" fmla="*/ 856 h 10000"/>
              <a:gd name="connsiteX57-2725" fmla="*/ 2200 w 10000"/>
              <a:gd name="connsiteY57-2726" fmla="*/ 749 h 10000"/>
              <a:gd name="connsiteX58-2727" fmla="*/ 2643 w 10000"/>
              <a:gd name="connsiteY58-2728" fmla="*/ 535 h 10000"/>
              <a:gd name="connsiteX59-2729" fmla="*/ 3087 w 10000"/>
              <a:gd name="connsiteY59-2730" fmla="*/ 535 h 10000"/>
              <a:gd name="connsiteX60-2731" fmla="*/ 3383 w 10000"/>
              <a:gd name="connsiteY60-2732" fmla="*/ 428 h 10000"/>
              <a:gd name="connsiteX61-2733" fmla="*/ 3530 w 10000"/>
              <a:gd name="connsiteY61-2734" fmla="*/ 214 h 10000"/>
              <a:gd name="connsiteX62-2735" fmla="*/ 3678 w 10000"/>
              <a:gd name="connsiteY62-2736" fmla="*/ 214 h 10000"/>
              <a:gd name="connsiteX63-2737" fmla="*/ 3826 w 10000"/>
              <a:gd name="connsiteY63-2738" fmla="*/ 107 h 10000"/>
              <a:gd name="connsiteX64-2739" fmla="*/ 3974 w 10000"/>
              <a:gd name="connsiteY64-2740" fmla="*/ 107 h 10000"/>
              <a:gd name="connsiteX65-2741" fmla="*/ 3974 w 10000"/>
              <a:gd name="connsiteY65-2742" fmla="*/ 0 h 10000"/>
              <a:gd name="connsiteX66-2743" fmla="*/ 4122 w 10000"/>
              <a:gd name="connsiteY66-2744" fmla="*/ 107 h 10000"/>
              <a:gd name="connsiteX67-2745" fmla="*/ 4270 w 10000"/>
              <a:gd name="connsiteY67-2746" fmla="*/ 107 h 10000"/>
              <a:gd name="connsiteX68-2747" fmla="*/ 4566 w 10000"/>
              <a:gd name="connsiteY68-2748" fmla="*/ 214 h 10000"/>
              <a:gd name="connsiteX69-2749" fmla="*/ 4861 w 10000"/>
              <a:gd name="connsiteY69-2750" fmla="*/ 428 h 10000"/>
              <a:gd name="connsiteX70-2751" fmla="*/ 4991 w 10000"/>
              <a:gd name="connsiteY70-2752" fmla="*/ 535 h 10000"/>
              <a:gd name="connsiteX71-2753" fmla="*/ 5287 w 10000"/>
              <a:gd name="connsiteY71-2754" fmla="*/ 749 h 10000"/>
              <a:gd name="connsiteX72-2755" fmla="*/ 5287 w 10000"/>
              <a:gd name="connsiteY72-2756" fmla="*/ 856 h 10000"/>
              <a:gd name="connsiteX73-2757" fmla="*/ 5434 w 10000"/>
              <a:gd name="connsiteY73-2758" fmla="*/ 963 h 10000"/>
              <a:gd name="connsiteX74-2759" fmla="*/ 5287 w 10000"/>
              <a:gd name="connsiteY74-2760" fmla="*/ 1070 h 10000"/>
              <a:gd name="connsiteX75-2761" fmla="*/ 5139 w 10000"/>
              <a:gd name="connsiteY75-2762" fmla="*/ 1176 h 10000"/>
              <a:gd name="connsiteX76-2763" fmla="*/ 4991 w 10000"/>
              <a:gd name="connsiteY76-2764" fmla="*/ 1176 h 10000"/>
              <a:gd name="connsiteX77-2765" fmla="*/ 4861 w 10000"/>
              <a:gd name="connsiteY77-2766" fmla="*/ 1283 h 10000"/>
              <a:gd name="connsiteX78-2767" fmla="*/ 4713 w 10000"/>
              <a:gd name="connsiteY78-2768" fmla="*/ 1591 h 10000"/>
              <a:gd name="connsiteX79-2769" fmla="*/ 4566 w 10000"/>
              <a:gd name="connsiteY79-2770" fmla="*/ 1805 h 10000"/>
              <a:gd name="connsiteX80-2771" fmla="*/ 4566 w 10000"/>
              <a:gd name="connsiteY80-2772" fmla="*/ 2126 h 10000"/>
              <a:gd name="connsiteX81-2773" fmla="*/ 4418 w 10000"/>
              <a:gd name="connsiteY81-2774" fmla="*/ 2447 h 10000"/>
              <a:gd name="connsiteX82-2775" fmla="*/ 4270 w 10000"/>
              <a:gd name="connsiteY82-2776" fmla="*/ 2767 h 10000"/>
              <a:gd name="connsiteX83-2777" fmla="*/ 4270 w 10000"/>
              <a:gd name="connsiteY83-2778" fmla="*/ 3302 h 10000"/>
              <a:gd name="connsiteX84-2779" fmla="*/ 4122 w 10000"/>
              <a:gd name="connsiteY84-2780" fmla="*/ 3730 h 10000"/>
              <a:gd name="connsiteX85-2781" fmla="*/ 3974 w 10000"/>
              <a:gd name="connsiteY85-2782" fmla="*/ 4144 h 10000"/>
              <a:gd name="connsiteX86-2783" fmla="*/ 3974 w 10000"/>
              <a:gd name="connsiteY86-2784" fmla="*/ 4572 h 10000"/>
              <a:gd name="connsiteX87-2785" fmla="*/ 3826 w 10000"/>
              <a:gd name="connsiteY87-2786" fmla="*/ 4893 h 10000"/>
              <a:gd name="connsiteX88-2787" fmla="*/ 3826 w 10000"/>
              <a:gd name="connsiteY88-2788" fmla="*/ 5214 h 10000"/>
              <a:gd name="connsiteX89-2789" fmla="*/ 3826 w 10000"/>
              <a:gd name="connsiteY89-2790" fmla="*/ 5535 h 10000"/>
              <a:gd name="connsiteX90-2791" fmla="*/ 3826 w 10000"/>
              <a:gd name="connsiteY90-2792" fmla="*/ 5749 h 10000"/>
              <a:gd name="connsiteX91-2793" fmla="*/ 3826 w 10000"/>
              <a:gd name="connsiteY91-2794" fmla="*/ 5963 h 10000"/>
              <a:gd name="connsiteX92-2795" fmla="*/ 3826 w 10000"/>
              <a:gd name="connsiteY92-2796" fmla="*/ 6698 h 10000"/>
              <a:gd name="connsiteX93-2797" fmla="*/ 3974 w 10000"/>
              <a:gd name="connsiteY93-2798" fmla="*/ 7126 h 10000"/>
              <a:gd name="connsiteX94-2799" fmla="*/ 3974 w 10000"/>
              <a:gd name="connsiteY94-2800" fmla="*/ 7447 h 10000"/>
              <a:gd name="connsiteX95-2801" fmla="*/ 4122 w 10000"/>
              <a:gd name="connsiteY95-2802" fmla="*/ 7874 h 10000"/>
              <a:gd name="connsiteX96-2803" fmla="*/ 4418 w 10000"/>
              <a:gd name="connsiteY96-2804" fmla="*/ 8088 h 10000"/>
              <a:gd name="connsiteX97-2805" fmla="*/ 4566 w 10000"/>
              <a:gd name="connsiteY97-2806" fmla="*/ 8409 h 10000"/>
              <a:gd name="connsiteX98-2807" fmla="*/ 4861 w 10000"/>
              <a:gd name="connsiteY98-2808" fmla="*/ 8623 h 10000"/>
              <a:gd name="connsiteX99-2809" fmla="*/ 5139 w 10000"/>
              <a:gd name="connsiteY99-2810" fmla="*/ 8730 h 10000"/>
              <a:gd name="connsiteX100-2811" fmla="*/ 5434 w 10000"/>
              <a:gd name="connsiteY100-2812" fmla="*/ 8837 h 10000"/>
              <a:gd name="connsiteX101-2813" fmla="*/ 5878 w 10000"/>
              <a:gd name="connsiteY101-2814" fmla="*/ 8944 h 10000"/>
              <a:gd name="connsiteX102-2815" fmla="*/ 6470 w 10000"/>
              <a:gd name="connsiteY102-2816" fmla="*/ 8944 h 10000"/>
              <a:gd name="connsiteX103-2817" fmla="*/ 7061 w 10000"/>
              <a:gd name="connsiteY103-2818" fmla="*/ 8944 h 10000"/>
              <a:gd name="connsiteX104-2819" fmla="*/ 7505 w 10000"/>
              <a:gd name="connsiteY104-2820" fmla="*/ 8944 h 10000"/>
              <a:gd name="connsiteX105-2821" fmla="*/ 7800 w 10000"/>
              <a:gd name="connsiteY105-2822" fmla="*/ 8837 h 10000"/>
              <a:gd name="connsiteX106-2823" fmla="*/ 8096 w 10000"/>
              <a:gd name="connsiteY106-2824" fmla="*/ 8730 h 10000"/>
              <a:gd name="connsiteX107-2825" fmla="*/ 8244 w 10000"/>
              <a:gd name="connsiteY107-2826" fmla="*/ 8730 h 10000"/>
              <a:gd name="connsiteX108-2827" fmla="*/ 8392 w 10000"/>
              <a:gd name="connsiteY108-2828" fmla="*/ 8623 h 10000"/>
              <a:gd name="connsiteX109-2829" fmla="*/ 8521 w 10000"/>
              <a:gd name="connsiteY109-2830" fmla="*/ 8516 h 10000"/>
              <a:gd name="connsiteX110-2831" fmla="*/ 8669 w 10000"/>
              <a:gd name="connsiteY110-2832" fmla="*/ 8302 h 10000"/>
              <a:gd name="connsiteX111-2833" fmla="*/ 8817 w 10000"/>
              <a:gd name="connsiteY111-2834" fmla="*/ 8195 h 10000"/>
              <a:gd name="connsiteX112-2835" fmla="*/ 9113 w 10000"/>
              <a:gd name="connsiteY112-2836" fmla="*/ 6912 h 10000"/>
              <a:gd name="connsiteX113-2837" fmla="*/ 9261 w 10000"/>
              <a:gd name="connsiteY113-2838" fmla="*/ 6390 h 10000"/>
              <a:gd name="connsiteX114-2839" fmla="*/ 9409 w 10000"/>
              <a:gd name="connsiteY114-2840" fmla="*/ 6283 h 10000"/>
              <a:gd name="connsiteX115-2841" fmla="*/ 9409 w 10000"/>
              <a:gd name="connsiteY115-2842" fmla="*/ 6283 h 10000"/>
              <a:gd name="connsiteX116-2843" fmla="*/ 9409 w 10000"/>
              <a:gd name="connsiteY116-2844" fmla="*/ 6283 h 10000"/>
              <a:gd name="connsiteX117-2845" fmla="*/ 9556 w 10000"/>
              <a:gd name="connsiteY117-2846" fmla="*/ 6805 h 10000"/>
              <a:gd name="connsiteX118-2847" fmla="*/ 9556 w 10000"/>
              <a:gd name="connsiteY118-2848" fmla="*/ 7019 h 10000"/>
              <a:gd name="connsiteX119-2849" fmla="*/ 9704 w 10000"/>
              <a:gd name="connsiteY119-2850" fmla="*/ 7233 h 10000"/>
              <a:gd name="connsiteX120-2851" fmla="*/ 9704 w 10000"/>
              <a:gd name="connsiteY120-2852" fmla="*/ 7767 h 10000"/>
              <a:gd name="connsiteX121-2853" fmla="*/ 9704 w 10000"/>
              <a:gd name="connsiteY121-2854" fmla="*/ 8195 h 10000"/>
              <a:gd name="connsiteX122-2855" fmla="*/ 9852 w 10000"/>
              <a:gd name="connsiteY122-2856" fmla="*/ 8516 h 10000"/>
              <a:gd name="connsiteX123-2857" fmla="*/ 10000 w 10000"/>
              <a:gd name="connsiteY123-2858" fmla="*/ 8837 h 10000"/>
              <a:gd name="connsiteX124-2859" fmla="*/ 10000 w 10000"/>
              <a:gd name="connsiteY124-2860" fmla="*/ 8837 h 10000"/>
              <a:gd name="connsiteX0-2861" fmla="*/ 10000 w 10000"/>
              <a:gd name="connsiteY0-2862" fmla="*/ 8837 h 10000"/>
              <a:gd name="connsiteX1-2863" fmla="*/ 10000 w 10000"/>
              <a:gd name="connsiteY1-2864" fmla="*/ 9037 h 10000"/>
              <a:gd name="connsiteX2-2865" fmla="*/ 10000 w 10000"/>
              <a:gd name="connsiteY2-2866" fmla="*/ 9144 h 10000"/>
              <a:gd name="connsiteX3-2867" fmla="*/ 9852 w 10000"/>
              <a:gd name="connsiteY3-2868" fmla="*/ 9358 h 10000"/>
              <a:gd name="connsiteX4-2869" fmla="*/ 9556 w 10000"/>
              <a:gd name="connsiteY4-2870" fmla="*/ 9465 h 10000"/>
              <a:gd name="connsiteX5-2871" fmla="*/ 9261 w 10000"/>
              <a:gd name="connsiteY5-2872" fmla="*/ 9572 h 10000"/>
              <a:gd name="connsiteX6-2873" fmla="*/ 8817 w 10000"/>
              <a:gd name="connsiteY6-2874" fmla="*/ 9679 h 10000"/>
              <a:gd name="connsiteX7-2875" fmla="*/ 8392 w 10000"/>
              <a:gd name="connsiteY7-2876" fmla="*/ 9786 h 10000"/>
              <a:gd name="connsiteX8-2877" fmla="*/ 8096 w 10000"/>
              <a:gd name="connsiteY8-2878" fmla="*/ 9893 h 10000"/>
              <a:gd name="connsiteX9-2879" fmla="*/ 7652 w 10000"/>
              <a:gd name="connsiteY9-2880" fmla="*/ 10000 h 10000"/>
              <a:gd name="connsiteX10-2881" fmla="*/ 7209 w 10000"/>
              <a:gd name="connsiteY10-2882" fmla="*/ 10000 h 10000"/>
              <a:gd name="connsiteX11-2883" fmla="*/ 6913 w 10000"/>
              <a:gd name="connsiteY11-2884" fmla="*/ 10000 h 10000"/>
              <a:gd name="connsiteX12-2885" fmla="*/ 6617 w 10000"/>
              <a:gd name="connsiteY12-2886" fmla="*/ 10000 h 10000"/>
              <a:gd name="connsiteX13-2887" fmla="*/ 6026 w 10000"/>
              <a:gd name="connsiteY13-2888" fmla="*/ 9893 h 10000"/>
              <a:gd name="connsiteX14-2889" fmla="*/ 5434 w 10000"/>
              <a:gd name="connsiteY14-2890" fmla="*/ 9786 h 10000"/>
              <a:gd name="connsiteX15-2891" fmla="*/ 4991 w 10000"/>
              <a:gd name="connsiteY15-2892" fmla="*/ 9679 h 10000"/>
              <a:gd name="connsiteX16-2893" fmla="*/ 4713 w 10000"/>
              <a:gd name="connsiteY16-2894" fmla="*/ 9572 h 10000"/>
              <a:gd name="connsiteX17-2895" fmla="*/ 4418 w 10000"/>
              <a:gd name="connsiteY17-2896" fmla="*/ 9358 h 10000"/>
              <a:gd name="connsiteX18-2897" fmla="*/ 4122 w 10000"/>
              <a:gd name="connsiteY18-2898" fmla="*/ 9144 h 10000"/>
              <a:gd name="connsiteX19-2899" fmla="*/ 3826 w 10000"/>
              <a:gd name="connsiteY19-2900" fmla="*/ 8944 h 10000"/>
              <a:gd name="connsiteX20-2901" fmla="*/ 3678 w 10000"/>
              <a:gd name="connsiteY20-2902" fmla="*/ 8623 h 10000"/>
              <a:gd name="connsiteX21-2903" fmla="*/ 3530 w 10000"/>
              <a:gd name="connsiteY21-2904" fmla="*/ 8302 h 10000"/>
              <a:gd name="connsiteX22-2905" fmla="*/ 3383 w 10000"/>
              <a:gd name="connsiteY22-2906" fmla="*/ 7981 h 10000"/>
              <a:gd name="connsiteX23-2907" fmla="*/ 3235 w 10000"/>
              <a:gd name="connsiteY23-2908" fmla="*/ 7553 h 10000"/>
              <a:gd name="connsiteX24-2909" fmla="*/ 3087 w 10000"/>
              <a:gd name="connsiteY24-2910" fmla="*/ 7233 h 10000"/>
              <a:gd name="connsiteX25-2911" fmla="*/ 3087 w 10000"/>
              <a:gd name="connsiteY25-2912" fmla="*/ 6805 h 10000"/>
              <a:gd name="connsiteX26-2913" fmla="*/ 3087 w 10000"/>
              <a:gd name="connsiteY26-2914" fmla="*/ 6283 h 10000"/>
              <a:gd name="connsiteX27-2915" fmla="*/ 3087 w 10000"/>
              <a:gd name="connsiteY27-2916" fmla="*/ 5749 h 10000"/>
              <a:gd name="connsiteX28-2917" fmla="*/ 3087 w 10000"/>
              <a:gd name="connsiteY28-2918" fmla="*/ 5321 h 10000"/>
              <a:gd name="connsiteX29-2919" fmla="*/ 3087 w 10000"/>
              <a:gd name="connsiteY29-2920" fmla="*/ 4679 h 10000"/>
              <a:gd name="connsiteX30-2921" fmla="*/ 3235 w 10000"/>
              <a:gd name="connsiteY30-2922" fmla="*/ 4144 h 10000"/>
              <a:gd name="connsiteX31-2923" fmla="*/ 3383 w 10000"/>
              <a:gd name="connsiteY31-2924" fmla="*/ 3516 h 10000"/>
              <a:gd name="connsiteX32-2925" fmla="*/ 3383 w 10000"/>
              <a:gd name="connsiteY32-2926" fmla="*/ 2981 h 10000"/>
              <a:gd name="connsiteX33-2927" fmla="*/ 3530 w 10000"/>
              <a:gd name="connsiteY33-2928" fmla="*/ 2447 h 10000"/>
              <a:gd name="connsiteX34-2929" fmla="*/ 3530 w 10000"/>
              <a:gd name="connsiteY34-2930" fmla="*/ 2019 h 10000"/>
              <a:gd name="connsiteX35-2931" fmla="*/ 3678 w 10000"/>
              <a:gd name="connsiteY35-2932" fmla="*/ 1591 h 10000"/>
              <a:gd name="connsiteX36-2933" fmla="*/ 3678 w 10000"/>
              <a:gd name="connsiteY36-2934" fmla="*/ 1283 h 10000"/>
              <a:gd name="connsiteX37-2935" fmla="*/ 3678 w 10000"/>
              <a:gd name="connsiteY37-2936" fmla="*/ 1176 h 10000"/>
              <a:gd name="connsiteX38-2937" fmla="*/ 3678 w 10000"/>
              <a:gd name="connsiteY38-2938" fmla="*/ 1070 h 10000"/>
              <a:gd name="connsiteX39-2939" fmla="*/ 3678 w 10000"/>
              <a:gd name="connsiteY39-2940" fmla="*/ 963 h 10000"/>
              <a:gd name="connsiteX40-2941" fmla="*/ 3678 w 10000"/>
              <a:gd name="connsiteY40-2942" fmla="*/ 963 h 10000"/>
              <a:gd name="connsiteX41-2943" fmla="*/ 3678 w 10000"/>
              <a:gd name="connsiteY41-2944" fmla="*/ 963 h 10000"/>
              <a:gd name="connsiteX42-2945" fmla="*/ 3530 w 10000"/>
              <a:gd name="connsiteY42-2946" fmla="*/ 963 h 10000"/>
              <a:gd name="connsiteX43-2947" fmla="*/ 3383 w 10000"/>
              <a:gd name="connsiteY43-2948" fmla="*/ 963 h 10000"/>
              <a:gd name="connsiteX44-2949" fmla="*/ 3235 w 10000"/>
              <a:gd name="connsiteY44-2950" fmla="*/ 963 h 10000"/>
              <a:gd name="connsiteX45-2951" fmla="*/ 3087 w 10000"/>
              <a:gd name="connsiteY45-2952" fmla="*/ 963 h 10000"/>
              <a:gd name="connsiteX46-2953" fmla="*/ 2791 w 10000"/>
              <a:gd name="connsiteY46-2954" fmla="*/ 1070 h 10000"/>
              <a:gd name="connsiteX47-2955" fmla="*/ 2643 w 10000"/>
              <a:gd name="connsiteY47-2956" fmla="*/ 1070 h 10000"/>
              <a:gd name="connsiteX48-2957" fmla="*/ 2348 w 10000"/>
              <a:gd name="connsiteY48-2958" fmla="*/ 1176 h 10000"/>
              <a:gd name="connsiteX49-2959" fmla="*/ 1608 w 10000"/>
              <a:gd name="connsiteY49-2960" fmla="*/ 1283 h 10000"/>
              <a:gd name="connsiteX50-2961" fmla="*/ 1035 w 10000"/>
              <a:gd name="connsiteY50-2962" fmla="*/ 1283 h 10000"/>
              <a:gd name="connsiteX51-2963" fmla="*/ 444 w 10000"/>
              <a:gd name="connsiteY51-2964" fmla="*/ 1377 h 10000"/>
              <a:gd name="connsiteX52-2965" fmla="*/ 0 w 10000"/>
              <a:gd name="connsiteY52-2966" fmla="*/ 1377 h 10000"/>
              <a:gd name="connsiteX53-2967" fmla="*/ 0 w 10000"/>
              <a:gd name="connsiteY53-2968" fmla="*/ 963 h 10000"/>
              <a:gd name="connsiteX54-2969" fmla="*/ 444 w 10000"/>
              <a:gd name="connsiteY54-2970" fmla="*/ 963 h 10000"/>
              <a:gd name="connsiteX55-2971" fmla="*/ 1035 w 10000"/>
              <a:gd name="connsiteY55-2972" fmla="*/ 856 h 10000"/>
              <a:gd name="connsiteX56-2973" fmla="*/ 1608 w 10000"/>
              <a:gd name="connsiteY56-2974" fmla="*/ 856 h 10000"/>
              <a:gd name="connsiteX57-2975" fmla="*/ 2200 w 10000"/>
              <a:gd name="connsiteY57-2976" fmla="*/ 749 h 10000"/>
              <a:gd name="connsiteX58-2977" fmla="*/ 2643 w 10000"/>
              <a:gd name="connsiteY58-2978" fmla="*/ 535 h 10000"/>
              <a:gd name="connsiteX59-2979" fmla="*/ 3087 w 10000"/>
              <a:gd name="connsiteY59-2980" fmla="*/ 535 h 10000"/>
              <a:gd name="connsiteX60-2981" fmla="*/ 3383 w 10000"/>
              <a:gd name="connsiteY60-2982" fmla="*/ 428 h 10000"/>
              <a:gd name="connsiteX61-2983" fmla="*/ 3530 w 10000"/>
              <a:gd name="connsiteY61-2984" fmla="*/ 214 h 10000"/>
              <a:gd name="connsiteX62-2985" fmla="*/ 3678 w 10000"/>
              <a:gd name="connsiteY62-2986" fmla="*/ 214 h 10000"/>
              <a:gd name="connsiteX63-2987" fmla="*/ 3826 w 10000"/>
              <a:gd name="connsiteY63-2988" fmla="*/ 107 h 10000"/>
              <a:gd name="connsiteX64-2989" fmla="*/ 3974 w 10000"/>
              <a:gd name="connsiteY64-2990" fmla="*/ 107 h 10000"/>
              <a:gd name="connsiteX65-2991" fmla="*/ 3974 w 10000"/>
              <a:gd name="connsiteY65-2992" fmla="*/ 0 h 10000"/>
              <a:gd name="connsiteX66-2993" fmla="*/ 4122 w 10000"/>
              <a:gd name="connsiteY66-2994" fmla="*/ 107 h 10000"/>
              <a:gd name="connsiteX67-2995" fmla="*/ 4270 w 10000"/>
              <a:gd name="connsiteY67-2996" fmla="*/ 107 h 10000"/>
              <a:gd name="connsiteX68-2997" fmla="*/ 4566 w 10000"/>
              <a:gd name="connsiteY68-2998" fmla="*/ 214 h 10000"/>
              <a:gd name="connsiteX69-2999" fmla="*/ 4861 w 10000"/>
              <a:gd name="connsiteY69-3000" fmla="*/ 428 h 10000"/>
              <a:gd name="connsiteX70-3001" fmla="*/ 4991 w 10000"/>
              <a:gd name="connsiteY70-3002" fmla="*/ 535 h 10000"/>
              <a:gd name="connsiteX71-3003" fmla="*/ 5287 w 10000"/>
              <a:gd name="connsiteY71-3004" fmla="*/ 749 h 10000"/>
              <a:gd name="connsiteX72-3005" fmla="*/ 5287 w 10000"/>
              <a:gd name="connsiteY72-3006" fmla="*/ 856 h 10000"/>
              <a:gd name="connsiteX73-3007" fmla="*/ 5434 w 10000"/>
              <a:gd name="connsiteY73-3008" fmla="*/ 963 h 10000"/>
              <a:gd name="connsiteX74-3009" fmla="*/ 5287 w 10000"/>
              <a:gd name="connsiteY74-3010" fmla="*/ 1070 h 10000"/>
              <a:gd name="connsiteX75-3011" fmla="*/ 5139 w 10000"/>
              <a:gd name="connsiteY75-3012" fmla="*/ 1176 h 10000"/>
              <a:gd name="connsiteX76-3013" fmla="*/ 4991 w 10000"/>
              <a:gd name="connsiteY76-3014" fmla="*/ 1176 h 10000"/>
              <a:gd name="connsiteX77-3015" fmla="*/ 4861 w 10000"/>
              <a:gd name="connsiteY77-3016" fmla="*/ 1283 h 10000"/>
              <a:gd name="connsiteX78-3017" fmla="*/ 4713 w 10000"/>
              <a:gd name="connsiteY78-3018" fmla="*/ 1591 h 10000"/>
              <a:gd name="connsiteX79-3019" fmla="*/ 4566 w 10000"/>
              <a:gd name="connsiteY79-3020" fmla="*/ 1805 h 10000"/>
              <a:gd name="connsiteX80-3021" fmla="*/ 4566 w 10000"/>
              <a:gd name="connsiteY80-3022" fmla="*/ 2126 h 10000"/>
              <a:gd name="connsiteX81-3023" fmla="*/ 4418 w 10000"/>
              <a:gd name="connsiteY81-3024" fmla="*/ 2447 h 10000"/>
              <a:gd name="connsiteX82-3025" fmla="*/ 4270 w 10000"/>
              <a:gd name="connsiteY82-3026" fmla="*/ 2767 h 10000"/>
              <a:gd name="connsiteX83-3027" fmla="*/ 4270 w 10000"/>
              <a:gd name="connsiteY83-3028" fmla="*/ 3302 h 10000"/>
              <a:gd name="connsiteX84-3029" fmla="*/ 4122 w 10000"/>
              <a:gd name="connsiteY84-3030" fmla="*/ 3730 h 10000"/>
              <a:gd name="connsiteX85-3031" fmla="*/ 3974 w 10000"/>
              <a:gd name="connsiteY85-3032" fmla="*/ 4144 h 10000"/>
              <a:gd name="connsiteX86-3033" fmla="*/ 3974 w 10000"/>
              <a:gd name="connsiteY86-3034" fmla="*/ 4572 h 10000"/>
              <a:gd name="connsiteX87-3035" fmla="*/ 3826 w 10000"/>
              <a:gd name="connsiteY87-3036" fmla="*/ 4893 h 10000"/>
              <a:gd name="connsiteX88-3037" fmla="*/ 3826 w 10000"/>
              <a:gd name="connsiteY88-3038" fmla="*/ 5214 h 10000"/>
              <a:gd name="connsiteX89-3039" fmla="*/ 3826 w 10000"/>
              <a:gd name="connsiteY89-3040" fmla="*/ 5535 h 10000"/>
              <a:gd name="connsiteX90-3041" fmla="*/ 3826 w 10000"/>
              <a:gd name="connsiteY90-3042" fmla="*/ 5749 h 10000"/>
              <a:gd name="connsiteX91-3043" fmla="*/ 3826 w 10000"/>
              <a:gd name="connsiteY91-3044" fmla="*/ 5963 h 10000"/>
              <a:gd name="connsiteX92-3045" fmla="*/ 3826 w 10000"/>
              <a:gd name="connsiteY92-3046" fmla="*/ 6698 h 10000"/>
              <a:gd name="connsiteX93-3047" fmla="*/ 3974 w 10000"/>
              <a:gd name="connsiteY93-3048" fmla="*/ 7126 h 10000"/>
              <a:gd name="connsiteX94-3049" fmla="*/ 3974 w 10000"/>
              <a:gd name="connsiteY94-3050" fmla="*/ 7447 h 10000"/>
              <a:gd name="connsiteX95-3051" fmla="*/ 4122 w 10000"/>
              <a:gd name="connsiteY95-3052" fmla="*/ 7874 h 10000"/>
              <a:gd name="connsiteX96-3053" fmla="*/ 4418 w 10000"/>
              <a:gd name="connsiteY96-3054" fmla="*/ 8088 h 10000"/>
              <a:gd name="connsiteX97-3055" fmla="*/ 4566 w 10000"/>
              <a:gd name="connsiteY97-3056" fmla="*/ 8409 h 10000"/>
              <a:gd name="connsiteX98-3057" fmla="*/ 4861 w 10000"/>
              <a:gd name="connsiteY98-3058" fmla="*/ 8623 h 10000"/>
              <a:gd name="connsiteX99-3059" fmla="*/ 5139 w 10000"/>
              <a:gd name="connsiteY99-3060" fmla="*/ 8730 h 10000"/>
              <a:gd name="connsiteX100-3061" fmla="*/ 5434 w 10000"/>
              <a:gd name="connsiteY100-3062" fmla="*/ 8837 h 10000"/>
              <a:gd name="connsiteX101-3063" fmla="*/ 5878 w 10000"/>
              <a:gd name="connsiteY101-3064" fmla="*/ 8944 h 10000"/>
              <a:gd name="connsiteX102-3065" fmla="*/ 6470 w 10000"/>
              <a:gd name="connsiteY102-3066" fmla="*/ 8944 h 10000"/>
              <a:gd name="connsiteX103-3067" fmla="*/ 7061 w 10000"/>
              <a:gd name="connsiteY103-3068" fmla="*/ 8944 h 10000"/>
              <a:gd name="connsiteX104-3069" fmla="*/ 7505 w 10000"/>
              <a:gd name="connsiteY104-3070" fmla="*/ 8944 h 10000"/>
              <a:gd name="connsiteX105-3071" fmla="*/ 7800 w 10000"/>
              <a:gd name="connsiteY105-3072" fmla="*/ 8837 h 10000"/>
              <a:gd name="connsiteX106-3073" fmla="*/ 8096 w 10000"/>
              <a:gd name="connsiteY106-3074" fmla="*/ 8730 h 10000"/>
              <a:gd name="connsiteX107-3075" fmla="*/ 8244 w 10000"/>
              <a:gd name="connsiteY107-3076" fmla="*/ 8730 h 10000"/>
              <a:gd name="connsiteX108-3077" fmla="*/ 8392 w 10000"/>
              <a:gd name="connsiteY108-3078" fmla="*/ 8623 h 10000"/>
              <a:gd name="connsiteX109-3079" fmla="*/ 8521 w 10000"/>
              <a:gd name="connsiteY109-3080" fmla="*/ 8516 h 10000"/>
              <a:gd name="connsiteX110-3081" fmla="*/ 8669 w 10000"/>
              <a:gd name="connsiteY110-3082" fmla="*/ 8302 h 10000"/>
              <a:gd name="connsiteX111-3083" fmla="*/ 8817 w 10000"/>
              <a:gd name="connsiteY111-3084" fmla="*/ 8195 h 10000"/>
              <a:gd name="connsiteX112-3085" fmla="*/ 9113 w 10000"/>
              <a:gd name="connsiteY112-3086" fmla="*/ 6912 h 10000"/>
              <a:gd name="connsiteX113-3087" fmla="*/ 9261 w 10000"/>
              <a:gd name="connsiteY113-3088" fmla="*/ 6390 h 10000"/>
              <a:gd name="connsiteX114-3089" fmla="*/ 9409 w 10000"/>
              <a:gd name="connsiteY114-3090" fmla="*/ 6283 h 10000"/>
              <a:gd name="connsiteX115-3091" fmla="*/ 9409 w 10000"/>
              <a:gd name="connsiteY115-3092" fmla="*/ 6283 h 10000"/>
              <a:gd name="connsiteX116-3093" fmla="*/ 9556 w 10000"/>
              <a:gd name="connsiteY116-3094" fmla="*/ 6805 h 10000"/>
              <a:gd name="connsiteX117-3095" fmla="*/ 9556 w 10000"/>
              <a:gd name="connsiteY117-3096" fmla="*/ 7019 h 10000"/>
              <a:gd name="connsiteX118-3097" fmla="*/ 9704 w 10000"/>
              <a:gd name="connsiteY118-3098" fmla="*/ 7233 h 10000"/>
              <a:gd name="connsiteX119-3099" fmla="*/ 9704 w 10000"/>
              <a:gd name="connsiteY119-3100" fmla="*/ 7767 h 10000"/>
              <a:gd name="connsiteX120-3101" fmla="*/ 9704 w 10000"/>
              <a:gd name="connsiteY120-3102" fmla="*/ 8195 h 10000"/>
              <a:gd name="connsiteX121-3103" fmla="*/ 9852 w 10000"/>
              <a:gd name="connsiteY121-3104" fmla="*/ 8516 h 10000"/>
              <a:gd name="connsiteX122-3105" fmla="*/ 10000 w 10000"/>
              <a:gd name="connsiteY122-3106" fmla="*/ 8837 h 10000"/>
              <a:gd name="connsiteX123-3107" fmla="*/ 10000 w 10000"/>
              <a:gd name="connsiteY123-3108" fmla="*/ 8837 h 10000"/>
              <a:gd name="connsiteX0-3109" fmla="*/ 10000 w 10000"/>
              <a:gd name="connsiteY0-3110" fmla="*/ 8837 h 10000"/>
              <a:gd name="connsiteX1-3111" fmla="*/ 10000 w 10000"/>
              <a:gd name="connsiteY1-3112" fmla="*/ 9037 h 10000"/>
              <a:gd name="connsiteX2-3113" fmla="*/ 10000 w 10000"/>
              <a:gd name="connsiteY2-3114" fmla="*/ 9144 h 10000"/>
              <a:gd name="connsiteX3-3115" fmla="*/ 9852 w 10000"/>
              <a:gd name="connsiteY3-3116" fmla="*/ 9358 h 10000"/>
              <a:gd name="connsiteX4-3117" fmla="*/ 9556 w 10000"/>
              <a:gd name="connsiteY4-3118" fmla="*/ 9465 h 10000"/>
              <a:gd name="connsiteX5-3119" fmla="*/ 9261 w 10000"/>
              <a:gd name="connsiteY5-3120" fmla="*/ 9572 h 10000"/>
              <a:gd name="connsiteX6-3121" fmla="*/ 8817 w 10000"/>
              <a:gd name="connsiteY6-3122" fmla="*/ 9679 h 10000"/>
              <a:gd name="connsiteX7-3123" fmla="*/ 8392 w 10000"/>
              <a:gd name="connsiteY7-3124" fmla="*/ 9786 h 10000"/>
              <a:gd name="connsiteX8-3125" fmla="*/ 8096 w 10000"/>
              <a:gd name="connsiteY8-3126" fmla="*/ 9893 h 10000"/>
              <a:gd name="connsiteX9-3127" fmla="*/ 7652 w 10000"/>
              <a:gd name="connsiteY9-3128" fmla="*/ 10000 h 10000"/>
              <a:gd name="connsiteX10-3129" fmla="*/ 7209 w 10000"/>
              <a:gd name="connsiteY10-3130" fmla="*/ 10000 h 10000"/>
              <a:gd name="connsiteX11-3131" fmla="*/ 6913 w 10000"/>
              <a:gd name="connsiteY11-3132" fmla="*/ 10000 h 10000"/>
              <a:gd name="connsiteX12-3133" fmla="*/ 6617 w 10000"/>
              <a:gd name="connsiteY12-3134" fmla="*/ 10000 h 10000"/>
              <a:gd name="connsiteX13-3135" fmla="*/ 6026 w 10000"/>
              <a:gd name="connsiteY13-3136" fmla="*/ 9893 h 10000"/>
              <a:gd name="connsiteX14-3137" fmla="*/ 5434 w 10000"/>
              <a:gd name="connsiteY14-3138" fmla="*/ 9786 h 10000"/>
              <a:gd name="connsiteX15-3139" fmla="*/ 4991 w 10000"/>
              <a:gd name="connsiteY15-3140" fmla="*/ 9679 h 10000"/>
              <a:gd name="connsiteX16-3141" fmla="*/ 4713 w 10000"/>
              <a:gd name="connsiteY16-3142" fmla="*/ 9572 h 10000"/>
              <a:gd name="connsiteX17-3143" fmla="*/ 4418 w 10000"/>
              <a:gd name="connsiteY17-3144" fmla="*/ 9358 h 10000"/>
              <a:gd name="connsiteX18-3145" fmla="*/ 4122 w 10000"/>
              <a:gd name="connsiteY18-3146" fmla="*/ 9144 h 10000"/>
              <a:gd name="connsiteX19-3147" fmla="*/ 3826 w 10000"/>
              <a:gd name="connsiteY19-3148" fmla="*/ 8944 h 10000"/>
              <a:gd name="connsiteX20-3149" fmla="*/ 3678 w 10000"/>
              <a:gd name="connsiteY20-3150" fmla="*/ 8623 h 10000"/>
              <a:gd name="connsiteX21-3151" fmla="*/ 3530 w 10000"/>
              <a:gd name="connsiteY21-3152" fmla="*/ 8302 h 10000"/>
              <a:gd name="connsiteX22-3153" fmla="*/ 3383 w 10000"/>
              <a:gd name="connsiteY22-3154" fmla="*/ 7981 h 10000"/>
              <a:gd name="connsiteX23-3155" fmla="*/ 3235 w 10000"/>
              <a:gd name="connsiteY23-3156" fmla="*/ 7553 h 10000"/>
              <a:gd name="connsiteX24-3157" fmla="*/ 3087 w 10000"/>
              <a:gd name="connsiteY24-3158" fmla="*/ 7233 h 10000"/>
              <a:gd name="connsiteX25-3159" fmla="*/ 3087 w 10000"/>
              <a:gd name="connsiteY25-3160" fmla="*/ 6805 h 10000"/>
              <a:gd name="connsiteX26-3161" fmla="*/ 3087 w 10000"/>
              <a:gd name="connsiteY26-3162" fmla="*/ 6283 h 10000"/>
              <a:gd name="connsiteX27-3163" fmla="*/ 3087 w 10000"/>
              <a:gd name="connsiteY27-3164" fmla="*/ 5749 h 10000"/>
              <a:gd name="connsiteX28-3165" fmla="*/ 3087 w 10000"/>
              <a:gd name="connsiteY28-3166" fmla="*/ 5321 h 10000"/>
              <a:gd name="connsiteX29-3167" fmla="*/ 3087 w 10000"/>
              <a:gd name="connsiteY29-3168" fmla="*/ 4679 h 10000"/>
              <a:gd name="connsiteX30-3169" fmla="*/ 3235 w 10000"/>
              <a:gd name="connsiteY30-3170" fmla="*/ 4144 h 10000"/>
              <a:gd name="connsiteX31-3171" fmla="*/ 3383 w 10000"/>
              <a:gd name="connsiteY31-3172" fmla="*/ 3516 h 10000"/>
              <a:gd name="connsiteX32-3173" fmla="*/ 3383 w 10000"/>
              <a:gd name="connsiteY32-3174" fmla="*/ 2981 h 10000"/>
              <a:gd name="connsiteX33-3175" fmla="*/ 3530 w 10000"/>
              <a:gd name="connsiteY33-3176" fmla="*/ 2447 h 10000"/>
              <a:gd name="connsiteX34-3177" fmla="*/ 3530 w 10000"/>
              <a:gd name="connsiteY34-3178" fmla="*/ 2019 h 10000"/>
              <a:gd name="connsiteX35-3179" fmla="*/ 3678 w 10000"/>
              <a:gd name="connsiteY35-3180" fmla="*/ 1591 h 10000"/>
              <a:gd name="connsiteX36-3181" fmla="*/ 3678 w 10000"/>
              <a:gd name="connsiteY36-3182" fmla="*/ 1283 h 10000"/>
              <a:gd name="connsiteX37-3183" fmla="*/ 3678 w 10000"/>
              <a:gd name="connsiteY37-3184" fmla="*/ 1176 h 10000"/>
              <a:gd name="connsiteX38-3185" fmla="*/ 3678 w 10000"/>
              <a:gd name="connsiteY38-3186" fmla="*/ 1070 h 10000"/>
              <a:gd name="connsiteX39-3187" fmla="*/ 3678 w 10000"/>
              <a:gd name="connsiteY39-3188" fmla="*/ 963 h 10000"/>
              <a:gd name="connsiteX40-3189" fmla="*/ 3678 w 10000"/>
              <a:gd name="connsiteY40-3190" fmla="*/ 963 h 10000"/>
              <a:gd name="connsiteX41-3191" fmla="*/ 3678 w 10000"/>
              <a:gd name="connsiteY41-3192" fmla="*/ 963 h 10000"/>
              <a:gd name="connsiteX42-3193" fmla="*/ 3530 w 10000"/>
              <a:gd name="connsiteY42-3194" fmla="*/ 963 h 10000"/>
              <a:gd name="connsiteX43-3195" fmla="*/ 3383 w 10000"/>
              <a:gd name="connsiteY43-3196" fmla="*/ 963 h 10000"/>
              <a:gd name="connsiteX44-3197" fmla="*/ 3235 w 10000"/>
              <a:gd name="connsiteY44-3198" fmla="*/ 963 h 10000"/>
              <a:gd name="connsiteX45-3199" fmla="*/ 3087 w 10000"/>
              <a:gd name="connsiteY45-3200" fmla="*/ 963 h 10000"/>
              <a:gd name="connsiteX46-3201" fmla="*/ 2791 w 10000"/>
              <a:gd name="connsiteY46-3202" fmla="*/ 1070 h 10000"/>
              <a:gd name="connsiteX47-3203" fmla="*/ 2643 w 10000"/>
              <a:gd name="connsiteY47-3204" fmla="*/ 1070 h 10000"/>
              <a:gd name="connsiteX48-3205" fmla="*/ 2348 w 10000"/>
              <a:gd name="connsiteY48-3206" fmla="*/ 1176 h 10000"/>
              <a:gd name="connsiteX49-3207" fmla="*/ 1608 w 10000"/>
              <a:gd name="connsiteY49-3208" fmla="*/ 1283 h 10000"/>
              <a:gd name="connsiteX50-3209" fmla="*/ 1035 w 10000"/>
              <a:gd name="connsiteY50-3210" fmla="*/ 1283 h 10000"/>
              <a:gd name="connsiteX51-3211" fmla="*/ 444 w 10000"/>
              <a:gd name="connsiteY51-3212" fmla="*/ 1377 h 10000"/>
              <a:gd name="connsiteX52-3213" fmla="*/ 0 w 10000"/>
              <a:gd name="connsiteY52-3214" fmla="*/ 1377 h 10000"/>
              <a:gd name="connsiteX53-3215" fmla="*/ 0 w 10000"/>
              <a:gd name="connsiteY53-3216" fmla="*/ 963 h 10000"/>
              <a:gd name="connsiteX54-3217" fmla="*/ 444 w 10000"/>
              <a:gd name="connsiteY54-3218" fmla="*/ 963 h 10000"/>
              <a:gd name="connsiteX55-3219" fmla="*/ 1035 w 10000"/>
              <a:gd name="connsiteY55-3220" fmla="*/ 856 h 10000"/>
              <a:gd name="connsiteX56-3221" fmla="*/ 1608 w 10000"/>
              <a:gd name="connsiteY56-3222" fmla="*/ 856 h 10000"/>
              <a:gd name="connsiteX57-3223" fmla="*/ 2200 w 10000"/>
              <a:gd name="connsiteY57-3224" fmla="*/ 749 h 10000"/>
              <a:gd name="connsiteX58-3225" fmla="*/ 2643 w 10000"/>
              <a:gd name="connsiteY58-3226" fmla="*/ 535 h 10000"/>
              <a:gd name="connsiteX59-3227" fmla="*/ 3087 w 10000"/>
              <a:gd name="connsiteY59-3228" fmla="*/ 535 h 10000"/>
              <a:gd name="connsiteX60-3229" fmla="*/ 3383 w 10000"/>
              <a:gd name="connsiteY60-3230" fmla="*/ 428 h 10000"/>
              <a:gd name="connsiteX61-3231" fmla="*/ 3530 w 10000"/>
              <a:gd name="connsiteY61-3232" fmla="*/ 214 h 10000"/>
              <a:gd name="connsiteX62-3233" fmla="*/ 3678 w 10000"/>
              <a:gd name="connsiteY62-3234" fmla="*/ 214 h 10000"/>
              <a:gd name="connsiteX63-3235" fmla="*/ 3826 w 10000"/>
              <a:gd name="connsiteY63-3236" fmla="*/ 107 h 10000"/>
              <a:gd name="connsiteX64-3237" fmla="*/ 3974 w 10000"/>
              <a:gd name="connsiteY64-3238" fmla="*/ 107 h 10000"/>
              <a:gd name="connsiteX65-3239" fmla="*/ 3974 w 10000"/>
              <a:gd name="connsiteY65-3240" fmla="*/ 0 h 10000"/>
              <a:gd name="connsiteX66-3241" fmla="*/ 4122 w 10000"/>
              <a:gd name="connsiteY66-3242" fmla="*/ 107 h 10000"/>
              <a:gd name="connsiteX67-3243" fmla="*/ 4270 w 10000"/>
              <a:gd name="connsiteY67-3244" fmla="*/ 107 h 10000"/>
              <a:gd name="connsiteX68-3245" fmla="*/ 4566 w 10000"/>
              <a:gd name="connsiteY68-3246" fmla="*/ 214 h 10000"/>
              <a:gd name="connsiteX69-3247" fmla="*/ 4861 w 10000"/>
              <a:gd name="connsiteY69-3248" fmla="*/ 428 h 10000"/>
              <a:gd name="connsiteX70-3249" fmla="*/ 4991 w 10000"/>
              <a:gd name="connsiteY70-3250" fmla="*/ 535 h 10000"/>
              <a:gd name="connsiteX71-3251" fmla="*/ 5287 w 10000"/>
              <a:gd name="connsiteY71-3252" fmla="*/ 749 h 10000"/>
              <a:gd name="connsiteX72-3253" fmla="*/ 5287 w 10000"/>
              <a:gd name="connsiteY72-3254" fmla="*/ 856 h 10000"/>
              <a:gd name="connsiteX73-3255" fmla="*/ 5434 w 10000"/>
              <a:gd name="connsiteY73-3256" fmla="*/ 963 h 10000"/>
              <a:gd name="connsiteX74-3257" fmla="*/ 5287 w 10000"/>
              <a:gd name="connsiteY74-3258" fmla="*/ 1070 h 10000"/>
              <a:gd name="connsiteX75-3259" fmla="*/ 5139 w 10000"/>
              <a:gd name="connsiteY75-3260" fmla="*/ 1176 h 10000"/>
              <a:gd name="connsiteX76-3261" fmla="*/ 4991 w 10000"/>
              <a:gd name="connsiteY76-3262" fmla="*/ 1176 h 10000"/>
              <a:gd name="connsiteX77-3263" fmla="*/ 4861 w 10000"/>
              <a:gd name="connsiteY77-3264" fmla="*/ 1283 h 10000"/>
              <a:gd name="connsiteX78-3265" fmla="*/ 4713 w 10000"/>
              <a:gd name="connsiteY78-3266" fmla="*/ 1591 h 10000"/>
              <a:gd name="connsiteX79-3267" fmla="*/ 4566 w 10000"/>
              <a:gd name="connsiteY79-3268" fmla="*/ 1805 h 10000"/>
              <a:gd name="connsiteX80-3269" fmla="*/ 4566 w 10000"/>
              <a:gd name="connsiteY80-3270" fmla="*/ 2126 h 10000"/>
              <a:gd name="connsiteX81-3271" fmla="*/ 4418 w 10000"/>
              <a:gd name="connsiteY81-3272" fmla="*/ 2447 h 10000"/>
              <a:gd name="connsiteX82-3273" fmla="*/ 4270 w 10000"/>
              <a:gd name="connsiteY82-3274" fmla="*/ 2767 h 10000"/>
              <a:gd name="connsiteX83-3275" fmla="*/ 4270 w 10000"/>
              <a:gd name="connsiteY83-3276" fmla="*/ 3302 h 10000"/>
              <a:gd name="connsiteX84-3277" fmla="*/ 4122 w 10000"/>
              <a:gd name="connsiteY84-3278" fmla="*/ 3730 h 10000"/>
              <a:gd name="connsiteX85-3279" fmla="*/ 3974 w 10000"/>
              <a:gd name="connsiteY85-3280" fmla="*/ 4144 h 10000"/>
              <a:gd name="connsiteX86-3281" fmla="*/ 3974 w 10000"/>
              <a:gd name="connsiteY86-3282" fmla="*/ 4572 h 10000"/>
              <a:gd name="connsiteX87-3283" fmla="*/ 3826 w 10000"/>
              <a:gd name="connsiteY87-3284" fmla="*/ 4893 h 10000"/>
              <a:gd name="connsiteX88-3285" fmla="*/ 3826 w 10000"/>
              <a:gd name="connsiteY88-3286" fmla="*/ 5214 h 10000"/>
              <a:gd name="connsiteX89-3287" fmla="*/ 3826 w 10000"/>
              <a:gd name="connsiteY89-3288" fmla="*/ 5535 h 10000"/>
              <a:gd name="connsiteX90-3289" fmla="*/ 3826 w 10000"/>
              <a:gd name="connsiteY90-3290" fmla="*/ 5749 h 10000"/>
              <a:gd name="connsiteX91-3291" fmla="*/ 3826 w 10000"/>
              <a:gd name="connsiteY91-3292" fmla="*/ 5963 h 10000"/>
              <a:gd name="connsiteX92-3293" fmla="*/ 3826 w 10000"/>
              <a:gd name="connsiteY92-3294" fmla="*/ 6698 h 10000"/>
              <a:gd name="connsiteX93-3295" fmla="*/ 3974 w 10000"/>
              <a:gd name="connsiteY93-3296" fmla="*/ 7126 h 10000"/>
              <a:gd name="connsiteX94-3297" fmla="*/ 3974 w 10000"/>
              <a:gd name="connsiteY94-3298" fmla="*/ 7447 h 10000"/>
              <a:gd name="connsiteX95-3299" fmla="*/ 4122 w 10000"/>
              <a:gd name="connsiteY95-3300" fmla="*/ 7874 h 10000"/>
              <a:gd name="connsiteX96-3301" fmla="*/ 4418 w 10000"/>
              <a:gd name="connsiteY96-3302" fmla="*/ 8088 h 10000"/>
              <a:gd name="connsiteX97-3303" fmla="*/ 4566 w 10000"/>
              <a:gd name="connsiteY97-3304" fmla="*/ 8409 h 10000"/>
              <a:gd name="connsiteX98-3305" fmla="*/ 4861 w 10000"/>
              <a:gd name="connsiteY98-3306" fmla="*/ 8623 h 10000"/>
              <a:gd name="connsiteX99-3307" fmla="*/ 5139 w 10000"/>
              <a:gd name="connsiteY99-3308" fmla="*/ 8730 h 10000"/>
              <a:gd name="connsiteX100-3309" fmla="*/ 5434 w 10000"/>
              <a:gd name="connsiteY100-3310" fmla="*/ 8837 h 10000"/>
              <a:gd name="connsiteX101-3311" fmla="*/ 5878 w 10000"/>
              <a:gd name="connsiteY101-3312" fmla="*/ 8944 h 10000"/>
              <a:gd name="connsiteX102-3313" fmla="*/ 6470 w 10000"/>
              <a:gd name="connsiteY102-3314" fmla="*/ 8944 h 10000"/>
              <a:gd name="connsiteX103-3315" fmla="*/ 7061 w 10000"/>
              <a:gd name="connsiteY103-3316" fmla="*/ 8944 h 10000"/>
              <a:gd name="connsiteX104-3317" fmla="*/ 7505 w 10000"/>
              <a:gd name="connsiteY104-3318" fmla="*/ 8944 h 10000"/>
              <a:gd name="connsiteX105-3319" fmla="*/ 7800 w 10000"/>
              <a:gd name="connsiteY105-3320" fmla="*/ 8837 h 10000"/>
              <a:gd name="connsiteX106-3321" fmla="*/ 8096 w 10000"/>
              <a:gd name="connsiteY106-3322" fmla="*/ 8730 h 10000"/>
              <a:gd name="connsiteX107-3323" fmla="*/ 8244 w 10000"/>
              <a:gd name="connsiteY107-3324" fmla="*/ 8730 h 10000"/>
              <a:gd name="connsiteX108-3325" fmla="*/ 8392 w 10000"/>
              <a:gd name="connsiteY108-3326" fmla="*/ 8623 h 10000"/>
              <a:gd name="connsiteX109-3327" fmla="*/ 8521 w 10000"/>
              <a:gd name="connsiteY109-3328" fmla="*/ 8516 h 10000"/>
              <a:gd name="connsiteX110-3329" fmla="*/ 8669 w 10000"/>
              <a:gd name="connsiteY110-3330" fmla="*/ 8302 h 10000"/>
              <a:gd name="connsiteX111-3331" fmla="*/ 8817 w 10000"/>
              <a:gd name="connsiteY111-3332" fmla="*/ 8195 h 10000"/>
              <a:gd name="connsiteX112-3333" fmla="*/ 9113 w 10000"/>
              <a:gd name="connsiteY112-3334" fmla="*/ 6912 h 10000"/>
              <a:gd name="connsiteX113-3335" fmla="*/ 9261 w 10000"/>
              <a:gd name="connsiteY113-3336" fmla="*/ 6390 h 10000"/>
              <a:gd name="connsiteX114-3337" fmla="*/ 9409 w 10000"/>
              <a:gd name="connsiteY114-3338" fmla="*/ 6283 h 10000"/>
              <a:gd name="connsiteX115-3339" fmla="*/ 9556 w 10000"/>
              <a:gd name="connsiteY115-3340" fmla="*/ 6805 h 10000"/>
              <a:gd name="connsiteX116-3341" fmla="*/ 9556 w 10000"/>
              <a:gd name="connsiteY116-3342" fmla="*/ 7019 h 10000"/>
              <a:gd name="connsiteX117-3343" fmla="*/ 9704 w 10000"/>
              <a:gd name="connsiteY117-3344" fmla="*/ 7233 h 10000"/>
              <a:gd name="connsiteX118-3345" fmla="*/ 9704 w 10000"/>
              <a:gd name="connsiteY118-3346" fmla="*/ 7767 h 10000"/>
              <a:gd name="connsiteX119-3347" fmla="*/ 9704 w 10000"/>
              <a:gd name="connsiteY119-3348" fmla="*/ 8195 h 10000"/>
              <a:gd name="connsiteX120-3349" fmla="*/ 9852 w 10000"/>
              <a:gd name="connsiteY120-3350" fmla="*/ 8516 h 10000"/>
              <a:gd name="connsiteX121-3351" fmla="*/ 10000 w 10000"/>
              <a:gd name="connsiteY121-3352" fmla="*/ 8837 h 10000"/>
              <a:gd name="connsiteX122-3353" fmla="*/ 10000 w 10000"/>
              <a:gd name="connsiteY122-3354" fmla="*/ 8837 h 10000"/>
              <a:gd name="connsiteX0-3355" fmla="*/ 10000 w 10000"/>
              <a:gd name="connsiteY0-3356" fmla="*/ 8837 h 10000"/>
              <a:gd name="connsiteX1-3357" fmla="*/ 10000 w 10000"/>
              <a:gd name="connsiteY1-3358" fmla="*/ 9037 h 10000"/>
              <a:gd name="connsiteX2-3359" fmla="*/ 10000 w 10000"/>
              <a:gd name="connsiteY2-3360" fmla="*/ 9144 h 10000"/>
              <a:gd name="connsiteX3-3361" fmla="*/ 9852 w 10000"/>
              <a:gd name="connsiteY3-3362" fmla="*/ 9358 h 10000"/>
              <a:gd name="connsiteX4-3363" fmla="*/ 9556 w 10000"/>
              <a:gd name="connsiteY4-3364" fmla="*/ 9465 h 10000"/>
              <a:gd name="connsiteX5-3365" fmla="*/ 9261 w 10000"/>
              <a:gd name="connsiteY5-3366" fmla="*/ 9572 h 10000"/>
              <a:gd name="connsiteX6-3367" fmla="*/ 8817 w 10000"/>
              <a:gd name="connsiteY6-3368" fmla="*/ 9679 h 10000"/>
              <a:gd name="connsiteX7-3369" fmla="*/ 8392 w 10000"/>
              <a:gd name="connsiteY7-3370" fmla="*/ 9786 h 10000"/>
              <a:gd name="connsiteX8-3371" fmla="*/ 8096 w 10000"/>
              <a:gd name="connsiteY8-3372" fmla="*/ 9893 h 10000"/>
              <a:gd name="connsiteX9-3373" fmla="*/ 7652 w 10000"/>
              <a:gd name="connsiteY9-3374" fmla="*/ 10000 h 10000"/>
              <a:gd name="connsiteX10-3375" fmla="*/ 7209 w 10000"/>
              <a:gd name="connsiteY10-3376" fmla="*/ 10000 h 10000"/>
              <a:gd name="connsiteX11-3377" fmla="*/ 6913 w 10000"/>
              <a:gd name="connsiteY11-3378" fmla="*/ 10000 h 10000"/>
              <a:gd name="connsiteX12-3379" fmla="*/ 6617 w 10000"/>
              <a:gd name="connsiteY12-3380" fmla="*/ 10000 h 10000"/>
              <a:gd name="connsiteX13-3381" fmla="*/ 6026 w 10000"/>
              <a:gd name="connsiteY13-3382" fmla="*/ 9893 h 10000"/>
              <a:gd name="connsiteX14-3383" fmla="*/ 5434 w 10000"/>
              <a:gd name="connsiteY14-3384" fmla="*/ 9786 h 10000"/>
              <a:gd name="connsiteX15-3385" fmla="*/ 4991 w 10000"/>
              <a:gd name="connsiteY15-3386" fmla="*/ 9679 h 10000"/>
              <a:gd name="connsiteX16-3387" fmla="*/ 4713 w 10000"/>
              <a:gd name="connsiteY16-3388" fmla="*/ 9572 h 10000"/>
              <a:gd name="connsiteX17-3389" fmla="*/ 4418 w 10000"/>
              <a:gd name="connsiteY17-3390" fmla="*/ 9358 h 10000"/>
              <a:gd name="connsiteX18-3391" fmla="*/ 4122 w 10000"/>
              <a:gd name="connsiteY18-3392" fmla="*/ 9144 h 10000"/>
              <a:gd name="connsiteX19-3393" fmla="*/ 3826 w 10000"/>
              <a:gd name="connsiteY19-3394" fmla="*/ 8944 h 10000"/>
              <a:gd name="connsiteX20-3395" fmla="*/ 3678 w 10000"/>
              <a:gd name="connsiteY20-3396" fmla="*/ 8623 h 10000"/>
              <a:gd name="connsiteX21-3397" fmla="*/ 3530 w 10000"/>
              <a:gd name="connsiteY21-3398" fmla="*/ 8302 h 10000"/>
              <a:gd name="connsiteX22-3399" fmla="*/ 3383 w 10000"/>
              <a:gd name="connsiteY22-3400" fmla="*/ 7981 h 10000"/>
              <a:gd name="connsiteX23-3401" fmla="*/ 3235 w 10000"/>
              <a:gd name="connsiteY23-3402" fmla="*/ 7553 h 10000"/>
              <a:gd name="connsiteX24-3403" fmla="*/ 3087 w 10000"/>
              <a:gd name="connsiteY24-3404" fmla="*/ 7233 h 10000"/>
              <a:gd name="connsiteX25-3405" fmla="*/ 3087 w 10000"/>
              <a:gd name="connsiteY25-3406" fmla="*/ 6805 h 10000"/>
              <a:gd name="connsiteX26-3407" fmla="*/ 3087 w 10000"/>
              <a:gd name="connsiteY26-3408" fmla="*/ 6283 h 10000"/>
              <a:gd name="connsiteX27-3409" fmla="*/ 3087 w 10000"/>
              <a:gd name="connsiteY27-3410" fmla="*/ 5749 h 10000"/>
              <a:gd name="connsiteX28-3411" fmla="*/ 3087 w 10000"/>
              <a:gd name="connsiteY28-3412" fmla="*/ 5321 h 10000"/>
              <a:gd name="connsiteX29-3413" fmla="*/ 3087 w 10000"/>
              <a:gd name="connsiteY29-3414" fmla="*/ 4679 h 10000"/>
              <a:gd name="connsiteX30-3415" fmla="*/ 3235 w 10000"/>
              <a:gd name="connsiteY30-3416" fmla="*/ 4144 h 10000"/>
              <a:gd name="connsiteX31-3417" fmla="*/ 3383 w 10000"/>
              <a:gd name="connsiteY31-3418" fmla="*/ 3516 h 10000"/>
              <a:gd name="connsiteX32-3419" fmla="*/ 3383 w 10000"/>
              <a:gd name="connsiteY32-3420" fmla="*/ 2981 h 10000"/>
              <a:gd name="connsiteX33-3421" fmla="*/ 3530 w 10000"/>
              <a:gd name="connsiteY33-3422" fmla="*/ 2447 h 10000"/>
              <a:gd name="connsiteX34-3423" fmla="*/ 3530 w 10000"/>
              <a:gd name="connsiteY34-3424" fmla="*/ 2019 h 10000"/>
              <a:gd name="connsiteX35-3425" fmla="*/ 3678 w 10000"/>
              <a:gd name="connsiteY35-3426" fmla="*/ 1591 h 10000"/>
              <a:gd name="connsiteX36-3427" fmla="*/ 3678 w 10000"/>
              <a:gd name="connsiteY36-3428" fmla="*/ 1283 h 10000"/>
              <a:gd name="connsiteX37-3429" fmla="*/ 3678 w 10000"/>
              <a:gd name="connsiteY37-3430" fmla="*/ 1176 h 10000"/>
              <a:gd name="connsiteX38-3431" fmla="*/ 3678 w 10000"/>
              <a:gd name="connsiteY38-3432" fmla="*/ 1070 h 10000"/>
              <a:gd name="connsiteX39-3433" fmla="*/ 3678 w 10000"/>
              <a:gd name="connsiteY39-3434" fmla="*/ 963 h 10000"/>
              <a:gd name="connsiteX40-3435" fmla="*/ 3678 w 10000"/>
              <a:gd name="connsiteY40-3436" fmla="*/ 963 h 10000"/>
              <a:gd name="connsiteX41-3437" fmla="*/ 3678 w 10000"/>
              <a:gd name="connsiteY41-3438" fmla="*/ 963 h 10000"/>
              <a:gd name="connsiteX42-3439" fmla="*/ 3530 w 10000"/>
              <a:gd name="connsiteY42-3440" fmla="*/ 963 h 10000"/>
              <a:gd name="connsiteX43-3441" fmla="*/ 3383 w 10000"/>
              <a:gd name="connsiteY43-3442" fmla="*/ 963 h 10000"/>
              <a:gd name="connsiteX44-3443" fmla="*/ 3235 w 10000"/>
              <a:gd name="connsiteY44-3444" fmla="*/ 963 h 10000"/>
              <a:gd name="connsiteX45-3445" fmla="*/ 3087 w 10000"/>
              <a:gd name="connsiteY45-3446" fmla="*/ 963 h 10000"/>
              <a:gd name="connsiteX46-3447" fmla="*/ 2791 w 10000"/>
              <a:gd name="connsiteY46-3448" fmla="*/ 1070 h 10000"/>
              <a:gd name="connsiteX47-3449" fmla="*/ 2643 w 10000"/>
              <a:gd name="connsiteY47-3450" fmla="*/ 1070 h 10000"/>
              <a:gd name="connsiteX48-3451" fmla="*/ 2348 w 10000"/>
              <a:gd name="connsiteY48-3452" fmla="*/ 1176 h 10000"/>
              <a:gd name="connsiteX49-3453" fmla="*/ 1608 w 10000"/>
              <a:gd name="connsiteY49-3454" fmla="*/ 1283 h 10000"/>
              <a:gd name="connsiteX50-3455" fmla="*/ 1035 w 10000"/>
              <a:gd name="connsiteY50-3456" fmla="*/ 1283 h 10000"/>
              <a:gd name="connsiteX51-3457" fmla="*/ 444 w 10000"/>
              <a:gd name="connsiteY51-3458" fmla="*/ 1377 h 10000"/>
              <a:gd name="connsiteX52-3459" fmla="*/ 0 w 10000"/>
              <a:gd name="connsiteY52-3460" fmla="*/ 1377 h 10000"/>
              <a:gd name="connsiteX53-3461" fmla="*/ 0 w 10000"/>
              <a:gd name="connsiteY53-3462" fmla="*/ 963 h 10000"/>
              <a:gd name="connsiteX54-3463" fmla="*/ 444 w 10000"/>
              <a:gd name="connsiteY54-3464" fmla="*/ 963 h 10000"/>
              <a:gd name="connsiteX55-3465" fmla="*/ 1035 w 10000"/>
              <a:gd name="connsiteY55-3466" fmla="*/ 856 h 10000"/>
              <a:gd name="connsiteX56-3467" fmla="*/ 1608 w 10000"/>
              <a:gd name="connsiteY56-3468" fmla="*/ 856 h 10000"/>
              <a:gd name="connsiteX57-3469" fmla="*/ 2200 w 10000"/>
              <a:gd name="connsiteY57-3470" fmla="*/ 749 h 10000"/>
              <a:gd name="connsiteX58-3471" fmla="*/ 2643 w 10000"/>
              <a:gd name="connsiteY58-3472" fmla="*/ 535 h 10000"/>
              <a:gd name="connsiteX59-3473" fmla="*/ 3087 w 10000"/>
              <a:gd name="connsiteY59-3474" fmla="*/ 535 h 10000"/>
              <a:gd name="connsiteX60-3475" fmla="*/ 3383 w 10000"/>
              <a:gd name="connsiteY60-3476" fmla="*/ 428 h 10000"/>
              <a:gd name="connsiteX61-3477" fmla="*/ 3530 w 10000"/>
              <a:gd name="connsiteY61-3478" fmla="*/ 214 h 10000"/>
              <a:gd name="connsiteX62-3479" fmla="*/ 3678 w 10000"/>
              <a:gd name="connsiteY62-3480" fmla="*/ 214 h 10000"/>
              <a:gd name="connsiteX63-3481" fmla="*/ 3826 w 10000"/>
              <a:gd name="connsiteY63-3482" fmla="*/ 107 h 10000"/>
              <a:gd name="connsiteX64-3483" fmla="*/ 3974 w 10000"/>
              <a:gd name="connsiteY64-3484" fmla="*/ 107 h 10000"/>
              <a:gd name="connsiteX65-3485" fmla="*/ 3974 w 10000"/>
              <a:gd name="connsiteY65-3486" fmla="*/ 0 h 10000"/>
              <a:gd name="connsiteX66-3487" fmla="*/ 4122 w 10000"/>
              <a:gd name="connsiteY66-3488" fmla="*/ 107 h 10000"/>
              <a:gd name="connsiteX67-3489" fmla="*/ 4270 w 10000"/>
              <a:gd name="connsiteY67-3490" fmla="*/ 107 h 10000"/>
              <a:gd name="connsiteX68-3491" fmla="*/ 4566 w 10000"/>
              <a:gd name="connsiteY68-3492" fmla="*/ 214 h 10000"/>
              <a:gd name="connsiteX69-3493" fmla="*/ 4861 w 10000"/>
              <a:gd name="connsiteY69-3494" fmla="*/ 428 h 10000"/>
              <a:gd name="connsiteX70-3495" fmla="*/ 4991 w 10000"/>
              <a:gd name="connsiteY70-3496" fmla="*/ 535 h 10000"/>
              <a:gd name="connsiteX71-3497" fmla="*/ 5287 w 10000"/>
              <a:gd name="connsiteY71-3498" fmla="*/ 749 h 10000"/>
              <a:gd name="connsiteX72-3499" fmla="*/ 5287 w 10000"/>
              <a:gd name="connsiteY72-3500" fmla="*/ 856 h 10000"/>
              <a:gd name="connsiteX73-3501" fmla="*/ 5434 w 10000"/>
              <a:gd name="connsiteY73-3502" fmla="*/ 963 h 10000"/>
              <a:gd name="connsiteX74-3503" fmla="*/ 5287 w 10000"/>
              <a:gd name="connsiteY74-3504" fmla="*/ 1070 h 10000"/>
              <a:gd name="connsiteX75-3505" fmla="*/ 5139 w 10000"/>
              <a:gd name="connsiteY75-3506" fmla="*/ 1176 h 10000"/>
              <a:gd name="connsiteX76-3507" fmla="*/ 4991 w 10000"/>
              <a:gd name="connsiteY76-3508" fmla="*/ 1176 h 10000"/>
              <a:gd name="connsiteX77-3509" fmla="*/ 4861 w 10000"/>
              <a:gd name="connsiteY77-3510" fmla="*/ 1283 h 10000"/>
              <a:gd name="connsiteX78-3511" fmla="*/ 4713 w 10000"/>
              <a:gd name="connsiteY78-3512" fmla="*/ 1591 h 10000"/>
              <a:gd name="connsiteX79-3513" fmla="*/ 4566 w 10000"/>
              <a:gd name="connsiteY79-3514" fmla="*/ 1805 h 10000"/>
              <a:gd name="connsiteX80-3515" fmla="*/ 4566 w 10000"/>
              <a:gd name="connsiteY80-3516" fmla="*/ 2126 h 10000"/>
              <a:gd name="connsiteX81-3517" fmla="*/ 4418 w 10000"/>
              <a:gd name="connsiteY81-3518" fmla="*/ 2447 h 10000"/>
              <a:gd name="connsiteX82-3519" fmla="*/ 4270 w 10000"/>
              <a:gd name="connsiteY82-3520" fmla="*/ 2767 h 10000"/>
              <a:gd name="connsiteX83-3521" fmla="*/ 4270 w 10000"/>
              <a:gd name="connsiteY83-3522" fmla="*/ 3302 h 10000"/>
              <a:gd name="connsiteX84-3523" fmla="*/ 4122 w 10000"/>
              <a:gd name="connsiteY84-3524" fmla="*/ 3730 h 10000"/>
              <a:gd name="connsiteX85-3525" fmla="*/ 3974 w 10000"/>
              <a:gd name="connsiteY85-3526" fmla="*/ 4144 h 10000"/>
              <a:gd name="connsiteX86-3527" fmla="*/ 3974 w 10000"/>
              <a:gd name="connsiteY86-3528" fmla="*/ 4572 h 10000"/>
              <a:gd name="connsiteX87-3529" fmla="*/ 3826 w 10000"/>
              <a:gd name="connsiteY87-3530" fmla="*/ 4893 h 10000"/>
              <a:gd name="connsiteX88-3531" fmla="*/ 3826 w 10000"/>
              <a:gd name="connsiteY88-3532" fmla="*/ 5214 h 10000"/>
              <a:gd name="connsiteX89-3533" fmla="*/ 3826 w 10000"/>
              <a:gd name="connsiteY89-3534" fmla="*/ 5535 h 10000"/>
              <a:gd name="connsiteX90-3535" fmla="*/ 3826 w 10000"/>
              <a:gd name="connsiteY90-3536" fmla="*/ 5749 h 10000"/>
              <a:gd name="connsiteX91-3537" fmla="*/ 3826 w 10000"/>
              <a:gd name="connsiteY91-3538" fmla="*/ 5963 h 10000"/>
              <a:gd name="connsiteX92-3539" fmla="*/ 3826 w 10000"/>
              <a:gd name="connsiteY92-3540" fmla="*/ 6698 h 10000"/>
              <a:gd name="connsiteX93-3541" fmla="*/ 3974 w 10000"/>
              <a:gd name="connsiteY93-3542" fmla="*/ 7126 h 10000"/>
              <a:gd name="connsiteX94-3543" fmla="*/ 3974 w 10000"/>
              <a:gd name="connsiteY94-3544" fmla="*/ 7447 h 10000"/>
              <a:gd name="connsiteX95-3545" fmla="*/ 4122 w 10000"/>
              <a:gd name="connsiteY95-3546" fmla="*/ 7874 h 10000"/>
              <a:gd name="connsiteX96-3547" fmla="*/ 4418 w 10000"/>
              <a:gd name="connsiteY96-3548" fmla="*/ 8088 h 10000"/>
              <a:gd name="connsiteX97-3549" fmla="*/ 4566 w 10000"/>
              <a:gd name="connsiteY97-3550" fmla="*/ 8409 h 10000"/>
              <a:gd name="connsiteX98-3551" fmla="*/ 4861 w 10000"/>
              <a:gd name="connsiteY98-3552" fmla="*/ 8623 h 10000"/>
              <a:gd name="connsiteX99-3553" fmla="*/ 5139 w 10000"/>
              <a:gd name="connsiteY99-3554" fmla="*/ 8730 h 10000"/>
              <a:gd name="connsiteX100-3555" fmla="*/ 5434 w 10000"/>
              <a:gd name="connsiteY100-3556" fmla="*/ 8837 h 10000"/>
              <a:gd name="connsiteX101-3557" fmla="*/ 5878 w 10000"/>
              <a:gd name="connsiteY101-3558" fmla="*/ 8944 h 10000"/>
              <a:gd name="connsiteX102-3559" fmla="*/ 6470 w 10000"/>
              <a:gd name="connsiteY102-3560" fmla="*/ 8944 h 10000"/>
              <a:gd name="connsiteX103-3561" fmla="*/ 7061 w 10000"/>
              <a:gd name="connsiteY103-3562" fmla="*/ 8944 h 10000"/>
              <a:gd name="connsiteX104-3563" fmla="*/ 7505 w 10000"/>
              <a:gd name="connsiteY104-3564" fmla="*/ 8944 h 10000"/>
              <a:gd name="connsiteX105-3565" fmla="*/ 7800 w 10000"/>
              <a:gd name="connsiteY105-3566" fmla="*/ 8837 h 10000"/>
              <a:gd name="connsiteX106-3567" fmla="*/ 8096 w 10000"/>
              <a:gd name="connsiteY106-3568" fmla="*/ 8730 h 10000"/>
              <a:gd name="connsiteX107-3569" fmla="*/ 8244 w 10000"/>
              <a:gd name="connsiteY107-3570" fmla="*/ 8730 h 10000"/>
              <a:gd name="connsiteX108-3571" fmla="*/ 8392 w 10000"/>
              <a:gd name="connsiteY108-3572" fmla="*/ 8623 h 10000"/>
              <a:gd name="connsiteX109-3573" fmla="*/ 8521 w 10000"/>
              <a:gd name="connsiteY109-3574" fmla="*/ 8516 h 10000"/>
              <a:gd name="connsiteX110-3575" fmla="*/ 8669 w 10000"/>
              <a:gd name="connsiteY110-3576" fmla="*/ 8302 h 10000"/>
              <a:gd name="connsiteX111-3577" fmla="*/ 8817 w 10000"/>
              <a:gd name="connsiteY111-3578" fmla="*/ 8195 h 10000"/>
              <a:gd name="connsiteX112-3579" fmla="*/ 9113 w 10000"/>
              <a:gd name="connsiteY112-3580" fmla="*/ 6912 h 10000"/>
              <a:gd name="connsiteX113-3581" fmla="*/ 9261 w 10000"/>
              <a:gd name="connsiteY113-3582" fmla="*/ 6390 h 10000"/>
              <a:gd name="connsiteX114-3583" fmla="*/ 9556 w 10000"/>
              <a:gd name="connsiteY114-3584" fmla="*/ 6805 h 10000"/>
              <a:gd name="connsiteX115-3585" fmla="*/ 9556 w 10000"/>
              <a:gd name="connsiteY115-3586" fmla="*/ 7019 h 10000"/>
              <a:gd name="connsiteX116-3587" fmla="*/ 9704 w 10000"/>
              <a:gd name="connsiteY116-3588" fmla="*/ 7233 h 10000"/>
              <a:gd name="connsiteX117-3589" fmla="*/ 9704 w 10000"/>
              <a:gd name="connsiteY117-3590" fmla="*/ 7767 h 10000"/>
              <a:gd name="connsiteX118-3591" fmla="*/ 9704 w 10000"/>
              <a:gd name="connsiteY118-3592" fmla="*/ 8195 h 10000"/>
              <a:gd name="connsiteX119-3593" fmla="*/ 9852 w 10000"/>
              <a:gd name="connsiteY119-3594" fmla="*/ 8516 h 10000"/>
              <a:gd name="connsiteX120-3595" fmla="*/ 10000 w 10000"/>
              <a:gd name="connsiteY120-3596" fmla="*/ 8837 h 10000"/>
              <a:gd name="connsiteX121-3597" fmla="*/ 10000 w 10000"/>
              <a:gd name="connsiteY121-3598" fmla="*/ 8837 h 10000"/>
              <a:gd name="connsiteX0-3599" fmla="*/ 10000 w 10000"/>
              <a:gd name="connsiteY0-3600" fmla="*/ 8837 h 10000"/>
              <a:gd name="connsiteX1-3601" fmla="*/ 10000 w 10000"/>
              <a:gd name="connsiteY1-3602" fmla="*/ 9037 h 10000"/>
              <a:gd name="connsiteX2-3603" fmla="*/ 10000 w 10000"/>
              <a:gd name="connsiteY2-3604" fmla="*/ 9144 h 10000"/>
              <a:gd name="connsiteX3-3605" fmla="*/ 9852 w 10000"/>
              <a:gd name="connsiteY3-3606" fmla="*/ 9358 h 10000"/>
              <a:gd name="connsiteX4-3607" fmla="*/ 9556 w 10000"/>
              <a:gd name="connsiteY4-3608" fmla="*/ 9465 h 10000"/>
              <a:gd name="connsiteX5-3609" fmla="*/ 9261 w 10000"/>
              <a:gd name="connsiteY5-3610" fmla="*/ 9572 h 10000"/>
              <a:gd name="connsiteX6-3611" fmla="*/ 8817 w 10000"/>
              <a:gd name="connsiteY6-3612" fmla="*/ 9679 h 10000"/>
              <a:gd name="connsiteX7-3613" fmla="*/ 8392 w 10000"/>
              <a:gd name="connsiteY7-3614" fmla="*/ 9786 h 10000"/>
              <a:gd name="connsiteX8-3615" fmla="*/ 8096 w 10000"/>
              <a:gd name="connsiteY8-3616" fmla="*/ 9893 h 10000"/>
              <a:gd name="connsiteX9-3617" fmla="*/ 7652 w 10000"/>
              <a:gd name="connsiteY9-3618" fmla="*/ 10000 h 10000"/>
              <a:gd name="connsiteX10-3619" fmla="*/ 7209 w 10000"/>
              <a:gd name="connsiteY10-3620" fmla="*/ 10000 h 10000"/>
              <a:gd name="connsiteX11-3621" fmla="*/ 6913 w 10000"/>
              <a:gd name="connsiteY11-3622" fmla="*/ 10000 h 10000"/>
              <a:gd name="connsiteX12-3623" fmla="*/ 6617 w 10000"/>
              <a:gd name="connsiteY12-3624" fmla="*/ 10000 h 10000"/>
              <a:gd name="connsiteX13-3625" fmla="*/ 6026 w 10000"/>
              <a:gd name="connsiteY13-3626" fmla="*/ 9893 h 10000"/>
              <a:gd name="connsiteX14-3627" fmla="*/ 5434 w 10000"/>
              <a:gd name="connsiteY14-3628" fmla="*/ 9786 h 10000"/>
              <a:gd name="connsiteX15-3629" fmla="*/ 4991 w 10000"/>
              <a:gd name="connsiteY15-3630" fmla="*/ 9679 h 10000"/>
              <a:gd name="connsiteX16-3631" fmla="*/ 4713 w 10000"/>
              <a:gd name="connsiteY16-3632" fmla="*/ 9572 h 10000"/>
              <a:gd name="connsiteX17-3633" fmla="*/ 4418 w 10000"/>
              <a:gd name="connsiteY17-3634" fmla="*/ 9358 h 10000"/>
              <a:gd name="connsiteX18-3635" fmla="*/ 4122 w 10000"/>
              <a:gd name="connsiteY18-3636" fmla="*/ 9144 h 10000"/>
              <a:gd name="connsiteX19-3637" fmla="*/ 3826 w 10000"/>
              <a:gd name="connsiteY19-3638" fmla="*/ 8944 h 10000"/>
              <a:gd name="connsiteX20-3639" fmla="*/ 3678 w 10000"/>
              <a:gd name="connsiteY20-3640" fmla="*/ 8623 h 10000"/>
              <a:gd name="connsiteX21-3641" fmla="*/ 3530 w 10000"/>
              <a:gd name="connsiteY21-3642" fmla="*/ 8302 h 10000"/>
              <a:gd name="connsiteX22-3643" fmla="*/ 3383 w 10000"/>
              <a:gd name="connsiteY22-3644" fmla="*/ 7981 h 10000"/>
              <a:gd name="connsiteX23-3645" fmla="*/ 3235 w 10000"/>
              <a:gd name="connsiteY23-3646" fmla="*/ 7553 h 10000"/>
              <a:gd name="connsiteX24-3647" fmla="*/ 3087 w 10000"/>
              <a:gd name="connsiteY24-3648" fmla="*/ 7233 h 10000"/>
              <a:gd name="connsiteX25-3649" fmla="*/ 3087 w 10000"/>
              <a:gd name="connsiteY25-3650" fmla="*/ 6805 h 10000"/>
              <a:gd name="connsiteX26-3651" fmla="*/ 3087 w 10000"/>
              <a:gd name="connsiteY26-3652" fmla="*/ 6283 h 10000"/>
              <a:gd name="connsiteX27-3653" fmla="*/ 3087 w 10000"/>
              <a:gd name="connsiteY27-3654" fmla="*/ 5749 h 10000"/>
              <a:gd name="connsiteX28-3655" fmla="*/ 3087 w 10000"/>
              <a:gd name="connsiteY28-3656" fmla="*/ 5321 h 10000"/>
              <a:gd name="connsiteX29-3657" fmla="*/ 3087 w 10000"/>
              <a:gd name="connsiteY29-3658" fmla="*/ 4679 h 10000"/>
              <a:gd name="connsiteX30-3659" fmla="*/ 3235 w 10000"/>
              <a:gd name="connsiteY30-3660" fmla="*/ 4144 h 10000"/>
              <a:gd name="connsiteX31-3661" fmla="*/ 3383 w 10000"/>
              <a:gd name="connsiteY31-3662" fmla="*/ 3516 h 10000"/>
              <a:gd name="connsiteX32-3663" fmla="*/ 3383 w 10000"/>
              <a:gd name="connsiteY32-3664" fmla="*/ 2981 h 10000"/>
              <a:gd name="connsiteX33-3665" fmla="*/ 3530 w 10000"/>
              <a:gd name="connsiteY33-3666" fmla="*/ 2447 h 10000"/>
              <a:gd name="connsiteX34-3667" fmla="*/ 3530 w 10000"/>
              <a:gd name="connsiteY34-3668" fmla="*/ 2019 h 10000"/>
              <a:gd name="connsiteX35-3669" fmla="*/ 3678 w 10000"/>
              <a:gd name="connsiteY35-3670" fmla="*/ 1591 h 10000"/>
              <a:gd name="connsiteX36-3671" fmla="*/ 3678 w 10000"/>
              <a:gd name="connsiteY36-3672" fmla="*/ 1283 h 10000"/>
              <a:gd name="connsiteX37-3673" fmla="*/ 3678 w 10000"/>
              <a:gd name="connsiteY37-3674" fmla="*/ 1176 h 10000"/>
              <a:gd name="connsiteX38-3675" fmla="*/ 3678 w 10000"/>
              <a:gd name="connsiteY38-3676" fmla="*/ 1070 h 10000"/>
              <a:gd name="connsiteX39-3677" fmla="*/ 3678 w 10000"/>
              <a:gd name="connsiteY39-3678" fmla="*/ 963 h 10000"/>
              <a:gd name="connsiteX40-3679" fmla="*/ 3678 w 10000"/>
              <a:gd name="connsiteY40-3680" fmla="*/ 963 h 10000"/>
              <a:gd name="connsiteX41-3681" fmla="*/ 3678 w 10000"/>
              <a:gd name="connsiteY41-3682" fmla="*/ 963 h 10000"/>
              <a:gd name="connsiteX42-3683" fmla="*/ 3530 w 10000"/>
              <a:gd name="connsiteY42-3684" fmla="*/ 963 h 10000"/>
              <a:gd name="connsiteX43-3685" fmla="*/ 3383 w 10000"/>
              <a:gd name="connsiteY43-3686" fmla="*/ 963 h 10000"/>
              <a:gd name="connsiteX44-3687" fmla="*/ 3235 w 10000"/>
              <a:gd name="connsiteY44-3688" fmla="*/ 963 h 10000"/>
              <a:gd name="connsiteX45-3689" fmla="*/ 3087 w 10000"/>
              <a:gd name="connsiteY45-3690" fmla="*/ 963 h 10000"/>
              <a:gd name="connsiteX46-3691" fmla="*/ 2791 w 10000"/>
              <a:gd name="connsiteY46-3692" fmla="*/ 1070 h 10000"/>
              <a:gd name="connsiteX47-3693" fmla="*/ 2643 w 10000"/>
              <a:gd name="connsiteY47-3694" fmla="*/ 1070 h 10000"/>
              <a:gd name="connsiteX48-3695" fmla="*/ 2348 w 10000"/>
              <a:gd name="connsiteY48-3696" fmla="*/ 1176 h 10000"/>
              <a:gd name="connsiteX49-3697" fmla="*/ 1608 w 10000"/>
              <a:gd name="connsiteY49-3698" fmla="*/ 1283 h 10000"/>
              <a:gd name="connsiteX50-3699" fmla="*/ 1035 w 10000"/>
              <a:gd name="connsiteY50-3700" fmla="*/ 1283 h 10000"/>
              <a:gd name="connsiteX51-3701" fmla="*/ 444 w 10000"/>
              <a:gd name="connsiteY51-3702" fmla="*/ 1377 h 10000"/>
              <a:gd name="connsiteX52-3703" fmla="*/ 0 w 10000"/>
              <a:gd name="connsiteY52-3704" fmla="*/ 1377 h 10000"/>
              <a:gd name="connsiteX53-3705" fmla="*/ 0 w 10000"/>
              <a:gd name="connsiteY53-3706" fmla="*/ 963 h 10000"/>
              <a:gd name="connsiteX54-3707" fmla="*/ 444 w 10000"/>
              <a:gd name="connsiteY54-3708" fmla="*/ 963 h 10000"/>
              <a:gd name="connsiteX55-3709" fmla="*/ 1035 w 10000"/>
              <a:gd name="connsiteY55-3710" fmla="*/ 856 h 10000"/>
              <a:gd name="connsiteX56-3711" fmla="*/ 1608 w 10000"/>
              <a:gd name="connsiteY56-3712" fmla="*/ 856 h 10000"/>
              <a:gd name="connsiteX57-3713" fmla="*/ 2200 w 10000"/>
              <a:gd name="connsiteY57-3714" fmla="*/ 749 h 10000"/>
              <a:gd name="connsiteX58-3715" fmla="*/ 2643 w 10000"/>
              <a:gd name="connsiteY58-3716" fmla="*/ 535 h 10000"/>
              <a:gd name="connsiteX59-3717" fmla="*/ 3087 w 10000"/>
              <a:gd name="connsiteY59-3718" fmla="*/ 535 h 10000"/>
              <a:gd name="connsiteX60-3719" fmla="*/ 3383 w 10000"/>
              <a:gd name="connsiteY60-3720" fmla="*/ 428 h 10000"/>
              <a:gd name="connsiteX61-3721" fmla="*/ 3530 w 10000"/>
              <a:gd name="connsiteY61-3722" fmla="*/ 214 h 10000"/>
              <a:gd name="connsiteX62-3723" fmla="*/ 3678 w 10000"/>
              <a:gd name="connsiteY62-3724" fmla="*/ 214 h 10000"/>
              <a:gd name="connsiteX63-3725" fmla="*/ 3826 w 10000"/>
              <a:gd name="connsiteY63-3726" fmla="*/ 107 h 10000"/>
              <a:gd name="connsiteX64-3727" fmla="*/ 3974 w 10000"/>
              <a:gd name="connsiteY64-3728" fmla="*/ 107 h 10000"/>
              <a:gd name="connsiteX65-3729" fmla="*/ 3974 w 10000"/>
              <a:gd name="connsiteY65-3730" fmla="*/ 0 h 10000"/>
              <a:gd name="connsiteX66-3731" fmla="*/ 4122 w 10000"/>
              <a:gd name="connsiteY66-3732" fmla="*/ 107 h 10000"/>
              <a:gd name="connsiteX67-3733" fmla="*/ 4270 w 10000"/>
              <a:gd name="connsiteY67-3734" fmla="*/ 107 h 10000"/>
              <a:gd name="connsiteX68-3735" fmla="*/ 4566 w 10000"/>
              <a:gd name="connsiteY68-3736" fmla="*/ 214 h 10000"/>
              <a:gd name="connsiteX69-3737" fmla="*/ 4861 w 10000"/>
              <a:gd name="connsiteY69-3738" fmla="*/ 428 h 10000"/>
              <a:gd name="connsiteX70-3739" fmla="*/ 4991 w 10000"/>
              <a:gd name="connsiteY70-3740" fmla="*/ 535 h 10000"/>
              <a:gd name="connsiteX71-3741" fmla="*/ 5287 w 10000"/>
              <a:gd name="connsiteY71-3742" fmla="*/ 749 h 10000"/>
              <a:gd name="connsiteX72-3743" fmla="*/ 5287 w 10000"/>
              <a:gd name="connsiteY72-3744" fmla="*/ 856 h 10000"/>
              <a:gd name="connsiteX73-3745" fmla="*/ 5434 w 10000"/>
              <a:gd name="connsiteY73-3746" fmla="*/ 963 h 10000"/>
              <a:gd name="connsiteX74-3747" fmla="*/ 5287 w 10000"/>
              <a:gd name="connsiteY74-3748" fmla="*/ 1070 h 10000"/>
              <a:gd name="connsiteX75-3749" fmla="*/ 5139 w 10000"/>
              <a:gd name="connsiteY75-3750" fmla="*/ 1176 h 10000"/>
              <a:gd name="connsiteX76-3751" fmla="*/ 4991 w 10000"/>
              <a:gd name="connsiteY76-3752" fmla="*/ 1176 h 10000"/>
              <a:gd name="connsiteX77-3753" fmla="*/ 4861 w 10000"/>
              <a:gd name="connsiteY77-3754" fmla="*/ 1283 h 10000"/>
              <a:gd name="connsiteX78-3755" fmla="*/ 4713 w 10000"/>
              <a:gd name="connsiteY78-3756" fmla="*/ 1591 h 10000"/>
              <a:gd name="connsiteX79-3757" fmla="*/ 4566 w 10000"/>
              <a:gd name="connsiteY79-3758" fmla="*/ 1805 h 10000"/>
              <a:gd name="connsiteX80-3759" fmla="*/ 4566 w 10000"/>
              <a:gd name="connsiteY80-3760" fmla="*/ 2126 h 10000"/>
              <a:gd name="connsiteX81-3761" fmla="*/ 4418 w 10000"/>
              <a:gd name="connsiteY81-3762" fmla="*/ 2447 h 10000"/>
              <a:gd name="connsiteX82-3763" fmla="*/ 4270 w 10000"/>
              <a:gd name="connsiteY82-3764" fmla="*/ 2767 h 10000"/>
              <a:gd name="connsiteX83-3765" fmla="*/ 4270 w 10000"/>
              <a:gd name="connsiteY83-3766" fmla="*/ 3302 h 10000"/>
              <a:gd name="connsiteX84-3767" fmla="*/ 4122 w 10000"/>
              <a:gd name="connsiteY84-3768" fmla="*/ 3730 h 10000"/>
              <a:gd name="connsiteX85-3769" fmla="*/ 3974 w 10000"/>
              <a:gd name="connsiteY85-3770" fmla="*/ 4144 h 10000"/>
              <a:gd name="connsiteX86-3771" fmla="*/ 3974 w 10000"/>
              <a:gd name="connsiteY86-3772" fmla="*/ 4572 h 10000"/>
              <a:gd name="connsiteX87-3773" fmla="*/ 3826 w 10000"/>
              <a:gd name="connsiteY87-3774" fmla="*/ 4893 h 10000"/>
              <a:gd name="connsiteX88-3775" fmla="*/ 3826 w 10000"/>
              <a:gd name="connsiteY88-3776" fmla="*/ 5214 h 10000"/>
              <a:gd name="connsiteX89-3777" fmla="*/ 3826 w 10000"/>
              <a:gd name="connsiteY89-3778" fmla="*/ 5535 h 10000"/>
              <a:gd name="connsiteX90-3779" fmla="*/ 3826 w 10000"/>
              <a:gd name="connsiteY90-3780" fmla="*/ 5749 h 10000"/>
              <a:gd name="connsiteX91-3781" fmla="*/ 3826 w 10000"/>
              <a:gd name="connsiteY91-3782" fmla="*/ 5963 h 10000"/>
              <a:gd name="connsiteX92-3783" fmla="*/ 3826 w 10000"/>
              <a:gd name="connsiteY92-3784" fmla="*/ 6698 h 10000"/>
              <a:gd name="connsiteX93-3785" fmla="*/ 3974 w 10000"/>
              <a:gd name="connsiteY93-3786" fmla="*/ 7126 h 10000"/>
              <a:gd name="connsiteX94-3787" fmla="*/ 3974 w 10000"/>
              <a:gd name="connsiteY94-3788" fmla="*/ 7447 h 10000"/>
              <a:gd name="connsiteX95-3789" fmla="*/ 4122 w 10000"/>
              <a:gd name="connsiteY95-3790" fmla="*/ 7874 h 10000"/>
              <a:gd name="connsiteX96-3791" fmla="*/ 4418 w 10000"/>
              <a:gd name="connsiteY96-3792" fmla="*/ 8088 h 10000"/>
              <a:gd name="connsiteX97-3793" fmla="*/ 4566 w 10000"/>
              <a:gd name="connsiteY97-3794" fmla="*/ 8409 h 10000"/>
              <a:gd name="connsiteX98-3795" fmla="*/ 4861 w 10000"/>
              <a:gd name="connsiteY98-3796" fmla="*/ 8623 h 10000"/>
              <a:gd name="connsiteX99-3797" fmla="*/ 5139 w 10000"/>
              <a:gd name="connsiteY99-3798" fmla="*/ 8730 h 10000"/>
              <a:gd name="connsiteX100-3799" fmla="*/ 5434 w 10000"/>
              <a:gd name="connsiteY100-3800" fmla="*/ 8837 h 10000"/>
              <a:gd name="connsiteX101-3801" fmla="*/ 5878 w 10000"/>
              <a:gd name="connsiteY101-3802" fmla="*/ 8944 h 10000"/>
              <a:gd name="connsiteX102-3803" fmla="*/ 6470 w 10000"/>
              <a:gd name="connsiteY102-3804" fmla="*/ 8944 h 10000"/>
              <a:gd name="connsiteX103-3805" fmla="*/ 7061 w 10000"/>
              <a:gd name="connsiteY103-3806" fmla="*/ 8944 h 10000"/>
              <a:gd name="connsiteX104-3807" fmla="*/ 7505 w 10000"/>
              <a:gd name="connsiteY104-3808" fmla="*/ 8944 h 10000"/>
              <a:gd name="connsiteX105-3809" fmla="*/ 7800 w 10000"/>
              <a:gd name="connsiteY105-3810" fmla="*/ 8837 h 10000"/>
              <a:gd name="connsiteX106-3811" fmla="*/ 8096 w 10000"/>
              <a:gd name="connsiteY106-3812" fmla="*/ 8730 h 10000"/>
              <a:gd name="connsiteX107-3813" fmla="*/ 8244 w 10000"/>
              <a:gd name="connsiteY107-3814" fmla="*/ 8730 h 10000"/>
              <a:gd name="connsiteX108-3815" fmla="*/ 8392 w 10000"/>
              <a:gd name="connsiteY108-3816" fmla="*/ 8623 h 10000"/>
              <a:gd name="connsiteX109-3817" fmla="*/ 8521 w 10000"/>
              <a:gd name="connsiteY109-3818" fmla="*/ 8516 h 10000"/>
              <a:gd name="connsiteX110-3819" fmla="*/ 8669 w 10000"/>
              <a:gd name="connsiteY110-3820" fmla="*/ 8302 h 10000"/>
              <a:gd name="connsiteX111-3821" fmla="*/ 8817 w 10000"/>
              <a:gd name="connsiteY111-3822" fmla="*/ 8195 h 10000"/>
              <a:gd name="connsiteX112-3823" fmla="*/ 9113 w 10000"/>
              <a:gd name="connsiteY112-3824" fmla="*/ 6912 h 10000"/>
              <a:gd name="connsiteX113-3825" fmla="*/ 9556 w 10000"/>
              <a:gd name="connsiteY113-3826" fmla="*/ 6805 h 10000"/>
              <a:gd name="connsiteX114-3827" fmla="*/ 9556 w 10000"/>
              <a:gd name="connsiteY114-3828" fmla="*/ 7019 h 10000"/>
              <a:gd name="connsiteX115-3829" fmla="*/ 9704 w 10000"/>
              <a:gd name="connsiteY115-3830" fmla="*/ 7233 h 10000"/>
              <a:gd name="connsiteX116-3831" fmla="*/ 9704 w 10000"/>
              <a:gd name="connsiteY116-3832" fmla="*/ 7767 h 10000"/>
              <a:gd name="connsiteX117-3833" fmla="*/ 9704 w 10000"/>
              <a:gd name="connsiteY117-3834" fmla="*/ 8195 h 10000"/>
              <a:gd name="connsiteX118-3835" fmla="*/ 9852 w 10000"/>
              <a:gd name="connsiteY118-3836" fmla="*/ 8516 h 10000"/>
              <a:gd name="connsiteX119-3837" fmla="*/ 10000 w 10000"/>
              <a:gd name="connsiteY119-3838" fmla="*/ 8837 h 10000"/>
              <a:gd name="connsiteX120-3839" fmla="*/ 10000 w 10000"/>
              <a:gd name="connsiteY120-3840" fmla="*/ 8837 h 10000"/>
              <a:gd name="connsiteX0-3841" fmla="*/ 10000 w 10000"/>
              <a:gd name="connsiteY0-3842" fmla="*/ 8837 h 10000"/>
              <a:gd name="connsiteX1-3843" fmla="*/ 10000 w 10000"/>
              <a:gd name="connsiteY1-3844" fmla="*/ 9037 h 10000"/>
              <a:gd name="connsiteX2-3845" fmla="*/ 10000 w 10000"/>
              <a:gd name="connsiteY2-3846" fmla="*/ 9144 h 10000"/>
              <a:gd name="connsiteX3-3847" fmla="*/ 9852 w 10000"/>
              <a:gd name="connsiteY3-3848" fmla="*/ 9358 h 10000"/>
              <a:gd name="connsiteX4-3849" fmla="*/ 9556 w 10000"/>
              <a:gd name="connsiteY4-3850" fmla="*/ 9465 h 10000"/>
              <a:gd name="connsiteX5-3851" fmla="*/ 9261 w 10000"/>
              <a:gd name="connsiteY5-3852" fmla="*/ 9572 h 10000"/>
              <a:gd name="connsiteX6-3853" fmla="*/ 8817 w 10000"/>
              <a:gd name="connsiteY6-3854" fmla="*/ 9679 h 10000"/>
              <a:gd name="connsiteX7-3855" fmla="*/ 8392 w 10000"/>
              <a:gd name="connsiteY7-3856" fmla="*/ 9786 h 10000"/>
              <a:gd name="connsiteX8-3857" fmla="*/ 8096 w 10000"/>
              <a:gd name="connsiteY8-3858" fmla="*/ 9893 h 10000"/>
              <a:gd name="connsiteX9-3859" fmla="*/ 7652 w 10000"/>
              <a:gd name="connsiteY9-3860" fmla="*/ 10000 h 10000"/>
              <a:gd name="connsiteX10-3861" fmla="*/ 7209 w 10000"/>
              <a:gd name="connsiteY10-3862" fmla="*/ 10000 h 10000"/>
              <a:gd name="connsiteX11-3863" fmla="*/ 6913 w 10000"/>
              <a:gd name="connsiteY11-3864" fmla="*/ 10000 h 10000"/>
              <a:gd name="connsiteX12-3865" fmla="*/ 6617 w 10000"/>
              <a:gd name="connsiteY12-3866" fmla="*/ 10000 h 10000"/>
              <a:gd name="connsiteX13-3867" fmla="*/ 6026 w 10000"/>
              <a:gd name="connsiteY13-3868" fmla="*/ 9893 h 10000"/>
              <a:gd name="connsiteX14-3869" fmla="*/ 5434 w 10000"/>
              <a:gd name="connsiteY14-3870" fmla="*/ 9786 h 10000"/>
              <a:gd name="connsiteX15-3871" fmla="*/ 4991 w 10000"/>
              <a:gd name="connsiteY15-3872" fmla="*/ 9679 h 10000"/>
              <a:gd name="connsiteX16-3873" fmla="*/ 4713 w 10000"/>
              <a:gd name="connsiteY16-3874" fmla="*/ 9572 h 10000"/>
              <a:gd name="connsiteX17-3875" fmla="*/ 4418 w 10000"/>
              <a:gd name="connsiteY17-3876" fmla="*/ 9358 h 10000"/>
              <a:gd name="connsiteX18-3877" fmla="*/ 4122 w 10000"/>
              <a:gd name="connsiteY18-3878" fmla="*/ 9144 h 10000"/>
              <a:gd name="connsiteX19-3879" fmla="*/ 3826 w 10000"/>
              <a:gd name="connsiteY19-3880" fmla="*/ 8944 h 10000"/>
              <a:gd name="connsiteX20-3881" fmla="*/ 3678 w 10000"/>
              <a:gd name="connsiteY20-3882" fmla="*/ 8623 h 10000"/>
              <a:gd name="connsiteX21-3883" fmla="*/ 3530 w 10000"/>
              <a:gd name="connsiteY21-3884" fmla="*/ 8302 h 10000"/>
              <a:gd name="connsiteX22-3885" fmla="*/ 3383 w 10000"/>
              <a:gd name="connsiteY22-3886" fmla="*/ 7981 h 10000"/>
              <a:gd name="connsiteX23-3887" fmla="*/ 3235 w 10000"/>
              <a:gd name="connsiteY23-3888" fmla="*/ 7553 h 10000"/>
              <a:gd name="connsiteX24-3889" fmla="*/ 3087 w 10000"/>
              <a:gd name="connsiteY24-3890" fmla="*/ 7233 h 10000"/>
              <a:gd name="connsiteX25-3891" fmla="*/ 3087 w 10000"/>
              <a:gd name="connsiteY25-3892" fmla="*/ 6805 h 10000"/>
              <a:gd name="connsiteX26-3893" fmla="*/ 3087 w 10000"/>
              <a:gd name="connsiteY26-3894" fmla="*/ 6283 h 10000"/>
              <a:gd name="connsiteX27-3895" fmla="*/ 3087 w 10000"/>
              <a:gd name="connsiteY27-3896" fmla="*/ 5749 h 10000"/>
              <a:gd name="connsiteX28-3897" fmla="*/ 3087 w 10000"/>
              <a:gd name="connsiteY28-3898" fmla="*/ 5321 h 10000"/>
              <a:gd name="connsiteX29-3899" fmla="*/ 3087 w 10000"/>
              <a:gd name="connsiteY29-3900" fmla="*/ 4679 h 10000"/>
              <a:gd name="connsiteX30-3901" fmla="*/ 3235 w 10000"/>
              <a:gd name="connsiteY30-3902" fmla="*/ 4144 h 10000"/>
              <a:gd name="connsiteX31-3903" fmla="*/ 3383 w 10000"/>
              <a:gd name="connsiteY31-3904" fmla="*/ 3516 h 10000"/>
              <a:gd name="connsiteX32-3905" fmla="*/ 3383 w 10000"/>
              <a:gd name="connsiteY32-3906" fmla="*/ 2981 h 10000"/>
              <a:gd name="connsiteX33-3907" fmla="*/ 3530 w 10000"/>
              <a:gd name="connsiteY33-3908" fmla="*/ 2447 h 10000"/>
              <a:gd name="connsiteX34-3909" fmla="*/ 3530 w 10000"/>
              <a:gd name="connsiteY34-3910" fmla="*/ 2019 h 10000"/>
              <a:gd name="connsiteX35-3911" fmla="*/ 3678 w 10000"/>
              <a:gd name="connsiteY35-3912" fmla="*/ 1591 h 10000"/>
              <a:gd name="connsiteX36-3913" fmla="*/ 3678 w 10000"/>
              <a:gd name="connsiteY36-3914" fmla="*/ 1283 h 10000"/>
              <a:gd name="connsiteX37-3915" fmla="*/ 3678 w 10000"/>
              <a:gd name="connsiteY37-3916" fmla="*/ 1176 h 10000"/>
              <a:gd name="connsiteX38-3917" fmla="*/ 3678 w 10000"/>
              <a:gd name="connsiteY38-3918" fmla="*/ 1070 h 10000"/>
              <a:gd name="connsiteX39-3919" fmla="*/ 3678 w 10000"/>
              <a:gd name="connsiteY39-3920" fmla="*/ 963 h 10000"/>
              <a:gd name="connsiteX40-3921" fmla="*/ 3678 w 10000"/>
              <a:gd name="connsiteY40-3922" fmla="*/ 963 h 10000"/>
              <a:gd name="connsiteX41-3923" fmla="*/ 3678 w 10000"/>
              <a:gd name="connsiteY41-3924" fmla="*/ 963 h 10000"/>
              <a:gd name="connsiteX42-3925" fmla="*/ 3530 w 10000"/>
              <a:gd name="connsiteY42-3926" fmla="*/ 963 h 10000"/>
              <a:gd name="connsiteX43-3927" fmla="*/ 3383 w 10000"/>
              <a:gd name="connsiteY43-3928" fmla="*/ 963 h 10000"/>
              <a:gd name="connsiteX44-3929" fmla="*/ 3235 w 10000"/>
              <a:gd name="connsiteY44-3930" fmla="*/ 963 h 10000"/>
              <a:gd name="connsiteX45-3931" fmla="*/ 3087 w 10000"/>
              <a:gd name="connsiteY45-3932" fmla="*/ 963 h 10000"/>
              <a:gd name="connsiteX46-3933" fmla="*/ 2791 w 10000"/>
              <a:gd name="connsiteY46-3934" fmla="*/ 1070 h 10000"/>
              <a:gd name="connsiteX47-3935" fmla="*/ 2643 w 10000"/>
              <a:gd name="connsiteY47-3936" fmla="*/ 1070 h 10000"/>
              <a:gd name="connsiteX48-3937" fmla="*/ 2348 w 10000"/>
              <a:gd name="connsiteY48-3938" fmla="*/ 1176 h 10000"/>
              <a:gd name="connsiteX49-3939" fmla="*/ 1608 w 10000"/>
              <a:gd name="connsiteY49-3940" fmla="*/ 1283 h 10000"/>
              <a:gd name="connsiteX50-3941" fmla="*/ 1035 w 10000"/>
              <a:gd name="connsiteY50-3942" fmla="*/ 1283 h 10000"/>
              <a:gd name="connsiteX51-3943" fmla="*/ 444 w 10000"/>
              <a:gd name="connsiteY51-3944" fmla="*/ 1377 h 10000"/>
              <a:gd name="connsiteX52-3945" fmla="*/ 0 w 10000"/>
              <a:gd name="connsiteY52-3946" fmla="*/ 1377 h 10000"/>
              <a:gd name="connsiteX53-3947" fmla="*/ 0 w 10000"/>
              <a:gd name="connsiteY53-3948" fmla="*/ 963 h 10000"/>
              <a:gd name="connsiteX54-3949" fmla="*/ 444 w 10000"/>
              <a:gd name="connsiteY54-3950" fmla="*/ 963 h 10000"/>
              <a:gd name="connsiteX55-3951" fmla="*/ 1035 w 10000"/>
              <a:gd name="connsiteY55-3952" fmla="*/ 856 h 10000"/>
              <a:gd name="connsiteX56-3953" fmla="*/ 1608 w 10000"/>
              <a:gd name="connsiteY56-3954" fmla="*/ 856 h 10000"/>
              <a:gd name="connsiteX57-3955" fmla="*/ 2200 w 10000"/>
              <a:gd name="connsiteY57-3956" fmla="*/ 749 h 10000"/>
              <a:gd name="connsiteX58-3957" fmla="*/ 2643 w 10000"/>
              <a:gd name="connsiteY58-3958" fmla="*/ 535 h 10000"/>
              <a:gd name="connsiteX59-3959" fmla="*/ 3087 w 10000"/>
              <a:gd name="connsiteY59-3960" fmla="*/ 535 h 10000"/>
              <a:gd name="connsiteX60-3961" fmla="*/ 3383 w 10000"/>
              <a:gd name="connsiteY60-3962" fmla="*/ 428 h 10000"/>
              <a:gd name="connsiteX61-3963" fmla="*/ 3530 w 10000"/>
              <a:gd name="connsiteY61-3964" fmla="*/ 214 h 10000"/>
              <a:gd name="connsiteX62-3965" fmla="*/ 3678 w 10000"/>
              <a:gd name="connsiteY62-3966" fmla="*/ 214 h 10000"/>
              <a:gd name="connsiteX63-3967" fmla="*/ 3826 w 10000"/>
              <a:gd name="connsiteY63-3968" fmla="*/ 107 h 10000"/>
              <a:gd name="connsiteX64-3969" fmla="*/ 3974 w 10000"/>
              <a:gd name="connsiteY64-3970" fmla="*/ 107 h 10000"/>
              <a:gd name="connsiteX65-3971" fmla="*/ 3974 w 10000"/>
              <a:gd name="connsiteY65-3972" fmla="*/ 0 h 10000"/>
              <a:gd name="connsiteX66-3973" fmla="*/ 4122 w 10000"/>
              <a:gd name="connsiteY66-3974" fmla="*/ 107 h 10000"/>
              <a:gd name="connsiteX67-3975" fmla="*/ 4270 w 10000"/>
              <a:gd name="connsiteY67-3976" fmla="*/ 107 h 10000"/>
              <a:gd name="connsiteX68-3977" fmla="*/ 4566 w 10000"/>
              <a:gd name="connsiteY68-3978" fmla="*/ 214 h 10000"/>
              <a:gd name="connsiteX69-3979" fmla="*/ 4861 w 10000"/>
              <a:gd name="connsiteY69-3980" fmla="*/ 428 h 10000"/>
              <a:gd name="connsiteX70-3981" fmla="*/ 4991 w 10000"/>
              <a:gd name="connsiteY70-3982" fmla="*/ 535 h 10000"/>
              <a:gd name="connsiteX71-3983" fmla="*/ 5287 w 10000"/>
              <a:gd name="connsiteY71-3984" fmla="*/ 749 h 10000"/>
              <a:gd name="connsiteX72-3985" fmla="*/ 5287 w 10000"/>
              <a:gd name="connsiteY72-3986" fmla="*/ 856 h 10000"/>
              <a:gd name="connsiteX73-3987" fmla="*/ 5434 w 10000"/>
              <a:gd name="connsiteY73-3988" fmla="*/ 963 h 10000"/>
              <a:gd name="connsiteX74-3989" fmla="*/ 5287 w 10000"/>
              <a:gd name="connsiteY74-3990" fmla="*/ 1070 h 10000"/>
              <a:gd name="connsiteX75-3991" fmla="*/ 5139 w 10000"/>
              <a:gd name="connsiteY75-3992" fmla="*/ 1176 h 10000"/>
              <a:gd name="connsiteX76-3993" fmla="*/ 4991 w 10000"/>
              <a:gd name="connsiteY76-3994" fmla="*/ 1176 h 10000"/>
              <a:gd name="connsiteX77-3995" fmla="*/ 4861 w 10000"/>
              <a:gd name="connsiteY77-3996" fmla="*/ 1283 h 10000"/>
              <a:gd name="connsiteX78-3997" fmla="*/ 4713 w 10000"/>
              <a:gd name="connsiteY78-3998" fmla="*/ 1591 h 10000"/>
              <a:gd name="connsiteX79-3999" fmla="*/ 4566 w 10000"/>
              <a:gd name="connsiteY79-4000" fmla="*/ 1805 h 10000"/>
              <a:gd name="connsiteX80-4001" fmla="*/ 4566 w 10000"/>
              <a:gd name="connsiteY80-4002" fmla="*/ 2126 h 10000"/>
              <a:gd name="connsiteX81-4003" fmla="*/ 4418 w 10000"/>
              <a:gd name="connsiteY81-4004" fmla="*/ 2447 h 10000"/>
              <a:gd name="connsiteX82-4005" fmla="*/ 4270 w 10000"/>
              <a:gd name="connsiteY82-4006" fmla="*/ 2767 h 10000"/>
              <a:gd name="connsiteX83-4007" fmla="*/ 4270 w 10000"/>
              <a:gd name="connsiteY83-4008" fmla="*/ 3302 h 10000"/>
              <a:gd name="connsiteX84-4009" fmla="*/ 4122 w 10000"/>
              <a:gd name="connsiteY84-4010" fmla="*/ 3730 h 10000"/>
              <a:gd name="connsiteX85-4011" fmla="*/ 3974 w 10000"/>
              <a:gd name="connsiteY85-4012" fmla="*/ 4144 h 10000"/>
              <a:gd name="connsiteX86-4013" fmla="*/ 3974 w 10000"/>
              <a:gd name="connsiteY86-4014" fmla="*/ 4572 h 10000"/>
              <a:gd name="connsiteX87-4015" fmla="*/ 3826 w 10000"/>
              <a:gd name="connsiteY87-4016" fmla="*/ 4893 h 10000"/>
              <a:gd name="connsiteX88-4017" fmla="*/ 3826 w 10000"/>
              <a:gd name="connsiteY88-4018" fmla="*/ 5214 h 10000"/>
              <a:gd name="connsiteX89-4019" fmla="*/ 3826 w 10000"/>
              <a:gd name="connsiteY89-4020" fmla="*/ 5535 h 10000"/>
              <a:gd name="connsiteX90-4021" fmla="*/ 3826 w 10000"/>
              <a:gd name="connsiteY90-4022" fmla="*/ 5749 h 10000"/>
              <a:gd name="connsiteX91-4023" fmla="*/ 3826 w 10000"/>
              <a:gd name="connsiteY91-4024" fmla="*/ 5963 h 10000"/>
              <a:gd name="connsiteX92-4025" fmla="*/ 3826 w 10000"/>
              <a:gd name="connsiteY92-4026" fmla="*/ 6698 h 10000"/>
              <a:gd name="connsiteX93-4027" fmla="*/ 3974 w 10000"/>
              <a:gd name="connsiteY93-4028" fmla="*/ 7126 h 10000"/>
              <a:gd name="connsiteX94-4029" fmla="*/ 3974 w 10000"/>
              <a:gd name="connsiteY94-4030" fmla="*/ 7447 h 10000"/>
              <a:gd name="connsiteX95-4031" fmla="*/ 4122 w 10000"/>
              <a:gd name="connsiteY95-4032" fmla="*/ 7874 h 10000"/>
              <a:gd name="connsiteX96-4033" fmla="*/ 4418 w 10000"/>
              <a:gd name="connsiteY96-4034" fmla="*/ 8088 h 10000"/>
              <a:gd name="connsiteX97-4035" fmla="*/ 4566 w 10000"/>
              <a:gd name="connsiteY97-4036" fmla="*/ 8409 h 10000"/>
              <a:gd name="connsiteX98-4037" fmla="*/ 4861 w 10000"/>
              <a:gd name="connsiteY98-4038" fmla="*/ 8623 h 10000"/>
              <a:gd name="connsiteX99-4039" fmla="*/ 5139 w 10000"/>
              <a:gd name="connsiteY99-4040" fmla="*/ 8730 h 10000"/>
              <a:gd name="connsiteX100-4041" fmla="*/ 5434 w 10000"/>
              <a:gd name="connsiteY100-4042" fmla="*/ 8837 h 10000"/>
              <a:gd name="connsiteX101-4043" fmla="*/ 5878 w 10000"/>
              <a:gd name="connsiteY101-4044" fmla="*/ 8944 h 10000"/>
              <a:gd name="connsiteX102-4045" fmla="*/ 6470 w 10000"/>
              <a:gd name="connsiteY102-4046" fmla="*/ 8944 h 10000"/>
              <a:gd name="connsiteX103-4047" fmla="*/ 7061 w 10000"/>
              <a:gd name="connsiteY103-4048" fmla="*/ 8944 h 10000"/>
              <a:gd name="connsiteX104-4049" fmla="*/ 7505 w 10000"/>
              <a:gd name="connsiteY104-4050" fmla="*/ 8944 h 10000"/>
              <a:gd name="connsiteX105-4051" fmla="*/ 7800 w 10000"/>
              <a:gd name="connsiteY105-4052" fmla="*/ 8837 h 10000"/>
              <a:gd name="connsiteX106-4053" fmla="*/ 8096 w 10000"/>
              <a:gd name="connsiteY106-4054" fmla="*/ 8730 h 10000"/>
              <a:gd name="connsiteX107-4055" fmla="*/ 8244 w 10000"/>
              <a:gd name="connsiteY107-4056" fmla="*/ 8730 h 10000"/>
              <a:gd name="connsiteX108-4057" fmla="*/ 8392 w 10000"/>
              <a:gd name="connsiteY108-4058" fmla="*/ 8623 h 10000"/>
              <a:gd name="connsiteX109-4059" fmla="*/ 8521 w 10000"/>
              <a:gd name="connsiteY109-4060" fmla="*/ 8516 h 10000"/>
              <a:gd name="connsiteX110-4061" fmla="*/ 8669 w 10000"/>
              <a:gd name="connsiteY110-4062" fmla="*/ 8302 h 10000"/>
              <a:gd name="connsiteX111-4063" fmla="*/ 8817 w 10000"/>
              <a:gd name="connsiteY111-4064" fmla="*/ 8195 h 10000"/>
              <a:gd name="connsiteX112-4065" fmla="*/ 9556 w 10000"/>
              <a:gd name="connsiteY112-4066" fmla="*/ 6805 h 10000"/>
              <a:gd name="connsiteX113-4067" fmla="*/ 9556 w 10000"/>
              <a:gd name="connsiteY113-4068" fmla="*/ 7019 h 10000"/>
              <a:gd name="connsiteX114-4069" fmla="*/ 9704 w 10000"/>
              <a:gd name="connsiteY114-4070" fmla="*/ 7233 h 10000"/>
              <a:gd name="connsiteX115-4071" fmla="*/ 9704 w 10000"/>
              <a:gd name="connsiteY115-4072" fmla="*/ 7767 h 10000"/>
              <a:gd name="connsiteX116-4073" fmla="*/ 9704 w 10000"/>
              <a:gd name="connsiteY116-4074" fmla="*/ 8195 h 10000"/>
              <a:gd name="connsiteX117-4075" fmla="*/ 9852 w 10000"/>
              <a:gd name="connsiteY117-4076" fmla="*/ 8516 h 10000"/>
              <a:gd name="connsiteX118-4077" fmla="*/ 10000 w 10000"/>
              <a:gd name="connsiteY118-4078" fmla="*/ 8837 h 10000"/>
              <a:gd name="connsiteX119-4079" fmla="*/ 10000 w 10000"/>
              <a:gd name="connsiteY119-4080" fmla="*/ 8837 h 10000"/>
              <a:gd name="connsiteX0-4081" fmla="*/ 10000 w 10000"/>
              <a:gd name="connsiteY0-4082" fmla="*/ 8837 h 10000"/>
              <a:gd name="connsiteX1-4083" fmla="*/ 10000 w 10000"/>
              <a:gd name="connsiteY1-4084" fmla="*/ 9037 h 10000"/>
              <a:gd name="connsiteX2-4085" fmla="*/ 10000 w 10000"/>
              <a:gd name="connsiteY2-4086" fmla="*/ 9144 h 10000"/>
              <a:gd name="connsiteX3-4087" fmla="*/ 9852 w 10000"/>
              <a:gd name="connsiteY3-4088" fmla="*/ 9358 h 10000"/>
              <a:gd name="connsiteX4-4089" fmla="*/ 9556 w 10000"/>
              <a:gd name="connsiteY4-4090" fmla="*/ 9465 h 10000"/>
              <a:gd name="connsiteX5-4091" fmla="*/ 9261 w 10000"/>
              <a:gd name="connsiteY5-4092" fmla="*/ 9572 h 10000"/>
              <a:gd name="connsiteX6-4093" fmla="*/ 8817 w 10000"/>
              <a:gd name="connsiteY6-4094" fmla="*/ 9679 h 10000"/>
              <a:gd name="connsiteX7-4095" fmla="*/ 8392 w 10000"/>
              <a:gd name="connsiteY7-4096" fmla="*/ 9786 h 10000"/>
              <a:gd name="connsiteX8-4097" fmla="*/ 8096 w 10000"/>
              <a:gd name="connsiteY8-4098" fmla="*/ 9893 h 10000"/>
              <a:gd name="connsiteX9-4099" fmla="*/ 7652 w 10000"/>
              <a:gd name="connsiteY9-4100" fmla="*/ 10000 h 10000"/>
              <a:gd name="connsiteX10-4101" fmla="*/ 7209 w 10000"/>
              <a:gd name="connsiteY10-4102" fmla="*/ 10000 h 10000"/>
              <a:gd name="connsiteX11-4103" fmla="*/ 6913 w 10000"/>
              <a:gd name="connsiteY11-4104" fmla="*/ 10000 h 10000"/>
              <a:gd name="connsiteX12-4105" fmla="*/ 6617 w 10000"/>
              <a:gd name="connsiteY12-4106" fmla="*/ 10000 h 10000"/>
              <a:gd name="connsiteX13-4107" fmla="*/ 6026 w 10000"/>
              <a:gd name="connsiteY13-4108" fmla="*/ 9893 h 10000"/>
              <a:gd name="connsiteX14-4109" fmla="*/ 5434 w 10000"/>
              <a:gd name="connsiteY14-4110" fmla="*/ 9786 h 10000"/>
              <a:gd name="connsiteX15-4111" fmla="*/ 4991 w 10000"/>
              <a:gd name="connsiteY15-4112" fmla="*/ 9679 h 10000"/>
              <a:gd name="connsiteX16-4113" fmla="*/ 4713 w 10000"/>
              <a:gd name="connsiteY16-4114" fmla="*/ 9572 h 10000"/>
              <a:gd name="connsiteX17-4115" fmla="*/ 4418 w 10000"/>
              <a:gd name="connsiteY17-4116" fmla="*/ 9358 h 10000"/>
              <a:gd name="connsiteX18-4117" fmla="*/ 4122 w 10000"/>
              <a:gd name="connsiteY18-4118" fmla="*/ 9144 h 10000"/>
              <a:gd name="connsiteX19-4119" fmla="*/ 3826 w 10000"/>
              <a:gd name="connsiteY19-4120" fmla="*/ 8944 h 10000"/>
              <a:gd name="connsiteX20-4121" fmla="*/ 3678 w 10000"/>
              <a:gd name="connsiteY20-4122" fmla="*/ 8623 h 10000"/>
              <a:gd name="connsiteX21-4123" fmla="*/ 3530 w 10000"/>
              <a:gd name="connsiteY21-4124" fmla="*/ 8302 h 10000"/>
              <a:gd name="connsiteX22-4125" fmla="*/ 3383 w 10000"/>
              <a:gd name="connsiteY22-4126" fmla="*/ 7981 h 10000"/>
              <a:gd name="connsiteX23-4127" fmla="*/ 3235 w 10000"/>
              <a:gd name="connsiteY23-4128" fmla="*/ 7553 h 10000"/>
              <a:gd name="connsiteX24-4129" fmla="*/ 3087 w 10000"/>
              <a:gd name="connsiteY24-4130" fmla="*/ 7233 h 10000"/>
              <a:gd name="connsiteX25-4131" fmla="*/ 3087 w 10000"/>
              <a:gd name="connsiteY25-4132" fmla="*/ 6805 h 10000"/>
              <a:gd name="connsiteX26-4133" fmla="*/ 3087 w 10000"/>
              <a:gd name="connsiteY26-4134" fmla="*/ 6283 h 10000"/>
              <a:gd name="connsiteX27-4135" fmla="*/ 3087 w 10000"/>
              <a:gd name="connsiteY27-4136" fmla="*/ 5749 h 10000"/>
              <a:gd name="connsiteX28-4137" fmla="*/ 3087 w 10000"/>
              <a:gd name="connsiteY28-4138" fmla="*/ 5321 h 10000"/>
              <a:gd name="connsiteX29-4139" fmla="*/ 3087 w 10000"/>
              <a:gd name="connsiteY29-4140" fmla="*/ 4679 h 10000"/>
              <a:gd name="connsiteX30-4141" fmla="*/ 3235 w 10000"/>
              <a:gd name="connsiteY30-4142" fmla="*/ 4144 h 10000"/>
              <a:gd name="connsiteX31-4143" fmla="*/ 3383 w 10000"/>
              <a:gd name="connsiteY31-4144" fmla="*/ 3516 h 10000"/>
              <a:gd name="connsiteX32-4145" fmla="*/ 3383 w 10000"/>
              <a:gd name="connsiteY32-4146" fmla="*/ 2981 h 10000"/>
              <a:gd name="connsiteX33-4147" fmla="*/ 3530 w 10000"/>
              <a:gd name="connsiteY33-4148" fmla="*/ 2447 h 10000"/>
              <a:gd name="connsiteX34-4149" fmla="*/ 3530 w 10000"/>
              <a:gd name="connsiteY34-4150" fmla="*/ 2019 h 10000"/>
              <a:gd name="connsiteX35-4151" fmla="*/ 3678 w 10000"/>
              <a:gd name="connsiteY35-4152" fmla="*/ 1591 h 10000"/>
              <a:gd name="connsiteX36-4153" fmla="*/ 3678 w 10000"/>
              <a:gd name="connsiteY36-4154" fmla="*/ 1283 h 10000"/>
              <a:gd name="connsiteX37-4155" fmla="*/ 3678 w 10000"/>
              <a:gd name="connsiteY37-4156" fmla="*/ 1176 h 10000"/>
              <a:gd name="connsiteX38-4157" fmla="*/ 3678 w 10000"/>
              <a:gd name="connsiteY38-4158" fmla="*/ 1070 h 10000"/>
              <a:gd name="connsiteX39-4159" fmla="*/ 3678 w 10000"/>
              <a:gd name="connsiteY39-4160" fmla="*/ 963 h 10000"/>
              <a:gd name="connsiteX40-4161" fmla="*/ 3678 w 10000"/>
              <a:gd name="connsiteY40-4162" fmla="*/ 963 h 10000"/>
              <a:gd name="connsiteX41-4163" fmla="*/ 3678 w 10000"/>
              <a:gd name="connsiteY41-4164" fmla="*/ 963 h 10000"/>
              <a:gd name="connsiteX42-4165" fmla="*/ 3530 w 10000"/>
              <a:gd name="connsiteY42-4166" fmla="*/ 963 h 10000"/>
              <a:gd name="connsiteX43-4167" fmla="*/ 3383 w 10000"/>
              <a:gd name="connsiteY43-4168" fmla="*/ 963 h 10000"/>
              <a:gd name="connsiteX44-4169" fmla="*/ 3235 w 10000"/>
              <a:gd name="connsiteY44-4170" fmla="*/ 963 h 10000"/>
              <a:gd name="connsiteX45-4171" fmla="*/ 3087 w 10000"/>
              <a:gd name="connsiteY45-4172" fmla="*/ 963 h 10000"/>
              <a:gd name="connsiteX46-4173" fmla="*/ 2791 w 10000"/>
              <a:gd name="connsiteY46-4174" fmla="*/ 1070 h 10000"/>
              <a:gd name="connsiteX47-4175" fmla="*/ 2643 w 10000"/>
              <a:gd name="connsiteY47-4176" fmla="*/ 1070 h 10000"/>
              <a:gd name="connsiteX48-4177" fmla="*/ 2348 w 10000"/>
              <a:gd name="connsiteY48-4178" fmla="*/ 1176 h 10000"/>
              <a:gd name="connsiteX49-4179" fmla="*/ 1608 w 10000"/>
              <a:gd name="connsiteY49-4180" fmla="*/ 1283 h 10000"/>
              <a:gd name="connsiteX50-4181" fmla="*/ 1035 w 10000"/>
              <a:gd name="connsiteY50-4182" fmla="*/ 1283 h 10000"/>
              <a:gd name="connsiteX51-4183" fmla="*/ 444 w 10000"/>
              <a:gd name="connsiteY51-4184" fmla="*/ 1377 h 10000"/>
              <a:gd name="connsiteX52-4185" fmla="*/ 0 w 10000"/>
              <a:gd name="connsiteY52-4186" fmla="*/ 1377 h 10000"/>
              <a:gd name="connsiteX53-4187" fmla="*/ 0 w 10000"/>
              <a:gd name="connsiteY53-4188" fmla="*/ 963 h 10000"/>
              <a:gd name="connsiteX54-4189" fmla="*/ 444 w 10000"/>
              <a:gd name="connsiteY54-4190" fmla="*/ 963 h 10000"/>
              <a:gd name="connsiteX55-4191" fmla="*/ 1035 w 10000"/>
              <a:gd name="connsiteY55-4192" fmla="*/ 856 h 10000"/>
              <a:gd name="connsiteX56-4193" fmla="*/ 1608 w 10000"/>
              <a:gd name="connsiteY56-4194" fmla="*/ 856 h 10000"/>
              <a:gd name="connsiteX57-4195" fmla="*/ 2200 w 10000"/>
              <a:gd name="connsiteY57-4196" fmla="*/ 749 h 10000"/>
              <a:gd name="connsiteX58-4197" fmla="*/ 2643 w 10000"/>
              <a:gd name="connsiteY58-4198" fmla="*/ 535 h 10000"/>
              <a:gd name="connsiteX59-4199" fmla="*/ 3087 w 10000"/>
              <a:gd name="connsiteY59-4200" fmla="*/ 535 h 10000"/>
              <a:gd name="connsiteX60-4201" fmla="*/ 3383 w 10000"/>
              <a:gd name="connsiteY60-4202" fmla="*/ 428 h 10000"/>
              <a:gd name="connsiteX61-4203" fmla="*/ 3530 w 10000"/>
              <a:gd name="connsiteY61-4204" fmla="*/ 214 h 10000"/>
              <a:gd name="connsiteX62-4205" fmla="*/ 3678 w 10000"/>
              <a:gd name="connsiteY62-4206" fmla="*/ 214 h 10000"/>
              <a:gd name="connsiteX63-4207" fmla="*/ 3826 w 10000"/>
              <a:gd name="connsiteY63-4208" fmla="*/ 107 h 10000"/>
              <a:gd name="connsiteX64-4209" fmla="*/ 3974 w 10000"/>
              <a:gd name="connsiteY64-4210" fmla="*/ 107 h 10000"/>
              <a:gd name="connsiteX65-4211" fmla="*/ 3974 w 10000"/>
              <a:gd name="connsiteY65-4212" fmla="*/ 0 h 10000"/>
              <a:gd name="connsiteX66-4213" fmla="*/ 4122 w 10000"/>
              <a:gd name="connsiteY66-4214" fmla="*/ 107 h 10000"/>
              <a:gd name="connsiteX67-4215" fmla="*/ 4270 w 10000"/>
              <a:gd name="connsiteY67-4216" fmla="*/ 107 h 10000"/>
              <a:gd name="connsiteX68-4217" fmla="*/ 4566 w 10000"/>
              <a:gd name="connsiteY68-4218" fmla="*/ 214 h 10000"/>
              <a:gd name="connsiteX69-4219" fmla="*/ 4861 w 10000"/>
              <a:gd name="connsiteY69-4220" fmla="*/ 428 h 10000"/>
              <a:gd name="connsiteX70-4221" fmla="*/ 4991 w 10000"/>
              <a:gd name="connsiteY70-4222" fmla="*/ 535 h 10000"/>
              <a:gd name="connsiteX71-4223" fmla="*/ 5287 w 10000"/>
              <a:gd name="connsiteY71-4224" fmla="*/ 749 h 10000"/>
              <a:gd name="connsiteX72-4225" fmla="*/ 5287 w 10000"/>
              <a:gd name="connsiteY72-4226" fmla="*/ 856 h 10000"/>
              <a:gd name="connsiteX73-4227" fmla="*/ 5434 w 10000"/>
              <a:gd name="connsiteY73-4228" fmla="*/ 963 h 10000"/>
              <a:gd name="connsiteX74-4229" fmla="*/ 5287 w 10000"/>
              <a:gd name="connsiteY74-4230" fmla="*/ 1070 h 10000"/>
              <a:gd name="connsiteX75-4231" fmla="*/ 5139 w 10000"/>
              <a:gd name="connsiteY75-4232" fmla="*/ 1176 h 10000"/>
              <a:gd name="connsiteX76-4233" fmla="*/ 4991 w 10000"/>
              <a:gd name="connsiteY76-4234" fmla="*/ 1176 h 10000"/>
              <a:gd name="connsiteX77-4235" fmla="*/ 4861 w 10000"/>
              <a:gd name="connsiteY77-4236" fmla="*/ 1283 h 10000"/>
              <a:gd name="connsiteX78-4237" fmla="*/ 4713 w 10000"/>
              <a:gd name="connsiteY78-4238" fmla="*/ 1591 h 10000"/>
              <a:gd name="connsiteX79-4239" fmla="*/ 4566 w 10000"/>
              <a:gd name="connsiteY79-4240" fmla="*/ 1805 h 10000"/>
              <a:gd name="connsiteX80-4241" fmla="*/ 4566 w 10000"/>
              <a:gd name="connsiteY80-4242" fmla="*/ 2126 h 10000"/>
              <a:gd name="connsiteX81-4243" fmla="*/ 4418 w 10000"/>
              <a:gd name="connsiteY81-4244" fmla="*/ 2447 h 10000"/>
              <a:gd name="connsiteX82-4245" fmla="*/ 4270 w 10000"/>
              <a:gd name="connsiteY82-4246" fmla="*/ 2767 h 10000"/>
              <a:gd name="connsiteX83-4247" fmla="*/ 4270 w 10000"/>
              <a:gd name="connsiteY83-4248" fmla="*/ 3302 h 10000"/>
              <a:gd name="connsiteX84-4249" fmla="*/ 4122 w 10000"/>
              <a:gd name="connsiteY84-4250" fmla="*/ 3730 h 10000"/>
              <a:gd name="connsiteX85-4251" fmla="*/ 3974 w 10000"/>
              <a:gd name="connsiteY85-4252" fmla="*/ 4144 h 10000"/>
              <a:gd name="connsiteX86-4253" fmla="*/ 3974 w 10000"/>
              <a:gd name="connsiteY86-4254" fmla="*/ 4572 h 10000"/>
              <a:gd name="connsiteX87-4255" fmla="*/ 3826 w 10000"/>
              <a:gd name="connsiteY87-4256" fmla="*/ 4893 h 10000"/>
              <a:gd name="connsiteX88-4257" fmla="*/ 3826 w 10000"/>
              <a:gd name="connsiteY88-4258" fmla="*/ 5214 h 10000"/>
              <a:gd name="connsiteX89-4259" fmla="*/ 3826 w 10000"/>
              <a:gd name="connsiteY89-4260" fmla="*/ 5535 h 10000"/>
              <a:gd name="connsiteX90-4261" fmla="*/ 3826 w 10000"/>
              <a:gd name="connsiteY90-4262" fmla="*/ 5749 h 10000"/>
              <a:gd name="connsiteX91-4263" fmla="*/ 3826 w 10000"/>
              <a:gd name="connsiteY91-4264" fmla="*/ 5963 h 10000"/>
              <a:gd name="connsiteX92-4265" fmla="*/ 3826 w 10000"/>
              <a:gd name="connsiteY92-4266" fmla="*/ 6698 h 10000"/>
              <a:gd name="connsiteX93-4267" fmla="*/ 3974 w 10000"/>
              <a:gd name="connsiteY93-4268" fmla="*/ 7126 h 10000"/>
              <a:gd name="connsiteX94-4269" fmla="*/ 3974 w 10000"/>
              <a:gd name="connsiteY94-4270" fmla="*/ 7447 h 10000"/>
              <a:gd name="connsiteX95-4271" fmla="*/ 4122 w 10000"/>
              <a:gd name="connsiteY95-4272" fmla="*/ 7874 h 10000"/>
              <a:gd name="connsiteX96-4273" fmla="*/ 4418 w 10000"/>
              <a:gd name="connsiteY96-4274" fmla="*/ 8088 h 10000"/>
              <a:gd name="connsiteX97-4275" fmla="*/ 4566 w 10000"/>
              <a:gd name="connsiteY97-4276" fmla="*/ 8409 h 10000"/>
              <a:gd name="connsiteX98-4277" fmla="*/ 4861 w 10000"/>
              <a:gd name="connsiteY98-4278" fmla="*/ 8623 h 10000"/>
              <a:gd name="connsiteX99-4279" fmla="*/ 5139 w 10000"/>
              <a:gd name="connsiteY99-4280" fmla="*/ 8730 h 10000"/>
              <a:gd name="connsiteX100-4281" fmla="*/ 5434 w 10000"/>
              <a:gd name="connsiteY100-4282" fmla="*/ 8837 h 10000"/>
              <a:gd name="connsiteX101-4283" fmla="*/ 5878 w 10000"/>
              <a:gd name="connsiteY101-4284" fmla="*/ 8944 h 10000"/>
              <a:gd name="connsiteX102-4285" fmla="*/ 6470 w 10000"/>
              <a:gd name="connsiteY102-4286" fmla="*/ 8944 h 10000"/>
              <a:gd name="connsiteX103-4287" fmla="*/ 7061 w 10000"/>
              <a:gd name="connsiteY103-4288" fmla="*/ 8944 h 10000"/>
              <a:gd name="connsiteX104-4289" fmla="*/ 7505 w 10000"/>
              <a:gd name="connsiteY104-4290" fmla="*/ 8944 h 10000"/>
              <a:gd name="connsiteX105-4291" fmla="*/ 7800 w 10000"/>
              <a:gd name="connsiteY105-4292" fmla="*/ 8837 h 10000"/>
              <a:gd name="connsiteX106-4293" fmla="*/ 8096 w 10000"/>
              <a:gd name="connsiteY106-4294" fmla="*/ 8730 h 10000"/>
              <a:gd name="connsiteX107-4295" fmla="*/ 8244 w 10000"/>
              <a:gd name="connsiteY107-4296" fmla="*/ 8730 h 10000"/>
              <a:gd name="connsiteX108-4297" fmla="*/ 8392 w 10000"/>
              <a:gd name="connsiteY108-4298" fmla="*/ 8623 h 10000"/>
              <a:gd name="connsiteX109-4299" fmla="*/ 8521 w 10000"/>
              <a:gd name="connsiteY109-4300" fmla="*/ 8516 h 10000"/>
              <a:gd name="connsiteX110-4301" fmla="*/ 8669 w 10000"/>
              <a:gd name="connsiteY110-4302" fmla="*/ 8302 h 10000"/>
              <a:gd name="connsiteX111-4303" fmla="*/ 8817 w 10000"/>
              <a:gd name="connsiteY111-4304" fmla="*/ 8195 h 10000"/>
              <a:gd name="connsiteX112-4305" fmla="*/ 9556 w 10000"/>
              <a:gd name="connsiteY112-4306" fmla="*/ 7019 h 10000"/>
              <a:gd name="connsiteX113-4307" fmla="*/ 9704 w 10000"/>
              <a:gd name="connsiteY113-4308" fmla="*/ 7233 h 10000"/>
              <a:gd name="connsiteX114-4309" fmla="*/ 9704 w 10000"/>
              <a:gd name="connsiteY114-4310" fmla="*/ 7767 h 10000"/>
              <a:gd name="connsiteX115-4311" fmla="*/ 9704 w 10000"/>
              <a:gd name="connsiteY115-4312" fmla="*/ 8195 h 10000"/>
              <a:gd name="connsiteX116-4313" fmla="*/ 9852 w 10000"/>
              <a:gd name="connsiteY116-4314" fmla="*/ 8516 h 10000"/>
              <a:gd name="connsiteX117-4315" fmla="*/ 10000 w 10000"/>
              <a:gd name="connsiteY117-4316" fmla="*/ 8837 h 10000"/>
              <a:gd name="connsiteX118-4317" fmla="*/ 10000 w 10000"/>
              <a:gd name="connsiteY118-4318" fmla="*/ 8837 h 10000"/>
              <a:gd name="connsiteX0-4319" fmla="*/ 10000 w 10000"/>
              <a:gd name="connsiteY0-4320" fmla="*/ 8837 h 10000"/>
              <a:gd name="connsiteX1-4321" fmla="*/ 10000 w 10000"/>
              <a:gd name="connsiteY1-4322" fmla="*/ 9037 h 10000"/>
              <a:gd name="connsiteX2-4323" fmla="*/ 10000 w 10000"/>
              <a:gd name="connsiteY2-4324" fmla="*/ 9144 h 10000"/>
              <a:gd name="connsiteX3-4325" fmla="*/ 9852 w 10000"/>
              <a:gd name="connsiteY3-4326" fmla="*/ 9358 h 10000"/>
              <a:gd name="connsiteX4-4327" fmla="*/ 9556 w 10000"/>
              <a:gd name="connsiteY4-4328" fmla="*/ 9465 h 10000"/>
              <a:gd name="connsiteX5-4329" fmla="*/ 9261 w 10000"/>
              <a:gd name="connsiteY5-4330" fmla="*/ 9572 h 10000"/>
              <a:gd name="connsiteX6-4331" fmla="*/ 8817 w 10000"/>
              <a:gd name="connsiteY6-4332" fmla="*/ 9679 h 10000"/>
              <a:gd name="connsiteX7-4333" fmla="*/ 8392 w 10000"/>
              <a:gd name="connsiteY7-4334" fmla="*/ 9786 h 10000"/>
              <a:gd name="connsiteX8-4335" fmla="*/ 8096 w 10000"/>
              <a:gd name="connsiteY8-4336" fmla="*/ 9893 h 10000"/>
              <a:gd name="connsiteX9-4337" fmla="*/ 7652 w 10000"/>
              <a:gd name="connsiteY9-4338" fmla="*/ 10000 h 10000"/>
              <a:gd name="connsiteX10-4339" fmla="*/ 7209 w 10000"/>
              <a:gd name="connsiteY10-4340" fmla="*/ 10000 h 10000"/>
              <a:gd name="connsiteX11-4341" fmla="*/ 6913 w 10000"/>
              <a:gd name="connsiteY11-4342" fmla="*/ 10000 h 10000"/>
              <a:gd name="connsiteX12-4343" fmla="*/ 6617 w 10000"/>
              <a:gd name="connsiteY12-4344" fmla="*/ 10000 h 10000"/>
              <a:gd name="connsiteX13-4345" fmla="*/ 6026 w 10000"/>
              <a:gd name="connsiteY13-4346" fmla="*/ 9893 h 10000"/>
              <a:gd name="connsiteX14-4347" fmla="*/ 5434 w 10000"/>
              <a:gd name="connsiteY14-4348" fmla="*/ 9786 h 10000"/>
              <a:gd name="connsiteX15-4349" fmla="*/ 4991 w 10000"/>
              <a:gd name="connsiteY15-4350" fmla="*/ 9679 h 10000"/>
              <a:gd name="connsiteX16-4351" fmla="*/ 4713 w 10000"/>
              <a:gd name="connsiteY16-4352" fmla="*/ 9572 h 10000"/>
              <a:gd name="connsiteX17-4353" fmla="*/ 4418 w 10000"/>
              <a:gd name="connsiteY17-4354" fmla="*/ 9358 h 10000"/>
              <a:gd name="connsiteX18-4355" fmla="*/ 4122 w 10000"/>
              <a:gd name="connsiteY18-4356" fmla="*/ 9144 h 10000"/>
              <a:gd name="connsiteX19-4357" fmla="*/ 3826 w 10000"/>
              <a:gd name="connsiteY19-4358" fmla="*/ 8944 h 10000"/>
              <a:gd name="connsiteX20-4359" fmla="*/ 3678 w 10000"/>
              <a:gd name="connsiteY20-4360" fmla="*/ 8623 h 10000"/>
              <a:gd name="connsiteX21-4361" fmla="*/ 3530 w 10000"/>
              <a:gd name="connsiteY21-4362" fmla="*/ 8302 h 10000"/>
              <a:gd name="connsiteX22-4363" fmla="*/ 3383 w 10000"/>
              <a:gd name="connsiteY22-4364" fmla="*/ 7981 h 10000"/>
              <a:gd name="connsiteX23-4365" fmla="*/ 3235 w 10000"/>
              <a:gd name="connsiteY23-4366" fmla="*/ 7553 h 10000"/>
              <a:gd name="connsiteX24-4367" fmla="*/ 3087 w 10000"/>
              <a:gd name="connsiteY24-4368" fmla="*/ 7233 h 10000"/>
              <a:gd name="connsiteX25-4369" fmla="*/ 3087 w 10000"/>
              <a:gd name="connsiteY25-4370" fmla="*/ 6805 h 10000"/>
              <a:gd name="connsiteX26-4371" fmla="*/ 3087 w 10000"/>
              <a:gd name="connsiteY26-4372" fmla="*/ 6283 h 10000"/>
              <a:gd name="connsiteX27-4373" fmla="*/ 3087 w 10000"/>
              <a:gd name="connsiteY27-4374" fmla="*/ 5749 h 10000"/>
              <a:gd name="connsiteX28-4375" fmla="*/ 3087 w 10000"/>
              <a:gd name="connsiteY28-4376" fmla="*/ 5321 h 10000"/>
              <a:gd name="connsiteX29-4377" fmla="*/ 3087 w 10000"/>
              <a:gd name="connsiteY29-4378" fmla="*/ 4679 h 10000"/>
              <a:gd name="connsiteX30-4379" fmla="*/ 3235 w 10000"/>
              <a:gd name="connsiteY30-4380" fmla="*/ 4144 h 10000"/>
              <a:gd name="connsiteX31-4381" fmla="*/ 3383 w 10000"/>
              <a:gd name="connsiteY31-4382" fmla="*/ 3516 h 10000"/>
              <a:gd name="connsiteX32-4383" fmla="*/ 3383 w 10000"/>
              <a:gd name="connsiteY32-4384" fmla="*/ 2981 h 10000"/>
              <a:gd name="connsiteX33-4385" fmla="*/ 3530 w 10000"/>
              <a:gd name="connsiteY33-4386" fmla="*/ 2447 h 10000"/>
              <a:gd name="connsiteX34-4387" fmla="*/ 3530 w 10000"/>
              <a:gd name="connsiteY34-4388" fmla="*/ 2019 h 10000"/>
              <a:gd name="connsiteX35-4389" fmla="*/ 3678 w 10000"/>
              <a:gd name="connsiteY35-4390" fmla="*/ 1591 h 10000"/>
              <a:gd name="connsiteX36-4391" fmla="*/ 3678 w 10000"/>
              <a:gd name="connsiteY36-4392" fmla="*/ 1283 h 10000"/>
              <a:gd name="connsiteX37-4393" fmla="*/ 3678 w 10000"/>
              <a:gd name="connsiteY37-4394" fmla="*/ 1176 h 10000"/>
              <a:gd name="connsiteX38-4395" fmla="*/ 3678 w 10000"/>
              <a:gd name="connsiteY38-4396" fmla="*/ 1070 h 10000"/>
              <a:gd name="connsiteX39-4397" fmla="*/ 3678 w 10000"/>
              <a:gd name="connsiteY39-4398" fmla="*/ 963 h 10000"/>
              <a:gd name="connsiteX40-4399" fmla="*/ 3678 w 10000"/>
              <a:gd name="connsiteY40-4400" fmla="*/ 963 h 10000"/>
              <a:gd name="connsiteX41-4401" fmla="*/ 3678 w 10000"/>
              <a:gd name="connsiteY41-4402" fmla="*/ 963 h 10000"/>
              <a:gd name="connsiteX42-4403" fmla="*/ 3530 w 10000"/>
              <a:gd name="connsiteY42-4404" fmla="*/ 963 h 10000"/>
              <a:gd name="connsiteX43-4405" fmla="*/ 3383 w 10000"/>
              <a:gd name="connsiteY43-4406" fmla="*/ 963 h 10000"/>
              <a:gd name="connsiteX44-4407" fmla="*/ 3235 w 10000"/>
              <a:gd name="connsiteY44-4408" fmla="*/ 963 h 10000"/>
              <a:gd name="connsiteX45-4409" fmla="*/ 3087 w 10000"/>
              <a:gd name="connsiteY45-4410" fmla="*/ 963 h 10000"/>
              <a:gd name="connsiteX46-4411" fmla="*/ 2791 w 10000"/>
              <a:gd name="connsiteY46-4412" fmla="*/ 1070 h 10000"/>
              <a:gd name="connsiteX47-4413" fmla="*/ 2643 w 10000"/>
              <a:gd name="connsiteY47-4414" fmla="*/ 1070 h 10000"/>
              <a:gd name="connsiteX48-4415" fmla="*/ 2348 w 10000"/>
              <a:gd name="connsiteY48-4416" fmla="*/ 1176 h 10000"/>
              <a:gd name="connsiteX49-4417" fmla="*/ 1608 w 10000"/>
              <a:gd name="connsiteY49-4418" fmla="*/ 1283 h 10000"/>
              <a:gd name="connsiteX50-4419" fmla="*/ 1035 w 10000"/>
              <a:gd name="connsiteY50-4420" fmla="*/ 1283 h 10000"/>
              <a:gd name="connsiteX51-4421" fmla="*/ 444 w 10000"/>
              <a:gd name="connsiteY51-4422" fmla="*/ 1377 h 10000"/>
              <a:gd name="connsiteX52-4423" fmla="*/ 0 w 10000"/>
              <a:gd name="connsiteY52-4424" fmla="*/ 1377 h 10000"/>
              <a:gd name="connsiteX53-4425" fmla="*/ 0 w 10000"/>
              <a:gd name="connsiteY53-4426" fmla="*/ 963 h 10000"/>
              <a:gd name="connsiteX54-4427" fmla="*/ 444 w 10000"/>
              <a:gd name="connsiteY54-4428" fmla="*/ 963 h 10000"/>
              <a:gd name="connsiteX55-4429" fmla="*/ 1035 w 10000"/>
              <a:gd name="connsiteY55-4430" fmla="*/ 856 h 10000"/>
              <a:gd name="connsiteX56-4431" fmla="*/ 1608 w 10000"/>
              <a:gd name="connsiteY56-4432" fmla="*/ 856 h 10000"/>
              <a:gd name="connsiteX57-4433" fmla="*/ 2200 w 10000"/>
              <a:gd name="connsiteY57-4434" fmla="*/ 749 h 10000"/>
              <a:gd name="connsiteX58-4435" fmla="*/ 2643 w 10000"/>
              <a:gd name="connsiteY58-4436" fmla="*/ 535 h 10000"/>
              <a:gd name="connsiteX59-4437" fmla="*/ 3087 w 10000"/>
              <a:gd name="connsiteY59-4438" fmla="*/ 535 h 10000"/>
              <a:gd name="connsiteX60-4439" fmla="*/ 3383 w 10000"/>
              <a:gd name="connsiteY60-4440" fmla="*/ 428 h 10000"/>
              <a:gd name="connsiteX61-4441" fmla="*/ 3530 w 10000"/>
              <a:gd name="connsiteY61-4442" fmla="*/ 214 h 10000"/>
              <a:gd name="connsiteX62-4443" fmla="*/ 3678 w 10000"/>
              <a:gd name="connsiteY62-4444" fmla="*/ 214 h 10000"/>
              <a:gd name="connsiteX63-4445" fmla="*/ 3826 w 10000"/>
              <a:gd name="connsiteY63-4446" fmla="*/ 107 h 10000"/>
              <a:gd name="connsiteX64-4447" fmla="*/ 3974 w 10000"/>
              <a:gd name="connsiteY64-4448" fmla="*/ 107 h 10000"/>
              <a:gd name="connsiteX65-4449" fmla="*/ 3974 w 10000"/>
              <a:gd name="connsiteY65-4450" fmla="*/ 0 h 10000"/>
              <a:gd name="connsiteX66-4451" fmla="*/ 4122 w 10000"/>
              <a:gd name="connsiteY66-4452" fmla="*/ 107 h 10000"/>
              <a:gd name="connsiteX67-4453" fmla="*/ 4270 w 10000"/>
              <a:gd name="connsiteY67-4454" fmla="*/ 107 h 10000"/>
              <a:gd name="connsiteX68-4455" fmla="*/ 4566 w 10000"/>
              <a:gd name="connsiteY68-4456" fmla="*/ 214 h 10000"/>
              <a:gd name="connsiteX69-4457" fmla="*/ 4861 w 10000"/>
              <a:gd name="connsiteY69-4458" fmla="*/ 428 h 10000"/>
              <a:gd name="connsiteX70-4459" fmla="*/ 4991 w 10000"/>
              <a:gd name="connsiteY70-4460" fmla="*/ 535 h 10000"/>
              <a:gd name="connsiteX71-4461" fmla="*/ 5287 w 10000"/>
              <a:gd name="connsiteY71-4462" fmla="*/ 749 h 10000"/>
              <a:gd name="connsiteX72-4463" fmla="*/ 5287 w 10000"/>
              <a:gd name="connsiteY72-4464" fmla="*/ 856 h 10000"/>
              <a:gd name="connsiteX73-4465" fmla="*/ 5434 w 10000"/>
              <a:gd name="connsiteY73-4466" fmla="*/ 963 h 10000"/>
              <a:gd name="connsiteX74-4467" fmla="*/ 5287 w 10000"/>
              <a:gd name="connsiteY74-4468" fmla="*/ 1070 h 10000"/>
              <a:gd name="connsiteX75-4469" fmla="*/ 5139 w 10000"/>
              <a:gd name="connsiteY75-4470" fmla="*/ 1176 h 10000"/>
              <a:gd name="connsiteX76-4471" fmla="*/ 4991 w 10000"/>
              <a:gd name="connsiteY76-4472" fmla="*/ 1176 h 10000"/>
              <a:gd name="connsiteX77-4473" fmla="*/ 4861 w 10000"/>
              <a:gd name="connsiteY77-4474" fmla="*/ 1283 h 10000"/>
              <a:gd name="connsiteX78-4475" fmla="*/ 4713 w 10000"/>
              <a:gd name="connsiteY78-4476" fmla="*/ 1591 h 10000"/>
              <a:gd name="connsiteX79-4477" fmla="*/ 4566 w 10000"/>
              <a:gd name="connsiteY79-4478" fmla="*/ 1805 h 10000"/>
              <a:gd name="connsiteX80-4479" fmla="*/ 4566 w 10000"/>
              <a:gd name="connsiteY80-4480" fmla="*/ 2126 h 10000"/>
              <a:gd name="connsiteX81-4481" fmla="*/ 4418 w 10000"/>
              <a:gd name="connsiteY81-4482" fmla="*/ 2447 h 10000"/>
              <a:gd name="connsiteX82-4483" fmla="*/ 4270 w 10000"/>
              <a:gd name="connsiteY82-4484" fmla="*/ 2767 h 10000"/>
              <a:gd name="connsiteX83-4485" fmla="*/ 4270 w 10000"/>
              <a:gd name="connsiteY83-4486" fmla="*/ 3302 h 10000"/>
              <a:gd name="connsiteX84-4487" fmla="*/ 4122 w 10000"/>
              <a:gd name="connsiteY84-4488" fmla="*/ 3730 h 10000"/>
              <a:gd name="connsiteX85-4489" fmla="*/ 3974 w 10000"/>
              <a:gd name="connsiteY85-4490" fmla="*/ 4144 h 10000"/>
              <a:gd name="connsiteX86-4491" fmla="*/ 3974 w 10000"/>
              <a:gd name="connsiteY86-4492" fmla="*/ 4572 h 10000"/>
              <a:gd name="connsiteX87-4493" fmla="*/ 3826 w 10000"/>
              <a:gd name="connsiteY87-4494" fmla="*/ 4893 h 10000"/>
              <a:gd name="connsiteX88-4495" fmla="*/ 3826 w 10000"/>
              <a:gd name="connsiteY88-4496" fmla="*/ 5214 h 10000"/>
              <a:gd name="connsiteX89-4497" fmla="*/ 3826 w 10000"/>
              <a:gd name="connsiteY89-4498" fmla="*/ 5535 h 10000"/>
              <a:gd name="connsiteX90-4499" fmla="*/ 3826 w 10000"/>
              <a:gd name="connsiteY90-4500" fmla="*/ 5749 h 10000"/>
              <a:gd name="connsiteX91-4501" fmla="*/ 3826 w 10000"/>
              <a:gd name="connsiteY91-4502" fmla="*/ 5963 h 10000"/>
              <a:gd name="connsiteX92-4503" fmla="*/ 3826 w 10000"/>
              <a:gd name="connsiteY92-4504" fmla="*/ 6698 h 10000"/>
              <a:gd name="connsiteX93-4505" fmla="*/ 3974 w 10000"/>
              <a:gd name="connsiteY93-4506" fmla="*/ 7126 h 10000"/>
              <a:gd name="connsiteX94-4507" fmla="*/ 3974 w 10000"/>
              <a:gd name="connsiteY94-4508" fmla="*/ 7447 h 10000"/>
              <a:gd name="connsiteX95-4509" fmla="*/ 4122 w 10000"/>
              <a:gd name="connsiteY95-4510" fmla="*/ 7874 h 10000"/>
              <a:gd name="connsiteX96-4511" fmla="*/ 4418 w 10000"/>
              <a:gd name="connsiteY96-4512" fmla="*/ 8088 h 10000"/>
              <a:gd name="connsiteX97-4513" fmla="*/ 4566 w 10000"/>
              <a:gd name="connsiteY97-4514" fmla="*/ 8409 h 10000"/>
              <a:gd name="connsiteX98-4515" fmla="*/ 4861 w 10000"/>
              <a:gd name="connsiteY98-4516" fmla="*/ 8623 h 10000"/>
              <a:gd name="connsiteX99-4517" fmla="*/ 5139 w 10000"/>
              <a:gd name="connsiteY99-4518" fmla="*/ 8730 h 10000"/>
              <a:gd name="connsiteX100-4519" fmla="*/ 5434 w 10000"/>
              <a:gd name="connsiteY100-4520" fmla="*/ 8837 h 10000"/>
              <a:gd name="connsiteX101-4521" fmla="*/ 5878 w 10000"/>
              <a:gd name="connsiteY101-4522" fmla="*/ 8944 h 10000"/>
              <a:gd name="connsiteX102-4523" fmla="*/ 6470 w 10000"/>
              <a:gd name="connsiteY102-4524" fmla="*/ 8944 h 10000"/>
              <a:gd name="connsiteX103-4525" fmla="*/ 7061 w 10000"/>
              <a:gd name="connsiteY103-4526" fmla="*/ 8944 h 10000"/>
              <a:gd name="connsiteX104-4527" fmla="*/ 7505 w 10000"/>
              <a:gd name="connsiteY104-4528" fmla="*/ 8944 h 10000"/>
              <a:gd name="connsiteX105-4529" fmla="*/ 7800 w 10000"/>
              <a:gd name="connsiteY105-4530" fmla="*/ 8837 h 10000"/>
              <a:gd name="connsiteX106-4531" fmla="*/ 8096 w 10000"/>
              <a:gd name="connsiteY106-4532" fmla="*/ 8730 h 10000"/>
              <a:gd name="connsiteX107-4533" fmla="*/ 8244 w 10000"/>
              <a:gd name="connsiteY107-4534" fmla="*/ 8730 h 10000"/>
              <a:gd name="connsiteX108-4535" fmla="*/ 8392 w 10000"/>
              <a:gd name="connsiteY108-4536" fmla="*/ 8623 h 10000"/>
              <a:gd name="connsiteX109-4537" fmla="*/ 8521 w 10000"/>
              <a:gd name="connsiteY109-4538" fmla="*/ 8516 h 10000"/>
              <a:gd name="connsiteX110-4539" fmla="*/ 8669 w 10000"/>
              <a:gd name="connsiteY110-4540" fmla="*/ 8302 h 10000"/>
              <a:gd name="connsiteX111-4541" fmla="*/ 8817 w 10000"/>
              <a:gd name="connsiteY111-4542" fmla="*/ 8195 h 10000"/>
              <a:gd name="connsiteX112-4543" fmla="*/ 9704 w 10000"/>
              <a:gd name="connsiteY112-4544" fmla="*/ 7233 h 10000"/>
              <a:gd name="connsiteX113-4545" fmla="*/ 9704 w 10000"/>
              <a:gd name="connsiteY113-4546" fmla="*/ 7767 h 10000"/>
              <a:gd name="connsiteX114-4547" fmla="*/ 9704 w 10000"/>
              <a:gd name="connsiteY114-4548" fmla="*/ 8195 h 10000"/>
              <a:gd name="connsiteX115-4549" fmla="*/ 9852 w 10000"/>
              <a:gd name="connsiteY115-4550" fmla="*/ 8516 h 10000"/>
              <a:gd name="connsiteX116-4551" fmla="*/ 10000 w 10000"/>
              <a:gd name="connsiteY116-4552" fmla="*/ 8837 h 10000"/>
              <a:gd name="connsiteX117-4553" fmla="*/ 10000 w 10000"/>
              <a:gd name="connsiteY117-4554" fmla="*/ 8837 h 10000"/>
              <a:gd name="connsiteX0-4555" fmla="*/ 10000 w 10000"/>
              <a:gd name="connsiteY0-4556" fmla="*/ 8837 h 10000"/>
              <a:gd name="connsiteX1-4557" fmla="*/ 10000 w 10000"/>
              <a:gd name="connsiteY1-4558" fmla="*/ 9037 h 10000"/>
              <a:gd name="connsiteX2-4559" fmla="*/ 10000 w 10000"/>
              <a:gd name="connsiteY2-4560" fmla="*/ 9144 h 10000"/>
              <a:gd name="connsiteX3-4561" fmla="*/ 9852 w 10000"/>
              <a:gd name="connsiteY3-4562" fmla="*/ 9358 h 10000"/>
              <a:gd name="connsiteX4-4563" fmla="*/ 9556 w 10000"/>
              <a:gd name="connsiteY4-4564" fmla="*/ 9465 h 10000"/>
              <a:gd name="connsiteX5-4565" fmla="*/ 9261 w 10000"/>
              <a:gd name="connsiteY5-4566" fmla="*/ 9572 h 10000"/>
              <a:gd name="connsiteX6-4567" fmla="*/ 8817 w 10000"/>
              <a:gd name="connsiteY6-4568" fmla="*/ 9679 h 10000"/>
              <a:gd name="connsiteX7-4569" fmla="*/ 8392 w 10000"/>
              <a:gd name="connsiteY7-4570" fmla="*/ 9786 h 10000"/>
              <a:gd name="connsiteX8-4571" fmla="*/ 8096 w 10000"/>
              <a:gd name="connsiteY8-4572" fmla="*/ 9893 h 10000"/>
              <a:gd name="connsiteX9-4573" fmla="*/ 7652 w 10000"/>
              <a:gd name="connsiteY9-4574" fmla="*/ 10000 h 10000"/>
              <a:gd name="connsiteX10-4575" fmla="*/ 7209 w 10000"/>
              <a:gd name="connsiteY10-4576" fmla="*/ 10000 h 10000"/>
              <a:gd name="connsiteX11-4577" fmla="*/ 6913 w 10000"/>
              <a:gd name="connsiteY11-4578" fmla="*/ 10000 h 10000"/>
              <a:gd name="connsiteX12-4579" fmla="*/ 6617 w 10000"/>
              <a:gd name="connsiteY12-4580" fmla="*/ 10000 h 10000"/>
              <a:gd name="connsiteX13-4581" fmla="*/ 6026 w 10000"/>
              <a:gd name="connsiteY13-4582" fmla="*/ 9893 h 10000"/>
              <a:gd name="connsiteX14-4583" fmla="*/ 5434 w 10000"/>
              <a:gd name="connsiteY14-4584" fmla="*/ 9786 h 10000"/>
              <a:gd name="connsiteX15-4585" fmla="*/ 4991 w 10000"/>
              <a:gd name="connsiteY15-4586" fmla="*/ 9679 h 10000"/>
              <a:gd name="connsiteX16-4587" fmla="*/ 4713 w 10000"/>
              <a:gd name="connsiteY16-4588" fmla="*/ 9572 h 10000"/>
              <a:gd name="connsiteX17-4589" fmla="*/ 4418 w 10000"/>
              <a:gd name="connsiteY17-4590" fmla="*/ 9358 h 10000"/>
              <a:gd name="connsiteX18-4591" fmla="*/ 4122 w 10000"/>
              <a:gd name="connsiteY18-4592" fmla="*/ 9144 h 10000"/>
              <a:gd name="connsiteX19-4593" fmla="*/ 3826 w 10000"/>
              <a:gd name="connsiteY19-4594" fmla="*/ 8944 h 10000"/>
              <a:gd name="connsiteX20-4595" fmla="*/ 3678 w 10000"/>
              <a:gd name="connsiteY20-4596" fmla="*/ 8623 h 10000"/>
              <a:gd name="connsiteX21-4597" fmla="*/ 3530 w 10000"/>
              <a:gd name="connsiteY21-4598" fmla="*/ 8302 h 10000"/>
              <a:gd name="connsiteX22-4599" fmla="*/ 3383 w 10000"/>
              <a:gd name="connsiteY22-4600" fmla="*/ 7981 h 10000"/>
              <a:gd name="connsiteX23-4601" fmla="*/ 3235 w 10000"/>
              <a:gd name="connsiteY23-4602" fmla="*/ 7553 h 10000"/>
              <a:gd name="connsiteX24-4603" fmla="*/ 3087 w 10000"/>
              <a:gd name="connsiteY24-4604" fmla="*/ 7233 h 10000"/>
              <a:gd name="connsiteX25-4605" fmla="*/ 3087 w 10000"/>
              <a:gd name="connsiteY25-4606" fmla="*/ 6805 h 10000"/>
              <a:gd name="connsiteX26-4607" fmla="*/ 3087 w 10000"/>
              <a:gd name="connsiteY26-4608" fmla="*/ 6283 h 10000"/>
              <a:gd name="connsiteX27-4609" fmla="*/ 3087 w 10000"/>
              <a:gd name="connsiteY27-4610" fmla="*/ 5749 h 10000"/>
              <a:gd name="connsiteX28-4611" fmla="*/ 3087 w 10000"/>
              <a:gd name="connsiteY28-4612" fmla="*/ 5321 h 10000"/>
              <a:gd name="connsiteX29-4613" fmla="*/ 3087 w 10000"/>
              <a:gd name="connsiteY29-4614" fmla="*/ 4679 h 10000"/>
              <a:gd name="connsiteX30-4615" fmla="*/ 3235 w 10000"/>
              <a:gd name="connsiteY30-4616" fmla="*/ 4144 h 10000"/>
              <a:gd name="connsiteX31-4617" fmla="*/ 3383 w 10000"/>
              <a:gd name="connsiteY31-4618" fmla="*/ 3516 h 10000"/>
              <a:gd name="connsiteX32-4619" fmla="*/ 3383 w 10000"/>
              <a:gd name="connsiteY32-4620" fmla="*/ 2981 h 10000"/>
              <a:gd name="connsiteX33-4621" fmla="*/ 3530 w 10000"/>
              <a:gd name="connsiteY33-4622" fmla="*/ 2447 h 10000"/>
              <a:gd name="connsiteX34-4623" fmla="*/ 3530 w 10000"/>
              <a:gd name="connsiteY34-4624" fmla="*/ 2019 h 10000"/>
              <a:gd name="connsiteX35-4625" fmla="*/ 3678 w 10000"/>
              <a:gd name="connsiteY35-4626" fmla="*/ 1591 h 10000"/>
              <a:gd name="connsiteX36-4627" fmla="*/ 3678 w 10000"/>
              <a:gd name="connsiteY36-4628" fmla="*/ 1283 h 10000"/>
              <a:gd name="connsiteX37-4629" fmla="*/ 3678 w 10000"/>
              <a:gd name="connsiteY37-4630" fmla="*/ 1176 h 10000"/>
              <a:gd name="connsiteX38-4631" fmla="*/ 3678 w 10000"/>
              <a:gd name="connsiteY38-4632" fmla="*/ 1070 h 10000"/>
              <a:gd name="connsiteX39-4633" fmla="*/ 3678 w 10000"/>
              <a:gd name="connsiteY39-4634" fmla="*/ 963 h 10000"/>
              <a:gd name="connsiteX40-4635" fmla="*/ 3678 w 10000"/>
              <a:gd name="connsiteY40-4636" fmla="*/ 963 h 10000"/>
              <a:gd name="connsiteX41-4637" fmla="*/ 3678 w 10000"/>
              <a:gd name="connsiteY41-4638" fmla="*/ 963 h 10000"/>
              <a:gd name="connsiteX42-4639" fmla="*/ 3530 w 10000"/>
              <a:gd name="connsiteY42-4640" fmla="*/ 963 h 10000"/>
              <a:gd name="connsiteX43-4641" fmla="*/ 3383 w 10000"/>
              <a:gd name="connsiteY43-4642" fmla="*/ 963 h 10000"/>
              <a:gd name="connsiteX44-4643" fmla="*/ 3235 w 10000"/>
              <a:gd name="connsiteY44-4644" fmla="*/ 963 h 10000"/>
              <a:gd name="connsiteX45-4645" fmla="*/ 3087 w 10000"/>
              <a:gd name="connsiteY45-4646" fmla="*/ 963 h 10000"/>
              <a:gd name="connsiteX46-4647" fmla="*/ 2791 w 10000"/>
              <a:gd name="connsiteY46-4648" fmla="*/ 1070 h 10000"/>
              <a:gd name="connsiteX47-4649" fmla="*/ 2643 w 10000"/>
              <a:gd name="connsiteY47-4650" fmla="*/ 1070 h 10000"/>
              <a:gd name="connsiteX48-4651" fmla="*/ 2348 w 10000"/>
              <a:gd name="connsiteY48-4652" fmla="*/ 1176 h 10000"/>
              <a:gd name="connsiteX49-4653" fmla="*/ 1608 w 10000"/>
              <a:gd name="connsiteY49-4654" fmla="*/ 1283 h 10000"/>
              <a:gd name="connsiteX50-4655" fmla="*/ 1035 w 10000"/>
              <a:gd name="connsiteY50-4656" fmla="*/ 1283 h 10000"/>
              <a:gd name="connsiteX51-4657" fmla="*/ 444 w 10000"/>
              <a:gd name="connsiteY51-4658" fmla="*/ 1377 h 10000"/>
              <a:gd name="connsiteX52-4659" fmla="*/ 0 w 10000"/>
              <a:gd name="connsiteY52-4660" fmla="*/ 1377 h 10000"/>
              <a:gd name="connsiteX53-4661" fmla="*/ 0 w 10000"/>
              <a:gd name="connsiteY53-4662" fmla="*/ 963 h 10000"/>
              <a:gd name="connsiteX54-4663" fmla="*/ 444 w 10000"/>
              <a:gd name="connsiteY54-4664" fmla="*/ 963 h 10000"/>
              <a:gd name="connsiteX55-4665" fmla="*/ 1035 w 10000"/>
              <a:gd name="connsiteY55-4666" fmla="*/ 856 h 10000"/>
              <a:gd name="connsiteX56-4667" fmla="*/ 1608 w 10000"/>
              <a:gd name="connsiteY56-4668" fmla="*/ 856 h 10000"/>
              <a:gd name="connsiteX57-4669" fmla="*/ 2200 w 10000"/>
              <a:gd name="connsiteY57-4670" fmla="*/ 749 h 10000"/>
              <a:gd name="connsiteX58-4671" fmla="*/ 2643 w 10000"/>
              <a:gd name="connsiteY58-4672" fmla="*/ 535 h 10000"/>
              <a:gd name="connsiteX59-4673" fmla="*/ 3087 w 10000"/>
              <a:gd name="connsiteY59-4674" fmla="*/ 535 h 10000"/>
              <a:gd name="connsiteX60-4675" fmla="*/ 3383 w 10000"/>
              <a:gd name="connsiteY60-4676" fmla="*/ 428 h 10000"/>
              <a:gd name="connsiteX61-4677" fmla="*/ 3530 w 10000"/>
              <a:gd name="connsiteY61-4678" fmla="*/ 214 h 10000"/>
              <a:gd name="connsiteX62-4679" fmla="*/ 3678 w 10000"/>
              <a:gd name="connsiteY62-4680" fmla="*/ 214 h 10000"/>
              <a:gd name="connsiteX63-4681" fmla="*/ 3826 w 10000"/>
              <a:gd name="connsiteY63-4682" fmla="*/ 107 h 10000"/>
              <a:gd name="connsiteX64-4683" fmla="*/ 3974 w 10000"/>
              <a:gd name="connsiteY64-4684" fmla="*/ 107 h 10000"/>
              <a:gd name="connsiteX65-4685" fmla="*/ 3974 w 10000"/>
              <a:gd name="connsiteY65-4686" fmla="*/ 0 h 10000"/>
              <a:gd name="connsiteX66-4687" fmla="*/ 4122 w 10000"/>
              <a:gd name="connsiteY66-4688" fmla="*/ 107 h 10000"/>
              <a:gd name="connsiteX67-4689" fmla="*/ 4270 w 10000"/>
              <a:gd name="connsiteY67-4690" fmla="*/ 107 h 10000"/>
              <a:gd name="connsiteX68-4691" fmla="*/ 4566 w 10000"/>
              <a:gd name="connsiteY68-4692" fmla="*/ 214 h 10000"/>
              <a:gd name="connsiteX69-4693" fmla="*/ 4861 w 10000"/>
              <a:gd name="connsiteY69-4694" fmla="*/ 428 h 10000"/>
              <a:gd name="connsiteX70-4695" fmla="*/ 4991 w 10000"/>
              <a:gd name="connsiteY70-4696" fmla="*/ 535 h 10000"/>
              <a:gd name="connsiteX71-4697" fmla="*/ 5287 w 10000"/>
              <a:gd name="connsiteY71-4698" fmla="*/ 749 h 10000"/>
              <a:gd name="connsiteX72-4699" fmla="*/ 5287 w 10000"/>
              <a:gd name="connsiteY72-4700" fmla="*/ 856 h 10000"/>
              <a:gd name="connsiteX73-4701" fmla="*/ 5434 w 10000"/>
              <a:gd name="connsiteY73-4702" fmla="*/ 963 h 10000"/>
              <a:gd name="connsiteX74-4703" fmla="*/ 5287 w 10000"/>
              <a:gd name="connsiteY74-4704" fmla="*/ 1070 h 10000"/>
              <a:gd name="connsiteX75-4705" fmla="*/ 5139 w 10000"/>
              <a:gd name="connsiteY75-4706" fmla="*/ 1176 h 10000"/>
              <a:gd name="connsiteX76-4707" fmla="*/ 4991 w 10000"/>
              <a:gd name="connsiteY76-4708" fmla="*/ 1176 h 10000"/>
              <a:gd name="connsiteX77-4709" fmla="*/ 4861 w 10000"/>
              <a:gd name="connsiteY77-4710" fmla="*/ 1283 h 10000"/>
              <a:gd name="connsiteX78-4711" fmla="*/ 4713 w 10000"/>
              <a:gd name="connsiteY78-4712" fmla="*/ 1591 h 10000"/>
              <a:gd name="connsiteX79-4713" fmla="*/ 4566 w 10000"/>
              <a:gd name="connsiteY79-4714" fmla="*/ 1805 h 10000"/>
              <a:gd name="connsiteX80-4715" fmla="*/ 4566 w 10000"/>
              <a:gd name="connsiteY80-4716" fmla="*/ 2126 h 10000"/>
              <a:gd name="connsiteX81-4717" fmla="*/ 4418 w 10000"/>
              <a:gd name="connsiteY81-4718" fmla="*/ 2447 h 10000"/>
              <a:gd name="connsiteX82-4719" fmla="*/ 4270 w 10000"/>
              <a:gd name="connsiteY82-4720" fmla="*/ 2767 h 10000"/>
              <a:gd name="connsiteX83-4721" fmla="*/ 4270 w 10000"/>
              <a:gd name="connsiteY83-4722" fmla="*/ 3302 h 10000"/>
              <a:gd name="connsiteX84-4723" fmla="*/ 4122 w 10000"/>
              <a:gd name="connsiteY84-4724" fmla="*/ 3730 h 10000"/>
              <a:gd name="connsiteX85-4725" fmla="*/ 3974 w 10000"/>
              <a:gd name="connsiteY85-4726" fmla="*/ 4144 h 10000"/>
              <a:gd name="connsiteX86-4727" fmla="*/ 3974 w 10000"/>
              <a:gd name="connsiteY86-4728" fmla="*/ 4572 h 10000"/>
              <a:gd name="connsiteX87-4729" fmla="*/ 3826 w 10000"/>
              <a:gd name="connsiteY87-4730" fmla="*/ 4893 h 10000"/>
              <a:gd name="connsiteX88-4731" fmla="*/ 3826 w 10000"/>
              <a:gd name="connsiteY88-4732" fmla="*/ 5214 h 10000"/>
              <a:gd name="connsiteX89-4733" fmla="*/ 3826 w 10000"/>
              <a:gd name="connsiteY89-4734" fmla="*/ 5535 h 10000"/>
              <a:gd name="connsiteX90-4735" fmla="*/ 3826 w 10000"/>
              <a:gd name="connsiteY90-4736" fmla="*/ 5749 h 10000"/>
              <a:gd name="connsiteX91-4737" fmla="*/ 3826 w 10000"/>
              <a:gd name="connsiteY91-4738" fmla="*/ 5963 h 10000"/>
              <a:gd name="connsiteX92-4739" fmla="*/ 3826 w 10000"/>
              <a:gd name="connsiteY92-4740" fmla="*/ 6698 h 10000"/>
              <a:gd name="connsiteX93-4741" fmla="*/ 3974 w 10000"/>
              <a:gd name="connsiteY93-4742" fmla="*/ 7126 h 10000"/>
              <a:gd name="connsiteX94-4743" fmla="*/ 3974 w 10000"/>
              <a:gd name="connsiteY94-4744" fmla="*/ 7447 h 10000"/>
              <a:gd name="connsiteX95-4745" fmla="*/ 4122 w 10000"/>
              <a:gd name="connsiteY95-4746" fmla="*/ 7874 h 10000"/>
              <a:gd name="connsiteX96-4747" fmla="*/ 4418 w 10000"/>
              <a:gd name="connsiteY96-4748" fmla="*/ 8088 h 10000"/>
              <a:gd name="connsiteX97-4749" fmla="*/ 4566 w 10000"/>
              <a:gd name="connsiteY97-4750" fmla="*/ 8409 h 10000"/>
              <a:gd name="connsiteX98-4751" fmla="*/ 4861 w 10000"/>
              <a:gd name="connsiteY98-4752" fmla="*/ 8623 h 10000"/>
              <a:gd name="connsiteX99-4753" fmla="*/ 5139 w 10000"/>
              <a:gd name="connsiteY99-4754" fmla="*/ 8730 h 10000"/>
              <a:gd name="connsiteX100-4755" fmla="*/ 5434 w 10000"/>
              <a:gd name="connsiteY100-4756" fmla="*/ 8837 h 10000"/>
              <a:gd name="connsiteX101-4757" fmla="*/ 5878 w 10000"/>
              <a:gd name="connsiteY101-4758" fmla="*/ 8944 h 10000"/>
              <a:gd name="connsiteX102-4759" fmla="*/ 6470 w 10000"/>
              <a:gd name="connsiteY102-4760" fmla="*/ 8944 h 10000"/>
              <a:gd name="connsiteX103-4761" fmla="*/ 7061 w 10000"/>
              <a:gd name="connsiteY103-4762" fmla="*/ 8944 h 10000"/>
              <a:gd name="connsiteX104-4763" fmla="*/ 7505 w 10000"/>
              <a:gd name="connsiteY104-4764" fmla="*/ 8944 h 10000"/>
              <a:gd name="connsiteX105-4765" fmla="*/ 7800 w 10000"/>
              <a:gd name="connsiteY105-4766" fmla="*/ 8837 h 10000"/>
              <a:gd name="connsiteX106-4767" fmla="*/ 8096 w 10000"/>
              <a:gd name="connsiteY106-4768" fmla="*/ 8730 h 10000"/>
              <a:gd name="connsiteX107-4769" fmla="*/ 8244 w 10000"/>
              <a:gd name="connsiteY107-4770" fmla="*/ 8730 h 10000"/>
              <a:gd name="connsiteX108-4771" fmla="*/ 8392 w 10000"/>
              <a:gd name="connsiteY108-4772" fmla="*/ 8623 h 10000"/>
              <a:gd name="connsiteX109-4773" fmla="*/ 8521 w 10000"/>
              <a:gd name="connsiteY109-4774" fmla="*/ 8516 h 10000"/>
              <a:gd name="connsiteX110-4775" fmla="*/ 8669 w 10000"/>
              <a:gd name="connsiteY110-4776" fmla="*/ 8302 h 10000"/>
              <a:gd name="connsiteX111-4777" fmla="*/ 8817 w 10000"/>
              <a:gd name="connsiteY111-4778" fmla="*/ 8195 h 10000"/>
              <a:gd name="connsiteX112-4779" fmla="*/ 9704 w 10000"/>
              <a:gd name="connsiteY112-4780" fmla="*/ 7767 h 10000"/>
              <a:gd name="connsiteX113-4781" fmla="*/ 9704 w 10000"/>
              <a:gd name="connsiteY113-4782" fmla="*/ 8195 h 10000"/>
              <a:gd name="connsiteX114-4783" fmla="*/ 9852 w 10000"/>
              <a:gd name="connsiteY114-4784" fmla="*/ 8516 h 10000"/>
              <a:gd name="connsiteX115-4785" fmla="*/ 10000 w 10000"/>
              <a:gd name="connsiteY115-4786" fmla="*/ 8837 h 10000"/>
              <a:gd name="connsiteX116-4787" fmla="*/ 10000 w 10000"/>
              <a:gd name="connsiteY116-4788" fmla="*/ 8837 h 10000"/>
              <a:gd name="connsiteX0-4789" fmla="*/ 10000 w 10000"/>
              <a:gd name="connsiteY0-4790" fmla="*/ 8837 h 10000"/>
              <a:gd name="connsiteX1-4791" fmla="*/ 10000 w 10000"/>
              <a:gd name="connsiteY1-4792" fmla="*/ 9037 h 10000"/>
              <a:gd name="connsiteX2-4793" fmla="*/ 10000 w 10000"/>
              <a:gd name="connsiteY2-4794" fmla="*/ 9144 h 10000"/>
              <a:gd name="connsiteX3-4795" fmla="*/ 9852 w 10000"/>
              <a:gd name="connsiteY3-4796" fmla="*/ 9358 h 10000"/>
              <a:gd name="connsiteX4-4797" fmla="*/ 9556 w 10000"/>
              <a:gd name="connsiteY4-4798" fmla="*/ 9465 h 10000"/>
              <a:gd name="connsiteX5-4799" fmla="*/ 9261 w 10000"/>
              <a:gd name="connsiteY5-4800" fmla="*/ 9572 h 10000"/>
              <a:gd name="connsiteX6-4801" fmla="*/ 8817 w 10000"/>
              <a:gd name="connsiteY6-4802" fmla="*/ 9679 h 10000"/>
              <a:gd name="connsiteX7-4803" fmla="*/ 8392 w 10000"/>
              <a:gd name="connsiteY7-4804" fmla="*/ 9786 h 10000"/>
              <a:gd name="connsiteX8-4805" fmla="*/ 8096 w 10000"/>
              <a:gd name="connsiteY8-4806" fmla="*/ 9893 h 10000"/>
              <a:gd name="connsiteX9-4807" fmla="*/ 7652 w 10000"/>
              <a:gd name="connsiteY9-4808" fmla="*/ 10000 h 10000"/>
              <a:gd name="connsiteX10-4809" fmla="*/ 7209 w 10000"/>
              <a:gd name="connsiteY10-4810" fmla="*/ 10000 h 10000"/>
              <a:gd name="connsiteX11-4811" fmla="*/ 6913 w 10000"/>
              <a:gd name="connsiteY11-4812" fmla="*/ 10000 h 10000"/>
              <a:gd name="connsiteX12-4813" fmla="*/ 6617 w 10000"/>
              <a:gd name="connsiteY12-4814" fmla="*/ 10000 h 10000"/>
              <a:gd name="connsiteX13-4815" fmla="*/ 6026 w 10000"/>
              <a:gd name="connsiteY13-4816" fmla="*/ 9893 h 10000"/>
              <a:gd name="connsiteX14-4817" fmla="*/ 5434 w 10000"/>
              <a:gd name="connsiteY14-4818" fmla="*/ 9786 h 10000"/>
              <a:gd name="connsiteX15-4819" fmla="*/ 4991 w 10000"/>
              <a:gd name="connsiteY15-4820" fmla="*/ 9679 h 10000"/>
              <a:gd name="connsiteX16-4821" fmla="*/ 4713 w 10000"/>
              <a:gd name="connsiteY16-4822" fmla="*/ 9572 h 10000"/>
              <a:gd name="connsiteX17-4823" fmla="*/ 4418 w 10000"/>
              <a:gd name="connsiteY17-4824" fmla="*/ 9358 h 10000"/>
              <a:gd name="connsiteX18-4825" fmla="*/ 4122 w 10000"/>
              <a:gd name="connsiteY18-4826" fmla="*/ 9144 h 10000"/>
              <a:gd name="connsiteX19-4827" fmla="*/ 3826 w 10000"/>
              <a:gd name="connsiteY19-4828" fmla="*/ 8944 h 10000"/>
              <a:gd name="connsiteX20-4829" fmla="*/ 3678 w 10000"/>
              <a:gd name="connsiteY20-4830" fmla="*/ 8623 h 10000"/>
              <a:gd name="connsiteX21-4831" fmla="*/ 3530 w 10000"/>
              <a:gd name="connsiteY21-4832" fmla="*/ 8302 h 10000"/>
              <a:gd name="connsiteX22-4833" fmla="*/ 3383 w 10000"/>
              <a:gd name="connsiteY22-4834" fmla="*/ 7981 h 10000"/>
              <a:gd name="connsiteX23-4835" fmla="*/ 3235 w 10000"/>
              <a:gd name="connsiteY23-4836" fmla="*/ 7553 h 10000"/>
              <a:gd name="connsiteX24-4837" fmla="*/ 3087 w 10000"/>
              <a:gd name="connsiteY24-4838" fmla="*/ 7233 h 10000"/>
              <a:gd name="connsiteX25-4839" fmla="*/ 3087 w 10000"/>
              <a:gd name="connsiteY25-4840" fmla="*/ 6805 h 10000"/>
              <a:gd name="connsiteX26-4841" fmla="*/ 3087 w 10000"/>
              <a:gd name="connsiteY26-4842" fmla="*/ 6283 h 10000"/>
              <a:gd name="connsiteX27-4843" fmla="*/ 3087 w 10000"/>
              <a:gd name="connsiteY27-4844" fmla="*/ 5749 h 10000"/>
              <a:gd name="connsiteX28-4845" fmla="*/ 3087 w 10000"/>
              <a:gd name="connsiteY28-4846" fmla="*/ 5321 h 10000"/>
              <a:gd name="connsiteX29-4847" fmla="*/ 3087 w 10000"/>
              <a:gd name="connsiteY29-4848" fmla="*/ 4679 h 10000"/>
              <a:gd name="connsiteX30-4849" fmla="*/ 3235 w 10000"/>
              <a:gd name="connsiteY30-4850" fmla="*/ 4144 h 10000"/>
              <a:gd name="connsiteX31-4851" fmla="*/ 3383 w 10000"/>
              <a:gd name="connsiteY31-4852" fmla="*/ 3516 h 10000"/>
              <a:gd name="connsiteX32-4853" fmla="*/ 3383 w 10000"/>
              <a:gd name="connsiteY32-4854" fmla="*/ 2981 h 10000"/>
              <a:gd name="connsiteX33-4855" fmla="*/ 3530 w 10000"/>
              <a:gd name="connsiteY33-4856" fmla="*/ 2447 h 10000"/>
              <a:gd name="connsiteX34-4857" fmla="*/ 3530 w 10000"/>
              <a:gd name="connsiteY34-4858" fmla="*/ 2019 h 10000"/>
              <a:gd name="connsiteX35-4859" fmla="*/ 3678 w 10000"/>
              <a:gd name="connsiteY35-4860" fmla="*/ 1591 h 10000"/>
              <a:gd name="connsiteX36-4861" fmla="*/ 3678 w 10000"/>
              <a:gd name="connsiteY36-4862" fmla="*/ 1283 h 10000"/>
              <a:gd name="connsiteX37-4863" fmla="*/ 3678 w 10000"/>
              <a:gd name="connsiteY37-4864" fmla="*/ 1176 h 10000"/>
              <a:gd name="connsiteX38-4865" fmla="*/ 3678 w 10000"/>
              <a:gd name="connsiteY38-4866" fmla="*/ 1070 h 10000"/>
              <a:gd name="connsiteX39-4867" fmla="*/ 3678 w 10000"/>
              <a:gd name="connsiteY39-4868" fmla="*/ 963 h 10000"/>
              <a:gd name="connsiteX40-4869" fmla="*/ 3678 w 10000"/>
              <a:gd name="connsiteY40-4870" fmla="*/ 963 h 10000"/>
              <a:gd name="connsiteX41-4871" fmla="*/ 3678 w 10000"/>
              <a:gd name="connsiteY41-4872" fmla="*/ 963 h 10000"/>
              <a:gd name="connsiteX42-4873" fmla="*/ 3530 w 10000"/>
              <a:gd name="connsiteY42-4874" fmla="*/ 963 h 10000"/>
              <a:gd name="connsiteX43-4875" fmla="*/ 3383 w 10000"/>
              <a:gd name="connsiteY43-4876" fmla="*/ 963 h 10000"/>
              <a:gd name="connsiteX44-4877" fmla="*/ 3235 w 10000"/>
              <a:gd name="connsiteY44-4878" fmla="*/ 963 h 10000"/>
              <a:gd name="connsiteX45-4879" fmla="*/ 3087 w 10000"/>
              <a:gd name="connsiteY45-4880" fmla="*/ 963 h 10000"/>
              <a:gd name="connsiteX46-4881" fmla="*/ 2791 w 10000"/>
              <a:gd name="connsiteY46-4882" fmla="*/ 1070 h 10000"/>
              <a:gd name="connsiteX47-4883" fmla="*/ 2643 w 10000"/>
              <a:gd name="connsiteY47-4884" fmla="*/ 1070 h 10000"/>
              <a:gd name="connsiteX48-4885" fmla="*/ 2348 w 10000"/>
              <a:gd name="connsiteY48-4886" fmla="*/ 1176 h 10000"/>
              <a:gd name="connsiteX49-4887" fmla="*/ 1608 w 10000"/>
              <a:gd name="connsiteY49-4888" fmla="*/ 1283 h 10000"/>
              <a:gd name="connsiteX50-4889" fmla="*/ 1035 w 10000"/>
              <a:gd name="connsiteY50-4890" fmla="*/ 1283 h 10000"/>
              <a:gd name="connsiteX51-4891" fmla="*/ 444 w 10000"/>
              <a:gd name="connsiteY51-4892" fmla="*/ 1377 h 10000"/>
              <a:gd name="connsiteX52-4893" fmla="*/ 0 w 10000"/>
              <a:gd name="connsiteY52-4894" fmla="*/ 1377 h 10000"/>
              <a:gd name="connsiteX53-4895" fmla="*/ 0 w 10000"/>
              <a:gd name="connsiteY53-4896" fmla="*/ 963 h 10000"/>
              <a:gd name="connsiteX54-4897" fmla="*/ 444 w 10000"/>
              <a:gd name="connsiteY54-4898" fmla="*/ 963 h 10000"/>
              <a:gd name="connsiteX55-4899" fmla="*/ 1035 w 10000"/>
              <a:gd name="connsiteY55-4900" fmla="*/ 856 h 10000"/>
              <a:gd name="connsiteX56-4901" fmla="*/ 1608 w 10000"/>
              <a:gd name="connsiteY56-4902" fmla="*/ 856 h 10000"/>
              <a:gd name="connsiteX57-4903" fmla="*/ 2200 w 10000"/>
              <a:gd name="connsiteY57-4904" fmla="*/ 749 h 10000"/>
              <a:gd name="connsiteX58-4905" fmla="*/ 2643 w 10000"/>
              <a:gd name="connsiteY58-4906" fmla="*/ 535 h 10000"/>
              <a:gd name="connsiteX59-4907" fmla="*/ 3087 w 10000"/>
              <a:gd name="connsiteY59-4908" fmla="*/ 535 h 10000"/>
              <a:gd name="connsiteX60-4909" fmla="*/ 3383 w 10000"/>
              <a:gd name="connsiteY60-4910" fmla="*/ 428 h 10000"/>
              <a:gd name="connsiteX61-4911" fmla="*/ 3530 w 10000"/>
              <a:gd name="connsiteY61-4912" fmla="*/ 214 h 10000"/>
              <a:gd name="connsiteX62-4913" fmla="*/ 3678 w 10000"/>
              <a:gd name="connsiteY62-4914" fmla="*/ 214 h 10000"/>
              <a:gd name="connsiteX63-4915" fmla="*/ 3826 w 10000"/>
              <a:gd name="connsiteY63-4916" fmla="*/ 107 h 10000"/>
              <a:gd name="connsiteX64-4917" fmla="*/ 3974 w 10000"/>
              <a:gd name="connsiteY64-4918" fmla="*/ 107 h 10000"/>
              <a:gd name="connsiteX65-4919" fmla="*/ 3974 w 10000"/>
              <a:gd name="connsiteY65-4920" fmla="*/ 0 h 10000"/>
              <a:gd name="connsiteX66-4921" fmla="*/ 4122 w 10000"/>
              <a:gd name="connsiteY66-4922" fmla="*/ 107 h 10000"/>
              <a:gd name="connsiteX67-4923" fmla="*/ 4270 w 10000"/>
              <a:gd name="connsiteY67-4924" fmla="*/ 107 h 10000"/>
              <a:gd name="connsiteX68-4925" fmla="*/ 4566 w 10000"/>
              <a:gd name="connsiteY68-4926" fmla="*/ 214 h 10000"/>
              <a:gd name="connsiteX69-4927" fmla="*/ 4861 w 10000"/>
              <a:gd name="connsiteY69-4928" fmla="*/ 428 h 10000"/>
              <a:gd name="connsiteX70-4929" fmla="*/ 4991 w 10000"/>
              <a:gd name="connsiteY70-4930" fmla="*/ 535 h 10000"/>
              <a:gd name="connsiteX71-4931" fmla="*/ 5287 w 10000"/>
              <a:gd name="connsiteY71-4932" fmla="*/ 749 h 10000"/>
              <a:gd name="connsiteX72-4933" fmla="*/ 5287 w 10000"/>
              <a:gd name="connsiteY72-4934" fmla="*/ 856 h 10000"/>
              <a:gd name="connsiteX73-4935" fmla="*/ 5434 w 10000"/>
              <a:gd name="connsiteY73-4936" fmla="*/ 963 h 10000"/>
              <a:gd name="connsiteX74-4937" fmla="*/ 5287 w 10000"/>
              <a:gd name="connsiteY74-4938" fmla="*/ 1070 h 10000"/>
              <a:gd name="connsiteX75-4939" fmla="*/ 5139 w 10000"/>
              <a:gd name="connsiteY75-4940" fmla="*/ 1176 h 10000"/>
              <a:gd name="connsiteX76-4941" fmla="*/ 4991 w 10000"/>
              <a:gd name="connsiteY76-4942" fmla="*/ 1176 h 10000"/>
              <a:gd name="connsiteX77-4943" fmla="*/ 4861 w 10000"/>
              <a:gd name="connsiteY77-4944" fmla="*/ 1283 h 10000"/>
              <a:gd name="connsiteX78-4945" fmla="*/ 4713 w 10000"/>
              <a:gd name="connsiteY78-4946" fmla="*/ 1591 h 10000"/>
              <a:gd name="connsiteX79-4947" fmla="*/ 4566 w 10000"/>
              <a:gd name="connsiteY79-4948" fmla="*/ 1805 h 10000"/>
              <a:gd name="connsiteX80-4949" fmla="*/ 4566 w 10000"/>
              <a:gd name="connsiteY80-4950" fmla="*/ 2126 h 10000"/>
              <a:gd name="connsiteX81-4951" fmla="*/ 4418 w 10000"/>
              <a:gd name="connsiteY81-4952" fmla="*/ 2447 h 10000"/>
              <a:gd name="connsiteX82-4953" fmla="*/ 4270 w 10000"/>
              <a:gd name="connsiteY82-4954" fmla="*/ 2767 h 10000"/>
              <a:gd name="connsiteX83-4955" fmla="*/ 4270 w 10000"/>
              <a:gd name="connsiteY83-4956" fmla="*/ 3302 h 10000"/>
              <a:gd name="connsiteX84-4957" fmla="*/ 4122 w 10000"/>
              <a:gd name="connsiteY84-4958" fmla="*/ 3730 h 10000"/>
              <a:gd name="connsiteX85-4959" fmla="*/ 3974 w 10000"/>
              <a:gd name="connsiteY85-4960" fmla="*/ 4144 h 10000"/>
              <a:gd name="connsiteX86-4961" fmla="*/ 3974 w 10000"/>
              <a:gd name="connsiteY86-4962" fmla="*/ 4572 h 10000"/>
              <a:gd name="connsiteX87-4963" fmla="*/ 3826 w 10000"/>
              <a:gd name="connsiteY87-4964" fmla="*/ 4893 h 10000"/>
              <a:gd name="connsiteX88-4965" fmla="*/ 3826 w 10000"/>
              <a:gd name="connsiteY88-4966" fmla="*/ 5214 h 10000"/>
              <a:gd name="connsiteX89-4967" fmla="*/ 3826 w 10000"/>
              <a:gd name="connsiteY89-4968" fmla="*/ 5535 h 10000"/>
              <a:gd name="connsiteX90-4969" fmla="*/ 3826 w 10000"/>
              <a:gd name="connsiteY90-4970" fmla="*/ 5749 h 10000"/>
              <a:gd name="connsiteX91-4971" fmla="*/ 3826 w 10000"/>
              <a:gd name="connsiteY91-4972" fmla="*/ 5963 h 10000"/>
              <a:gd name="connsiteX92-4973" fmla="*/ 3826 w 10000"/>
              <a:gd name="connsiteY92-4974" fmla="*/ 6698 h 10000"/>
              <a:gd name="connsiteX93-4975" fmla="*/ 3974 w 10000"/>
              <a:gd name="connsiteY93-4976" fmla="*/ 7126 h 10000"/>
              <a:gd name="connsiteX94-4977" fmla="*/ 3974 w 10000"/>
              <a:gd name="connsiteY94-4978" fmla="*/ 7447 h 10000"/>
              <a:gd name="connsiteX95-4979" fmla="*/ 4122 w 10000"/>
              <a:gd name="connsiteY95-4980" fmla="*/ 7874 h 10000"/>
              <a:gd name="connsiteX96-4981" fmla="*/ 4418 w 10000"/>
              <a:gd name="connsiteY96-4982" fmla="*/ 8088 h 10000"/>
              <a:gd name="connsiteX97-4983" fmla="*/ 4566 w 10000"/>
              <a:gd name="connsiteY97-4984" fmla="*/ 8409 h 10000"/>
              <a:gd name="connsiteX98-4985" fmla="*/ 4861 w 10000"/>
              <a:gd name="connsiteY98-4986" fmla="*/ 8623 h 10000"/>
              <a:gd name="connsiteX99-4987" fmla="*/ 5139 w 10000"/>
              <a:gd name="connsiteY99-4988" fmla="*/ 8730 h 10000"/>
              <a:gd name="connsiteX100-4989" fmla="*/ 5434 w 10000"/>
              <a:gd name="connsiteY100-4990" fmla="*/ 8837 h 10000"/>
              <a:gd name="connsiteX101-4991" fmla="*/ 5878 w 10000"/>
              <a:gd name="connsiteY101-4992" fmla="*/ 8944 h 10000"/>
              <a:gd name="connsiteX102-4993" fmla="*/ 6470 w 10000"/>
              <a:gd name="connsiteY102-4994" fmla="*/ 8944 h 10000"/>
              <a:gd name="connsiteX103-4995" fmla="*/ 7061 w 10000"/>
              <a:gd name="connsiteY103-4996" fmla="*/ 8944 h 10000"/>
              <a:gd name="connsiteX104-4997" fmla="*/ 7505 w 10000"/>
              <a:gd name="connsiteY104-4998" fmla="*/ 8944 h 10000"/>
              <a:gd name="connsiteX105-4999" fmla="*/ 7800 w 10000"/>
              <a:gd name="connsiteY105-5000" fmla="*/ 8837 h 10000"/>
              <a:gd name="connsiteX106-5001" fmla="*/ 8096 w 10000"/>
              <a:gd name="connsiteY106-5002" fmla="*/ 8730 h 10000"/>
              <a:gd name="connsiteX107-5003" fmla="*/ 8244 w 10000"/>
              <a:gd name="connsiteY107-5004" fmla="*/ 8730 h 10000"/>
              <a:gd name="connsiteX108-5005" fmla="*/ 8392 w 10000"/>
              <a:gd name="connsiteY108-5006" fmla="*/ 8623 h 10000"/>
              <a:gd name="connsiteX109-5007" fmla="*/ 8521 w 10000"/>
              <a:gd name="connsiteY109-5008" fmla="*/ 8516 h 10000"/>
              <a:gd name="connsiteX110-5009" fmla="*/ 8669 w 10000"/>
              <a:gd name="connsiteY110-5010" fmla="*/ 8302 h 10000"/>
              <a:gd name="connsiteX111-5011" fmla="*/ 8817 w 10000"/>
              <a:gd name="connsiteY111-5012" fmla="*/ 8195 h 10000"/>
              <a:gd name="connsiteX112-5013" fmla="*/ 9704 w 10000"/>
              <a:gd name="connsiteY112-5014" fmla="*/ 8195 h 10000"/>
              <a:gd name="connsiteX113-5015" fmla="*/ 9852 w 10000"/>
              <a:gd name="connsiteY113-5016" fmla="*/ 8516 h 10000"/>
              <a:gd name="connsiteX114-5017" fmla="*/ 10000 w 10000"/>
              <a:gd name="connsiteY114-5018" fmla="*/ 8837 h 10000"/>
              <a:gd name="connsiteX115-5019" fmla="*/ 10000 w 10000"/>
              <a:gd name="connsiteY115-5020" fmla="*/ 8837 h 10000"/>
              <a:gd name="connsiteX0-5021" fmla="*/ 10000 w 10000"/>
              <a:gd name="connsiteY0-5022" fmla="*/ 8837 h 10000"/>
              <a:gd name="connsiteX1-5023" fmla="*/ 10000 w 10000"/>
              <a:gd name="connsiteY1-5024" fmla="*/ 9037 h 10000"/>
              <a:gd name="connsiteX2-5025" fmla="*/ 10000 w 10000"/>
              <a:gd name="connsiteY2-5026" fmla="*/ 9144 h 10000"/>
              <a:gd name="connsiteX3-5027" fmla="*/ 9852 w 10000"/>
              <a:gd name="connsiteY3-5028" fmla="*/ 9358 h 10000"/>
              <a:gd name="connsiteX4-5029" fmla="*/ 9556 w 10000"/>
              <a:gd name="connsiteY4-5030" fmla="*/ 9465 h 10000"/>
              <a:gd name="connsiteX5-5031" fmla="*/ 9261 w 10000"/>
              <a:gd name="connsiteY5-5032" fmla="*/ 9572 h 10000"/>
              <a:gd name="connsiteX6-5033" fmla="*/ 8817 w 10000"/>
              <a:gd name="connsiteY6-5034" fmla="*/ 9679 h 10000"/>
              <a:gd name="connsiteX7-5035" fmla="*/ 8392 w 10000"/>
              <a:gd name="connsiteY7-5036" fmla="*/ 9786 h 10000"/>
              <a:gd name="connsiteX8-5037" fmla="*/ 8096 w 10000"/>
              <a:gd name="connsiteY8-5038" fmla="*/ 9893 h 10000"/>
              <a:gd name="connsiteX9-5039" fmla="*/ 7652 w 10000"/>
              <a:gd name="connsiteY9-5040" fmla="*/ 10000 h 10000"/>
              <a:gd name="connsiteX10-5041" fmla="*/ 7209 w 10000"/>
              <a:gd name="connsiteY10-5042" fmla="*/ 10000 h 10000"/>
              <a:gd name="connsiteX11-5043" fmla="*/ 6913 w 10000"/>
              <a:gd name="connsiteY11-5044" fmla="*/ 10000 h 10000"/>
              <a:gd name="connsiteX12-5045" fmla="*/ 6617 w 10000"/>
              <a:gd name="connsiteY12-5046" fmla="*/ 10000 h 10000"/>
              <a:gd name="connsiteX13-5047" fmla="*/ 6026 w 10000"/>
              <a:gd name="connsiteY13-5048" fmla="*/ 9893 h 10000"/>
              <a:gd name="connsiteX14-5049" fmla="*/ 5434 w 10000"/>
              <a:gd name="connsiteY14-5050" fmla="*/ 9786 h 10000"/>
              <a:gd name="connsiteX15-5051" fmla="*/ 4991 w 10000"/>
              <a:gd name="connsiteY15-5052" fmla="*/ 9679 h 10000"/>
              <a:gd name="connsiteX16-5053" fmla="*/ 4713 w 10000"/>
              <a:gd name="connsiteY16-5054" fmla="*/ 9572 h 10000"/>
              <a:gd name="connsiteX17-5055" fmla="*/ 4418 w 10000"/>
              <a:gd name="connsiteY17-5056" fmla="*/ 9358 h 10000"/>
              <a:gd name="connsiteX18-5057" fmla="*/ 4122 w 10000"/>
              <a:gd name="connsiteY18-5058" fmla="*/ 9144 h 10000"/>
              <a:gd name="connsiteX19-5059" fmla="*/ 3826 w 10000"/>
              <a:gd name="connsiteY19-5060" fmla="*/ 8944 h 10000"/>
              <a:gd name="connsiteX20-5061" fmla="*/ 3678 w 10000"/>
              <a:gd name="connsiteY20-5062" fmla="*/ 8623 h 10000"/>
              <a:gd name="connsiteX21-5063" fmla="*/ 3530 w 10000"/>
              <a:gd name="connsiteY21-5064" fmla="*/ 8302 h 10000"/>
              <a:gd name="connsiteX22-5065" fmla="*/ 3383 w 10000"/>
              <a:gd name="connsiteY22-5066" fmla="*/ 7981 h 10000"/>
              <a:gd name="connsiteX23-5067" fmla="*/ 3235 w 10000"/>
              <a:gd name="connsiteY23-5068" fmla="*/ 7553 h 10000"/>
              <a:gd name="connsiteX24-5069" fmla="*/ 3087 w 10000"/>
              <a:gd name="connsiteY24-5070" fmla="*/ 7233 h 10000"/>
              <a:gd name="connsiteX25-5071" fmla="*/ 3087 w 10000"/>
              <a:gd name="connsiteY25-5072" fmla="*/ 6805 h 10000"/>
              <a:gd name="connsiteX26-5073" fmla="*/ 3087 w 10000"/>
              <a:gd name="connsiteY26-5074" fmla="*/ 6283 h 10000"/>
              <a:gd name="connsiteX27-5075" fmla="*/ 3087 w 10000"/>
              <a:gd name="connsiteY27-5076" fmla="*/ 5749 h 10000"/>
              <a:gd name="connsiteX28-5077" fmla="*/ 3087 w 10000"/>
              <a:gd name="connsiteY28-5078" fmla="*/ 5321 h 10000"/>
              <a:gd name="connsiteX29-5079" fmla="*/ 3087 w 10000"/>
              <a:gd name="connsiteY29-5080" fmla="*/ 4679 h 10000"/>
              <a:gd name="connsiteX30-5081" fmla="*/ 3235 w 10000"/>
              <a:gd name="connsiteY30-5082" fmla="*/ 4144 h 10000"/>
              <a:gd name="connsiteX31-5083" fmla="*/ 3383 w 10000"/>
              <a:gd name="connsiteY31-5084" fmla="*/ 3516 h 10000"/>
              <a:gd name="connsiteX32-5085" fmla="*/ 3383 w 10000"/>
              <a:gd name="connsiteY32-5086" fmla="*/ 2981 h 10000"/>
              <a:gd name="connsiteX33-5087" fmla="*/ 3530 w 10000"/>
              <a:gd name="connsiteY33-5088" fmla="*/ 2447 h 10000"/>
              <a:gd name="connsiteX34-5089" fmla="*/ 3530 w 10000"/>
              <a:gd name="connsiteY34-5090" fmla="*/ 2019 h 10000"/>
              <a:gd name="connsiteX35-5091" fmla="*/ 3678 w 10000"/>
              <a:gd name="connsiteY35-5092" fmla="*/ 1591 h 10000"/>
              <a:gd name="connsiteX36-5093" fmla="*/ 3678 w 10000"/>
              <a:gd name="connsiteY36-5094" fmla="*/ 1283 h 10000"/>
              <a:gd name="connsiteX37-5095" fmla="*/ 3678 w 10000"/>
              <a:gd name="connsiteY37-5096" fmla="*/ 1176 h 10000"/>
              <a:gd name="connsiteX38-5097" fmla="*/ 3678 w 10000"/>
              <a:gd name="connsiteY38-5098" fmla="*/ 1070 h 10000"/>
              <a:gd name="connsiteX39-5099" fmla="*/ 3678 w 10000"/>
              <a:gd name="connsiteY39-5100" fmla="*/ 963 h 10000"/>
              <a:gd name="connsiteX40-5101" fmla="*/ 3678 w 10000"/>
              <a:gd name="connsiteY40-5102" fmla="*/ 963 h 10000"/>
              <a:gd name="connsiteX41-5103" fmla="*/ 3678 w 10000"/>
              <a:gd name="connsiteY41-5104" fmla="*/ 963 h 10000"/>
              <a:gd name="connsiteX42-5105" fmla="*/ 3530 w 10000"/>
              <a:gd name="connsiteY42-5106" fmla="*/ 963 h 10000"/>
              <a:gd name="connsiteX43-5107" fmla="*/ 3383 w 10000"/>
              <a:gd name="connsiteY43-5108" fmla="*/ 963 h 10000"/>
              <a:gd name="connsiteX44-5109" fmla="*/ 3235 w 10000"/>
              <a:gd name="connsiteY44-5110" fmla="*/ 963 h 10000"/>
              <a:gd name="connsiteX45-5111" fmla="*/ 3087 w 10000"/>
              <a:gd name="connsiteY45-5112" fmla="*/ 963 h 10000"/>
              <a:gd name="connsiteX46-5113" fmla="*/ 2791 w 10000"/>
              <a:gd name="connsiteY46-5114" fmla="*/ 1070 h 10000"/>
              <a:gd name="connsiteX47-5115" fmla="*/ 2643 w 10000"/>
              <a:gd name="connsiteY47-5116" fmla="*/ 1070 h 10000"/>
              <a:gd name="connsiteX48-5117" fmla="*/ 2348 w 10000"/>
              <a:gd name="connsiteY48-5118" fmla="*/ 1176 h 10000"/>
              <a:gd name="connsiteX49-5119" fmla="*/ 1608 w 10000"/>
              <a:gd name="connsiteY49-5120" fmla="*/ 1283 h 10000"/>
              <a:gd name="connsiteX50-5121" fmla="*/ 1035 w 10000"/>
              <a:gd name="connsiteY50-5122" fmla="*/ 1283 h 10000"/>
              <a:gd name="connsiteX51-5123" fmla="*/ 444 w 10000"/>
              <a:gd name="connsiteY51-5124" fmla="*/ 1377 h 10000"/>
              <a:gd name="connsiteX52-5125" fmla="*/ 0 w 10000"/>
              <a:gd name="connsiteY52-5126" fmla="*/ 1377 h 10000"/>
              <a:gd name="connsiteX53-5127" fmla="*/ 0 w 10000"/>
              <a:gd name="connsiteY53-5128" fmla="*/ 963 h 10000"/>
              <a:gd name="connsiteX54-5129" fmla="*/ 444 w 10000"/>
              <a:gd name="connsiteY54-5130" fmla="*/ 963 h 10000"/>
              <a:gd name="connsiteX55-5131" fmla="*/ 1035 w 10000"/>
              <a:gd name="connsiteY55-5132" fmla="*/ 856 h 10000"/>
              <a:gd name="connsiteX56-5133" fmla="*/ 1608 w 10000"/>
              <a:gd name="connsiteY56-5134" fmla="*/ 856 h 10000"/>
              <a:gd name="connsiteX57-5135" fmla="*/ 2200 w 10000"/>
              <a:gd name="connsiteY57-5136" fmla="*/ 749 h 10000"/>
              <a:gd name="connsiteX58-5137" fmla="*/ 2643 w 10000"/>
              <a:gd name="connsiteY58-5138" fmla="*/ 535 h 10000"/>
              <a:gd name="connsiteX59-5139" fmla="*/ 3087 w 10000"/>
              <a:gd name="connsiteY59-5140" fmla="*/ 535 h 10000"/>
              <a:gd name="connsiteX60-5141" fmla="*/ 3383 w 10000"/>
              <a:gd name="connsiteY60-5142" fmla="*/ 428 h 10000"/>
              <a:gd name="connsiteX61-5143" fmla="*/ 3530 w 10000"/>
              <a:gd name="connsiteY61-5144" fmla="*/ 214 h 10000"/>
              <a:gd name="connsiteX62-5145" fmla="*/ 3678 w 10000"/>
              <a:gd name="connsiteY62-5146" fmla="*/ 214 h 10000"/>
              <a:gd name="connsiteX63-5147" fmla="*/ 3826 w 10000"/>
              <a:gd name="connsiteY63-5148" fmla="*/ 107 h 10000"/>
              <a:gd name="connsiteX64-5149" fmla="*/ 3974 w 10000"/>
              <a:gd name="connsiteY64-5150" fmla="*/ 107 h 10000"/>
              <a:gd name="connsiteX65-5151" fmla="*/ 3974 w 10000"/>
              <a:gd name="connsiteY65-5152" fmla="*/ 0 h 10000"/>
              <a:gd name="connsiteX66-5153" fmla="*/ 4122 w 10000"/>
              <a:gd name="connsiteY66-5154" fmla="*/ 107 h 10000"/>
              <a:gd name="connsiteX67-5155" fmla="*/ 4270 w 10000"/>
              <a:gd name="connsiteY67-5156" fmla="*/ 107 h 10000"/>
              <a:gd name="connsiteX68-5157" fmla="*/ 4566 w 10000"/>
              <a:gd name="connsiteY68-5158" fmla="*/ 214 h 10000"/>
              <a:gd name="connsiteX69-5159" fmla="*/ 4861 w 10000"/>
              <a:gd name="connsiteY69-5160" fmla="*/ 428 h 10000"/>
              <a:gd name="connsiteX70-5161" fmla="*/ 4991 w 10000"/>
              <a:gd name="connsiteY70-5162" fmla="*/ 535 h 10000"/>
              <a:gd name="connsiteX71-5163" fmla="*/ 5287 w 10000"/>
              <a:gd name="connsiteY71-5164" fmla="*/ 749 h 10000"/>
              <a:gd name="connsiteX72-5165" fmla="*/ 5287 w 10000"/>
              <a:gd name="connsiteY72-5166" fmla="*/ 856 h 10000"/>
              <a:gd name="connsiteX73-5167" fmla="*/ 5434 w 10000"/>
              <a:gd name="connsiteY73-5168" fmla="*/ 963 h 10000"/>
              <a:gd name="connsiteX74-5169" fmla="*/ 5287 w 10000"/>
              <a:gd name="connsiteY74-5170" fmla="*/ 1070 h 10000"/>
              <a:gd name="connsiteX75-5171" fmla="*/ 5139 w 10000"/>
              <a:gd name="connsiteY75-5172" fmla="*/ 1176 h 10000"/>
              <a:gd name="connsiteX76-5173" fmla="*/ 4991 w 10000"/>
              <a:gd name="connsiteY76-5174" fmla="*/ 1176 h 10000"/>
              <a:gd name="connsiteX77-5175" fmla="*/ 4861 w 10000"/>
              <a:gd name="connsiteY77-5176" fmla="*/ 1283 h 10000"/>
              <a:gd name="connsiteX78-5177" fmla="*/ 4713 w 10000"/>
              <a:gd name="connsiteY78-5178" fmla="*/ 1591 h 10000"/>
              <a:gd name="connsiteX79-5179" fmla="*/ 4566 w 10000"/>
              <a:gd name="connsiteY79-5180" fmla="*/ 1805 h 10000"/>
              <a:gd name="connsiteX80-5181" fmla="*/ 4566 w 10000"/>
              <a:gd name="connsiteY80-5182" fmla="*/ 2126 h 10000"/>
              <a:gd name="connsiteX81-5183" fmla="*/ 4418 w 10000"/>
              <a:gd name="connsiteY81-5184" fmla="*/ 2447 h 10000"/>
              <a:gd name="connsiteX82-5185" fmla="*/ 4270 w 10000"/>
              <a:gd name="connsiteY82-5186" fmla="*/ 2767 h 10000"/>
              <a:gd name="connsiteX83-5187" fmla="*/ 4270 w 10000"/>
              <a:gd name="connsiteY83-5188" fmla="*/ 3302 h 10000"/>
              <a:gd name="connsiteX84-5189" fmla="*/ 4122 w 10000"/>
              <a:gd name="connsiteY84-5190" fmla="*/ 3730 h 10000"/>
              <a:gd name="connsiteX85-5191" fmla="*/ 3974 w 10000"/>
              <a:gd name="connsiteY85-5192" fmla="*/ 4144 h 10000"/>
              <a:gd name="connsiteX86-5193" fmla="*/ 3974 w 10000"/>
              <a:gd name="connsiteY86-5194" fmla="*/ 4572 h 10000"/>
              <a:gd name="connsiteX87-5195" fmla="*/ 3826 w 10000"/>
              <a:gd name="connsiteY87-5196" fmla="*/ 4893 h 10000"/>
              <a:gd name="connsiteX88-5197" fmla="*/ 3826 w 10000"/>
              <a:gd name="connsiteY88-5198" fmla="*/ 5214 h 10000"/>
              <a:gd name="connsiteX89-5199" fmla="*/ 3826 w 10000"/>
              <a:gd name="connsiteY89-5200" fmla="*/ 5535 h 10000"/>
              <a:gd name="connsiteX90-5201" fmla="*/ 3826 w 10000"/>
              <a:gd name="connsiteY90-5202" fmla="*/ 5749 h 10000"/>
              <a:gd name="connsiteX91-5203" fmla="*/ 3826 w 10000"/>
              <a:gd name="connsiteY91-5204" fmla="*/ 5963 h 10000"/>
              <a:gd name="connsiteX92-5205" fmla="*/ 3826 w 10000"/>
              <a:gd name="connsiteY92-5206" fmla="*/ 6698 h 10000"/>
              <a:gd name="connsiteX93-5207" fmla="*/ 3974 w 10000"/>
              <a:gd name="connsiteY93-5208" fmla="*/ 7126 h 10000"/>
              <a:gd name="connsiteX94-5209" fmla="*/ 3974 w 10000"/>
              <a:gd name="connsiteY94-5210" fmla="*/ 7447 h 10000"/>
              <a:gd name="connsiteX95-5211" fmla="*/ 4122 w 10000"/>
              <a:gd name="connsiteY95-5212" fmla="*/ 7874 h 10000"/>
              <a:gd name="connsiteX96-5213" fmla="*/ 4418 w 10000"/>
              <a:gd name="connsiteY96-5214" fmla="*/ 8088 h 10000"/>
              <a:gd name="connsiteX97-5215" fmla="*/ 4566 w 10000"/>
              <a:gd name="connsiteY97-5216" fmla="*/ 8409 h 10000"/>
              <a:gd name="connsiteX98-5217" fmla="*/ 4861 w 10000"/>
              <a:gd name="connsiteY98-5218" fmla="*/ 8623 h 10000"/>
              <a:gd name="connsiteX99-5219" fmla="*/ 5139 w 10000"/>
              <a:gd name="connsiteY99-5220" fmla="*/ 8730 h 10000"/>
              <a:gd name="connsiteX100-5221" fmla="*/ 5434 w 10000"/>
              <a:gd name="connsiteY100-5222" fmla="*/ 8837 h 10000"/>
              <a:gd name="connsiteX101-5223" fmla="*/ 5878 w 10000"/>
              <a:gd name="connsiteY101-5224" fmla="*/ 8944 h 10000"/>
              <a:gd name="connsiteX102-5225" fmla="*/ 6470 w 10000"/>
              <a:gd name="connsiteY102-5226" fmla="*/ 8944 h 10000"/>
              <a:gd name="connsiteX103-5227" fmla="*/ 7061 w 10000"/>
              <a:gd name="connsiteY103-5228" fmla="*/ 8944 h 10000"/>
              <a:gd name="connsiteX104-5229" fmla="*/ 7505 w 10000"/>
              <a:gd name="connsiteY104-5230" fmla="*/ 8944 h 10000"/>
              <a:gd name="connsiteX105-5231" fmla="*/ 7800 w 10000"/>
              <a:gd name="connsiteY105-5232" fmla="*/ 8837 h 10000"/>
              <a:gd name="connsiteX106-5233" fmla="*/ 8096 w 10000"/>
              <a:gd name="connsiteY106-5234" fmla="*/ 8730 h 10000"/>
              <a:gd name="connsiteX107-5235" fmla="*/ 8244 w 10000"/>
              <a:gd name="connsiteY107-5236" fmla="*/ 8730 h 10000"/>
              <a:gd name="connsiteX108-5237" fmla="*/ 8392 w 10000"/>
              <a:gd name="connsiteY108-5238" fmla="*/ 8623 h 10000"/>
              <a:gd name="connsiteX109-5239" fmla="*/ 8521 w 10000"/>
              <a:gd name="connsiteY109-5240" fmla="*/ 8516 h 10000"/>
              <a:gd name="connsiteX110-5241" fmla="*/ 8669 w 10000"/>
              <a:gd name="connsiteY110-5242" fmla="*/ 8302 h 10000"/>
              <a:gd name="connsiteX111-5243" fmla="*/ 8817 w 10000"/>
              <a:gd name="connsiteY111-5244" fmla="*/ 8195 h 10000"/>
              <a:gd name="connsiteX112-5245" fmla="*/ 9852 w 10000"/>
              <a:gd name="connsiteY112-5246" fmla="*/ 8516 h 10000"/>
              <a:gd name="connsiteX113-5247" fmla="*/ 10000 w 10000"/>
              <a:gd name="connsiteY113-5248" fmla="*/ 8837 h 10000"/>
              <a:gd name="connsiteX114-5249" fmla="*/ 10000 w 10000"/>
              <a:gd name="connsiteY114-5250" fmla="*/ 8837 h 10000"/>
              <a:gd name="connsiteX0-5251" fmla="*/ 10000 w 10000"/>
              <a:gd name="connsiteY0-5252" fmla="*/ 8837 h 10000"/>
              <a:gd name="connsiteX1-5253" fmla="*/ 10000 w 10000"/>
              <a:gd name="connsiteY1-5254" fmla="*/ 9037 h 10000"/>
              <a:gd name="connsiteX2-5255" fmla="*/ 10000 w 10000"/>
              <a:gd name="connsiteY2-5256" fmla="*/ 9144 h 10000"/>
              <a:gd name="connsiteX3-5257" fmla="*/ 9852 w 10000"/>
              <a:gd name="connsiteY3-5258" fmla="*/ 9358 h 10000"/>
              <a:gd name="connsiteX4-5259" fmla="*/ 9556 w 10000"/>
              <a:gd name="connsiteY4-5260" fmla="*/ 9465 h 10000"/>
              <a:gd name="connsiteX5-5261" fmla="*/ 9261 w 10000"/>
              <a:gd name="connsiteY5-5262" fmla="*/ 9572 h 10000"/>
              <a:gd name="connsiteX6-5263" fmla="*/ 8817 w 10000"/>
              <a:gd name="connsiteY6-5264" fmla="*/ 9679 h 10000"/>
              <a:gd name="connsiteX7-5265" fmla="*/ 8392 w 10000"/>
              <a:gd name="connsiteY7-5266" fmla="*/ 9786 h 10000"/>
              <a:gd name="connsiteX8-5267" fmla="*/ 8096 w 10000"/>
              <a:gd name="connsiteY8-5268" fmla="*/ 9893 h 10000"/>
              <a:gd name="connsiteX9-5269" fmla="*/ 7652 w 10000"/>
              <a:gd name="connsiteY9-5270" fmla="*/ 10000 h 10000"/>
              <a:gd name="connsiteX10-5271" fmla="*/ 7209 w 10000"/>
              <a:gd name="connsiteY10-5272" fmla="*/ 10000 h 10000"/>
              <a:gd name="connsiteX11-5273" fmla="*/ 6913 w 10000"/>
              <a:gd name="connsiteY11-5274" fmla="*/ 10000 h 10000"/>
              <a:gd name="connsiteX12-5275" fmla="*/ 6617 w 10000"/>
              <a:gd name="connsiteY12-5276" fmla="*/ 10000 h 10000"/>
              <a:gd name="connsiteX13-5277" fmla="*/ 6026 w 10000"/>
              <a:gd name="connsiteY13-5278" fmla="*/ 9893 h 10000"/>
              <a:gd name="connsiteX14-5279" fmla="*/ 5434 w 10000"/>
              <a:gd name="connsiteY14-5280" fmla="*/ 9786 h 10000"/>
              <a:gd name="connsiteX15-5281" fmla="*/ 4991 w 10000"/>
              <a:gd name="connsiteY15-5282" fmla="*/ 9679 h 10000"/>
              <a:gd name="connsiteX16-5283" fmla="*/ 4713 w 10000"/>
              <a:gd name="connsiteY16-5284" fmla="*/ 9572 h 10000"/>
              <a:gd name="connsiteX17-5285" fmla="*/ 4418 w 10000"/>
              <a:gd name="connsiteY17-5286" fmla="*/ 9358 h 10000"/>
              <a:gd name="connsiteX18-5287" fmla="*/ 4122 w 10000"/>
              <a:gd name="connsiteY18-5288" fmla="*/ 9144 h 10000"/>
              <a:gd name="connsiteX19-5289" fmla="*/ 3826 w 10000"/>
              <a:gd name="connsiteY19-5290" fmla="*/ 8944 h 10000"/>
              <a:gd name="connsiteX20-5291" fmla="*/ 3678 w 10000"/>
              <a:gd name="connsiteY20-5292" fmla="*/ 8623 h 10000"/>
              <a:gd name="connsiteX21-5293" fmla="*/ 3530 w 10000"/>
              <a:gd name="connsiteY21-5294" fmla="*/ 8302 h 10000"/>
              <a:gd name="connsiteX22-5295" fmla="*/ 3383 w 10000"/>
              <a:gd name="connsiteY22-5296" fmla="*/ 7981 h 10000"/>
              <a:gd name="connsiteX23-5297" fmla="*/ 3235 w 10000"/>
              <a:gd name="connsiteY23-5298" fmla="*/ 7553 h 10000"/>
              <a:gd name="connsiteX24-5299" fmla="*/ 3087 w 10000"/>
              <a:gd name="connsiteY24-5300" fmla="*/ 7233 h 10000"/>
              <a:gd name="connsiteX25-5301" fmla="*/ 3087 w 10000"/>
              <a:gd name="connsiteY25-5302" fmla="*/ 6805 h 10000"/>
              <a:gd name="connsiteX26-5303" fmla="*/ 3087 w 10000"/>
              <a:gd name="connsiteY26-5304" fmla="*/ 6283 h 10000"/>
              <a:gd name="connsiteX27-5305" fmla="*/ 3087 w 10000"/>
              <a:gd name="connsiteY27-5306" fmla="*/ 5749 h 10000"/>
              <a:gd name="connsiteX28-5307" fmla="*/ 3087 w 10000"/>
              <a:gd name="connsiteY28-5308" fmla="*/ 5321 h 10000"/>
              <a:gd name="connsiteX29-5309" fmla="*/ 3087 w 10000"/>
              <a:gd name="connsiteY29-5310" fmla="*/ 4679 h 10000"/>
              <a:gd name="connsiteX30-5311" fmla="*/ 3235 w 10000"/>
              <a:gd name="connsiteY30-5312" fmla="*/ 4144 h 10000"/>
              <a:gd name="connsiteX31-5313" fmla="*/ 3383 w 10000"/>
              <a:gd name="connsiteY31-5314" fmla="*/ 3516 h 10000"/>
              <a:gd name="connsiteX32-5315" fmla="*/ 3383 w 10000"/>
              <a:gd name="connsiteY32-5316" fmla="*/ 2981 h 10000"/>
              <a:gd name="connsiteX33-5317" fmla="*/ 3530 w 10000"/>
              <a:gd name="connsiteY33-5318" fmla="*/ 2447 h 10000"/>
              <a:gd name="connsiteX34-5319" fmla="*/ 3530 w 10000"/>
              <a:gd name="connsiteY34-5320" fmla="*/ 2019 h 10000"/>
              <a:gd name="connsiteX35-5321" fmla="*/ 3678 w 10000"/>
              <a:gd name="connsiteY35-5322" fmla="*/ 1591 h 10000"/>
              <a:gd name="connsiteX36-5323" fmla="*/ 3678 w 10000"/>
              <a:gd name="connsiteY36-5324" fmla="*/ 1283 h 10000"/>
              <a:gd name="connsiteX37-5325" fmla="*/ 3678 w 10000"/>
              <a:gd name="connsiteY37-5326" fmla="*/ 1176 h 10000"/>
              <a:gd name="connsiteX38-5327" fmla="*/ 3678 w 10000"/>
              <a:gd name="connsiteY38-5328" fmla="*/ 1070 h 10000"/>
              <a:gd name="connsiteX39-5329" fmla="*/ 3678 w 10000"/>
              <a:gd name="connsiteY39-5330" fmla="*/ 963 h 10000"/>
              <a:gd name="connsiteX40-5331" fmla="*/ 3678 w 10000"/>
              <a:gd name="connsiteY40-5332" fmla="*/ 963 h 10000"/>
              <a:gd name="connsiteX41-5333" fmla="*/ 3678 w 10000"/>
              <a:gd name="connsiteY41-5334" fmla="*/ 963 h 10000"/>
              <a:gd name="connsiteX42-5335" fmla="*/ 3530 w 10000"/>
              <a:gd name="connsiteY42-5336" fmla="*/ 963 h 10000"/>
              <a:gd name="connsiteX43-5337" fmla="*/ 3383 w 10000"/>
              <a:gd name="connsiteY43-5338" fmla="*/ 963 h 10000"/>
              <a:gd name="connsiteX44-5339" fmla="*/ 3235 w 10000"/>
              <a:gd name="connsiteY44-5340" fmla="*/ 963 h 10000"/>
              <a:gd name="connsiteX45-5341" fmla="*/ 3087 w 10000"/>
              <a:gd name="connsiteY45-5342" fmla="*/ 963 h 10000"/>
              <a:gd name="connsiteX46-5343" fmla="*/ 2791 w 10000"/>
              <a:gd name="connsiteY46-5344" fmla="*/ 1070 h 10000"/>
              <a:gd name="connsiteX47-5345" fmla="*/ 2643 w 10000"/>
              <a:gd name="connsiteY47-5346" fmla="*/ 1070 h 10000"/>
              <a:gd name="connsiteX48-5347" fmla="*/ 2348 w 10000"/>
              <a:gd name="connsiteY48-5348" fmla="*/ 1176 h 10000"/>
              <a:gd name="connsiteX49-5349" fmla="*/ 1608 w 10000"/>
              <a:gd name="connsiteY49-5350" fmla="*/ 1283 h 10000"/>
              <a:gd name="connsiteX50-5351" fmla="*/ 1035 w 10000"/>
              <a:gd name="connsiteY50-5352" fmla="*/ 1283 h 10000"/>
              <a:gd name="connsiteX51-5353" fmla="*/ 444 w 10000"/>
              <a:gd name="connsiteY51-5354" fmla="*/ 1377 h 10000"/>
              <a:gd name="connsiteX52-5355" fmla="*/ 0 w 10000"/>
              <a:gd name="connsiteY52-5356" fmla="*/ 1377 h 10000"/>
              <a:gd name="connsiteX53-5357" fmla="*/ 0 w 10000"/>
              <a:gd name="connsiteY53-5358" fmla="*/ 963 h 10000"/>
              <a:gd name="connsiteX54-5359" fmla="*/ 444 w 10000"/>
              <a:gd name="connsiteY54-5360" fmla="*/ 963 h 10000"/>
              <a:gd name="connsiteX55-5361" fmla="*/ 1035 w 10000"/>
              <a:gd name="connsiteY55-5362" fmla="*/ 856 h 10000"/>
              <a:gd name="connsiteX56-5363" fmla="*/ 1608 w 10000"/>
              <a:gd name="connsiteY56-5364" fmla="*/ 856 h 10000"/>
              <a:gd name="connsiteX57-5365" fmla="*/ 2200 w 10000"/>
              <a:gd name="connsiteY57-5366" fmla="*/ 749 h 10000"/>
              <a:gd name="connsiteX58-5367" fmla="*/ 2643 w 10000"/>
              <a:gd name="connsiteY58-5368" fmla="*/ 535 h 10000"/>
              <a:gd name="connsiteX59-5369" fmla="*/ 3087 w 10000"/>
              <a:gd name="connsiteY59-5370" fmla="*/ 535 h 10000"/>
              <a:gd name="connsiteX60-5371" fmla="*/ 3383 w 10000"/>
              <a:gd name="connsiteY60-5372" fmla="*/ 428 h 10000"/>
              <a:gd name="connsiteX61-5373" fmla="*/ 3530 w 10000"/>
              <a:gd name="connsiteY61-5374" fmla="*/ 214 h 10000"/>
              <a:gd name="connsiteX62-5375" fmla="*/ 3678 w 10000"/>
              <a:gd name="connsiteY62-5376" fmla="*/ 214 h 10000"/>
              <a:gd name="connsiteX63-5377" fmla="*/ 3826 w 10000"/>
              <a:gd name="connsiteY63-5378" fmla="*/ 107 h 10000"/>
              <a:gd name="connsiteX64-5379" fmla="*/ 3974 w 10000"/>
              <a:gd name="connsiteY64-5380" fmla="*/ 107 h 10000"/>
              <a:gd name="connsiteX65-5381" fmla="*/ 3974 w 10000"/>
              <a:gd name="connsiteY65-5382" fmla="*/ 0 h 10000"/>
              <a:gd name="connsiteX66-5383" fmla="*/ 4122 w 10000"/>
              <a:gd name="connsiteY66-5384" fmla="*/ 107 h 10000"/>
              <a:gd name="connsiteX67-5385" fmla="*/ 4270 w 10000"/>
              <a:gd name="connsiteY67-5386" fmla="*/ 107 h 10000"/>
              <a:gd name="connsiteX68-5387" fmla="*/ 4566 w 10000"/>
              <a:gd name="connsiteY68-5388" fmla="*/ 214 h 10000"/>
              <a:gd name="connsiteX69-5389" fmla="*/ 4861 w 10000"/>
              <a:gd name="connsiteY69-5390" fmla="*/ 428 h 10000"/>
              <a:gd name="connsiteX70-5391" fmla="*/ 4991 w 10000"/>
              <a:gd name="connsiteY70-5392" fmla="*/ 535 h 10000"/>
              <a:gd name="connsiteX71-5393" fmla="*/ 5287 w 10000"/>
              <a:gd name="connsiteY71-5394" fmla="*/ 749 h 10000"/>
              <a:gd name="connsiteX72-5395" fmla="*/ 5287 w 10000"/>
              <a:gd name="connsiteY72-5396" fmla="*/ 856 h 10000"/>
              <a:gd name="connsiteX73-5397" fmla="*/ 5434 w 10000"/>
              <a:gd name="connsiteY73-5398" fmla="*/ 963 h 10000"/>
              <a:gd name="connsiteX74-5399" fmla="*/ 5287 w 10000"/>
              <a:gd name="connsiteY74-5400" fmla="*/ 1070 h 10000"/>
              <a:gd name="connsiteX75-5401" fmla="*/ 5139 w 10000"/>
              <a:gd name="connsiteY75-5402" fmla="*/ 1176 h 10000"/>
              <a:gd name="connsiteX76-5403" fmla="*/ 4991 w 10000"/>
              <a:gd name="connsiteY76-5404" fmla="*/ 1176 h 10000"/>
              <a:gd name="connsiteX77-5405" fmla="*/ 4861 w 10000"/>
              <a:gd name="connsiteY77-5406" fmla="*/ 1283 h 10000"/>
              <a:gd name="connsiteX78-5407" fmla="*/ 4713 w 10000"/>
              <a:gd name="connsiteY78-5408" fmla="*/ 1591 h 10000"/>
              <a:gd name="connsiteX79-5409" fmla="*/ 4566 w 10000"/>
              <a:gd name="connsiteY79-5410" fmla="*/ 1805 h 10000"/>
              <a:gd name="connsiteX80-5411" fmla="*/ 4566 w 10000"/>
              <a:gd name="connsiteY80-5412" fmla="*/ 2126 h 10000"/>
              <a:gd name="connsiteX81-5413" fmla="*/ 4418 w 10000"/>
              <a:gd name="connsiteY81-5414" fmla="*/ 2447 h 10000"/>
              <a:gd name="connsiteX82-5415" fmla="*/ 4270 w 10000"/>
              <a:gd name="connsiteY82-5416" fmla="*/ 2767 h 10000"/>
              <a:gd name="connsiteX83-5417" fmla="*/ 4270 w 10000"/>
              <a:gd name="connsiteY83-5418" fmla="*/ 3302 h 10000"/>
              <a:gd name="connsiteX84-5419" fmla="*/ 4122 w 10000"/>
              <a:gd name="connsiteY84-5420" fmla="*/ 3730 h 10000"/>
              <a:gd name="connsiteX85-5421" fmla="*/ 3974 w 10000"/>
              <a:gd name="connsiteY85-5422" fmla="*/ 4144 h 10000"/>
              <a:gd name="connsiteX86-5423" fmla="*/ 3974 w 10000"/>
              <a:gd name="connsiteY86-5424" fmla="*/ 4572 h 10000"/>
              <a:gd name="connsiteX87-5425" fmla="*/ 3826 w 10000"/>
              <a:gd name="connsiteY87-5426" fmla="*/ 4893 h 10000"/>
              <a:gd name="connsiteX88-5427" fmla="*/ 3826 w 10000"/>
              <a:gd name="connsiteY88-5428" fmla="*/ 5214 h 10000"/>
              <a:gd name="connsiteX89-5429" fmla="*/ 3826 w 10000"/>
              <a:gd name="connsiteY89-5430" fmla="*/ 5535 h 10000"/>
              <a:gd name="connsiteX90-5431" fmla="*/ 3826 w 10000"/>
              <a:gd name="connsiteY90-5432" fmla="*/ 5749 h 10000"/>
              <a:gd name="connsiteX91-5433" fmla="*/ 3826 w 10000"/>
              <a:gd name="connsiteY91-5434" fmla="*/ 5963 h 10000"/>
              <a:gd name="connsiteX92-5435" fmla="*/ 3826 w 10000"/>
              <a:gd name="connsiteY92-5436" fmla="*/ 6698 h 10000"/>
              <a:gd name="connsiteX93-5437" fmla="*/ 3974 w 10000"/>
              <a:gd name="connsiteY93-5438" fmla="*/ 7126 h 10000"/>
              <a:gd name="connsiteX94-5439" fmla="*/ 3974 w 10000"/>
              <a:gd name="connsiteY94-5440" fmla="*/ 7447 h 10000"/>
              <a:gd name="connsiteX95-5441" fmla="*/ 4122 w 10000"/>
              <a:gd name="connsiteY95-5442" fmla="*/ 7874 h 10000"/>
              <a:gd name="connsiteX96-5443" fmla="*/ 4418 w 10000"/>
              <a:gd name="connsiteY96-5444" fmla="*/ 8088 h 10000"/>
              <a:gd name="connsiteX97-5445" fmla="*/ 4566 w 10000"/>
              <a:gd name="connsiteY97-5446" fmla="*/ 8409 h 10000"/>
              <a:gd name="connsiteX98-5447" fmla="*/ 4861 w 10000"/>
              <a:gd name="connsiteY98-5448" fmla="*/ 8623 h 10000"/>
              <a:gd name="connsiteX99-5449" fmla="*/ 5139 w 10000"/>
              <a:gd name="connsiteY99-5450" fmla="*/ 8730 h 10000"/>
              <a:gd name="connsiteX100-5451" fmla="*/ 5434 w 10000"/>
              <a:gd name="connsiteY100-5452" fmla="*/ 8837 h 10000"/>
              <a:gd name="connsiteX101-5453" fmla="*/ 5878 w 10000"/>
              <a:gd name="connsiteY101-5454" fmla="*/ 8944 h 10000"/>
              <a:gd name="connsiteX102-5455" fmla="*/ 6470 w 10000"/>
              <a:gd name="connsiteY102-5456" fmla="*/ 8944 h 10000"/>
              <a:gd name="connsiteX103-5457" fmla="*/ 7061 w 10000"/>
              <a:gd name="connsiteY103-5458" fmla="*/ 8944 h 10000"/>
              <a:gd name="connsiteX104-5459" fmla="*/ 7505 w 10000"/>
              <a:gd name="connsiteY104-5460" fmla="*/ 8944 h 10000"/>
              <a:gd name="connsiteX105-5461" fmla="*/ 7800 w 10000"/>
              <a:gd name="connsiteY105-5462" fmla="*/ 8837 h 10000"/>
              <a:gd name="connsiteX106-5463" fmla="*/ 8096 w 10000"/>
              <a:gd name="connsiteY106-5464" fmla="*/ 8730 h 10000"/>
              <a:gd name="connsiteX107-5465" fmla="*/ 8244 w 10000"/>
              <a:gd name="connsiteY107-5466" fmla="*/ 8730 h 10000"/>
              <a:gd name="connsiteX108-5467" fmla="*/ 8392 w 10000"/>
              <a:gd name="connsiteY108-5468" fmla="*/ 8623 h 10000"/>
              <a:gd name="connsiteX109-5469" fmla="*/ 8521 w 10000"/>
              <a:gd name="connsiteY109-5470" fmla="*/ 8516 h 10000"/>
              <a:gd name="connsiteX110-5471" fmla="*/ 8669 w 10000"/>
              <a:gd name="connsiteY110-5472" fmla="*/ 8302 h 10000"/>
              <a:gd name="connsiteX111-5473" fmla="*/ 8817 w 10000"/>
              <a:gd name="connsiteY111-5474" fmla="*/ 8195 h 10000"/>
              <a:gd name="connsiteX112-5475" fmla="*/ 10000 w 10000"/>
              <a:gd name="connsiteY112-5476" fmla="*/ 8837 h 10000"/>
              <a:gd name="connsiteX113-5477" fmla="*/ 10000 w 10000"/>
              <a:gd name="connsiteY113-5478" fmla="*/ 8837 h 10000"/>
              <a:gd name="connsiteX0-5479" fmla="*/ 10000 w 10000"/>
              <a:gd name="connsiteY0-5480" fmla="*/ 8837 h 10000"/>
              <a:gd name="connsiteX1-5481" fmla="*/ 10000 w 10000"/>
              <a:gd name="connsiteY1-5482" fmla="*/ 9037 h 10000"/>
              <a:gd name="connsiteX2-5483" fmla="*/ 10000 w 10000"/>
              <a:gd name="connsiteY2-5484" fmla="*/ 9144 h 10000"/>
              <a:gd name="connsiteX3-5485" fmla="*/ 9852 w 10000"/>
              <a:gd name="connsiteY3-5486" fmla="*/ 9358 h 10000"/>
              <a:gd name="connsiteX4-5487" fmla="*/ 9556 w 10000"/>
              <a:gd name="connsiteY4-5488" fmla="*/ 9465 h 10000"/>
              <a:gd name="connsiteX5-5489" fmla="*/ 9261 w 10000"/>
              <a:gd name="connsiteY5-5490" fmla="*/ 9572 h 10000"/>
              <a:gd name="connsiteX6-5491" fmla="*/ 8817 w 10000"/>
              <a:gd name="connsiteY6-5492" fmla="*/ 9679 h 10000"/>
              <a:gd name="connsiteX7-5493" fmla="*/ 8392 w 10000"/>
              <a:gd name="connsiteY7-5494" fmla="*/ 9786 h 10000"/>
              <a:gd name="connsiteX8-5495" fmla="*/ 8096 w 10000"/>
              <a:gd name="connsiteY8-5496" fmla="*/ 9893 h 10000"/>
              <a:gd name="connsiteX9-5497" fmla="*/ 7652 w 10000"/>
              <a:gd name="connsiteY9-5498" fmla="*/ 10000 h 10000"/>
              <a:gd name="connsiteX10-5499" fmla="*/ 7209 w 10000"/>
              <a:gd name="connsiteY10-5500" fmla="*/ 10000 h 10000"/>
              <a:gd name="connsiteX11-5501" fmla="*/ 6913 w 10000"/>
              <a:gd name="connsiteY11-5502" fmla="*/ 10000 h 10000"/>
              <a:gd name="connsiteX12-5503" fmla="*/ 6617 w 10000"/>
              <a:gd name="connsiteY12-5504" fmla="*/ 10000 h 10000"/>
              <a:gd name="connsiteX13-5505" fmla="*/ 6026 w 10000"/>
              <a:gd name="connsiteY13-5506" fmla="*/ 9893 h 10000"/>
              <a:gd name="connsiteX14-5507" fmla="*/ 5434 w 10000"/>
              <a:gd name="connsiteY14-5508" fmla="*/ 9786 h 10000"/>
              <a:gd name="connsiteX15-5509" fmla="*/ 4991 w 10000"/>
              <a:gd name="connsiteY15-5510" fmla="*/ 9679 h 10000"/>
              <a:gd name="connsiteX16-5511" fmla="*/ 4713 w 10000"/>
              <a:gd name="connsiteY16-5512" fmla="*/ 9572 h 10000"/>
              <a:gd name="connsiteX17-5513" fmla="*/ 4418 w 10000"/>
              <a:gd name="connsiteY17-5514" fmla="*/ 9358 h 10000"/>
              <a:gd name="connsiteX18-5515" fmla="*/ 4122 w 10000"/>
              <a:gd name="connsiteY18-5516" fmla="*/ 9144 h 10000"/>
              <a:gd name="connsiteX19-5517" fmla="*/ 3826 w 10000"/>
              <a:gd name="connsiteY19-5518" fmla="*/ 8944 h 10000"/>
              <a:gd name="connsiteX20-5519" fmla="*/ 3678 w 10000"/>
              <a:gd name="connsiteY20-5520" fmla="*/ 8623 h 10000"/>
              <a:gd name="connsiteX21-5521" fmla="*/ 3530 w 10000"/>
              <a:gd name="connsiteY21-5522" fmla="*/ 8302 h 10000"/>
              <a:gd name="connsiteX22-5523" fmla="*/ 3383 w 10000"/>
              <a:gd name="connsiteY22-5524" fmla="*/ 7981 h 10000"/>
              <a:gd name="connsiteX23-5525" fmla="*/ 3235 w 10000"/>
              <a:gd name="connsiteY23-5526" fmla="*/ 7553 h 10000"/>
              <a:gd name="connsiteX24-5527" fmla="*/ 3087 w 10000"/>
              <a:gd name="connsiteY24-5528" fmla="*/ 7233 h 10000"/>
              <a:gd name="connsiteX25-5529" fmla="*/ 3087 w 10000"/>
              <a:gd name="connsiteY25-5530" fmla="*/ 6805 h 10000"/>
              <a:gd name="connsiteX26-5531" fmla="*/ 3087 w 10000"/>
              <a:gd name="connsiteY26-5532" fmla="*/ 6283 h 10000"/>
              <a:gd name="connsiteX27-5533" fmla="*/ 3087 w 10000"/>
              <a:gd name="connsiteY27-5534" fmla="*/ 5749 h 10000"/>
              <a:gd name="connsiteX28-5535" fmla="*/ 3087 w 10000"/>
              <a:gd name="connsiteY28-5536" fmla="*/ 5321 h 10000"/>
              <a:gd name="connsiteX29-5537" fmla="*/ 3087 w 10000"/>
              <a:gd name="connsiteY29-5538" fmla="*/ 4679 h 10000"/>
              <a:gd name="connsiteX30-5539" fmla="*/ 3235 w 10000"/>
              <a:gd name="connsiteY30-5540" fmla="*/ 4144 h 10000"/>
              <a:gd name="connsiteX31-5541" fmla="*/ 3383 w 10000"/>
              <a:gd name="connsiteY31-5542" fmla="*/ 3516 h 10000"/>
              <a:gd name="connsiteX32-5543" fmla="*/ 3383 w 10000"/>
              <a:gd name="connsiteY32-5544" fmla="*/ 2981 h 10000"/>
              <a:gd name="connsiteX33-5545" fmla="*/ 3530 w 10000"/>
              <a:gd name="connsiteY33-5546" fmla="*/ 2447 h 10000"/>
              <a:gd name="connsiteX34-5547" fmla="*/ 3530 w 10000"/>
              <a:gd name="connsiteY34-5548" fmla="*/ 2019 h 10000"/>
              <a:gd name="connsiteX35-5549" fmla="*/ 3678 w 10000"/>
              <a:gd name="connsiteY35-5550" fmla="*/ 1591 h 10000"/>
              <a:gd name="connsiteX36-5551" fmla="*/ 3678 w 10000"/>
              <a:gd name="connsiteY36-5552" fmla="*/ 1283 h 10000"/>
              <a:gd name="connsiteX37-5553" fmla="*/ 3678 w 10000"/>
              <a:gd name="connsiteY37-5554" fmla="*/ 1176 h 10000"/>
              <a:gd name="connsiteX38-5555" fmla="*/ 3678 w 10000"/>
              <a:gd name="connsiteY38-5556" fmla="*/ 1070 h 10000"/>
              <a:gd name="connsiteX39-5557" fmla="*/ 3678 w 10000"/>
              <a:gd name="connsiteY39-5558" fmla="*/ 963 h 10000"/>
              <a:gd name="connsiteX40-5559" fmla="*/ 3678 w 10000"/>
              <a:gd name="connsiteY40-5560" fmla="*/ 963 h 10000"/>
              <a:gd name="connsiteX41-5561" fmla="*/ 3678 w 10000"/>
              <a:gd name="connsiteY41-5562" fmla="*/ 963 h 10000"/>
              <a:gd name="connsiteX42-5563" fmla="*/ 3530 w 10000"/>
              <a:gd name="connsiteY42-5564" fmla="*/ 963 h 10000"/>
              <a:gd name="connsiteX43-5565" fmla="*/ 3383 w 10000"/>
              <a:gd name="connsiteY43-5566" fmla="*/ 963 h 10000"/>
              <a:gd name="connsiteX44-5567" fmla="*/ 3235 w 10000"/>
              <a:gd name="connsiteY44-5568" fmla="*/ 963 h 10000"/>
              <a:gd name="connsiteX45-5569" fmla="*/ 3087 w 10000"/>
              <a:gd name="connsiteY45-5570" fmla="*/ 963 h 10000"/>
              <a:gd name="connsiteX46-5571" fmla="*/ 2791 w 10000"/>
              <a:gd name="connsiteY46-5572" fmla="*/ 1070 h 10000"/>
              <a:gd name="connsiteX47-5573" fmla="*/ 2643 w 10000"/>
              <a:gd name="connsiteY47-5574" fmla="*/ 1070 h 10000"/>
              <a:gd name="connsiteX48-5575" fmla="*/ 2348 w 10000"/>
              <a:gd name="connsiteY48-5576" fmla="*/ 1176 h 10000"/>
              <a:gd name="connsiteX49-5577" fmla="*/ 1608 w 10000"/>
              <a:gd name="connsiteY49-5578" fmla="*/ 1283 h 10000"/>
              <a:gd name="connsiteX50-5579" fmla="*/ 1035 w 10000"/>
              <a:gd name="connsiteY50-5580" fmla="*/ 1283 h 10000"/>
              <a:gd name="connsiteX51-5581" fmla="*/ 444 w 10000"/>
              <a:gd name="connsiteY51-5582" fmla="*/ 1377 h 10000"/>
              <a:gd name="connsiteX52-5583" fmla="*/ 0 w 10000"/>
              <a:gd name="connsiteY52-5584" fmla="*/ 1377 h 10000"/>
              <a:gd name="connsiteX53-5585" fmla="*/ 0 w 10000"/>
              <a:gd name="connsiteY53-5586" fmla="*/ 963 h 10000"/>
              <a:gd name="connsiteX54-5587" fmla="*/ 444 w 10000"/>
              <a:gd name="connsiteY54-5588" fmla="*/ 963 h 10000"/>
              <a:gd name="connsiteX55-5589" fmla="*/ 1035 w 10000"/>
              <a:gd name="connsiteY55-5590" fmla="*/ 856 h 10000"/>
              <a:gd name="connsiteX56-5591" fmla="*/ 1608 w 10000"/>
              <a:gd name="connsiteY56-5592" fmla="*/ 856 h 10000"/>
              <a:gd name="connsiteX57-5593" fmla="*/ 2200 w 10000"/>
              <a:gd name="connsiteY57-5594" fmla="*/ 749 h 10000"/>
              <a:gd name="connsiteX58-5595" fmla="*/ 2643 w 10000"/>
              <a:gd name="connsiteY58-5596" fmla="*/ 535 h 10000"/>
              <a:gd name="connsiteX59-5597" fmla="*/ 3087 w 10000"/>
              <a:gd name="connsiteY59-5598" fmla="*/ 535 h 10000"/>
              <a:gd name="connsiteX60-5599" fmla="*/ 3383 w 10000"/>
              <a:gd name="connsiteY60-5600" fmla="*/ 428 h 10000"/>
              <a:gd name="connsiteX61-5601" fmla="*/ 3530 w 10000"/>
              <a:gd name="connsiteY61-5602" fmla="*/ 214 h 10000"/>
              <a:gd name="connsiteX62-5603" fmla="*/ 3678 w 10000"/>
              <a:gd name="connsiteY62-5604" fmla="*/ 214 h 10000"/>
              <a:gd name="connsiteX63-5605" fmla="*/ 3826 w 10000"/>
              <a:gd name="connsiteY63-5606" fmla="*/ 107 h 10000"/>
              <a:gd name="connsiteX64-5607" fmla="*/ 3974 w 10000"/>
              <a:gd name="connsiteY64-5608" fmla="*/ 107 h 10000"/>
              <a:gd name="connsiteX65-5609" fmla="*/ 3974 w 10000"/>
              <a:gd name="connsiteY65-5610" fmla="*/ 0 h 10000"/>
              <a:gd name="connsiteX66-5611" fmla="*/ 4122 w 10000"/>
              <a:gd name="connsiteY66-5612" fmla="*/ 107 h 10000"/>
              <a:gd name="connsiteX67-5613" fmla="*/ 4270 w 10000"/>
              <a:gd name="connsiteY67-5614" fmla="*/ 107 h 10000"/>
              <a:gd name="connsiteX68-5615" fmla="*/ 4566 w 10000"/>
              <a:gd name="connsiteY68-5616" fmla="*/ 214 h 10000"/>
              <a:gd name="connsiteX69-5617" fmla="*/ 4861 w 10000"/>
              <a:gd name="connsiteY69-5618" fmla="*/ 428 h 10000"/>
              <a:gd name="connsiteX70-5619" fmla="*/ 4991 w 10000"/>
              <a:gd name="connsiteY70-5620" fmla="*/ 535 h 10000"/>
              <a:gd name="connsiteX71-5621" fmla="*/ 5287 w 10000"/>
              <a:gd name="connsiteY71-5622" fmla="*/ 749 h 10000"/>
              <a:gd name="connsiteX72-5623" fmla="*/ 5287 w 10000"/>
              <a:gd name="connsiteY72-5624" fmla="*/ 856 h 10000"/>
              <a:gd name="connsiteX73-5625" fmla="*/ 5434 w 10000"/>
              <a:gd name="connsiteY73-5626" fmla="*/ 963 h 10000"/>
              <a:gd name="connsiteX74-5627" fmla="*/ 5287 w 10000"/>
              <a:gd name="connsiteY74-5628" fmla="*/ 1070 h 10000"/>
              <a:gd name="connsiteX75-5629" fmla="*/ 5139 w 10000"/>
              <a:gd name="connsiteY75-5630" fmla="*/ 1176 h 10000"/>
              <a:gd name="connsiteX76-5631" fmla="*/ 4991 w 10000"/>
              <a:gd name="connsiteY76-5632" fmla="*/ 1176 h 10000"/>
              <a:gd name="connsiteX77-5633" fmla="*/ 4861 w 10000"/>
              <a:gd name="connsiteY77-5634" fmla="*/ 1283 h 10000"/>
              <a:gd name="connsiteX78-5635" fmla="*/ 4713 w 10000"/>
              <a:gd name="connsiteY78-5636" fmla="*/ 1591 h 10000"/>
              <a:gd name="connsiteX79-5637" fmla="*/ 4566 w 10000"/>
              <a:gd name="connsiteY79-5638" fmla="*/ 1805 h 10000"/>
              <a:gd name="connsiteX80-5639" fmla="*/ 4566 w 10000"/>
              <a:gd name="connsiteY80-5640" fmla="*/ 2126 h 10000"/>
              <a:gd name="connsiteX81-5641" fmla="*/ 4418 w 10000"/>
              <a:gd name="connsiteY81-5642" fmla="*/ 2447 h 10000"/>
              <a:gd name="connsiteX82-5643" fmla="*/ 4270 w 10000"/>
              <a:gd name="connsiteY82-5644" fmla="*/ 2767 h 10000"/>
              <a:gd name="connsiteX83-5645" fmla="*/ 4270 w 10000"/>
              <a:gd name="connsiteY83-5646" fmla="*/ 3302 h 10000"/>
              <a:gd name="connsiteX84-5647" fmla="*/ 4122 w 10000"/>
              <a:gd name="connsiteY84-5648" fmla="*/ 3730 h 10000"/>
              <a:gd name="connsiteX85-5649" fmla="*/ 3974 w 10000"/>
              <a:gd name="connsiteY85-5650" fmla="*/ 4144 h 10000"/>
              <a:gd name="connsiteX86-5651" fmla="*/ 3974 w 10000"/>
              <a:gd name="connsiteY86-5652" fmla="*/ 4572 h 10000"/>
              <a:gd name="connsiteX87-5653" fmla="*/ 3826 w 10000"/>
              <a:gd name="connsiteY87-5654" fmla="*/ 4893 h 10000"/>
              <a:gd name="connsiteX88-5655" fmla="*/ 3826 w 10000"/>
              <a:gd name="connsiteY88-5656" fmla="*/ 5214 h 10000"/>
              <a:gd name="connsiteX89-5657" fmla="*/ 3826 w 10000"/>
              <a:gd name="connsiteY89-5658" fmla="*/ 5535 h 10000"/>
              <a:gd name="connsiteX90-5659" fmla="*/ 3826 w 10000"/>
              <a:gd name="connsiteY90-5660" fmla="*/ 5749 h 10000"/>
              <a:gd name="connsiteX91-5661" fmla="*/ 3826 w 10000"/>
              <a:gd name="connsiteY91-5662" fmla="*/ 5963 h 10000"/>
              <a:gd name="connsiteX92-5663" fmla="*/ 3826 w 10000"/>
              <a:gd name="connsiteY92-5664" fmla="*/ 6698 h 10000"/>
              <a:gd name="connsiteX93-5665" fmla="*/ 3974 w 10000"/>
              <a:gd name="connsiteY93-5666" fmla="*/ 7126 h 10000"/>
              <a:gd name="connsiteX94-5667" fmla="*/ 3974 w 10000"/>
              <a:gd name="connsiteY94-5668" fmla="*/ 7447 h 10000"/>
              <a:gd name="connsiteX95-5669" fmla="*/ 4122 w 10000"/>
              <a:gd name="connsiteY95-5670" fmla="*/ 7874 h 10000"/>
              <a:gd name="connsiteX96-5671" fmla="*/ 4418 w 10000"/>
              <a:gd name="connsiteY96-5672" fmla="*/ 8088 h 10000"/>
              <a:gd name="connsiteX97-5673" fmla="*/ 4566 w 10000"/>
              <a:gd name="connsiteY97-5674" fmla="*/ 8409 h 10000"/>
              <a:gd name="connsiteX98-5675" fmla="*/ 4861 w 10000"/>
              <a:gd name="connsiteY98-5676" fmla="*/ 8623 h 10000"/>
              <a:gd name="connsiteX99-5677" fmla="*/ 5139 w 10000"/>
              <a:gd name="connsiteY99-5678" fmla="*/ 8730 h 10000"/>
              <a:gd name="connsiteX100-5679" fmla="*/ 5434 w 10000"/>
              <a:gd name="connsiteY100-5680" fmla="*/ 8837 h 10000"/>
              <a:gd name="connsiteX101-5681" fmla="*/ 5878 w 10000"/>
              <a:gd name="connsiteY101-5682" fmla="*/ 8944 h 10000"/>
              <a:gd name="connsiteX102-5683" fmla="*/ 6470 w 10000"/>
              <a:gd name="connsiteY102-5684" fmla="*/ 8944 h 10000"/>
              <a:gd name="connsiteX103-5685" fmla="*/ 7061 w 10000"/>
              <a:gd name="connsiteY103-5686" fmla="*/ 8944 h 10000"/>
              <a:gd name="connsiteX104-5687" fmla="*/ 7505 w 10000"/>
              <a:gd name="connsiteY104-5688" fmla="*/ 8944 h 10000"/>
              <a:gd name="connsiteX105-5689" fmla="*/ 7800 w 10000"/>
              <a:gd name="connsiteY105-5690" fmla="*/ 8837 h 10000"/>
              <a:gd name="connsiteX106-5691" fmla="*/ 8096 w 10000"/>
              <a:gd name="connsiteY106-5692" fmla="*/ 8730 h 10000"/>
              <a:gd name="connsiteX107-5693" fmla="*/ 8244 w 10000"/>
              <a:gd name="connsiteY107-5694" fmla="*/ 8730 h 10000"/>
              <a:gd name="connsiteX108-5695" fmla="*/ 8392 w 10000"/>
              <a:gd name="connsiteY108-5696" fmla="*/ 8623 h 10000"/>
              <a:gd name="connsiteX109-5697" fmla="*/ 8521 w 10000"/>
              <a:gd name="connsiteY109-5698" fmla="*/ 8516 h 10000"/>
              <a:gd name="connsiteX110-5699" fmla="*/ 8669 w 10000"/>
              <a:gd name="connsiteY110-5700" fmla="*/ 8302 h 10000"/>
              <a:gd name="connsiteX111-5701" fmla="*/ 8817 w 10000"/>
              <a:gd name="connsiteY111-5702" fmla="*/ 8195 h 10000"/>
              <a:gd name="connsiteX112-5703" fmla="*/ 10000 w 10000"/>
              <a:gd name="connsiteY112-5704" fmla="*/ 8837 h 10000"/>
              <a:gd name="connsiteX0-5705" fmla="*/ 10000 w 10000"/>
              <a:gd name="connsiteY0-5706" fmla="*/ 8837 h 10000"/>
              <a:gd name="connsiteX1-5707" fmla="*/ 10000 w 10000"/>
              <a:gd name="connsiteY1-5708" fmla="*/ 9037 h 10000"/>
              <a:gd name="connsiteX2-5709" fmla="*/ 9852 w 10000"/>
              <a:gd name="connsiteY2-5710" fmla="*/ 9358 h 10000"/>
              <a:gd name="connsiteX3-5711" fmla="*/ 9556 w 10000"/>
              <a:gd name="connsiteY3-5712" fmla="*/ 9465 h 10000"/>
              <a:gd name="connsiteX4-5713" fmla="*/ 9261 w 10000"/>
              <a:gd name="connsiteY4-5714" fmla="*/ 9572 h 10000"/>
              <a:gd name="connsiteX5-5715" fmla="*/ 8817 w 10000"/>
              <a:gd name="connsiteY5-5716" fmla="*/ 9679 h 10000"/>
              <a:gd name="connsiteX6-5717" fmla="*/ 8392 w 10000"/>
              <a:gd name="connsiteY6-5718" fmla="*/ 9786 h 10000"/>
              <a:gd name="connsiteX7-5719" fmla="*/ 8096 w 10000"/>
              <a:gd name="connsiteY7-5720" fmla="*/ 9893 h 10000"/>
              <a:gd name="connsiteX8-5721" fmla="*/ 7652 w 10000"/>
              <a:gd name="connsiteY8-5722" fmla="*/ 10000 h 10000"/>
              <a:gd name="connsiteX9-5723" fmla="*/ 7209 w 10000"/>
              <a:gd name="connsiteY9-5724" fmla="*/ 10000 h 10000"/>
              <a:gd name="connsiteX10-5725" fmla="*/ 6913 w 10000"/>
              <a:gd name="connsiteY10-5726" fmla="*/ 10000 h 10000"/>
              <a:gd name="connsiteX11-5727" fmla="*/ 6617 w 10000"/>
              <a:gd name="connsiteY11-5728" fmla="*/ 10000 h 10000"/>
              <a:gd name="connsiteX12-5729" fmla="*/ 6026 w 10000"/>
              <a:gd name="connsiteY12-5730" fmla="*/ 9893 h 10000"/>
              <a:gd name="connsiteX13-5731" fmla="*/ 5434 w 10000"/>
              <a:gd name="connsiteY13-5732" fmla="*/ 9786 h 10000"/>
              <a:gd name="connsiteX14-5733" fmla="*/ 4991 w 10000"/>
              <a:gd name="connsiteY14-5734" fmla="*/ 9679 h 10000"/>
              <a:gd name="connsiteX15-5735" fmla="*/ 4713 w 10000"/>
              <a:gd name="connsiteY15-5736" fmla="*/ 9572 h 10000"/>
              <a:gd name="connsiteX16-5737" fmla="*/ 4418 w 10000"/>
              <a:gd name="connsiteY16-5738" fmla="*/ 9358 h 10000"/>
              <a:gd name="connsiteX17-5739" fmla="*/ 4122 w 10000"/>
              <a:gd name="connsiteY17-5740" fmla="*/ 9144 h 10000"/>
              <a:gd name="connsiteX18-5741" fmla="*/ 3826 w 10000"/>
              <a:gd name="connsiteY18-5742" fmla="*/ 8944 h 10000"/>
              <a:gd name="connsiteX19-5743" fmla="*/ 3678 w 10000"/>
              <a:gd name="connsiteY19-5744" fmla="*/ 8623 h 10000"/>
              <a:gd name="connsiteX20-5745" fmla="*/ 3530 w 10000"/>
              <a:gd name="connsiteY20-5746" fmla="*/ 8302 h 10000"/>
              <a:gd name="connsiteX21-5747" fmla="*/ 3383 w 10000"/>
              <a:gd name="connsiteY21-5748" fmla="*/ 7981 h 10000"/>
              <a:gd name="connsiteX22-5749" fmla="*/ 3235 w 10000"/>
              <a:gd name="connsiteY22-5750" fmla="*/ 7553 h 10000"/>
              <a:gd name="connsiteX23-5751" fmla="*/ 3087 w 10000"/>
              <a:gd name="connsiteY23-5752" fmla="*/ 7233 h 10000"/>
              <a:gd name="connsiteX24-5753" fmla="*/ 3087 w 10000"/>
              <a:gd name="connsiteY24-5754" fmla="*/ 6805 h 10000"/>
              <a:gd name="connsiteX25-5755" fmla="*/ 3087 w 10000"/>
              <a:gd name="connsiteY25-5756" fmla="*/ 6283 h 10000"/>
              <a:gd name="connsiteX26-5757" fmla="*/ 3087 w 10000"/>
              <a:gd name="connsiteY26-5758" fmla="*/ 5749 h 10000"/>
              <a:gd name="connsiteX27-5759" fmla="*/ 3087 w 10000"/>
              <a:gd name="connsiteY27-5760" fmla="*/ 5321 h 10000"/>
              <a:gd name="connsiteX28-5761" fmla="*/ 3087 w 10000"/>
              <a:gd name="connsiteY28-5762" fmla="*/ 4679 h 10000"/>
              <a:gd name="connsiteX29-5763" fmla="*/ 3235 w 10000"/>
              <a:gd name="connsiteY29-5764" fmla="*/ 4144 h 10000"/>
              <a:gd name="connsiteX30-5765" fmla="*/ 3383 w 10000"/>
              <a:gd name="connsiteY30-5766" fmla="*/ 3516 h 10000"/>
              <a:gd name="connsiteX31-5767" fmla="*/ 3383 w 10000"/>
              <a:gd name="connsiteY31-5768" fmla="*/ 2981 h 10000"/>
              <a:gd name="connsiteX32-5769" fmla="*/ 3530 w 10000"/>
              <a:gd name="connsiteY32-5770" fmla="*/ 2447 h 10000"/>
              <a:gd name="connsiteX33-5771" fmla="*/ 3530 w 10000"/>
              <a:gd name="connsiteY33-5772" fmla="*/ 2019 h 10000"/>
              <a:gd name="connsiteX34-5773" fmla="*/ 3678 w 10000"/>
              <a:gd name="connsiteY34-5774" fmla="*/ 1591 h 10000"/>
              <a:gd name="connsiteX35-5775" fmla="*/ 3678 w 10000"/>
              <a:gd name="connsiteY35-5776" fmla="*/ 1283 h 10000"/>
              <a:gd name="connsiteX36-5777" fmla="*/ 3678 w 10000"/>
              <a:gd name="connsiteY36-5778" fmla="*/ 1176 h 10000"/>
              <a:gd name="connsiteX37-5779" fmla="*/ 3678 w 10000"/>
              <a:gd name="connsiteY37-5780" fmla="*/ 1070 h 10000"/>
              <a:gd name="connsiteX38-5781" fmla="*/ 3678 w 10000"/>
              <a:gd name="connsiteY38-5782" fmla="*/ 963 h 10000"/>
              <a:gd name="connsiteX39-5783" fmla="*/ 3678 w 10000"/>
              <a:gd name="connsiteY39-5784" fmla="*/ 963 h 10000"/>
              <a:gd name="connsiteX40-5785" fmla="*/ 3678 w 10000"/>
              <a:gd name="connsiteY40-5786" fmla="*/ 963 h 10000"/>
              <a:gd name="connsiteX41-5787" fmla="*/ 3530 w 10000"/>
              <a:gd name="connsiteY41-5788" fmla="*/ 963 h 10000"/>
              <a:gd name="connsiteX42-5789" fmla="*/ 3383 w 10000"/>
              <a:gd name="connsiteY42-5790" fmla="*/ 963 h 10000"/>
              <a:gd name="connsiteX43-5791" fmla="*/ 3235 w 10000"/>
              <a:gd name="connsiteY43-5792" fmla="*/ 963 h 10000"/>
              <a:gd name="connsiteX44-5793" fmla="*/ 3087 w 10000"/>
              <a:gd name="connsiteY44-5794" fmla="*/ 963 h 10000"/>
              <a:gd name="connsiteX45-5795" fmla="*/ 2791 w 10000"/>
              <a:gd name="connsiteY45-5796" fmla="*/ 1070 h 10000"/>
              <a:gd name="connsiteX46-5797" fmla="*/ 2643 w 10000"/>
              <a:gd name="connsiteY46-5798" fmla="*/ 1070 h 10000"/>
              <a:gd name="connsiteX47-5799" fmla="*/ 2348 w 10000"/>
              <a:gd name="connsiteY47-5800" fmla="*/ 1176 h 10000"/>
              <a:gd name="connsiteX48-5801" fmla="*/ 1608 w 10000"/>
              <a:gd name="connsiteY48-5802" fmla="*/ 1283 h 10000"/>
              <a:gd name="connsiteX49-5803" fmla="*/ 1035 w 10000"/>
              <a:gd name="connsiteY49-5804" fmla="*/ 1283 h 10000"/>
              <a:gd name="connsiteX50-5805" fmla="*/ 444 w 10000"/>
              <a:gd name="connsiteY50-5806" fmla="*/ 1377 h 10000"/>
              <a:gd name="connsiteX51-5807" fmla="*/ 0 w 10000"/>
              <a:gd name="connsiteY51-5808" fmla="*/ 1377 h 10000"/>
              <a:gd name="connsiteX52-5809" fmla="*/ 0 w 10000"/>
              <a:gd name="connsiteY52-5810" fmla="*/ 963 h 10000"/>
              <a:gd name="connsiteX53-5811" fmla="*/ 444 w 10000"/>
              <a:gd name="connsiteY53-5812" fmla="*/ 963 h 10000"/>
              <a:gd name="connsiteX54-5813" fmla="*/ 1035 w 10000"/>
              <a:gd name="connsiteY54-5814" fmla="*/ 856 h 10000"/>
              <a:gd name="connsiteX55-5815" fmla="*/ 1608 w 10000"/>
              <a:gd name="connsiteY55-5816" fmla="*/ 856 h 10000"/>
              <a:gd name="connsiteX56-5817" fmla="*/ 2200 w 10000"/>
              <a:gd name="connsiteY56-5818" fmla="*/ 749 h 10000"/>
              <a:gd name="connsiteX57-5819" fmla="*/ 2643 w 10000"/>
              <a:gd name="connsiteY57-5820" fmla="*/ 535 h 10000"/>
              <a:gd name="connsiteX58-5821" fmla="*/ 3087 w 10000"/>
              <a:gd name="connsiteY58-5822" fmla="*/ 535 h 10000"/>
              <a:gd name="connsiteX59-5823" fmla="*/ 3383 w 10000"/>
              <a:gd name="connsiteY59-5824" fmla="*/ 428 h 10000"/>
              <a:gd name="connsiteX60-5825" fmla="*/ 3530 w 10000"/>
              <a:gd name="connsiteY60-5826" fmla="*/ 214 h 10000"/>
              <a:gd name="connsiteX61-5827" fmla="*/ 3678 w 10000"/>
              <a:gd name="connsiteY61-5828" fmla="*/ 214 h 10000"/>
              <a:gd name="connsiteX62-5829" fmla="*/ 3826 w 10000"/>
              <a:gd name="connsiteY62-5830" fmla="*/ 107 h 10000"/>
              <a:gd name="connsiteX63-5831" fmla="*/ 3974 w 10000"/>
              <a:gd name="connsiteY63-5832" fmla="*/ 107 h 10000"/>
              <a:gd name="connsiteX64-5833" fmla="*/ 3974 w 10000"/>
              <a:gd name="connsiteY64-5834" fmla="*/ 0 h 10000"/>
              <a:gd name="connsiteX65-5835" fmla="*/ 4122 w 10000"/>
              <a:gd name="connsiteY65-5836" fmla="*/ 107 h 10000"/>
              <a:gd name="connsiteX66-5837" fmla="*/ 4270 w 10000"/>
              <a:gd name="connsiteY66-5838" fmla="*/ 107 h 10000"/>
              <a:gd name="connsiteX67-5839" fmla="*/ 4566 w 10000"/>
              <a:gd name="connsiteY67-5840" fmla="*/ 214 h 10000"/>
              <a:gd name="connsiteX68-5841" fmla="*/ 4861 w 10000"/>
              <a:gd name="connsiteY68-5842" fmla="*/ 428 h 10000"/>
              <a:gd name="connsiteX69-5843" fmla="*/ 4991 w 10000"/>
              <a:gd name="connsiteY69-5844" fmla="*/ 535 h 10000"/>
              <a:gd name="connsiteX70-5845" fmla="*/ 5287 w 10000"/>
              <a:gd name="connsiteY70-5846" fmla="*/ 749 h 10000"/>
              <a:gd name="connsiteX71-5847" fmla="*/ 5287 w 10000"/>
              <a:gd name="connsiteY71-5848" fmla="*/ 856 h 10000"/>
              <a:gd name="connsiteX72-5849" fmla="*/ 5434 w 10000"/>
              <a:gd name="connsiteY72-5850" fmla="*/ 963 h 10000"/>
              <a:gd name="connsiteX73-5851" fmla="*/ 5287 w 10000"/>
              <a:gd name="connsiteY73-5852" fmla="*/ 1070 h 10000"/>
              <a:gd name="connsiteX74-5853" fmla="*/ 5139 w 10000"/>
              <a:gd name="connsiteY74-5854" fmla="*/ 1176 h 10000"/>
              <a:gd name="connsiteX75-5855" fmla="*/ 4991 w 10000"/>
              <a:gd name="connsiteY75-5856" fmla="*/ 1176 h 10000"/>
              <a:gd name="connsiteX76-5857" fmla="*/ 4861 w 10000"/>
              <a:gd name="connsiteY76-5858" fmla="*/ 1283 h 10000"/>
              <a:gd name="connsiteX77-5859" fmla="*/ 4713 w 10000"/>
              <a:gd name="connsiteY77-5860" fmla="*/ 1591 h 10000"/>
              <a:gd name="connsiteX78-5861" fmla="*/ 4566 w 10000"/>
              <a:gd name="connsiteY78-5862" fmla="*/ 1805 h 10000"/>
              <a:gd name="connsiteX79-5863" fmla="*/ 4566 w 10000"/>
              <a:gd name="connsiteY79-5864" fmla="*/ 2126 h 10000"/>
              <a:gd name="connsiteX80-5865" fmla="*/ 4418 w 10000"/>
              <a:gd name="connsiteY80-5866" fmla="*/ 2447 h 10000"/>
              <a:gd name="connsiteX81-5867" fmla="*/ 4270 w 10000"/>
              <a:gd name="connsiteY81-5868" fmla="*/ 2767 h 10000"/>
              <a:gd name="connsiteX82-5869" fmla="*/ 4270 w 10000"/>
              <a:gd name="connsiteY82-5870" fmla="*/ 3302 h 10000"/>
              <a:gd name="connsiteX83-5871" fmla="*/ 4122 w 10000"/>
              <a:gd name="connsiteY83-5872" fmla="*/ 3730 h 10000"/>
              <a:gd name="connsiteX84-5873" fmla="*/ 3974 w 10000"/>
              <a:gd name="connsiteY84-5874" fmla="*/ 4144 h 10000"/>
              <a:gd name="connsiteX85-5875" fmla="*/ 3974 w 10000"/>
              <a:gd name="connsiteY85-5876" fmla="*/ 4572 h 10000"/>
              <a:gd name="connsiteX86-5877" fmla="*/ 3826 w 10000"/>
              <a:gd name="connsiteY86-5878" fmla="*/ 4893 h 10000"/>
              <a:gd name="connsiteX87-5879" fmla="*/ 3826 w 10000"/>
              <a:gd name="connsiteY87-5880" fmla="*/ 5214 h 10000"/>
              <a:gd name="connsiteX88-5881" fmla="*/ 3826 w 10000"/>
              <a:gd name="connsiteY88-5882" fmla="*/ 5535 h 10000"/>
              <a:gd name="connsiteX89-5883" fmla="*/ 3826 w 10000"/>
              <a:gd name="connsiteY89-5884" fmla="*/ 5749 h 10000"/>
              <a:gd name="connsiteX90-5885" fmla="*/ 3826 w 10000"/>
              <a:gd name="connsiteY90-5886" fmla="*/ 5963 h 10000"/>
              <a:gd name="connsiteX91-5887" fmla="*/ 3826 w 10000"/>
              <a:gd name="connsiteY91-5888" fmla="*/ 6698 h 10000"/>
              <a:gd name="connsiteX92-5889" fmla="*/ 3974 w 10000"/>
              <a:gd name="connsiteY92-5890" fmla="*/ 7126 h 10000"/>
              <a:gd name="connsiteX93-5891" fmla="*/ 3974 w 10000"/>
              <a:gd name="connsiteY93-5892" fmla="*/ 7447 h 10000"/>
              <a:gd name="connsiteX94-5893" fmla="*/ 4122 w 10000"/>
              <a:gd name="connsiteY94-5894" fmla="*/ 7874 h 10000"/>
              <a:gd name="connsiteX95-5895" fmla="*/ 4418 w 10000"/>
              <a:gd name="connsiteY95-5896" fmla="*/ 8088 h 10000"/>
              <a:gd name="connsiteX96-5897" fmla="*/ 4566 w 10000"/>
              <a:gd name="connsiteY96-5898" fmla="*/ 8409 h 10000"/>
              <a:gd name="connsiteX97-5899" fmla="*/ 4861 w 10000"/>
              <a:gd name="connsiteY97-5900" fmla="*/ 8623 h 10000"/>
              <a:gd name="connsiteX98-5901" fmla="*/ 5139 w 10000"/>
              <a:gd name="connsiteY98-5902" fmla="*/ 8730 h 10000"/>
              <a:gd name="connsiteX99-5903" fmla="*/ 5434 w 10000"/>
              <a:gd name="connsiteY99-5904" fmla="*/ 8837 h 10000"/>
              <a:gd name="connsiteX100-5905" fmla="*/ 5878 w 10000"/>
              <a:gd name="connsiteY100-5906" fmla="*/ 8944 h 10000"/>
              <a:gd name="connsiteX101-5907" fmla="*/ 6470 w 10000"/>
              <a:gd name="connsiteY101-5908" fmla="*/ 8944 h 10000"/>
              <a:gd name="connsiteX102-5909" fmla="*/ 7061 w 10000"/>
              <a:gd name="connsiteY102-5910" fmla="*/ 8944 h 10000"/>
              <a:gd name="connsiteX103-5911" fmla="*/ 7505 w 10000"/>
              <a:gd name="connsiteY103-5912" fmla="*/ 8944 h 10000"/>
              <a:gd name="connsiteX104-5913" fmla="*/ 7800 w 10000"/>
              <a:gd name="connsiteY104-5914" fmla="*/ 8837 h 10000"/>
              <a:gd name="connsiteX105-5915" fmla="*/ 8096 w 10000"/>
              <a:gd name="connsiteY105-5916" fmla="*/ 8730 h 10000"/>
              <a:gd name="connsiteX106-5917" fmla="*/ 8244 w 10000"/>
              <a:gd name="connsiteY106-5918" fmla="*/ 8730 h 10000"/>
              <a:gd name="connsiteX107-5919" fmla="*/ 8392 w 10000"/>
              <a:gd name="connsiteY107-5920" fmla="*/ 8623 h 10000"/>
              <a:gd name="connsiteX108-5921" fmla="*/ 8521 w 10000"/>
              <a:gd name="connsiteY108-5922" fmla="*/ 8516 h 10000"/>
              <a:gd name="connsiteX109-5923" fmla="*/ 8669 w 10000"/>
              <a:gd name="connsiteY109-5924" fmla="*/ 8302 h 10000"/>
              <a:gd name="connsiteX110-5925" fmla="*/ 8817 w 10000"/>
              <a:gd name="connsiteY110-5926" fmla="*/ 8195 h 10000"/>
              <a:gd name="connsiteX111-5927" fmla="*/ 10000 w 10000"/>
              <a:gd name="connsiteY111-5928" fmla="*/ 8837 h 10000"/>
              <a:gd name="connsiteX0-5929" fmla="*/ 10000 w 10000"/>
              <a:gd name="connsiteY0-5930" fmla="*/ 8837 h 10000"/>
              <a:gd name="connsiteX1-5931" fmla="*/ 10000 w 10000"/>
              <a:gd name="connsiteY1-5932" fmla="*/ 9037 h 10000"/>
              <a:gd name="connsiteX2-5933" fmla="*/ 9852 w 10000"/>
              <a:gd name="connsiteY2-5934" fmla="*/ 9358 h 10000"/>
              <a:gd name="connsiteX3-5935" fmla="*/ 9556 w 10000"/>
              <a:gd name="connsiteY3-5936" fmla="*/ 9465 h 10000"/>
              <a:gd name="connsiteX4-5937" fmla="*/ 9261 w 10000"/>
              <a:gd name="connsiteY4-5938" fmla="*/ 9572 h 10000"/>
              <a:gd name="connsiteX5-5939" fmla="*/ 8817 w 10000"/>
              <a:gd name="connsiteY5-5940" fmla="*/ 9679 h 10000"/>
              <a:gd name="connsiteX6-5941" fmla="*/ 8392 w 10000"/>
              <a:gd name="connsiteY6-5942" fmla="*/ 9786 h 10000"/>
              <a:gd name="connsiteX7-5943" fmla="*/ 8096 w 10000"/>
              <a:gd name="connsiteY7-5944" fmla="*/ 9893 h 10000"/>
              <a:gd name="connsiteX8-5945" fmla="*/ 7652 w 10000"/>
              <a:gd name="connsiteY8-5946" fmla="*/ 10000 h 10000"/>
              <a:gd name="connsiteX9-5947" fmla="*/ 7209 w 10000"/>
              <a:gd name="connsiteY9-5948" fmla="*/ 10000 h 10000"/>
              <a:gd name="connsiteX10-5949" fmla="*/ 6913 w 10000"/>
              <a:gd name="connsiteY10-5950" fmla="*/ 10000 h 10000"/>
              <a:gd name="connsiteX11-5951" fmla="*/ 6617 w 10000"/>
              <a:gd name="connsiteY11-5952" fmla="*/ 10000 h 10000"/>
              <a:gd name="connsiteX12-5953" fmla="*/ 6026 w 10000"/>
              <a:gd name="connsiteY12-5954" fmla="*/ 9893 h 10000"/>
              <a:gd name="connsiteX13-5955" fmla="*/ 5434 w 10000"/>
              <a:gd name="connsiteY13-5956" fmla="*/ 9786 h 10000"/>
              <a:gd name="connsiteX14-5957" fmla="*/ 4991 w 10000"/>
              <a:gd name="connsiteY14-5958" fmla="*/ 9679 h 10000"/>
              <a:gd name="connsiteX15-5959" fmla="*/ 4713 w 10000"/>
              <a:gd name="connsiteY15-5960" fmla="*/ 9572 h 10000"/>
              <a:gd name="connsiteX16-5961" fmla="*/ 4418 w 10000"/>
              <a:gd name="connsiteY16-5962" fmla="*/ 9358 h 10000"/>
              <a:gd name="connsiteX17-5963" fmla="*/ 4122 w 10000"/>
              <a:gd name="connsiteY17-5964" fmla="*/ 9144 h 10000"/>
              <a:gd name="connsiteX18-5965" fmla="*/ 3826 w 10000"/>
              <a:gd name="connsiteY18-5966" fmla="*/ 8944 h 10000"/>
              <a:gd name="connsiteX19-5967" fmla="*/ 3678 w 10000"/>
              <a:gd name="connsiteY19-5968" fmla="*/ 8623 h 10000"/>
              <a:gd name="connsiteX20-5969" fmla="*/ 3530 w 10000"/>
              <a:gd name="connsiteY20-5970" fmla="*/ 8302 h 10000"/>
              <a:gd name="connsiteX21-5971" fmla="*/ 3383 w 10000"/>
              <a:gd name="connsiteY21-5972" fmla="*/ 7981 h 10000"/>
              <a:gd name="connsiteX22-5973" fmla="*/ 3235 w 10000"/>
              <a:gd name="connsiteY22-5974" fmla="*/ 7553 h 10000"/>
              <a:gd name="connsiteX23-5975" fmla="*/ 3087 w 10000"/>
              <a:gd name="connsiteY23-5976" fmla="*/ 7233 h 10000"/>
              <a:gd name="connsiteX24-5977" fmla="*/ 3087 w 10000"/>
              <a:gd name="connsiteY24-5978" fmla="*/ 6805 h 10000"/>
              <a:gd name="connsiteX25-5979" fmla="*/ 3087 w 10000"/>
              <a:gd name="connsiteY25-5980" fmla="*/ 6283 h 10000"/>
              <a:gd name="connsiteX26-5981" fmla="*/ 3087 w 10000"/>
              <a:gd name="connsiteY26-5982" fmla="*/ 5749 h 10000"/>
              <a:gd name="connsiteX27-5983" fmla="*/ 3087 w 10000"/>
              <a:gd name="connsiteY27-5984" fmla="*/ 5321 h 10000"/>
              <a:gd name="connsiteX28-5985" fmla="*/ 3087 w 10000"/>
              <a:gd name="connsiteY28-5986" fmla="*/ 4679 h 10000"/>
              <a:gd name="connsiteX29-5987" fmla="*/ 3235 w 10000"/>
              <a:gd name="connsiteY29-5988" fmla="*/ 4144 h 10000"/>
              <a:gd name="connsiteX30-5989" fmla="*/ 3383 w 10000"/>
              <a:gd name="connsiteY30-5990" fmla="*/ 3516 h 10000"/>
              <a:gd name="connsiteX31-5991" fmla="*/ 3383 w 10000"/>
              <a:gd name="connsiteY31-5992" fmla="*/ 2981 h 10000"/>
              <a:gd name="connsiteX32-5993" fmla="*/ 3530 w 10000"/>
              <a:gd name="connsiteY32-5994" fmla="*/ 2447 h 10000"/>
              <a:gd name="connsiteX33-5995" fmla="*/ 3530 w 10000"/>
              <a:gd name="connsiteY33-5996" fmla="*/ 2019 h 10000"/>
              <a:gd name="connsiteX34-5997" fmla="*/ 3678 w 10000"/>
              <a:gd name="connsiteY34-5998" fmla="*/ 1591 h 10000"/>
              <a:gd name="connsiteX35-5999" fmla="*/ 3678 w 10000"/>
              <a:gd name="connsiteY35-6000" fmla="*/ 1283 h 10000"/>
              <a:gd name="connsiteX36-6001" fmla="*/ 3678 w 10000"/>
              <a:gd name="connsiteY36-6002" fmla="*/ 1176 h 10000"/>
              <a:gd name="connsiteX37-6003" fmla="*/ 3678 w 10000"/>
              <a:gd name="connsiteY37-6004" fmla="*/ 1070 h 10000"/>
              <a:gd name="connsiteX38-6005" fmla="*/ 3678 w 10000"/>
              <a:gd name="connsiteY38-6006" fmla="*/ 963 h 10000"/>
              <a:gd name="connsiteX39-6007" fmla="*/ 3678 w 10000"/>
              <a:gd name="connsiteY39-6008" fmla="*/ 963 h 10000"/>
              <a:gd name="connsiteX40-6009" fmla="*/ 3678 w 10000"/>
              <a:gd name="connsiteY40-6010" fmla="*/ 963 h 10000"/>
              <a:gd name="connsiteX41-6011" fmla="*/ 3530 w 10000"/>
              <a:gd name="connsiteY41-6012" fmla="*/ 963 h 10000"/>
              <a:gd name="connsiteX42-6013" fmla="*/ 3383 w 10000"/>
              <a:gd name="connsiteY42-6014" fmla="*/ 963 h 10000"/>
              <a:gd name="connsiteX43-6015" fmla="*/ 3235 w 10000"/>
              <a:gd name="connsiteY43-6016" fmla="*/ 963 h 10000"/>
              <a:gd name="connsiteX44-6017" fmla="*/ 3087 w 10000"/>
              <a:gd name="connsiteY44-6018" fmla="*/ 963 h 10000"/>
              <a:gd name="connsiteX45-6019" fmla="*/ 2791 w 10000"/>
              <a:gd name="connsiteY45-6020" fmla="*/ 1070 h 10000"/>
              <a:gd name="connsiteX46-6021" fmla="*/ 2643 w 10000"/>
              <a:gd name="connsiteY46-6022" fmla="*/ 1070 h 10000"/>
              <a:gd name="connsiteX47-6023" fmla="*/ 2348 w 10000"/>
              <a:gd name="connsiteY47-6024" fmla="*/ 1176 h 10000"/>
              <a:gd name="connsiteX48-6025" fmla="*/ 1608 w 10000"/>
              <a:gd name="connsiteY48-6026" fmla="*/ 1283 h 10000"/>
              <a:gd name="connsiteX49-6027" fmla="*/ 1035 w 10000"/>
              <a:gd name="connsiteY49-6028" fmla="*/ 1283 h 10000"/>
              <a:gd name="connsiteX50-6029" fmla="*/ 444 w 10000"/>
              <a:gd name="connsiteY50-6030" fmla="*/ 1377 h 10000"/>
              <a:gd name="connsiteX51-6031" fmla="*/ 0 w 10000"/>
              <a:gd name="connsiteY51-6032" fmla="*/ 1377 h 10000"/>
              <a:gd name="connsiteX52-6033" fmla="*/ 0 w 10000"/>
              <a:gd name="connsiteY52-6034" fmla="*/ 963 h 10000"/>
              <a:gd name="connsiteX53-6035" fmla="*/ 444 w 10000"/>
              <a:gd name="connsiteY53-6036" fmla="*/ 963 h 10000"/>
              <a:gd name="connsiteX54-6037" fmla="*/ 1035 w 10000"/>
              <a:gd name="connsiteY54-6038" fmla="*/ 856 h 10000"/>
              <a:gd name="connsiteX55-6039" fmla="*/ 1608 w 10000"/>
              <a:gd name="connsiteY55-6040" fmla="*/ 856 h 10000"/>
              <a:gd name="connsiteX56-6041" fmla="*/ 2200 w 10000"/>
              <a:gd name="connsiteY56-6042" fmla="*/ 749 h 10000"/>
              <a:gd name="connsiteX57-6043" fmla="*/ 2643 w 10000"/>
              <a:gd name="connsiteY57-6044" fmla="*/ 535 h 10000"/>
              <a:gd name="connsiteX58-6045" fmla="*/ 3087 w 10000"/>
              <a:gd name="connsiteY58-6046" fmla="*/ 535 h 10000"/>
              <a:gd name="connsiteX59-6047" fmla="*/ 3383 w 10000"/>
              <a:gd name="connsiteY59-6048" fmla="*/ 428 h 10000"/>
              <a:gd name="connsiteX60-6049" fmla="*/ 3530 w 10000"/>
              <a:gd name="connsiteY60-6050" fmla="*/ 214 h 10000"/>
              <a:gd name="connsiteX61-6051" fmla="*/ 3678 w 10000"/>
              <a:gd name="connsiteY61-6052" fmla="*/ 214 h 10000"/>
              <a:gd name="connsiteX62-6053" fmla="*/ 3826 w 10000"/>
              <a:gd name="connsiteY62-6054" fmla="*/ 107 h 10000"/>
              <a:gd name="connsiteX63-6055" fmla="*/ 3974 w 10000"/>
              <a:gd name="connsiteY63-6056" fmla="*/ 107 h 10000"/>
              <a:gd name="connsiteX64-6057" fmla="*/ 3974 w 10000"/>
              <a:gd name="connsiteY64-6058" fmla="*/ 0 h 10000"/>
              <a:gd name="connsiteX65-6059" fmla="*/ 4122 w 10000"/>
              <a:gd name="connsiteY65-6060" fmla="*/ 107 h 10000"/>
              <a:gd name="connsiteX66-6061" fmla="*/ 4270 w 10000"/>
              <a:gd name="connsiteY66-6062" fmla="*/ 107 h 10000"/>
              <a:gd name="connsiteX67-6063" fmla="*/ 4566 w 10000"/>
              <a:gd name="connsiteY67-6064" fmla="*/ 214 h 10000"/>
              <a:gd name="connsiteX68-6065" fmla="*/ 4861 w 10000"/>
              <a:gd name="connsiteY68-6066" fmla="*/ 428 h 10000"/>
              <a:gd name="connsiteX69-6067" fmla="*/ 4991 w 10000"/>
              <a:gd name="connsiteY69-6068" fmla="*/ 535 h 10000"/>
              <a:gd name="connsiteX70-6069" fmla="*/ 5287 w 10000"/>
              <a:gd name="connsiteY70-6070" fmla="*/ 749 h 10000"/>
              <a:gd name="connsiteX71-6071" fmla="*/ 5287 w 10000"/>
              <a:gd name="connsiteY71-6072" fmla="*/ 856 h 10000"/>
              <a:gd name="connsiteX72-6073" fmla="*/ 5434 w 10000"/>
              <a:gd name="connsiteY72-6074" fmla="*/ 963 h 10000"/>
              <a:gd name="connsiteX73-6075" fmla="*/ 5287 w 10000"/>
              <a:gd name="connsiteY73-6076" fmla="*/ 1070 h 10000"/>
              <a:gd name="connsiteX74-6077" fmla="*/ 5139 w 10000"/>
              <a:gd name="connsiteY74-6078" fmla="*/ 1176 h 10000"/>
              <a:gd name="connsiteX75-6079" fmla="*/ 4991 w 10000"/>
              <a:gd name="connsiteY75-6080" fmla="*/ 1176 h 10000"/>
              <a:gd name="connsiteX76-6081" fmla="*/ 4861 w 10000"/>
              <a:gd name="connsiteY76-6082" fmla="*/ 1283 h 10000"/>
              <a:gd name="connsiteX77-6083" fmla="*/ 4713 w 10000"/>
              <a:gd name="connsiteY77-6084" fmla="*/ 1591 h 10000"/>
              <a:gd name="connsiteX78-6085" fmla="*/ 4566 w 10000"/>
              <a:gd name="connsiteY78-6086" fmla="*/ 1805 h 10000"/>
              <a:gd name="connsiteX79-6087" fmla="*/ 4566 w 10000"/>
              <a:gd name="connsiteY79-6088" fmla="*/ 2126 h 10000"/>
              <a:gd name="connsiteX80-6089" fmla="*/ 4418 w 10000"/>
              <a:gd name="connsiteY80-6090" fmla="*/ 2447 h 10000"/>
              <a:gd name="connsiteX81-6091" fmla="*/ 4270 w 10000"/>
              <a:gd name="connsiteY81-6092" fmla="*/ 2767 h 10000"/>
              <a:gd name="connsiteX82-6093" fmla="*/ 4270 w 10000"/>
              <a:gd name="connsiteY82-6094" fmla="*/ 3302 h 10000"/>
              <a:gd name="connsiteX83-6095" fmla="*/ 4122 w 10000"/>
              <a:gd name="connsiteY83-6096" fmla="*/ 3730 h 10000"/>
              <a:gd name="connsiteX84-6097" fmla="*/ 3974 w 10000"/>
              <a:gd name="connsiteY84-6098" fmla="*/ 4144 h 10000"/>
              <a:gd name="connsiteX85-6099" fmla="*/ 3974 w 10000"/>
              <a:gd name="connsiteY85-6100" fmla="*/ 4572 h 10000"/>
              <a:gd name="connsiteX86-6101" fmla="*/ 3826 w 10000"/>
              <a:gd name="connsiteY86-6102" fmla="*/ 4893 h 10000"/>
              <a:gd name="connsiteX87-6103" fmla="*/ 3826 w 10000"/>
              <a:gd name="connsiteY87-6104" fmla="*/ 5214 h 10000"/>
              <a:gd name="connsiteX88-6105" fmla="*/ 3826 w 10000"/>
              <a:gd name="connsiteY88-6106" fmla="*/ 5535 h 10000"/>
              <a:gd name="connsiteX89-6107" fmla="*/ 3826 w 10000"/>
              <a:gd name="connsiteY89-6108" fmla="*/ 5749 h 10000"/>
              <a:gd name="connsiteX90-6109" fmla="*/ 3826 w 10000"/>
              <a:gd name="connsiteY90-6110" fmla="*/ 5963 h 10000"/>
              <a:gd name="connsiteX91-6111" fmla="*/ 3826 w 10000"/>
              <a:gd name="connsiteY91-6112" fmla="*/ 6698 h 10000"/>
              <a:gd name="connsiteX92-6113" fmla="*/ 3974 w 10000"/>
              <a:gd name="connsiteY92-6114" fmla="*/ 7126 h 10000"/>
              <a:gd name="connsiteX93-6115" fmla="*/ 3974 w 10000"/>
              <a:gd name="connsiteY93-6116" fmla="*/ 7447 h 10000"/>
              <a:gd name="connsiteX94-6117" fmla="*/ 4122 w 10000"/>
              <a:gd name="connsiteY94-6118" fmla="*/ 7874 h 10000"/>
              <a:gd name="connsiteX95-6119" fmla="*/ 4418 w 10000"/>
              <a:gd name="connsiteY95-6120" fmla="*/ 8088 h 10000"/>
              <a:gd name="connsiteX96-6121" fmla="*/ 4566 w 10000"/>
              <a:gd name="connsiteY96-6122" fmla="*/ 8409 h 10000"/>
              <a:gd name="connsiteX97-6123" fmla="*/ 4861 w 10000"/>
              <a:gd name="connsiteY97-6124" fmla="*/ 8623 h 10000"/>
              <a:gd name="connsiteX98-6125" fmla="*/ 5139 w 10000"/>
              <a:gd name="connsiteY98-6126" fmla="*/ 8730 h 10000"/>
              <a:gd name="connsiteX99-6127" fmla="*/ 5434 w 10000"/>
              <a:gd name="connsiteY99-6128" fmla="*/ 8837 h 10000"/>
              <a:gd name="connsiteX100-6129" fmla="*/ 5878 w 10000"/>
              <a:gd name="connsiteY100-6130" fmla="*/ 8944 h 10000"/>
              <a:gd name="connsiteX101-6131" fmla="*/ 6470 w 10000"/>
              <a:gd name="connsiteY101-6132" fmla="*/ 8944 h 10000"/>
              <a:gd name="connsiteX102-6133" fmla="*/ 7061 w 10000"/>
              <a:gd name="connsiteY102-6134" fmla="*/ 8944 h 10000"/>
              <a:gd name="connsiteX103-6135" fmla="*/ 7505 w 10000"/>
              <a:gd name="connsiteY103-6136" fmla="*/ 8944 h 10000"/>
              <a:gd name="connsiteX104-6137" fmla="*/ 7800 w 10000"/>
              <a:gd name="connsiteY104-6138" fmla="*/ 8837 h 10000"/>
              <a:gd name="connsiteX105-6139" fmla="*/ 8096 w 10000"/>
              <a:gd name="connsiteY105-6140" fmla="*/ 8730 h 10000"/>
              <a:gd name="connsiteX106-6141" fmla="*/ 8244 w 10000"/>
              <a:gd name="connsiteY106-6142" fmla="*/ 8730 h 10000"/>
              <a:gd name="connsiteX107-6143" fmla="*/ 8392 w 10000"/>
              <a:gd name="connsiteY107-6144" fmla="*/ 8623 h 10000"/>
              <a:gd name="connsiteX108-6145" fmla="*/ 8521 w 10000"/>
              <a:gd name="connsiteY108-6146" fmla="*/ 8516 h 10000"/>
              <a:gd name="connsiteX109-6147" fmla="*/ 8669 w 10000"/>
              <a:gd name="connsiteY109-6148" fmla="*/ 8302 h 10000"/>
              <a:gd name="connsiteX110-6149" fmla="*/ 8817 w 10000"/>
              <a:gd name="connsiteY110-6150" fmla="*/ 8195 h 10000"/>
              <a:gd name="connsiteX0-6151" fmla="*/ 10000 w 10000"/>
              <a:gd name="connsiteY0-6152" fmla="*/ 8837 h 10000"/>
              <a:gd name="connsiteX1-6153" fmla="*/ 9852 w 10000"/>
              <a:gd name="connsiteY1-6154" fmla="*/ 9358 h 10000"/>
              <a:gd name="connsiteX2-6155" fmla="*/ 9556 w 10000"/>
              <a:gd name="connsiteY2-6156" fmla="*/ 9465 h 10000"/>
              <a:gd name="connsiteX3-6157" fmla="*/ 9261 w 10000"/>
              <a:gd name="connsiteY3-6158" fmla="*/ 9572 h 10000"/>
              <a:gd name="connsiteX4-6159" fmla="*/ 8817 w 10000"/>
              <a:gd name="connsiteY4-6160" fmla="*/ 9679 h 10000"/>
              <a:gd name="connsiteX5-6161" fmla="*/ 8392 w 10000"/>
              <a:gd name="connsiteY5-6162" fmla="*/ 9786 h 10000"/>
              <a:gd name="connsiteX6-6163" fmla="*/ 8096 w 10000"/>
              <a:gd name="connsiteY6-6164" fmla="*/ 9893 h 10000"/>
              <a:gd name="connsiteX7-6165" fmla="*/ 7652 w 10000"/>
              <a:gd name="connsiteY7-6166" fmla="*/ 10000 h 10000"/>
              <a:gd name="connsiteX8-6167" fmla="*/ 7209 w 10000"/>
              <a:gd name="connsiteY8-6168" fmla="*/ 10000 h 10000"/>
              <a:gd name="connsiteX9-6169" fmla="*/ 6913 w 10000"/>
              <a:gd name="connsiteY9-6170" fmla="*/ 10000 h 10000"/>
              <a:gd name="connsiteX10-6171" fmla="*/ 6617 w 10000"/>
              <a:gd name="connsiteY10-6172" fmla="*/ 10000 h 10000"/>
              <a:gd name="connsiteX11-6173" fmla="*/ 6026 w 10000"/>
              <a:gd name="connsiteY11-6174" fmla="*/ 9893 h 10000"/>
              <a:gd name="connsiteX12-6175" fmla="*/ 5434 w 10000"/>
              <a:gd name="connsiteY12-6176" fmla="*/ 9786 h 10000"/>
              <a:gd name="connsiteX13-6177" fmla="*/ 4991 w 10000"/>
              <a:gd name="connsiteY13-6178" fmla="*/ 9679 h 10000"/>
              <a:gd name="connsiteX14-6179" fmla="*/ 4713 w 10000"/>
              <a:gd name="connsiteY14-6180" fmla="*/ 9572 h 10000"/>
              <a:gd name="connsiteX15-6181" fmla="*/ 4418 w 10000"/>
              <a:gd name="connsiteY15-6182" fmla="*/ 9358 h 10000"/>
              <a:gd name="connsiteX16-6183" fmla="*/ 4122 w 10000"/>
              <a:gd name="connsiteY16-6184" fmla="*/ 9144 h 10000"/>
              <a:gd name="connsiteX17-6185" fmla="*/ 3826 w 10000"/>
              <a:gd name="connsiteY17-6186" fmla="*/ 8944 h 10000"/>
              <a:gd name="connsiteX18-6187" fmla="*/ 3678 w 10000"/>
              <a:gd name="connsiteY18-6188" fmla="*/ 8623 h 10000"/>
              <a:gd name="connsiteX19-6189" fmla="*/ 3530 w 10000"/>
              <a:gd name="connsiteY19-6190" fmla="*/ 8302 h 10000"/>
              <a:gd name="connsiteX20-6191" fmla="*/ 3383 w 10000"/>
              <a:gd name="connsiteY20-6192" fmla="*/ 7981 h 10000"/>
              <a:gd name="connsiteX21-6193" fmla="*/ 3235 w 10000"/>
              <a:gd name="connsiteY21-6194" fmla="*/ 7553 h 10000"/>
              <a:gd name="connsiteX22-6195" fmla="*/ 3087 w 10000"/>
              <a:gd name="connsiteY22-6196" fmla="*/ 7233 h 10000"/>
              <a:gd name="connsiteX23-6197" fmla="*/ 3087 w 10000"/>
              <a:gd name="connsiteY23-6198" fmla="*/ 6805 h 10000"/>
              <a:gd name="connsiteX24-6199" fmla="*/ 3087 w 10000"/>
              <a:gd name="connsiteY24-6200" fmla="*/ 6283 h 10000"/>
              <a:gd name="connsiteX25-6201" fmla="*/ 3087 w 10000"/>
              <a:gd name="connsiteY25-6202" fmla="*/ 5749 h 10000"/>
              <a:gd name="connsiteX26-6203" fmla="*/ 3087 w 10000"/>
              <a:gd name="connsiteY26-6204" fmla="*/ 5321 h 10000"/>
              <a:gd name="connsiteX27-6205" fmla="*/ 3087 w 10000"/>
              <a:gd name="connsiteY27-6206" fmla="*/ 4679 h 10000"/>
              <a:gd name="connsiteX28-6207" fmla="*/ 3235 w 10000"/>
              <a:gd name="connsiteY28-6208" fmla="*/ 4144 h 10000"/>
              <a:gd name="connsiteX29-6209" fmla="*/ 3383 w 10000"/>
              <a:gd name="connsiteY29-6210" fmla="*/ 3516 h 10000"/>
              <a:gd name="connsiteX30-6211" fmla="*/ 3383 w 10000"/>
              <a:gd name="connsiteY30-6212" fmla="*/ 2981 h 10000"/>
              <a:gd name="connsiteX31-6213" fmla="*/ 3530 w 10000"/>
              <a:gd name="connsiteY31-6214" fmla="*/ 2447 h 10000"/>
              <a:gd name="connsiteX32-6215" fmla="*/ 3530 w 10000"/>
              <a:gd name="connsiteY32-6216" fmla="*/ 2019 h 10000"/>
              <a:gd name="connsiteX33-6217" fmla="*/ 3678 w 10000"/>
              <a:gd name="connsiteY33-6218" fmla="*/ 1591 h 10000"/>
              <a:gd name="connsiteX34-6219" fmla="*/ 3678 w 10000"/>
              <a:gd name="connsiteY34-6220" fmla="*/ 1283 h 10000"/>
              <a:gd name="connsiteX35-6221" fmla="*/ 3678 w 10000"/>
              <a:gd name="connsiteY35-6222" fmla="*/ 1176 h 10000"/>
              <a:gd name="connsiteX36-6223" fmla="*/ 3678 w 10000"/>
              <a:gd name="connsiteY36-6224" fmla="*/ 1070 h 10000"/>
              <a:gd name="connsiteX37-6225" fmla="*/ 3678 w 10000"/>
              <a:gd name="connsiteY37-6226" fmla="*/ 963 h 10000"/>
              <a:gd name="connsiteX38-6227" fmla="*/ 3678 w 10000"/>
              <a:gd name="connsiteY38-6228" fmla="*/ 963 h 10000"/>
              <a:gd name="connsiteX39-6229" fmla="*/ 3678 w 10000"/>
              <a:gd name="connsiteY39-6230" fmla="*/ 963 h 10000"/>
              <a:gd name="connsiteX40-6231" fmla="*/ 3530 w 10000"/>
              <a:gd name="connsiteY40-6232" fmla="*/ 963 h 10000"/>
              <a:gd name="connsiteX41-6233" fmla="*/ 3383 w 10000"/>
              <a:gd name="connsiteY41-6234" fmla="*/ 963 h 10000"/>
              <a:gd name="connsiteX42-6235" fmla="*/ 3235 w 10000"/>
              <a:gd name="connsiteY42-6236" fmla="*/ 963 h 10000"/>
              <a:gd name="connsiteX43-6237" fmla="*/ 3087 w 10000"/>
              <a:gd name="connsiteY43-6238" fmla="*/ 963 h 10000"/>
              <a:gd name="connsiteX44-6239" fmla="*/ 2791 w 10000"/>
              <a:gd name="connsiteY44-6240" fmla="*/ 1070 h 10000"/>
              <a:gd name="connsiteX45-6241" fmla="*/ 2643 w 10000"/>
              <a:gd name="connsiteY45-6242" fmla="*/ 1070 h 10000"/>
              <a:gd name="connsiteX46-6243" fmla="*/ 2348 w 10000"/>
              <a:gd name="connsiteY46-6244" fmla="*/ 1176 h 10000"/>
              <a:gd name="connsiteX47-6245" fmla="*/ 1608 w 10000"/>
              <a:gd name="connsiteY47-6246" fmla="*/ 1283 h 10000"/>
              <a:gd name="connsiteX48-6247" fmla="*/ 1035 w 10000"/>
              <a:gd name="connsiteY48-6248" fmla="*/ 1283 h 10000"/>
              <a:gd name="connsiteX49-6249" fmla="*/ 444 w 10000"/>
              <a:gd name="connsiteY49-6250" fmla="*/ 1377 h 10000"/>
              <a:gd name="connsiteX50-6251" fmla="*/ 0 w 10000"/>
              <a:gd name="connsiteY50-6252" fmla="*/ 1377 h 10000"/>
              <a:gd name="connsiteX51-6253" fmla="*/ 0 w 10000"/>
              <a:gd name="connsiteY51-6254" fmla="*/ 963 h 10000"/>
              <a:gd name="connsiteX52-6255" fmla="*/ 444 w 10000"/>
              <a:gd name="connsiteY52-6256" fmla="*/ 963 h 10000"/>
              <a:gd name="connsiteX53-6257" fmla="*/ 1035 w 10000"/>
              <a:gd name="connsiteY53-6258" fmla="*/ 856 h 10000"/>
              <a:gd name="connsiteX54-6259" fmla="*/ 1608 w 10000"/>
              <a:gd name="connsiteY54-6260" fmla="*/ 856 h 10000"/>
              <a:gd name="connsiteX55-6261" fmla="*/ 2200 w 10000"/>
              <a:gd name="connsiteY55-6262" fmla="*/ 749 h 10000"/>
              <a:gd name="connsiteX56-6263" fmla="*/ 2643 w 10000"/>
              <a:gd name="connsiteY56-6264" fmla="*/ 535 h 10000"/>
              <a:gd name="connsiteX57-6265" fmla="*/ 3087 w 10000"/>
              <a:gd name="connsiteY57-6266" fmla="*/ 535 h 10000"/>
              <a:gd name="connsiteX58-6267" fmla="*/ 3383 w 10000"/>
              <a:gd name="connsiteY58-6268" fmla="*/ 428 h 10000"/>
              <a:gd name="connsiteX59-6269" fmla="*/ 3530 w 10000"/>
              <a:gd name="connsiteY59-6270" fmla="*/ 214 h 10000"/>
              <a:gd name="connsiteX60-6271" fmla="*/ 3678 w 10000"/>
              <a:gd name="connsiteY60-6272" fmla="*/ 214 h 10000"/>
              <a:gd name="connsiteX61-6273" fmla="*/ 3826 w 10000"/>
              <a:gd name="connsiteY61-6274" fmla="*/ 107 h 10000"/>
              <a:gd name="connsiteX62-6275" fmla="*/ 3974 w 10000"/>
              <a:gd name="connsiteY62-6276" fmla="*/ 107 h 10000"/>
              <a:gd name="connsiteX63-6277" fmla="*/ 3974 w 10000"/>
              <a:gd name="connsiteY63-6278" fmla="*/ 0 h 10000"/>
              <a:gd name="connsiteX64-6279" fmla="*/ 4122 w 10000"/>
              <a:gd name="connsiteY64-6280" fmla="*/ 107 h 10000"/>
              <a:gd name="connsiteX65-6281" fmla="*/ 4270 w 10000"/>
              <a:gd name="connsiteY65-6282" fmla="*/ 107 h 10000"/>
              <a:gd name="connsiteX66-6283" fmla="*/ 4566 w 10000"/>
              <a:gd name="connsiteY66-6284" fmla="*/ 214 h 10000"/>
              <a:gd name="connsiteX67-6285" fmla="*/ 4861 w 10000"/>
              <a:gd name="connsiteY67-6286" fmla="*/ 428 h 10000"/>
              <a:gd name="connsiteX68-6287" fmla="*/ 4991 w 10000"/>
              <a:gd name="connsiteY68-6288" fmla="*/ 535 h 10000"/>
              <a:gd name="connsiteX69-6289" fmla="*/ 5287 w 10000"/>
              <a:gd name="connsiteY69-6290" fmla="*/ 749 h 10000"/>
              <a:gd name="connsiteX70-6291" fmla="*/ 5287 w 10000"/>
              <a:gd name="connsiteY70-6292" fmla="*/ 856 h 10000"/>
              <a:gd name="connsiteX71-6293" fmla="*/ 5434 w 10000"/>
              <a:gd name="connsiteY71-6294" fmla="*/ 963 h 10000"/>
              <a:gd name="connsiteX72-6295" fmla="*/ 5287 w 10000"/>
              <a:gd name="connsiteY72-6296" fmla="*/ 1070 h 10000"/>
              <a:gd name="connsiteX73-6297" fmla="*/ 5139 w 10000"/>
              <a:gd name="connsiteY73-6298" fmla="*/ 1176 h 10000"/>
              <a:gd name="connsiteX74-6299" fmla="*/ 4991 w 10000"/>
              <a:gd name="connsiteY74-6300" fmla="*/ 1176 h 10000"/>
              <a:gd name="connsiteX75-6301" fmla="*/ 4861 w 10000"/>
              <a:gd name="connsiteY75-6302" fmla="*/ 1283 h 10000"/>
              <a:gd name="connsiteX76-6303" fmla="*/ 4713 w 10000"/>
              <a:gd name="connsiteY76-6304" fmla="*/ 1591 h 10000"/>
              <a:gd name="connsiteX77-6305" fmla="*/ 4566 w 10000"/>
              <a:gd name="connsiteY77-6306" fmla="*/ 1805 h 10000"/>
              <a:gd name="connsiteX78-6307" fmla="*/ 4566 w 10000"/>
              <a:gd name="connsiteY78-6308" fmla="*/ 2126 h 10000"/>
              <a:gd name="connsiteX79-6309" fmla="*/ 4418 w 10000"/>
              <a:gd name="connsiteY79-6310" fmla="*/ 2447 h 10000"/>
              <a:gd name="connsiteX80-6311" fmla="*/ 4270 w 10000"/>
              <a:gd name="connsiteY80-6312" fmla="*/ 2767 h 10000"/>
              <a:gd name="connsiteX81-6313" fmla="*/ 4270 w 10000"/>
              <a:gd name="connsiteY81-6314" fmla="*/ 3302 h 10000"/>
              <a:gd name="connsiteX82-6315" fmla="*/ 4122 w 10000"/>
              <a:gd name="connsiteY82-6316" fmla="*/ 3730 h 10000"/>
              <a:gd name="connsiteX83-6317" fmla="*/ 3974 w 10000"/>
              <a:gd name="connsiteY83-6318" fmla="*/ 4144 h 10000"/>
              <a:gd name="connsiteX84-6319" fmla="*/ 3974 w 10000"/>
              <a:gd name="connsiteY84-6320" fmla="*/ 4572 h 10000"/>
              <a:gd name="connsiteX85-6321" fmla="*/ 3826 w 10000"/>
              <a:gd name="connsiteY85-6322" fmla="*/ 4893 h 10000"/>
              <a:gd name="connsiteX86-6323" fmla="*/ 3826 w 10000"/>
              <a:gd name="connsiteY86-6324" fmla="*/ 5214 h 10000"/>
              <a:gd name="connsiteX87-6325" fmla="*/ 3826 w 10000"/>
              <a:gd name="connsiteY87-6326" fmla="*/ 5535 h 10000"/>
              <a:gd name="connsiteX88-6327" fmla="*/ 3826 w 10000"/>
              <a:gd name="connsiteY88-6328" fmla="*/ 5749 h 10000"/>
              <a:gd name="connsiteX89-6329" fmla="*/ 3826 w 10000"/>
              <a:gd name="connsiteY89-6330" fmla="*/ 5963 h 10000"/>
              <a:gd name="connsiteX90-6331" fmla="*/ 3826 w 10000"/>
              <a:gd name="connsiteY90-6332" fmla="*/ 6698 h 10000"/>
              <a:gd name="connsiteX91-6333" fmla="*/ 3974 w 10000"/>
              <a:gd name="connsiteY91-6334" fmla="*/ 7126 h 10000"/>
              <a:gd name="connsiteX92-6335" fmla="*/ 3974 w 10000"/>
              <a:gd name="connsiteY92-6336" fmla="*/ 7447 h 10000"/>
              <a:gd name="connsiteX93-6337" fmla="*/ 4122 w 10000"/>
              <a:gd name="connsiteY93-6338" fmla="*/ 7874 h 10000"/>
              <a:gd name="connsiteX94-6339" fmla="*/ 4418 w 10000"/>
              <a:gd name="connsiteY94-6340" fmla="*/ 8088 h 10000"/>
              <a:gd name="connsiteX95-6341" fmla="*/ 4566 w 10000"/>
              <a:gd name="connsiteY95-6342" fmla="*/ 8409 h 10000"/>
              <a:gd name="connsiteX96-6343" fmla="*/ 4861 w 10000"/>
              <a:gd name="connsiteY96-6344" fmla="*/ 8623 h 10000"/>
              <a:gd name="connsiteX97-6345" fmla="*/ 5139 w 10000"/>
              <a:gd name="connsiteY97-6346" fmla="*/ 8730 h 10000"/>
              <a:gd name="connsiteX98-6347" fmla="*/ 5434 w 10000"/>
              <a:gd name="connsiteY98-6348" fmla="*/ 8837 h 10000"/>
              <a:gd name="connsiteX99-6349" fmla="*/ 5878 w 10000"/>
              <a:gd name="connsiteY99-6350" fmla="*/ 8944 h 10000"/>
              <a:gd name="connsiteX100-6351" fmla="*/ 6470 w 10000"/>
              <a:gd name="connsiteY100-6352" fmla="*/ 8944 h 10000"/>
              <a:gd name="connsiteX101-6353" fmla="*/ 7061 w 10000"/>
              <a:gd name="connsiteY101-6354" fmla="*/ 8944 h 10000"/>
              <a:gd name="connsiteX102-6355" fmla="*/ 7505 w 10000"/>
              <a:gd name="connsiteY102-6356" fmla="*/ 8944 h 10000"/>
              <a:gd name="connsiteX103-6357" fmla="*/ 7800 w 10000"/>
              <a:gd name="connsiteY103-6358" fmla="*/ 8837 h 10000"/>
              <a:gd name="connsiteX104-6359" fmla="*/ 8096 w 10000"/>
              <a:gd name="connsiteY104-6360" fmla="*/ 8730 h 10000"/>
              <a:gd name="connsiteX105-6361" fmla="*/ 8244 w 10000"/>
              <a:gd name="connsiteY105-6362" fmla="*/ 8730 h 10000"/>
              <a:gd name="connsiteX106-6363" fmla="*/ 8392 w 10000"/>
              <a:gd name="connsiteY106-6364" fmla="*/ 8623 h 10000"/>
              <a:gd name="connsiteX107-6365" fmla="*/ 8521 w 10000"/>
              <a:gd name="connsiteY107-6366" fmla="*/ 8516 h 10000"/>
              <a:gd name="connsiteX108-6367" fmla="*/ 8669 w 10000"/>
              <a:gd name="connsiteY108-6368" fmla="*/ 8302 h 10000"/>
              <a:gd name="connsiteX109-6369" fmla="*/ 8817 w 10000"/>
              <a:gd name="connsiteY109-6370" fmla="*/ 8195 h 10000"/>
              <a:gd name="connsiteX0-6371" fmla="*/ 9852 w 9852"/>
              <a:gd name="connsiteY0-6372" fmla="*/ 9358 h 10000"/>
              <a:gd name="connsiteX1-6373" fmla="*/ 9556 w 9852"/>
              <a:gd name="connsiteY1-6374" fmla="*/ 9465 h 10000"/>
              <a:gd name="connsiteX2-6375" fmla="*/ 9261 w 9852"/>
              <a:gd name="connsiteY2-6376" fmla="*/ 9572 h 10000"/>
              <a:gd name="connsiteX3-6377" fmla="*/ 8817 w 9852"/>
              <a:gd name="connsiteY3-6378" fmla="*/ 9679 h 10000"/>
              <a:gd name="connsiteX4-6379" fmla="*/ 8392 w 9852"/>
              <a:gd name="connsiteY4-6380" fmla="*/ 9786 h 10000"/>
              <a:gd name="connsiteX5-6381" fmla="*/ 8096 w 9852"/>
              <a:gd name="connsiteY5-6382" fmla="*/ 9893 h 10000"/>
              <a:gd name="connsiteX6-6383" fmla="*/ 7652 w 9852"/>
              <a:gd name="connsiteY6-6384" fmla="*/ 10000 h 10000"/>
              <a:gd name="connsiteX7-6385" fmla="*/ 7209 w 9852"/>
              <a:gd name="connsiteY7-6386" fmla="*/ 10000 h 10000"/>
              <a:gd name="connsiteX8-6387" fmla="*/ 6913 w 9852"/>
              <a:gd name="connsiteY8-6388" fmla="*/ 10000 h 10000"/>
              <a:gd name="connsiteX9-6389" fmla="*/ 6617 w 9852"/>
              <a:gd name="connsiteY9-6390" fmla="*/ 10000 h 10000"/>
              <a:gd name="connsiteX10-6391" fmla="*/ 6026 w 9852"/>
              <a:gd name="connsiteY10-6392" fmla="*/ 9893 h 10000"/>
              <a:gd name="connsiteX11-6393" fmla="*/ 5434 w 9852"/>
              <a:gd name="connsiteY11-6394" fmla="*/ 9786 h 10000"/>
              <a:gd name="connsiteX12-6395" fmla="*/ 4991 w 9852"/>
              <a:gd name="connsiteY12-6396" fmla="*/ 9679 h 10000"/>
              <a:gd name="connsiteX13-6397" fmla="*/ 4713 w 9852"/>
              <a:gd name="connsiteY13-6398" fmla="*/ 9572 h 10000"/>
              <a:gd name="connsiteX14-6399" fmla="*/ 4418 w 9852"/>
              <a:gd name="connsiteY14-6400" fmla="*/ 9358 h 10000"/>
              <a:gd name="connsiteX15-6401" fmla="*/ 4122 w 9852"/>
              <a:gd name="connsiteY15-6402" fmla="*/ 9144 h 10000"/>
              <a:gd name="connsiteX16-6403" fmla="*/ 3826 w 9852"/>
              <a:gd name="connsiteY16-6404" fmla="*/ 8944 h 10000"/>
              <a:gd name="connsiteX17-6405" fmla="*/ 3678 w 9852"/>
              <a:gd name="connsiteY17-6406" fmla="*/ 8623 h 10000"/>
              <a:gd name="connsiteX18-6407" fmla="*/ 3530 w 9852"/>
              <a:gd name="connsiteY18-6408" fmla="*/ 8302 h 10000"/>
              <a:gd name="connsiteX19-6409" fmla="*/ 3383 w 9852"/>
              <a:gd name="connsiteY19-6410" fmla="*/ 7981 h 10000"/>
              <a:gd name="connsiteX20-6411" fmla="*/ 3235 w 9852"/>
              <a:gd name="connsiteY20-6412" fmla="*/ 7553 h 10000"/>
              <a:gd name="connsiteX21-6413" fmla="*/ 3087 w 9852"/>
              <a:gd name="connsiteY21-6414" fmla="*/ 7233 h 10000"/>
              <a:gd name="connsiteX22-6415" fmla="*/ 3087 w 9852"/>
              <a:gd name="connsiteY22-6416" fmla="*/ 6805 h 10000"/>
              <a:gd name="connsiteX23-6417" fmla="*/ 3087 w 9852"/>
              <a:gd name="connsiteY23-6418" fmla="*/ 6283 h 10000"/>
              <a:gd name="connsiteX24-6419" fmla="*/ 3087 w 9852"/>
              <a:gd name="connsiteY24-6420" fmla="*/ 5749 h 10000"/>
              <a:gd name="connsiteX25-6421" fmla="*/ 3087 w 9852"/>
              <a:gd name="connsiteY25-6422" fmla="*/ 5321 h 10000"/>
              <a:gd name="connsiteX26-6423" fmla="*/ 3087 w 9852"/>
              <a:gd name="connsiteY26-6424" fmla="*/ 4679 h 10000"/>
              <a:gd name="connsiteX27-6425" fmla="*/ 3235 w 9852"/>
              <a:gd name="connsiteY27-6426" fmla="*/ 4144 h 10000"/>
              <a:gd name="connsiteX28-6427" fmla="*/ 3383 w 9852"/>
              <a:gd name="connsiteY28-6428" fmla="*/ 3516 h 10000"/>
              <a:gd name="connsiteX29-6429" fmla="*/ 3383 w 9852"/>
              <a:gd name="connsiteY29-6430" fmla="*/ 2981 h 10000"/>
              <a:gd name="connsiteX30-6431" fmla="*/ 3530 w 9852"/>
              <a:gd name="connsiteY30-6432" fmla="*/ 2447 h 10000"/>
              <a:gd name="connsiteX31-6433" fmla="*/ 3530 w 9852"/>
              <a:gd name="connsiteY31-6434" fmla="*/ 2019 h 10000"/>
              <a:gd name="connsiteX32-6435" fmla="*/ 3678 w 9852"/>
              <a:gd name="connsiteY32-6436" fmla="*/ 1591 h 10000"/>
              <a:gd name="connsiteX33-6437" fmla="*/ 3678 w 9852"/>
              <a:gd name="connsiteY33-6438" fmla="*/ 1283 h 10000"/>
              <a:gd name="connsiteX34-6439" fmla="*/ 3678 w 9852"/>
              <a:gd name="connsiteY34-6440" fmla="*/ 1176 h 10000"/>
              <a:gd name="connsiteX35-6441" fmla="*/ 3678 w 9852"/>
              <a:gd name="connsiteY35-6442" fmla="*/ 1070 h 10000"/>
              <a:gd name="connsiteX36-6443" fmla="*/ 3678 w 9852"/>
              <a:gd name="connsiteY36-6444" fmla="*/ 963 h 10000"/>
              <a:gd name="connsiteX37-6445" fmla="*/ 3678 w 9852"/>
              <a:gd name="connsiteY37-6446" fmla="*/ 963 h 10000"/>
              <a:gd name="connsiteX38-6447" fmla="*/ 3678 w 9852"/>
              <a:gd name="connsiteY38-6448" fmla="*/ 963 h 10000"/>
              <a:gd name="connsiteX39-6449" fmla="*/ 3530 w 9852"/>
              <a:gd name="connsiteY39-6450" fmla="*/ 963 h 10000"/>
              <a:gd name="connsiteX40-6451" fmla="*/ 3383 w 9852"/>
              <a:gd name="connsiteY40-6452" fmla="*/ 963 h 10000"/>
              <a:gd name="connsiteX41-6453" fmla="*/ 3235 w 9852"/>
              <a:gd name="connsiteY41-6454" fmla="*/ 963 h 10000"/>
              <a:gd name="connsiteX42-6455" fmla="*/ 3087 w 9852"/>
              <a:gd name="connsiteY42-6456" fmla="*/ 963 h 10000"/>
              <a:gd name="connsiteX43-6457" fmla="*/ 2791 w 9852"/>
              <a:gd name="connsiteY43-6458" fmla="*/ 1070 h 10000"/>
              <a:gd name="connsiteX44-6459" fmla="*/ 2643 w 9852"/>
              <a:gd name="connsiteY44-6460" fmla="*/ 1070 h 10000"/>
              <a:gd name="connsiteX45-6461" fmla="*/ 2348 w 9852"/>
              <a:gd name="connsiteY45-6462" fmla="*/ 1176 h 10000"/>
              <a:gd name="connsiteX46-6463" fmla="*/ 1608 w 9852"/>
              <a:gd name="connsiteY46-6464" fmla="*/ 1283 h 10000"/>
              <a:gd name="connsiteX47-6465" fmla="*/ 1035 w 9852"/>
              <a:gd name="connsiteY47-6466" fmla="*/ 1283 h 10000"/>
              <a:gd name="connsiteX48-6467" fmla="*/ 444 w 9852"/>
              <a:gd name="connsiteY48-6468" fmla="*/ 1377 h 10000"/>
              <a:gd name="connsiteX49-6469" fmla="*/ 0 w 9852"/>
              <a:gd name="connsiteY49-6470" fmla="*/ 1377 h 10000"/>
              <a:gd name="connsiteX50-6471" fmla="*/ 0 w 9852"/>
              <a:gd name="connsiteY50-6472" fmla="*/ 963 h 10000"/>
              <a:gd name="connsiteX51-6473" fmla="*/ 444 w 9852"/>
              <a:gd name="connsiteY51-6474" fmla="*/ 963 h 10000"/>
              <a:gd name="connsiteX52-6475" fmla="*/ 1035 w 9852"/>
              <a:gd name="connsiteY52-6476" fmla="*/ 856 h 10000"/>
              <a:gd name="connsiteX53-6477" fmla="*/ 1608 w 9852"/>
              <a:gd name="connsiteY53-6478" fmla="*/ 856 h 10000"/>
              <a:gd name="connsiteX54-6479" fmla="*/ 2200 w 9852"/>
              <a:gd name="connsiteY54-6480" fmla="*/ 749 h 10000"/>
              <a:gd name="connsiteX55-6481" fmla="*/ 2643 w 9852"/>
              <a:gd name="connsiteY55-6482" fmla="*/ 535 h 10000"/>
              <a:gd name="connsiteX56-6483" fmla="*/ 3087 w 9852"/>
              <a:gd name="connsiteY56-6484" fmla="*/ 535 h 10000"/>
              <a:gd name="connsiteX57-6485" fmla="*/ 3383 w 9852"/>
              <a:gd name="connsiteY57-6486" fmla="*/ 428 h 10000"/>
              <a:gd name="connsiteX58-6487" fmla="*/ 3530 w 9852"/>
              <a:gd name="connsiteY58-6488" fmla="*/ 214 h 10000"/>
              <a:gd name="connsiteX59-6489" fmla="*/ 3678 w 9852"/>
              <a:gd name="connsiteY59-6490" fmla="*/ 214 h 10000"/>
              <a:gd name="connsiteX60-6491" fmla="*/ 3826 w 9852"/>
              <a:gd name="connsiteY60-6492" fmla="*/ 107 h 10000"/>
              <a:gd name="connsiteX61-6493" fmla="*/ 3974 w 9852"/>
              <a:gd name="connsiteY61-6494" fmla="*/ 107 h 10000"/>
              <a:gd name="connsiteX62-6495" fmla="*/ 3974 w 9852"/>
              <a:gd name="connsiteY62-6496" fmla="*/ 0 h 10000"/>
              <a:gd name="connsiteX63-6497" fmla="*/ 4122 w 9852"/>
              <a:gd name="connsiteY63-6498" fmla="*/ 107 h 10000"/>
              <a:gd name="connsiteX64-6499" fmla="*/ 4270 w 9852"/>
              <a:gd name="connsiteY64-6500" fmla="*/ 107 h 10000"/>
              <a:gd name="connsiteX65-6501" fmla="*/ 4566 w 9852"/>
              <a:gd name="connsiteY65-6502" fmla="*/ 214 h 10000"/>
              <a:gd name="connsiteX66-6503" fmla="*/ 4861 w 9852"/>
              <a:gd name="connsiteY66-6504" fmla="*/ 428 h 10000"/>
              <a:gd name="connsiteX67-6505" fmla="*/ 4991 w 9852"/>
              <a:gd name="connsiteY67-6506" fmla="*/ 535 h 10000"/>
              <a:gd name="connsiteX68-6507" fmla="*/ 5287 w 9852"/>
              <a:gd name="connsiteY68-6508" fmla="*/ 749 h 10000"/>
              <a:gd name="connsiteX69-6509" fmla="*/ 5287 w 9852"/>
              <a:gd name="connsiteY69-6510" fmla="*/ 856 h 10000"/>
              <a:gd name="connsiteX70-6511" fmla="*/ 5434 w 9852"/>
              <a:gd name="connsiteY70-6512" fmla="*/ 963 h 10000"/>
              <a:gd name="connsiteX71-6513" fmla="*/ 5287 w 9852"/>
              <a:gd name="connsiteY71-6514" fmla="*/ 1070 h 10000"/>
              <a:gd name="connsiteX72-6515" fmla="*/ 5139 w 9852"/>
              <a:gd name="connsiteY72-6516" fmla="*/ 1176 h 10000"/>
              <a:gd name="connsiteX73-6517" fmla="*/ 4991 w 9852"/>
              <a:gd name="connsiteY73-6518" fmla="*/ 1176 h 10000"/>
              <a:gd name="connsiteX74-6519" fmla="*/ 4861 w 9852"/>
              <a:gd name="connsiteY74-6520" fmla="*/ 1283 h 10000"/>
              <a:gd name="connsiteX75-6521" fmla="*/ 4713 w 9852"/>
              <a:gd name="connsiteY75-6522" fmla="*/ 1591 h 10000"/>
              <a:gd name="connsiteX76-6523" fmla="*/ 4566 w 9852"/>
              <a:gd name="connsiteY76-6524" fmla="*/ 1805 h 10000"/>
              <a:gd name="connsiteX77-6525" fmla="*/ 4566 w 9852"/>
              <a:gd name="connsiteY77-6526" fmla="*/ 2126 h 10000"/>
              <a:gd name="connsiteX78-6527" fmla="*/ 4418 w 9852"/>
              <a:gd name="connsiteY78-6528" fmla="*/ 2447 h 10000"/>
              <a:gd name="connsiteX79-6529" fmla="*/ 4270 w 9852"/>
              <a:gd name="connsiteY79-6530" fmla="*/ 2767 h 10000"/>
              <a:gd name="connsiteX80-6531" fmla="*/ 4270 w 9852"/>
              <a:gd name="connsiteY80-6532" fmla="*/ 3302 h 10000"/>
              <a:gd name="connsiteX81-6533" fmla="*/ 4122 w 9852"/>
              <a:gd name="connsiteY81-6534" fmla="*/ 3730 h 10000"/>
              <a:gd name="connsiteX82-6535" fmla="*/ 3974 w 9852"/>
              <a:gd name="connsiteY82-6536" fmla="*/ 4144 h 10000"/>
              <a:gd name="connsiteX83-6537" fmla="*/ 3974 w 9852"/>
              <a:gd name="connsiteY83-6538" fmla="*/ 4572 h 10000"/>
              <a:gd name="connsiteX84-6539" fmla="*/ 3826 w 9852"/>
              <a:gd name="connsiteY84-6540" fmla="*/ 4893 h 10000"/>
              <a:gd name="connsiteX85-6541" fmla="*/ 3826 w 9852"/>
              <a:gd name="connsiteY85-6542" fmla="*/ 5214 h 10000"/>
              <a:gd name="connsiteX86-6543" fmla="*/ 3826 w 9852"/>
              <a:gd name="connsiteY86-6544" fmla="*/ 5535 h 10000"/>
              <a:gd name="connsiteX87-6545" fmla="*/ 3826 w 9852"/>
              <a:gd name="connsiteY87-6546" fmla="*/ 5749 h 10000"/>
              <a:gd name="connsiteX88-6547" fmla="*/ 3826 w 9852"/>
              <a:gd name="connsiteY88-6548" fmla="*/ 5963 h 10000"/>
              <a:gd name="connsiteX89-6549" fmla="*/ 3826 w 9852"/>
              <a:gd name="connsiteY89-6550" fmla="*/ 6698 h 10000"/>
              <a:gd name="connsiteX90-6551" fmla="*/ 3974 w 9852"/>
              <a:gd name="connsiteY90-6552" fmla="*/ 7126 h 10000"/>
              <a:gd name="connsiteX91-6553" fmla="*/ 3974 w 9852"/>
              <a:gd name="connsiteY91-6554" fmla="*/ 7447 h 10000"/>
              <a:gd name="connsiteX92-6555" fmla="*/ 4122 w 9852"/>
              <a:gd name="connsiteY92-6556" fmla="*/ 7874 h 10000"/>
              <a:gd name="connsiteX93-6557" fmla="*/ 4418 w 9852"/>
              <a:gd name="connsiteY93-6558" fmla="*/ 8088 h 10000"/>
              <a:gd name="connsiteX94-6559" fmla="*/ 4566 w 9852"/>
              <a:gd name="connsiteY94-6560" fmla="*/ 8409 h 10000"/>
              <a:gd name="connsiteX95-6561" fmla="*/ 4861 w 9852"/>
              <a:gd name="connsiteY95-6562" fmla="*/ 8623 h 10000"/>
              <a:gd name="connsiteX96-6563" fmla="*/ 5139 w 9852"/>
              <a:gd name="connsiteY96-6564" fmla="*/ 8730 h 10000"/>
              <a:gd name="connsiteX97-6565" fmla="*/ 5434 w 9852"/>
              <a:gd name="connsiteY97-6566" fmla="*/ 8837 h 10000"/>
              <a:gd name="connsiteX98-6567" fmla="*/ 5878 w 9852"/>
              <a:gd name="connsiteY98-6568" fmla="*/ 8944 h 10000"/>
              <a:gd name="connsiteX99-6569" fmla="*/ 6470 w 9852"/>
              <a:gd name="connsiteY99-6570" fmla="*/ 8944 h 10000"/>
              <a:gd name="connsiteX100-6571" fmla="*/ 7061 w 9852"/>
              <a:gd name="connsiteY100-6572" fmla="*/ 8944 h 10000"/>
              <a:gd name="connsiteX101-6573" fmla="*/ 7505 w 9852"/>
              <a:gd name="connsiteY101-6574" fmla="*/ 8944 h 10000"/>
              <a:gd name="connsiteX102-6575" fmla="*/ 7800 w 9852"/>
              <a:gd name="connsiteY102-6576" fmla="*/ 8837 h 10000"/>
              <a:gd name="connsiteX103-6577" fmla="*/ 8096 w 9852"/>
              <a:gd name="connsiteY103-6578" fmla="*/ 8730 h 10000"/>
              <a:gd name="connsiteX104-6579" fmla="*/ 8244 w 9852"/>
              <a:gd name="connsiteY104-6580" fmla="*/ 8730 h 10000"/>
              <a:gd name="connsiteX105-6581" fmla="*/ 8392 w 9852"/>
              <a:gd name="connsiteY105-6582" fmla="*/ 8623 h 10000"/>
              <a:gd name="connsiteX106-6583" fmla="*/ 8521 w 9852"/>
              <a:gd name="connsiteY106-6584" fmla="*/ 8516 h 10000"/>
              <a:gd name="connsiteX107-6585" fmla="*/ 8669 w 9852"/>
              <a:gd name="connsiteY107-6586" fmla="*/ 8302 h 10000"/>
              <a:gd name="connsiteX108-6587" fmla="*/ 8817 w 9852"/>
              <a:gd name="connsiteY108-6588" fmla="*/ 8195 h 10000"/>
              <a:gd name="connsiteX0-6589" fmla="*/ 9700 w 9700"/>
              <a:gd name="connsiteY0-6590" fmla="*/ 9465 h 10000"/>
              <a:gd name="connsiteX1-6591" fmla="*/ 9400 w 9700"/>
              <a:gd name="connsiteY1-6592" fmla="*/ 9572 h 10000"/>
              <a:gd name="connsiteX2-6593" fmla="*/ 8949 w 9700"/>
              <a:gd name="connsiteY2-6594" fmla="*/ 9679 h 10000"/>
              <a:gd name="connsiteX3-6595" fmla="*/ 8518 w 9700"/>
              <a:gd name="connsiteY3-6596" fmla="*/ 9786 h 10000"/>
              <a:gd name="connsiteX4-6597" fmla="*/ 8218 w 9700"/>
              <a:gd name="connsiteY4-6598" fmla="*/ 9893 h 10000"/>
              <a:gd name="connsiteX5-6599" fmla="*/ 7767 w 9700"/>
              <a:gd name="connsiteY5-6600" fmla="*/ 10000 h 10000"/>
              <a:gd name="connsiteX6-6601" fmla="*/ 7317 w 9700"/>
              <a:gd name="connsiteY6-6602" fmla="*/ 10000 h 10000"/>
              <a:gd name="connsiteX7-6603" fmla="*/ 7017 w 9700"/>
              <a:gd name="connsiteY7-6604" fmla="*/ 10000 h 10000"/>
              <a:gd name="connsiteX8-6605" fmla="*/ 6716 w 9700"/>
              <a:gd name="connsiteY8-6606" fmla="*/ 10000 h 10000"/>
              <a:gd name="connsiteX9-6607" fmla="*/ 6117 w 9700"/>
              <a:gd name="connsiteY9-6608" fmla="*/ 9893 h 10000"/>
              <a:gd name="connsiteX10-6609" fmla="*/ 5516 w 9700"/>
              <a:gd name="connsiteY10-6610" fmla="*/ 9786 h 10000"/>
              <a:gd name="connsiteX11-6611" fmla="*/ 5066 w 9700"/>
              <a:gd name="connsiteY11-6612" fmla="*/ 9679 h 10000"/>
              <a:gd name="connsiteX12-6613" fmla="*/ 4784 w 9700"/>
              <a:gd name="connsiteY12-6614" fmla="*/ 9572 h 10000"/>
              <a:gd name="connsiteX13-6615" fmla="*/ 4484 w 9700"/>
              <a:gd name="connsiteY13-6616" fmla="*/ 9358 h 10000"/>
              <a:gd name="connsiteX14-6617" fmla="*/ 4184 w 9700"/>
              <a:gd name="connsiteY14-6618" fmla="*/ 9144 h 10000"/>
              <a:gd name="connsiteX15-6619" fmla="*/ 3883 w 9700"/>
              <a:gd name="connsiteY15-6620" fmla="*/ 8944 h 10000"/>
              <a:gd name="connsiteX16-6621" fmla="*/ 3733 w 9700"/>
              <a:gd name="connsiteY16-6622" fmla="*/ 8623 h 10000"/>
              <a:gd name="connsiteX17-6623" fmla="*/ 3583 w 9700"/>
              <a:gd name="connsiteY17-6624" fmla="*/ 8302 h 10000"/>
              <a:gd name="connsiteX18-6625" fmla="*/ 3434 w 9700"/>
              <a:gd name="connsiteY18-6626" fmla="*/ 7981 h 10000"/>
              <a:gd name="connsiteX19-6627" fmla="*/ 3284 w 9700"/>
              <a:gd name="connsiteY19-6628" fmla="*/ 7553 h 10000"/>
              <a:gd name="connsiteX20-6629" fmla="*/ 3133 w 9700"/>
              <a:gd name="connsiteY20-6630" fmla="*/ 7233 h 10000"/>
              <a:gd name="connsiteX21-6631" fmla="*/ 3133 w 9700"/>
              <a:gd name="connsiteY21-6632" fmla="*/ 6805 h 10000"/>
              <a:gd name="connsiteX22-6633" fmla="*/ 3133 w 9700"/>
              <a:gd name="connsiteY22-6634" fmla="*/ 6283 h 10000"/>
              <a:gd name="connsiteX23-6635" fmla="*/ 3133 w 9700"/>
              <a:gd name="connsiteY23-6636" fmla="*/ 5749 h 10000"/>
              <a:gd name="connsiteX24-6637" fmla="*/ 3133 w 9700"/>
              <a:gd name="connsiteY24-6638" fmla="*/ 5321 h 10000"/>
              <a:gd name="connsiteX25-6639" fmla="*/ 3133 w 9700"/>
              <a:gd name="connsiteY25-6640" fmla="*/ 4679 h 10000"/>
              <a:gd name="connsiteX26-6641" fmla="*/ 3284 w 9700"/>
              <a:gd name="connsiteY26-6642" fmla="*/ 4144 h 10000"/>
              <a:gd name="connsiteX27-6643" fmla="*/ 3434 w 9700"/>
              <a:gd name="connsiteY27-6644" fmla="*/ 3516 h 10000"/>
              <a:gd name="connsiteX28-6645" fmla="*/ 3434 w 9700"/>
              <a:gd name="connsiteY28-6646" fmla="*/ 2981 h 10000"/>
              <a:gd name="connsiteX29-6647" fmla="*/ 3583 w 9700"/>
              <a:gd name="connsiteY29-6648" fmla="*/ 2447 h 10000"/>
              <a:gd name="connsiteX30-6649" fmla="*/ 3583 w 9700"/>
              <a:gd name="connsiteY30-6650" fmla="*/ 2019 h 10000"/>
              <a:gd name="connsiteX31-6651" fmla="*/ 3733 w 9700"/>
              <a:gd name="connsiteY31-6652" fmla="*/ 1591 h 10000"/>
              <a:gd name="connsiteX32-6653" fmla="*/ 3733 w 9700"/>
              <a:gd name="connsiteY32-6654" fmla="*/ 1283 h 10000"/>
              <a:gd name="connsiteX33-6655" fmla="*/ 3733 w 9700"/>
              <a:gd name="connsiteY33-6656" fmla="*/ 1176 h 10000"/>
              <a:gd name="connsiteX34-6657" fmla="*/ 3733 w 9700"/>
              <a:gd name="connsiteY34-6658" fmla="*/ 1070 h 10000"/>
              <a:gd name="connsiteX35-6659" fmla="*/ 3733 w 9700"/>
              <a:gd name="connsiteY35-6660" fmla="*/ 963 h 10000"/>
              <a:gd name="connsiteX36-6661" fmla="*/ 3733 w 9700"/>
              <a:gd name="connsiteY36-6662" fmla="*/ 963 h 10000"/>
              <a:gd name="connsiteX37-6663" fmla="*/ 3733 w 9700"/>
              <a:gd name="connsiteY37-6664" fmla="*/ 963 h 10000"/>
              <a:gd name="connsiteX38-6665" fmla="*/ 3583 w 9700"/>
              <a:gd name="connsiteY38-6666" fmla="*/ 963 h 10000"/>
              <a:gd name="connsiteX39-6667" fmla="*/ 3434 w 9700"/>
              <a:gd name="connsiteY39-6668" fmla="*/ 963 h 10000"/>
              <a:gd name="connsiteX40-6669" fmla="*/ 3284 w 9700"/>
              <a:gd name="connsiteY40-6670" fmla="*/ 963 h 10000"/>
              <a:gd name="connsiteX41-6671" fmla="*/ 3133 w 9700"/>
              <a:gd name="connsiteY41-6672" fmla="*/ 963 h 10000"/>
              <a:gd name="connsiteX42-6673" fmla="*/ 2833 w 9700"/>
              <a:gd name="connsiteY42-6674" fmla="*/ 1070 h 10000"/>
              <a:gd name="connsiteX43-6675" fmla="*/ 2683 w 9700"/>
              <a:gd name="connsiteY43-6676" fmla="*/ 1070 h 10000"/>
              <a:gd name="connsiteX44-6677" fmla="*/ 2383 w 9700"/>
              <a:gd name="connsiteY44-6678" fmla="*/ 1176 h 10000"/>
              <a:gd name="connsiteX45-6679" fmla="*/ 1632 w 9700"/>
              <a:gd name="connsiteY45-6680" fmla="*/ 1283 h 10000"/>
              <a:gd name="connsiteX46-6681" fmla="*/ 1051 w 9700"/>
              <a:gd name="connsiteY46-6682" fmla="*/ 1283 h 10000"/>
              <a:gd name="connsiteX47-6683" fmla="*/ 451 w 9700"/>
              <a:gd name="connsiteY47-6684" fmla="*/ 1377 h 10000"/>
              <a:gd name="connsiteX48-6685" fmla="*/ 0 w 9700"/>
              <a:gd name="connsiteY48-6686" fmla="*/ 1377 h 10000"/>
              <a:gd name="connsiteX49-6687" fmla="*/ 0 w 9700"/>
              <a:gd name="connsiteY49-6688" fmla="*/ 963 h 10000"/>
              <a:gd name="connsiteX50-6689" fmla="*/ 451 w 9700"/>
              <a:gd name="connsiteY50-6690" fmla="*/ 963 h 10000"/>
              <a:gd name="connsiteX51-6691" fmla="*/ 1051 w 9700"/>
              <a:gd name="connsiteY51-6692" fmla="*/ 856 h 10000"/>
              <a:gd name="connsiteX52-6693" fmla="*/ 1632 w 9700"/>
              <a:gd name="connsiteY52-6694" fmla="*/ 856 h 10000"/>
              <a:gd name="connsiteX53-6695" fmla="*/ 2233 w 9700"/>
              <a:gd name="connsiteY53-6696" fmla="*/ 749 h 10000"/>
              <a:gd name="connsiteX54-6697" fmla="*/ 2683 w 9700"/>
              <a:gd name="connsiteY54-6698" fmla="*/ 535 h 10000"/>
              <a:gd name="connsiteX55-6699" fmla="*/ 3133 w 9700"/>
              <a:gd name="connsiteY55-6700" fmla="*/ 535 h 10000"/>
              <a:gd name="connsiteX56-6701" fmla="*/ 3434 w 9700"/>
              <a:gd name="connsiteY56-6702" fmla="*/ 428 h 10000"/>
              <a:gd name="connsiteX57-6703" fmla="*/ 3583 w 9700"/>
              <a:gd name="connsiteY57-6704" fmla="*/ 214 h 10000"/>
              <a:gd name="connsiteX58-6705" fmla="*/ 3733 w 9700"/>
              <a:gd name="connsiteY58-6706" fmla="*/ 214 h 10000"/>
              <a:gd name="connsiteX59-6707" fmla="*/ 3883 w 9700"/>
              <a:gd name="connsiteY59-6708" fmla="*/ 107 h 10000"/>
              <a:gd name="connsiteX60-6709" fmla="*/ 4034 w 9700"/>
              <a:gd name="connsiteY60-6710" fmla="*/ 107 h 10000"/>
              <a:gd name="connsiteX61-6711" fmla="*/ 4034 w 9700"/>
              <a:gd name="connsiteY61-6712" fmla="*/ 0 h 10000"/>
              <a:gd name="connsiteX62-6713" fmla="*/ 4184 w 9700"/>
              <a:gd name="connsiteY62-6714" fmla="*/ 107 h 10000"/>
              <a:gd name="connsiteX63-6715" fmla="*/ 4334 w 9700"/>
              <a:gd name="connsiteY63-6716" fmla="*/ 107 h 10000"/>
              <a:gd name="connsiteX64-6717" fmla="*/ 4635 w 9700"/>
              <a:gd name="connsiteY64-6718" fmla="*/ 214 h 10000"/>
              <a:gd name="connsiteX65-6719" fmla="*/ 4934 w 9700"/>
              <a:gd name="connsiteY65-6720" fmla="*/ 428 h 10000"/>
              <a:gd name="connsiteX66-6721" fmla="*/ 5066 w 9700"/>
              <a:gd name="connsiteY66-6722" fmla="*/ 535 h 10000"/>
              <a:gd name="connsiteX67-6723" fmla="*/ 5366 w 9700"/>
              <a:gd name="connsiteY67-6724" fmla="*/ 749 h 10000"/>
              <a:gd name="connsiteX68-6725" fmla="*/ 5366 w 9700"/>
              <a:gd name="connsiteY68-6726" fmla="*/ 856 h 10000"/>
              <a:gd name="connsiteX69-6727" fmla="*/ 5516 w 9700"/>
              <a:gd name="connsiteY69-6728" fmla="*/ 963 h 10000"/>
              <a:gd name="connsiteX70-6729" fmla="*/ 5366 w 9700"/>
              <a:gd name="connsiteY70-6730" fmla="*/ 1070 h 10000"/>
              <a:gd name="connsiteX71-6731" fmla="*/ 5216 w 9700"/>
              <a:gd name="connsiteY71-6732" fmla="*/ 1176 h 10000"/>
              <a:gd name="connsiteX72-6733" fmla="*/ 5066 w 9700"/>
              <a:gd name="connsiteY72-6734" fmla="*/ 1176 h 10000"/>
              <a:gd name="connsiteX73-6735" fmla="*/ 4934 w 9700"/>
              <a:gd name="connsiteY73-6736" fmla="*/ 1283 h 10000"/>
              <a:gd name="connsiteX74-6737" fmla="*/ 4784 w 9700"/>
              <a:gd name="connsiteY74-6738" fmla="*/ 1591 h 10000"/>
              <a:gd name="connsiteX75-6739" fmla="*/ 4635 w 9700"/>
              <a:gd name="connsiteY75-6740" fmla="*/ 1805 h 10000"/>
              <a:gd name="connsiteX76-6741" fmla="*/ 4635 w 9700"/>
              <a:gd name="connsiteY76-6742" fmla="*/ 2126 h 10000"/>
              <a:gd name="connsiteX77-6743" fmla="*/ 4484 w 9700"/>
              <a:gd name="connsiteY77-6744" fmla="*/ 2447 h 10000"/>
              <a:gd name="connsiteX78-6745" fmla="*/ 4334 w 9700"/>
              <a:gd name="connsiteY78-6746" fmla="*/ 2767 h 10000"/>
              <a:gd name="connsiteX79-6747" fmla="*/ 4334 w 9700"/>
              <a:gd name="connsiteY79-6748" fmla="*/ 3302 h 10000"/>
              <a:gd name="connsiteX80-6749" fmla="*/ 4184 w 9700"/>
              <a:gd name="connsiteY80-6750" fmla="*/ 3730 h 10000"/>
              <a:gd name="connsiteX81-6751" fmla="*/ 4034 w 9700"/>
              <a:gd name="connsiteY81-6752" fmla="*/ 4144 h 10000"/>
              <a:gd name="connsiteX82-6753" fmla="*/ 4034 w 9700"/>
              <a:gd name="connsiteY82-6754" fmla="*/ 4572 h 10000"/>
              <a:gd name="connsiteX83-6755" fmla="*/ 3883 w 9700"/>
              <a:gd name="connsiteY83-6756" fmla="*/ 4893 h 10000"/>
              <a:gd name="connsiteX84-6757" fmla="*/ 3883 w 9700"/>
              <a:gd name="connsiteY84-6758" fmla="*/ 5214 h 10000"/>
              <a:gd name="connsiteX85-6759" fmla="*/ 3883 w 9700"/>
              <a:gd name="connsiteY85-6760" fmla="*/ 5535 h 10000"/>
              <a:gd name="connsiteX86-6761" fmla="*/ 3883 w 9700"/>
              <a:gd name="connsiteY86-6762" fmla="*/ 5749 h 10000"/>
              <a:gd name="connsiteX87-6763" fmla="*/ 3883 w 9700"/>
              <a:gd name="connsiteY87-6764" fmla="*/ 5963 h 10000"/>
              <a:gd name="connsiteX88-6765" fmla="*/ 3883 w 9700"/>
              <a:gd name="connsiteY88-6766" fmla="*/ 6698 h 10000"/>
              <a:gd name="connsiteX89-6767" fmla="*/ 4034 w 9700"/>
              <a:gd name="connsiteY89-6768" fmla="*/ 7126 h 10000"/>
              <a:gd name="connsiteX90-6769" fmla="*/ 4034 w 9700"/>
              <a:gd name="connsiteY90-6770" fmla="*/ 7447 h 10000"/>
              <a:gd name="connsiteX91-6771" fmla="*/ 4184 w 9700"/>
              <a:gd name="connsiteY91-6772" fmla="*/ 7874 h 10000"/>
              <a:gd name="connsiteX92-6773" fmla="*/ 4484 w 9700"/>
              <a:gd name="connsiteY92-6774" fmla="*/ 8088 h 10000"/>
              <a:gd name="connsiteX93-6775" fmla="*/ 4635 w 9700"/>
              <a:gd name="connsiteY93-6776" fmla="*/ 8409 h 10000"/>
              <a:gd name="connsiteX94-6777" fmla="*/ 4934 w 9700"/>
              <a:gd name="connsiteY94-6778" fmla="*/ 8623 h 10000"/>
              <a:gd name="connsiteX95-6779" fmla="*/ 5216 w 9700"/>
              <a:gd name="connsiteY95-6780" fmla="*/ 8730 h 10000"/>
              <a:gd name="connsiteX96-6781" fmla="*/ 5516 w 9700"/>
              <a:gd name="connsiteY96-6782" fmla="*/ 8837 h 10000"/>
              <a:gd name="connsiteX97-6783" fmla="*/ 5966 w 9700"/>
              <a:gd name="connsiteY97-6784" fmla="*/ 8944 h 10000"/>
              <a:gd name="connsiteX98-6785" fmla="*/ 6567 w 9700"/>
              <a:gd name="connsiteY98-6786" fmla="*/ 8944 h 10000"/>
              <a:gd name="connsiteX99-6787" fmla="*/ 7167 w 9700"/>
              <a:gd name="connsiteY99-6788" fmla="*/ 8944 h 10000"/>
              <a:gd name="connsiteX100-6789" fmla="*/ 7618 w 9700"/>
              <a:gd name="connsiteY100-6790" fmla="*/ 8944 h 10000"/>
              <a:gd name="connsiteX101-6791" fmla="*/ 7917 w 9700"/>
              <a:gd name="connsiteY101-6792" fmla="*/ 8837 h 10000"/>
              <a:gd name="connsiteX102-6793" fmla="*/ 8218 w 9700"/>
              <a:gd name="connsiteY102-6794" fmla="*/ 8730 h 10000"/>
              <a:gd name="connsiteX103-6795" fmla="*/ 8368 w 9700"/>
              <a:gd name="connsiteY103-6796" fmla="*/ 8730 h 10000"/>
              <a:gd name="connsiteX104-6797" fmla="*/ 8518 w 9700"/>
              <a:gd name="connsiteY104-6798" fmla="*/ 8623 h 10000"/>
              <a:gd name="connsiteX105-6799" fmla="*/ 8649 w 9700"/>
              <a:gd name="connsiteY105-6800" fmla="*/ 8516 h 10000"/>
              <a:gd name="connsiteX106-6801" fmla="*/ 8799 w 9700"/>
              <a:gd name="connsiteY106-6802" fmla="*/ 8302 h 10000"/>
              <a:gd name="connsiteX107-6803" fmla="*/ 8949 w 9700"/>
              <a:gd name="connsiteY107-6804" fmla="*/ 8195 h 10000"/>
              <a:gd name="connsiteX0-6805" fmla="*/ 10000 w 10000"/>
              <a:gd name="connsiteY0-6806" fmla="*/ 9465 h 10000"/>
              <a:gd name="connsiteX1-6807" fmla="*/ 9691 w 10000"/>
              <a:gd name="connsiteY1-6808" fmla="*/ 9572 h 10000"/>
              <a:gd name="connsiteX2-6809" fmla="*/ 9226 w 10000"/>
              <a:gd name="connsiteY2-6810" fmla="*/ 9679 h 10000"/>
              <a:gd name="connsiteX3-6811" fmla="*/ 8781 w 10000"/>
              <a:gd name="connsiteY3-6812" fmla="*/ 9786 h 10000"/>
              <a:gd name="connsiteX4-6813" fmla="*/ 8472 w 10000"/>
              <a:gd name="connsiteY4-6814" fmla="*/ 9893 h 10000"/>
              <a:gd name="connsiteX5-6815" fmla="*/ 8007 w 10000"/>
              <a:gd name="connsiteY5-6816" fmla="*/ 10000 h 10000"/>
              <a:gd name="connsiteX6-6817" fmla="*/ 7543 w 10000"/>
              <a:gd name="connsiteY6-6818" fmla="*/ 10000 h 10000"/>
              <a:gd name="connsiteX7-6819" fmla="*/ 7234 w 10000"/>
              <a:gd name="connsiteY7-6820" fmla="*/ 10000 h 10000"/>
              <a:gd name="connsiteX8-6821" fmla="*/ 6924 w 10000"/>
              <a:gd name="connsiteY8-6822" fmla="*/ 10000 h 10000"/>
              <a:gd name="connsiteX9-6823" fmla="*/ 6306 w 10000"/>
              <a:gd name="connsiteY9-6824" fmla="*/ 9893 h 10000"/>
              <a:gd name="connsiteX10-6825" fmla="*/ 5687 w 10000"/>
              <a:gd name="connsiteY10-6826" fmla="*/ 9786 h 10000"/>
              <a:gd name="connsiteX11-6827" fmla="*/ 5223 w 10000"/>
              <a:gd name="connsiteY11-6828" fmla="*/ 9679 h 10000"/>
              <a:gd name="connsiteX12-6829" fmla="*/ 4932 w 10000"/>
              <a:gd name="connsiteY12-6830" fmla="*/ 9572 h 10000"/>
              <a:gd name="connsiteX13-6831" fmla="*/ 4623 w 10000"/>
              <a:gd name="connsiteY13-6832" fmla="*/ 9358 h 10000"/>
              <a:gd name="connsiteX14-6833" fmla="*/ 4313 w 10000"/>
              <a:gd name="connsiteY14-6834" fmla="*/ 9144 h 10000"/>
              <a:gd name="connsiteX15-6835" fmla="*/ 4003 w 10000"/>
              <a:gd name="connsiteY15-6836" fmla="*/ 8944 h 10000"/>
              <a:gd name="connsiteX16-6837" fmla="*/ 3848 w 10000"/>
              <a:gd name="connsiteY16-6838" fmla="*/ 8623 h 10000"/>
              <a:gd name="connsiteX17-6839" fmla="*/ 3694 w 10000"/>
              <a:gd name="connsiteY17-6840" fmla="*/ 8302 h 10000"/>
              <a:gd name="connsiteX18-6841" fmla="*/ 3540 w 10000"/>
              <a:gd name="connsiteY18-6842" fmla="*/ 7981 h 10000"/>
              <a:gd name="connsiteX19-6843" fmla="*/ 3386 w 10000"/>
              <a:gd name="connsiteY19-6844" fmla="*/ 7553 h 10000"/>
              <a:gd name="connsiteX20-6845" fmla="*/ 3230 w 10000"/>
              <a:gd name="connsiteY20-6846" fmla="*/ 7233 h 10000"/>
              <a:gd name="connsiteX21-6847" fmla="*/ 3230 w 10000"/>
              <a:gd name="connsiteY21-6848" fmla="*/ 6805 h 10000"/>
              <a:gd name="connsiteX22-6849" fmla="*/ 3230 w 10000"/>
              <a:gd name="connsiteY22-6850" fmla="*/ 6283 h 10000"/>
              <a:gd name="connsiteX23-6851" fmla="*/ 3230 w 10000"/>
              <a:gd name="connsiteY23-6852" fmla="*/ 5749 h 10000"/>
              <a:gd name="connsiteX24-6853" fmla="*/ 3230 w 10000"/>
              <a:gd name="connsiteY24-6854" fmla="*/ 5321 h 10000"/>
              <a:gd name="connsiteX25-6855" fmla="*/ 3230 w 10000"/>
              <a:gd name="connsiteY25-6856" fmla="*/ 4679 h 10000"/>
              <a:gd name="connsiteX26-6857" fmla="*/ 3386 w 10000"/>
              <a:gd name="connsiteY26-6858" fmla="*/ 4144 h 10000"/>
              <a:gd name="connsiteX27-6859" fmla="*/ 3540 w 10000"/>
              <a:gd name="connsiteY27-6860" fmla="*/ 3516 h 10000"/>
              <a:gd name="connsiteX28-6861" fmla="*/ 3540 w 10000"/>
              <a:gd name="connsiteY28-6862" fmla="*/ 2981 h 10000"/>
              <a:gd name="connsiteX29-6863" fmla="*/ 3694 w 10000"/>
              <a:gd name="connsiteY29-6864" fmla="*/ 2447 h 10000"/>
              <a:gd name="connsiteX30-6865" fmla="*/ 3694 w 10000"/>
              <a:gd name="connsiteY30-6866" fmla="*/ 2019 h 10000"/>
              <a:gd name="connsiteX31-6867" fmla="*/ 3848 w 10000"/>
              <a:gd name="connsiteY31-6868" fmla="*/ 1591 h 10000"/>
              <a:gd name="connsiteX32-6869" fmla="*/ 3848 w 10000"/>
              <a:gd name="connsiteY32-6870" fmla="*/ 1283 h 10000"/>
              <a:gd name="connsiteX33-6871" fmla="*/ 3848 w 10000"/>
              <a:gd name="connsiteY33-6872" fmla="*/ 1176 h 10000"/>
              <a:gd name="connsiteX34-6873" fmla="*/ 3848 w 10000"/>
              <a:gd name="connsiteY34-6874" fmla="*/ 1070 h 10000"/>
              <a:gd name="connsiteX35-6875" fmla="*/ 3848 w 10000"/>
              <a:gd name="connsiteY35-6876" fmla="*/ 963 h 10000"/>
              <a:gd name="connsiteX36-6877" fmla="*/ 3848 w 10000"/>
              <a:gd name="connsiteY36-6878" fmla="*/ 963 h 10000"/>
              <a:gd name="connsiteX37-6879" fmla="*/ 3848 w 10000"/>
              <a:gd name="connsiteY37-6880" fmla="*/ 963 h 10000"/>
              <a:gd name="connsiteX38-6881" fmla="*/ 3694 w 10000"/>
              <a:gd name="connsiteY38-6882" fmla="*/ 963 h 10000"/>
              <a:gd name="connsiteX39-6883" fmla="*/ 3540 w 10000"/>
              <a:gd name="connsiteY39-6884" fmla="*/ 963 h 10000"/>
              <a:gd name="connsiteX40-6885" fmla="*/ 3386 w 10000"/>
              <a:gd name="connsiteY40-6886" fmla="*/ 963 h 10000"/>
              <a:gd name="connsiteX41-6887" fmla="*/ 3230 w 10000"/>
              <a:gd name="connsiteY41-6888" fmla="*/ 963 h 10000"/>
              <a:gd name="connsiteX42-6889" fmla="*/ 2921 w 10000"/>
              <a:gd name="connsiteY42-6890" fmla="*/ 1070 h 10000"/>
              <a:gd name="connsiteX43-6891" fmla="*/ 2766 w 10000"/>
              <a:gd name="connsiteY43-6892" fmla="*/ 1070 h 10000"/>
              <a:gd name="connsiteX44-6893" fmla="*/ 2457 w 10000"/>
              <a:gd name="connsiteY44-6894" fmla="*/ 1176 h 10000"/>
              <a:gd name="connsiteX45-6895" fmla="*/ 1682 w 10000"/>
              <a:gd name="connsiteY45-6896" fmla="*/ 1283 h 10000"/>
              <a:gd name="connsiteX46-6897" fmla="*/ 1084 w 10000"/>
              <a:gd name="connsiteY46-6898" fmla="*/ 1283 h 10000"/>
              <a:gd name="connsiteX47-6899" fmla="*/ 465 w 10000"/>
              <a:gd name="connsiteY47-6900" fmla="*/ 1377 h 10000"/>
              <a:gd name="connsiteX48-6901" fmla="*/ 0 w 10000"/>
              <a:gd name="connsiteY48-6902" fmla="*/ 1377 h 10000"/>
              <a:gd name="connsiteX49-6903" fmla="*/ 0 w 10000"/>
              <a:gd name="connsiteY49-6904" fmla="*/ 963 h 10000"/>
              <a:gd name="connsiteX50-6905" fmla="*/ 465 w 10000"/>
              <a:gd name="connsiteY50-6906" fmla="*/ 963 h 10000"/>
              <a:gd name="connsiteX51-6907" fmla="*/ 1084 w 10000"/>
              <a:gd name="connsiteY51-6908" fmla="*/ 856 h 10000"/>
              <a:gd name="connsiteX52-6909" fmla="*/ 1682 w 10000"/>
              <a:gd name="connsiteY52-6910" fmla="*/ 856 h 10000"/>
              <a:gd name="connsiteX53-6911" fmla="*/ 2302 w 10000"/>
              <a:gd name="connsiteY53-6912" fmla="*/ 749 h 10000"/>
              <a:gd name="connsiteX54-6913" fmla="*/ 2766 w 10000"/>
              <a:gd name="connsiteY54-6914" fmla="*/ 535 h 10000"/>
              <a:gd name="connsiteX55-6915" fmla="*/ 3230 w 10000"/>
              <a:gd name="connsiteY55-6916" fmla="*/ 535 h 10000"/>
              <a:gd name="connsiteX56-6917" fmla="*/ 3540 w 10000"/>
              <a:gd name="connsiteY56-6918" fmla="*/ 428 h 10000"/>
              <a:gd name="connsiteX57-6919" fmla="*/ 3694 w 10000"/>
              <a:gd name="connsiteY57-6920" fmla="*/ 214 h 10000"/>
              <a:gd name="connsiteX58-6921" fmla="*/ 3848 w 10000"/>
              <a:gd name="connsiteY58-6922" fmla="*/ 214 h 10000"/>
              <a:gd name="connsiteX59-6923" fmla="*/ 4003 w 10000"/>
              <a:gd name="connsiteY59-6924" fmla="*/ 107 h 10000"/>
              <a:gd name="connsiteX60-6925" fmla="*/ 4159 w 10000"/>
              <a:gd name="connsiteY60-6926" fmla="*/ 107 h 10000"/>
              <a:gd name="connsiteX61-6927" fmla="*/ 4159 w 10000"/>
              <a:gd name="connsiteY61-6928" fmla="*/ 0 h 10000"/>
              <a:gd name="connsiteX62-6929" fmla="*/ 4313 w 10000"/>
              <a:gd name="connsiteY62-6930" fmla="*/ 107 h 10000"/>
              <a:gd name="connsiteX63-6931" fmla="*/ 4468 w 10000"/>
              <a:gd name="connsiteY63-6932" fmla="*/ 107 h 10000"/>
              <a:gd name="connsiteX64-6933" fmla="*/ 4778 w 10000"/>
              <a:gd name="connsiteY64-6934" fmla="*/ 214 h 10000"/>
              <a:gd name="connsiteX65-6935" fmla="*/ 5087 w 10000"/>
              <a:gd name="connsiteY65-6936" fmla="*/ 428 h 10000"/>
              <a:gd name="connsiteX66-6937" fmla="*/ 5223 w 10000"/>
              <a:gd name="connsiteY66-6938" fmla="*/ 535 h 10000"/>
              <a:gd name="connsiteX67-6939" fmla="*/ 5532 w 10000"/>
              <a:gd name="connsiteY67-6940" fmla="*/ 749 h 10000"/>
              <a:gd name="connsiteX68-6941" fmla="*/ 5532 w 10000"/>
              <a:gd name="connsiteY68-6942" fmla="*/ 856 h 10000"/>
              <a:gd name="connsiteX69-6943" fmla="*/ 5687 w 10000"/>
              <a:gd name="connsiteY69-6944" fmla="*/ 963 h 10000"/>
              <a:gd name="connsiteX70-6945" fmla="*/ 5532 w 10000"/>
              <a:gd name="connsiteY70-6946" fmla="*/ 1070 h 10000"/>
              <a:gd name="connsiteX71-6947" fmla="*/ 5377 w 10000"/>
              <a:gd name="connsiteY71-6948" fmla="*/ 1176 h 10000"/>
              <a:gd name="connsiteX72-6949" fmla="*/ 5223 w 10000"/>
              <a:gd name="connsiteY72-6950" fmla="*/ 1176 h 10000"/>
              <a:gd name="connsiteX73-6951" fmla="*/ 5087 w 10000"/>
              <a:gd name="connsiteY73-6952" fmla="*/ 1283 h 10000"/>
              <a:gd name="connsiteX74-6953" fmla="*/ 4932 w 10000"/>
              <a:gd name="connsiteY74-6954" fmla="*/ 1591 h 10000"/>
              <a:gd name="connsiteX75-6955" fmla="*/ 4778 w 10000"/>
              <a:gd name="connsiteY75-6956" fmla="*/ 1805 h 10000"/>
              <a:gd name="connsiteX76-6957" fmla="*/ 4778 w 10000"/>
              <a:gd name="connsiteY76-6958" fmla="*/ 2126 h 10000"/>
              <a:gd name="connsiteX77-6959" fmla="*/ 4623 w 10000"/>
              <a:gd name="connsiteY77-6960" fmla="*/ 2447 h 10000"/>
              <a:gd name="connsiteX78-6961" fmla="*/ 4468 w 10000"/>
              <a:gd name="connsiteY78-6962" fmla="*/ 2767 h 10000"/>
              <a:gd name="connsiteX79-6963" fmla="*/ 4468 w 10000"/>
              <a:gd name="connsiteY79-6964" fmla="*/ 3302 h 10000"/>
              <a:gd name="connsiteX80-6965" fmla="*/ 4313 w 10000"/>
              <a:gd name="connsiteY80-6966" fmla="*/ 3730 h 10000"/>
              <a:gd name="connsiteX81-6967" fmla="*/ 4159 w 10000"/>
              <a:gd name="connsiteY81-6968" fmla="*/ 4144 h 10000"/>
              <a:gd name="connsiteX82-6969" fmla="*/ 4159 w 10000"/>
              <a:gd name="connsiteY82-6970" fmla="*/ 4572 h 10000"/>
              <a:gd name="connsiteX83-6971" fmla="*/ 4003 w 10000"/>
              <a:gd name="connsiteY83-6972" fmla="*/ 4893 h 10000"/>
              <a:gd name="connsiteX84-6973" fmla="*/ 4003 w 10000"/>
              <a:gd name="connsiteY84-6974" fmla="*/ 5214 h 10000"/>
              <a:gd name="connsiteX85-6975" fmla="*/ 4003 w 10000"/>
              <a:gd name="connsiteY85-6976" fmla="*/ 5535 h 10000"/>
              <a:gd name="connsiteX86-6977" fmla="*/ 4003 w 10000"/>
              <a:gd name="connsiteY86-6978" fmla="*/ 5749 h 10000"/>
              <a:gd name="connsiteX87-6979" fmla="*/ 4003 w 10000"/>
              <a:gd name="connsiteY87-6980" fmla="*/ 5963 h 10000"/>
              <a:gd name="connsiteX88-6981" fmla="*/ 4003 w 10000"/>
              <a:gd name="connsiteY88-6982" fmla="*/ 6698 h 10000"/>
              <a:gd name="connsiteX89-6983" fmla="*/ 4159 w 10000"/>
              <a:gd name="connsiteY89-6984" fmla="*/ 7126 h 10000"/>
              <a:gd name="connsiteX90-6985" fmla="*/ 4159 w 10000"/>
              <a:gd name="connsiteY90-6986" fmla="*/ 7447 h 10000"/>
              <a:gd name="connsiteX91-6987" fmla="*/ 4313 w 10000"/>
              <a:gd name="connsiteY91-6988" fmla="*/ 7874 h 10000"/>
              <a:gd name="connsiteX92-6989" fmla="*/ 4623 w 10000"/>
              <a:gd name="connsiteY92-6990" fmla="*/ 8088 h 10000"/>
              <a:gd name="connsiteX93-6991" fmla="*/ 4778 w 10000"/>
              <a:gd name="connsiteY93-6992" fmla="*/ 8409 h 10000"/>
              <a:gd name="connsiteX94-6993" fmla="*/ 5087 w 10000"/>
              <a:gd name="connsiteY94-6994" fmla="*/ 8623 h 10000"/>
              <a:gd name="connsiteX95-6995" fmla="*/ 5377 w 10000"/>
              <a:gd name="connsiteY95-6996" fmla="*/ 8730 h 10000"/>
              <a:gd name="connsiteX96-6997" fmla="*/ 5687 w 10000"/>
              <a:gd name="connsiteY96-6998" fmla="*/ 8837 h 10000"/>
              <a:gd name="connsiteX97-6999" fmla="*/ 6151 w 10000"/>
              <a:gd name="connsiteY97-7000" fmla="*/ 8944 h 10000"/>
              <a:gd name="connsiteX98-7001" fmla="*/ 6770 w 10000"/>
              <a:gd name="connsiteY98-7002" fmla="*/ 8944 h 10000"/>
              <a:gd name="connsiteX99-7003" fmla="*/ 7389 w 10000"/>
              <a:gd name="connsiteY99-7004" fmla="*/ 8944 h 10000"/>
              <a:gd name="connsiteX100-7005" fmla="*/ 7854 w 10000"/>
              <a:gd name="connsiteY100-7006" fmla="*/ 8944 h 10000"/>
              <a:gd name="connsiteX101-7007" fmla="*/ 8162 w 10000"/>
              <a:gd name="connsiteY101-7008" fmla="*/ 8837 h 10000"/>
              <a:gd name="connsiteX102-7009" fmla="*/ 8472 w 10000"/>
              <a:gd name="connsiteY102-7010" fmla="*/ 8730 h 10000"/>
              <a:gd name="connsiteX103-7011" fmla="*/ 8627 w 10000"/>
              <a:gd name="connsiteY103-7012" fmla="*/ 8730 h 10000"/>
              <a:gd name="connsiteX104-7013" fmla="*/ 8781 w 10000"/>
              <a:gd name="connsiteY104-7014" fmla="*/ 8623 h 10000"/>
              <a:gd name="connsiteX105-7015" fmla="*/ 8916 w 10000"/>
              <a:gd name="connsiteY105-7016" fmla="*/ 8516 h 10000"/>
              <a:gd name="connsiteX106-7017" fmla="*/ 9226 w 10000"/>
              <a:gd name="connsiteY106-7018" fmla="*/ 8195 h 10000"/>
              <a:gd name="connsiteX0-7019" fmla="*/ 10000 w 10000"/>
              <a:gd name="connsiteY0-7020" fmla="*/ 9465 h 10000"/>
              <a:gd name="connsiteX1-7021" fmla="*/ 9691 w 10000"/>
              <a:gd name="connsiteY1-7022" fmla="*/ 9572 h 10000"/>
              <a:gd name="connsiteX2-7023" fmla="*/ 9226 w 10000"/>
              <a:gd name="connsiteY2-7024" fmla="*/ 9679 h 10000"/>
              <a:gd name="connsiteX3-7025" fmla="*/ 8781 w 10000"/>
              <a:gd name="connsiteY3-7026" fmla="*/ 9786 h 10000"/>
              <a:gd name="connsiteX4-7027" fmla="*/ 8472 w 10000"/>
              <a:gd name="connsiteY4-7028" fmla="*/ 9893 h 10000"/>
              <a:gd name="connsiteX5-7029" fmla="*/ 8007 w 10000"/>
              <a:gd name="connsiteY5-7030" fmla="*/ 10000 h 10000"/>
              <a:gd name="connsiteX6-7031" fmla="*/ 7543 w 10000"/>
              <a:gd name="connsiteY6-7032" fmla="*/ 10000 h 10000"/>
              <a:gd name="connsiteX7-7033" fmla="*/ 7234 w 10000"/>
              <a:gd name="connsiteY7-7034" fmla="*/ 10000 h 10000"/>
              <a:gd name="connsiteX8-7035" fmla="*/ 6924 w 10000"/>
              <a:gd name="connsiteY8-7036" fmla="*/ 10000 h 10000"/>
              <a:gd name="connsiteX9-7037" fmla="*/ 6306 w 10000"/>
              <a:gd name="connsiteY9-7038" fmla="*/ 9893 h 10000"/>
              <a:gd name="connsiteX10-7039" fmla="*/ 5687 w 10000"/>
              <a:gd name="connsiteY10-7040" fmla="*/ 9786 h 10000"/>
              <a:gd name="connsiteX11-7041" fmla="*/ 5223 w 10000"/>
              <a:gd name="connsiteY11-7042" fmla="*/ 9679 h 10000"/>
              <a:gd name="connsiteX12-7043" fmla="*/ 4932 w 10000"/>
              <a:gd name="connsiteY12-7044" fmla="*/ 9572 h 10000"/>
              <a:gd name="connsiteX13-7045" fmla="*/ 4623 w 10000"/>
              <a:gd name="connsiteY13-7046" fmla="*/ 9358 h 10000"/>
              <a:gd name="connsiteX14-7047" fmla="*/ 4313 w 10000"/>
              <a:gd name="connsiteY14-7048" fmla="*/ 9144 h 10000"/>
              <a:gd name="connsiteX15-7049" fmla="*/ 4003 w 10000"/>
              <a:gd name="connsiteY15-7050" fmla="*/ 8944 h 10000"/>
              <a:gd name="connsiteX16-7051" fmla="*/ 3848 w 10000"/>
              <a:gd name="connsiteY16-7052" fmla="*/ 8623 h 10000"/>
              <a:gd name="connsiteX17-7053" fmla="*/ 3694 w 10000"/>
              <a:gd name="connsiteY17-7054" fmla="*/ 8302 h 10000"/>
              <a:gd name="connsiteX18-7055" fmla="*/ 3540 w 10000"/>
              <a:gd name="connsiteY18-7056" fmla="*/ 7981 h 10000"/>
              <a:gd name="connsiteX19-7057" fmla="*/ 3386 w 10000"/>
              <a:gd name="connsiteY19-7058" fmla="*/ 7553 h 10000"/>
              <a:gd name="connsiteX20-7059" fmla="*/ 3230 w 10000"/>
              <a:gd name="connsiteY20-7060" fmla="*/ 7233 h 10000"/>
              <a:gd name="connsiteX21-7061" fmla="*/ 3230 w 10000"/>
              <a:gd name="connsiteY21-7062" fmla="*/ 6805 h 10000"/>
              <a:gd name="connsiteX22-7063" fmla="*/ 3230 w 10000"/>
              <a:gd name="connsiteY22-7064" fmla="*/ 6283 h 10000"/>
              <a:gd name="connsiteX23-7065" fmla="*/ 3230 w 10000"/>
              <a:gd name="connsiteY23-7066" fmla="*/ 5749 h 10000"/>
              <a:gd name="connsiteX24-7067" fmla="*/ 3230 w 10000"/>
              <a:gd name="connsiteY24-7068" fmla="*/ 5321 h 10000"/>
              <a:gd name="connsiteX25-7069" fmla="*/ 3230 w 10000"/>
              <a:gd name="connsiteY25-7070" fmla="*/ 4679 h 10000"/>
              <a:gd name="connsiteX26-7071" fmla="*/ 3386 w 10000"/>
              <a:gd name="connsiteY26-7072" fmla="*/ 4144 h 10000"/>
              <a:gd name="connsiteX27-7073" fmla="*/ 3540 w 10000"/>
              <a:gd name="connsiteY27-7074" fmla="*/ 3516 h 10000"/>
              <a:gd name="connsiteX28-7075" fmla="*/ 3540 w 10000"/>
              <a:gd name="connsiteY28-7076" fmla="*/ 2981 h 10000"/>
              <a:gd name="connsiteX29-7077" fmla="*/ 3694 w 10000"/>
              <a:gd name="connsiteY29-7078" fmla="*/ 2447 h 10000"/>
              <a:gd name="connsiteX30-7079" fmla="*/ 3694 w 10000"/>
              <a:gd name="connsiteY30-7080" fmla="*/ 2019 h 10000"/>
              <a:gd name="connsiteX31-7081" fmla="*/ 3848 w 10000"/>
              <a:gd name="connsiteY31-7082" fmla="*/ 1591 h 10000"/>
              <a:gd name="connsiteX32-7083" fmla="*/ 3848 w 10000"/>
              <a:gd name="connsiteY32-7084" fmla="*/ 1283 h 10000"/>
              <a:gd name="connsiteX33-7085" fmla="*/ 3848 w 10000"/>
              <a:gd name="connsiteY33-7086" fmla="*/ 1176 h 10000"/>
              <a:gd name="connsiteX34-7087" fmla="*/ 3848 w 10000"/>
              <a:gd name="connsiteY34-7088" fmla="*/ 1070 h 10000"/>
              <a:gd name="connsiteX35-7089" fmla="*/ 3848 w 10000"/>
              <a:gd name="connsiteY35-7090" fmla="*/ 963 h 10000"/>
              <a:gd name="connsiteX36-7091" fmla="*/ 3848 w 10000"/>
              <a:gd name="connsiteY36-7092" fmla="*/ 963 h 10000"/>
              <a:gd name="connsiteX37-7093" fmla="*/ 3848 w 10000"/>
              <a:gd name="connsiteY37-7094" fmla="*/ 963 h 10000"/>
              <a:gd name="connsiteX38-7095" fmla="*/ 3694 w 10000"/>
              <a:gd name="connsiteY38-7096" fmla="*/ 963 h 10000"/>
              <a:gd name="connsiteX39-7097" fmla="*/ 3540 w 10000"/>
              <a:gd name="connsiteY39-7098" fmla="*/ 963 h 10000"/>
              <a:gd name="connsiteX40-7099" fmla="*/ 3386 w 10000"/>
              <a:gd name="connsiteY40-7100" fmla="*/ 963 h 10000"/>
              <a:gd name="connsiteX41-7101" fmla="*/ 3230 w 10000"/>
              <a:gd name="connsiteY41-7102" fmla="*/ 963 h 10000"/>
              <a:gd name="connsiteX42-7103" fmla="*/ 2921 w 10000"/>
              <a:gd name="connsiteY42-7104" fmla="*/ 1070 h 10000"/>
              <a:gd name="connsiteX43-7105" fmla="*/ 2766 w 10000"/>
              <a:gd name="connsiteY43-7106" fmla="*/ 1070 h 10000"/>
              <a:gd name="connsiteX44-7107" fmla="*/ 2457 w 10000"/>
              <a:gd name="connsiteY44-7108" fmla="*/ 1176 h 10000"/>
              <a:gd name="connsiteX45-7109" fmla="*/ 1682 w 10000"/>
              <a:gd name="connsiteY45-7110" fmla="*/ 1283 h 10000"/>
              <a:gd name="connsiteX46-7111" fmla="*/ 1084 w 10000"/>
              <a:gd name="connsiteY46-7112" fmla="*/ 1283 h 10000"/>
              <a:gd name="connsiteX47-7113" fmla="*/ 465 w 10000"/>
              <a:gd name="connsiteY47-7114" fmla="*/ 1377 h 10000"/>
              <a:gd name="connsiteX48-7115" fmla="*/ 0 w 10000"/>
              <a:gd name="connsiteY48-7116" fmla="*/ 1377 h 10000"/>
              <a:gd name="connsiteX49-7117" fmla="*/ 0 w 10000"/>
              <a:gd name="connsiteY49-7118" fmla="*/ 963 h 10000"/>
              <a:gd name="connsiteX50-7119" fmla="*/ 465 w 10000"/>
              <a:gd name="connsiteY50-7120" fmla="*/ 963 h 10000"/>
              <a:gd name="connsiteX51-7121" fmla="*/ 1084 w 10000"/>
              <a:gd name="connsiteY51-7122" fmla="*/ 856 h 10000"/>
              <a:gd name="connsiteX52-7123" fmla="*/ 1682 w 10000"/>
              <a:gd name="connsiteY52-7124" fmla="*/ 856 h 10000"/>
              <a:gd name="connsiteX53-7125" fmla="*/ 2302 w 10000"/>
              <a:gd name="connsiteY53-7126" fmla="*/ 749 h 10000"/>
              <a:gd name="connsiteX54-7127" fmla="*/ 2766 w 10000"/>
              <a:gd name="connsiteY54-7128" fmla="*/ 535 h 10000"/>
              <a:gd name="connsiteX55-7129" fmla="*/ 3230 w 10000"/>
              <a:gd name="connsiteY55-7130" fmla="*/ 535 h 10000"/>
              <a:gd name="connsiteX56-7131" fmla="*/ 3540 w 10000"/>
              <a:gd name="connsiteY56-7132" fmla="*/ 428 h 10000"/>
              <a:gd name="connsiteX57-7133" fmla="*/ 3694 w 10000"/>
              <a:gd name="connsiteY57-7134" fmla="*/ 214 h 10000"/>
              <a:gd name="connsiteX58-7135" fmla="*/ 3848 w 10000"/>
              <a:gd name="connsiteY58-7136" fmla="*/ 214 h 10000"/>
              <a:gd name="connsiteX59-7137" fmla="*/ 4003 w 10000"/>
              <a:gd name="connsiteY59-7138" fmla="*/ 107 h 10000"/>
              <a:gd name="connsiteX60-7139" fmla="*/ 4159 w 10000"/>
              <a:gd name="connsiteY60-7140" fmla="*/ 107 h 10000"/>
              <a:gd name="connsiteX61-7141" fmla="*/ 4159 w 10000"/>
              <a:gd name="connsiteY61-7142" fmla="*/ 0 h 10000"/>
              <a:gd name="connsiteX62-7143" fmla="*/ 4313 w 10000"/>
              <a:gd name="connsiteY62-7144" fmla="*/ 107 h 10000"/>
              <a:gd name="connsiteX63-7145" fmla="*/ 4468 w 10000"/>
              <a:gd name="connsiteY63-7146" fmla="*/ 107 h 10000"/>
              <a:gd name="connsiteX64-7147" fmla="*/ 4778 w 10000"/>
              <a:gd name="connsiteY64-7148" fmla="*/ 214 h 10000"/>
              <a:gd name="connsiteX65-7149" fmla="*/ 5087 w 10000"/>
              <a:gd name="connsiteY65-7150" fmla="*/ 428 h 10000"/>
              <a:gd name="connsiteX66-7151" fmla="*/ 5223 w 10000"/>
              <a:gd name="connsiteY66-7152" fmla="*/ 535 h 10000"/>
              <a:gd name="connsiteX67-7153" fmla="*/ 5532 w 10000"/>
              <a:gd name="connsiteY67-7154" fmla="*/ 749 h 10000"/>
              <a:gd name="connsiteX68-7155" fmla="*/ 5532 w 10000"/>
              <a:gd name="connsiteY68-7156" fmla="*/ 856 h 10000"/>
              <a:gd name="connsiteX69-7157" fmla="*/ 5687 w 10000"/>
              <a:gd name="connsiteY69-7158" fmla="*/ 963 h 10000"/>
              <a:gd name="connsiteX70-7159" fmla="*/ 5532 w 10000"/>
              <a:gd name="connsiteY70-7160" fmla="*/ 1070 h 10000"/>
              <a:gd name="connsiteX71-7161" fmla="*/ 5377 w 10000"/>
              <a:gd name="connsiteY71-7162" fmla="*/ 1176 h 10000"/>
              <a:gd name="connsiteX72-7163" fmla="*/ 5223 w 10000"/>
              <a:gd name="connsiteY72-7164" fmla="*/ 1176 h 10000"/>
              <a:gd name="connsiteX73-7165" fmla="*/ 5087 w 10000"/>
              <a:gd name="connsiteY73-7166" fmla="*/ 1283 h 10000"/>
              <a:gd name="connsiteX74-7167" fmla="*/ 4932 w 10000"/>
              <a:gd name="connsiteY74-7168" fmla="*/ 1591 h 10000"/>
              <a:gd name="connsiteX75-7169" fmla="*/ 4778 w 10000"/>
              <a:gd name="connsiteY75-7170" fmla="*/ 1805 h 10000"/>
              <a:gd name="connsiteX76-7171" fmla="*/ 4778 w 10000"/>
              <a:gd name="connsiteY76-7172" fmla="*/ 2126 h 10000"/>
              <a:gd name="connsiteX77-7173" fmla="*/ 4623 w 10000"/>
              <a:gd name="connsiteY77-7174" fmla="*/ 2447 h 10000"/>
              <a:gd name="connsiteX78-7175" fmla="*/ 4468 w 10000"/>
              <a:gd name="connsiteY78-7176" fmla="*/ 2767 h 10000"/>
              <a:gd name="connsiteX79-7177" fmla="*/ 4468 w 10000"/>
              <a:gd name="connsiteY79-7178" fmla="*/ 3302 h 10000"/>
              <a:gd name="connsiteX80-7179" fmla="*/ 4313 w 10000"/>
              <a:gd name="connsiteY80-7180" fmla="*/ 3730 h 10000"/>
              <a:gd name="connsiteX81-7181" fmla="*/ 4159 w 10000"/>
              <a:gd name="connsiteY81-7182" fmla="*/ 4144 h 10000"/>
              <a:gd name="connsiteX82-7183" fmla="*/ 4159 w 10000"/>
              <a:gd name="connsiteY82-7184" fmla="*/ 4572 h 10000"/>
              <a:gd name="connsiteX83-7185" fmla="*/ 4003 w 10000"/>
              <a:gd name="connsiteY83-7186" fmla="*/ 4893 h 10000"/>
              <a:gd name="connsiteX84-7187" fmla="*/ 4003 w 10000"/>
              <a:gd name="connsiteY84-7188" fmla="*/ 5214 h 10000"/>
              <a:gd name="connsiteX85-7189" fmla="*/ 4003 w 10000"/>
              <a:gd name="connsiteY85-7190" fmla="*/ 5535 h 10000"/>
              <a:gd name="connsiteX86-7191" fmla="*/ 4003 w 10000"/>
              <a:gd name="connsiteY86-7192" fmla="*/ 5749 h 10000"/>
              <a:gd name="connsiteX87-7193" fmla="*/ 4003 w 10000"/>
              <a:gd name="connsiteY87-7194" fmla="*/ 5963 h 10000"/>
              <a:gd name="connsiteX88-7195" fmla="*/ 4003 w 10000"/>
              <a:gd name="connsiteY88-7196" fmla="*/ 6698 h 10000"/>
              <a:gd name="connsiteX89-7197" fmla="*/ 4159 w 10000"/>
              <a:gd name="connsiteY89-7198" fmla="*/ 7126 h 10000"/>
              <a:gd name="connsiteX90-7199" fmla="*/ 4159 w 10000"/>
              <a:gd name="connsiteY90-7200" fmla="*/ 7447 h 10000"/>
              <a:gd name="connsiteX91-7201" fmla="*/ 4313 w 10000"/>
              <a:gd name="connsiteY91-7202" fmla="*/ 7874 h 10000"/>
              <a:gd name="connsiteX92-7203" fmla="*/ 4623 w 10000"/>
              <a:gd name="connsiteY92-7204" fmla="*/ 8088 h 10000"/>
              <a:gd name="connsiteX93-7205" fmla="*/ 4778 w 10000"/>
              <a:gd name="connsiteY93-7206" fmla="*/ 8409 h 10000"/>
              <a:gd name="connsiteX94-7207" fmla="*/ 5087 w 10000"/>
              <a:gd name="connsiteY94-7208" fmla="*/ 8623 h 10000"/>
              <a:gd name="connsiteX95-7209" fmla="*/ 5377 w 10000"/>
              <a:gd name="connsiteY95-7210" fmla="*/ 8730 h 10000"/>
              <a:gd name="connsiteX96-7211" fmla="*/ 5687 w 10000"/>
              <a:gd name="connsiteY96-7212" fmla="*/ 8837 h 10000"/>
              <a:gd name="connsiteX97-7213" fmla="*/ 6151 w 10000"/>
              <a:gd name="connsiteY97-7214" fmla="*/ 8944 h 10000"/>
              <a:gd name="connsiteX98-7215" fmla="*/ 6770 w 10000"/>
              <a:gd name="connsiteY98-7216" fmla="*/ 8944 h 10000"/>
              <a:gd name="connsiteX99-7217" fmla="*/ 7389 w 10000"/>
              <a:gd name="connsiteY99-7218" fmla="*/ 8944 h 10000"/>
              <a:gd name="connsiteX100-7219" fmla="*/ 7854 w 10000"/>
              <a:gd name="connsiteY100-7220" fmla="*/ 8944 h 10000"/>
              <a:gd name="connsiteX101-7221" fmla="*/ 8162 w 10000"/>
              <a:gd name="connsiteY101-7222" fmla="*/ 8837 h 10000"/>
              <a:gd name="connsiteX102-7223" fmla="*/ 8472 w 10000"/>
              <a:gd name="connsiteY102-7224" fmla="*/ 8730 h 10000"/>
              <a:gd name="connsiteX103-7225" fmla="*/ 8627 w 10000"/>
              <a:gd name="connsiteY103-7226" fmla="*/ 8730 h 10000"/>
              <a:gd name="connsiteX104-7227" fmla="*/ 8781 w 10000"/>
              <a:gd name="connsiteY104-7228" fmla="*/ 8623 h 10000"/>
              <a:gd name="connsiteX105-7229" fmla="*/ 8916 w 10000"/>
              <a:gd name="connsiteY105-7230" fmla="*/ 8516 h 10000"/>
              <a:gd name="connsiteX0-7231" fmla="*/ 10000 w 10000"/>
              <a:gd name="connsiteY0-7232" fmla="*/ 9465 h 10000"/>
              <a:gd name="connsiteX1-7233" fmla="*/ 9691 w 10000"/>
              <a:gd name="connsiteY1-7234" fmla="*/ 9572 h 10000"/>
              <a:gd name="connsiteX2-7235" fmla="*/ 9226 w 10000"/>
              <a:gd name="connsiteY2-7236" fmla="*/ 9679 h 10000"/>
              <a:gd name="connsiteX3-7237" fmla="*/ 8781 w 10000"/>
              <a:gd name="connsiteY3-7238" fmla="*/ 9786 h 10000"/>
              <a:gd name="connsiteX4-7239" fmla="*/ 8472 w 10000"/>
              <a:gd name="connsiteY4-7240" fmla="*/ 9893 h 10000"/>
              <a:gd name="connsiteX5-7241" fmla="*/ 8007 w 10000"/>
              <a:gd name="connsiteY5-7242" fmla="*/ 10000 h 10000"/>
              <a:gd name="connsiteX6-7243" fmla="*/ 7543 w 10000"/>
              <a:gd name="connsiteY6-7244" fmla="*/ 10000 h 10000"/>
              <a:gd name="connsiteX7-7245" fmla="*/ 7234 w 10000"/>
              <a:gd name="connsiteY7-7246" fmla="*/ 10000 h 10000"/>
              <a:gd name="connsiteX8-7247" fmla="*/ 6924 w 10000"/>
              <a:gd name="connsiteY8-7248" fmla="*/ 10000 h 10000"/>
              <a:gd name="connsiteX9-7249" fmla="*/ 6306 w 10000"/>
              <a:gd name="connsiteY9-7250" fmla="*/ 9893 h 10000"/>
              <a:gd name="connsiteX10-7251" fmla="*/ 5687 w 10000"/>
              <a:gd name="connsiteY10-7252" fmla="*/ 9786 h 10000"/>
              <a:gd name="connsiteX11-7253" fmla="*/ 5223 w 10000"/>
              <a:gd name="connsiteY11-7254" fmla="*/ 9679 h 10000"/>
              <a:gd name="connsiteX12-7255" fmla="*/ 4932 w 10000"/>
              <a:gd name="connsiteY12-7256" fmla="*/ 9572 h 10000"/>
              <a:gd name="connsiteX13-7257" fmla="*/ 4623 w 10000"/>
              <a:gd name="connsiteY13-7258" fmla="*/ 9358 h 10000"/>
              <a:gd name="connsiteX14-7259" fmla="*/ 4313 w 10000"/>
              <a:gd name="connsiteY14-7260" fmla="*/ 9144 h 10000"/>
              <a:gd name="connsiteX15-7261" fmla="*/ 4003 w 10000"/>
              <a:gd name="connsiteY15-7262" fmla="*/ 8944 h 10000"/>
              <a:gd name="connsiteX16-7263" fmla="*/ 3848 w 10000"/>
              <a:gd name="connsiteY16-7264" fmla="*/ 8623 h 10000"/>
              <a:gd name="connsiteX17-7265" fmla="*/ 3694 w 10000"/>
              <a:gd name="connsiteY17-7266" fmla="*/ 8302 h 10000"/>
              <a:gd name="connsiteX18-7267" fmla="*/ 3540 w 10000"/>
              <a:gd name="connsiteY18-7268" fmla="*/ 7981 h 10000"/>
              <a:gd name="connsiteX19-7269" fmla="*/ 3386 w 10000"/>
              <a:gd name="connsiteY19-7270" fmla="*/ 7553 h 10000"/>
              <a:gd name="connsiteX20-7271" fmla="*/ 3230 w 10000"/>
              <a:gd name="connsiteY20-7272" fmla="*/ 7233 h 10000"/>
              <a:gd name="connsiteX21-7273" fmla="*/ 3230 w 10000"/>
              <a:gd name="connsiteY21-7274" fmla="*/ 6805 h 10000"/>
              <a:gd name="connsiteX22-7275" fmla="*/ 3230 w 10000"/>
              <a:gd name="connsiteY22-7276" fmla="*/ 6283 h 10000"/>
              <a:gd name="connsiteX23-7277" fmla="*/ 3230 w 10000"/>
              <a:gd name="connsiteY23-7278" fmla="*/ 5749 h 10000"/>
              <a:gd name="connsiteX24-7279" fmla="*/ 3230 w 10000"/>
              <a:gd name="connsiteY24-7280" fmla="*/ 5321 h 10000"/>
              <a:gd name="connsiteX25-7281" fmla="*/ 3230 w 10000"/>
              <a:gd name="connsiteY25-7282" fmla="*/ 4679 h 10000"/>
              <a:gd name="connsiteX26-7283" fmla="*/ 3386 w 10000"/>
              <a:gd name="connsiteY26-7284" fmla="*/ 4144 h 10000"/>
              <a:gd name="connsiteX27-7285" fmla="*/ 3540 w 10000"/>
              <a:gd name="connsiteY27-7286" fmla="*/ 3516 h 10000"/>
              <a:gd name="connsiteX28-7287" fmla="*/ 3540 w 10000"/>
              <a:gd name="connsiteY28-7288" fmla="*/ 2981 h 10000"/>
              <a:gd name="connsiteX29-7289" fmla="*/ 3694 w 10000"/>
              <a:gd name="connsiteY29-7290" fmla="*/ 2447 h 10000"/>
              <a:gd name="connsiteX30-7291" fmla="*/ 3694 w 10000"/>
              <a:gd name="connsiteY30-7292" fmla="*/ 2019 h 10000"/>
              <a:gd name="connsiteX31-7293" fmla="*/ 3848 w 10000"/>
              <a:gd name="connsiteY31-7294" fmla="*/ 1591 h 10000"/>
              <a:gd name="connsiteX32-7295" fmla="*/ 3848 w 10000"/>
              <a:gd name="connsiteY32-7296" fmla="*/ 1283 h 10000"/>
              <a:gd name="connsiteX33-7297" fmla="*/ 3848 w 10000"/>
              <a:gd name="connsiteY33-7298" fmla="*/ 1176 h 10000"/>
              <a:gd name="connsiteX34-7299" fmla="*/ 3848 w 10000"/>
              <a:gd name="connsiteY34-7300" fmla="*/ 1070 h 10000"/>
              <a:gd name="connsiteX35-7301" fmla="*/ 3848 w 10000"/>
              <a:gd name="connsiteY35-7302" fmla="*/ 963 h 10000"/>
              <a:gd name="connsiteX36-7303" fmla="*/ 3848 w 10000"/>
              <a:gd name="connsiteY36-7304" fmla="*/ 963 h 10000"/>
              <a:gd name="connsiteX37-7305" fmla="*/ 3848 w 10000"/>
              <a:gd name="connsiteY37-7306" fmla="*/ 963 h 10000"/>
              <a:gd name="connsiteX38-7307" fmla="*/ 3694 w 10000"/>
              <a:gd name="connsiteY38-7308" fmla="*/ 963 h 10000"/>
              <a:gd name="connsiteX39-7309" fmla="*/ 3540 w 10000"/>
              <a:gd name="connsiteY39-7310" fmla="*/ 963 h 10000"/>
              <a:gd name="connsiteX40-7311" fmla="*/ 3386 w 10000"/>
              <a:gd name="connsiteY40-7312" fmla="*/ 963 h 10000"/>
              <a:gd name="connsiteX41-7313" fmla="*/ 3230 w 10000"/>
              <a:gd name="connsiteY41-7314" fmla="*/ 963 h 10000"/>
              <a:gd name="connsiteX42-7315" fmla="*/ 2921 w 10000"/>
              <a:gd name="connsiteY42-7316" fmla="*/ 1070 h 10000"/>
              <a:gd name="connsiteX43-7317" fmla="*/ 2766 w 10000"/>
              <a:gd name="connsiteY43-7318" fmla="*/ 1070 h 10000"/>
              <a:gd name="connsiteX44-7319" fmla="*/ 2457 w 10000"/>
              <a:gd name="connsiteY44-7320" fmla="*/ 1176 h 10000"/>
              <a:gd name="connsiteX45-7321" fmla="*/ 1682 w 10000"/>
              <a:gd name="connsiteY45-7322" fmla="*/ 1283 h 10000"/>
              <a:gd name="connsiteX46-7323" fmla="*/ 1084 w 10000"/>
              <a:gd name="connsiteY46-7324" fmla="*/ 1283 h 10000"/>
              <a:gd name="connsiteX47-7325" fmla="*/ 465 w 10000"/>
              <a:gd name="connsiteY47-7326" fmla="*/ 1377 h 10000"/>
              <a:gd name="connsiteX48-7327" fmla="*/ 0 w 10000"/>
              <a:gd name="connsiteY48-7328" fmla="*/ 1377 h 10000"/>
              <a:gd name="connsiteX49-7329" fmla="*/ 0 w 10000"/>
              <a:gd name="connsiteY49-7330" fmla="*/ 963 h 10000"/>
              <a:gd name="connsiteX50-7331" fmla="*/ 465 w 10000"/>
              <a:gd name="connsiteY50-7332" fmla="*/ 963 h 10000"/>
              <a:gd name="connsiteX51-7333" fmla="*/ 1084 w 10000"/>
              <a:gd name="connsiteY51-7334" fmla="*/ 856 h 10000"/>
              <a:gd name="connsiteX52-7335" fmla="*/ 1682 w 10000"/>
              <a:gd name="connsiteY52-7336" fmla="*/ 856 h 10000"/>
              <a:gd name="connsiteX53-7337" fmla="*/ 2302 w 10000"/>
              <a:gd name="connsiteY53-7338" fmla="*/ 749 h 10000"/>
              <a:gd name="connsiteX54-7339" fmla="*/ 2766 w 10000"/>
              <a:gd name="connsiteY54-7340" fmla="*/ 535 h 10000"/>
              <a:gd name="connsiteX55-7341" fmla="*/ 3230 w 10000"/>
              <a:gd name="connsiteY55-7342" fmla="*/ 535 h 10000"/>
              <a:gd name="connsiteX56-7343" fmla="*/ 3540 w 10000"/>
              <a:gd name="connsiteY56-7344" fmla="*/ 428 h 10000"/>
              <a:gd name="connsiteX57-7345" fmla="*/ 3694 w 10000"/>
              <a:gd name="connsiteY57-7346" fmla="*/ 214 h 10000"/>
              <a:gd name="connsiteX58-7347" fmla="*/ 3848 w 10000"/>
              <a:gd name="connsiteY58-7348" fmla="*/ 214 h 10000"/>
              <a:gd name="connsiteX59-7349" fmla="*/ 4003 w 10000"/>
              <a:gd name="connsiteY59-7350" fmla="*/ 107 h 10000"/>
              <a:gd name="connsiteX60-7351" fmla="*/ 4159 w 10000"/>
              <a:gd name="connsiteY60-7352" fmla="*/ 107 h 10000"/>
              <a:gd name="connsiteX61-7353" fmla="*/ 4159 w 10000"/>
              <a:gd name="connsiteY61-7354" fmla="*/ 0 h 10000"/>
              <a:gd name="connsiteX62-7355" fmla="*/ 4313 w 10000"/>
              <a:gd name="connsiteY62-7356" fmla="*/ 107 h 10000"/>
              <a:gd name="connsiteX63-7357" fmla="*/ 4468 w 10000"/>
              <a:gd name="connsiteY63-7358" fmla="*/ 107 h 10000"/>
              <a:gd name="connsiteX64-7359" fmla="*/ 4778 w 10000"/>
              <a:gd name="connsiteY64-7360" fmla="*/ 214 h 10000"/>
              <a:gd name="connsiteX65-7361" fmla="*/ 5087 w 10000"/>
              <a:gd name="connsiteY65-7362" fmla="*/ 428 h 10000"/>
              <a:gd name="connsiteX66-7363" fmla="*/ 5223 w 10000"/>
              <a:gd name="connsiteY66-7364" fmla="*/ 535 h 10000"/>
              <a:gd name="connsiteX67-7365" fmla="*/ 5532 w 10000"/>
              <a:gd name="connsiteY67-7366" fmla="*/ 749 h 10000"/>
              <a:gd name="connsiteX68-7367" fmla="*/ 5532 w 10000"/>
              <a:gd name="connsiteY68-7368" fmla="*/ 856 h 10000"/>
              <a:gd name="connsiteX69-7369" fmla="*/ 5687 w 10000"/>
              <a:gd name="connsiteY69-7370" fmla="*/ 963 h 10000"/>
              <a:gd name="connsiteX70-7371" fmla="*/ 5532 w 10000"/>
              <a:gd name="connsiteY70-7372" fmla="*/ 1070 h 10000"/>
              <a:gd name="connsiteX71-7373" fmla="*/ 5377 w 10000"/>
              <a:gd name="connsiteY71-7374" fmla="*/ 1176 h 10000"/>
              <a:gd name="connsiteX72-7375" fmla="*/ 5223 w 10000"/>
              <a:gd name="connsiteY72-7376" fmla="*/ 1176 h 10000"/>
              <a:gd name="connsiteX73-7377" fmla="*/ 5087 w 10000"/>
              <a:gd name="connsiteY73-7378" fmla="*/ 1283 h 10000"/>
              <a:gd name="connsiteX74-7379" fmla="*/ 4932 w 10000"/>
              <a:gd name="connsiteY74-7380" fmla="*/ 1591 h 10000"/>
              <a:gd name="connsiteX75-7381" fmla="*/ 4778 w 10000"/>
              <a:gd name="connsiteY75-7382" fmla="*/ 1805 h 10000"/>
              <a:gd name="connsiteX76-7383" fmla="*/ 4778 w 10000"/>
              <a:gd name="connsiteY76-7384" fmla="*/ 2126 h 10000"/>
              <a:gd name="connsiteX77-7385" fmla="*/ 4623 w 10000"/>
              <a:gd name="connsiteY77-7386" fmla="*/ 2447 h 10000"/>
              <a:gd name="connsiteX78-7387" fmla="*/ 4468 w 10000"/>
              <a:gd name="connsiteY78-7388" fmla="*/ 2767 h 10000"/>
              <a:gd name="connsiteX79-7389" fmla="*/ 4468 w 10000"/>
              <a:gd name="connsiteY79-7390" fmla="*/ 3302 h 10000"/>
              <a:gd name="connsiteX80-7391" fmla="*/ 4313 w 10000"/>
              <a:gd name="connsiteY80-7392" fmla="*/ 3730 h 10000"/>
              <a:gd name="connsiteX81-7393" fmla="*/ 4159 w 10000"/>
              <a:gd name="connsiteY81-7394" fmla="*/ 4144 h 10000"/>
              <a:gd name="connsiteX82-7395" fmla="*/ 4159 w 10000"/>
              <a:gd name="connsiteY82-7396" fmla="*/ 4572 h 10000"/>
              <a:gd name="connsiteX83-7397" fmla="*/ 4003 w 10000"/>
              <a:gd name="connsiteY83-7398" fmla="*/ 4893 h 10000"/>
              <a:gd name="connsiteX84-7399" fmla="*/ 4003 w 10000"/>
              <a:gd name="connsiteY84-7400" fmla="*/ 5214 h 10000"/>
              <a:gd name="connsiteX85-7401" fmla="*/ 4003 w 10000"/>
              <a:gd name="connsiteY85-7402" fmla="*/ 5535 h 10000"/>
              <a:gd name="connsiteX86-7403" fmla="*/ 4003 w 10000"/>
              <a:gd name="connsiteY86-7404" fmla="*/ 5749 h 10000"/>
              <a:gd name="connsiteX87-7405" fmla="*/ 4003 w 10000"/>
              <a:gd name="connsiteY87-7406" fmla="*/ 5963 h 10000"/>
              <a:gd name="connsiteX88-7407" fmla="*/ 4003 w 10000"/>
              <a:gd name="connsiteY88-7408" fmla="*/ 6698 h 10000"/>
              <a:gd name="connsiteX89-7409" fmla="*/ 4159 w 10000"/>
              <a:gd name="connsiteY89-7410" fmla="*/ 7126 h 10000"/>
              <a:gd name="connsiteX90-7411" fmla="*/ 4159 w 10000"/>
              <a:gd name="connsiteY90-7412" fmla="*/ 7447 h 10000"/>
              <a:gd name="connsiteX91-7413" fmla="*/ 4313 w 10000"/>
              <a:gd name="connsiteY91-7414" fmla="*/ 7874 h 10000"/>
              <a:gd name="connsiteX92-7415" fmla="*/ 4623 w 10000"/>
              <a:gd name="connsiteY92-7416" fmla="*/ 8088 h 10000"/>
              <a:gd name="connsiteX93-7417" fmla="*/ 4778 w 10000"/>
              <a:gd name="connsiteY93-7418" fmla="*/ 8409 h 10000"/>
              <a:gd name="connsiteX94-7419" fmla="*/ 5087 w 10000"/>
              <a:gd name="connsiteY94-7420" fmla="*/ 8623 h 10000"/>
              <a:gd name="connsiteX95-7421" fmla="*/ 5377 w 10000"/>
              <a:gd name="connsiteY95-7422" fmla="*/ 8730 h 10000"/>
              <a:gd name="connsiteX96-7423" fmla="*/ 5687 w 10000"/>
              <a:gd name="connsiteY96-7424" fmla="*/ 8837 h 10000"/>
              <a:gd name="connsiteX97-7425" fmla="*/ 6151 w 10000"/>
              <a:gd name="connsiteY97-7426" fmla="*/ 8944 h 10000"/>
              <a:gd name="connsiteX98-7427" fmla="*/ 6770 w 10000"/>
              <a:gd name="connsiteY98-7428" fmla="*/ 8944 h 10000"/>
              <a:gd name="connsiteX99-7429" fmla="*/ 7389 w 10000"/>
              <a:gd name="connsiteY99-7430" fmla="*/ 8944 h 10000"/>
              <a:gd name="connsiteX100-7431" fmla="*/ 7854 w 10000"/>
              <a:gd name="connsiteY100-7432" fmla="*/ 8944 h 10000"/>
              <a:gd name="connsiteX101-7433" fmla="*/ 8162 w 10000"/>
              <a:gd name="connsiteY101-7434" fmla="*/ 8837 h 10000"/>
              <a:gd name="connsiteX102-7435" fmla="*/ 8472 w 10000"/>
              <a:gd name="connsiteY102-7436" fmla="*/ 8730 h 10000"/>
              <a:gd name="connsiteX103-7437" fmla="*/ 8627 w 10000"/>
              <a:gd name="connsiteY103-7438" fmla="*/ 8730 h 10000"/>
              <a:gd name="connsiteX104-7439" fmla="*/ 8781 w 10000"/>
              <a:gd name="connsiteY104-7440" fmla="*/ 8623 h 10000"/>
              <a:gd name="connsiteX0-7441" fmla="*/ 10000 w 10000"/>
              <a:gd name="connsiteY0-7442" fmla="*/ 9465 h 10000"/>
              <a:gd name="connsiteX1-7443" fmla="*/ 9691 w 10000"/>
              <a:gd name="connsiteY1-7444" fmla="*/ 9572 h 10000"/>
              <a:gd name="connsiteX2-7445" fmla="*/ 9226 w 10000"/>
              <a:gd name="connsiteY2-7446" fmla="*/ 9679 h 10000"/>
              <a:gd name="connsiteX3-7447" fmla="*/ 8781 w 10000"/>
              <a:gd name="connsiteY3-7448" fmla="*/ 9786 h 10000"/>
              <a:gd name="connsiteX4-7449" fmla="*/ 8472 w 10000"/>
              <a:gd name="connsiteY4-7450" fmla="*/ 9893 h 10000"/>
              <a:gd name="connsiteX5-7451" fmla="*/ 8007 w 10000"/>
              <a:gd name="connsiteY5-7452" fmla="*/ 10000 h 10000"/>
              <a:gd name="connsiteX6-7453" fmla="*/ 7543 w 10000"/>
              <a:gd name="connsiteY6-7454" fmla="*/ 10000 h 10000"/>
              <a:gd name="connsiteX7-7455" fmla="*/ 7234 w 10000"/>
              <a:gd name="connsiteY7-7456" fmla="*/ 10000 h 10000"/>
              <a:gd name="connsiteX8-7457" fmla="*/ 6924 w 10000"/>
              <a:gd name="connsiteY8-7458" fmla="*/ 10000 h 10000"/>
              <a:gd name="connsiteX9-7459" fmla="*/ 6306 w 10000"/>
              <a:gd name="connsiteY9-7460" fmla="*/ 9893 h 10000"/>
              <a:gd name="connsiteX10-7461" fmla="*/ 5687 w 10000"/>
              <a:gd name="connsiteY10-7462" fmla="*/ 9786 h 10000"/>
              <a:gd name="connsiteX11-7463" fmla="*/ 5223 w 10000"/>
              <a:gd name="connsiteY11-7464" fmla="*/ 9679 h 10000"/>
              <a:gd name="connsiteX12-7465" fmla="*/ 4932 w 10000"/>
              <a:gd name="connsiteY12-7466" fmla="*/ 9572 h 10000"/>
              <a:gd name="connsiteX13-7467" fmla="*/ 4623 w 10000"/>
              <a:gd name="connsiteY13-7468" fmla="*/ 9358 h 10000"/>
              <a:gd name="connsiteX14-7469" fmla="*/ 4313 w 10000"/>
              <a:gd name="connsiteY14-7470" fmla="*/ 9144 h 10000"/>
              <a:gd name="connsiteX15-7471" fmla="*/ 4003 w 10000"/>
              <a:gd name="connsiteY15-7472" fmla="*/ 8944 h 10000"/>
              <a:gd name="connsiteX16-7473" fmla="*/ 3848 w 10000"/>
              <a:gd name="connsiteY16-7474" fmla="*/ 8623 h 10000"/>
              <a:gd name="connsiteX17-7475" fmla="*/ 3694 w 10000"/>
              <a:gd name="connsiteY17-7476" fmla="*/ 8302 h 10000"/>
              <a:gd name="connsiteX18-7477" fmla="*/ 3540 w 10000"/>
              <a:gd name="connsiteY18-7478" fmla="*/ 7981 h 10000"/>
              <a:gd name="connsiteX19-7479" fmla="*/ 3386 w 10000"/>
              <a:gd name="connsiteY19-7480" fmla="*/ 7553 h 10000"/>
              <a:gd name="connsiteX20-7481" fmla="*/ 3230 w 10000"/>
              <a:gd name="connsiteY20-7482" fmla="*/ 7233 h 10000"/>
              <a:gd name="connsiteX21-7483" fmla="*/ 3230 w 10000"/>
              <a:gd name="connsiteY21-7484" fmla="*/ 6805 h 10000"/>
              <a:gd name="connsiteX22-7485" fmla="*/ 3230 w 10000"/>
              <a:gd name="connsiteY22-7486" fmla="*/ 6283 h 10000"/>
              <a:gd name="connsiteX23-7487" fmla="*/ 3230 w 10000"/>
              <a:gd name="connsiteY23-7488" fmla="*/ 5749 h 10000"/>
              <a:gd name="connsiteX24-7489" fmla="*/ 3230 w 10000"/>
              <a:gd name="connsiteY24-7490" fmla="*/ 5321 h 10000"/>
              <a:gd name="connsiteX25-7491" fmla="*/ 3230 w 10000"/>
              <a:gd name="connsiteY25-7492" fmla="*/ 4679 h 10000"/>
              <a:gd name="connsiteX26-7493" fmla="*/ 3386 w 10000"/>
              <a:gd name="connsiteY26-7494" fmla="*/ 4144 h 10000"/>
              <a:gd name="connsiteX27-7495" fmla="*/ 3540 w 10000"/>
              <a:gd name="connsiteY27-7496" fmla="*/ 3516 h 10000"/>
              <a:gd name="connsiteX28-7497" fmla="*/ 3540 w 10000"/>
              <a:gd name="connsiteY28-7498" fmla="*/ 2981 h 10000"/>
              <a:gd name="connsiteX29-7499" fmla="*/ 3694 w 10000"/>
              <a:gd name="connsiteY29-7500" fmla="*/ 2447 h 10000"/>
              <a:gd name="connsiteX30-7501" fmla="*/ 3694 w 10000"/>
              <a:gd name="connsiteY30-7502" fmla="*/ 2019 h 10000"/>
              <a:gd name="connsiteX31-7503" fmla="*/ 3848 w 10000"/>
              <a:gd name="connsiteY31-7504" fmla="*/ 1591 h 10000"/>
              <a:gd name="connsiteX32-7505" fmla="*/ 3848 w 10000"/>
              <a:gd name="connsiteY32-7506" fmla="*/ 1283 h 10000"/>
              <a:gd name="connsiteX33-7507" fmla="*/ 3848 w 10000"/>
              <a:gd name="connsiteY33-7508" fmla="*/ 1176 h 10000"/>
              <a:gd name="connsiteX34-7509" fmla="*/ 3848 w 10000"/>
              <a:gd name="connsiteY34-7510" fmla="*/ 1070 h 10000"/>
              <a:gd name="connsiteX35-7511" fmla="*/ 3848 w 10000"/>
              <a:gd name="connsiteY35-7512" fmla="*/ 963 h 10000"/>
              <a:gd name="connsiteX36-7513" fmla="*/ 3848 w 10000"/>
              <a:gd name="connsiteY36-7514" fmla="*/ 963 h 10000"/>
              <a:gd name="connsiteX37-7515" fmla="*/ 3848 w 10000"/>
              <a:gd name="connsiteY37-7516" fmla="*/ 963 h 10000"/>
              <a:gd name="connsiteX38-7517" fmla="*/ 3694 w 10000"/>
              <a:gd name="connsiteY38-7518" fmla="*/ 963 h 10000"/>
              <a:gd name="connsiteX39-7519" fmla="*/ 3540 w 10000"/>
              <a:gd name="connsiteY39-7520" fmla="*/ 963 h 10000"/>
              <a:gd name="connsiteX40-7521" fmla="*/ 3386 w 10000"/>
              <a:gd name="connsiteY40-7522" fmla="*/ 963 h 10000"/>
              <a:gd name="connsiteX41-7523" fmla="*/ 3230 w 10000"/>
              <a:gd name="connsiteY41-7524" fmla="*/ 963 h 10000"/>
              <a:gd name="connsiteX42-7525" fmla="*/ 2921 w 10000"/>
              <a:gd name="connsiteY42-7526" fmla="*/ 1070 h 10000"/>
              <a:gd name="connsiteX43-7527" fmla="*/ 2766 w 10000"/>
              <a:gd name="connsiteY43-7528" fmla="*/ 1070 h 10000"/>
              <a:gd name="connsiteX44-7529" fmla="*/ 2457 w 10000"/>
              <a:gd name="connsiteY44-7530" fmla="*/ 1176 h 10000"/>
              <a:gd name="connsiteX45-7531" fmla="*/ 1682 w 10000"/>
              <a:gd name="connsiteY45-7532" fmla="*/ 1283 h 10000"/>
              <a:gd name="connsiteX46-7533" fmla="*/ 1084 w 10000"/>
              <a:gd name="connsiteY46-7534" fmla="*/ 1283 h 10000"/>
              <a:gd name="connsiteX47-7535" fmla="*/ 465 w 10000"/>
              <a:gd name="connsiteY47-7536" fmla="*/ 1377 h 10000"/>
              <a:gd name="connsiteX48-7537" fmla="*/ 0 w 10000"/>
              <a:gd name="connsiteY48-7538" fmla="*/ 1377 h 10000"/>
              <a:gd name="connsiteX49-7539" fmla="*/ 0 w 10000"/>
              <a:gd name="connsiteY49-7540" fmla="*/ 963 h 10000"/>
              <a:gd name="connsiteX50-7541" fmla="*/ 465 w 10000"/>
              <a:gd name="connsiteY50-7542" fmla="*/ 963 h 10000"/>
              <a:gd name="connsiteX51-7543" fmla="*/ 1084 w 10000"/>
              <a:gd name="connsiteY51-7544" fmla="*/ 856 h 10000"/>
              <a:gd name="connsiteX52-7545" fmla="*/ 1682 w 10000"/>
              <a:gd name="connsiteY52-7546" fmla="*/ 856 h 10000"/>
              <a:gd name="connsiteX53-7547" fmla="*/ 2302 w 10000"/>
              <a:gd name="connsiteY53-7548" fmla="*/ 749 h 10000"/>
              <a:gd name="connsiteX54-7549" fmla="*/ 2766 w 10000"/>
              <a:gd name="connsiteY54-7550" fmla="*/ 535 h 10000"/>
              <a:gd name="connsiteX55-7551" fmla="*/ 3230 w 10000"/>
              <a:gd name="connsiteY55-7552" fmla="*/ 535 h 10000"/>
              <a:gd name="connsiteX56-7553" fmla="*/ 3540 w 10000"/>
              <a:gd name="connsiteY56-7554" fmla="*/ 428 h 10000"/>
              <a:gd name="connsiteX57-7555" fmla="*/ 3694 w 10000"/>
              <a:gd name="connsiteY57-7556" fmla="*/ 214 h 10000"/>
              <a:gd name="connsiteX58-7557" fmla="*/ 3848 w 10000"/>
              <a:gd name="connsiteY58-7558" fmla="*/ 214 h 10000"/>
              <a:gd name="connsiteX59-7559" fmla="*/ 4003 w 10000"/>
              <a:gd name="connsiteY59-7560" fmla="*/ 107 h 10000"/>
              <a:gd name="connsiteX60-7561" fmla="*/ 4159 w 10000"/>
              <a:gd name="connsiteY60-7562" fmla="*/ 107 h 10000"/>
              <a:gd name="connsiteX61-7563" fmla="*/ 4159 w 10000"/>
              <a:gd name="connsiteY61-7564" fmla="*/ 0 h 10000"/>
              <a:gd name="connsiteX62-7565" fmla="*/ 4313 w 10000"/>
              <a:gd name="connsiteY62-7566" fmla="*/ 107 h 10000"/>
              <a:gd name="connsiteX63-7567" fmla="*/ 4468 w 10000"/>
              <a:gd name="connsiteY63-7568" fmla="*/ 107 h 10000"/>
              <a:gd name="connsiteX64-7569" fmla="*/ 4778 w 10000"/>
              <a:gd name="connsiteY64-7570" fmla="*/ 214 h 10000"/>
              <a:gd name="connsiteX65-7571" fmla="*/ 5087 w 10000"/>
              <a:gd name="connsiteY65-7572" fmla="*/ 428 h 10000"/>
              <a:gd name="connsiteX66-7573" fmla="*/ 5223 w 10000"/>
              <a:gd name="connsiteY66-7574" fmla="*/ 535 h 10000"/>
              <a:gd name="connsiteX67-7575" fmla="*/ 5532 w 10000"/>
              <a:gd name="connsiteY67-7576" fmla="*/ 749 h 10000"/>
              <a:gd name="connsiteX68-7577" fmla="*/ 5532 w 10000"/>
              <a:gd name="connsiteY68-7578" fmla="*/ 856 h 10000"/>
              <a:gd name="connsiteX69-7579" fmla="*/ 5687 w 10000"/>
              <a:gd name="connsiteY69-7580" fmla="*/ 963 h 10000"/>
              <a:gd name="connsiteX70-7581" fmla="*/ 5532 w 10000"/>
              <a:gd name="connsiteY70-7582" fmla="*/ 1070 h 10000"/>
              <a:gd name="connsiteX71-7583" fmla="*/ 5377 w 10000"/>
              <a:gd name="connsiteY71-7584" fmla="*/ 1176 h 10000"/>
              <a:gd name="connsiteX72-7585" fmla="*/ 5223 w 10000"/>
              <a:gd name="connsiteY72-7586" fmla="*/ 1176 h 10000"/>
              <a:gd name="connsiteX73-7587" fmla="*/ 5087 w 10000"/>
              <a:gd name="connsiteY73-7588" fmla="*/ 1283 h 10000"/>
              <a:gd name="connsiteX74-7589" fmla="*/ 4932 w 10000"/>
              <a:gd name="connsiteY74-7590" fmla="*/ 1591 h 10000"/>
              <a:gd name="connsiteX75-7591" fmla="*/ 4778 w 10000"/>
              <a:gd name="connsiteY75-7592" fmla="*/ 1805 h 10000"/>
              <a:gd name="connsiteX76-7593" fmla="*/ 4778 w 10000"/>
              <a:gd name="connsiteY76-7594" fmla="*/ 2126 h 10000"/>
              <a:gd name="connsiteX77-7595" fmla="*/ 4623 w 10000"/>
              <a:gd name="connsiteY77-7596" fmla="*/ 2447 h 10000"/>
              <a:gd name="connsiteX78-7597" fmla="*/ 4468 w 10000"/>
              <a:gd name="connsiteY78-7598" fmla="*/ 2767 h 10000"/>
              <a:gd name="connsiteX79-7599" fmla="*/ 4468 w 10000"/>
              <a:gd name="connsiteY79-7600" fmla="*/ 3302 h 10000"/>
              <a:gd name="connsiteX80-7601" fmla="*/ 4313 w 10000"/>
              <a:gd name="connsiteY80-7602" fmla="*/ 3730 h 10000"/>
              <a:gd name="connsiteX81-7603" fmla="*/ 4159 w 10000"/>
              <a:gd name="connsiteY81-7604" fmla="*/ 4144 h 10000"/>
              <a:gd name="connsiteX82-7605" fmla="*/ 4159 w 10000"/>
              <a:gd name="connsiteY82-7606" fmla="*/ 4572 h 10000"/>
              <a:gd name="connsiteX83-7607" fmla="*/ 4003 w 10000"/>
              <a:gd name="connsiteY83-7608" fmla="*/ 4893 h 10000"/>
              <a:gd name="connsiteX84-7609" fmla="*/ 4003 w 10000"/>
              <a:gd name="connsiteY84-7610" fmla="*/ 5214 h 10000"/>
              <a:gd name="connsiteX85-7611" fmla="*/ 4003 w 10000"/>
              <a:gd name="connsiteY85-7612" fmla="*/ 5535 h 10000"/>
              <a:gd name="connsiteX86-7613" fmla="*/ 4003 w 10000"/>
              <a:gd name="connsiteY86-7614" fmla="*/ 5749 h 10000"/>
              <a:gd name="connsiteX87-7615" fmla="*/ 4003 w 10000"/>
              <a:gd name="connsiteY87-7616" fmla="*/ 5963 h 10000"/>
              <a:gd name="connsiteX88-7617" fmla="*/ 4003 w 10000"/>
              <a:gd name="connsiteY88-7618" fmla="*/ 6698 h 10000"/>
              <a:gd name="connsiteX89-7619" fmla="*/ 4159 w 10000"/>
              <a:gd name="connsiteY89-7620" fmla="*/ 7126 h 10000"/>
              <a:gd name="connsiteX90-7621" fmla="*/ 4159 w 10000"/>
              <a:gd name="connsiteY90-7622" fmla="*/ 7447 h 10000"/>
              <a:gd name="connsiteX91-7623" fmla="*/ 4313 w 10000"/>
              <a:gd name="connsiteY91-7624" fmla="*/ 7874 h 10000"/>
              <a:gd name="connsiteX92-7625" fmla="*/ 4623 w 10000"/>
              <a:gd name="connsiteY92-7626" fmla="*/ 8088 h 10000"/>
              <a:gd name="connsiteX93-7627" fmla="*/ 4778 w 10000"/>
              <a:gd name="connsiteY93-7628" fmla="*/ 8409 h 10000"/>
              <a:gd name="connsiteX94-7629" fmla="*/ 5087 w 10000"/>
              <a:gd name="connsiteY94-7630" fmla="*/ 8623 h 10000"/>
              <a:gd name="connsiteX95-7631" fmla="*/ 5377 w 10000"/>
              <a:gd name="connsiteY95-7632" fmla="*/ 8730 h 10000"/>
              <a:gd name="connsiteX96-7633" fmla="*/ 5687 w 10000"/>
              <a:gd name="connsiteY96-7634" fmla="*/ 8837 h 10000"/>
              <a:gd name="connsiteX97-7635" fmla="*/ 6151 w 10000"/>
              <a:gd name="connsiteY97-7636" fmla="*/ 8944 h 10000"/>
              <a:gd name="connsiteX98-7637" fmla="*/ 6770 w 10000"/>
              <a:gd name="connsiteY98-7638" fmla="*/ 8944 h 10000"/>
              <a:gd name="connsiteX99-7639" fmla="*/ 7389 w 10000"/>
              <a:gd name="connsiteY99-7640" fmla="*/ 8944 h 10000"/>
              <a:gd name="connsiteX100-7641" fmla="*/ 7854 w 10000"/>
              <a:gd name="connsiteY100-7642" fmla="*/ 8944 h 10000"/>
              <a:gd name="connsiteX101-7643" fmla="*/ 8162 w 10000"/>
              <a:gd name="connsiteY101-7644" fmla="*/ 8837 h 10000"/>
              <a:gd name="connsiteX102-7645" fmla="*/ 8472 w 10000"/>
              <a:gd name="connsiteY102-7646" fmla="*/ 8730 h 10000"/>
              <a:gd name="connsiteX103-7647" fmla="*/ 8781 w 10000"/>
              <a:gd name="connsiteY103-7648" fmla="*/ 8623 h 10000"/>
              <a:gd name="connsiteX0-7649" fmla="*/ 10000 w 10000"/>
              <a:gd name="connsiteY0-7650" fmla="*/ 9465 h 10000"/>
              <a:gd name="connsiteX1-7651" fmla="*/ 9691 w 10000"/>
              <a:gd name="connsiteY1-7652" fmla="*/ 9572 h 10000"/>
              <a:gd name="connsiteX2-7653" fmla="*/ 9226 w 10000"/>
              <a:gd name="connsiteY2-7654" fmla="*/ 9679 h 10000"/>
              <a:gd name="connsiteX3-7655" fmla="*/ 8781 w 10000"/>
              <a:gd name="connsiteY3-7656" fmla="*/ 9786 h 10000"/>
              <a:gd name="connsiteX4-7657" fmla="*/ 8472 w 10000"/>
              <a:gd name="connsiteY4-7658" fmla="*/ 9893 h 10000"/>
              <a:gd name="connsiteX5-7659" fmla="*/ 8007 w 10000"/>
              <a:gd name="connsiteY5-7660" fmla="*/ 10000 h 10000"/>
              <a:gd name="connsiteX6-7661" fmla="*/ 7543 w 10000"/>
              <a:gd name="connsiteY6-7662" fmla="*/ 10000 h 10000"/>
              <a:gd name="connsiteX7-7663" fmla="*/ 7234 w 10000"/>
              <a:gd name="connsiteY7-7664" fmla="*/ 10000 h 10000"/>
              <a:gd name="connsiteX8-7665" fmla="*/ 6924 w 10000"/>
              <a:gd name="connsiteY8-7666" fmla="*/ 10000 h 10000"/>
              <a:gd name="connsiteX9-7667" fmla="*/ 6306 w 10000"/>
              <a:gd name="connsiteY9-7668" fmla="*/ 9893 h 10000"/>
              <a:gd name="connsiteX10-7669" fmla="*/ 5687 w 10000"/>
              <a:gd name="connsiteY10-7670" fmla="*/ 9786 h 10000"/>
              <a:gd name="connsiteX11-7671" fmla="*/ 5223 w 10000"/>
              <a:gd name="connsiteY11-7672" fmla="*/ 9679 h 10000"/>
              <a:gd name="connsiteX12-7673" fmla="*/ 4932 w 10000"/>
              <a:gd name="connsiteY12-7674" fmla="*/ 9572 h 10000"/>
              <a:gd name="connsiteX13-7675" fmla="*/ 4623 w 10000"/>
              <a:gd name="connsiteY13-7676" fmla="*/ 9358 h 10000"/>
              <a:gd name="connsiteX14-7677" fmla="*/ 4313 w 10000"/>
              <a:gd name="connsiteY14-7678" fmla="*/ 9144 h 10000"/>
              <a:gd name="connsiteX15-7679" fmla="*/ 4003 w 10000"/>
              <a:gd name="connsiteY15-7680" fmla="*/ 8944 h 10000"/>
              <a:gd name="connsiteX16-7681" fmla="*/ 3848 w 10000"/>
              <a:gd name="connsiteY16-7682" fmla="*/ 8623 h 10000"/>
              <a:gd name="connsiteX17-7683" fmla="*/ 3694 w 10000"/>
              <a:gd name="connsiteY17-7684" fmla="*/ 8302 h 10000"/>
              <a:gd name="connsiteX18-7685" fmla="*/ 3540 w 10000"/>
              <a:gd name="connsiteY18-7686" fmla="*/ 7981 h 10000"/>
              <a:gd name="connsiteX19-7687" fmla="*/ 3386 w 10000"/>
              <a:gd name="connsiteY19-7688" fmla="*/ 7553 h 10000"/>
              <a:gd name="connsiteX20-7689" fmla="*/ 3230 w 10000"/>
              <a:gd name="connsiteY20-7690" fmla="*/ 7233 h 10000"/>
              <a:gd name="connsiteX21-7691" fmla="*/ 3230 w 10000"/>
              <a:gd name="connsiteY21-7692" fmla="*/ 6805 h 10000"/>
              <a:gd name="connsiteX22-7693" fmla="*/ 3230 w 10000"/>
              <a:gd name="connsiteY22-7694" fmla="*/ 6283 h 10000"/>
              <a:gd name="connsiteX23-7695" fmla="*/ 3230 w 10000"/>
              <a:gd name="connsiteY23-7696" fmla="*/ 5749 h 10000"/>
              <a:gd name="connsiteX24-7697" fmla="*/ 3230 w 10000"/>
              <a:gd name="connsiteY24-7698" fmla="*/ 5321 h 10000"/>
              <a:gd name="connsiteX25-7699" fmla="*/ 3230 w 10000"/>
              <a:gd name="connsiteY25-7700" fmla="*/ 4679 h 10000"/>
              <a:gd name="connsiteX26-7701" fmla="*/ 3386 w 10000"/>
              <a:gd name="connsiteY26-7702" fmla="*/ 4144 h 10000"/>
              <a:gd name="connsiteX27-7703" fmla="*/ 3540 w 10000"/>
              <a:gd name="connsiteY27-7704" fmla="*/ 3516 h 10000"/>
              <a:gd name="connsiteX28-7705" fmla="*/ 3540 w 10000"/>
              <a:gd name="connsiteY28-7706" fmla="*/ 2981 h 10000"/>
              <a:gd name="connsiteX29-7707" fmla="*/ 3694 w 10000"/>
              <a:gd name="connsiteY29-7708" fmla="*/ 2447 h 10000"/>
              <a:gd name="connsiteX30-7709" fmla="*/ 3694 w 10000"/>
              <a:gd name="connsiteY30-7710" fmla="*/ 2019 h 10000"/>
              <a:gd name="connsiteX31-7711" fmla="*/ 3848 w 10000"/>
              <a:gd name="connsiteY31-7712" fmla="*/ 1591 h 10000"/>
              <a:gd name="connsiteX32-7713" fmla="*/ 3848 w 10000"/>
              <a:gd name="connsiteY32-7714" fmla="*/ 1283 h 10000"/>
              <a:gd name="connsiteX33-7715" fmla="*/ 3848 w 10000"/>
              <a:gd name="connsiteY33-7716" fmla="*/ 1176 h 10000"/>
              <a:gd name="connsiteX34-7717" fmla="*/ 3848 w 10000"/>
              <a:gd name="connsiteY34-7718" fmla="*/ 1070 h 10000"/>
              <a:gd name="connsiteX35-7719" fmla="*/ 3848 w 10000"/>
              <a:gd name="connsiteY35-7720" fmla="*/ 963 h 10000"/>
              <a:gd name="connsiteX36-7721" fmla="*/ 3848 w 10000"/>
              <a:gd name="connsiteY36-7722" fmla="*/ 963 h 10000"/>
              <a:gd name="connsiteX37-7723" fmla="*/ 3848 w 10000"/>
              <a:gd name="connsiteY37-7724" fmla="*/ 963 h 10000"/>
              <a:gd name="connsiteX38-7725" fmla="*/ 3694 w 10000"/>
              <a:gd name="connsiteY38-7726" fmla="*/ 963 h 10000"/>
              <a:gd name="connsiteX39-7727" fmla="*/ 3540 w 10000"/>
              <a:gd name="connsiteY39-7728" fmla="*/ 963 h 10000"/>
              <a:gd name="connsiteX40-7729" fmla="*/ 3386 w 10000"/>
              <a:gd name="connsiteY40-7730" fmla="*/ 963 h 10000"/>
              <a:gd name="connsiteX41-7731" fmla="*/ 3230 w 10000"/>
              <a:gd name="connsiteY41-7732" fmla="*/ 963 h 10000"/>
              <a:gd name="connsiteX42-7733" fmla="*/ 2921 w 10000"/>
              <a:gd name="connsiteY42-7734" fmla="*/ 1070 h 10000"/>
              <a:gd name="connsiteX43-7735" fmla="*/ 2766 w 10000"/>
              <a:gd name="connsiteY43-7736" fmla="*/ 1070 h 10000"/>
              <a:gd name="connsiteX44-7737" fmla="*/ 2457 w 10000"/>
              <a:gd name="connsiteY44-7738" fmla="*/ 1176 h 10000"/>
              <a:gd name="connsiteX45-7739" fmla="*/ 1682 w 10000"/>
              <a:gd name="connsiteY45-7740" fmla="*/ 1283 h 10000"/>
              <a:gd name="connsiteX46-7741" fmla="*/ 1084 w 10000"/>
              <a:gd name="connsiteY46-7742" fmla="*/ 1283 h 10000"/>
              <a:gd name="connsiteX47-7743" fmla="*/ 465 w 10000"/>
              <a:gd name="connsiteY47-7744" fmla="*/ 1377 h 10000"/>
              <a:gd name="connsiteX48-7745" fmla="*/ 0 w 10000"/>
              <a:gd name="connsiteY48-7746" fmla="*/ 1377 h 10000"/>
              <a:gd name="connsiteX49-7747" fmla="*/ 0 w 10000"/>
              <a:gd name="connsiteY49-7748" fmla="*/ 963 h 10000"/>
              <a:gd name="connsiteX50-7749" fmla="*/ 465 w 10000"/>
              <a:gd name="connsiteY50-7750" fmla="*/ 963 h 10000"/>
              <a:gd name="connsiteX51-7751" fmla="*/ 1084 w 10000"/>
              <a:gd name="connsiteY51-7752" fmla="*/ 856 h 10000"/>
              <a:gd name="connsiteX52-7753" fmla="*/ 1682 w 10000"/>
              <a:gd name="connsiteY52-7754" fmla="*/ 856 h 10000"/>
              <a:gd name="connsiteX53-7755" fmla="*/ 2302 w 10000"/>
              <a:gd name="connsiteY53-7756" fmla="*/ 749 h 10000"/>
              <a:gd name="connsiteX54-7757" fmla="*/ 2766 w 10000"/>
              <a:gd name="connsiteY54-7758" fmla="*/ 535 h 10000"/>
              <a:gd name="connsiteX55-7759" fmla="*/ 3230 w 10000"/>
              <a:gd name="connsiteY55-7760" fmla="*/ 535 h 10000"/>
              <a:gd name="connsiteX56-7761" fmla="*/ 3540 w 10000"/>
              <a:gd name="connsiteY56-7762" fmla="*/ 428 h 10000"/>
              <a:gd name="connsiteX57-7763" fmla="*/ 3694 w 10000"/>
              <a:gd name="connsiteY57-7764" fmla="*/ 214 h 10000"/>
              <a:gd name="connsiteX58-7765" fmla="*/ 3848 w 10000"/>
              <a:gd name="connsiteY58-7766" fmla="*/ 214 h 10000"/>
              <a:gd name="connsiteX59-7767" fmla="*/ 4003 w 10000"/>
              <a:gd name="connsiteY59-7768" fmla="*/ 107 h 10000"/>
              <a:gd name="connsiteX60-7769" fmla="*/ 4159 w 10000"/>
              <a:gd name="connsiteY60-7770" fmla="*/ 107 h 10000"/>
              <a:gd name="connsiteX61-7771" fmla="*/ 4159 w 10000"/>
              <a:gd name="connsiteY61-7772" fmla="*/ 0 h 10000"/>
              <a:gd name="connsiteX62-7773" fmla="*/ 4313 w 10000"/>
              <a:gd name="connsiteY62-7774" fmla="*/ 107 h 10000"/>
              <a:gd name="connsiteX63-7775" fmla="*/ 4468 w 10000"/>
              <a:gd name="connsiteY63-7776" fmla="*/ 107 h 10000"/>
              <a:gd name="connsiteX64-7777" fmla="*/ 4778 w 10000"/>
              <a:gd name="connsiteY64-7778" fmla="*/ 214 h 10000"/>
              <a:gd name="connsiteX65-7779" fmla="*/ 5087 w 10000"/>
              <a:gd name="connsiteY65-7780" fmla="*/ 428 h 10000"/>
              <a:gd name="connsiteX66-7781" fmla="*/ 5223 w 10000"/>
              <a:gd name="connsiteY66-7782" fmla="*/ 535 h 10000"/>
              <a:gd name="connsiteX67-7783" fmla="*/ 5532 w 10000"/>
              <a:gd name="connsiteY67-7784" fmla="*/ 749 h 10000"/>
              <a:gd name="connsiteX68-7785" fmla="*/ 5532 w 10000"/>
              <a:gd name="connsiteY68-7786" fmla="*/ 856 h 10000"/>
              <a:gd name="connsiteX69-7787" fmla="*/ 5687 w 10000"/>
              <a:gd name="connsiteY69-7788" fmla="*/ 963 h 10000"/>
              <a:gd name="connsiteX70-7789" fmla="*/ 5532 w 10000"/>
              <a:gd name="connsiteY70-7790" fmla="*/ 1070 h 10000"/>
              <a:gd name="connsiteX71-7791" fmla="*/ 5377 w 10000"/>
              <a:gd name="connsiteY71-7792" fmla="*/ 1176 h 10000"/>
              <a:gd name="connsiteX72-7793" fmla="*/ 5223 w 10000"/>
              <a:gd name="connsiteY72-7794" fmla="*/ 1176 h 10000"/>
              <a:gd name="connsiteX73-7795" fmla="*/ 5087 w 10000"/>
              <a:gd name="connsiteY73-7796" fmla="*/ 1283 h 10000"/>
              <a:gd name="connsiteX74-7797" fmla="*/ 4932 w 10000"/>
              <a:gd name="connsiteY74-7798" fmla="*/ 1591 h 10000"/>
              <a:gd name="connsiteX75-7799" fmla="*/ 4778 w 10000"/>
              <a:gd name="connsiteY75-7800" fmla="*/ 1805 h 10000"/>
              <a:gd name="connsiteX76-7801" fmla="*/ 4778 w 10000"/>
              <a:gd name="connsiteY76-7802" fmla="*/ 2126 h 10000"/>
              <a:gd name="connsiteX77-7803" fmla="*/ 4623 w 10000"/>
              <a:gd name="connsiteY77-7804" fmla="*/ 2447 h 10000"/>
              <a:gd name="connsiteX78-7805" fmla="*/ 4468 w 10000"/>
              <a:gd name="connsiteY78-7806" fmla="*/ 2767 h 10000"/>
              <a:gd name="connsiteX79-7807" fmla="*/ 4468 w 10000"/>
              <a:gd name="connsiteY79-7808" fmla="*/ 3302 h 10000"/>
              <a:gd name="connsiteX80-7809" fmla="*/ 4313 w 10000"/>
              <a:gd name="connsiteY80-7810" fmla="*/ 3730 h 10000"/>
              <a:gd name="connsiteX81-7811" fmla="*/ 4159 w 10000"/>
              <a:gd name="connsiteY81-7812" fmla="*/ 4144 h 10000"/>
              <a:gd name="connsiteX82-7813" fmla="*/ 4159 w 10000"/>
              <a:gd name="connsiteY82-7814" fmla="*/ 4572 h 10000"/>
              <a:gd name="connsiteX83-7815" fmla="*/ 4003 w 10000"/>
              <a:gd name="connsiteY83-7816" fmla="*/ 4893 h 10000"/>
              <a:gd name="connsiteX84-7817" fmla="*/ 4003 w 10000"/>
              <a:gd name="connsiteY84-7818" fmla="*/ 5214 h 10000"/>
              <a:gd name="connsiteX85-7819" fmla="*/ 4003 w 10000"/>
              <a:gd name="connsiteY85-7820" fmla="*/ 5535 h 10000"/>
              <a:gd name="connsiteX86-7821" fmla="*/ 4003 w 10000"/>
              <a:gd name="connsiteY86-7822" fmla="*/ 5749 h 10000"/>
              <a:gd name="connsiteX87-7823" fmla="*/ 4003 w 10000"/>
              <a:gd name="connsiteY87-7824" fmla="*/ 5963 h 10000"/>
              <a:gd name="connsiteX88-7825" fmla="*/ 4003 w 10000"/>
              <a:gd name="connsiteY88-7826" fmla="*/ 6698 h 10000"/>
              <a:gd name="connsiteX89-7827" fmla="*/ 4159 w 10000"/>
              <a:gd name="connsiteY89-7828" fmla="*/ 7126 h 10000"/>
              <a:gd name="connsiteX90-7829" fmla="*/ 4159 w 10000"/>
              <a:gd name="connsiteY90-7830" fmla="*/ 7447 h 10000"/>
              <a:gd name="connsiteX91-7831" fmla="*/ 4313 w 10000"/>
              <a:gd name="connsiteY91-7832" fmla="*/ 7874 h 10000"/>
              <a:gd name="connsiteX92-7833" fmla="*/ 4623 w 10000"/>
              <a:gd name="connsiteY92-7834" fmla="*/ 8088 h 10000"/>
              <a:gd name="connsiteX93-7835" fmla="*/ 4778 w 10000"/>
              <a:gd name="connsiteY93-7836" fmla="*/ 8409 h 10000"/>
              <a:gd name="connsiteX94-7837" fmla="*/ 5087 w 10000"/>
              <a:gd name="connsiteY94-7838" fmla="*/ 8623 h 10000"/>
              <a:gd name="connsiteX95-7839" fmla="*/ 5377 w 10000"/>
              <a:gd name="connsiteY95-7840" fmla="*/ 8730 h 10000"/>
              <a:gd name="connsiteX96-7841" fmla="*/ 5687 w 10000"/>
              <a:gd name="connsiteY96-7842" fmla="*/ 8837 h 10000"/>
              <a:gd name="connsiteX97-7843" fmla="*/ 6151 w 10000"/>
              <a:gd name="connsiteY97-7844" fmla="*/ 8944 h 10000"/>
              <a:gd name="connsiteX98-7845" fmla="*/ 6770 w 10000"/>
              <a:gd name="connsiteY98-7846" fmla="*/ 8944 h 10000"/>
              <a:gd name="connsiteX99-7847" fmla="*/ 7389 w 10000"/>
              <a:gd name="connsiteY99-7848" fmla="*/ 8944 h 10000"/>
              <a:gd name="connsiteX100-7849" fmla="*/ 7854 w 10000"/>
              <a:gd name="connsiteY100-7850" fmla="*/ 8944 h 10000"/>
              <a:gd name="connsiteX101-7851" fmla="*/ 8162 w 10000"/>
              <a:gd name="connsiteY101-7852" fmla="*/ 8837 h 10000"/>
              <a:gd name="connsiteX102-7853" fmla="*/ 8472 w 10000"/>
              <a:gd name="connsiteY102-7854" fmla="*/ 8730 h 10000"/>
              <a:gd name="connsiteX0-7855" fmla="*/ 10000 w 10000"/>
              <a:gd name="connsiteY0-7856" fmla="*/ 9465 h 10000"/>
              <a:gd name="connsiteX1-7857" fmla="*/ 9691 w 10000"/>
              <a:gd name="connsiteY1-7858" fmla="*/ 9572 h 10000"/>
              <a:gd name="connsiteX2-7859" fmla="*/ 9226 w 10000"/>
              <a:gd name="connsiteY2-7860" fmla="*/ 9679 h 10000"/>
              <a:gd name="connsiteX3-7861" fmla="*/ 8781 w 10000"/>
              <a:gd name="connsiteY3-7862" fmla="*/ 9786 h 10000"/>
              <a:gd name="connsiteX4-7863" fmla="*/ 8472 w 10000"/>
              <a:gd name="connsiteY4-7864" fmla="*/ 9893 h 10000"/>
              <a:gd name="connsiteX5-7865" fmla="*/ 8007 w 10000"/>
              <a:gd name="connsiteY5-7866" fmla="*/ 10000 h 10000"/>
              <a:gd name="connsiteX6-7867" fmla="*/ 7543 w 10000"/>
              <a:gd name="connsiteY6-7868" fmla="*/ 10000 h 10000"/>
              <a:gd name="connsiteX7-7869" fmla="*/ 7234 w 10000"/>
              <a:gd name="connsiteY7-7870" fmla="*/ 10000 h 10000"/>
              <a:gd name="connsiteX8-7871" fmla="*/ 6924 w 10000"/>
              <a:gd name="connsiteY8-7872" fmla="*/ 10000 h 10000"/>
              <a:gd name="connsiteX9-7873" fmla="*/ 6306 w 10000"/>
              <a:gd name="connsiteY9-7874" fmla="*/ 9893 h 10000"/>
              <a:gd name="connsiteX10-7875" fmla="*/ 5687 w 10000"/>
              <a:gd name="connsiteY10-7876" fmla="*/ 9786 h 10000"/>
              <a:gd name="connsiteX11-7877" fmla="*/ 5223 w 10000"/>
              <a:gd name="connsiteY11-7878" fmla="*/ 9679 h 10000"/>
              <a:gd name="connsiteX12-7879" fmla="*/ 4932 w 10000"/>
              <a:gd name="connsiteY12-7880" fmla="*/ 9572 h 10000"/>
              <a:gd name="connsiteX13-7881" fmla="*/ 4623 w 10000"/>
              <a:gd name="connsiteY13-7882" fmla="*/ 9358 h 10000"/>
              <a:gd name="connsiteX14-7883" fmla="*/ 4313 w 10000"/>
              <a:gd name="connsiteY14-7884" fmla="*/ 9144 h 10000"/>
              <a:gd name="connsiteX15-7885" fmla="*/ 4003 w 10000"/>
              <a:gd name="connsiteY15-7886" fmla="*/ 8944 h 10000"/>
              <a:gd name="connsiteX16-7887" fmla="*/ 3848 w 10000"/>
              <a:gd name="connsiteY16-7888" fmla="*/ 8623 h 10000"/>
              <a:gd name="connsiteX17-7889" fmla="*/ 3694 w 10000"/>
              <a:gd name="connsiteY17-7890" fmla="*/ 8302 h 10000"/>
              <a:gd name="connsiteX18-7891" fmla="*/ 3540 w 10000"/>
              <a:gd name="connsiteY18-7892" fmla="*/ 7981 h 10000"/>
              <a:gd name="connsiteX19-7893" fmla="*/ 3386 w 10000"/>
              <a:gd name="connsiteY19-7894" fmla="*/ 7553 h 10000"/>
              <a:gd name="connsiteX20-7895" fmla="*/ 3230 w 10000"/>
              <a:gd name="connsiteY20-7896" fmla="*/ 7233 h 10000"/>
              <a:gd name="connsiteX21-7897" fmla="*/ 3230 w 10000"/>
              <a:gd name="connsiteY21-7898" fmla="*/ 6805 h 10000"/>
              <a:gd name="connsiteX22-7899" fmla="*/ 3230 w 10000"/>
              <a:gd name="connsiteY22-7900" fmla="*/ 6283 h 10000"/>
              <a:gd name="connsiteX23-7901" fmla="*/ 3230 w 10000"/>
              <a:gd name="connsiteY23-7902" fmla="*/ 5749 h 10000"/>
              <a:gd name="connsiteX24-7903" fmla="*/ 3230 w 10000"/>
              <a:gd name="connsiteY24-7904" fmla="*/ 5321 h 10000"/>
              <a:gd name="connsiteX25-7905" fmla="*/ 3230 w 10000"/>
              <a:gd name="connsiteY25-7906" fmla="*/ 4679 h 10000"/>
              <a:gd name="connsiteX26-7907" fmla="*/ 3386 w 10000"/>
              <a:gd name="connsiteY26-7908" fmla="*/ 4144 h 10000"/>
              <a:gd name="connsiteX27-7909" fmla="*/ 3540 w 10000"/>
              <a:gd name="connsiteY27-7910" fmla="*/ 3516 h 10000"/>
              <a:gd name="connsiteX28-7911" fmla="*/ 3540 w 10000"/>
              <a:gd name="connsiteY28-7912" fmla="*/ 2981 h 10000"/>
              <a:gd name="connsiteX29-7913" fmla="*/ 3694 w 10000"/>
              <a:gd name="connsiteY29-7914" fmla="*/ 2447 h 10000"/>
              <a:gd name="connsiteX30-7915" fmla="*/ 3694 w 10000"/>
              <a:gd name="connsiteY30-7916" fmla="*/ 2019 h 10000"/>
              <a:gd name="connsiteX31-7917" fmla="*/ 3848 w 10000"/>
              <a:gd name="connsiteY31-7918" fmla="*/ 1591 h 10000"/>
              <a:gd name="connsiteX32-7919" fmla="*/ 3848 w 10000"/>
              <a:gd name="connsiteY32-7920" fmla="*/ 1283 h 10000"/>
              <a:gd name="connsiteX33-7921" fmla="*/ 3848 w 10000"/>
              <a:gd name="connsiteY33-7922" fmla="*/ 1176 h 10000"/>
              <a:gd name="connsiteX34-7923" fmla="*/ 3848 w 10000"/>
              <a:gd name="connsiteY34-7924" fmla="*/ 1070 h 10000"/>
              <a:gd name="connsiteX35-7925" fmla="*/ 3848 w 10000"/>
              <a:gd name="connsiteY35-7926" fmla="*/ 963 h 10000"/>
              <a:gd name="connsiteX36-7927" fmla="*/ 3848 w 10000"/>
              <a:gd name="connsiteY36-7928" fmla="*/ 963 h 10000"/>
              <a:gd name="connsiteX37-7929" fmla="*/ 3848 w 10000"/>
              <a:gd name="connsiteY37-7930" fmla="*/ 963 h 10000"/>
              <a:gd name="connsiteX38-7931" fmla="*/ 3694 w 10000"/>
              <a:gd name="connsiteY38-7932" fmla="*/ 963 h 10000"/>
              <a:gd name="connsiteX39-7933" fmla="*/ 3540 w 10000"/>
              <a:gd name="connsiteY39-7934" fmla="*/ 963 h 10000"/>
              <a:gd name="connsiteX40-7935" fmla="*/ 3386 w 10000"/>
              <a:gd name="connsiteY40-7936" fmla="*/ 963 h 10000"/>
              <a:gd name="connsiteX41-7937" fmla="*/ 3230 w 10000"/>
              <a:gd name="connsiteY41-7938" fmla="*/ 963 h 10000"/>
              <a:gd name="connsiteX42-7939" fmla="*/ 2921 w 10000"/>
              <a:gd name="connsiteY42-7940" fmla="*/ 1070 h 10000"/>
              <a:gd name="connsiteX43-7941" fmla="*/ 2766 w 10000"/>
              <a:gd name="connsiteY43-7942" fmla="*/ 1070 h 10000"/>
              <a:gd name="connsiteX44-7943" fmla="*/ 2457 w 10000"/>
              <a:gd name="connsiteY44-7944" fmla="*/ 1176 h 10000"/>
              <a:gd name="connsiteX45-7945" fmla="*/ 1682 w 10000"/>
              <a:gd name="connsiteY45-7946" fmla="*/ 1283 h 10000"/>
              <a:gd name="connsiteX46-7947" fmla="*/ 1084 w 10000"/>
              <a:gd name="connsiteY46-7948" fmla="*/ 1283 h 10000"/>
              <a:gd name="connsiteX47-7949" fmla="*/ 465 w 10000"/>
              <a:gd name="connsiteY47-7950" fmla="*/ 1377 h 10000"/>
              <a:gd name="connsiteX48-7951" fmla="*/ 0 w 10000"/>
              <a:gd name="connsiteY48-7952" fmla="*/ 1377 h 10000"/>
              <a:gd name="connsiteX49-7953" fmla="*/ 0 w 10000"/>
              <a:gd name="connsiteY49-7954" fmla="*/ 963 h 10000"/>
              <a:gd name="connsiteX50-7955" fmla="*/ 465 w 10000"/>
              <a:gd name="connsiteY50-7956" fmla="*/ 963 h 10000"/>
              <a:gd name="connsiteX51-7957" fmla="*/ 1084 w 10000"/>
              <a:gd name="connsiteY51-7958" fmla="*/ 856 h 10000"/>
              <a:gd name="connsiteX52-7959" fmla="*/ 1682 w 10000"/>
              <a:gd name="connsiteY52-7960" fmla="*/ 856 h 10000"/>
              <a:gd name="connsiteX53-7961" fmla="*/ 2302 w 10000"/>
              <a:gd name="connsiteY53-7962" fmla="*/ 749 h 10000"/>
              <a:gd name="connsiteX54-7963" fmla="*/ 2766 w 10000"/>
              <a:gd name="connsiteY54-7964" fmla="*/ 535 h 10000"/>
              <a:gd name="connsiteX55-7965" fmla="*/ 3230 w 10000"/>
              <a:gd name="connsiteY55-7966" fmla="*/ 535 h 10000"/>
              <a:gd name="connsiteX56-7967" fmla="*/ 3540 w 10000"/>
              <a:gd name="connsiteY56-7968" fmla="*/ 428 h 10000"/>
              <a:gd name="connsiteX57-7969" fmla="*/ 3694 w 10000"/>
              <a:gd name="connsiteY57-7970" fmla="*/ 214 h 10000"/>
              <a:gd name="connsiteX58-7971" fmla="*/ 3848 w 10000"/>
              <a:gd name="connsiteY58-7972" fmla="*/ 214 h 10000"/>
              <a:gd name="connsiteX59-7973" fmla="*/ 4003 w 10000"/>
              <a:gd name="connsiteY59-7974" fmla="*/ 107 h 10000"/>
              <a:gd name="connsiteX60-7975" fmla="*/ 4159 w 10000"/>
              <a:gd name="connsiteY60-7976" fmla="*/ 107 h 10000"/>
              <a:gd name="connsiteX61-7977" fmla="*/ 4159 w 10000"/>
              <a:gd name="connsiteY61-7978" fmla="*/ 0 h 10000"/>
              <a:gd name="connsiteX62-7979" fmla="*/ 4313 w 10000"/>
              <a:gd name="connsiteY62-7980" fmla="*/ 107 h 10000"/>
              <a:gd name="connsiteX63-7981" fmla="*/ 4468 w 10000"/>
              <a:gd name="connsiteY63-7982" fmla="*/ 107 h 10000"/>
              <a:gd name="connsiteX64-7983" fmla="*/ 4778 w 10000"/>
              <a:gd name="connsiteY64-7984" fmla="*/ 214 h 10000"/>
              <a:gd name="connsiteX65-7985" fmla="*/ 5087 w 10000"/>
              <a:gd name="connsiteY65-7986" fmla="*/ 428 h 10000"/>
              <a:gd name="connsiteX66-7987" fmla="*/ 5223 w 10000"/>
              <a:gd name="connsiteY66-7988" fmla="*/ 535 h 10000"/>
              <a:gd name="connsiteX67-7989" fmla="*/ 5532 w 10000"/>
              <a:gd name="connsiteY67-7990" fmla="*/ 749 h 10000"/>
              <a:gd name="connsiteX68-7991" fmla="*/ 5532 w 10000"/>
              <a:gd name="connsiteY68-7992" fmla="*/ 856 h 10000"/>
              <a:gd name="connsiteX69-7993" fmla="*/ 5687 w 10000"/>
              <a:gd name="connsiteY69-7994" fmla="*/ 963 h 10000"/>
              <a:gd name="connsiteX70-7995" fmla="*/ 5532 w 10000"/>
              <a:gd name="connsiteY70-7996" fmla="*/ 1070 h 10000"/>
              <a:gd name="connsiteX71-7997" fmla="*/ 5377 w 10000"/>
              <a:gd name="connsiteY71-7998" fmla="*/ 1176 h 10000"/>
              <a:gd name="connsiteX72-7999" fmla="*/ 5223 w 10000"/>
              <a:gd name="connsiteY72-8000" fmla="*/ 1176 h 10000"/>
              <a:gd name="connsiteX73-8001" fmla="*/ 5087 w 10000"/>
              <a:gd name="connsiteY73-8002" fmla="*/ 1283 h 10000"/>
              <a:gd name="connsiteX74-8003" fmla="*/ 4932 w 10000"/>
              <a:gd name="connsiteY74-8004" fmla="*/ 1591 h 10000"/>
              <a:gd name="connsiteX75-8005" fmla="*/ 4778 w 10000"/>
              <a:gd name="connsiteY75-8006" fmla="*/ 1805 h 10000"/>
              <a:gd name="connsiteX76-8007" fmla="*/ 4778 w 10000"/>
              <a:gd name="connsiteY76-8008" fmla="*/ 2126 h 10000"/>
              <a:gd name="connsiteX77-8009" fmla="*/ 4623 w 10000"/>
              <a:gd name="connsiteY77-8010" fmla="*/ 2447 h 10000"/>
              <a:gd name="connsiteX78-8011" fmla="*/ 4468 w 10000"/>
              <a:gd name="connsiteY78-8012" fmla="*/ 2767 h 10000"/>
              <a:gd name="connsiteX79-8013" fmla="*/ 4468 w 10000"/>
              <a:gd name="connsiteY79-8014" fmla="*/ 3302 h 10000"/>
              <a:gd name="connsiteX80-8015" fmla="*/ 4313 w 10000"/>
              <a:gd name="connsiteY80-8016" fmla="*/ 3730 h 10000"/>
              <a:gd name="connsiteX81-8017" fmla="*/ 4159 w 10000"/>
              <a:gd name="connsiteY81-8018" fmla="*/ 4144 h 10000"/>
              <a:gd name="connsiteX82-8019" fmla="*/ 4159 w 10000"/>
              <a:gd name="connsiteY82-8020" fmla="*/ 4572 h 10000"/>
              <a:gd name="connsiteX83-8021" fmla="*/ 4003 w 10000"/>
              <a:gd name="connsiteY83-8022" fmla="*/ 4893 h 10000"/>
              <a:gd name="connsiteX84-8023" fmla="*/ 4003 w 10000"/>
              <a:gd name="connsiteY84-8024" fmla="*/ 5214 h 10000"/>
              <a:gd name="connsiteX85-8025" fmla="*/ 4003 w 10000"/>
              <a:gd name="connsiteY85-8026" fmla="*/ 5535 h 10000"/>
              <a:gd name="connsiteX86-8027" fmla="*/ 4003 w 10000"/>
              <a:gd name="connsiteY86-8028" fmla="*/ 5749 h 10000"/>
              <a:gd name="connsiteX87-8029" fmla="*/ 4003 w 10000"/>
              <a:gd name="connsiteY87-8030" fmla="*/ 5963 h 10000"/>
              <a:gd name="connsiteX88-8031" fmla="*/ 4003 w 10000"/>
              <a:gd name="connsiteY88-8032" fmla="*/ 6698 h 10000"/>
              <a:gd name="connsiteX89-8033" fmla="*/ 4159 w 10000"/>
              <a:gd name="connsiteY89-8034" fmla="*/ 7126 h 10000"/>
              <a:gd name="connsiteX90-8035" fmla="*/ 4159 w 10000"/>
              <a:gd name="connsiteY90-8036" fmla="*/ 7447 h 10000"/>
              <a:gd name="connsiteX91-8037" fmla="*/ 4313 w 10000"/>
              <a:gd name="connsiteY91-8038" fmla="*/ 7874 h 10000"/>
              <a:gd name="connsiteX92-8039" fmla="*/ 4623 w 10000"/>
              <a:gd name="connsiteY92-8040" fmla="*/ 8088 h 10000"/>
              <a:gd name="connsiteX93-8041" fmla="*/ 4778 w 10000"/>
              <a:gd name="connsiteY93-8042" fmla="*/ 8409 h 10000"/>
              <a:gd name="connsiteX94-8043" fmla="*/ 5087 w 10000"/>
              <a:gd name="connsiteY94-8044" fmla="*/ 8623 h 10000"/>
              <a:gd name="connsiteX95-8045" fmla="*/ 5377 w 10000"/>
              <a:gd name="connsiteY95-8046" fmla="*/ 8730 h 10000"/>
              <a:gd name="connsiteX96-8047" fmla="*/ 5687 w 10000"/>
              <a:gd name="connsiteY96-8048" fmla="*/ 8837 h 10000"/>
              <a:gd name="connsiteX97-8049" fmla="*/ 6151 w 10000"/>
              <a:gd name="connsiteY97-8050" fmla="*/ 8944 h 10000"/>
              <a:gd name="connsiteX98-8051" fmla="*/ 6770 w 10000"/>
              <a:gd name="connsiteY98-8052" fmla="*/ 8944 h 10000"/>
              <a:gd name="connsiteX99-8053" fmla="*/ 7389 w 10000"/>
              <a:gd name="connsiteY99-8054" fmla="*/ 8944 h 10000"/>
              <a:gd name="connsiteX100-8055" fmla="*/ 7854 w 10000"/>
              <a:gd name="connsiteY100-8056" fmla="*/ 8944 h 10000"/>
              <a:gd name="connsiteX101-8057" fmla="*/ 8162 w 10000"/>
              <a:gd name="connsiteY101-8058" fmla="*/ 8837 h 10000"/>
              <a:gd name="connsiteX0-8059" fmla="*/ 10000 w 10000"/>
              <a:gd name="connsiteY0-8060" fmla="*/ 9465 h 10000"/>
              <a:gd name="connsiteX1-8061" fmla="*/ 9691 w 10000"/>
              <a:gd name="connsiteY1-8062" fmla="*/ 9572 h 10000"/>
              <a:gd name="connsiteX2-8063" fmla="*/ 9226 w 10000"/>
              <a:gd name="connsiteY2-8064" fmla="*/ 9679 h 10000"/>
              <a:gd name="connsiteX3-8065" fmla="*/ 8781 w 10000"/>
              <a:gd name="connsiteY3-8066" fmla="*/ 9786 h 10000"/>
              <a:gd name="connsiteX4-8067" fmla="*/ 8472 w 10000"/>
              <a:gd name="connsiteY4-8068" fmla="*/ 9893 h 10000"/>
              <a:gd name="connsiteX5-8069" fmla="*/ 8007 w 10000"/>
              <a:gd name="connsiteY5-8070" fmla="*/ 10000 h 10000"/>
              <a:gd name="connsiteX6-8071" fmla="*/ 7543 w 10000"/>
              <a:gd name="connsiteY6-8072" fmla="*/ 10000 h 10000"/>
              <a:gd name="connsiteX7-8073" fmla="*/ 7234 w 10000"/>
              <a:gd name="connsiteY7-8074" fmla="*/ 10000 h 10000"/>
              <a:gd name="connsiteX8-8075" fmla="*/ 6924 w 10000"/>
              <a:gd name="connsiteY8-8076" fmla="*/ 10000 h 10000"/>
              <a:gd name="connsiteX9-8077" fmla="*/ 6306 w 10000"/>
              <a:gd name="connsiteY9-8078" fmla="*/ 9893 h 10000"/>
              <a:gd name="connsiteX10-8079" fmla="*/ 5687 w 10000"/>
              <a:gd name="connsiteY10-8080" fmla="*/ 9786 h 10000"/>
              <a:gd name="connsiteX11-8081" fmla="*/ 5223 w 10000"/>
              <a:gd name="connsiteY11-8082" fmla="*/ 9679 h 10000"/>
              <a:gd name="connsiteX12-8083" fmla="*/ 4932 w 10000"/>
              <a:gd name="connsiteY12-8084" fmla="*/ 9572 h 10000"/>
              <a:gd name="connsiteX13-8085" fmla="*/ 4623 w 10000"/>
              <a:gd name="connsiteY13-8086" fmla="*/ 9358 h 10000"/>
              <a:gd name="connsiteX14-8087" fmla="*/ 4313 w 10000"/>
              <a:gd name="connsiteY14-8088" fmla="*/ 9144 h 10000"/>
              <a:gd name="connsiteX15-8089" fmla="*/ 4003 w 10000"/>
              <a:gd name="connsiteY15-8090" fmla="*/ 8944 h 10000"/>
              <a:gd name="connsiteX16-8091" fmla="*/ 3848 w 10000"/>
              <a:gd name="connsiteY16-8092" fmla="*/ 8623 h 10000"/>
              <a:gd name="connsiteX17-8093" fmla="*/ 3694 w 10000"/>
              <a:gd name="connsiteY17-8094" fmla="*/ 8302 h 10000"/>
              <a:gd name="connsiteX18-8095" fmla="*/ 3540 w 10000"/>
              <a:gd name="connsiteY18-8096" fmla="*/ 7981 h 10000"/>
              <a:gd name="connsiteX19-8097" fmla="*/ 3386 w 10000"/>
              <a:gd name="connsiteY19-8098" fmla="*/ 7553 h 10000"/>
              <a:gd name="connsiteX20-8099" fmla="*/ 3230 w 10000"/>
              <a:gd name="connsiteY20-8100" fmla="*/ 7233 h 10000"/>
              <a:gd name="connsiteX21-8101" fmla="*/ 3230 w 10000"/>
              <a:gd name="connsiteY21-8102" fmla="*/ 6805 h 10000"/>
              <a:gd name="connsiteX22-8103" fmla="*/ 3230 w 10000"/>
              <a:gd name="connsiteY22-8104" fmla="*/ 6283 h 10000"/>
              <a:gd name="connsiteX23-8105" fmla="*/ 3230 w 10000"/>
              <a:gd name="connsiteY23-8106" fmla="*/ 5749 h 10000"/>
              <a:gd name="connsiteX24-8107" fmla="*/ 3230 w 10000"/>
              <a:gd name="connsiteY24-8108" fmla="*/ 5321 h 10000"/>
              <a:gd name="connsiteX25-8109" fmla="*/ 3230 w 10000"/>
              <a:gd name="connsiteY25-8110" fmla="*/ 4679 h 10000"/>
              <a:gd name="connsiteX26-8111" fmla="*/ 3386 w 10000"/>
              <a:gd name="connsiteY26-8112" fmla="*/ 4144 h 10000"/>
              <a:gd name="connsiteX27-8113" fmla="*/ 3540 w 10000"/>
              <a:gd name="connsiteY27-8114" fmla="*/ 3516 h 10000"/>
              <a:gd name="connsiteX28-8115" fmla="*/ 3540 w 10000"/>
              <a:gd name="connsiteY28-8116" fmla="*/ 2981 h 10000"/>
              <a:gd name="connsiteX29-8117" fmla="*/ 3694 w 10000"/>
              <a:gd name="connsiteY29-8118" fmla="*/ 2447 h 10000"/>
              <a:gd name="connsiteX30-8119" fmla="*/ 3694 w 10000"/>
              <a:gd name="connsiteY30-8120" fmla="*/ 2019 h 10000"/>
              <a:gd name="connsiteX31-8121" fmla="*/ 3848 w 10000"/>
              <a:gd name="connsiteY31-8122" fmla="*/ 1591 h 10000"/>
              <a:gd name="connsiteX32-8123" fmla="*/ 3848 w 10000"/>
              <a:gd name="connsiteY32-8124" fmla="*/ 1283 h 10000"/>
              <a:gd name="connsiteX33-8125" fmla="*/ 3848 w 10000"/>
              <a:gd name="connsiteY33-8126" fmla="*/ 1176 h 10000"/>
              <a:gd name="connsiteX34-8127" fmla="*/ 3848 w 10000"/>
              <a:gd name="connsiteY34-8128" fmla="*/ 1070 h 10000"/>
              <a:gd name="connsiteX35-8129" fmla="*/ 3848 w 10000"/>
              <a:gd name="connsiteY35-8130" fmla="*/ 963 h 10000"/>
              <a:gd name="connsiteX36-8131" fmla="*/ 3848 w 10000"/>
              <a:gd name="connsiteY36-8132" fmla="*/ 963 h 10000"/>
              <a:gd name="connsiteX37-8133" fmla="*/ 3848 w 10000"/>
              <a:gd name="connsiteY37-8134" fmla="*/ 963 h 10000"/>
              <a:gd name="connsiteX38-8135" fmla="*/ 3694 w 10000"/>
              <a:gd name="connsiteY38-8136" fmla="*/ 963 h 10000"/>
              <a:gd name="connsiteX39-8137" fmla="*/ 3540 w 10000"/>
              <a:gd name="connsiteY39-8138" fmla="*/ 963 h 10000"/>
              <a:gd name="connsiteX40-8139" fmla="*/ 3386 w 10000"/>
              <a:gd name="connsiteY40-8140" fmla="*/ 963 h 10000"/>
              <a:gd name="connsiteX41-8141" fmla="*/ 3230 w 10000"/>
              <a:gd name="connsiteY41-8142" fmla="*/ 963 h 10000"/>
              <a:gd name="connsiteX42-8143" fmla="*/ 2921 w 10000"/>
              <a:gd name="connsiteY42-8144" fmla="*/ 1070 h 10000"/>
              <a:gd name="connsiteX43-8145" fmla="*/ 2766 w 10000"/>
              <a:gd name="connsiteY43-8146" fmla="*/ 1070 h 10000"/>
              <a:gd name="connsiteX44-8147" fmla="*/ 2457 w 10000"/>
              <a:gd name="connsiteY44-8148" fmla="*/ 1176 h 10000"/>
              <a:gd name="connsiteX45-8149" fmla="*/ 1682 w 10000"/>
              <a:gd name="connsiteY45-8150" fmla="*/ 1283 h 10000"/>
              <a:gd name="connsiteX46-8151" fmla="*/ 1084 w 10000"/>
              <a:gd name="connsiteY46-8152" fmla="*/ 1283 h 10000"/>
              <a:gd name="connsiteX47-8153" fmla="*/ 465 w 10000"/>
              <a:gd name="connsiteY47-8154" fmla="*/ 1377 h 10000"/>
              <a:gd name="connsiteX48-8155" fmla="*/ 0 w 10000"/>
              <a:gd name="connsiteY48-8156" fmla="*/ 1377 h 10000"/>
              <a:gd name="connsiteX49-8157" fmla="*/ 0 w 10000"/>
              <a:gd name="connsiteY49-8158" fmla="*/ 963 h 10000"/>
              <a:gd name="connsiteX50-8159" fmla="*/ 465 w 10000"/>
              <a:gd name="connsiteY50-8160" fmla="*/ 963 h 10000"/>
              <a:gd name="connsiteX51-8161" fmla="*/ 1084 w 10000"/>
              <a:gd name="connsiteY51-8162" fmla="*/ 856 h 10000"/>
              <a:gd name="connsiteX52-8163" fmla="*/ 1682 w 10000"/>
              <a:gd name="connsiteY52-8164" fmla="*/ 856 h 10000"/>
              <a:gd name="connsiteX53-8165" fmla="*/ 2302 w 10000"/>
              <a:gd name="connsiteY53-8166" fmla="*/ 749 h 10000"/>
              <a:gd name="connsiteX54-8167" fmla="*/ 2766 w 10000"/>
              <a:gd name="connsiteY54-8168" fmla="*/ 535 h 10000"/>
              <a:gd name="connsiteX55-8169" fmla="*/ 3230 w 10000"/>
              <a:gd name="connsiteY55-8170" fmla="*/ 535 h 10000"/>
              <a:gd name="connsiteX56-8171" fmla="*/ 3540 w 10000"/>
              <a:gd name="connsiteY56-8172" fmla="*/ 428 h 10000"/>
              <a:gd name="connsiteX57-8173" fmla="*/ 3694 w 10000"/>
              <a:gd name="connsiteY57-8174" fmla="*/ 214 h 10000"/>
              <a:gd name="connsiteX58-8175" fmla="*/ 3848 w 10000"/>
              <a:gd name="connsiteY58-8176" fmla="*/ 214 h 10000"/>
              <a:gd name="connsiteX59-8177" fmla="*/ 4003 w 10000"/>
              <a:gd name="connsiteY59-8178" fmla="*/ 107 h 10000"/>
              <a:gd name="connsiteX60-8179" fmla="*/ 4159 w 10000"/>
              <a:gd name="connsiteY60-8180" fmla="*/ 107 h 10000"/>
              <a:gd name="connsiteX61-8181" fmla="*/ 4159 w 10000"/>
              <a:gd name="connsiteY61-8182" fmla="*/ 0 h 10000"/>
              <a:gd name="connsiteX62-8183" fmla="*/ 4313 w 10000"/>
              <a:gd name="connsiteY62-8184" fmla="*/ 107 h 10000"/>
              <a:gd name="connsiteX63-8185" fmla="*/ 4468 w 10000"/>
              <a:gd name="connsiteY63-8186" fmla="*/ 107 h 10000"/>
              <a:gd name="connsiteX64-8187" fmla="*/ 4778 w 10000"/>
              <a:gd name="connsiteY64-8188" fmla="*/ 214 h 10000"/>
              <a:gd name="connsiteX65-8189" fmla="*/ 5087 w 10000"/>
              <a:gd name="connsiteY65-8190" fmla="*/ 428 h 10000"/>
              <a:gd name="connsiteX66-8191" fmla="*/ 5223 w 10000"/>
              <a:gd name="connsiteY66-8192" fmla="*/ 535 h 10000"/>
              <a:gd name="connsiteX67-8193" fmla="*/ 5532 w 10000"/>
              <a:gd name="connsiteY67-8194" fmla="*/ 749 h 10000"/>
              <a:gd name="connsiteX68-8195" fmla="*/ 5532 w 10000"/>
              <a:gd name="connsiteY68-8196" fmla="*/ 856 h 10000"/>
              <a:gd name="connsiteX69-8197" fmla="*/ 5687 w 10000"/>
              <a:gd name="connsiteY69-8198" fmla="*/ 963 h 10000"/>
              <a:gd name="connsiteX70-8199" fmla="*/ 5532 w 10000"/>
              <a:gd name="connsiteY70-8200" fmla="*/ 1070 h 10000"/>
              <a:gd name="connsiteX71-8201" fmla="*/ 5377 w 10000"/>
              <a:gd name="connsiteY71-8202" fmla="*/ 1176 h 10000"/>
              <a:gd name="connsiteX72-8203" fmla="*/ 5223 w 10000"/>
              <a:gd name="connsiteY72-8204" fmla="*/ 1176 h 10000"/>
              <a:gd name="connsiteX73-8205" fmla="*/ 5087 w 10000"/>
              <a:gd name="connsiteY73-8206" fmla="*/ 1283 h 10000"/>
              <a:gd name="connsiteX74-8207" fmla="*/ 4932 w 10000"/>
              <a:gd name="connsiteY74-8208" fmla="*/ 1591 h 10000"/>
              <a:gd name="connsiteX75-8209" fmla="*/ 4778 w 10000"/>
              <a:gd name="connsiteY75-8210" fmla="*/ 1805 h 10000"/>
              <a:gd name="connsiteX76-8211" fmla="*/ 4778 w 10000"/>
              <a:gd name="connsiteY76-8212" fmla="*/ 2126 h 10000"/>
              <a:gd name="connsiteX77-8213" fmla="*/ 4623 w 10000"/>
              <a:gd name="connsiteY77-8214" fmla="*/ 2447 h 10000"/>
              <a:gd name="connsiteX78-8215" fmla="*/ 4468 w 10000"/>
              <a:gd name="connsiteY78-8216" fmla="*/ 2767 h 10000"/>
              <a:gd name="connsiteX79-8217" fmla="*/ 4468 w 10000"/>
              <a:gd name="connsiteY79-8218" fmla="*/ 3302 h 10000"/>
              <a:gd name="connsiteX80-8219" fmla="*/ 4313 w 10000"/>
              <a:gd name="connsiteY80-8220" fmla="*/ 3730 h 10000"/>
              <a:gd name="connsiteX81-8221" fmla="*/ 4159 w 10000"/>
              <a:gd name="connsiteY81-8222" fmla="*/ 4144 h 10000"/>
              <a:gd name="connsiteX82-8223" fmla="*/ 4159 w 10000"/>
              <a:gd name="connsiteY82-8224" fmla="*/ 4572 h 10000"/>
              <a:gd name="connsiteX83-8225" fmla="*/ 4003 w 10000"/>
              <a:gd name="connsiteY83-8226" fmla="*/ 4893 h 10000"/>
              <a:gd name="connsiteX84-8227" fmla="*/ 4003 w 10000"/>
              <a:gd name="connsiteY84-8228" fmla="*/ 5214 h 10000"/>
              <a:gd name="connsiteX85-8229" fmla="*/ 4003 w 10000"/>
              <a:gd name="connsiteY85-8230" fmla="*/ 5535 h 10000"/>
              <a:gd name="connsiteX86-8231" fmla="*/ 4003 w 10000"/>
              <a:gd name="connsiteY86-8232" fmla="*/ 5749 h 10000"/>
              <a:gd name="connsiteX87-8233" fmla="*/ 4003 w 10000"/>
              <a:gd name="connsiteY87-8234" fmla="*/ 5963 h 10000"/>
              <a:gd name="connsiteX88-8235" fmla="*/ 4003 w 10000"/>
              <a:gd name="connsiteY88-8236" fmla="*/ 6698 h 10000"/>
              <a:gd name="connsiteX89-8237" fmla="*/ 4159 w 10000"/>
              <a:gd name="connsiteY89-8238" fmla="*/ 7126 h 10000"/>
              <a:gd name="connsiteX90-8239" fmla="*/ 4159 w 10000"/>
              <a:gd name="connsiteY90-8240" fmla="*/ 7447 h 10000"/>
              <a:gd name="connsiteX91-8241" fmla="*/ 4313 w 10000"/>
              <a:gd name="connsiteY91-8242" fmla="*/ 7874 h 10000"/>
              <a:gd name="connsiteX92-8243" fmla="*/ 4623 w 10000"/>
              <a:gd name="connsiteY92-8244" fmla="*/ 8088 h 10000"/>
              <a:gd name="connsiteX93-8245" fmla="*/ 4778 w 10000"/>
              <a:gd name="connsiteY93-8246" fmla="*/ 8409 h 10000"/>
              <a:gd name="connsiteX94-8247" fmla="*/ 5087 w 10000"/>
              <a:gd name="connsiteY94-8248" fmla="*/ 8623 h 10000"/>
              <a:gd name="connsiteX95-8249" fmla="*/ 5377 w 10000"/>
              <a:gd name="connsiteY95-8250" fmla="*/ 8730 h 10000"/>
              <a:gd name="connsiteX96-8251" fmla="*/ 5687 w 10000"/>
              <a:gd name="connsiteY96-8252" fmla="*/ 8837 h 10000"/>
              <a:gd name="connsiteX97-8253" fmla="*/ 6151 w 10000"/>
              <a:gd name="connsiteY97-8254" fmla="*/ 8944 h 10000"/>
              <a:gd name="connsiteX98-8255" fmla="*/ 6770 w 10000"/>
              <a:gd name="connsiteY98-8256" fmla="*/ 8944 h 10000"/>
              <a:gd name="connsiteX99-8257" fmla="*/ 7389 w 10000"/>
              <a:gd name="connsiteY99-8258" fmla="*/ 8944 h 10000"/>
              <a:gd name="connsiteX100-8259" fmla="*/ 7854 w 10000"/>
              <a:gd name="connsiteY100-8260" fmla="*/ 8944 h 10000"/>
              <a:gd name="connsiteX0-8261" fmla="*/ 10000 w 10000"/>
              <a:gd name="connsiteY0-8262" fmla="*/ 9465 h 10000"/>
              <a:gd name="connsiteX1-8263" fmla="*/ 9691 w 10000"/>
              <a:gd name="connsiteY1-8264" fmla="*/ 9572 h 10000"/>
              <a:gd name="connsiteX2-8265" fmla="*/ 9226 w 10000"/>
              <a:gd name="connsiteY2-8266" fmla="*/ 9679 h 10000"/>
              <a:gd name="connsiteX3-8267" fmla="*/ 8781 w 10000"/>
              <a:gd name="connsiteY3-8268" fmla="*/ 9786 h 10000"/>
              <a:gd name="connsiteX4-8269" fmla="*/ 8472 w 10000"/>
              <a:gd name="connsiteY4-8270" fmla="*/ 9893 h 10000"/>
              <a:gd name="connsiteX5-8271" fmla="*/ 8007 w 10000"/>
              <a:gd name="connsiteY5-8272" fmla="*/ 10000 h 10000"/>
              <a:gd name="connsiteX6-8273" fmla="*/ 7543 w 10000"/>
              <a:gd name="connsiteY6-8274" fmla="*/ 10000 h 10000"/>
              <a:gd name="connsiteX7-8275" fmla="*/ 7234 w 10000"/>
              <a:gd name="connsiteY7-8276" fmla="*/ 10000 h 10000"/>
              <a:gd name="connsiteX8-8277" fmla="*/ 6924 w 10000"/>
              <a:gd name="connsiteY8-8278" fmla="*/ 10000 h 10000"/>
              <a:gd name="connsiteX9-8279" fmla="*/ 6306 w 10000"/>
              <a:gd name="connsiteY9-8280" fmla="*/ 9893 h 10000"/>
              <a:gd name="connsiteX10-8281" fmla="*/ 5687 w 10000"/>
              <a:gd name="connsiteY10-8282" fmla="*/ 9786 h 10000"/>
              <a:gd name="connsiteX11-8283" fmla="*/ 5223 w 10000"/>
              <a:gd name="connsiteY11-8284" fmla="*/ 9679 h 10000"/>
              <a:gd name="connsiteX12-8285" fmla="*/ 4932 w 10000"/>
              <a:gd name="connsiteY12-8286" fmla="*/ 9572 h 10000"/>
              <a:gd name="connsiteX13-8287" fmla="*/ 4623 w 10000"/>
              <a:gd name="connsiteY13-8288" fmla="*/ 9358 h 10000"/>
              <a:gd name="connsiteX14-8289" fmla="*/ 4313 w 10000"/>
              <a:gd name="connsiteY14-8290" fmla="*/ 9144 h 10000"/>
              <a:gd name="connsiteX15-8291" fmla="*/ 4003 w 10000"/>
              <a:gd name="connsiteY15-8292" fmla="*/ 8944 h 10000"/>
              <a:gd name="connsiteX16-8293" fmla="*/ 3848 w 10000"/>
              <a:gd name="connsiteY16-8294" fmla="*/ 8623 h 10000"/>
              <a:gd name="connsiteX17-8295" fmla="*/ 3694 w 10000"/>
              <a:gd name="connsiteY17-8296" fmla="*/ 8302 h 10000"/>
              <a:gd name="connsiteX18-8297" fmla="*/ 3540 w 10000"/>
              <a:gd name="connsiteY18-8298" fmla="*/ 7981 h 10000"/>
              <a:gd name="connsiteX19-8299" fmla="*/ 3386 w 10000"/>
              <a:gd name="connsiteY19-8300" fmla="*/ 7553 h 10000"/>
              <a:gd name="connsiteX20-8301" fmla="*/ 3230 w 10000"/>
              <a:gd name="connsiteY20-8302" fmla="*/ 7233 h 10000"/>
              <a:gd name="connsiteX21-8303" fmla="*/ 3230 w 10000"/>
              <a:gd name="connsiteY21-8304" fmla="*/ 6805 h 10000"/>
              <a:gd name="connsiteX22-8305" fmla="*/ 3230 w 10000"/>
              <a:gd name="connsiteY22-8306" fmla="*/ 6283 h 10000"/>
              <a:gd name="connsiteX23-8307" fmla="*/ 3230 w 10000"/>
              <a:gd name="connsiteY23-8308" fmla="*/ 5749 h 10000"/>
              <a:gd name="connsiteX24-8309" fmla="*/ 3230 w 10000"/>
              <a:gd name="connsiteY24-8310" fmla="*/ 5321 h 10000"/>
              <a:gd name="connsiteX25-8311" fmla="*/ 3230 w 10000"/>
              <a:gd name="connsiteY25-8312" fmla="*/ 4679 h 10000"/>
              <a:gd name="connsiteX26-8313" fmla="*/ 3386 w 10000"/>
              <a:gd name="connsiteY26-8314" fmla="*/ 4144 h 10000"/>
              <a:gd name="connsiteX27-8315" fmla="*/ 3540 w 10000"/>
              <a:gd name="connsiteY27-8316" fmla="*/ 3516 h 10000"/>
              <a:gd name="connsiteX28-8317" fmla="*/ 3540 w 10000"/>
              <a:gd name="connsiteY28-8318" fmla="*/ 2981 h 10000"/>
              <a:gd name="connsiteX29-8319" fmla="*/ 3694 w 10000"/>
              <a:gd name="connsiteY29-8320" fmla="*/ 2447 h 10000"/>
              <a:gd name="connsiteX30-8321" fmla="*/ 3694 w 10000"/>
              <a:gd name="connsiteY30-8322" fmla="*/ 2019 h 10000"/>
              <a:gd name="connsiteX31-8323" fmla="*/ 3848 w 10000"/>
              <a:gd name="connsiteY31-8324" fmla="*/ 1591 h 10000"/>
              <a:gd name="connsiteX32-8325" fmla="*/ 3848 w 10000"/>
              <a:gd name="connsiteY32-8326" fmla="*/ 1283 h 10000"/>
              <a:gd name="connsiteX33-8327" fmla="*/ 3848 w 10000"/>
              <a:gd name="connsiteY33-8328" fmla="*/ 1176 h 10000"/>
              <a:gd name="connsiteX34-8329" fmla="*/ 3848 w 10000"/>
              <a:gd name="connsiteY34-8330" fmla="*/ 1070 h 10000"/>
              <a:gd name="connsiteX35-8331" fmla="*/ 3848 w 10000"/>
              <a:gd name="connsiteY35-8332" fmla="*/ 963 h 10000"/>
              <a:gd name="connsiteX36-8333" fmla="*/ 3848 w 10000"/>
              <a:gd name="connsiteY36-8334" fmla="*/ 963 h 10000"/>
              <a:gd name="connsiteX37-8335" fmla="*/ 3848 w 10000"/>
              <a:gd name="connsiteY37-8336" fmla="*/ 963 h 10000"/>
              <a:gd name="connsiteX38-8337" fmla="*/ 3694 w 10000"/>
              <a:gd name="connsiteY38-8338" fmla="*/ 963 h 10000"/>
              <a:gd name="connsiteX39-8339" fmla="*/ 3540 w 10000"/>
              <a:gd name="connsiteY39-8340" fmla="*/ 963 h 10000"/>
              <a:gd name="connsiteX40-8341" fmla="*/ 3386 w 10000"/>
              <a:gd name="connsiteY40-8342" fmla="*/ 963 h 10000"/>
              <a:gd name="connsiteX41-8343" fmla="*/ 3230 w 10000"/>
              <a:gd name="connsiteY41-8344" fmla="*/ 963 h 10000"/>
              <a:gd name="connsiteX42-8345" fmla="*/ 2921 w 10000"/>
              <a:gd name="connsiteY42-8346" fmla="*/ 1070 h 10000"/>
              <a:gd name="connsiteX43-8347" fmla="*/ 2766 w 10000"/>
              <a:gd name="connsiteY43-8348" fmla="*/ 1070 h 10000"/>
              <a:gd name="connsiteX44-8349" fmla="*/ 2457 w 10000"/>
              <a:gd name="connsiteY44-8350" fmla="*/ 1176 h 10000"/>
              <a:gd name="connsiteX45-8351" fmla="*/ 1682 w 10000"/>
              <a:gd name="connsiteY45-8352" fmla="*/ 1283 h 10000"/>
              <a:gd name="connsiteX46-8353" fmla="*/ 1084 w 10000"/>
              <a:gd name="connsiteY46-8354" fmla="*/ 1283 h 10000"/>
              <a:gd name="connsiteX47-8355" fmla="*/ 465 w 10000"/>
              <a:gd name="connsiteY47-8356" fmla="*/ 1377 h 10000"/>
              <a:gd name="connsiteX48-8357" fmla="*/ 0 w 10000"/>
              <a:gd name="connsiteY48-8358" fmla="*/ 1377 h 10000"/>
              <a:gd name="connsiteX49-8359" fmla="*/ 0 w 10000"/>
              <a:gd name="connsiteY49-8360" fmla="*/ 963 h 10000"/>
              <a:gd name="connsiteX50-8361" fmla="*/ 465 w 10000"/>
              <a:gd name="connsiteY50-8362" fmla="*/ 963 h 10000"/>
              <a:gd name="connsiteX51-8363" fmla="*/ 1084 w 10000"/>
              <a:gd name="connsiteY51-8364" fmla="*/ 856 h 10000"/>
              <a:gd name="connsiteX52-8365" fmla="*/ 1682 w 10000"/>
              <a:gd name="connsiteY52-8366" fmla="*/ 856 h 10000"/>
              <a:gd name="connsiteX53-8367" fmla="*/ 2302 w 10000"/>
              <a:gd name="connsiteY53-8368" fmla="*/ 749 h 10000"/>
              <a:gd name="connsiteX54-8369" fmla="*/ 2766 w 10000"/>
              <a:gd name="connsiteY54-8370" fmla="*/ 535 h 10000"/>
              <a:gd name="connsiteX55-8371" fmla="*/ 3230 w 10000"/>
              <a:gd name="connsiteY55-8372" fmla="*/ 535 h 10000"/>
              <a:gd name="connsiteX56-8373" fmla="*/ 3540 w 10000"/>
              <a:gd name="connsiteY56-8374" fmla="*/ 428 h 10000"/>
              <a:gd name="connsiteX57-8375" fmla="*/ 3694 w 10000"/>
              <a:gd name="connsiteY57-8376" fmla="*/ 214 h 10000"/>
              <a:gd name="connsiteX58-8377" fmla="*/ 3848 w 10000"/>
              <a:gd name="connsiteY58-8378" fmla="*/ 214 h 10000"/>
              <a:gd name="connsiteX59-8379" fmla="*/ 4003 w 10000"/>
              <a:gd name="connsiteY59-8380" fmla="*/ 107 h 10000"/>
              <a:gd name="connsiteX60-8381" fmla="*/ 4159 w 10000"/>
              <a:gd name="connsiteY60-8382" fmla="*/ 107 h 10000"/>
              <a:gd name="connsiteX61-8383" fmla="*/ 4159 w 10000"/>
              <a:gd name="connsiteY61-8384" fmla="*/ 0 h 10000"/>
              <a:gd name="connsiteX62-8385" fmla="*/ 4313 w 10000"/>
              <a:gd name="connsiteY62-8386" fmla="*/ 107 h 10000"/>
              <a:gd name="connsiteX63-8387" fmla="*/ 4468 w 10000"/>
              <a:gd name="connsiteY63-8388" fmla="*/ 107 h 10000"/>
              <a:gd name="connsiteX64-8389" fmla="*/ 4778 w 10000"/>
              <a:gd name="connsiteY64-8390" fmla="*/ 214 h 10000"/>
              <a:gd name="connsiteX65-8391" fmla="*/ 5087 w 10000"/>
              <a:gd name="connsiteY65-8392" fmla="*/ 428 h 10000"/>
              <a:gd name="connsiteX66-8393" fmla="*/ 5223 w 10000"/>
              <a:gd name="connsiteY66-8394" fmla="*/ 535 h 10000"/>
              <a:gd name="connsiteX67-8395" fmla="*/ 5532 w 10000"/>
              <a:gd name="connsiteY67-8396" fmla="*/ 749 h 10000"/>
              <a:gd name="connsiteX68-8397" fmla="*/ 5532 w 10000"/>
              <a:gd name="connsiteY68-8398" fmla="*/ 856 h 10000"/>
              <a:gd name="connsiteX69-8399" fmla="*/ 5687 w 10000"/>
              <a:gd name="connsiteY69-8400" fmla="*/ 963 h 10000"/>
              <a:gd name="connsiteX70-8401" fmla="*/ 5532 w 10000"/>
              <a:gd name="connsiteY70-8402" fmla="*/ 1070 h 10000"/>
              <a:gd name="connsiteX71-8403" fmla="*/ 5377 w 10000"/>
              <a:gd name="connsiteY71-8404" fmla="*/ 1176 h 10000"/>
              <a:gd name="connsiteX72-8405" fmla="*/ 5223 w 10000"/>
              <a:gd name="connsiteY72-8406" fmla="*/ 1176 h 10000"/>
              <a:gd name="connsiteX73-8407" fmla="*/ 5087 w 10000"/>
              <a:gd name="connsiteY73-8408" fmla="*/ 1283 h 10000"/>
              <a:gd name="connsiteX74-8409" fmla="*/ 4932 w 10000"/>
              <a:gd name="connsiteY74-8410" fmla="*/ 1591 h 10000"/>
              <a:gd name="connsiteX75-8411" fmla="*/ 4778 w 10000"/>
              <a:gd name="connsiteY75-8412" fmla="*/ 1805 h 10000"/>
              <a:gd name="connsiteX76-8413" fmla="*/ 4778 w 10000"/>
              <a:gd name="connsiteY76-8414" fmla="*/ 2126 h 10000"/>
              <a:gd name="connsiteX77-8415" fmla="*/ 4623 w 10000"/>
              <a:gd name="connsiteY77-8416" fmla="*/ 2447 h 10000"/>
              <a:gd name="connsiteX78-8417" fmla="*/ 4468 w 10000"/>
              <a:gd name="connsiteY78-8418" fmla="*/ 2767 h 10000"/>
              <a:gd name="connsiteX79-8419" fmla="*/ 4468 w 10000"/>
              <a:gd name="connsiteY79-8420" fmla="*/ 3302 h 10000"/>
              <a:gd name="connsiteX80-8421" fmla="*/ 4313 w 10000"/>
              <a:gd name="connsiteY80-8422" fmla="*/ 3730 h 10000"/>
              <a:gd name="connsiteX81-8423" fmla="*/ 4159 w 10000"/>
              <a:gd name="connsiteY81-8424" fmla="*/ 4144 h 10000"/>
              <a:gd name="connsiteX82-8425" fmla="*/ 4159 w 10000"/>
              <a:gd name="connsiteY82-8426" fmla="*/ 4572 h 10000"/>
              <a:gd name="connsiteX83-8427" fmla="*/ 4003 w 10000"/>
              <a:gd name="connsiteY83-8428" fmla="*/ 4893 h 10000"/>
              <a:gd name="connsiteX84-8429" fmla="*/ 4003 w 10000"/>
              <a:gd name="connsiteY84-8430" fmla="*/ 5214 h 10000"/>
              <a:gd name="connsiteX85-8431" fmla="*/ 4003 w 10000"/>
              <a:gd name="connsiteY85-8432" fmla="*/ 5535 h 10000"/>
              <a:gd name="connsiteX86-8433" fmla="*/ 4003 w 10000"/>
              <a:gd name="connsiteY86-8434" fmla="*/ 5749 h 10000"/>
              <a:gd name="connsiteX87-8435" fmla="*/ 4003 w 10000"/>
              <a:gd name="connsiteY87-8436" fmla="*/ 5963 h 10000"/>
              <a:gd name="connsiteX88-8437" fmla="*/ 4003 w 10000"/>
              <a:gd name="connsiteY88-8438" fmla="*/ 6698 h 10000"/>
              <a:gd name="connsiteX89-8439" fmla="*/ 4159 w 10000"/>
              <a:gd name="connsiteY89-8440" fmla="*/ 7126 h 10000"/>
              <a:gd name="connsiteX90-8441" fmla="*/ 4159 w 10000"/>
              <a:gd name="connsiteY90-8442" fmla="*/ 7447 h 10000"/>
              <a:gd name="connsiteX91-8443" fmla="*/ 4313 w 10000"/>
              <a:gd name="connsiteY91-8444" fmla="*/ 7874 h 10000"/>
              <a:gd name="connsiteX92-8445" fmla="*/ 4623 w 10000"/>
              <a:gd name="connsiteY92-8446" fmla="*/ 8088 h 10000"/>
              <a:gd name="connsiteX93-8447" fmla="*/ 4778 w 10000"/>
              <a:gd name="connsiteY93-8448" fmla="*/ 8409 h 10000"/>
              <a:gd name="connsiteX94-8449" fmla="*/ 5087 w 10000"/>
              <a:gd name="connsiteY94-8450" fmla="*/ 8623 h 10000"/>
              <a:gd name="connsiteX95-8451" fmla="*/ 5377 w 10000"/>
              <a:gd name="connsiteY95-8452" fmla="*/ 8730 h 10000"/>
              <a:gd name="connsiteX96-8453" fmla="*/ 5687 w 10000"/>
              <a:gd name="connsiteY96-8454" fmla="*/ 8837 h 10000"/>
              <a:gd name="connsiteX97-8455" fmla="*/ 6151 w 10000"/>
              <a:gd name="connsiteY97-8456" fmla="*/ 8944 h 10000"/>
              <a:gd name="connsiteX98-8457" fmla="*/ 6770 w 10000"/>
              <a:gd name="connsiteY98-8458" fmla="*/ 8944 h 10000"/>
              <a:gd name="connsiteX99-8459" fmla="*/ 7389 w 10000"/>
              <a:gd name="connsiteY99-8460" fmla="*/ 8944 h 10000"/>
              <a:gd name="connsiteX0-8461" fmla="*/ 10000 w 10000"/>
              <a:gd name="connsiteY0-8462" fmla="*/ 9465 h 10000"/>
              <a:gd name="connsiteX1-8463" fmla="*/ 9691 w 10000"/>
              <a:gd name="connsiteY1-8464" fmla="*/ 9572 h 10000"/>
              <a:gd name="connsiteX2-8465" fmla="*/ 9226 w 10000"/>
              <a:gd name="connsiteY2-8466" fmla="*/ 9679 h 10000"/>
              <a:gd name="connsiteX3-8467" fmla="*/ 8781 w 10000"/>
              <a:gd name="connsiteY3-8468" fmla="*/ 9786 h 10000"/>
              <a:gd name="connsiteX4-8469" fmla="*/ 8472 w 10000"/>
              <a:gd name="connsiteY4-8470" fmla="*/ 9893 h 10000"/>
              <a:gd name="connsiteX5-8471" fmla="*/ 8007 w 10000"/>
              <a:gd name="connsiteY5-8472" fmla="*/ 10000 h 10000"/>
              <a:gd name="connsiteX6-8473" fmla="*/ 7543 w 10000"/>
              <a:gd name="connsiteY6-8474" fmla="*/ 10000 h 10000"/>
              <a:gd name="connsiteX7-8475" fmla="*/ 7234 w 10000"/>
              <a:gd name="connsiteY7-8476" fmla="*/ 10000 h 10000"/>
              <a:gd name="connsiteX8-8477" fmla="*/ 6924 w 10000"/>
              <a:gd name="connsiteY8-8478" fmla="*/ 10000 h 10000"/>
              <a:gd name="connsiteX9-8479" fmla="*/ 6306 w 10000"/>
              <a:gd name="connsiteY9-8480" fmla="*/ 9893 h 10000"/>
              <a:gd name="connsiteX10-8481" fmla="*/ 5687 w 10000"/>
              <a:gd name="connsiteY10-8482" fmla="*/ 9786 h 10000"/>
              <a:gd name="connsiteX11-8483" fmla="*/ 5223 w 10000"/>
              <a:gd name="connsiteY11-8484" fmla="*/ 9679 h 10000"/>
              <a:gd name="connsiteX12-8485" fmla="*/ 4932 w 10000"/>
              <a:gd name="connsiteY12-8486" fmla="*/ 9572 h 10000"/>
              <a:gd name="connsiteX13-8487" fmla="*/ 4623 w 10000"/>
              <a:gd name="connsiteY13-8488" fmla="*/ 9358 h 10000"/>
              <a:gd name="connsiteX14-8489" fmla="*/ 4313 w 10000"/>
              <a:gd name="connsiteY14-8490" fmla="*/ 9144 h 10000"/>
              <a:gd name="connsiteX15-8491" fmla="*/ 4003 w 10000"/>
              <a:gd name="connsiteY15-8492" fmla="*/ 8944 h 10000"/>
              <a:gd name="connsiteX16-8493" fmla="*/ 3848 w 10000"/>
              <a:gd name="connsiteY16-8494" fmla="*/ 8623 h 10000"/>
              <a:gd name="connsiteX17-8495" fmla="*/ 3694 w 10000"/>
              <a:gd name="connsiteY17-8496" fmla="*/ 8302 h 10000"/>
              <a:gd name="connsiteX18-8497" fmla="*/ 3540 w 10000"/>
              <a:gd name="connsiteY18-8498" fmla="*/ 7981 h 10000"/>
              <a:gd name="connsiteX19-8499" fmla="*/ 3386 w 10000"/>
              <a:gd name="connsiteY19-8500" fmla="*/ 7553 h 10000"/>
              <a:gd name="connsiteX20-8501" fmla="*/ 3230 w 10000"/>
              <a:gd name="connsiteY20-8502" fmla="*/ 7233 h 10000"/>
              <a:gd name="connsiteX21-8503" fmla="*/ 3230 w 10000"/>
              <a:gd name="connsiteY21-8504" fmla="*/ 6805 h 10000"/>
              <a:gd name="connsiteX22-8505" fmla="*/ 3230 w 10000"/>
              <a:gd name="connsiteY22-8506" fmla="*/ 6283 h 10000"/>
              <a:gd name="connsiteX23-8507" fmla="*/ 3230 w 10000"/>
              <a:gd name="connsiteY23-8508" fmla="*/ 5749 h 10000"/>
              <a:gd name="connsiteX24-8509" fmla="*/ 3230 w 10000"/>
              <a:gd name="connsiteY24-8510" fmla="*/ 5321 h 10000"/>
              <a:gd name="connsiteX25-8511" fmla="*/ 3230 w 10000"/>
              <a:gd name="connsiteY25-8512" fmla="*/ 4679 h 10000"/>
              <a:gd name="connsiteX26-8513" fmla="*/ 3386 w 10000"/>
              <a:gd name="connsiteY26-8514" fmla="*/ 4144 h 10000"/>
              <a:gd name="connsiteX27-8515" fmla="*/ 3540 w 10000"/>
              <a:gd name="connsiteY27-8516" fmla="*/ 3516 h 10000"/>
              <a:gd name="connsiteX28-8517" fmla="*/ 3540 w 10000"/>
              <a:gd name="connsiteY28-8518" fmla="*/ 2981 h 10000"/>
              <a:gd name="connsiteX29-8519" fmla="*/ 3694 w 10000"/>
              <a:gd name="connsiteY29-8520" fmla="*/ 2447 h 10000"/>
              <a:gd name="connsiteX30-8521" fmla="*/ 3694 w 10000"/>
              <a:gd name="connsiteY30-8522" fmla="*/ 2019 h 10000"/>
              <a:gd name="connsiteX31-8523" fmla="*/ 3848 w 10000"/>
              <a:gd name="connsiteY31-8524" fmla="*/ 1591 h 10000"/>
              <a:gd name="connsiteX32-8525" fmla="*/ 3848 w 10000"/>
              <a:gd name="connsiteY32-8526" fmla="*/ 1283 h 10000"/>
              <a:gd name="connsiteX33-8527" fmla="*/ 3848 w 10000"/>
              <a:gd name="connsiteY33-8528" fmla="*/ 1176 h 10000"/>
              <a:gd name="connsiteX34-8529" fmla="*/ 3848 w 10000"/>
              <a:gd name="connsiteY34-8530" fmla="*/ 1070 h 10000"/>
              <a:gd name="connsiteX35-8531" fmla="*/ 3848 w 10000"/>
              <a:gd name="connsiteY35-8532" fmla="*/ 963 h 10000"/>
              <a:gd name="connsiteX36-8533" fmla="*/ 3848 w 10000"/>
              <a:gd name="connsiteY36-8534" fmla="*/ 963 h 10000"/>
              <a:gd name="connsiteX37-8535" fmla="*/ 3848 w 10000"/>
              <a:gd name="connsiteY37-8536" fmla="*/ 963 h 10000"/>
              <a:gd name="connsiteX38-8537" fmla="*/ 3694 w 10000"/>
              <a:gd name="connsiteY38-8538" fmla="*/ 963 h 10000"/>
              <a:gd name="connsiteX39-8539" fmla="*/ 3540 w 10000"/>
              <a:gd name="connsiteY39-8540" fmla="*/ 963 h 10000"/>
              <a:gd name="connsiteX40-8541" fmla="*/ 3386 w 10000"/>
              <a:gd name="connsiteY40-8542" fmla="*/ 963 h 10000"/>
              <a:gd name="connsiteX41-8543" fmla="*/ 3230 w 10000"/>
              <a:gd name="connsiteY41-8544" fmla="*/ 963 h 10000"/>
              <a:gd name="connsiteX42-8545" fmla="*/ 2921 w 10000"/>
              <a:gd name="connsiteY42-8546" fmla="*/ 1070 h 10000"/>
              <a:gd name="connsiteX43-8547" fmla="*/ 2766 w 10000"/>
              <a:gd name="connsiteY43-8548" fmla="*/ 1070 h 10000"/>
              <a:gd name="connsiteX44-8549" fmla="*/ 2457 w 10000"/>
              <a:gd name="connsiteY44-8550" fmla="*/ 1176 h 10000"/>
              <a:gd name="connsiteX45-8551" fmla="*/ 1682 w 10000"/>
              <a:gd name="connsiteY45-8552" fmla="*/ 1283 h 10000"/>
              <a:gd name="connsiteX46-8553" fmla="*/ 1084 w 10000"/>
              <a:gd name="connsiteY46-8554" fmla="*/ 1283 h 10000"/>
              <a:gd name="connsiteX47-8555" fmla="*/ 465 w 10000"/>
              <a:gd name="connsiteY47-8556" fmla="*/ 1377 h 10000"/>
              <a:gd name="connsiteX48-8557" fmla="*/ 0 w 10000"/>
              <a:gd name="connsiteY48-8558" fmla="*/ 1377 h 10000"/>
              <a:gd name="connsiteX49-8559" fmla="*/ 0 w 10000"/>
              <a:gd name="connsiteY49-8560" fmla="*/ 963 h 10000"/>
              <a:gd name="connsiteX50-8561" fmla="*/ 465 w 10000"/>
              <a:gd name="connsiteY50-8562" fmla="*/ 963 h 10000"/>
              <a:gd name="connsiteX51-8563" fmla="*/ 1084 w 10000"/>
              <a:gd name="connsiteY51-8564" fmla="*/ 856 h 10000"/>
              <a:gd name="connsiteX52-8565" fmla="*/ 1682 w 10000"/>
              <a:gd name="connsiteY52-8566" fmla="*/ 856 h 10000"/>
              <a:gd name="connsiteX53-8567" fmla="*/ 2302 w 10000"/>
              <a:gd name="connsiteY53-8568" fmla="*/ 749 h 10000"/>
              <a:gd name="connsiteX54-8569" fmla="*/ 2766 w 10000"/>
              <a:gd name="connsiteY54-8570" fmla="*/ 535 h 10000"/>
              <a:gd name="connsiteX55-8571" fmla="*/ 3230 w 10000"/>
              <a:gd name="connsiteY55-8572" fmla="*/ 535 h 10000"/>
              <a:gd name="connsiteX56-8573" fmla="*/ 3540 w 10000"/>
              <a:gd name="connsiteY56-8574" fmla="*/ 428 h 10000"/>
              <a:gd name="connsiteX57-8575" fmla="*/ 3694 w 10000"/>
              <a:gd name="connsiteY57-8576" fmla="*/ 214 h 10000"/>
              <a:gd name="connsiteX58-8577" fmla="*/ 3848 w 10000"/>
              <a:gd name="connsiteY58-8578" fmla="*/ 214 h 10000"/>
              <a:gd name="connsiteX59-8579" fmla="*/ 4003 w 10000"/>
              <a:gd name="connsiteY59-8580" fmla="*/ 107 h 10000"/>
              <a:gd name="connsiteX60-8581" fmla="*/ 4159 w 10000"/>
              <a:gd name="connsiteY60-8582" fmla="*/ 107 h 10000"/>
              <a:gd name="connsiteX61-8583" fmla="*/ 4159 w 10000"/>
              <a:gd name="connsiteY61-8584" fmla="*/ 0 h 10000"/>
              <a:gd name="connsiteX62-8585" fmla="*/ 4313 w 10000"/>
              <a:gd name="connsiteY62-8586" fmla="*/ 107 h 10000"/>
              <a:gd name="connsiteX63-8587" fmla="*/ 4468 w 10000"/>
              <a:gd name="connsiteY63-8588" fmla="*/ 107 h 10000"/>
              <a:gd name="connsiteX64-8589" fmla="*/ 4778 w 10000"/>
              <a:gd name="connsiteY64-8590" fmla="*/ 214 h 10000"/>
              <a:gd name="connsiteX65-8591" fmla="*/ 5087 w 10000"/>
              <a:gd name="connsiteY65-8592" fmla="*/ 428 h 10000"/>
              <a:gd name="connsiteX66-8593" fmla="*/ 5223 w 10000"/>
              <a:gd name="connsiteY66-8594" fmla="*/ 535 h 10000"/>
              <a:gd name="connsiteX67-8595" fmla="*/ 5532 w 10000"/>
              <a:gd name="connsiteY67-8596" fmla="*/ 749 h 10000"/>
              <a:gd name="connsiteX68-8597" fmla="*/ 5532 w 10000"/>
              <a:gd name="connsiteY68-8598" fmla="*/ 856 h 10000"/>
              <a:gd name="connsiteX69-8599" fmla="*/ 5687 w 10000"/>
              <a:gd name="connsiteY69-8600" fmla="*/ 963 h 10000"/>
              <a:gd name="connsiteX70-8601" fmla="*/ 5532 w 10000"/>
              <a:gd name="connsiteY70-8602" fmla="*/ 1070 h 10000"/>
              <a:gd name="connsiteX71-8603" fmla="*/ 5377 w 10000"/>
              <a:gd name="connsiteY71-8604" fmla="*/ 1176 h 10000"/>
              <a:gd name="connsiteX72-8605" fmla="*/ 5223 w 10000"/>
              <a:gd name="connsiteY72-8606" fmla="*/ 1176 h 10000"/>
              <a:gd name="connsiteX73-8607" fmla="*/ 5087 w 10000"/>
              <a:gd name="connsiteY73-8608" fmla="*/ 1283 h 10000"/>
              <a:gd name="connsiteX74-8609" fmla="*/ 4932 w 10000"/>
              <a:gd name="connsiteY74-8610" fmla="*/ 1591 h 10000"/>
              <a:gd name="connsiteX75-8611" fmla="*/ 4778 w 10000"/>
              <a:gd name="connsiteY75-8612" fmla="*/ 1805 h 10000"/>
              <a:gd name="connsiteX76-8613" fmla="*/ 4778 w 10000"/>
              <a:gd name="connsiteY76-8614" fmla="*/ 2126 h 10000"/>
              <a:gd name="connsiteX77-8615" fmla="*/ 4623 w 10000"/>
              <a:gd name="connsiteY77-8616" fmla="*/ 2447 h 10000"/>
              <a:gd name="connsiteX78-8617" fmla="*/ 4468 w 10000"/>
              <a:gd name="connsiteY78-8618" fmla="*/ 2767 h 10000"/>
              <a:gd name="connsiteX79-8619" fmla="*/ 4468 w 10000"/>
              <a:gd name="connsiteY79-8620" fmla="*/ 3302 h 10000"/>
              <a:gd name="connsiteX80-8621" fmla="*/ 4313 w 10000"/>
              <a:gd name="connsiteY80-8622" fmla="*/ 3730 h 10000"/>
              <a:gd name="connsiteX81-8623" fmla="*/ 4159 w 10000"/>
              <a:gd name="connsiteY81-8624" fmla="*/ 4144 h 10000"/>
              <a:gd name="connsiteX82-8625" fmla="*/ 4159 w 10000"/>
              <a:gd name="connsiteY82-8626" fmla="*/ 4572 h 10000"/>
              <a:gd name="connsiteX83-8627" fmla="*/ 4003 w 10000"/>
              <a:gd name="connsiteY83-8628" fmla="*/ 4893 h 10000"/>
              <a:gd name="connsiteX84-8629" fmla="*/ 4003 w 10000"/>
              <a:gd name="connsiteY84-8630" fmla="*/ 5214 h 10000"/>
              <a:gd name="connsiteX85-8631" fmla="*/ 4003 w 10000"/>
              <a:gd name="connsiteY85-8632" fmla="*/ 5535 h 10000"/>
              <a:gd name="connsiteX86-8633" fmla="*/ 4003 w 10000"/>
              <a:gd name="connsiteY86-8634" fmla="*/ 5749 h 10000"/>
              <a:gd name="connsiteX87-8635" fmla="*/ 4003 w 10000"/>
              <a:gd name="connsiteY87-8636" fmla="*/ 5963 h 10000"/>
              <a:gd name="connsiteX88-8637" fmla="*/ 4003 w 10000"/>
              <a:gd name="connsiteY88-8638" fmla="*/ 6698 h 10000"/>
              <a:gd name="connsiteX89-8639" fmla="*/ 4159 w 10000"/>
              <a:gd name="connsiteY89-8640" fmla="*/ 7126 h 10000"/>
              <a:gd name="connsiteX90-8641" fmla="*/ 4159 w 10000"/>
              <a:gd name="connsiteY90-8642" fmla="*/ 7447 h 10000"/>
              <a:gd name="connsiteX91-8643" fmla="*/ 4313 w 10000"/>
              <a:gd name="connsiteY91-8644" fmla="*/ 7874 h 10000"/>
              <a:gd name="connsiteX92-8645" fmla="*/ 4623 w 10000"/>
              <a:gd name="connsiteY92-8646" fmla="*/ 8088 h 10000"/>
              <a:gd name="connsiteX93-8647" fmla="*/ 4778 w 10000"/>
              <a:gd name="connsiteY93-8648" fmla="*/ 8409 h 10000"/>
              <a:gd name="connsiteX94-8649" fmla="*/ 5087 w 10000"/>
              <a:gd name="connsiteY94-8650" fmla="*/ 8623 h 10000"/>
              <a:gd name="connsiteX95-8651" fmla="*/ 5377 w 10000"/>
              <a:gd name="connsiteY95-8652" fmla="*/ 8730 h 10000"/>
              <a:gd name="connsiteX96-8653" fmla="*/ 5687 w 10000"/>
              <a:gd name="connsiteY96-8654" fmla="*/ 8837 h 10000"/>
              <a:gd name="connsiteX97-8655" fmla="*/ 6151 w 10000"/>
              <a:gd name="connsiteY97-8656" fmla="*/ 8944 h 10000"/>
              <a:gd name="connsiteX98-8657" fmla="*/ 6770 w 10000"/>
              <a:gd name="connsiteY98-8658" fmla="*/ 8944 h 10000"/>
              <a:gd name="connsiteX0-8659" fmla="*/ 10000 w 10000"/>
              <a:gd name="connsiteY0-8660" fmla="*/ 9465 h 10000"/>
              <a:gd name="connsiteX1-8661" fmla="*/ 9691 w 10000"/>
              <a:gd name="connsiteY1-8662" fmla="*/ 9572 h 10000"/>
              <a:gd name="connsiteX2-8663" fmla="*/ 8781 w 10000"/>
              <a:gd name="connsiteY2-8664" fmla="*/ 9786 h 10000"/>
              <a:gd name="connsiteX3-8665" fmla="*/ 8472 w 10000"/>
              <a:gd name="connsiteY3-8666" fmla="*/ 9893 h 10000"/>
              <a:gd name="connsiteX4-8667" fmla="*/ 8007 w 10000"/>
              <a:gd name="connsiteY4-8668" fmla="*/ 10000 h 10000"/>
              <a:gd name="connsiteX5-8669" fmla="*/ 7543 w 10000"/>
              <a:gd name="connsiteY5-8670" fmla="*/ 10000 h 10000"/>
              <a:gd name="connsiteX6-8671" fmla="*/ 7234 w 10000"/>
              <a:gd name="connsiteY6-8672" fmla="*/ 10000 h 10000"/>
              <a:gd name="connsiteX7-8673" fmla="*/ 6924 w 10000"/>
              <a:gd name="connsiteY7-8674" fmla="*/ 10000 h 10000"/>
              <a:gd name="connsiteX8-8675" fmla="*/ 6306 w 10000"/>
              <a:gd name="connsiteY8-8676" fmla="*/ 9893 h 10000"/>
              <a:gd name="connsiteX9-8677" fmla="*/ 5687 w 10000"/>
              <a:gd name="connsiteY9-8678" fmla="*/ 9786 h 10000"/>
              <a:gd name="connsiteX10-8679" fmla="*/ 5223 w 10000"/>
              <a:gd name="connsiteY10-8680" fmla="*/ 9679 h 10000"/>
              <a:gd name="connsiteX11-8681" fmla="*/ 4932 w 10000"/>
              <a:gd name="connsiteY11-8682" fmla="*/ 9572 h 10000"/>
              <a:gd name="connsiteX12-8683" fmla="*/ 4623 w 10000"/>
              <a:gd name="connsiteY12-8684" fmla="*/ 9358 h 10000"/>
              <a:gd name="connsiteX13-8685" fmla="*/ 4313 w 10000"/>
              <a:gd name="connsiteY13-8686" fmla="*/ 9144 h 10000"/>
              <a:gd name="connsiteX14-8687" fmla="*/ 4003 w 10000"/>
              <a:gd name="connsiteY14-8688" fmla="*/ 8944 h 10000"/>
              <a:gd name="connsiteX15-8689" fmla="*/ 3848 w 10000"/>
              <a:gd name="connsiteY15-8690" fmla="*/ 8623 h 10000"/>
              <a:gd name="connsiteX16-8691" fmla="*/ 3694 w 10000"/>
              <a:gd name="connsiteY16-8692" fmla="*/ 8302 h 10000"/>
              <a:gd name="connsiteX17-8693" fmla="*/ 3540 w 10000"/>
              <a:gd name="connsiteY17-8694" fmla="*/ 7981 h 10000"/>
              <a:gd name="connsiteX18-8695" fmla="*/ 3386 w 10000"/>
              <a:gd name="connsiteY18-8696" fmla="*/ 7553 h 10000"/>
              <a:gd name="connsiteX19-8697" fmla="*/ 3230 w 10000"/>
              <a:gd name="connsiteY19-8698" fmla="*/ 7233 h 10000"/>
              <a:gd name="connsiteX20-8699" fmla="*/ 3230 w 10000"/>
              <a:gd name="connsiteY20-8700" fmla="*/ 6805 h 10000"/>
              <a:gd name="connsiteX21-8701" fmla="*/ 3230 w 10000"/>
              <a:gd name="connsiteY21-8702" fmla="*/ 6283 h 10000"/>
              <a:gd name="connsiteX22-8703" fmla="*/ 3230 w 10000"/>
              <a:gd name="connsiteY22-8704" fmla="*/ 5749 h 10000"/>
              <a:gd name="connsiteX23-8705" fmla="*/ 3230 w 10000"/>
              <a:gd name="connsiteY23-8706" fmla="*/ 5321 h 10000"/>
              <a:gd name="connsiteX24-8707" fmla="*/ 3230 w 10000"/>
              <a:gd name="connsiteY24-8708" fmla="*/ 4679 h 10000"/>
              <a:gd name="connsiteX25-8709" fmla="*/ 3386 w 10000"/>
              <a:gd name="connsiteY25-8710" fmla="*/ 4144 h 10000"/>
              <a:gd name="connsiteX26-8711" fmla="*/ 3540 w 10000"/>
              <a:gd name="connsiteY26-8712" fmla="*/ 3516 h 10000"/>
              <a:gd name="connsiteX27-8713" fmla="*/ 3540 w 10000"/>
              <a:gd name="connsiteY27-8714" fmla="*/ 2981 h 10000"/>
              <a:gd name="connsiteX28-8715" fmla="*/ 3694 w 10000"/>
              <a:gd name="connsiteY28-8716" fmla="*/ 2447 h 10000"/>
              <a:gd name="connsiteX29-8717" fmla="*/ 3694 w 10000"/>
              <a:gd name="connsiteY29-8718" fmla="*/ 2019 h 10000"/>
              <a:gd name="connsiteX30-8719" fmla="*/ 3848 w 10000"/>
              <a:gd name="connsiteY30-8720" fmla="*/ 1591 h 10000"/>
              <a:gd name="connsiteX31-8721" fmla="*/ 3848 w 10000"/>
              <a:gd name="connsiteY31-8722" fmla="*/ 1283 h 10000"/>
              <a:gd name="connsiteX32-8723" fmla="*/ 3848 w 10000"/>
              <a:gd name="connsiteY32-8724" fmla="*/ 1176 h 10000"/>
              <a:gd name="connsiteX33-8725" fmla="*/ 3848 w 10000"/>
              <a:gd name="connsiteY33-8726" fmla="*/ 1070 h 10000"/>
              <a:gd name="connsiteX34-8727" fmla="*/ 3848 w 10000"/>
              <a:gd name="connsiteY34-8728" fmla="*/ 963 h 10000"/>
              <a:gd name="connsiteX35-8729" fmla="*/ 3848 w 10000"/>
              <a:gd name="connsiteY35-8730" fmla="*/ 963 h 10000"/>
              <a:gd name="connsiteX36-8731" fmla="*/ 3848 w 10000"/>
              <a:gd name="connsiteY36-8732" fmla="*/ 963 h 10000"/>
              <a:gd name="connsiteX37-8733" fmla="*/ 3694 w 10000"/>
              <a:gd name="connsiteY37-8734" fmla="*/ 963 h 10000"/>
              <a:gd name="connsiteX38-8735" fmla="*/ 3540 w 10000"/>
              <a:gd name="connsiteY38-8736" fmla="*/ 963 h 10000"/>
              <a:gd name="connsiteX39-8737" fmla="*/ 3386 w 10000"/>
              <a:gd name="connsiteY39-8738" fmla="*/ 963 h 10000"/>
              <a:gd name="connsiteX40-8739" fmla="*/ 3230 w 10000"/>
              <a:gd name="connsiteY40-8740" fmla="*/ 963 h 10000"/>
              <a:gd name="connsiteX41-8741" fmla="*/ 2921 w 10000"/>
              <a:gd name="connsiteY41-8742" fmla="*/ 1070 h 10000"/>
              <a:gd name="connsiteX42-8743" fmla="*/ 2766 w 10000"/>
              <a:gd name="connsiteY42-8744" fmla="*/ 1070 h 10000"/>
              <a:gd name="connsiteX43-8745" fmla="*/ 2457 w 10000"/>
              <a:gd name="connsiteY43-8746" fmla="*/ 1176 h 10000"/>
              <a:gd name="connsiteX44-8747" fmla="*/ 1682 w 10000"/>
              <a:gd name="connsiteY44-8748" fmla="*/ 1283 h 10000"/>
              <a:gd name="connsiteX45-8749" fmla="*/ 1084 w 10000"/>
              <a:gd name="connsiteY45-8750" fmla="*/ 1283 h 10000"/>
              <a:gd name="connsiteX46-8751" fmla="*/ 465 w 10000"/>
              <a:gd name="connsiteY46-8752" fmla="*/ 1377 h 10000"/>
              <a:gd name="connsiteX47-8753" fmla="*/ 0 w 10000"/>
              <a:gd name="connsiteY47-8754" fmla="*/ 1377 h 10000"/>
              <a:gd name="connsiteX48-8755" fmla="*/ 0 w 10000"/>
              <a:gd name="connsiteY48-8756" fmla="*/ 963 h 10000"/>
              <a:gd name="connsiteX49-8757" fmla="*/ 465 w 10000"/>
              <a:gd name="connsiteY49-8758" fmla="*/ 963 h 10000"/>
              <a:gd name="connsiteX50-8759" fmla="*/ 1084 w 10000"/>
              <a:gd name="connsiteY50-8760" fmla="*/ 856 h 10000"/>
              <a:gd name="connsiteX51-8761" fmla="*/ 1682 w 10000"/>
              <a:gd name="connsiteY51-8762" fmla="*/ 856 h 10000"/>
              <a:gd name="connsiteX52-8763" fmla="*/ 2302 w 10000"/>
              <a:gd name="connsiteY52-8764" fmla="*/ 749 h 10000"/>
              <a:gd name="connsiteX53-8765" fmla="*/ 2766 w 10000"/>
              <a:gd name="connsiteY53-8766" fmla="*/ 535 h 10000"/>
              <a:gd name="connsiteX54-8767" fmla="*/ 3230 w 10000"/>
              <a:gd name="connsiteY54-8768" fmla="*/ 535 h 10000"/>
              <a:gd name="connsiteX55-8769" fmla="*/ 3540 w 10000"/>
              <a:gd name="connsiteY55-8770" fmla="*/ 428 h 10000"/>
              <a:gd name="connsiteX56-8771" fmla="*/ 3694 w 10000"/>
              <a:gd name="connsiteY56-8772" fmla="*/ 214 h 10000"/>
              <a:gd name="connsiteX57-8773" fmla="*/ 3848 w 10000"/>
              <a:gd name="connsiteY57-8774" fmla="*/ 214 h 10000"/>
              <a:gd name="connsiteX58-8775" fmla="*/ 4003 w 10000"/>
              <a:gd name="connsiteY58-8776" fmla="*/ 107 h 10000"/>
              <a:gd name="connsiteX59-8777" fmla="*/ 4159 w 10000"/>
              <a:gd name="connsiteY59-8778" fmla="*/ 107 h 10000"/>
              <a:gd name="connsiteX60-8779" fmla="*/ 4159 w 10000"/>
              <a:gd name="connsiteY60-8780" fmla="*/ 0 h 10000"/>
              <a:gd name="connsiteX61-8781" fmla="*/ 4313 w 10000"/>
              <a:gd name="connsiteY61-8782" fmla="*/ 107 h 10000"/>
              <a:gd name="connsiteX62-8783" fmla="*/ 4468 w 10000"/>
              <a:gd name="connsiteY62-8784" fmla="*/ 107 h 10000"/>
              <a:gd name="connsiteX63-8785" fmla="*/ 4778 w 10000"/>
              <a:gd name="connsiteY63-8786" fmla="*/ 214 h 10000"/>
              <a:gd name="connsiteX64-8787" fmla="*/ 5087 w 10000"/>
              <a:gd name="connsiteY64-8788" fmla="*/ 428 h 10000"/>
              <a:gd name="connsiteX65-8789" fmla="*/ 5223 w 10000"/>
              <a:gd name="connsiteY65-8790" fmla="*/ 535 h 10000"/>
              <a:gd name="connsiteX66-8791" fmla="*/ 5532 w 10000"/>
              <a:gd name="connsiteY66-8792" fmla="*/ 749 h 10000"/>
              <a:gd name="connsiteX67-8793" fmla="*/ 5532 w 10000"/>
              <a:gd name="connsiteY67-8794" fmla="*/ 856 h 10000"/>
              <a:gd name="connsiteX68-8795" fmla="*/ 5687 w 10000"/>
              <a:gd name="connsiteY68-8796" fmla="*/ 963 h 10000"/>
              <a:gd name="connsiteX69-8797" fmla="*/ 5532 w 10000"/>
              <a:gd name="connsiteY69-8798" fmla="*/ 1070 h 10000"/>
              <a:gd name="connsiteX70-8799" fmla="*/ 5377 w 10000"/>
              <a:gd name="connsiteY70-8800" fmla="*/ 1176 h 10000"/>
              <a:gd name="connsiteX71-8801" fmla="*/ 5223 w 10000"/>
              <a:gd name="connsiteY71-8802" fmla="*/ 1176 h 10000"/>
              <a:gd name="connsiteX72-8803" fmla="*/ 5087 w 10000"/>
              <a:gd name="connsiteY72-8804" fmla="*/ 1283 h 10000"/>
              <a:gd name="connsiteX73-8805" fmla="*/ 4932 w 10000"/>
              <a:gd name="connsiteY73-8806" fmla="*/ 1591 h 10000"/>
              <a:gd name="connsiteX74-8807" fmla="*/ 4778 w 10000"/>
              <a:gd name="connsiteY74-8808" fmla="*/ 1805 h 10000"/>
              <a:gd name="connsiteX75-8809" fmla="*/ 4778 w 10000"/>
              <a:gd name="connsiteY75-8810" fmla="*/ 2126 h 10000"/>
              <a:gd name="connsiteX76-8811" fmla="*/ 4623 w 10000"/>
              <a:gd name="connsiteY76-8812" fmla="*/ 2447 h 10000"/>
              <a:gd name="connsiteX77-8813" fmla="*/ 4468 w 10000"/>
              <a:gd name="connsiteY77-8814" fmla="*/ 2767 h 10000"/>
              <a:gd name="connsiteX78-8815" fmla="*/ 4468 w 10000"/>
              <a:gd name="connsiteY78-8816" fmla="*/ 3302 h 10000"/>
              <a:gd name="connsiteX79-8817" fmla="*/ 4313 w 10000"/>
              <a:gd name="connsiteY79-8818" fmla="*/ 3730 h 10000"/>
              <a:gd name="connsiteX80-8819" fmla="*/ 4159 w 10000"/>
              <a:gd name="connsiteY80-8820" fmla="*/ 4144 h 10000"/>
              <a:gd name="connsiteX81-8821" fmla="*/ 4159 w 10000"/>
              <a:gd name="connsiteY81-8822" fmla="*/ 4572 h 10000"/>
              <a:gd name="connsiteX82-8823" fmla="*/ 4003 w 10000"/>
              <a:gd name="connsiteY82-8824" fmla="*/ 4893 h 10000"/>
              <a:gd name="connsiteX83-8825" fmla="*/ 4003 w 10000"/>
              <a:gd name="connsiteY83-8826" fmla="*/ 5214 h 10000"/>
              <a:gd name="connsiteX84-8827" fmla="*/ 4003 w 10000"/>
              <a:gd name="connsiteY84-8828" fmla="*/ 5535 h 10000"/>
              <a:gd name="connsiteX85-8829" fmla="*/ 4003 w 10000"/>
              <a:gd name="connsiteY85-8830" fmla="*/ 5749 h 10000"/>
              <a:gd name="connsiteX86-8831" fmla="*/ 4003 w 10000"/>
              <a:gd name="connsiteY86-8832" fmla="*/ 5963 h 10000"/>
              <a:gd name="connsiteX87-8833" fmla="*/ 4003 w 10000"/>
              <a:gd name="connsiteY87-8834" fmla="*/ 6698 h 10000"/>
              <a:gd name="connsiteX88-8835" fmla="*/ 4159 w 10000"/>
              <a:gd name="connsiteY88-8836" fmla="*/ 7126 h 10000"/>
              <a:gd name="connsiteX89-8837" fmla="*/ 4159 w 10000"/>
              <a:gd name="connsiteY89-8838" fmla="*/ 7447 h 10000"/>
              <a:gd name="connsiteX90-8839" fmla="*/ 4313 w 10000"/>
              <a:gd name="connsiteY90-8840" fmla="*/ 7874 h 10000"/>
              <a:gd name="connsiteX91-8841" fmla="*/ 4623 w 10000"/>
              <a:gd name="connsiteY91-8842" fmla="*/ 8088 h 10000"/>
              <a:gd name="connsiteX92-8843" fmla="*/ 4778 w 10000"/>
              <a:gd name="connsiteY92-8844" fmla="*/ 8409 h 10000"/>
              <a:gd name="connsiteX93-8845" fmla="*/ 5087 w 10000"/>
              <a:gd name="connsiteY93-8846" fmla="*/ 8623 h 10000"/>
              <a:gd name="connsiteX94-8847" fmla="*/ 5377 w 10000"/>
              <a:gd name="connsiteY94-8848" fmla="*/ 8730 h 10000"/>
              <a:gd name="connsiteX95-8849" fmla="*/ 5687 w 10000"/>
              <a:gd name="connsiteY95-8850" fmla="*/ 8837 h 10000"/>
              <a:gd name="connsiteX96-8851" fmla="*/ 6151 w 10000"/>
              <a:gd name="connsiteY96-8852" fmla="*/ 8944 h 10000"/>
              <a:gd name="connsiteX97-8853" fmla="*/ 6770 w 10000"/>
              <a:gd name="connsiteY97-8854" fmla="*/ 8944 h 10000"/>
              <a:gd name="connsiteX0-8855" fmla="*/ 10000 w 10000"/>
              <a:gd name="connsiteY0-8856" fmla="*/ 9465 h 10000"/>
              <a:gd name="connsiteX1-8857" fmla="*/ 8781 w 10000"/>
              <a:gd name="connsiteY1-8858" fmla="*/ 9786 h 10000"/>
              <a:gd name="connsiteX2-8859" fmla="*/ 8472 w 10000"/>
              <a:gd name="connsiteY2-8860" fmla="*/ 9893 h 10000"/>
              <a:gd name="connsiteX3-8861" fmla="*/ 8007 w 10000"/>
              <a:gd name="connsiteY3-8862" fmla="*/ 10000 h 10000"/>
              <a:gd name="connsiteX4-8863" fmla="*/ 7543 w 10000"/>
              <a:gd name="connsiteY4-8864" fmla="*/ 10000 h 10000"/>
              <a:gd name="connsiteX5-8865" fmla="*/ 7234 w 10000"/>
              <a:gd name="connsiteY5-8866" fmla="*/ 10000 h 10000"/>
              <a:gd name="connsiteX6-8867" fmla="*/ 6924 w 10000"/>
              <a:gd name="connsiteY6-8868" fmla="*/ 10000 h 10000"/>
              <a:gd name="connsiteX7-8869" fmla="*/ 6306 w 10000"/>
              <a:gd name="connsiteY7-8870" fmla="*/ 9893 h 10000"/>
              <a:gd name="connsiteX8-8871" fmla="*/ 5687 w 10000"/>
              <a:gd name="connsiteY8-8872" fmla="*/ 9786 h 10000"/>
              <a:gd name="connsiteX9-8873" fmla="*/ 5223 w 10000"/>
              <a:gd name="connsiteY9-8874" fmla="*/ 9679 h 10000"/>
              <a:gd name="connsiteX10-8875" fmla="*/ 4932 w 10000"/>
              <a:gd name="connsiteY10-8876" fmla="*/ 9572 h 10000"/>
              <a:gd name="connsiteX11-8877" fmla="*/ 4623 w 10000"/>
              <a:gd name="connsiteY11-8878" fmla="*/ 9358 h 10000"/>
              <a:gd name="connsiteX12-8879" fmla="*/ 4313 w 10000"/>
              <a:gd name="connsiteY12-8880" fmla="*/ 9144 h 10000"/>
              <a:gd name="connsiteX13-8881" fmla="*/ 4003 w 10000"/>
              <a:gd name="connsiteY13-8882" fmla="*/ 8944 h 10000"/>
              <a:gd name="connsiteX14-8883" fmla="*/ 3848 w 10000"/>
              <a:gd name="connsiteY14-8884" fmla="*/ 8623 h 10000"/>
              <a:gd name="connsiteX15-8885" fmla="*/ 3694 w 10000"/>
              <a:gd name="connsiteY15-8886" fmla="*/ 8302 h 10000"/>
              <a:gd name="connsiteX16-8887" fmla="*/ 3540 w 10000"/>
              <a:gd name="connsiteY16-8888" fmla="*/ 7981 h 10000"/>
              <a:gd name="connsiteX17-8889" fmla="*/ 3386 w 10000"/>
              <a:gd name="connsiteY17-8890" fmla="*/ 7553 h 10000"/>
              <a:gd name="connsiteX18-8891" fmla="*/ 3230 w 10000"/>
              <a:gd name="connsiteY18-8892" fmla="*/ 7233 h 10000"/>
              <a:gd name="connsiteX19-8893" fmla="*/ 3230 w 10000"/>
              <a:gd name="connsiteY19-8894" fmla="*/ 6805 h 10000"/>
              <a:gd name="connsiteX20-8895" fmla="*/ 3230 w 10000"/>
              <a:gd name="connsiteY20-8896" fmla="*/ 6283 h 10000"/>
              <a:gd name="connsiteX21-8897" fmla="*/ 3230 w 10000"/>
              <a:gd name="connsiteY21-8898" fmla="*/ 5749 h 10000"/>
              <a:gd name="connsiteX22-8899" fmla="*/ 3230 w 10000"/>
              <a:gd name="connsiteY22-8900" fmla="*/ 5321 h 10000"/>
              <a:gd name="connsiteX23-8901" fmla="*/ 3230 w 10000"/>
              <a:gd name="connsiteY23-8902" fmla="*/ 4679 h 10000"/>
              <a:gd name="connsiteX24-8903" fmla="*/ 3386 w 10000"/>
              <a:gd name="connsiteY24-8904" fmla="*/ 4144 h 10000"/>
              <a:gd name="connsiteX25-8905" fmla="*/ 3540 w 10000"/>
              <a:gd name="connsiteY25-8906" fmla="*/ 3516 h 10000"/>
              <a:gd name="connsiteX26-8907" fmla="*/ 3540 w 10000"/>
              <a:gd name="connsiteY26-8908" fmla="*/ 2981 h 10000"/>
              <a:gd name="connsiteX27-8909" fmla="*/ 3694 w 10000"/>
              <a:gd name="connsiteY27-8910" fmla="*/ 2447 h 10000"/>
              <a:gd name="connsiteX28-8911" fmla="*/ 3694 w 10000"/>
              <a:gd name="connsiteY28-8912" fmla="*/ 2019 h 10000"/>
              <a:gd name="connsiteX29-8913" fmla="*/ 3848 w 10000"/>
              <a:gd name="connsiteY29-8914" fmla="*/ 1591 h 10000"/>
              <a:gd name="connsiteX30-8915" fmla="*/ 3848 w 10000"/>
              <a:gd name="connsiteY30-8916" fmla="*/ 1283 h 10000"/>
              <a:gd name="connsiteX31-8917" fmla="*/ 3848 w 10000"/>
              <a:gd name="connsiteY31-8918" fmla="*/ 1176 h 10000"/>
              <a:gd name="connsiteX32-8919" fmla="*/ 3848 w 10000"/>
              <a:gd name="connsiteY32-8920" fmla="*/ 1070 h 10000"/>
              <a:gd name="connsiteX33-8921" fmla="*/ 3848 w 10000"/>
              <a:gd name="connsiteY33-8922" fmla="*/ 963 h 10000"/>
              <a:gd name="connsiteX34-8923" fmla="*/ 3848 w 10000"/>
              <a:gd name="connsiteY34-8924" fmla="*/ 963 h 10000"/>
              <a:gd name="connsiteX35-8925" fmla="*/ 3848 w 10000"/>
              <a:gd name="connsiteY35-8926" fmla="*/ 963 h 10000"/>
              <a:gd name="connsiteX36-8927" fmla="*/ 3694 w 10000"/>
              <a:gd name="connsiteY36-8928" fmla="*/ 963 h 10000"/>
              <a:gd name="connsiteX37-8929" fmla="*/ 3540 w 10000"/>
              <a:gd name="connsiteY37-8930" fmla="*/ 963 h 10000"/>
              <a:gd name="connsiteX38-8931" fmla="*/ 3386 w 10000"/>
              <a:gd name="connsiteY38-8932" fmla="*/ 963 h 10000"/>
              <a:gd name="connsiteX39-8933" fmla="*/ 3230 w 10000"/>
              <a:gd name="connsiteY39-8934" fmla="*/ 963 h 10000"/>
              <a:gd name="connsiteX40-8935" fmla="*/ 2921 w 10000"/>
              <a:gd name="connsiteY40-8936" fmla="*/ 1070 h 10000"/>
              <a:gd name="connsiteX41-8937" fmla="*/ 2766 w 10000"/>
              <a:gd name="connsiteY41-8938" fmla="*/ 1070 h 10000"/>
              <a:gd name="connsiteX42-8939" fmla="*/ 2457 w 10000"/>
              <a:gd name="connsiteY42-8940" fmla="*/ 1176 h 10000"/>
              <a:gd name="connsiteX43-8941" fmla="*/ 1682 w 10000"/>
              <a:gd name="connsiteY43-8942" fmla="*/ 1283 h 10000"/>
              <a:gd name="connsiteX44-8943" fmla="*/ 1084 w 10000"/>
              <a:gd name="connsiteY44-8944" fmla="*/ 1283 h 10000"/>
              <a:gd name="connsiteX45-8945" fmla="*/ 465 w 10000"/>
              <a:gd name="connsiteY45-8946" fmla="*/ 1377 h 10000"/>
              <a:gd name="connsiteX46-8947" fmla="*/ 0 w 10000"/>
              <a:gd name="connsiteY46-8948" fmla="*/ 1377 h 10000"/>
              <a:gd name="connsiteX47-8949" fmla="*/ 0 w 10000"/>
              <a:gd name="connsiteY47-8950" fmla="*/ 963 h 10000"/>
              <a:gd name="connsiteX48-8951" fmla="*/ 465 w 10000"/>
              <a:gd name="connsiteY48-8952" fmla="*/ 963 h 10000"/>
              <a:gd name="connsiteX49-8953" fmla="*/ 1084 w 10000"/>
              <a:gd name="connsiteY49-8954" fmla="*/ 856 h 10000"/>
              <a:gd name="connsiteX50-8955" fmla="*/ 1682 w 10000"/>
              <a:gd name="connsiteY50-8956" fmla="*/ 856 h 10000"/>
              <a:gd name="connsiteX51-8957" fmla="*/ 2302 w 10000"/>
              <a:gd name="connsiteY51-8958" fmla="*/ 749 h 10000"/>
              <a:gd name="connsiteX52-8959" fmla="*/ 2766 w 10000"/>
              <a:gd name="connsiteY52-8960" fmla="*/ 535 h 10000"/>
              <a:gd name="connsiteX53-8961" fmla="*/ 3230 w 10000"/>
              <a:gd name="connsiteY53-8962" fmla="*/ 535 h 10000"/>
              <a:gd name="connsiteX54-8963" fmla="*/ 3540 w 10000"/>
              <a:gd name="connsiteY54-8964" fmla="*/ 428 h 10000"/>
              <a:gd name="connsiteX55-8965" fmla="*/ 3694 w 10000"/>
              <a:gd name="connsiteY55-8966" fmla="*/ 214 h 10000"/>
              <a:gd name="connsiteX56-8967" fmla="*/ 3848 w 10000"/>
              <a:gd name="connsiteY56-8968" fmla="*/ 214 h 10000"/>
              <a:gd name="connsiteX57-8969" fmla="*/ 4003 w 10000"/>
              <a:gd name="connsiteY57-8970" fmla="*/ 107 h 10000"/>
              <a:gd name="connsiteX58-8971" fmla="*/ 4159 w 10000"/>
              <a:gd name="connsiteY58-8972" fmla="*/ 107 h 10000"/>
              <a:gd name="connsiteX59-8973" fmla="*/ 4159 w 10000"/>
              <a:gd name="connsiteY59-8974" fmla="*/ 0 h 10000"/>
              <a:gd name="connsiteX60-8975" fmla="*/ 4313 w 10000"/>
              <a:gd name="connsiteY60-8976" fmla="*/ 107 h 10000"/>
              <a:gd name="connsiteX61-8977" fmla="*/ 4468 w 10000"/>
              <a:gd name="connsiteY61-8978" fmla="*/ 107 h 10000"/>
              <a:gd name="connsiteX62-8979" fmla="*/ 4778 w 10000"/>
              <a:gd name="connsiteY62-8980" fmla="*/ 214 h 10000"/>
              <a:gd name="connsiteX63-8981" fmla="*/ 5087 w 10000"/>
              <a:gd name="connsiteY63-8982" fmla="*/ 428 h 10000"/>
              <a:gd name="connsiteX64-8983" fmla="*/ 5223 w 10000"/>
              <a:gd name="connsiteY64-8984" fmla="*/ 535 h 10000"/>
              <a:gd name="connsiteX65-8985" fmla="*/ 5532 w 10000"/>
              <a:gd name="connsiteY65-8986" fmla="*/ 749 h 10000"/>
              <a:gd name="connsiteX66-8987" fmla="*/ 5532 w 10000"/>
              <a:gd name="connsiteY66-8988" fmla="*/ 856 h 10000"/>
              <a:gd name="connsiteX67-8989" fmla="*/ 5687 w 10000"/>
              <a:gd name="connsiteY67-8990" fmla="*/ 963 h 10000"/>
              <a:gd name="connsiteX68-8991" fmla="*/ 5532 w 10000"/>
              <a:gd name="connsiteY68-8992" fmla="*/ 1070 h 10000"/>
              <a:gd name="connsiteX69-8993" fmla="*/ 5377 w 10000"/>
              <a:gd name="connsiteY69-8994" fmla="*/ 1176 h 10000"/>
              <a:gd name="connsiteX70-8995" fmla="*/ 5223 w 10000"/>
              <a:gd name="connsiteY70-8996" fmla="*/ 1176 h 10000"/>
              <a:gd name="connsiteX71-8997" fmla="*/ 5087 w 10000"/>
              <a:gd name="connsiteY71-8998" fmla="*/ 1283 h 10000"/>
              <a:gd name="connsiteX72-8999" fmla="*/ 4932 w 10000"/>
              <a:gd name="connsiteY72-9000" fmla="*/ 1591 h 10000"/>
              <a:gd name="connsiteX73-9001" fmla="*/ 4778 w 10000"/>
              <a:gd name="connsiteY73-9002" fmla="*/ 1805 h 10000"/>
              <a:gd name="connsiteX74-9003" fmla="*/ 4778 w 10000"/>
              <a:gd name="connsiteY74-9004" fmla="*/ 2126 h 10000"/>
              <a:gd name="connsiteX75-9005" fmla="*/ 4623 w 10000"/>
              <a:gd name="connsiteY75-9006" fmla="*/ 2447 h 10000"/>
              <a:gd name="connsiteX76-9007" fmla="*/ 4468 w 10000"/>
              <a:gd name="connsiteY76-9008" fmla="*/ 2767 h 10000"/>
              <a:gd name="connsiteX77-9009" fmla="*/ 4468 w 10000"/>
              <a:gd name="connsiteY77-9010" fmla="*/ 3302 h 10000"/>
              <a:gd name="connsiteX78-9011" fmla="*/ 4313 w 10000"/>
              <a:gd name="connsiteY78-9012" fmla="*/ 3730 h 10000"/>
              <a:gd name="connsiteX79-9013" fmla="*/ 4159 w 10000"/>
              <a:gd name="connsiteY79-9014" fmla="*/ 4144 h 10000"/>
              <a:gd name="connsiteX80-9015" fmla="*/ 4159 w 10000"/>
              <a:gd name="connsiteY80-9016" fmla="*/ 4572 h 10000"/>
              <a:gd name="connsiteX81-9017" fmla="*/ 4003 w 10000"/>
              <a:gd name="connsiteY81-9018" fmla="*/ 4893 h 10000"/>
              <a:gd name="connsiteX82-9019" fmla="*/ 4003 w 10000"/>
              <a:gd name="connsiteY82-9020" fmla="*/ 5214 h 10000"/>
              <a:gd name="connsiteX83-9021" fmla="*/ 4003 w 10000"/>
              <a:gd name="connsiteY83-9022" fmla="*/ 5535 h 10000"/>
              <a:gd name="connsiteX84-9023" fmla="*/ 4003 w 10000"/>
              <a:gd name="connsiteY84-9024" fmla="*/ 5749 h 10000"/>
              <a:gd name="connsiteX85-9025" fmla="*/ 4003 w 10000"/>
              <a:gd name="connsiteY85-9026" fmla="*/ 5963 h 10000"/>
              <a:gd name="connsiteX86-9027" fmla="*/ 4003 w 10000"/>
              <a:gd name="connsiteY86-9028" fmla="*/ 6698 h 10000"/>
              <a:gd name="connsiteX87-9029" fmla="*/ 4159 w 10000"/>
              <a:gd name="connsiteY87-9030" fmla="*/ 7126 h 10000"/>
              <a:gd name="connsiteX88-9031" fmla="*/ 4159 w 10000"/>
              <a:gd name="connsiteY88-9032" fmla="*/ 7447 h 10000"/>
              <a:gd name="connsiteX89-9033" fmla="*/ 4313 w 10000"/>
              <a:gd name="connsiteY89-9034" fmla="*/ 7874 h 10000"/>
              <a:gd name="connsiteX90-9035" fmla="*/ 4623 w 10000"/>
              <a:gd name="connsiteY90-9036" fmla="*/ 8088 h 10000"/>
              <a:gd name="connsiteX91-9037" fmla="*/ 4778 w 10000"/>
              <a:gd name="connsiteY91-9038" fmla="*/ 8409 h 10000"/>
              <a:gd name="connsiteX92-9039" fmla="*/ 5087 w 10000"/>
              <a:gd name="connsiteY92-9040" fmla="*/ 8623 h 10000"/>
              <a:gd name="connsiteX93-9041" fmla="*/ 5377 w 10000"/>
              <a:gd name="connsiteY93-9042" fmla="*/ 8730 h 10000"/>
              <a:gd name="connsiteX94-9043" fmla="*/ 5687 w 10000"/>
              <a:gd name="connsiteY94-9044" fmla="*/ 8837 h 10000"/>
              <a:gd name="connsiteX95-9045" fmla="*/ 6151 w 10000"/>
              <a:gd name="connsiteY95-9046" fmla="*/ 8944 h 10000"/>
              <a:gd name="connsiteX96-9047" fmla="*/ 6770 w 10000"/>
              <a:gd name="connsiteY96-9048" fmla="*/ 8944 h 10000"/>
              <a:gd name="connsiteX0-9049" fmla="*/ 8781 w 8781"/>
              <a:gd name="connsiteY0-9050" fmla="*/ 9786 h 10000"/>
              <a:gd name="connsiteX1-9051" fmla="*/ 8472 w 8781"/>
              <a:gd name="connsiteY1-9052" fmla="*/ 9893 h 10000"/>
              <a:gd name="connsiteX2-9053" fmla="*/ 8007 w 8781"/>
              <a:gd name="connsiteY2-9054" fmla="*/ 10000 h 10000"/>
              <a:gd name="connsiteX3-9055" fmla="*/ 7543 w 8781"/>
              <a:gd name="connsiteY3-9056" fmla="*/ 10000 h 10000"/>
              <a:gd name="connsiteX4-9057" fmla="*/ 7234 w 8781"/>
              <a:gd name="connsiteY4-9058" fmla="*/ 10000 h 10000"/>
              <a:gd name="connsiteX5-9059" fmla="*/ 6924 w 8781"/>
              <a:gd name="connsiteY5-9060" fmla="*/ 10000 h 10000"/>
              <a:gd name="connsiteX6-9061" fmla="*/ 6306 w 8781"/>
              <a:gd name="connsiteY6-9062" fmla="*/ 9893 h 10000"/>
              <a:gd name="connsiteX7-9063" fmla="*/ 5687 w 8781"/>
              <a:gd name="connsiteY7-9064" fmla="*/ 9786 h 10000"/>
              <a:gd name="connsiteX8-9065" fmla="*/ 5223 w 8781"/>
              <a:gd name="connsiteY8-9066" fmla="*/ 9679 h 10000"/>
              <a:gd name="connsiteX9-9067" fmla="*/ 4932 w 8781"/>
              <a:gd name="connsiteY9-9068" fmla="*/ 9572 h 10000"/>
              <a:gd name="connsiteX10-9069" fmla="*/ 4623 w 8781"/>
              <a:gd name="connsiteY10-9070" fmla="*/ 9358 h 10000"/>
              <a:gd name="connsiteX11-9071" fmla="*/ 4313 w 8781"/>
              <a:gd name="connsiteY11-9072" fmla="*/ 9144 h 10000"/>
              <a:gd name="connsiteX12-9073" fmla="*/ 4003 w 8781"/>
              <a:gd name="connsiteY12-9074" fmla="*/ 8944 h 10000"/>
              <a:gd name="connsiteX13-9075" fmla="*/ 3848 w 8781"/>
              <a:gd name="connsiteY13-9076" fmla="*/ 8623 h 10000"/>
              <a:gd name="connsiteX14-9077" fmla="*/ 3694 w 8781"/>
              <a:gd name="connsiteY14-9078" fmla="*/ 8302 h 10000"/>
              <a:gd name="connsiteX15-9079" fmla="*/ 3540 w 8781"/>
              <a:gd name="connsiteY15-9080" fmla="*/ 7981 h 10000"/>
              <a:gd name="connsiteX16-9081" fmla="*/ 3386 w 8781"/>
              <a:gd name="connsiteY16-9082" fmla="*/ 7553 h 10000"/>
              <a:gd name="connsiteX17-9083" fmla="*/ 3230 w 8781"/>
              <a:gd name="connsiteY17-9084" fmla="*/ 7233 h 10000"/>
              <a:gd name="connsiteX18-9085" fmla="*/ 3230 w 8781"/>
              <a:gd name="connsiteY18-9086" fmla="*/ 6805 h 10000"/>
              <a:gd name="connsiteX19-9087" fmla="*/ 3230 w 8781"/>
              <a:gd name="connsiteY19-9088" fmla="*/ 6283 h 10000"/>
              <a:gd name="connsiteX20-9089" fmla="*/ 3230 w 8781"/>
              <a:gd name="connsiteY20-9090" fmla="*/ 5749 h 10000"/>
              <a:gd name="connsiteX21-9091" fmla="*/ 3230 w 8781"/>
              <a:gd name="connsiteY21-9092" fmla="*/ 5321 h 10000"/>
              <a:gd name="connsiteX22-9093" fmla="*/ 3230 w 8781"/>
              <a:gd name="connsiteY22-9094" fmla="*/ 4679 h 10000"/>
              <a:gd name="connsiteX23-9095" fmla="*/ 3386 w 8781"/>
              <a:gd name="connsiteY23-9096" fmla="*/ 4144 h 10000"/>
              <a:gd name="connsiteX24-9097" fmla="*/ 3540 w 8781"/>
              <a:gd name="connsiteY24-9098" fmla="*/ 3516 h 10000"/>
              <a:gd name="connsiteX25-9099" fmla="*/ 3540 w 8781"/>
              <a:gd name="connsiteY25-9100" fmla="*/ 2981 h 10000"/>
              <a:gd name="connsiteX26-9101" fmla="*/ 3694 w 8781"/>
              <a:gd name="connsiteY26-9102" fmla="*/ 2447 h 10000"/>
              <a:gd name="connsiteX27-9103" fmla="*/ 3694 w 8781"/>
              <a:gd name="connsiteY27-9104" fmla="*/ 2019 h 10000"/>
              <a:gd name="connsiteX28-9105" fmla="*/ 3848 w 8781"/>
              <a:gd name="connsiteY28-9106" fmla="*/ 1591 h 10000"/>
              <a:gd name="connsiteX29-9107" fmla="*/ 3848 w 8781"/>
              <a:gd name="connsiteY29-9108" fmla="*/ 1283 h 10000"/>
              <a:gd name="connsiteX30-9109" fmla="*/ 3848 w 8781"/>
              <a:gd name="connsiteY30-9110" fmla="*/ 1176 h 10000"/>
              <a:gd name="connsiteX31-9111" fmla="*/ 3848 w 8781"/>
              <a:gd name="connsiteY31-9112" fmla="*/ 1070 h 10000"/>
              <a:gd name="connsiteX32-9113" fmla="*/ 3848 w 8781"/>
              <a:gd name="connsiteY32-9114" fmla="*/ 963 h 10000"/>
              <a:gd name="connsiteX33-9115" fmla="*/ 3848 w 8781"/>
              <a:gd name="connsiteY33-9116" fmla="*/ 963 h 10000"/>
              <a:gd name="connsiteX34-9117" fmla="*/ 3848 w 8781"/>
              <a:gd name="connsiteY34-9118" fmla="*/ 963 h 10000"/>
              <a:gd name="connsiteX35-9119" fmla="*/ 3694 w 8781"/>
              <a:gd name="connsiteY35-9120" fmla="*/ 963 h 10000"/>
              <a:gd name="connsiteX36-9121" fmla="*/ 3540 w 8781"/>
              <a:gd name="connsiteY36-9122" fmla="*/ 963 h 10000"/>
              <a:gd name="connsiteX37-9123" fmla="*/ 3386 w 8781"/>
              <a:gd name="connsiteY37-9124" fmla="*/ 963 h 10000"/>
              <a:gd name="connsiteX38-9125" fmla="*/ 3230 w 8781"/>
              <a:gd name="connsiteY38-9126" fmla="*/ 963 h 10000"/>
              <a:gd name="connsiteX39-9127" fmla="*/ 2921 w 8781"/>
              <a:gd name="connsiteY39-9128" fmla="*/ 1070 h 10000"/>
              <a:gd name="connsiteX40-9129" fmla="*/ 2766 w 8781"/>
              <a:gd name="connsiteY40-9130" fmla="*/ 1070 h 10000"/>
              <a:gd name="connsiteX41-9131" fmla="*/ 2457 w 8781"/>
              <a:gd name="connsiteY41-9132" fmla="*/ 1176 h 10000"/>
              <a:gd name="connsiteX42-9133" fmla="*/ 1682 w 8781"/>
              <a:gd name="connsiteY42-9134" fmla="*/ 1283 h 10000"/>
              <a:gd name="connsiteX43-9135" fmla="*/ 1084 w 8781"/>
              <a:gd name="connsiteY43-9136" fmla="*/ 1283 h 10000"/>
              <a:gd name="connsiteX44-9137" fmla="*/ 465 w 8781"/>
              <a:gd name="connsiteY44-9138" fmla="*/ 1377 h 10000"/>
              <a:gd name="connsiteX45-9139" fmla="*/ 0 w 8781"/>
              <a:gd name="connsiteY45-9140" fmla="*/ 1377 h 10000"/>
              <a:gd name="connsiteX46-9141" fmla="*/ 0 w 8781"/>
              <a:gd name="connsiteY46-9142" fmla="*/ 963 h 10000"/>
              <a:gd name="connsiteX47-9143" fmla="*/ 465 w 8781"/>
              <a:gd name="connsiteY47-9144" fmla="*/ 963 h 10000"/>
              <a:gd name="connsiteX48-9145" fmla="*/ 1084 w 8781"/>
              <a:gd name="connsiteY48-9146" fmla="*/ 856 h 10000"/>
              <a:gd name="connsiteX49-9147" fmla="*/ 1682 w 8781"/>
              <a:gd name="connsiteY49-9148" fmla="*/ 856 h 10000"/>
              <a:gd name="connsiteX50-9149" fmla="*/ 2302 w 8781"/>
              <a:gd name="connsiteY50-9150" fmla="*/ 749 h 10000"/>
              <a:gd name="connsiteX51-9151" fmla="*/ 2766 w 8781"/>
              <a:gd name="connsiteY51-9152" fmla="*/ 535 h 10000"/>
              <a:gd name="connsiteX52-9153" fmla="*/ 3230 w 8781"/>
              <a:gd name="connsiteY52-9154" fmla="*/ 535 h 10000"/>
              <a:gd name="connsiteX53-9155" fmla="*/ 3540 w 8781"/>
              <a:gd name="connsiteY53-9156" fmla="*/ 428 h 10000"/>
              <a:gd name="connsiteX54-9157" fmla="*/ 3694 w 8781"/>
              <a:gd name="connsiteY54-9158" fmla="*/ 214 h 10000"/>
              <a:gd name="connsiteX55-9159" fmla="*/ 3848 w 8781"/>
              <a:gd name="connsiteY55-9160" fmla="*/ 214 h 10000"/>
              <a:gd name="connsiteX56-9161" fmla="*/ 4003 w 8781"/>
              <a:gd name="connsiteY56-9162" fmla="*/ 107 h 10000"/>
              <a:gd name="connsiteX57-9163" fmla="*/ 4159 w 8781"/>
              <a:gd name="connsiteY57-9164" fmla="*/ 107 h 10000"/>
              <a:gd name="connsiteX58-9165" fmla="*/ 4159 w 8781"/>
              <a:gd name="connsiteY58-9166" fmla="*/ 0 h 10000"/>
              <a:gd name="connsiteX59-9167" fmla="*/ 4313 w 8781"/>
              <a:gd name="connsiteY59-9168" fmla="*/ 107 h 10000"/>
              <a:gd name="connsiteX60-9169" fmla="*/ 4468 w 8781"/>
              <a:gd name="connsiteY60-9170" fmla="*/ 107 h 10000"/>
              <a:gd name="connsiteX61-9171" fmla="*/ 4778 w 8781"/>
              <a:gd name="connsiteY61-9172" fmla="*/ 214 h 10000"/>
              <a:gd name="connsiteX62-9173" fmla="*/ 5087 w 8781"/>
              <a:gd name="connsiteY62-9174" fmla="*/ 428 h 10000"/>
              <a:gd name="connsiteX63-9175" fmla="*/ 5223 w 8781"/>
              <a:gd name="connsiteY63-9176" fmla="*/ 535 h 10000"/>
              <a:gd name="connsiteX64-9177" fmla="*/ 5532 w 8781"/>
              <a:gd name="connsiteY64-9178" fmla="*/ 749 h 10000"/>
              <a:gd name="connsiteX65-9179" fmla="*/ 5532 w 8781"/>
              <a:gd name="connsiteY65-9180" fmla="*/ 856 h 10000"/>
              <a:gd name="connsiteX66-9181" fmla="*/ 5687 w 8781"/>
              <a:gd name="connsiteY66-9182" fmla="*/ 963 h 10000"/>
              <a:gd name="connsiteX67-9183" fmla="*/ 5532 w 8781"/>
              <a:gd name="connsiteY67-9184" fmla="*/ 1070 h 10000"/>
              <a:gd name="connsiteX68-9185" fmla="*/ 5377 w 8781"/>
              <a:gd name="connsiteY68-9186" fmla="*/ 1176 h 10000"/>
              <a:gd name="connsiteX69-9187" fmla="*/ 5223 w 8781"/>
              <a:gd name="connsiteY69-9188" fmla="*/ 1176 h 10000"/>
              <a:gd name="connsiteX70-9189" fmla="*/ 5087 w 8781"/>
              <a:gd name="connsiteY70-9190" fmla="*/ 1283 h 10000"/>
              <a:gd name="connsiteX71-9191" fmla="*/ 4932 w 8781"/>
              <a:gd name="connsiteY71-9192" fmla="*/ 1591 h 10000"/>
              <a:gd name="connsiteX72-9193" fmla="*/ 4778 w 8781"/>
              <a:gd name="connsiteY72-9194" fmla="*/ 1805 h 10000"/>
              <a:gd name="connsiteX73-9195" fmla="*/ 4778 w 8781"/>
              <a:gd name="connsiteY73-9196" fmla="*/ 2126 h 10000"/>
              <a:gd name="connsiteX74-9197" fmla="*/ 4623 w 8781"/>
              <a:gd name="connsiteY74-9198" fmla="*/ 2447 h 10000"/>
              <a:gd name="connsiteX75-9199" fmla="*/ 4468 w 8781"/>
              <a:gd name="connsiteY75-9200" fmla="*/ 2767 h 10000"/>
              <a:gd name="connsiteX76-9201" fmla="*/ 4468 w 8781"/>
              <a:gd name="connsiteY76-9202" fmla="*/ 3302 h 10000"/>
              <a:gd name="connsiteX77-9203" fmla="*/ 4313 w 8781"/>
              <a:gd name="connsiteY77-9204" fmla="*/ 3730 h 10000"/>
              <a:gd name="connsiteX78-9205" fmla="*/ 4159 w 8781"/>
              <a:gd name="connsiteY78-9206" fmla="*/ 4144 h 10000"/>
              <a:gd name="connsiteX79-9207" fmla="*/ 4159 w 8781"/>
              <a:gd name="connsiteY79-9208" fmla="*/ 4572 h 10000"/>
              <a:gd name="connsiteX80-9209" fmla="*/ 4003 w 8781"/>
              <a:gd name="connsiteY80-9210" fmla="*/ 4893 h 10000"/>
              <a:gd name="connsiteX81-9211" fmla="*/ 4003 w 8781"/>
              <a:gd name="connsiteY81-9212" fmla="*/ 5214 h 10000"/>
              <a:gd name="connsiteX82-9213" fmla="*/ 4003 w 8781"/>
              <a:gd name="connsiteY82-9214" fmla="*/ 5535 h 10000"/>
              <a:gd name="connsiteX83-9215" fmla="*/ 4003 w 8781"/>
              <a:gd name="connsiteY83-9216" fmla="*/ 5749 h 10000"/>
              <a:gd name="connsiteX84-9217" fmla="*/ 4003 w 8781"/>
              <a:gd name="connsiteY84-9218" fmla="*/ 5963 h 10000"/>
              <a:gd name="connsiteX85-9219" fmla="*/ 4003 w 8781"/>
              <a:gd name="connsiteY85-9220" fmla="*/ 6698 h 10000"/>
              <a:gd name="connsiteX86-9221" fmla="*/ 4159 w 8781"/>
              <a:gd name="connsiteY86-9222" fmla="*/ 7126 h 10000"/>
              <a:gd name="connsiteX87-9223" fmla="*/ 4159 w 8781"/>
              <a:gd name="connsiteY87-9224" fmla="*/ 7447 h 10000"/>
              <a:gd name="connsiteX88-9225" fmla="*/ 4313 w 8781"/>
              <a:gd name="connsiteY88-9226" fmla="*/ 7874 h 10000"/>
              <a:gd name="connsiteX89-9227" fmla="*/ 4623 w 8781"/>
              <a:gd name="connsiteY89-9228" fmla="*/ 8088 h 10000"/>
              <a:gd name="connsiteX90-9229" fmla="*/ 4778 w 8781"/>
              <a:gd name="connsiteY90-9230" fmla="*/ 8409 h 10000"/>
              <a:gd name="connsiteX91-9231" fmla="*/ 5087 w 8781"/>
              <a:gd name="connsiteY91-9232" fmla="*/ 8623 h 10000"/>
              <a:gd name="connsiteX92-9233" fmla="*/ 5377 w 8781"/>
              <a:gd name="connsiteY92-9234" fmla="*/ 8730 h 10000"/>
              <a:gd name="connsiteX93-9235" fmla="*/ 5687 w 8781"/>
              <a:gd name="connsiteY93-9236" fmla="*/ 8837 h 10000"/>
              <a:gd name="connsiteX94-9237" fmla="*/ 6151 w 8781"/>
              <a:gd name="connsiteY94-9238" fmla="*/ 8944 h 10000"/>
              <a:gd name="connsiteX95-9239" fmla="*/ 6770 w 8781"/>
              <a:gd name="connsiteY95-9240" fmla="*/ 8944 h 10000"/>
              <a:gd name="connsiteX0-9241" fmla="*/ 9648 w 9648"/>
              <a:gd name="connsiteY0-9242" fmla="*/ 9893 h 10000"/>
              <a:gd name="connsiteX1-9243" fmla="*/ 9119 w 9648"/>
              <a:gd name="connsiteY1-9244" fmla="*/ 10000 h 10000"/>
              <a:gd name="connsiteX2-9245" fmla="*/ 8590 w 9648"/>
              <a:gd name="connsiteY2-9246" fmla="*/ 10000 h 10000"/>
              <a:gd name="connsiteX3-9247" fmla="*/ 8238 w 9648"/>
              <a:gd name="connsiteY3-9248" fmla="*/ 10000 h 10000"/>
              <a:gd name="connsiteX4-9249" fmla="*/ 7885 w 9648"/>
              <a:gd name="connsiteY4-9250" fmla="*/ 10000 h 10000"/>
              <a:gd name="connsiteX5-9251" fmla="*/ 7181 w 9648"/>
              <a:gd name="connsiteY5-9252" fmla="*/ 9893 h 10000"/>
              <a:gd name="connsiteX6-9253" fmla="*/ 6476 w 9648"/>
              <a:gd name="connsiteY6-9254" fmla="*/ 9786 h 10000"/>
              <a:gd name="connsiteX7-9255" fmla="*/ 5948 w 9648"/>
              <a:gd name="connsiteY7-9256" fmla="*/ 9679 h 10000"/>
              <a:gd name="connsiteX8-9257" fmla="*/ 5617 w 9648"/>
              <a:gd name="connsiteY8-9258" fmla="*/ 9572 h 10000"/>
              <a:gd name="connsiteX9-9259" fmla="*/ 5265 w 9648"/>
              <a:gd name="connsiteY9-9260" fmla="*/ 9358 h 10000"/>
              <a:gd name="connsiteX10-9261" fmla="*/ 4912 w 9648"/>
              <a:gd name="connsiteY10-9262" fmla="*/ 9144 h 10000"/>
              <a:gd name="connsiteX11-9263" fmla="*/ 4559 w 9648"/>
              <a:gd name="connsiteY11-9264" fmla="*/ 8944 h 10000"/>
              <a:gd name="connsiteX12-9265" fmla="*/ 4382 w 9648"/>
              <a:gd name="connsiteY12-9266" fmla="*/ 8623 h 10000"/>
              <a:gd name="connsiteX13-9267" fmla="*/ 4207 w 9648"/>
              <a:gd name="connsiteY13-9268" fmla="*/ 8302 h 10000"/>
              <a:gd name="connsiteX14-9269" fmla="*/ 4031 w 9648"/>
              <a:gd name="connsiteY14-9270" fmla="*/ 7981 h 10000"/>
              <a:gd name="connsiteX15-9271" fmla="*/ 3856 w 9648"/>
              <a:gd name="connsiteY15-9272" fmla="*/ 7553 h 10000"/>
              <a:gd name="connsiteX16-9273" fmla="*/ 3678 w 9648"/>
              <a:gd name="connsiteY16-9274" fmla="*/ 7233 h 10000"/>
              <a:gd name="connsiteX17-9275" fmla="*/ 3678 w 9648"/>
              <a:gd name="connsiteY17-9276" fmla="*/ 6805 h 10000"/>
              <a:gd name="connsiteX18-9277" fmla="*/ 3678 w 9648"/>
              <a:gd name="connsiteY18-9278" fmla="*/ 6283 h 10000"/>
              <a:gd name="connsiteX19-9279" fmla="*/ 3678 w 9648"/>
              <a:gd name="connsiteY19-9280" fmla="*/ 5749 h 10000"/>
              <a:gd name="connsiteX20-9281" fmla="*/ 3678 w 9648"/>
              <a:gd name="connsiteY20-9282" fmla="*/ 5321 h 10000"/>
              <a:gd name="connsiteX21-9283" fmla="*/ 3678 w 9648"/>
              <a:gd name="connsiteY21-9284" fmla="*/ 4679 h 10000"/>
              <a:gd name="connsiteX22-9285" fmla="*/ 3856 w 9648"/>
              <a:gd name="connsiteY22-9286" fmla="*/ 4144 h 10000"/>
              <a:gd name="connsiteX23-9287" fmla="*/ 4031 w 9648"/>
              <a:gd name="connsiteY23-9288" fmla="*/ 3516 h 10000"/>
              <a:gd name="connsiteX24-9289" fmla="*/ 4031 w 9648"/>
              <a:gd name="connsiteY24-9290" fmla="*/ 2981 h 10000"/>
              <a:gd name="connsiteX25-9291" fmla="*/ 4207 w 9648"/>
              <a:gd name="connsiteY25-9292" fmla="*/ 2447 h 10000"/>
              <a:gd name="connsiteX26-9293" fmla="*/ 4207 w 9648"/>
              <a:gd name="connsiteY26-9294" fmla="*/ 2019 h 10000"/>
              <a:gd name="connsiteX27-9295" fmla="*/ 4382 w 9648"/>
              <a:gd name="connsiteY27-9296" fmla="*/ 1591 h 10000"/>
              <a:gd name="connsiteX28-9297" fmla="*/ 4382 w 9648"/>
              <a:gd name="connsiteY28-9298" fmla="*/ 1283 h 10000"/>
              <a:gd name="connsiteX29-9299" fmla="*/ 4382 w 9648"/>
              <a:gd name="connsiteY29-9300" fmla="*/ 1176 h 10000"/>
              <a:gd name="connsiteX30-9301" fmla="*/ 4382 w 9648"/>
              <a:gd name="connsiteY30-9302" fmla="*/ 1070 h 10000"/>
              <a:gd name="connsiteX31-9303" fmla="*/ 4382 w 9648"/>
              <a:gd name="connsiteY31-9304" fmla="*/ 963 h 10000"/>
              <a:gd name="connsiteX32-9305" fmla="*/ 4382 w 9648"/>
              <a:gd name="connsiteY32-9306" fmla="*/ 963 h 10000"/>
              <a:gd name="connsiteX33-9307" fmla="*/ 4382 w 9648"/>
              <a:gd name="connsiteY33-9308" fmla="*/ 963 h 10000"/>
              <a:gd name="connsiteX34-9309" fmla="*/ 4207 w 9648"/>
              <a:gd name="connsiteY34-9310" fmla="*/ 963 h 10000"/>
              <a:gd name="connsiteX35-9311" fmla="*/ 4031 w 9648"/>
              <a:gd name="connsiteY35-9312" fmla="*/ 963 h 10000"/>
              <a:gd name="connsiteX36-9313" fmla="*/ 3856 w 9648"/>
              <a:gd name="connsiteY36-9314" fmla="*/ 963 h 10000"/>
              <a:gd name="connsiteX37-9315" fmla="*/ 3678 w 9648"/>
              <a:gd name="connsiteY37-9316" fmla="*/ 963 h 10000"/>
              <a:gd name="connsiteX38-9317" fmla="*/ 3327 w 9648"/>
              <a:gd name="connsiteY38-9318" fmla="*/ 1070 h 10000"/>
              <a:gd name="connsiteX39-9319" fmla="*/ 3150 w 9648"/>
              <a:gd name="connsiteY39-9320" fmla="*/ 1070 h 10000"/>
              <a:gd name="connsiteX40-9321" fmla="*/ 2798 w 9648"/>
              <a:gd name="connsiteY40-9322" fmla="*/ 1176 h 10000"/>
              <a:gd name="connsiteX41-9323" fmla="*/ 1915 w 9648"/>
              <a:gd name="connsiteY41-9324" fmla="*/ 1283 h 10000"/>
              <a:gd name="connsiteX42-9325" fmla="*/ 1234 w 9648"/>
              <a:gd name="connsiteY42-9326" fmla="*/ 1283 h 10000"/>
              <a:gd name="connsiteX43-9327" fmla="*/ 530 w 9648"/>
              <a:gd name="connsiteY43-9328" fmla="*/ 1377 h 10000"/>
              <a:gd name="connsiteX44-9329" fmla="*/ 0 w 9648"/>
              <a:gd name="connsiteY44-9330" fmla="*/ 1377 h 10000"/>
              <a:gd name="connsiteX45-9331" fmla="*/ 0 w 9648"/>
              <a:gd name="connsiteY45-9332" fmla="*/ 963 h 10000"/>
              <a:gd name="connsiteX46-9333" fmla="*/ 530 w 9648"/>
              <a:gd name="connsiteY46-9334" fmla="*/ 963 h 10000"/>
              <a:gd name="connsiteX47-9335" fmla="*/ 1234 w 9648"/>
              <a:gd name="connsiteY47-9336" fmla="*/ 856 h 10000"/>
              <a:gd name="connsiteX48-9337" fmla="*/ 1915 w 9648"/>
              <a:gd name="connsiteY48-9338" fmla="*/ 856 h 10000"/>
              <a:gd name="connsiteX49-9339" fmla="*/ 2622 w 9648"/>
              <a:gd name="connsiteY49-9340" fmla="*/ 749 h 10000"/>
              <a:gd name="connsiteX50-9341" fmla="*/ 3150 w 9648"/>
              <a:gd name="connsiteY50-9342" fmla="*/ 535 h 10000"/>
              <a:gd name="connsiteX51-9343" fmla="*/ 3678 w 9648"/>
              <a:gd name="connsiteY51-9344" fmla="*/ 535 h 10000"/>
              <a:gd name="connsiteX52-9345" fmla="*/ 4031 w 9648"/>
              <a:gd name="connsiteY52-9346" fmla="*/ 428 h 10000"/>
              <a:gd name="connsiteX53-9347" fmla="*/ 4207 w 9648"/>
              <a:gd name="connsiteY53-9348" fmla="*/ 214 h 10000"/>
              <a:gd name="connsiteX54-9349" fmla="*/ 4382 w 9648"/>
              <a:gd name="connsiteY54-9350" fmla="*/ 214 h 10000"/>
              <a:gd name="connsiteX55-9351" fmla="*/ 4559 w 9648"/>
              <a:gd name="connsiteY55-9352" fmla="*/ 107 h 10000"/>
              <a:gd name="connsiteX56-9353" fmla="*/ 4736 w 9648"/>
              <a:gd name="connsiteY56-9354" fmla="*/ 107 h 10000"/>
              <a:gd name="connsiteX57-9355" fmla="*/ 4736 w 9648"/>
              <a:gd name="connsiteY57-9356" fmla="*/ 0 h 10000"/>
              <a:gd name="connsiteX58-9357" fmla="*/ 4912 w 9648"/>
              <a:gd name="connsiteY58-9358" fmla="*/ 107 h 10000"/>
              <a:gd name="connsiteX59-9359" fmla="*/ 5088 w 9648"/>
              <a:gd name="connsiteY59-9360" fmla="*/ 107 h 10000"/>
              <a:gd name="connsiteX60-9361" fmla="*/ 5441 w 9648"/>
              <a:gd name="connsiteY60-9362" fmla="*/ 214 h 10000"/>
              <a:gd name="connsiteX61-9363" fmla="*/ 5793 w 9648"/>
              <a:gd name="connsiteY61-9364" fmla="*/ 428 h 10000"/>
              <a:gd name="connsiteX62-9365" fmla="*/ 5948 w 9648"/>
              <a:gd name="connsiteY62-9366" fmla="*/ 535 h 10000"/>
              <a:gd name="connsiteX63-9367" fmla="*/ 6300 w 9648"/>
              <a:gd name="connsiteY63-9368" fmla="*/ 749 h 10000"/>
              <a:gd name="connsiteX64-9369" fmla="*/ 6300 w 9648"/>
              <a:gd name="connsiteY64-9370" fmla="*/ 856 h 10000"/>
              <a:gd name="connsiteX65-9371" fmla="*/ 6476 w 9648"/>
              <a:gd name="connsiteY65-9372" fmla="*/ 963 h 10000"/>
              <a:gd name="connsiteX66-9373" fmla="*/ 6300 w 9648"/>
              <a:gd name="connsiteY66-9374" fmla="*/ 1070 h 10000"/>
              <a:gd name="connsiteX67-9375" fmla="*/ 6123 w 9648"/>
              <a:gd name="connsiteY67-9376" fmla="*/ 1176 h 10000"/>
              <a:gd name="connsiteX68-9377" fmla="*/ 5948 w 9648"/>
              <a:gd name="connsiteY68-9378" fmla="*/ 1176 h 10000"/>
              <a:gd name="connsiteX69-9379" fmla="*/ 5793 w 9648"/>
              <a:gd name="connsiteY69-9380" fmla="*/ 1283 h 10000"/>
              <a:gd name="connsiteX70-9381" fmla="*/ 5617 w 9648"/>
              <a:gd name="connsiteY70-9382" fmla="*/ 1591 h 10000"/>
              <a:gd name="connsiteX71-9383" fmla="*/ 5441 w 9648"/>
              <a:gd name="connsiteY71-9384" fmla="*/ 1805 h 10000"/>
              <a:gd name="connsiteX72-9385" fmla="*/ 5441 w 9648"/>
              <a:gd name="connsiteY72-9386" fmla="*/ 2126 h 10000"/>
              <a:gd name="connsiteX73-9387" fmla="*/ 5265 w 9648"/>
              <a:gd name="connsiteY73-9388" fmla="*/ 2447 h 10000"/>
              <a:gd name="connsiteX74-9389" fmla="*/ 5088 w 9648"/>
              <a:gd name="connsiteY74-9390" fmla="*/ 2767 h 10000"/>
              <a:gd name="connsiteX75-9391" fmla="*/ 5088 w 9648"/>
              <a:gd name="connsiteY75-9392" fmla="*/ 3302 h 10000"/>
              <a:gd name="connsiteX76-9393" fmla="*/ 4912 w 9648"/>
              <a:gd name="connsiteY76-9394" fmla="*/ 3730 h 10000"/>
              <a:gd name="connsiteX77-9395" fmla="*/ 4736 w 9648"/>
              <a:gd name="connsiteY77-9396" fmla="*/ 4144 h 10000"/>
              <a:gd name="connsiteX78-9397" fmla="*/ 4736 w 9648"/>
              <a:gd name="connsiteY78-9398" fmla="*/ 4572 h 10000"/>
              <a:gd name="connsiteX79-9399" fmla="*/ 4559 w 9648"/>
              <a:gd name="connsiteY79-9400" fmla="*/ 4893 h 10000"/>
              <a:gd name="connsiteX80-9401" fmla="*/ 4559 w 9648"/>
              <a:gd name="connsiteY80-9402" fmla="*/ 5214 h 10000"/>
              <a:gd name="connsiteX81-9403" fmla="*/ 4559 w 9648"/>
              <a:gd name="connsiteY81-9404" fmla="*/ 5535 h 10000"/>
              <a:gd name="connsiteX82-9405" fmla="*/ 4559 w 9648"/>
              <a:gd name="connsiteY82-9406" fmla="*/ 5749 h 10000"/>
              <a:gd name="connsiteX83-9407" fmla="*/ 4559 w 9648"/>
              <a:gd name="connsiteY83-9408" fmla="*/ 5963 h 10000"/>
              <a:gd name="connsiteX84-9409" fmla="*/ 4559 w 9648"/>
              <a:gd name="connsiteY84-9410" fmla="*/ 6698 h 10000"/>
              <a:gd name="connsiteX85-9411" fmla="*/ 4736 w 9648"/>
              <a:gd name="connsiteY85-9412" fmla="*/ 7126 h 10000"/>
              <a:gd name="connsiteX86-9413" fmla="*/ 4736 w 9648"/>
              <a:gd name="connsiteY86-9414" fmla="*/ 7447 h 10000"/>
              <a:gd name="connsiteX87-9415" fmla="*/ 4912 w 9648"/>
              <a:gd name="connsiteY87-9416" fmla="*/ 7874 h 10000"/>
              <a:gd name="connsiteX88-9417" fmla="*/ 5265 w 9648"/>
              <a:gd name="connsiteY88-9418" fmla="*/ 8088 h 10000"/>
              <a:gd name="connsiteX89-9419" fmla="*/ 5441 w 9648"/>
              <a:gd name="connsiteY89-9420" fmla="*/ 8409 h 10000"/>
              <a:gd name="connsiteX90-9421" fmla="*/ 5793 w 9648"/>
              <a:gd name="connsiteY90-9422" fmla="*/ 8623 h 10000"/>
              <a:gd name="connsiteX91-9423" fmla="*/ 6123 w 9648"/>
              <a:gd name="connsiteY91-9424" fmla="*/ 8730 h 10000"/>
              <a:gd name="connsiteX92-9425" fmla="*/ 6476 w 9648"/>
              <a:gd name="connsiteY92-9426" fmla="*/ 8837 h 10000"/>
              <a:gd name="connsiteX93-9427" fmla="*/ 7005 w 9648"/>
              <a:gd name="connsiteY93-9428" fmla="*/ 8944 h 10000"/>
              <a:gd name="connsiteX94-9429" fmla="*/ 7710 w 9648"/>
              <a:gd name="connsiteY94-9430" fmla="*/ 8944 h 10000"/>
              <a:gd name="connsiteX0-9431" fmla="*/ 9452 w 9452"/>
              <a:gd name="connsiteY0-9432" fmla="*/ 10000 h 10000"/>
              <a:gd name="connsiteX1-9433" fmla="*/ 8903 w 9452"/>
              <a:gd name="connsiteY1-9434" fmla="*/ 10000 h 10000"/>
              <a:gd name="connsiteX2-9435" fmla="*/ 8539 w 9452"/>
              <a:gd name="connsiteY2-9436" fmla="*/ 10000 h 10000"/>
              <a:gd name="connsiteX3-9437" fmla="*/ 8173 w 9452"/>
              <a:gd name="connsiteY3-9438" fmla="*/ 10000 h 10000"/>
              <a:gd name="connsiteX4-9439" fmla="*/ 7443 w 9452"/>
              <a:gd name="connsiteY4-9440" fmla="*/ 9893 h 10000"/>
              <a:gd name="connsiteX5-9441" fmla="*/ 6712 w 9452"/>
              <a:gd name="connsiteY5-9442" fmla="*/ 9786 h 10000"/>
              <a:gd name="connsiteX6-9443" fmla="*/ 6165 w 9452"/>
              <a:gd name="connsiteY6-9444" fmla="*/ 9679 h 10000"/>
              <a:gd name="connsiteX7-9445" fmla="*/ 5822 w 9452"/>
              <a:gd name="connsiteY7-9446" fmla="*/ 9572 h 10000"/>
              <a:gd name="connsiteX8-9447" fmla="*/ 5457 w 9452"/>
              <a:gd name="connsiteY8-9448" fmla="*/ 9358 h 10000"/>
              <a:gd name="connsiteX9-9449" fmla="*/ 5091 w 9452"/>
              <a:gd name="connsiteY9-9450" fmla="*/ 9144 h 10000"/>
              <a:gd name="connsiteX10-9451" fmla="*/ 4725 w 9452"/>
              <a:gd name="connsiteY10-9452" fmla="*/ 8944 h 10000"/>
              <a:gd name="connsiteX11-9453" fmla="*/ 4542 w 9452"/>
              <a:gd name="connsiteY11-9454" fmla="*/ 8623 h 10000"/>
              <a:gd name="connsiteX12-9455" fmla="*/ 4360 w 9452"/>
              <a:gd name="connsiteY12-9456" fmla="*/ 8302 h 10000"/>
              <a:gd name="connsiteX13-9457" fmla="*/ 4178 w 9452"/>
              <a:gd name="connsiteY13-9458" fmla="*/ 7981 h 10000"/>
              <a:gd name="connsiteX14-9459" fmla="*/ 3997 w 9452"/>
              <a:gd name="connsiteY14-9460" fmla="*/ 7553 h 10000"/>
              <a:gd name="connsiteX15-9461" fmla="*/ 3812 w 9452"/>
              <a:gd name="connsiteY15-9462" fmla="*/ 7233 h 10000"/>
              <a:gd name="connsiteX16-9463" fmla="*/ 3812 w 9452"/>
              <a:gd name="connsiteY16-9464" fmla="*/ 6805 h 10000"/>
              <a:gd name="connsiteX17-9465" fmla="*/ 3812 w 9452"/>
              <a:gd name="connsiteY17-9466" fmla="*/ 6283 h 10000"/>
              <a:gd name="connsiteX18-9467" fmla="*/ 3812 w 9452"/>
              <a:gd name="connsiteY18-9468" fmla="*/ 5749 h 10000"/>
              <a:gd name="connsiteX19-9469" fmla="*/ 3812 w 9452"/>
              <a:gd name="connsiteY19-9470" fmla="*/ 5321 h 10000"/>
              <a:gd name="connsiteX20-9471" fmla="*/ 3812 w 9452"/>
              <a:gd name="connsiteY20-9472" fmla="*/ 4679 h 10000"/>
              <a:gd name="connsiteX21-9473" fmla="*/ 3997 w 9452"/>
              <a:gd name="connsiteY21-9474" fmla="*/ 4144 h 10000"/>
              <a:gd name="connsiteX22-9475" fmla="*/ 4178 w 9452"/>
              <a:gd name="connsiteY22-9476" fmla="*/ 3516 h 10000"/>
              <a:gd name="connsiteX23-9477" fmla="*/ 4178 w 9452"/>
              <a:gd name="connsiteY23-9478" fmla="*/ 2981 h 10000"/>
              <a:gd name="connsiteX24-9479" fmla="*/ 4360 w 9452"/>
              <a:gd name="connsiteY24-9480" fmla="*/ 2447 h 10000"/>
              <a:gd name="connsiteX25-9481" fmla="*/ 4360 w 9452"/>
              <a:gd name="connsiteY25-9482" fmla="*/ 2019 h 10000"/>
              <a:gd name="connsiteX26-9483" fmla="*/ 4542 w 9452"/>
              <a:gd name="connsiteY26-9484" fmla="*/ 1591 h 10000"/>
              <a:gd name="connsiteX27-9485" fmla="*/ 4542 w 9452"/>
              <a:gd name="connsiteY27-9486" fmla="*/ 1283 h 10000"/>
              <a:gd name="connsiteX28-9487" fmla="*/ 4542 w 9452"/>
              <a:gd name="connsiteY28-9488" fmla="*/ 1176 h 10000"/>
              <a:gd name="connsiteX29-9489" fmla="*/ 4542 w 9452"/>
              <a:gd name="connsiteY29-9490" fmla="*/ 1070 h 10000"/>
              <a:gd name="connsiteX30-9491" fmla="*/ 4542 w 9452"/>
              <a:gd name="connsiteY30-9492" fmla="*/ 963 h 10000"/>
              <a:gd name="connsiteX31-9493" fmla="*/ 4542 w 9452"/>
              <a:gd name="connsiteY31-9494" fmla="*/ 963 h 10000"/>
              <a:gd name="connsiteX32-9495" fmla="*/ 4542 w 9452"/>
              <a:gd name="connsiteY32-9496" fmla="*/ 963 h 10000"/>
              <a:gd name="connsiteX33-9497" fmla="*/ 4360 w 9452"/>
              <a:gd name="connsiteY33-9498" fmla="*/ 963 h 10000"/>
              <a:gd name="connsiteX34-9499" fmla="*/ 4178 w 9452"/>
              <a:gd name="connsiteY34-9500" fmla="*/ 963 h 10000"/>
              <a:gd name="connsiteX35-9501" fmla="*/ 3997 w 9452"/>
              <a:gd name="connsiteY35-9502" fmla="*/ 963 h 10000"/>
              <a:gd name="connsiteX36-9503" fmla="*/ 3812 w 9452"/>
              <a:gd name="connsiteY36-9504" fmla="*/ 963 h 10000"/>
              <a:gd name="connsiteX37-9505" fmla="*/ 3448 w 9452"/>
              <a:gd name="connsiteY37-9506" fmla="*/ 1070 h 10000"/>
              <a:gd name="connsiteX38-9507" fmla="*/ 3265 w 9452"/>
              <a:gd name="connsiteY38-9508" fmla="*/ 1070 h 10000"/>
              <a:gd name="connsiteX39-9509" fmla="*/ 2900 w 9452"/>
              <a:gd name="connsiteY39-9510" fmla="*/ 1176 h 10000"/>
              <a:gd name="connsiteX40-9511" fmla="*/ 1985 w 9452"/>
              <a:gd name="connsiteY40-9512" fmla="*/ 1283 h 10000"/>
              <a:gd name="connsiteX41-9513" fmla="*/ 1279 w 9452"/>
              <a:gd name="connsiteY41-9514" fmla="*/ 1283 h 10000"/>
              <a:gd name="connsiteX42-9515" fmla="*/ 549 w 9452"/>
              <a:gd name="connsiteY42-9516" fmla="*/ 1377 h 10000"/>
              <a:gd name="connsiteX43-9517" fmla="*/ 0 w 9452"/>
              <a:gd name="connsiteY43-9518" fmla="*/ 1377 h 10000"/>
              <a:gd name="connsiteX44-9519" fmla="*/ 0 w 9452"/>
              <a:gd name="connsiteY44-9520" fmla="*/ 963 h 10000"/>
              <a:gd name="connsiteX45-9521" fmla="*/ 549 w 9452"/>
              <a:gd name="connsiteY45-9522" fmla="*/ 963 h 10000"/>
              <a:gd name="connsiteX46-9523" fmla="*/ 1279 w 9452"/>
              <a:gd name="connsiteY46-9524" fmla="*/ 856 h 10000"/>
              <a:gd name="connsiteX47-9525" fmla="*/ 1985 w 9452"/>
              <a:gd name="connsiteY47-9526" fmla="*/ 856 h 10000"/>
              <a:gd name="connsiteX48-9527" fmla="*/ 2718 w 9452"/>
              <a:gd name="connsiteY48-9528" fmla="*/ 749 h 10000"/>
              <a:gd name="connsiteX49-9529" fmla="*/ 3265 w 9452"/>
              <a:gd name="connsiteY49-9530" fmla="*/ 535 h 10000"/>
              <a:gd name="connsiteX50-9531" fmla="*/ 3812 w 9452"/>
              <a:gd name="connsiteY50-9532" fmla="*/ 535 h 10000"/>
              <a:gd name="connsiteX51-9533" fmla="*/ 4178 w 9452"/>
              <a:gd name="connsiteY51-9534" fmla="*/ 428 h 10000"/>
              <a:gd name="connsiteX52-9535" fmla="*/ 4360 w 9452"/>
              <a:gd name="connsiteY52-9536" fmla="*/ 214 h 10000"/>
              <a:gd name="connsiteX53-9537" fmla="*/ 4542 w 9452"/>
              <a:gd name="connsiteY53-9538" fmla="*/ 214 h 10000"/>
              <a:gd name="connsiteX54-9539" fmla="*/ 4725 w 9452"/>
              <a:gd name="connsiteY54-9540" fmla="*/ 107 h 10000"/>
              <a:gd name="connsiteX55-9541" fmla="*/ 4909 w 9452"/>
              <a:gd name="connsiteY55-9542" fmla="*/ 107 h 10000"/>
              <a:gd name="connsiteX56-9543" fmla="*/ 4909 w 9452"/>
              <a:gd name="connsiteY56-9544" fmla="*/ 0 h 10000"/>
              <a:gd name="connsiteX57-9545" fmla="*/ 5091 w 9452"/>
              <a:gd name="connsiteY57-9546" fmla="*/ 107 h 10000"/>
              <a:gd name="connsiteX58-9547" fmla="*/ 5274 w 9452"/>
              <a:gd name="connsiteY58-9548" fmla="*/ 107 h 10000"/>
              <a:gd name="connsiteX59-9549" fmla="*/ 5640 w 9452"/>
              <a:gd name="connsiteY59-9550" fmla="*/ 214 h 10000"/>
              <a:gd name="connsiteX60-9551" fmla="*/ 6004 w 9452"/>
              <a:gd name="connsiteY60-9552" fmla="*/ 428 h 10000"/>
              <a:gd name="connsiteX61-9553" fmla="*/ 6165 w 9452"/>
              <a:gd name="connsiteY61-9554" fmla="*/ 535 h 10000"/>
              <a:gd name="connsiteX62-9555" fmla="*/ 6530 w 9452"/>
              <a:gd name="connsiteY62-9556" fmla="*/ 749 h 10000"/>
              <a:gd name="connsiteX63-9557" fmla="*/ 6530 w 9452"/>
              <a:gd name="connsiteY63-9558" fmla="*/ 856 h 10000"/>
              <a:gd name="connsiteX64-9559" fmla="*/ 6712 w 9452"/>
              <a:gd name="connsiteY64-9560" fmla="*/ 963 h 10000"/>
              <a:gd name="connsiteX65-9561" fmla="*/ 6530 w 9452"/>
              <a:gd name="connsiteY65-9562" fmla="*/ 1070 h 10000"/>
              <a:gd name="connsiteX66-9563" fmla="*/ 6346 w 9452"/>
              <a:gd name="connsiteY66-9564" fmla="*/ 1176 h 10000"/>
              <a:gd name="connsiteX67-9565" fmla="*/ 6165 w 9452"/>
              <a:gd name="connsiteY67-9566" fmla="*/ 1176 h 10000"/>
              <a:gd name="connsiteX68-9567" fmla="*/ 6004 w 9452"/>
              <a:gd name="connsiteY68-9568" fmla="*/ 1283 h 10000"/>
              <a:gd name="connsiteX69-9569" fmla="*/ 5822 w 9452"/>
              <a:gd name="connsiteY69-9570" fmla="*/ 1591 h 10000"/>
              <a:gd name="connsiteX70-9571" fmla="*/ 5640 w 9452"/>
              <a:gd name="connsiteY70-9572" fmla="*/ 1805 h 10000"/>
              <a:gd name="connsiteX71-9573" fmla="*/ 5640 w 9452"/>
              <a:gd name="connsiteY71-9574" fmla="*/ 2126 h 10000"/>
              <a:gd name="connsiteX72-9575" fmla="*/ 5457 w 9452"/>
              <a:gd name="connsiteY72-9576" fmla="*/ 2447 h 10000"/>
              <a:gd name="connsiteX73-9577" fmla="*/ 5274 w 9452"/>
              <a:gd name="connsiteY73-9578" fmla="*/ 2767 h 10000"/>
              <a:gd name="connsiteX74-9579" fmla="*/ 5274 w 9452"/>
              <a:gd name="connsiteY74-9580" fmla="*/ 3302 h 10000"/>
              <a:gd name="connsiteX75-9581" fmla="*/ 5091 w 9452"/>
              <a:gd name="connsiteY75-9582" fmla="*/ 3730 h 10000"/>
              <a:gd name="connsiteX76-9583" fmla="*/ 4909 w 9452"/>
              <a:gd name="connsiteY76-9584" fmla="*/ 4144 h 10000"/>
              <a:gd name="connsiteX77-9585" fmla="*/ 4909 w 9452"/>
              <a:gd name="connsiteY77-9586" fmla="*/ 4572 h 10000"/>
              <a:gd name="connsiteX78-9587" fmla="*/ 4725 w 9452"/>
              <a:gd name="connsiteY78-9588" fmla="*/ 4893 h 10000"/>
              <a:gd name="connsiteX79-9589" fmla="*/ 4725 w 9452"/>
              <a:gd name="connsiteY79-9590" fmla="*/ 5214 h 10000"/>
              <a:gd name="connsiteX80-9591" fmla="*/ 4725 w 9452"/>
              <a:gd name="connsiteY80-9592" fmla="*/ 5535 h 10000"/>
              <a:gd name="connsiteX81-9593" fmla="*/ 4725 w 9452"/>
              <a:gd name="connsiteY81-9594" fmla="*/ 5749 h 10000"/>
              <a:gd name="connsiteX82-9595" fmla="*/ 4725 w 9452"/>
              <a:gd name="connsiteY82-9596" fmla="*/ 5963 h 10000"/>
              <a:gd name="connsiteX83-9597" fmla="*/ 4725 w 9452"/>
              <a:gd name="connsiteY83-9598" fmla="*/ 6698 h 10000"/>
              <a:gd name="connsiteX84-9599" fmla="*/ 4909 w 9452"/>
              <a:gd name="connsiteY84-9600" fmla="*/ 7126 h 10000"/>
              <a:gd name="connsiteX85-9601" fmla="*/ 4909 w 9452"/>
              <a:gd name="connsiteY85-9602" fmla="*/ 7447 h 10000"/>
              <a:gd name="connsiteX86-9603" fmla="*/ 5091 w 9452"/>
              <a:gd name="connsiteY86-9604" fmla="*/ 7874 h 10000"/>
              <a:gd name="connsiteX87-9605" fmla="*/ 5457 w 9452"/>
              <a:gd name="connsiteY87-9606" fmla="*/ 8088 h 10000"/>
              <a:gd name="connsiteX88-9607" fmla="*/ 5640 w 9452"/>
              <a:gd name="connsiteY88-9608" fmla="*/ 8409 h 10000"/>
              <a:gd name="connsiteX89-9609" fmla="*/ 6004 w 9452"/>
              <a:gd name="connsiteY89-9610" fmla="*/ 8623 h 10000"/>
              <a:gd name="connsiteX90-9611" fmla="*/ 6346 w 9452"/>
              <a:gd name="connsiteY90-9612" fmla="*/ 8730 h 10000"/>
              <a:gd name="connsiteX91-9613" fmla="*/ 6712 w 9452"/>
              <a:gd name="connsiteY91-9614" fmla="*/ 8837 h 10000"/>
              <a:gd name="connsiteX92-9615" fmla="*/ 7261 w 9452"/>
              <a:gd name="connsiteY92-9616" fmla="*/ 8944 h 10000"/>
              <a:gd name="connsiteX93-9617" fmla="*/ 7991 w 9452"/>
              <a:gd name="connsiteY93-9618" fmla="*/ 8944 h 10000"/>
              <a:gd name="connsiteX0-9619" fmla="*/ 9419 w 9419"/>
              <a:gd name="connsiteY0-9620" fmla="*/ 10000 h 10000"/>
              <a:gd name="connsiteX1-9621" fmla="*/ 9034 w 9419"/>
              <a:gd name="connsiteY1-9622" fmla="*/ 10000 h 10000"/>
              <a:gd name="connsiteX2-9623" fmla="*/ 8647 w 9419"/>
              <a:gd name="connsiteY2-9624" fmla="*/ 10000 h 10000"/>
              <a:gd name="connsiteX3-9625" fmla="*/ 7875 w 9419"/>
              <a:gd name="connsiteY3-9626" fmla="*/ 9893 h 10000"/>
              <a:gd name="connsiteX4-9627" fmla="*/ 7101 w 9419"/>
              <a:gd name="connsiteY4-9628" fmla="*/ 9786 h 10000"/>
              <a:gd name="connsiteX5-9629" fmla="*/ 6522 w 9419"/>
              <a:gd name="connsiteY5-9630" fmla="*/ 9679 h 10000"/>
              <a:gd name="connsiteX6-9631" fmla="*/ 6160 w 9419"/>
              <a:gd name="connsiteY6-9632" fmla="*/ 9572 h 10000"/>
              <a:gd name="connsiteX7-9633" fmla="*/ 5773 w 9419"/>
              <a:gd name="connsiteY7-9634" fmla="*/ 9358 h 10000"/>
              <a:gd name="connsiteX8-9635" fmla="*/ 5386 w 9419"/>
              <a:gd name="connsiteY8-9636" fmla="*/ 9144 h 10000"/>
              <a:gd name="connsiteX9-9637" fmla="*/ 4999 w 9419"/>
              <a:gd name="connsiteY9-9638" fmla="*/ 8944 h 10000"/>
              <a:gd name="connsiteX10-9639" fmla="*/ 4805 w 9419"/>
              <a:gd name="connsiteY10-9640" fmla="*/ 8623 h 10000"/>
              <a:gd name="connsiteX11-9641" fmla="*/ 4613 w 9419"/>
              <a:gd name="connsiteY11-9642" fmla="*/ 8302 h 10000"/>
              <a:gd name="connsiteX12-9643" fmla="*/ 4420 w 9419"/>
              <a:gd name="connsiteY12-9644" fmla="*/ 7981 h 10000"/>
              <a:gd name="connsiteX13-9645" fmla="*/ 4229 w 9419"/>
              <a:gd name="connsiteY13-9646" fmla="*/ 7553 h 10000"/>
              <a:gd name="connsiteX14-9647" fmla="*/ 4033 w 9419"/>
              <a:gd name="connsiteY14-9648" fmla="*/ 7233 h 10000"/>
              <a:gd name="connsiteX15-9649" fmla="*/ 4033 w 9419"/>
              <a:gd name="connsiteY15-9650" fmla="*/ 6805 h 10000"/>
              <a:gd name="connsiteX16-9651" fmla="*/ 4033 w 9419"/>
              <a:gd name="connsiteY16-9652" fmla="*/ 6283 h 10000"/>
              <a:gd name="connsiteX17-9653" fmla="*/ 4033 w 9419"/>
              <a:gd name="connsiteY17-9654" fmla="*/ 5749 h 10000"/>
              <a:gd name="connsiteX18-9655" fmla="*/ 4033 w 9419"/>
              <a:gd name="connsiteY18-9656" fmla="*/ 5321 h 10000"/>
              <a:gd name="connsiteX19-9657" fmla="*/ 4033 w 9419"/>
              <a:gd name="connsiteY19-9658" fmla="*/ 4679 h 10000"/>
              <a:gd name="connsiteX20-9659" fmla="*/ 4229 w 9419"/>
              <a:gd name="connsiteY20-9660" fmla="*/ 4144 h 10000"/>
              <a:gd name="connsiteX21-9661" fmla="*/ 4420 w 9419"/>
              <a:gd name="connsiteY21-9662" fmla="*/ 3516 h 10000"/>
              <a:gd name="connsiteX22-9663" fmla="*/ 4420 w 9419"/>
              <a:gd name="connsiteY22-9664" fmla="*/ 2981 h 10000"/>
              <a:gd name="connsiteX23-9665" fmla="*/ 4613 w 9419"/>
              <a:gd name="connsiteY23-9666" fmla="*/ 2447 h 10000"/>
              <a:gd name="connsiteX24-9667" fmla="*/ 4613 w 9419"/>
              <a:gd name="connsiteY24-9668" fmla="*/ 2019 h 10000"/>
              <a:gd name="connsiteX25-9669" fmla="*/ 4805 w 9419"/>
              <a:gd name="connsiteY25-9670" fmla="*/ 1591 h 10000"/>
              <a:gd name="connsiteX26-9671" fmla="*/ 4805 w 9419"/>
              <a:gd name="connsiteY26-9672" fmla="*/ 1283 h 10000"/>
              <a:gd name="connsiteX27-9673" fmla="*/ 4805 w 9419"/>
              <a:gd name="connsiteY27-9674" fmla="*/ 1176 h 10000"/>
              <a:gd name="connsiteX28-9675" fmla="*/ 4805 w 9419"/>
              <a:gd name="connsiteY28-9676" fmla="*/ 1070 h 10000"/>
              <a:gd name="connsiteX29-9677" fmla="*/ 4805 w 9419"/>
              <a:gd name="connsiteY29-9678" fmla="*/ 963 h 10000"/>
              <a:gd name="connsiteX30-9679" fmla="*/ 4805 w 9419"/>
              <a:gd name="connsiteY30-9680" fmla="*/ 963 h 10000"/>
              <a:gd name="connsiteX31-9681" fmla="*/ 4805 w 9419"/>
              <a:gd name="connsiteY31-9682" fmla="*/ 963 h 10000"/>
              <a:gd name="connsiteX32-9683" fmla="*/ 4613 w 9419"/>
              <a:gd name="connsiteY32-9684" fmla="*/ 963 h 10000"/>
              <a:gd name="connsiteX33-9685" fmla="*/ 4420 w 9419"/>
              <a:gd name="connsiteY33-9686" fmla="*/ 963 h 10000"/>
              <a:gd name="connsiteX34-9687" fmla="*/ 4229 w 9419"/>
              <a:gd name="connsiteY34-9688" fmla="*/ 963 h 10000"/>
              <a:gd name="connsiteX35-9689" fmla="*/ 4033 w 9419"/>
              <a:gd name="connsiteY35-9690" fmla="*/ 963 h 10000"/>
              <a:gd name="connsiteX36-9691" fmla="*/ 3648 w 9419"/>
              <a:gd name="connsiteY36-9692" fmla="*/ 1070 h 10000"/>
              <a:gd name="connsiteX37-9693" fmla="*/ 3454 w 9419"/>
              <a:gd name="connsiteY37-9694" fmla="*/ 1070 h 10000"/>
              <a:gd name="connsiteX38-9695" fmla="*/ 3068 w 9419"/>
              <a:gd name="connsiteY38-9696" fmla="*/ 1176 h 10000"/>
              <a:gd name="connsiteX39-9697" fmla="*/ 2100 w 9419"/>
              <a:gd name="connsiteY39-9698" fmla="*/ 1283 h 10000"/>
              <a:gd name="connsiteX40-9699" fmla="*/ 1353 w 9419"/>
              <a:gd name="connsiteY40-9700" fmla="*/ 1283 h 10000"/>
              <a:gd name="connsiteX41-9701" fmla="*/ 581 w 9419"/>
              <a:gd name="connsiteY41-9702" fmla="*/ 1377 h 10000"/>
              <a:gd name="connsiteX42-9703" fmla="*/ 0 w 9419"/>
              <a:gd name="connsiteY42-9704" fmla="*/ 1377 h 10000"/>
              <a:gd name="connsiteX43-9705" fmla="*/ 0 w 9419"/>
              <a:gd name="connsiteY43-9706" fmla="*/ 963 h 10000"/>
              <a:gd name="connsiteX44-9707" fmla="*/ 581 w 9419"/>
              <a:gd name="connsiteY44-9708" fmla="*/ 963 h 10000"/>
              <a:gd name="connsiteX45-9709" fmla="*/ 1353 w 9419"/>
              <a:gd name="connsiteY45-9710" fmla="*/ 856 h 10000"/>
              <a:gd name="connsiteX46-9711" fmla="*/ 2100 w 9419"/>
              <a:gd name="connsiteY46-9712" fmla="*/ 856 h 10000"/>
              <a:gd name="connsiteX47-9713" fmla="*/ 2876 w 9419"/>
              <a:gd name="connsiteY47-9714" fmla="*/ 749 h 10000"/>
              <a:gd name="connsiteX48-9715" fmla="*/ 3454 w 9419"/>
              <a:gd name="connsiteY48-9716" fmla="*/ 535 h 10000"/>
              <a:gd name="connsiteX49-9717" fmla="*/ 4033 w 9419"/>
              <a:gd name="connsiteY49-9718" fmla="*/ 535 h 10000"/>
              <a:gd name="connsiteX50-9719" fmla="*/ 4420 w 9419"/>
              <a:gd name="connsiteY50-9720" fmla="*/ 428 h 10000"/>
              <a:gd name="connsiteX51-9721" fmla="*/ 4613 w 9419"/>
              <a:gd name="connsiteY51-9722" fmla="*/ 214 h 10000"/>
              <a:gd name="connsiteX52-9723" fmla="*/ 4805 w 9419"/>
              <a:gd name="connsiteY52-9724" fmla="*/ 214 h 10000"/>
              <a:gd name="connsiteX53-9725" fmla="*/ 4999 w 9419"/>
              <a:gd name="connsiteY53-9726" fmla="*/ 107 h 10000"/>
              <a:gd name="connsiteX54-9727" fmla="*/ 5194 w 9419"/>
              <a:gd name="connsiteY54-9728" fmla="*/ 107 h 10000"/>
              <a:gd name="connsiteX55-9729" fmla="*/ 5194 w 9419"/>
              <a:gd name="connsiteY55-9730" fmla="*/ 0 h 10000"/>
              <a:gd name="connsiteX56-9731" fmla="*/ 5386 w 9419"/>
              <a:gd name="connsiteY56-9732" fmla="*/ 107 h 10000"/>
              <a:gd name="connsiteX57-9733" fmla="*/ 5580 w 9419"/>
              <a:gd name="connsiteY57-9734" fmla="*/ 107 h 10000"/>
              <a:gd name="connsiteX58-9735" fmla="*/ 5967 w 9419"/>
              <a:gd name="connsiteY58-9736" fmla="*/ 214 h 10000"/>
              <a:gd name="connsiteX59-9737" fmla="*/ 6352 w 9419"/>
              <a:gd name="connsiteY59-9738" fmla="*/ 428 h 10000"/>
              <a:gd name="connsiteX60-9739" fmla="*/ 6522 w 9419"/>
              <a:gd name="connsiteY60-9740" fmla="*/ 535 h 10000"/>
              <a:gd name="connsiteX61-9741" fmla="*/ 6909 w 9419"/>
              <a:gd name="connsiteY61-9742" fmla="*/ 749 h 10000"/>
              <a:gd name="connsiteX62-9743" fmla="*/ 6909 w 9419"/>
              <a:gd name="connsiteY62-9744" fmla="*/ 856 h 10000"/>
              <a:gd name="connsiteX63-9745" fmla="*/ 7101 w 9419"/>
              <a:gd name="connsiteY63-9746" fmla="*/ 963 h 10000"/>
              <a:gd name="connsiteX64-9747" fmla="*/ 6909 w 9419"/>
              <a:gd name="connsiteY64-9748" fmla="*/ 1070 h 10000"/>
              <a:gd name="connsiteX65-9749" fmla="*/ 6714 w 9419"/>
              <a:gd name="connsiteY65-9750" fmla="*/ 1176 h 10000"/>
              <a:gd name="connsiteX66-9751" fmla="*/ 6522 w 9419"/>
              <a:gd name="connsiteY66-9752" fmla="*/ 1176 h 10000"/>
              <a:gd name="connsiteX67-9753" fmla="*/ 6352 w 9419"/>
              <a:gd name="connsiteY67-9754" fmla="*/ 1283 h 10000"/>
              <a:gd name="connsiteX68-9755" fmla="*/ 6160 w 9419"/>
              <a:gd name="connsiteY68-9756" fmla="*/ 1591 h 10000"/>
              <a:gd name="connsiteX69-9757" fmla="*/ 5967 w 9419"/>
              <a:gd name="connsiteY69-9758" fmla="*/ 1805 h 10000"/>
              <a:gd name="connsiteX70-9759" fmla="*/ 5967 w 9419"/>
              <a:gd name="connsiteY70-9760" fmla="*/ 2126 h 10000"/>
              <a:gd name="connsiteX71-9761" fmla="*/ 5773 w 9419"/>
              <a:gd name="connsiteY71-9762" fmla="*/ 2447 h 10000"/>
              <a:gd name="connsiteX72-9763" fmla="*/ 5580 w 9419"/>
              <a:gd name="connsiteY72-9764" fmla="*/ 2767 h 10000"/>
              <a:gd name="connsiteX73-9765" fmla="*/ 5580 w 9419"/>
              <a:gd name="connsiteY73-9766" fmla="*/ 3302 h 10000"/>
              <a:gd name="connsiteX74-9767" fmla="*/ 5386 w 9419"/>
              <a:gd name="connsiteY74-9768" fmla="*/ 3730 h 10000"/>
              <a:gd name="connsiteX75-9769" fmla="*/ 5194 w 9419"/>
              <a:gd name="connsiteY75-9770" fmla="*/ 4144 h 10000"/>
              <a:gd name="connsiteX76-9771" fmla="*/ 5194 w 9419"/>
              <a:gd name="connsiteY76-9772" fmla="*/ 4572 h 10000"/>
              <a:gd name="connsiteX77-9773" fmla="*/ 4999 w 9419"/>
              <a:gd name="connsiteY77-9774" fmla="*/ 4893 h 10000"/>
              <a:gd name="connsiteX78-9775" fmla="*/ 4999 w 9419"/>
              <a:gd name="connsiteY78-9776" fmla="*/ 5214 h 10000"/>
              <a:gd name="connsiteX79-9777" fmla="*/ 4999 w 9419"/>
              <a:gd name="connsiteY79-9778" fmla="*/ 5535 h 10000"/>
              <a:gd name="connsiteX80-9779" fmla="*/ 4999 w 9419"/>
              <a:gd name="connsiteY80-9780" fmla="*/ 5749 h 10000"/>
              <a:gd name="connsiteX81-9781" fmla="*/ 4999 w 9419"/>
              <a:gd name="connsiteY81-9782" fmla="*/ 5963 h 10000"/>
              <a:gd name="connsiteX82-9783" fmla="*/ 4999 w 9419"/>
              <a:gd name="connsiteY82-9784" fmla="*/ 6698 h 10000"/>
              <a:gd name="connsiteX83-9785" fmla="*/ 5194 w 9419"/>
              <a:gd name="connsiteY83-9786" fmla="*/ 7126 h 10000"/>
              <a:gd name="connsiteX84-9787" fmla="*/ 5194 w 9419"/>
              <a:gd name="connsiteY84-9788" fmla="*/ 7447 h 10000"/>
              <a:gd name="connsiteX85-9789" fmla="*/ 5386 w 9419"/>
              <a:gd name="connsiteY85-9790" fmla="*/ 7874 h 10000"/>
              <a:gd name="connsiteX86-9791" fmla="*/ 5773 w 9419"/>
              <a:gd name="connsiteY86-9792" fmla="*/ 8088 h 10000"/>
              <a:gd name="connsiteX87-9793" fmla="*/ 5967 w 9419"/>
              <a:gd name="connsiteY87-9794" fmla="*/ 8409 h 10000"/>
              <a:gd name="connsiteX88-9795" fmla="*/ 6352 w 9419"/>
              <a:gd name="connsiteY88-9796" fmla="*/ 8623 h 10000"/>
              <a:gd name="connsiteX89-9797" fmla="*/ 6714 w 9419"/>
              <a:gd name="connsiteY89-9798" fmla="*/ 8730 h 10000"/>
              <a:gd name="connsiteX90-9799" fmla="*/ 7101 w 9419"/>
              <a:gd name="connsiteY90-9800" fmla="*/ 8837 h 10000"/>
              <a:gd name="connsiteX91-9801" fmla="*/ 7682 w 9419"/>
              <a:gd name="connsiteY91-9802" fmla="*/ 8944 h 10000"/>
              <a:gd name="connsiteX92-9803" fmla="*/ 8454 w 9419"/>
              <a:gd name="connsiteY92-9804" fmla="*/ 8944 h 10000"/>
              <a:gd name="connsiteX0-9805" fmla="*/ 9591 w 9591"/>
              <a:gd name="connsiteY0-9806" fmla="*/ 10000 h 10000"/>
              <a:gd name="connsiteX1-9807" fmla="*/ 9180 w 9591"/>
              <a:gd name="connsiteY1-9808" fmla="*/ 10000 h 10000"/>
              <a:gd name="connsiteX2-9809" fmla="*/ 8361 w 9591"/>
              <a:gd name="connsiteY2-9810" fmla="*/ 9893 h 10000"/>
              <a:gd name="connsiteX3-9811" fmla="*/ 7539 w 9591"/>
              <a:gd name="connsiteY3-9812" fmla="*/ 9786 h 10000"/>
              <a:gd name="connsiteX4-9813" fmla="*/ 6924 w 9591"/>
              <a:gd name="connsiteY4-9814" fmla="*/ 9679 h 10000"/>
              <a:gd name="connsiteX5-9815" fmla="*/ 6540 w 9591"/>
              <a:gd name="connsiteY5-9816" fmla="*/ 9572 h 10000"/>
              <a:gd name="connsiteX6-9817" fmla="*/ 6129 w 9591"/>
              <a:gd name="connsiteY6-9818" fmla="*/ 9358 h 10000"/>
              <a:gd name="connsiteX7-9819" fmla="*/ 5718 w 9591"/>
              <a:gd name="connsiteY7-9820" fmla="*/ 9144 h 10000"/>
              <a:gd name="connsiteX8-9821" fmla="*/ 5307 w 9591"/>
              <a:gd name="connsiteY8-9822" fmla="*/ 8944 h 10000"/>
              <a:gd name="connsiteX9-9823" fmla="*/ 5101 w 9591"/>
              <a:gd name="connsiteY9-9824" fmla="*/ 8623 h 10000"/>
              <a:gd name="connsiteX10-9825" fmla="*/ 4898 w 9591"/>
              <a:gd name="connsiteY10-9826" fmla="*/ 8302 h 10000"/>
              <a:gd name="connsiteX11-9827" fmla="*/ 4693 w 9591"/>
              <a:gd name="connsiteY11-9828" fmla="*/ 7981 h 10000"/>
              <a:gd name="connsiteX12-9829" fmla="*/ 4490 w 9591"/>
              <a:gd name="connsiteY12-9830" fmla="*/ 7553 h 10000"/>
              <a:gd name="connsiteX13-9831" fmla="*/ 4282 w 9591"/>
              <a:gd name="connsiteY13-9832" fmla="*/ 7233 h 10000"/>
              <a:gd name="connsiteX14-9833" fmla="*/ 4282 w 9591"/>
              <a:gd name="connsiteY14-9834" fmla="*/ 6805 h 10000"/>
              <a:gd name="connsiteX15-9835" fmla="*/ 4282 w 9591"/>
              <a:gd name="connsiteY15-9836" fmla="*/ 6283 h 10000"/>
              <a:gd name="connsiteX16-9837" fmla="*/ 4282 w 9591"/>
              <a:gd name="connsiteY16-9838" fmla="*/ 5749 h 10000"/>
              <a:gd name="connsiteX17-9839" fmla="*/ 4282 w 9591"/>
              <a:gd name="connsiteY17-9840" fmla="*/ 5321 h 10000"/>
              <a:gd name="connsiteX18-9841" fmla="*/ 4282 w 9591"/>
              <a:gd name="connsiteY18-9842" fmla="*/ 4679 h 10000"/>
              <a:gd name="connsiteX19-9843" fmla="*/ 4490 w 9591"/>
              <a:gd name="connsiteY19-9844" fmla="*/ 4144 h 10000"/>
              <a:gd name="connsiteX20-9845" fmla="*/ 4693 w 9591"/>
              <a:gd name="connsiteY20-9846" fmla="*/ 3516 h 10000"/>
              <a:gd name="connsiteX21-9847" fmla="*/ 4693 w 9591"/>
              <a:gd name="connsiteY21-9848" fmla="*/ 2981 h 10000"/>
              <a:gd name="connsiteX22-9849" fmla="*/ 4898 w 9591"/>
              <a:gd name="connsiteY22-9850" fmla="*/ 2447 h 10000"/>
              <a:gd name="connsiteX23-9851" fmla="*/ 4898 w 9591"/>
              <a:gd name="connsiteY23-9852" fmla="*/ 2019 h 10000"/>
              <a:gd name="connsiteX24-9853" fmla="*/ 5101 w 9591"/>
              <a:gd name="connsiteY24-9854" fmla="*/ 1591 h 10000"/>
              <a:gd name="connsiteX25-9855" fmla="*/ 5101 w 9591"/>
              <a:gd name="connsiteY25-9856" fmla="*/ 1283 h 10000"/>
              <a:gd name="connsiteX26-9857" fmla="*/ 5101 w 9591"/>
              <a:gd name="connsiteY26-9858" fmla="*/ 1176 h 10000"/>
              <a:gd name="connsiteX27-9859" fmla="*/ 5101 w 9591"/>
              <a:gd name="connsiteY27-9860" fmla="*/ 1070 h 10000"/>
              <a:gd name="connsiteX28-9861" fmla="*/ 5101 w 9591"/>
              <a:gd name="connsiteY28-9862" fmla="*/ 963 h 10000"/>
              <a:gd name="connsiteX29-9863" fmla="*/ 5101 w 9591"/>
              <a:gd name="connsiteY29-9864" fmla="*/ 963 h 10000"/>
              <a:gd name="connsiteX30-9865" fmla="*/ 5101 w 9591"/>
              <a:gd name="connsiteY30-9866" fmla="*/ 963 h 10000"/>
              <a:gd name="connsiteX31-9867" fmla="*/ 4898 w 9591"/>
              <a:gd name="connsiteY31-9868" fmla="*/ 963 h 10000"/>
              <a:gd name="connsiteX32-9869" fmla="*/ 4693 w 9591"/>
              <a:gd name="connsiteY32-9870" fmla="*/ 963 h 10000"/>
              <a:gd name="connsiteX33-9871" fmla="*/ 4490 w 9591"/>
              <a:gd name="connsiteY33-9872" fmla="*/ 963 h 10000"/>
              <a:gd name="connsiteX34-9873" fmla="*/ 4282 w 9591"/>
              <a:gd name="connsiteY34-9874" fmla="*/ 963 h 10000"/>
              <a:gd name="connsiteX35-9875" fmla="*/ 3873 w 9591"/>
              <a:gd name="connsiteY35-9876" fmla="*/ 1070 h 10000"/>
              <a:gd name="connsiteX36-9877" fmla="*/ 3667 w 9591"/>
              <a:gd name="connsiteY36-9878" fmla="*/ 1070 h 10000"/>
              <a:gd name="connsiteX37-9879" fmla="*/ 3257 w 9591"/>
              <a:gd name="connsiteY37-9880" fmla="*/ 1176 h 10000"/>
              <a:gd name="connsiteX38-9881" fmla="*/ 2230 w 9591"/>
              <a:gd name="connsiteY38-9882" fmla="*/ 1283 h 10000"/>
              <a:gd name="connsiteX39-9883" fmla="*/ 1436 w 9591"/>
              <a:gd name="connsiteY39-9884" fmla="*/ 1283 h 10000"/>
              <a:gd name="connsiteX40-9885" fmla="*/ 617 w 9591"/>
              <a:gd name="connsiteY40-9886" fmla="*/ 1377 h 10000"/>
              <a:gd name="connsiteX41-9887" fmla="*/ 0 w 9591"/>
              <a:gd name="connsiteY41-9888" fmla="*/ 1377 h 10000"/>
              <a:gd name="connsiteX42-9889" fmla="*/ 0 w 9591"/>
              <a:gd name="connsiteY42-9890" fmla="*/ 963 h 10000"/>
              <a:gd name="connsiteX43-9891" fmla="*/ 617 w 9591"/>
              <a:gd name="connsiteY43-9892" fmla="*/ 963 h 10000"/>
              <a:gd name="connsiteX44-9893" fmla="*/ 1436 w 9591"/>
              <a:gd name="connsiteY44-9894" fmla="*/ 856 h 10000"/>
              <a:gd name="connsiteX45-9895" fmla="*/ 2230 w 9591"/>
              <a:gd name="connsiteY45-9896" fmla="*/ 856 h 10000"/>
              <a:gd name="connsiteX46-9897" fmla="*/ 3053 w 9591"/>
              <a:gd name="connsiteY46-9898" fmla="*/ 749 h 10000"/>
              <a:gd name="connsiteX47-9899" fmla="*/ 3667 w 9591"/>
              <a:gd name="connsiteY47-9900" fmla="*/ 535 h 10000"/>
              <a:gd name="connsiteX48-9901" fmla="*/ 4282 w 9591"/>
              <a:gd name="connsiteY48-9902" fmla="*/ 535 h 10000"/>
              <a:gd name="connsiteX49-9903" fmla="*/ 4693 w 9591"/>
              <a:gd name="connsiteY49-9904" fmla="*/ 428 h 10000"/>
              <a:gd name="connsiteX50-9905" fmla="*/ 4898 w 9591"/>
              <a:gd name="connsiteY50-9906" fmla="*/ 214 h 10000"/>
              <a:gd name="connsiteX51-9907" fmla="*/ 5101 w 9591"/>
              <a:gd name="connsiteY51-9908" fmla="*/ 214 h 10000"/>
              <a:gd name="connsiteX52-9909" fmla="*/ 5307 w 9591"/>
              <a:gd name="connsiteY52-9910" fmla="*/ 107 h 10000"/>
              <a:gd name="connsiteX53-9911" fmla="*/ 5514 w 9591"/>
              <a:gd name="connsiteY53-9912" fmla="*/ 107 h 10000"/>
              <a:gd name="connsiteX54-9913" fmla="*/ 5514 w 9591"/>
              <a:gd name="connsiteY54-9914" fmla="*/ 0 h 10000"/>
              <a:gd name="connsiteX55-9915" fmla="*/ 5718 w 9591"/>
              <a:gd name="connsiteY55-9916" fmla="*/ 107 h 10000"/>
              <a:gd name="connsiteX56-9917" fmla="*/ 5924 w 9591"/>
              <a:gd name="connsiteY56-9918" fmla="*/ 107 h 10000"/>
              <a:gd name="connsiteX57-9919" fmla="*/ 6335 w 9591"/>
              <a:gd name="connsiteY57-9920" fmla="*/ 214 h 10000"/>
              <a:gd name="connsiteX58-9921" fmla="*/ 6744 w 9591"/>
              <a:gd name="connsiteY58-9922" fmla="*/ 428 h 10000"/>
              <a:gd name="connsiteX59-9923" fmla="*/ 6924 w 9591"/>
              <a:gd name="connsiteY59-9924" fmla="*/ 535 h 10000"/>
              <a:gd name="connsiteX60-9925" fmla="*/ 7335 w 9591"/>
              <a:gd name="connsiteY60-9926" fmla="*/ 749 h 10000"/>
              <a:gd name="connsiteX61-9927" fmla="*/ 7335 w 9591"/>
              <a:gd name="connsiteY61-9928" fmla="*/ 856 h 10000"/>
              <a:gd name="connsiteX62-9929" fmla="*/ 7539 w 9591"/>
              <a:gd name="connsiteY62-9930" fmla="*/ 963 h 10000"/>
              <a:gd name="connsiteX63-9931" fmla="*/ 7335 w 9591"/>
              <a:gd name="connsiteY63-9932" fmla="*/ 1070 h 10000"/>
              <a:gd name="connsiteX64-9933" fmla="*/ 7128 w 9591"/>
              <a:gd name="connsiteY64-9934" fmla="*/ 1176 h 10000"/>
              <a:gd name="connsiteX65-9935" fmla="*/ 6924 w 9591"/>
              <a:gd name="connsiteY65-9936" fmla="*/ 1176 h 10000"/>
              <a:gd name="connsiteX66-9937" fmla="*/ 6744 w 9591"/>
              <a:gd name="connsiteY66-9938" fmla="*/ 1283 h 10000"/>
              <a:gd name="connsiteX67-9939" fmla="*/ 6540 w 9591"/>
              <a:gd name="connsiteY67-9940" fmla="*/ 1591 h 10000"/>
              <a:gd name="connsiteX68-9941" fmla="*/ 6335 w 9591"/>
              <a:gd name="connsiteY68-9942" fmla="*/ 1805 h 10000"/>
              <a:gd name="connsiteX69-9943" fmla="*/ 6335 w 9591"/>
              <a:gd name="connsiteY69-9944" fmla="*/ 2126 h 10000"/>
              <a:gd name="connsiteX70-9945" fmla="*/ 6129 w 9591"/>
              <a:gd name="connsiteY70-9946" fmla="*/ 2447 h 10000"/>
              <a:gd name="connsiteX71-9947" fmla="*/ 5924 w 9591"/>
              <a:gd name="connsiteY71-9948" fmla="*/ 2767 h 10000"/>
              <a:gd name="connsiteX72-9949" fmla="*/ 5924 w 9591"/>
              <a:gd name="connsiteY72-9950" fmla="*/ 3302 h 10000"/>
              <a:gd name="connsiteX73-9951" fmla="*/ 5718 w 9591"/>
              <a:gd name="connsiteY73-9952" fmla="*/ 3730 h 10000"/>
              <a:gd name="connsiteX74-9953" fmla="*/ 5514 w 9591"/>
              <a:gd name="connsiteY74-9954" fmla="*/ 4144 h 10000"/>
              <a:gd name="connsiteX75-9955" fmla="*/ 5514 w 9591"/>
              <a:gd name="connsiteY75-9956" fmla="*/ 4572 h 10000"/>
              <a:gd name="connsiteX76-9957" fmla="*/ 5307 w 9591"/>
              <a:gd name="connsiteY76-9958" fmla="*/ 4893 h 10000"/>
              <a:gd name="connsiteX77-9959" fmla="*/ 5307 w 9591"/>
              <a:gd name="connsiteY77-9960" fmla="*/ 5214 h 10000"/>
              <a:gd name="connsiteX78-9961" fmla="*/ 5307 w 9591"/>
              <a:gd name="connsiteY78-9962" fmla="*/ 5535 h 10000"/>
              <a:gd name="connsiteX79-9963" fmla="*/ 5307 w 9591"/>
              <a:gd name="connsiteY79-9964" fmla="*/ 5749 h 10000"/>
              <a:gd name="connsiteX80-9965" fmla="*/ 5307 w 9591"/>
              <a:gd name="connsiteY80-9966" fmla="*/ 5963 h 10000"/>
              <a:gd name="connsiteX81-9967" fmla="*/ 5307 w 9591"/>
              <a:gd name="connsiteY81-9968" fmla="*/ 6698 h 10000"/>
              <a:gd name="connsiteX82-9969" fmla="*/ 5514 w 9591"/>
              <a:gd name="connsiteY82-9970" fmla="*/ 7126 h 10000"/>
              <a:gd name="connsiteX83-9971" fmla="*/ 5514 w 9591"/>
              <a:gd name="connsiteY83-9972" fmla="*/ 7447 h 10000"/>
              <a:gd name="connsiteX84-9973" fmla="*/ 5718 w 9591"/>
              <a:gd name="connsiteY84-9974" fmla="*/ 7874 h 10000"/>
              <a:gd name="connsiteX85-9975" fmla="*/ 6129 w 9591"/>
              <a:gd name="connsiteY85-9976" fmla="*/ 8088 h 10000"/>
              <a:gd name="connsiteX86-9977" fmla="*/ 6335 w 9591"/>
              <a:gd name="connsiteY86-9978" fmla="*/ 8409 h 10000"/>
              <a:gd name="connsiteX87-9979" fmla="*/ 6744 w 9591"/>
              <a:gd name="connsiteY87-9980" fmla="*/ 8623 h 10000"/>
              <a:gd name="connsiteX88-9981" fmla="*/ 7128 w 9591"/>
              <a:gd name="connsiteY88-9982" fmla="*/ 8730 h 10000"/>
              <a:gd name="connsiteX89-9983" fmla="*/ 7539 w 9591"/>
              <a:gd name="connsiteY89-9984" fmla="*/ 8837 h 10000"/>
              <a:gd name="connsiteX90-9985" fmla="*/ 8156 w 9591"/>
              <a:gd name="connsiteY90-9986" fmla="*/ 8944 h 10000"/>
              <a:gd name="connsiteX91-9987" fmla="*/ 8975 w 9591"/>
              <a:gd name="connsiteY91-9988" fmla="*/ 8944 h 10000"/>
              <a:gd name="connsiteX0-9989" fmla="*/ 10000 w 10000"/>
              <a:gd name="connsiteY0-9990" fmla="*/ 10000 h 10000"/>
              <a:gd name="connsiteX1-9991" fmla="*/ 8718 w 10000"/>
              <a:gd name="connsiteY1-9992" fmla="*/ 9893 h 10000"/>
              <a:gd name="connsiteX2-9993" fmla="*/ 7860 w 10000"/>
              <a:gd name="connsiteY2-9994" fmla="*/ 9786 h 10000"/>
              <a:gd name="connsiteX3-9995" fmla="*/ 7219 w 10000"/>
              <a:gd name="connsiteY3-9996" fmla="*/ 9679 h 10000"/>
              <a:gd name="connsiteX4-9997" fmla="*/ 6819 w 10000"/>
              <a:gd name="connsiteY4-9998" fmla="*/ 9572 h 10000"/>
              <a:gd name="connsiteX5-9999" fmla="*/ 6390 w 10000"/>
              <a:gd name="connsiteY5-10000" fmla="*/ 9358 h 10000"/>
              <a:gd name="connsiteX6-10001" fmla="*/ 5962 w 10000"/>
              <a:gd name="connsiteY6-10002" fmla="*/ 9144 h 10000"/>
              <a:gd name="connsiteX7-10003" fmla="*/ 5533 w 10000"/>
              <a:gd name="connsiteY7-10004" fmla="*/ 8944 h 10000"/>
              <a:gd name="connsiteX8-10005" fmla="*/ 5319 w 10000"/>
              <a:gd name="connsiteY8-10006" fmla="*/ 8623 h 10000"/>
              <a:gd name="connsiteX9-10007" fmla="*/ 5107 w 10000"/>
              <a:gd name="connsiteY9-10008" fmla="*/ 8302 h 10000"/>
              <a:gd name="connsiteX10-10009" fmla="*/ 4893 w 10000"/>
              <a:gd name="connsiteY10-10010" fmla="*/ 7981 h 10000"/>
              <a:gd name="connsiteX11-10011" fmla="*/ 4681 w 10000"/>
              <a:gd name="connsiteY11-10012" fmla="*/ 7553 h 10000"/>
              <a:gd name="connsiteX12-10013" fmla="*/ 4465 w 10000"/>
              <a:gd name="connsiteY12-10014" fmla="*/ 7233 h 10000"/>
              <a:gd name="connsiteX13-10015" fmla="*/ 4465 w 10000"/>
              <a:gd name="connsiteY13-10016" fmla="*/ 6805 h 10000"/>
              <a:gd name="connsiteX14-10017" fmla="*/ 4465 w 10000"/>
              <a:gd name="connsiteY14-10018" fmla="*/ 6283 h 10000"/>
              <a:gd name="connsiteX15-10019" fmla="*/ 4465 w 10000"/>
              <a:gd name="connsiteY15-10020" fmla="*/ 5749 h 10000"/>
              <a:gd name="connsiteX16-10021" fmla="*/ 4465 w 10000"/>
              <a:gd name="connsiteY16-10022" fmla="*/ 5321 h 10000"/>
              <a:gd name="connsiteX17-10023" fmla="*/ 4465 w 10000"/>
              <a:gd name="connsiteY17-10024" fmla="*/ 4679 h 10000"/>
              <a:gd name="connsiteX18-10025" fmla="*/ 4681 w 10000"/>
              <a:gd name="connsiteY18-10026" fmla="*/ 4144 h 10000"/>
              <a:gd name="connsiteX19-10027" fmla="*/ 4893 w 10000"/>
              <a:gd name="connsiteY19-10028" fmla="*/ 3516 h 10000"/>
              <a:gd name="connsiteX20-10029" fmla="*/ 4893 w 10000"/>
              <a:gd name="connsiteY20-10030" fmla="*/ 2981 h 10000"/>
              <a:gd name="connsiteX21-10031" fmla="*/ 5107 w 10000"/>
              <a:gd name="connsiteY21-10032" fmla="*/ 2447 h 10000"/>
              <a:gd name="connsiteX22-10033" fmla="*/ 5107 w 10000"/>
              <a:gd name="connsiteY22-10034" fmla="*/ 2019 h 10000"/>
              <a:gd name="connsiteX23-10035" fmla="*/ 5319 w 10000"/>
              <a:gd name="connsiteY23-10036" fmla="*/ 1591 h 10000"/>
              <a:gd name="connsiteX24-10037" fmla="*/ 5319 w 10000"/>
              <a:gd name="connsiteY24-10038" fmla="*/ 1283 h 10000"/>
              <a:gd name="connsiteX25-10039" fmla="*/ 5319 w 10000"/>
              <a:gd name="connsiteY25-10040" fmla="*/ 1176 h 10000"/>
              <a:gd name="connsiteX26-10041" fmla="*/ 5319 w 10000"/>
              <a:gd name="connsiteY26-10042" fmla="*/ 1070 h 10000"/>
              <a:gd name="connsiteX27-10043" fmla="*/ 5319 w 10000"/>
              <a:gd name="connsiteY27-10044" fmla="*/ 963 h 10000"/>
              <a:gd name="connsiteX28-10045" fmla="*/ 5319 w 10000"/>
              <a:gd name="connsiteY28-10046" fmla="*/ 963 h 10000"/>
              <a:gd name="connsiteX29-10047" fmla="*/ 5319 w 10000"/>
              <a:gd name="connsiteY29-10048" fmla="*/ 963 h 10000"/>
              <a:gd name="connsiteX30-10049" fmla="*/ 5107 w 10000"/>
              <a:gd name="connsiteY30-10050" fmla="*/ 963 h 10000"/>
              <a:gd name="connsiteX31-10051" fmla="*/ 4893 w 10000"/>
              <a:gd name="connsiteY31-10052" fmla="*/ 963 h 10000"/>
              <a:gd name="connsiteX32-10053" fmla="*/ 4681 w 10000"/>
              <a:gd name="connsiteY32-10054" fmla="*/ 963 h 10000"/>
              <a:gd name="connsiteX33-10055" fmla="*/ 4465 w 10000"/>
              <a:gd name="connsiteY33-10056" fmla="*/ 963 h 10000"/>
              <a:gd name="connsiteX34-10057" fmla="*/ 4038 w 10000"/>
              <a:gd name="connsiteY34-10058" fmla="*/ 1070 h 10000"/>
              <a:gd name="connsiteX35-10059" fmla="*/ 3823 w 10000"/>
              <a:gd name="connsiteY35-10060" fmla="*/ 1070 h 10000"/>
              <a:gd name="connsiteX36-10061" fmla="*/ 3396 w 10000"/>
              <a:gd name="connsiteY36-10062" fmla="*/ 1176 h 10000"/>
              <a:gd name="connsiteX37-10063" fmla="*/ 2325 w 10000"/>
              <a:gd name="connsiteY37-10064" fmla="*/ 1283 h 10000"/>
              <a:gd name="connsiteX38-10065" fmla="*/ 1497 w 10000"/>
              <a:gd name="connsiteY38-10066" fmla="*/ 1283 h 10000"/>
              <a:gd name="connsiteX39-10067" fmla="*/ 643 w 10000"/>
              <a:gd name="connsiteY39-10068" fmla="*/ 1377 h 10000"/>
              <a:gd name="connsiteX40-10069" fmla="*/ 0 w 10000"/>
              <a:gd name="connsiteY40-10070" fmla="*/ 1377 h 10000"/>
              <a:gd name="connsiteX41-10071" fmla="*/ 0 w 10000"/>
              <a:gd name="connsiteY41-10072" fmla="*/ 963 h 10000"/>
              <a:gd name="connsiteX42-10073" fmla="*/ 643 w 10000"/>
              <a:gd name="connsiteY42-10074" fmla="*/ 963 h 10000"/>
              <a:gd name="connsiteX43-10075" fmla="*/ 1497 w 10000"/>
              <a:gd name="connsiteY43-10076" fmla="*/ 856 h 10000"/>
              <a:gd name="connsiteX44-10077" fmla="*/ 2325 w 10000"/>
              <a:gd name="connsiteY44-10078" fmla="*/ 856 h 10000"/>
              <a:gd name="connsiteX45-10079" fmla="*/ 3183 w 10000"/>
              <a:gd name="connsiteY45-10080" fmla="*/ 749 h 10000"/>
              <a:gd name="connsiteX46-10081" fmla="*/ 3823 w 10000"/>
              <a:gd name="connsiteY46-10082" fmla="*/ 535 h 10000"/>
              <a:gd name="connsiteX47-10083" fmla="*/ 4465 w 10000"/>
              <a:gd name="connsiteY47-10084" fmla="*/ 535 h 10000"/>
              <a:gd name="connsiteX48-10085" fmla="*/ 4893 w 10000"/>
              <a:gd name="connsiteY48-10086" fmla="*/ 428 h 10000"/>
              <a:gd name="connsiteX49-10087" fmla="*/ 5107 w 10000"/>
              <a:gd name="connsiteY49-10088" fmla="*/ 214 h 10000"/>
              <a:gd name="connsiteX50-10089" fmla="*/ 5319 w 10000"/>
              <a:gd name="connsiteY50-10090" fmla="*/ 214 h 10000"/>
              <a:gd name="connsiteX51-10091" fmla="*/ 5533 w 10000"/>
              <a:gd name="connsiteY51-10092" fmla="*/ 107 h 10000"/>
              <a:gd name="connsiteX52-10093" fmla="*/ 5749 w 10000"/>
              <a:gd name="connsiteY52-10094" fmla="*/ 107 h 10000"/>
              <a:gd name="connsiteX53-10095" fmla="*/ 5749 w 10000"/>
              <a:gd name="connsiteY53-10096" fmla="*/ 0 h 10000"/>
              <a:gd name="connsiteX54-10097" fmla="*/ 5962 w 10000"/>
              <a:gd name="connsiteY54-10098" fmla="*/ 107 h 10000"/>
              <a:gd name="connsiteX55-10099" fmla="*/ 6177 w 10000"/>
              <a:gd name="connsiteY55-10100" fmla="*/ 107 h 10000"/>
              <a:gd name="connsiteX56-10101" fmla="*/ 6605 w 10000"/>
              <a:gd name="connsiteY56-10102" fmla="*/ 214 h 10000"/>
              <a:gd name="connsiteX57-10103" fmla="*/ 7032 w 10000"/>
              <a:gd name="connsiteY57-10104" fmla="*/ 428 h 10000"/>
              <a:gd name="connsiteX58-10105" fmla="*/ 7219 w 10000"/>
              <a:gd name="connsiteY58-10106" fmla="*/ 535 h 10000"/>
              <a:gd name="connsiteX59-10107" fmla="*/ 7648 w 10000"/>
              <a:gd name="connsiteY59-10108" fmla="*/ 749 h 10000"/>
              <a:gd name="connsiteX60-10109" fmla="*/ 7648 w 10000"/>
              <a:gd name="connsiteY60-10110" fmla="*/ 856 h 10000"/>
              <a:gd name="connsiteX61-10111" fmla="*/ 7860 w 10000"/>
              <a:gd name="connsiteY61-10112" fmla="*/ 963 h 10000"/>
              <a:gd name="connsiteX62-10113" fmla="*/ 7648 w 10000"/>
              <a:gd name="connsiteY62-10114" fmla="*/ 1070 h 10000"/>
              <a:gd name="connsiteX63-10115" fmla="*/ 7432 w 10000"/>
              <a:gd name="connsiteY63-10116" fmla="*/ 1176 h 10000"/>
              <a:gd name="connsiteX64-10117" fmla="*/ 7219 w 10000"/>
              <a:gd name="connsiteY64-10118" fmla="*/ 1176 h 10000"/>
              <a:gd name="connsiteX65-10119" fmla="*/ 7032 w 10000"/>
              <a:gd name="connsiteY65-10120" fmla="*/ 1283 h 10000"/>
              <a:gd name="connsiteX66-10121" fmla="*/ 6819 w 10000"/>
              <a:gd name="connsiteY66-10122" fmla="*/ 1591 h 10000"/>
              <a:gd name="connsiteX67-10123" fmla="*/ 6605 w 10000"/>
              <a:gd name="connsiteY67-10124" fmla="*/ 1805 h 10000"/>
              <a:gd name="connsiteX68-10125" fmla="*/ 6605 w 10000"/>
              <a:gd name="connsiteY68-10126" fmla="*/ 2126 h 10000"/>
              <a:gd name="connsiteX69-10127" fmla="*/ 6390 w 10000"/>
              <a:gd name="connsiteY69-10128" fmla="*/ 2447 h 10000"/>
              <a:gd name="connsiteX70-10129" fmla="*/ 6177 w 10000"/>
              <a:gd name="connsiteY70-10130" fmla="*/ 2767 h 10000"/>
              <a:gd name="connsiteX71-10131" fmla="*/ 6177 w 10000"/>
              <a:gd name="connsiteY71-10132" fmla="*/ 3302 h 10000"/>
              <a:gd name="connsiteX72-10133" fmla="*/ 5962 w 10000"/>
              <a:gd name="connsiteY72-10134" fmla="*/ 3730 h 10000"/>
              <a:gd name="connsiteX73-10135" fmla="*/ 5749 w 10000"/>
              <a:gd name="connsiteY73-10136" fmla="*/ 4144 h 10000"/>
              <a:gd name="connsiteX74-10137" fmla="*/ 5749 w 10000"/>
              <a:gd name="connsiteY74-10138" fmla="*/ 4572 h 10000"/>
              <a:gd name="connsiteX75-10139" fmla="*/ 5533 w 10000"/>
              <a:gd name="connsiteY75-10140" fmla="*/ 4893 h 10000"/>
              <a:gd name="connsiteX76-10141" fmla="*/ 5533 w 10000"/>
              <a:gd name="connsiteY76-10142" fmla="*/ 5214 h 10000"/>
              <a:gd name="connsiteX77-10143" fmla="*/ 5533 w 10000"/>
              <a:gd name="connsiteY77-10144" fmla="*/ 5535 h 10000"/>
              <a:gd name="connsiteX78-10145" fmla="*/ 5533 w 10000"/>
              <a:gd name="connsiteY78-10146" fmla="*/ 5749 h 10000"/>
              <a:gd name="connsiteX79-10147" fmla="*/ 5533 w 10000"/>
              <a:gd name="connsiteY79-10148" fmla="*/ 5963 h 10000"/>
              <a:gd name="connsiteX80-10149" fmla="*/ 5533 w 10000"/>
              <a:gd name="connsiteY80-10150" fmla="*/ 6698 h 10000"/>
              <a:gd name="connsiteX81-10151" fmla="*/ 5749 w 10000"/>
              <a:gd name="connsiteY81-10152" fmla="*/ 7126 h 10000"/>
              <a:gd name="connsiteX82-10153" fmla="*/ 5749 w 10000"/>
              <a:gd name="connsiteY82-10154" fmla="*/ 7447 h 10000"/>
              <a:gd name="connsiteX83-10155" fmla="*/ 5962 w 10000"/>
              <a:gd name="connsiteY83-10156" fmla="*/ 7874 h 10000"/>
              <a:gd name="connsiteX84-10157" fmla="*/ 6390 w 10000"/>
              <a:gd name="connsiteY84-10158" fmla="*/ 8088 h 10000"/>
              <a:gd name="connsiteX85-10159" fmla="*/ 6605 w 10000"/>
              <a:gd name="connsiteY85-10160" fmla="*/ 8409 h 10000"/>
              <a:gd name="connsiteX86-10161" fmla="*/ 7032 w 10000"/>
              <a:gd name="connsiteY86-10162" fmla="*/ 8623 h 10000"/>
              <a:gd name="connsiteX87-10163" fmla="*/ 7432 w 10000"/>
              <a:gd name="connsiteY87-10164" fmla="*/ 8730 h 10000"/>
              <a:gd name="connsiteX88-10165" fmla="*/ 7860 w 10000"/>
              <a:gd name="connsiteY88-10166" fmla="*/ 8837 h 10000"/>
              <a:gd name="connsiteX89-10167" fmla="*/ 8504 w 10000"/>
              <a:gd name="connsiteY89-10168" fmla="*/ 8944 h 10000"/>
              <a:gd name="connsiteX90-10169" fmla="*/ 9358 w 10000"/>
              <a:gd name="connsiteY90-10170" fmla="*/ 8944 h 10000"/>
              <a:gd name="connsiteX0-10171" fmla="*/ 8718 w 9358"/>
              <a:gd name="connsiteY0-10172" fmla="*/ 9893 h 9893"/>
              <a:gd name="connsiteX1-10173" fmla="*/ 7860 w 9358"/>
              <a:gd name="connsiteY1-10174" fmla="*/ 9786 h 9893"/>
              <a:gd name="connsiteX2-10175" fmla="*/ 7219 w 9358"/>
              <a:gd name="connsiteY2-10176" fmla="*/ 9679 h 9893"/>
              <a:gd name="connsiteX3-10177" fmla="*/ 6819 w 9358"/>
              <a:gd name="connsiteY3-10178" fmla="*/ 9572 h 9893"/>
              <a:gd name="connsiteX4-10179" fmla="*/ 6390 w 9358"/>
              <a:gd name="connsiteY4-10180" fmla="*/ 9358 h 9893"/>
              <a:gd name="connsiteX5-10181" fmla="*/ 5962 w 9358"/>
              <a:gd name="connsiteY5-10182" fmla="*/ 9144 h 9893"/>
              <a:gd name="connsiteX6-10183" fmla="*/ 5533 w 9358"/>
              <a:gd name="connsiteY6-10184" fmla="*/ 8944 h 9893"/>
              <a:gd name="connsiteX7-10185" fmla="*/ 5319 w 9358"/>
              <a:gd name="connsiteY7-10186" fmla="*/ 8623 h 9893"/>
              <a:gd name="connsiteX8-10187" fmla="*/ 5107 w 9358"/>
              <a:gd name="connsiteY8-10188" fmla="*/ 8302 h 9893"/>
              <a:gd name="connsiteX9-10189" fmla="*/ 4893 w 9358"/>
              <a:gd name="connsiteY9-10190" fmla="*/ 7981 h 9893"/>
              <a:gd name="connsiteX10-10191" fmla="*/ 4681 w 9358"/>
              <a:gd name="connsiteY10-10192" fmla="*/ 7553 h 9893"/>
              <a:gd name="connsiteX11-10193" fmla="*/ 4465 w 9358"/>
              <a:gd name="connsiteY11-10194" fmla="*/ 7233 h 9893"/>
              <a:gd name="connsiteX12-10195" fmla="*/ 4465 w 9358"/>
              <a:gd name="connsiteY12-10196" fmla="*/ 6805 h 9893"/>
              <a:gd name="connsiteX13-10197" fmla="*/ 4465 w 9358"/>
              <a:gd name="connsiteY13-10198" fmla="*/ 6283 h 9893"/>
              <a:gd name="connsiteX14-10199" fmla="*/ 4465 w 9358"/>
              <a:gd name="connsiteY14-10200" fmla="*/ 5749 h 9893"/>
              <a:gd name="connsiteX15-10201" fmla="*/ 4465 w 9358"/>
              <a:gd name="connsiteY15-10202" fmla="*/ 5321 h 9893"/>
              <a:gd name="connsiteX16-10203" fmla="*/ 4465 w 9358"/>
              <a:gd name="connsiteY16-10204" fmla="*/ 4679 h 9893"/>
              <a:gd name="connsiteX17-10205" fmla="*/ 4681 w 9358"/>
              <a:gd name="connsiteY17-10206" fmla="*/ 4144 h 9893"/>
              <a:gd name="connsiteX18-10207" fmla="*/ 4893 w 9358"/>
              <a:gd name="connsiteY18-10208" fmla="*/ 3516 h 9893"/>
              <a:gd name="connsiteX19-10209" fmla="*/ 4893 w 9358"/>
              <a:gd name="connsiteY19-10210" fmla="*/ 2981 h 9893"/>
              <a:gd name="connsiteX20-10211" fmla="*/ 5107 w 9358"/>
              <a:gd name="connsiteY20-10212" fmla="*/ 2447 h 9893"/>
              <a:gd name="connsiteX21-10213" fmla="*/ 5107 w 9358"/>
              <a:gd name="connsiteY21-10214" fmla="*/ 2019 h 9893"/>
              <a:gd name="connsiteX22-10215" fmla="*/ 5319 w 9358"/>
              <a:gd name="connsiteY22-10216" fmla="*/ 1591 h 9893"/>
              <a:gd name="connsiteX23-10217" fmla="*/ 5319 w 9358"/>
              <a:gd name="connsiteY23-10218" fmla="*/ 1283 h 9893"/>
              <a:gd name="connsiteX24-10219" fmla="*/ 5319 w 9358"/>
              <a:gd name="connsiteY24-10220" fmla="*/ 1176 h 9893"/>
              <a:gd name="connsiteX25-10221" fmla="*/ 5319 w 9358"/>
              <a:gd name="connsiteY25-10222" fmla="*/ 1070 h 9893"/>
              <a:gd name="connsiteX26-10223" fmla="*/ 5319 w 9358"/>
              <a:gd name="connsiteY26-10224" fmla="*/ 963 h 9893"/>
              <a:gd name="connsiteX27-10225" fmla="*/ 5319 w 9358"/>
              <a:gd name="connsiteY27-10226" fmla="*/ 963 h 9893"/>
              <a:gd name="connsiteX28-10227" fmla="*/ 5319 w 9358"/>
              <a:gd name="connsiteY28-10228" fmla="*/ 963 h 9893"/>
              <a:gd name="connsiteX29-10229" fmla="*/ 5107 w 9358"/>
              <a:gd name="connsiteY29-10230" fmla="*/ 963 h 9893"/>
              <a:gd name="connsiteX30-10231" fmla="*/ 4893 w 9358"/>
              <a:gd name="connsiteY30-10232" fmla="*/ 963 h 9893"/>
              <a:gd name="connsiteX31-10233" fmla="*/ 4681 w 9358"/>
              <a:gd name="connsiteY31-10234" fmla="*/ 963 h 9893"/>
              <a:gd name="connsiteX32-10235" fmla="*/ 4465 w 9358"/>
              <a:gd name="connsiteY32-10236" fmla="*/ 963 h 9893"/>
              <a:gd name="connsiteX33-10237" fmla="*/ 4038 w 9358"/>
              <a:gd name="connsiteY33-10238" fmla="*/ 1070 h 9893"/>
              <a:gd name="connsiteX34-10239" fmla="*/ 3823 w 9358"/>
              <a:gd name="connsiteY34-10240" fmla="*/ 1070 h 9893"/>
              <a:gd name="connsiteX35-10241" fmla="*/ 3396 w 9358"/>
              <a:gd name="connsiteY35-10242" fmla="*/ 1176 h 9893"/>
              <a:gd name="connsiteX36-10243" fmla="*/ 2325 w 9358"/>
              <a:gd name="connsiteY36-10244" fmla="*/ 1283 h 9893"/>
              <a:gd name="connsiteX37-10245" fmla="*/ 1497 w 9358"/>
              <a:gd name="connsiteY37-10246" fmla="*/ 1283 h 9893"/>
              <a:gd name="connsiteX38-10247" fmla="*/ 643 w 9358"/>
              <a:gd name="connsiteY38-10248" fmla="*/ 1377 h 9893"/>
              <a:gd name="connsiteX39-10249" fmla="*/ 0 w 9358"/>
              <a:gd name="connsiteY39-10250" fmla="*/ 1377 h 9893"/>
              <a:gd name="connsiteX40-10251" fmla="*/ 0 w 9358"/>
              <a:gd name="connsiteY40-10252" fmla="*/ 963 h 9893"/>
              <a:gd name="connsiteX41-10253" fmla="*/ 643 w 9358"/>
              <a:gd name="connsiteY41-10254" fmla="*/ 963 h 9893"/>
              <a:gd name="connsiteX42-10255" fmla="*/ 1497 w 9358"/>
              <a:gd name="connsiteY42-10256" fmla="*/ 856 h 9893"/>
              <a:gd name="connsiteX43-10257" fmla="*/ 2325 w 9358"/>
              <a:gd name="connsiteY43-10258" fmla="*/ 856 h 9893"/>
              <a:gd name="connsiteX44-10259" fmla="*/ 3183 w 9358"/>
              <a:gd name="connsiteY44-10260" fmla="*/ 749 h 9893"/>
              <a:gd name="connsiteX45-10261" fmla="*/ 3823 w 9358"/>
              <a:gd name="connsiteY45-10262" fmla="*/ 535 h 9893"/>
              <a:gd name="connsiteX46-10263" fmla="*/ 4465 w 9358"/>
              <a:gd name="connsiteY46-10264" fmla="*/ 535 h 9893"/>
              <a:gd name="connsiteX47-10265" fmla="*/ 4893 w 9358"/>
              <a:gd name="connsiteY47-10266" fmla="*/ 428 h 9893"/>
              <a:gd name="connsiteX48-10267" fmla="*/ 5107 w 9358"/>
              <a:gd name="connsiteY48-10268" fmla="*/ 214 h 9893"/>
              <a:gd name="connsiteX49-10269" fmla="*/ 5319 w 9358"/>
              <a:gd name="connsiteY49-10270" fmla="*/ 214 h 9893"/>
              <a:gd name="connsiteX50-10271" fmla="*/ 5533 w 9358"/>
              <a:gd name="connsiteY50-10272" fmla="*/ 107 h 9893"/>
              <a:gd name="connsiteX51-10273" fmla="*/ 5749 w 9358"/>
              <a:gd name="connsiteY51-10274" fmla="*/ 107 h 9893"/>
              <a:gd name="connsiteX52-10275" fmla="*/ 5749 w 9358"/>
              <a:gd name="connsiteY52-10276" fmla="*/ 0 h 9893"/>
              <a:gd name="connsiteX53-10277" fmla="*/ 5962 w 9358"/>
              <a:gd name="connsiteY53-10278" fmla="*/ 107 h 9893"/>
              <a:gd name="connsiteX54-10279" fmla="*/ 6177 w 9358"/>
              <a:gd name="connsiteY54-10280" fmla="*/ 107 h 9893"/>
              <a:gd name="connsiteX55-10281" fmla="*/ 6605 w 9358"/>
              <a:gd name="connsiteY55-10282" fmla="*/ 214 h 9893"/>
              <a:gd name="connsiteX56-10283" fmla="*/ 7032 w 9358"/>
              <a:gd name="connsiteY56-10284" fmla="*/ 428 h 9893"/>
              <a:gd name="connsiteX57-10285" fmla="*/ 7219 w 9358"/>
              <a:gd name="connsiteY57-10286" fmla="*/ 535 h 9893"/>
              <a:gd name="connsiteX58-10287" fmla="*/ 7648 w 9358"/>
              <a:gd name="connsiteY58-10288" fmla="*/ 749 h 9893"/>
              <a:gd name="connsiteX59-10289" fmla="*/ 7648 w 9358"/>
              <a:gd name="connsiteY59-10290" fmla="*/ 856 h 9893"/>
              <a:gd name="connsiteX60-10291" fmla="*/ 7860 w 9358"/>
              <a:gd name="connsiteY60-10292" fmla="*/ 963 h 9893"/>
              <a:gd name="connsiteX61-10293" fmla="*/ 7648 w 9358"/>
              <a:gd name="connsiteY61-10294" fmla="*/ 1070 h 9893"/>
              <a:gd name="connsiteX62-10295" fmla="*/ 7432 w 9358"/>
              <a:gd name="connsiteY62-10296" fmla="*/ 1176 h 9893"/>
              <a:gd name="connsiteX63-10297" fmla="*/ 7219 w 9358"/>
              <a:gd name="connsiteY63-10298" fmla="*/ 1176 h 9893"/>
              <a:gd name="connsiteX64-10299" fmla="*/ 7032 w 9358"/>
              <a:gd name="connsiteY64-10300" fmla="*/ 1283 h 9893"/>
              <a:gd name="connsiteX65-10301" fmla="*/ 6819 w 9358"/>
              <a:gd name="connsiteY65-10302" fmla="*/ 1591 h 9893"/>
              <a:gd name="connsiteX66-10303" fmla="*/ 6605 w 9358"/>
              <a:gd name="connsiteY66-10304" fmla="*/ 1805 h 9893"/>
              <a:gd name="connsiteX67-10305" fmla="*/ 6605 w 9358"/>
              <a:gd name="connsiteY67-10306" fmla="*/ 2126 h 9893"/>
              <a:gd name="connsiteX68-10307" fmla="*/ 6390 w 9358"/>
              <a:gd name="connsiteY68-10308" fmla="*/ 2447 h 9893"/>
              <a:gd name="connsiteX69-10309" fmla="*/ 6177 w 9358"/>
              <a:gd name="connsiteY69-10310" fmla="*/ 2767 h 9893"/>
              <a:gd name="connsiteX70-10311" fmla="*/ 6177 w 9358"/>
              <a:gd name="connsiteY70-10312" fmla="*/ 3302 h 9893"/>
              <a:gd name="connsiteX71-10313" fmla="*/ 5962 w 9358"/>
              <a:gd name="connsiteY71-10314" fmla="*/ 3730 h 9893"/>
              <a:gd name="connsiteX72-10315" fmla="*/ 5749 w 9358"/>
              <a:gd name="connsiteY72-10316" fmla="*/ 4144 h 9893"/>
              <a:gd name="connsiteX73-10317" fmla="*/ 5749 w 9358"/>
              <a:gd name="connsiteY73-10318" fmla="*/ 4572 h 9893"/>
              <a:gd name="connsiteX74-10319" fmla="*/ 5533 w 9358"/>
              <a:gd name="connsiteY74-10320" fmla="*/ 4893 h 9893"/>
              <a:gd name="connsiteX75-10321" fmla="*/ 5533 w 9358"/>
              <a:gd name="connsiteY75-10322" fmla="*/ 5214 h 9893"/>
              <a:gd name="connsiteX76-10323" fmla="*/ 5533 w 9358"/>
              <a:gd name="connsiteY76-10324" fmla="*/ 5535 h 9893"/>
              <a:gd name="connsiteX77-10325" fmla="*/ 5533 w 9358"/>
              <a:gd name="connsiteY77-10326" fmla="*/ 5749 h 9893"/>
              <a:gd name="connsiteX78-10327" fmla="*/ 5533 w 9358"/>
              <a:gd name="connsiteY78-10328" fmla="*/ 5963 h 9893"/>
              <a:gd name="connsiteX79-10329" fmla="*/ 5533 w 9358"/>
              <a:gd name="connsiteY79-10330" fmla="*/ 6698 h 9893"/>
              <a:gd name="connsiteX80-10331" fmla="*/ 5749 w 9358"/>
              <a:gd name="connsiteY80-10332" fmla="*/ 7126 h 9893"/>
              <a:gd name="connsiteX81-10333" fmla="*/ 5749 w 9358"/>
              <a:gd name="connsiteY81-10334" fmla="*/ 7447 h 9893"/>
              <a:gd name="connsiteX82-10335" fmla="*/ 5962 w 9358"/>
              <a:gd name="connsiteY82-10336" fmla="*/ 7874 h 9893"/>
              <a:gd name="connsiteX83-10337" fmla="*/ 6390 w 9358"/>
              <a:gd name="connsiteY83-10338" fmla="*/ 8088 h 9893"/>
              <a:gd name="connsiteX84-10339" fmla="*/ 6605 w 9358"/>
              <a:gd name="connsiteY84-10340" fmla="*/ 8409 h 9893"/>
              <a:gd name="connsiteX85-10341" fmla="*/ 7032 w 9358"/>
              <a:gd name="connsiteY85-10342" fmla="*/ 8623 h 9893"/>
              <a:gd name="connsiteX86-10343" fmla="*/ 7432 w 9358"/>
              <a:gd name="connsiteY86-10344" fmla="*/ 8730 h 9893"/>
              <a:gd name="connsiteX87-10345" fmla="*/ 7860 w 9358"/>
              <a:gd name="connsiteY87-10346" fmla="*/ 8837 h 9893"/>
              <a:gd name="connsiteX88-10347" fmla="*/ 8504 w 9358"/>
              <a:gd name="connsiteY88-10348" fmla="*/ 8944 h 9893"/>
              <a:gd name="connsiteX89-10349" fmla="*/ 9358 w 9358"/>
              <a:gd name="connsiteY89-10350" fmla="*/ 8944 h 9893"/>
              <a:gd name="connsiteX0-10351" fmla="*/ 8399 w 10000"/>
              <a:gd name="connsiteY0-10352" fmla="*/ 9892 h 9892"/>
              <a:gd name="connsiteX1-10353" fmla="*/ 7714 w 10000"/>
              <a:gd name="connsiteY1-10354" fmla="*/ 9784 h 9892"/>
              <a:gd name="connsiteX2-10355" fmla="*/ 7287 w 10000"/>
              <a:gd name="connsiteY2-10356" fmla="*/ 9676 h 9892"/>
              <a:gd name="connsiteX3-10357" fmla="*/ 6828 w 10000"/>
              <a:gd name="connsiteY3-10358" fmla="*/ 9459 h 9892"/>
              <a:gd name="connsiteX4-10359" fmla="*/ 6371 w 10000"/>
              <a:gd name="connsiteY4-10360" fmla="*/ 9243 h 9892"/>
              <a:gd name="connsiteX5-10361" fmla="*/ 5913 w 10000"/>
              <a:gd name="connsiteY5-10362" fmla="*/ 9041 h 9892"/>
              <a:gd name="connsiteX6-10363" fmla="*/ 5684 w 10000"/>
              <a:gd name="connsiteY6-10364" fmla="*/ 8716 h 9892"/>
              <a:gd name="connsiteX7-10365" fmla="*/ 5457 w 10000"/>
              <a:gd name="connsiteY7-10366" fmla="*/ 8392 h 9892"/>
              <a:gd name="connsiteX8-10367" fmla="*/ 5229 w 10000"/>
              <a:gd name="connsiteY8-10368" fmla="*/ 8067 h 9892"/>
              <a:gd name="connsiteX9-10369" fmla="*/ 5002 w 10000"/>
              <a:gd name="connsiteY9-10370" fmla="*/ 7635 h 9892"/>
              <a:gd name="connsiteX10-10371" fmla="*/ 4771 w 10000"/>
              <a:gd name="connsiteY10-10372" fmla="*/ 7311 h 9892"/>
              <a:gd name="connsiteX11-10373" fmla="*/ 4771 w 10000"/>
              <a:gd name="connsiteY11-10374" fmla="*/ 6879 h 9892"/>
              <a:gd name="connsiteX12-10375" fmla="*/ 4771 w 10000"/>
              <a:gd name="connsiteY12-10376" fmla="*/ 6351 h 9892"/>
              <a:gd name="connsiteX13-10377" fmla="*/ 4771 w 10000"/>
              <a:gd name="connsiteY13-10378" fmla="*/ 5811 h 9892"/>
              <a:gd name="connsiteX14-10379" fmla="*/ 4771 w 10000"/>
              <a:gd name="connsiteY14-10380" fmla="*/ 5379 h 9892"/>
              <a:gd name="connsiteX15-10381" fmla="*/ 4771 w 10000"/>
              <a:gd name="connsiteY15-10382" fmla="*/ 4730 h 9892"/>
              <a:gd name="connsiteX16-10383" fmla="*/ 5002 w 10000"/>
              <a:gd name="connsiteY16-10384" fmla="*/ 4189 h 9892"/>
              <a:gd name="connsiteX17-10385" fmla="*/ 5229 w 10000"/>
              <a:gd name="connsiteY17-10386" fmla="*/ 3554 h 9892"/>
              <a:gd name="connsiteX18-10387" fmla="*/ 5229 w 10000"/>
              <a:gd name="connsiteY18-10388" fmla="*/ 3013 h 9892"/>
              <a:gd name="connsiteX19-10389" fmla="*/ 5457 w 10000"/>
              <a:gd name="connsiteY19-10390" fmla="*/ 2473 h 9892"/>
              <a:gd name="connsiteX20-10391" fmla="*/ 5457 w 10000"/>
              <a:gd name="connsiteY20-10392" fmla="*/ 2041 h 9892"/>
              <a:gd name="connsiteX21-10393" fmla="*/ 5684 w 10000"/>
              <a:gd name="connsiteY21-10394" fmla="*/ 1608 h 9892"/>
              <a:gd name="connsiteX22-10395" fmla="*/ 5684 w 10000"/>
              <a:gd name="connsiteY22-10396" fmla="*/ 1297 h 9892"/>
              <a:gd name="connsiteX23-10397" fmla="*/ 5684 w 10000"/>
              <a:gd name="connsiteY23-10398" fmla="*/ 1189 h 9892"/>
              <a:gd name="connsiteX24-10399" fmla="*/ 5684 w 10000"/>
              <a:gd name="connsiteY24-10400" fmla="*/ 1082 h 9892"/>
              <a:gd name="connsiteX25-10401" fmla="*/ 5684 w 10000"/>
              <a:gd name="connsiteY25-10402" fmla="*/ 973 h 9892"/>
              <a:gd name="connsiteX26-10403" fmla="*/ 5684 w 10000"/>
              <a:gd name="connsiteY26-10404" fmla="*/ 973 h 9892"/>
              <a:gd name="connsiteX27-10405" fmla="*/ 5684 w 10000"/>
              <a:gd name="connsiteY27-10406" fmla="*/ 973 h 9892"/>
              <a:gd name="connsiteX28-10407" fmla="*/ 5457 w 10000"/>
              <a:gd name="connsiteY28-10408" fmla="*/ 973 h 9892"/>
              <a:gd name="connsiteX29-10409" fmla="*/ 5229 w 10000"/>
              <a:gd name="connsiteY29-10410" fmla="*/ 973 h 9892"/>
              <a:gd name="connsiteX30-10411" fmla="*/ 5002 w 10000"/>
              <a:gd name="connsiteY30-10412" fmla="*/ 973 h 9892"/>
              <a:gd name="connsiteX31-10413" fmla="*/ 4771 w 10000"/>
              <a:gd name="connsiteY31-10414" fmla="*/ 973 h 9892"/>
              <a:gd name="connsiteX32-10415" fmla="*/ 4315 w 10000"/>
              <a:gd name="connsiteY32-10416" fmla="*/ 1082 h 9892"/>
              <a:gd name="connsiteX33-10417" fmla="*/ 4085 w 10000"/>
              <a:gd name="connsiteY33-10418" fmla="*/ 1082 h 9892"/>
              <a:gd name="connsiteX34-10419" fmla="*/ 3629 w 10000"/>
              <a:gd name="connsiteY34-10420" fmla="*/ 1189 h 9892"/>
              <a:gd name="connsiteX35-10421" fmla="*/ 2485 w 10000"/>
              <a:gd name="connsiteY35-10422" fmla="*/ 1297 h 9892"/>
              <a:gd name="connsiteX36-10423" fmla="*/ 1600 w 10000"/>
              <a:gd name="connsiteY36-10424" fmla="*/ 1297 h 9892"/>
              <a:gd name="connsiteX37-10425" fmla="*/ 687 w 10000"/>
              <a:gd name="connsiteY37-10426" fmla="*/ 1392 h 9892"/>
              <a:gd name="connsiteX38-10427" fmla="*/ 0 w 10000"/>
              <a:gd name="connsiteY38-10428" fmla="*/ 1392 h 9892"/>
              <a:gd name="connsiteX39-10429" fmla="*/ 0 w 10000"/>
              <a:gd name="connsiteY39-10430" fmla="*/ 973 h 9892"/>
              <a:gd name="connsiteX40-10431" fmla="*/ 687 w 10000"/>
              <a:gd name="connsiteY40-10432" fmla="*/ 973 h 9892"/>
              <a:gd name="connsiteX41-10433" fmla="*/ 1600 w 10000"/>
              <a:gd name="connsiteY41-10434" fmla="*/ 865 h 9892"/>
              <a:gd name="connsiteX42-10435" fmla="*/ 2485 w 10000"/>
              <a:gd name="connsiteY42-10436" fmla="*/ 865 h 9892"/>
              <a:gd name="connsiteX43-10437" fmla="*/ 3401 w 10000"/>
              <a:gd name="connsiteY43-10438" fmla="*/ 757 h 9892"/>
              <a:gd name="connsiteX44-10439" fmla="*/ 4085 w 10000"/>
              <a:gd name="connsiteY44-10440" fmla="*/ 541 h 9892"/>
              <a:gd name="connsiteX45-10441" fmla="*/ 4771 w 10000"/>
              <a:gd name="connsiteY45-10442" fmla="*/ 541 h 9892"/>
              <a:gd name="connsiteX46-10443" fmla="*/ 5229 w 10000"/>
              <a:gd name="connsiteY46-10444" fmla="*/ 433 h 9892"/>
              <a:gd name="connsiteX47-10445" fmla="*/ 5457 w 10000"/>
              <a:gd name="connsiteY47-10446" fmla="*/ 216 h 9892"/>
              <a:gd name="connsiteX48-10447" fmla="*/ 5684 w 10000"/>
              <a:gd name="connsiteY48-10448" fmla="*/ 216 h 9892"/>
              <a:gd name="connsiteX49-10449" fmla="*/ 5913 w 10000"/>
              <a:gd name="connsiteY49-10450" fmla="*/ 108 h 9892"/>
              <a:gd name="connsiteX50-10451" fmla="*/ 6143 w 10000"/>
              <a:gd name="connsiteY50-10452" fmla="*/ 108 h 9892"/>
              <a:gd name="connsiteX51-10453" fmla="*/ 6143 w 10000"/>
              <a:gd name="connsiteY51-10454" fmla="*/ 0 h 9892"/>
              <a:gd name="connsiteX52-10455" fmla="*/ 6371 w 10000"/>
              <a:gd name="connsiteY52-10456" fmla="*/ 108 h 9892"/>
              <a:gd name="connsiteX53-10457" fmla="*/ 6601 w 10000"/>
              <a:gd name="connsiteY53-10458" fmla="*/ 108 h 9892"/>
              <a:gd name="connsiteX54-10459" fmla="*/ 7058 w 10000"/>
              <a:gd name="connsiteY54-10460" fmla="*/ 216 h 9892"/>
              <a:gd name="connsiteX55-10461" fmla="*/ 7514 w 10000"/>
              <a:gd name="connsiteY55-10462" fmla="*/ 433 h 9892"/>
              <a:gd name="connsiteX56-10463" fmla="*/ 7714 w 10000"/>
              <a:gd name="connsiteY56-10464" fmla="*/ 541 h 9892"/>
              <a:gd name="connsiteX57-10465" fmla="*/ 8173 w 10000"/>
              <a:gd name="connsiteY57-10466" fmla="*/ 757 h 9892"/>
              <a:gd name="connsiteX58-10467" fmla="*/ 8173 w 10000"/>
              <a:gd name="connsiteY58-10468" fmla="*/ 865 h 9892"/>
              <a:gd name="connsiteX59-10469" fmla="*/ 8399 w 10000"/>
              <a:gd name="connsiteY59-10470" fmla="*/ 973 h 9892"/>
              <a:gd name="connsiteX60-10471" fmla="*/ 8173 w 10000"/>
              <a:gd name="connsiteY60-10472" fmla="*/ 1082 h 9892"/>
              <a:gd name="connsiteX61-10473" fmla="*/ 7942 w 10000"/>
              <a:gd name="connsiteY61-10474" fmla="*/ 1189 h 9892"/>
              <a:gd name="connsiteX62-10475" fmla="*/ 7714 w 10000"/>
              <a:gd name="connsiteY62-10476" fmla="*/ 1189 h 9892"/>
              <a:gd name="connsiteX63-10477" fmla="*/ 7514 w 10000"/>
              <a:gd name="connsiteY63-10478" fmla="*/ 1297 h 9892"/>
              <a:gd name="connsiteX64-10479" fmla="*/ 7287 w 10000"/>
              <a:gd name="connsiteY64-10480" fmla="*/ 1608 h 9892"/>
              <a:gd name="connsiteX65-10481" fmla="*/ 7058 w 10000"/>
              <a:gd name="connsiteY65-10482" fmla="*/ 1825 h 9892"/>
              <a:gd name="connsiteX66-10483" fmla="*/ 7058 w 10000"/>
              <a:gd name="connsiteY66-10484" fmla="*/ 2149 h 9892"/>
              <a:gd name="connsiteX67-10485" fmla="*/ 6828 w 10000"/>
              <a:gd name="connsiteY67-10486" fmla="*/ 2473 h 9892"/>
              <a:gd name="connsiteX68-10487" fmla="*/ 6601 w 10000"/>
              <a:gd name="connsiteY68-10488" fmla="*/ 2797 h 9892"/>
              <a:gd name="connsiteX69-10489" fmla="*/ 6601 w 10000"/>
              <a:gd name="connsiteY69-10490" fmla="*/ 3338 h 9892"/>
              <a:gd name="connsiteX70-10491" fmla="*/ 6371 w 10000"/>
              <a:gd name="connsiteY70-10492" fmla="*/ 3770 h 9892"/>
              <a:gd name="connsiteX71-10493" fmla="*/ 6143 w 10000"/>
              <a:gd name="connsiteY71-10494" fmla="*/ 4189 h 9892"/>
              <a:gd name="connsiteX72-10495" fmla="*/ 6143 w 10000"/>
              <a:gd name="connsiteY72-10496" fmla="*/ 4621 h 9892"/>
              <a:gd name="connsiteX73-10497" fmla="*/ 5913 w 10000"/>
              <a:gd name="connsiteY73-10498" fmla="*/ 4946 h 9892"/>
              <a:gd name="connsiteX74-10499" fmla="*/ 5913 w 10000"/>
              <a:gd name="connsiteY74-10500" fmla="*/ 5270 h 9892"/>
              <a:gd name="connsiteX75-10501" fmla="*/ 5913 w 10000"/>
              <a:gd name="connsiteY75-10502" fmla="*/ 5595 h 9892"/>
              <a:gd name="connsiteX76-10503" fmla="*/ 5913 w 10000"/>
              <a:gd name="connsiteY76-10504" fmla="*/ 5811 h 9892"/>
              <a:gd name="connsiteX77-10505" fmla="*/ 5913 w 10000"/>
              <a:gd name="connsiteY77-10506" fmla="*/ 6027 h 9892"/>
              <a:gd name="connsiteX78-10507" fmla="*/ 5913 w 10000"/>
              <a:gd name="connsiteY78-10508" fmla="*/ 6770 h 9892"/>
              <a:gd name="connsiteX79-10509" fmla="*/ 6143 w 10000"/>
              <a:gd name="connsiteY79-10510" fmla="*/ 7203 h 9892"/>
              <a:gd name="connsiteX80-10511" fmla="*/ 6143 w 10000"/>
              <a:gd name="connsiteY80-10512" fmla="*/ 7528 h 9892"/>
              <a:gd name="connsiteX81-10513" fmla="*/ 6371 w 10000"/>
              <a:gd name="connsiteY81-10514" fmla="*/ 7959 h 9892"/>
              <a:gd name="connsiteX82-10515" fmla="*/ 6828 w 10000"/>
              <a:gd name="connsiteY82-10516" fmla="*/ 8175 h 9892"/>
              <a:gd name="connsiteX83-10517" fmla="*/ 7058 w 10000"/>
              <a:gd name="connsiteY83-10518" fmla="*/ 8500 h 9892"/>
              <a:gd name="connsiteX84-10519" fmla="*/ 7514 w 10000"/>
              <a:gd name="connsiteY84-10520" fmla="*/ 8716 h 9892"/>
              <a:gd name="connsiteX85-10521" fmla="*/ 7942 w 10000"/>
              <a:gd name="connsiteY85-10522" fmla="*/ 8824 h 9892"/>
              <a:gd name="connsiteX86-10523" fmla="*/ 8399 w 10000"/>
              <a:gd name="connsiteY86-10524" fmla="*/ 8933 h 9892"/>
              <a:gd name="connsiteX87-10525" fmla="*/ 9087 w 10000"/>
              <a:gd name="connsiteY87-10526" fmla="*/ 9041 h 9892"/>
              <a:gd name="connsiteX88-10527" fmla="*/ 10000 w 10000"/>
              <a:gd name="connsiteY88-10528" fmla="*/ 9041 h 9892"/>
              <a:gd name="connsiteX0-10529" fmla="*/ 8399 w 9087"/>
              <a:gd name="connsiteY0-10530" fmla="*/ 10000 h 10000"/>
              <a:gd name="connsiteX1-10531" fmla="*/ 7714 w 9087"/>
              <a:gd name="connsiteY1-10532" fmla="*/ 9891 h 10000"/>
              <a:gd name="connsiteX2-10533" fmla="*/ 7287 w 9087"/>
              <a:gd name="connsiteY2-10534" fmla="*/ 9782 h 10000"/>
              <a:gd name="connsiteX3-10535" fmla="*/ 6828 w 9087"/>
              <a:gd name="connsiteY3-10536" fmla="*/ 9562 h 10000"/>
              <a:gd name="connsiteX4-10537" fmla="*/ 6371 w 9087"/>
              <a:gd name="connsiteY4-10538" fmla="*/ 9344 h 10000"/>
              <a:gd name="connsiteX5-10539" fmla="*/ 5913 w 9087"/>
              <a:gd name="connsiteY5-10540" fmla="*/ 9140 h 10000"/>
              <a:gd name="connsiteX6-10541" fmla="*/ 5684 w 9087"/>
              <a:gd name="connsiteY6-10542" fmla="*/ 8811 h 10000"/>
              <a:gd name="connsiteX7-10543" fmla="*/ 5457 w 9087"/>
              <a:gd name="connsiteY7-10544" fmla="*/ 8484 h 10000"/>
              <a:gd name="connsiteX8-10545" fmla="*/ 5229 w 9087"/>
              <a:gd name="connsiteY8-10546" fmla="*/ 8155 h 10000"/>
              <a:gd name="connsiteX9-10547" fmla="*/ 5002 w 9087"/>
              <a:gd name="connsiteY9-10548" fmla="*/ 7718 h 10000"/>
              <a:gd name="connsiteX10-10549" fmla="*/ 4771 w 9087"/>
              <a:gd name="connsiteY10-10550" fmla="*/ 7391 h 10000"/>
              <a:gd name="connsiteX11-10551" fmla="*/ 4771 w 9087"/>
              <a:gd name="connsiteY11-10552" fmla="*/ 6954 h 10000"/>
              <a:gd name="connsiteX12-10553" fmla="*/ 4771 w 9087"/>
              <a:gd name="connsiteY12-10554" fmla="*/ 6420 h 10000"/>
              <a:gd name="connsiteX13-10555" fmla="*/ 4771 w 9087"/>
              <a:gd name="connsiteY13-10556" fmla="*/ 5874 h 10000"/>
              <a:gd name="connsiteX14-10557" fmla="*/ 4771 w 9087"/>
              <a:gd name="connsiteY14-10558" fmla="*/ 5438 h 10000"/>
              <a:gd name="connsiteX15-10559" fmla="*/ 4771 w 9087"/>
              <a:gd name="connsiteY15-10560" fmla="*/ 4782 h 10000"/>
              <a:gd name="connsiteX16-10561" fmla="*/ 5002 w 9087"/>
              <a:gd name="connsiteY16-10562" fmla="*/ 4235 h 10000"/>
              <a:gd name="connsiteX17-10563" fmla="*/ 5229 w 9087"/>
              <a:gd name="connsiteY17-10564" fmla="*/ 3593 h 10000"/>
              <a:gd name="connsiteX18-10565" fmla="*/ 5229 w 9087"/>
              <a:gd name="connsiteY18-10566" fmla="*/ 3046 h 10000"/>
              <a:gd name="connsiteX19-10567" fmla="*/ 5457 w 9087"/>
              <a:gd name="connsiteY19-10568" fmla="*/ 2500 h 10000"/>
              <a:gd name="connsiteX20-10569" fmla="*/ 5457 w 9087"/>
              <a:gd name="connsiteY20-10570" fmla="*/ 2063 h 10000"/>
              <a:gd name="connsiteX21-10571" fmla="*/ 5684 w 9087"/>
              <a:gd name="connsiteY21-10572" fmla="*/ 1626 h 10000"/>
              <a:gd name="connsiteX22-10573" fmla="*/ 5684 w 9087"/>
              <a:gd name="connsiteY22-10574" fmla="*/ 1311 h 10000"/>
              <a:gd name="connsiteX23-10575" fmla="*/ 5684 w 9087"/>
              <a:gd name="connsiteY23-10576" fmla="*/ 1202 h 10000"/>
              <a:gd name="connsiteX24-10577" fmla="*/ 5684 w 9087"/>
              <a:gd name="connsiteY24-10578" fmla="*/ 1094 h 10000"/>
              <a:gd name="connsiteX25-10579" fmla="*/ 5684 w 9087"/>
              <a:gd name="connsiteY25-10580" fmla="*/ 984 h 10000"/>
              <a:gd name="connsiteX26-10581" fmla="*/ 5684 w 9087"/>
              <a:gd name="connsiteY26-10582" fmla="*/ 984 h 10000"/>
              <a:gd name="connsiteX27-10583" fmla="*/ 5684 w 9087"/>
              <a:gd name="connsiteY27-10584" fmla="*/ 984 h 10000"/>
              <a:gd name="connsiteX28-10585" fmla="*/ 5457 w 9087"/>
              <a:gd name="connsiteY28-10586" fmla="*/ 984 h 10000"/>
              <a:gd name="connsiteX29-10587" fmla="*/ 5229 w 9087"/>
              <a:gd name="connsiteY29-10588" fmla="*/ 984 h 10000"/>
              <a:gd name="connsiteX30-10589" fmla="*/ 5002 w 9087"/>
              <a:gd name="connsiteY30-10590" fmla="*/ 984 h 10000"/>
              <a:gd name="connsiteX31-10591" fmla="*/ 4771 w 9087"/>
              <a:gd name="connsiteY31-10592" fmla="*/ 984 h 10000"/>
              <a:gd name="connsiteX32-10593" fmla="*/ 4315 w 9087"/>
              <a:gd name="connsiteY32-10594" fmla="*/ 1094 h 10000"/>
              <a:gd name="connsiteX33-10595" fmla="*/ 4085 w 9087"/>
              <a:gd name="connsiteY33-10596" fmla="*/ 1094 h 10000"/>
              <a:gd name="connsiteX34-10597" fmla="*/ 3629 w 9087"/>
              <a:gd name="connsiteY34-10598" fmla="*/ 1202 h 10000"/>
              <a:gd name="connsiteX35-10599" fmla="*/ 2485 w 9087"/>
              <a:gd name="connsiteY35-10600" fmla="*/ 1311 h 10000"/>
              <a:gd name="connsiteX36-10601" fmla="*/ 1600 w 9087"/>
              <a:gd name="connsiteY36-10602" fmla="*/ 1311 h 10000"/>
              <a:gd name="connsiteX37-10603" fmla="*/ 687 w 9087"/>
              <a:gd name="connsiteY37-10604" fmla="*/ 1407 h 10000"/>
              <a:gd name="connsiteX38-10605" fmla="*/ 0 w 9087"/>
              <a:gd name="connsiteY38-10606" fmla="*/ 1407 h 10000"/>
              <a:gd name="connsiteX39-10607" fmla="*/ 0 w 9087"/>
              <a:gd name="connsiteY39-10608" fmla="*/ 984 h 10000"/>
              <a:gd name="connsiteX40-10609" fmla="*/ 687 w 9087"/>
              <a:gd name="connsiteY40-10610" fmla="*/ 984 h 10000"/>
              <a:gd name="connsiteX41-10611" fmla="*/ 1600 w 9087"/>
              <a:gd name="connsiteY41-10612" fmla="*/ 874 h 10000"/>
              <a:gd name="connsiteX42-10613" fmla="*/ 2485 w 9087"/>
              <a:gd name="connsiteY42-10614" fmla="*/ 874 h 10000"/>
              <a:gd name="connsiteX43-10615" fmla="*/ 3401 w 9087"/>
              <a:gd name="connsiteY43-10616" fmla="*/ 765 h 10000"/>
              <a:gd name="connsiteX44-10617" fmla="*/ 4085 w 9087"/>
              <a:gd name="connsiteY44-10618" fmla="*/ 547 h 10000"/>
              <a:gd name="connsiteX45-10619" fmla="*/ 4771 w 9087"/>
              <a:gd name="connsiteY45-10620" fmla="*/ 547 h 10000"/>
              <a:gd name="connsiteX46-10621" fmla="*/ 5229 w 9087"/>
              <a:gd name="connsiteY46-10622" fmla="*/ 438 h 10000"/>
              <a:gd name="connsiteX47-10623" fmla="*/ 5457 w 9087"/>
              <a:gd name="connsiteY47-10624" fmla="*/ 218 h 10000"/>
              <a:gd name="connsiteX48-10625" fmla="*/ 5684 w 9087"/>
              <a:gd name="connsiteY48-10626" fmla="*/ 218 h 10000"/>
              <a:gd name="connsiteX49-10627" fmla="*/ 5913 w 9087"/>
              <a:gd name="connsiteY49-10628" fmla="*/ 109 h 10000"/>
              <a:gd name="connsiteX50-10629" fmla="*/ 6143 w 9087"/>
              <a:gd name="connsiteY50-10630" fmla="*/ 109 h 10000"/>
              <a:gd name="connsiteX51-10631" fmla="*/ 6143 w 9087"/>
              <a:gd name="connsiteY51-10632" fmla="*/ 0 h 10000"/>
              <a:gd name="connsiteX52-10633" fmla="*/ 6371 w 9087"/>
              <a:gd name="connsiteY52-10634" fmla="*/ 109 h 10000"/>
              <a:gd name="connsiteX53-10635" fmla="*/ 6601 w 9087"/>
              <a:gd name="connsiteY53-10636" fmla="*/ 109 h 10000"/>
              <a:gd name="connsiteX54-10637" fmla="*/ 7058 w 9087"/>
              <a:gd name="connsiteY54-10638" fmla="*/ 218 h 10000"/>
              <a:gd name="connsiteX55-10639" fmla="*/ 7514 w 9087"/>
              <a:gd name="connsiteY55-10640" fmla="*/ 438 h 10000"/>
              <a:gd name="connsiteX56-10641" fmla="*/ 7714 w 9087"/>
              <a:gd name="connsiteY56-10642" fmla="*/ 547 h 10000"/>
              <a:gd name="connsiteX57-10643" fmla="*/ 8173 w 9087"/>
              <a:gd name="connsiteY57-10644" fmla="*/ 765 h 10000"/>
              <a:gd name="connsiteX58-10645" fmla="*/ 8173 w 9087"/>
              <a:gd name="connsiteY58-10646" fmla="*/ 874 h 10000"/>
              <a:gd name="connsiteX59-10647" fmla="*/ 8399 w 9087"/>
              <a:gd name="connsiteY59-10648" fmla="*/ 984 h 10000"/>
              <a:gd name="connsiteX60-10649" fmla="*/ 8173 w 9087"/>
              <a:gd name="connsiteY60-10650" fmla="*/ 1094 h 10000"/>
              <a:gd name="connsiteX61-10651" fmla="*/ 7942 w 9087"/>
              <a:gd name="connsiteY61-10652" fmla="*/ 1202 h 10000"/>
              <a:gd name="connsiteX62-10653" fmla="*/ 7714 w 9087"/>
              <a:gd name="connsiteY62-10654" fmla="*/ 1202 h 10000"/>
              <a:gd name="connsiteX63-10655" fmla="*/ 7514 w 9087"/>
              <a:gd name="connsiteY63-10656" fmla="*/ 1311 h 10000"/>
              <a:gd name="connsiteX64-10657" fmla="*/ 7287 w 9087"/>
              <a:gd name="connsiteY64-10658" fmla="*/ 1626 h 10000"/>
              <a:gd name="connsiteX65-10659" fmla="*/ 7058 w 9087"/>
              <a:gd name="connsiteY65-10660" fmla="*/ 1845 h 10000"/>
              <a:gd name="connsiteX66-10661" fmla="*/ 7058 w 9087"/>
              <a:gd name="connsiteY66-10662" fmla="*/ 2172 h 10000"/>
              <a:gd name="connsiteX67-10663" fmla="*/ 6828 w 9087"/>
              <a:gd name="connsiteY67-10664" fmla="*/ 2500 h 10000"/>
              <a:gd name="connsiteX68-10665" fmla="*/ 6601 w 9087"/>
              <a:gd name="connsiteY68-10666" fmla="*/ 2828 h 10000"/>
              <a:gd name="connsiteX69-10667" fmla="*/ 6601 w 9087"/>
              <a:gd name="connsiteY69-10668" fmla="*/ 3374 h 10000"/>
              <a:gd name="connsiteX70-10669" fmla="*/ 6371 w 9087"/>
              <a:gd name="connsiteY70-10670" fmla="*/ 3811 h 10000"/>
              <a:gd name="connsiteX71-10671" fmla="*/ 6143 w 9087"/>
              <a:gd name="connsiteY71-10672" fmla="*/ 4235 h 10000"/>
              <a:gd name="connsiteX72-10673" fmla="*/ 6143 w 9087"/>
              <a:gd name="connsiteY72-10674" fmla="*/ 4671 h 10000"/>
              <a:gd name="connsiteX73-10675" fmla="*/ 5913 w 9087"/>
              <a:gd name="connsiteY73-10676" fmla="*/ 5000 h 10000"/>
              <a:gd name="connsiteX74-10677" fmla="*/ 5913 w 9087"/>
              <a:gd name="connsiteY74-10678" fmla="*/ 5328 h 10000"/>
              <a:gd name="connsiteX75-10679" fmla="*/ 5913 w 9087"/>
              <a:gd name="connsiteY75-10680" fmla="*/ 5656 h 10000"/>
              <a:gd name="connsiteX76-10681" fmla="*/ 5913 w 9087"/>
              <a:gd name="connsiteY76-10682" fmla="*/ 5874 h 10000"/>
              <a:gd name="connsiteX77-10683" fmla="*/ 5913 w 9087"/>
              <a:gd name="connsiteY77-10684" fmla="*/ 6093 h 10000"/>
              <a:gd name="connsiteX78-10685" fmla="*/ 5913 w 9087"/>
              <a:gd name="connsiteY78-10686" fmla="*/ 6844 h 10000"/>
              <a:gd name="connsiteX79-10687" fmla="*/ 6143 w 9087"/>
              <a:gd name="connsiteY79-10688" fmla="*/ 7282 h 10000"/>
              <a:gd name="connsiteX80-10689" fmla="*/ 6143 w 9087"/>
              <a:gd name="connsiteY80-10690" fmla="*/ 7610 h 10000"/>
              <a:gd name="connsiteX81-10691" fmla="*/ 6371 w 9087"/>
              <a:gd name="connsiteY81-10692" fmla="*/ 8046 h 10000"/>
              <a:gd name="connsiteX82-10693" fmla="*/ 6828 w 9087"/>
              <a:gd name="connsiteY82-10694" fmla="*/ 8264 h 10000"/>
              <a:gd name="connsiteX83-10695" fmla="*/ 7058 w 9087"/>
              <a:gd name="connsiteY83-10696" fmla="*/ 8593 h 10000"/>
              <a:gd name="connsiteX84-10697" fmla="*/ 7514 w 9087"/>
              <a:gd name="connsiteY84-10698" fmla="*/ 8811 h 10000"/>
              <a:gd name="connsiteX85-10699" fmla="*/ 7942 w 9087"/>
              <a:gd name="connsiteY85-10700" fmla="*/ 8920 h 10000"/>
              <a:gd name="connsiteX86-10701" fmla="*/ 8399 w 9087"/>
              <a:gd name="connsiteY86-10702" fmla="*/ 9031 h 10000"/>
              <a:gd name="connsiteX87-10703" fmla="*/ 9087 w 9087"/>
              <a:gd name="connsiteY87-10704" fmla="*/ 9140 h 10000"/>
              <a:gd name="connsiteX0-10705" fmla="*/ 9243 w 9243"/>
              <a:gd name="connsiteY0-10706" fmla="*/ 10000 h 10000"/>
              <a:gd name="connsiteX1-10707" fmla="*/ 8489 w 9243"/>
              <a:gd name="connsiteY1-10708" fmla="*/ 9891 h 10000"/>
              <a:gd name="connsiteX2-10709" fmla="*/ 8019 w 9243"/>
              <a:gd name="connsiteY2-10710" fmla="*/ 9782 h 10000"/>
              <a:gd name="connsiteX3-10711" fmla="*/ 7514 w 9243"/>
              <a:gd name="connsiteY3-10712" fmla="*/ 9562 h 10000"/>
              <a:gd name="connsiteX4-10713" fmla="*/ 7011 w 9243"/>
              <a:gd name="connsiteY4-10714" fmla="*/ 9344 h 10000"/>
              <a:gd name="connsiteX5-10715" fmla="*/ 6507 w 9243"/>
              <a:gd name="connsiteY5-10716" fmla="*/ 9140 h 10000"/>
              <a:gd name="connsiteX6-10717" fmla="*/ 6255 w 9243"/>
              <a:gd name="connsiteY6-10718" fmla="*/ 8811 h 10000"/>
              <a:gd name="connsiteX7-10719" fmla="*/ 6005 w 9243"/>
              <a:gd name="connsiteY7-10720" fmla="*/ 8484 h 10000"/>
              <a:gd name="connsiteX8-10721" fmla="*/ 5754 w 9243"/>
              <a:gd name="connsiteY8-10722" fmla="*/ 8155 h 10000"/>
              <a:gd name="connsiteX9-10723" fmla="*/ 5505 w 9243"/>
              <a:gd name="connsiteY9-10724" fmla="*/ 7718 h 10000"/>
              <a:gd name="connsiteX10-10725" fmla="*/ 5250 w 9243"/>
              <a:gd name="connsiteY10-10726" fmla="*/ 7391 h 10000"/>
              <a:gd name="connsiteX11-10727" fmla="*/ 5250 w 9243"/>
              <a:gd name="connsiteY11-10728" fmla="*/ 6954 h 10000"/>
              <a:gd name="connsiteX12-10729" fmla="*/ 5250 w 9243"/>
              <a:gd name="connsiteY12-10730" fmla="*/ 6420 h 10000"/>
              <a:gd name="connsiteX13-10731" fmla="*/ 5250 w 9243"/>
              <a:gd name="connsiteY13-10732" fmla="*/ 5874 h 10000"/>
              <a:gd name="connsiteX14-10733" fmla="*/ 5250 w 9243"/>
              <a:gd name="connsiteY14-10734" fmla="*/ 5438 h 10000"/>
              <a:gd name="connsiteX15-10735" fmla="*/ 5250 w 9243"/>
              <a:gd name="connsiteY15-10736" fmla="*/ 4782 h 10000"/>
              <a:gd name="connsiteX16-10737" fmla="*/ 5505 w 9243"/>
              <a:gd name="connsiteY16-10738" fmla="*/ 4235 h 10000"/>
              <a:gd name="connsiteX17-10739" fmla="*/ 5754 w 9243"/>
              <a:gd name="connsiteY17-10740" fmla="*/ 3593 h 10000"/>
              <a:gd name="connsiteX18-10741" fmla="*/ 5754 w 9243"/>
              <a:gd name="connsiteY18-10742" fmla="*/ 3046 h 10000"/>
              <a:gd name="connsiteX19-10743" fmla="*/ 6005 w 9243"/>
              <a:gd name="connsiteY19-10744" fmla="*/ 2500 h 10000"/>
              <a:gd name="connsiteX20-10745" fmla="*/ 6005 w 9243"/>
              <a:gd name="connsiteY20-10746" fmla="*/ 2063 h 10000"/>
              <a:gd name="connsiteX21-10747" fmla="*/ 6255 w 9243"/>
              <a:gd name="connsiteY21-10748" fmla="*/ 1626 h 10000"/>
              <a:gd name="connsiteX22-10749" fmla="*/ 6255 w 9243"/>
              <a:gd name="connsiteY22-10750" fmla="*/ 1311 h 10000"/>
              <a:gd name="connsiteX23-10751" fmla="*/ 6255 w 9243"/>
              <a:gd name="connsiteY23-10752" fmla="*/ 1202 h 10000"/>
              <a:gd name="connsiteX24-10753" fmla="*/ 6255 w 9243"/>
              <a:gd name="connsiteY24-10754" fmla="*/ 1094 h 10000"/>
              <a:gd name="connsiteX25-10755" fmla="*/ 6255 w 9243"/>
              <a:gd name="connsiteY25-10756" fmla="*/ 984 h 10000"/>
              <a:gd name="connsiteX26-10757" fmla="*/ 6255 w 9243"/>
              <a:gd name="connsiteY26-10758" fmla="*/ 984 h 10000"/>
              <a:gd name="connsiteX27-10759" fmla="*/ 6255 w 9243"/>
              <a:gd name="connsiteY27-10760" fmla="*/ 984 h 10000"/>
              <a:gd name="connsiteX28-10761" fmla="*/ 6005 w 9243"/>
              <a:gd name="connsiteY28-10762" fmla="*/ 984 h 10000"/>
              <a:gd name="connsiteX29-10763" fmla="*/ 5754 w 9243"/>
              <a:gd name="connsiteY29-10764" fmla="*/ 984 h 10000"/>
              <a:gd name="connsiteX30-10765" fmla="*/ 5505 w 9243"/>
              <a:gd name="connsiteY30-10766" fmla="*/ 984 h 10000"/>
              <a:gd name="connsiteX31-10767" fmla="*/ 5250 w 9243"/>
              <a:gd name="connsiteY31-10768" fmla="*/ 984 h 10000"/>
              <a:gd name="connsiteX32-10769" fmla="*/ 4749 w 9243"/>
              <a:gd name="connsiteY32-10770" fmla="*/ 1094 h 10000"/>
              <a:gd name="connsiteX33-10771" fmla="*/ 4495 w 9243"/>
              <a:gd name="connsiteY33-10772" fmla="*/ 1094 h 10000"/>
              <a:gd name="connsiteX34-10773" fmla="*/ 3994 w 9243"/>
              <a:gd name="connsiteY34-10774" fmla="*/ 1202 h 10000"/>
              <a:gd name="connsiteX35-10775" fmla="*/ 2735 w 9243"/>
              <a:gd name="connsiteY35-10776" fmla="*/ 1311 h 10000"/>
              <a:gd name="connsiteX36-10777" fmla="*/ 1761 w 9243"/>
              <a:gd name="connsiteY36-10778" fmla="*/ 1311 h 10000"/>
              <a:gd name="connsiteX37-10779" fmla="*/ 756 w 9243"/>
              <a:gd name="connsiteY37-10780" fmla="*/ 1407 h 10000"/>
              <a:gd name="connsiteX38-10781" fmla="*/ 0 w 9243"/>
              <a:gd name="connsiteY38-10782" fmla="*/ 1407 h 10000"/>
              <a:gd name="connsiteX39-10783" fmla="*/ 0 w 9243"/>
              <a:gd name="connsiteY39-10784" fmla="*/ 984 h 10000"/>
              <a:gd name="connsiteX40-10785" fmla="*/ 756 w 9243"/>
              <a:gd name="connsiteY40-10786" fmla="*/ 984 h 10000"/>
              <a:gd name="connsiteX41-10787" fmla="*/ 1761 w 9243"/>
              <a:gd name="connsiteY41-10788" fmla="*/ 874 h 10000"/>
              <a:gd name="connsiteX42-10789" fmla="*/ 2735 w 9243"/>
              <a:gd name="connsiteY42-10790" fmla="*/ 874 h 10000"/>
              <a:gd name="connsiteX43-10791" fmla="*/ 3743 w 9243"/>
              <a:gd name="connsiteY43-10792" fmla="*/ 765 h 10000"/>
              <a:gd name="connsiteX44-10793" fmla="*/ 4495 w 9243"/>
              <a:gd name="connsiteY44-10794" fmla="*/ 547 h 10000"/>
              <a:gd name="connsiteX45-10795" fmla="*/ 5250 w 9243"/>
              <a:gd name="connsiteY45-10796" fmla="*/ 547 h 10000"/>
              <a:gd name="connsiteX46-10797" fmla="*/ 5754 w 9243"/>
              <a:gd name="connsiteY46-10798" fmla="*/ 438 h 10000"/>
              <a:gd name="connsiteX47-10799" fmla="*/ 6005 w 9243"/>
              <a:gd name="connsiteY47-10800" fmla="*/ 218 h 10000"/>
              <a:gd name="connsiteX48-10801" fmla="*/ 6255 w 9243"/>
              <a:gd name="connsiteY48-10802" fmla="*/ 218 h 10000"/>
              <a:gd name="connsiteX49-10803" fmla="*/ 6507 w 9243"/>
              <a:gd name="connsiteY49-10804" fmla="*/ 109 h 10000"/>
              <a:gd name="connsiteX50-10805" fmla="*/ 6760 w 9243"/>
              <a:gd name="connsiteY50-10806" fmla="*/ 109 h 10000"/>
              <a:gd name="connsiteX51-10807" fmla="*/ 6760 w 9243"/>
              <a:gd name="connsiteY51-10808" fmla="*/ 0 h 10000"/>
              <a:gd name="connsiteX52-10809" fmla="*/ 7011 w 9243"/>
              <a:gd name="connsiteY52-10810" fmla="*/ 109 h 10000"/>
              <a:gd name="connsiteX53-10811" fmla="*/ 7264 w 9243"/>
              <a:gd name="connsiteY53-10812" fmla="*/ 109 h 10000"/>
              <a:gd name="connsiteX54-10813" fmla="*/ 7767 w 9243"/>
              <a:gd name="connsiteY54-10814" fmla="*/ 218 h 10000"/>
              <a:gd name="connsiteX55-10815" fmla="*/ 8269 w 9243"/>
              <a:gd name="connsiteY55-10816" fmla="*/ 438 h 10000"/>
              <a:gd name="connsiteX56-10817" fmla="*/ 8489 w 9243"/>
              <a:gd name="connsiteY56-10818" fmla="*/ 547 h 10000"/>
              <a:gd name="connsiteX57-10819" fmla="*/ 8994 w 9243"/>
              <a:gd name="connsiteY57-10820" fmla="*/ 765 h 10000"/>
              <a:gd name="connsiteX58-10821" fmla="*/ 8994 w 9243"/>
              <a:gd name="connsiteY58-10822" fmla="*/ 874 h 10000"/>
              <a:gd name="connsiteX59-10823" fmla="*/ 9243 w 9243"/>
              <a:gd name="connsiteY59-10824" fmla="*/ 984 h 10000"/>
              <a:gd name="connsiteX60-10825" fmla="*/ 8994 w 9243"/>
              <a:gd name="connsiteY60-10826" fmla="*/ 1094 h 10000"/>
              <a:gd name="connsiteX61-10827" fmla="*/ 8740 w 9243"/>
              <a:gd name="connsiteY61-10828" fmla="*/ 1202 h 10000"/>
              <a:gd name="connsiteX62-10829" fmla="*/ 8489 w 9243"/>
              <a:gd name="connsiteY62-10830" fmla="*/ 1202 h 10000"/>
              <a:gd name="connsiteX63-10831" fmla="*/ 8269 w 9243"/>
              <a:gd name="connsiteY63-10832" fmla="*/ 1311 h 10000"/>
              <a:gd name="connsiteX64-10833" fmla="*/ 8019 w 9243"/>
              <a:gd name="connsiteY64-10834" fmla="*/ 1626 h 10000"/>
              <a:gd name="connsiteX65-10835" fmla="*/ 7767 w 9243"/>
              <a:gd name="connsiteY65-10836" fmla="*/ 1845 h 10000"/>
              <a:gd name="connsiteX66-10837" fmla="*/ 7767 w 9243"/>
              <a:gd name="connsiteY66-10838" fmla="*/ 2172 h 10000"/>
              <a:gd name="connsiteX67-10839" fmla="*/ 7514 w 9243"/>
              <a:gd name="connsiteY67-10840" fmla="*/ 2500 h 10000"/>
              <a:gd name="connsiteX68-10841" fmla="*/ 7264 w 9243"/>
              <a:gd name="connsiteY68-10842" fmla="*/ 2828 h 10000"/>
              <a:gd name="connsiteX69-10843" fmla="*/ 7264 w 9243"/>
              <a:gd name="connsiteY69-10844" fmla="*/ 3374 h 10000"/>
              <a:gd name="connsiteX70-10845" fmla="*/ 7011 w 9243"/>
              <a:gd name="connsiteY70-10846" fmla="*/ 3811 h 10000"/>
              <a:gd name="connsiteX71-10847" fmla="*/ 6760 w 9243"/>
              <a:gd name="connsiteY71-10848" fmla="*/ 4235 h 10000"/>
              <a:gd name="connsiteX72-10849" fmla="*/ 6760 w 9243"/>
              <a:gd name="connsiteY72-10850" fmla="*/ 4671 h 10000"/>
              <a:gd name="connsiteX73-10851" fmla="*/ 6507 w 9243"/>
              <a:gd name="connsiteY73-10852" fmla="*/ 5000 h 10000"/>
              <a:gd name="connsiteX74-10853" fmla="*/ 6507 w 9243"/>
              <a:gd name="connsiteY74-10854" fmla="*/ 5328 h 10000"/>
              <a:gd name="connsiteX75-10855" fmla="*/ 6507 w 9243"/>
              <a:gd name="connsiteY75-10856" fmla="*/ 5656 h 10000"/>
              <a:gd name="connsiteX76-10857" fmla="*/ 6507 w 9243"/>
              <a:gd name="connsiteY76-10858" fmla="*/ 5874 h 10000"/>
              <a:gd name="connsiteX77-10859" fmla="*/ 6507 w 9243"/>
              <a:gd name="connsiteY77-10860" fmla="*/ 6093 h 10000"/>
              <a:gd name="connsiteX78-10861" fmla="*/ 6507 w 9243"/>
              <a:gd name="connsiteY78-10862" fmla="*/ 6844 h 10000"/>
              <a:gd name="connsiteX79-10863" fmla="*/ 6760 w 9243"/>
              <a:gd name="connsiteY79-10864" fmla="*/ 7282 h 10000"/>
              <a:gd name="connsiteX80-10865" fmla="*/ 6760 w 9243"/>
              <a:gd name="connsiteY80-10866" fmla="*/ 7610 h 10000"/>
              <a:gd name="connsiteX81-10867" fmla="*/ 7011 w 9243"/>
              <a:gd name="connsiteY81-10868" fmla="*/ 8046 h 10000"/>
              <a:gd name="connsiteX82-10869" fmla="*/ 7514 w 9243"/>
              <a:gd name="connsiteY82-10870" fmla="*/ 8264 h 10000"/>
              <a:gd name="connsiteX83-10871" fmla="*/ 7767 w 9243"/>
              <a:gd name="connsiteY83-10872" fmla="*/ 8593 h 10000"/>
              <a:gd name="connsiteX84-10873" fmla="*/ 8269 w 9243"/>
              <a:gd name="connsiteY84-10874" fmla="*/ 8811 h 10000"/>
              <a:gd name="connsiteX85-10875" fmla="*/ 8740 w 9243"/>
              <a:gd name="connsiteY85-10876" fmla="*/ 8920 h 10000"/>
              <a:gd name="connsiteX86-10877" fmla="*/ 9243 w 9243"/>
              <a:gd name="connsiteY86-10878" fmla="*/ 9031 h 10000"/>
              <a:gd name="connsiteX0-10879" fmla="*/ 9184 w 10000"/>
              <a:gd name="connsiteY0-10880" fmla="*/ 9891 h 9891"/>
              <a:gd name="connsiteX1-10881" fmla="*/ 8676 w 10000"/>
              <a:gd name="connsiteY1-10882" fmla="*/ 9782 h 9891"/>
              <a:gd name="connsiteX2-10883" fmla="*/ 8129 w 10000"/>
              <a:gd name="connsiteY2-10884" fmla="*/ 9562 h 9891"/>
              <a:gd name="connsiteX3-10885" fmla="*/ 7585 w 10000"/>
              <a:gd name="connsiteY3-10886" fmla="*/ 9344 h 9891"/>
              <a:gd name="connsiteX4-10887" fmla="*/ 7040 w 10000"/>
              <a:gd name="connsiteY4-10888" fmla="*/ 9140 h 9891"/>
              <a:gd name="connsiteX5-10889" fmla="*/ 6767 w 10000"/>
              <a:gd name="connsiteY5-10890" fmla="*/ 8811 h 9891"/>
              <a:gd name="connsiteX6-10891" fmla="*/ 6497 w 10000"/>
              <a:gd name="connsiteY6-10892" fmla="*/ 8484 h 9891"/>
              <a:gd name="connsiteX7-10893" fmla="*/ 6225 w 10000"/>
              <a:gd name="connsiteY7-10894" fmla="*/ 8155 h 9891"/>
              <a:gd name="connsiteX8-10895" fmla="*/ 5956 w 10000"/>
              <a:gd name="connsiteY8-10896" fmla="*/ 7718 h 9891"/>
              <a:gd name="connsiteX9-10897" fmla="*/ 5680 w 10000"/>
              <a:gd name="connsiteY9-10898" fmla="*/ 7391 h 9891"/>
              <a:gd name="connsiteX10-10899" fmla="*/ 5680 w 10000"/>
              <a:gd name="connsiteY10-10900" fmla="*/ 6954 h 9891"/>
              <a:gd name="connsiteX11-10901" fmla="*/ 5680 w 10000"/>
              <a:gd name="connsiteY11-10902" fmla="*/ 6420 h 9891"/>
              <a:gd name="connsiteX12-10903" fmla="*/ 5680 w 10000"/>
              <a:gd name="connsiteY12-10904" fmla="*/ 5874 h 9891"/>
              <a:gd name="connsiteX13-10905" fmla="*/ 5680 w 10000"/>
              <a:gd name="connsiteY13-10906" fmla="*/ 5438 h 9891"/>
              <a:gd name="connsiteX14-10907" fmla="*/ 5680 w 10000"/>
              <a:gd name="connsiteY14-10908" fmla="*/ 4782 h 9891"/>
              <a:gd name="connsiteX15-10909" fmla="*/ 5956 w 10000"/>
              <a:gd name="connsiteY15-10910" fmla="*/ 4235 h 9891"/>
              <a:gd name="connsiteX16-10911" fmla="*/ 6225 w 10000"/>
              <a:gd name="connsiteY16-10912" fmla="*/ 3593 h 9891"/>
              <a:gd name="connsiteX17-10913" fmla="*/ 6225 w 10000"/>
              <a:gd name="connsiteY17-10914" fmla="*/ 3046 h 9891"/>
              <a:gd name="connsiteX18-10915" fmla="*/ 6497 w 10000"/>
              <a:gd name="connsiteY18-10916" fmla="*/ 2500 h 9891"/>
              <a:gd name="connsiteX19-10917" fmla="*/ 6497 w 10000"/>
              <a:gd name="connsiteY19-10918" fmla="*/ 2063 h 9891"/>
              <a:gd name="connsiteX20-10919" fmla="*/ 6767 w 10000"/>
              <a:gd name="connsiteY20-10920" fmla="*/ 1626 h 9891"/>
              <a:gd name="connsiteX21-10921" fmla="*/ 6767 w 10000"/>
              <a:gd name="connsiteY21-10922" fmla="*/ 1311 h 9891"/>
              <a:gd name="connsiteX22-10923" fmla="*/ 6767 w 10000"/>
              <a:gd name="connsiteY22-10924" fmla="*/ 1202 h 9891"/>
              <a:gd name="connsiteX23-10925" fmla="*/ 6767 w 10000"/>
              <a:gd name="connsiteY23-10926" fmla="*/ 1094 h 9891"/>
              <a:gd name="connsiteX24-10927" fmla="*/ 6767 w 10000"/>
              <a:gd name="connsiteY24-10928" fmla="*/ 984 h 9891"/>
              <a:gd name="connsiteX25-10929" fmla="*/ 6767 w 10000"/>
              <a:gd name="connsiteY25-10930" fmla="*/ 984 h 9891"/>
              <a:gd name="connsiteX26-10931" fmla="*/ 6767 w 10000"/>
              <a:gd name="connsiteY26-10932" fmla="*/ 984 h 9891"/>
              <a:gd name="connsiteX27-10933" fmla="*/ 6497 w 10000"/>
              <a:gd name="connsiteY27-10934" fmla="*/ 984 h 9891"/>
              <a:gd name="connsiteX28-10935" fmla="*/ 6225 w 10000"/>
              <a:gd name="connsiteY28-10936" fmla="*/ 984 h 9891"/>
              <a:gd name="connsiteX29-10937" fmla="*/ 5956 w 10000"/>
              <a:gd name="connsiteY29-10938" fmla="*/ 984 h 9891"/>
              <a:gd name="connsiteX30-10939" fmla="*/ 5680 w 10000"/>
              <a:gd name="connsiteY30-10940" fmla="*/ 984 h 9891"/>
              <a:gd name="connsiteX31-10941" fmla="*/ 5138 w 10000"/>
              <a:gd name="connsiteY31-10942" fmla="*/ 1094 h 9891"/>
              <a:gd name="connsiteX32-10943" fmla="*/ 4863 w 10000"/>
              <a:gd name="connsiteY32-10944" fmla="*/ 1094 h 9891"/>
              <a:gd name="connsiteX33-10945" fmla="*/ 4321 w 10000"/>
              <a:gd name="connsiteY33-10946" fmla="*/ 1202 h 9891"/>
              <a:gd name="connsiteX34-10947" fmla="*/ 2959 w 10000"/>
              <a:gd name="connsiteY34-10948" fmla="*/ 1311 h 9891"/>
              <a:gd name="connsiteX35-10949" fmla="*/ 1905 w 10000"/>
              <a:gd name="connsiteY35-10950" fmla="*/ 1311 h 9891"/>
              <a:gd name="connsiteX36-10951" fmla="*/ 818 w 10000"/>
              <a:gd name="connsiteY36-10952" fmla="*/ 1407 h 9891"/>
              <a:gd name="connsiteX37-10953" fmla="*/ 0 w 10000"/>
              <a:gd name="connsiteY37-10954" fmla="*/ 1407 h 9891"/>
              <a:gd name="connsiteX38-10955" fmla="*/ 0 w 10000"/>
              <a:gd name="connsiteY38-10956" fmla="*/ 984 h 9891"/>
              <a:gd name="connsiteX39-10957" fmla="*/ 818 w 10000"/>
              <a:gd name="connsiteY39-10958" fmla="*/ 984 h 9891"/>
              <a:gd name="connsiteX40-10959" fmla="*/ 1905 w 10000"/>
              <a:gd name="connsiteY40-10960" fmla="*/ 874 h 9891"/>
              <a:gd name="connsiteX41-10961" fmla="*/ 2959 w 10000"/>
              <a:gd name="connsiteY41-10962" fmla="*/ 874 h 9891"/>
              <a:gd name="connsiteX42-10963" fmla="*/ 4050 w 10000"/>
              <a:gd name="connsiteY42-10964" fmla="*/ 765 h 9891"/>
              <a:gd name="connsiteX43-10965" fmla="*/ 4863 w 10000"/>
              <a:gd name="connsiteY43-10966" fmla="*/ 547 h 9891"/>
              <a:gd name="connsiteX44-10967" fmla="*/ 5680 w 10000"/>
              <a:gd name="connsiteY44-10968" fmla="*/ 547 h 9891"/>
              <a:gd name="connsiteX45-10969" fmla="*/ 6225 w 10000"/>
              <a:gd name="connsiteY45-10970" fmla="*/ 438 h 9891"/>
              <a:gd name="connsiteX46-10971" fmla="*/ 6497 w 10000"/>
              <a:gd name="connsiteY46-10972" fmla="*/ 218 h 9891"/>
              <a:gd name="connsiteX47-10973" fmla="*/ 6767 w 10000"/>
              <a:gd name="connsiteY47-10974" fmla="*/ 218 h 9891"/>
              <a:gd name="connsiteX48-10975" fmla="*/ 7040 w 10000"/>
              <a:gd name="connsiteY48-10976" fmla="*/ 109 h 9891"/>
              <a:gd name="connsiteX49-10977" fmla="*/ 7314 w 10000"/>
              <a:gd name="connsiteY49-10978" fmla="*/ 109 h 9891"/>
              <a:gd name="connsiteX50-10979" fmla="*/ 7314 w 10000"/>
              <a:gd name="connsiteY50-10980" fmla="*/ 0 h 9891"/>
              <a:gd name="connsiteX51-10981" fmla="*/ 7585 w 10000"/>
              <a:gd name="connsiteY51-10982" fmla="*/ 109 h 9891"/>
              <a:gd name="connsiteX52-10983" fmla="*/ 7859 w 10000"/>
              <a:gd name="connsiteY52-10984" fmla="*/ 109 h 9891"/>
              <a:gd name="connsiteX53-10985" fmla="*/ 8403 w 10000"/>
              <a:gd name="connsiteY53-10986" fmla="*/ 218 h 9891"/>
              <a:gd name="connsiteX54-10987" fmla="*/ 8946 w 10000"/>
              <a:gd name="connsiteY54-10988" fmla="*/ 438 h 9891"/>
              <a:gd name="connsiteX55-10989" fmla="*/ 9184 w 10000"/>
              <a:gd name="connsiteY55-10990" fmla="*/ 547 h 9891"/>
              <a:gd name="connsiteX56-10991" fmla="*/ 9731 w 10000"/>
              <a:gd name="connsiteY56-10992" fmla="*/ 765 h 9891"/>
              <a:gd name="connsiteX57-10993" fmla="*/ 9731 w 10000"/>
              <a:gd name="connsiteY57-10994" fmla="*/ 874 h 9891"/>
              <a:gd name="connsiteX58-10995" fmla="*/ 10000 w 10000"/>
              <a:gd name="connsiteY58-10996" fmla="*/ 984 h 9891"/>
              <a:gd name="connsiteX59-10997" fmla="*/ 9731 w 10000"/>
              <a:gd name="connsiteY59-10998" fmla="*/ 1094 h 9891"/>
              <a:gd name="connsiteX60-10999" fmla="*/ 9456 w 10000"/>
              <a:gd name="connsiteY60-11000" fmla="*/ 1202 h 9891"/>
              <a:gd name="connsiteX61-11001" fmla="*/ 9184 w 10000"/>
              <a:gd name="connsiteY61-11002" fmla="*/ 1202 h 9891"/>
              <a:gd name="connsiteX62-11003" fmla="*/ 8946 w 10000"/>
              <a:gd name="connsiteY62-11004" fmla="*/ 1311 h 9891"/>
              <a:gd name="connsiteX63-11005" fmla="*/ 8676 w 10000"/>
              <a:gd name="connsiteY63-11006" fmla="*/ 1626 h 9891"/>
              <a:gd name="connsiteX64-11007" fmla="*/ 8403 w 10000"/>
              <a:gd name="connsiteY64-11008" fmla="*/ 1845 h 9891"/>
              <a:gd name="connsiteX65-11009" fmla="*/ 8403 w 10000"/>
              <a:gd name="connsiteY65-11010" fmla="*/ 2172 h 9891"/>
              <a:gd name="connsiteX66-11011" fmla="*/ 8129 w 10000"/>
              <a:gd name="connsiteY66-11012" fmla="*/ 2500 h 9891"/>
              <a:gd name="connsiteX67-11013" fmla="*/ 7859 w 10000"/>
              <a:gd name="connsiteY67-11014" fmla="*/ 2828 h 9891"/>
              <a:gd name="connsiteX68-11015" fmla="*/ 7859 w 10000"/>
              <a:gd name="connsiteY68-11016" fmla="*/ 3374 h 9891"/>
              <a:gd name="connsiteX69-11017" fmla="*/ 7585 w 10000"/>
              <a:gd name="connsiteY69-11018" fmla="*/ 3811 h 9891"/>
              <a:gd name="connsiteX70-11019" fmla="*/ 7314 w 10000"/>
              <a:gd name="connsiteY70-11020" fmla="*/ 4235 h 9891"/>
              <a:gd name="connsiteX71-11021" fmla="*/ 7314 w 10000"/>
              <a:gd name="connsiteY71-11022" fmla="*/ 4671 h 9891"/>
              <a:gd name="connsiteX72-11023" fmla="*/ 7040 w 10000"/>
              <a:gd name="connsiteY72-11024" fmla="*/ 5000 h 9891"/>
              <a:gd name="connsiteX73-11025" fmla="*/ 7040 w 10000"/>
              <a:gd name="connsiteY73-11026" fmla="*/ 5328 h 9891"/>
              <a:gd name="connsiteX74-11027" fmla="*/ 7040 w 10000"/>
              <a:gd name="connsiteY74-11028" fmla="*/ 5656 h 9891"/>
              <a:gd name="connsiteX75-11029" fmla="*/ 7040 w 10000"/>
              <a:gd name="connsiteY75-11030" fmla="*/ 5874 h 9891"/>
              <a:gd name="connsiteX76-11031" fmla="*/ 7040 w 10000"/>
              <a:gd name="connsiteY76-11032" fmla="*/ 6093 h 9891"/>
              <a:gd name="connsiteX77-11033" fmla="*/ 7040 w 10000"/>
              <a:gd name="connsiteY77-11034" fmla="*/ 6844 h 9891"/>
              <a:gd name="connsiteX78-11035" fmla="*/ 7314 w 10000"/>
              <a:gd name="connsiteY78-11036" fmla="*/ 7282 h 9891"/>
              <a:gd name="connsiteX79-11037" fmla="*/ 7314 w 10000"/>
              <a:gd name="connsiteY79-11038" fmla="*/ 7610 h 9891"/>
              <a:gd name="connsiteX80-11039" fmla="*/ 7585 w 10000"/>
              <a:gd name="connsiteY80-11040" fmla="*/ 8046 h 9891"/>
              <a:gd name="connsiteX81-11041" fmla="*/ 8129 w 10000"/>
              <a:gd name="connsiteY81-11042" fmla="*/ 8264 h 9891"/>
              <a:gd name="connsiteX82-11043" fmla="*/ 8403 w 10000"/>
              <a:gd name="connsiteY82-11044" fmla="*/ 8593 h 9891"/>
              <a:gd name="connsiteX83-11045" fmla="*/ 8946 w 10000"/>
              <a:gd name="connsiteY83-11046" fmla="*/ 8811 h 9891"/>
              <a:gd name="connsiteX84-11047" fmla="*/ 9456 w 10000"/>
              <a:gd name="connsiteY84-11048" fmla="*/ 8920 h 9891"/>
              <a:gd name="connsiteX85-11049" fmla="*/ 10000 w 10000"/>
              <a:gd name="connsiteY85-11050" fmla="*/ 9031 h 9891"/>
              <a:gd name="connsiteX0-11051" fmla="*/ 8676 w 10000"/>
              <a:gd name="connsiteY0-11052" fmla="*/ 9890 h 9890"/>
              <a:gd name="connsiteX1-11053" fmla="*/ 8129 w 10000"/>
              <a:gd name="connsiteY1-11054" fmla="*/ 9667 h 9890"/>
              <a:gd name="connsiteX2-11055" fmla="*/ 7585 w 10000"/>
              <a:gd name="connsiteY2-11056" fmla="*/ 9447 h 9890"/>
              <a:gd name="connsiteX3-11057" fmla="*/ 7040 w 10000"/>
              <a:gd name="connsiteY3-11058" fmla="*/ 9241 h 9890"/>
              <a:gd name="connsiteX4-11059" fmla="*/ 6767 w 10000"/>
              <a:gd name="connsiteY4-11060" fmla="*/ 8908 h 9890"/>
              <a:gd name="connsiteX5-11061" fmla="*/ 6497 w 10000"/>
              <a:gd name="connsiteY5-11062" fmla="*/ 8577 h 9890"/>
              <a:gd name="connsiteX6-11063" fmla="*/ 6225 w 10000"/>
              <a:gd name="connsiteY6-11064" fmla="*/ 8245 h 9890"/>
              <a:gd name="connsiteX7-11065" fmla="*/ 5956 w 10000"/>
              <a:gd name="connsiteY7-11066" fmla="*/ 7803 h 9890"/>
              <a:gd name="connsiteX8-11067" fmla="*/ 5680 w 10000"/>
              <a:gd name="connsiteY8-11068" fmla="*/ 7472 h 9890"/>
              <a:gd name="connsiteX9-11069" fmla="*/ 5680 w 10000"/>
              <a:gd name="connsiteY9-11070" fmla="*/ 7031 h 9890"/>
              <a:gd name="connsiteX10-11071" fmla="*/ 5680 w 10000"/>
              <a:gd name="connsiteY10-11072" fmla="*/ 6491 h 9890"/>
              <a:gd name="connsiteX11-11073" fmla="*/ 5680 w 10000"/>
              <a:gd name="connsiteY11-11074" fmla="*/ 5939 h 9890"/>
              <a:gd name="connsiteX12-11075" fmla="*/ 5680 w 10000"/>
              <a:gd name="connsiteY12-11076" fmla="*/ 5498 h 9890"/>
              <a:gd name="connsiteX13-11077" fmla="*/ 5680 w 10000"/>
              <a:gd name="connsiteY13-11078" fmla="*/ 4835 h 9890"/>
              <a:gd name="connsiteX14-11079" fmla="*/ 5956 w 10000"/>
              <a:gd name="connsiteY14-11080" fmla="*/ 4282 h 9890"/>
              <a:gd name="connsiteX15-11081" fmla="*/ 6225 w 10000"/>
              <a:gd name="connsiteY15-11082" fmla="*/ 3633 h 9890"/>
              <a:gd name="connsiteX16-11083" fmla="*/ 6225 w 10000"/>
              <a:gd name="connsiteY16-11084" fmla="*/ 3080 h 9890"/>
              <a:gd name="connsiteX17-11085" fmla="*/ 6497 w 10000"/>
              <a:gd name="connsiteY17-11086" fmla="*/ 2528 h 9890"/>
              <a:gd name="connsiteX18-11087" fmla="*/ 6497 w 10000"/>
              <a:gd name="connsiteY18-11088" fmla="*/ 2086 h 9890"/>
              <a:gd name="connsiteX19-11089" fmla="*/ 6767 w 10000"/>
              <a:gd name="connsiteY19-11090" fmla="*/ 1644 h 9890"/>
              <a:gd name="connsiteX20-11091" fmla="*/ 6767 w 10000"/>
              <a:gd name="connsiteY20-11092" fmla="*/ 1325 h 9890"/>
              <a:gd name="connsiteX21-11093" fmla="*/ 6767 w 10000"/>
              <a:gd name="connsiteY21-11094" fmla="*/ 1215 h 9890"/>
              <a:gd name="connsiteX22-11095" fmla="*/ 6767 w 10000"/>
              <a:gd name="connsiteY22-11096" fmla="*/ 1106 h 9890"/>
              <a:gd name="connsiteX23-11097" fmla="*/ 6767 w 10000"/>
              <a:gd name="connsiteY23-11098" fmla="*/ 995 h 9890"/>
              <a:gd name="connsiteX24-11099" fmla="*/ 6767 w 10000"/>
              <a:gd name="connsiteY24-11100" fmla="*/ 995 h 9890"/>
              <a:gd name="connsiteX25-11101" fmla="*/ 6767 w 10000"/>
              <a:gd name="connsiteY25-11102" fmla="*/ 995 h 9890"/>
              <a:gd name="connsiteX26-11103" fmla="*/ 6497 w 10000"/>
              <a:gd name="connsiteY26-11104" fmla="*/ 995 h 9890"/>
              <a:gd name="connsiteX27-11105" fmla="*/ 6225 w 10000"/>
              <a:gd name="connsiteY27-11106" fmla="*/ 995 h 9890"/>
              <a:gd name="connsiteX28-11107" fmla="*/ 5956 w 10000"/>
              <a:gd name="connsiteY28-11108" fmla="*/ 995 h 9890"/>
              <a:gd name="connsiteX29-11109" fmla="*/ 5680 w 10000"/>
              <a:gd name="connsiteY29-11110" fmla="*/ 995 h 9890"/>
              <a:gd name="connsiteX30-11111" fmla="*/ 5138 w 10000"/>
              <a:gd name="connsiteY30-11112" fmla="*/ 1106 h 9890"/>
              <a:gd name="connsiteX31-11113" fmla="*/ 4863 w 10000"/>
              <a:gd name="connsiteY31-11114" fmla="*/ 1106 h 9890"/>
              <a:gd name="connsiteX32-11115" fmla="*/ 4321 w 10000"/>
              <a:gd name="connsiteY32-11116" fmla="*/ 1215 h 9890"/>
              <a:gd name="connsiteX33-11117" fmla="*/ 2959 w 10000"/>
              <a:gd name="connsiteY33-11118" fmla="*/ 1325 h 9890"/>
              <a:gd name="connsiteX34-11119" fmla="*/ 1905 w 10000"/>
              <a:gd name="connsiteY34-11120" fmla="*/ 1325 h 9890"/>
              <a:gd name="connsiteX35-11121" fmla="*/ 818 w 10000"/>
              <a:gd name="connsiteY35-11122" fmla="*/ 1423 h 9890"/>
              <a:gd name="connsiteX36-11123" fmla="*/ 0 w 10000"/>
              <a:gd name="connsiteY36-11124" fmla="*/ 1423 h 9890"/>
              <a:gd name="connsiteX37-11125" fmla="*/ 0 w 10000"/>
              <a:gd name="connsiteY37-11126" fmla="*/ 995 h 9890"/>
              <a:gd name="connsiteX38-11127" fmla="*/ 818 w 10000"/>
              <a:gd name="connsiteY38-11128" fmla="*/ 995 h 9890"/>
              <a:gd name="connsiteX39-11129" fmla="*/ 1905 w 10000"/>
              <a:gd name="connsiteY39-11130" fmla="*/ 884 h 9890"/>
              <a:gd name="connsiteX40-11131" fmla="*/ 2959 w 10000"/>
              <a:gd name="connsiteY40-11132" fmla="*/ 884 h 9890"/>
              <a:gd name="connsiteX41-11133" fmla="*/ 4050 w 10000"/>
              <a:gd name="connsiteY41-11134" fmla="*/ 773 h 9890"/>
              <a:gd name="connsiteX42-11135" fmla="*/ 4863 w 10000"/>
              <a:gd name="connsiteY42-11136" fmla="*/ 553 h 9890"/>
              <a:gd name="connsiteX43-11137" fmla="*/ 5680 w 10000"/>
              <a:gd name="connsiteY43-11138" fmla="*/ 553 h 9890"/>
              <a:gd name="connsiteX44-11139" fmla="*/ 6225 w 10000"/>
              <a:gd name="connsiteY44-11140" fmla="*/ 443 h 9890"/>
              <a:gd name="connsiteX45-11141" fmla="*/ 6497 w 10000"/>
              <a:gd name="connsiteY45-11142" fmla="*/ 220 h 9890"/>
              <a:gd name="connsiteX46-11143" fmla="*/ 6767 w 10000"/>
              <a:gd name="connsiteY46-11144" fmla="*/ 220 h 9890"/>
              <a:gd name="connsiteX47-11145" fmla="*/ 7040 w 10000"/>
              <a:gd name="connsiteY47-11146" fmla="*/ 110 h 9890"/>
              <a:gd name="connsiteX48-11147" fmla="*/ 7314 w 10000"/>
              <a:gd name="connsiteY48-11148" fmla="*/ 110 h 9890"/>
              <a:gd name="connsiteX49-11149" fmla="*/ 7314 w 10000"/>
              <a:gd name="connsiteY49-11150" fmla="*/ 0 h 9890"/>
              <a:gd name="connsiteX50-11151" fmla="*/ 7585 w 10000"/>
              <a:gd name="connsiteY50-11152" fmla="*/ 110 h 9890"/>
              <a:gd name="connsiteX51-11153" fmla="*/ 7859 w 10000"/>
              <a:gd name="connsiteY51-11154" fmla="*/ 110 h 9890"/>
              <a:gd name="connsiteX52-11155" fmla="*/ 8403 w 10000"/>
              <a:gd name="connsiteY52-11156" fmla="*/ 220 h 9890"/>
              <a:gd name="connsiteX53-11157" fmla="*/ 8946 w 10000"/>
              <a:gd name="connsiteY53-11158" fmla="*/ 443 h 9890"/>
              <a:gd name="connsiteX54-11159" fmla="*/ 9184 w 10000"/>
              <a:gd name="connsiteY54-11160" fmla="*/ 553 h 9890"/>
              <a:gd name="connsiteX55-11161" fmla="*/ 9731 w 10000"/>
              <a:gd name="connsiteY55-11162" fmla="*/ 773 h 9890"/>
              <a:gd name="connsiteX56-11163" fmla="*/ 9731 w 10000"/>
              <a:gd name="connsiteY56-11164" fmla="*/ 884 h 9890"/>
              <a:gd name="connsiteX57-11165" fmla="*/ 10000 w 10000"/>
              <a:gd name="connsiteY57-11166" fmla="*/ 995 h 9890"/>
              <a:gd name="connsiteX58-11167" fmla="*/ 9731 w 10000"/>
              <a:gd name="connsiteY58-11168" fmla="*/ 1106 h 9890"/>
              <a:gd name="connsiteX59-11169" fmla="*/ 9456 w 10000"/>
              <a:gd name="connsiteY59-11170" fmla="*/ 1215 h 9890"/>
              <a:gd name="connsiteX60-11171" fmla="*/ 9184 w 10000"/>
              <a:gd name="connsiteY60-11172" fmla="*/ 1215 h 9890"/>
              <a:gd name="connsiteX61-11173" fmla="*/ 8946 w 10000"/>
              <a:gd name="connsiteY61-11174" fmla="*/ 1325 h 9890"/>
              <a:gd name="connsiteX62-11175" fmla="*/ 8676 w 10000"/>
              <a:gd name="connsiteY62-11176" fmla="*/ 1644 h 9890"/>
              <a:gd name="connsiteX63-11177" fmla="*/ 8403 w 10000"/>
              <a:gd name="connsiteY63-11178" fmla="*/ 1865 h 9890"/>
              <a:gd name="connsiteX64-11179" fmla="*/ 8403 w 10000"/>
              <a:gd name="connsiteY64-11180" fmla="*/ 2196 h 9890"/>
              <a:gd name="connsiteX65-11181" fmla="*/ 8129 w 10000"/>
              <a:gd name="connsiteY65-11182" fmla="*/ 2528 h 9890"/>
              <a:gd name="connsiteX66-11183" fmla="*/ 7859 w 10000"/>
              <a:gd name="connsiteY66-11184" fmla="*/ 2859 h 9890"/>
              <a:gd name="connsiteX67-11185" fmla="*/ 7859 w 10000"/>
              <a:gd name="connsiteY67-11186" fmla="*/ 3411 h 9890"/>
              <a:gd name="connsiteX68-11187" fmla="*/ 7585 w 10000"/>
              <a:gd name="connsiteY68-11188" fmla="*/ 3853 h 9890"/>
              <a:gd name="connsiteX69-11189" fmla="*/ 7314 w 10000"/>
              <a:gd name="connsiteY69-11190" fmla="*/ 4282 h 9890"/>
              <a:gd name="connsiteX70-11191" fmla="*/ 7314 w 10000"/>
              <a:gd name="connsiteY70-11192" fmla="*/ 4722 h 9890"/>
              <a:gd name="connsiteX71-11193" fmla="*/ 7040 w 10000"/>
              <a:gd name="connsiteY71-11194" fmla="*/ 5055 h 9890"/>
              <a:gd name="connsiteX72-11195" fmla="*/ 7040 w 10000"/>
              <a:gd name="connsiteY72-11196" fmla="*/ 5387 h 9890"/>
              <a:gd name="connsiteX73-11197" fmla="*/ 7040 w 10000"/>
              <a:gd name="connsiteY73-11198" fmla="*/ 5718 h 9890"/>
              <a:gd name="connsiteX74-11199" fmla="*/ 7040 w 10000"/>
              <a:gd name="connsiteY74-11200" fmla="*/ 5939 h 9890"/>
              <a:gd name="connsiteX75-11201" fmla="*/ 7040 w 10000"/>
              <a:gd name="connsiteY75-11202" fmla="*/ 6160 h 9890"/>
              <a:gd name="connsiteX76-11203" fmla="*/ 7040 w 10000"/>
              <a:gd name="connsiteY76-11204" fmla="*/ 6919 h 9890"/>
              <a:gd name="connsiteX77-11205" fmla="*/ 7314 w 10000"/>
              <a:gd name="connsiteY77-11206" fmla="*/ 7362 h 9890"/>
              <a:gd name="connsiteX78-11207" fmla="*/ 7314 w 10000"/>
              <a:gd name="connsiteY78-11208" fmla="*/ 7694 h 9890"/>
              <a:gd name="connsiteX79-11209" fmla="*/ 7585 w 10000"/>
              <a:gd name="connsiteY79-11210" fmla="*/ 8135 h 9890"/>
              <a:gd name="connsiteX80-11211" fmla="*/ 8129 w 10000"/>
              <a:gd name="connsiteY80-11212" fmla="*/ 8355 h 9890"/>
              <a:gd name="connsiteX81-11213" fmla="*/ 8403 w 10000"/>
              <a:gd name="connsiteY81-11214" fmla="*/ 8688 h 9890"/>
              <a:gd name="connsiteX82-11215" fmla="*/ 8946 w 10000"/>
              <a:gd name="connsiteY82-11216" fmla="*/ 8908 h 9890"/>
              <a:gd name="connsiteX83-11217" fmla="*/ 9456 w 10000"/>
              <a:gd name="connsiteY83-11218" fmla="*/ 9018 h 9890"/>
              <a:gd name="connsiteX84-11219" fmla="*/ 10000 w 10000"/>
              <a:gd name="connsiteY84-11220" fmla="*/ 9131 h 9890"/>
              <a:gd name="connsiteX0-11221" fmla="*/ 8129 w 10000"/>
              <a:gd name="connsiteY0-11222" fmla="*/ 9775 h 9775"/>
              <a:gd name="connsiteX1-11223" fmla="*/ 7585 w 10000"/>
              <a:gd name="connsiteY1-11224" fmla="*/ 9552 h 9775"/>
              <a:gd name="connsiteX2-11225" fmla="*/ 7040 w 10000"/>
              <a:gd name="connsiteY2-11226" fmla="*/ 9344 h 9775"/>
              <a:gd name="connsiteX3-11227" fmla="*/ 6767 w 10000"/>
              <a:gd name="connsiteY3-11228" fmla="*/ 9007 h 9775"/>
              <a:gd name="connsiteX4-11229" fmla="*/ 6497 w 10000"/>
              <a:gd name="connsiteY4-11230" fmla="*/ 8672 h 9775"/>
              <a:gd name="connsiteX5-11231" fmla="*/ 6225 w 10000"/>
              <a:gd name="connsiteY5-11232" fmla="*/ 8337 h 9775"/>
              <a:gd name="connsiteX6-11233" fmla="*/ 5956 w 10000"/>
              <a:gd name="connsiteY6-11234" fmla="*/ 7890 h 9775"/>
              <a:gd name="connsiteX7-11235" fmla="*/ 5680 w 10000"/>
              <a:gd name="connsiteY7-11236" fmla="*/ 7555 h 9775"/>
              <a:gd name="connsiteX8-11237" fmla="*/ 5680 w 10000"/>
              <a:gd name="connsiteY8-11238" fmla="*/ 7109 h 9775"/>
              <a:gd name="connsiteX9-11239" fmla="*/ 5680 w 10000"/>
              <a:gd name="connsiteY9-11240" fmla="*/ 6563 h 9775"/>
              <a:gd name="connsiteX10-11241" fmla="*/ 5680 w 10000"/>
              <a:gd name="connsiteY10-11242" fmla="*/ 6005 h 9775"/>
              <a:gd name="connsiteX11-11243" fmla="*/ 5680 w 10000"/>
              <a:gd name="connsiteY11-11244" fmla="*/ 5559 h 9775"/>
              <a:gd name="connsiteX12-11245" fmla="*/ 5680 w 10000"/>
              <a:gd name="connsiteY12-11246" fmla="*/ 4889 h 9775"/>
              <a:gd name="connsiteX13-11247" fmla="*/ 5956 w 10000"/>
              <a:gd name="connsiteY13-11248" fmla="*/ 4330 h 9775"/>
              <a:gd name="connsiteX14-11249" fmla="*/ 6225 w 10000"/>
              <a:gd name="connsiteY14-11250" fmla="*/ 3673 h 9775"/>
              <a:gd name="connsiteX15-11251" fmla="*/ 6225 w 10000"/>
              <a:gd name="connsiteY15-11252" fmla="*/ 3114 h 9775"/>
              <a:gd name="connsiteX16-11253" fmla="*/ 6497 w 10000"/>
              <a:gd name="connsiteY16-11254" fmla="*/ 2556 h 9775"/>
              <a:gd name="connsiteX17-11255" fmla="*/ 6497 w 10000"/>
              <a:gd name="connsiteY17-11256" fmla="*/ 2109 h 9775"/>
              <a:gd name="connsiteX18-11257" fmla="*/ 6767 w 10000"/>
              <a:gd name="connsiteY18-11258" fmla="*/ 1662 h 9775"/>
              <a:gd name="connsiteX19-11259" fmla="*/ 6767 w 10000"/>
              <a:gd name="connsiteY19-11260" fmla="*/ 1340 h 9775"/>
              <a:gd name="connsiteX20-11261" fmla="*/ 6767 w 10000"/>
              <a:gd name="connsiteY20-11262" fmla="*/ 1229 h 9775"/>
              <a:gd name="connsiteX21-11263" fmla="*/ 6767 w 10000"/>
              <a:gd name="connsiteY21-11264" fmla="*/ 1118 h 9775"/>
              <a:gd name="connsiteX22-11265" fmla="*/ 6767 w 10000"/>
              <a:gd name="connsiteY22-11266" fmla="*/ 1006 h 9775"/>
              <a:gd name="connsiteX23-11267" fmla="*/ 6767 w 10000"/>
              <a:gd name="connsiteY23-11268" fmla="*/ 1006 h 9775"/>
              <a:gd name="connsiteX24-11269" fmla="*/ 6767 w 10000"/>
              <a:gd name="connsiteY24-11270" fmla="*/ 1006 h 9775"/>
              <a:gd name="connsiteX25-11271" fmla="*/ 6497 w 10000"/>
              <a:gd name="connsiteY25-11272" fmla="*/ 1006 h 9775"/>
              <a:gd name="connsiteX26-11273" fmla="*/ 6225 w 10000"/>
              <a:gd name="connsiteY26-11274" fmla="*/ 1006 h 9775"/>
              <a:gd name="connsiteX27-11275" fmla="*/ 5956 w 10000"/>
              <a:gd name="connsiteY27-11276" fmla="*/ 1006 h 9775"/>
              <a:gd name="connsiteX28-11277" fmla="*/ 5680 w 10000"/>
              <a:gd name="connsiteY28-11278" fmla="*/ 1006 h 9775"/>
              <a:gd name="connsiteX29-11279" fmla="*/ 5138 w 10000"/>
              <a:gd name="connsiteY29-11280" fmla="*/ 1118 h 9775"/>
              <a:gd name="connsiteX30-11281" fmla="*/ 4863 w 10000"/>
              <a:gd name="connsiteY30-11282" fmla="*/ 1118 h 9775"/>
              <a:gd name="connsiteX31-11283" fmla="*/ 4321 w 10000"/>
              <a:gd name="connsiteY31-11284" fmla="*/ 1229 h 9775"/>
              <a:gd name="connsiteX32-11285" fmla="*/ 2959 w 10000"/>
              <a:gd name="connsiteY32-11286" fmla="*/ 1340 h 9775"/>
              <a:gd name="connsiteX33-11287" fmla="*/ 1905 w 10000"/>
              <a:gd name="connsiteY33-11288" fmla="*/ 1340 h 9775"/>
              <a:gd name="connsiteX34-11289" fmla="*/ 818 w 10000"/>
              <a:gd name="connsiteY34-11290" fmla="*/ 1439 h 9775"/>
              <a:gd name="connsiteX35-11291" fmla="*/ 0 w 10000"/>
              <a:gd name="connsiteY35-11292" fmla="*/ 1439 h 9775"/>
              <a:gd name="connsiteX36-11293" fmla="*/ 0 w 10000"/>
              <a:gd name="connsiteY36-11294" fmla="*/ 1006 h 9775"/>
              <a:gd name="connsiteX37-11295" fmla="*/ 818 w 10000"/>
              <a:gd name="connsiteY37-11296" fmla="*/ 1006 h 9775"/>
              <a:gd name="connsiteX38-11297" fmla="*/ 1905 w 10000"/>
              <a:gd name="connsiteY38-11298" fmla="*/ 894 h 9775"/>
              <a:gd name="connsiteX39-11299" fmla="*/ 2959 w 10000"/>
              <a:gd name="connsiteY39-11300" fmla="*/ 894 h 9775"/>
              <a:gd name="connsiteX40-11301" fmla="*/ 4050 w 10000"/>
              <a:gd name="connsiteY40-11302" fmla="*/ 782 h 9775"/>
              <a:gd name="connsiteX41-11303" fmla="*/ 4863 w 10000"/>
              <a:gd name="connsiteY41-11304" fmla="*/ 559 h 9775"/>
              <a:gd name="connsiteX42-11305" fmla="*/ 5680 w 10000"/>
              <a:gd name="connsiteY42-11306" fmla="*/ 559 h 9775"/>
              <a:gd name="connsiteX43-11307" fmla="*/ 6225 w 10000"/>
              <a:gd name="connsiteY43-11308" fmla="*/ 448 h 9775"/>
              <a:gd name="connsiteX44-11309" fmla="*/ 6497 w 10000"/>
              <a:gd name="connsiteY44-11310" fmla="*/ 222 h 9775"/>
              <a:gd name="connsiteX45-11311" fmla="*/ 6767 w 10000"/>
              <a:gd name="connsiteY45-11312" fmla="*/ 222 h 9775"/>
              <a:gd name="connsiteX46-11313" fmla="*/ 7040 w 10000"/>
              <a:gd name="connsiteY46-11314" fmla="*/ 111 h 9775"/>
              <a:gd name="connsiteX47-11315" fmla="*/ 7314 w 10000"/>
              <a:gd name="connsiteY47-11316" fmla="*/ 111 h 9775"/>
              <a:gd name="connsiteX48-11317" fmla="*/ 7314 w 10000"/>
              <a:gd name="connsiteY48-11318" fmla="*/ 0 h 9775"/>
              <a:gd name="connsiteX49-11319" fmla="*/ 7585 w 10000"/>
              <a:gd name="connsiteY49-11320" fmla="*/ 111 h 9775"/>
              <a:gd name="connsiteX50-11321" fmla="*/ 7859 w 10000"/>
              <a:gd name="connsiteY50-11322" fmla="*/ 111 h 9775"/>
              <a:gd name="connsiteX51-11323" fmla="*/ 8403 w 10000"/>
              <a:gd name="connsiteY51-11324" fmla="*/ 222 h 9775"/>
              <a:gd name="connsiteX52-11325" fmla="*/ 8946 w 10000"/>
              <a:gd name="connsiteY52-11326" fmla="*/ 448 h 9775"/>
              <a:gd name="connsiteX53-11327" fmla="*/ 9184 w 10000"/>
              <a:gd name="connsiteY53-11328" fmla="*/ 559 h 9775"/>
              <a:gd name="connsiteX54-11329" fmla="*/ 9731 w 10000"/>
              <a:gd name="connsiteY54-11330" fmla="*/ 782 h 9775"/>
              <a:gd name="connsiteX55-11331" fmla="*/ 9731 w 10000"/>
              <a:gd name="connsiteY55-11332" fmla="*/ 894 h 9775"/>
              <a:gd name="connsiteX56-11333" fmla="*/ 10000 w 10000"/>
              <a:gd name="connsiteY56-11334" fmla="*/ 1006 h 9775"/>
              <a:gd name="connsiteX57-11335" fmla="*/ 9731 w 10000"/>
              <a:gd name="connsiteY57-11336" fmla="*/ 1118 h 9775"/>
              <a:gd name="connsiteX58-11337" fmla="*/ 9456 w 10000"/>
              <a:gd name="connsiteY58-11338" fmla="*/ 1229 h 9775"/>
              <a:gd name="connsiteX59-11339" fmla="*/ 9184 w 10000"/>
              <a:gd name="connsiteY59-11340" fmla="*/ 1229 h 9775"/>
              <a:gd name="connsiteX60-11341" fmla="*/ 8946 w 10000"/>
              <a:gd name="connsiteY60-11342" fmla="*/ 1340 h 9775"/>
              <a:gd name="connsiteX61-11343" fmla="*/ 8676 w 10000"/>
              <a:gd name="connsiteY61-11344" fmla="*/ 1662 h 9775"/>
              <a:gd name="connsiteX62-11345" fmla="*/ 8403 w 10000"/>
              <a:gd name="connsiteY62-11346" fmla="*/ 1886 h 9775"/>
              <a:gd name="connsiteX63-11347" fmla="*/ 8403 w 10000"/>
              <a:gd name="connsiteY63-11348" fmla="*/ 2220 h 9775"/>
              <a:gd name="connsiteX64-11349" fmla="*/ 8129 w 10000"/>
              <a:gd name="connsiteY64-11350" fmla="*/ 2556 h 9775"/>
              <a:gd name="connsiteX65-11351" fmla="*/ 7859 w 10000"/>
              <a:gd name="connsiteY65-11352" fmla="*/ 2891 h 9775"/>
              <a:gd name="connsiteX66-11353" fmla="*/ 7859 w 10000"/>
              <a:gd name="connsiteY66-11354" fmla="*/ 3449 h 9775"/>
              <a:gd name="connsiteX67-11355" fmla="*/ 7585 w 10000"/>
              <a:gd name="connsiteY67-11356" fmla="*/ 3896 h 9775"/>
              <a:gd name="connsiteX68-11357" fmla="*/ 7314 w 10000"/>
              <a:gd name="connsiteY68-11358" fmla="*/ 4330 h 9775"/>
              <a:gd name="connsiteX69-11359" fmla="*/ 7314 w 10000"/>
              <a:gd name="connsiteY69-11360" fmla="*/ 4775 h 9775"/>
              <a:gd name="connsiteX70-11361" fmla="*/ 7040 w 10000"/>
              <a:gd name="connsiteY70-11362" fmla="*/ 5111 h 9775"/>
              <a:gd name="connsiteX71-11363" fmla="*/ 7040 w 10000"/>
              <a:gd name="connsiteY71-11364" fmla="*/ 5447 h 9775"/>
              <a:gd name="connsiteX72-11365" fmla="*/ 7040 w 10000"/>
              <a:gd name="connsiteY72-11366" fmla="*/ 5782 h 9775"/>
              <a:gd name="connsiteX73-11367" fmla="*/ 7040 w 10000"/>
              <a:gd name="connsiteY73-11368" fmla="*/ 6005 h 9775"/>
              <a:gd name="connsiteX74-11369" fmla="*/ 7040 w 10000"/>
              <a:gd name="connsiteY74-11370" fmla="*/ 6229 h 9775"/>
              <a:gd name="connsiteX75-11371" fmla="*/ 7040 w 10000"/>
              <a:gd name="connsiteY75-11372" fmla="*/ 6996 h 9775"/>
              <a:gd name="connsiteX76-11373" fmla="*/ 7314 w 10000"/>
              <a:gd name="connsiteY76-11374" fmla="*/ 7444 h 9775"/>
              <a:gd name="connsiteX77-11375" fmla="*/ 7314 w 10000"/>
              <a:gd name="connsiteY77-11376" fmla="*/ 7780 h 9775"/>
              <a:gd name="connsiteX78-11377" fmla="*/ 7585 w 10000"/>
              <a:gd name="connsiteY78-11378" fmla="*/ 8225 h 9775"/>
              <a:gd name="connsiteX79-11379" fmla="*/ 8129 w 10000"/>
              <a:gd name="connsiteY79-11380" fmla="*/ 8448 h 9775"/>
              <a:gd name="connsiteX80-11381" fmla="*/ 8403 w 10000"/>
              <a:gd name="connsiteY80-11382" fmla="*/ 8785 h 9775"/>
              <a:gd name="connsiteX81-11383" fmla="*/ 8946 w 10000"/>
              <a:gd name="connsiteY81-11384" fmla="*/ 9007 h 9775"/>
              <a:gd name="connsiteX82-11385" fmla="*/ 9456 w 10000"/>
              <a:gd name="connsiteY82-11386" fmla="*/ 9118 h 9775"/>
              <a:gd name="connsiteX83-11387" fmla="*/ 10000 w 10000"/>
              <a:gd name="connsiteY83-11388" fmla="*/ 9233 h 9775"/>
              <a:gd name="connsiteX0-11389" fmla="*/ 8129 w 10000"/>
              <a:gd name="connsiteY0-11390" fmla="*/ 10000 h 10000"/>
              <a:gd name="connsiteX1-11391" fmla="*/ 7040 w 10000"/>
              <a:gd name="connsiteY1-11392" fmla="*/ 9559 h 10000"/>
              <a:gd name="connsiteX2-11393" fmla="*/ 6767 w 10000"/>
              <a:gd name="connsiteY2-11394" fmla="*/ 9214 h 10000"/>
              <a:gd name="connsiteX3-11395" fmla="*/ 6497 w 10000"/>
              <a:gd name="connsiteY3-11396" fmla="*/ 8872 h 10000"/>
              <a:gd name="connsiteX4-11397" fmla="*/ 6225 w 10000"/>
              <a:gd name="connsiteY4-11398" fmla="*/ 8529 h 10000"/>
              <a:gd name="connsiteX5-11399" fmla="*/ 5956 w 10000"/>
              <a:gd name="connsiteY5-11400" fmla="*/ 8072 h 10000"/>
              <a:gd name="connsiteX6-11401" fmla="*/ 5680 w 10000"/>
              <a:gd name="connsiteY6-11402" fmla="*/ 7729 h 10000"/>
              <a:gd name="connsiteX7-11403" fmla="*/ 5680 w 10000"/>
              <a:gd name="connsiteY7-11404" fmla="*/ 7273 h 10000"/>
              <a:gd name="connsiteX8-11405" fmla="*/ 5680 w 10000"/>
              <a:gd name="connsiteY8-11406" fmla="*/ 6714 h 10000"/>
              <a:gd name="connsiteX9-11407" fmla="*/ 5680 w 10000"/>
              <a:gd name="connsiteY9-11408" fmla="*/ 6143 h 10000"/>
              <a:gd name="connsiteX10-11409" fmla="*/ 5680 w 10000"/>
              <a:gd name="connsiteY10-11410" fmla="*/ 5687 h 10000"/>
              <a:gd name="connsiteX11-11411" fmla="*/ 5680 w 10000"/>
              <a:gd name="connsiteY11-11412" fmla="*/ 5002 h 10000"/>
              <a:gd name="connsiteX12-11413" fmla="*/ 5956 w 10000"/>
              <a:gd name="connsiteY12-11414" fmla="*/ 4430 h 10000"/>
              <a:gd name="connsiteX13-11415" fmla="*/ 6225 w 10000"/>
              <a:gd name="connsiteY13-11416" fmla="*/ 3758 h 10000"/>
              <a:gd name="connsiteX14-11417" fmla="*/ 6225 w 10000"/>
              <a:gd name="connsiteY14-11418" fmla="*/ 3186 h 10000"/>
              <a:gd name="connsiteX15-11419" fmla="*/ 6497 w 10000"/>
              <a:gd name="connsiteY15-11420" fmla="*/ 2615 h 10000"/>
              <a:gd name="connsiteX16-11421" fmla="*/ 6497 w 10000"/>
              <a:gd name="connsiteY16-11422" fmla="*/ 2158 h 10000"/>
              <a:gd name="connsiteX17-11423" fmla="*/ 6767 w 10000"/>
              <a:gd name="connsiteY17-11424" fmla="*/ 1700 h 10000"/>
              <a:gd name="connsiteX18-11425" fmla="*/ 6767 w 10000"/>
              <a:gd name="connsiteY18-11426" fmla="*/ 1371 h 10000"/>
              <a:gd name="connsiteX19-11427" fmla="*/ 6767 w 10000"/>
              <a:gd name="connsiteY19-11428" fmla="*/ 1257 h 10000"/>
              <a:gd name="connsiteX20-11429" fmla="*/ 6767 w 10000"/>
              <a:gd name="connsiteY20-11430" fmla="*/ 1144 h 10000"/>
              <a:gd name="connsiteX21-11431" fmla="*/ 6767 w 10000"/>
              <a:gd name="connsiteY21-11432" fmla="*/ 1029 h 10000"/>
              <a:gd name="connsiteX22-11433" fmla="*/ 6767 w 10000"/>
              <a:gd name="connsiteY22-11434" fmla="*/ 1029 h 10000"/>
              <a:gd name="connsiteX23-11435" fmla="*/ 6767 w 10000"/>
              <a:gd name="connsiteY23-11436" fmla="*/ 1029 h 10000"/>
              <a:gd name="connsiteX24-11437" fmla="*/ 6497 w 10000"/>
              <a:gd name="connsiteY24-11438" fmla="*/ 1029 h 10000"/>
              <a:gd name="connsiteX25-11439" fmla="*/ 6225 w 10000"/>
              <a:gd name="connsiteY25-11440" fmla="*/ 1029 h 10000"/>
              <a:gd name="connsiteX26-11441" fmla="*/ 5956 w 10000"/>
              <a:gd name="connsiteY26-11442" fmla="*/ 1029 h 10000"/>
              <a:gd name="connsiteX27-11443" fmla="*/ 5680 w 10000"/>
              <a:gd name="connsiteY27-11444" fmla="*/ 1029 h 10000"/>
              <a:gd name="connsiteX28-11445" fmla="*/ 5138 w 10000"/>
              <a:gd name="connsiteY28-11446" fmla="*/ 1144 h 10000"/>
              <a:gd name="connsiteX29-11447" fmla="*/ 4863 w 10000"/>
              <a:gd name="connsiteY29-11448" fmla="*/ 1144 h 10000"/>
              <a:gd name="connsiteX30-11449" fmla="*/ 4321 w 10000"/>
              <a:gd name="connsiteY30-11450" fmla="*/ 1257 h 10000"/>
              <a:gd name="connsiteX31-11451" fmla="*/ 2959 w 10000"/>
              <a:gd name="connsiteY31-11452" fmla="*/ 1371 h 10000"/>
              <a:gd name="connsiteX32-11453" fmla="*/ 1905 w 10000"/>
              <a:gd name="connsiteY32-11454" fmla="*/ 1371 h 10000"/>
              <a:gd name="connsiteX33-11455" fmla="*/ 818 w 10000"/>
              <a:gd name="connsiteY33-11456" fmla="*/ 1472 h 10000"/>
              <a:gd name="connsiteX34-11457" fmla="*/ 0 w 10000"/>
              <a:gd name="connsiteY34-11458" fmla="*/ 1472 h 10000"/>
              <a:gd name="connsiteX35-11459" fmla="*/ 0 w 10000"/>
              <a:gd name="connsiteY35-11460" fmla="*/ 1029 h 10000"/>
              <a:gd name="connsiteX36-11461" fmla="*/ 818 w 10000"/>
              <a:gd name="connsiteY36-11462" fmla="*/ 1029 h 10000"/>
              <a:gd name="connsiteX37-11463" fmla="*/ 1905 w 10000"/>
              <a:gd name="connsiteY37-11464" fmla="*/ 915 h 10000"/>
              <a:gd name="connsiteX38-11465" fmla="*/ 2959 w 10000"/>
              <a:gd name="connsiteY38-11466" fmla="*/ 915 h 10000"/>
              <a:gd name="connsiteX39-11467" fmla="*/ 4050 w 10000"/>
              <a:gd name="connsiteY39-11468" fmla="*/ 800 h 10000"/>
              <a:gd name="connsiteX40-11469" fmla="*/ 4863 w 10000"/>
              <a:gd name="connsiteY40-11470" fmla="*/ 572 h 10000"/>
              <a:gd name="connsiteX41-11471" fmla="*/ 5680 w 10000"/>
              <a:gd name="connsiteY41-11472" fmla="*/ 572 h 10000"/>
              <a:gd name="connsiteX42-11473" fmla="*/ 6225 w 10000"/>
              <a:gd name="connsiteY42-11474" fmla="*/ 458 h 10000"/>
              <a:gd name="connsiteX43-11475" fmla="*/ 6497 w 10000"/>
              <a:gd name="connsiteY43-11476" fmla="*/ 227 h 10000"/>
              <a:gd name="connsiteX44-11477" fmla="*/ 6767 w 10000"/>
              <a:gd name="connsiteY44-11478" fmla="*/ 227 h 10000"/>
              <a:gd name="connsiteX45-11479" fmla="*/ 7040 w 10000"/>
              <a:gd name="connsiteY45-11480" fmla="*/ 114 h 10000"/>
              <a:gd name="connsiteX46-11481" fmla="*/ 7314 w 10000"/>
              <a:gd name="connsiteY46-11482" fmla="*/ 114 h 10000"/>
              <a:gd name="connsiteX47-11483" fmla="*/ 7314 w 10000"/>
              <a:gd name="connsiteY47-11484" fmla="*/ 0 h 10000"/>
              <a:gd name="connsiteX48-11485" fmla="*/ 7585 w 10000"/>
              <a:gd name="connsiteY48-11486" fmla="*/ 114 h 10000"/>
              <a:gd name="connsiteX49-11487" fmla="*/ 7859 w 10000"/>
              <a:gd name="connsiteY49-11488" fmla="*/ 114 h 10000"/>
              <a:gd name="connsiteX50-11489" fmla="*/ 8403 w 10000"/>
              <a:gd name="connsiteY50-11490" fmla="*/ 227 h 10000"/>
              <a:gd name="connsiteX51-11491" fmla="*/ 8946 w 10000"/>
              <a:gd name="connsiteY51-11492" fmla="*/ 458 h 10000"/>
              <a:gd name="connsiteX52-11493" fmla="*/ 9184 w 10000"/>
              <a:gd name="connsiteY52-11494" fmla="*/ 572 h 10000"/>
              <a:gd name="connsiteX53-11495" fmla="*/ 9731 w 10000"/>
              <a:gd name="connsiteY53-11496" fmla="*/ 800 h 10000"/>
              <a:gd name="connsiteX54-11497" fmla="*/ 9731 w 10000"/>
              <a:gd name="connsiteY54-11498" fmla="*/ 915 h 10000"/>
              <a:gd name="connsiteX55-11499" fmla="*/ 10000 w 10000"/>
              <a:gd name="connsiteY55-11500" fmla="*/ 1029 h 10000"/>
              <a:gd name="connsiteX56-11501" fmla="*/ 9731 w 10000"/>
              <a:gd name="connsiteY56-11502" fmla="*/ 1144 h 10000"/>
              <a:gd name="connsiteX57-11503" fmla="*/ 9456 w 10000"/>
              <a:gd name="connsiteY57-11504" fmla="*/ 1257 h 10000"/>
              <a:gd name="connsiteX58-11505" fmla="*/ 9184 w 10000"/>
              <a:gd name="connsiteY58-11506" fmla="*/ 1257 h 10000"/>
              <a:gd name="connsiteX59-11507" fmla="*/ 8946 w 10000"/>
              <a:gd name="connsiteY59-11508" fmla="*/ 1371 h 10000"/>
              <a:gd name="connsiteX60-11509" fmla="*/ 8676 w 10000"/>
              <a:gd name="connsiteY60-11510" fmla="*/ 1700 h 10000"/>
              <a:gd name="connsiteX61-11511" fmla="*/ 8403 w 10000"/>
              <a:gd name="connsiteY61-11512" fmla="*/ 1929 h 10000"/>
              <a:gd name="connsiteX62-11513" fmla="*/ 8403 w 10000"/>
              <a:gd name="connsiteY62-11514" fmla="*/ 2271 h 10000"/>
              <a:gd name="connsiteX63-11515" fmla="*/ 8129 w 10000"/>
              <a:gd name="connsiteY63-11516" fmla="*/ 2615 h 10000"/>
              <a:gd name="connsiteX64-11517" fmla="*/ 7859 w 10000"/>
              <a:gd name="connsiteY64-11518" fmla="*/ 2958 h 10000"/>
              <a:gd name="connsiteX65-11519" fmla="*/ 7859 w 10000"/>
              <a:gd name="connsiteY65-11520" fmla="*/ 3528 h 10000"/>
              <a:gd name="connsiteX66-11521" fmla="*/ 7585 w 10000"/>
              <a:gd name="connsiteY66-11522" fmla="*/ 3986 h 10000"/>
              <a:gd name="connsiteX67-11523" fmla="*/ 7314 w 10000"/>
              <a:gd name="connsiteY67-11524" fmla="*/ 4430 h 10000"/>
              <a:gd name="connsiteX68-11525" fmla="*/ 7314 w 10000"/>
              <a:gd name="connsiteY68-11526" fmla="*/ 4885 h 10000"/>
              <a:gd name="connsiteX69-11527" fmla="*/ 7040 w 10000"/>
              <a:gd name="connsiteY69-11528" fmla="*/ 5229 h 10000"/>
              <a:gd name="connsiteX70-11529" fmla="*/ 7040 w 10000"/>
              <a:gd name="connsiteY70-11530" fmla="*/ 5572 h 10000"/>
              <a:gd name="connsiteX71-11531" fmla="*/ 7040 w 10000"/>
              <a:gd name="connsiteY71-11532" fmla="*/ 5915 h 10000"/>
              <a:gd name="connsiteX72-11533" fmla="*/ 7040 w 10000"/>
              <a:gd name="connsiteY72-11534" fmla="*/ 6143 h 10000"/>
              <a:gd name="connsiteX73-11535" fmla="*/ 7040 w 10000"/>
              <a:gd name="connsiteY73-11536" fmla="*/ 6372 h 10000"/>
              <a:gd name="connsiteX74-11537" fmla="*/ 7040 w 10000"/>
              <a:gd name="connsiteY74-11538" fmla="*/ 7157 h 10000"/>
              <a:gd name="connsiteX75-11539" fmla="*/ 7314 w 10000"/>
              <a:gd name="connsiteY75-11540" fmla="*/ 7615 h 10000"/>
              <a:gd name="connsiteX76-11541" fmla="*/ 7314 w 10000"/>
              <a:gd name="connsiteY76-11542" fmla="*/ 7959 h 10000"/>
              <a:gd name="connsiteX77-11543" fmla="*/ 7585 w 10000"/>
              <a:gd name="connsiteY77-11544" fmla="*/ 8414 h 10000"/>
              <a:gd name="connsiteX78-11545" fmla="*/ 8129 w 10000"/>
              <a:gd name="connsiteY78-11546" fmla="*/ 8642 h 10000"/>
              <a:gd name="connsiteX79-11547" fmla="*/ 8403 w 10000"/>
              <a:gd name="connsiteY79-11548" fmla="*/ 8987 h 10000"/>
              <a:gd name="connsiteX80-11549" fmla="*/ 8946 w 10000"/>
              <a:gd name="connsiteY80-11550" fmla="*/ 9214 h 10000"/>
              <a:gd name="connsiteX81-11551" fmla="*/ 9456 w 10000"/>
              <a:gd name="connsiteY81-11552" fmla="*/ 9328 h 10000"/>
              <a:gd name="connsiteX82-11553" fmla="*/ 10000 w 10000"/>
              <a:gd name="connsiteY82-11554" fmla="*/ 9446 h 10000"/>
              <a:gd name="connsiteX0-11555" fmla="*/ 7040 w 10000"/>
              <a:gd name="connsiteY0-11556" fmla="*/ 9559 h 9559"/>
              <a:gd name="connsiteX1-11557" fmla="*/ 6767 w 10000"/>
              <a:gd name="connsiteY1-11558" fmla="*/ 9214 h 9559"/>
              <a:gd name="connsiteX2-11559" fmla="*/ 6497 w 10000"/>
              <a:gd name="connsiteY2-11560" fmla="*/ 8872 h 9559"/>
              <a:gd name="connsiteX3-11561" fmla="*/ 6225 w 10000"/>
              <a:gd name="connsiteY3-11562" fmla="*/ 8529 h 9559"/>
              <a:gd name="connsiteX4-11563" fmla="*/ 5956 w 10000"/>
              <a:gd name="connsiteY4-11564" fmla="*/ 8072 h 9559"/>
              <a:gd name="connsiteX5-11565" fmla="*/ 5680 w 10000"/>
              <a:gd name="connsiteY5-11566" fmla="*/ 7729 h 9559"/>
              <a:gd name="connsiteX6-11567" fmla="*/ 5680 w 10000"/>
              <a:gd name="connsiteY6-11568" fmla="*/ 7273 h 9559"/>
              <a:gd name="connsiteX7-11569" fmla="*/ 5680 w 10000"/>
              <a:gd name="connsiteY7-11570" fmla="*/ 6714 h 9559"/>
              <a:gd name="connsiteX8-11571" fmla="*/ 5680 w 10000"/>
              <a:gd name="connsiteY8-11572" fmla="*/ 6143 h 9559"/>
              <a:gd name="connsiteX9-11573" fmla="*/ 5680 w 10000"/>
              <a:gd name="connsiteY9-11574" fmla="*/ 5687 h 9559"/>
              <a:gd name="connsiteX10-11575" fmla="*/ 5680 w 10000"/>
              <a:gd name="connsiteY10-11576" fmla="*/ 5002 h 9559"/>
              <a:gd name="connsiteX11-11577" fmla="*/ 5956 w 10000"/>
              <a:gd name="connsiteY11-11578" fmla="*/ 4430 h 9559"/>
              <a:gd name="connsiteX12-11579" fmla="*/ 6225 w 10000"/>
              <a:gd name="connsiteY12-11580" fmla="*/ 3758 h 9559"/>
              <a:gd name="connsiteX13-11581" fmla="*/ 6225 w 10000"/>
              <a:gd name="connsiteY13-11582" fmla="*/ 3186 h 9559"/>
              <a:gd name="connsiteX14-11583" fmla="*/ 6497 w 10000"/>
              <a:gd name="connsiteY14-11584" fmla="*/ 2615 h 9559"/>
              <a:gd name="connsiteX15-11585" fmla="*/ 6497 w 10000"/>
              <a:gd name="connsiteY15-11586" fmla="*/ 2158 h 9559"/>
              <a:gd name="connsiteX16-11587" fmla="*/ 6767 w 10000"/>
              <a:gd name="connsiteY16-11588" fmla="*/ 1700 h 9559"/>
              <a:gd name="connsiteX17-11589" fmla="*/ 6767 w 10000"/>
              <a:gd name="connsiteY17-11590" fmla="*/ 1371 h 9559"/>
              <a:gd name="connsiteX18-11591" fmla="*/ 6767 w 10000"/>
              <a:gd name="connsiteY18-11592" fmla="*/ 1257 h 9559"/>
              <a:gd name="connsiteX19-11593" fmla="*/ 6767 w 10000"/>
              <a:gd name="connsiteY19-11594" fmla="*/ 1144 h 9559"/>
              <a:gd name="connsiteX20-11595" fmla="*/ 6767 w 10000"/>
              <a:gd name="connsiteY20-11596" fmla="*/ 1029 h 9559"/>
              <a:gd name="connsiteX21-11597" fmla="*/ 6767 w 10000"/>
              <a:gd name="connsiteY21-11598" fmla="*/ 1029 h 9559"/>
              <a:gd name="connsiteX22-11599" fmla="*/ 6767 w 10000"/>
              <a:gd name="connsiteY22-11600" fmla="*/ 1029 h 9559"/>
              <a:gd name="connsiteX23-11601" fmla="*/ 6497 w 10000"/>
              <a:gd name="connsiteY23-11602" fmla="*/ 1029 h 9559"/>
              <a:gd name="connsiteX24-11603" fmla="*/ 6225 w 10000"/>
              <a:gd name="connsiteY24-11604" fmla="*/ 1029 h 9559"/>
              <a:gd name="connsiteX25-11605" fmla="*/ 5956 w 10000"/>
              <a:gd name="connsiteY25-11606" fmla="*/ 1029 h 9559"/>
              <a:gd name="connsiteX26-11607" fmla="*/ 5680 w 10000"/>
              <a:gd name="connsiteY26-11608" fmla="*/ 1029 h 9559"/>
              <a:gd name="connsiteX27-11609" fmla="*/ 5138 w 10000"/>
              <a:gd name="connsiteY27-11610" fmla="*/ 1144 h 9559"/>
              <a:gd name="connsiteX28-11611" fmla="*/ 4863 w 10000"/>
              <a:gd name="connsiteY28-11612" fmla="*/ 1144 h 9559"/>
              <a:gd name="connsiteX29-11613" fmla="*/ 4321 w 10000"/>
              <a:gd name="connsiteY29-11614" fmla="*/ 1257 h 9559"/>
              <a:gd name="connsiteX30-11615" fmla="*/ 2959 w 10000"/>
              <a:gd name="connsiteY30-11616" fmla="*/ 1371 h 9559"/>
              <a:gd name="connsiteX31-11617" fmla="*/ 1905 w 10000"/>
              <a:gd name="connsiteY31-11618" fmla="*/ 1371 h 9559"/>
              <a:gd name="connsiteX32-11619" fmla="*/ 818 w 10000"/>
              <a:gd name="connsiteY32-11620" fmla="*/ 1472 h 9559"/>
              <a:gd name="connsiteX33-11621" fmla="*/ 0 w 10000"/>
              <a:gd name="connsiteY33-11622" fmla="*/ 1472 h 9559"/>
              <a:gd name="connsiteX34-11623" fmla="*/ 0 w 10000"/>
              <a:gd name="connsiteY34-11624" fmla="*/ 1029 h 9559"/>
              <a:gd name="connsiteX35-11625" fmla="*/ 818 w 10000"/>
              <a:gd name="connsiteY35-11626" fmla="*/ 1029 h 9559"/>
              <a:gd name="connsiteX36-11627" fmla="*/ 1905 w 10000"/>
              <a:gd name="connsiteY36-11628" fmla="*/ 915 h 9559"/>
              <a:gd name="connsiteX37-11629" fmla="*/ 2959 w 10000"/>
              <a:gd name="connsiteY37-11630" fmla="*/ 915 h 9559"/>
              <a:gd name="connsiteX38-11631" fmla="*/ 4050 w 10000"/>
              <a:gd name="connsiteY38-11632" fmla="*/ 800 h 9559"/>
              <a:gd name="connsiteX39-11633" fmla="*/ 4863 w 10000"/>
              <a:gd name="connsiteY39-11634" fmla="*/ 572 h 9559"/>
              <a:gd name="connsiteX40-11635" fmla="*/ 5680 w 10000"/>
              <a:gd name="connsiteY40-11636" fmla="*/ 572 h 9559"/>
              <a:gd name="connsiteX41-11637" fmla="*/ 6225 w 10000"/>
              <a:gd name="connsiteY41-11638" fmla="*/ 458 h 9559"/>
              <a:gd name="connsiteX42-11639" fmla="*/ 6497 w 10000"/>
              <a:gd name="connsiteY42-11640" fmla="*/ 227 h 9559"/>
              <a:gd name="connsiteX43-11641" fmla="*/ 6767 w 10000"/>
              <a:gd name="connsiteY43-11642" fmla="*/ 227 h 9559"/>
              <a:gd name="connsiteX44-11643" fmla="*/ 7040 w 10000"/>
              <a:gd name="connsiteY44-11644" fmla="*/ 114 h 9559"/>
              <a:gd name="connsiteX45-11645" fmla="*/ 7314 w 10000"/>
              <a:gd name="connsiteY45-11646" fmla="*/ 114 h 9559"/>
              <a:gd name="connsiteX46-11647" fmla="*/ 7314 w 10000"/>
              <a:gd name="connsiteY46-11648" fmla="*/ 0 h 9559"/>
              <a:gd name="connsiteX47-11649" fmla="*/ 7585 w 10000"/>
              <a:gd name="connsiteY47-11650" fmla="*/ 114 h 9559"/>
              <a:gd name="connsiteX48-11651" fmla="*/ 7859 w 10000"/>
              <a:gd name="connsiteY48-11652" fmla="*/ 114 h 9559"/>
              <a:gd name="connsiteX49-11653" fmla="*/ 8403 w 10000"/>
              <a:gd name="connsiteY49-11654" fmla="*/ 227 h 9559"/>
              <a:gd name="connsiteX50-11655" fmla="*/ 8946 w 10000"/>
              <a:gd name="connsiteY50-11656" fmla="*/ 458 h 9559"/>
              <a:gd name="connsiteX51-11657" fmla="*/ 9184 w 10000"/>
              <a:gd name="connsiteY51-11658" fmla="*/ 572 h 9559"/>
              <a:gd name="connsiteX52-11659" fmla="*/ 9731 w 10000"/>
              <a:gd name="connsiteY52-11660" fmla="*/ 800 h 9559"/>
              <a:gd name="connsiteX53-11661" fmla="*/ 9731 w 10000"/>
              <a:gd name="connsiteY53-11662" fmla="*/ 915 h 9559"/>
              <a:gd name="connsiteX54-11663" fmla="*/ 10000 w 10000"/>
              <a:gd name="connsiteY54-11664" fmla="*/ 1029 h 9559"/>
              <a:gd name="connsiteX55-11665" fmla="*/ 9731 w 10000"/>
              <a:gd name="connsiteY55-11666" fmla="*/ 1144 h 9559"/>
              <a:gd name="connsiteX56-11667" fmla="*/ 9456 w 10000"/>
              <a:gd name="connsiteY56-11668" fmla="*/ 1257 h 9559"/>
              <a:gd name="connsiteX57-11669" fmla="*/ 9184 w 10000"/>
              <a:gd name="connsiteY57-11670" fmla="*/ 1257 h 9559"/>
              <a:gd name="connsiteX58-11671" fmla="*/ 8946 w 10000"/>
              <a:gd name="connsiteY58-11672" fmla="*/ 1371 h 9559"/>
              <a:gd name="connsiteX59-11673" fmla="*/ 8676 w 10000"/>
              <a:gd name="connsiteY59-11674" fmla="*/ 1700 h 9559"/>
              <a:gd name="connsiteX60-11675" fmla="*/ 8403 w 10000"/>
              <a:gd name="connsiteY60-11676" fmla="*/ 1929 h 9559"/>
              <a:gd name="connsiteX61-11677" fmla="*/ 8403 w 10000"/>
              <a:gd name="connsiteY61-11678" fmla="*/ 2271 h 9559"/>
              <a:gd name="connsiteX62-11679" fmla="*/ 8129 w 10000"/>
              <a:gd name="connsiteY62-11680" fmla="*/ 2615 h 9559"/>
              <a:gd name="connsiteX63-11681" fmla="*/ 7859 w 10000"/>
              <a:gd name="connsiteY63-11682" fmla="*/ 2958 h 9559"/>
              <a:gd name="connsiteX64-11683" fmla="*/ 7859 w 10000"/>
              <a:gd name="connsiteY64-11684" fmla="*/ 3528 h 9559"/>
              <a:gd name="connsiteX65-11685" fmla="*/ 7585 w 10000"/>
              <a:gd name="connsiteY65-11686" fmla="*/ 3986 h 9559"/>
              <a:gd name="connsiteX66-11687" fmla="*/ 7314 w 10000"/>
              <a:gd name="connsiteY66-11688" fmla="*/ 4430 h 9559"/>
              <a:gd name="connsiteX67-11689" fmla="*/ 7314 w 10000"/>
              <a:gd name="connsiteY67-11690" fmla="*/ 4885 h 9559"/>
              <a:gd name="connsiteX68-11691" fmla="*/ 7040 w 10000"/>
              <a:gd name="connsiteY68-11692" fmla="*/ 5229 h 9559"/>
              <a:gd name="connsiteX69-11693" fmla="*/ 7040 w 10000"/>
              <a:gd name="connsiteY69-11694" fmla="*/ 5572 h 9559"/>
              <a:gd name="connsiteX70-11695" fmla="*/ 7040 w 10000"/>
              <a:gd name="connsiteY70-11696" fmla="*/ 5915 h 9559"/>
              <a:gd name="connsiteX71-11697" fmla="*/ 7040 w 10000"/>
              <a:gd name="connsiteY71-11698" fmla="*/ 6143 h 9559"/>
              <a:gd name="connsiteX72-11699" fmla="*/ 7040 w 10000"/>
              <a:gd name="connsiteY72-11700" fmla="*/ 6372 h 9559"/>
              <a:gd name="connsiteX73-11701" fmla="*/ 7040 w 10000"/>
              <a:gd name="connsiteY73-11702" fmla="*/ 7157 h 9559"/>
              <a:gd name="connsiteX74-11703" fmla="*/ 7314 w 10000"/>
              <a:gd name="connsiteY74-11704" fmla="*/ 7615 h 9559"/>
              <a:gd name="connsiteX75-11705" fmla="*/ 7314 w 10000"/>
              <a:gd name="connsiteY75-11706" fmla="*/ 7959 h 9559"/>
              <a:gd name="connsiteX76-11707" fmla="*/ 7585 w 10000"/>
              <a:gd name="connsiteY76-11708" fmla="*/ 8414 h 9559"/>
              <a:gd name="connsiteX77-11709" fmla="*/ 8129 w 10000"/>
              <a:gd name="connsiteY77-11710" fmla="*/ 8642 h 9559"/>
              <a:gd name="connsiteX78-11711" fmla="*/ 8403 w 10000"/>
              <a:gd name="connsiteY78-11712" fmla="*/ 8987 h 9559"/>
              <a:gd name="connsiteX79-11713" fmla="*/ 8946 w 10000"/>
              <a:gd name="connsiteY79-11714" fmla="*/ 9214 h 9559"/>
              <a:gd name="connsiteX80-11715" fmla="*/ 9456 w 10000"/>
              <a:gd name="connsiteY80-11716" fmla="*/ 9328 h 9559"/>
              <a:gd name="connsiteX81-11717" fmla="*/ 10000 w 10000"/>
              <a:gd name="connsiteY81-11718" fmla="*/ 9446 h 9559"/>
              <a:gd name="connsiteX0-11719" fmla="*/ 7040 w 10000"/>
              <a:gd name="connsiteY0-11720" fmla="*/ 10000 h 10000"/>
              <a:gd name="connsiteX1-11721" fmla="*/ 6767 w 10000"/>
              <a:gd name="connsiteY1-11722" fmla="*/ 9639 h 10000"/>
              <a:gd name="connsiteX2-11723" fmla="*/ 6497 w 10000"/>
              <a:gd name="connsiteY2-11724" fmla="*/ 9281 h 10000"/>
              <a:gd name="connsiteX3-11725" fmla="*/ 6225 w 10000"/>
              <a:gd name="connsiteY3-11726" fmla="*/ 8922 h 10000"/>
              <a:gd name="connsiteX4-11727" fmla="*/ 5956 w 10000"/>
              <a:gd name="connsiteY4-11728" fmla="*/ 8444 h 10000"/>
              <a:gd name="connsiteX5-11729" fmla="*/ 5680 w 10000"/>
              <a:gd name="connsiteY5-11730" fmla="*/ 8086 h 10000"/>
              <a:gd name="connsiteX6-11731" fmla="*/ 5680 w 10000"/>
              <a:gd name="connsiteY6-11732" fmla="*/ 7609 h 10000"/>
              <a:gd name="connsiteX7-11733" fmla="*/ 5680 w 10000"/>
              <a:gd name="connsiteY7-11734" fmla="*/ 7024 h 10000"/>
              <a:gd name="connsiteX8-11735" fmla="*/ 5680 w 10000"/>
              <a:gd name="connsiteY8-11736" fmla="*/ 6426 h 10000"/>
              <a:gd name="connsiteX9-11737" fmla="*/ 5680 w 10000"/>
              <a:gd name="connsiteY9-11738" fmla="*/ 5949 h 10000"/>
              <a:gd name="connsiteX10-11739" fmla="*/ 5680 w 10000"/>
              <a:gd name="connsiteY10-11740" fmla="*/ 5233 h 10000"/>
              <a:gd name="connsiteX11-11741" fmla="*/ 5956 w 10000"/>
              <a:gd name="connsiteY11-11742" fmla="*/ 4634 h 10000"/>
              <a:gd name="connsiteX12-11743" fmla="*/ 6225 w 10000"/>
              <a:gd name="connsiteY12-11744" fmla="*/ 3931 h 10000"/>
              <a:gd name="connsiteX13-11745" fmla="*/ 6225 w 10000"/>
              <a:gd name="connsiteY13-11746" fmla="*/ 3333 h 10000"/>
              <a:gd name="connsiteX14-11747" fmla="*/ 6497 w 10000"/>
              <a:gd name="connsiteY14-11748" fmla="*/ 2736 h 10000"/>
              <a:gd name="connsiteX15-11749" fmla="*/ 6497 w 10000"/>
              <a:gd name="connsiteY15-11750" fmla="*/ 2258 h 10000"/>
              <a:gd name="connsiteX16-11751" fmla="*/ 6767 w 10000"/>
              <a:gd name="connsiteY16-11752" fmla="*/ 1778 h 10000"/>
              <a:gd name="connsiteX17-11753" fmla="*/ 6767 w 10000"/>
              <a:gd name="connsiteY17-11754" fmla="*/ 1434 h 10000"/>
              <a:gd name="connsiteX18-11755" fmla="*/ 6767 w 10000"/>
              <a:gd name="connsiteY18-11756" fmla="*/ 1315 h 10000"/>
              <a:gd name="connsiteX19-11757" fmla="*/ 6767 w 10000"/>
              <a:gd name="connsiteY19-11758" fmla="*/ 1197 h 10000"/>
              <a:gd name="connsiteX20-11759" fmla="*/ 6767 w 10000"/>
              <a:gd name="connsiteY20-11760" fmla="*/ 1076 h 10000"/>
              <a:gd name="connsiteX21-11761" fmla="*/ 6767 w 10000"/>
              <a:gd name="connsiteY21-11762" fmla="*/ 1076 h 10000"/>
              <a:gd name="connsiteX22-11763" fmla="*/ 6767 w 10000"/>
              <a:gd name="connsiteY22-11764" fmla="*/ 1076 h 10000"/>
              <a:gd name="connsiteX23-11765" fmla="*/ 6497 w 10000"/>
              <a:gd name="connsiteY23-11766" fmla="*/ 1076 h 10000"/>
              <a:gd name="connsiteX24-11767" fmla="*/ 6225 w 10000"/>
              <a:gd name="connsiteY24-11768" fmla="*/ 1076 h 10000"/>
              <a:gd name="connsiteX25-11769" fmla="*/ 5956 w 10000"/>
              <a:gd name="connsiteY25-11770" fmla="*/ 1076 h 10000"/>
              <a:gd name="connsiteX26-11771" fmla="*/ 5680 w 10000"/>
              <a:gd name="connsiteY26-11772" fmla="*/ 1076 h 10000"/>
              <a:gd name="connsiteX27-11773" fmla="*/ 5138 w 10000"/>
              <a:gd name="connsiteY27-11774" fmla="*/ 1197 h 10000"/>
              <a:gd name="connsiteX28-11775" fmla="*/ 4863 w 10000"/>
              <a:gd name="connsiteY28-11776" fmla="*/ 1197 h 10000"/>
              <a:gd name="connsiteX29-11777" fmla="*/ 4321 w 10000"/>
              <a:gd name="connsiteY29-11778" fmla="*/ 1315 h 10000"/>
              <a:gd name="connsiteX30-11779" fmla="*/ 2959 w 10000"/>
              <a:gd name="connsiteY30-11780" fmla="*/ 1434 h 10000"/>
              <a:gd name="connsiteX31-11781" fmla="*/ 1905 w 10000"/>
              <a:gd name="connsiteY31-11782" fmla="*/ 1434 h 10000"/>
              <a:gd name="connsiteX32-11783" fmla="*/ 818 w 10000"/>
              <a:gd name="connsiteY32-11784" fmla="*/ 1540 h 10000"/>
              <a:gd name="connsiteX33-11785" fmla="*/ 0 w 10000"/>
              <a:gd name="connsiteY33-11786" fmla="*/ 1540 h 10000"/>
              <a:gd name="connsiteX34-11787" fmla="*/ 0 w 10000"/>
              <a:gd name="connsiteY34-11788" fmla="*/ 1076 h 10000"/>
              <a:gd name="connsiteX35-11789" fmla="*/ 818 w 10000"/>
              <a:gd name="connsiteY35-11790" fmla="*/ 1076 h 10000"/>
              <a:gd name="connsiteX36-11791" fmla="*/ 1905 w 10000"/>
              <a:gd name="connsiteY36-11792" fmla="*/ 957 h 10000"/>
              <a:gd name="connsiteX37-11793" fmla="*/ 2959 w 10000"/>
              <a:gd name="connsiteY37-11794" fmla="*/ 957 h 10000"/>
              <a:gd name="connsiteX38-11795" fmla="*/ 4050 w 10000"/>
              <a:gd name="connsiteY38-11796" fmla="*/ 837 h 10000"/>
              <a:gd name="connsiteX39-11797" fmla="*/ 4863 w 10000"/>
              <a:gd name="connsiteY39-11798" fmla="*/ 598 h 10000"/>
              <a:gd name="connsiteX40-11799" fmla="*/ 5680 w 10000"/>
              <a:gd name="connsiteY40-11800" fmla="*/ 598 h 10000"/>
              <a:gd name="connsiteX41-11801" fmla="*/ 6225 w 10000"/>
              <a:gd name="connsiteY41-11802" fmla="*/ 479 h 10000"/>
              <a:gd name="connsiteX42-11803" fmla="*/ 6497 w 10000"/>
              <a:gd name="connsiteY42-11804" fmla="*/ 237 h 10000"/>
              <a:gd name="connsiteX43-11805" fmla="*/ 6767 w 10000"/>
              <a:gd name="connsiteY43-11806" fmla="*/ 237 h 10000"/>
              <a:gd name="connsiteX44-11807" fmla="*/ 7040 w 10000"/>
              <a:gd name="connsiteY44-11808" fmla="*/ 119 h 10000"/>
              <a:gd name="connsiteX45-11809" fmla="*/ 7314 w 10000"/>
              <a:gd name="connsiteY45-11810" fmla="*/ 119 h 10000"/>
              <a:gd name="connsiteX46-11811" fmla="*/ 7314 w 10000"/>
              <a:gd name="connsiteY46-11812" fmla="*/ 0 h 10000"/>
              <a:gd name="connsiteX47-11813" fmla="*/ 7585 w 10000"/>
              <a:gd name="connsiteY47-11814" fmla="*/ 119 h 10000"/>
              <a:gd name="connsiteX48-11815" fmla="*/ 7859 w 10000"/>
              <a:gd name="connsiteY48-11816" fmla="*/ 119 h 10000"/>
              <a:gd name="connsiteX49-11817" fmla="*/ 8403 w 10000"/>
              <a:gd name="connsiteY49-11818" fmla="*/ 237 h 10000"/>
              <a:gd name="connsiteX50-11819" fmla="*/ 8946 w 10000"/>
              <a:gd name="connsiteY50-11820" fmla="*/ 479 h 10000"/>
              <a:gd name="connsiteX51-11821" fmla="*/ 9184 w 10000"/>
              <a:gd name="connsiteY51-11822" fmla="*/ 598 h 10000"/>
              <a:gd name="connsiteX52-11823" fmla="*/ 9731 w 10000"/>
              <a:gd name="connsiteY52-11824" fmla="*/ 837 h 10000"/>
              <a:gd name="connsiteX53-11825" fmla="*/ 9731 w 10000"/>
              <a:gd name="connsiteY53-11826" fmla="*/ 957 h 10000"/>
              <a:gd name="connsiteX54-11827" fmla="*/ 10000 w 10000"/>
              <a:gd name="connsiteY54-11828" fmla="*/ 1076 h 10000"/>
              <a:gd name="connsiteX55-11829" fmla="*/ 9731 w 10000"/>
              <a:gd name="connsiteY55-11830" fmla="*/ 1197 h 10000"/>
              <a:gd name="connsiteX56-11831" fmla="*/ 9456 w 10000"/>
              <a:gd name="connsiteY56-11832" fmla="*/ 1315 h 10000"/>
              <a:gd name="connsiteX57-11833" fmla="*/ 9184 w 10000"/>
              <a:gd name="connsiteY57-11834" fmla="*/ 1315 h 10000"/>
              <a:gd name="connsiteX58-11835" fmla="*/ 8946 w 10000"/>
              <a:gd name="connsiteY58-11836" fmla="*/ 1434 h 10000"/>
              <a:gd name="connsiteX59-11837" fmla="*/ 8676 w 10000"/>
              <a:gd name="connsiteY59-11838" fmla="*/ 1778 h 10000"/>
              <a:gd name="connsiteX60-11839" fmla="*/ 8403 w 10000"/>
              <a:gd name="connsiteY60-11840" fmla="*/ 2018 h 10000"/>
              <a:gd name="connsiteX61-11841" fmla="*/ 8403 w 10000"/>
              <a:gd name="connsiteY61-11842" fmla="*/ 2376 h 10000"/>
              <a:gd name="connsiteX62-11843" fmla="*/ 8129 w 10000"/>
              <a:gd name="connsiteY62-11844" fmla="*/ 2736 h 10000"/>
              <a:gd name="connsiteX63-11845" fmla="*/ 7859 w 10000"/>
              <a:gd name="connsiteY63-11846" fmla="*/ 3094 h 10000"/>
              <a:gd name="connsiteX64-11847" fmla="*/ 7859 w 10000"/>
              <a:gd name="connsiteY64-11848" fmla="*/ 3691 h 10000"/>
              <a:gd name="connsiteX65-11849" fmla="*/ 7585 w 10000"/>
              <a:gd name="connsiteY65-11850" fmla="*/ 4170 h 10000"/>
              <a:gd name="connsiteX66-11851" fmla="*/ 7314 w 10000"/>
              <a:gd name="connsiteY66-11852" fmla="*/ 4634 h 10000"/>
              <a:gd name="connsiteX67-11853" fmla="*/ 7314 w 10000"/>
              <a:gd name="connsiteY67-11854" fmla="*/ 5110 h 10000"/>
              <a:gd name="connsiteX68-11855" fmla="*/ 7040 w 10000"/>
              <a:gd name="connsiteY68-11856" fmla="*/ 5470 h 10000"/>
              <a:gd name="connsiteX69-11857" fmla="*/ 7040 w 10000"/>
              <a:gd name="connsiteY69-11858" fmla="*/ 5829 h 10000"/>
              <a:gd name="connsiteX70-11859" fmla="*/ 7040 w 10000"/>
              <a:gd name="connsiteY70-11860" fmla="*/ 6188 h 10000"/>
              <a:gd name="connsiteX71-11861" fmla="*/ 7040 w 10000"/>
              <a:gd name="connsiteY71-11862" fmla="*/ 6426 h 10000"/>
              <a:gd name="connsiteX72-11863" fmla="*/ 7040 w 10000"/>
              <a:gd name="connsiteY72-11864" fmla="*/ 6666 h 10000"/>
              <a:gd name="connsiteX73-11865" fmla="*/ 7040 w 10000"/>
              <a:gd name="connsiteY73-11866" fmla="*/ 7487 h 10000"/>
              <a:gd name="connsiteX74-11867" fmla="*/ 7314 w 10000"/>
              <a:gd name="connsiteY74-11868" fmla="*/ 7966 h 10000"/>
              <a:gd name="connsiteX75-11869" fmla="*/ 7314 w 10000"/>
              <a:gd name="connsiteY75-11870" fmla="*/ 8326 h 10000"/>
              <a:gd name="connsiteX76-11871" fmla="*/ 7585 w 10000"/>
              <a:gd name="connsiteY76-11872" fmla="*/ 8802 h 10000"/>
              <a:gd name="connsiteX77-11873" fmla="*/ 8129 w 10000"/>
              <a:gd name="connsiteY77-11874" fmla="*/ 9041 h 10000"/>
              <a:gd name="connsiteX78-11875" fmla="*/ 8403 w 10000"/>
              <a:gd name="connsiteY78-11876" fmla="*/ 9402 h 10000"/>
              <a:gd name="connsiteX79-11877" fmla="*/ 8946 w 10000"/>
              <a:gd name="connsiteY79-11878" fmla="*/ 9639 h 10000"/>
              <a:gd name="connsiteX80-11879" fmla="*/ 9456 w 10000"/>
              <a:gd name="connsiteY80-11880" fmla="*/ 9758 h 10000"/>
              <a:gd name="connsiteX0-11881" fmla="*/ 7040 w 10000"/>
              <a:gd name="connsiteY0-11882" fmla="*/ 10000 h 10000"/>
              <a:gd name="connsiteX1-11883" fmla="*/ 6767 w 10000"/>
              <a:gd name="connsiteY1-11884" fmla="*/ 9639 h 10000"/>
              <a:gd name="connsiteX2-11885" fmla="*/ 6497 w 10000"/>
              <a:gd name="connsiteY2-11886" fmla="*/ 9281 h 10000"/>
              <a:gd name="connsiteX3-11887" fmla="*/ 6225 w 10000"/>
              <a:gd name="connsiteY3-11888" fmla="*/ 8922 h 10000"/>
              <a:gd name="connsiteX4-11889" fmla="*/ 5956 w 10000"/>
              <a:gd name="connsiteY4-11890" fmla="*/ 8444 h 10000"/>
              <a:gd name="connsiteX5-11891" fmla="*/ 5680 w 10000"/>
              <a:gd name="connsiteY5-11892" fmla="*/ 8086 h 10000"/>
              <a:gd name="connsiteX6-11893" fmla="*/ 5680 w 10000"/>
              <a:gd name="connsiteY6-11894" fmla="*/ 7609 h 10000"/>
              <a:gd name="connsiteX7-11895" fmla="*/ 5680 w 10000"/>
              <a:gd name="connsiteY7-11896" fmla="*/ 7024 h 10000"/>
              <a:gd name="connsiteX8-11897" fmla="*/ 5680 w 10000"/>
              <a:gd name="connsiteY8-11898" fmla="*/ 6426 h 10000"/>
              <a:gd name="connsiteX9-11899" fmla="*/ 5680 w 10000"/>
              <a:gd name="connsiteY9-11900" fmla="*/ 5949 h 10000"/>
              <a:gd name="connsiteX10-11901" fmla="*/ 5680 w 10000"/>
              <a:gd name="connsiteY10-11902" fmla="*/ 5233 h 10000"/>
              <a:gd name="connsiteX11-11903" fmla="*/ 5956 w 10000"/>
              <a:gd name="connsiteY11-11904" fmla="*/ 4634 h 10000"/>
              <a:gd name="connsiteX12-11905" fmla="*/ 6225 w 10000"/>
              <a:gd name="connsiteY12-11906" fmla="*/ 3931 h 10000"/>
              <a:gd name="connsiteX13-11907" fmla="*/ 6225 w 10000"/>
              <a:gd name="connsiteY13-11908" fmla="*/ 3333 h 10000"/>
              <a:gd name="connsiteX14-11909" fmla="*/ 6497 w 10000"/>
              <a:gd name="connsiteY14-11910" fmla="*/ 2736 h 10000"/>
              <a:gd name="connsiteX15-11911" fmla="*/ 6497 w 10000"/>
              <a:gd name="connsiteY15-11912" fmla="*/ 2258 h 10000"/>
              <a:gd name="connsiteX16-11913" fmla="*/ 6767 w 10000"/>
              <a:gd name="connsiteY16-11914" fmla="*/ 1778 h 10000"/>
              <a:gd name="connsiteX17-11915" fmla="*/ 6767 w 10000"/>
              <a:gd name="connsiteY17-11916" fmla="*/ 1434 h 10000"/>
              <a:gd name="connsiteX18-11917" fmla="*/ 6767 w 10000"/>
              <a:gd name="connsiteY18-11918" fmla="*/ 1315 h 10000"/>
              <a:gd name="connsiteX19-11919" fmla="*/ 6767 w 10000"/>
              <a:gd name="connsiteY19-11920" fmla="*/ 1197 h 10000"/>
              <a:gd name="connsiteX20-11921" fmla="*/ 6767 w 10000"/>
              <a:gd name="connsiteY20-11922" fmla="*/ 1076 h 10000"/>
              <a:gd name="connsiteX21-11923" fmla="*/ 6767 w 10000"/>
              <a:gd name="connsiteY21-11924" fmla="*/ 1076 h 10000"/>
              <a:gd name="connsiteX22-11925" fmla="*/ 6767 w 10000"/>
              <a:gd name="connsiteY22-11926" fmla="*/ 1076 h 10000"/>
              <a:gd name="connsiteX23-11927" fmla="*/ 6497 w 10000"/>
              <a:gd name="connsiteY23-11928" fmla="*/ 1076 h 10000"/>
              <a:gd name="connsiteX24-11929" fmla="*/ 6225 w 10000"/>
              <a:gd name="connsiteY24-11930" fmla="*/ 1076 h 10000"/>
              <a:gd name="connsiteX25-11931" fmla="*/ 5956 w 10000"/>
              <a:gd name="connsiteY25-11932" fmla="*/ 1076 h 10000"/>
              <a:gd name="connsiteX26-11933" fmla="*/ 5680 w 10000"/>
              <a:gd name="connsiteY26-11934" fmla="*/ 1076 h 10000"/>
              <a:gd name="connsiteX27-11935" fmla="*/ 5138 w 10000"/>
              <a:gd name="connsiteY27-11936" fmla="*/ 1197 h 10000"/>
              <a:gd name="connsiteX28-11937" fmla="*/ 4863 w 10000"/>
              <a:gd name="connsiteY28-11938" fmla="*/ 1197 h 10000"/>
              <a:gd name="connsiteX29-11939" fmla="*/ 4321 w 10000"/>
              <a:gd name="connsiteY29-11940" fmla="*/ 1315 h 10000"/>
              <a:gd name="connsiteX30-11941" fmla="*/ 2959 w 10000"/>
              <a:gd name="connsiteY30-11942" fmla="*/ 1434 h 10000"/>
              <a:gd name="connsiteX31-11943" fmla="*/ 1905 w 10000"/>
              <a:gd name="connsiteY31-11944" fmla="*/ 1434 h 10000"/>
              <a:gd name="connsiteX32-11945" fmla="*/ 818 w 10000"/>
              <a:gd name="connsiteY32-11946" fmla="*/ 1540 h 10000"/>
              <a:gd name="connsiteX33-11947" fmla="*/ 0 w 10000"/>
              <a:gd name="connsiteY33-11948" fmla="*/ 1540 h 10000"/>
              <a:gd name="connsiteX34-11949" fmla="*/ 0 w 10000"/>
              <a:gd name="connsiteY34-11950" fmla="*/ 1076 h 10000"/>
              <a:gd name="connsiteX35-11951" fmla="*/ 818 w 10000"/>
              <a:gd name="connsiteY35-11952" fmla="*/ 1076 h 10000"/>
              <a:gd name="connsiteX36-11953" fmla="*/ 1905 w 10000"/>
              <a:gd name="connsiteY36-11954" fmla="*/ 957 h 10000"/>
              <a:gd name="connsiteX37-11955" fmla="*/ 2959 w 10000"/>
              <a:gd name="connsiteY37-11956" fmla="*/ 957 h 10000"/>
              <a:gd name="connsiteX38-11957" fmla="*/ 4050 w 10000"/>
              <a:gd name="connsiteY38-11958" fmla="*/ 837 h 10000"/>
              <a:gd name="connsiteX39-11959" fmla="*/ 4863 w 10000"/>
              <a:gd name="connsiteY39-11960" fmla="*/ 598 h 10000"/>
              <a:gd name="connsiteX40-11961" fmla="*/ 5680 w 10000"/>
              <a:gd name="connsiteY40-11962" fmla="*/ 598 h 10000"/>
              <a:gd name="connsiteX41-11963" fmla="*/ 6225 w 10000"/>
              <a:gd name="connsiteY41-11964" fmla="*/ 479 h 10000"/>
              <a:gd name="connsiteX42-11965" fmla="*/ 6497 w 10000"/>
              <a:gd name="connsiteY42-11966" fmla="*/ 237 h 10000"/>
              <a:gd name="connsiteX43-11967" fmla="*/ 6767 w 10000"/>
              <a:gd name="connsiteY43-11968" fmla="*/ 237 h 10000"/>
              <a:gd name="connsiteX44-11969" fmla="*/ 7040 w 10000"/>
              <a:gd name="connsiteY44-11970" fmla="*/ 119 h 10000"/>
              <a:gd name="connsiteX45-11971" fmla="*/ 7314 w 10000"/>
              <a:gd name="connsiteY45-11972" fmla="*/ 119 h 10000"/>
              <a:gd name="connsiteX46-11973" fmla="*/ 7314 w 10000"/>
              <a:gd name="connsiteY46-11974" fmla="*/ 0 h 10000"/>
              <a:gd name="connsiteX47-11975" fmla="*/ 7585 w 10000"/>
              <a:gd name="connsiteY47-11976" fmla="*/ 119 h 10000"/>
              <a:gd name="connsiteX48-11977" fmla="*/ 7859 w 10000"/>
              <a:gd name="connsiteY48-11978" fmla="*/ 119 h 10000"/>
              <a:gd name="connsiteX49-11979" fmla="*/ 8403 w 10000"/>
              <a:gd name="connsiteY49-11980" fmla="*/ 237 h 10000"/>
              <a:gd name="connsiteX50-11981" fmla="*/ 8946 w 10000"/>
              <a:gd name="connsiteY50-11982" fmla="*/ 479 h 10000"/>
              <a:gd name="connsiteX51-11983" fmla="*/ 9184 w 10000"/>
              <a:gd name="connsiteY51-11984" fmla="*/ 598 h 10000"/>
              <a:gd name="connsiteX52-11985" fmla="*/ 9731 w 10000"/>
              <a:gd name="connsiteY52-11986" fmla="*/ 837 h 10000"/>
              <a:gd name="connsiteX53-11987" fmla="*/ 9731 w 10000"/>
              <a:gd name="connsiteY53-11988" fmla="*/ 957 h 10000"/>
              <a:gd name="connsiteX54-11989" fmla="*/ 10000 w 10000"/>
              <a:gd name="connsiteY54-11990" fmla="*/ 1076 h 10000"/>
              <a:gd name="connsiteX55-11991" fmla="*/ 9731 w 10000"/>
              <a:gd name="connsiteY55-11992" fmla="*/ 1197 h 10000"/>
              <a:gd name="connsiteX56-11993" fmla="*/ 9456 w 10000"/>
              <a:gd name="connsiteY56-11994" fmla="*/ 1315 h 10000"/>
              <a:gd name="connsiteX57-11995" fmla="*/ 9184 w 10000"/>
              <a:gd name="connsiteY57-11996" fmla="*/ 1315 h 10000"/>
              <a:gd name="connsiteX58-11997" fmla="*/ 8946 w 10000"/>
              <a:gd name="connsiteY58-11998" fmla="*/ 1434 h 10000"/>
              <a:gd name="connsiteX59-11999" fmla="*/ 8676 w 10000"/>
              <a:gd name="connsiteY59-12000" fmla="*/ 1778 h 10000"/>
              <a:gd name="connsiteX60-12001" fmla="*/ 8403 w 10000"/>
              <a:gd name="connsiteY60-12002" fmla="*/ 2018 h 10000"/>
              <a:gd name="connsiteX61-12003" fmla="*/ 8403 w 10000"/>
              <a:gd name="connsiteY61-12004" fmla="*/ 2376 h 10000"/>
              <a:gd name="connsiteX62-12005" fmla="*/ 8129 w 10000"/>
              <a:gd name="connsiteY62-12006" fmla="*/ 2736 h 10000"/>
              <a:gd name="connsiteX63-12007" fmla="*/ 7859 w 10000"/>
              <a:gd name="connsiteY63-12008" fmla="*/ 3094 h 10000"/>
              <a:gd name="connsiteX64-12009" fmla="*/ 7859 w 10000"/>
              <a:gd name="connsiteY64-12010" fmla="*/ 3691 h 10000"/>
              <a:gd name="connsiteX65-12011" fmla="*/ 7585 w 10000"/>
              <a:gd name="connsiteY65-12012" fmla="*/ 4170 h 10000"/>
              <a:gd name="connsiteX66-12013" fmla="*/ 7314 w 10000"/>
              <a:gd name="connsiteY66-12014" fmla="*/ 4634 h 10000"/>
              <a:gd name="connsiteX67-12015" fmla="*/ 7314 w 10000"/>
              <a:gd name="connsiteY67-12016" fmla="*/ 5110 h 10000"/>
              <a:gd name="connsiteX68-12017" fmla="*/ 7040 w 10000"/>
              <a:gd name="connsiteY68-12018" fmla="*/ 5470 h 10000"/>
              <a:gd name="connsiteX69-12019" fmla="*/ 7040 w 10000"/>
              <a:gd name="connsiteY69-12020" fmla="*/ 5829 h 10000"/>
              <a:gd name="connsiteX70-12021" fmla="*/ 7040 w 10000"/>
              <a:gd name="connsiteY70-12022" fmla="*/ 6188 h 10000"/>
              <a:gd name="connsiteX71-12023" fmla="*/ 7040 w 10000"/>
              <a:gd name="connsiteY71-12024" fmla="*/ 6426 h 10000"/>
              <a:gd name="connsiteX72-12025" fmla="*/ 7040 w 10000"/>
              <a:gd name="connsiteY72-12026" fmla="*/ 6666 h 10000"/>
              <a:gd name="connsiteX73-12027" fmla="*/ 7040 w 10000"/>
              <a:gd name="connsiteY73-12028" fmla="*/ 7487 h 10000"/>
              <a:gd name="connsiteX74-12029" fmla="*/ 7314 w 10000"/>
              <a:gd name="connsiteY74-12030" fmla="*/ 7966 h 10000"/>
              <a:gd name="connsiteX75-12031" fmla="*/ 7314 w 10000"/>
              <a:gd name="connsiteY75-12032" fmla="*/ 8326 h 10000"/>
              <a:gd name="connsiteX76-12033" fmla="*/ 7585 w 10000"/>
              <a:gd name="connsiteY76-12034" fmla="*/ 8802 h 10000"/>
              <a:gd name="connsiteX77-12035" fmla="*/ 8129 w 10000"/>
              <a:gd name="connsiteY77-12036" fmla="*/ 9041 h 10000"/>
              <a:gd name="connsiteX78-12037" fmla="*/ 8403 w 10000"/>
              <a:gd name="connsiteY78-12038" fmla="*/ 9402 h 10000"/>
              <a:gd name="connsiteX79-12039" fmla="*/ 8946 w 10000"/>
              <a:gd name="connsiteY79-12040" fmla="*/ 9639 h 10000"/>
              <a:gd name="connsiteX0-12041" fmla="*/ 7040 w 10000"/>
              <a:gd name="connsiteY0-12042" fmla="*/ 10000 h 10000"/>
              <a:gd name="connsiteX1-12043" fmla="*/ 6767 w 10000"/>
              <a:gd name="connsiteY1-12044" fmla="*/ 9639 h 10000"/>
              <a:gd name="connsiteX2-12045" fmla="*/ 6497 w 10000"/>
              <a:gd name="connsiteY2-12046" fmla="*/ 9281 h 10000"/>
              <a:gd name="connsiteX3-12047" fmla="*/ 6225 w 10000"/>
              <a:gd name="connsiteY3-12048" fmla="*/ 8922 h 10000"/>
              <a:gd name="connsiteX4-12049" fmla="*/ 5956 w 10000"/>
              <a:gd name="connsiteY4-12050" fmla="*/ 8444 h 10000"/>
              <a:gd name="connsiteX5-12051" fmla="*/ 5680 w 10000"/>
              <a:gd name="connsiteY5-12052" fmla="*/ 8086 h 10000"/>
              <a:gd name="connsiteX6-12053" fmla="*/ 5680 w 10000"/>
              <a:gd name="connsiteY6-12054" fmla="*/ 7609 h 10000"/>
              <a:gd name="connsiteX7-12055" fmla="*/ 5680 w 10000"/>
              <a:gd name="connsiteY7-12056" fmla="*/ 7024 h 10000"/>
              <a:gd name="connsiteX8-12057" fmla="*/ 5680 w 10000"/>
              <a:gd name="connsiteY8-12058" fmla="*/ 6426 h 10000"/>
              <a:gd name="connsiteX9-12059" fmla="*/ 5680 w 10000"/>
              <a:gd name="connsiteY9-12060" fmla="*/ 5949 h 10000"/>
              <a:gd name="connsiteX10-12061" fmla="*/ 5680 w 10000"/>
              <a:gd name="connsiteY10-12062" fmla="*/ 5233 h 10000"/>
              <a:gd name="connsiteX11-12063" fmla="*/ 5956 w 10000"/>
              <a:gd name="connsiteY11-12064" fmla="*/ 4634 h 10000"/>
              <a:gd name="connsiteX12-12065" fmla="*/ 6225 w 10000"/>
              <a:gd name="connsiteY12-12066" fmla="*/ 3931 h 10000"/>
              <a:gd name="connsiteX13-12067" fmla="*/ 6225 w 10000"/>
              <a:gd name="connsiteY13-12068" fmla="*/ 3333 h 10000"/>
              <a:gd name="connsiteX14-12069" fmla="*/ 6497 w 10000"/>
              <a:gd name="connsiteY14-12070" fmla="*/ 2736 h 10000"/>
              <a:gd name="connsiteX15-12071" fmla="*/ 6497 w 10000"/>
              <a:gd name="connsiteY15-12072" fmla="*/ 2258 h 10000"/>
              <a:gd name="connsiteX16-12073" fmla="*/ 6767 w 10000"/>
              <a:gd name="connsiteY16-12074" fmla="*/ 1778 h 10000"/>
              <a:gd name="connsiteX17-12075" fmla="*/ 6767 w 10000"/>
              <a:gd name="connsiteY17-12076" fmla="*/ 1434 h 10000"/>
              <a:gd name="connsiteX18-12077" fmla="*/ 6767 w 10000"/>
              <a:gd name="connsiteY18-12078" fmla="*/ 1315 h 10000"/>
              <a:gd name="connsiteX19-12079" fmla="*/ 6767 w 10000"/>
              <a:gd name="connsiteY19-12080" fmla="*/ 1197 h 10000"/>
              <a:gd name="connsiteX20-12081" fmla="*/ 6767 w 10000"/>
              <a:gd name="connsiteY20-12082" fmla="*/ 1076 h 10000"/>
              <a:gd name="connsiteX21-12083" fmla="*/ 6767 w 10000"/>
              <a:gd name="connsiteY21-12084" fmla="*/ 1076 h 10000"/>
              <a:gd name="connsiteX22-12085" fmla="*/ 6767 w 10000"/>
              <a:gd name="connsiteY22-12086" fmla="*/ 1076 h 10000"/>
              <a:gd name="connsiteX23-12087" fmla="*/ 6497 w 10000"/>
              <a:gd name="connsiteY23-12088" fmla="*/ 1076 h 10000"/>
              <a:gd name="connsiteX24-12089" fmla="*/ 6225 w 10000"/>
              <a:gd name="connsiteY24-12090" fmla="*/ 1076 h 10000"/>
              <a:gd name="connsiteX25-12091" fmla="*/ 5956 w 10000"/>
              <a:gd name="connsiteY25-12092" fmla="*/ 1076 h 10000"/>
              <a:gd name="connsiteX26-12093" fmla="*/ 5680 w 10000"/>
              <a:gd name="connsiteY26-12094" fmla="*/ 1076 h 10000"/>
              <a:gd name="connsiteX27-12095" fmla="*/ 5138 w 10000"/>
              <a:gd name="connsiteY27-12096" fmla="*/ 1197 h 10000"/>
              <a:gd name="connsiteX28-12097" fmla="*/ 4863 w 10000"/>
              <a:gd name="connsiteY28-12098" fmla="*/ 1197 h 10000"/>
              <a:gd name="connsiteX29-12099" fmla="*/ 4321 w 10000"/>
              <a:gd name="connsiteY29-12100" fmla="*/ 1315 h 10000"/>
              <a:gd name="connsiteX30-12101" fmla="*/ 2959 w 10000"/>
              <a:gd name="connsiteY30-12102" fmla="*/ 1434 h 10000"/>
              <a:gd name="connsiteX31-12103" fmla="*/ 1905 w 10000"/>
              <a:gd name="connsiteY31-12104" fmla="*/ 1434 h 10000"/>
              <a:gd name="connsiteX32-12105" fmla="*/ 818 w 10000"/>
              <a:gd name="connsiteY32-12106" fmla="*/ 1540 h 10000"/>
              <a:gd name="connsiteX33-12107" fmla="*/ 0 w 10000"/>
              <a:gd name="connsiteY33-12108" fmla="*/ 1540 h 10000"/>
              <a:gd name="connsiteX34-12109" fmla="*/ 0 w 10000"/>
              <a:gd name="connsiteY34-12110" fmla="*/ 1076 h 10000"/>
              <a:gd name="connsiteX35-12111" fmla="*/ 818 w 10000"/>
              <a:gd name="connsiteY35-12112" fmla="*/ 1076 h 10000"/>
              <a:gd name="connsiteX36-12113" fmla="*/ 1905 w 10000"/>
              <a:gd name="connsiteY36-12114" fmla="*/ 957 h 10000"/>
              <a:gd name="connsiteX37-12115" fmla="*/ 2959 w 10000"/>
              <a:gd name="connsiteY37-12116" fmla="*/ 957 h 10000"/>
              <a:gd name="connsiteX38-12117" fmla="*/ 4050 w 10000"/>
              <a:gd name="connsiteY38-12118" fmla="*/ 837 h 10000"/>
              <a:gd name="connsiteX39-12119" fmla="*/ 4863 w 10000"/>
              <a:gd name="connsiteY39-12120" fmla="*/ 598 h 10000"/>
              <a:gd name="connsiteX40-12121" fmla="*/ 5680 w 10000"/>
              <a:gd name="connsiteY40-12122" fmla="*/ 598 h 10000"/>
              <a:gd name="connsiteX41-12123" fmla="*/ 6225 w 10000"/>
              <a:gd name="connsiteY41-12124" fmla="*/ 479 h 10000"/>
              <a:gd name="connsiteX42-12125" fmla="*/ 6497 w 10000"/>
              <a:gd name="connsiteY42-12126" fmla="*/ 237 h 10000"/>
              <a:gd name="connsiteX43-12127" fmla="*/ 6767 w 10000"/>
              <a:gd name="connsiteY43-12128" fmla="*/ 237 h 10000"/>
              <a:gd name="connsiteX44-12129" fmla="*/ 7040 w 10000"/>
              <a:gd name="connsiteY44-12130" fmla="*/ 119 h 10000"/>
              <a:gd name="connsiteX45-12131" fmla="*/ 7314 w 10000"/>
              <a:gd name="connsiteY45-12132" fmla="*/ 119 h 10000"/>
              <a:gd name="connsiteX46-12133" fmla="*/ 7314 w 10000"/>
              <a:gd name="connsiteY46-12134" fmla="*/ 0 h 10000"/>
              <a:gd name="connsiteX47-12135" fmla="*/ 7585 w 10000"/>
              <a:gd name="connsiteY47-12136" fmla="*/ 119 h 10000"/>
              <a:gd name="connsiteX48-12137" fmla="*/ 7859 w 10000"/>
              <a:gd name="connsiteY48-12138" fmla="*/ 119 h 10000"/>
              <a:gd name="connsiteX49-12139" fmla="*/ 8403 w 10000"/>
              <a:gd name="connsiteY49-12140" fmla="*/ 237 h 10000"/>
              <a:gd name="connsiteX50-12141" fmla="*/ 8946 w 10000"/>
              <a:gd name="connsiteY50-12142" fmla="*/ 479 h 10000"/>
              <a:gd name="connsiteX51-12143" fmla="*/ 9184 w 10000"/>
              <a:gd name="connsiteY51-12144" fmla="*/ 598 h 10000"/>
              <a:gd name="connsiteX52-12145" fmla="*/ 9731 w 10000"/>
              <a:gd name="connsiteY52-12146" fmla="*/ 837 h 10000"/>
              <a:gd name="connsiteX53-12147" fmla="*/ 9731 w 10000"/>
              <a:gd name="connsiteY53-12148" fmla="*/ 957 h 10000"/>
              <a:gd name="connsiteX54-12149" fmla="*/ 10000 w 10000"/>
              <a:gd name="connsiteY54-12150" fmla="*/ 1076 h 10000"/>
              <a:gd name="connsiteX55-12151" fmla="*/ 9731 w 10000"/>
              <a:gd name="connsiteY55-12152" fmla="*/ 1197 h 10000"/>
              <a:gd name="connsiteX56-12153" fmla="*/ 9456 w 10000"/>
              <a:gd name="connsiteY56-12154" fmla="*/ 1315 h 10000"/>
              <a:gd name="connsiteX57-12155" fmla="*/ 9184 w 10000"/>
              <a:gd name="connsiteY57-12156" fmla="*/ 1315 h 10000"/>
              <a:gd name="connsiteX58-12157" fmla="*/ 8946 w 10000"/>
              <a:gd name="connsiteY58-12158" fmla="*/ 1434 h 10000"/>
              <a:gd name="connsiteX59-12159" fmla="*/ 8676 w 10000"/>
              <a:gd name="connsiteY59-12160" fmla="*/ 1778 h 10000"/>
              <a:gd name="connsiteX60-12161" fmla="*/ 8403 w 10000"/>
              <a:gd name="connsiteY60-12162" fmla="*/ 2018 h 10000"/>
              <a:gd name="connsiteX61-12163" fmla="*/ 8403 w 10000"/>
              <a:gd name="connsiteY61-12164" fmla="*/ 2376 h 10000"/>
              <a:gd name="connsiteX62-12165" fmla="*/ 8129 w 10000"/>
              <a:gd name="connsiteY62-12166" fmla="*/ 2736 h 10000"/>
              <a:gd name="connsiteX63-12167" fmla="*/ 7859 w 10000"/>
              <a:gd name="connsiteY63-12168" fmla="*/ 3094 h 10000"/>
              <a:gd name="connsiteX64-12169" fmla="*/ 7859 w 10000"/>
              <a:gd name="connsiteY64-12170" fmla="*/ 3691 h 10000"/>
              <a:gd name="connsiteX65-12171" fmla="*/ 7585 w 10000"/>
              <a:gd name="connsiteY65-12172" fmla="*/ 4170 h 10000"/>
              <a:gd name="connsiteX66-12173" fmla="*/ 7314 w 10000"/>
              <a:gd name="connsiteY66-12174" fmla="*/ 4634 h 10000"/>
              <a:gd name="connsiteX67-12175" fmla="*/ 7314 w 10000"/>
              <a:gd name="connsiteY67-12176" fmla="*/ 5110 h 10000"/>
              <a:gd name="connsiteX68-12177" fmla="*/ 7040 w 10000"/>
              <a:gd name="connsiteY68-12178" fmla="*/ 5470 h 10000"/>
              <a:gd name="connsiteX69-12179" fmla="*/ 7040 w 10000"/>
              <a:gd name="connsiteY69-12180" fmla="*/ 5829 h 10000"/>
              <a:gd name="connsiteX70-12181" fmla="*/ 7040 w 10000"/>
              <a:gd name="connsiteY70-12182" fmla="*/ 6188 h 10000"/>
              <a:gd name="connsiteX71-12183" fmla="*/ 7040 w 10000"/>
              <a:gd name="connsiteY71-12184" fmla="*/ 6426 h 10000"/>
              <a:gd name="connsiteX72-12185" fmla="*/ 7040 w 10000"/>
              <a:gd name="connsiteY72-12186" fmla="*/ 6666 h 10000"/>
              <a:gd name="connsiteX73-12187" fmla="*/ 7040 w 10000"/>
              <a:gd name="connsiteY73-12188" fmla="*/ 7487 h 10000"/>
              <a:gd name="connsiteX74-12189" fmla="*/ 7314 w 10000"/>
              <a:gd name="connsiteY74-12190" fmla="*/ 7966 h 10000"/>
              <a:gd name="connsiteX75-12191" fmla="*/ 7314 w 10000"/>
              <a:gd name="connsiteY75-12192" fmla="*/ 8326 h 10000"/>
              <a:gd name="connsiteX76-12193" fmla="*/ 7585 w 10000"/>
              <a:gd name="connsiteY76-12194" fmla="*/ 8802 h 10000"/>
              <a:gd name="connsiteX77-12195" fmla="*/ 8129 w 10000"/>
              <a:gd name="connsiteY77-12196" fmla="*/ 9041 h 10000"/>
              <a:gd name="connsiteX78-12197" fmla="*/ 8403 w 10000"/>
              <a:gd name="connsiteY78-12198" fmla="*/ 9402 h 10000"/>
              <a:gd name="connsiteX0-12199" fmla="*/ 7040 w 10000"/>
              <a:gd name="connsiteY0-12200" fmla="*/ 10000 h 10000"/>
              <a:gd name="connsiteX1-12201" fmla="*/ 6767 w 10000"/>
              <a:gd name="connsiteY1-12202" fmla="*/ 9639 h 10000"/>
              <a:gd name="connsiteX2-12203" fmla="*/ 6497 w 10000"/>
              <a:gd name="connsiteY2-12204" fmla="*/ 9281 h 10000"/>
              <a:gd name="connsiteX3-12205" fmla="*/ 6225 w 10000"/>
              <a:gd name="connsiteY3-12206" fmla="*/ 8922 h 10000"/>
              <a:gd name="connsiteX4-12207" fmla="*/ 5956 w 10000"/>
              <a:gd name="connsiteY4-12208" fmla="*/ 8444 h 10000"/>
              <a:gd name="connsiteX5-12209" fmla="*/ 5680 w 10000"/>
              <a:gd name="connsiteY5-12210" fmla="*/ 8086 h 10000"/>
              <a:gd name="connsiteX6-12211" fmla="*/ 5680 w 10000"/>
              <a:gd name="connsiteY6-12212" fmla="*/ 7609 h 10000"/>
              <a:gd name="connsiteX7-12213" fmla="*/ 5680 w 10000"/>
              <a:gd name="connsiteY7-12214" fmla="*/ 7024 h 10000"/>
              <a:gd name="connsiteX8-12215" fmla="*/ 5680 w 10000"/>
              <a:gd name="connsiteY8-12216" fmla="*/ 6426 h 10000"/>
              <a:gd name="connsiteX9-12217" fmla="*/ 5680 w 10000"/>
              <a:gd name="connsiteY9-12218" fmla="*/ 5949 h 10000"/>
              <a:gd name="connsiteX10-12219" fmla="*/ 5680 w 10000"/>
              <a:gd name="connsiteY10-12220" fmla="*/ 5233 h 10000"/>
              <a:gd name="connsiteX11-12221" fmla="*/ 5956 w 10000"/>
              <a:gd name="connsiteY11-12222" fmla="*/ 4634 h 10000"/>
              <a:gd name="connsiteX12-12223" fmla="*/ 6225 w 10000"/>
              <a:gd name="connsiteY12-12224" fmla="*/ 3931 h 10000"/>
              <a:gd name="connsiteX13-12225" fmla="*/ 6225 w 10000"/>
              <a:gd name="connsiteY13-12226" fmla="*/ 3333 h 10000"/>
              <a:gd name="connsiteX14-12227" fmla="*/ 6497 w 10000"/>
              <a:gd name="connsiteY14-12228" fmla="*/ 2736 h 10000"/>
              <a:gd name="connsiteX15-12229" fmla="*/ 6497 w 10000"/>
              <a:gd name="connsiteY15-12230" fmla="*/ 2258 h 10000"/>
              <a:gd name="connsiteX16-12231" fmla="*/ 6767 w 10000"/>
              <a:gd name="connsiteY16-12232" fmla="*/ 1778 h 10000"/>
              <a:gd name="connsiteX17-12233" fmla="*/ 6767 w 10000"/>
              <a:gd name="connsiteY17-12234" fmla="*/ 1434 h 10000"/>
              <a:gd name="connsiteX18-12235" fmla="*/ 6767 w 10000"/>
              <a:gd name="connsiteY18-12236" fmla="*/ 1315 h 10000"/>
              <a:gd name="connsiteX19-12237" fmla="*/ 6767 w 10000"/>
              <a:gd name="connsiteY19-12238" fmla="*/ 1197 h 10000"/>
              <a:gd name="connsiteX20-12239" fmla="*/ 6767 w 10000"/>
              <a:gd name="connsiteY20-12240" fmla="*/ 1076 h 10000"/>
              <a:gd name="connsiteX21-12241" fmla="*/ 6767 w 10000"/>
              <a:gd name="connsiteY21-12242" fmla="*/ 1076 h 10000"/>
              <a:gd name="connsiteX22-12243" fmla="*/ 6767 w 10000"/>
              <a:gd name="connsiteY22-12244" fmla="*/ 1076 h 10000"/>
              <a:gd name="connsiteX23-12245" fmla="*/ 6497 w 10000"/>
              <a:gd name="connsiteY23-12246" fmla="*/ 1076 h 10000"/>
              <a:gd name="connsiteX24-12247" fmla="*/ 6225 w 10000"/>
              <a:gd name="connsiteY24-12248" fmla="*/ 1076 h 10000"/>
              <a:gd name="connsiteX25-12249" fmla="*/ 5956 w 10000"/>
              <a:gd name="connsiteY25-12250" fmla="*/ 1076 h 10000"/>
              <a:gd name="connsiteX26-12251" fmla="*/ 5680 w 10000"/>
              <a:gd name="connsiteY26-12252" fmla="*/ 1076 h 10000"/>
              <a:gd name="connsiteX27-12253" fmla="*/ 5138 w 10000"/>
              <a:gd name="connsiteY27-12254" fmla="*/ 1197 h 10000"/>
              <a:gd name="connsiteX28-12255" fmla="*/ 4863 w 10000"/>
              <a:gd name="connsiteY28-12256" fmla="*/ 1197 h 10000"/>
              <a:gd name="connsiteX29-12257" fmla="*/ 4321 w 10000"/>
              <a:gd name="connsiteY29-12258" fmla="*/ 1315 h 10000"/>
              <a:gd name="connsiteX30-12259" fmla="*/ 2959 w 10000"/>
              <a:gd name="connsiteY30-12260" fmla="*/ 1434 h 10000"/>
              <a:gd name="connsiteX31-12261" fmla="*/ 1905 w 10000"/>
              <a:gd name="connsiteY31-12262" fmla="*/ 1434 h 10000"/>
              <a:gd name="connsiteX32-12263" fmla="*/ 818 w 10000"/>
              <a:gd name="connsiteY32-12264" fmla="*/ 1540 h 10000"/>
              <a:gd name="connsiteX33-12265" fmla="*/ 0 w 10000"/>
              <a:gd name="connsiteY33-12266" fmla="*/ 1540 h 10000"/>
              <a:gd name="connsiteX34-12267" fmla="*/ 0 w 10000"/>
              <a:gd name="connsiteY34-12268" fmla="*/ 1076 h 10000"/>
              <a:gd name="connsiteX35-12269" fmla="*/ 818 w 10000"/>
              <a:gd name="connsiteY35-12270" fmla="*/ 1076 h 10000"/>
              <a:gd name="connsiteX36-12271" fmla="*/ 1905 w 10000"/>
              <a:gd name="connsiteY36-12272" fmla="*/ 957 h 10000"/>
              <a:gd name="connsiteX37-12273" fmla="*/ 2959 w 10000"/>
              <a:gd name="connsiteY37-12274" fmla="*/ 957 h 10000"/>
              <a:gd name="connsiteX38-12275" fmla="*/ 4050 w 10000"/>
              <a:gd name="connsiteY38-12276" fmla="*/ 837 h 10000"/>
              <a:gd name="connsiteX39-12277" fmla="*/ 4863 w 10000"/>
              <a:gd name="connsiteY39-12278" fmla="*/ 598 h 10000"/>
              <a:gd name="connsiteX40-12279" fmla="*/ 5680 w 10000"/>
              <a:gd name="connsiteY40-12280" fmla="*/ 598 h 10000"/>
              <a:gd name="connsiteX41-12281" fmla="*/ 6225 w 10000"/>
              <a:gd name="connsiteY41-12282" fmla="*/ 479 h 10000"/>
              <a:gd name="connsiteX42-12283" fmla="*/ 6497 w 10000"/>
              <a:gd name="connsiteY42-12284" fmla="*/ 237 h 10000"/>
              <a:gd name="connsiteX43-12285" fmla="*/ 6767 w 10000"/>
              <a:gd name="connsiteY43-12286" fmla="*/ 237 h 10000"/>
              <a:gd name="connsiteX44-12287" fmla="*/ 7040 w 10000"/>
              <a:gd name="connsiteY44-12288" fmla="*/ 119 h 10000"/>
              <a:gd name="connsiteX45-12289" fmla="*/ 7314 w 10000"/>
              <a:gd name="connsiteY45-12290" fmla="*/ 119 h 10000"/>
              <a:gd name="connsiteX46-12291" fmla="*/ 7314 w 10000"/>
              <a:gd name="connsiteY46-12292" fmla="*/ 0 h 10000"/>
              <a:gd name="connsiteX47-12293" fmla="*/ 7585 w 10000"/>
              <a:gd name="connsiteY47-12294" fmla="*/ 119 h 10000"/>
              <a:gd name="connsiteX48-12295" fmla="*/ 7859 w 10000"/>
              <a:gd name="connsiteY48-12296" fmla="*/ 119 h 10000"/>
              <a:gd name="connsiteX49-12297" fmla="*/ 8403 w 10000"/>
              <a:gd name="connsiteY49-12298" fmla="*/ 237 h 10000"/>
              <a:gd name="connsiteX50-12299" fmla="*/ 8946 w 10000"/>
              <a:gd name="connsiteY50-12300" fmla="*/ 479 h 10000"/>
              <a:gd name="connsiteX51-12301" fmla="*/ 9184 w 10000"/>
              <a:gd name="connsiteY51-12302" fmla="*/ 598 h 10000"/>
              <a:gd name="connsiteX52-12303" fmla="*/ 9731 w 10000"/>
              <a:gd name="connsiteY52-12304" fmla="*/ 837 h 10000"/>
              <a:gd name="connsiteX53-12305" fmla="*/ 9731 w 10000"/>
              <a:gd name="connsiteY53-12306" fmla="*/ 957 h 10000"/>
              <a:gd name="connsiteX54-12307" fmla="*/ 10000 w 10000"/>
              <a:gd name="connsiteY54-12308" fmla="*/ 1076 h 10000"/>
              <a:gd name="connsiteX55-12309" fmla="*/ 9731 w 10000"/>
              <a:gd name="connsiteY55-12310" fmla="*/ 1197 h 10000"/>
              <a:gd name="connsiteX56-12311" fmla="*/ 9456 w 10000"/>
              <a:gd name="connsiteY56-12312" fmla="*/ 1315 h 10000"/>
              <a:gd name="connsiteX57-12313" fmla="*/ 9184 w 10000"/>
              <a:gd name="connsiteY57-12314" fmla="*/ 1315 h 10000"/>
              <a:gd name="connsiteX58-12315" fmla="*/ 8946 w 10000"/>
              <a:gd name="connsiteY58-12316" fmla="*/ 1434 h 10000"/>
              <a:gd name="connsiteX59-12317" fmla="*/ 8676 w 10000"/>
              <a:gd name="connsiteY59-12318" fmla="*/ 1778 h 10000"/>
              <a:gd name="connsiteX60-12319" fmla="*/ 8403 w 10000"/>
              <a:gd name="connsiteY60-12320" fmla="*/ 2018 h 10000"/>
              <a:gd name="connsiteX61-12321" fmla="*/ 8403 w 10000"/>
              <a:gd name="connsiteY61-12322" fmla="*/ 2376 h 10000"/>
              <a:gd name="connsiteX62-12323" fmla="*/ 8129 w 10000"/>
              <a:gd name="connsiteY62-12324" fmla="*/ 2736 h 10000"/>
              <a:gd name="connsiteX63-12325" fmla="*/ 7859 w 10000"/>
              <a:gd name="connsiteY63-12326" fmla="*/ 3094 h 10000"/>
              <a:gd name="connsiteX64-12327" fmla="*/ 7859 w 10000"/>
              <a:gd name="connsiteY64-12328" fmla="*/ 3691 h 10000"/>
              <a:gd name="connsiteX65-12329" fmla="*/ 7585 w 10000"/>
              <a:gd name="connsiteY65-12330" fmla="*/ 4170 h 10000"/>
              <a:gd name="connsiteX66-12331" fmla="*/ 7314 w 10000"/>
              <a:gd name="connsiteY66-12332" fmla="*/ 4634 h 10000"/>
              <a:gd name="connsiteX67-12333" fmla="*/ 7314 w 10000"/>
              <a:gd name="connsiteY67-12334" fmla="*/ 5110 h 10000"/>
              <a:gd name="connsiteX68-12335" fmla="*/ 7040 w 10000"/>
              <a:gd name="connsiteY68-12336" fmla="*/ 5470 h 10000"/>
              <a:gd name="connsiteX69-12337" fmla="*/ 7040 w 10000"/>
              <a:gd name="connsiteY69-12338" fmla="*/ 5829 h 10000"/>
              <a:gd name="connsiteX70-12339" fmla="*/ 7040 w 10000"/>
              <a:gd name="connsiteY70-12340" fmla="*/ 6188 h 10000"/>
              <a:gd name="connsiteX71-12341" fmla="*/ 7040 w 10000"/>
              <a:gd name="connsiteY71-12342" fmla="*/ 6426 h 10000"/>
              <a:gd name="connsiteX72-12343" fmla="*/ 7040 w 10000"/>
              <a:gd name="connsiteY72-12344" fmla="*/ 6666 h 10000"/>
              <a:gd name="connsiteX73-12345" fmla="*/ 7040 w 10000"/>
              <a:gd name="connsiteY73-12346" fmla="*/ 7487 h 10000"/>
              <a:gd name="connsiteX74-12347" fmla="*/ 7314 w 10000"/>
              <a:gd name="connsiteY74-12348" fmla="*/ 7966 h 10000"/>
              <a:gd name="connsiteX75-12349" fmla="*/ 7314 w 10000"/>
              <a:gd name="connsiteY75-12350" fmla="*/ 8326 h 10000"/>
              <a:gd name="connsiteX76-12351" fmla="*/ 7585 w 10000"/>
              <a:gd name="connsiteY76-12352" fmla="*/ 8802 h 10000"/>
              <a:gd name="connsiteX77-12353" fmla="*/ 8129 w 10000"/>
              <a:gd name="connsiteY77-12354" fmla="*/ 9041 h 10000"/>
              <a:gd name="connsiteX0-12355" fmla="*/ 7040 w 10000"/>
              <a:gd name="connsiteY0-12356" fmla="*/ 10000 h 10000"/>
              <a:gd name="connsiteX1-12357" fmla="*/ 6497 w 10000"/>
              <a:gd name="connsiteY1-12358" fmla="*/ 9281 h 10000"/>
              <a:gd name="connsiteX2-12359" fmla="*/ 6225 w 10000"/>
              <a:gd name="connsiteY2-12360" fmla="*/ 8922 h 10000"/>
              <a:gd name="connsiteX3-12361" fmla="*/ 5956 w 10000"/>
              <a:gd name="connsiteY3-12362" fmla="*/ 8444 h 10000"/>
              <a:gd name="connsiteX4-12363" fmla="*/ 5680 w 10000"/>
              <a:gd name="connsiteY4-12364" fmla="*/ 8086 h 10000"/>
              <a:gd name="connsiteX5-12365" fmla="*/ 5680 w 10000"/>
              <a:gd name="connsiteY5-12366" fmla="*/ 7609 h 10000"/>
              <a:gd name="connsiteX6-12367" fmla="*/ 5680 w 10000"/>
              <a:gd name="connsiteY6-12368" fmla="*/ 7024 h 10000"/>
              <a:gd name="connsiteX7-12369" fmla="*/ 5680 w 10000"/>
              <a:gd name="connsiteY7-12370" fmla="*/ 6426 h 10000"/>
              <a:gd name="connsiteX8-12371" fmla="*/ 5680 w 10000"/>
              <a:gd name="connsiteY8-12372" fmla="*/ 5949 h 10000"/>
              <a:gd name="connsiteX9-12373" fmla="*/ 5680 w 10000"/>
              <a:gd name="connsiteY9-12374" fmla="*/ 5233 h 10000"/>
              <a:gd name="connsiteX10-12375" fmla="*/ 5956 w 10000"/>
              <a:gd name="connsiteY10-12376" fmla="*/ 4634 h 10000"/>
              <a:gd name="connsiteX11-12377" fmla="*/ 6225 w 10000"/>
              <a:gd name="connsiteY11-12378" fmla="*/ 3931 h 10000"/>
              <a:gd name="connsiteX12-12379" fmla="*/ 6225 w 10000"/>
              <a:gd name="connsiteY12-12380" fmla="*/ 3333 h 10000"/>
              <a:gd name="connsiteX13-12381" fmla="*/ 6497 w 10000"/>
              <a:gd name="connsiteY13-12382" fmla="*/ 2736 h 10000"/>
              <a:gd name="connsiteX14-12383" fmla="*/ 6497 w 10000"/>
              <a:gd name="connsiteY14-12384" fmla="*/ 2258 h 10000"/>
              <a:gd name="connsiteX15-12385" fmla="*/ 6767 w 10000"/>
              <a:gd name="connsiteY15-12386" fmla="*/ 1778 h 10000"/>
              <a:gd name="connsiteX16-12387" fmla="*/ 6767 w 10000"/>
              <a:gd name="connsiteY16-12388" fmla="*/ 1434 h 10000"/>
              <a:gd name="connsiteX17-12389" fmla="*/ 6767 w 10000"/>
              <a:gd name="connsiteY17-12390" fmla="*/ 1315 h 10000"/>
              <a:gd name="connsiteX18-12391" fmla="*/ 6767 w 10000"/>
              <a:gd name="connsiteY18-12392" fmla="*/ 1197 h 10000"/>
              <a:gd name="connsiteX19-12393" fmla="*/ 6767 w 10000"/>
              <a:gd name="connsiteY19-12394" fmla="*/ 1076 h 10000"/>
              <a:gd name="connsiteX20-12395" fmla="*/ 6767 w 10000"/>
              <a:gd name="connsiteY20-12396" fmla="*/ 1076 h 10000"/>
              <a:gd name="connsiteX21-12397" fmla="*/ 6767 w 10000"/>
              <a:gd name="connsiteY21-12398" fmla="*/ 1076 h 10000"/>
              <a:gd name="connsiteX22-12399" fmla="*/ 6497 w 10000"/>
              <a:gd name="connsiteY22-12400" fmla="*/ 1076 h 10000"/>
              <a:gd name="connsiteX23-12401" fmla="*/ 6225 w 10000"/>
              <a:gd name="connsiteY23-12402" fmla="*/ 1076 h 10000"/>
              <a:gd name="connsiteX24-12403" fmla="*/ 5956 w 10000"/>
              <a:gd name="connsiteY24-12404" fmla="*/ 1076 h 10000"/>
              <a:gd name="connsiteX25-12405" fmla="*/ 5680 w 10000"/>
              <a:gd name="connsiteY25-12406" fmla="*/ 1076 h 10000"/>
              <a:gd name="connsiteX26-12407" fmla="*/ 5138 w 10000"/>
              <a:gd name="connsiteY26-12408" fmla="*/ 1197 h 10000"/>
              <a:gd name="connsiteX27-12409" fmla="*/ 4863 w 10000"/>
              <a:gd name="connsiteY27-12410" fmla="*/ 1197 h 10000"/>
              <a:gd name="connsiteX28-12411" fmla="*/ 4321 w 10000"/>
              <a:gd name="connsiteY28-12412" fmla="*/ 1315 h 10000"/>
              <a:gd name="connsiteX29-12413" fmla="*/ 2959 w 10000"/>
              <a:gd name="connsiteY29-12414" fmla="*/ 1434 h 10000"/>
              <a:gd name="connsiteX30-12415" fmla="*/ 1905 w 10000"/>
              <a:gd name="connsiteY30-12416" fmla="*/ 1434 h 10000"/>
              <a:gd name="connsiteX31-12417" fmla="*/ 818 w 10000"/>
              <a:gd name="connsiteY31-12418" fmla="*/ 1540 h 10000"/>
              <a:gd name="connsiteX32-12419" fmla="*/ 0 w 10000"/>
              <a:gd name="connsiteY32-12420" fmla="*/ 1540 h 10000"/>
              <a:gd name="connsiteX33-12421" fmla="*/ 0 w 10000"/>
              <a:gd name="connsiteY33-12422" fmla="*/ 1076 h 10000"/>
              <a:gd name="connsiteX34-12423" fmla="*/ 818 w 10000"/>
              <a:gd name="connsiteY34-12424" fmla="*/ 1076 h 10000"/>
              <a:gd name="connsiteX35-12425" fmla="*/ 1905 w 10000"/>
              <a:gd name="connsiteY35-12426" fmla="*/ 957 h 10000"/>
              <a:gd name="connsiteX36-12427" fmla="*/ 2959 w 10000"/>
              <a:gd name="connsiteY36-12428" fmla="*/ 957 h 10000"/>
              <a:gd name="connsiteX37-12429" fmla="*/ 4050 w 10000"/>
              <a:gd name="connsiteY37-12430" fmla="*/ 837 h 10000"/>
              <a:gd name="connsiteX38-12431" fmla="*/ 4863 w 10000"/>
              <a:gd name="connsiteY38-12432" fmla="*/ 598 h 10000"/>
              <a:gd name="connsiteX39-12433" fmla="*/ 5680 w 10000"/>
              <a:gd name="connsiteY39-12434" fmla="*/ 598 h 10000"/>
              <a:gd name="connsiteX40-12435" fmla="*/ 6225 w 10000"/>
              <a:gd name="connsiteY40-12436" fmla="*/ 479 h 10000"/>
              <a:gd name="connsiteX41-12437" fmla="*/ 6497 w 10000"/>
              <a:gd name="connsiteY41-12438" fmla="*/ 237 h 10000"/>
              <a:gd name="connsiteX42-12439" fmla="*/ 6767 w 10000"/>
              <a:gd name="connsiteY42-12440" fmla="*/ 237 h 10000"/>
              <a:gd name="connsiteX43-12441" fmla="*/ 7040 w 10000"/>
              <a:gd name="connsiteY43-12442" fmla="*/ 119 h 10000"/>
              <a:gd name="connsiteX44-12443" fmla="*/ 7314 w 10000"/>
              <a:gd name="connsiteY44-12444" fmla="*/ 119 h 10000"/>
              <a:gd name="connsiteX45-12445" fmla="*/ 7314 w 10000"/>
              <a:gd name="connsiteY45-12446" fmla="*/ 0 h 10000"/>
              <a:gd name="connsiteX46-12447" fmla="*/ 7585 w 10000"/>
              <a:gd name="connsiteY46-12448" fmla="*/ 119 h 10000"/>
              <a:gd name="connsiteX47-12449" fmla="*/ 7859 w 10000"/>
              <a:gd name="connsiteY47-12450" fmla="*/ 119 h 10000"/>
              <a:gd name="connsiteX48-12451" fmla="*/ 8403 w 10000"/>
              <a:gd name="connsiteY48-12452" fmla="*/ 237 h 10000"/>
              <a:gd name="connsiteX49-12453" fmla="*/ 8946 w 10000"/>
              <a:gd name="connsiteY49-12454" fmla="*/ 479 h 10000"/>
              <a:gd name="connsiteX50-12455" fmla="*/ 9184 w 10000"/>
              <a:gd name="connsiteY50-12456" fmla="*/ 598 h 10000"/>
              <a:gd name="connsiteX51-12457" fmla="*/ 9731 w 10000"/>
              <a:gd name="connsiteY51-12458" fmla="*/ 837 h 10000"/>
              <a:gd name="connsiteX52-12459" fmla="*/ 9731 w 10000"/>
              <a:gd name="connsiteY52-12460" fmla="*/ 957 h 10000"/>
              <a:gd name="connsiteX53-12461" fmla="*/ 10000 w 10000"/>
              <a:gd name="connsiteY53-12462" fmla="*/ 1076 h 10000"/>
              <a:gd name="connsiteX54-12463" fmla="*/ 9731 w 10000"/>
              <a:gd name="connsiteY54-12464" fmla="*/ 1197 h 10000"/>
              <a:gd name="connsiteX55-12465" fmla="*/ 9456 w 10000"/>
              <a:gd name="connsiteY55-12466" fmla="*/ 1315 h 10000"/>
              <a:gd name="connsiteX56-12467" fmla="*/ 9184 w 10000"/>
              <a:gd name="connsiteY56-12468" fmla="*/ 1315 h 10000"/>
              <a:gd name="connsiteX57-12469" fmla="*/ 8946 w 10000"/>
              <a:gd name="connsiteY57-12470" fmla="*/ 1434 h 10000"/>
              <a:gd name="connsiteX58-12471" fmla="*/ 8676 w 10000"/>
              <a:gd name="connsiteY58-12472" fmla="*/ 1778 h 10000"/>
              <a:gd name="connsiteX59-12473" fmla="*/ 8403 w 10000"/>
              <a:gd name="connsiteY59-12474" fmla="*/ 2018 h 10000"/>
              <a:gd name="connsiteX60-12475" fmla="*/ 8403 w 10000"/>
              <a:gd name="connsiteY60-12476" fmla="*/ 2376 h 10000"/>
              <a:gd name="connsiteX61-12477" fmla="*/ 8129 w 10000"/>
              <a:gd name="connsiteY61-12478" fmla="*/ 2736 h 10000"/>
              <a:gd name="connsiteX62-12479" fmla="*/ 7859 w 10000"/>
              <a:gd name="connsiteY62-12480" fmla="*/ 3094 h 10000"/>
              <a:gd name="connsiteX63-12481" fmla="*/ 7859 w 10000"/>
              <a:gd name="connsiteY63-12482" fmla="*/ 3691 h 10000"/>
              <a:gd name="connsiteX64-12483" fmla="*/ 7585 w 10000"/>
              <a:gd name="connsiteY64-12484" fmla="*/ 4170 h 10000"/>
              <a:gd name="connsiteX65-12485" fmla="*/ 7314 w 10000"/>
              <a:gd name="connsiteY65-12486" fmla="*/ 4634 h 10000"/>
              <a:gd name="connsiteX66-12487" fmla="*/ 7314 w 10000"/>
              <a:gd name="connsiteY66-12488" fmla="*/ 5110 h 10000"/>
              <a:gd name="connsiteX67-12489" fmla="*/ 7040 w 10000"/>
              <a:gd name="connsiteY67-12490" fmla="*/ 5470 h 10000"/>
              <a:gd name="connsiteX68-12491" fmla="*/ 7040 w 10000"/>
              <a:gd name="connsiteY68-12492" fmla="*/ 5829 h 10000"/>
              <a:gd name="connsiteX69-12493" fmla="*/ 7040 w 10000"/>
              <a:gd name="connsiteY69-12494" fmla="*/ 6188 h 10000"/>
              <a:gd name="connsiteX70-12495" fmla="*/ 7040 w 10000"/>
              <a:gd name="connsiteY70-12496" fmla="*/ 6426 h 10000"/>
              <a:gd name="connsiteX71-12497" fmla="*/ 7040 w 10000"/>
              <a:gd name="connsiteY71-12498" fmla="*/ 6666 h 10000"/>
              <a:gd name="connsiteX72-12499" fmla="*/ 7040 w 10000"/>
              <a:gd name="connsiteY72-12500" fmla="*/ 7487 h 10000"/>
              <a:gd name="connsiteX73-12501" fmla="*/ 7314 w 10000"/>
              <a:gd name="connsiteY73-12502" fmla="*/ 7966 h 10000"/>
              <a:gd name="connsiteX74-12503" fmla="*/ 7314 w 10000"/>
              <a:gd name="connsiteY74-12504" fmla="*/ 8326 h 10000"/>
              <a:gd name="connsiteX75-12505" fmla="*/ 7585 w 10000"/>
              <a:gd name="connsiteY75-12506" fmla="*/ 8802 h 10000"/>
              <a:gd name="connsiteX76-12507" fmla="*/ 8129 w 10000"/>
              <a:gd name="connsiteY76-12508" fmla="*/ 9041 h 10000"/>
              <a:gd name="connsiteX0-12509" fmla="*/ 6497 w 10000"/>
              <a:gd name="connsiteY0-12510" fmla="*/ 9281 h 9281"/>
              <a:gd name="connsiteX1-12511" fmla="*/ 6225 w 10000"/>
              <a:gd name="connsiteY1-12512" fmla="*/ 8922 h 9281"/>
              <a:gd name="connsiteX2-12513" fmla="*/ 5956 w 10000"/>
              <a:gd name="connsiteY2-12514" fmla="*/ 8444 h 9281"/>
              <a:gd name="connsiteX3-12515" fmla="*/ 5680 w 10000"/>
              <a:gd name="connsiteY3-12516" fmla="*/ 8086 h 9281"/>
              <a:gd name="connsiteX4-12517" fmla="*/ 5680 w 10000"/>
              <a:gd name="connsiteY4-12518" fmla="*/ 7609 h 9281"/>
              <a:gd name="connsiteX5-12519" fmla="*/ 5680 w 10000"/>
              <a:gd name="connsiteY5-12520" fmla="*/ 7024 h 9281"/>
              <a:gd name="connsiteX6-12521" fmla="*/ 5680 w 10000"/>
              <a:gd name="connsiteY6-12522" fmla="*/ 6426 h 9281"/>
              <a:gd name="connsiteX7-12523" fmla="*/ 5680 w 10000"/>
              <a:gd name="connsiteY7-12524" fmla="*/ 5949 h 9281"/>
              <a:gd name="connsiteX8-12525" fmla="*/ 5680 w 10000"/>
              <a:gd name="connsiteY8-12526" fmla="*/ 5233 h 9281"/>
              <a:gd name="connsiteX9-12527" fmla="*/ 5956 w 10000"/>
              <a:gd name="connsiteY9-12528" fmla="*/ 4634 h 9281"/>
              <a:gd name="connsiteX10-12529" fmla="*/ 6225 w 10000"/>
              <a:gd name="connsiteY10-12530" fmla="*/ 3931 h 9281"/>
              <a:gd name="connsiteX11-12531" fmla="*/ 6225 w 10000"/>
              <a:gd name="connsiteY11-12532" fmla="*/ 3333 h 9281"/>
              <a:gd name="connsiteX12-12533" fmla="*/ 6497 w 10000"/>
              <a:gd name="connsiteY12-12534" fmla="*/ 2736 h 9281"/>
              <a:gd name="connsiteX13-12535" fmla="*/ 6497 w 10000"/>
              <a:gd name="connsiteY13-12536" fmla="*/ 2258 h 9281"/>
              <a:gd name="connsiteX14-12537" fmla="*/ 6767 w 10000"/>
              <a:gd name="connsiteY14-12538" fmla="*/ 1778 h 9281"/>
              <a:gd name="connsiteX15-12539" fmla="*/ 6767 w 10000"/>
              <a:gd name="connsiteY15-12540" fmla="*/ 1434 h 9281"/>
              <a:gd name="connsiteX16-12541" fmla="*/ 6767 w 10000"/>
              <a:gd name="connsiteY16-12542" fmla="*/ 1315 h 9281"/>
              <a:gd name="connsiteX17-12543" fmla="*/ 6767 w 10000"/>
              <a:gd name="connsiteY17-12544" fmla="*/ 1197 h 9281"/>
              <a:gd name="connsiteX18-12545" fmla="*/ 6767 w 10000"/>
              <a:gd name="connsiteY18-12546" fmla="*/ 1076 h 9281"/>
              <a:gd name="connsiteX19-12547" fmla="*/ 6767 w 10000"/>
              <a:gd name="connsiteY19-12548" fmla="*/ 1076 h 9281"/>
              <a:gd name="connsiteX20-12549" fmla="*/ 6767 w 10000"/>
              <a:gd name="connsiteY20-12550" fmla="*/ 1076 h 9281"/>
              <a:gd name="connsiteX21-12551" fmla="*/ 6497 w 10000"/>
              <a:gd name="connsiteY21-12552" fmla="*/ 1076 h 9281"/>
              <a:gd name="connsiteX22-12553" fmla="*/ 6225 w 10000"/>
              <a:gd name="connsiteY22-12554" fmla="*/ 1076 h 9281"/>
              <a:gd name="connsiteX23-12555" fmla="*/ 5956 w 10000"/>
              <a:gd name="connsiteY23-12556" fmla="*/ 1076 h 9281"/>
              <a:gd name="connsiteX24-12557" fmla="*/ 5680 w 10000"/>
              <a:gd name="connsiteY24-12558" fmla="*/ 1076 h 9281"/>
              <a:gd name="connsiteX25-12559" fmla="*/ 5138 w 10000"/>
              <a:gd name="connsiteY25-12560" fmla="*/ 1197 h 9281"/>
              <a:gd name="connsiteX26-12561" fmla="*/ 4863 w 10000"/>
              <a:gd name="connsiteY26-12562" fmla="*/ 1197 h 9281"/>
              <a:gd name="connsiteX27-12563" fmla="*/ 4321 w 10000"/>
              <a:gd name="connsiteY27-12564" fmla="*/ 1315 h 9281"/>
              <a:gd name="connsiteX28-12565" fmla="*/ 2959 w 10000"/>
              <a:gd name="connsiteY28-12566" fmla="*/ 1434 h 9281"/>
              <a:gd name="connsiteX29-12567" fmla="*/ 1905 w 10000"/>
              <a:gd name="connsiteY29-12568" fmla="*/ 1434 h 9281"/>
              <a:gd name="connsiteX30-12569" fmla="*/ 818 w 10000"/>
              <a:gd name="connsiteY30-12570" fmla="*/ 1540 h 9281"/>
              <a:gd name="connsiteX31-12571" fmla="*/ 0 w 10000"/>
              <a:gd name="connsiteY31-12572" fmla="*/ 1540 h 9281"/>
              <a:gd name="connsiteX32-12573" fmla="*/ 0 w 10000"/>
              <a:gd name="connsiteY32-12574" fmla="*/ 1076 h 9281"/>
              <a:gd name="connsiteX33-12575" fmla="*/ 818 w 10000"/>
              <a:gd name="connsiteY33-12576" fmla="*/ 1076 h 9281"/>
              <a:gd name="connsiteX34-12577" fmla="*/ 1905 w 10000"/>
              <a:gd name="connsiteY34-12578" fmla="*/ 957 h 9281"/>
              <a:gd name="connsiteX35-12579" fmla="*/ 2959 w 10000"/>
              <a:gd name="connsiteY35-12580" fmla="*/ 957 h 9281"/>
              <a:gd name="connsiteX36-12581" fmla="*/ 4050 w 10000"/>
              <a:gd name="connsiteY36-12582" fmla="*/ 837 h 9281"/>
              <a:gd name="connsiteX37-12583" fmla="*/ 4863 w 10000"/>
              <a:gd name="connsiteY37-12584" fmla="*/ 598 h 9281"/>
              <a:gd name="connsiteX38-12585" fmla="*/ 5680 w 10000"/>
              <a:gd name="connsiteY38-12586" fmla="*/ 598 h 9281"/>
              <a:gd name="connsiteX39-12587" fmla="*/ 6225 w 10000"/>
              <a:gd name="connsiteY39-12588" fmla="*/ 479 h 9281"/>
              <a:gd name="connsiteX40-12589" fmla="*/ 6497 w 10000"/>
              <a:gd name="connsiteY40-12590" fmla="*/ 237 h 9281"/>
              <a:gd name="connsiteX41-12591" fmla="*/ 6767 w 10000"/>
              <a:gd name="connsiteY41-12592" fmla="*/ 237 h 9281"/>
              <a:gd name="connsiteX42-12593" fmla="*/ 7040 w 10000"/>
              <a:gd name="connsiteY42-12594" fmla="*/ 119 h 9281"/>
              <a:gd name="connsiteX43-12595" fmla="*/ 7314 w 10000"/>
              <a:gd name="connsiteY43-12596" fmla="*/ 119 h 9281"/>
              <a:gd name="connsiteX44-12597" fmla="*/ 7314 w 10000"/>
              <a:gd name="connsiteY44-12598" fmla="*/ 0 h 9281"/>
              <a:gd name="connsiteX45-12599" fmla="*/ 7585 w 10000"/>
              <a:gd name="connsiteY45-12600" fmla="*/ 119 h 9281"/>
              <a:gd name="connsiteX46-12601" fmla="*/ 7859 w 10000"/>
              <a:gd name="connsiteY46-12602" fmla="*/ 119 h 9281"/>
              <a:gd name="connsiteX47-12603" fmla="*/ 8403 w 10000"/>
              <a:gd name="connsiteY47-12604" fmla="*/ 237 h 9281"/>
              <a:gd name="connsiteX48-12605" fmla="*/ 8946 w 10000"/>
              <a:gd name="connsiteY48-12606" fmla="*/ 479 h 9281"/>
              <a:gd name="connsiteX49-12607" fmla="*/ 9184 w 10000"/>
              <a:gd name="connsiteY49-12608" fmla="*/ 598 h 9281"/>
              <a:gd name="connsiteX50-12609" fmla="*/ 9731 w 10000"/>
              <a:gd name="connsiteY50-12610" fmla="*/ 837 h 9281"/>
              <a:gd name="connsiteX51-12611" fmla="*/ 9731 w 10000"/>
              <a:gd name="connsiteY51-12612" fmla="*/ 957 h 9281"/>
              <a:gd name="connsiteX52-12613" fmla="*/ 10000 w 10000"/>
              <a:gd name="connsiteY52-12614" fmla="*/ 1076 h 9281"/>
              <a:gd name="connsiteX53-12615" fmla="*/ 9731 w 10000"/>
              <a:gd name="connsiteY53-12616" fmla="*/ 1197 h 9281"/>
              <a:gd name="connsiteX54-12617" fmla="*/ 9456 w 10000"/>
              <a:gd name="connsiteY54-12618" fmla="*/ 1315 h 9281"/>
              <a:gd name="connsiteX55-12619" fmla="*/ 9184 w 10000"/>
              <a:gd name="connsiteY55-12620" fmla="*/ 1315 h 9281"/>
              <a:gd name="connsiteX56-12621" fmla="*/ 8946 w 10000"/>
              <a:gd name="connsiteY56-12622" fmla="*/ 1434 h 9281"/>
              <a:gd name="connsiteX57-12623" fmla="*/ 8676 w 10000"/>
              <a:gd name="connsiteY57-12624" fmla="*/ 1778 h 9281"/>
              <a:gd name="connsiteX58-12625" fmla="*/ 8403 w 10000"/>
              <a:gd name="connsiteY58-12626" fmla="*/ 2018 h 9281"/>
              <a:gd name="connsiteX59-12627" fmla="*/ 8403 w 10000"/>
              <a:gd name="connsiteY59-12628" fmla="*/ 2376 h 9281"/>
              <a:gd name="connsiteX60-12629" fmla="*/ 8129 w 10000"/>
              <a:gd name="connsiteY60-12630" fmla="*/ 2736 h 9281"/>
              <a:gd name="connsiteX61-12631" fmla="*/ 7859 w 10000"/>
              <a:gd name="connsiteY61-12632" fmla="*/ 3094 h 9281"/>
              <a:gd name="connsiteX62-12633" fmla="*/ 7859 w 10000"/>
              <a:gd name="connsiteY62-12634" fmla="*/ 3691 h 9281"/>
              <a:gd name="connsiteX63-12635" fmla="*/ 7585 w 10000"/>
              <a:gd name="connsiteY63-12636" fmla="*/ 4170 h 9281"/>
              <a:gd name="connsiteX64-12637" fmla="*/ 7314 w 10000"/>
              <a:gd name="connsiteY64-12638" fmla="*/ 4634 h 9281"/>
              <a:gd name="connsiteX65-12639" fmla="*/ 7314 w 10000"/>
              <a:gd name="connsiteY65-12640" fmla="*/ 5110 h 9281"/>
              <a:gd name="connsiteX66-12641" fmla="*/ 7040 w 10000"/>
              <a:gd name="connsiteY66-12642" fmla="*/ 5470 h 9281"/>
              <a:gd name="connsiteX67-12643" fmla="*/ 7040 w 10000"/>
              <a:gd name="connsiteY67-12644" fmla="*/ 5829 h 9281"/>
              <a:gd name="connsiteX68-12645" fmla="*/ 7040 w 10000"/>
              <a:gd name="connsiteY68-12646" fmla="*/ 6188 h 9281"/>
              <a:gd name="connsiteX69-12647" fmla="*/ 7040 w 10000"/>
              <a:gd name="connsiteY69-12648" fmla="*/ 6426 h 9281"/>
              <a:gd name="connsiteX70-12649" fmla="*/ 7040 w 10000"/>
              <a:gd name="connsiteY70-12650" fmla="*/ 6666 h 9281"/>
              <a:gd name="connsiteX71-12651" fmla="*/ 7040 w 10000"/>
              <a:gd name="connsiteY71-12652" fmla="*/ 7487 h 9281"/>
              <a:gd name="connsiteX72-12653" fmla="*/ 7314 w 10000"/>
              <a:gd name="connsiteY72-12654" fmla="*/ 7966 h 9281"/>
              <a:gd name="connsiteX73-12655" fmla="*/ 7314 w 10000"/>
              <a:gd name="connsiteY73-12656" fmla="*/ 8326 h 9281"/>
              <a:gd name="connsiteX74-12657" fmla="*/ 7585 w 10000"/>
              <a:gd name="connsiteY74-12658" fmla="*/ 8802 h 9281"/>
              <a:gd name="connsiteX75-12659" fmla="*/ 8129 w 10000"/>
              <a:gd name="connsiteY75-12660" fmla="*/ 9041 h 9281"/>
              <a:gd name="connsiteX0-12661" fmla="*/ 6225 w 10000"/>
              <a:gd name="connsiteY0-12662" fmla="*/ 9613 h 9741"/>
              <a:gd name="connsiteX1-12663" fmla="*/ 5956 w 10000"/>
              <a:gd name="connsiteY1-12664" fmla="*/ 9098 h 9741"/>
              <a:gd name="connsiteX2-12665" fmla="*/ 5680 w 10000"/>
              <a:gd name="connsiteY2-12666" fmla="*/ 8712 h 9741"/>
              <a:gd name="connsiteX3-12667" fmla="*/ 5680 w 10000"/>
              <a:gd name="connsiteY3-12668" fmla="*/ 8198 h 9741"/>
              <a:gd name="connsiteX4-12669" fmla="*/ 5680 w 10000"/>
              <a:gd name="connsiteY4-12670" fmla="*/ 7568 h 9741"/>
              <a:gd name="connsiteX5-12671" fmla="*/ 5680 w 10000"/>
              <a:gd name="connsiteY5-12672" fmla="*/ 6924 h 9741"/>
              <a:gd name="connsiteX6-12673" fmla="*/ 5680 w 10000"/>
              <a:gd name="connsiteY6-12674" fmla="*/ 6410 h 9741"/>
              <a:gd name="connsiteX7-12675" fmla="*/ 5680 w 10000"/>
              <a:gd name="connsiteY7-12676" fmla="*/ 5638 h 9741"/>
              <a:gd name="connsiteX8-12677" fmla="*/ 5956 w 10000"/>
              <a:gd name="connsiteY8-12678" fmla="*/ 4993 h 9741"/>
              <a:gd name="connsiteX9-12679" fmla="*/ 6225 w 10000"/>
              <a:gd name="connsiteY9-12680" fmla="*/ 4236 h 9741"/>
              <a:gd name="connsiteX10-12681" fmla="*/ 6225 w 10000"/>
              <a:gd name="connsiteY10-12682" fmla="*/ 3591 h 9741"/>
              <a:gd name="connsiteX11-12683" fmla="*/ 6497 w 10000"/>
              <a:gd name="connsiteY11-12684" fmla="*/ 2948 h 9741"/>
              <a:gd name="connsiteX12-12685" fmla="*/ 6497 w 10000"/>
              <a:gd name="connsiteY12-12686" fmla="*/ 2433 h 9741"/>
              <a:gd name="connsiteX13-12687" fmla="*/ 6767 w 10000"/>
              <a:gd name="connsiteY13-12688" fmla="*/ 1916 h 9741"/>
              <a:gd name="connsiteX14-12689" fmla="*/ 6767 w 10000"/>
              <a:gd name="connsiteY14-12690" fmla="*/ 1545 h 9741"/>
              <a:gd name="connsiteX15-12691" fmla="*/ 6767 w 10000"/>
              <a:gd name="connsiteY15-12692" fmla="*/ 1417 h 9741"/>
              <a:gd name="connsiteX16-12693" fmla="*/ 6767 w 10000"/>
              <a:gd name="connsiteY16-12694" fmla="*/ 1290 h 9741"/>
              <a:gd name="connsiteX17-12695" fmla="*/ 6767 w 10000"/>
              <a:gd name="connsiteY17-12696" fmla="*/ 1159 h 9741"/>
              <a:gd name="connsiteX18-12697" fmla="*/ 6767 w 10000"/>
              <a:gd name="connsiteY18-12698" fmla="*/ 1159 h 9741"/>
              <a:gd name="connsiteX19-12699" fmla="*/ 6767 w 10000"/>
              <a:gd name="connsiteY19-12700" fmla="*/ 1159 h 9741"/>
              <a:gd name="connsiteX20-12701" fmla="*/ 6497 w 10000"/>
              <a:gd name="connsiteY20-12702" fmla="*/ 1159 h 9741"/>
              <a:gd name="connsiteX21-12703" fmla="*/ 6225 w 10000"/>
              <a:gd name="connsiteY21-12704" fmla="*/ 1159 h 9741"/>
              <a:gd name="connsiteX22-12705" fmla="*/ 5956 w 10000"/>
              <a:gd name="connsiteY22-12706" fmla="*/ 1159 h 9741"/>
              <a:gd name="connsiteX23-12707" fmla="*/ 5680 w 10000"/>
              <a:gd name="connsiteY23-12708" fmla="*/ 1159 h 9741"/>
              <a:gd name="connsiteX24-12709" fmla="*/ 5138 w 10000"/>
              <a:gd name="connsiteY24-12710" fmla="*/ 1290 h 9741"/>
              <a:gd name="connsiteX25-12711" fmla="*/ 4863 w 10000"/>
              <a:gd name="connsiteY25-12712" fmla="*/ 1290 h 9741"/>
              <a:gd name="connsiteX26-12713" fmla="*/ 4321 w 10000"/>
              <a:gd name="connsiteY26-12714" fmla="*/ 1417 h 9741"/>
              <a:gd name="connsiteX27-12715" fmla="*/ 2959 w 10000"/>
              <a:gd name="connsiteY27-12716" fmla="*/ 1545 h 9741"/>
              <a:gd name="connsiteX28-12717" fmla="*/ 1905 w 10000"/>
              <a:gd name="connsiteY28-12718" fmla="*/ 1545 h 9741"/>
              <a:gd name="connsiteX29-12719" fmla="*/ 818 w 10000"/>
              <a:gd name="connsiteY29-12720" fmla="*/ 1659 h 9741"/>
              <a:gd name="connsiteX30-12721" fmla="*/ 0 w 10000"/>
              <a:gd name="connsiteY30-12722" fmla="*/ 1659 h 9741"/>
              <a:gd name="connsiteX31-12723" fmla="*/ 0 w 10000"/>
              <a:gd name="connsiteY31-12724" fmla="*/ 1159 h 9741"/>
              <a:gd name="connsiteX32-12725" fmla="*/ 818 w 10000"/>
              <a:gd name="connsiteY32-12726" fmla="*/ 1159 h 9741"/>
              <a:gd name="connsiteX33-12727" fmla="*/ 1905 w 10000"/>
              <a:gd name="connsiteY33-12728" fmla="*/ 1031 h 9741"/>
              <a:gd name="connsiteX34-12729" fmla="*/ 2959 w 10000"/>
              <a:gd name="connsiteY34-12730" fmla="*/ 1031 h 9741"/>
              <a:gd name="connsiteX35-12731" fmla="*/ 4050 w 10000"/>
              <a:gd name="connsiteY35-12732" fmla="*/ 902 h 9741"/>
              <a:gd name="connsiteX36-12733" fmla="*/ 4863 w 10000"/>
              <a:gd name="connsiteY36-12734" fmla="*/ 644 h 9741"/>
              <a:gd name="connsiteX37-12735" fmla="*/ 5680 w 10000"/>
              <a:gd name="connsiteY37-12736" fmla="*/ 644 h 9741"/>
              <a:gd name="connsiteX38-12737" fmla="*/ 6225 w 10000"/>
              <a:gd name="connsiteY38-12738" fmla="*/ 516 h 9741"/>
              <a:gd name="connsiteX39-12739" fmla="*/ 6497 w 10000"/>
              <a:gd name="connsiteY39-12740" fmla="*/ 255 h 9741"/>
              <a:gd name="connsiteX40-12741" fmla="*/ 6767 w 10000"/>
              <a:gd name="connsiteY40-12742" fmla="*/ 255 h 9741"/>
              <a:gd name="connsiteX41-12743" fmla="*/ 7040 w 10000"/>
              <a:gd name="connsiteY41-12744" fmla="*/ 128 h 9741"/>
              <a:gd name="connsiteX42-12745" fmla="*/ 7314 w 10000"/>
              <a:gd name="connsiteY42-12746" fmla="*/ 128 h 9741"/>
              <a:gd name="connsiteX43-12747" fmla="*/ 7314 w 10000"/>
              <a:gd name="connsiteY43-12748" fmla="*/ 0 h 9741"/>
              <a:gd name="connsiteX44-12749" fmla="*/ 7585 w 10000"/>
              <a:gd name="connsiteY44-12750" fmla="*/ 128 h 9741"/>
              <a:gd name="connsiteX45-12751" fmla="*/ 7859 w 10000"/>
              <a:gd name="connsiteY45-12752" fmla="*/ 128 h 9741"/>
              <a:gd name="connsiteX46-12753" fmla="*/ 8403 w 10000"/>
              <a:gd name="connsiteY46-12754" fmla="*/ 255 h 9741"/>
              <a:gd name="connsiteX47-12755" fmla="*/ 8946 w 10000"/>
              <a:gd name="connsiteY47-12756" fmla="*/ 516 h 9741"/>
              <a:gd name="connsiteX48-12757" fmla="*/ 9184 w 10000"/>
              <a:gd name="connsiteY48-12758" fmla="*/ 644 h 9741"/>
              <a:gd name="connsiteX49-12759" fmla="*/ 9731 w 10000"/>
              <a:gd name="connsiteY49-12760" fmla="*/ 902 h 9741"/>
              <a:gd name="connsiteX50-12761" fmla="*/ 9731 w 10000"/>
              <a:gd name="connsiteY50-12762" fmla="*/ 1031 h 9741"/>
              <a:gd name="connsiteX51-12763" fmla="*/ 10000 w 10000"/>
              <a:gd name="connsiteY51-12764" fmla="*/ 1159 h 9741"/>
              <a:gd name="connsiteX52-12765" fmla="*/ 9731 w 10000"/>
              <a:gd name="connsiteY52-12766" fmla="*/ 1290 h 9741"/>
              <a:gd name="connsiteX53-12767" fmla="*/ 9456 w 10000"/>
              <a:gd name="connsiteY53-12768" fmla="*/ 1417 h 9741"/>
              <a:gd name="connsiteX54-12769" fmla="*/ 9184 w 10000"/>
              <a:gd name="connsiteY54-12770" fmla="*/ 1417 h 9741"/>
              <a:gd name="connsiteX55-12771" fmla="*/ 8946 w 10000"/>
              <a:gd name="connsiteY55-12772" fmla="*/ 1545 h 9741"/>
              <a:gd name="connsiteX56-12773" fmla="*/ 8676 w 10000"/>
              <a:gd name="connsiteY56-12774" fmla="*/ 1916 h 9741"/>
              <a:gd name="connsiteX57-12775" fmla="*/ 8403 w 10000"/>
              <a:gd name="connsiteY57-12776" fmla="*/ 2174 h 9741"/>
              <a:gd name="connsiteX58-12777" fmla="*/ 8403 w 10000"/>
              <a:gd name="connsiteY58-12778" fmla="*/ 2560 h 9741"/>
              <a:gd name="connsiteX59-12779" fmla="*/ 8129 w 10000"/>
              <a:gd name="connsiteY59-12780" fmla="*/ 2948 h 9741"/>
              <a:gd name="connsiteX60-12781" fmla="*/ 7859 w 10000"/>
              <a:gd name="connsiteY60-12782" fmla="*/ 3334 h 9741"/>
              <a:gd name="connsiteX61-12783" fmla="*/ 7859 w 10000"/>
              <a:gd name="connsiteY61-12784" fmla="*/ 3977 h 9741"/>
              <a:gd name="connsiteX62-12785" fmla="*/ 7585 w 10000"/>
              <a:gd name="connsiteY62-12786" fmla="*/ 4493 h 9741"/>
              <a:gd name="connsiteX63-12787" fmla="*/ 7314 w 10000"/>
              <a:gd name="connsiteY63-12788" fmla="*/ 4993 h 9741"/>
              <a:gd name="connsiteX64-12789" fmla="*/ 7314 w 10000"/>
              <a:gd name="connsiteY64-12790" fmla="*/ 5506 h 9741"/>
              <a:gd name="connsiteX65-12791" fmla="*/ 7040 w 10000"/>
              <a:gd name="connsiteY65-12792" fmla="*/ 5894 h 9741"/>
              <a:gd name="connsiteX66-12793" fmla="*/ 7040 w 10000"/>
              <a:gd name="connsiteY66-12794" fmla="*/ 6281 h 9741"/>
              <a:gd name="connsiteX67-12795" fmla="*/ 7040 w 10000"/>
              <a:gd name="connsiteY67-12796" fmla="*/ 6667 h 9741"/>
              <a:gd name="connsiteX68-12797" fmla="*/ 7040 w 10000"/>
              <a:gd name="connsiteY68-12798" fmla="*/ 6924 h 9741"/>
              <a:gd name="connsiteX69-12799" fmla="*/ 7040 w 10000"/>
              <a:gd name="connsiteY69-12800" fmla="*/ 7182 h 9741"/>
              <a:gd name="connsiteX70-12801" fmla="*/ 7040 w 10000"/>
              <a:gd name="connsiteY70-12802" fmla="*/ 8067 h 9741"/>
              <a:gd name="connsiteX71-12803" fmla="*/ 7314 w 10000"/>
              <a:gd name="connsiteY71-12804" fmla="*/ 8583 h 9741"/>
              <a:gd name="connsiteX72-12805" fmla="*/ 7314 w 10000"/>
              <a:gd name="connsiteY72-12806" fmla="*/ 8971 h 9741"/>
              <a:gd name="connsiteX73-12807" fmla="*/ 7585 w 10000"/>
              <a:gd name="connsiteY73-12808" fmla="*/ 9484 h 9741"/>
              <a:gd name="connsiteX74-12809" fmla="*/ 8129 w 10000"/>
              <a:gd name="connsiteY74-12810" fmla="*/ 9741 h 9741"/>
              <a:gd name="connsiteX0-12811" fmla="*/ 6225 w 10000"/>
              <a:gd name="connsiteY0-12812" fmla="*/ 9869 h 9869"/>
              <a:gd name="connsiteX1-12813" fmla="*/ 5956 w 10000"/>
              <a:gd name="connsiteY1-12814" fmla="*/ 9340 h 9869"/>
              <a:gd name="connsiteX2-12815" fmla="*/ 5680 w 10000"/>
              <a:gd name="connsiteY2-12816" fmla="*/ 8944 h 9869"/>
              <a:gd name="connsiteX3-12817" fmla="*/ 5680 w 10000"/>
              <a:gd name="connsiteY3-12818" fmla="*/ 8416 h 9869"/>
              <a:gd name="connsiteX4-12819" fmla="*/ 5680 w 10000"/>
              <a:gd name="connsiteY4-12820" fmla="*/ 7769 h 9869"/>
              <a:gd name="connsiteX5-12821" fmla="*/ 5680 w 10000"/>
              <a:gd name="connsiteY5-12822" fmla="*/ 7108 h 9869"/>
              <a:gd name="connsiteX6-12823" fmla="*/ 5680 w 10000"/>
              <a:gd name="connsiteY6-12824" fmla="*/ 6580 h 9869"/>
              <a:gd name="connsiteX7-12825" fmla="*/ 5680 w 10000"/>
              <a:gd name="connsiteY7-12826" fmla="*/ 5788 h 9869"/>
              <a:gd name="connsiteX8-12827" fmla="*/ 5956 w 10000"/>
              <a:gd name="connsiteY8-12828" fmla="*/ 5126 h 9869"/>
              <a:gd name="connsiteX9-12829" fmla="*/ 6225 w 10000"/>
              <a:gd name="connsiteY9-12830" fmla="*/ 4349 h 9869"/>
              <a:gd name="connsiteX10-12831" fmla="*/ 6225 w 10000"/>
              <a:gd name="connsiteY10-12832" fmla="*/ 3686 h 9869"/>
              <a:gd name="connsiteX11-12833" fmla="*/ 6497 w 10000"/>
              <a:gd name="connsiteY11-12834" fmla="*/ 3026 h 9869"/>
              <a:gd name="connsiteX12-12835" fmla="*/ 6497 w 10000"/>
              <a:gd name="connsiteY12-12836" fmla="*/ 2498 h 9869"/>
              <a:gd name="connsiteX13-12837" fmla="*/ 6767 w 10000"/>
              <a:gd name="connsiteY13-12838" fmla="*/ 1967 h 9869"/>
              <a:gd name="connsiteX14-12839" fmla="*/ 6767 w 10000"/>
              <a:gd name="connsiteY14-12840" fmla="*/ 1586 h 9869"/>
              <a:gd name="connsiteX15-12841" fmla="*/ 6767 w 10000"/>
              <a:gd name="connsiteY15-12842" fmla="*/ 1455 h 9869"/>
              <a:gd name="connsiteX16-12843" fmla="*/ 6767 w 10000"/>
              <a:gd name="connsiteY16-12844" fmla="*/ 1324 h 9869"/>
              <a:gd name="connsiteX17-12845" fmla="*/ 6767 w 10000"/>
              <a:gd name="connsiteY17-12846" fmla="*/ 1190 h 9869"/>
              <a:gd name="connsiteX18-12847" fmla="*/ 6767 w 10000"/>
              <a:gd name="connsiteY18-12848" fmla="*/ 1190 h 9869"/>
              <a:gd name="connsiteX19-12849" fmla="*/ 6767 w 10000"/>
              <a:gd name="connsiteY19-12850" fmla="*/ 1190 h 9869"/>
              <a:gd name="connsiteX20-12851" fmla="*/ 6497 w 10000"/>
              <a:gd name="connsiteY20-12852" fmla="*/ 1190 h 9869"/>
              <a:gd name="connsiteX21-12853" fmla="*/ 6225 w 10000"/>
              <a:gd name="connsiteY21-12854" fmla="*/ 1190 h 9869"/>
              <a:gd name="connsiteX22-12855" fmla="*/ 5956 w 10000"/>
              <a:gd name="connsiteY22-12856" fmla="*/ 1190 h 9869"/>
              <a:gd name="connsiteX23-12857" fmla="*/ 5680 w 10000"/>
              <a:gd name="connsiteY23-12858" fmla="*/ 1190 h 9869"/>
              <a:gd name="connsiteX24-12859" fmla="*/ 5138 w 10000"/>
              <a:gd name="connsiteY24-12860" fmla="*/ 1324 h 9869"/>
              <a:gd name="connsiteX25-12861" fmla="*/ 4863 w 10000"/>
              <a:gd name="connsiteY25-12862" fmla="*/ 1324 h 9869"/>
              <a:gd name="connsiteX26-12863" fmla="*/ 4321 w 10000"/>
              <a:gd name="connsiteY26-12864" fmla="*/ 1455 h 9869"/>
              <a:gd name="connsiteX27-12865" fmla="*/ 2959 w 10000"/>
              <a:gd name="connsiteY27-12866" fmla="*/ 1586 h 9869"/>
              <a:gd name="connsiteX28-12867" fmla="*/ 1905 w 10000"/>
              <a:gd name="connsiteY28-12868" fmla="*/ 1586 h 9869"/>
              <a:gd name="connsiteX29-12869" fmla="*/ 818 w 10000"/>
              <a:gd name="connsiteY29-12870" fmla="*/ 1703 h 9869"/>
              <a:gd name="connsiteX30-12871" fmla="*/ 0 w 10000"/>
              <a:gd name="connsiteY30-12872" fmla="*/ 1703 h 9869"/>
              <a:gd name="connsiteX31-12873" fmla="*/ 0 w 10000"/>
              <a:gd name="connsiteY31-12874" fmla="*/ 1190 h 9869"/>
              <a:gd name="connsiteX32-12875" fmla="*/ 818 w 10000"/>
              <a:gd name="connsiteY32-12876" fmla="*/ 1190 h 9869"/>
              <a:gd name="connsiteX33-12877" fmla="*/ 1905 w 10000"/>
              <a:gd name="connsiteY33-12878" fmla="*/ 1058 h 9869"/>
              <a:gd name="connsiteX34-12879" fmla="*/ 2959 w 10000"/>
              <a:gd name="connsiteY34-12880" fmla="*/ 1058 h 9869"/>
              <a:gd name="connsiteX35-12881" fmla="*/ 4050 w 10000"/>
              <a:gd name="connsiteY35-12882" fmla="*/ 926 h 9869"/>
              <a:gd name="connsiteX36-12883" fmla="*/ 4863 w 10000"/>
              <a:gd name="connsiteY36-12884" fmla="*/ 661 h 9869"/>
              <a:gd name="connsiteX37-12885" fmla="*/ 5680 w 10000"/>
              <a:gd name="connsiteY37-12886" fmla="*/ 661 h 9869"/>
              <a:gd name="connsiteX38-12887" fmla="*/ 6225 w 10000"/>
              <a:gd name="connsiteY38-12888" fmla="*/ 530 h 9869"/>
              <a:gd name="connsiteX39-12889" fmla="*/ 6497 w 10000"/>
              <a:gd name="connsiteY39-12890" fmla="*/ 262 h 9869"/>
              <a:gd name="connsiteX40-12891" fmla="*/ 6767 w 10000"/>
              <a:gd name="connsiteY40-12892" fmla="*/ 262 h 9869"/>
              <a:gd name="connsiteX41-12893" fmla="*/ 7040 w 10000"/>
              <a:gd name="connsiteY41-12894" fmla="*/ 131 h 9869"/>
              <a:gd name="connsiteX42-12895" fmla="*/ 7314 w 10000"/>
              <a:gd name="connsiteY42-12896" fmla="*/ 131 h 9869"/>
              <a:gd name="connsiteX43-12897" fmla="*/ 7314 w 10000"/>
              <a:gd name="connsiteY43-12898" fmla="*/ 0 h 9869"/>
              <a:gd name="connsiteX44-12899" fmla="*/ 7585 w 10000"/>
              <a:gd name="connsiteY44-12900" fmla="*/ 131 h 9869"/>
              <a:gd name="connsiteX45-12901" fmla="*/ 7859 w 10000"/>
              <a:gd name="connsiteY45-12902" fmla="*/ 131 h 9869"/>
              <a:gd name="connsiteX46-12903" fmla="*/ 8403 w 10000"/>
              <a:gd name="connsiteY46-12904" fmla="*/ 262 h 9869"/>
              <a:gd name="connsiteX47-12905" fmla="*/ 8946 w 10000"/>
              <a:gd name="connsiteY47-12906" fmla="*/ 530 h 9869"/>
              <a:gd name="connsiteX48-12907" fmla="*/ 9184 w 10000"/>
              <a:gd name="connsiteY48-12908" fmla="*/ 661 h 9869"/>
              <a:gd name="connsiteX49-12909" fmla="*/ 9731 w 10000"/>
              <a:gd name="connsiteY49-12910" fmla="*/ 926 h 9869"/>
              <a:gd name="connsiteX50-12911" fmla="*/ 9731 w 10000"/>
              <a:gd name="connsiteY50-12912" fmla="*/ 1058 h 9869"/>
              <a:gd name="connsiteX51-12913" fmla="*/ 10000 w 10000"/>
              <a:gd name="connsiteY51-12914" fmla="*/ 1190 h 9869"/>
              <a:gd name="connsiteX52-12915" fmla="*/ 9731 w 10000"/>
              <a:gd name="connsiteY52-12916" fmla="*/ 1324 h 9869"/>
              <a:gd name="connsiteX53-12917" fmla="*/ 9456 w 10000"/>
              <a:gd name="connsiteY53-12918" fmla="*/ 1455 h 9869"/>
              <a:gd name="connsiteX54-12919" fmla="*/ 9184 w 10000"/>
              <a:gd name="connsiteY54-12920" fmla="*/ 1455 h 9869"/>
              <a:gd name="connsiteX55-12921" fmla="*/ 8946 w 10000"/>
              <a:gd name="connsiteY55-12922" fmla="*/ 1586 h 9869"/>
              <a:gd name="connsiteX56-12923" fmla="*/ 8676 w 10000"/>
              <a:gd name="connsiteY56-12924" fmla="*/ 1967 h 9869"/>
              <a:gd name="connsiteX57-12925" fmla="*/ 8403 w 10000"/>
              <a:gd name="connsiteY57-12926" fmla="*/ 2232 h 9869"/>
              <a:gd name="connsiteX58-12927" fmla="*/ 8403 w 10000"/>
              <a:gd name="connsiteY58-12928" fmla="*/ 2628 h 9869"/>
              <a:gd name="connsiteX59-12929" fmla="*/ 8129 w 10000"/>
              <a:gd name="connsiteY59-12930" fmla="*/ 3026 h 9869"/>
              <a:gd name="connsiteX60-12931" fmla="*/ 7859 w 10000"/>
              <a:gd name="connsiteY60-12932" fmla="*/ 3423 h 9869"/>
              <a:gd name="connsiteX61-12933" fmla="*/ 7859 w 10000"/>
              <a:gd name="connsiteY61-12934" fmla="*/ 4083 h 9869"/>
              <a:gd name="connsiteX62-12935" fmla="*/ 7585 w 10000"/>
              <a:gd name="connsiteY62-12936" fmla="*/ 4612 h 9869"/>
              <a:gd name="connsiteX63-12937" fmla="*/ 7314 w 10000"/>
              <a:gd name="connsiteY63-12938" fmla="*/ 5126 h 9869"/>
              <a:gd name="connsiteX64-12939" fmla="*/ 7314 w 10000"/>
              <a:gd name="connsiteY64-12940" fmla="*/ 5652 h 9869"/>
              <a:gd name="connsiteX65-12941" fmla="*/ 7040 w 10000"/>
              <a:gd name="connsiteY65-12942" fmla="*/ 6051 h 9869"/>
              <a:gd name="connsiteX66-12943" fmla="*/ 7040 w 10000"/>
              <a:gd name="connsiteY66-12944" fmla="*/ 6448 h 9869"/>
              <a:gd name="connsiteX67-12945" fmla="*/ 7040 w 10000"/>
              <a:gd name="connsiteY67-12946" fmla="*/ 6844 h 9869"/>
              <a:gd name="connsiteX68-12947" fmla="*/ 7040 w 10000"/>
              <a:gd name="connsiteY68-12948" fmla="*/ 7108 h 9869"/>
              <a:gd name="connsiteX69-12949" fmla="*/ 7040 w 10000"/>
              <a:gd name="connsiteY69-12950" fmla="*/ 7373 h 9869"/>
              <a:gd name="connsiteX70-12951" fmla="*/ 7040 w 10000"/>
              <a:gd name="connsiteY70-12952" fmla="*/ 8281 h 9869"/>
              <a:gd name="connsiteX71-12953" fmla="*/ 7314 w 10000"/>
              <a:gd name="connsiteY71-12954" fmla="*/ 8811 h 9869"/>
              <a:gd name="connsiteX72-12955" fmla="*/ 7314 w 10000"/>
              <a:gd name="connsiteY72-12956" fmla="*/ 9210 h 9869"/>
              <a:gd name="connsiteX73-12957" fmla="*/ 7585 w 10000"/>
              <a:gd name="connsiteY73-12958" fmla="*/ 9736 h 9869"/>
              <a:gd name="connsiteX0-12959" fmla="*/ 6225 w 10000"/>
              <a:gd name="connsiteY0-12960" fmla="*/ 10000 h 10000"/>
              <a:gd name="connsiteX1-12961" fmla="*/ 5956 w 10000"/>
              <a:gd name="connsiteY1-12962" fmla="*/ 9464 h 10000"/>
              <a:gd name="connsiteX2-12963" fmla="*/ 5680 w 10000"/>
              <a:gd name="connsiteY2-12964" fmla="*/ 9063 h 10000"/>
              <a:gd name="connsiteX3-12965" fmla="*/ 5680 w 10000"/>
              <a:gd name="connsiteY3-12966" fmla="*/ 8528 h 10000"/>
              <a:gd name="connsiteX4-12967" fmla="*/ 5680 w 10000"/>
              <a:gd name="connsiteY4-12968" fmla="*/ 7872 h 10000"/>
              <a:gd name="connsiteX5-12969" fmla="*/ 5680 w 10000"/>
              <a:gd name="connsiteY5-12970" fmla="*/ 7202 h 10000"/>
              <a:gd name="connsiteX6-12971" fmla="*/ 5680 w 10000"/>
              <a:gd name="connsiteY6-12972" fmla="*/ 6667 h 10000"/>
              <a:gd name="connsiteX7-12973" fmla="*/ 5680 w 10000"/>
              <a:gd name="connsiteY7-12974" fmla="*/ 5865 h 10000"/>
              <a:gd name="connsiteX8-12975" fmla="*/ 5956 w 10000"/>
              <a:gd name="connsiteY8-12976" fmla="*/ 5194 h 10000"/>
              <a:gd name="connsiteX9-12977" fmla="*/ 6225 w 10000"/>
              <a:gd name="connsiteY9-12978" fmla="*/ 4407 h 10000"/>
              <a:gd name="connsiteX10-12979" fmla="*/ 6225 w 10000"/>
              <a:gd name="connsiteY10-12980" fmla="*/ 3735 h 10000"/>
              <a:gd name="connsiteX11-12981" fmla="*/ 6497 w 10000"/>
              <a:gd name="connsiteY11-12982" fmla="*/ 3066 h 10000"/>
              <a:gd name="connsiteX12-12983" fmla="*/ 6497 w 10000"/>
              <a:gd name="connsiteY12-12984" fmla="*/ 2531 h 10000"/>
              <a:gd name="connsiteX13-12985" fmla="*/ 6767 w 10000"/>
              <a:gd name="connsiteY13-12986" fmla="*/ 1993 h 10000"/>
              <a:gd name="connsiteX14-12987" fmla="*/ 6767 w 10000"/>
              <a:gd name="connsiteY14-12988" fmla="*/ 1607 h 10000"/>
              <a:gd name="connsiteX15-12989" fmla="*/ 6767 w 10000"/>
              <a:gd name="connsiteY15-12990" fmla="*/ 1474 h 10000"/>
              <a:gd name="connsiteX16-12991" fmla="*/ 6767 w 10000"/>
              <a:gd name="connsiteY16-12992" fmla="*/ 1342 h 10000"/>
              <a:gd name="connsiteX17-12993" fmla="*/ 6767 w 10000"/>
              <a:gd name="connsiteY17-12994" fmla="*/ 1206 h 10000"/>
              <a:gd name="connsiteX18-12995" fmla="*/ 6767 w 10000"/>
              <a:gd name="connsiteY18-12996" fmla="*/ 1206 h 10000"/>
              <a:gd name="connsiteX19-12997" fmla="*/ 6767 w 10000"/>
              <a:gd name="connsiteY19-12998" fmla="*/ 1206 h 10000"/>
              <a:gd name="connsiteX20-12999" fmla="*/ 6497 w 10000"/>
              <a:gd name="connsiteY20-13000" fmla="*/ 1206 h 10000"/>
              <a:gd name="connsiteX21-13001" fmla="*/ 6225 w 10000"/>
              <a:gd name="connsiteY21-13002" fmla="*/ 1206 h 10000"/>
              <a:gd name="connsiteX22-13003" fmla="*/ 5956 w 10000"/>
              <a:gd name="connsiteY22-13004" fmla="*/ 1206 h 10000"/>
              <a:gd name="connsiteX23-13005" fmla="*/ 5680 w 10000"/>
              <a:gd name="connsiteY23-13006" fmla="*/ 1206 h 10000"/>
              <a:gd name="connsiteX24-13007" fmla="*/ 5138 w 10000"/>
              <a:gd name="connsiteY24-13008" fmla="*/ 1342 h 10000"/>
              <a:gd name="connsiteX25-13009" fmla="*/ 4863 w 10000"/>
              <a:gd name="connsiteY25-13010" fmla="*/ 1342 h 10000"/>
              <a:gd name="connsiteX26-13011" fmla="*/ 4321 w 10000"/>
              <a:gd name="connsiteY26-13012" fmla="*/ 1474 h 10000"/>
              <a:gd name="connsiteX27-13013" fmla="*/ 2959 w 10000"/>
              <a:gd name="connsiteY27-13014" fmla="*/ 1607 h 10000"/>
              <a:gd name="connsiteX28-13015" fmla="*/ 1905 w 10000"/>
              <a:gd name="connsiteY28-13016" fmla="*/ 1607 h 10000"/>
              <a:gd name="connsiteX29-13017" fmla="*/ 818 w 10000"/>
              <a:gd name="connsiteY29-13018" fmla="*/ 1726 h 10000"/>
              <a:gd name="connsiteX30-13019" fmla="*/ 0 w 10000"/>
              <a:gd name="connsiteY30-13020" fmla="*/ 1726 h 10000"/>
              <a:gd name="connsiteX31-13021" fmla="*/ 0 w 10000"/>
              <a:gd name="connsiteY31-13022" fmla="*/ 1206 h 10000"/>
              <a:gd name="connsiteX32-13023" fmla="*/ 818 w 10000"/>
              <a:gd name="connsiteY32-13024" fmla="*/ 1206 h 10000"/>
              <a:gd name="connsiteX33-13025" fmla="*/ 1905 w 10000"/>
              <a:gd name="connsiteY33-13026" fmla="*/ 1072 h 10000"/>
              <a:gd name="connsiteX34-13027" fmla="*/ 2959 w 10000"/>
              <a:gd name="connsiteY34-13028" fmla="*/ 1072 h 10000"/>
              <a:gd name="connsiteX35-13029" fmla="*/ 4050 w 10000"/>
              <a:gd name="connsiteY35-13030" fmla="*/ 938 h 10000"/>
              <a:gd name="connsiteX36-13031" fmla="*/ 4863 w 10000"/>
              <a:gd name="connsiteY36-13032" fmla="*/ 670 h 10000"/>
              <a:gd name="connsiteX37-13033" fmla="*/ 5680 w 10000"/>
              <a:gd name="connsiteY37-13034" fmla="*/ 670 h 10000"/>
              <a:gd name="connsiteX38-13035" fmla="*/ 6225 w 10000"/>
              <a:gd name="connsiteY38-13036" fmla="*/ 537 h 10000"/>
              <a:gd name="connsiteX39-13037" fmla="*/ 6497 w 10000"/>
              <a:gd name="connsiteY39-13038" fmla="*/ 265 h 10000"/>
              <a:gd name="connsiteX40-13039" fmla="*/ 6767 w 10000"/>
              <a:gd name="connsiteY40-13040" fmla="*/ 265 h 10000"/>
              <a:gd name="connsiteX41-13041" fmla="*/ 7040 w 10000"/>
              <a:gd name="connsiteY41-13042" fmla="*/ 133 h 10000"/>
              <a:gd name="connsiteX42-13043" fmla="*/ 7314 w 10000"/>
              <a:gd name="connsiteY42-13044" fmla="*/ 133 h 10000"/>
              <a:gd name="connsiteX43-13045" fmla="*/ 7314 w 10000"/>
              <a:gd name="connsiteY43-13046" fmla="*/ 0 h 10000"/>
              <a:gd name="connsiteX44-13047" fmla="*/ 7585 w 10000"/>
              <a:gd name="connsiteY44-13048" fmla="*/ 133 h 10000"/>
              <a:gd name="connsiteX45-13049" fmla="*/ 7859 w 10000"/>
              <a:gd name="connsiteY45-13050" fmla="*/ 133 h 10000"/>
              <a:gd name="connsiteX46-13051" fmla="*/ 8403 w 10000"/>
              <a:gd name="connsiteY46-13052" fmla="*/ 265 h 10000"/>
              <a:gd name="connsiteX47-13053" fmla="*/ 8946 w 10000"/>
              <a:gd name="connsiteY47-13054" fmla="*/ 537 h 10000"/>
              <a:gd name="connsiteX48-13055" fmla="*/ 9184 w 10000"/>
              <a:gd name="connsiteY48-13056" fmla="*/ 670 h 10000"/>
              <a:gd name="connsiteX49-13057" fmla="*/ 9731 w 10000"/>
              <a:gd name="connsiteY49-13058" fmla="*/ 938 h 10000"/>
              <a:gd name="connsiteX50-13059" fmla="*/ 9731 w 10000"/>
              <a:gd name="connsiteY50-13060" fmla="*/ 1072 h 10000"/>
              <a:gd name="connsiteX51-13061" fmla="*/ 10000 w 10000"/>
              <a:gd name="connsiteY51-13062" fmla="*/ 1206 h 10000"/>
              <a:gd name="connsiteX52-13063" fmla="*/ 9731 w 10000"/>
              <a:gd name="connsiteY52-13064" fmla="*/ 1342 h 10000"/>
              <a:gd name="connsiteX53-13065" fmla="*/ 9456 w 10000"/>
              <a:gd name="connsiteY53-13066" fmla="*/ 1474 h 10000"/>
              <a:gd name="connsiteX54-13067" fmla="*/ 9184 w 10000"/>
              <a:gd name="connsiteY54-13068" fmla="*/ 1474 h 10000"/>
              <a:gd name="connsiteX55-13069" fmla="*/ 8946 w 10000"/>
              <a:gd name="connsiteY55-13070" fmla="*/ 1607 h 10000"/>
              <a:gd name="connsiteX56-13071" fmla="*/ 8676 w 10000"/>
              <a:gd name="connsiteY56-13072" fmla="*/ 1993 h 10000"/>
              <a:gd name="connsiteX57-13073" fmla="*/ 8403 w 10000"/>
              <a:gd name="connsiteY57-13074" fmla="*/ 2262 h 10000"/>
              <a:gd name="connsiteX58-13075" fmla="*/ 8403 w 10000"/>
              <a:gd name="connsiteY58-13076" fmla="*/ 2663 h 10000"/>
              <a:gd name="connsiteX59-13077" fmla="*/ 8129 w 10000"/>
              <a:gd name="connsiteY59-13078" fmla="*/ 3066 h 10000"/>
              <a:gd name="connsiteX60-13079" fmla="*/ 7859 w 10000"/>
              <a:gd name="connsiteY60-13080" fmla="*/ 3468 h 10000"/>
              <a:gd name="connsiteX61-13081" fmla="*/ 7859 w 10000"/>
              <a:gd name="connsiteY61-13082" fmla="*/ 4137 h 10000"/>
              <a:gd name="connsiteX62-13083" fmla="*/ 7585 w 10000"/>
              <a:gd name="connsiteY62-13084" fmla="*/ 4673 h 10000"/>
              <a:gd name="connsiteX63-13085" fmla="*/ 7314 w 10000"/>
              <a:gd name="connsiteY63-13086" fmla="*/ 5194 h 10000"/>
              <a:gd name="connsiteX64-13087" fmla="*/ 7314 w 10000"/>
              <a:gd name="connsiteY64-13088" fmla="*/ 5727 h 10000"/>
              <a:gd name="connsiteX65-13089" fmla="*/ 7040 w 10000"/>
              <a:gd name="connsiteY65-13090" fmla="*/ 6131 h 10000"/>
              <a:gd name="connsiteX66-13091" fmla="*/ 7040 w 10000"/>
              <a:gd name="connsiteY66-13092" fmla="*/ 6534 h 10000"/>
              <a:gd name="connsiteX67-13093" fmla="*/ 7040 w 10000"/>
              <a:gd name="connsiteY67-13094" fmla="*/ 6935 h 10000"/>
              <a:gd name="connsiteX68-13095" fmla="*/ 7040 w 10000"/>
              <a:gd name="connsiteY68-13096" fmla="*/ 7202 h 10000"/>
              <a:gd name="connsiteX69-13097" fmla="*/ 7040 w 10000"/>
              <a:gd name="connsiteY69-13098" fmla="*/ 7471 h 10000"/>
              <a:gd name="connsiteX70-13099" fmla="*/ 7040 w 10000"/>
              <a:gd name="connsiteY70-13100" fmla="*/ 8391 h 10000"/>
              <a:gd name="connsiteX71-13101" fmla="*/ 7314 w 10000"/>
              <a:gd name="connsiteY71-13102" fmla="*/ 8928 h 10000"/>
              <a:gd name="connsiteX72-13103" fmla="*/ 7314 w 10000"/>
              <a:gd name="connsiteY72-13104" fmla="*/ 9332 h 10000"/>
              <a:gd name="connsiteX0-13105" fmla="*/ 5956 w 10000"/>
              <a:gd name="connsiteY0-13106" fmla="*/ 9464 h 9464"/>
              <a:gd name="connsiteX1-13107" fmla="*/ 5680 w 10000"/>
              <a:gd name="connsiteY1-13108" fmla="*/ 9063 h 9464"/>
              <a:gd name="connsiteX2-13109" fmla="*/ 5680 w 10000"/>
              <a:gd name="connsiteY2-13110" fmla="*/ 8528 h 9464"/>
              <a:gd name="connsiteX3-13111" fmla="*/ 5680 w 10000"/>
              <a:gd name="connsiteY3-13112" fmla="*/ 7872 h 9464"/>
              <a:gd name="connsiteX4-13113" fmla="*/ 5680 w 10000"/>
              <a:gd name="connsiteY4-13114" fmla="*/ 7202 h 9464"/>
              <a:gd name="connsiteX5-13115" fmla="*/ 5680 w 10000"/>
              <a:gd name="connsiteY5-13116" fmla="*/ 6667 h 9464"/>
              <a:gd name="connsiteX6-13117" fmla="*/ 5680 w 10000"/>
              <a:gd name="connsiteY6-13118" fmla="*/ 5865 h 9464"/>
              <a:gd name="connsiteX7-13119" fmla="*/ 5956 w 10000"/>
              <a:gd name="connsiteY7-13120" fmla="*/ 5194 h 9464"/>
              <a:gd name="connsiteX8-13121" fmla="*/ 6225 w 10000"/>
              <a:gd name="connsiteY8-13122" fmla="*/ 4407 h 9464"/>
              <a:gd name="connsiteX9-13123" fmla="*/ 6225 w 10000"/>
              <a:gd name="connsiteY9-13124" fmla="*/ 3735 h 9464"/>
              <a:gd name="connsiteX10-13125" fmla="*/ 6497 w 10000"/>
              <a:gd name="connsiteY10-13126" fmla="*/ 3066 h 9464"/>
              <a:gd name="connsiteX11-13127" fmla="*/ 6497 w 10000"/>
              <a:gd name="connsiteY11-13128" fmla="*/ 2531 h 9464"/>
              <a:gd name="connsiteX12-13129" fmla="*/ 6767 w 10000"/>
              <a:gd name="connsiteY12-13130" fmla="*/ 1993 h 9464"/>
              <a:gd name="connsiteX13-13131" fmla="*/ 6767 w 10000"/>
              <a:gd name="connsiteY13-13132" fmla="*/ 1607 h 9464"/>
              <a:gd name="connsiteX14-13133" fmla="*/ 6767 w 10000"/>
              <a:gd name="connsiteY14-13134" fmla="*/ 1474 h 9464"/>
              <a:gd name="connsiteX15-13135" fmla="*/ 6767 w 10000"/>
              <a:gd name="connsiteY15-13136" fmla="*/ 1342 h 9464"/>
              <a:gd name="connsiteX16-13137" fmla="*/ 6767 w 10000"/>
              <a:gd name="connsiteY16-13138" fmla="*/ 1206 h 9464"/>
              <a:gd name="connsiteX17-13139" fmla="*/ 6767 w 10000"/>
              <a:gd name="connsiteY17-13140" fmla="*/ 1206 h 9464"/>
              <a:gd name="connsiteX18-13141" fmla="*/ 6767 w 10000"/>
              <a:gd name="connsiteY18-13142" fmla="*/ 1206 h 9464"/>
              <a:gd name="connsiteX19-13143" fmla="*/ 6497 w 10000"/>
              <a:gd name="connsiteY19-13144" fmla="*/ 1206 h 9464"/>
              <a:gd name="connsiteX20-13145" fmla="*/ 6225 w 10000"/>
              <a:gd name="connsiteY20-13146" fmla="*/ 1206 h 9464"/>
              <a:gd name="connsiteX21-13147" fmla="*/ 5956 w 10000"/>
              <a:gd name="connsiteY21-13148" fmla="*/ 1206 h 9464"/>
              <a:gd name="connsiteX22-13149" fmla="*/ 5680 w 10000"/>
              <a:gd name="connsiteY22-13150" fmla="*/ 1206 h 9464"/>
              <a:gd name="connsiteX23-13151" fmla="*/ 5138 w 10000"/>
              <a:gd name="connsiteY23-13152" fmla="*/ 1342 h 9464"/>
              <a:gd name="connsiteX24-13153" fmla="*/ 4863 w 10000"/>
              <a:gd name="connsiteY24-13154" fmla="*/ 1342 h 9464"/>
              <a:gd name="connsiteX25-13155" fmla="*/ 4321 w 10000"/>
              <a:gd name="connsiteY25-13156" fmla="*/ 1474 h 9464"/>
              <a:gd name="connsiteX26-13157" fmla="*/ 2959 w 10000"/>
              <a:gd name="connsiteY26-13158" fmla="*/ 1607 h 9464"/>
              <a:gd name="connsiteX27-13159" fmla="*/ 1905 w 10000"/>
              <a:gd name="connsiteY27-13160" fmla="*/ 1607 h 9464"/>
              <a:gd name="connsiteX28-13161" fmla="*/ 818 w 10000"/>
              <a:gd name="connsiteY28-13162" fmla="*/ 1726 h 9464"/>
              <a:gd name="connsiteX29-13163" fmla="*/ 0 w 10000"/>
              <a:gd name="connsiteY29-13164" fmla="*/ 1726 h 9464"/>
              <a:gd name="connsiteX30-13165" fmla="*/ 0 w 10000"/>
              <a:gd name="connsiteY30-13166" fmla="*/ 1206 h 9464"/>
              <a:gd name="connsiteX31-13167" fmla="*/ 818 w 10000"/>
              <a:gd name="connsiteY31-13168" fmla="*/ 1206 h 9464"/>
              <a:gd name="connsiteX32-13169" fmla="*/ 1905 w 10000"/>
              <a:gd name="connsiteY32-13170" fmla="*/ 1072 h 9464"/>
              <a:gd name="connsiteX33-13171" fmla="*/ 2959 w 10000"/>
              <a:gd name="connsiteY33-13172" fmla="*/ 1072 h 9464"/>
              <a:gd name="connsiteX34-13173" fmla="*/ 4050 w 10000"/>
              <a:gd name="connsiteY34-13174" fmla="*/ 938 h 9464"/>
              <a:gd name="connsiteX35-13175" fmla="*/ 4863 w 10000"/>
              <a:gd name="connsiteY35-13176" fmla="*/ 670 h 9464"/>
              <a:gd name="connsiteX36-13177" fmla="*/ 5680 w 10000"/>
              <a:gd name="connsiteY36-13178" fmla="*/ 670 h 9464"/>
              <a:gd name="connsiteX37-13179" fmla="*/ 6225 w 10000"/>
              <a:gd name="connsiteY37-13180" fmla="*/ 537 h 9464"/>
              <a:gd name="connsiteX38-13181" fmla="*/ 6497 w 10000"/>
              <a:gd name="connsiteY38-13182" fmla="*/ 265 h 9464"/>
              <a:gd name="connsiteX39-13183" fmla="*/ 6767 w 10000"/>
              <a:gd name="connsiteY39-13184" fmla="*/ 265 h 9464"/>
              <a:gd name="connsiteX40-13185" fmla="*/ 7040 w 10000"/>
              <a:gd name="connsiteY40-13186" fmla="*/ 133 h 9464"/>
              <a:gd name="connsiteX41-13187" fmla="*/ 7314 w 10000"/>
              <a:gd name="connsiteY41-13188" fmla="*/ 133 h 9464"/>
              <a:gd name="connsiteX42-13189" fmla="*/ 7314 w 10000"/>
              <a:gd name="connsiteY42-13190" fmla="*/ 0 h 9464"/>
              <a:gd name="connsiteX43-13191" fmla="*/ 7585 w 10000"/>
              <a:gd name="connsiteY43-13192" fmla="*/ 133 h 9464"/>
              <a:gd name="connsiteX44-13193" fmla="*/ 7859 w 10000"/>
              <a:gd name="connsiteY44-13194" fmla="*/ 133 h 9464"/>
              <a:gd name="connsiteX45-13195" fmla="*/ 8403 w 10000"/>
              <a:gd name="connsiteY45-13196" fmla="*/ 265 h 9464"/>
              <a:gd name="connsiteX46-13197" fmla="*/ 8946 w 10000"/>
              <a:gd name="connsiteY46-13198" fmla="*/ 537 h 9464"/>
              <a:gd name="connsiteX47-13199" fmla="*/ 9184 w 10000"/>
              <a:gd name="connsiteY47-13200" fmla="*/ 670 h 9464"/>
              <a:gd name="connsiteX48-13201" fmla="*/ 9731 w 10000"/>
              <a:gd name="connsiteY48-13202" fmla="*/ 938 h 9464"/>
              <a:gd name="connsiteX49-13203" fmla="*/ 9731 w 10000"/>
              <a:gd name="connsiteY49-13204" fmla="*/ 1072 h 9464"/>
              <a:gd name="connsiteX50-13205" fmla="*/ 10000 w 10000"/>
              <a:gd name="connsiteY50-13206" fmla="*/ 1206 h 9464"/>
              <a:gd name="connsiteX51-13207" fmla="*/ 9731 w 10000"/>
              <a:gd name="connsiteY51-13208" fmla="*/ 1342 h 9464"/>
              <a:gd name="connsiteX52-13209" fmla="*/ 9456 w 10000"/>
              <a:gd name="connsiteY52-13210" fmla="*/ 1474 h 9464"/>
              <a:gd name="connsiteX53-13211" fmla="*/ 9184 w 10000"/>
              <a:gd name="connsiteY53-13212" fmla="*/ 1474 h 9464"/>
              <a:gd name="connsiteX54-13213" fmla="*/ 8946 w 10000"/>
              <a:gd name="connsiteY54-13214" fmla="*/ 1607 h 9464"/>
              <a:gd name="connsiteX55-13215" fmla="*/ 8676 w 10000"/>
              <a:gd name="connsiteY55-13216" fmla="*/ 1993 h 9464"/>
              <a:gd name="connsiteX56-13217" fmla="*/ 8403 w 10000"/>
              <a:gd name="connsiteY56-13218" fmla="*/ 2262 h 9464"/>
              <a:gd name="connsiteX57-13219" fmla="*/ 8403 w 10000"/>
              <a:gd name="connsiteY57-13220" fmla="*/ 2663 h 9464"/>
              <a:gd name="connsiteX58-13221" fmla="*/ 8129 w 10000"/>
              <a:gd name="connsiteY58-13222" fmla="*/ 3066 h 9464"/>
              <a:gd name="connsiteX59-13223" fmla="*/ 7859 w 10000"/>
              <a:gd name="connsiteY59-13224" fmla="*/ 3468 h 9464"/>
              <a:gd name="connsiteX60-13225" fmla="*/ 7859 w 10000"/>
              <a:gd name="connsiteY60-13226" fmla="*/ 4137 h 9464"/>
              <a:gd name="connsiteX61-13227" fmla="*/ 7585 w 10000"/>
              <a:gd name="connsiteY61-13228" fmla="*/ 4673 h 9464"/>
              <a:gd name="connsiteX62-13229" fmla="*/ 7314 w 10000"/>
              <a:gd name="connsiteY62-13230" fmla="*/ 5194 h 9464"/>
              <a:gd name="connsiteX63-13231" fmla="*/ 7314 w 10000"/>
              <a:gd name="connsiteY63-13232" fmla="*/ 5727 h 9464"/>
              <a:gd name="connsiteX64-13233" fmla="*/ 7040 w 10000"/>
              <a:gd name="connsiteY64-13234" fmla="*/ 6131 h 9464"/>
              <a:gd name="connsiteX65-13235" fmla="*/ 7040 w 10000"/>
              <a:gd name="connsiteY65-13236" fmla="*/ 6534 h 9464"/>
              <a:gd name="connsiteX66-13237" fmla="*/ 7040 w 10000"/>
              <a:gd name="connsiteY66-13238" fmla="*/ 6935 h 9464"/>
              <a:gd name="connsiteX67-13239" fmla="*/ 7040 w 10000"/>
              <a:gd name="connsiteY67-13240" fmla="*/ 7202 h 9464"/>
              <a:gd name="connsiteX68-13241" fmla="*/ 7040 w 10000"/>
              <a:gd name="connsiteY68-13242" fmla="*/ 7471 h 9464"/>
              <a:gd name="connsiteX69-13243" fmla="*/ 7040 w 10000"/>
              <a:gd name="connsiteY69-13244" fmla="*/ 8391 h 9464"/>
              <a:gd name="connsiteX70-13245" fmla="*/ 7314 w 10000"/>
              <a:gd name="connsiteY70-13246" fmla="*/ 8928 h 9464"/>
              <a:gd name="connsiteX71-13247" fmla="*/ 7314 w 10000"/>
              <a:gd name="connsiteY71-13248" fmla="*/ 9332 h 9464"/>
              <a:gd name="connsiteX0-13249" fmla="*/ 5956 w 10000"/>
              <a:gd name="connsiteY0-13250" fmla="*/ 10000 h 10000"/>
              <a:gd name="connsiteX1-13251" fmla="*/ 5680 w 10000"/>
              <a:gd name="connsiteY1-13252" fmla="*/ 9011 h 10000"/>
              <a:gd name="connsiteX2-13253" fmla="*/ 5680 w 10000"/>
              <a:gd name="connsiteY2-13254" fmla="*/ 8318 h 10000"/>
              <a:gd name="connsiteX3-13255" fmla="*/ 5680 w 10000"/>
              <a:gd name="connsiteY3-13256" fmla="*/ 7610 h 10000"/>
              <a:gd name="connsiteX4-13257" fmla="*/ 5680 w 10000"/>
              <a:gd name="connsiteY4-13258" fmla="*/ 7045 h 10000"/>
              <a:gd name="connsiteX5-13259" fmla="*/ 5680 w 10000"/>
              <a:gd name="connsiteY5-13260" fmla="*/ 6197 h 10000"/>
              <a:gd name="connsiteX6-13261" fmla="*/ 5956 w 10000"/>
              <a:gd name="connsiteY6-13262" fmla="*/ 5488 h 10000"/>
              <a:gd name="connsiteX7-13263" fmla="*/ 6225 w 10000"/>
              <a:gd name="connsiteY7-13264" fmla="*/ 4657 h 10000"/>
              <a:gd name="connsiteX8-13265" fmla="*/ 6225 w 10000"/>
              <a:gd name="connsiteY8-13266" fmla="*/ 3947 h 10000"/>
              <a:gd name="connsiteX9-13267" fmla="*/ 6497 w 10000"/>
              <a:gd name="connsiteY9-13268" fmla="*/ 3240 h 10000"/>
              <a:gd name="connsiteX10-13269" fmla="*/ 6497 w 10000"/>
              <a:gd name="connsiteY10-13270" fmla="*/ 2674 h 10000"/>
              <a:gd name="connsiteX11-13271" fmla="*/ 6767 w 10000"/>
              <a:gd name="connsiteY11-13272" fmla="*/ 2106 h 10000"/>
              <a:gd name="connsiteX12-13273" fmla="*/ 6767 w 10000"/>
              <a:gd name="connsiteY12-13274" fmla="*/ 1698 h 10000"/>
              <a:gd name="connsiteX13-13275" fmla="*/ 6767 w 10000"/>
              <a:gd name="connsiteY13-13276" fmla="*/ 1557 h 10000"/>
              <a:gd name="connsiteX14-13277" fmla="*/ 6767 w 10000"/>
              <a:gd name="connsiteY14-13278" fmla="*/ 1418 h 10000"/>
              <a:gd name="connsiteX15-13279" fmla="*/ 6767 w 10000"/>
              <a:gd name="connsiteY15-13280" fmla="*/ 1274 h 10000"/>
              <a:gd name="connsiteX16-13281" fmla="*/ 6767 w 10000"/>
              <a:gd name="connsiteY16-13282" fmla="*/ 1274 h 10000"/>
              <a:gd name="connsiteX17-13283" fmla="*/ 6767 w 10000"/>
              <a:gd name="connsiteY17-13284" fmla="*/ 1274 h 10000"/>
              <a:gd name="connsiteX18-13285" fmla="*/ 6497 w 10000"/>
              <a:gd name="connsiteY18-13286" fmla="*/ 1274 h 10000"/>
              <a:gd name="connsiteX19-13287" fmla="*/ 6225 w 10000"/>
              <a:gd name="connsiteY19-13288" fmla="*/ 1274 h 10000"/>
              <a:gd name="connsiteX20-13289" fmla="*/ 5956 w 10000"/>
              <a:gd name="connsiteY20-13290" fmla="*/ 1274 h 10000"/>
              <a:gd name="connsiteX21-13291" fmla="*/ 5680 w 10000"/>
              <a:gd name="connsiteY21-13292" fmla="*/ 1274 h 10000"/>
              <a:gd name="connsiteX22-13293" fmla="*/ 5138 w 10000"/>
              <a:gd name="connsiteY22-13294" fmla="*/ 1418 h 10000"/>
              <a:gd name="connsiteX23-13295" fmla="*/ 4863 w 10000"/>
              <a:gd name="connsiteY23-13296" fmla="*/ 1418 h 10000"/>
              <a:gd name="connsiteX24-13297" fmla="*/ 4321 w 10000"/>
              <a:gd name="connsiteY24-13298" fmla="*/ 1557 h 10000"/>
              <a:gd name="connsiteX25-13299" fmla="*/ 2959 w 10000"/>
              <a:gd name="connsiteY25-13300" fmla="*/ 1698 h 10000"/>
              <a:gd name="connsiteX26-13301" fmla="*/ 1905 w 10000"/>
              <a:gd name="connsiteY26-13302" fmla="*/ 1698 h 10000"/>
              <a:gd name="connsiteX27-13303" fmla="*/ 818 w 10000"/>
              <a:gd name="connsiteY27-13304" fmla="*/ 1824 h 10000"/>
              <a:gd name="connsiteX28-13305" fmla="*/ 0 w 10000"/>
              <a:gd name="connsiteY28-13306" fmla="*/ 1824 h 10000"/>
              <a:gd name="connsiteX29-13307" fmla="*/ 0 w 10000"/>
              <a:gd name="connsiteY29-13308" fmla="*/ 1274 h 10000"/>
              <a:gd name="connsiteX30-13309" fmla="*/ 818 w 10000"/>
              <a:gd name="connsiteY30-13310" fmla="*/ 1274 h 10000"/>
              <a:gd name="connsiteX31-13311" fmla="*/ 1905 w 10000"/>
              <a:gd name="connsiteY31-13312" fmla="*/ 1133 h 10000"/>
              <a:gd name="connsiteX32-13313" fmla="*/ 2959 w 10000"/>
              <a:gd name="connsiteY32-13314" fmla="*/ 1133 h 10000"/>
              <a:gd name="connsiteX33-13315" fmla="*/ 4050 w 10000"/>
              <a:gd name="connsiteY33-13316" fmla="*/ 991 h 10000"/>
              <a:gd name="connsiteX34-13317" fmla="*/ 4863 w 10000"/>
              <a:gd name="connsiteY34-13318" fmla="*/ 708 h 10000"/>
              <a:gd name="connsiteX35-13319" fmla="*/ 5680 w 10000"/>
              <a:gd name="connsiteY35-13320" fmla="*/ 708 h 10000"/>
              <a:gd name="connsiteX36-13321" fmla="*/ 6225 w 10000"/>
              <a:gd name="connsiteY36-13322" fmla="*/ 567 h 10000"/>
              <a:gd name="connsiteX37-13323" fmla="*/ 6497 w 10000"/>
              <a:gd name="connsiteY37-13324" fmla="*/ 280 h 10000"/>
              <a:gd name="connsiteX38-13325" fmla="*/ 6767 w 10000"/>
              <a:gd name="connsiteY38-13326" fmla="*/ 280 h 10000"/>
              <a:gd name="connsiteX39-13327" fmla="*/ 7040 w 10000"/>
              <a:gd name="connsiteY39-13328" fmla="*/ 141 h 10000"/>
              <a:gd name="connsiteX40-13329" fmla="*/ 7314 w 10000"/>
              <a:gd name="connsiteY40-13330" fmla="*/ 141 h 10000"/>
              <a:gd name="connsiteX41-13331" fmla="*/ 7314 w 10000"/>
              <a:gd name="connsiteY41-13332" fmla="*/ 0 h 10000"/>
              <a:gd name="connsiteX42-13333" fmla="*/ 7585 w 10000"/>
              <a:gd name="connsiteY42-13334" fmla="*/ 141 h 10000"/>
              <a:gd name="connsiteX43-13335" fmla="*/ 7859 w 10000"/>
              <a:gd name="connsiteY43-13336" fmla="*/ 141 h 10000"/>
              <a:gd name="connsiteX44-13337" fmla="*/ 8403 w 10000"/>
              <a:gd name="connsiteY44-13338" fmla="*/ 280 h 10000"/>
              <a:gd name="connsiteX45-13339" fmla="*/ 8946 w 10000"/>
              <a:gd name="connsiteY45-13340" fmla="*/ 567 h 10000"/>
              <a:gd name="connsiteX46-13341" fmla="*/ 9184 w 10000"/>
              <a:gd name="connsiteY46-13342" fmla="*/ 708 h 10000"/>
              <a:gd name="connsiteX47-13343" fmla="*/ 9731 w 10000"/>
              <a:gd name="connsiteY47-13344" fmla="*/ 991 h 10000"/>
              <a:gd name="connsiteX48-13345" fmla="*/ 9731 w 10000"/>
              <a:gd name="connsiteY48-13346" fmla="*/ 1133 h 10000"/>
              <a:gd name="connsiteX49-13347" fmla="*/ 10000 w 10000"/>
              <a:gd name="connsiteY49-13348" fmla="*/ 1274 h 10000"/>
              <a:gd name="connsiteX50-13349" fmla="*/ 9731 w 10000"/>
              <a:gd name="connsiteY50-13350" fmla="*/ 1418 h 10000"/>
              <a:gd name="connsiteX51-13351" fmla="*/ 9456 w 10000"/>
              <a:gd name="connsiteY51-13352" fmla="*/ 1557 h 10000"/>
              <a:gd name="connsiteX52-13353" fmla="*/ 9184 w 10000"/>
              <a:gd name="connsiteY52-13354" fmla="*/ 1557 h 10000"/>
              <a:gd name="connsiteX53-13355" fmla="*/ 8946 w 10000"/>
              <a:gd name="connsiteY53-13356" fmla="*/ 1698 h 10000"/>
              <a:gd name="connsiteX54-13357" fmla="*/ 8676 w 10000"/>
              <a:gd name="connsiteY54-13358" fmla="*/ 2106 h 10000"/>
              <a:gd name="connsiteX55-13359" fmla="*/ 8403 w 10000"/>
              <a:gd name="connsiteY55-13360" fmla="*/ 2390 h 10000"/>
              <a:gd name="connsiteX56-13361" fmla="*/ 8403 w 10000"/>
              <a:gd name="connsiteY56-13362" fmla="*/ 2814 h 10000"/>
              <a:gd name="connsiteX57-13363" fmla="*/ 8129 w 10000"/>
              <a:gd name="connsiteY57-13364" fmla="*/ 3240 h 10000"/>
              <a:gd name="connsiteX58-13365" fmla="*/ 7859 w 10000"/>
              <a:gd name="connsiteY58-13366" fmla="*/ 3664 h 10000"/>
              <a:gd name="connsiteX59-13367" fmla="*/ 7859 w 10000"/>
              <a:gd name="connsiteY59-13368" fmla="*/ 4371 h 10000"/>
              <a:gd name="connsiteX60-13369" fmla="*/ 7585 w 10000"/>
              <a:gd name="connsiteY60-13370" fmla="*/ 4938 h 10000"/>
              <a:gd name="connsiteX61-13371" fmla="*/ 7314 w 10000"/>
              <a:gd name="connsiteY61-13372" fmla="*/ 5488 h 10000"/>
              <a:gd name="connsiteX62-13373" fmla="*/ 7314 w 10000"/>
              <a:gd name="connsiteY62-13374" fmla="*/ 6051 h 10000"/>
              <a:gd name="connsiteX63-13375" fmla="*/ 7040 w 10000"/>
              <a:gd name="connsiteY63-13376" fmla="*/ 6478 h 10000"/>
              <a:gd name="connsiteX64-13377" fmla="*/ 7040 w 10000"/>
              <a:gd name="connsiteY64-13378" fmla="*/ 6904 h 10000"/>
              <a:gd name="connsiteX65-13379" fmla="*/ 7040 w 10000"/>
              <a:gd name="connsiteY65-13380" fmla="*/ 7328 h 10000"/>
              <a:gd name="connsiteX66-13381" fmla="*/ 7040 w 10000"/>
              <a:gd name="connsiteY66-13382" fmla="*/ 7610 h 10000"/>
              <a:gd name="connsiteX67-13383" fmla="*/ 7040 w 10000"/>
              <a:gd name="connsiteY67-13384" fmla="*/ 7894 h 10000"/>
              <a:gd name="connsiteX68-13385" fmla="*/ 7040 w 10000"/>
              <a:gd name="connsiteY68-13386" fmla="*/ 8866 h 10000"/>
              <a:gd name="connsiteX69-13387" fmla="*/ 7314 w 10000"/>
              <a:gd name="connsiteY69-13388" fmla="*/ 9434 h 10000"/>
              <a:gd name="connsiteX70-13389" fmla="*/ 7314 w 10000"/>
              <a:gd name="connsiteY70-13390" fmla="*/ 9861 h 10000"/>
              <a:gd name="connsiteX0-13391" fmla="*/ 5680 w 10000"/>
              <a:gd name="connsiteY0-13392" fmla="*/ 9011 h 9861"/>
              <a:gd name="connsiteX1-13393" fmla="*/ 5680 w 10000"/>
              <a:gd name="connsiteY1-13394" fmla="*/ 8318 h 9861"/>
              <a:gd name="connsiteX2-13395" fmla="*/ 5680 w 10000"/>
              <a:gd name="connsiteY2-13396" fmla="*/ 7610 h 9861"/>
              <a:gd name="connsiteX3-13397" fmla="*/ 5680 w 10000"/>
              <a:gd name="connsiteY3-13398" fmla="*/ 7045 h 9861"/>
              <a:gd name="connsiteX4-13399" fmla="*/ 5680 w 10000"/>
              <a:gd name="connsiteY4-13400" fmla="*/ 6197 h 9861"/>
              <a:gd name="connsiteX5-13401" fmla="*/ 5956 w 10000"/>
              <a:gd name="connsiteY5-13402" fmla="*/ 5488 h 9861"/>
              <a:gd name="connsiteX6-13403" fmla="*/ 6225 w 10000"/>
              <a:gd name="connsiteY6-13404" fmla="*/ 4657 h 9861"/>
              <a:gd name="connsiteX7-13405" fmla="*/ 6225 w 10000"/>
              <a:gd name="connsiteY7-13406" fmla="*/ 3947 h 9861"/>
              <a:gd name="connsiteX8-13407" fmla="*/ 6497 w 10000"/>
              <a:gd name="connsiteY8-13408" fmla="*/ 3240 h 9861"/>
              <a:gd name="connsiteX9-13409" fmla="*/ 6497 w 10000"/>
              <a:gd name="connsiteY9-13410" fmla="*/ 2674 h 9861"/>
              <a:gd name="connsiteX10-13411" fmla="*/ 6767 w 10000"/>
              <a:gd name="connsiteY10-13412" fmla="*/ 2106 h 9861"/>
              <a:gd name="connsiteX11-13413" fmla="*/ 6767 w 10000"/>
              <a:gd name="connsiteY11-13414" fmla="*/ 1698 h 9861"/>
              <a:gd name="connsiteX12-13415" fmla="*/ 6767 w 10000"/>
              <a:gd name="connsiteY12-13416" fmla="*/ 1557 h 9861"/>
              <a:gd name="connsiteX13-13417" fmla="*/ 6767 w 10000"/>
              <a:gd name="connsiteY13-13418" fmla="*/ 1418 h 9861"/>
              <a:gd name="connsiteX14-13419" fmla="*/ 6767 w 10000"/>
              <a:gd name="connsiteY14-13420" fmla="*/ 1274 h 9861"/>
              <a:gd name="connsiteX15-13421" fmla="*/ 6767 w 10000"/>
              <a:gd name="connsiteY15-13422" fmla="*/ 1274 h 9861"/>
              <a:gd name="connsiteX16-13423" fmla="*/ 6767 w 10000"/>
              <a:gd name="connsiteY16-13424" fmla="*/ 1274 h 9861"/>
              <a:gd name="connsiteX17-13425" fmla="*/ 6497 w 10000"/>
              <a:gd name="connsiteY17-13426" fmla="*/ 1274 h 9861"/>
              <a:gd name="connsiteX18-13427" fmla="*/ 6225 w 10000"/>
              <a:gd name="connsiteY18-13428" fmla="*/ 1274 h 9861"/>
              <a:gd name="connsiteX19-13429" fmla="*/ 5956 w 10000"/>
              <a:gd name="connsiteY19-13430" fmla="*/ 1274 h 9861"/>
              <a:gd name="connsiteX20-13431" fmla="*/ 5680 w 10000"/>
              <a:gd name="connsiteY20-13432" fmla="*/ 1274 h 9861"/>
              <a:gd name="connsiteX21-13433" fmla="*/ 5138 w 10000"/>
              <a:gd name="connsiteY21-13434" fmla="*/ 1418 h 9861"/>
              <a:gd name="connsiteX22-13435" fmla="*/ 4863 w 10000"/>
              <a:gd name="connsiteY22-13436" fmla="*/ 1418 h 9861"/>
              <a:gd name="connsiteX23-13437" fmla="*/ 4321 w 10000"/>
              <a:gd name="connsiteY23-13438" fmla="*/ 1557 h 9861"/>
              <a:gd name="connsiteX24-13439" fmla="*/ 2959 w 10000"/>
              <a:gd name="connsiteY24-13440" fmla="*/ 1698 h 9861"/>
              <a:gd name="connsiteX25-13441" fmla="*/ 1905 w 10000"/>
              <a:gd name="connsiteY25-13442" fmla="*/ 1698 h 9861"/>
              <a:gd name="connsiteX26-13443" fmla="*/ 818 w 10000"/>
              <a:gd name="connsiteY26-13444" fmla="*/ 1824 h 9861"/>
              <a:gd name="connsiteX27-13445" fmla="*/ 0 w 10000"/>
              <a:gd name="connsiteY27-13446" fmla="*/ 1824 h 9861"/>
              <a:gd name="connsiteX28-13447" fmla="*/ 0 w 10000"/>
              <a:gd name="connsiteY28-13448" fmla="*/ 1274 h 9861"/>
              <a:gd name="connsiteX29-13449" fmla="*/ 818 w 10000"/>
              <a:gd name="connsiteY29-13450" fmla="*/ 1274 h 9861"/>
              <a:gd name="connsiteX30-13451" fmla="*/ 1905 w 10000"/>
              <a:gd name="connsiteY30-13452" fmla="*/ 1133 h 9861"/>
              <a:gd name="connsiteX31-13453" fmla="*/ 2959 w 10000"/>
              <a:gd name="connsiteY31-13454" fmla="*/ 1133 h 9861"/>
              <a:gd name="connsiteX32-13455" fmla="*/ 4050 w 10000"/>
              <a:gd name="connsiteY32-13456" fmla="*/ 991 h 9861"/>
              <a:gd name="connsiteX33-13457" fmla="*/ 4863 w 10000"/>
              <a:gd name="connsiteY33-13458" fmla="*/ 708 h 9861"/>
              <a:gd name="connsiteX34-13459" fmla="*/ 5680 w 10000"/>
              <a:gd name="connsiteY34-13460" fmla="*/ 708 h 9861"/>
              <a:gd name="connsiteX35-13461" fmla="*/ 6225 w 10000"/>
              <a:gd name="connsiteY35-13462" fmla="*/ 567 h 9861"/>
              <a:gd name="connsiteX36-13463" fmla="*/ 6497 w 10000"/>
              <a:gd name="connsiteY36-13464" fmla="*/ 280 h 9861"/>
              <a:gd name="connsiteX37-13465" fmla="*/ 6767 w 10000"/>
              <a:gd name="connsiteY37-13466" fmla="*/ 280 h 9861"/>
              <a:gd name="connsiteX38-13467" fmla="*/ 7040 w 10000"/>
              <a:gd name="connsiteY38-13468" fmla="*/ 141 h 9861"/>
              <a:gd name="connsiteX39-13469" fmla="*/ 7314 w 10000"/>
              <a:gd name="connsiteY39-13470" fmla="*/ 141 h 9861"/>
              <a:gd name="connsiteX40-13471" fmla="*/ 7314 w 10000"/>
              <a:gd name="connsiteY40-13472" fmla="*/ 0 h 9861"/>
              <a:gd name="connsiteX41-13473" fmla="*/ 7585 w 10000"/>
              <a:gd name="connsiteY41-13474" fmla="*/ 141 h 9861"/>
              <a:gd name="connsiteX42-13475" fmla="*/ 7859 w 10000"/>
              <a:gd name="connsiteY42-13476" fmla="*/ 141 h 9861"/>
              <a:gd name="connsiteX43-13477" fmla="*/ 8403 w 10000"/>
              <a:gd name="connsiteY43-13478" fmla="*/ 280 h 9861"/>
              <a:gd name="connsiteX44-13479" fmla="*/ 8946 w 10000"/>
              <a:gd name="connsiteY44-13480" fmla="*/ 567 h 9861"/>
              <a:gd name="connsiteX45-13481" fmla="*/ 9184 w 10000"/>
              <a:gd name="connsiteY45-13482" fmla="*/ 708 h 9861"/>
              <a:gd name="connsiteX46-13483" fmla="*/ 9731 w 10000"/>
              <a:gd name="connsiteY46-13484" fmla="*/ 991 h 9861"/>
              <a:gd name="connsiteX47-13485" fmla="*/ 9731 w 10000"/>
              <a:gd name="connsiteY47-13486" fmla="*/ 1133 h 9861"/>
              <a:gd name="connsiteX48-13487" fmla="*/ 10000 w 10000"/>
              <a:gd name="connsiteY48-13488" fmla="*/ 1274 h 9861"/>
              <a:gd name="connsiteX49-13489" fmla="*/ 9731 w 10000"/>
              <a:gd name="connsiteY49-13490" fmla="*/ 1418 h 9861"/>
              <a:gd name="connsiteX50-13491" fmla="*/ 9456 w 10000"/>
              <a:gd name="connsiteY50-13492" fmla="*/ 1557 h 9861"/>
              <a:gd name="connsiteX51-13493" fmla="*/ 9184 w 10000"/>
              <a:gd name="connsiteY51-13494" fmla="*/ 1557 h 9861"/>
              <a:gd name="connsiteX52-13495" fmla="*/ 8946 w 10000"/>
              <a:gd name="connsiteY52-13496" fmla="*/ 1698 h 9861"/>
              <a:gd name="connsiteX53-13497" fmla="*/ 8676 w 10000"/>
              <a:gd name="connsiteY53-13498" fmla="*/ 2106 h 9861"/>
              <a:gd name="connsiteX54-13499" fmla="*/ 8403 w 10000"/>
              <a:gd name="connsiteY54-13500" fmla="*/ 2390 h 9861"/>
              <a:gd name="connsiteX55-13501" fmla="*/ 8403 w 10000"/>
              <a:gd name="connsiteY55-13502" fmla="*/ 2814 h 9861"/>
              <a:gd name="connsiteX56-13503" fmla="*/ 8129 w 10000"/>
              <a:gd name="connsiteY56-13504" fmla="*/ 3240 h 9861"/>
              <a:gd name="connsiteX57-13505" fmla="*/ 7859 w 10000"/>
              <a:gd name="connsiteY57-13506" fmla="*/ 3664 h 9861"/>
              <a:gd name="connsiteX58-13507" fmla="*/ 7859 w 10000"/>
              <a:gd name="connsiteY58-13508" fmla="*/ 4371 h 9861"/>
              <a:gd name="connsiteX59-13509" fmla="*/ 7585 w 10000"/>
              <a:gd name="connsiteY59-13510" fmla="*/ 4938 h 9861"/>
              <a:gd name="connsiteX60-13511" fmla="*/ 7314 w 10000"/>
              <a:gd name="connsiteY60-13512" fmla="*/ 5488 h 9861"/>
              <a:gd name="connsiteX61-13513" fmla="*/ 7314 w 10000"/>
              <a:gd name="connsiteY61-13514" fmla="*/ 6051 h 9861"/>
              <a:gd name="connsiteX62-13515" fmla="*/ 7040 w 10000"/>
              <a:gd name="connsiteY62-13516" fmla="*/ 6478 h 9861"/>
              <a:gd name="connsiteX63-13517" fmla="*/ 7040 w 10000"/>
              <a:gd name="connsiteY63-13518" fmla="*/ 6904 h 9861"/>
              <a:gd name="connsiteX64-13519" fmla="*/ 7040 w 10000"/>
              <a:gd name="connsiteY64-13520" fmla="*/ 7328 h 9861"/>
              <a:gd name="connsiteX65-13521" fmla="*/ 7040 w 10000"/>
              <a:gd name="connsiteY65-13522" fmla="*/ 7610 h 9861"/>
              <a:gd name="connsiteX66-13523" fmla="*/ 7040 w 10000"/>
              <a:gd name="connsiteY66-13524" fmla="*/ 7894 h 9861"/>
              <a:gd name="connsiteX67-13525" fmla="*/ 7040 w 10000"/>
              <a:gd name="connsiteY67-13526" fmla="*/ 8866 h 9861"/>
              <a:gd name="connsiteX68-13527" fmla="*/ 7314 w 10000"/>
              <a:gd name="connsiteY68-13528" fmla="*/ 9434 h 9861"/>
              <a:gd name="connsiteX69-13529" fmla="*/ 7314 w 10000"/>
              <a:gd name="connsiteY69-13530" fmla="*/ 9861 h 9861"/>
              <a:gd name="connsiteX0-13531" fmla="*/ 5680 w 10000"/>
              <a:gd name="connsiteY0-13532" fmla="*/ 9138 h 9567"/>
              <a:gd name="connsiteX1-13533" fmla="*/ 5680 w 10000"/>
              <a:gd name="connsiteY1-13534" fmla="*/ 8435 h 9567"/>
              <a:gd name="connsiteX2-13535" fmla="*/ 5680 w 10000"/>
              <a:gd name="connsiteY2-13536" fmla="*/ 7717 h 9567"/>
              <a:gd name="connsiteX3-13537" fmla="*/ 5680 w 10000"/>
              <a:gd name="connsiteY3-13538" fmla="*/ 7144 h 9567"/>
              <a:gd name="connsiteX4-13539" fmla="*/ 5680 w 10000"/>
              <a:gd name="connsiteY4-13540" fmla="*/ 6284 h 9567"/>
              <a:gd name="connsiteX5-13541" fmla="*/ 5956 w 10000"/>
              <a:gd name="connsiteY5-13542" fmla="*/ 5565 h 9567"/>
              <a:gd name="connsiteX6-13543" fmla="*/ 6225 w 10000"/>
              <a:gd name="connsiteY6-13544" fmla="*/ 4723 h 9567"/>
              <a:gd name="connsiteX7-13545" fmla="*/ 6225 w 10000"/>
              <a:gd name="connsiteY7-13546" fmla="*/ 4003 h 9567"/>
              <a:gd name="connsiteX8-13547" fmla="*/ 6497 w 10000"/>
              <a:gd name="connsiteY8-13548" fmla="*/ 3286 h 9567"/>
              <a:gd name="connsiteX9-13549" fmla="*/ 6497 w 10000"/>
              <a:gd name="connsiteY9-13550" fmla="*/ 2712 h 9567"/>
              <a:gd name="connsiteX10-13551" fmla="*/ 6767 w 10000"/>
              <a:gd name="connsiteY10-13552" fmla="*/ 2136 h 9567"/>
              <a:gd name="connsiteX11-13553" fmla="*/ 6767 w 10000"/>
              <a:gd name="connsiteY11-13554" fmla="*/ 1722 h 9567"/>
              <a:gd name="connsiteX12-13555" fmla="*/ 6767 w 10000"/>
              <a:gd name="connsiteY12-13556" fmla="*/ 1579 h 9567"/>
              <a:gd name="connsiteX13-13557" fmla="*/ 6767 w 10000"/>
              <a:gd name="connsiteY13-13558" fmla="*/ 1438 h 9567"/>
              <a:gd name="connsiteX14-13559" fmla="*/ 6767 w 10000"/>
              <a:gd name="connsiteY14-13560" fmla="*/ 1292 h 9567"/>
              <a:gd name="connsiteX15-13561" fmla="*/ 6767 w 10000"/>
              <a:gd name="connsiteY15-13562" fmla="*/ 1292 h 9567"/>
              <a:gd name="connsiteX16-13563" fmla="*/ 6767 w 10000"/>
              <a:gd name="connsiteY16-13564" fmla="*/ 1292 h 9567"/>
              <a:gd name="connsiteX17-13565" fmla="*/ 6497 w 10000"/>
              <a:gd name="connsiteY17-13566" fmla="*/ 1292 h 9567"/>
              <a:gd name="connsiteX18-13567" fmla="*/ 6225 w 10000"/>
              <a:gd name="connsiteY18-13568" fmla="*/ 1292 h 9567"/>
              <a:gd name="connsiteX19-13569" fmla="*/ 5956 w 10000"/>
              <a:gd name="connsiteY19-13570" fmla="*/ 1292 h 9567"/>
              <a:gd name="connsiteX20-13571" fmla="*/ 5680 w 10000"/>
              <a:gd name="connsiteY20-13572" fmla="*/ 1292 h 9567"/>
              <a:gd name="connsiteX21-13573" fmla="*/ 5138 w 10000"/>
              <a:gd name="connsiteY21-13574" fmla="*/ 1438 h 9567"/>
              <a:gd name="connsiteX22-13575" fmla="*/ 4863 w 10000"/>
              <a:gd name="connsiteY22-13576" fmla="*/ 1438 h 9567"/>
              <a:gd name="connsiteX23-13577" fmla="*/ 4321 w 10000"/>
              <a:gd name="connsiteY23-13578" fmla="*/ 1579 h 9567"/>
              <a:gd name="connsiteX24-13579" fmla="*/ 2959 w 10000"/>
              <a:gd name="connsiteY24-13580" fmla="*/ 1722 h 9567"/>
              <a:gd name="connsiteX25-13581" fmla="*/ 1905 w 10000"/>
              <a:gd name="connsiteY25-13582" fmla="*/ 1722 h 9567"/>
              <a:gd name="connsiteX26-13583" fmla="*/ 818 w 10000"/>
              <a:gd name="connsiteY26-13584" fmla="*/ 1850 h 9567"/>
              <a:gd name="connsiteX27-13585" fmla="*/ 0 w 10000"/>
              <a:gd name="connsiteY27-13586" fmla="*/ 1850 h 9567"/>
              <a:gd name="connsiteX28-13587" fmla="*/ 0 w 10000"/>
              <a:gd name="connsiteY28-13588" fmla="*/ 1292 h 9567"/>
              <a:gd name="connsiteX29-13589" fmla="*/ 818 w 10000"/>
              <a:gd name="connsiteY29-13590" fmla="*/ 1292 h 9567"/>
              <a:gd name="connsiteX30-13591" fmla="*/ 1905 w 10000"/>
              <a:gd name="connsiteY30-13592" fmla="*/ 1149 h 9567"/>
              <a:gd name="connsiteX31-13593" fmla="*/ 2959 w 10000"/>
              <a:gd name="connsiteY31-13594" fmla="*/ 1149 h 9567"/>
              <a:gd name="connsiteX32-13595" fmla="*/ 4050 w 10000"/>
              <a:gd name="connsiteY32-13596" fmla="*/ 1005 h 9567"/>
              <a:gd name="connsiteX33-13597" fmla="*/ 4863 w 10000"/>
              <a:gd name="connsiteY33-13598" fmla="*/ 718 h 9567"/>
              <a:gd name="connsiteX34-13599" fmla="*/ 5680 w 10000"/>
              <a:gd name="connsiteY34-13600" fmla="*/ 718 h 9567"/>
              <a:gd name="connsiteX35-13601" fmla="*/ 6225 w 10000"/>
              <a:gd name="connsiteY35-13602" fmla="*/ 575 h 9567"/>
              <a:gd name="connsiteX36-13603" fmla="*/ 6497 w 10000"/>
              <a:gd name="connsiteY36-13604" fmla="*/ 284 h 9567"/>
              <a:gd name="connsiteX37-13605" fmla="*/ 6767 w 10000"/>
              <a:gd name="connsiteY37-13606" fmla="*/ 284 h 9567"/>
              <a:gd name="connsiteX38-13607" fmla="*/ 7040 w 10000"/>
              <a:gd name="connsiteY38-13608" fmla="*/ 143 h 9567"/>
              <a:gd name="connsiteX39-13609" fmla="*/ 7314 w 10000"/>
              <a:gd name="connsiteY39-13610" fmla="*/ 143 h 9567"/>
              <a:gd name="connsiteX40-13611" fmla="*/ 7314 w 10000"/>
              <a:gd name="connsiteY40-13612" fmla="*/ 0 h 9567"/>
              <a:gd name="connsiteX41-13613" fmla="*/ 7585 w 10000"/>
              <a:gd name="connsiteY41-13614" fmla="*/ 143 h 9567"/>
              <a:gd name="connsiteX42-13615" fmla="*/ 7859 w 10000"/>
              <a:gd name="connsiteY42-13616" fmla="*/ 143 h 9567"/>
              <a:gd name="connsiteX43-13617" fmla="*/ 8403 w 10000"/>
              <a:gd name="connsiteY43-13618" fmla="*/ 284 h 9567"/>
              <a:gd name="connsiteX44-13619" fmla="*/ 8946 w 10000"/>
              <a:gd name="connsiteY44-13620" fmla="*/ 575 h 9567"/>
              <a:gd name="connsiteX45-13621" fmla="*/ 9184 w 10000"/>
              <a:gd name="connsiteY45-13622" fmla="*/ 718 h 9567"/>
              <a:gd name="connsiteX46-13623" fmla="*/ 9731 w 10000"/>
              <a:gd name="connsiteY46-13624" fmla="*/ 1005 h 9567"/>
              <a:gd name="connsiteX47-13625" fmla="*/ 9731 w 10000"/>
              <a:gd name="connsiteY47-13626" fmla="*/ 1149 h 9567"/>
              <a:gd name="connsiteX48-13627" fmla="*/ 10000 w 10000"/>
              <a:gd name="connsiteY48-13628" fmla="*/ 1292 h 9567"/>
              <a:gd name="connsiteX49-13629" fmla="*/ 9731 w 10000"/>
              <a:gd name="connsiteY49-13630" fmla="*/ 1438 h 9567"/>
              <a:gd name="connsiteX50-13631" fmla="*/ 9456 w 10000"/>
              <a:gd name="connsiteY50-13632" fmla="*/ 1579 h 9567"/>
              <a:gd name="connsiteX51-13633" fmla="*/ 9184 w 10000"/>
              <a:gd name="connsiteY51-13634" fmla="*/ 1579 h 9567"/>
              <a:gd name="connsiteX52-13635" fmla="*/ 8946 w 10000"/>
              <a:gd name="connsiteY52-13636" fmla="*/ 1722 h 9567"/>
              <a:gd name="connsiteX53-13637" fmla="*/ 8676 w 10000"/>
              <a:gd name="connsiteY53-13638" fmla="*/ 2136 h 9567"/>
              <a:gd name="connsiteX54-13639" fmla="*/ 8403 w 10000"/>
              <a:gd name="connsiteY54-13640" fmla="*/ 2424 h 9567"/>
              <a:gd name="connsiteX55-13641" fmla="*/ 8403 w 10000"/>
              <a:gd name="connsiteY55-13642" fmla="*/ 2854 h 9567"/>
              <a:gd name="connsiteX56-13643" fmla="*/ 8129 w 10000"/>
              <a:gd name="connsiteY56-13644" fmla="*/ 3286 h 9567"/>
              <a:gd name="connsiteX57-13645" fmla="*/ 7859 w 10000"/>
              <a:gd name="connsiteY57-13646" fmla="*/ 3716 h 9567"/>
              <a:gd name="connsiteX58-13647" fmla="*/ 7859 w 10000"/>
              <a:gd name="connsiteY58-13648" fmla="*/ 4433 h 9567"/>
              <a:gd name="connsiteX59-13649" fmla="*/ 7585 w 10000"/>
              <a:gd name="connsiteY59-13650" fmla="*/ 5008 h 9567"/>
              <a:gd name="connsiteX60-13651" fmla="*/ 7314 w 10000"/>
              <a:gd name="connsiteY60-13652" fmla="*/ 5565 h 9567"/>
              <a:gd name="connsiteX61-13653" fmla="*/ 7314 w 10000"/>
              <a:gd name="connsiteY61-13654" fmla="*/ 6136 h 9567"/>
              <a:gd name="connsiteX62-13655" fmla="*/ 7040 w 10000"/>
              <a:gd name="connsiteY62-13656" fmla="*/ 6569 h 9567"/>
              <a:gd name="connsiteX63-13657" fmla="*/ 7040 w 10000"/>
              <a:gd name="connsiteY63-13658" fmla="*/ 7001 h 9567"/>
              <a:gd name="connsiteX64-13659" fmla="*/ 7040 w 10000"/>
              <a:gd name="connsiteY64-13660" fmla="*/ 7431 h 9567"/>
              <a:gd name="connsiteX65-13661" fmla="*/ 7040 w 10000"/>
              <a:gd name="connsiteY65-13662" fmla="*/ 7717 h 9567"/>
              <a:gd name="connsiteX66-13663" fmla="*/ 7040 w 10000"/>
              <a:gd name="connsiteY66-13664" fmla="*/ 8005 h 9567"/>
              <a:gd name="connsiteX67-13665" fmla="*/ 7040 w 10000"/>
              <a:gd name="connsiteY67-13666" fmla="*/ 8991 h 9567"/>
              <a:gd name="connsiteX68-13667" fmla="*/ 7314 w 10000"/>
              <a:gd name="connsiteY68-13668" fmla="*/ 9567 h 9567"/>
              <a:gd name="connsiteX0-13669" fmla="*/ 5680 w 10000"/>
              <a:gd name="connsiteY0-13670" fmla="*/ 9552 h 9552"/>
              <a:gd name="connsiteX1-13671" fmla="*/ 5680 w 10000"/>
              <a:gd name="connsiteY1-13672" fmla="*/ 8817 h 9552"/>
              <a:gd name="connsiteX2-13673" fmla="*/ 5680 w 10000"/>
              <a:gd name="connsiteY2-13674" fmla="*/ 8066 h 9552"/>
              <a:gd name="connsiteX3-13675" fmla="*/ 5680 w 10000"/>
              <a:gd name="connsiteY3-13676" fmla="*/ 7467 h 9552"/>
              <a:gd name="connsiteX4-13677" fmla="*/ 5680 w 10000"/>
              <a:gd name="connsiteY4-13678" fmla="*/ 6568 h 9552"/>
              <a:gd name="connsiteX5-13679" fmla="*/ 5956 w 10000"/>
              <a:gd name="connsiteY5-13680" fmla="*/ 5817 h 9552"/>
              <a:gd name="connsiteX6-13681" fmla="*/ 6225 w 10000"/>
              <a:gd name="connsiteY6-13682" fmla="*/ 4937 h 9552"/>
              <a:gd name="connsiteX7-13683" fmla="*/ 6225 w 10000"/>
              <a:gd name="connsiteY7-13684" fmla="*/ 4184 h 9552"/>
              <a:gd name="connsiteX8-13685" fmla="*/ 6497 w 10000"/>
              <a:gd name="connsiteY8-13686" fmla="*/ 3435 h 9552"/>
              <a:gd name="connsiteX9-13687" fmla="*/ 6497 w 10000"/>
              <a:gd name="connsiteY9-13688" fmla="*/ 2835 h 9552"/>
              <a:gd name="connsiteX10-13689" fmla="*/ 6767 w 10000"/>
              <a:gd name="connsiteY10-13690" fmla="*/ 2233 h 9552"/>
              <a:gd name="connsiteX11-13691" fmla="*/ 6767 w 10000"/>
              <a:gd name="connsiteY11-13692" fmla="*/ 1800 h 9552"/>
              <a:gd name="connsiteX12-13693" fmla="*/ 6767 w 10000"/>
              <a:gd name="connsiteY12-13694" fmla="*/ 1650 h 9552"/>
              <a:gd name="connsiteX13-13695" fmla="*/ 6767 w 10000"/>
              <a:gd name="connsiteY13-13696" fmla="*/ 1503 h 9552"/>
              <a:gd name="connsiteX14-13697" fmla="*/ 6767 w 10000"/>
              <a:gd name="connsiteY14-13698" fmla="*/ 1350 h 9552"/>
              <a:gd name="connsiteX15-13699" fmla="*/ 6767 w 10000"/>
              <a:gd name="connsiteY15-13700" fmla="*/ 1350 h 9552"/>
              <a:gd name="connsiteX16-13701" fmla="*/ 6767 w 10000"/>
              <a:gd name="connsiteY16-13702" fmla="*/ 1350 h 9552"/>
              <a:gd name="connsiteX17-13703" fmla="*/ 6497 w 10000"/>
              <a:gd name="connsiteY17-13704" fmla="*/ 1350 h 9552"/>
              <a:gd name="connsiteX18-13705" fmla="*/ 6225 w 10000"/>
              <a:gd name="connsiteY18-13706" fmla="*/ 1350 h 9552"/>
              <a:gd name="connsiteX19-13707" fmla="*/ 5956 w 10000"/>
              <a:gd name="connsiteY19-13708" fmla="*/ 1350 h 9552"/>
              <a:gd name="connsiteX20-13709" fmla="*/ 5680 w 10000"/>
              <a:gd name="connsiteY20-13710" fmla="*/ 1350 h 9552"/>
              <a:gd name="connsiteX21-13711" fmla="*/ 5138 w 10000"/>
              <a:gd name="connsiteY21-13712" fmla="*/ 1503 h 9552"/>
              <a:gd name="connsiteX22-13713" fmla="*/ 4863 w 10000"/>
              <a:gd name="connsiteY22-13714" fmla="*/ 1503 h 9552"/>
              <a:gd name="connsiteX23-13715" fmla="*/ 4321 w 10000"/>
              <a:gd name="connsiteY23-13716" fmla="*/ 1650 h 9552"/>
              <a:gd name="connsiteX24-13717" fmla="*/ 2959 w 10000"/>
              <a:gd name="connsiteY24-13718" fmla="*/ 1800 h 9552"/>
              <a:gd name="connsiteX25-13719" fmla="*/ 1905 w 10000"/>
              <a:gd name="connsiteY25-13720" fmla="*/ 1800 h 9552"/>
              <a:gd name="connsiteX26-13721" fmla="*/ 818 w 10000"/>
              <a:gd name="connsiteY26-13722" fmla="*/ 1934 h 9552"/>
              <a:gd name="connsiteX27-13723" fmla="*/ 0 w 10000"/>
              <a:gd name="connsiteY27-13724" fmla="*/ 1934 h 9552"/>
              <a:gd name="connsiteX28-13725" fmla="*/ 0 w 10000"/>
              <a:gd name="connsiteY28-13726" fmla="*/ 1350 h 9552"/>
              <a:gd name="connsiteX29-13727" fmla="*/ 818 w 10000"/>
              <a:gd name="connsiteY29-13728" fmla="*/ 1350 h 9552"/>
              <a:gd name="connsiteX30-13729" fmla="*/ 1905 w 10000"/>
              <a:gd name="connsiteY30-13730" fmla="*/ 1201 h 9552"/>
              <a:gd name="connsiteX31-13731" fmla="*/ 2959 w 10000"/>
              <a:gd name="connsiteY31-13732" fmla="*/ 1201 h 9552"/>
              <a:gd name="connsiteX32-13733" fmla="*/ 4050 w 10000"/>
              <a:gd name="connsiteY32-13734" fmla="*/ 1050 h 9552"/>
              <a:gd name="connsiteX33-13735" fmla="*/ 4863 w 10000"/>
              <a:gd name="connsiteY33-13736" fmla="*/ 750 h 9552"/>
              <a:gd name="connsiteX34-13737" fmla="*/ 5680 w 10000"/>
              <a:gd name="connsiteY34-13738" fmla="*/ 750 h 9552"/>
              <a:gd name="connsiteX35-13739" fmla="*/ 6225 w 10000"/>
              <a:gd name="connsiteY35-13740" fmla="*/ 601 h 9552"/>
              <a:gd name="connsiteX36-13741" fmla="*/ 6497 w 10000"/>
              <a:gd name="connsiteY36-13742" fmla="*/ 297 h 9552"/>
              <a:gd name="connsiteX37-13743" fmla="*/ 6767 w 10000"/>
              <a:gd name="connsiteY37-13744" fmla="*/ 297 h 9552"/>
              <a:gd name="connsiteX38-13745" fmla="*/ 7040 w 10000"/>
              <a:gd name="connsiteY38-13746" fmla="*/ 149 h 9552"/>
              <a:gd name="connsiteX39-13747" fmla="*/ 7314 w 10000"/>
              <a:gd name="connsiteY39-13748" fmla="*/ 149 h 9552"/>
              <a:gd name="connsiteX40-13749" fmla="*/ 7314 w 10000"/>
              <a:gd name="connsiteY40-13750" fmla="*/ 0 h 9552"/>
              <a:gd name="connsiteX41-13751" fmla="*/ 7585 w 10000"/>
              <a:gd name="connsiteY41-13752" fmla="*/ 149 h 9552"/>
              <a:gd name="connsiteX42-13753" fmla="*/ 7859 w 10000"/>
              <a:gd name="connsiteY42-13754" fmla="*/ 149 h 9552"/>
              <a:gd name="connsiteX43-13755" fmla="*/ 8403 w 10000"/>
              <a:gd name="connsiteY43-13756" fmla="*/ 297 h 9552"/>
              <a:gd name="connsiteX44-13757" fmla="*/ 8946 w 10000"/>
              <a:gd name="connsiteY44-13758" fmla="*/ 601 h 9552"/>
              <a:gd name="connsiteX45-13759" fmla="*/ 9184 w 10000"/>
              <a:gd name="connsiteY45-13760" fmla="*/ 750 h 9552"/>
              <a:gd name="connsiteX46-13761" fmla="*/ 9731 w 10000"/>
              <a:gd name="connsiteY46-13762" fmla="*/ 1050 h 9552"/>
              <a:gd name="connsiteX47-13763" fmla="*/ 9731 w 10000"/>
              <a:gd name="connsiteY47-13764" fmla="*/ 1201 h 9552"/>
              <a:gd name="connsiteX48-13765" fmla="*/ 10000 w 10000"/>
              <a:gd name="connsiteY48-13766" fmla="*/ 1350 h 9552"/>
              <a:gd name="connsiteX49-13767" fmla="*/ 9731 w 10000"/>
              <a:gd name="connsiteY49-13768" fmla="*/ 1503 h 9552"/>
              <a:gd name="connsiteX50-13769" fmla="*/ 9456 w 10000"/>
              <a:gd name="connsiteY50-13770" fmla="*/ 1650 h 9552"/>
              <a:gd name="connsiteX51-13771" fmla="*/ 9184 w 10000"/>
              <a:gd name="connsiteY51-13772" fmla="*/ 1650 h 9552"/>
              <a:gd name="connsiteX52-13773" fmla="*/ 8946 w 10000"/>
              <a:gd name="connsiteY52-13774" fmla="*/ 1800 h 9552"/>
              <a:gd name="connsiteX53-13775" fmla="*/ 8676 w 10000"/>
              <a:gd name="connsiteY53-13776" fmla="*/ 2233 h 9552"/>
              <a:gd name="connsiteX54-13777" fmla="*/ 8403 w 10000"/>
              <a:gd name="connsiteY54-13778" fmla="*/ 2534 h 9552"/>
              <a:gd name="connsiteX55-13779" fmla="*/ 8403 w 10000"/>
              <a:gd name="connsiteY55-13780" fmla="*/ 2983 h 9552"/>
              <a:gd name="connsiteX56-13781" fmla="*/ 8129 w 10000"/>
              <a:gd name="connsiteY56-13782" fmla="*/ 3435 h 9552"/>
              <a:gd name="connsiteX57-13783" fmla="*/ 7859 w 10000"/>
              <a:gd name="connsiteY57-13784" fmla="*/ 3884 h 9552"/>
              <a:gd name="connsiteX58-13785" fmla="*/ 7859 w 10000"/>
              <a:gd name="connsiteY58-13786" fmla="*/ 4634 h 9552"/>
              <a:gd name="connsiteX59-13787" fmla="*/ 7585 w 10000"/>
              <a:gd name="connsiteY59-13788" fmla="*/ 5235 h 9552"/>
              <a:gd name="connsiteX60-13789" fmla="*/ 7314 w 10000"/>
              <a:gd name="connsiteY60-13790" fmla="*/ 5817 h 9552"/>
              <a:gd name="connsiteX61-13791" fmla="*/ 7314 w 10000"/>
              <a:gd name="connsiteY61-13792" fmla="*/ 6414 h 9552"/>
              <a:gd name="connsiteX62-13793" fmla="*/ 7040 w 10000"/>
              <a:gd name="connsiteY62-13794" fmla="*/ 6866 h 9552"/>
              <a:gd name="connsiteX63-13795" fmla="*/ 7040 w 10000"/>
              <a:gd name="connsiteY63-13796" fmla="*/ 7318 h 9552"/>
              <a:gd name="connsiteX64-13797" fmla="*/ 7040 w 10000"/>
              <a:gd name="connsiteY64-13798" fmla="*/ 7767 h 9552"/>
              <a:gd name="connsiteX65-13799" fmla="*/ 7040 w 10000"/>
              <a:gd name="connsiteY65-13800" fmla="*/ 8066 h 9552"/>
              <a:gd name="connsiteX66-13801" fmla="*/ 7040 w 10000"/>
              <a:gd name="connsiteY66-13802" fmla="*/ 8367 h 9552"/>
              <a:gd name="connsiteX67-13803" fmla="*/ 7040 w 10000"/>
              <a:gd name="connsiteY67-13804" fmla="*/ 9398 h 9552"/>
              <a:gd name="connsiteX0-13805" fmla="*/ 5680 w 10000"/>
              <a:gd name="connsiteY0-13806" fmla="*/ 10000 h 10000"/>
              <a:gd name="connsiteX1-13807" fmla="*/ 5680 w 10000"/>
              <a:gd name="connsiteY1-13808" fmla="*/ 9231 h 10000"/>
              <a:gd name="connsiteX2-13809" fmla="*/ 5680 w 10000"/>
              <a:gd name="connsiteY2-13810" fmla="*/ 8444 h 10000"/>
              <a:gd name="connsiteX3-13811" fmla="*/ 5680 w 10000"/>
              <a:gd name="connsiteY3-13812" fmla="*/ 7817 h 10000"/>
              <a:gd name="connsiteX4-13813" fmla="*/ 5680 w 10000"/>
              <a:gd name="connsiteY4-13814" fmla="*/ 6876 h 10000"/>
              <a:gd name="connsiteX5-13815" fmla="*/ 5956 w 10000"/>
              <a:gd name="connsiteY5-13816" fmla="*/ 6090 h 10000"/>
              <a:gd name="connsiteX6-13817" fmla="*/ 6225 w 10000"/>
              <a:gd name="connsiteY6-13818" fmla="*/ 5169 h 10000"/>
              <a:gd name="connsiteX7-13819" fmla="*/ 6225 w 10000"/>
              <a:gd name="connsiteY7-13820" fmla="*/ 4380 h 10000"/>
              <a:gd name="connsiteX8-13821" fmla="*/ 6497 w 10000"/>
              <a:gd name="connsiteY8-13822" fmla="*/ 3596 h 10000"/>
              <a:gd name="connsiteX9-13823" fmla="*/ 6497 w 10000"/>
              <a:gd name="connsiteY9-13824" fmla="*/ 2968 h 10000"/>
              <a:gd name="connsiteX10-13825" fmla="*/ 6767 w 10000"/>
              <a:gd name="connsiteY10-13826" fmla="*/ 2338 h 10000"/>
              <a:gd name="connsiteX11-13827" fmla="*/ 6767 w 10000"/>
              <a:gd name="connsiteY11-13828" fmla="*/ 1884 h 10000"/>
              <a:gd name="connsiteX12-13829" fmla="*/ 6767 w 10000"/>
              <a:gd name="connsiteY12-13830" fmla="*/ 1727 h 10000"/>
              <a:gd name="connsiteX13-13831" fmla="*/ 6767 w 10000"/>
              <a:gd name="connsiteY13-13832" fmla="*/ 1573 h 10000"/>
              <a:gd name="connsiteX14-13833" fmla="*/ 6767 w 10000"/>
              <a:gd name="connsiteY14-13834" fmla="*/ 1413 h 10000"/>
              <a:gd name="connsiteX15-13835" fmla="*/ 6767 w 10000"/>
              <a:gd name="connsiteY15-13836" fmla="*/ 1413 h 10000"/>
              <a:gd name="connsiteX16-13837" fmla="*/ 6767 w 10000"/>
              <a:gd name="connsiteY16-13838" fmla="*/ 1413 h 10000"/>
              <a:gd name="connsiteX17-13839" fmla="*/ 6497 w 10000"/>
              <a:gd name="connsiteY17-13840" fmla="*/ 1413 h 10000"/>
              <a:gd name="connsiteX18-13841" fmla="*/ 6225 w 10000"/>
              <a:gd name="connsiteY18-13842" fmla="*/ 1413 h 10000"/>
              <a:gd name="connsiteX19-13843" fmla="*/ 5956 w 10000"/>
              <a:gd name="connsiteY19-13844" fmla="*/ 1413 h 10000"/>
              <a:gd name="connsiteX20-13845" fmla="*/ 5680 w 10000"/>
              <a:gd name="connsiteY20-13846" fmla="*/ 1413 h 10000"/>
              <a:gd name="connsiteX21-13847" fmla="*/ 5138 w 10000"/>
              <a:gd name="connsiteY21-13848" fmla="*/ 1573 h 10000"/>
              <a:gd name="connsiteX22-13849" fmla="*/ 4863 w 10000"/>
              <a:gd name="connsiteY22-13850" fmla="*/ 1573 h 10000"/>
              <a:gd name="connsiteX23-13851" fmla="*/ 4321 w 10000"/>
              <a:gd name="connsiteY23-13852" fmla="*/ 1727 h 10000"/>
              <a:gd name="connsiteX24-13853" fmla="*/ 2959 w 10000"/>
              <a:gd name="connsiteY24-13854" fmla="*/ 1884 h 10000"/>
              <a:gd name="connsiteX25-13855" fmla="*/ 1905 w 10000"/>
              <a:gd name="connsiteY25-13856" fmla="*/ 1884 h 10000"/>
              <a:gd name="connsiteX26-13857" fmla="*/ 818 w 10000"/>
              <a:gd name="connsiteY26-13858" fmla="*/ 2025 h 10000"/>
              <a:gd name="connsiteX27-13859" fmla="*/ 0 w 10000"/>
              <a:gd name="connsiteY27-13860" fmla="*/ 2025 h 10000"/>
              <a:gd name="connsiteX28-13861" fmla="*/ 0 w 10000"/>
              <a:gd name="connsiteY28-13862" fmla="*/ 1413 h 10000"/>
              <a:gd name="connsiteX29-13863" fmla="*/ 818 w 10000"/>
              <a:gd name="connsiteY29-13864" fmla="*/ 1413 h 10000"/>
              <a:gd name="connsiteX30-13865" fmla="*/ 1905 w 10000"/>
              <a:gd name="connsiteY30-13866" fmla="*/ 1257 h 10000"/>
              <a:gd name="connsiteX31-13867" fmla="*/ 2959 w 10000"/>
              <a:gd name="connsiteY31-13868" fmla="*/ 1257 h 10000"/>
              <a:gd name="connsiteX32-13869" fmla="*/ 4050 w 10000"/>
              <a:gd name="connsiteY32-13870" fmla="*/ 1099 h 10000"/>
              <a:gd name="connsiteX33-13871" fmla="*/ 4863 w 10000"/>
              <a:gd name="connsiteY33-13872" fmla="*/ 785 h 10000"/>
              <a:gd name="connsiteX34-13873" fmla="*/ 5680 w 10000"/>
              <a:gd name="connsiteY34-13874" fmla="*/ 785 h 10000"/>
              <a:gd name="connsiteX35-13875" fmla="*/ 6225 w 10000"/>
              <a:gd name="connsiteY35-13876" fmla="*/ 629 h 10000"/>
              <a:gd name="connsiteX36-13877" fmla="*/ 6497 w 10000"/>
              <a:gd name="connsiteY36-13878" fmla="*/ 311 h 10000"/>
              <a:gd name="connsiteX37-13879" fmla="*/ 6767 w 10000"/>
              <a:gd name="connsiteY37-13880" fmla="*/ 311 h 10000"/>
              <a:gd name="connsiteX38-13881" fmla="*/ 7040 w 10000"/>
              <a:gd name="connsiteY38-13882" fmla="*/ 156 h 10000"/>
              <a:gd name="connsiteX39-13883" fmla="*/ 7314 w 10000"/>
              <a:gd name="connsiteY39-13884" fmla="*/ 156 h 10000"/>
              <a:gd name="connsiteX40-13885" fmla="*/ 7314 w 10000"/>
              <a:gd name="connsiteY40-13886" fmla="*/ 0 h 10000"/>
              <a:gd name="connsiteX41-13887" fmla="*/ 7585 w 10000"/>
              <a:gd name="connsiteY41-13888" fmla="*/ 156 h 10000"/>
              <a:gd name="connsiteX42-13889" fmla="*/ 7859 w 10000"/>
              <a:gd name="connsiteY42-13890" fmla="*/ 156 h 10000"/>
              <a:gd name="connsiteX43-13891" fmla="*/ 8403 w 10000"/>
              <a:gd name="connsiteY43-13892" fmla="*/ 311 h 10000"/>
              <a:gd name="connsiteX44-13893" fmla="*/ 8946 w 10000"/>
              <a:gd name="connsiteY44-13894" fmla="*/ 629 h 10000"/>
              <a:gd name="connsiteX45-13895" fmla="*/ 9184 w 10000"/>
              <a:gd name="connsiteY45-13896" fmla="*/ 785 h 10000"/>
              <a:gd name="connsiteX46-13897" fmla="*/ 9731 w 10000"/>
              <a:gd name="connsiteY46-13898" fmla="*/ 1099 h 10000"/>
              <a:gd name="connsiteX47-13899" fmla="*/ 9731 w 10000"/>
              <a:gd name="connsiteY47-13900" fmla="*/ 1257 h 10000"/>
              <a:gd name="connsiteX48-13901" fmla="*/ 10000 w 10000"/>
              <a:gd name="connsiteY48-13902" fmla="*/ 1413 h 10000"/>
              <a:gd name="connsiteX49-13903" fmla="*/ 9731 w 10000"/>
              <a:gd name="connsiteY49-13904" fmla="*/ 1573 h 10000"/>
              <a:gd name="connsiteX50-13905" fmla="*/ 9456 w 10000"/>
              <a:gd name="connsiteY50-13906" fmla="*/ 1727 h 10000"/>
              <a:gd name="connsiteX51-13907" fmla="*/ 9184 w 10000"/>
              <a:gd name="connsiteY51-13908" fmla="*/ 1727 h 10000"/>
              <a:gd name="connsiteX52-13909" fmla="*/ 8946 w 10000"/>
              <a:gd name="connsiteY52-13910" fmla="*/ 1884 h 10000"/>
              <a:gd name="connsiteX53-13911" fmla="*/ 8676 w 10000"/>
              <a:gd name="connsiteY53-13912" fmla="*/ 2338 h 10000"/>
              <a:gd name="connsiteX54-13913" fmla="*/ 8403 w 10000"/>
              <a:gd name="connsiteY54-13914" fmla="*/ 2653 h 10000"/>
              <a:gd name="connsiteX55-13915" fmla="*/ 8403 w 10000"/>
              <a:gd name="connsiteY55-13916" fmla="*/ 3123 h 10000"/>
              <a:gd name="connsiteX56-13917" fmla="*/ 8129 w 10000"/>
              <a:gd name="connsiteY56-13918" fmla="*/ 3596 h 10000"/>
              <a:gd name="connsiteX57-13919" fmla="*/ 7859 w 10000"/>
              <a:gd name="connsiteY57-13920" fmla="*/ 4066 h 10000"/>
              <a:gd name="connsiteX58-13921" fmla="*/ 7859 w 10000"/>
              <a:gd name="connsiteY58-13922" fmla="*/ 4851 h 10000"/>
              <a:gd name="connsiteX59-13923" fmla="*/ 7585 w 10000"/>
              <a:gd name="connsiteY59-13924" fmla="*/ 5481 h 10000"/>
              <a:gd name="connsiteX60-13925" fmla="*/ 7314 w 10000"/>
              <a:gd name="connsiteY60-13926" fmla="*/ 6090 h 10000"/>
              <a:gd name="connsiteX61-13927" fmla="*/ 7314 w 10000"/>
              <a:gd name="connsiteY61-13928" fmla="*/ 6715 h 10000"/>
              <a:gd name="connsiteX62-13929" fmla="*/ 7040 w 10000"/>
              <a:gd name="connsiteY62-13930" fmla="*/ 7188 h 10000"/>
              <a:gd name="connsiteX63-13931" fmla="*/ 7040 w 10000"/>
              <a:gd name="connsiteY63-13932" fmla="*/ 7661 h 10000"/>
              <a:gd name="connsiteX64-13933" fmla="*/ 7040 w 10000"/>
              <a:gd name="connsiteY64-13934" fmla="*/ 8131 h 10000"/>
              <a:gd name="connsiteX65-13935" fmla="*/ 7040 w 10000"/>
              <a:gd name="connsiteY65-13936" fmla="*/ 8444 h 10000"/>
              <a:gd name="connsiteX66-13937" fmla="*/ 7040 w 10000"/>
              <a:gd name="connsiteY66-13938" fmla="*/ 8759 h 10000"/>
              <a:gd name="connsiteX0-13939" fmla="*/ 5680 w 10000"/>
              <a:gd name="connsiteY0-13940" fmla="*/ 9231 h 9231"/>
              <a:gd name="connsiteX1-13941" fmla="*/ 5680 w 10000"/>
              <a:gd name="connsiteY1-13942" fmla="*/ 8444 h 9231"/>
              <a:gd name="connsiteX2-13943" fmla="*/ 5680 w 10000"/>
              <a:gd name="connsiteY2-13944" fmla="*/ 7817 h 9231"/>
              <a:gd name="connsiteX3-13945" fmla="*/ 5680 w 10000"/>
              <a:gd name="connsiteY3-13946" fmla="*/ 6876 h 9231"/>
              <a:gd name="connsiteX4-13947" fmla="*/ 5956 w 10000"/>
              <a:gd name="connsiteY4-13948" fmla="*/ 6090 h 9231"/>
              <a:gd name="connsiteX5-13949" fmla="*/ 6225 w 10000"/>
              <a:gd name="connsiteY5-13950" fmla="*/ 5169 h 9231"/>
              <a:gd name="connsiteX6-13951" fmla="*/ 6225 w 10000"/>
              <a:gd name="connsiteY6-13952" fmla="*/ 4380 h 9231"/>
              <a:gd name="connsiteX7-13953" fmla="*/ 6497 w 10000"/>
              <a:gd name="connsiteY7-13954" fmla="*/ 3596 h 9231"/>
              <a:gd name="connsiteX8-13955" fmla="*/ 6497 w 10000"/>
              <a:gd name="connsiteY8-13956" fmla="*/ 2968 h 9231"/>
              <a:gd name="connsiteX9-13957" fmla="*/ 6767 w 10000"/>
              <a:gd name="connsiteY9-13958" fmla="*/ 2338 h 9231"/>
              <a:gd name="connsiteX10-13959" fmla="*/ 6767 w 10000"/>
              <a:gd name="connsiteY10-13960" fmla="*/ 1884 h 9231"/>
              <a:gd name="connsiteX11-13961" fmla="*/ 6767 w 10000"/>
              <a:gd name="connsiteY11-13962" fmla="*/ 1727 h 9231"/>
              <a:gd name="connsiteX12-13963" fmla="*/ 6767 w 10000"/>
              <a:gd name="connsiteY12-13964" fmla="*/ 1573 h 9231"/>
              <a:gd name="connsiteX13-13965" fmla="*/ 6767 w 10000"/>
              <a:gd name="connsiteY13-13966" fmla="*/ 1413 h 9231"/>
              <a:gd name="connsiteX14-13967" fmla="*/ 6767 w 10000"/>
              <a:gd name="connsiteY14-13968" fmla="*/ 1413 h 9231"/>
              <a:gd name="connsiteX15-13969" fmla="*/ 6767 w 10000"/>
              <a:gd name="connsiteY15-13970" fmla="*/ 1413 h 9231"/>
              <a:gd name="connsiteX16-13971" fmla="*/ 6497 w 10000"/>
              <a:gd name="connsiteY16-13972" fmla="*/ 1413 h 9231"/>
              <a:gd name="connsiteX17-13973" fmla="*/ 6225 w 10000"/>
              <a:gd name="connsiteY17-13974" fmla="*/ 1413 h 9231"/>
              <a:gd name="connsiteX18-13975" fmla="*/ 5956 w 10000"/>
              <a:gd name="connsiteY18-13976" fmla="*/ 1413 h 9231"/>
              <a:gd name="connsiteX19-13977" fmla="*/ 5680 w 10000"/>
              <a:gd name="connsiteY19-13978" fmla="*/ 1413 h 9231"/>
              <a:gd name="connsiteX20-13979" fmla="*/ 5138 w 10000"/>
              <a:gd name="connsiteY20-13980" fmla="*/ 1573 h 9231"/>
              <a:gd name="connsiteX21-13981" fmla="*/ 4863 w 10000"/>
              <a:gd name="connsiteY21-13982" fmla="*/ 1573 h 9231"/>
              <a:gd name="connsiteX22-13983" fmla="*/ 4321 w 10000"/>
              <a:gd name="connsiteY22-13984" fmla="*/ 1727 h 9231"/>
              <a:gd name="connsiteX23-13985" fmla="*/ 2959 w 10000"/>
              <a:gd name="connsiteY23-13986" fmla="*/ 1884 h 9231"/>
              <a:gd name="connsiteX24-13987" fmla="*/ 1905 w 10000"/>
              <a:gd name="connsiteY24-13988" fmla="*/ 1884 h 9231"/>
              <a:gd name="connsiteX25-13989" fmla="*/ 818 w 10000"/>
              <a:gd name="connsiteY25-13990" fmla="*/ 2025 h 9231"/>
              <a:gd name="connsiteX26-13991" fmla="*/ 0 w 10000"/>
              <a:gd name="connsiteY26-13992" fmla="*/ 2025 h 9231"/>
              <a:gd name="connsiteX27-13993" fmla="*/ 0 w 10000"/>
              <a:gd name="connsiteY27-13994" fmla="*/ 1413 h 9231"/>
              <a:gd name="connsiteX28-13995" fmla="*/ 818 w 10000"/>
              <a:gd name="connsiteY28-13996" fmla="*/ 1413 h 9231"/>
              <a:gd name="connsiteX29-13997" fmla="*/ 1905 w 10000"/>
              <a:gd name="connsiteY29-13998" fmla="*/ 1257 h 9231"/>
              <a:gd name="connsiteX30-13999" fmla="*/ 2959 w 10000"/>
              <a:gd name="connsiteY30-14000" fmla="*/ 1257 h 9231"/>
              <a:gd name="connsiteX31-14001" fmla="*/ 4050 w 10000"/>
              <a:gd name="connsiteY31-14002" fmla="*/ 1099 h 9231"/>
              <a:gd name="connsiteX32-14003" fmla="*/ 4863 w 10000"/>
              <a:gd name="connsiteY32-14004" fmla="*/ 785 h 9231"/>
              <a:gd name="connsiteX33-14005" fmla="*/ 5680 w 10000"/>
              <a:gd name="connsiteY33-14006" fmla="*/ 785 h 9231"/>
              <a:gd name="connsiteX34-14007" fmla="*/ 6225 w 10000"/>
              <a:gd name="connsiteY34-14008" fmla="*/ 629 h 9231"/>
              <a:gd name="connsiteX35-14009" fmla="*/ 6497 w 10000"/>
              <a:gd name="connsiteY35-14010" fmla="*/ 311 h 9231"/>
              <a:gd name="connsiteX36-14011" fmla="*/ 6767 w 10000"/>
              <a:gd name="connsiteY36-14012" fmla="*/ 311 h 9231"/>
              <a:gd name="connsiteX37-14013" fmla="*/ 7040 w 10000"/>
              <a:gd name="connsiteY37-14014" fmla="*/ 156 h 9231"/>
              <a:gd name="connsiteX38-14015" fmla="*/ 7314 w 10000"/>
              <a:gd name="connsiteY38-14016" fmla="*/ 156 h 9231"/>
              <a:gd name="connsiteX39-14017" fmla="*/ 7314 w 10000"/>
              <a:gd name="connsiteY39-14018" fmla="*/ 0 h 9231"/>
              <a:gd name="connsiteX40-14019" fmla="*/ 7585 w 10000"/>
              <a:gd name="connsiteY40-14020" fmla="*/ 156 h 9231"/>
              <a:gd name="connsiteX41-14021" fmla="*/ 7859 w 10000"/>
              <a:gd name="connsiteY41-14022" fmla="*/ 156 h 9231"/>
              <a:gd name="connsiteX42-14023" fmla="*/ 8403 w 10000"/>
              <a:gd name="connsiteY42-14024" fmla="*/ 311 h 9231"/>
              <a:gd name="connsiteX43-14025" fmla="*/ 8946 w 10000"/>
              <a:gd name="connsiteY43-14026" fmla="*/ 629 h 9231"/>
              <a:gd name="connsiteX44-14027" fmla="*/ 9184 w 10000"/>
              <a:gd name="connsiteY44-14028" fmla="*/ 785 h 9231"/>
              <a:gd name="connsiteX45-14029" fmla="*/ 9731 w 10000"/>
              <a:gd name="connsiteY45-14030" fmla="*/ 1099 h 9231"/>
              <a:gd name="connsiteX46-14031" fmla="*/ 9731 w 10000"/>
              <a:gd name="connsiteY46-14032" fmla="*/ 1257 h 9231"/>
              <a:gd name="connsiteX47-14033" fmla="*/ 10000 w 10000"/>
              <a:gd name="connsiteY47-14034" fmla="*/ 1413 h 9231"/>
              <a:gd name="connsiteX48-14035" fmla="*/ 9731 w 10000"/>
              <a:gd name="connsiteY48-14036" fmla="*/ 1573 h 9231"/>
              <a:gd name="connsiteX49-14037" fmla="*/ 9456 w 10000"/>
              <a:gd name="connsiteY49-14038" fmla="*/ 1727 h 9231"/>
              <a:gd name="connsiteX50-14039" fmla="*/ 9184 w 10000"/>
              <a:gd name="connsiteY50-14040" fmla="*/ 1727 h 9231"/>
              <a:gd name="connsiteX51-14041" fmla="*/ 8946 w 10000"/>
              <a:gd name="connsiteY51-14042" fmla="*/ 1884 h 9231"/>
              <a:gd name="connsiteX52-14043" fmla="*/ 8676 w 10000"/>
              <a:gd name="connsiteY52-14044" fmla="*/ 2338 h 9231"/>
              <a:gd name="connsiteX53-14045" fmla="*/ 8403 w 10000"/>
              <a:gd name="connsiteY53-14046" fmla="*/ 2653 h 9231"/>
              <a:gd name="connsiteX54-14047" fmla="*/ 8403 w 10000"/>
              <a:gd name="connsiteY54-14048" fmla="*/ 3123 h 9231"/>
              <a:gd name="connsiteX55-14049" fmla="*/ 8129 w 10000"/>
              <a:gd name="connsiteY55-14050" fmla="*/ 3596 h 9231"/>
              <a:gd name="connsiteX56-14051" fmla="*/ 7859 w 10000"/>
              <a:gd name="connsiteY56-14052" fmla="*/ 4066 h 9231"/>
              <a:gd name="connsiteX57-14053" fmla="*/ 7859 w 10000"/>
              <a:gd name="connsiteY57-14054" fmla="*/ 4851 h 9231"/>
              <a:gd name="connsiteX58-14055" fmla="*/ 7585 w 10000"/>
              <a:gd name="connsiteY58-14056" fmla="*/ 5481 h 9231"/>
              <a:gd name="connsiteX59-14057" fmla="*/ 7314 w 10000"/>
              <a:gd name="connsiteY59-14058" fmla="*/ 6090 h 9231"/>
              <a:gd name="connsiteX60-14059" fmla="*/ 7314 w 10000"/>
              <a:gd name="connsiteY60-14060" fmla="*/ 6715 h 9231"/>
              <a:gd name="connsiteX61-14061" fmla="*/ 7040 w 10000"/>
              <a:gd name="connsiteY61-14062" fmla="*/ 7188 h 9231"/>
              <a:gd name="connsiteX62-14063" fmla="*/ 7040 w 10000"/>
              <a:gd name="connsiteY62-14064" fmla="*/ 7661 h 9231"/>
              <a:gd name="connsiteX63-14065" fmla="*/ 7040 w 10000"/>
              <a:gd name="connsiteY63-14066" fmla="*/ 8131 h 9231"/>
              <a:gd name="connsiteX64-14067" fmla="*/ 7040 w 10000"/>
              <a:gd name="connsiteY64-14068" fmla="*/ 8444 h 9231"/>
              <a:gd name="connsiteX65-14069" fmla="*/ 7040 w 10000"/>
              <a:gd name="connsiteY65-14070" fmla="*/ 8759 h 9231"/>
              <a:gd name="connsiteX0-14071" fmla="*/ 5680 w 10000"/>
              <a:gd name="connsiteY0-14072" fmla="*/ 9147 h 9489"/>
              <a:gd name="connsiteX1-14073" fmla="*/ 5680 w 10000"/>
              <a:gd name="connsiteY1-14074" fmla="*/ 8468 h 9489"/>
              <a:gd name="connsiteX2-14075" fmla="*/ 5680 w 10000"/>
              <a:gd name="connsiteY2-14076" fmla="*/ 7449 h 9489"/>
              <a:gd name="connsiteX3-14077" fmla="*/ 5956 w 10000"/>
              <a:gd name="connsiteY3-14078" fmla="*/ 6597 h 9489"/>
              <a:gd name="connsiteX4-14079" fmla="*/ 6225 w 10000"/>
              <a:gd name="connsiteY4-14080" fmla="*/ 5600 h 9489"/>
              <a:gd name="connsiteX5-14081" fmla="*/ 6225 w 10000"/>
              <a:gd name="connsiteY5-14082" fmla="*/ 4745 h 9489"/>
              <a:gd name="connsiteX6-14083" fmla="*/ 6497 w 10000"/>
              <a:gd name="connsiteY6-14084" fmla="*/ 3896 h 9489"/>
              <a:gd name="connsiteX7-14085" fmla="*/ 6497 w 10000"/>
              <a:gd name="connsiteY7-14086" fmla="*/ 3215 h 9489"/>
              <a:gd name="connsiteX8-14087" fmla="*/ 6767 w 10000"/>
              <a:gd name="connsiteY8-14088" fmla="*/ 2533 h 9489"/>
              <a:gd name="connsiteX9-14089" fmla="*/ 6767 w 10000"/>
              <a:gd name="connsiteY9-14090" fmla="*/ 2041 h 9489"/>
              <a:gd name="connsiteX10-14091" fmla="*/ 6767 w 10000"/>
              <a:gd name="connsiteY10-14092" fmla="*/ 1871 h 9489"/>
              <a:gd name="connsiteX11-14093" fmla="*/ 6767 w 10000"/>
              <a:gd name="connsiteY11-14094" fmla="*/ 1704 h 9489"/>
              <a:gd name="connsiteX12-14095" fmla="*/ 6767 w 10000"/>
              <a:gd name="connsiteY12-14096" fmla="*/ 1531 h 9489"/>
              <a:gd name="connsiteX13-14097" fmla="*/ 6767 w 10000"/>
              <a:gd name="connsiteY13-14098" fmla="*/ 1531 h 9489"/>
              <a:gd name="connsiteX14-14099" fmla="*/ 6767 w 10000"/>
              <a:gd name="connsiteY14-14100" fmla="*/ 1531 h 9489"/>
              <a:gd name="connsiteX15-14101" fmla="*/ 6497 w 10000"/>
              <a:gd name="connsiteY15-14102" fmla="*/ 1531 h 9489"/>
              <a:gd name="connsiteX16-14103" fmla="*/ 6225 w 10000"/>
              <a:gd name="connsiteY16-14104" fmla="*/ 1531 h 9489"/>
              <a:gd name="connsiteX17-14105" fmla="*/ 5956 w 10000"/>
              <a:gd name="connsiteY17-14106" fmla="*/ 1531 h 9489"/>
              <a:gd name="connsiteX18-14107" fmla="*/ 5680 w 10000"/>
              <a:gd name="connsiteY18-14108" fmla="*/ 1531 h 9489"/>
              <a:gd name="connsiteX19-14109" fmla="*/ 5138 w 10000"/>
              <a:gd name="connsiteY19-14110" fmla="*/ 1704 h 9489"/>
              <a:gd name="connsiteX20-14111" fmla="*/ 4863 w 10000"/>
              <a:gd name="connsiteY20-14112" fmla="*/ 1704 h 9489"/>
              <a:gd name="connsiteX21-14113" fmla="*/ 4321 w 10000"/>
              <a:gd name="connsiteY21-14114" fmla="*/ 1871 h 9489"/>
              <a:gd name="connsiteX22-14115" fmla="*/ 2959 w 10000"/>
              <a:gd name="connsiteY22-14116" fmla="*/ 2041 h 9489"/>
              <a:gd name="connsiteX23-14117" fmla="*/ 1905 w 10000"/>
              <a:gd name="connsiteY23-14118" fmla="*/ 2041 h 9489"/>
              <a:gd name="connsiteX24-14119" fmla="*/ 818 w 10000"/>
              <a:gd name="connsiteY24-14120" fmla="*/ 2194 h 9489"/>
              <a:gd name="connsiteX25-14121" fmla="*/ 0 w 10000"/>
              <a:gd name="connsiteY25-14122" fmla="*/ 2194 h 9489"/>
              <a:gd name="connsiteX26-14123" fmla="*/ 0 w 10000"/>
              <a:gd name="connsiteY26-14124" fmla="*/ 1531 h 9489"/>
              <a:gd name="connsiteX27-14125" fmla="*/ 818 w 10000"/>
              <a:gd name="connsiteY27-14126" fmla="*/ 1531 h 9489"/>
              <a:gd name="connsiteX28-14127" fmla="*/ 1905 w 10000"/>
              <a:gd name="connsiteY28-14128" fmla="*/ 1362 h 9489"/>
              <a:gd name="connsiteX29-14129" fmla="*/ 2959 w 10000"/>
              <a:gd name="connsiteY29-14130" fmla="*/ 1362 h 9489"/>
              <a:gd name="connsiteX30-14131" fmla="*/ 4050 w 10000"/>
              <a:gd name="connsiteY30-14132" fmla="*/ 1191 h 9489"/>
              <a:gd name="connsiteX31-14133" fmla="*/ 4863 w 10000"/>
              <a:gd name="connsiteY31-14134" fmla="*/ 850 h 9489"/>
              <a:gd name="connsiteX32-14135" fmla="*/ 5680 w 10000"/>
              <a:gd name="connsiteY32-14136" fmla="*/ 850 h 9489"/>
              <a:gd name="connsiteX33-14137" fmla="*/ 6225 w 10000"/>
              <a:gd name="connsiteY33-14138" fmla="*/ 681 h 9489"/>
              <a:gd name="connsiteX34-14139" fmla="*/ 6497 w 10000"/>
              <a:gd name="connsiteY34-14140" fmla="*/ 337 h 9489"/>
              <a:gd name="connsiteX35-14141" fmla="*/ 6767 w 10000"/>
              <a:gd name="connsiteY35-14142" fmla="*/ 337 h 9489"/>
              <a:gd name="connsiteX36-14143" fmla="*/ 7040 w 10000"/>
              <a:gd name="connsiteY36-14144" fmla="*/ 169 h 9489"/>
              <a:gd name="connsiteX37-14145" fmla="*/ 7314 w 10000"/>
              <a:gd name="connsiteY37-14146" fmla="*/ 169 h 9489"/>
              <a:gd name="connsiteX38-14147" fmla="*/ 7314 w 10000"/>
              <a:gd name="connsiteY38-14148" fmla="*/ 0 h 9489"/>
              <a:gd name="connsiteX39-14149" fmla="*/ 7585 w 10000"/>
              <a:gd name="connsiteY39-14150" fmla="*/ 169 h 9489"/>
              <a:gd name="connsiteX40-14151" fmla="*/ 7859 w 10000"/>
              <a:gd name="connsiteY40-14152" fmla="*/ 169 h 9489"/>
              <a:gd name="connsiteX41-14153" fmla="*/ 8403 w 10000"/>
              <a:gd name="connsiteY41-14154" fmla="*/ 337 h 9489"/>
              <a:gd name="connsiteX42-14155" fmla="*/ 8946 w 10000"/>
              <a:gd name="connsiteY42-14156" fmla="*/ 681 h 9489"/>
              <a:gd name="connsiteX43-14157" fmla="*/ 9184 w 10000"/>
              <a:gd name="connsiteY43-14158" fmla="*/ 850 h 9489"/>
              <a:gd name="connsiteX44-14159" fmla="*/ 9731 w 10000"/>
              <a:gd name="connsiteY44-14160" fmla="*/ 1191 h 9489"/>
              <a:gd name="connsiteX45-14161" fmla="*/ 9731 w 10000"/>
              <a:gd name="connsiteY45-14162" fmla="*/ 1362 h 9489"/>
              <a:gd name="connsiteX46-14163" fmla="*/ 10000 w 10000"/>
              <a:gd name="connsiteY46-14164" fmla="*/ 1531 h 9489"/>
              <a:gd name="connsiteX47-14165" fmla="*/ 9731 w 10000"/>
              <a:gd name="connsiteY47-14166" fmla="*/ 1704 h 9489"/>
              <a:gd name="connsiteX48-14167" fmla="*/ 9456 w 10000"/>
              <a:gd name="connsiteY48-14168" fmla="*/ 1871 h 9489"/>
              <a:gd name="connsiteX49-14169" fmla="*/ 9184 w 10000"/>
              <a:gd name="connsiteY49-14170" fmla="*/ 1871 h 9489"/>
              <a:gd name="connsiteX50-14171" fmla="*/ 8946 w 10000"/>
              <a:gd name="connsiteY50-14172" fmla="*/ 2041 h 9489"/>
              <a:gd name="connsiteX51-14173" fmla="*/ 8676 w 10000"/>
              <a:gd name="connsiteY51-14174" fmla="*/ 2533 h 9489"/>
              <a:gd name="connsiteX52-14175" fmla="*/ 8403 w 10000"/>
              <a:gd name="connsiteY52-14176" fmla="*/ 2874 h 9489"/>
              <a:gd name="connsiteX53-14177" fmla="*/ 8403 w 10000"/>
              <a:gd name="connsiteY53-14178" fmla="*/ 3383 h 9489"/>
              <a:gd name="connsiteX54-14179" fmla="*/ 8129 w 10000"/>
              <a:gd name="connsiteY54-14180" fmla="*/ 3896 h 9489"/>
              <a:gd name="connsiteX55-14181" fmla="*/ 7859 w 10000"/>
              <a:gd name="connsiteY55-14182" fmla="*/ 4405 h 9489"/>
              <a:gd name="connsiteX56-14183" fmla="*/ 7859 w 10000"/>
              <a:gd name="connsiteY56-14184" fmla="*/ 5255 h 9489"/>
              <a:gd name="connsiteX57-14185" fmla="*/ 7585 w 10000"/>
              <a:gd name="connsiteY57-14186" fmla="*/ 5938 h 9489"/>
              <a:gd name="connsiteX58-14187" fmla="*/ 7314 w 10000"/>
              <a:gd name="connsiteY58-14188" fmla="*/ 6597 h 9489"/>
              <a:gd name="connsiteX59-14189" fmla="*/ 7314 w 10000"/>
              <a:gd name="connsiteY59-14190" fmla="*/ 7274 h 9489"/>
              <a:gd name="connsiteX60-14191" fmla="*/ 7040 w 10000"/>
              <a:gd name="connsiteY60-14192" fmla="*/ 7787 h 9489"/>
              <a:gd name="connsiteX61-14193" fmla="*/ 7040 w 10000"/>
              <a:gd name="connsiteY61-14194" fmla="*/ 8299 h 9489"/>
              <a:gd name="connsiteX62-14195" fmla="*/ 7040 w 10000"/>
              <a:gd name="connsiteY62-14196" fmla="*/ 8808 h 9489"/>
              <a:gd name="connsiteX63-14197" fmla="*/ 7040 w 10000"/>
              <a:gd name="connsiteY63-14198" fmla="*/ 9147 h 9489"/>
              <a:gd name="connsiteX64-14199" fmla="*/ 7040 w 10000"/>
              <a:gd name="connsiteY64-14200" fmla="*/ 9489 h 9489"/>
              <a:gd name="connsiteX0-14201" fmla="*/ 5680 w 10000"/>
              <a:gd name="connsiteY0-14202" fmla="*/ 9640 h 9640"/>
              <a:gd name="connsiteX1-14203" fmla="*/ 5680 w 10000"/>
              <a:gd name="connsiteY1-14204" fmla="*/ 8924 h 9640"/>
              <a:gd name="connsiteX2-14205" fmla="*/ 5680 w 10000"/>
              <a:gd name="connsiteY2-14206" fmla="*/ 7850 h 9640"/>
              <a:gd name="connsiteX3-14207" fmla="*/ 5956 w 10000"/>
              <a:gd name="connsiteY3-14208" fmla="*/ 6952 h 9640"/>
              <a:gd name="connsiteX4-14209" fmla="*/ 6225 w 10000"/>
              <a:gd name="connsiteY4-14210" fmla="*/ 5902 h 9640"/>
              <a:gd name="connsiteX5-14211" fmla="*/ 6225 w 10000"/>
              <a:gd name="connsiteY5-14212" fmla="*/ 5001 h 9640"/>
              <a:gd name="connsiteX6-14213" fmla="*/ 6497 w 10000"/>
              <a:gd name="connsiteY6-14214" fmla="*/ 4106 h 9640"/>
              <a:gd name="connsiteX7-14215" fmla="*/ 6497 w 10000"/>
              <a:gd name="connsiteY7-14216" fmla="*/ 3388 h 9640"/>
              <a:gd name="connsiteX8-14217" fmla="*/ 6767 w 10000"/>
              <a:gd name="connsiteY8-14218" fmla="*/ 2669 h 9640"/>
              <a:gd name="connsiteX9-14219" fmla="*/ 6767 w 10000"/>
              <a:gd name="connsiteY9-14220" fmla="*/ 2151 h 9640"/>
              <a:gd name="connsiteX10-14221" fmla="*/ 6767 w 10000"/>
              <a:gd name="connsiteY10-14222" fmla="*/ 1972 h 9640"/>
              <a:gd name="connsiteX11-14223" fmla="*/ 6767 w 10000"/>
              <a:gd name="connsiteY11-14224" fmla="*/ 1796 h 9640"/>
              <a:gd name="connsiteX12-14225" fmla="*/ 6767 w 10000"/>
              <a:gd name="connsiteY12-14226" fmla="*/ 1613 h 9640"/>
              <a:gd name="connsiteX13-14227" fmla="*/ 6767 w 10000"/>
              <a:gd name="connsiteY13-14228" fmla="*/ 1613 h 9640"/>
              <a:gd name="connsiteX14-14229" fmla="*/ 6767 w 10000"/>
              <a:gd name="connsiteY14-14230" fmla="*/ 1613 h 9640"/>
              <a:gd name="connsiteX15-14231" fmla="*/ 6497 w 10000"/>
              <a:gd name="connsiteY15-14232" fmla="*/ 1613 h 9640"/>
              <a:gd name="connsiteX16-14233" fmla="*/ 6225 w 10000"/>
              <a:gd name="connsiteY16-14234" fmla="*/ 1613 h 9640"/>
              <a:gd name="connsiteX17-14235" fmla="*/ 5956 w 10000"/>
              <a:gd name="connsiteY17-14236" fmla="*/ 1613 h 9640"/>
              <a:gd name="connsiteX18-14237" fmla="*/ 5680 w 10000"/>
              <a:gd name="connsiteY18-14238" fmla="*/ 1613 h 9640"/>
              <a:gd name="connsiteX19-14239" fmla="*/ 5138 w 10000"/>
              <a:gd name="connsiteY19-14240" fmla="*/ 1796 h 9640"/>
              <a:gd name="connsiteX20-14241" fmla="*/ 4863 w 10000"/>
              <a:gd name="connsiteY20-14242" fmla="*/ 1796 h 9640"/>
              <a:gd name="connsiteX21-14243" fmla="*/ 4321 w 10000"/>
              <a:gd name="connsiteY21-14244" fmla="*/ 1972 h 9640"/>
              <a:gd name="connsiteX22-14245" fmla="*/ 2959 w 10000"/>
              <a:gd name="connsiteY22-14246" fmla="*/ 2151 h 9640"/>
              <a:gd name="connsiteX23-14247" fmla="*/ 1905 w 10000"/>
              <a:gd name="connsiteY23-14248" fmla="*/ 2151 h 9640"/>
              <a:gd name="connsiteX24-14249" fmla="*/ 818 w 10000"/>
              <a:gd name="connsiteY24-14250" fmla="*/ 2312 h 9640"/>
              <a:gd name="connsiteX25-14251" fmla="*/ 0 w 10000"/>
              <a:gd name="connsiteY25-14252" fmla="*/ 2312 h 9640"/>
              <a:gd name="connsiteX26-14253" fmla="*/ 0 w 10000"/>
              <a:gd name="connsiteY26-14254" fmla="*/ 1613 h 9640"/>
              <a:gd name="connsiteX27-14255" fmla="*/ 818 w 10000"/>
              <a:gd name="connsiteY27-14256" fmla="*/ 1613 h 9640"/>
              <a:gd name="connsiteX28-14257" fmla="*/ 1905 w 10000"/>
              <a:gd name="connsiteY28-14258" fmla="*/ 1435 h 9640"/>
              <a:gd name="connsiteX29-14259" fmla="*/ 2959 w 10000"/>
              <a:gd name="connsiteY29-14260" fmla="*/ 1435 h 9640"/>
              <a:gd name="connsiteX30-14261" fmla="*/ 4050 w 10000"/>
              <a:gd name="connsiteY30-14262" fmla="*/ 1255 h 9640"/>
              <a:gd name="connsiteX31-14263" fmla="*/ 4863 w 10000"/>
              <a:gd name="connsiteY31-14264" fmla="*/ 896 h 9640"/>
              <a:gd name="connsiteX32-14265" fmla="*/ 5680 w 10000"/>
              <a:gd name="connsiteY32-14266" fmla="*/ 896 h 9640"/>
              <a:gd name="connsiteX33-14267" fmla="*/ 6225 w 10000"/>
              <a:gd name="connsiteY33-14268" fmla="*/ 718 h 9640"/>
              <a:gd name="connsiteX34-14269" fmla="*/ 6497 w 10000"/>
              <a:gd name="connsiteY34-14270" fmla="*/ 355 h 9640"/>
              <a:gd name="connsiteX35-14271" fmla="*/ 6767 w 10000"/>
              <a:gd name="connsiteY35-14272" fmla="*/ 355 h 9640"/>
              <a:gd name="connsiteX36-14273" fmla="*/ 7040 w 10000"/>
              <a:gd name="connsiteY36-14274" fmla="*/ 178 h 9640"/>
              <a:gd name="connsiteX37-14275" fmla="*/ 7314 w 10000"/>
              <a:gd name="connsiteY37-14276" fmla="*/ 178 h 9640"/>
              <a:gd name="connsiteX38-14277" fmla="*/ 7314 w 10000"/>
              <a:gd name="connsiteY38-14278" fmla="*/ 0 h 9640"/>
              <a:gd name="connsiteX39-14279" fmla="*/ 7585 w 10000"/>
              <a:gd name="connsiteY39-14280" fmla="*/ 178 h 9640"/>
              <a:gd name="connsiteX40-14281" fmla="*/ 7859 w 10000"/>
              <a:gd name="connsiteY40-14282" fmla="*/ 178 h 9640"/>
              <a:gd name="connsiteX41-14283" fmla="*/ 8403 w 10000"/>
              <a:gd name="connsiteY41-14284" fmla="*/ 355 h 9640"/>
              <a:gd name="connsiteX42-14285" fmla="*/ 8946 w 10000"/>
              <a:gd name="connsiteY42-14286" fmla="*/ 718 h 9640"/>
              <a:gd name="connsiteX43-14287" fmla="*/ 9184 w 10000"/>
              <a:gd name="connsiteY43-14288" fmla="*/ 896 h 9640"/>
              <a:gd name="connsiteX44-14289" fmla="*/ 9731 w 10000"/>
              <a:gd name="connsiteY44-14290" fmla="*/ 1255 h 9640"/>
              <a:gd name="connsiteX45-14291" fmla="*/ 9731 w 10000"/>
              <a:gd name="connsiteY45-14292" fmla="*/ 1435 h 9640"/>
              <a:gd name="connsiteX46-14293" fmla="*/ 10000 w 10000"/>
              <a:gd name="connsiteY46-14294" fmla="*/ 1613 h 9640"/>
              <a:gd name="connsiteX47-14295" fmla="*/ 9731 w 10000"/>
              <a:gd name="connsiteY47-14296" fmla="*/ 1796 h 9640"/>
              <a:gd name="connsiteX48-14297" fmla="*/ 9456 w 10000"/>
              <a:gd name="connsiteY48-14298" fmla="*/ 1972 h 9640"/>
              <a:gd name="connsiteX49-14299" fmla="*/ 9184 w 10000"/>
              <a:gd name="connsiteY49-14300" fmla="*/ 1972 h 9640"/>
              <a:gd name="connsiteX50-14301" fmla="*/ 8946 w 10000"/>
              <a:gd name="connsiteY50-14302" fmla="*/ 2151 h 9640"/>
              <a:gd name="connsiteX51-14303" fmla="*/ 8676 w 10000"/>
              <a:gd name="connsiteY51-14304" fmla="*/ 2669 h 9640"/>
              <a:gd name="connsiteX52-14305" fmla="*/ 8403 w 10000"/>
              <a:gd name="connsiteY52-14306" fmla="*/ 3029 h 9640"/>
              <a:gd name="connsiteX53-14307" fmla="*/ 8403 w 10000"/>
              <a:gd name="connsiteY53-14308" fmla="*/ 3565 h 9640"/>
              <a:gd name="connsiteX54-14309" fmla="*/ 8129 w 10000"/>
              <a:gd name="connsiteY54-14310" fmla="*/ 4106 h 9640"/>
              <a:gd name="connsiteX55-14311" fmla="*/ 7859 w 10000"/>
              <a:gd name="connsiteY55-14312" fmla="*/ 4642 h 9640"/>
              <a:gd name="connsiteX56-14313" fmla="*/ 7859 w 10000"/>
              <a:gd name="connsiteY56-14314" fmla="*/ 5538 h 9640"/>
              <a:gd name="connsiteX57-14315" fmla="*/ 7585 w 10000"/>
              <a:gd name="connsiteY57-14316" fmla="*/ 6258 h 9640"/>
              <a:gd name="connsiteX58-14317" fmla="*/ 7314 w 10000"/>
              <a:gd name="connsiteY58-14318" fmla="*/ 6952 h 9640"/>
              <a:gd name="connsiteX59-14319" fmla="*/ 7314 w 10000"/>
              <a:gd name="connsiteY59-14320" fmla="*/ 7666 h 9640"/>
              <a:gd name="connsiteX60-14321" fmla="*/ 7040 w 10000"/>
              <a:gd name="connsiteY60-14322" fmla="*/ 8206 h 9640"/>
              <a:gd name="connsiteX61-14323" fmla="*/ 7040 w 10000"/>
              <a:gd name="connsiteY61-14324" fmla="*/ 8746 h 9640"/>
              <a:gd name="connsiteX62-14325" fmla="*/ 7040 w 10000"/>
              <a:gd name="connsiteY62-14326" fmla="*/ 9282 h 9640"/>
              <a:gd name="connsiteX63-14327" fmla="*/ 7040 w 10000"/>
              <a:gd name="connsiteY63-14328" fmla="*/ 9640 h 9640"/>
              <a:gd name="connsiteX0-14329" fmla="*/ 5680 w 10000"/>
              <a:gd name="connsiteY0-14330" fmla="*/ 10000 h 10000"/>
              <a:gd name="connsiteX1-14331" fmla="*/ 5680 w 10000"/>
              <a:gd name="connsiteY1-14332" fmla="*/ 9257 h 10000"/>
              <a:gd name="connsiteX2-14333" fmla="*/ 5680 w 10000"/>
              <a:gd name="connsiteY2-14334" fmla="*/ 8143 h 10000"/>
              <a:gd name="connsiteX3-14335" fmla="*/ 5956 w 10000"/>
              <a:gd name="connsiteY3-14336" fmla="*/ 7212 h 10000"/>
              <a:gd name="connsiteX4-14337" fmla="*/ 6225 w 10000"/>
              <a:gd name="connsiteY4-14338" fmla="*/ 6122 h 10000"/>
              <a:gd name="connsiteX5-14339" fmla="*/ 6225 w 10000"/>
              <a:gd name="connsiteY5-14340" fmla="*/ 5188 h 10000"/>
              <a:gd name="connsiteX6-14341" fmla="*/ 6497 w 10000"/>
              <a:gd name="connsiteY6-14342" fmla="*/ 4259 h 10000"/>
              <a:gd name="connsiteX7-14343" fmla="*/ 6497 w 10000"/>
              <a:gd name="connsiteY7-14344" fmla="*/ 3515 h 10000"/>
              <a:gd name="connsiteX8-14345" fmla="*/ 6767 w 10000"/>
              <a:gd name="connsiteY8-14346" fmla="*/ 2769 h 10000"/>
              <a:gd name="connsiteX9-14347" fmla="*/ 6767 w 10000"/>
              <a:gd name="connsiteY9-14348" fmla="*/ 2231 h 10000"/>
              <a:gd name="connsiteX10-14349" fmla="*/ 6767 w 10000"/>
              <a:gd name="connsiteY10-14350" fmla="*/ 2046 h 10000"/>
              <a:gd name="connsiteX11-14351" fmla="*/ 6767 w 10000"/>
              <a:gd name="connsiteY11-14352" fmla="*/ 1863 h 10000"/>
              <a:gd name="connsiteX12-14353" fmla="*/ 6767 w 10000"/>
              <a:gd name="connsiteY12-14354" fmla="*/ 1673 h 10000"/>
              <a:gd name="connsiteX13-14355" fmla="*/ 6767 w 10000"/>
              <a:gd name="connsiteY13-14356" fmla="*/ 1673 h 10000"/>
              <a:gd name="connsiteX14-14357" fmla="*/ 6767 w 10000"/>
              <a:gd name="connsiteY14-14358" fmla="*/ 1673 h 10000"/>
              <a:gd name="connsiteX15-14359" fmla="*/ 6497 w 10000"/>
              <a:gd name="connsiteY15-14360" fmla="*/ 1673 h 10000"/>
              <a:gd name="connsiteX16-14361" fmla="*/ 6225 w 10000"/>
              <a:gd name="connsiteY16-14362" fmla="*/ 1673 h 10000"/>
              <a:gd name="connsiteX17-14363" fmla="*/ 5956 w 10000"/>
              <a:gd name="connsiteY17-14364" fmla="*/ 1673 h 10000"/>
              <a:gd name="connsiteX18-14365" fmla="*/ 5680 w 10000"/>
              <a:gd name="connsiteY18-14366" fmla="*/ 1673 h 10000"/>
              <a:gd name="connsiteX19-14367" fmla="*/ 5138 w 10000"/>
              <a:gd name="connsiteY19-14368" fmla="*/ 1863 h 10000"/>
              <a:gd name="connsiteX20-14369" fmla="*/ 4863 w 10000"/>
              <a:gd name="connsiteY20-14370" fmla="*/ 1863 h 10000"/>
              <a:gd name="connsiteX21-14371" fmla="*/ 4321 w 10000"/>
              <a:gd name="connsiteY21-14372" fmla="*/ 2046 h 10000"/>
              <a:gd name="connsiteX22-14373" fmla="*/ 2959 w 10000"/>
              <a:gd name="connsiteY22-14374" fmla="*/ 2231 h 10000"/>
              <a:gd name="connsiteX23-14375" fmla="*/ 1905 w 10000"/>
              <a:gd name="connsiteY23-14376" fmla="*/ 2231 h 10000"/>
              <a:gd name="connsiteX24-14377" fmla="*/ 818 w 10000"/>
              <a:gd name="connsiteY24-14378" fmla="*/ 2398 h 10000"/>
              <a:gd name="connsiteX25-14379" fmla="*/ 0 w 10000"/>
              <a:gd name="connsiteY25-14380" fmla="*/ 2398 h 10000"/>
              <a:gd name="connsiteX26-14381" fmla="*/ 0 w 10000"/>
              <a:gd name="connsiteY26-14382" fmla="*/ 1673 h 10000"/>
              <a:gd name="connsiteX27-14383" fmla="*/ 818 w 10000"/>
              <a:gd name="connsiteY27-14384" fmla="*/ 1673 h 10000"/>
              <a:gd name="connsiteX28-14385" fmla="*/ 1905 w 10000"/>
              <a:gd name="connsiteY28-14386" fmla="*/ 1489 h 10000"/>
              <a:gd name="connsiteX29-14387" fmla="*/ 2959 w 10000"/>
              <a:gd name="connsiteY29-14388" fmla="*/ 1489 h 10000"/>
              <a:gd name="connsiteX30-14389" fmla="*/ 4050 w 10000"/>
              <a:gd name="connsiteY30-14390" fmla="*/ 1302 h 10000"/>
              <a:gd name="connsiteX31-14391" fmla="*/ 4863 w 10000"/>
              <a:gd name="connsiteY31-14392" fmla="*/ 929 h 10000"/>
              <a:gd name="connsiteX32-14393" fmla="*/ 5680 w 10000"/>
              <a:gd name="connsiteY32-14394" fmla="*/ 929 h 10000"/>
              <a:gd name="connsiteX33-14395" fmla="*/ 6225 w 10000"/>
              <a:gd name="connsiteY33-14396" fmla="*/ 745 h 10000"/>
              <a:gd name="connsiteX34-14397" fmla="*/ 6497 w 10000"/>
              <a:gd name="connsiteY34-14398" fmla="*/ 368 h 10000"/>
              <a:gd name="connsiteX35-14399" fmla="*/ 6767 w 10000"/>
              <a:gd name="connsiteY35-14400" fmla="*/ 368 h 10000"/>
              <a:gd name="connsiteX36-14401" fmla="*/ 7040 w 10000"/>
              <a:gd name="connsiteY36-14402" fmla="*/ 185 h 10000"/>
              <a:gd name="connsiteX37-14403" fmla="*/ 7314 w 10000"/>
              <a:gd name="connsiteY37-14404" fmla="*/ 185 h 10000"/>
              <a:gd name="connsiteX38-14405" fmla="*/ 7314 w 10000"/>
              <a:gd name="connsiteY38-14406" fmla="*/ 0 h 10000"/>
              <a:gd name="connsiteX39-14407" fmla="*/ 7585 w 10000"/>
              <a:gd name="connsiteY39-14408" fmla="*/ 185 h 10000"/>
              <a:gd name="connsiteX40-14409" fmla="*/ 7859 w 10000"/>
              <a:gd name="connsiteY40-14410" fmla="*/ 185 h 10000"/>
              <a:gd name="connsiteX41-14411" fmla="*/ 8403 w 10000"/>
              <a:gd name="connsiteY41-14412" fmla="*/ 368 h 10000"/>
              <a:gd name="connsiteX42-14413" fmla="*/ 8946 w 10000"/>
              <a:gd name="connsiteY42-14414" fmla="*/ 745 h 10000"/>
              <a:gd name="connsiteX43-14415" fmla="*/ 9184 w 10000"/>
              <a:gd name="connsiteY43-14416" fmla="*/ 929 h 10000"/>
              <a:gd name="connsiteX44-14417" fmla="*/ 9731 w 10000"/>
              <a:gd name="connsiteY44-14418" fmla="*/ 1302 h 10000"/>
              <a:gd name="connsiteX45-14419" fmla="*/ 9731 w 10000"/>
              <a:gd name="connsiteY45-14420" fmla="*/ 1489 h 10000"/>
              <a:gd name="connsiteX46-14421" fmla="*/ 10000 w 10000"/>
              <a:gd name="connsiteY46-14422" fmla="*/ 1673 h 10000"/>
              <a:gd name="connsiteX47-14423" fmla="*/ 9731 w 10000"/>
              <a:gd name="connsiteY47-14424" fmla="*/ 1863 h 10000"/>
              <a:gd name="connsiteX48-14425" fmla="*/ 9456 w 10000"/>
              <a:gd name="connsiteY48-14426" fmla="*/ 2046 h 10000"/>
              <a:gd name="connsiteX49-14427" fmla="*/ 9184 w 10000"/>
              <a:gd name="connsiteY49-14428" fmla="*/ 2046 h 10000"/>
              <a:gd name="connsiteX50-14429" fmla="*/ 8946 w 10000"/>
              <a:gd name="connsiteY50-14430" fmla="*/ 2231 h 10000"/>
              <a:gd name="connsiteX51-14431" fmla="*/ 8676 w 10000"/>
              <a:gd name="connsiteY51-14432" fmla="*/ 2769 h 10000"/>
              <a:gd name="connsiteX52-14433" fmla="*/ 8403 w 10000"/>
              <a:gd name="connsiteY52-14434" fmla="*/ 3142 h 10000"/>
              <a:gd name="connsiteX53-14435" fmla="*/ 8403 w 10000"/>
              <a:gd name="connsiteY53-14436" fmla="*/ 3698 h 10000"/>
              <a:gd name="connsiteX54-14437" fmla="*/ 8129 w 10000"/>
              <a:gd name="connsiteY54-14438" fmla="*/ 4259 h 10000"/>
              <a:gd name="connsiteX55-14439" fmla="*/ 7859 w 10000"/>
              <a:gd name="connsiteY55-14440" fmla="*/ 4815 h 10000"/>
              <a:gd name="connsiteX56-14441" fmla="*/ 7859 w 10000"/>
              <a:gd name="connsiteY56-14442" fmla="*/ 5745 h 10000"/>
              <a:gd name="connsiteX57-14443" fmla="*/ 7585 w 10000"/>
              <a:gd name="connsiteY57-14444" fmla="*/ 6492 h 10000"/>
              <a:gd name="connsiteX58-14445" fmla="*/ 7314 w 10000"/>
              <a:gd name="connsiteY58-14446" fmla="*/ 7212 h 10000"/>
              <a:gd name="connsiteX59-14447" fmla="*/ 7314 w 10000"/>
              <a:gd name="connsiteY59-14448" fmla="*/ 7952 h 10000"/>
              <a:gd name="connsiteX60-14449" fmla="*/ 7040 w 10000"/>
              <a:gd name="connsiteY60-14450" fmla="*/ 8512 h 10000"/>
              <a:gd name="connsiteX61-14451" fmla="*/ 7040 w 10000"/>
              <a:gd name="connsiteY61-14452" fmla="*/ 9073 h 10000"/>
              <a:gd name="connsiteX62-14453" fmla="*/ 7040 w 10000"/>
              <a:gd name="connsiteY62-14454" fmla="*/ 9629 h 10000"/>
              <a:gd name="connsiteX0-14455" fmla="*/ 5680 w 10000"/>
              <a:gd name="connsiteY0-14456" fmla="*/ 10000 h 10000"/>
              <a:gd name="connsiteX1-14457" fmla="*/ 5680 w 10000"/>
              <a:gd name="connsiteY1-14458" fmla="*/ 9257 h 10000"/>
              <a:gd name="connsiteX2-14459" fmla="*/ 5680 w 10000"/>
              <a:gd name="connsiteY2-14460" fmla="*/ 8143 h 10000"/>
              <a:gd name="connsiteX3-14461" fmla="*/ 5956 w 10000"/>
              <a:gd name="connsiteY3-14462" fmla="*/ 7212 h 10000"/>
              <a:gd name="connsiteX4-14463" fmla="*/ 6225 w 10000"/>
              <a:gd name="connsiteY4-14464" fmla="*/ 6122 h 10000"/>
              <a:gd name="connsiteX5-14465" fmla="*/ 6225 w 10000"/>
              <a:gd name="connsiteY5-14466" fmla="*/ 5188 h 10000"/>
              <a:gd name="connsiteX6-14467" fmla="*/ 6497 w 10000"/>
              <a:gd name="connsiteY6-14468" fmla="*/ 4259 h 10000"/>
              <a:gd name="connsiteX7-14469" fmla="*/ 6497 w 10000"/>
              <a:gd name="connsiteY7-14470" fmla="*/ 3515 h 10000"/>
              <a:gd name="connsiteX8-14471" fmla="*/ 6767 w 10000"/>
              <a:gd name="connsiteY8-14472" fmla="*/ 2769 h 10000"/>
              <a:gd name="connsiteX9-14473" fmla="*/ 6767 w 10000"/>
              <a:gd name="connsiteY9-14474" fmla="*/ 2231 h 10000"/>
              <a:gd name="connsiteX10-14475" fmla="*/ 6767 w 10000"/>
              <a:gd name="connsiteY10-14476" fmla="*/ 2046 h 10000"/>
              <a:gd name="connsiteX11-14477" fmla="*/ 6767 w 10000"/>
              <a:gd name="connsiteY11-14478" fmla="*/ 1863 h 10000"/>
              <a:gd name="connsiteX12-14479" fmla="*/ 6767 w 10000"/>
              <a:gd name="connsiteY12-14480" fmla="*/ 1673 h 10000"/>
              <a:gd name="connsiteX13-14481" fmla="*/ 6767 w 10000"/>
              <a:gd name="connsiteY13-14482" fmla="*/ 1673 h 10000"/>
              <a:gd name="connsiteX14-14483" fmla="*/ 6767 w 10000"/>
              <a:gd name="connsiteY14-14484" fmla="*/ 1673 h 10000"/>
              <a:gd name="connsiteX15-14485" fmla="*/ 6497 w 10000"/>
              <a:gd name="connsiteY15-14486" fmla="*/ 1673 h 10000"/>
              <a:gd name="connsiteX16-14487" fmla="*/ 6225 w 10000"/>
              <a:gd name="connsiteY16-14488" fmla="*/ 1673 h 10000"/>
              <a:gd name="connsiteX17-14489" fmla="*/ 5956 w 10000"/>
              <a:gd name="connsiteY17-14490" fmla="*/ 1673 h 10000"/>
              <a:gd name="connsiteX18-14491" fmla="*/ 5680 w 10000"/>
              <a:gd name="connsiteY18-14492" fmla="*/ 1673 h 10000"/>
              <a:gd name="connsiteX19-14493" fmla="*/ 5138 w 10000"/>
              <a:gd name="connsiteY19-14494" fmla="*/ 1863 h 10000"/>
              <a:gd name="connsiteX20-14495" fmla="*/ 4863 w 10000"/>
              <a:gd name="connsiteY20-14496" fmla="*/ 1863 h 10000"/>
              <a:gd name="connsiteX21-14497" fmla="*/ 4321 w 10000"/>
              <a:gd name="connsiteY21-14498" fmla="*/ 2046 h 10000"/>
              <a:gd name="connsiteX22-14499" fmla="*/ 2959 w 10000"/>
              <a:gd name="connsiteY22-14500" fmla="*/ 2231 h 10000"/>
              <a:gd name="connsiteX23-14501" fmla="*/ 1905 w 10000"/>
              <a:gd name="connsiteY23-14502" fmla="*/ 2231 h 10000"/>
              <a:gd name="connsiteX24-14503" fmla="*/ 818 w 10000"/>
              <a:gd name="connsiteY24-14504" fmla="*/ 2398 h 10000"/>
              <a:gd name="connsiteX25-14505" fmla="*/ 0 w 10000"/>
              <a:gd name="connsiteY25-14506" fmla="*/ 2398 h 10000"/>
              <a:gd name="connsiteX26-14507" fmla="*/ 0 w 10000"/>
              <a:gd name="connsiteY26-14508" fmla="*/ 1673 h 10000"/>
              <a:gd name="connsiteX27-14509" fmla="*/ 818 w 10000"/>
              <a:gd name="connsiteY27-14510" fmla="*/ 1673 h 10000"/>
              <a:gd name="connsiteX28-14511" fmla="*/ 1905 w 10000"/>
              <a:gd name="connsiteY28-14512" fmla="*/ 1489 h 10000"/>
              <a:gd name="connsiteX29-14513" fmla="*/ 2959 w 10000"/>
              <a:gd name="connsiteY29-14514" fmla="*/ 1489 h 10000"/>
              <a:gd name="connsiteX30-14515" fmla="*/ 4050 w 10000"/>
              <a:gd name="connsiteY30-14516" fmla="*/ 1302 h 10000"/>
              <a:gd name="connsiteX31-14517" fmla="*/ 4863 w 10000"/>
              <a:gd name="connsiteY31-14518" fmla="*/ 929 h 10000"/>
              <a:gd name="connsiteX32-14519" fmla="*/ 5680 w 10000"/>
              <a:gd name="connsiteY32-14520" fmla="*/ 929 h 10000"/>
              <a:gd name="connsiteX33-14521" fmla="*/ 6225 w 10000"/>
              <a:gd name="connsiteY33-14522" fmla="*/ 745 h 10000"/>
              <a:gd name="connsiteX34-14523" fmla="*/ 6497 w 10000"/>
              <a:gd name="connsiteY34-14524" fmla="*/ 368 h 10000"/>
              <a:gd name="connsiteX35-14525" fmla="*/ 6767 w 10000"/>
              <a:gd name="connsiteY35-14526" fmla="*/ 368 h 10000"/>
              <a:gd name="connsiteX36-14527" fmla="*/ 7040 w 10000"/>
              <a:gd name="connsiteY36-14528" fmla="*/ 185 h 10000"/>
              <a:gd name="connsiteX37-14529" fmla="*/ 7314 w 10000"/>
              <a:gd name="connsiteY37-14530" fmla="*/ 185 h 10000"/>
              <a:gd name="connsiteX38-14531" fmla="*/ 7314 w 10000"/>
              <a:gd name="connsiteY38-14532" fmla="*/ 0 h 10000"/>
              <a:gd name="connsiteX39-14533" fmla="*/ 7585 w 10000"/>
              <a:gd name="connsiteY39-14534" fmla="*/ 185 h 10000"/>
              <a:gd name="connsiteX40-14535" fmla="*/ 7859 w 10000"/>
              <a:gd name="connsiteY40-14536" fmla="*/ 185 h 10000"/>
              <a:gd name="connsiteX41-14537" fmla="*/ 8403 w 10000"/>
              <a:gd name="connsiteY41-14538" fmla="*/ 368 h 10000"/>
              <a:gd name="connsiteX42-14539" fmla="*/ 8946 w 10000"/>
              <a:gd name="connsiteY42-14540" fmla="*/ 745 h 10000"/>
              <a:gd name="connsiteX43-14541" fmla="*/ 9184 w 10000"/>
              <a:gd name="connsiteY43-14542" fmla="*/ 929 h 10000"/>
              <a:gd name="connsiteX44-14543" fmla="*/ 9731 w 10000"/>
              <a:gd name="connsiteY44-14544" fmla="*/ 1302 h 10000"/>
              <a:gd name="connsiteX45-14545" fmla="*/ 9731 w 10000"/>
              <a:gd name="connsiteY45-14546" fmla="*/ 1489 h 10000"/>
              <a:gd name="connsiteX46-14547" fmla="*/ 10000 w 10000"/>
              <a:gd name="connsiteY46-14548" fmla="*/ 1673 h 10000"/>
              <a:gd name="connsiteX47-14549" fmla="*/ 9731 w 10000"/>
              <a:gd name="connsiteY47-14550" fmla="*/ 1863 h 10000"/>
              <a:gd name="connsiteX48-14551" fmla="*/ 9456 w 10000"/>
              <a:gd name="connsiteY48-14552" fmla="*/ 2046 h 10000"/>
              <a:gd name="connsiteX49-14553" fmla="*/ 9184 w 10000"/>
              <a:gd name="connsiteY49-14554" fmla="*/ 2046 h 10000"/>
              <a:gd name="connsiteX50-14555" fmla="*/ 8946 w 10000"/>
              <a:gd name="connsiteY50-14556" fmla="*/ 2231 h 10000"/>
              <a:gd name="connsiteX51-14557" fmla="*/ 8676 w 10000"/>
              <a:gd name="connsiteY51-14558" fmla="*/ 2769 h 10000"/>
              <a:gd name="connsiteX52-14559" fmla="*/ 8403 w 10000"/>
              <a:gd name="connsiteY52-14560" fmla="*/ 3142 h 10000"/>
              <a:gd name="connsiteX53-14561" fmla="*/ 8403 w 10000"/>
              <a:gd name="connsiteY53-14562" fmla="*/ 3698 h 10000"/>
              <a:gd name="connsiteX54-14563" fmla="*/ 8129 w 10000"/>
              <a:gd name="connsiteY54-14564" fmla="*/ 4259 h 10000"/>
              <a:gd name="connsiteX55-14565" fmla="*/ 7859 w 10000"/>
              <a:gd name="connsiteY55-14566" fmla="*/ 4815 h 10000"/>
              <a:gd name="connsiteX56-14567" fmla="*/ 7859 w 10000"/>
              <a:gd name="connsiteY56-14568" fmla="*/ 5745 h 10000"/>
              <a:gd name="connsiteX57-14569" fmla="*/ 7585 w 10000"/>
              <a:gd name="connsiteY57-14570" fmla="*/ 6492 h 10000"/>
              <a:gd name="connsiteX58-14571" fmla="*/ 7314 w 10000"/>
              <a:gd name="connsiteY58-14572" fmla="*/ 7212 h 10000"/>
              <a:gd name="connsiteX59-14573" fmla="*/ 7314 w 10000"/>
              <a:gd name="connsiteY59-14574" fmla="*/ 7952 h 10000"/>
              <a:gd name="connsiteX60-14575" fmla="*/ 7040 w 10000"/>
              <a:gd name="connsiteY60-14576" fmla="*/ 8512 h 10000"/>
              <a:gd name="connsiteX61-14577" fmla="*/ 7040 w 10000"/>
              <a:gd name="connsiteY61-14578" fmla="*/ 9073 h 10000"/>
              <a:gd name="connsiteX0-14579" fmla="*/ 5680 w 10000"/>
              <a:gd name="connsiteY0-14580" fmla="*/ 9257 h 9257"/>
              <a:gd name="connsiteX1-14581" fmla="*/ 5680 w 10000"/>
              <a:gd name="connsiteY1-14582" fmla="*/ 8143 h 9257"/>
              <a:gd name="connsiteX2-14583" fmla="*/ 5956 w 10000"/>
              <a:gd name="connsiteY2-14584" fmla="*/ 7212 h 9257"/>
              <a:gd name="connsiteX3-14585" fmla="*/ 6225 w 10000"/>
              <a:gd name="connsiteY3-14586" fmla="*/ 6122 h 9257"/>
              <a:gd name="connsiteX4-14587" fmla="*/ 6225 w 10000"/>
              <a:gd name="connsiteY4-14588" fmla="*/ 5188 h 9257"/>
              <a:gd name="connsiteX5-14589" fmla="*/ 6497 w 10000"/>
              <a:gd name="connsiteY5-14590" fmla="*/ 4259 h 9257"/>
              <a:gd name="connsiteX6-14591" fmla="*/ 6497 w 10000"/>
              <a:gd name="connsiteY6-14592" fmla="*/ 3515 h 9257"/>
              <a:gd name="connsiteX7-14593" fmla="*/ 6767 w 10000"/>
              <a:gd name="connsiteY7-14594" fmla="*/ 2769 h 9257"/>
              <a:gd name="connsiteX8-14595" fmla="*/ 6767 w 10000"/>
              <a:gd name="connsiteY8-14596" fmla="*/ 2231 h 9257"/>
              <a:gd name="connsiteX9-14597" fmla="*/ 6767 w 10000"/>
              <a:gd name="connsiteY9-14598" fmla="*/ 2046 h 9257"/>
              <a:gd name="connsiteX10-14599" fmla="*/ 6767 w 10000"/>
              <a:gd name="connsiteY10-14600" fmla="*/ 1863 h 9257"/>
              <a:gd name="connsiteX11-14601" fmla="*/ 6767 w 10000"/>
              <a:gd name="connsiteY11-14602" fmla="*/ 1673 h 9257"/>
              <a:gd name="connsiteX12-14603" fmla="*/ 6767 w 10000"/>
              <a:gd name="connsiteY12-14604" fmla="*/ 1673 h 9257"/>
              <a:gd name="connsiteX13-14605" fmla="*/ 6767 w 10000"/>
              <a:gd name="connsiteY13-14606" fmla="*/ 1673 h 9257"/>
              <a:gd name="connsiteX14-14607" fmla="*/ 6497 w 10000"/>
              <a:gd name="connsiteY14-14608" fmla="*/ 1673 h 9257"/>
              <a:gd name="connsiteX15-14609" fmla="*/ 6225 w 10000"/>
              <a:gd name="connsiteY15-14610" fmla="*/ 1673 h 9257"/>
              <a:gd name="connsiteX16-14611" fmla="*/ 5956 w 10000"/>
              <a:gd name="connsiteY16-14612" fmla="*/ 1673 h 9257"/>
              <a:gd name="connsiteX17-14613" fmla="*/ 5680 w 10000"/>
              <a:gd name="connsiteY17-14614" fmla="*/ 1673 h 9257"/>
              <a:gd name="connsiteX18-14615" fmla="*/ 5138 w 10000"/>
              <a:gd name="connsiteY18-14616" fmla="*/ 1863 h 9257"/>
              <a:gd name="connsiteX19-14617" fmla="*/ 4863 w 10000"/>
              <a:gd name="connsiteY19-14618" fmla="*/ 1863 h 9257"/>
              <a:gd name="connsiteX20-14619" fmla="*/ 4321 w 10000"/>
              <a:gd name="connsiteY20-14620" fmla="*/ 2046 h 9257"/>
              <a:gd name="connsiteX21-14621" fmla="*/ 2959 w 10000"/>
              <a:gd name="connsiteY21-14622" fmla="*/ 2231 h 9257"/>
              <a:gd name="connsiteX22-14623" fmla="*/ 1905 w 10000"/>
              <a:gd name="connsiteY22-14624" fmla="*/ 2231 h 9257"/>
              <a:gd name="connsiteX23-14625" fmla="*/ 818 w 10000"/>
              <a:gd name="connsiteY23-14626" fmla="*/ 2398 h 9257"/>
              <a:gd name="connsiteX24-14627" fmla="*/ 0 w 10000"/>
              <a:gd name="connsiteY24-14628" fmla="*/ 2398 h 9257"/>
              <a:gd name="connsiteX25-14629" fmla="*/ 0 w 10000"/>
              <a:gd name="connsiteY25-14630" fmla="*/ 1673 h 9257"/>
              <a:gd name="connsiteX26-14631" fmla="*/ 818 w 10000"/>
              <a:gd name="connsiteY26-14632" fmla="*/ 1673 h 9257"/>
              <a:gd name="connsiteX27-14633" fmla="*/ 1905 w 10000"/>
              <a:gd name="connsiteY27-14634" fmla="*/ 1489 h 9257"/>
              <a:gd name="connsiteX28-14635" fmla="*/ 2959 w 10000"/>
              <a:gd name="connsiteY28-14636" fmla="*/ 1489 h 9257"/>
              <a:gd name="connsiteX29-14637" fmla="*/ 4050 w 10000"/>
              <a:gd name="connsiteY29-14638" fmla="*/ 1302 h 9257"/>
              <a:gd name="connsiteX30-14639" fmla="*/ 4863 w 10000"/>
              <a:gd name="connsiteY30-14640" fmla="*/ 929 h 9257"/>
              <a:gd name="connsiteX31-14641" fmla="*/ 5680 w 10000"/>
              <a:gd name="connsiteY31-14642" fmla="*/ 929 h 9257"/>
              <a:gd name="connsiteX32-14643" fmla="*/ 6225 w 10000"/>
              <a:gd name="connsiteY32-14644" fmla="*/ 745 h 9257"/>
              <a:gd name="connsiteX33-14645" fmla="*/ 6497 w 10000"/>
              <a:gd name="connsiteY33-14646" fmla="*/ 368 h 9257"/>
              <a:gd name="connsiteX34-14647" fmla="*/ 6767 w 10000"/>
              <a:gd name="connsiteY34-14648" fmla="*/ 368 h 9257"/>
              <a:gd name="connsiteX35-14649" fmla="*/ 7040 w 10000"/>
              <a:gd name="connsiteY35-14650" fmla="*/ 185 h 9257"/>
              <a:gd name="connsiteX36-14651" fmla="*/ 7314 w 10000"/>
              <a:gd name="connsiteY36-14652" fmla="*/ 185 h 9257"/>
              <a:gd name="connsiteX37-14653" fmla="*/ 7314 w 10000"/>
              <a:gd name="connsiteY37-14654" fmla="*/ 0 h 9257"/>
              <a:gd name="connsiteX38-14655" fmla="*/ 7585 w 10000"/>
              <a:gd name="connsiteY38-14656" fmla="*/ 185 h 9257"/>
              <a:gd name="connsiteX39-14657" fmla="*/ 7859 w 10000"/>
              <a:gd name="connsiteY39-14658" fmla="*/ 185 h 9257"/>
              <a:gd name="connsiteX40-14659" fmla="*/ 8403 w 10000"/>
              <a:gd name="connsiteY40-14660" fmla="*/ 368 h 9257"/>
              <a:gd name="connsiteX41-14661" fmla="*/ 8946 w 10000"/>
              <a:gd name="connsiteY41-14662" fmla="*/ 745 h 9257"/>
              <a:gd name="connsiteX42-14663" fmla="*/ 9184 w 10000"/>
              <a:gd name="connsiteY42-14664" fmla="*/ 929 h 9257"/>
              <a:gd name="connsiteX43-14665" fmla="*/ 9731 w 10000"/>
              <a:gd name="connsiteY43-14666" fmla="*/ 1302 h 9257"/>
              <a:gd name="connsiteX44-14667" fmla="*/ 9731 w 10000"/>
              <a:gd name="connsiteY44-14668" fmla="*/ 1489 h 9257"/>
              <a:gd name="connsiteX45-14669" fmla="*/ 10000 w 10000"/>
              <a:gd name="connsiteY45-14670" fmla="*/ 1673 h 9257"/>
              <a:gd name="connsiteX46-14671" fmla="*/ 9731 w 10000"/>
              <a:gd name="connsiteY46-14672" fmla="*/ 1863 h 9257"/>
              <a:gd name="connsiteX47-14673" fmla="*/ 9456 w 10000"/>
              <a:gd name="connsiteY47-14674" fmla="*/ 2046 h 9257"/>
              <a:gd name="connsiteX48-14675" fmla="*/ 9184 w 10000"/>
              <a:gd name="connsiteY48-14676" fmla="*/ 2046 h 9257"/>
              <a:gd name="connsiteX49-14677" fmla="*/ 8946 w 10000"/>
              <a:gd name="connsiteY49-14678" fmla="*/ 2231 h 9257"/>
              <a:gd name="connsiteX50-14679" fmla="*/ 8676 w 10000"/>
              <a:gd name="connsiteY50-14680" fmla="*/ 2769 h 9257"/>
              <a:gd name="connsiteX51-14681" fmla="*/ 8403 w 10000"/>
              <a:gd name="connsiteY51-14682" fmla="*/ 3142 h 9257"/>
              <a:gd name="connsiteX52-14683" fmla="*/ 8403 w 10000"/>
              <a:gd name="connsiteY52-14684" fmla="*/ 3698 h 9257"/>
              <a:gd name="connsiteX53-14685" fmla="*/ 8129 w 10000"/>
              <a:gd name="connsiteY53-14686" fmla="*/ 4259 h 9257"/>
              <a:gd name="connsiteX54-14687" fmla="*/ 7859 w 10000"/>
              <a:gd name="connsiteY54-14688" fmla="*/ 4815 h 9257"/>
              <a:gd name="connsiteX55-14689" fmla="*/ 7859 w 10000"/>
              <a:gd name="connsiteY55-14690" fmla="*/ 5745 h 9257"/>
              <a:gd name="connsiteX56-14691" fmla="*/ 7585 w 10000"/>
              <a:gd name="connsiteY56-14692" fmla="*/ 6492 h 9257"/>
              <a:gd name="connsiteX57-14693" fmla="*/ 7314 w 10000"/>
              <a:gd name="connsiteY57-14694" fmla="*/ 7212 h 9257"/>
              <a:gd name="connsiteX58-14695" fmla="*/ 7314 w 10000"/>
              <a:gd name="connsiteY58-14696" fmla="*/ 7952 h 9257"/>
              <a:gd name="connsiteX59-14697" fmla="*/ 7040 w 10000"/>
              <a:gd name="connsiteY59-14698" fmla="*/ 8512 h 9257"/>
              <a:gd name="connsiteX60-14699" fmla="*/ 7040 w 10000"/>
              <a:gd name="connsiteY60-14700" fmla="*/ 9073 h 9257"/>
              <a:gd name="connsiteX0-14701" fmla="*/ 5680 w 10000"/>
              <a:gd name="connsiteY0-14702" fmla="*/ 8797 h 9801"/>
              <a:gd name="connsiteX1-14703" fmla="*/ 5956 w 10000"/>
              <a:gd name="connsiteY1-14704" fmla="*/ 7791 h 9801"/>
              <a:gd name="connsiteX2-14705" fmla="*/ 6225 w 10000"/>
              <a:gd name="connsiteY2-14706" fmla="*/ 6613 h 9801"/>
              <a:gd name="connsiteX3-14707" fmla="*/ 6225 w 10000"/>
              <a:gd name="connsiteY3-14708" fmla="*/ 5604 h 9801"/>
              <a:gd name="connsiteX4-14709" fmla="*/ 6497 w 10000"/>
              <a:gd name="connsiteY4-14710" fmla="*/ 4601 h 9801"/>
              <a:gd name="connsiteX5-14711" fmla="*/ 6497 w 10000"/>
              <a:gd name="connsiteY5-14712" fmla="*/ 3797 h 9801"/>
              <a:gd name="connsiteX6-14713" fmla="*/ 6767 w 10000"/>
              <a:gd name="connsiteY6-14714" fmla="*/ 2991 h 9801"/>
              <a:gd name="connsiteX7-14715" fmla="*/ 6767 w 10000"/>
              <a:gd name="connsiteY7-14716" fmla="*/ 2410 h 9801"/>
              <a:gd name="connsiteX8-14717" fmla="*/ 6767 w 10000"/>
              <a:gd name="connsiteY8-14718" fmla="*/ 2210 h 9801"/>
              <a:gd name="connsiteX9-14719" fmla="*/ 6767 w 10000"/>
              <a:gd name="connsiteY9-14720" fmla="*/ 2013 h 9801"/>
              <a:gd name="connsiteX10-14721" fmla="*/ 6767 w 10000"/>
              <a:gd name="connsiteY10-14722" fmla="*/ 1807 h 9801"/>
              <a:gd name="connsiteX11-14723" fmla="*/ 6767 w 10000"/>
              <a:gd name="connsiteY11-14724" fmla="*/ 1807 h 9801"/>
              <a:gd name="connsiteX12-14725" fmla="*/ 6767 w 10000"/>
              <a:gd name="connsiteY12-14726" fmla="*/ 1807 h 9801"/>
              <a:gd name="connsiteX13-14727" fmla="*/ 6497 w 10000"/>
              <a:gd name="connsiteY13-14728" fmla="*/ 1807 h 9801"/>
              <a:gd name="connsiteX14-14729" fmla="*/ 6225 w 10000"/>
              <a:gd name="connsiteY14-14730" fmla="*/ 1807 h 9801"/>
              <a:gd name="connsiteX15-14731" fmla="*/ 5956 w 10000"/>
              <a:gd name="connsiteY15-14732" fmla="*/ 1807 h 9801"/>
              <a:gd name="connsiteX16-14733" fmla="*/ 5680 w 10000"/>
              <a:gd name="connsiteY16-14734" fmla="*/ 1807 h 9801"/>
              <a:gd name="connsiteX17-14735" fmla="*/ 5138 w 10000"/>
              <a:gd name="connsiteY17-14736" fmla="*/ 2013 h 9801"/>
              <a:gd name="connsiteX18-14737" fmla="*/ 4863 w 10000"/>
              <a:gd name="connsiteY18-14738" fmla="*/ 2013 h 9801"/>
              <a:gd name="connsiteX19-14739" fmla="*/ 4321 w 10000"/>
              <a:gd name="connsiteY19-14740" fmla="*/ 2210 h 9801"/>
              <a:gd name="connsiteX20-14741" fmla="*/ 2959 w 10000"/>
              <a:gd name="connsiteY20-14742" fmla="*/ 2410 h 9801"/>
              <a:gd name="connsiteX21-14743" fmla="*/ 1905 w 10000"/>
              <a:gd name="connsiteY21-14744" fmla="*/ 2410 h 9801"/>
              <a:gd name="connsiteX22-14745" fmla="*/ 818 w 10000"/>
              <a:gd name="connsiteY22-14746" fmla="*/ 2590 h 9801"/>
              <a:gd name="connsiteX23-14747" fmla="*/ 0 w 10000"/>
              <a:gd name="connsiteY23-14748" fmla="*/ 2590 h 9801"/>
              <a:gd name="connsiteX24-14749" fmla="*/ 0 w 10000"/>
              <a:gd name="connsiteY24-14750" fmla="*/ 1807 h 9801"/>
              <a:gd name="connsiteX25-14751" fmla="*/ 818 w 10000"/>
              <a:gd name="connsiteY25-14752" fmla="*/ 1807 h 9801"/>
              <a:gd name="connsiteX26-14753" fmla="*/ 1905 w 10000"/>
              <a:gd name="connsiteY26-14754" fmla="*/ 1609 h 9801"/>
              <a:gd name="connsiteX27-14755" fmla="*/ 2959 w 10000"/>
              <a:gd name="connsiteY27-14756" fmla="*/ 1609 h 9801"/>
              <a:gd name="connsiteX28-14757" fmla="*/ 4050 w 10000"/>
              <a:gd name="connsiteY28-14758" fmla="*/ 1407 h 9801"/>
              <a:gd name="connsiteX29-14759" fmla="*/ 4863 w 10000"/>
              <a:gd name="connsiteY29-14760" fmla="*/ 1004 h 9801"/>
              <a:gd name="connsiteX30-14761" fmla="*/ 5680 w 10000"/>
              <a:gd name="connsiteY30-14762" fmla="*/ 1004 h 9801"/>
              <a:gd name="connsiteX31-14763" fmla="*/ 6225 w 10000"/>
              <a:gd name="connsiteY31-14764" fmla="*/ 805 h 9801"/>
              <a:gd name="connsiteX32-14765" fmla="*/ 6497 w 10000"/>
              <a:gd name="connsiteY32-14766" fmla="*/ 398 h 9801"/>
              <a:gd name="connsiteX33-14767" fmla="*/ 6767 w 10000"/>
              <a:gd name="connsiteY33-14768" fmla="*/ 398 h 9801"/>
              <a:gd name="connsiteX34-14769" fmla="*/ 7040 w 10000"/>
              <a:gd name="connsiteY34-14770" fmla="*/ 200 h 9801"/>
              <a:gd name="connsiteX35-14771" fmla="*/ 7314 w 10000"/>
              <a:gd name="connsiteY35-14772" fmla="*/ 200 h 9801"/>
              <a:gd name="connsiteX36-14773" fmla="*/ 7314 w 10000"/>
              <a:gd name="connsiteY36-14774" fmla="*/ 0 h 9801"/>
              <a:gd name="connsiteX37-14775" fmla="*/ 7585 w 10000"/>
              <a:gd name="connsiteY37-14776" fmla="*/ 200 h 9801"/>
              <a:gd name="connsiteX38-14777" fmla="*/ 7859 w 10000"/>
              <a:gd name="connsiteY38-14778" fmla="*/ 200 h 9801"/>
              <a:gd name="connsiteX39-14779" fmla="*/ 8403 w 10000"/>
              <a:gd name="connsiteY39-14780" fmla="*/ 398 h 9801"/>
              <a:gd name="connsiteX40-14781" fmla="*/ 8946 w 10000"/>
              <a:gd name="connsiteY40-14782" fmla="*/ 805 h 9801"/>
              <a:gd name="connsiteX41-14783" fmla="*/ 9184 w 10000"/>
              <a:gd name="connsiteY41-14784" fmla="*/ 1004 h 9801"/>
              <a:gd name="connsiteX42-14785" fmla="*/ 9731 w 10000"/>
              <a:gd name="connsiteY42-14786" fmla="*/ 1407 h 9801"/>
              <a:gd name="connsiteX43-14787" fmla="*/ 9731 w 10000"/>
              <a:gd name="connsiteY43-14788" fmla="*/ 1609 h 9801"/>
              <a:gd name="connsiteX44-14789" fmla="*/ 10000 w 10000"/>
              <a:gd name="connsiteY44-14790" fmla="*/ 1807 h 9801"/>
              <a:gd name="connsiteX45-14791" fmla="*/ 9731 w 10000"/>
              <a:gd name="connsiteY45-14792" fmla="*/ 2013 h 9801"/>
              <a:gd name="connsiteX46-14793" fmla="*/ 9456 w 10000"/>
              <a:gd name="connsiteY46-14794" fmla="*/ 2210 h 9801"/>
              <a:gd name="connsiteX47-14795" fmla="*/ 9184 w 10000"/>
              <a:gd name="connsiteY47-14796" fmla="*/ 2210 h 9801"/>
              <a:gd name="connsiteX48-14797" fmla="*/ 8946 w 10000"/>
              <a:gd name="connsiteY48-14798" fmla="*/ 2410 h 9801"/>
              <a:gd name="connsiteX49-14799" fmla="*/ 8676 w 10000"/>
              <a:gd name="connsiteY49-14800" fmla="*/ 2991 h 9801"/>
              <a:gd name="connsiteX50-14801" fmla="*/ 8403 w 10000"/>
              <a:gd name="connsiteY50-14802" fmla="*/ 3394 h 9801"/>
              <a:gd name="connsiteX51-14803" fmla="*/ 8403 w 10000"/>
              <a:gd name="connsiteY51-14804" fmla="*/ 3995 h 9801"/>
              <a:gd name="connsiteX52-14805" fmla="*/ 8129 w 10000"/>
              <a:gd name="connsiteY52-14806" fmla="*/ 4601 h 9801"/>
              <a:gd name="connsiteX53-14807" fmla="*/ 7859 w 10000"/>
              <a:gd name="connsiteY53-14808" fmla="*/ 5201 h 9801"/>
              <a:gd name="connsiteX54-14809" fmla="*/ 7859 w 10000"/>
              <a:gd name="connsiteY54-14810" fmla="*/ 6206 h 9801"/>
              <a:gd name="connsiteX55-14811" fmla="*/ 7585 w 10000"/>
              <a:gd name="connsiteY55-14812" fmla="*/ 7013 h 9801"/>
              <a:gd name="connsiteX56-14813" fmla="*/ 7314 w 10000"/>
              <a:gd name="connsiteY56-14814" fmla="*/ 7791 h 9801"/>
              <a:gd name="connsiteX57-14815" fmla="*/ 7314 w 10000"/>
              <a:gd name="connsiteY57-14816" fmla="*/ 8590 h 9801"/>
              <a:gd name="connsiteX58-14817" fmla="*/ 7040 w 10000"/>
              <a:gd name="connsiteY58-14818" fmla="*/ 9195 h 9801"/>
              <a:gd name="connsiteX59-14819" fmla="*/ 7040 w 10000"/>
              <a:gd name="connsiteY59-14820" fmla="*/ 9801 h 9801"/>
              <a:gd name="connsiteX0-14821" fmla="*/ 5680 w 10000"/>
              <a:gd name="connsiteY0-14822" fmla="*/ 8976 h 9382"/>
              <a:gd name="connsiteX1-14823" fmla="*/ 5956 w 10000"/>
              <a:gd name="connsiteY1-14824" fmla="*/ 7949 h 9382"/>
              <a:gd name="connsiteX2-14825" fmla="*/ 6225 w 10000"/>
              <a:gd name="connsiteY2-14826" fmla="*/ 6747 h 9382"/>
              <a:gd name="connsiteX3-14827" fmla="*/ 6225 w 10000"/>
              <a:gd name="connsiteY3-14828" fmla="*/ 5718 h 9382"/>
              <a:gd name="connsiteX4-14829" fmla="*/ 6497 w 10000"/>
              <a:gd name="connsiteY4-14830" fmla="*/ 4694 h 9382"/>
              <a:gd name="connsiteX5-14831" fmla="*/ 6497 w 10000"/>
              <a:gd name="connsiteY5-14832" fmla="*/ 3874 h 9382"/>
              <a:gd name="connsiteX6-14833" fmla="*/ 6767 w 10000"/>
              <a:gd name="connsiteY6-14834" fmla="*/ 3052 h 9382"/>
              <a:gd name="connsiteX7-14835" fmla="*/ 6767 w 10000"/>
              <a:gd name="connsiteY7-14836" fmla="*/ 2459 h 9382"/>
              <a:gd name="connsiteX8-14837" fmla="*/ 6767 w 10000"/>
              <a:gd name="connsiteY8-14838" fmla="*/ 2255 h 9382"/>
              <a:gd name="connsiteX9-14839" fmla="*/ 6767 w 10000"/>
              <a:gd name="connsiteY9-14840" fmla="*/ 2054 h 9382"/>
              <a:gd name="connsiteX10-14841" fmla="*/ 6767 w 10000"/>
              <a:gd name="connsiteY10-14842" fmla="*/ 1844 h 9382"/>
              <a:gd name="connsiteX11-14843" fmla="*/ 6767 w 10000"/>
              <a:gd name="connsiteY11-14844" fmla="*/ 1844 h 9382"/>
              <a:gd name="connsiteX12-14845" fmla="*/ 6767 w 10000"/>
              <a:gd name="connsiteY12-14846" fmla="*/ 1844 h 9382"/>
              <a:gd name="connsiteX13-14847" fmla="*/ 6497 w 10000"/>
              <a:gd name="connsiteY13-14848" fmla="*/ 1844 h 9382"/>
              <a:gd name="connsiteX14-14849" fmla="*/ 6225 w 10000"/>
              <a:gd name="connsiteY14-14850" fmla="*/ 1844 h 9382"/>
              <a:gd name="connsiteX15-14851" fmla="*/ 5956 w 10000"/>
              <a:gd name="connsiteY15-14852" fmla="*/ 1844 h 9382"/>
              <a:gd name="connsiteX16-14853" fmla="*/ 5680 w 10000"/>
              <a:gd name="connsiteY16-14854" fmla="*/ 1844 h 9382"/>
              <a:gd name="connsiteX17-14855" fmla="*/ 5138 w 10000"/>
              <a:gd name="connsiteY17-14856" fmla="*/ 2054 h 9382"/>
              <a:gd name="connsiteX18-14857" fmla="*/ 4863 w 10000"/>
              <a:gd name="connsiteY18-14858" fmla="*/ 2054 h 9382"/>
              <a:gd name="connsiteX19-14859" fmla="*/ 4321 w 10000"/>
              <a:gd name="connsiteY19-14860" fmla="*/ 2255 h 9382"/>
              <a:gd name="connsiteX20-14861" fmla="*/ 2959 w 10000"/>
              <a:gd name="connsiteY20-14862" fmla="*/ 2459 h 9382"/>
              <a:gd name="connsiteX21-14863" fmla="*/ 1905 w 10000"/>
              <a:gd name="connsiteY21-14864" fmla="*/ 2459 h 9382"/>
              <a:gd name="connsiteX22-14865" fmla="*/ 818 w 10000"/>
              <a:gd name="connsiteY22-14866" fmla="*/ 2643 h 9382"/>
              <a:gd name="connsiteX23-14867" fmla="*/ 0 w 10000"/>
              <a:gd name="connsiteY23-14868" fmla="*/ 2643 h 9382"/>
              <a:gd name="connsiteX24-14869" fmla="*/ 0 w 10000"/>
              <a:gd name="connsiteY24-14870" fmla="*/ 1844 h 9382"/>
              <a:gd name="connsiteX25-14871" fmla="*/ 818 w 10000"/>
              <a:gd name="connsiteY25-14872" fmla="*/ 1844 h 9382"/>
              <a:gd name="connsiteX26-14873" fmla="*/ 1905 w 10000"/>
              <a:gd name="connsiteY26-14874" fmla="*/ 1642 h 9382"/>
              <a:gd name="connsiteX27-14875" fmla="*/ 2959 w 10000"/>
              <a:gd name="connsiteY27-14876" fmla="*/ 1642 h 9382"/>
              <a:gd name="connsiteX28-14877" fmla="*/ 4050 w 10000"/>
              <a:gd name="connsiteY28-14878" fmla="*/ 1436 h 9382"/>
              <a:gd name="connsiteX29-14879" fmla="*/ 4863 w 10000"/>
              <a:gd name="connsiteY29-14880" fmla="*/ 1024 h 9382"/>
              <a:gd name="connsiteX30-14881" fmla="*/ 5680 w 10000"/>
              <a:gd name="connsiteY30-14882" fmla="*/ 1024 h 9382"/>
              <a:gd name="connsiteX31-14883" fmla="*/ 6225 w 10000"/>
              <a:gd name="connsiteY31-14884" fmla="*/ 821 h 9382"/>
              <a:gd name="connsiteX32-14885" fmla="*/ 6497 w 10000"/>
              <a:gd name="connsiteY32-14886" fmla="*/ 406 h 9382"/>
              <a:gd name="connsiteX33-14887" fmla="*/ 6767 w 10000"/>
              <a:gd name="connsiteY33-14888" fmla="*/ 406 h 9382"/>
              <a:gd name="connsiteX34-14889" fmla="*/ 7040 w 10000"/>
              <a:gd name="connsiteY34-14890" fmla="*/ 204 h 9382"/>
              <a:gd name="connsiteX35-14891" fmla="*/ 7314 w 10000"/>
              <a:gd name="connsiteY35-14892" fmla="*/ 204 h 9382"/>
              <a:gd name="connsiteX36-14893" fmla="*/ 7314 w 10000"/>
              <a:gd name="connsiteY36-14894" fmla="*/ 0 h 9382"/>
              <a:gd name="connsiteX37-14895" fmla="*/ 7585 w 10000"/>
              <a:gd name="connsiteY37-14896" fmla="*/ 204 h 9382"/>
              <a:gd name="connsiteX38-14897" fmla="*/ 7859 w 10000"/>
              <a:gd name="connsiteY38-14898" fmla="*/ 204 h 9382"/>
              <a:gd name="connsiteX39-14899" fmla="*/ 8403 w 10000"/>
              <a:gd name="connsiteY39-14900" fmla="*/ 406 h 9382"/>
              <a:gd name="connsiteX40-14901" fmla="*/ 8946 w 10000"/>
              <a:gd name="connsiteY40-14902" fmla="*/ 821 h 9382"/>
              <a:gd name="connsiteX41-14903" fmla="*/ 9184 w 10000"/>
              <a:gd name="connsiteY41-14904" fmla="*/ 1024 h 9382"/>
              <a:gd name="connsiteX42-14905" fmla="*/ 9731 w 10000"/>
              <a:gd name="connsiteY42-14906" fmla="*/ 1436 h 9382"/>
              <a:gd name="connsiteX43-14907" fmla="*/ 9731 w 10000"/>
              <a:gd name="connsiteY43-14908" fmla="*/ 1642 h 9382"/>
              <a:gd name="connsiteX44-14909" fmla="*/ 10000 w 10000"/>
              <a:gd name="connsiteY44-14910" fmla="*/ 1844 h 9382"/>
              <a:gd name="connsiteX45-14911" fmla="*/ 9731 w 10000"/>
              <a:gd name="connsiteY45-14912" fmla="*/ 2054 h 9382"/>
              <a:gd name="connsiteX46-14913" fmla="*/ 9456 w 10000"/>
              <a:gd name="connsiteY46-14914" fmla="*/ 2255 h 9382"/>
              <a:gd name="connsiteX47-14915" fmla="*/ 9184 w 10000"/>
              <a:gd name="connsiteY47-14916" fmla="*/ 2255 h 9382"/>
              <a:gd name="connsiteX48-14917" fmla="*/ 8946 w 10000"/>
              <a:gd name="connsiteY48-14918" fmla="*/ 2459 h 9382"/>
              <a:gd name="connsiteX49-14919" fmla="*/ 8676 w 10000"/>
              <a:gd name="connsiteY49-14920" fmla="*/ 3052 h 9382"/>
              <a:gd name="connsiteX50-14921" fmla="*/ 8403 w 10000"/>
              <a:gd name="connsiteY50-14922" fmla="*/ 3463 h 9382"/>
              <a:gd name="connsiteX51-14923" fmla="*/ 8403 w 10000"/>
              <a:gd name="connsiteY51-14924" fmla="*/ 4076 h 9382"/>
              <a:gd name="connsiteX52-14925" fmla="*/ 8129 w 10000"/>
              <a:gd name="connsiteY52-14926" fmla="*/ 4694 h 9382"/>
              <a:gd name="connsiteX53-14927" fmla="*/ 7859 w 10000"/>
              <a:gd name="connsiteY53-14928" fmla="*/ 5307 h 9382"/>
              <a:gd name="connsiteX54-14929" fmla="*/ 7859 w 10000"/>
              <a:gd name="connsiteY54-14930" fmla="*/ 6332 h 9382"/>
              <a:gd name="connsiteX55-14931" fmla="*/ 7585 w 10000"/>
              <a:gd name="connsiteY55-14932" fmla="*/ 7155 h 9382"/>
              <a:gd name="connsiteX56-14933" fmla="*/ 7314 w 10000"/>
              <a:gd name="connsiteY56-14934" fmla="*/ 7949 h 9382"/>
              <a:gd name="connsiteX57-14935" fmla="*/ 7314 w 10000"/>
              <a:gd name="connsiteY57-14936" fmla="*/ 8764 h 9382"/>
              <a:gd name="connsiteX58-14937" fmla="*/ 7040 w 10000"/>
              <a:gd name="connsiteY58-14938" fmla="*/ 9382 h 9382"/>
              <a:gd name="connsiteX0-14939" fmla="*/ 5680 w 10000"/>
              <a:gd name="connsiteY0-14940" fmla="*/ 9567 h 9567"/>
              <a:gd name="connsiteX1-14941" fmla="*/ 5956 w 10000"/>
              <a:gd name="connsiteY1-14942" fmla="*/ 8473 h 9567"/>
              <a:gd name="connsiteX2-14943" fmla="*/ 6225 w 10000"/>
              <a:gd name="connsiteY2-14944" fmla="*/ 7191 h 9567"/>
              <a:gd name="connsiteX3-14945" fmla="*/ 6225 w 10000"/>
              <a:gd name="connsiteY3-14946" fmla="*/ 6095 h 9567"/>
              <a:gd name="connsiteX4-14947" fmla="*/ 6497 w 10000"/>
              <a:gd name="connsiteY4-14948" fmla="*/ 5003 h 9567"/>
              <a:gd name="connsiteX5-14949" fmla="*/ 6497 w 10000"/>
              <a:gd name="connsiteY5-14950" fmla="*/ 4129 h 9567"/>
              <a:gd name="connsiteX6-14951" fmla="*/ 6767 w 10000"/>
              <a:gd name="connsiteY6-14952" fmla="*/ 3253 h 9567"/>
              <a:gd name="connsiteX7-14953" fmla="*/ 6767 w 10000"/>
              <a:gd name="connsiteY7-14954" fmla="*/ 2621 h 9567"/>
              <a:gd name="connsiteX8-14955" fmla="*/ 6767 w 10000"/>
              <a:gd name="connsiteY8-14956" fmla="*/ 2404 h 9567"/>
              <a:gd name="connsiteX9-14957" fmla="*/ 6767 w 10000"/>
              <a:gd name="connsiteY9-14958" fmla="*/ 2189 h 9567"/>
              <a:gd name="connsiteX10-14959" fmla="*/ 6767 w 10000"/>
              <a:gd name="connsiteY10-14960" fmla="*/ 1965 h 9567"/>
              <a:gd name="connsiteX11-14961" fmla="*/ 6767 w 10000"/>
              <a:gd name="connsiteY11-14962" fmla="*/ 1965 h 9567"/>
              <a:gd name="connsiteX12-14963" fmla="*/ 6767 w 10000"/>
              <a:gd name="connsiteY12-14964" fmla="*/ 1965 h 9567"/>
              <a:gd name="connsiteX13-14965" fmla="*/ 6497 w 10000"/>
              <a:gd name="connsiteY13-14966" fmla="*/ 1965 h 9567"/>
              <a:gd name="connsiteX14-14967" fmla="*/ 6225 w 10000"/>
              <a:gd name="connsiteY14-14968" fmla="*/ 1965 h 9567"/>
              <a:gd name="connsiteX15-14969" fmla="*/ 5956 w 10000"/>
              <a:gd name="connsiteY15-14970" fmla="*/ 1965 h 9567"/>
              <a:gd name="connsiteX16-14971" fmla="*/ 5680 w 10000"/>
              <a:gd name="connsiteY16-14972" fmla="*/ 1965 h 9567"/>
              <a:gd name="connsiteX17-14973" fmla="*/ 5138 w 10000"/>
              <a:gd name="connsiteY17-14974" fmla="*/ 2189 h 9567"/>
              <a:gd name="connsiteX18-14975" fmla="*/ 4863 w 10000"/>
              <a:gd name="connsiteY18-14976" fmla="*/ 2189 h 9567"/>
              <a:gd name="connsiteX19-14977" fmla="*/ 4321 w 10000"/>
              <a:gd name="connsiteY19-14978" fmla="*/ 2404 h 9567"/>
              <a:gd name="connsiteX20-14979" fmla="*/ 2959 w 10000"/>
              <a:gd name="connsiteY20-14980" fmla="*/ 2621 h 9567"/>
              <a:gd name="connsiteX21-14981" fmla="*/ 1905 w 10000"/>
              <a:gd name="connsiteY21-14982" fmla="*/ 2621 h 9567"/>
              <a:gd name="connsiteX22-14983" fmla="*/ 818 w 10000"/>
              <a:gd name="connsiteY22-14984" fmla="*/ 2817 h 9567"/>
              <a:gd name="connsiteX23-14985" fmla="*/ 0 w 10000"/>
              <a:gd name="connsiteY23-14986" fmla="*/ 2817 h 9567"/>
              <a:gd name="connsiteX24-14987" fmla="*/ 0 w 10000"/>
              <a:gd name="connsiteY24-14988" fmla="*/ 1965 h 9567"/>
              <a:gd name="connsiteX25-14989" fmla="*/ 818 w 10000"/>
              <a:gd name="connsiteY25-14990" fmla="*/ 1965 h 9567"/>
              <a:gd name="connsiteX26-14991" fmla="*/ 1905 w 10000"/>
              <a:gd name="connsiteY26-14992" fmla="*/ 1750 h 9567"/>
              <a:gd name="connsiteX27-14993" fmla="*/ 2959 w 10000"/>
              <a:gd name="connsiteY27-14994" fmla="*/ 1750 h 9567"/>
              <a:gd name="connsiteX28-14995" fmla="*/ 4050 w 10000"/>
              <a:gd name="connsiteY28-14996" fmla="*/ 1531 h 9567"/>
              <a:gd name="connsiteX29-14997" fmla="*/ 4863 w 10000"/>
              <a:gd name="connsiteY29-14998" fmla="*/ 1091 h 9567"/>
              <a:gd name="connsiteX30-14999" fmla="*/ 5680 w 10000"/>
              <a:gd name="connsiteY30-15000" fmla="*/ 1091 h 9567"/>
              <a:gd name="connsiteX31-15001" fmla="*/ 6225 w 10000"/>
              <a:gd name="connsiteY31-15002" fmla="*/ 875 h 9567"/>
              <a:gd name="connsiteX32-15003" fmla="*/ 6497 w 10000"/>
              <a:gd name="connsiteY32-15004" fmla="*/ 433 h 9567"/>
              <a:gd name="connsiteX33-15005" fmla="*/ 6767 w 10000"/>
              <a:gd name="connsiteY33-15006" fmla="*/ 433 h 9567"/>
              <a:gd name="connsiteX34-15007" fmla="*/ 7040 w 10000"/>
              <a:gd name="connsiteY34-15008" fmla="*/ 217 h 9567"/>
              <a:gd name="connsiteX35-15009" fmla="*/ 7314 w 10000"/>
              <a:gd name="connsiteY35-15010" fmla="*/ 217 h 9567"/>
              <a:gd name="connsiteX36-15011" fmla="*/ 7314 w 10000"/>
              <a:gd name="connsiteY36-15012" fmla="*/ 0 h 9567"/>
              <a:gd name="connsiteX37-15013" fmla="*/ 7585 w 10000"/>
              <a:gd name="connsiteY37-15014" fmla="*/ 217 h 9567"/>
              <a:gd name="connsiteX38-15015" fmla="*/ 7859 w 10000"/>
              <a:gd name="connsiteY38-15016" fmla="*/ 217 h 9567"/>
              <a:gd name="connsiteX39-15017" fmla="*/ 8403 w 10000"/>
              <a:gd name="connsiteY39-15018" fmla="*/ 433 h 9567"/>
              <a:gd name="connsiteX40-15019" fmla="*/ 8946 w 10000"/>
              <a:gd name="connsiteY40-15020" fmla="*/ 875 h 9567"/>
              <a:gd name="connsiteX41-15021" fmla="*/ 9184 w 10000"/>
              <a:gd name="connsiteY41-15022" fmla="*/ 1091 h 9567"/>
              <a:gd name="connsiteX42-15023" fmla="*/ 9731 w 10000"/>
              <a:gd name="connsiteY42-15024" fmla="*/ 1531 h 9567"/>
              <a:gd name="connsiteX43-15025" fmla="*/ 9731 w 10000"/>
              <a:gd name="connsiteY43-15026" fmla="*/ 1750 h 9567"/>
              <a:gd name="connsiteX44-15027" fmla="*/ 10000 w 10000"/>
              <a:gd name="connsiteY44-15028" fmla="*/ 1965 h 9567"/>
              <a:gd name="connsiteX45-15029" fmla="*/ 9731 w 10000"/>
              <a:gd name="connsiteY45-15030" fmla="*/ 2189 h 9567"/>
              <a:gd name="connsiteX46-15031" fmla="*/ 9456 w 10000"/>
              <a:gd name="connsiteY46-15032" fmla="*/ 2404 h 9567"/>
              <a:gd name="connsiteX47-15033" fmla="*/ 9184 w 10000"/>
              <a:gd name="connsiteY47-15034" fmla="*/ 2404 h 9567"/>
              <a:gd name="connsiteX48-15035" fmla="*/ 8946 w 10000"/>
              <a:gd name="connsiteY48-15036" fmla="*/ 2621 h 9567"/>
              <a:gd name="connsiteX49-15037" fmla="*/ 8676 w 10000"/>
              <a:gd name="connsiteY49-15038" fmla="*/ 3253 h 9567"/>
              <a:gd name="connsiteX50-15039" fmla="*/ 8403 w 10000"/>
              <a:gd name="connsiteY50-15040" fmla="*/ 3691 h 9567"/>
              <a:gd name="connsiteX51-15041" fmla="*/ 8403 w 10000"/>
              <a:gd name="connsiteY51-15042" fmla="*/ 4344 h 9567"/>
              <a:gd name="connsiteX52-15043" fmla="*/ 8129 w 10000"/>
              <a:gd name="connsiteY52-15044" fmla="*/ 5003 h 9567"/>
              <a:gd name="connsiteX53-15045" fmla="*/ 7859 w 10000"/>
              <a:gd name="connsiteY53-15046" fmla="*/ 5657 h 9567"/>
              <a:gd name="connsiteX54-15047" fmla="*/ 7859 w 10000"/>
              <a:gd name="connsiteY54-15048" fmla="*/ 6749 h 9567"/>
              <a:gd name="connsiteX55-15049" fmla="*/ 7585 w 10000"/>
              <a:gd name="connsiteY55-15050" fmla="*/ 7626 h 9567"/>
              <a:gd name="connsiteX56-15051" fmla="*/ 7314 w 10000"/>
              <a:gd name="connsiteY56-15052" fmla="*/ 8473 h 9567"/>
              <a:gd name="connsiteX57-15053" fmla="*/ 7314 w 10000"/>
              <a:gd name="connsiteY57-15054" fmla="*/ 9341 h 9567"/>
              <a:gd name="connsiteX0-15055" fmla="*/ 5680 w 10000"/>
              <a:gd name="connsiteY0-15056" fmla="*/ 10000 h 10000"/>
              <a:gd name="connsiteX1-15057" fmla="*/ 5956 w 10000"/>
              <a:gd name="connsiteY1-15058" fmla="*/ 8856 h 10000"/>
              <a:gd name="connsiteX2-15059" fmla="*/ 6225 w 10000"/>
              <a:gd name="connsiteY2-15060" fmla="*/ 7516 h 10000"/>
              <a:gd name="connsiteX3-15061" fmla="*/ 6225 w 10000"/>
              <a:gd name="connsiteY3-15062" fmla="*/ 6371 h 10000"/>
              <a:gd name="connsiteX4-15063" fmla="*/ 6497 w 10000"/>
              <a:gd name="connsiteY4-15064" fmla="*/ 5229 h 10000"/>
              <a:gd name="connsiteX5-15065" fmla="*/ 6497 w 10000"/>
              <a:gd name="connsiteY5-15066" fmla="*/ 4316 h 10000"/>
              <a:gd name="connsiteX6-15067" fmla="*/ 6767 w 10000"/>
              <a:gd name="connsiteY6-15068" fmla="*/ 3400 h 10000"/>
              <a:gd name="connsiteX7-15069" fmla="*/ 6767 w 10000"/>
              <a:gd name="connsiteY7-15070" fmla="*/ 2740 h 10000"/>
              <a:gd name="connsiteX8-15071" fmla="*/ 6767 w 10000"/>
              <a:gd name="connsiteY8-15072" fmla="*/ 2513 h 10000"/>
              <a:gd name="connsiteX9-15073" fmla="*/ 6767 w 10000"/>
              <a:gd name="connsiteY9-15074" fmla="*/ 2288 h 10000"/>
              <a:gd name="connsiteX10-15075" fmla="*/ 6767 w 10000"/>
              <a:gd name="connsiteY10-15076" fmla="*/ 2054 h 10000"/>
              <a:gd name="connsiteX11-15077" fmla="*/ 6767 w 10000"/>
              <a:gd name="connsiteY11-15078" fmla="*/ 2054 h 10000"/>
              <a:gd name="connsiteX12-15079" fmla="*/ 6767 w 10000"/>
              <a:gd name="connsiteY12-15080" fmla="*/ 2054 h 10000"/>
              <a:gd name="connsiteX13-15081" fmla="*/ 6497 w 10000"/>
              <a:gd name="connsiteY13-15082" fmla="*/ 2054 h 10000"/>
              <a:gd name="connsiteX14-15083" fmla="*/ 6225 w 10000"/>
              <a:gd name="connsiteY14-15084" fmla="*/ 2054 h 10000"/>
              <a:gd name="connsiteX15-15085" fmla="*/ 5956 w 10000"/>
              <a:gd name="connsiteY15-15086" fmla="*/ 2054 h 10000"/>
              <a:gd name="connsiteX16-15087" fmla="*/ 5680 w 10000"/>
              <a:gd name="connsiteY16-15088" fmla="*/ 2054 h 10000"/>
              <a:gd name="connsiteX17-15089" fmla="*/ 5138 w 10000"/>
              <a:gd name="connsiteY17-15090" fmla="*/ 2288 h 10000"/>
              <a:gd name="connsiteX18-15091" fmla="*/ 4863 w 10000"/>
              <a:gd name="connsiteY18-15092" fmla="*/ 2288 h 10000"/>
              <a:gd name="connsiteX19-15093" fmla="*/ 4321 w 10000"/>
              <a:gd name="connsiteY19-15094" fmla="*/ 2513 h 10000"/>
              <a:gd name="connsiteX20-15095" fmla="*/ 2959 w 10000"/>
              <a:gd name="connsiteY20-15096" fmla="*/ 2740 h 10000"/>
              <a:gd name="connsiteX21-15097" fmla="*/ 1905 w 10000"/>
              <a:gd name="connsiteY21-15098" fmla="*/ 2740 h 10000"/>
              <a:gd name="connsiteX22-15099" fmla="*/ 818 w 10000"/>
              <a:gd name="connsiteY22-15100" fmla="*/ 2944 h 10000"/>
              <a:gd name="connsiteX23-15101" fmla="*/ 0 w 10000"/>
              <a:gd name="connsiteY23-15102" fmla="*/ 2944 h 10000"/>
              <a:gd name="connsiteX24-15103" fmla="*/ 0 w 10000"/>
              <a:gd name="connsiteY24-15104" fmla="*/ 2054 h 10000"/>
              <a:gd name="connsiteX25-15105" fmla="*/ 818 w 10000"/>
              <a:gd name="connsiteY25-15106" fmla="*/ 2054 h 10000"/>
              <a:gd name="connsiteX26-15107" fmla="*/ 1905 w 10000"/>
              <a:gd name="connsiteY26-15108" fmla="*/ 1829 h 10000"/>
              <a:gd name="connsiteX27-15109" fmla="*/ 2959 w 10000"/>
              <a:gd name="connsiteY27-15110" fmla="*/ 1829 h 10000"/>
              <a:gd name="connsiteX28-15111" fmla="*/ 4050 w 10000"/>
              <a:gd name="connsiteY28-15112" fmla="*/ 1600 h 10000"/>
              <a:gd name="connsiteX29-15113" fmla="*/ 4863 w 10000"/>
              <a:gd name="connsiteY29-15114" fmla="*/ 1140 h 10000"/>
              <a:gd name="connsiteX30-15115" fmla="*/ 5680 w 10000"/>
              <a:gd name="connsiteY30-15116" fmla="*/ 1140 h 10000"/>
              <a:gd name="connsiteX31-15117" fmla="*/ 6225 w 10000"/>
              <a:gd name="connsiteY31-15118" fmla="*/ 915 h 10000"/>
              <a:gd name="connsiteX32-15119" fmla="*/ 6497 w 10000"/>
              <a:gd name="connsiteY32-15120" fmla="*/ 453 h 10000"/>
              <a:gd name="connsiteX33-15121" fmla="*/ 6767 w 10000"/>
              <a:gd name="connsiteY33-15122" fmla="*/ 453 h 10000"/>
              <a:gd name="connsiteX34-15123" fmla="*/ 7040 w 10000"/>
              <a:gd name="connsiteY34-15124" fmla="*/ 227 h 10000"/>
              <a:gd name="connsiteX35-15125" fmla="*/ 7314 w 10000"/>
              <a:gd name="connsiteY35-15126" fmla="*/ 227 h 10000"/>
              <a:gd name="connsiteX36-15127" fmla="*/ 7314 w 10000"/>
              <a:gd name="connsiteY36-15128" fmla="*/ 0 h 10000"/>
              <a:gd name="connsiteX37-15129" fmla="*/ 7585 w 10000"/>
              <a:gd name="connsiteY37-15130" fmla="*/ 227 h 10000"/>
              <a:gd name="connsiteX38-15131" fmla="*/ 7859 w 10000"/>
              <a:gd name="connsiteY38-15132" fmla="*/ 227 h 10000"/>
              <a:gd name="connsiteX39-15133" fmla="*/ 8403 w 10000"/>
              <a:gd name="connsiteY39-15134" fmla="*/ 453 h 10000"/>
              <a:gd name="connsiteX40-15135" fmla="*/ 8946 w 10000"/>
              <a:gd name="connsiteY40-15136" fmla="*/ 915 h 10000"/>
              <a:gd name="connsiteX41-15137" fmla="*/ 9184 w 10000"/>
              <a:gd name="connsiteY41-15138" fmla="*/ 1140 h 10000"/>
              <a:gd name="connsiteX42-15139" fmla="*/ 9731 w 10000"/>
              <a:gd name="connsiteY42-15140" fmla="*/ 1600 h 10000"/>
              <a:gd name="connsiteX43-15141" fmla="*/ 9731 w 10000"/>
              <a:gd name="connsiteY43-15142" fmla="*/ 1829 h 10000"/>
              <a:gd name="connsiteX44-15143" fmla="*/ 10000 w 10000"/>
              <a:gd name="connsiteY44-15144" fmla="*/ 2054 h 10000"/>
              <a:gd name="connsiteX45-15145" fmla="*/ 9731 w 10000"/>
              <a:gd name="connsiteY45-15146" fmla="*/ 2288 h 10000"/>
              <a:gd name="connsiteX46-15147" fmla="*/ 9456 w 10000"/>
              <a:gd name="connsiteY46-15148" fmla="*/ 2513 h 10000"/>
              <a:gd name="connsiteX47-15149" fmla="*/ 9184 w 10000"/>
              <a:gd name="connsiteY47-15150" fmla="*/ 2513 h 10000"/>
              <a:gd name="connsiteX48-15151" fmla="*/ 8946 w 10000"/>
              <a:gd name="connsiteY48-15152" fmla="*/ 2740 h 10000"/>
              <a:gd name="connsiteX49-15153" fmla="*/ 8676 w 10000"/>
              <a:gd name="connsiteY49-15154" fmla="*/ 3400 h 10000"/>
              <a:gd name="connsiteX50-15155" fmla="*/ 8403 w 10000"/>
              <a:gd name="connsiteY50-15156" fmla="*/ 3858 h 10000"/>
              <a:gd name="connsiteX51-15157" fmla="*/ 8403 w 10000"/>
              <a:gd name="connsiteY51-15158" fmla="*/ 4541 h 10000"/>
              <a:gd name="connsiteX52-15159" fmla="*/ 8129 w 10000"/>
              <a:gd name="connsiteY52-15160" fmla="*/ 5229 h 10000"/>
              <a:gd name="connsiteX53-15161" fmla="*/ 7859 w 10000"/>
              <a:gd name="connsiteY53-15162" fmla="*/ 5913 h 10000"/>
              <a:gd name="connsiteX54-15163" fmla="*/ 7859 w 10000"/>
              <a:gd name="connsiteY54-15164" fmla="*/ 7054 h 10000"/>
              <a:gd name="connsiteX55-15165" fmla="*/ 7585 w 10000"/>
              <a:gd name="connsiteY55-15166" fmla="*/ 7971 h 10000"/>
              <a:gd name="connsiteX56-15167" fmla="*/ 7314 w 10000"/>
              <a:gd name="connsiteY56-15168" fmla="*/ 8856 h 10000"/>
              <a:gd name="connsiteX0-15169" fmla="*/ 5956 w 10000"/>
              <a:gd name="connsiteY0-15170" fmla="*/ 8856 h 8856"/>
              <a:gd name="connsiteX1-15171" fmla="*/ 6225 w 10000"/>
              <a:gd name="connsiteY1-15172" fmla="*/ 7516 h 8856"/>
              <a:gd name="connsiteX2-15173" fmla="*/ 6225 w 10000"/>
              <a:gd name="connsiteY2-15174" fmla="*/ 6371 h 8856"/>
              <a:gd name="connsiteX3-15175" fmla="*/ 6497 w 10000"/>
              <a:gd name="connsiteY3-15176" fmla="*/ 5229 h 8856"/>
              <a:gd name="connsiteX4-15177" fmla="*/ 6497 w 10000"/>
              <a:gd name="connsiteY4-15178" fmla="*/ 4316 h 8856"/>
              <a:gd name="connsiteX5-15179" fmla="*/ 6767 w 10000"/>
              <a:gd name="connsiteY5-15180" fmla="*/ 3400 h 8856"/>
              <a:gd name="connsiteX6-15181" fmla="*/ 6767 w 10000"/>
              <a:gd name="connsiteY6-15182" fmla="*/ 2740 h 8856"/>
              <a:gd name="connsiteX7-15183" fmla="*/ 6767 w 10000"/>
              <a:gd name="connsiteY7-15184" fmla="*/ 2513 h 8856"/>
              <a:gd name="connsiteX8-15185" fmla="*/ 6767 w 10000"/>
              <a:gd name="connsiteY8-15186" fmla="*/ 2288 h 8856"/>
              <a:gd name="connsiteX9-15187" fmla="*/ 6767 w 10000"/>
              <a:gd name="connsiteY9-15188" fmla="*/ 2054 h 8856"/>
              <a:gd name="connsiteX10-15189" fmla="*/ 6767 w 10000"/>
              <a:gd name="connsiteY10-15190" fmla="*/ 2054 h 8856"/>
              <a:gd name="connsiteX11-15191" fmla="*/ 6767 w 10000"/>
              <a:gd name="connsiteY11-15192" fmla="*/ 2054 h 8856"/>
              <a:gd name="connsiteX12-15193" fmla="*/ 6497 w 10000"/>
              <a:gd name="connsiteY12-15194" fmla="*/ 2054 h 8856"/>
              <a:gd name="connsiteX13-15195" fmla="*/ 6225 w 10000"/>
              <a:gd name="connsiteY13-15196" fmla="*/ 2054 h 8856"/>
              <a:gd name="connsiteX14-15197" fmla="*/ 5956 w 10000"/>
              <a:gd name="connsiteY14-15198" fmla="*/ 2054 h 8856"/>
              <a:gd name="connsiteX15-15199" fmla="*/ 5680 w 10000"/>
              <a:gd name="connsiteY15-15200" fmla="*/ 2054 h 8856"/>
              <a:gd name="connsiteX16-15201" fmla="*/ 5138 w 10000"/>
              <a:gd name="connsiteY16-15202" fmla="*/ 2288 h 8856"/>
              <a:gd name="connsiteX17-15203" fmla="*/ 4863 w 10000"/>
              <a:gd name="connsiteY17-15204" fmla="*/ 2288 h 8856"/>
              <a:gd name="connsiteX18-15205" fmla="*/ 4321 w 10000"/>
              <a:gd name="connsiteY18-15206" fmla="*/ 2513 h 8856"/>
              <a:gd name="connsiteX19-15207" fmla="*/ 2959 w 10000"/>
              <a:gd name="connsiteY19-15208" fmla="*/ 2740 h 8856"/>
              <a:gd name="connsiteX20-15209" fmla="*/ 1905 w 10000"/>
              <a:gd name="connsiteY20-15210" fmla="*/ 2740 h 8856"/>
              <a:gd name="connsiteX21-15211" fmla="*/ 818 w 10000"/>
              <a:gd name="connsiteY21-15212" fmla="*/ 2944 h 8856"/>
              <a:gd name="connsiteX22-15213" fmla="*/ 0 w 10000"/>
              <a:gd name="connsiteY22-15214" fmla="*/ 2944 h 8856"/>
              <a:gd name="connsiteX23-15215" fmla="*/ 0 w 10000"/>
              <a:gd name="connsiteY23-15216" fmla="*/ 2054 h 8856"/>
              <a:gd name="connsiteX24-15217" fmla="*/ 818 w 10000"/>
              <a:gd name="connsiteY24-15218" fmla="*/ 2054 h 8856"/>
              <a:gd name="connsiteX25-15219" fmla="*/ 1905 w 10000"/>
              <a:gd name="connsiteY25-15220" fmla="*/ 1829 h 8856"/>
              <a:gd name="connsiteX26-15221" fmla="*/ 2959 w 10000"/>
              <a:gd name="connsiteY26-15222" fmla="*/ 1829 h 8856"/>
              <a:gd name="connsiteX27-15223" fmla="*/ 4050 w 10000"/>
              <a:gd name="connsiteY27-15224" fmla="*/ 1600 h 8856"/>
              <a:gd name="connsiteX28-15225" fmla="*/ 4863 w 10000"/>
              <a:gd name="connsiteY28-15226" fmla="*/ 1140 h 8856"/>
              <a:gd name="connsiteX29-15227" fmla="*/ 5680 w 10000"/>
              <a:gd name="connsiteY29-15228" fmla="*/ 1140 h 8856"/>
              <a:gd name="connsiteX30-15229" fmla="*/ 6225 w 10000"/>
              <a:gd name="connsiteY30-15230" fmla="*/ 915 h 8856"/>
              <a:gd name="connsiteX31-15231" fmla="*/ 6497 w 10000"/>
              <a:gd name="connsiteY31-15232" fmla="*/ 453 h 8856"/>
              <a:gd name="connsiteX32-15233" fmla="*/ 6767 w 10000"/>
              <a:gd name="connsiteY32-15234" fmla="*/ 453 h 8856"/>
              <a:gd name="connsiteX33-15235" fmla="*/ 7040 w 10000"/>
              <a:gd name="connsiteY33-15236" fmla="*/ 227 h 8856"/>
              <a:gd name="connsiteX34-15237" fmla="*/ 7314 w 10000"/>
              <a:gd name="connsiteY34-15238" fmla="*/ 227 h 8856"/>
              <a:gd name="connsiteX35-15239" fmla="*/ 7314 w 10000"/>
              <a:gd name="connsiteY35-15240" fmla="*/ 0 h 8856"/>
              <a:gd name="connsiteX36-15241" fmla="*/ 7585 w 10000"/>
              <a:gd name="connsiteY36-15242" fmla="*/ 227 h 8856"/>
              <a:gd name="connsiteX37-15243" fmla="*/ 7859 w 10000"/>
              <a:gd name="connsiteY37-15244" fmla="*/ 227 h 8856"/>
              <a:gd name="connsiteX38-15245" fmla="*/ 8403 w 10000"/>
              <a:gd name="connsiteY38-15246" fmla="*/ 453 h 8856"/>
              <a:gd name="connsiteX39-15247" fmla="*/ 8946 w 10000"/>
              <a:gd name="connsiteY39-15248" fmla="*/ 915 h 8856"/>
              <a:gd name="connsiteX40-15249" fmla="*/ 9184 w 10000"/>
              <a:gd name="connsiteY40-15250" fmla="*/ 1140 h 8856"/>
              <a:gd name="connsiteX41-15251" fmla="*/ 9731 w 10000"/>
              <a:gd name="connsiteY41-15252" fmla="*/ 1600 h 8856"/>
              <a:gd name="connsiteX42-15253" fmla="*/ 9731 w 10000"/>
              <a:gd name="connsiteY42-15254" fmla="*/ 1829 h 8856"/>
              <a:gd name="connsiteX43-15255" fmla="*/ 10000 w 10000"/>
              <a:gd name="connsiteY43-15256" fmla="*/ 2054 h 8856"/>
              <a:gd name="connsiteX44-15257" fmla="*/ 9731 w 10000"/>
              <a:gd name="connsiteY44-15258" fmla="*/ 2288 h 8856"/>
              <a:gd name="connsiteX45-15259" fmla="*/ 9456 w 10000"/>
              <a:gd name="connsiteY45-15260" fmla="*/ 2513 h 8856"/>
              <a:gd name="connsiteX46-15261" fmla="*/ 9184 w 10000"/>
              <a:gd name="connsiteY46-15262" fmla="*/ 2513 h 8856"/>
              <a:gd name="connsiteX47-15263" fmla="*/ 8946 w 10000"/>
              <a:gd name="connsiteY47-15264" fmla="*/ 2740 h 8856"/>
              <a:gd name="connsiteX48-15265" fmla="*/ 8676 w 10000"/>
              <a:gd name="connsiteY48-15266" fmla="*/ 3400 h 8856"/>
              <a:gd name="connsiteX49-15267" fmla="*/ 8403 w 10000"/>
              <a:gd name="connsiteY49-15268" fmla="*/ 3858 h 8856"/>
              <a:gd name="connsiteX50-15269" fmla="*/ 8403 w 10000"/>
              <a:gd name="connsiteY50-15270" fmla="*/ 4541 h 8856"/>
              <a:gd name="connsiteX51-15271" fmla="*/ 8129 w 10000"/>
              <a:gd name="connsiteY51-15272" fmla="*/ 5229 h 8856"/>
              <a:gd name="connsiteX52-15273" fmla="*/ 7859 w 10000"/>
              <a:gd name="connsiteY52-15274" fmla="*/ 5913 h 8856"/>
              <a:gd name="connsiteX53-15275" fmla="*/ 7859 w 10000"/>
              <a:gd name="connsiteY53-15276" fmla="*/ 7054 h 8856"/>
              <a:gd name="connsiteX54-15277" fmla="*/ 7585 w 10000"/>
              <a:gd name="connsiteY54-15278" fmla="*/ 7971 h 8856"/>
              <a:gd name="connsiteX55-15279" fmla="*/ 7314 w 10000"/>
              <a:gd name="connsiteY55-15280" fmla="*/ 8856 h 8856"/>
              <a:gd name="connsiteX0-15281" fmla="*/ 5956 w 10000"/>
              <a:gd name="connsiteY0-15282" fmla="*/ 10000 h 10000"/>
              <a:gd name="connsiteX1-15283" fmla="*/ 6225 w 10000"/>
              <a:gd name="connsiteY1-15284" fmla="*/ 8487 h 10000"/>
              <a:gd name="connsiteX2-15285" fmla="*/ 6225 w 10000"/>
              <a:gd name="connsiteY2-15286" fmla="*/ 7194 h 10000"/>
              <a:gd name="connsiteX3-15287" fmla="*/ 6497 w 10000"/>
              <a:gd name="connsiteY3-15288" fmla="*/ 5904 h 10000"/>
              <a:gd name="connsiteX4-15289" fmla="*/ 6497 w 10000"/>
              <a:gd name="connsiteY4-15290" fmla="*/ 4874 h 10000"/>
              <a:gd name="connsiteX5-15291" fmla="*/ 6767 w 10000"/>
              <a:gd name="connsiteY5-15292" fmla="*/ 3839 h 10000"/>
              <a:gd name="connsiteX6-15293" fmla="*/ 6767 w 10000"/>
              <a:gd name="connsiteY6-15294" fmla="*/ 3094 h 10000"/>
              <a:gd name="connsiteX7-15295" fmla="*/ 6767 w 10000"/>
              <a:gd name="connsiteY7-15296" fmla="*/ 2838 h 10000"/>
              <a:gd name="connsiteX8-15297" fmla="*/ 6767 w 10000"/>
              <a:gd name="connsiteY8-15298" fmla="*/ 2584 h 10000"/>
              <a:gd name="connsiteX9-15299" fmla="*/ 6767 w 10000"/>
              <a:gd name="connsiteY9-15300" fmla="*/ 2319 h 10000"/>
              <a:gd name="connsiteX10-15301" fmla="*/ 6767 w 10000"/>
              <a:gd name="connsiteY10-15302" fmla="*/ 2319 h 10000"/>
              <a:gd name="connsiteX11-15303" fmla="*/ 6767 w 10000"/>
              <a:gd name="connsiteY11-15304" fmla="*/ 2319 h 10000"/>
              <a:gd name="connsiteX12-15305" fmla="*/ 6497 w 10000"/>
              <a:gd name="connsiteY12-15306" fmla="*/ 2319 h 10000"/>
              <a:gd name="connsiteX13-15307" fmla="*/ 6225 w 10000"/>
              <a:gd name="connsiteY13-15308" fmla="*/ 2319 h 10000"/>
              <a:gd name="connsiteX14-15309" fmla="*/ 5956 w 10000"/>
              <a:gd name="connsiteY14-15310" fmla="*/ 2319 h 10000"/>
              <a:gd name="connsiteX15-15311" fmla="*/ 5680 w 10000"/>
              <a:gd name="connsiteY15-15312" fmla="*/ 2319 h 10000"/>
              <a:gd name="connsiteX16-15313" fmla="*/ 5138 w 10000"/>
              <a:gd name="connsiteY16-15314" fmla="*/ 2584 h 10000"/>
              <a:gd name="connsiteX17-15315" fmla="*/ 4863 w 10000"/>
              <a:gd name="connsiteY17-15316" fmla="*/ 2584 h 10000"/>
              <a:gd name="connsiteX18-15317" fmla="*/ 4321 w 10000"/>
              <a:gd name="connsiteY18-15318" fmla="*/ 2838 h 10000"/>
              <a:gd name="connsiteX19-15319" fmla="*/ 2959 w 10000"/>
              <a:gd name="connsiteY19-15320" fmla="*/ 3094 h 10000"/>
              <a:gd name="connsiteX20-15321" fmla="*/ 1905 w 10000"/>
              <a:gd name="connsiteY20-15322" fmla="*/ 3094 h 10000"/>
              <a:gd name="connsiteX21-15323" fmla="*/ 818 w 10000"/>
              <a:gd name="connsiteY21-15324" fmla="*/ 3324 h 10000"/>
              <a:gd name="connsiteX22-15325" fmla="*/ 0 w 10000"/>
              <a:gd name="connsiteY22-15326" fmla="*/ 3324 h 10000"/>
              <a:gd name="connsiteX23-15327" fmla="*/ 0 w 10000"/>
              <a:gd name="connsiteY23-15328" fmla="*/ 2319 h 10000"/>
              <a:gd name="connsiteX24-15329" fmla="*/ 818 w 10000"/>
              <a:gd name="connsiteY24-15330" fmla="*/ 2319 h 10000"/>
              <a:gd name="connsiteX25-15331" fmla="*/ 1905 w 10000"/>
              <a:gd name="connsiteY25-15332" fmla="*/ 2065 h 10000"/>
              <a:gd name="connsiteX26-15333" fmla="*/ 2959 w 10000"/>
              <a:gd name="connsiteY26-15334" fmla="*/ 2065 h 10000"/>
              <a:gd name="connsiteX27-15335" fmla="*/ 4050 w 10000"/>
              <a:gd name="connsiteY27-15336" fmla="*/ 1807 h 10000"/>
              <a:gd name="connsiteX28-15337" fmla="*/ 4863 w 10000"/>
              <a:gd name="connsiteY28-15338" fmla="*/ 1287 h 10000"/>
              <a:gd name="connsiteX29-15339" fmla="*/ 5680 w 10000"/>
              <a:gd name="connsiteY29-15340" fmla="*/ 1287 h 10000"/>
              <a:gd name="connsiteX30-15341" fmla="*/ 6225 w 10000"/>
              <a:gd name="connsiteY30-15342" fmla="*/ 1033 h 10000"/>
              <a:gd name="connsiteX31-15343" fmla="*/ 6497 w 10000"/>
              <a:gd name="connsiteY31-15344" fmla="*/ 512 h 10000"/>
              <a:gd name="connsiteX32-15345" fmla="*/ 6767 w 10000"/>
              <a:gd name="connsiteY32-15346" fmla="*/ 512 h 10000"/>
              <a:gd name="connsiteX33-15347" fmla="*/ 7040 w 10000"/>
              <a:gd name="connsiteY33-15348" fmla="*/ 256 h 10000"/>
              <a:gd name="connsiteX34-15349" fmla="*/ 7314 w 10000"/>
              <a:gd name="connsiteY34-15350" fmla="*/ 256 h 10000"/>
              <a:gd name="connsiteX35-15351" fmla="*/ 7314 w 10000"/>
              <a:gd name="connsiteY35-15352" fmla="*/ 0 h 10000"/>
              <a:gd name="connsiteX36-15353" fmla="*/ 7585 w 10000"/>
              <a:gd name="connsiteY36-15354" fmla="*/ 256 h 10000"/>
              <a:gd name="connsiteX37-15355" fmla="*/ 7859 w 10000"/>
              <a:gd name="connsiteY37-15356" fmla="*/ 256 h 10000"/>
              <a:gd name="connsiteX38-15357" fmla="*/ 8403 w 10000"/>
              <a:gd name="connsiteY38-15358" fmla="*/ 512 h 10000"/>
              <a:gd name="connsiteX39-15359" fmla="*/ 8946 w 10000"/>
              <a:gd name="connsiteY39-15360" fmla="*/ 1033 h 10000"/>
              <a:gd name="connsiteX40-15361" fmla="*/ 9184 w 10000"/>
              <a:gd name="connsiteY40-15362" fmla="*/ 1287 h 10000"/>
              <a:gd name="connsiteX41-15363" fmla="*/ 9731 w 10000"/>
              <a:gd name="connsiteY41-15364" fmla="*/ 1807 h 10000"/>
              <a:gd name="connsiteX42-15365" fmla="*/ 9731 w 10000"/>
              <a:gd name="connsiteY42-15366" fmla="*/ 2065 h 10000"/>
              <a:gd name="connsiteX43-15367" fmla="*/ 10000 w 10000"/>
              <a:gd name="connsiteY43-15368" fmla="*/ 2319 h 10000"/>
              <a:gd name="connsiteX44-15369" fmla="*/ 9731 w 10000"/>
              <a:gd name="connsiteY44-15370" fmla="*/ 2584 h 10000"/>
              <a:gd name="connsiteX45-15371" fmla="*/ 9456 w 10000"/>
              <a:gd name="connsiteY45-15372" fmla="*/ 2838 h 10000"/>
              <a:gd name="connsiteX46-15373" fmla="*/ 9184 w 10000"/>
              <a:gd name="connsiteY46-15374" fmla="*/ 2838 h 10000"/>
              <a:gd name="connsiteX47-15375" fmla="*/ 8946 w 10000"/>
              <a:gd name="connsiteY47-15376" fmla="*/ 3094 h 10000"/>
              <a:gd name="connsiteX48-15377" fmla="*/ 8676 w 10000"/>
              <a:gd name="connsiteY48-15378" fmla="*/ 3839 h 10000"/>
              <a:gd name="connsiteX49-15379" fmla="*/ 8403 w 10000"/>
              <a:gd name="connsiteY49-15380" fmla="*/ 4356 h 10000"/>
              <a:gd name="connsiteX50-15381" fmla="*/ 8403 w 10000"/>
              <a:gd name="connsiteY50-15382" fmla="*/ 5128 h 10000"/>
              <a:gd name="connsiteX51-15383" fmla="*/ 8129 w 10000"/>
              <a:gd name="connsiteY51-15384" fmla="*/ 5904 h 10000"/>
              <a:gd name="connsiteX52-15385" fmla="*/ 7859 w 10000"/>
              <a:gd name="connsiteY52-15386" fmla="*/ 6677 h 10000"/>
              <a:gd name="connsiteX53-15387" fmla="*/ 7859 w 10000"/>
              <a:gd name="connsiteY53-15388" fmla="*/ 7965 h 10000"/>
              <a:gd name="connsiteX54-15389" fmla="*/ 7585 w 10000"/>
              <a:gd name="connsiteY54-15390" fmla="*/ 9001 h 10000"/>
              <a:gd name="connsiteX0-15391" fmla="*/ 6225 w 10000"/>
              <a:gd name="connsiteY0-15392" fmla="*/ 8487 h 9001"/>
              <a:gd name="connsiteX1-15393" fmla="*/ 6225 w 10000"/>
              <a:gd name="connsiteY1-15394" fmla="*/ 7194 h 9001"/>
              <a:gd name="connsiteX2-15395" fmla="*/ 6497 w 10000"/>
              <a:gd name="connsiteY2-15396" fmla="*/ 5904 h 9001"/>
              <a:gd name="connsiteX3-15397" fmla="*/ 6497 w 10000"/>
              <a:gd name="connsiteY3-15398" fmla="*/ 4874 h 9001"/>
              <a:gd name="connsiteX4-15399" fmla="*/ 6767 w 10000"/>
              <a:gd name="connsiteY4-15400" fmla="*/ 3839 h 9001"/>
              <a:gd name="connsiteX5-15401" fmla="*/ 6767 w 10000"/>
              <a:gd name="connsiteY5-15402" fmla="*/ 3094 h 9001"/>
              <a:gd name="connsiteX6-15403" fmla="*/ 6767 w 10000"/>
              <a:gd name="connsiteY6-15404" fmla="*/ 2838 h 9001"/>
              <a:gd name="connsiteX7-15405" fmla="*/ 6767 w 10000"/>
              <a:gd name="connsiteY7-15406" fmla="*/ 2584 h 9001"/>
              <a:gd name="connsiteX8-15407" fmla="*/ 6767 w 10000"/>
              <a:gd name="connsiteY8-15408" fmla="*/ 2319 h 9001"/>
              <a:gd name="connsiteX9-15409" fmla="*/ 6767 w 10000"/>
              <a:gd name="connsiteY9-15410" fmla="*/ 2319 h 9001"/>
              <a:gd name="connsiteX10-15411" fmla="*/ 6767 w 10000"/>
              <a:gd name="connsiteY10-15412" fmla="*/ 2319 h 9001"/>
              <a:gd name="connsiteX11-15413" fmla="*/ 6497 w 10000"/>
              <a:gd name="connsiteY11-15414" fmla="*/ 2319 h 9001"/>
              <a:gd name="connsiteX12-15415" fmla="*/ 6225 w 10000"/>
              <a:gd name="connsiteY12-15416" fmla="*/ 2319 h 9001"/>
              <a:gd name="connsiteX13-15417" fmla="*/ 5956 w 10000"/>
              <a:gd name="connsiteY13-15418" fmla="*/ 2319 h 9001"/>
              <a:gd name="connsiteX14-15419" fmla="*/ 5680 w 10000"/>
              <a:gd name="connsiteY14-15420" fmla="*/ 2319 h 9001"/>
              <a:gd name="connsiteX15-15421" fmla="*/ 5138 w 10000"/>
              <a:gd name="connsiteY15-15422" fmla="*/ 2584 h 9001"/>
              <a:gd name="connsiteX16-15423" fmla="*/ 4863 w 10000"/>
              <a:gd name="connsiteY16-15424" fmla="*/ 2584 h 9001"/>
              <a:gd name="connsiteX17-15425" fmla="*/ 4321 w 10000"/>
              <a:gd name="connsiteY17-15426" fmla="*/ 2838 h 9001"/>
              <a:gd name="connsiteX18-15427" fmla="*/ 2959 w 10000"/>
              <a:gd name="connsiteY18-15428" fmla="*/ 3094 h 9001"/>
              <a:gd name="connsiteX19-15429" fmla="*/ 1905 w 10000"/>
              <a:gd name="connsiteY19-15430" fmla="*/ 3094 h 9001"/>
              <a:gd name="connsiteX20-15431" fmla="*/ 818 w 10000"/>
              <a:gd name="connsiteY20-15432" fmla="*/ 3324 h 9001"/>
              <a:gd name="connsiteX21-15433" fmla="*/ 0 w 10000"/>
              <a:gd name="connsiteY21-15434" fmla="*/ 3324 h 9001"/>
              <a:gd name="connsiteX22-15435" fmla="*/ 0 w 10000"/>
              <a:gd name="connsiteY22-15436" fmla="*/ 2319 h 9001"/>
              <a:gd name="connsiteX23-15437" fmla="*/ 818 w 10000"/>
              <a:gd name="connsiteY23-15438" fmla="*/ 2319 h 9001"/>
              <a:gd name="connsiteX24-15439" fmla="*/ 1905 w 10000"/>
              <a:gd name="connsiteY24-15440" fmla="*/ 2065 h 9001"/>
              <a:gd name="connsiteX25-15441" fmla="*/ 2959 w 10000"/>
              <a:gd name="connsiteY25-15442" fmla="*/ 2065 h 9001"/>
              <a:gd name="connsiteX26-15443" fmla="*/ 4050 w 10000"/>
              <a:gd name="connsiteY26-15444" fmla="*/ 1807 h 9001"/>
              <a:gd name="connsiteX27-15445" fmla="*/ 4863 w 10000"/>
              <a:gd name="connsiteY27-15446" fmla="*/ 1287 h 9001"/>
              <a:gd name="connsiteX28-15447" fmla="*/ 5680 w 10000"/>
              <a:gd name="connsiteY28-15448" fmla="*/ 1287 h 9001"/>
              <a:gd name="connsiteX29-15449" fmla="*/ 6225 w 10000"/>
              <a:gd name="connsiteY29-15450" fmla="*/ 1033 h 9001"/>
              <a:gd name="connsiteX30-15451" fmla="*/ 6497 w 10000"/>
              <a:gd name="connsiteY30-15452" fmla="*/ 512 h 9001"/>
              <a:gd name="connsiteX31-15453" fmla="*/ 6767 w 10000"/>
              <a:gd name="connsiteY31-15454" fmla="*/ 512 h 9001"/>
              <a:gd name="connsiteX32-15455" fmla="*/ 7040 w 10000"/>
              <a:gd name="connsiteY32-15456" fmla="*/ 256 h 9001"/>
              <a:gd name="connsiteX33-15457" fmla="*/ 7314 w 10000"/>
              <a:gd name="connsiteY33-15458" fmla="*/ 256 h 9001"/>
              <a:gd name="connsiteX34-15459" fmla="*/ 7314 w 10000"/>
              <a:gd name="connsiteY34-15460" fmla="*/ 0 h 9001"/>
              <a:gd name="connsiteX35-15461" fmla="*/ 7585 w 10000"/>
              <a:gd name="connsiteY35-15462" fmla="*/ 256 h 9001"/>
              <a:gd name="connsiteX36-15463" fmla="*/ 7859 w 10000"/>
              <a:gd name="connsiteY36-15464" fmla="*/ 256 h 9001"/>
              <a:gd name="connsiteX37-15465" fmla="*/ 8403 w 10000"/>
              <a:gd name="connsiteY37-15466" fmla="*/ 512 h 9001"/>
              <a:gd name="connsiteX38-15467" fmla="*/ 8946 w 10000"/>
              <a:gd name="connsiteY38-15468" fmla="*/ 1033 h 9001"/>
              <a:gd name="connsiteX39-15469" fmla="*/ 9184 w 10000"/>
              <a:gd name="connsiteY39-15470" fmla="*/ 1287 h 9001"/>
              <a:gd name="connsiteX40-15471" fmla="*/ 9731 w 10000"/>
              <a:gd name="connsiteY40-15472" fmla="*/ 1807 h 9001"/>
              <a:gd name="connsiteX41-15473" fmla="*/ 9731 w 10000"/>
              <a:gd name="connsiteY41-15474" fmla="*/ 2065 h 9001"/>
              <a:gd name="connsiteX42-15475" fmla="*/ 10000 w 10000"/>
              <a:gd name="connsiteY42-15476" fmla="*/ 2319 h 9001"/>
              <a:gd name="connsiteX43-15477" fmla="*/ 9731 w 10000"/>
              <a:gd name="connsiteY43-15478" fmla="*/ 2584 h 9001"/>
              <a:gd name="connsiteX44-15479" fmla="*/ 9456 w 10000"/>
              <a:gd name="connsiteY44-15480" fmla="*/ 2838 h 9001"/>
              <a:gd name="connsiteX45-15481" fmla="*/ 9184 w 10000"/>
              <a:gd name="connsiteY45-15482" fmla="*/ 2838 h 9001"/>
              <a:gd name="connsiteX46-15483" fmla="*/ 8946 w 10000"/>
              <a:gd name="connsiteY46-15484" fmla="*/ 3094 h 9001"/>
              <a:gd name="connsiteX47-15485" fmla="*/ 8676 w 10000"/>
              <a:gd name="connsiteY47-15486" fmla="*/ 3839 h 9001"/>
              <a:gd name="connsiteX48-15487" fmla="*/ 8403 w 10000"/>
              <a:gd name="connsiteY48-15488" fmla="*/ 4356 h 9001"/>
              <a:gd name="connsiteX49-15489" fmla="*/ 8403 w 10000"/>
              <a:gd name="connsiteY49-15490" fmla="*/ 5128 h 9001"/>
              <a:gd name="connsiteX50-15491" fmla="*/ 8129 w 10000"/>
              <a:gd name="connsiteY50-15492" fmla="*/ 5904 h 9001"/>
              <a:gd name="connsiteX51-15493" fmla="*/ 7859 w 10000"/>
              <a:gd name="connsiteY51-15494" fmla="*/ 6677 h 9001"/>
              <a:gd name="connsiteX52-15495" fmla="*/ 7859 w 10000"/>
              <a:gd name="connsiteY52-15496" fmla="*/ 7965 h 9001"/>
              <a:gd name="connsiteX53-15497" fmla="*/ 7585 w 10000"/>
              <a:gd name="connsiteY53-15498" fmla="*/ 9001 h 9001"/>
              <a:gd name="connsiteX0-15499" fmla="*/ 6225 w 10000"/>
              <a:gd name="connsiteY0-15500" fmla="*/ 7992 h 10000"/>
              <a:gd name="connsiteX1-15501" fmla="*/ 6497 w 10000"/>
              <a:gd name="connsiteY1-15502" fmla="*/ 6559 h 10000"/>
              <a:gd name="connsiteX2-15503" fmla="*/ 6497 w 10000"/>
              <a:gd name="connsiteY2-15504" fmla="*/ 5415 h 10000"/>
              <a:gd name="connsiteX3-15505" fmla="*/ 6767 w 10000"/>
              <a:gd name="connsiteY3-15506" fmla="*/ 4265 h 10000"/>
              <a:gd name="connsiteX4-15507" fmla="*/ 6767 w 10000"/>
              <a:gd name="connsiteY4-15508" fmla="*/ 3437 h 10000"/>
              <a:gd name="connsiteX5-15509" fmla="*/ 6767 w 10000"/>
              <a:gd name="connsiteY5-15510" fmla="*/ 3153 h 10000"/>
              <a:gd name="connsiteX6-15511" fmla="*/ 6767 w 10000"/>
              <a:gd name="connsiteY6-15512" fmla="*/ 2871 h 10000"/>
              <a:gd name="connsiteX7-15513" fmla="*/ 6767 w 10000"/>
              <a:gd name="connsiteY7-15514" fmla="*/ 2576 h 10000"/>
              <a:gd name="connsiteX8-15515" fmla="*/ 6767 w 10000"/>
              <a:gd name="connsiteY8-15516" fmla="*/ 2576 h 10000"/>
              <a:gd name="connsiteX9-15517" fmla="*/ 6767 w 10000"/>
              <a:gd name="connsiteY9-15518" fmla="*/ 2576 h 10000"/>
              <a:gd name="connsiteX10-15519" fmla="*/ 6497 w 10000"/>
              <a:gd name="connsiteY10-15520" fmla="*/ 2576 h 10000"/>
              <a:gd name="connsiteX11-15521" fmla="*/ 6225 w 10000"/>
              <a:gd name="connsiteY11-15522" fmla="*/ 2576 h 10000"/>
              <a:gd name="connsiteX12-15523" fmla="*/ 5956 w 10000"/>
              <a:gd name="connsiteY12-15524" fmla="*/ 2576 h 10000"/>
              <a:gd name="connsiteX13-15525" fmla="*/ 5680 w 10000"/>
              <a:gd name="connsiteY13-15526" fmla="*/ 2576 h 10000"/>
              <a:gd name="connsiteX14-15527" fmla="*/ 5138 w 10000"/>
              <a:gd name="connsiteY14-15528" fmla="*/ 2871 h 10000"/>
              <a:gd name="connsiteX15-15529" fmla="*/ 4863 w 10000"/>
              <a:gd name="connsiteY15-15530" fmla="*/ 2871 h 10000"/>
              <a:gd name="connsiteX16-15531" fmla="*/ 4321 w 10000"/>
              <a:gd name="connsiteY16-15532" fmla="*/ 3153 h 10000"/>
              <a:gd name="connsiteX17-15533" fmla="*/ 2959 w 10000"/>
              <a:gd name="connsiteY17-15534" fmla="*/ 3437 h 10000"/>
              <a:gd name="connsiteX18-15535" fmla="*/ 1905 w 10000"/>
              <a:gd name="connsiteY18-15536" fmla="*/ 3437 h 10000"/>
              <a:gd name="connsiteX19-15537" fmla="*/ 818 w 10000"/>
              <a:gd name="connsiteY19-15538" fmla="*/ 3693 h 10000"/>
              <a:gd name="connsiteX20-15539" fmla="*/ 0 w 10000"/>
              <a:gd name="connsiteY20-15540" fmla="*/ 3693 h 10000"/>
              <a:gd name="connsiteX21-15541" fmla="*/ 0 w 10000"/>
              <a:gd name="connsiteY21-15542" fmla="*/ 2576 h 10000"/>
              <a:gd name="connsiteX22-15543" fmla="*/ 818 w 10000"/>
              <a:gd name="connsiteY22-15544" fmla="*/ 2576 h 10000"/>
              <a:gd name="connsiteX23-15545" fmla="*/ 1905 w 10000"/>
              <a:gd name="connsiteY23-15546" fmla="*/ 2294 h 10000"/>
              <a:gd name="connsiteX24-15547" fmla="*/ 2959 w 10000"/>
              <a:gd name="connsiteY24-15548" fmla="*/ 2294 h 10000"/>
              <a:gd name="connsiteX25-15549" fmla="*/ 4050 w 10000"/>
              <a:gd name="connsiteY25-15550" fmla="*/ 2008 h 10000"/>
              <a:gd name="connsiteX26-15551" fmla="*/ 4863 w 10000"/>
              <a:gd name="connsiteY26-15552" fmla="*/ 1430 h 10000"/>
              <a:gd name="connsiteX27-15553" fmla="*/ 5680 w 10000"/>
              <a:gd name="connsiteY27-15554" fmla="*/ 1430 h 10000"/>
              <a:gd name="connsiteX28-15555" fmla="*/ 6225 w 10000"/>
              <a:gd name="connsiteY28-15556" fmla="*/ 1148 h 10000"/>
              <a:gd name="connsiteX29-15557" fmla="*/ 6497 w 10000"/>
              <a:gd name="connsiteY29-15558" fmla="*/ 569 h 10000"/>
              <a:gd name="connsiteX30-15559" fmla="*/ 6767 w 10000"/>
              <a:gd name="connsiteY30-15560" fmla="*/ 569 h 10000"/>
              <a:gd name="connsiteX31-15561" fmla="*/ 7040 w 10000"/>
              <a:gd name="connsiteY31-15562" fmla="*/ 284 h 10000"/>
              <a:gd name="connsiteX32-15563" fmla="*/ 7314 w 10000"/>
              <a:gd name="connsiteY32-15564" fmla="*/ 284 h 10000"/>
              <a:gd name="connsiteX33-15565" fmla="*/ 7314 w 10000"/>
              <a:gd name="connsiteY33-15566" fmla="*/ 0 h 10000"/>
              <a:gd name="connsiteX34-15567" fmla="*/ 7585 w 10000"/>
              <a:gd name="connsiteY34-15568" fmla="*/ 284 h 10000"/>
              <a:gd name="connsiteX35-15569" fmla="*/ 7859 w 10000"/>
              <a:gd name="connsiteY35-15570" fmla="*/ 284 h 10000"/>
              <a:gd name="connsiteX36-15571" fmla="*/ 8403 w 10000"/>
              <a:gd name="connsiteY36-15572" fmla="*/ 569 h 10000"/>
              <a:gd name="connsiteX37-15573" fmla="*/ 8946 w 10000"/>
              <a:gd name="connsiteY37-15574" fmla="*/ 1148 h 10000"/>
              <a:gd name="connsiteX38-15575" fmla="*/ 9184 w 10000"/>
              <a:gd name="connsiteY38-15576" fmla="*/ 1430 h 10000"/>
              <a:gd name="connsiteX39-15577" fmla="*/ 9731 w 10000"/>
              <a:gd name="connsiteY39-15578" fmla="*/ 2008 h 10000"/>
              <a:gd name="connsiteX40-15579" fmla="*/ 9731 w 10000"/>
              <a:gd name="connsiteY40-15580" fmla="*/ 2294 h 10000"/>
              <a:gd name="connsiteX41-15581" fmla="*/ 10000 w 10000"/>
              <a:gd name="connsiteY41-15582" fmla="*/ 2576 h 10000"/>
              <a:gd name="connsiteX42-15583" fmla="*/ 9731 w 10000"/>
              <a:gd name="connsiteY42-15584" fmla="*/ 2871 h 10000"/>
              <a:gd name="connsiteX43-15585" fmla="*/ 9456 w 10000"/>
              <a:gd name="connsiteY43-15586" fmla="*/ 3153 h 10000"/>
              <a:gd name="connsiteX44-15587" fmla="*/ 9184 w 10000"/>
              <a:gd name="connsiteY44-15588" fmla="*/ 3153 h 10000"/>
              <a:gd name="connsiteX45-15589" fmla="*/ 8946 w 10000"/>
              <a:gd name="connsiteY45-15590" fmla="*/ 3437 h 10000"/>
              <a:gd name="connsiteX46-15591" fmla="*/ 8676 w 10000"/>
              <a:gd name="connsiteY46-15592" fmla="*/ 4265 h 10000"/>
              <a:gd name="connsiteX47-15593" fmla="*/ 8403 w 10000"/>
              <a:gd name="connsiteY47-15594" fmla="*/ 4839 h 10000"/>
              <a:gd name="connsiteX48-15595" fmla="*/ 8403 w 10000"/>
              <a:gd name="connsiteY48-15596" fmla="*/ 5697 h 10000"/>
              <a:gd name="connsiteX49-15597" fmla="*/ 8129 w 10000"/>
              <a:gd name="connsiteY49-15598" fmla="*/ 6559 h 10000"/>
              <a:gd name="connsiteX50-15599" fmla="*/ 7859 w 10000"/>
              <a:gd name="connsiteY50-15600" fmla="*/ 7418 h 10000"/>
              <a:gd name="connsiteX51-15601" fmla="*/ 7859 w 10000"/>
              <a:gd name="connsiteY51-15602" fmla="*/ 8849 h 10000"/>
              <a:gd name="connsiteX52-15603" fmla="*/ 7585 w 10000"/>
              <a:gd name="connsiteY52-15604" fmla="*/ 10000 h 10000"/>
              <a:gd name="connsiteX0-15605" fmla="*/ 6225 w 10000"/>
              <a:gd name="connsiteY0-15606" fmla="*/ 7992 h 8849"/>
              <a:gd name="connsiteX1-15607" fmla="*/ 6497 w 10000"/>
              <a:gd name="connsiteY1-15608" fmla="*/ 6559 h 8849"/>
              <a:gd name="connsiteX2-15609" fmla="*/ 6497 w 10000"/>
              <a:gd name="connsiteY2-15610" fmla="*/ 5415 h 8849"/>
              <a:gd name="connsiteX3-15611" fmla="*/ 6767 w 10000"/>
              <a:gd name="connsiteY3-15612" fmla="*/ 4265 h 8849"/>
              <a:gd name="connsiteX4-15613" fmla="*/ 6767 w 10000"/>
              <a:gd name="connsiteY4-15614" fmla="*/ 3437 h 8849"/>
              <a:gd name="connsiteX5-15615" fmla="*/ 6767 w 10000"/>
              <a:gd name="connsiteY5-15616" fmla="*/ 3153 h 8849"/>
              <a:gd name="connsiteX6-15617" fmla="*/ 6767 w 10000"/>
              <a:gd name="connsiteY6-15618" fmla="*/ 2871 h 8849"/>
              <a:gd name="connsiteX7-15619" fmla="*/ 6767 w 10000"/>
              <a:gd name="connsiteY7-15620" fmla="*/ 2576 h 8849"/>
              <a:gd name="connsiteX8-15621" fmla="*/ 6767 w 10000"/>
              <a:gd name="connsiteY8-15622" fmla="*/ 2576 h 8849"/>
              <a:gd name="connsiteX9-15623" fmla="*/ 6767 w 10000"/>
              <a:gd name="connsiteY9-15624" fmla="*/ 2576 h 8849"/>
              <a:gd name="connsiteX10-15625" fmla="*/ 6497 w 10000"/>
              <a:gd name="connsiteY10-15626" fmla="*/ 2576 h 8849"/>
              <a:gd name="connsiteX11-15627" fmla="*/ 6225 w 10000"/>
              <a:gd name="connsiteY11-15628" fmla="*/ 2576 h 8849"/>
              <a:gd name="connsiteX12-15629" fmla="*/ 5956 w 10000"/>
              <a:gd name="connsiteY12-15630" fmla="*/ 2576 h 8849"/>
              <a:gd name="connsiteX13-15631" fmla="*/ 5680 w 10000"/>
              <a:gd name="connsiteY13-15632" fmla="*/ 2576 h 8849"/>
              <a:gd name="connsiteX14-15633" fmla="*/ 5138 w 10000"/>
              <a:gd name="connsiteY14-15634" fmla="*/ 2871 h 8849"/>
              <a:gd name="connsiteX15-15635" fmla="*/ 4863 w 10000"/>
              <a:gd name="connsiteY15-15636" fmla="*/ 2871 h 8849"/>
              <a:gd name="connsiteX16-15637" fmla="*/ 4321 w 10000"/>
              <a:gd name="connsiteY16-15638" fmla="*/ 3153 h 8849"/>
              <a:gd name="connsiteX17-15639" fmla="*/ 2959 w 10000"/>
              <a:gd name="connsiteY17-15640" fmla="*/ 3437 h 8849"/>
              <a:gd name="connsiteX18-15641" fmla="*/ 1905 w 10000"/>
              <a:gd name="connsiteY18-15642" fmla="*/ 3437 h 8849"/>
              <a:gd name="connsiteX19-15643" fmla="*/ 818 w 10000"/>
              <a:gd name="connsiteY19-15644" fmla="*/ 3693 h 8849"/>
              <a:gd name="connsiteX20-15645" fmla="*/ 0 w 10000"/>
              <a:gd name="connsiteY20-15646" fmla="*/ 3693 h 8849"/>
              <a:gd name="connsiteX21-15647" fmla="*/ 0 w 10000"/>
              <a:gd name="connsiteY21-15648" fmla="*/ 2576 h 8849"/>
              <a:gd name="connsiteX22-15649" fmla="*/ 818 w 10000"/>
              <a:gd name="connsiteY22-15650" fmla="*/ 2576 h 8849"/>
              <a:gd name="connsiteX23-15651" fmla="*/ 1905 w 10000"/>
              <a:gd name="connsiteY23-15652" fmla="*/ 2294 h 8849"/>
              <a:gd name="connsiteX24-15653" fmla="*/ 2959 w 10000"/>
              <a:gd name="connsiteY24-15654" fmla="*/ 2294 h 8849"/>
              <a:gd name="connsiteX25-15655" fmla="*/ 4050 w 10000"/>
              <a:gd name="connsiteY25-15656" fmla="*/ 2008 h 8849"/>
              <a:gd name="connsiteX26-15657" fmla="*/ 4863 w 10000"/>
              <a:gd name="connsiteY26-15658" fmla="*/ 1430 h 8849"/>
              <a:gd name="connsiteX27-15659" fmla="*/ 5680 w 10000"/>
              <a:gd name="connsiteY27-15660" fmla="*/ 1430 h 8849"/>
              <a:gd name="connsiteX28-15661" fmla="*/ 6225 w 10000"/>
              <a:gd name="connsiteY28-15662" fmla="*/ 1148 h 8849"/>
              <a:gd name="connsiteX29-15663" fmla="*/ 6497 w 10000"/>
              <a:gd name="connsiteY29-15664" fmla="*/ 569 h 8849"/>
              <a:gd name="connsiteX30-15665" fmla="*/ 6767 w 10000"/>
              <a:gd name="connsiteY30-15666" fmla="*/ 569 h 8849"/>
              <a:gd name="connsiteX31-15667" fmla="*/ 7040 w 10000"/>
              <a:gd name="connsiteY31-15668" fmla="*/ 284 h 8849"/>
              <a:gd name="connsiteX32-15669" fmla="*/ 7314 w 10000"/>
              <a:gd name="connsiteY32-15670" fmla="*/ 284 h 8849"/>
              <a:gd name="connsiteX33-15671" fmla="*/ 7314 w 10000"/>
              <a:gd name="connsiteY33-15672" fmla="*/ 0 h 8849"/>
              <a:gd name="connsiteX34-15673" fmla="*/ 7585 w 10000"/>
              <a:gd name="connsiteY34-15674" fmla="*/ 284 h 8849"/>
              <a:gd name="connsiteX35-15675" fmla="*/ 7859 w 10000"/>
              <a:gd name="connsiteY35-15676" fmla="*/ 284 h 8849"/>
              <a:gd name="connsiteX36-15677" fmla="*/ 8403 w 10000"/>
              <a:gd name="connsiteY36-15678" fmla="*/ 569 h 8849"/>
              <a:gd name="connsiteX37-15679" fmla="*/ 8946 w 10000"/>
              <a:gd name="connsiteY37-15680" fmla="*/ 1148 h 8849"/>
              <a:gd name="connsiteX38-15681" fmla="*/ 9184 w 10000"/>
              <a:gd name="connsiteY38-15682" fmla="*/ 1430 h 8849"/>
              <a:gd name="connsiteX39-15683" fmla="*/ 9731 w 10000"/>
              <a:gd name="connsiteY39-15684" fmla="*/ 2008 h 8849"/>
              <a:gd name="connsiteX40-15685" fmla="*/ 9731 w 10000"/>
              <a:gd name="connsiteY40-15686" fmla="*/ 2294 h 8849"/>
              <a:gd name="connsiteX41-15687" fmla="*/ 10000 w 10000"/>
              <a:gd name="connsiteY41-15688" fmla="*/ 2576 h 8849"/>
              <a:gd name="connsiteX42-15689" fmla="*/ 9731 w 10000"/>
              <a:gd name="connsiteY42-15690" fmla="*/ 2871 h 8849"/>
              <a:gd name="connsiteX43-15691" fmla="*/ 9456 w 10000"/>
              <a:gd name="connsiteY43-15692" fmla="*/ 3153 h 8849"/>
              <a:gd name="connsiteX44-15693" fmla="*/ 9184 w 10000"/>
              <a:gd name="connsiteY44-15694" fmla="*/ 3153 h 8849"/>
              <a:gd name="connsiteX45-15695" fmla="*/ 8946 w 10000"/>
              <a:gd name="connsiteY45-15696" fmla="*/ 3437 h 8849"/>
              <a:gd name="connsiteX46-15697" fmla="*/ 8676 w 10000"/>
              <a:gd name="connsiteY46-15698" fmla="*/ 4265 h 8849"/>
              <a:gd name="connsiteX47-15699" fmla="*/ 8403 w 10000"/>
              <a:gd name="connsiteY47-15700" fmla="*/ 4839 h 8849"/>
              <a:gd name="connsiteX48-15701" fmla="*/ 8403 w 10000"/>
              <a:gd name="connsiteY48-15702" fmla="*/ 5697 h 8849"/>
              <a:gd name="connsiteX49-15703" fmla="*/ 8129 w 10000"/>
              <a:gd name="connsiteY49-15704" fmla="*/ 6559 h 8849"/>
              <a:gd name="connsiteX50-15705" fmla="*/ 7859 w 10000"/>
              <a:gd name="connsiteY50-15706" fmla="*/ 7418 h 8849"/>
              <a:gd name="connsiteX51-15707" fmla="*/ 7859 w 10000"/>
              <a:gd name="connsiteY51-15708" fmla="*/ 8849 h 8849"/>
              <a:gd name="connsiteX0-15709" fmla="*/ 6225 w 10000"/>
              <a:gd name="connsiteY0-15710" fmla="*/ 9032 h 9032"/>
              <a:gd name="connsiteX1-15711" fmla="*/ 6497 w 10000"/>
              <a:gd name="connsiteY1-15712" fmla="*/ 7412 h 9032"/>
              <a:gd name="connsiteX2-15713" fmla="*/ 6497 w 10000"/>
              <a:gd name="connsiteY2-15714" fmla="*/ 6119 h 9032"/>
              <a:gd name="connsiteX3-15715" fmla="*/ 6767 w 10000"/>
              <a:gd name="connsiteY3-15716" fmla="*/ 4820 h 9032"/>
              <a:gd name="connsiteX4-15717" fmla="*/ 6767 w 10000"/>
              <a:gd name="connsiteY4-15718" fmla="*/ 3884 h 9032"/>
              <a:gd name="connsiteX5-15719" fmla="*/ 6767 w 10000"/>
              <a:gd name="connsiteY5-15720" fmla="*/ 3563 h 9032"/>
              <a:gd name="connsiteX6-15721" fmla="*/ 6767 w 10000"/>
              <a:gd name="connsiteY6-15722" fmla="*/ 3244 h 9032"/>
              <a:gd name="connsiteX7-15723" fmla="*/ 6767 w 10000"/>
              <a:gd name="connsiteY7-15724" fmla="*/ 2911 h 9032"/>
              <a:gd name="connsiteX8-15725" fmla="*/ 6767 w 10000"/>
              <a:gd name="connsiteY8-15726" fmla="*/ 2911 h 9032"/>
              <a:gd name="connsiteX9-15727" fmla="*/ 6767 w 10000"/>
              <a:gd name="connsiteY9-15728" fmla="*/ 2911 h 9032"/>
              <a:gd name="connsiteX10-15729" fmla="*/ 6497 w 10000"/>
              <a:gd name="connsiteY10-15730" fmla="*/ 2911 h 9032"/>
              <a:gd name="connsiteX11-15731" fmla="*/ 6225 w 10000"/>
              <a:gd name="connsiteY11-15732" fmla="*/ 2911 h 9032"/>
              <a:gd name="connsiteX12-15733" fmla="*/ 5956 w 10000"/>
              <a:gd name="connsiteY12-15734" fmla="*/ 2911 h 9032"/>
              <a:gd name="connsiteX13-15735" fmla="*/ 5680 w 10000"/>
              <a:gd name="connsiteY13-15736" fmla="*/ 2911 h 9032"/>
              <a:gd name="connsiteX14-15737" fmla="*/ 5138 w 10000"/>
              <a:gd name="connsiteY14-15738" fmla="*/ 3244 h 9032"/>
              <a:gd name="connsiteX15-15739" fmla="*/ 4863 w 10000"/>
              <a:gd name="connsiteY15-15740" fmla="*/ 3244 h 9032"/>
              <a:gd name="connsiteX16-15741" fmla="*/ 4321 w 10000"/>
              <a:gd name="connsiteY16-15742" fmla="*/ 3563 h 9032"/>
              <a:gd name="connsiteX17-15743" fmla="*/ 2959 w 10000"/>
              <a:gd name="connsiteY17-15744" fmla="*/ 3884 h 9032"/>
              <a:gd name="connsiteX18-15745" fmla="*/ 1905 w 10000"/>
              <a:gd name="connsiteY18-15746" fmla="*/ 3884 h 9032"/>
              <a:gd name="connsiteX19-15747" fmla="*/ 818 w 10000"/>
              <a:gd name="connsiteY19-15748" fmla="*/ 4173 h 9032"/>
              <a:gd name="connsiteX20-15749" fmla="*/ 0 w 10000"/>
              <a:gd name="connsiteY20-15750" fmla="*/ 4173 h 9032"/>
              <a:gd name="connsiteX21-15751" fmla="*/ 0 w 10000"/>
              <a:gd name="connsiteY21-15752" fmla="*/ 2911 h 9032"/>
              <a:gd name="connsiteX22-15753" fmla="*/ 818 w 10000"/>
              <a:gd name="connsiteY22-15754" fmla="*/ 2911 h 9032"/>
              <a:gd name="connsiteX23-15755" fmla="*/ 1905 w 10000"/>
              <a:gd name="connsiteY23-15756" fmla="*/ 2592 h 9032"/>
              <a:gd name="connsiteX24-15757" fmla="*/ 2959 w 10000"/>
              <a:gd name="connsiteY24-15758" fmla="*/ 2592 h 9032"/>
              <a:gd name="connsiteX25-15759" fmla="*/ 4050 w 10000"/>
              <a:gd name="connsiteY25-15760" fmla="*/ 2269 h 9032"/>
              <a:gd name="connsiteX26-15761" fmla="*/ 4863 w 10000"/>
              <a:gd name="connsiteY26-15762" fmla="*/ 1616 h 9032"/>
              <a:gd name="connsiteX27-15763" fmla="*/ 5680 w 10000"/>
              <a:gd name="connsiteY27-15764" fmla="*/ 1616 h 9032"/>
              <a:gd name="connsiteX28-15765" fmla="*/ 6225 w 10000"/>
              <a:gd name="connsiteY28-15766" fmla="*/ 1297 h 9032"/>
              <a:gd name="connsiteX29-15767" fmla="*/ 6497 w 10000"/>
              <a:gd name="connsiteY29-15768" fmla="*/ 643 h 9032"/>
              <a:gd name="connsiteX30-15769" fmla="*/ 6767 w 10000"/>
              <a:gd name="connsiteY30-15770" fmla="*/ 643 h 9032"/>
              <a:gd name="connsiteX31-15771" fmla="*/ 7040 w 10000"/>
              <a:gd name="connsiteY31-15772" fmla="*/ 321 h 9032"/>
              <a:gd name="connsiteX32-15773" fmla="*/ 7314 w 10000"/>
              <a:gd name="connsiteY32-15774" fmla="*/ 321 h 9032"/>
              <a:gd name="connsiteX33-15775" fmla="*/ 7314 w 10000"/>
              <a:gd name="connsiteY33-15776" fmla="*/ 0 h 9032"/>
              <a:gd name="connsiteX34-15777" fmla="*/ 7585 w 10000"/>
              <a:gd name="connsiteY34-15778" fmla="*/ 321 h 9032"/>
              <a:gd name="connsiteX35-15779" fmla="*/ 7859 w 10000"/>
              <a:gd name="connsiteY35-15780" fmla="*/ 321 h 9032"/>
              <a:gd name="connsiteX36-15781" fmla="*/ 8403 w 10000"/>
              <a:gd name="connsiteY36-15782" fmla="*/ 643 h 9032"/>
              <a:gd name="connsiteX37-15783" fmla="*/ 8946 w 10000"/>
              <a:gd name="connsiteY37-15784" fmla="*/ 1297 h 9032"/>
              <a:gd name="connsiteX38-15785" fmla="*/ 9184 w 10000"/>
              <a:gd name="connsiteY38-15786" fmla="*/ 1616 h 9032"/>
              <a:gd name="connsiteX39-15787" fmla="*/ 9731 w 10000"/>
              <a:gd name="connsiteY39-15788" fmla="*/ 2269 h 9032"/>
              <a:gd name="connsiteX40-15789" fmla="*/ 9731 w 10000"/>
              <a:gd name="connsiteY40-15790" fmla="*/ 2592 h 9032"/>
              <a:gd name="connsiteX41-15791" fmla="*/ 10000 w 10000"/>
              <a:gd name="connsiteY41-15792" fmla="*/ 2911 h 9032"/>
              <a:gd name="connsiteX42-15793" fmla="*/ 9731 w 10000"/>
              <a:gd name="connsiteY42-15794" fmla="*/ 3244 h 9032"/>
              <a:gd name="connsiteX43-15795" fmla="*/ 9456 w 10000"/>
              <a:gd name="connsiteY43-15796" fmla="*/ 3563 h 9032"/>
              <a:gd name="connsiteX44-15797" fmla="*/ 9184 w 10000"/>
              <a:gd name="connsiteY44-15798" fmla="*/ 3563 h 9032"/>
              <a:gd name="connsiteX45-15799" fmla="*/ 8946 w 10000"/>
              <a:gd name="connsiteY45-15800" fmla="*/ 3884 h 9032"/>
              <a:gd name="connsiteX46-15801" fmla="*/ 8676 w 10000"/>
              <a:gd name="connsiteY46-15802" fmla="*/ 4820 h 9032"/>
              <a:gd name="connsiteX47-15803" fmla="*/ 8403 w 10000"/>
              <a:gd name="connsiteY47-15804" fmla="*/ 5468 h 9032"/>
              <a:gd name="connsiteX48-15805" fmla="*/ 8403 w 10000"/>
              <a:gd name="connsiteY48-15806" fmla="*/ 6438 h 9032"/>
              <a:gd name="connsiteX49-15807" fmla="*/ 8129 w 10000"/>
              <a:gd name="connsiteY49-15808" fmla="*/ 7412 h 9032"/>
              <a:gd name="connsiteX50-15809" fmla="*/ 7859 w 10000"/>
              <a:gd name="connsiteY50-15810" fmla="*/ 8383 h 9032"/>
              <a:gd name="connsiteX0-15811" fmla="*/ 6225 w 10000"/>
              <a:gd name="connsiteY0-15812" fmla="*/ 10000 h 10000"/>
              <a:gd name="connsiteX1-15813" fmla="*/ 6497 w 10000"/>
              <a:gd name="connsiteY1-15814" fmla="*/ 8206 h 10000"/>
              <a:gd name="connsiteX2-15815" fmla="*/ 6497 w 10000"/>
              <a:gd name="connsiteY2-15816" fmla="*/ 6775 h 10000"/>
              <a:gd name="connsiteX3-15817" fmla="*/ 6767 w 10000"/>
              <a:gd name="connsiteY3-15818" fmla="*/ 5337 h 10000"/>
              <a:gd name="connsiteX4-15819" fmla="*/ 6767 w 10000"/>
              <a:gd name="connsiteY4-15820" fmla="*/ 4300 h 10000"/>
              <a:gd name="connsiteX5-15821" fmla="*/ 6767 w 10000"/>
              <a:gd name="connsiteY5-15822" fmla="*/ 3945 h 10000"/>
              <a:gd name="connsiteX6-15823" fmla="*/ 6767 w 10000"/>
              <a:gd name="connsiteY6-15824" fmla="*/ 3592 h 10000"/>
              <a:gd name="connsiteX7-15825" fmla="*/ 6767 w 10000"/>
              <a:gd name="connsiteY7-15826" fmla="*/ 3223 h 10000"/>
              <a:gd name="connsiteX8-15827" fmla="*/ 6767 w 10000"/>
              <a:gd name="connsiteY8-15828" fmla="*/ 3223 h 10000"/>
              <a:gd name="connsiteX9-15829" fmla="*/ 6767 w 10000"/>
              <a:gd name="connsiteY9-15830" fmla="*/ 3223 h 10000"/>
              <a:gd name="connsiteX10-15831" fmla="*/ 6497 w 10000"/>
              <a:gd name="connsiteY10-15832" fmla="*/ 3223 h 10000"/>
              <a:gd name="connsiteX11-15833" fmla="*/ 6225 w 10000"/>
              <a:gd name="connsiteY11-15834" fmla="*/ 3223 h 10000"/>
              <a:gd name="connsiteX12-15835" fmla="*/ 5956 w 10000"/>
              <a:gd name="connsiteY12-15836" fmla="*/ 3223 h 10000"/>
              <a:gd name="connsiteX13-15837" fmla="*/ 5680 w 10000"/>
              <a:gd name="connsiteY13-15838" fmla="*/ 3223 h 10000"/>
              <a:gd name="connsiteX14-15839" fmla="*/ 5138 w 10000"/>
              <a:gd name="connsiteY14-15840" fmla="*/ 3592 h 10000"/>
              <a:gd name="connsiteX15-15841" fmla="*/ 4863 w 10000"/>
              <a:gd name="connsiteY15-15842" fmla="*/ 3592 h 10000"/>
              <a:gd name="connsiteX16-15843" fmla="*/ 4321 w 10000"/>
              <a:gd name="connsiteY16-15844" fmla="*/ 3945 h 10000"/>
              <a:gd name="connsiteX17-15845" fmla="*/ 2959 w 10000"/>
              <a:gd name="connsiteY17-15846" fmla="*/ 4300 h 10000"/>
              <a:gd name="connsiteX18-15847" fmla="*/ 1905 w 10000"/>
              <a:gd name="connsiteY18-15848" fmla="*/ 4300 h 10000"/>
              <a:gd name="connsiteX19-15849" fmla="*/ 818 w 10000"/>
              <a:gd name="connsiteY19-15850" fmla="*/ 4620 h 10000"/>
              <a:gd name="connsiteX20-15851" fmla="*/ 0 w 10000"/>
              <a:gd name="connsiteY20-15852" fmla="*/ 4620 h 10000"/>
              <a:gd name="connsiteX21-15853" fmla="*/ 0 w 10000"/>
              <a:gd name="connsiteY21-15854" fmla="*/ 3223 h 10000"/>
              <a:gd name="connsiteX22-15855" fmla="*/ 818 w 10000"/>
              <a:gd name="connsiteY22-15856" fmla="*/ 3223 h 10000"/>
              <a:gd name="connsiteX23-15857" fmla="*/ 1905 w 10000"/>
              <a:gd name="connsiteY23-15858" fmla="*/ 2870 h 10000"/>
              <a:gd name="connsiteX24-15859" fmla="*/ 2959 w 10000"/>
              <a:gd name="connsiteY24-15860" fmla="*/ 2870 h 10000"/>
              <a:gd name="connsiteX25-15861" fmla="*/ 4050 w 10000"/>
              <a:gd name="connsiteY25-15862" fmla="*/ 2512 h 10000"/>
              <a:gd name="connsiteX26-15863" fmla="*/ 4863 w 10000"/>
              <a:gd name="connsiteY26-15864" fmla="*/ 1789 h 10000"/>
              <a:gd name="connsiteX27-15865" fmla="*/ 5680 w 10000"/>
              <a:gd name="connsiteY27-15866" fmla="*/ 1789 h 10000"/>
              <a:gd name="connsiteX28-15867" fmla="*/ 6225 w 10000"/>
              <a:gd name="connsiteY28-15868" fmla="*/ 1436 h 10000"/>
              <a:gd name="connsiteX29-15869" fmla="*/ 6497 w 10000"/>
              <a:gd name="connsiteY29-15870" fmla="*/ 712 h 10000"/>
              <a:gd name="connsiteX30-15871" fmla="*/ 6767 w 10000"/>
              <a:gd name="connsiteY30-15872" fmla="*/ 712 h 10000"/>
              <a:gd name="connsiteX31-15873" fmla="*/ 7040 w 10000"/>
              <a:gd name="connsiteY31-15874" fmla="*/ 355 h 10000"/>
              <a:gd name="connsiteX32-15875" fmla="*/ 7314 w 10000"/>
              <a:gd name="connsiteY32-15876" fmla="*/ 355 h 10000"/>
              <a:gd name="connsiteX33-15877" fmla="*/ 7314 w 10000"/>
              <a:gd name="connsiteY33-15878" fmla="*/ 0 h 10000"/>
              <a:gd name="connsiteX34-15879" fmla="*/ 7585 w 10000"/>
              <a:gd name="connsiteY34-15880" fmla="*/ 355 h 10000"/>
              <a:gd name="connsiteX35-15881" fmla="*/ 7859 w 10000"/>
              <a:gd name="connsiteY35-15882" fmla="*/ 355 h 10000"/>
              <a:gd name="connsiteX36-15883" fmla="*/ 8403 w 10000"/>
              <a:gd name="connsiteY36-15884" fmla="*/ 712 h 10000"/>
              <a:gd name="connsiteX37-15885" fmla="*/ 8946 w 10000"/>
              <a:gd name="connsiteY37-15886" fmla="*/ 1436 h 10000"/>
              <a:gd name="connsiteX38-15887" fmla="*/ 9184 w 10000"/>
              <a:gd name="connsiteY38-15888" fmla="*/ 1789 h 10000"/>
              <a:gd name="connsiteX39-15889" fmla="*/ 9731 w 10000"/>
              <a:gd name="connsiteY39-15890" fmla="*/ 2512 h 10000"/>
              <a:gd name="connsiteX40-15891" fmla="*/ 9731 w 10000"/>
              <a:gd name="connsiteY40-15892" fmla="*/ 2870 h 10000"/>
              <a:gd name="connsiteX41-15893" fmla="*/ 10000 w 10000"/>
              <a:gd name="connsiteY41-15894" fmla="*/ 3223 h 10000"/>
              <a:gd name="connsiteX42-15895" fmla="*/ 9731 w 10000"/>
              <a:gd name="connsiteY42-15896" fmla="*/ 3592 h 10000"/>
              <a:gd name="connsiteX43-15897" fmla="*/ 9456 w 10000"/>
              <a:gd name="connsiteY43-15898" fmla="*/ 3945 h 10000"/>
              <a:gd name="connsiteX44-15899" fmla="*/ 9184 w 10000"/>
              <a:gd name="connsiteY44-15900" fmla="*/ 3945 h 10000"/>
              <a:gd name="connsiteX45-15901" fmla="*/ 8946 w 10000"/>
              <a:gd name="connsiteY45-15902" fmla="*/ 4300 h 10000"/>
              <a:gd name="connsiteX46-15903" fmla="*/ 8676 w 10000"/>
              <a:gd name="connsiteY46-15904" fmla="*/ 5337 h 10000"/>
              <a:gd name="connsiteX47-15905" fmla="*/ 8403 w 10000"/>
              <a:gd name="connsiteY47-15906" fmla="*/ 6054 h 10000"/>
              <a:gd name="connsiteX48-15907" fmla="*/ 8403 w 10000"/>
              <a:gd name="connsiteY48-15908" fmla="*/ 7128 h 10000"/>
              <a:gd name="connsiteX49-15909" fmla="*/ 8129 w 10000"/>
              <a:gd name="connsiteY49-15910" fmla="*/ 8206 h 10000"/>
              <a:gd name="connsiteX0-15911" fmla="*/ 6497 w 10000"/>
              <a:gd name="connsiteY0-15912" fmla="*/ 8206 h 8206"/>
              <a:gd name="connsiteX1-15913" fmla="*/ 6497 w 10000"/>
              <a:gd name="connsiteY1-15914" fmla="*/ 6775 h 8206"/>
              <a:gd name="connsiteX2-15915" fmla="*/ 6767 w 10000"/>
              <a:gd name="connsiteY2-15916" fmla="*/ 5337 h 8206"/>
              <a:gd name="connsiteX3-15917" fmla="*/ 6767 w 10000"/>
              <a:gd name="connsiteY3-15918" fmla="*/ 4300 h 8206"/>
              <a:gd name="connsiteX4-15919" fmla="*/ 6767 w 10000"/>
              <a:gd name="connsiteY4-15920" fmla="*/ 3945 h 8206"/>
              <a:gd name="connsiteX5-15921" fmla="*/ 6767 w 10000"/>
              <a:gd name="connsiteY5-15922" fmla="*/ 3592 h 8206"/>
              <a:gd name="connsiteX6-15923" fmla="*/ 6767 w 10000"/>
              <a:gd name="connsiteY6-15924" fmla="*/ 3223 h 8206"/>
              <a:gd name="connsiteX7-15925" fmla="*/ 6767 w 10000"/>
              <a:gd name="connsiteY7-15926" fmla="*/ 3223 h 8206"/>
              <a:gd name="connsiteX8-15927" fmla="*/ 6767 w 10000"/>
              <a:gd name="connsiteY8-15928" fmla="*/ 3223 h 8206"/>
              <a:gd name="connsiteX9-15929" fmla="*/ 6497 w 10000"/>
              <a:gd name="connsiteY9-15930" fmla="*/ 3223 h 8206"/>
              <a:gd name="connsiteX10-15931" fmla="*/ 6225 w 10000"/>
              <a:gd name="connsiteY10-15932" fmla="*/ 3223 h 8206"/>
              <a:gd name="connsiteX11-15933" fmla="*/ 5956 w 10000"/>
              <a:gd name="connsiteY11-15934" fmla="*/ 3223 h 8206"/>
              <a:gd name="connsiteX12-15935" fmla="*/ 5680 w 10000"/>
              <a:gd name="connsiteY12-15936" fmla="*/ 3223 h 8206"/>
              <a:gd name="connsiteX13-15937" fmla="*/ 5138 w 10000"/>
              <a:gd name="connsiteY13-15938" fmla="*/ 3592 h 8206"/>
              <a:gd name="connsiteX14-15939" fmla="*/ 4863 w 10000"/>
              <a:gd name="connsiteY14-15940" fmla="*/ 3592 h 8206"/>
              <a:gd name="connsiteX15-15941" fmla="*/ 4321 w 10000"/>
              <a:gd name="connsiteY15-15942" fmla="*/ 3945 h 8206"/>
              <a:gd name="connsiteX16-15943" fmla="*/ 2959 w 10000"/>
              <a:gd name="connsiteY16-15944" fmla="*/ 4300 h 8206"/>
              <a:gd name="connsiteX17-15945" fmla="*/ 1905 w 10000"/>
              <a:gd name="connsiteY17-15946" fmla="*/ 4300 h 8206"/>
              <a:gd name="connsiteX18-15947" fmla="*/ 818 w 10000"/>
              <a:gd name="connsiteY18-15948" fmla="*/ 4620 h 8206"/>
              <a:gd name="connsiteX19-15949" fmla="*/ 0 w 10000"/>
              <a:gd name="connsiteY19-15950" fmla="*/ 4620 h 8206"/>
              <a:gd name="connsiteX20-15951" fmla="*/ 0 w 10000"/>
              <a:gd name="connsiteY20-15952" fmla="*/ 3223 h 8206"/>
              <a:gd name="connsiteX21-15953" fmla="*/ 818 w 10000"/>
              <a:gd name="connsiteY21-15954" fmla="*/ 3223 h 8206"/>
              <a:gd name="connsiteX22-15955" fmla="*/ 1905 w 10000"/>
              <a:gd name="connsiteY22-15956" fmla="*/ 2870 h 8206"/>
              <a:gd name="connsiteX23-15957" fmla="*/ 2959 w 10000"/>
              <a:gd name="connsiteY23-15958" fmla="*/ 2870 h 8206"/>
              <a:gd name="connsiteX24-15959" fmla="*/ 4050 w 10000"/>
              <a:gd name="connsiteY24-15960" fmla="*/ 2512 h 8206"/>
              <a:gd name="connsiteX25-15961" fmla="*/ 4863 w 10000"/>
              <a:gd name="connsiteY25-15962" fmla="*/ 1789 h 8206"/>
              <a:gd name="connsiteX26-15963" fmla="*/ 5680 w 10000"/>
              <a:gd name="connsiteY26-15964" fmla="*/ 1789 h 8206"/>
              <a:gd name="connsiteX27-15965" fmla="*/ 6225 w 10000"/>
              <a:gd name="connsiteY27-15966" fmla="*/ 1436 h 8206"/>
              <a:gd name="connsiteX28-15967" fmla="*/ 6497 w 10000"/>
              <a:gd name="connsiteY28-15968" fmla="*/ 712 h 8206"/>
              <a:gd name="connsiteX29-15969" fmla="*/ 6767 w 10000"/>
              <a:gd name="connsiteY29-15970" fmla="*/ 712 h 8206"/>
              <a:gd name="connsiteX30-15971" fmla="*/ 7040 w 10000"/>
              <a:gd name="connsiteY30-15972" fmla="*/ 355 h 8206"/>
              <a:gd name="connsiteX31-15973" fmla="*/ 7314 w 10000"/>
              <a:gd name="connsiteY31-15974" fmla="*/ 355 h 8206"/>
              <a:gd name="connsiteX32-15975" fmla="*/ 7314 w 10000"/>
              <a:gd name="connsiteY32-15976" fmla="*/ 0 h 8206"/>
              <a:gd name="connsiteX33-15977" fmla="*/ 7585 w 10000"/>
              <a:gd name="connsiteY33-15978" fmla="*/ 355 h 8206"/>
              <a:gd name="connsiteX34-15979" fmla="*/ 7859 w 10000"/>
              <a:gd name="connsiteY34-15980" fmla="*/ 355 h 8206"/>
              <a:gd name="connsiteX35-15981" fmla="*/ 8403 w 10000"/>
              <a:gd name="connsiteY35-15982" fmla="*/ 712 h 8206"/>
              <a:gd name="connsiteX36-15983" fmla="*/ 8946 w 10000"/>
              <a:gd name="connsiteY36-15984" fmla="*/ 1436 h 8206"/>
              <a:gd name="connsiteX37-15985" fmla="*/ 9184 w 10000"/>
              <a:gd name="connsiteY37-15986" fmla="*/ 1789 h 8206"/>
              <a:gd name="connsiteX38-15987" fmla="*/ 9731 w 10000"/>
              <a:gd name="connsiteY38-15988" fmla="*/ 2512 h 8206"/>
              <a:gd name="connsiteX39-15989" fmla="*/ 9731 w 10000"/>
              <a:gd name="connsiteY39-15990" fmla="*/ 2870 h 8206"/>
              <a:gd name="connsiteX40-15991" fmla="*/ 10000 w 10000"/>
              <a:gd name="connsiteY40-15992" fmla="*/ 3223 h 8206"/>
              <a:gd name="connsiteX41-15993" fmla="*/ 9731 w 10000"/>
              <a:gd name="connsiteY41-15994" fmla="*/ 3592 h 8206"/>
              <a:gd name="connsiteX42-15995" fmla="*/ 9456 w 10000"/>
              <a:gd name="connsiteY42-15996" fmla="*/ 3945 h 8206"/>
              <a:gd name="connsiteX43-15997" fmla="*/ 9184 w 10000"/>
              <a:gd name="connsiteY43-15998" fmla="*/ 3945 h 8206"/>
              <a:gd name="connsiteX44-15999" fmla="*/ 8946 w 10000"/>
              <a:gd name="connsiteY44-16000" fmla="*/ 4300 h 8206"/>
              <a:gd name="connsiteX45-16001" fmla="*/ 8676 w 10000"/>
              <a:gd name="connsiteY45-16002" fmla="*/ 5337 h 8206"/>
              <a:gd name="connsiteX46-16003" fmla="*/ 8403 w 10000"/>
              <a:gd name="connsiteY46-16004" fmla="*/ 6054 h 8206"/>
              <a:gd name="connsiteX47-16005" fmla="*/ 8403 w 10000"/>
              <a:gd name="connsiteY47-16006" fmla="*/ 7128 h 8206"/>
              <a:gd name="connsiteX48-16007" fmla="*/ 8129 w 10000"/>
              <a:gd name="connsiteY48-16008" fmla="*/ 8206 h 8206"/>
              <a:gd name="connsiteX0-16009" fmla="*/ 6497 w 10000"/>
              <a:gd name="connsiteY0-16010" fmla="*/ 8256 h 10000"/>
              <a:gd name="connsiteX1-16011" fmla="*/ 6767 w 10000"/>
              <a:gd name="connsiteY1-16012" fmla="*/ 6504 h 10000"/>
              <a:gd name="connsiteX2-16013" fmla="*/ 6767 w 10000"/>
              <a:gd name="connsiteY2-16014" fmla="*/ 5240 h 10000"/>
              <a:gd name="connsiteX3-16015" fmla="*/ 6767 w 10000"/>
              <a:gd name="connsiteY3-16016" fmla="*/ 4807 h 10000"/>
              <a:gd name="connsiteX4-16017" fmla="*/ 6767 w 10000"/>
              <a:gd name="connsiteY4-16018" fmla="*/ 4377 h 10000"/>
              <a:gd name="connsiteX5-16019" fmla="*/ 6767 w 10000"/>
              <a:gd name="connsiteY5-16020" fmla="*/ 3928 h 10000"/>
              <a:gd name="connsiteX6-16021" fmla="*/ 6767 w 10000"/>
              <a:gd name="connsiteY6-16022" fmla="*/ 3928 h 10000"/>
              <a:gd name="connsiteX7-16023" fmla="*/ 6767 w 10000"/>
              <a:gd name="connsiteY7-16024" fmla="*/ 3928 h 10000"/>
              <a:gd name="connsiteX8-16025" fmla="*/ 6497 w 10000"/>
              <a:gd name="connsiteY8-16026" fmla="*/ 3928 h 10000"/>
              <a:gd name="connsiteX9-16027" fmla="*/ 6225 w 10000"/>
              <a:gd name="connsiteY9-16028" fmla="*/ 3928 h 10000"/>
              <a:gd name="connsiteX10-16029" fmla="*/ 5956 w 10000"/>
              <a:gd name="connsiteY10-16030" fmla="*/ 3928 h 10000"/>
              <a:gd name="connsiteX11-16031" fmla="*/ 5680 w 10000"/>
              <a:gd name="connsiteY11-16032" fmla="*/ 3928 h 10000"/>
              <a:gd name="connsiteX12-16033" fmla="*/ 5138 w 10000"/>
              <a:gd name="connsiteY12-16034" fmla="*/ 4377 h 10000"/>
              <a:gd name="connsiteX13-16035" fmla="*/ 4863 w 10000"/>
              <a:gd name="connsiteY13-16036" fmla="*/ 4377 h 10000"/>
              <a:gd name="connsiteX14-16037" fmla="*/ 4321 w 10000"/>
              <a:gd name="connsiteY14-16038" fmla="*/ 4807 h 10000"/>
              <a:gd name="connsiteX15-16039" fmla="*/ 2959 w 10000"/>
              <a:gd name="connsiteY15-16040" fmla="*/ 5240 h 10000"/>
              <a:gd name="connsiteX16-16041" fmla="*/ 1905 w 10000"/>
              <a:gd name="connsiteY16-16042" fmla="*/ 5240 h 10000"/>
              <a:gd name="connsiteX17-16043" fmla="*/ 818 w 10000"/>
              <a:gd name="connsiteY17-16044" fmla="*/ 5630 h 10000"/>
              <a:gd name="connsiteX18-16045" fmla="*/ 0 w 10000"/>
              <a:gd name="connsiteY18-16046" fmla="*/ 5630 h 10000"/>
              <a:gd name="connsiteX19-16047" fmla="*/ 0 w 10000"/>
              <a:gd name="connsiteY19-16048" fmla="*/ 3928 h 10000"/>
              <a:gd name="connsiteX20-16049" fmla="*/ 818 w 10000"/>
              <a:gd name="connsiteY20-16050" fmla="*/ 3928 h 10000"/>
              <a:gd name="connsiteX21-16051" fmla="*/ 1905 w 10000"/>
              <a:gd name="connsiteY21-16052" fmla="*/ 3497 h 10000"/>
              <a:gd name="connsiteX22-16053" fmla="*/ 2959 w 10000"/>
              <a:gd name="connsiteY22-16054" fmla="*/ 3497 h 10000"/>
              <a:gd name="connsiteX23-16055" fmla="*/ 4050 w 10000"/>
              <a:gd name="connsiteY23-16056" fmla="*/ 3061 h 10000"/>
              <a:gd name="connsiteX24-16057" fmla="*/ 4863 w 10000"/>
              <a:gd name="connsiteY24-16058" fmla="*/ 2180 h 10000"/>
              <a:gd name="connsiteX25-16059" fmla="*/ 5680 w 10000"/>
              <a:gd name="connsiteY25-16060" fmla="*/ 2180 h 10000"/>
              <a:gd name="connsiteX26-16061" fmla="*/ 6225 w 10000"/>
              <a:gd name="connsiteY26-16062" fmla="*/ 1750 h 10000"/>
              <a:gd name="connsiteX27-16063" fmla="*/ 6497 w 10000"/>
              <a:gd name="connsiteY27-16064" fmla="*/ 868 h 10000"/>
              <a:gd name="connsiteX28-16065" fmla="*/ 6767 w 10000"/>
              <a:gd name="connsiteY28-16066" fmla="*/ 868 h 10000"/>
              <a:gd name="connsiteX29-16067" fmla="*/ 7040 w 10000"/>
              <a:gd name="connsiteY29-16068" fmla="*/ 433 h 10000"/>
              <a:gd name="connsiteX30-16069" fmla="*/ 7314 w 10000"/>
              <a:gd name="connsiteY30-16070" fmla="*/ 433 h 10000"/>
              <a:gd name="connsiteX31-16071" fmla="*/ 7314 w 10000"/>
              <a:gd name="connsiteY31-16072" fmla="*/ 0 h 10000"/>
              <a:gd name="connsiteX32-16073" fmla="*/ 7585 w 10000"/>
              <a:gd name="connsiteY32-16074" fmla="*/ 433 h 10000"/>
              <a:gd name="connsiteX33-16075" fmla="*/ 7859 w 10000"/>
              <a:gd name="connsiteY33-16076" fmla="*/ 433 h 10000"/>
              <a:gd name="connsiteX34-16077" fmla="*/ 8403 w 10000"/>
              <a:gd name="connsiteY34-16078" fmla="*/ 868 h 10000"/>
              <a:gd name="connsiteX35-16079" fmla="*/ 8946 w 10000"/>
              <a:gd name="connsiteY35-16080" fmla="*/ 1750 h 10000"/>
              <a:gd name="connsiteX36-16081" fmla="*/ 9184 w 10000"/>
              <a:gd name="connsiteY36-16082" fmla="*/ 2180 h 10000"/>
              <a:gd name="connsiteX37-16083" fmla="*/ 9731 w 10000"/>
              <a:gd name="connsiteY37-16084" fmla="*/ 3061 h 10000"/>
              <a:gd name="connsiteX38-16085" fmla="*/ 9731 w 10000"/>
              <a:gd name="connsiteY38-16086" fmla="*/ 3497 h 10000"/>
              <a:gd name="connsiteX39-16087" fmla="*/ 10000 w 10000"/>
              <a:gd name="connsiteY39-16088" fmla="*/ 3928 h 10000"/>
              <a:gd name="connsiteX40-16089" fmla="*/ 9731 w 10000"/>
              <a:gd name="connsiteY40-16090" fmla="*/ 4377 h 10000"/>
              <a:gd name="connsiteX41-16091" fmla="*/ 9456 w 10000"/>
              <a:gd name="connsiteY41-16092" fmla="*/ 4807 h 10000"/>
              <a:gd name="connsiteX42-16093" fmla="*/ 9184 w 10000"/>
              <a:gd name="connsiteY42-16094" fmla="*/ 4807 h 10000"/>
              <a:gd name="connsiteX43-16095" fmla="*/ 8946 w 10000"/>
              <a:gd name="connsiteY43-16096" fmla="*/ 5240 h 10000"/>
              <a:gd name="connsiteX44-16097" fmla="*/ 8676 w 10000"/>
              <a:gd name="connsiteY44-16098" fmla="*/ 6504 h 10000"/>
              <a:gd name="connsiteX45-16099" fmla="*/ 8403 w 10000"/>
              <a:gd name="connsiteY45-16100" fmla="*/ 7378 h 10000"/>
              <a:gd name="connsiteX46-16101" fmla="*/ 8403 w 10000"/>
              <a:gd name="connsiteY46-16102" fmla="*/ 8686 h 10000"/>
              <a:gd name="connsiteX47-16103" fmla="*/ 8129 w 10000"/>
              <a:gd name="connsiteY47-16104" fmla="*/ 10000 h 10000"/>
              <a:gd name="connsiteX0-16105" fmla="*/ 6497 w 10000"/>
              <a:gd name="connsiteY0-16106" fmla="*/ 8256 h 8686"/>
              <a:gd name="connsiteX1-16107" fmla="*/ 6767 w 10000"/>
              <a:gd name="connsiteY1-16108" fmla="*/ 6504 h 8686"/>
              <a:gd name="connsiteX2-16109" fmla="*/ 6767 w 10000"/>
              <a:gd name="connsiteY2-16110" fmla="*/ 5240 h 8686"/>
              <a:gd name="connsiteX3-16111" fmla="*/ 6767 w 10000"/>
              <a:gd name="connsiteY3-16112" fmla="*/ 4807 h 8686"/>
              <a:gd name="connsiteX4-16113" fmla="*/ 6767 w 10000"/>
              <a:gd name="connsiteY4-16114" fmla="*/ 4377 h 8686"/>
              <a:gd name="connsiteX5-16115" fmla="*/ 6767 w 10000"/>
              <a:gd name="connsiteY5-16116" fmla="*/ 3928 h 8686"/>
              <a:gd name="connsiteX6-16117" fmla="*/ 6767 w 10000"/>
              <a:gd name="connsiteY6-16118" fmla="*/ 3928 h 8686"/>
              <a:gd name="connsiteX7-16119" fmla="*/ 6767 w 10000"/>
              <a:gd name="connsiteY7-16120" fmla="*/ 3928 h 8686"/>
              <a:gd name="connsiteX8-16121" fmla="*/ 6497 w 10000"/>
              <a:gd name="connsiteY8-16122" fmla="*/ 3928 h 8686"/>
              <a:gd name="connsiteX9-16123" fmla="*/ 6225 w 10000"/>
              <a:gd name="connsiteY9-16124" fmla="*/ 3928 h 8686"/>
              <a:gd name="connsiteX10-16125" fmla="*/ 5956 w 10000"/>
              <a:gd name="connsiteY10-16126" fmla="*/ 3928 h 8686"/>
              <a:gd name="connsiteX11-16127" fmla="*/ 5680 w 10000"/>
              <a:gd name="connsiteY11-16128" fmla="*/ 3928 h 8686"/>
              <a:gd name="connsiteX12-16129" fmla="*/ 5138 w 10000"/>
              <a:gd name="connsiteY12-16130" fmla="*/ 4377 h 8686"/>
              <a:gd name="connsiteX13-16131" fmla="*/ 4863 w 10000"/>
              <a:gd name="connsiteY13-16132" fmla="*/ 4377 h 8686"/>
              <a:gd name="connsiteX14-16133" fmla="*/ 4321 w 10000"/>
              <a:gd name="connsiteY14-16134" fmla="*/ 4807 h 8686"/>
              <a:gd name="connsiteX15-16135" fmla="*/ 2959 w 10000"/>
              <a:gd name="connsiteY15-16136" fmla="*/ 5240 h 8686"/>
              <a:gd name="connsiteX16-16137" fmla="*/ 1905 w 10000"/>
              <a:gd name="connsiteY16-16138" fmla="*/ 5240 h 8686"/>
              <a:gd name="connsiteX17-16139" fmla="*/ 818 w 10000"/>
              <a:gd name="connsiteY17-16140" fmla="*/ 5630 h 8686"/>
              <a:gd name="connsiteX18-16141" fmla="*/ 0 w 10000"/>
              <a:gd name="connsiteY18-16142" fmla="*/ 5630 h 8686"/>
              <a:gd name="connsiteX19-16143" fmla="*/ 0 w 10000"/>
              <a:gd name="connsiteY19-16144" fmla="*/ 3928 h 8686"/>
              <a:gd name="connsiteX20-16145" fmla="*/ 818 w 10000"/>
              <a:gd name="connsiteY20-16146" fmla="*/ 3928 h 8686"/>
              <a:gd name="connsiteX21-16147" fmla="*/ 1905 w 10000"/>
              <a:gd name="connsiteY21-16148" fmla="*/ 3497 h 8686"/>
              <a:gd name="connsiteX22-16149" fmla="*/ 2959 w 10000"/>
              <a:gd name="connsiteY22-16150" fmla="*/ 3497 h 8686"/>
              <a:gd name="connsiteX23-16151" fmla="*/ 4050 w 10000"/>
              <a:gd name="connsiteY23-16152" fmla="*/ 3061 h 8686"/>
              <a:gd name="connsiteX24-16153" fmla="*/ 4863 w 10000"/>
              <a:gd name="connsiteY24-16154" fmla="*/ 2180 h 8686"/>
              <a:gd name="connsiteX25-16155" fmla="*/ 5680 w 10000"/>
              <a:gd name="connsiteY25-16156" fmla="*/ 2180 h 8686"/>
              <a:gd name="connsiteX26-16157" fmla="*/ 6225 w 10000"/>
              <a:gd name="connsiteY26-16158" fmla="*/ 1750 h 8686"/>
              <a:gd name="connsiteX27-16159" fmla="*/ 6497 w 10000"/>
              <a:gd name="connsiteY27-16160" fmla="*/ 868 h 8686"/>
              <a:gd name="connsiteX28-16161" fmla="*/ 6767 w 10000"/>
              <a:gd name="connsiteY28-16162" fmla="*/ 868 h 8686"/>
              <a:gd name="connsiteX29-16163" fmla="*/ 7040 w 10000"/>
              <a:gd name="connsiteY29-16164" fmla="*/ 433 h 8686"/>
              <a:gd name="connsiteX30-16165" fmla="*/ 7314 w 10000"/>
              <a:gd name="connsiteY30-16166" fmla="*/ 433 h 8686"/>
              <a:gd name="connsiteX31-16167" fmla="*/ 7314 w 10000"/>
              <a:gd name="connsiteY31-16168" fmla="*/ 0 h 8686"/>
              <a:gd name="connsiteX32-16169" fmla="*/ 7585 w 10000"/>
              <a:gd name="connsiteY32-16170" fmla="*/ 433 h 8686"/>
              <a:gd name="connsiteX33-16171" fmla="*/ 7859 w 10000"/>
              <a:gd name="connsiteY33-16172" fmla="*/ 433 h 8686"/>
              <a:gd name="connsiteX34-16173" fmla="*/ 8403 w 10000"/>
              <a:gd name="connsiteY34-16174" fmla="*/ 868 h 8686"/>
              <a:gd name="connsiteX35-16175" fmla="*/ 8946 w 10000"/>
              <a:gd name="connsiteY35-16176" fmla="*/ 1750 h 8686"/>
              <a:gd name="connsiteX36-16177" fmla="*/ 9184 w 10000"/>
              <a:gd name="connsiteY36-16178" fmla="*/ 2180 h 8686"/>
              <a:gd name="connsiteX37-16179" fmla="*/ 9731 w 10000"/>
              <a:gd name="connsiteY37-16180" fmla="*/ 3061 h 8686"/>
              <a:gd name="connsiteX38-16181" fmla="*/ 9731 w 10000"/>
              <a:gd name="connsiteY38-16182" fmla="*/ 3497 h 8686"/>
              <a:gd name="connsiteX39-16183" fmla="*/ 10000 w 10000"/>
              <a:gd name="connsiteY39-16184" fmla="*/ 3928 h 8686"/>
              <a:gd name="connsiteX40-16185" fmla="*/ 9731 w 10000"/>
              <a:gd name="connsiteY40-16186" fmla="*/ 4377 h 8686"/>
              <a:gd name="connsiteX41-16187" fmla="*/ 9456 w 10000"/>
              <a:gd name="connsiteY41-16188" fmla="*/ 4807 h 8686"/>
              <a:gd name="connsiteX42-16189" fmla="*/ 9184 w 10000"/>
              <a:gd name="connsiteY42-16190" fmla="*/ 4807 h 8686"/>
              <a:gd name="connsiteX43-16191" fmla="*/ 8946 w 10000"/>
              <a:gd name="connsiteY43-16192" fmla="*/ 5240 h 8686"/>
              <a:gd name="connsiteX44-16193" fmla="*/ 8676 w 10000"/>
              <a:gd name="connsiteY44-16194" fmla="*/ 6504 h 8686"/>
              <a:gd name="connsiteX45-16195" fmla="*/ 8403 w 10000"/>
              <a:gd name="connsiteY45-16196" fmla="*/ 7378 h 8686"/>
              <a:gd name="connsiteX46-16197" fmla="*/ 8403 w 10000"/>
              <a:gd name="connsiteY46-16198" fmla="*/ 8686 h 8686"/>
              <a:gd name="connsiteX0-16199" fmla="*/ 6497 w 10000"/>
              <a:gd name="connsiteY0-16200" fmla="*/ 9505 h 9505"/>
              <a:gd name="connsiteX1-16201" fmla="*/ 6767 w 10000"/>
              <a:gd name="connsiteY1-16202" fmla="*/ 7488 h 9505"/>
              <a:gd name="connsiteX2-16203" fmla="*/ 6767 w 10000"/>
              <a:gd name="connsiteY2-16204" fmla="*/ 6033 h 9505"/>
              <a:gd name="connsiteX3-16205" fmla="*/ 6767 w 10000"/>
              <a:gd name="connsiteY3-16206" fmla="*/ 5534 h 9505"/>
              <a:gd name="connsiteX4-16207" fmla="*/ 6767 w 10000"/>
              <a:gd name="connsiteY4-16208" fmla="*/ 5039 h 9505"/>
              <a:gd name="connsiteX5-16209" fmla="*/ 6767 w 10000"/>
              <a:gd name="connsiteY5-16210" fmla="*/ 4522 h 9505"/>
              <a:gd name="connsiteX6-16211" fmla="*/ 6767 w 10000"/>
              <a:gd name="connsiteY6-16212" fmla="*/ 4522 h 9505"/>
              <a:gd name="connsiteX7-16213" fmla="*/ 6767 w 10000"/>
              <a:gd name="connsiteY7-16214" fmla="*/ 4522 h 9505"/>
              <a:gd name="connsiteX8-16215" fmla="*/ 6497 w 10000"/>
              <a:gd name="connsiteY8-16216" fmla="*/ 4522 h 9505"/>
              <a:gd name="connsiteX9-16217" fmla="*/ 6225 w 10000"/>
              <a:gd name="connsiteY9-16218" fmla="*/ 4522 h 9505"/>
              <a:gd name="connsiteX10-16219" fmla="*/ 5956 w 10000"/>
              <a:gd name="connsiteY10-16220" fmla="*/ 4522 h 9505"/>
              <a:gd name="connsiteX11-16221" fmla="*/ 5680 w 10000"/>
              <a:gd name="connsiteY11-16222" fmla="*/ 4522 h 9505"/>
              <a:gd name="connsiteX12-16223" fmla="*/ 5138 w 10000"/>
              <a:gd name="connsiteY12-16224" fmla="*/ 5039 h 9505"/>
              <a:gd name="connsiteX13-16225" fmla="*/ 4863 w 10000"/>
              <a:gd name="connsiteY13-16226" fmla="*/ 5039 h 9505"/>
              <a:gd name="connsiteX14-16227" fmla="*/ 4321 w 10000"/>
              <a:gd name="connsiteY14-16228" fmla="*/ 5534 h 9505"/>
              <a:gd name="connsiteX15-16229" fmla="*/ 2959 w 10000"/>
              <a:gd name="connsiteY15-16230" fmla="*/ 6033 h 9505"/>
              <a:gd name="connsiteX16-16231" fmla="*/ 1905 w 10000"/>
              <a:gd name="connsiteY16-16232" fmla="*/ 6033 h 9505"/>
              <a:gd name="connsiteX17-16233" fmla="*/ 818 w 10000"/>
              <a:gd name="connsiteY17-16234" fmla="*/ 6482 h 9505"/>
              <a:gd name="connsiteX18-16235" fmla="*/ 0 w 10000"/>
              <a:gd name="connsiteY18-16236" fmla="*/ 6482 h 9505"/>
              <a:gd name="connsiteX19-16237" fmla="*/ 0 w 10000"/>
              <a:gd name="connsiteY19-16238" fmla="*/ 4522 h 9505"/>
              <a:gd name="connsiteX20-16239" fmla="*/ 818 w 10000"/>
              <a:gd name="connsiteY20-16240" fmla="*/ 4522 h 9505"/>
              <a:gd name="connsiteX21-16241" fmla="*/ 1905 w 10000"/>
              <a:gd name="connsiteY21-16242" fmla="*/ 4026 h 9505"/>
              <a:gd name="connsiteX22-16243" fmla="*/ 2959 w 10000"/>
              <a:gd name="connsiteY22-16244" fmla="*/ 4026 h 9505"/>
              <a:gd name="connsiteX23-16245" fmla="*/ 4050 w 10000"/>
              <a:gd name="connsiteY23-16246" fmla="*/ 3524 h 9505"/>
              <a:gd name="connsiteX24-16247" fmla="*/ 4863 w 10000"/>
              <a:gd name="connsiteY24-16248" fmla="*/ 2510 h 9505"/>
              <a:gd name="connsiteX25-16249" fmla="*/ 5680 w 10000"/>
              <a:gd name="connsiteY25-16250" fmla="*/ 2510 h 9505"/>
              <a:gd name="connsiteX26-16251" fmla="*/ 6225 w 10000"/>
              <a:gd name="connsiteY26-16252" fmla="*/ 2015 h 9505"/>
              <a:gd name="connsiteX27-16253" fmla="*/ 6497 w 10000"/>
              <a:gd name="connsiteY27-16254" fmla="*/ 999 h 9505"/>
              <a:gd name="connsiteX28-16255" fmla="*/ 6767 w 10000"/>
              <a:gd name="connsiteY28-16256" fmla="*/ 999 h 9505"/>
              <a:gd name="connsiteX29-16257" fmla="*/ 7040 w 10000"/>
              <a:gd name="connsiteY29-16258" fmla="*/ 499 h 9505"/>
              <a:gd name="connsiteX30-16259" fmla="*/ 7314 w 10000"/>
              <a:gd name="connsiteY30-16260" fmla="*/ 499 h 9505"/>
              <a:gd name="connsiteX31-16261" fmla="*/ 7314 w 10000"/>
              <a:gd name="connsiteY31-16262" fmla="*/ 0 h 9505"/>
              <a:gd name="connsiteX32-16263" fmla="*/ 7585 w 10000"/>
              <a:gd name="connsiteY32-16264" fmla="*/ 499 h 9505"/>
              <a:gd name="connsiteX33-16265" fmla="*/ 7859 w 10000"/>
              <a:gd name="connsiteY33-16266" fmla="*/ 499 h 9505"/>
              <a:gd name="connsiteX34-16267" fmla="*/ 8403 w 10000"/>
              <a:gd name="connsiteY34-16268" fmla="*/ 999 h 9505"/>
              <a:gd name="connsiteX35-16269" fmla="*/ 8946 w 10000"/>
              <a:gd name="connsiteY35-16270" fmla="*/ 2015 h 9505"/>
              <a:gd name="connsiteX36-16271" fmla="*/ 9184 w 10000"/>
              <a:gd name="connsiteY36-16272" fmla="*/ 2510 h 9505"/>
              <a:gd name="connsiteX37-16273" fmla="*/ 9731 w 10000"/>
              <a:gd name="connsiteY37-16274" fmla="*/ 3524 h 9505"/>
              <a:gd name="connsiteX38-16275" fmla="*/ 9731 w 10000"/>
              <a:gd name="connsiteY38-16276" fmla="*/ 4026 h 9505"/>
              <a:gd name="connsiteX39-16277" fmla="*/ 10000 w 10000"/>
              <a:gd name="connsiteY39-16278" fmla="*/ 4522 h 9505"/>
              <a:gd name="connsiteX40-16279" fmla="*/ 9731 w 10000"/>
              <a:gd name="connsiteY40-16280" fmla="*/ 5039 h 9505"/>
              <a:gd name="connsiteX41-16281" fmla="*/ 9456 w 10000"/>
              <a:gd name="connsiteY41-16282" fmla="*/ 5534 h 9505"/>
              <a:gd name="connsiteX42-16283" fmla="*/ 9184 w 10000"/>
              <a:gd name="connsiteY42-16284" fmla="*/ 5534 h 9505"/>
              <a:gd name="connsiteX43-16285" fmla="*/ 8946 w 10000"/>
              <a:gd name="connsiteY43-16286" fmla="*/ 6033 h 9505"/>
              <a:gd name="connsiteX44-16287" fmla="*/ 8676 w 10000"/>
              <a:gd name="connsiteY44-16288" fmla="*/ 7488 h 9505"/>
              <a:gd name="connsiteX45-16289" fmla="*/ 8403 w 10000"/>
              <a:gd name="connsiteY45-16290" fmla="*/ 8494 h 9505"/>
              <a:gd name="connsiteX0-16291" fmla="*/ 6767 w 10000"/>
              <a:gd name="connsiteY0-16292" fmla="*/ 7878 h 8936"/>
              <a:gd name="connsiteX1-16293" fmla="*/ 6767 w 10000"/>
              <a:gd name="connsiteY1-16294" fmla="*/ 6347 h 8936"/>
              <a:gd name="connsiteX2-16295" fmla="*/ 6767 w 10000"/>
              <a:gd name="connsiteY2-16296" fmla="*/ 5822 h 8936"/>
              <a:gd name="connsiteX3-16297" fmla="*/ 6767 w 10000"/>
              <a:gd name="connsiteY3-16298" fmla="*/ 5301 h 8936"/>
              <a:gd name="connsiteX4-16299" fmla="*/ 6767 w 10000"/>
              <a:gd name="connsiteY4-16300" fmla="*/ 4757 h 8936"/>
              <a:gd name="connsiteX5-16301" fmla="*/ 6767 w 10000"/>
              <a:gd name="connsiteY5-16302" fmla="*/ 4757 h 8936"/>
              <a:gd name="connsiteX6-16303" fmla="*/ 6767 w 10000"/>
              <a:gd name="connsiteY6-16304" fmla="*/ 4757 h 8936"/>
              <a:gd name="connsiteX7-16305" fmla="*/ 6497 w 10000"/>
              <a:gd name="connsiteY7-16306" fmla="*/ 4757 h 8936"/>
              <a:gd name="connsiteX8-16307" fmla="*/ 6225 w 10000"/>
              <a:gd name="connsiteY8-16308" fmla="*/ 4757 h 8936"/>
              <a:gd name="connsiteX9-16309" fmla="*/ 5956 w 10000"/>
              <a:gd name="connsiteY9-16310" fmla="*/ 4757 h 8936"/>
              <a:gd name="connsiteX10-16311" fmla="*/ 5680 w 10000"/>
              <a:gd name="connsiteY10-16312" fmla="*/ 4757 h 8936"/>
              <a:gd name="connsiteX11-16313" fmla="*/ 5138 w 10000"/>
              <a:gd name="connsiteY11-16314" fmla="*/ 5301 h 8936"/>
              <a:gd name="connsiteX12-16315" fmla="*/ 4863 w 10000"/>
              <a:gd name="connsiteY12-16316" fmla="*/ 5301 h 8936"/>
              <a:gd name="connsiteX13-16317" fmla="*/ 4321 w 10000"/>
              <a:gd name="connsiteY13-16318" fmla="*/ 5822 h 8936"/>
              <a:gd name="connsiteX14-16319" fmla="*/ 2959 w 10000"/>
              <a:gd name="connsiteY14-16320" fmla="*/ 6347 h 8936"/>
              <a:gd name="connsiteX15-16321" fmla="*/ 1905 w 10000"/>
              <a:gd name="connsiteY15-16322" fmla="*/ 6347 h 8936"/>
              <a:gd name="connsiteX16-16323" fmla="*/ 818 w 10000"/>
              <a:gd name="connsiteY16-16324" fmla="*/ 6820 h 8936"/>
              <a:gd name="connsiteX17-16325" fmla="*/ 0 w 10000"/>
              <a:gd name="connsiteY17-16326" fmla="*/ 6820 h 8936"/>
              <a:gd name="connsiteX18-16327" fmla="*/ 0 w 10000"/>
              <a:gd name="connsiteY18-16328" fmla="*/ 4757 h 8936"/>
              <a:gd name="connsiteX19-16329" fmla="*/ 818 w 10000"/>
              <a:gd name="connsiteY19-16330" fmla="*/ 4757 h 8936"/>
              <a:gd name="connsiteX20-16331" fmla="*/ 1905 w 10000"/>
              <a:gd name="connsiteY20-16332" fmla="*/ 4236 h 8936"/>
              <a:gd name="connsiteX21-16333" fmla="*/ 2959 w 10000"/>
              <a:gd name="connsiteY21-16334" fmla="*/ 4236 h 8936"/>
              <a:gd name="connsiteX22-16335" fmla="*/ 4050 w 10000"/>
              <a:gd name="connsiteY22-16336" fmla="*/ 3708 h 8936"/>
              <a:gd name="connsiteX23-16337" fmla="*/ 4863 w 10000"/>
              <a:gd name="connsiteY23-16338" fmla="*/ 2641 h 8936"/>
              <a:gd name="connsiteX24-16339" fmla="*/ 5680 w 10000"/>
              <a:gd name="connsiteY24-16340" fmla="*/ 2641 h 8936"/>
              <a:gd name="connsiteX25-16341" fmla="*/ 6225 w 10000"/>
              <a:gd name="connsiteY25-16342" fmla="*/ 2120 h 8936"/>
              <a:gd name="connsiteX26-16343" fmla="*/ 6497 w 10000"/>
              <a:gd name="connsiteY26-16344" fmla="*/ 1051 h 8936"/>
              <a:gd name="connsiteX27-16345" fmla="*/ 6767 w 10000"/>
              <a:gd name="connsiteY27-16346" fmla="*/ 1051 h 8936"/>
              <a:gd name="connsiteX28-16347" fmla="*/ 7040 w 10000"/>
              <a:gd name="connsiteY28-16348" fmla="*/ 525 h 8936"/>
              <a:gd name="connsiteX29-16349" fmla="*/ 7314 w 10000"/>
              <a:gd name="connsiteY29-16350" fmla="*/ 525 h 8936"/>
              <a:gd name="connsiteX30-16351" fmla="*/ 7314 w 10000"/>
              <a:gd name="connsiteY30-16352" fmla="*/ 0 h 8936"/>
              <a:gd name="connsiteX31-16353" fmla="*/ 7585 w 10000"/>
              <a:gd name="connsiteY31-16354" fmla="*/ 525 h 8936"/>
              <a:gd name="connsiteX32-16355" fmla="*/ 7859 w 10000"/>
              <a:gd name="connsiteY32-16356" fmla="*/ 525 h 8936"/>
              <a:gd name="connsiteX33-16357" fmla="*/ 8403 w 10000"/>
              <a:gd name="connsiteY33-16358" fmla="*/ 1051 h 8936"/>
              <a:gd name="connsiteX34-16359" fmla="*/ 8946 w 10000"/>
              <a:gd name="connsiteY34-16360" fmla="*/ 2120 h 8936"/>
              <a:gd name="connsiteX35-16361" fmla="*/ 9184 w 10000"/>
              <a:gd name="connsiteY35-16362" fmla="*/ 2641 h 8936"/>
              <a:gd name="connsiteX36-16363" fmla="*/ 9731 w 10000"/>
              <a:gd name="connsiteY36-16364" fmla="*/ 3708 h 8936"/>
              <a:gd name="connsiteX37-16365" fmla="*/ 9731 w 10000"/>
              <a:gd name="connsiteY37-16366" fmla="*/ 4236 h 8936"/>
              <a:gd name="connsiteX38-16367" fmla="*/ 10000 w 10000"/>
              <a:gd name="connsiteY38-16368" fmla="*/ 4757 h 8936"/>
              <a:gd name="connsiteX39-16369" fmla="*/ 9731 w 10000"/>
              <a:gd name="connsiteY39-16370" fmla="*/ 5301 h 8936"/>
              <a:gd name="connsiteX40-16371" fmla="*/ 9456 w 10000"/>
              <a:gd name="connsiteY40-16372" fmla="*/ 5822 h 8936"/>
              <a:gd name="connsiteX41-16373" fmla="*/ 9184 w 10000"/>
              <a:gd name="connsiteY41-16374" fmla="*/ 5822 h 8936"/>
              <a:gd name="connsiteX42-16375" fmla="*/ 8946 w 10000"/>
              <a:gd name="connsiteY42-16376" fmla="*/ 6347 h 8936"/>
              <a:gd name="connsiteX43-16377" fmla="*/ 8676 w 10000"/>
              <a:gd name="connsiteY43-16378" fmla="*/ 7878 h 8936"/>
              <a:gd name="connsiteX44-16379" fmla="*/ 8403 w 10000"/>
              <a:gd name="connsiteY44-16380" fmla="*/ 8936 h 8936"/>
              <a:gd name="connsiteX0-16381" fmla="*/ 6767 w 10000"/>
              <a:gd name="connsiteY0-16382" fmla="*/ 8816 h 8816"/>
              <a:gd name="connsiteX1-16383" fmla="*/ 6767 w 10000"/>
              <a:gd name="connsiteY1-16384" fmla="*/ 7103 h 8816"/>
              <a:gd name="connsiteX2-16385" fmla="*/ 6767 w 10000"/>
              <a:gd name="connsiteY2-16386" fmla="*/ 6515 h 8816"/>
              <a:gd name="connsiteX3-16387" fmla="*/ 6767 w 10000"/>
              <a:gd name="connsiteY3-16388" fmla="*/ 5932 h 8816"/>
              <a:gd name="connsiteX4-16389" fmla="*/ 6767 w 10000"/>
              <a:gd name="connsiteY4-16390" fmla="*/ 5323 h 8816"/>
              <a:gd name="connsiteX5-16391" fmla="*/ 6767 w 10000"/>
              <a:gd name="connsiteY5-16392" fmla="*/ 5323 h 8816"/>
              <a:gd name="connsiteX6-16393" fmla="*/ 6767 w 10000"/>
              <a:gd name="connsiteY6-16394" fmla="*/ 5323 h 8816"/>
              <a:gd name="connsiteX7-16395" fmla="*/ 6497 w 10000"/>
              <a:gd name="connsiteY7-16396" fmla="*/ 5323 h 8816"/>
              <a:gd name="connsiteX8-16397" fmla="*/ 6225 w 10000"/>
              <a:gd name="connsiteY8-16398" fmla="*/ 5323 h 8816"/>
              <a:gd name="connsiteX9-16399" fmla="*/ 5956 w 10000"/>
              <a:gd name="connsiteY9-16400" fmla="*/ 5323 h 8816"/>
              <a:gd name="connsiteX10-16401" fmla="*/ 5680 w 10000"/>
              <a:gd name="connsiteY10-16402" fmla="*/ 5323 h 8816"/>
              <a:gd name="connsiteX11-16403" fmla="*/ 5138 w 10000"/>
              <a:gd name="connsiteY11-16404" fmla="*/ 5932 h 8816"/>
              <a:gd name="connsiteX12-16405" fmla="*/ 4863 w 10000"/>
              <a:gd name="connsiteY12-16406" fmla="*/ 5932 h 8816"/>
              <a:gd name="connsiteX13-16407" fmla="*/ 4321 w 10000"/>
              <a:gd name="connsiteY13-16408" fmla="*/ 6515 h 8816"/>
              <a:gd name="connsiteX14-16409" fmla="*/ 2959 w 10000"/>
              <a:gd name="connsiteY14-16410" fmla="*/ 7103 h 8816"/>
              <a:gd name="connsiteX15-16411" fmla="*/ 1905 w 10000"/>
              <a:gd name="connsiteY15-16412" fmla="*/ 7103 h 8816"/>
              <a:gd name="connsiteX16-16413" fmla="*/ 818 w 10000"/>
              <a:gd name="connsiteY16-16414" fmla="*/ 7632 h 8816"/>
              <a:gd name="connsiteX17-16415" fmla="*/ 0 w 10000"/>
              <a:gd name="connsiteY17-16416" fmla="*/ 7632 h 8816"/>
              <a:gd name="connsiteX18-16417" fmla="*/ 0 w 10000"/>
              <a:gd name="connsiteY18-16418" fmla="*/ 5323 h 8816"/>
              <a:gd name="connsiteX19-16419" fmla="*/ 818 w 10000"/>
              <a:gd name="connsiteY19-16420" fmla="*/ 5323 h 8816"/>
              <a:gd name="connsiteX20-16421" fmla="*/ 1905 w 10000"/>
              <a:gd name="connsiteY20-16422" fmla="*/ 4740 h 8816"/>
              <a:gd name="connsiteX21-16423" fmla="*/ 2959 w 10000"/>
              <a:gd name="connsiteY21-16424" fmla="*/ 4740 h 8816"/>
              <a:gd name="connsiteX22-16425" fmla="*/ 4050 w 10000"/>
              <a:gd name="connsiteY22-16426" fmla="*/ 4150 h 8816"/>
              <a:gd name="connsiteX23-16427" fmla="*/ 4863 w 10000"/>
              <a:gd name="connsiteY23-16428" fmla="*/ 2955 h 8816"/>
              <a:gd name="connsiteX24-16429" fmla="*/ 5680 w 10000"/>
              <a:gd name="connsiteY24-16430" fmla="*/ 2955 h 8816"/>
              <a:gd name="connsiteX25-16431" fmla="*/ 6225 w 10000"/>
              <a:gd name="connsiteY25-16432" fmla="*/ 2372 h 8816"/>
              <a:gd name="connsiteX26-16433" fmla="*/ 6497 w 10000"/>
              <a:gd name="connsiteY26-16434" fmla="*/ 1176 h 8816"/>
              <a:gd name="connsiteX27-16435" fmla="*/ 6767 w 10000"/>
              <a:gd name="connsiteY27-16436" fmla="*/ 1176 h 8816"/>
              <a:gd name="connsiteX28-16437" fmla="*/ 7040 w 10000"/>
              <a:gd name="connsiteY28-16438" fmla="*/ 588 h 8816"/>
              <a:gd name="connsiteX29-16439" fmla="*/ 7314 w 10000"/>
              <a:gd name="connsiteY29-16440" fmla="*/ 588 h 8816"/>
              <a:gd name="connsiteX30-16441" fmla="*/ 7314 w 10000"/>
              <a:gd name="connsiteY30-16442" fmla="*/ 0 h 8816"/>
              <a:gd name="connsiteX31-16443" fmla="*/ 7585 w 10000"/>
              <a:gd name="connsiteY31-16444" fmla="*/ 588 h 8816"/>
              <a:gd name="connsiteX32-16445" fmla="*/ 7859 w 10000"/>
              <a:gd name="connsiteY32-16446" fmla="*/ 588 h 8816"/>
              <a:gd name="connsiteX33-16447" fmla="*/ 8403 w 10000"/>
              <a:gd name="connsiteY33-16448" fmla="*/ 1176 h 8816"/>
              <a:gd name="connsiteX34-16449" fmla="*/ 8946 w 10000"/>
              <a:gd name="connsiteY34-16450" fmla="*/ 2372 h 8816"/>
              <a:gd name="connsiteX35-16451" fmla="*/ 9184 w 10000"/>
              <a:gd name="connsiteY35-16452" fmla="*/ 2955 h 8816"/>
              <a:gd name="connsiteX36-16453" fmla="*/ 9731 w 10000"/>
              <a:gd name="connsiteY36-16454" fmla="*/ 4150 h 8816"/>
              <a:gd name="connsiteX37-16455" fmla="*/ 9731 w 10000"/>
              <a:gd name="connsiteY37-16456" fmla="*/ 4740 h 8816"/>
              <a:gd name="connsiteX38-16457" fmla="*/ 10000 w 10000"/>
              <a:gd name="connsiteY38-16458" fmla="*/ 5323 h 8816"/>
              <a:gd name="connsiteX39-16459" fmla="*/ 9731 w 10000"/>
              <a:gd name="connsiteY39-16460" fmla="*/ 5932 h 8816"/>
              <a:gd name="connsiteX40-16461" fmla="*/ 9456 w 10000"/>
              <a:gd name="connsiteY40-16462" fmla="*/ 6515 h 8816"/>
              <a:gd name="connsiteX41-16463" fmla="*/ 9184 w 10000"/>
              <a:gd name="connsiteY41-16464" fmla="*/ 6515 h 8816"/>
              <a:gd name="connsiteX42-16465" fmla="*/ 8946 w 10000"/>
              <a:gd name="connsiteY42-16466" fmla="*/ 7103 h 8816"/>
              <a:gd name="connsiteX43-16467" fmla="*/ 8676 w 10000"/>
              <a:gd name="connsiteY43-16468" fmla="*/ 8816 h 8816"/>
              <a:gd name="connsiteX0-16469" fmla="*/ 6767 w 10000"/>
              <a:gd name="connsiteY0-16470" fmla="*/ 10000 h 10000"/>
              <a:gd name="connsiteX1-16471" fmla="*/ 6767 w 10000"/>
              <a:gd name="connsiteY1-16472" fmla="*/ 8057 h 10000"/>
              <a:gd name="connsiteX2-16473" fmla="*/ 6767 w 10000"/>
              <a:gd name="connsiteY2-16474" fmla="*/ 7390 h 10000"/>
              <a:gd name="connsiteX3-16475" fmla="*/ 6767 w 10000"/>
              <a:gd name="connsiteY3-16476" fmla="*/ 6729 h 10000"/>
              <a:gd name="connsiteX4-16477" fmla="*/ 6767 w 10000"/>
              <a:gd name="connsiteY4-16478" fmla="*/ 6038 h 10000"/>
              <a:gd name="connsiteX5-16479" fmla="*/ 6767 w 10000"/>
              <a:gd name="connsiteY5-16480" fmla="*/ 6038 h 10000"/>
              <a:gd name="connsiteX6-16481" fmla="*/ 6767 w 10000"/>
              <a:gd name="connsiteY6-16482" fmla="*/ 6038 h 10000"/>
              <a:gd name="connsiteX7-16483" fmla="*/ 6497 w 10000"/>
              <a:gd name="connsiteY7-16484" fmla="*/ 6038 h 10000"/>
              <a:gd name="connsiteX8-16485" fmla="*/ 6225 w 10000"/>
              <a:gd name="connsiteY8-16486" fmla="*/ 6038 h 10000"/>
              <a:gd name="connsiteX9-16487" fmla="*/ 5956 w 10000"/>
              <a:gd name="connsiteY9-16488" fmla="*/ 6038 h 10000"/>
              <a:gd name="connsiteX10-16489" fmla="*/ 5680 w 10000"/>
              <a:gd name="connsiteY10-16490" fmla="*/ 6038 h 10000"/>
              <a:gd name="connsiteX11-16491" fmla="*/ 5138 w 10000"/>
              <a:gd name="connsiteY11-16492" fmla="*/ 6729 h 10000"/>
              <a:gd name="connsiteX12-16493" fmla="*/ 4863 w 10000"/>
              <a:gd name="connsiteY12-16494" fmla="*/ 6729 h 10000"/>
              <a:gd name="connsiteX13-16495" fmla="*/ 4321 w 10000"/>
              <a:gd name="connsiteY13-16496" fmla="*/ 7390 h 10000"/>
              <a:gd name="connsiteX14-16497" fmla="*/ 2959 w 10000"/>
              <a:gd name="connsiteY14-16498" fmla="*/ 8057 h 10000"/>
              <a:gd name="connsiteX15-16499" fmla="*/ 1905 w 10000"/>
              <a:gd name="connsiteY15-16500" fmla="*/ 8057 h 10000"/>
              <a:gd name="connsiteX16-16501" fmla="*/ 818 w 10000"/>
              <a:gd name="connsiteY16-16502" fmla="*/ 8657 h 10000"/>
              <a:gd name="connsiteX17-16503" fmla="*/ 0 w 10000"/>
              <a:gd name="connsiteY17-16504" fmla="*/ 8657 h 10000"/>
              <a:gd name="connsiteX18-16505" fmla="*/ 0 w 10000"/>
              <a:gd name="connsiteY18-16506" fmla="*/ 6038 h 10000"/>
              <a:gd name="connsiteX19-16507" fmla="*/ 818 w 10000"/>
              <a:gd name="connsiteY19-16508" fmla="*/ 6038 h 10000"/>
              <a:gd name="connsiteX20-16509" fmla="*/ 1905 w 10000"/>
              <a:gd name="connsiteY20-16510" fmla="*/ 5377 h 10000"/>
              <a:gd name="connsiteX21-16511" fmla="*/ 2959 w 10000"/>
              <a:gd name="connsiteY21-16512" fmla="*/ 5377 h 10000"/>
              <a:gd name="connsiteX22-16513" fmla="*/ 4050 w 10000"/>
              <a:gd name="connsiteY22-16514" fmla="*/ 4707 h 10000"/>
              <a:gd name="connsiteX23-16515" fmla="*/ 4863 w 10000"/>
              <a:gd name="connsiteY23-16516" fmla="*/ 3352 h 10000"/>
              <a:gd name="connsiteX24-16517" fmla="*/ 5680 w 10000"/>
              <a:gd name="connsiteY24-16518" fmla="*/ 3352 h 10000"/>
              <a:gd name="connsiteX25-16519" fmla="*/ 6225 w 10000"/>
              <a:gd name="connsiteY25-16520" fmla="*/ 2691 h 10000"/>
              <a:gd name="connsiteX26-16521" fmla="*/ 6497 w 10000"/>
              <a:gd name="connsiteY26-16522" fmla="*/ 1334 h 10000"/>
              <a:gd name="connsiteX27-16523" fmla="*/ 6767 w 10000"/>
              <a:gd name="connsiteY27-16524" fmla="*/ 1334 h 10000"/>
              <a:gd name="connsiteX28-16525" fmla="*/ 7040 w 10000"/>
              <a:gd name="connsiteY28-16526" fmla="*/ 667 h 10000"/>
              <a:gd name="connsiteX29-16527" fmla="*/ 7314 w 10000"/>
              <a:gd name="connsiteY29-16528" fmla="*/ 667 h 10000"/>
              <a:gd name="connsiteX30-16529" fmla="*/ 7314 w 10000"/>
              <a:gd name="connsiteY30-16530" fmla="*/ 0 h 10000"/>
              <a:gd name="connsiteX31-16531" fmla="*/ 7585 w 10000"/>
              <a:gd name="connsiteY31-16532" fmla="*/ 667 h 10000"/>
              <a:gd name="connsiteX32-16533" fmla="*/ 7859 w 10000"/>
              <a:gd name="connsiteY32-16534" fmla="*/ 667 h 10000"/>
              <a:gd name="connsiteX33-16535" fmla="*/ 8403 w 10000"/>
              <a:gd name="connsiteY33-16536" fmla="*/ 1334 h 10000"/>
              <a:gd name="connsiteX34-16537" fmla="*/ 8946 w 10000"/>
              <a:gd name="connsiteY34-16538" fmla="*/ 2691 h 10000"/>
              <a:gd name="connsiteX35-16539" fmla="*/ 9184 w 10000"/>
              <a:gd name="connsiteY35-16540" fmla="*/ 3352 h 10000"/>
              <a:gd name="connsiteX36-16541" fmla="*/ 9731 w 10000"/>
              <a:gd name="connsiteY36-16542" fmla="*/ 4707 h 10000"/>
              <a:gd name="connsiteX37-16543" fmla="*/ 9731 w 10000"/>
              <a:gd name="connsiteY37-16544" fmla="*/ 5377 h 10000"/>
              <a:gd name="connsiteX38-16545" fmla="*/ 10000 w 10000"/>
              <a:gd name="connsiteY38-16546" fmla="*/ 6038 h 10000"/>
              <a:gd name="connsiteX39-16547" fmla="*/ 9731 w 10000"/>
              <a:gd name="connsiteY39-16548" fmla="*/ 6729 h 10000"/>
              <a:gd name="connsiteX40-16549" fmla="*/ 9456 w 10000"/>
              <a:gd name="connsiteY40-16550" fmla="*/ 7390 h 10000"/>
              <a:gd name="connsiteX41-16551" fmla="*/ 9184 w 10000"/>
              <a:gd name="connsiteY41-16552" fmla="*/ 7390 h 10000"/>
              <a:gd name="connsiteX42-16553" fmla="*/ 8946 w 10000"/>
              <a:gd name="connsiteY42-16554" fmla="*/ 8057 h 10000"/>
              <a:gd name="connsiteX0-16555" fmla="*/ 6767 w 10000"/>
              <a:gd name="connsiteY0-16556" fmla="*/ 10000 h 10000"/>
              <a:gd name="connsiteX1-16557" fmla="*/ 6767 w 10000"/>
              <a:gd name="connsiteY1-16558" fmla="*/ 8057 h 10000"/>
              <a:gd name="connsiteX2-16559" fmla="*/ 6767 w 10000"/>
              <a:gd name="connsiteY2-16560" fmla="*/ 7390 h 10000"/>
              <a:gd name="connsiteX3-16561" fmla="*/ 6767 w 10000"/>
              <a:gd name="connsiteY3-16562" fmla="*/ 6729 h 10000"/>
              <a:gd name="connsiteX4-16563" fmla="*/ 6767 w 10000"/>
              <a:gd name="connsiteY4-16564" fmla="*/ 6038 h 10000"/>
              <a:gd name="connsiteX5-16565" fmla="*/ 6767 w 10000"/>
              <a:gd name="connsiteY5-16566" fmla="*/ 6038 h 10000"/>
              <a:gd name="connsiteX6-16567" fmla="*/ 6767 w 10000"/>
              <a:gd name="connsiteY6-16568" fmla="*/ 6038 h 10000"/>
              <a:gd name="connsiteX7-16569" fmla="*/ 6497 w 10000"/>
              <a:gd name="connsiteY7-16570" fmla="*/ 6038 h 10000"/>
              <a:gd name="connsiteX8-16571" fmla="*/ 6225 w 10000"/>
              <a:gd name="connsiteY8-16572" fmla="*/ 6038 h 10000"/>
              <a:gd name="connsiteX9-16573" fmla="*/ 5956 w 10000"/>
              <a:gd name="connsiteY9-16574" fmla="*/ 6038 h 10000"/>
              <a:gd name="connsiteX10-16575" fmla="*/ 5680 w 10000"/>
              <a:gd name="connsiteY10-16576" fmla="*/ 6038 h 10000"/>
              <a:gd name="connsiteX11-16577" fmla="*/ 5138 w 10000"/>
              <a:gd name="connsiteY11-16578" fmla="*/ 6729 h 10000"/>
              <a:gd name="connsiteX12-16579" fmla="*/ 4863 w 10000"/>
              <a:gd name="connsiteY12-16580" fmla="*/ 6729 h 10000"/>
              <a:gd name="connsiteX13-16581" fmla="*/ 4321 w 10000"/>
              <a:gd name="connsiteY13-16582" fmla="*/ 7390 h 10000"/>
              <a:gd name="connsiteX14-16583" fmla="*/ 2959 w 10000"/>
              <a:gd name="connsiteY14-16584" fmla="*/ 8057 h 10000"/>
              <a:gd name="connsiteX15-16585" fmla="*/ 1905 w 10000"/>
              <a:gd name="connsiteY15-16586" fmla="*/ 8057 h 10000"/>
              <a:gd name="connsiteX16-16587" fmla="*/ 818 w 10000"/>
              <a:gd name="connsiteY16-16588" fmla="*/ 8657 h 10000"/>
              <a:gd name="connsiteX17-16589" fmla="*/ 0 w 10000"/>
              <a:gd name="connsiteY17-16590" fmla="*/ 8657 h 10000"/>
              <a:gd name="connsiteX18-16591" fmla="*/ 0 w 10000"/>
              <a:gd name="connsiteY18-16592" fmla="*/ 6038 h 10000"/>
              <a:gd name="connsiteX19-16593" fmla="*/ 818 w 10000"/>
              <a:gd name="connsiteY19-16594" fmla="*/ 6038 h 10000"/>
              <a:gd name="connsiteX20-16595" fmla="*/ 1905 w 10000"/>
              <a:gd name="connsiteY20-16596" fmla="*/ 5377 h 10000"/>
              <a:gd name="connsiteX21-16597" fmla="*/ 2959 w 10000"/>
              <a:gd name="connsiteY21-16598" fmla="*/ 5377 h 10000"/>
              <a:gd name="connsiteX22-16599" fmla="*/ 4050 w 10000"/>
              <a:gd name="connsiteY22-16600" fmla="*/ 4707 h 10000"/>
              <a:gd name="connsiteX23-16601" fmla="*/ 4863 w 10000"/>
              <a:gd name="connsiteY23-16602" fmla="*/ 3352 h 10000"/>
              <a:gd name="connsiteX24-16603" fmla="*/ 5680 w 10000"/>
              <a:gd name="connsiteY24-16604" fmla="*/ 3352 h 10000"/>
              <a:gd name="connsiteX25-16605" fmla="*/ 6225 w 10000"/>
              <a:gd name="connsiteY25-16606" fmla="*/ 2691 h 10000"/>
              <a:gd name="connsiteX26-16607" fmla="*/ 6497 w 10000"/>
              <a:gd name="connsiteY26-16608" fmla="*/ 1334 h 10000"/>
              <a:gd name="connsiteX27-16609" fmla="*/ 6767 w 10000"/>
              <a:gd name="connsiteY27-16610" fmla="*/ 1334 h 10000"/>
              <a:gd name="connsiteX28-16611" fmla="*/ 7040 w 10000"/>
              <a:gd name="connsiteY28-16612" fmla="*/ 667 h 10000"/>
              <a:gd name="connsiteX29-16613" fmla="*/ 7314 w 10000"/>
              <a:gd name="connsiteY29-16614" fmla="*/ 667 h 10000"/>
              <a:gd name="connsiteX30-16615" fmla="*/ 7314 w 10000"/>
              <a:gd name="connsiteY30-16616" fmla="*/ 0 h 10000"/>
              <a:gd name="connsiteX31-16617" fmla="*/ 7585 w 10000"/>
              <a:gd name="connsiteY31-16618" fmla="*/ 667 h 10000"/>
              <a:gd name="connsiteX32-16619" fmla="*/ 7859 w 10000"/>
              <a:gd name="connsiteY32-16620" fmla="*/ 667 h 10000"/>
              <a:gd name="connsiteX33-16621" fmla="*/ 8403 w 10000"/>
              <a:gd name="connsiteY33-16622" fmla="*/ 1334 h 10000"/>
              <a:gd name="connsiteX34-16623" fmla="*/ 8946 w 10000"/>
              <a:gd name="connsiteY34-16624" fmla="*/ 2691 h 10000"/>
              <a:gd name="connsiteX35-16625" fmla="*/ 9184 w 10000"/>
              <a:gd name="connsiteY35-16626" fmla="*/ 3352 h 10000"/>
              <a:gd name="connsiteX36-16627" fmla="*/ 9731 w 10000"/>
              <a:gd name="connsiteY36-16628" fmla="*/ 4707 h 10000"/>
              <a:gd name="connsiteX37-16629" fmla="*/ 9731 w 10000"/>
              <a:gd name="connsiteY37-16630" fmla="*/ 5377 h 10000"/>
              <a:gd name="connsiteX38-16631" fmla="*/ 10000 w 10000"/>
              <a:gd name="connsiteY38-16632" fmla="*/ 6038 h 10000"/>
              <a:gd name="connsiteX39-16633" fmla="*/ 9731 w 10000"/>
              <a:gd name="connsiteY39-16634" fmla="*/ 6729 h 10000"/>
              <a:gd name="connsiteX40-16635" fmla="*/ 9456 w 10000"/>
              <a:gd name="connsiteY40-16636" fmla="*/ 7390 h 10000"/>
              <a:gd name="connsiteX41-16637" fmla="*/ 9184 w 10000"/>
              <a:gd name="connsiteY41-16638" fmla="*/ 7390 h 10000"/>
              <a:gd name="connsiteX0-16639" fmla="*/ 6767 w 10000"/>
              <a:gd name="connsiteY0-16640" fmla="*/ 8057 h 8657"/>
              <a:gd name="connsiteX1-16641" fmla="*/ 6767 w 10000"/>
              <a:gd name="connsiteY1-16642" fmla="*/ 7390 h 8657"/>
              <a:gd name="connsiteX2-16643" fmla="*/ 6767 w 10000"/>
              <a:gd name="connsiteY2-16644" fmla="*/ 6729 h 8657"/>
              <a:gd name="connsiteX3-16645" fmla="*/ 6767 w 10000"/>
              <a:gd name="connsiteY3-16646" fmla="*/ 6038 h 8657"/>
              <a:gd name="connsiteX4-16647" fmla="*/ 6767 w 10000"/>
              <a:gd name="connsiteY4-16648" fmla="*/ 6038 h 8657"/>
              <a:gd name="connsiteX5-16649" fmla="*/ 6767 w 10000"/>
              <a:gd name="connsiteY5-16650" fmla="*/ 6038 h 8657"/>
              <a:gd name="connsiteX6-16651" fmla="*/ 6497 w 10000"/>
              <a:gd name="connsiteY6-16652" fmla="*/ 6038 h 8657"/>
              <a:gd name="connsiteX7-16653" fmla="*/ 6225 w 10000"/>
              <a:gd name="connsiteY7-16654" fmla="*/ 6038 h 8657"/>
              <a:gd name="connsiteX8-16655" fmla="*/ 5956 w 10000"/>
              <a:gd name="connsiteY8-16656" fmla="*/ 6038 h 8657"/>
              <a:gd name="connsiteX9-16657" fmla="*/ 5680 w 10000"/>
              <a:gd name="connsiteY9-16658" fmla="*/ 6038 h 8657"/>
              <a:gd name="connsiteX10-16659" fmla="*/ 5138 w 10000"/>
              <a:gd name="connsiteY10-16660" fmla="*/ 6729 h 8657"/>
              <a:gd name="connsiteX11-16661" fmla="*/ 4863 w 10000"/>
              <a:gd name="connsiteY11-16662" fmla="*/ 6729 h 8657"/>
              <a:gd name="connsiteX12-16663" fmla="*/ 4321 w 10000"/>
              <a:gd name="connsiteY12-16664" fmla="*/ 7390 h 8657"/>
              <a:gd name="connsiteX13-16665" fmla="*/ 2959 w 10000"/>
              <a:gd name="connsiteY13-16666" fmla="*/ 8057 h 8657"/>
              <a:gd name="connsiteX14-16667" fmla="*/ 1905 w 10000"/>
              <a:gd name="connsiteY14-16668" fmla="*/ 8057 h 8657"/>
              <a:gd name="connsiteX15-16669" fmla="*/ 818 w 10000"/>
              <a:gd name="connsiteY15-16670" fmla="*/ 8657 h 8657"/>
              <a:gd name="connsiteX16-16671" fmla="*/ 0 w 10000"/>
              <a:gd name="connsiteY16-16672" fmla="*/ 8657 h 8657"/>
              <a:gd name="connsiteX17-16673" fmla="*/ 0 w 10000"/>
              <a:gd name="connsiteY17-16674" fmla="*/ 6038 h 8657"/>
              <a:gd name="connsiteX18-16675" fmla="*/ 818 w 10000"/>
              <a:gd name="connsiteY18-16676" fmla="*/ 6038 h 8657"/>
              <a:gd name="connsiteX19-16677" fmla="*/ 1905 w 10000"/>
              <a:gd name="connsiteY19-16678" fmla="*/ 5377 h 8657"/>
              <a:gd name="connsiteX20-16679" fmla="*/ 2959 w 10000"/>
              <a:gd name="connsiteY20-16680" fmla="*/ 5377 h 8657"/>
              <a:gd name="connsiteX21-16681" fmla="*/ 4050 w 10000"/>
              <a:gd name="connsiteY21-16682" fmla="*/ 4707 h 8657"/>
              <a:gd name="connsiteX22-16683" fmla="*/ 4863 w 10000"/>
              <a:gd name="connsiteY22-16684" fmla="*/ 3352 h 8657"/>
              <a:gd name="connsiteX23-16685" fmla="*/ 5680 w 10000"/>
              <a:gd name="connsiteY23-16686" fmla="*/ 3352 h 8657"/>
              <a:gd name="connsiteX24-16687" fmla="*/ 6225 w 10000"/>
              <a:gd name="connsiteY24-16688" fmla="*/ 2691 h 8657"/>
              <a:gd name="connsiteX25-16689" fmla="*/ 6497 w 10000"/>
              <a:gd name="connsiteY25-16690" fmla="*/ 1334 h 8657"/>
              <a:gd name="connsiteX26-16691" fmla="*/ 6767 w 10000"/>
              <a:gd name="connsiteY26-16692" fmla="*/ 1334 h 8657"/>
              <a:gd name="connsiteX27-16693" fmla="*/ 7040 w 10000"/>
              <a:gd name="connsiteY27-16694" fmla="*/ 667 h 8657"/>
              <a:gd name="connsiteX28-16695" fmla="*/ 7314 w 10000"/>
              <a:gd name="connsiteY28-16696" fmla="*/ 667 h 8657"/>
              <a:gd name="connsiteX29-16697" fmla="*/ 7314 w 10000"/>
              <a:gd name="connsiteY29-16698" fmla="*/ 0 h 8657"/>
              <a:gd name="connsiteX30-16699" fmla="*/ 7585 w 10000"/>
              <a:gd name="connsiteY30-16700" fmla="*/ 667 h 8657"/>
              <a:gd name="connsiteX31-16701" fmla="*/ 7859 w 10000"/>
              <a:gd name="connsiteY31-16702" fmla="*/ 667 h 8657"/>
              <a:gd name="connsiteX32-16703" fmla="*/ 8403 w 10000"/>
              <a:gd name="connsiteY32-16704" fmla="*/ 1334 h 8657"/>
              <a:gd name="connsiteX33-16705" fmla="*/ 8946 w 10000"/>
              <a:gd name="connsiteY33-16706" fmla="*/ 2691 h 8657"/>
              <a:gd name="connsiteX34-16707" fmla="*/ 9184 w 10000"/>
              <a:gd name="connsiteY34-16708" fmla="*/ 3352 h 8657"/>
              <a:gd name="connsiteX35-16709" fmla="*/ 9731 w 10000"/>
              <a:gd name="connsiteY35-16710" fmla="*/ 4707 h 8657"/>
              <a:gd name="connsiteX36-16711" fmla="*/ 9731 w 10000"/>
              <a:gd name="connsiteY36-16712" fmla="*/ 5377 h 8657"/>
              <a:gd name="connsiteX37-16713" fmla="*/ 10000 w 10000"/>
              <a:gd name="connsiteY37-16714" fmla="*/ 6038 h 8657"/>
              <a:gd name="connsiteX38-16715" fmla="*/ 9731 w 10000"/>
              <a:gd name="connsiteY38-16716" fmla="*/ 6729 h 8657"/>
              <a:gd name="connsiteX39-16717" fmla="*/ 9456 w 10000"/>
              <a:gd name="connsiteY39-16718" fmla="*/ 7390 h 8657"/>
              <a:gd name="connsiteX40-16719" fmla="*/ 9184 w 10000"/>
              <a:gd name="connsiteY40-16720" fmla="*/ 7390 h 8657"/>
              <a:gd name="connsiteX0-16721" fmla="*/ 6767 w 10000"/>
              <a:gd name="connsiteY0-16722" fmla="*/ 9307 h 10000"/>
              <a:gd name="connsiteX1-16723" fmla="*/ 6767 w 10000"/>
              <a:gd name="connsiteY1-16724" fmla="*/ 7773 h 10000"/>
              <a:gd name="connsiteX2-16725" fmla="*/ 6767 w 10000"/>
              <a:gd name="connsiteY2-16726" fmla="*/ 6975 h 10000"/>
              <a:gd name="connsiteX3-16727" fmla="*/ 6767 w 10000"/>
              <a:gd name="connsiteY3-16728" fmla="*/ 6975 h 10000"/>
              <a:gd name="connsiteX4-16729" fmla="*/ 6767 w 10000"/>
              <a:gd name="connsiteY4-16730" fmla="*/ 6975 h 10000"/>
              <a:gd name="connsiteX5-16731" fmla="*/ 6497 w 10000"/>
              <a:gd name="connsiteY5-16732" fmla="*/ 6975 h 10000"/>
              <a:gd name="connsiteX6-16733" fmla="*/ 6225 w 10000"/>
              <a:gd name="connsiteY6-16734" fmla="*/ 6975 h 10000"/>
              <a:gd name="connsiteX7-16735" fmla="*/ 5956 w 10000"/>
              <a:gd name="connsiteY7-16736" fmla="*/ 6975 h 10000"/>
              <a:gd name="connsiteX8-16737" fmla="*/ 5680 w 10000"/>
              <a:gd name="connsiteY8-16738" fmla="*/ 6975 h 10000"/>
              <a:gd name="connsiteX9-16739" fmla="*/ 5138 w 10000"/>
              <a:gd name="connsiteY9-16740" fmla="*/ 7773 h 10000"/>
              <a:gd name="connsiteX10-16741" fmla="*/ 4863 w 10000"/>
              <a:gd name="connsiteY10-16742" fmla="*/ 7773 h 10000"/>
              <a:gd name="connsiteX11-16743" fmla="*/ 4321 w 10000"/>
              <a:gd name="connsiteY11-16744" fmla="*/ 8536 h 10000"/>
              <a:gd name="connsiteX12-16745" fmla="*/ 2959 w 10000"/>
              <a:gd name="connsiteY12-16746" fmla="*/ 9307 h 10000"/>
              <a:gd name="connsiteX13-16747" fmla="*/ 1905 w 10000"/>
              <a:gd name="connsiteY13-16748" fmla="*/ 9307 h 10000"/>
              <a:gd name="connsiteX14-16749" fmla="*/ 818 w 10000"/>
              <a:gd name="connsiteY14-16750" fmla="*/ 10000 h 10000"/>
              <a:gd name="connsiteX15-16751" fmla="*/ 0 w 10000"/>
              <a:gd name="connsiteY15-16752" fmla="*/ 10000 h 10000"/>
              <a:gd name="connsiteX16-16753" fmla="*/ 0 w 10000"/>
              <a:gd name="connsiteY16-16754" fmla="*/ 6975 h 10000"/>
              <a:gd name="connsiteX17-16755" fmla="*/ 818 w 10000"/>
              <a:gd name="connsiteY17-16756" fmla="*/ 6975 h 10000"/>
              <a:gd name="connsiteX18-16757" fmla="*/ 1905 w 10000"/>
              <a:gd name="connsiteY18-16758" fmla="*/ 6211 h 10000"/>
              <a:gd name="connsiteX19-16759" fmla="*/ 2959 w 10000"/>
              <a:gd name="connsiteY19-16760" fmla="*/ 6211 h 10000"/>
              <a:gd name="connsiteX20-16761" fmla="*/ 4050 w 10000"/>
              <a:gd name="connsiteY20-16762" fmla="*/ 5437 h 10000"/>
              <a:gd name="connsiteX21-16763" fmla="*/ 4863 w 10000"/>
              <a:gd name="connsiteY21-16764" fmla="*/ 3872 h 10000"/>
              <a:gd name="connsiteX22-16765" fmla="*/ 5680 w 10000"/>
              <a:gd name="connsiteY22-16766" fmla="*/ 3872 h 10000"/>
              <a:gd name="connsiteX23-16767" fmla="*/ 6225 w 10000"/>
              <a:gd name="connsiteY23-16768" fmla="*/ 3108 h 10000"/>
              <a:gd name="connsiteX24-16769" fmla="*/ 6497 w 10000"/>
              <a:gd name="connsiteY24-16770" fmla="*/ 1541 h 10000"/>
              <a:gd name="connsiteX25-16771" fmla="*/ 6767 w 10000"/>
              <a:gd name="connsiteY25-16772" fmla="*/ 1541 h 10000"/>
              <a:gd name="connsiteX26-16773" fmla="*/ 7040 w 10000"/>
              <a:gd name="connsiteY26-16774" fmla="*/ 770 h 10000"/>
              <a:gd name="connsiteX27-16775" fmla="*/ 7314 w 10000"/>
              <a:gd name="connsiteY27-16776" fmla="*/ 770 h 10000"/>
              <a:gd name="connsiteX28-16777" fmla="*/ 7314 w 10000"/>
              <a:gd name="connsiteY28-16778" fmla="*/ 0 h 10000"/>
              <a:gd name="connsiteX29-16779" fmla="*/ 7585 w 10000"/>
              <a:gd name="connsiteY29-16780" fmla="*/ 770 h 10000"/>
              <a:gd name="connsiteX30-16781" fmla="*/ 7859 w 10000"/>
              <a:gd name="connsiteY30-16782" fmla="*/ 770 h 10000"/>
              <a:gd name="connsiteX31-16783" fmla="*/ 8403 w 10000"/>
              <a:gd name="connsiteY31-16784" fmla="*/ 1541 h 10000"/>
              <a:gd name="connsiteX32-16785" fmla="*/ 8946 w 10000"/>
              <a:gd name="connsiteY32-16786" fmla="*/ 3108 h 10000"/>
              <a:gd name="connsiteX33-16787" fmla="*/ 9184 w 10000"/>
              <a:gd name="connsiteY33-16788" fmla="*/ 3872 h 10000"/>
              <a:gd name="connsiteX34-16789" fmla="*/ 9731 w 10000"/>
              <a:gd name="connsiteY34-16790" fmla="*/ 5437 h 10000"/>
              <a:gd name="connsiteX35-16791" fmla="*/ 9731 w 10000"/>
              <a:gd name="connsiteY35-16792" fmla="*/ 6211 h 10000"/>
              <a:gd name="connsiteX36-16793" fmla="*/ 10000 w 10000"/>
              <a:gd name="connsiteY36-16794" fmla="*/ 6975 h 10000"/>
              <a:gd name="connsiteX37-16795" fmla="*/ 9731 w 10000"/>
              <a:gd name="connsiteY37-16796" fmla="*/ 7773 h 10000"/>
              <a:gd name="connsiteX38-16797" fmla="*/ 9456 w 10000"/>
              <a:gd name="connsiteY38-16798" fmla="*/ 8536 h 10000"/>
              <a:gd name="connsiteX39-16799" fmla="*/ 9184 w 10000"/>
              <a:gd name="connsiteY39-16800" fmla="*/ 8536 h 10000"/>
              <a:gd name="connsiteX0-16801" fmla="*/ 6767 w 10000"/>
              <a:gd name="connsiteY0-16802" fmla="*/ 9307 h 10000"/>
              <a:gd name="connsiteX1-16803" fmla="*/ 6767 w 10000"/>
              <a:gd name="connsiteY1-16804" fmla="*/ 6975 h 10000"/>
              <a:gd name="connsiteX2-16805" fmla="*/ 6767 w 10000"/>
              <a:gd name="connsiteY2-16806" fmla="*/ 6975 h 10000"/>
              <a:gd name="connsiteX3-16807" fmla="*/ 6767 w 10000"/>
              <a:gd name="connsiteY3-16808" fmla="*/ 6975 h 10000"/>
              <a:gd name="connsiteX4-16809" fmla="*/ 6497 w 10000"/>
              <a:gd name="connsiteY4-16810" fmla="*/ 6975 h 10000"/>
              <a:gd name="connsiteX5-16811" fmla="*/ 6225 w 10000"/>
              <a:gd name="connsiteY5-16812" fmla="*/ 6975 h 10000"/>
              <a:gd name="connsiteX6-16813" fmla="*/ 5956 w 10000"/>
              <a:gd name="connsiteY6-16814" fmla="*/ 6975 h 10000"/>
              <a:gd name="connsiteX7-16815" fmla="*/ 5680 w 10000"/>
              <a:gd name="connsiteY7-16816" fmla="*/ 6975 h 10000"/>
              <a:gd name="connsiteX8-16817" fmla="*/ 5138 w 10000"/>
              <a:gd name="connsiteY8-16818" fmla="*/ 7773 h 10000"/>
              <a:gd name="connsiteX9-16819" fmla="*/ 4863 w 10000"/>
              <a:gd name="connsiteY9-16820" fmla="*/ 7773 h 10000"/>
              <a:gd name="connsiteX10-16821" fmla="*/ 4321 w 10000"/>
              <a:gd name="connsiteY10-16822" fmla="*/ 8536 h 10000"/>
              <a:gd name="connsiteX11-16823" fmla="*/ 2959 w 10000"/>
              <a:gd name="connsiteY11-16824" fmla="*/ 9307 h 10000"/>
              <a:gd name="connsiteX12-16825" fmla="*/ 1905 w 10000"/>
              <a:gd name="connsiteY12-16826" fmla="*/ 9307 h 10000"/>
              <a:gd name="connsiteX13-16827" fmla="*/ 818 w 10000"/>
              <a:gd name="connsiteY13-16828" fmla="*/ 10000 h 10000"/>
              <a:gd name="connsiteX14-16829" fmla="*/ 0 w 10000"/>
              <a:gd name="connsiteY14-16830" fmla="*/ 10000 h 10000"/>
              <a:gd name="connsiteX15-16831" fmla="*/ 0 w 10000"/>
              <a:gd name="connsiteY15-16832" fmla="*/ 6975 h 10000"/>
              <a:gd name="connsiteX16-16833" fmla="*/ 818 w 10000"/>
              <a:gd name="connsiteY16-16834" fmla="*/ 6975 h 10000"/>
              <a:gd name="connsiteX17-16835" fmla="*/ 1905 w 10000"/>
              <a:gd name="connsiteY17-16836" fmla="*/ 6211 h 10000"/>
              <a:gd name="connsiteX18-16837" fmla="*/ 2959 w 10000"/>
              <a:gd name="connsiteY18-16838" fmla="*/ 6211 h 10000"/>
              <a:gd name="connsiteX19-16839" fmla="*/ 4050 w 10000"/>
              <a:gd name="connsiteY19-16840" fmla="*/ 5437 h 10000"/>
              <a:gd name="connsiteX20-16841" fmla="*/ 4863 w 10000"/>
              <a:gd name="connsiteY20-16842" fmla="*/ 3872 h 10000"/>
              <a:gd name="connsiteX21-16843" fmla="*/ 5680 w 10000"/>
              <a:gd name="connsiteY21-16844" fmla="*/ 3872 h 10000"/>
              <a:gd name="connsiteX22-16845" fmla="*/ 6225 w 10000"/>
              <a:gd name="connsiteY22-16846" fmla="*/ 3108 h 10000"/>
              <a:gd name="connsiteX23-16847" fmla="*/ 6497 w 10000"/>
              <a:gd name="connsiteY23-16848" fmla="*/ 1541 h 10000"/>
              <a:gd name="connsiteX24-16849" fmla="*/ 6767 w 10000"/>
              <a:gd name="connsiteY24-16850" fmla="*/ 1541 h 10000"/>
              <a:gd name="connsiteX25-16851" fmla="*/ 7040 w 10000"/>
              <a:gd name="connsiteY25-16852" fmla="*/ 770 h 10000"/>
              <a:gd name="connsiteX26-16853" fmla="*/ 7314 w 10000"/>
              <a:gd name="connsiteY26-16854" fmla="*/ 770 h 10000"/>
              <a:gd name="connsiteX27-16855" fmla="*/ 7314 w 10000"/>
              <a:gd name="connsiteY27-16856" fmla="*/ 0 h 10000"/>
              <a:gd name="connsiteX28-16857" fmla="*/ 7585 w 10000"/>
              <a:gd name="connsiteY28-16858" fmla="*/ 770 h 10000"/>
              <a:gd name="connsiteX29-16859" fmla="*/ 7859 w 10000"/>
              <a:gd name="connsiteY29-16860" fmla="*/ 770 h 10000"/>
              <a:gd name="connsiteX30-16861" fmla="*/ 8403 w 10000"/>
              <a:gd name="connsiteY30-16862" fmla="*/ 1541 h 10000"/>
              <a:gd name="connsiteX31-16863" fmla="*/ 8946 w 10000"/>
              <a:gd name="connsiteY31-16864" fmla="*/ 3108 h 10000"/>
              <a:gd name="connsiteX32-16865" fmla="*/ 9184 w 10000"/>
              <a:gd name="connsiteY32-16866" fmla="*/ 3872 h 10000"/>
              <a:gd name="connsiteX33-16867" fmla="*/ 9731 w 10000"/>
              <a:gd name="connsiteY33-16868" fmla="*/ 5437 h 10000"/>
              <a:gd name="connsiteX34-16869" fmla="*/ 9731 w 10000"/>
              <a:gd name="connsiteY34-16870" fmla="*/ 6211 h 10000"/>
              <a:gd name="connsiteX35-16871" fmla="*/ 10000 w 10000"/>
              <a:gd name="connsiteY35-16872" fmla="*/ 6975 h 10000"/>
              <a:gd name="connsiteX36-16873" fmla="*/ 9731 w 10000"/>
              <a:gd name="connsiteY36-16874" fmla="*/ 7773 h 10000"/>
              <a:gd name="connsiteX37-16875" fmla="*/ 9456 w 10000"/>
              <a:gd name="connsiteY37-16876" fmla="*/ 8536 h 10000"/>
              <a:gd name="connsiteX38-16877" fmla="*/ 9184 w 10000"/>
              <a:gd name="connsiteY38-16878" fmla="*/ 8536 h 10000"/>
              <a:gd name="connsiteX0-16879" fmla="*/ 6767 w 10000"/>
              <a:gd name="connsiteY0-16880" fmla="*/ 6975 h 10000"/>
              <a:gd name="connsiteX1-16881" fmla="*/ 6767 w 10000"/>
              <a:gd name="connsiteY1-16882" fmla="*/ 6975 h 10000"/>
              <a:gd name="connsiteX2-16883" fmla="*/ 6767 w 10000"/>
              <a:gd name="connsiteY2-16884" fmla="*/ 6975 h 10000"/>
              <a:gd name="connsiteX3-16885" fmla="*/ 6497 w 10000"/>
              <a:gd name="connsiteY3-16886" fmla="*/ 6975 h 10000"/>
              <a:gd name="connsiteX4-16887" fmla="*/ 6225 w 10000"/>
              <a:gd name="connsiteY4-16888" fmla="*/ 6975 h 10000"/>
              <a:gd name="connsiteX5-16889" fmla="*/ 5956 w 10000"/>
              <a:gd name="connsiteY5-16890" fmla="*/ 6975 h 10000"/>
              <a:gd name="connsiteX6-16891" fmla="*/ 5680 w 10000"/>
              <a:gd name="connsiteY6-16892" fmla="*/ 6975 h 10000"/>
              <a:gd name="connsiteX7-16893" fmla="*/ 5138 w 10000"/>
              <a:gd name="connsiteY7-16894" fmla="*/ 7773 h 10000"/>
              <a:gd name="connsiteX8-16895" fmla="*/ 4863 w 10000"/>
              <a:gd name="connsiteY8-16896" fmla="*/ 7773 h 10000"/>
              <a:gd name="connsiteX9-16897" fmla="*/ 4321 w 10000"/>
              <a:gd name="connsiteY9-16898" fmla="*/ 8536 h 10000"/>
              <a:gd name="connsiteX10-16899" fmla="*/ 2959 w 10000"/>
              <a:gd name="connsiteY10-16900" fmla="*/ 9307 h 10000"/>
              <a:gd name="connsiteX11-16901" fmla="*/ 1905 w 10000"/>
              <a:gd name="connsiteY11-16902" fmla="*/ 9307 h 10000"/>
              <a:gd name="connsiteX12-16903" fmla="*/ 818 w 10000"/>
              <a:gd name="connsiteY12-16904" fmla="*/ 10000 h 10000"/>
              <a:gd name="connsiteX13-16905" fmla="*/ 0 w 10000"/>
              <a:gd name="connsiteY13-16906" fmla="*/ 10000 h 10000"/>
              <a:gd name="connsiteX14-16907" fmla="*/ 0 w 10000"/>
              <a:gd name="connsiteY14-16908" fmla="*/ 6975 h 10000"/>
              <a:gd name="connsiteX15-16909" fmla="*/ 818 w 10000"/>
              <a:gd name="connsiteY15-16910" fmla="*/ 6975 h 10000"/>
              <a:gd name="connsiteX16-16911" fmla="*/ 1905 w 10000"/>
              <a:gd name="connsiteY16-16912" fmla="*/ 6211 h 10000"/>
              <a:gd name="connsiteX17-16913" fmla="*/ 2959 w 10000"/>
              <a:gd name="connsiteY17-16914" fmla="*/ 6211 h 10000"/>
              <a:gd name="connsiteX18-16915" fmla="*/ 4050 w 10000"/>
              <a:gd name="connsiteY18-16916" fmla="*/ 5437 h 10000"/>
              <a:gd name="connsiteX19-16917" fmla="*/ 4863 w 10000"/>
              <a:gd name="connsiteY19-16918" fmla="*/ 3872 h 10000"/>
              <a:gd name="connsiteX20-16919" fmla="*/ 5680 w 10000"/>
              <a:gd name="connsiteY20-16920" fmla="*/ 3872 h 10000"/>
              <a:gd name="connsiteX21-16921" fmla="*/ 6225 w 10000"/>
              <a:gd name="connsiteY21-16922" fmla="*/ 3108 h 10000"/>
              <a:gd name="connsiteX22-16923" fmla="*/ 6497 w 10000"/>
              <a:gd name="connsiteY22-16924" fmla="*/ 1541 h 10000"/>
              <a:gd name="connsiteX23-16925" fmla="*/ 6767 w 10000"/>
              <a:gd name="connsiteY23-16926" fmla="*/ 1541 h 10000"/>
              <a:gd name="connsiteX24-16927" fmla="*/ 7040 w 10000"/>
              <a:gd name="connsiteY24-16928" fmla="*/ 770 h 10000"/>
              <a:gd name="connsiteX25-16929" fmla="*/ 7314 w 10000"/>
              <a:gd name="connsiteY25-16930" fmla="*/ 770 h 10000"/>
              <a:gd name="connsiteX26-16931" fmla="*/ 7314 w 10000"/>
              <a:gd name="connsiteY26-16932" fmla="*/ 0 h 10000"/>
              <a:gd name="connsiteX27-16933" fmla="*/ 7585 w 10000"/>
              <a:gd name="connsiteY27-16934" fmla="*/ 770 h 10000"/>
              <a:gd name="connsiteX28-16935" fmla="*/ 7859 w 10000"/>
              <a:gd name="connsiteY28-16936" fmla="*/ 770 h 10000"/>
              <a:gd name="connsiteX29-16937" fmla="*/ 8403 w 10000"/>
              <a:gd name="connsiteY29-16938" fmla="*/ 1541 h 10000"/>
              <a:gd name="connsiteX30-16939" fmla="*/ 8946 w 10000"/>
              <a:gd name="connsiteY30-16940" fmla="*/ 3108 h 10000"/>
              <a:gd name="connsiteX31-16941" fmla="*/ 9184 w 10000"/>
              <a:gd name="connsiteY31-16942" fmla="*/ 3872 h 10000"/>
              <a:gd name="connsiteX32-16943" fmla="*/ 9731 w 10000"/>
              <a:gd name="connsiteY32-16944" fmla="*/ 5437 h 10000"/>
              <a:gd name="connsiteX33-16945" fmla="*/ 9731 w 10000"/>
              <a:gd name="connsiteY33-16946" fmla="*/ 6211 h 10000"/>
              <a:gd name="connsiteX34-16947" fmla="*/ 10000 w 10000"/>
              <a:gd name="connsiteY34-16948" fmla="*/ 6975 h 10000"/>
              <a:gd name="connsiteX35-16949" fmla="*/ 9731 w 10000"/>
              <a:gd name="connsiteY35-16950" fmla="*/ 7773 h 10000"/>
              <a:gd name="connsiteX36-16951" fmla="*/ 9456 w 10000"/>
              <a:gd name="connsiteY36-16952" fmla="*/ 8536 h 10000"/>
              <a:gd name="connsiteX37-16953" fmla="*/ 9184 w 10000"/>
              <a:gd name="connsiteY37-16954" fmla="*/ 8536 h 10000"/>
              <a:gd name="connsiteX0-16955" fmla="*/ 6767 w 10000"/>
              <a:gd name="connsiteY0-16956" fmla="*/ 6975 h 10000"/>
              <a:gd name="connsiteX1-16957" fmla="*/ 6767 w 10000"/>
              <a:gd name="connsiteY1-16958" fmla="*/ 6975 h 10000"/>
              <a:gd name="connsiteX2-16959" fmla="*/ 6767 w 10000"/>
              <a:gd name="connsiteY2-16960" fmla="*/ 6975 h 10000"/>
              <a:gd name="connsiteX3-16961" fmla="*/ 6497 w 10000"/>
              <a:gd name="connsiteY3-16962" fmla="*/ 6975 h 10000"/>
              <a:gd name="connsiteX4-16963" fmla="*/ 6225 w 10000"/>
              <a:gd name="connsiteY4-16964" fmla="*/ 6975 h 10000"/>
              <a:gd name="connsiteX5-16965" fmla="*/ 5956 w 10000"/>
              <a:gd name="connsiteY5-16966" fmla="*/ 6975 h 10000"/>
              <a:gd name="connsiteX6-16967" fmla="*/ 5680 w 10000"/>
              <a:gd name="connsiteY6-16968" fmla="*/ 6975 h 10000"/>
              <a:gd name="connsiteX7-16969" fmla="*/ 5138 w 10000"/>
              <a:gd name="connsiteY7-16970" fmla="*/ 7773 h 10000"/>
              <a:gd name="connsiteX8-16971" fmla="*/ 4863 w 10000"/>
              <a:gd name="connsiteY8-16972" fmla="*/ 7773 h 10000"/>
              <a:gd name="connsiteX9-16973" fmla="*/ 4321 w 10000"/>
              <a:gd name="connsiteY9-16974" fmla="*/ 8536 h 10000"/>
              <a:gd name="connsiteX10-16975" fmla="*/ 2959 w 10000"/>
              <a:gd name="connsiteY10-16976" fmla="*/ 9307 h 10000"/>
              <a:gd name="connsiteX11-16977" fmla="*/ 1905 w 10000"/>
              <a:gd name="connsiteY11-16978" fmla="*/ 9307 h 10000"/>
              <a:gd name="connsiteX12-16979" fmla="*/ 818 w 10000"/>
              <a:gd name="connsiteY12-16980" fmla="*/ 10000 h 10000"/>
              <a:gd name="connsiteX13-16981" fmla="*/ 0 w 10000"/>
              <a:gd name="connsiteY13-16982" fmla="*/ 10000 h 10000"/>
              <a:gd name="connsiteX14-16983" fmla="*/ 0 w 10000"/>
              <a:gd name="connsiteY14-16984" fmla="*/ 6975 h 10000"/>
              <a:gd name="connsiteX15-16985" fmla="*/ 818 w 10000"/>
              <a:gd name="connsiteY15-16986" fmla="*/ 6975 h 10000"/>
              <a:gd name="connsiteX16-16987" fmla="*/ 1905 w 10000"/>
              <a:gd name="connsiteY16-16988" fmla="*/ 6211 h 10000"/>
              <a:gd name="connsiteX17-16989" fmla="*/ 2959 w 10000"/>
              <a:gd name="connsiteY17-16990" fmla="*/ 6211 h 10000"/>
              <a:gd name="connsiteX18-16991" fmla="*/ 4050 w 10000"/>
              <a:gd name="connsiteY18-16992" fmla="*/ 5437 h 10000"/>
              <a:gd name="connsiteX19-16993" fmla="*/ 4863 w 10000"/>
              <a:gd name="connsiteY19-16994" fmla="*/ 3872 h 10000"/>
              <a:gd name="connsiteX20-16995" fmla="*/ 5680 w 10000"/>
              <a:gd name="connsiteY20-16996" fmla="*/ 3872 h 10000"/>
              <a:gd name="connsiteX21-16997" fmla="*/ 6225 w 10000"/>
              <a:gd name="connsiteY21-16998" fmla="*/ 3108 h 10000"/>
              <a:gd name="connsiteX22-16999" fmla="*/ 6497 w 10000"/>
              <a:gd name="connsiteY22-17000" fmla="*/ 1541 h 10000"/>
              <a:gd name="connsiteX23-17001" fmla="*/ 6767 w 10000"/>
              <a:gd name="connsiteY23-17002" fmla="*/ 1541 h 10000"/>
              <a:gd name="connsiteX24-17003" fmla="*/ 7040 w 10000"/>
              <a:gd name="connsiteY24-17004" fmla="*/ 770 h 10000"/>
              <a:gd name="connsiteX25-17005" fmla="*/ 7314 w 10000"/>
              <a:gd name="connsiteY25-17006" fmla="*/ 770 h 10000"/>
              <a:gd name="connsiteX26-17007" fmla="*/ 7314 w 10000"/>
              <a:gd name="connsiteY26-17008" fmla="*/ 0 h 10000"/>
              <a:gd name="connsiteX27-17009" fmla="*/ 7585 w 10000"/>
              <a:gd name="connsiteY27-17010" fmla="*/ 770 h 10000"/>
              <a:gd name="connsiteX28-17011" fmla="*/ 7859 w 10000"/>
              <a:gd name="connsiteY28-17012" fmla="*/ 770 h 10000"/>
              <a:gd name="connsiteX29-17013" fmla="*/ 8403 w 10000"/>
              <a:gd name="connsiteY29-17014" fmla="*/ 1541 h 10000"/>
              <a:gd name="connsiteX30-17015" fmla="*/ 8946 w 10000"/>
              <a:gd name="connsiteY30-17016" fmla="*/ 3108 h 10000"/>
              <a:gd name="connsiteX31-17017" fmla="*/ 9184 w 10000"/>
              <a:gd name="connsiteY31-17018" fmla="*/ 3872 h 10000"/>
              <a:gd name="connsiteX32-17019" fmla="*/ 9731 w 10000"/>
              <a:gd name="connsiteY32-17020" fmla="*/ 5437 h 10000"/>
              <a:gd name="connsiteX33-17021" fmla="*/ 9731 w 10000"/>
              <a:gd name="connsiteY33-17022" fmla="*/ 6211 h 10000"/>
              <a:gd name="connsiteX34-17023" fmla="*/ 10000 w 10000"/>
              <a:gd name="connsiteY34-17024" fmla="*/ 6975 h 10000"/>
              <a:gd name="connsiteX35-17025" fmla="*/ 9731 w 10000"/>
              <a:gd name="connsiteY35-17026" fmla="*/ 7773 h 10000"/>
              <a:gd name="connsiteX36-17027" fmla="*/ 9184 w 10000"/>
              <a:gd name="connsiteY36-17028" fmla="*/ 8536 h 10000"/>
              <a:gd name="connsiteX0-17029" fmla="*/ 6767 w 9822"/>
              <a:gd name="connsiteY0-17030" fmla="*/ 6975 h 10000"/>
              <a:gd name="connsiteX1-17031" fmla="*/ 6767 w 9822"/>
              <a:gd name="connsiteY1-17032" fmla="*/ 6975 h 10000"/>
              <a:gd name="connsiteX2-17033" fmla="*/ 6767 w 9822"/>
              <a:gd name="connsiteY2-17034" fmla="*/ 6975 h 10000"/>
              <a:gd name="connsiteX3-17035" fmla="*/ 6497 w 9822"/>
              <a:gd name="connsiteY3-17036" fmla="*/ 6975 h 10000"/>
              <a:gd name="connsiteX4-17037" fmla="*/ 6225 w 9822"/>
              <a:gd name="connsiteY4-17038" fmla="*/ 6975 h 10000"/>
              <a:gd name="connsiteX5-17039" fmla="*/ 5956 w 9822"/>
              <a:gd name="connsiteY5-17040" fmla="*/ 6975 h 10000"/>
              <a:gd name="connsiteX6-17041" fmla="*/ 5680 w 9822"/>
              <a:gd name="connsiteY6-17042" fmla="*/ 6975 h 10000"/>
              <a:gd name="connsiteX7-17043" fmla="*/ 5138 w 9822"/>
              <a:gd name="connsiteY7-17044" fmla="*/ 7773 h 10000"/>
              <a:gd name="connsiteX8-17045" fmla="*/ 4863 w 9822"/>
              <a:gd name="connsiteY8-17046" fmla="*/ 7773 h 10000"/>
              <a:gd name="connsiteX9-17047" fmla="*/ 4321 w 9822"/>
              <a:gd name="connsiteY9-17048" fmla="*/ 8536 h 10000"/>
              <a:gd name="connsiteX10-17049" fmla="*/ 2959 w 9822"/>
              <a:gd name="connsiteY10-17050" fmla="*/ 9307 h 10000"/>
              <a:gd name="connsiteX11-17051" fmla="*/ 1905 w 9822"/>
              <a:gd name="connsiteY11-17052" fmla="*/ 9307 h 10000"/>
              <a:gd name="connsiteX12-17053" fmla="*/ 818 w 9822"/>
              <a:gd name="connsiteY12-17054" fmla="*/ 10000 h 10000"/>
              <a:gd name="connsiteX13-17055" fmla="*/ 0 w 9822"/>
              <a:gd name="connsiteY13-17056" fmla="*/ 10000 h 10000"/>
              <a:gd name="connsiteX14-17057" fmla="*/ 0 w 9822"/>
              <a:gd name="connsiteY14-17058" fmla="*/ 6975 h 10000"/>
              <a:gd name="connsiteX15-17059" fmla="*/ 818 w 9822"/>
              <a:gd name="connsiteY15-17060" fmla="*/ 6975 h 10000"/>
              <a:gd name="connsiteX16-17061" fmla="*/ 1905 w 9822"/>
              <a:gd name="connsiteY16-17062" fmla="*/ 6211 h 10000"/>
              <a:gd name="connsiteX17-17063" fmla="*/ 2959 w 9822"/>
              <a:gd name="connsiteY17-17064" fmla="*/ 6211 h 10000"/>
              <a:gd name="connsiteX18-17065" fmla="*/ 4050 w 9822"/>
              <a:gd name="connsiteY18-17066" fmla="*/ 5437 h 10000"/>
              <a:gd name="connsiteX19-17067" fmla="*/ 4863 w 9822"/>
              <a:gd name="connsiteY19-17068" fmla="*/ 3872 h 10000"/>
              <a:gd name="connsiteX20-17069" fmla="*/ 5680 w 9822"/>
              <a:gd name="connsiteY20-17070" fmla="*/ 3872 h 10000"/>
              <a:gd name="connsiteX21-17071" fmla="*/ 6225 w 9822"/>
              <a:gd name="connsiteY21-17072" fmla="*/ 3108 h 10000"/>
              <a:gd name="connsiteX22-17073" fmla="*/ 6497 w 9822"/>
              <a:gd name="connsiteY22-17074" fmla="*/ 1541 h 10000"/>
              <a:gd name="connsiteX23-17075" fmla="*/ 6767 w 9822"/>
              <a:gd name="connsiteY23-17076" fmla="*/ 1541 h 10000"/>
              <a:gd name="connsiteX24-17077" fmla="*/ 7040 w 9822"/>
              <a:gd name="connsiteY24-17078" fmla="*/ 770 h 10000"/>
              <a:gd name="connsiteX25-17079" fmla="*/ 7314 w 9822"/>
              <a:gd name="connsiteY25-17080" fmla="*/ 770 h 10000"/>
              <a:gd name="connsiteX26-17081" fmla="*/ 7314 w 9822"/>
              <a:gd name="connsiteY26-17082" fmla="*/ 0 h 10000"/>
              <a:gd name="connsiteX27-17083" fmla="*/ 7585 w 9822"/>
              <a:gd name="connsiteY27-17084" fmla="*/ 770 h 10000"/>
              <a:gd name="connsiteX28-17085" fmla="*/ 7859 w 9822"/>
              <a:gd name="connsiteY28-17086" fmla="*/ 770 h 10000"/>
              <a:gd name="connsiteX29-17087" fmla="*/ 8403 w 9822"/>
              <a:gd name="connsiteY29-17088" fmla="*/ 1541 h 10000"/>
              <a:gd name="connsiteX30-17089" fmla="*/ 8946 w 9822"/>
              <a:gd name="connsiteY30-17090" fmla="*/ 3108 h 10000"/>
              <a:gd name="connsiteX31-17091" fmla="*/ 9184 w 9822"/>
              <a:gd name="connsiteY31-17092" fmla="*/ 3872 h 10000"/>
              <a:gd name="connsiteX32-17093" fmla="*/ 9731 w 9822"/>
              <a:gd name="connsiteY32-17094" fmla="*/ 5437 h 10000"/>
              <a:gd name="connsiteX33-17095" fmla="*/ 9731 w 9822"/>
              <a:gd name="connsiteY33-17096" fmla="*/ 6211 h 10000"/>
              <a:gd name="connsiteX34-17097" fmla="*/ 9731 w 9822"/>
              <a:gd name="connsiteY34-17098" fmla="*/ 7773 h 10000"/>
              <a:gd name="connsiteX35-17099" fmla="*/ 9184 w 9822"/>
              <a:gd name="connsiteY35-17100" fmla="*/ 8536 h 10000"/>
              <a:gd name="connsiteX0-17101" fmla="*/ 6890 w 9907"/>
              <a:gd name="connsiteY0-17102" fmla="*/ 6975 h 10000"/>
              <a:gd name="connsiteX1-17103" fmla="*/ 6890 w 9907"/>
              <a:gd name="connsiteY1-17104" fmla="*/ 6975 h 10000"/>
              <a:gd name="connsiteX2-17105" fmla="*/ 6890 w 9907"/>
              <a:gd name="connsiteY2-17106" fmla="*/ 6975 h 10000"/>
              <a:gd name="connsiteX3-17107" fmla="*/ 6615 w 9907"/>
              <a:gd name="connsiteY3-17108" fmla="*/ 6975 h 10000"/>
              <a:gd name="connsiteX4-17109" fmla="*/ 6338 w 9907"/>
              <a:gd name="connsiteY4-17110" fmla="*/ 6975 h 10000"/>
              <a:gd name="connsiteX5-17111" fmla="*/ 6064 w 9907"/>
              <a:gd name="connsiteY5-17112" fmla="*/ 6975 h 10000"/>
              <a:gd name="connsiteX6-17113" fmla="*/ 5783 w 9907"/>
              <a:gd name="connsiteY6-17114" fmla="*/ 6975 h 10000"/>
              <a:gd name="connsiteX7-17115" fmla="*/ 5231 w 9907"/>
              <a:gd name="connsiteY7-17116" fmla="*/ 7773 h 10000"/>
              <a:gd name="connsiteX8-17117" fmla="*/ 4951 w 9907"/>
              <a:gd name="connsiteY8-17118" fmla="*/ 7773 h 10000"/>
              <a:gd name="connsiteX9-17119" fmla="*/ 4399 w 9907"/>
              <a:gd name="connsiteY9-17120" fmla="*/ 8536 h 10000"/>
              <a:gd name="connsiteX10-17121" fmla="*/ 3013 w 9907"/>
              <a:gd name="connsiteY10-17122" fmla="*/ 9307 h 10000"/>
              <a:gd name="connsiteX11-17123" fmla="*/ 1940 w 9907"/>
              <a:gd name="connsiteY11-17124" fmla="*/ 9307 h 10000"/>
              <a:gd name="connsiteX12-17125" fmla="*/ 833 w 9907"/>
              <a:gd name="connsiteY12-17126" fmla="*/ 10000 h 10000"/>
              <a:gd name="connsiteX13-17127" fmla="*/ 0 w 9907"/>
              <a:gd name="connsiteY13-17128" fmla="*/ 10000 h 10000"/>
              <a:gd name="connsiteX14-17129" fmla="*/ 0 w 9907"/>
              <a:gd name="connsiteY14-17130" fmla="*/ 6975 h 10000"/>
              <a:gd name="connsiteX15-17131" fmla="*/ 833 w 9907"/>
              <a:gd name="connsiteY15-17132" fmla="*/ 6975 h 10000"/>
              <a:gd name="connsiteX16-17133" fmla="*/ 1940 w 9907"/>
              <a:gd name="connsiteY16-17134" fmla="*/ 6211 h 10000"/>
              <a:gd name="connsiteX17-17135" fmla="*/ 3013 w 9907"/>
              <a:gd name="connsiteY17-17136" fmla="*/ 6211 h 10000"/>
              <a:gd name="connsiteX18-17137" fmla="*/ 4123 w 9907"/>
              <a:gd name="connsiteY18-17138" fmla="*/ 5437 h 10000"/>
              <a:gd name="connsiteX19-17139" fmla="*/ 4951 w 9907"/>
              <a:gd name="connsiteY19-17140" fmla="*/ 3872 h 10000"/>
              <a:gd name="connsiteX20-17141" fmla="*/ 5783 w 9907"/>
              <a:gd name="connsiteY20-17142" fmla="*/ 3872 h 10000"/>
              <a:gd name="connsiteX21-17143" fmla="*/ 6338 w 9907"/>
              <a:gd name="connsiteY21-17144" fmla="*/ 3108 h 10000"/>
              <a:gd name="connsiteX22-17145" fmla="*/ 6615 w 9907"/>
              <a:gd name="connsiteY22-17146" fmla="*/ 1541 h 10000"/>
              <a:gd name="connsiteX23-17147" fmla="*/ 6890 w 9907"/>
              <a:gd name="connsiteY23-17148" fmla="*/ 1541 h 10000"/>
              <a:gd name="connsiteX24-17149" fmla="*/ 7168 w 9907"/>
              <a:gd name="connsiteY24-17150" fmla="*/ 770 h 10000"/>
              <a:gd name="connsiteX25-17151" fmla="*/ 7447 w 9907"/>
              <a:gd name="connsiteY25-17152" fmla="*/ 770 h 10000"/>
              <a:gd name="connsiteX26-17153" fmla="*/ 7447 w 9907"/>
              <a:gd name="connsiteY26-17154" fmla="*/ 0 h 10000"/>
              <a:gd name="connsiteX27-17155" fmla="*/ 7722 w 9907"/>
              <a:gd name="connsiteY27-17156" fmla="*/ 770 h 10000"/>
              <a:gd name="connsiteX28-17157" fmla="*/ 8001 w 9907"/>
              <a:gd name="connsiteY28-17158" fmla="*/ 770 h 10000"/>
              <a:gd name="connsiteX29-17159" fmla="*/ 8555 w 9907"/>
              <a:gd name="connsiteY29-17160" fmla="*/ 1541 h 10000"/>
              <a:gd name="connsiteX30-17161" fmla="*/ 9108 w 9907"/>
              <a:gd name="connsiteY30-17162" fmla="*/ 3108 h 10000"/>
              <a:gd name="connsiteX31-17163" fmla="*/ 9350 w 9907"/>
              <a:gd name="connsiteY31-17164" fmla="*/ 3872 h 10000"/>
              <a:gd name="connsiteX32-17165" fmla="*/ 9907 w 9907"/>
              <a:gd name="connsiteY32-17166" fmla="*/ 5437 h 10000"/>
              <a:gd name="connsiteX33-17167" fmla="*/ 9907 w 9907"/>
              <a:gd name="connsiteY33-17168" fmla="*/ 6211 h 10000"/>
              <a:gd name="connsiteX34-17169" fmla="*/ 9350 w 9907"/>
              <a:gd name="connsiteY34-17170" fmla="*/ 85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</a:cxnLst>
            <a:rect l="l" t="t" r="r" b="b"/>
            <a:pathLst>
              <a:path w="9907" h="10000">
                <a:moveTo>
                  <a:pt x="6890" y="6975"/>
                </a:moveTo>
                <a:lnTo>
                  <a:pt x="6890" y="6975"/>
                </a:lnTo>
                <a:lnTo>
                  <a:pt x="6890" y="6975"/>
                </a:lnTo>
                <a:lnTo>
                  <a:pt x="6615" y="6975"/>
                </a:lnTo>
                <a:lnTo>
                  <a:pt x="6338" y="6975"/>
                </a:lnTo>
                <a:lnTo>
                  <a:pt x="6064" y="6975"/>
                </a:lnTo>
                <a:lnTo>
                  <a:pt x="5783" y="6975"/>
                </a:lnTo>
                <a:lnTo>
                  <a:pt x="5231" y="7773"/>
                </a:lnTo>
                <a:lnTo>
                  <a:pt x="4951" y="7773"/>
                </a:lnTo>
                <a:lnTo>
                  <a:pt x="4399" y="8536"/>
                </a:lnTo>
                <a:lnTo>
                  <a:pt x="3013" y="9307"/>
                </a:lnTo>
                <a:lnTo>
                  <a:pt x="1940" y="9307"/>
                </a:lnTo>
                <a:lnTo>
                  <a:pt x="833" y="10000"/>
                </a:lnTo>
                <a:lnTo>
                  <a:pt x="0" y="10000"/>
                </a:lnTo>
                <a:lnTo>
                  <a:pt x="0" y="6975"/>
                </a:lnTo>
                <a:lnTo>
                  <a:pt x="833" y="6975"/>
                </a:lnTo>
                <a:lnTo>
                  <a:pt x="1940" y="6211"/>
                </a:lnTo>
                <a:lnTo>
                  <a:pt x="3013" y="6211"/>
                </a:lnTo>
                <a:lnTo>
                  <a:pt x="4123" y="5437"/>
                </a:lnTo>
                <a:lnTo>
                  <a:pt x="4951" y="3872"/>
                </a:lnTo>
                <a:lnTo>
                  <a:pt x="5783" y="3872"/>
                </a:lnTo>
                <a:lnTo>
                  <a:pt x="6338" y="3108"/>
                </a:lnTo>
                <a:cubicBezTo>
                  <a:pt x="6432" y="2599"/>
                  <a:pt x="6522" y="2067"/>
                  <a:pt x="6615" y="1541"/>
                </a:cubicBezTo>
                <a:lnTo>
                  <a:pt x="6890" y="1541"/>
                </a:lnTo>
                <a:cubicBezTo>
                  <a:pt x="6982" y="1296"/>
                  <a:pt x="7080" y="1042"/>
                  <a:pt x="7168" y="770"/>
                </a:cubicBezTo>
                <a:lnTo>
                  <a:pt x="7447" y="770"/>
                </a:lnTo>
                <a:lnTo>
                  <a:pt x="7447" y="0"/>
                </a:lnTo>
                <a:cubicBezTo>
                  <a:pt x="7538" y="257"/>
                  <a:pt x="7631" y="513"/>
                  <a:pt x="7722" y="770"/>
                </a:cubicBezTo>
                <a:lnTo>
                  <a:pt x="8001" y="770"/>
                </a:lnTo>
                <a:lnTo>
                  <a:pt x="8555" y="1541"/>
                </a:lnTo>
                <a:lnTo>
                  <a:pt x="9108" y="3108"/>
                </a:lnTo>
                <a:cubicBezTo>
                  <a:pt x="9189" y="3365"/>
                  <a:pt x="9270" y="3617"/>
                  <a:pt x="9350" y="3872"/>
                </a:cubicBezTo>
                <a:lnTo>
                  <a:pt x="9907" y="5437"/>
                </a:lnTo>
                <a:lnTo>
                  <a:pt x="9907" y="6211"/>
                </a:lnTo>
                <a:cubicBezTo>
                  <a:pt x="9814" y="6727"/>
                  <a:pt x="9466" y="8052"/>
                  <a:pt x="9350" y="8536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1" name="Freeform 51"/>
          <p:cNvSpPr/>
          <p:nvPr/>
        </p:nvSpPr>
        <p:spPr bwMode="auto">
          <a:xfrm>
            <a:off x="7966075" y="2212975"/>
            <a:ext cx="139700" cy="1084263"/>
          </a:xfrm>
          <a:custGeom>
            <a:avLst/>
            <a:gdLst>
              <a:gd name="connsiteX0" fmla="*/ 1466 w 10000"/>
              <a:gd name="connsiteY0" fmla="*/ 2937 h 10000"/>
              <a:gd name="connsiteX1" fmla="*/ 1466 w 10000"/>
              <a:gd name="connsiteY1" fmla="*/ 3484 h 10000"/>
              <a:gd name="connsiteX2" fmla="*/ 1466 w 10000"/>
              <a:gd name="connsiteY2" fmla="*/ 4016 h 10000"/>
              <a:gd name="connsiteX3" fmla="*/ 1466 w 10000"/>
              <a:gd name="connsiteY3" fmla="*/ 4563 h 10000"/>
              <a:gd name="connsiteX4" fmla="*/ 1466 w 10000"/>
              <a:gd name="connsiteY4" fmla="*/ 5000 h 10000"/>
              <a:gd name="connsiteX5" fmla="*/ 1257 w 10000"/>
              <a:gd name="connsiteY5" fmla="*/ 5437 h 10000"/>
              <a:gd name="connsiteX6" fmla="*/ 1257 w 10000"/>
              <a:gd name="connsiteY6" fmla="*/ 5984 h 10000"/>
              <a:gd name="connsiteX7" fmla="*/ 1466 w 10000"/>
              <a:gd name="connsiteY7" fmla="*/ 7063 h 10000"/>
              <a:gd name="connsiteX8" fmla="*/ 1466 w 10000"/>
              <a:gd name="connsiteY8" fmla="*/ 7500 h 10000"/>
              <a:gd name="connsiteX9" fmla="*/ 1675 w 10000"/>
              <a:gd name="connsiteY9" fmla="*/ 7937 h 10000"/>
              <a:gd name="connsiteX10" fmla="*/ 1885 w 10000"/>
              <a:gd name="connsiteY10" fmla="*/ 8265 h 10000"/>
              <a:gd name="connsiteX11" fmla="*/ 2094 w 10000"/>
              <a:gd name="connsiteY11" fmla="*/ 8593 h 10000"/>
              <a:gd name="connsiteX12" fmla="*/ 2304 w 10000"/>
              <a:gd name="connsiteY12" fmla="*/ 8702 h 10000"/>
              <a:gd name="connsiteX13" fmla="*/ 2723 w 10000"/>
              <a:gd name="connsiteY13" fmla="*/ 8921 h 10000"/>
              <a:gd name="connsiteX14" fmla="*/ 3325 w 10000"/>
              <a:gd name="connsiteY14" fmla="*/ 8921 h 10000"/>
              <a:gd name="connsiteX15" fmla="*/ 3953 w 10000"/>
              <a:gd name="connsiteY15" fmla="*/ 9030 h 10000"/>
              <a:gd name="connsiteX16" fmla="*/ 4581 w 10000"/>
              <a:gd name="connsiteY16" fmla="*/ 9030 h 10000"/>
              <a:gd name="connsiteX17" fmla="*/ 5209 w 10000"/>
              <a:gd name="connsiteY17" fmla="*/ 9030 h 10000"/>
              <a:gd name="connsiteX18" fmla="*/ 5838 w 10000"/>
              <a:gd name="connsiteY18" fmla="*/ 9030 h 10000"/>
              <a:gd name="connsiteX19" fmla="*/ 6466 w 10000"/>
              <a:gd name="connsiteY19" fmla="*/ 9030 h 10000"/>
              <a:gd name="connsiteX20" fmla="*/ 6885 w 10000"/>
              <a:gd name="connsiteY20" fmla="*/ 8921 h 10000"/>
              <a:gd name="connsiteX21" fmla="*/ 7513 w 10000"/>
              <a:gd name="connsiteY21" fmla="*/ 8702 h 10000"/>
              <a:gd name="connsiteX22" fmla="*/ 7723 w 10000"/>
              <a:gd name="connsiteY22" fmla="*/ 8593 h 10000"/>
              <a:gd name="connsiteX23" fmla="*/ 7906 w 10000"/>
              <a:gd name="connsiteY23" fmla="*/ 8374 h 10000"/>
              <a:gd name="connsiteX24" fmla="*/ 8115 w 10000"/>
              <a:gd name="connsiteY24" fmla="*/ 8046 h 10000"/>
              <a:gd name="connsiteX25" fmla="*/ 8325 w 10000"/>
              <a:gd name="connsiteY25" fmla="*/ 7719 h 10000"/>
              <a:gd name="connsiteX26" fmla="*/ 8534 w 10000"/>
              <a:gd name="connsiteY26" fmla="*/ 7391 h 10000"/>
              <a:gd name="connsiteX27" fmla="*/ 8534 w 10000"/>
              <a:gd name="connsiteY27" fmla="*/ 7063 h 10000"/>
              <a:gd name="connsiteX28" fmla="*/ 8534 w 10000"/>
              <a:gd name="connsiteY28" fmla="*/ 6735 h 10000"/>
              <a:gd name="connsiteX29" fmla="*/ 8743 w 10000"/>
              <a:gd name="connsiteY29" fmla="*/ 6421 h 10000"/>
              <a:gd name="connsiteX30" fmla="*/ 8743 w 10000"/>
              <a:gd name="connsiteY30" fmla="*/ 6311 h 10000"/>
              <a:gd name="connsiteX31" fmla="*/ 8953 w 10000"/>
              <a:gd name="connsiteY31" fmla="*/ 6202 h 10000"/>
              <a:gd name="connsiteX32" fmla="*/ 8953 w 10000"/>
              <a:gd name="connsiteY32" fmla="*/ 6202 h 10000"/>
              <a:gd name="connsiteX33" fmla="*/ 8953 w 10000"/>
              <a:gd name="connsiteY33" fmla="*/ 6311 h 10000"/>
              <a:gd name="connsiteX34" fmla="*/ 8953 w 10000"/>
              <a:gd name="connsiteY34" fmla="*/ 6421 h 10000"/>
              <a:gd name="connsiteX35" fmla="*/ 8953 w 10000"/>
              <a:gd name="connsiteY35" fmla="*/ 6516 h 10000"/>
              <a:gd name="connsiteX36" fmla="*/ 9162 w 10000"/>
              <a:gd name="connsiteY36" fmla="*/ 6844 h 10000"/>
              <a:gd name="connsiteX37" fmla="*/ 9162 w 10000"/>
              <a:gd name="connsiteY37" fmla="*/ 7063 h 10000"/>
              <a:gd name="connsiteX38" fmla="*/ 9372 w 10000"/>
              <a:gd name="connsiteY38" fmla="*/ 7281 h 10000"/>
              <a:gd name="connsiteX39" fmla="*/ 9372 w 10000"/>
              <a:gd name="connsiteY39" fmla="*/ 7828 h 10000"/>
              <a:gd name="connsiteX40" fmla="*/ 9581 w 10000"/>
              <a:gd name="connsiteY40" fmla="*/ 8265 h 10000"/>
              <a:gd name="connsiteX41" fmla="*/ 9791 w 10000"/>
              <a:gd name="connsiteY41" fmla="*/ 8593 h 10000"/>
              <a:gd name="connsiteX42" fmla="*/ 10000 w 10000"/>
              <a:gd name="connsiteY42" fmla="*/ 8811 h 10000"/>
              <a:gd name="connsiteX43" fmla="*/ 10000 w 10000"/>
              <a:gd name="connsiteY43" fmla="*/ 8921 h 10000"/>
              <a:gd name="connsiteX44" fmla="*/ 10000 w 10000"/>
              <a:gd name="connsiteY44" fmla="*/ 9030 h 10000"/>
              <a:gd name="connsiteX45" fmla="*/ 10000 w 10000"/>
              <a:gd name="connsiteY45" fmla="*/ 9126 h 10000"/>
              <a:gd name="connsiteX46" fmla="*/ 9791 w 10000"/>
              <a:gd name="connsiteY46" fmla="*/ 9235 h 10000"/>
              <a:gd name="connsiteX47" fmla="*/ 9581 w 10000"/>
              <a:gd name="connsiteY47" fmla="*/ 9344 h 10000"/>
              <a:gd name="connsiteX48" fmla="*/ 9372 w 10000"/>
              <a:gd name="connsiteY48" fmla="*/ 9454 h 10000"/>
              <a:gd name="connsiteX49" fmla="*/ 8953 w 10000"/>
              <a:gd name="connsiteY49" fmla="*/ 9563 h 10000"/>
              <a:gd name="connsiteX50" fmla="*/ 8534 w 10000"/>
              <a:gd name="connsiteY50" fmla="*/ 9672 h 10000"/>
              <a:gd name="connsiteX51" fmla="*/ 7723 w 10000"/>
              <a:gd name="connsiteY51" fmla="*/ 9891 h 10000"/>
              <a:gd name="connsiteX52" fmla="*/ 6885 w 10000"/>
              <a:gd name="connsiteY52" fmla="*/ 10000 h 10000"/>
              <a:gd name="connsiteX53" fmla="*/ 6047 w 10000"/>
              <a:gd name="connsiteY53" fmla="*/ 10000 h 10000"/>
              <a:gd name="connsiteX54" fmla="*/ 5419 w 10000"/>
              <a:gd name="connsiteY54" fmla="*/ 10000 h 10000"/>
              <a:gd name="connsiteX55" fmla="*/ 4791 w 10000"/>
              <a:gd name="connsiteY55" fmla="*/ 10000 h 10000"/>
              <a:gd name="connsiteX56" fmla="*/ 4372 w 10000"/>
              <a:gd name="connsiteY56" fmla="*/ 10000 h 10000"/>
              <a:gd name="connsiteX57" fmla="*/ 3743 w 10000"/>
              <a:gd name="connsiteY57" fmla="*/ 10000 h 10000"/>
              <a:gd name="connsiteX58" fmla="*/ 3325 w 10000"/>
              <a:gd name="connsiteY58" fmla="*/ 9891 h 10000"/>
              <a:gd name="connsiteX59" fmla="*/ 2906 w 10000"/>
              <a:gd name="connsiteY59" fmla="*/ 9891 h 10000"/>
              <a:gd name="connsiteX60" fmla="*/ 2513 w 10000"/>
              <a:gd name="connsiteY60" fmla="*/ 9781 h 10000"/>
              <a:gd name="connsiteX61" fmla="*/ 2094 w 10000"/>
              <a:gd name="connsiteY61" fmla="*/ 9672 h 10000"/>
              <a:gd name="connsiteX62" fmla="*/ 1885 w 10000"/>
              <a:gd name="connsiteY62" fmla="*/ 9563 h 10000"/>
              <a:gd name="connsiteX63" fmla="*/ 1466 w 10000"/>
              <a:gd name="connsiteY63" fmla="*/ 9344 h 10000"/>
              <a:gd name="connsiteX64" fmla="*/ 1257 w 10000"/>
              <a:gd name="connsiteY64" fmla="*/ 9126 h 10000"/>
              <a:gd name="connsiteX65" fmla="*/ 1047 w 10000"/>
              <a:gd name="connsiteY65" fmla="*/ 8811 h 10000"/>
              <a:gd name="connsiteX66" fmla="*/ 838 w 10000"/>
              <a:gd name="connsiteY66" fmla="*/ 8593 h 10000"/>
              <a:gd name="connsiteX67" fmla="*/ 628 w 10000"/>
              <a:gd name="connsiteY67" fmla="*/ 8374 h 10000"/>
              <a:gd name="connsiteX68" fmla="*/ 628 w 10000"/>
              <a:gd name="connsiteY68" fmla="*/ 8156 h 10000"/>
              <a:gd name="connsiteX69" fmla="*/ 419 w 10000"/>
              <a:gd name="connsiteY69" fmla="*/ 7937 h 10000"/>
              <a:gd name="connsiteX70" fmla="*/ 419 w 10000"/>
              <a:gd name="connsiteY70" fmla="*/ 7609 h 10000"/>
              <a:gd name="connsiteX71" fmla="*/ 419 w 10000"/>
              <a:gd name="connsiteY71" fmla="*/ 7391 h 10000"/>
              <a:gd name="connsiteX72" fmla="*/ 419 w 10000"/>
              <a:gd name="connsiteY72" fmla="*/ 6954 h 10000"/>
              <a:gd name="connsiteX73" fmla="*/ 419 w 10000"/>
              <a:gd name="connsiteY73" fmla="*/ 6626 h 10000"/>
              <a:gd name="connsiteX74" fmla="*/ 419 w 10000"/>
              <a:gd name="connsiteY74" fmla="*/ 6202 h 10000"/>
              <a:gd name="connsiteX75" fmla="*/ 419 w 10000"/>
              <a:gd name="connsiteY75" fmla="*/ 4454 h 10000"/>
              <a:gd name="connsiteX76" fmla="*/ 419 w 10000"/>
              <a:gd name="connsiteY76" fmla="*/ 2719 h 10000"/>
              <a:gd name="connsiteX77" fmla="*/ 419 w 10000"/>
              <a:gd name="connsiteY77" fmla="*/ 2281 h 10000"/>
              <a:gd name="connsiteX78" fmla="*/ 419 w 10000"/>
              <a:gd name="connsiteY78" fmla="*/ 1954 h 10000"/>
              <a:gd name="connsiteX79" fmla="*/ 419 w 10000"/>
              <a:gd name="connsiteY79" fmla="*/ 1626 h 10000"/>
              <a:gd name="connsiteX80" fmla="*/ 419 w 10000"/>
              <a:gd name="connsiteY80" fmla="*/ 1298 h 10000"/>
              <a:gd name="connsiteX81" fmla="*/ 419 w 10000"/>
              <a:gd name="connsiteY81" fmla="*/ 1093 h 10000"/>
              <a:gd name="connsiteX82" fmla="*/ 419 w 10000"/>
              <a:gd name="connsiteY82" fmla="*/ 874 h 10000"/>
              <a:gd name="connsiteX83" fmla="*/ 419 w 10000"/>
              <a:gd name="connsiteY83" fmla="*/ 656 h 10000"/>
              <a:gd name="connsiteX84" fmla="*/ 209 w 10000"/>
              <a:gd name="connsiteY84" fmla="*/ 546 h 10000"/>
              <a:gd name="connsiteX85" fmla="*/ 0 w 10000"/>
              <a:gd name="connsiteY85" fmla="*/ 328 h 10000"/>
              <a:gd name="connsiteX86" fmla="*/ 0 w 10000"/>
              <a:gd name="connsiteY86" fmla="*/ 219 h 10000"/>
              <a:gd name="connsiteX87" fmla="*/ 0 w 10000"/>
              <a:gd name="connsiteY87" fmla="*/ 109 h 10000"/>
              <a:gd name="connsiteX88" fmla="*/ 209 w 10000"/>
              <a:gd name="connsiteY88" fmla="*/ 0 h 10000"/>
              <a:gd name="connsiteX89" fmla="*/ 209 w 10000"/>
              <a:gd name="connsiteY89" fmla="*/ 0 h 10000"/>
              <a:gd name="connsiteX90" fmla="*/ 628 w 10000"/>
              <a:gd name="connsiteY90" fmla="*/ 0 h 10000"/>
              <a:gd name="connsiteX91" fmla="*/ 838 w 10000"/>
              <a:gd name="connsiteY91" fmla="*/ 0 h 10000"/>
              <a:gd name="connsiteX92" fmla="*/ 1257 w 10000"/>
              <a:gd name="connsiteY92" fmla="*/ 109 h 10000"/>
              <a:gd name="connsiteX93" fmla="*/ 1675 w 10000"/>
              <a:gd name="connsiteY93" fmla="*/ 328 h 10000"/>
              <a:gd name="connsiteX94" fmla="*/ 1885 w 10000"/>
              <a:gd name="connsiteY94" fmla="*/ 437 h 10000"/>
              <a:gd name="connsiteX95" fmla="*/ 2094 w 10000"/>
              <a:gd name="connsiteY95" fmla="*/ 546 h 10000"/>
              <a:gd name="connsiteX96" fmla="*/ 2094 w 10000"/>
              <a:gd name="connsiteY96" fmla="*/ 656 h 10000"/>
              <a:gd name="connsiteX97" fmla="*/ 2094 w 10000"/>
              <a:gd name="connsiteY97" fmla="*/ 874 h 10000"/>
              <a:gd name="connsiteX98" fmla="*/ 1885 w 10000"/>
              <a:gd name="connsiteY98" fmla="*/ 1298 h 10000"/>
              <a:gd name="connsiteX99" fmla="*/ 1885 w 10000"/>
              <a:gd name="connsiteY99" fmla="*/ 1516 h 10000"/>
              <a:gd name="connsiteX100" fmla="*/ 1675 w 10000"/>
              <a:gd name="connsiteY100" fmla="*/ 1844 h 10000"/>
              <a:gd name="connsiteX101" fmla="*/ 1675 w 10000"/>
              <a:gd name="connsiteY101" fmla="*/ 2391 h 10000"/>
              <a:gd name="connsiteX102" fmla="*/ 1466 w 10000"/>
              <a:gd name="connsiteY102" fmla="*/ 2937 h 10000"/>
              <a:gd name="connsiteX103" fmla="*/ 1466 w 10000"/>
              <a:gd name="connsiteY103" fmla="*/ 2937 h 10000"/>
              <a:gd name="connsiteX0-1" fmla="*/ 1466 w 10000"/>
              <a:gd name="connsiteY0-2" fmla="*/ 2937 h 10000"/>
              <a:gd name="connsiteX1-3" fmla="*/ 1466 w 10000"/>
              <a:gd name="connsiteY1-4" fmla="*/ 3484 h 10000"/>
              <a:gd name="connsiteX2-5" fmla="*/ 1466 w 10000"/>
              <a:gd name="connsiteY2-6" fmla="*/ 4016 h 10000"/>
              <a:gd name="connsiteX3-7" fmla="*/ 1466 w 10000"/>
              <a:gd name="connsiteY3-8" fmla="*/ 4563 h 10000"/>
              <a:gd name="connsiteX4-9" fmla="*/ 1466 w 10000"/>
              <a:gd name="connsiteY4-10" fmla="*/ 5000 h 10000"/>
              <a:gd name="connsiteX5-11" fmla="*/ 1257 w 10000"/>
              <a:gd name="connsiteY5-12" fmla="*/ 5437 h 10000"/>
              <a:gd name="connsiteX6-13" fmla="*/ 1257 w 10000"/>
              <a:gd name="connsiteY6-14" fmla="*/ 5984 h 10000"/>
              <a:gd name="connsiteX7-15" fmla="*/ 1466 w 10000"/>
              <a:gd name="connsiteY7-16" fmla="*/ 7063 h 10000"/>
              <a:gd name="connsiteX8-17" fmla="*/ 1466 w 10000"/>
              <a:gd name="connsiteY8-18" fmla="*/ 7500 h 10000"/>
              <a:gd name="connsiteX9-19" fmla="*/ 1675 w 10000"/>
              <a:gd name="connsiteY9-20" fmla="*/ 7937 h 10000"/>
              <a:gd name="connsiteX10-21" fmla="*/ 1885 w 10000"/>
              <a:gd name="connsiteY10-22" fmla="*/ 8265 h 10000"/>
              <a:gd name="connsiteX11-23" fmla="*/ 2094 w 10000"/>
              <a:gd name="connsiteY11-24" fmla="*/ 8593 h 10000"/>
              <a:gd name="connsiteX12-25" fmla="*/ 2304 w 10000"/>
              <a:gd name="connsiteY12-26" fmla="*/ 8702 h 10000"/>
              <a:gd name="connsiteX13-27" fmla="*/ 2723 w 10000"/>
              <a:gd name="connsiteY13-28" fmla="*/ 8921 h 10000"/>
              <a:gd name="connsiteX14-29" fmla="*/ 3325 w 10000"/>
              <a:gd name="connsiteY14-30" fmla="*/ 8921 h 10000"/>
              <a:gd name="connsiteX15-31" fmla="*/ 3953 w 10000"/>
              <a:gd name="connsiteY15-32" fmla="*/ 9030 h 10000"/>
              <a:gd name="connsiteX16-33" fmla="*/ 4581 w 10000"/>
              <a:gd name="connsiteY16-34" fmla="*/ 9030 h 10000"/>
              <a:gd name="connsiteX17-35" fmla="*/ 5209 w 10000"/>
              <a:gd name="connsiteY17-36" fmla="*/ 9030 h 10000"/>
              <a:gd name="connsiteX18-37" fmla="*/ 5838 w 10000"/>
              <a:gd name="connsiteY18-38" fmla="*/ 9030 h 10000"/>
              <a:gd name="connsiteX19-39" fmla="*/ 6466 w 10000"/>
              <a:gd name="connsiteY19-40" fmla="*/ 9030 h 10000"/>
              <a:gd name="connsiteX20-41" fmla="*/ 6885 w 10000"/>
              <a:gd name="connsiteY20-42" fmla="*/ 8921 h 10000"/>
              <a:gd name="connsiteX21-43" fmla="*/ 7513 w 10000"/>
              <a:gd name="connsiteY21-44" fmla="*/ 8702 h 10000"/>
              <a:gd name="connsiteX22-45" fmla="*/ 7723 w 10000"/>
              <a:gd name="connsiteY22-46" fmla="*/ 8593 h 10000"/>
              <a:gd name="connsiteX23-47" fmla="*/ 7906 w 10000"/>
              <a:gd name="connsiteY23-48" fmla="*/ 8374 h 10000"/>
              <a:gd name="connsiteX24-49" fmla="*/ 8115 w 10000"/>
              <a:gd name="connsiteY24-50" fmla="*/ 8046 h 10000"/>
              <a:gd name="connsiteX25-51" fmla="*/ 8325 w 10000"/>
              <a:gd name="connsiteY25-52" fmla="*/ 7719 h 10000"/>
              <a:gd name="connsiteX26-53" fmla="*/ 8534 w 10000"/>
              <a:gd name="connsiteY26-54" fmla="*/ 7391 h 10000"/>
              <a:gd name="connsiteX27-55" fmla="*/ 8534 w 10000"/>
              <a:gd name="connsiteY27-56" fmla="*/ 7063 h 10000"/>
              <a:gd name="connsiteX28-57" fmla="*/ 8534 w 10000"/>
              <a:gd name="connsiteY28-58" fmla="*/ 6735 h 10000"/>
              <a:gd name="connsiteX29-59" fmla="*/ 8743 w 10000"/>
              <a:gd name="connsiteY29-60" fmla="*/ 6421 h 10000"/>
              <a:gd name="connsiteX30-61" fmla="*/ 8743 w 10000"/>
              <a:gd name="connsiteY30-62" fmla="*/ 6311 h 10000"/>
              <a:gd name="connsiteX31-63" fmla="*/ 8953 w 10000"/>
              <a:gd name="connsiteY31-64" fmla="*/ 6202 h 10000"/>
              <a:gd name="connsiteX32-65" fmla="*/ 8953 w 10000"/>
              <a:gd name="connsiteY32-66" fmla="*/ 6202 h 10000"/>
              <a:gd name="connsiteX33-67" fmla="*/ 8953 w 10000"/>
              <a:gd name="connsiteY33-68" fmla="*/ 6311 h 10000"/>
              <a:gd name="connsiteX34-69" fmla="*/ 8953 w 10000"/>
              <a:gd name="connsiteY34-70" fmla="*/ 6421 h 10000"/>
              <a:gd name="connsiteX35-71" fmla="*/ 9162 w 10000"/>
              <a:gd name="connsiteY35-72" fmla="*/ 6844 h 10000"/>
              <a:gd name="connsiteX36-73" fmla="*/ 9162 w 10000"/>
              <a:gd name="connsiteY36-74" fmla="*/ 7063 h 10000"/>
              <a:gd name="connsiteX37-75" fmla="*/ 9372 w 10000"/>
              <a:gd name="connsiteY37-76" fmla="*/ 7281 h 10000"/>
              <a:gd name="connsiteX38-77" fmla="*/ 9372 w 10000"/>
              <a:gd name="connsiteY38-78" fmla="*/ 7828 h 10000"/>
              <a:gd name="connsiteX39-79" fmla="*/ 9581 w 10000"/>
              <a:gd name="connsiteY39-80" fmla="*/ 8265 h 10000"/>
              <a:gd name="connsiteX40-81" fmla="*/ 9791 w 10000"/>
              <a:gd name="connsiteY40-82" fmla="*/ 8593 h 10000"/>
              <a:gd name="connsiteX41-83" fmla="*/ 10000 w 10000"/>
              <a:gd name="connsiteY41-84" fmla="*/ 8811 h 10000"/>
              <a:gd name="connsiteX42-85" fmla="*/ 10000 w 10000"/>
              <a:gd name="connsiteY42-86" fmla="*/ 8921 h 10000"/>
              <a:gd name="connsiteX43-87" fmla="*/ 10000 w 10000"/>
              <a:gd name="connsiteY43-88" fmla="*/ 9030 h 10000"/>
              <a:gd name="connsiteX44-89" fmla="*/ 10000 w 10000"/>
              <a:gd name="connsiteY44-90" fmla="*/ 9126 h 10000"/>
              <a:gd name="connsiteX45-91" fmla="*/ 9791 w 10000"/>
              <a:gd name="connsiteY45-92" fmla="*/ 9235 h 10000"/>
              <a:gd name="connsiteX46-93" fmla="*/ 9581 w 10000"/>
              <a:gd name="connsiteY46-94" fmla="*/ 9344 h 10000"/>
              <a:gd name="connsiteX47-95" fmla="*/ 9372 w 10000"/>
              <a:gd name="connsiteY47-96" fmla="*/ 9454 h 10000"/>
              <a:gd name="connsiteX48-97" fmla="*/ 8953 w 10000"/>
              <a:gd name="connsiteY48-98" fmla="*/ 9563 h 10000"/>
              <a:gd name="connsiteX49-99" fmla="*/ 8534 w 10000"/>
              <a:gd name="connsiteY49-100" fmla="*/ 9672 h 10000"/>
              <a:gd name="connsiteX50-101" fmla="*/ 7723 w 10000"/>
              <a:gd name="connsiteY50-102" fmla="*/ 9891 h 10000"/>
              <a:gd name="connsiteX51-103" fmla="*/ 6885 w 10000"/>
              <a:gd name="connsiteY51-104" fmla="*/ 10000 h 10000"/>
              <a:gd name="connsiteX52-105" fmla="*/ 6047 w 10000"/>
              <a:gd name="connsiteY52-106" fmla="*/ 10000 h 10000"/>
              <a:gd name="connsiteX53-107" fmla="*/ 5419 w 10000"/>
              <a:gd name="connsiteY53-108" fmla="*/ 10000 h 10000"/>
              <a:gd name="connsiteX54-109" fmla="*/ 4791 w 10000"/>
              <a:gd name="connsiteY54-110" fmla="*/ 10000 h 10000"/>
              <a:gd name="connsiteX55-111" fmla="*/ 4372 w 10000"/>
              <a:gd name="connsiteY55-112" fmla="*/ 10000 h 10000"/>
              <a:gd name="connsiteX56-113" fmla="*/ 3743 w 10000"/>
              <a:gd name="connsiteY56-114" fmla="*/ 10000 h 10000"/>
              <a:gd name="connsiteX57-115" fmla="*/ 3325 w 10000"/>
              <a:gd name="connsiteY57-116" fmla="*/ 9891 h 10000"/>
              <a:gd name="connsiteX58-117" fmla="*/ 2906 w 10000"/>
              <a:gd name="connsiteY58-118" fmla="*/ 9891 h 10000"/>
              <a:gd name="connsiteX59-119" fmla="*/ 2513 w 10000"/>
              <a:gd name="connsiteY59-120" fmla="*/ 9781 h 10000"/>
              <a:gd name="connsiteX60-121" fmla="*/ 2094 w 10000"/>
              <a:gd name="connsiteY60-122" fmla="*/ 9672 h 10000"/>
              <a:gd name="connsiteX61-123" fmla="*/ 1885 w 10000"/>
              <a:gd name="connsiteY61-124" fmla="*/ 9563 h 10000"/>
              <a:gd name="connsiteX62-125" fmla="*/ 1466 w 10000"/>
              <a:gd name="connsiteY62-126" fmla="*/ 9344 h 10000"/>
              <a:gd name="connsiteX63-127" fmla="*/ 1257 w 10000"/>
              <a:gd name="connsiteY63-128" fmla="*/ 9126 h 10000"/>
              <a:gd name="connsiteX64-129" fmla="*/ 1047 w 10000"/>
              <a:gd name="connsiteY64-130" fmla="*/ 8811 h 10000"/>
              <a:gd name="connsiteX65-131" fmla="*/ 838 w 10000"/>
              <a:gd name="connsiteY65-132" fmla="*/ 8593 h 10000"/>
              <a:gd name="connsiteX66-133" fmla="*/ 628 w 10000"/>
              <a:gd name="connsiteY66-134" fmla="*/ 8374 h 10000"/>
              <a:gd name="connsiteX67-135" fmla="*/ 628 w 10000"/>
              <a:gd name="connsiteY67-136" fmla="*/ 8156 h 10000"/>
              <a:gd name="connsiteX68-137" fmla="*/ 419 w 10000"/>
              <a:gd name="connsiteY68-138" fmla="*/ 7937 h 10000"/>
              <a:gd name="connsiteX69-139" fmla="*/ 419 w 10000"/>
              <a:gd name="connsiteY69-140" fmla="*/ 7609 h 10000"/>
              <a:gd name="connsiteX70-141" fmla="*/ 419 w 10000"/>
              <a:gd name="connsiteY70-142" fmla="*/ 7391 h 10000"/>
              <a:gd name="connsiteX71-143" fmla="*/ 419 w 10000"/>
              <a:gd name="connsiteY71-144" fmla="*/ 6954 h 10000"/>
              <a:gd name="connsiteX72-145" fmla="*/ 419 w 10000"/>
              <a:gd name="connsiteY72-146" fmla="*/ 6626 h 10000"/>
              <a:gd name="connsiteX73-147" fmla="*/ 419 w 10000"/>
              <a:gd name="connsiteY73-148" fmla="*/ 6202 h 10000"/>
              <a:gd name="connsiteX74-149" fmla="*/ 419 w 10000"/>
              <a:gd name="connsiteY74-150" fmla="*/ 4454 h 10000"/>
              <a:gd name="connsiteX75-151" fmla="*/ 419 w 10000"/>
              <a:gd name="connsiteY75-152" fmla="*/ 2719 h 10000"/>
              <a:gd name="connsiteX76-153" fmla="*/ 419 w 10000"/>
              <a:gd name="connsiteY76-154" fmla="*/ 2281 h 10000"/>
              <a:gd name="connsiteX77-155" fmla="*/ 419 w 10000"/>
              <a:gd name="connsiteY77-156" fmla="*/ 1954 h 10000"/>
              <a:gd name="connsiteX78-157" fmla="*/ 419 w 10000"/>
              <a:gd name="connsiteY78-158" fmla="*/ 1626 h 10000"/>
              <a:gd name="connsiteX79-159" fmla="*/ 419 w 10000"/>
              <a:gd name="connsiteY79-160" fmla="*/ 1298 h 10000"/>
              <a:gd name="connsiteX80-161" fmla="*/ 419 w 10000"/>
              <a:gd name="connsiteY80-162" fmla="*/ 1093 h 10000"/>
              <a:gd name="connsiteX81-163" fmla="*/ 419 w 10000"/>
              <a:gd name="connsiteY81-164" fmla="*/ 874 h 10000"/>
              <a:gd name="connsiteX82-165" fmla="*/ 419 w 10000"/>
              <a:gd name="connsiteY82-166" fmla="*/ 656 h 10000"/>
              <a:gd name="connsiteX83-167" fmla="*/ 209 w 10000"/>
              <a:gd name="connsiteY83-168" fmla="*/ 546 h 10000"/>
              <a:gd name="connsiteX84-169" fmla="*/ 0 w 10000"/>
              <a:gd name="connsiteY84-170" fmla="*/ 328 h 10000"/>
              <a:gd name="connsiteX85-171" fmla="*/ 0 w 10000"/>
              <a:gd name="connsiteY85-172" fmla="*/ 219 h 10000"/>
              <a:gd name="connsiteX86-173" fmla="*/ 0 w 10000"/>
              <a:gd name="connsiteY86-174" fmla="*/ 109 h 10000"/>
              <a:gd name="connsiteX87-175" fmla="*/ 209 w 10000"/>
              <a:gd name="connsiteY87-176" fmla="*/ 0 h 10000"/>
              <a:gd name="connsiteX88-177" fmla="*/ 209 w 10000"/>
              <a:gd name="connsiteY88-178" fmla="*/ 0 h 10000"/>
              <a:gd name="connsiteX89-179" fmla="*/ 628 w 10000"/>
              <a:gd name="connsiteY89-180" fmla="*/ 0 h 10000"/>
              <a:gd name="connsiteX90-181" fmla="*/ 838 w 10000"/>
              <a:gd name="connsiteY90-182" fmla="*/ 0 h 10000"/>
              <a:gd name="connsiteX91-183" fmla="*/ 1257 w 10000"/>
              <a:gd name="connsiteY91-184" fmla="*/ 109 h 10000"/>
              <a:gd name="connsiteX92-185" fmla="*/ 1675 w 10000"/>
              <a:gd name="connsiteY92-186" fmla="*/ 328 h 10000"/>
              <a:gd name="connsiteX93-187" fmla="*/ 1885 w 10000"/>
              <a:gd name="connsiteY93-188" fmla="*/ 437 h 10000"/>
              <a:gd name="connsiteX94-189" fmla="*/ 2094 w 10000"/>
              <a:gd name="connsiteY94-190" fmla="*/ 546 h 10000"/>
              <a:gd name="connsiteX95-191" fmla="*/ 2094 w 10000"/>
              <a:gd name="connsiteY95-192" fmla="*/ 656 h 10000"/>
              <a:gd name="connsiteX96-193" fmla="*/ 2094 w 10000"/>
              <a:gd name="connsiteY96-194" fmla="*/ 874 h 10000"/>
              <a:gd name="connsiteX97-195" fmla="*/ 1885 w 10000"/>
              <a:gd name="connsiteY97-196" fmla="*/ 1298 h 10000"/>
              <a:gd name="connsiteX98-197" fmla="*/ 1885 w 10000"/>
              <a:gd name="connsiteY98-198" fmla="*/ 1516 h 10000"/>
              <a:gd name="connsiteX99-199" fmla="*/ 1675 w 10000"/>
              <a:gd name="connsiteY99-200" fmla="*/ 1844 h 10000"/>
              <a:gd name="connsiteX100-201" fmla="*/ 1675 w 10000"/>
              <a:gd name="connsiteY100-202" fmla="*/ 2391 h 10000"/>
              <a:gd name="connsiteX101-203" fmla="*/ 1466 w 10000"/>
              <a:gd name="connsiteY101-204" fmla="*/ 2937 h 10000"/>
              <a:gd name="connsiteX102-205" fmla="*/ 1466 w 10000"/>
              <a:gd name="connsiteY102-206" fmla="*/ 2937 h 10000"/>
              <a:gd name="connsiteX0-207" fmla="*/ 1466 w 10000"/>
              <a:gd name="connsiteY0-208" fmla="*/ 2937 h 10000"/>
              <a:gd name="connsiteX1-209" fmla="*/ 1466 w 10000"/>
              <a:gd name="connsiteY1-210" fmla="*/ 3484 h 10000"/>
              <a:gd name="connsiteX2-211" fmla="*/ 1466 w 10000"/>
              <a:gd name="connsiteY2-212" fmla="*/ 4016 h 10000"/>
              <a:gd name="connsiteX3-213" fmla="*/ 1466 w 10000"/>
              <a:gd name="connsiteY3-214" fmla="*/ 4563 h 10000"/>
              <a:gd name="connsiteX4-215" fmla="*/ 1466 w 10000"/>
              <a:gd name="connsiteY4-216" fmla="*/ 5000 h 10000"/>
              <a:gd name="connsiteX5-217" fmla="*/ 1257 w 10000"/>
              <a:gd name="connsiteY5-218" fmla="*/ 5437 h 10000"/>
              <a:gd name="connsiteX6-219" fmla="*/ 1257 w 10000"/>
              <a:gd name="connsiteY6-220" fmla="*/ 5984 h 10000"/>
              <a:gd name="connsiteX7-221" fmla="*/ 1466 w 10000"/>
              <a:gd name="connsiteY7-222" fmla="*/ 7063 h 10000"/>
              <a:gd name="connsiteX8-223" fmla="*/ 1466 w 10000"/>
              <a:gd name="connsiteY8-224" fmla="*/ 7500 h 10000"/>
              <a:gd name="connsiteX9-225" fmla="*/ 1675 w 10000"/>
              <a:gd name="connsiteY9-226" fmla="*/ 7937 h 10000"/>
              <a:gd name="connsiteX10-227" fmla="*/ 1885 w 10000"/>
              <a:gd name="connsiteY10-228" fmla="*/ 8265 h 10000"/>
              <a:gd name="connsiteX11-229" fmla="*/ 2094 w 10000"/>
              <a:gd name="connsiteY11-230" fmla="*/ 8593 h 10000"/>
              <a:gd name="connsiteX12-231" fmla="*/ 2304 w 10000"/>
              <a:gd name="connsiteY12-232" fmla="*/ 8702 h 10000"/>
              <a:gd name="connsiteX13-233" fmla="*/ 2723 w 10000"/>
              <a:gd name="connsiteY13-234" fmla="*/ 8921 h 10000"/>
              <a:gd name="connsiteX14-235" fmla="*/ 3325 w 10000"/>
              <a:gd name="connsiteY14-236" fmla="*/ 8921 h 10000"/>
              <a:gd name="connsiteX15-237" fmla="*/ 3953 w 10000"/>
              <a:gd name="connsiteY15-238" fmla="*/ 9030 h 10000"/>
              <a:gd name="connsiteX16-239" fmla="*/ 4581 w 10000"/>
              <a:gd name="connsiteY16-240" fmla="*/ 9030 h 10000"/>
              <a:gd name="connsiteX17-241" fmla="*/ 5209 w 10000"/>
              <a:gd name="connsiteY17-242" fmla="*/ 9030 h 10000"/>
              <a:gd name="connsiteX18-243" fmla="*/ 5838 w 10000"/>
              <a:gd name="connsiteY18-244" fmla="*/ 9030 h 10000"/>
              <a:gd name="connsiteX19-245" fmla="*/ 6466 w 10000"/>
              <a:gd name="connsiteY19-246" fmla="*/ 9030 h 10000"/>
              <a:gd name="connsiteX20-247" fmla="*/ 6885 w 10000"/>
              <a:gd name="connsiteY20-248" fmla="*/ 8921 h 10000"/>
              <a:gd name="connsiteX21-249" fmla="*/ 7513 w 10000"/>
              <a:gd name="connsiteY21-250" fmla="*/ 8702 h 10000"/>
              <a:gd name="connsiteX22-251" fmla="*/ 7723 w 10000"/>
              <a:gd name="connsiteY22-252" fmla="*/ 8593 h 10000"/>
              <a:gd name="connsiteX23-253" fmla="*/ 7906 w 10000"/>
              <a:gd name="connsiteY23-254" fmla="*/ 8374 h 10000"/>
              <a:gd name="connsiteX24-255" fmla="*/ 8115 w 10000"/>
              <a:gd name="connsiteY24-256" fmla="*/ 8046 h 10000"/>
              <a:gd name="connsiteX25-257" fmla="*/ 8325 w 10000"/>
              <a:gd name="connsiteY25-258" fmla="*/ 7719 h 10000"/>
              <a:gd name="connsiteX26-259" fmla="*/ 8534 w 10000"/>
              <a:gd name="connsiteY26-260" fmla="*/ 7391 h 10000"/>
              <a:gd name="connsiteX27-261" fmla="*/ 8534 w 10000"/>
              <a:gd name="connsiteY27-262" fmla="*/ 7063 h 10000"/>
              <a:gd name="connsiteX28-263" fmla="*/ 8534 w 10000"/>
              <a:gd name="connsiteY28-264" fmla="*/ 6735 h 10000"/>
              <a:gd name="connsiteX29-265" fmla="*/ 8743 w 10000"/>
              <a:gd name="connsiteY29-266" fmla="*/ 6421 h 10000"/>
              <a:gd name="connsiteX30-267" fmla="*/ 8743 w 10000"/>
              <a:gd name="connsiteY30-268" fmla="*/ 6311 h 10000"/>
              <a:gd name="connsiteX31-269" fmla="*/ 8953 w 10000"/>
              <a:gd name="connsiteY31-270" fmla="*/ 6202 h 10000"/>
              <a:gd name="connsiteX32-271" fmla="*/ 8953 w 10000"/>
              <a:gd name="connsiteY32-272" fmla="*/ 6202 h 10000"/>
              <a:gd name="connsiteX33-273" fmla="*/ 8953 w 10000"/>
              <a:gd name="connsiteY33-274" fmla="*/ 6421 h 10000"/>
              <a:gd name="connsiteX34-275" fmla="*/ 9162 w 10000"/>
              <a:gd name="connsiteY34-276" fmla="*/ 6844 h 10000"/>
              <a:gd name="connsiteX35-277" fmla="*/ 9162 w 10000"/>
              <a:gd name="connsiteY35-278" fmla="*/ 7063 h 10000"/>
              <a:gd name="connsiteX36-279" fmla="*/ 9372 w 10000"/>
              <a:gd name="connsiteY36-280" fmla="*/ 7281 h 10000"/>
              <a:gd name="connsiteX37-281" fmla="*/ 9372 w 10000"/>
              <a:gd name="connsiteY37-282" fmla="*/ 7828 h 10000"/>
              <a:gd name="connsiteX38-283" fmla="*/ 9581 w 10000"/>
              <a:gd name="connsiteY38-284" fmla="*/ 8265 h 10000"/>
              <a:gd name="connsiteX39-285" fmla="*/ 9791 w 10000"/>
              <a:gd name="connsiteY39-286" fmla="*/ 8593 h 10000"/>
              <a:gd name="connsiteX40-287" fmla="*/ 10000 w 10000"/>
              <a:gd name="connsiteY40-288" fmla="*/ 8811 h 10000"/>
              <a:gd name="connsiteX41-289" fmla="*/ 10000 w 10000"/>
              <a:gd name="connsiteY41-290" fmla="*/ 8921 h 10000"/>
              <a:gd name="connsiteX42-291" fmla="*/ 10000 w 10000"/>
              <a:gd name="connsiteY42-292" fmla="*/ 9030 h 10000"/>
              <a:gd name="connsiteX43-293" fmla="*/ 10000 w 10000"/>
              <a:gd name="connsiteY43-294" fmla="*/ 9126 h 10000"/>
              <a:gd name="connsiteX44-295" fmla="*/ 9791 w 10000"/>
              <a:gd name="connsiteY44-296" fmla="*/ 9235 h 10000"/>
              <a:gd name="connsiteX45-297" fmla="*/ 9581 w 10000"/>
              <a:gd name="connsiteY45-298" fmla="*/ 9344 h 10000"/>
              <a:gd name="connsiteX46-299" fmla="*/ 9372 w 10000"/>
              <a:gd name="connsiteY46-300" fmla="*/ 9454 h 10000"/>
              <a:gd name="connsiteX47-301" fmla="*/ 8953 w 10000"/>
              <a:gd name="connsiteY47-302" fmla="*/ 9563 h 10000"/>
              <a:gd name="connsiteX48-303" fmla="*/ 8534 w 10000"/>
              <a:gd name="connsiteY48-304" fmla="*/ 9672 h 10000"/>
              <a:gd name="connsiteX49-305" fmla="*/ 7723 w 10000"/>
              <a:gd name="connsiteY49-306" fmla="*/ 9891 h 10000"/>
              <a:gd name="connsiteX50-307" fmla="*/ 6885 w 10000"/>
              <a:gd name="connsiteY50-308" fmla="*/ 10000 h 10000"/>
              <a:gd name="connsiteX51-309" fmla="*/ 6047 w 10000"/>
              <a:gd name="connsiteY51-310" fmla="*/ 10000 h 10000"/>
              <a:gd name="connsiteX52-311" fmla="*/ 5419 w 10000"/>
              <a:gd name="connsiteY52-312" fmla="*/ 10000 h 10000"/>
              <a:gd name="connsiteX53-313" fmla="*/ 4791 w 10000"/>
              <a:gd name="connsiteY53-314" fmla="*/ 10000 h 10000"/>
              <a:gd name="connsiteX54-315" fmla="*/ 4372 w 10000"/>
              <a:gd name="connsiteY54-316" fmla="*/ 10000 h 10000"/>
              <a:gd name="connsiteX55-317" fmla="*/ 3743 w 10000"/>
              <a:gd name="connsiteY55-318" fmla="*/ 10000 h 10000"/>
              <a:gd name="connsiteX56-319" fmla="*/ 3325 w 10000"/>
              <a:gd name="connsiteY56-320" fmla="*/ 9891 h 10000"/>
              <a:gd name="connsiteX57-321" fmla="*/ 2906 w 10000"/>
              <a:gd name="connsiteY57-322" fmla="*/ 9891 h 10000"/>
              <a:gd name="connsiteX58-323" fmla="*/ 2513 w 10000"/>
              <a:gd name="connsiteY58-324" fmla="*/ 9781 h 10000"/>
              <a:gd name="connsiteX59-325" fmla="*/ 2094 w 10000"/>
              <a:gd name="connsiteY59-326" fmla="*/ 9672 h 10000"/>
              <a:gd name="connsiteX60-327" fmla="*/ 1885 w 10000"/>
              <a:gd name="connsiteY60-328" fmla="*/ 9563 h 10000"/>
              <a:gd name="connsiteX61-329" fmla="*/ 1466 w 10000"/>
              <a:gd name="connsiteY61-330" fmla="*/ 9344 h 10000"/>
              <a:gd name="connsiteX62-331" fmla="*/ 1257 w 10000"/>
              <a:gd name="connsiteY62-332" fmla="*/ 9126 h 10000"/>
              <a:gd name="connsiteX63-333" fmla="*/ 1047 w 10000"/>
              <a:gd name="connsiteY63-334" fmla="*/ 8811 h 10000"/>
              <a:gd name="connsiteX64-335" fmla="*/ 838 w 10000"/>
              <a:gd name="connsiteY64-336" fmla="*/ 8593 h 10000"/>
              <a:gd name="connsiteX65-337" fmla="*/ 628 w 10000"/>
              <a:gd name="connsiteY65-338" fmla="*/ 8374 h 10000"/>
              <a:gd name="connsiteX66-339" fmla="*/ 628 w 10000"/>
              <a:gd name="connsiteY66-340" fmla="*/ 8156 h 10000"/>
              <a:gd name="connsiteX67-341" fmla="*/ 419 w 10000"/>
              <a:gd name="connsiteY67-342" fmla="*/ 7937 h 10000"/>
              <a:gd name="connsiteX68-343" fmla="*/ 419 w 10000"/>
              <a:gd name="connsiteY68-344" fmla="*/ 7609 h 10000"/>
              <a:gd name="connsiteX69-345" fmla="*/ 419 w 10000"/>
              <a:gd name="connsiteY69-346" fmla="*/ 7391 h 10000"/>
              <a:gd name="connsiteX70-347" fmla="*/ 419 w 10000"/>
              <a:gd name="connsiteY70-348" fmla="*/ 6954 h 10000"/>
              <a:gd name="connsiteX71-349" fmla="*/ 419 w 10000"/>
              <a:gd name="connsiteY71-350" fmla="*/ 6626 h 10000"/>
              <a:gd name="connsiteX72-351" fmla="*/ 419 w 10000"/>
              <a:gd name="connsiteY72-352" fmla="*/ 6202 h 10000"/>
              <a:gd name="connsiteX73-353" fmla="*/ 419 w 10000"/>
              <a:gd name="connsiteY73-354" fmla="*/ 4454 h 10000"/>
              <a:gd name="connsiteX74-355" fmla="*/ 419 w 10000"/>
              <a:gd name="connsiteY74-356" fmla="*/ 2719 h 10000"/>
              <a:gd name="connsiteX75-357" fmla="*/ 419 w 10000"/>
              <a:gd name="connsiteY75-358" fmla="*/ 2281 h 10000"/>
              <a:gd name="connsiteX76-359" fmla="*/ 419 w 10000"/>
              <a:gd name="connsiteY76-360" fmla="*/ 1954 h 10000"/>
              <a:gd name="connsiteX77-361" fmla="*/ 419 w 10000"/>
              <a:gd name="connsiteY77-362" fmla="*/ 1626 h 10000"/>
              <a:gd name="connsiteX78-363" fmla="*/ 419 w 10000"/>
              <a:gd name="connsiteY78-364" fmla="*/ 1298 h 10000"/>
              <a:gd name="connsiteX79-365" fmla="*/ 419 w 10000"/>
              <a:gd name="connsiteY79-366" fmla="*/ 1093 h 10000"/>
              <a:gd name="connsiteX80-367" fmla="*/ 419 w 10000"/>
              <a:gd name="connsiteY80-368" fmla="*/ 874 h 10000"/>
              <a:gd name="connsiteX81-369" fmla="*/ 419 w 10000"/>
              <a:gd name="connsiteY81-370" fmla="*/ 656 h 10000"/>
              <a:gd name="connsiteX82-371" fmla="*/ 209 w 10000"/>
              <a:gd name="connsiteY82-372" fmla="*/ 546 h 10000"/>
              <a:gd name="connsiteX83-373" fmla="*/ 0 w 10000"/>
              <a:gd name="connsiteY83-374" fmla="*/ 328 h 10000"/>
              <a:gd name="connsiteX84-375" fmla="*/ 0 w 10000"/>
              <a:gd name="connsiteY84-376" fmla="*/ 219 h 10000"/>
              <a:gd name="connsiteX85-377" fmla="*/ 0 w 10000"/>
              <a:gd name="connsiteY85-378" fmla="*/ 109 h 10000"/>
              <a:gd name="connsiteX86-379" fmla="*/ 209 w 10000"/>
              <a:gd name="connsiteY86-380" fmla="*/ 0 h 10000"/>
              <a:gd name="connsiteX87-381" fmla="*/ 209 w 10000"/>
              <a:gd name="connsiteY87-382" fmla="*/ 0 h 10000"/>
              <a:gd name="connsiteX88-383" fmla="*/ 628 w 10000"/>
              <a:gd name="connsiteY88-384" fmla="*/ 0 h 10000"/>
              <a:gd name="connsiteX89-385" fmla="*/ 838 w 10000"/>
              <a:gd name="connsiteY89-386" fmla="*/ 0 h 10000"/>
              <a:gd name="connsiteX90-387" fmla="*/ 1257 w 10000"/>
              <a:gd name="connsiteY90-388" fmla="*/ 109 h 10000"/>
              <a:gd name="connsiteX91-389" fmla="*/ 1675 w 10000"/>
              <a:gd name="connsiteY91-390" fmla="*/ 328 h 10000"/>
              <a:gd name="connsiteX92-391" fmla="*/ 1885 w 10000"/>
              <a:gd name="connsiteY92-392" fmla="*/ 437 h 10000"/>
              <a:gd name="connsiteX93-393" fmla="*/ 2094 w 10000"/>
              <a:gd name="connsiteY93-394" fmla="*/ 546 h 10000"/>
              <a:gd name="connsiteX94-395" fmla="*/ 2094 w 10000"/>
              <a:gd name="connsiteY94-396" fmla="*/ 656 h 10000"/>
              <a:gd name="connsiteX95-397" fmla="*/ 2094 w 10000"/>
              <a:gd name="connsiteY95-398" fmla="*/ 874 h 10000"/>
              <a:gd name="connsiteX96-399" fmla="*/ 1885 w 10000"/>
              <a:gd name="connsiteY96-400" fmla="*/ 1298 h 10000"/>
              <a:gd name="connsiteX97-401" fmla="*/ 1885 w 10000"/>
              <a:gd name="connsiteY97-402" fmla="*/ 1516 h 10000"/>
              <a:gd name="connsiteX98-403" fmla="*/ 1675 w 10000"/>
              <a:gd name="connsiteY98-404" fmla="*/ 1844 h 10000"/>
              <a:gd name="connsiteX99-405" fmla="*/ 1675 w 10000"/>
              <a:gd name="connsiteY99-406" fmla="*/ 2391 h 10000"/>
              <a:gd name="connsiteX100-407" fmla="*/ 1466 w 10000"/>
              <a:gd name="connsiteY100-408" fmla="*/ 2937 h 10000"/>
              <a:gd name="connsiteX101-409" fmla="*/ 1466 w 10000"/>
              <a:gd name="connsiteY101-410" fmla="*/ 2937 h 10000"/>
              <a:gd name="connsiteX0-411" fmla="*/ 1466 w 10000"/>
              <a:gd name="connsiteY0-412" fmla="*/ 2937 h 10000"/>
              <a:gd name="connsiteX1-413" fmla="*/ 1466 w 10000"/>
              <a:gd name="connsiteY1-414" fmla="*/ 3484 h 10000"/>
              <a:gd name="connsiteX2-415" fmla="*/ 1466 w 10000"/>
              <a:gd name="connsiteY2-416" fmla="*/ 4016 h 10000"/>
              <a:gd name="connsiteX3-417" fmla="*/ 1466 w 10000"/>
              <a:gd name="connsiteY3-418" fmla="*/ 4563 h 10000"/>
              <a:gd name="connsiteX4-419" fmla="*/ 1466 w 10000"/>
              <a:gd name="connsiteY4-420" fmla="*/ 5000 h 10000"/>
              <a:gd name="connsiteX5-421" fmla="*/ 1257 w 10000"/>
              <a:gd name="connsiteY5-422" fmla="*/ 5437 h 10000"/>
              <a:gd name="connsiteX6-423" fmla="*/ 1257 w 10000"/>
              <a:gd name="connsiteY6-424" fmla="*/ 5984 h 10000"/>
              <a:gd name="connsiteX7-425" fmla="*/ 1466 w 10000"/>
              <a:gd name="connsiteY7-426" fmla="*/ 7063 h 10000"/>
              <a:gd name="connsiteX8-427" fmla="*/ 1466 w 10000"/>
              <a:gd name="connsiteY8-428" fmla="*/ 7500 h 10000"/>
              <a:gd name="connsiteX9-429" fmla="*/ 1675 w 10000"/>
              <a:gd name="connsiteY9-430" fmla="*/ 7937 h 10000"/>
              <a:gd name="connsiteX10-431" fmla="*/ 1885 w 10000"/>
              <a:gd name="connsiteY10-432" fmla="*/ 8265 h 10000"/>
              <a:gd name="connsiteX11-433" fmla="*/ 2094 w 10000"/>
              <a:gd name="connsiteY11-434" fmla="*/ 8593 h 10000"/>
              <a:gd name="connsiteX12-435" fmla="*/ 2304 w 10000"/>
              <a:gd name="connsiteY12-436" fmla="*/ 8702 h 10000"/>
              <a:gd name="connsiteX13-437" fmla="*/ 2723 w 10000"/>
              <a:gd name="connsiteY13-438" fmla="*/ 8921 h 10000"/>
              <a:gd name="connsiteX14-439" fmla="*/ 3325 w 10000"/>
              <a:gd name="connsiteY14-440" fmla="*/ 8921 h 10000"/>
              <a:gd name="connsiteX15-441" fmla="*/ 3953 w 10000"/>
              <a:gd name="connsiteY15-442" fmla="*/ 9030 h 10000"/>
              <a:gd name="connsiteX16-443" fmla="*/ 4581 w 10000"/>
              <a:gd name="connsiteY16-444" fmla="*/ 9030 h 10000"/>
              <a:gd name="connsiteX17-445" fmla="*/ 5209 w 10000"/>
              <a:gd name="connsiteY17-446" fmla="*/ 9030 h 10000"/>
              <a:gd name="connsiteX18-447" fmla="*/ 5838 w 10000"/>
              <a:gd name="connsiteY18-448" fmla="*/ 9030 h 10000"/>
              <a:gd name="connsiteX19-449" fmla="*/ 6466 w 10000"/>
              <a:gd name="connsiteY19-450" fmla="*/ 9030 h 10000"/>
              <a:gd name="connsiteX20-451" fmla="*/ 6885 w 10000"/>
              <a:gd name="connsiteY20-452" fmla="*/ 8921 h 10000"/>
              <a:gd name="connsiteX21-453" fmla="*/ 7513 w 10000"/>
              <a:gd name="connsiteY21-454" fmla="*/ 8702 h 10000"/>
              <a:gd name="connsiteX22-455" fmla="*/ 7723 w 10000"/>
              <a:gd name="connsiteY22-456" fmla="*/ 8593 h 10000"/>
              <a:gd name="connsiteX23-457" fmla="*/ 7906 w 10000"/>
              <a:gd name="connsiteY23-458" fmla="*/ 8374 h 10000"/>
              <a:gd name="connsiteX24-459" fmla="*/ 8115 w 10000"/>
              <a:gd name="connsiteY24-460" fmla="*/ 8046 h 10000"/>
              <a:gd name="connsiteX25-461" fmla="*/ 8325 w 10000"/>
              <a:gd name="connsiteY25-462" fmla="*/ 7719 h 10000"/>
              <a:gd name="connsiteX26-463" fmla="*/ 8534 w 10000"/>
              <a:gd name="connsiteY26-464" fmla="*/ 7391 h 10000"/>
              <a:gd name="connsiteX27-465" fmla="*/ 8534 w 10000"/>
              <a:gd name="connsiteY27-466" fmla="*/ 7063 h 10000"/>
              <a:gd name="connsiteX28-467" fmla="*/ 8534 w 10000"/>
              <a:gd name="connsiteY28-468" fmla="*/ 6735 h 10000"/>
              <a:gd name="connsiteX29-469" fmla="*/ 8743 w 10000"/>
              <a:gd name="connsiteY29-470" fmla="*/ 6421 h 10000"/>
              <a:gd name="connsiteX30-471" fmla="*/ 8743 w 10000"/>
              <a:gd name="connsiteY30-472" fmla="*/ 6311 h 10000"/>
              <a:gd name="connsiteX31-473" fmla="*/ 8953 w 10000"/>
              <a:gd name="connsiteY31-474" fmla="*/ 6202 h 10000"/>
              <a:gd name="connsiteX32-475" fmla="*/ 8953 w 10000"/>
              <a:gd name="connsiteY32-476" fmla="*/ 6421 h 10000"/>
              <a:gd name="connsiteX33-477" fmla="*/ 9162 w 10000"/>
              <a:gd name="connsiteY33-478" fmla="*/ 6844 h 10000"/>
              <a:gd name="connsiteX34-479" fmla="*/ 9162 w 10000"/>
              <a:gd name="connsiteY34-480" fmla="*/ 7063 h 10000"/>
              <a:gd name="connsiteX35-481" fmla="*/ 9372 w 10000"/>
              <a:gd name="connsiteY35-482" fmla="*/ 7281 h 10000"/>
              <a:gd name="connsiteX36-483" fmla="*/ 9372 w 10000"/>
              <a:gd name="connsiteY36-484" fmla="*/ 7828 h 10000"/>
              <a:gd name="connsiteX37-485" fmla="*/ 9581 w 10000"/>
              <a:gd name="connsiteY37-486" fmla="*/ 8265 h 10000"/>
              <a:gd name="connsiteX38-487" fmla="*/ 9791 w 10000"/>
              <a:gd name="connsiteY38-488" fmla="*/ 8593 h 10000"/>
              <a:gd name="connsiteX39-489" fmla="*/ 10000 w 10000"/>
              <a:gd name="connsiteY39-490" fmla="*/ 8811 h 10000"/>
              <a:gd name="connsiteX40-491" fmla="*/ 10000 w 10000"/>
              <a:gd name="connsiteY40-492" fmla="*/ 8921 h 10000"/>
              <a:gd name="connsiteX41-493" fmla="*/ 10000 w 10000"/>
              <a:gd name="connsiteY41-494" fmla="*/ 9030 h 10000"/>
              <a:gd name="connsiteX42-495" fmla="*/ 10000 w 10000"/>
              <a:gd name="connsiteY42-496" fmla="*/ 9126 h 10000"/>
              <a:gd name="connsiteX43-497" fmla="*/ 9791 w 10000"/>
              <a:gd name="connsiteY43-498" fmla="*/ 9235 h 10000"/>
              <a:gd name="connsiteX44-499" fmla="*/ 9581 w 10000"/>
              <a:gd name="connsiteY44-500" fmla="*/ 9344 h 10000"/>
              <a:gd name="connsiteX45-501" fmla="*/ 9372 w 10000"/>
              <a:gd name="connsiteY45-502" fmla="*/ 9454 h 10000"/>
              <a:gd name="connsiteX46-503" fmla="*/ 8953 w 10000"/>
              <a:gd name="connsiteY46-504" fmla="*/ 9563 h 10000"/>
              <a:gd name="connsiteX47-505" fmla="*/ 8534 w 10000"/>
              <a:gd name="connsiteY47-506" fmla="*/ 9672 h 10000"/>
              <a:gd name="connsiteX48-507" fmla="*/ 7723 w 10000"/>
              <a:gd name="connsiteY48-508" fmla="*/ 9891 h 10000"/>
              <a:gd name="connsiteX49-509" fmla="*/ 6885 w 10000"/>
              <a:gd name="connsiteY49-510" fmla="*/ 10000 h 10000"/>
              <a:gd name="connsiteX50-511" fmla="*/ 6047 w 10000"/>
              <a:gd name="connsiteY50-512" fmla="*/ 10000 h 10000"/>
              <a:gd name="connsiteX51-513" fmla="*/ 5419 w 10000"/>
              <a:gd name="connsiteY51-514" fmla="*/ 10000 h 10000"/>
              <a:gd name="connsiteX52-515" fmla="*/ 4791 w 10000"/>
              <a:gd name="connsiteY52-516" fmla="*/ 10000 h 10000"/>
              <a:gd name="connsiteX53-517" fmla="*/ 4372 w 10000"/>
              <a:gd name="connsiteY53-518" fmla="*/ 10000 h 10000"/>
              <a:gd name="connsiteX54-519" fmla="*/ 3743 w 10000"/>
              <a:gd name="connsiteY54-520" fmla="*/ 10000 h 10000"/>
              <a:gd name="connsiteX55-521" fmla="*/ 3325 w 10000"/>
              <a:gd name="connsiteY55-522" fmla="*/ 9891 h 10000"/>
              <a:gd name="connsiteX56-523" fmla="*/ 2906 w 10000"/>
              <a:gd name="connsiteY56-524" fmla="*/ 9891 h 10000"/>
              <a:gd name="connsiteX57-525" fmla="*/ 2513 w 10000"/>
              <a:gd name="connsiteY57-526" fmla="*/ 9781 h 10000"/>
              <a:gd name="connsiteX58-527" fmla="*/ 2094 w 10000"/>
              <a:gd name="connsiteY58-528" fmla="*/ 9672 h 10000"/>
              <a:gd name="connsiteX59-529" fmla="*/ 1885 w 10000"/>
              <a:gd name="connsiteY59-530" fmla="*/ 9563 h 10000"/>
              <a:gd name="connsiteX60-531" fmla="*/ 1466 w 10000"/>
              <a:gd name="connsiteY60-532" fmla="*/ 9344 h 10000"/>
              <a:gd name="connsiteX61-533" fmla="*/ 1257 w 10000"/>
              <a:gd name="connsiteY61-534" fmla="*/ 9126 h 10000"/>
              <a:gd name="connsiteX62-535" fmla="*/ 1047 w 10000"/>
              <a:gd name="connsiteY62-536" fmla="*/ 8811 h 10000"/>
              <a:gd name="connsiteX63-537" fmla="*/ 838 w 10000"/>
              <a:gd name="connsiteY63-538" fmla="*/ 8593 h 10000"/>
              <a:gd name="connsiteX64-539" fmla="*/ 628 w 10000"/>
              <a:gd name="connsiteY64-540" fmla="*/ 8374 h 10000"/>
              <a:gd name="connsiteX65-541" fmla="*/ 628 w 10000"/>
              <a:gd name="connsiteY65-542" fmla="*/ 8156 h 10000"/>
              <a:gd name="connsiteX66-543" fmla="*/ 419 w 10000"/>
              <a:gd name="connsiteY66-544" fmla="*/ 7937 h 10000"/>
              <a:gd name="connsiteX67-545" fmla="*/ 419 w 10000"/>
              <a:gd name="connsiteY67-546" fmla="*/ 7609 h 10000"/>
              <a:gd name="connsiteX68-547" fmla="*/ 419 w 10000"/>
              <a:gd name="connsiteY68-548" fmla="*/ 7391 h 10000"/>
              <a:gd name="connsiteX69-549" fmla="*/ 419 w 10000"/>
              <a:gd name="connsiteY69-550" fmla="*/ 6954 h 10000"/>
              <a:gd name="connsiteX70-551" fmla="*/ 419 w 10000"/>
              <a:gd name="connsiteY70-552" fmla="*/ 6626 h 10000"/>
              <a:gd name="connsiteX71-553" fmla="*/ 419 w 10000"/>
              <a:gd name="connsiteY71-554" fmla="*/ 6202 h 10000"/>
              <a:gd name="connsiteX72-555" fmla="*/ 419 w 10000"/>
              <a:gd name="connsiteY72-556" fmla="*/ 4454 h 10000"/>
              <a:gd name="connsiteX73-557" fmla="*/ 419 w 10000"/>
              <a:gd name="connsiteY73-558" fmla="*/ 2719 h 10000"/>
              <a:gd name="connsiteX74-559" fmla="*/ 419 w 10000"/>
              <a:gd name="connsiteY74-560" fmla="*/ 2281 h 10000"/>
              <a:gd name="connsiteX75-561" fmla="*/ 419 w 10000"/>
              <a:gd name="connsiteY75-562" fmla="*/ 1954 h 10000"/>
              <a:gd name="connsiteX76-563" fmla="*/ 419 w 10000"/>
              <a:gd name="connsiteY76-564" fmla="*/ 1626 h 10000"/>
              <a:gd name="connsiteX77-565" fmla="*/ 419 w 10000"/>
              <a:gd name="connsiteY77-566" fmla="*/ 1298 h 10000"/>
              <a:gd name="connsiteX78-567" fmla="*/ 419 w 10000"/>
              <a:gd name="connsiteY78-568" fmla="*/ 1093 h 10000"/>
              <a:gd name="connsiteX79-569" fmla="*/ 419 w 10000"/>
              <a:gd name="connsiteY79-570" fmla="*/ 874 h 10000"/>
              <a:gd name="connsiteX80-571" fmla="*/ 419 w 10000"/>
              <a:gd name="connsiteY80-572" fmla="*/ 656 h 10000"/>
              <a:gd name="connsiteX81-573" fmla="*/ 209 w 10000"/>
              <a:gd name="connsiteY81-574" fmla="*/ 546 h 10000"/>
              <a:gd name="connsiteX82-575" fmla="*/ 0 w 10000"/>
              <a:gd name="connsiteY82-576" fmla="*/ 328 h 10000"/>
              <a:gd name="connsiteX83-577" fmla="*/ 0 w 10000"/>
              <a:gd name="connsiteY83-578" fmla="*/ 219 h 10000"/>
              <a:gd name="connsiteX84-579" fmla="*/ 0 w 10000"/>
              <a:gd name="connsiteY84-580" fmla="*/ 109 h 10000"/>
              <a:gd name="connsiteX85-581" fmla="*/ 209 w 10000"/>
              <a:gd name="connsiteY85-582" fmla="*/ 0 h 10000"/>
              <a:gd name="connsiteX86-583" fmla="*/ 209 w 10000"/>
              <a:gd name="connsiteY86-584" fmla="*/ 0 h 10000"/>
              <a:gd name="connsiteX87-585" fmla="*/ 628 w 10000"/>
              <a:gd name="connsiteY87-586" fmla="*/ 0 h 10000"/>
              <a:gd name="connsiteX88-587" fmla="*/ 838 w 10000"/>
              <a:gd name="connsiteY88-588" fmla="*/ 0 h 10000"/>
              <a:gd name="connsiteX89-589" fmla="*/ 1257 w 10000"/>
              <a:gd name="connsiteY89-590" fmla="*/ 109 h 10000"/>
              <a:gd name="connsiteX90-591" fmla="*/ 1675 w 10000"/>
              <a:gd name="connsiteY90-592" fmla="*/ 328 h 10000"/>
              <a:gd name="connsiteX91-593" fmla="*/ 1885 w 10000"/>
              <a:gd name="connsiteY91-594" fmla="*/ 437 h 10000"/>
              <a:gd name="connsiteX92-595" fmla="*/ 2094 w 10000"/>
              <a:gd name="connsiteY92-596" fmla="*/ 546 h 10000"/>
              <a:gd name="connsiteX93-597" fmla="*/ 2094 w 10000"/>
              <a:gd name="connsiteY93-598" fmla="*/ 656 h 10000"/>
              <a:gd name="connsiteX94-599" fmla="*/ 2094 w 10000"/>
              <a:gd name="connsiteY94-600" fmla="*/ 874 h 10000"/>
              <a:gd name="connsiteX95-601" fmla="*/ 1885 w 10000"/>
              <a:gd name="connsiteY95-602" fmla="*/ 1298 h 10000"/>
              <a:gd name="connsiteX96-603" fmla="*/ 1885 w 10000"/>
              <a:gd name="connsiteY96-604" fmla="*/ 1516 h 10000"/>
              <a:gd name="connsiteX97-605" fmla="*/ 1675 w 10000"/>
              <a:gd name="connsiteY97-606" fmla="*/ 1844 h 10000"/>
              <a:gd name="connsiteX98-607" fmla="*/ 1675 w 10000"/>
              <a:gd name="connsiteY98-608" fmla="*/ 2391 h 10000"/>
              <a:gd name="connsiteX99-609" fmla="*/ 1466 w 10000"/>
              <a:gd name="connsiteY99-610" fmla="*/ 2937 h 10000"/>
              <a:gd name="connsiteX100-611" fmla="*/ 1466 w 10000"/>
              <a:gd name="connsiteY100-612" fmla="*/ 2937 h 10000"/>
              <a:gd name="connsiteX0-613" fmla="*/ 1466 w 10000"/>
              <a:gd name="connsiteY0-614" fmla="*/ 2937 h 10000"/>
              <a:gd name="connsiteX1-615" fmla="*/ 1466 w 10000"/>
              <a:gd name="connsiteY1-616" fmla="*/ 3484 h 10000"/>
              <a:gd name="connsiteX2-617" fmla="*/ 1466 w 10000"/>
              <a:gd name="connsiteY2-618" fmla="*/ 4016 h 10000"/>
              <a:gd name="connsiteX3-619" fmla="*/ 1466 w 10000"/>
              <a:gd name="connsiteY3-620" fmla="*/ 4563 h 10000"/>
              <a:gd name="connsiteX4-621" fmla="*/ 1466 w 10000"/>
              <a:gd name="connsiteY4-622" fmla="*/ 5000 h 10000"/>
              <a:gd name="connsiteX5-623" fmla="*/ 1257 w 10000"/>
              <a:gd name="connsiteY5-624" fmla="*/ 5437 h 10000"/>
              <a:gd name="connsiteX6-625" fmla="*/ 1257 w 10000"/>
              <a:gd name="connsiteY6-626" fmla="*/ 5984 h 10000"/>
              <a:gd name="connsiteX7-627" fmla="*/ 1466 w 10000"/>
              <a:gd name="connsiteY7-628" fmla="*/ 7063 h 10000"/>
              <a:gd name="connsiteX8-629" fmla="*/ 1466 w 10000"/>
              <a:gd name="connsiteY8-630" fmla="*/ 7500 h 10000"/>
              <a:gd name="connsiteX9-631" fmla="*/ 1675 w 10000"/>
              <a:gd name="connsiteY9-632" fmla="*/ 7937 h 10000"/>
              <a:gd name="connsiteX10-633" fmla="*/ 1885 w 10000"/>
              <a:gd name="connsiteY10-634" fmla="*/ 8265 h 10000"/>
              <a:gd name="connsiteX11-635" fmla="*/ 2094 w 10000"/>
              <a:gd name="connsiteY11-636" fmla="*/ 8593 h 10000"/>
              <a:gd name="connsiteX12-637" fmla="*/ 2304 w 10000"/>
              <a:gd name="connsiteY12-638" fmla="*/ 8702 h 10000"/>
              <a:gd name="connsiteX13-639" fmla="*/ 2723 w 10000"/>
              <a:gd name="connsiteY13-640" fmla="*/ 8921 h 10000"/>
              <a:gd name="connsiteX14-641" fmla="*/ 3325 w 10000"/>
              <a:gd name="connsiteY14-642" fmla="*/ 8921 h 10000"/>
              <a:gd name="connsiteX15-643" fmla="*/ 3953 w 10000"/>
              <a:gd name="connsiteY15-644" fmla="*/ 9030 h 10000"/>
              <a:gd name="connsiteX16-645" fmla="*/ 4581 w 10000"/>
              <a:gd name="connsiteY16-646" fmla="*/ 9030 h 10000"/>
              <a:gd name="connsiteX17-647" fmla="*/ 5209 w 10000"/>
              <a:gd name="connsiteY17-648" fmla="*/ 9030 h 10000"/>
              <a:gd name="connsiteX18-649" fmla="*/ 5838 w 10000"/>
              <a:gd name="connsiteY18-650" fmla="*/ 9030 h 10000"/>
              <a:gd name="connsiteX19-651" fmla="*/ 6466 w 10000"/>
              <a:gd name="connsiteY19-652" fmla="*/ 9030 h 10000"/>
              <a:gd name="connsiteX20-653" fmla="*/ 6885 w 10000"/>
              <a:gd name="connsiteY20-654" fmla="*/ 8921 h 10000"/>
              <a:gd name="connsiteX21-655" fmla="*/ 7513 w 10000"/>
              <a:gd name="connsiteY21-656" fmla="*/ 8702 h 10000"/>
              <a:gd name="connsiteX22-657" fmla="*/ 7723 w 10000"/>
              <a:gd name="connsiteY22-658" fmla="*/ 8593 h 10000"/>
              <a:gd name="connsiteX23-659" fmla="*/ 7906 w 10000"/>
              <a:gd name="connsiteY23-660" fmla="*/ 8374 h 10000"/>
              <a:gd name="connsiteX24-661" fmla="*/ 8115 w 10000"/>
              <a:gd name="connsiteY24-662" fmla="*/ 8046 h 10000"/>
              <a:gd name="connsiteX25-663" fmla="*/ 8325 w 10000"/>
              <a:gd name="connsiteY25-664" fmla="*/ 7719 h 10000"/>
              <a:gd name="connsiteX26-665" fmla="*/ 8534 w 10000"/>
              <a:gd name="connsiteY26-666" fmla="*/ 7391 h 10000"/>
              <a:gd name="connsiteX27-667" fmla="*/ 8534 w 10000"/>
              <a:gd name="connsiteY27-668" fmla="*/ 7063 h 10000"/>
              <a:gd name="connsiteX28-669" fmla="*/ 8534 w 10000"/>
              <a:gd name="connsiteY28-670" fmla="*/ 6735 h 10000"/>
              <a:gd name="connsiteX29-671" fmla="*/ 8743 w 10000"/>
              <a:gd name="connsiteY29-672" fmla="*/ 6421 h 10000"/>
              <a:gd name="connsiteX30-673" fmla="*/ 8743 w 10000"/>
              <a:gd name="connsiteY30-674" fmla="*/ 6311 h 10000"/>
              <a:gd name="connsiteX31-675" fmla="*/ 8953 w 10000"/>
              <a:gd name="connsiteY31-676" fmla="*/ 6202 h 10000"/>
              <a:gd name="connsiteX32-677" fmla="*/ 9162 w 10000"/>
              <a:gd name="connsiteY32-678" fmla="*/ 6844 h 10000"/>
              <a:gd name="connsiteX33-679" fmla="*/ 9162 w 10000"/>
              <a:gd name="connsiteY33-680" fmla="*/ 7063 h 10000"/>
              <a:gd name="connsiteX34-681" fmla="*/ 9372 w 10000"/>
              <a:gd name="connsiteY34-682" fmla="*/ 7281 h 10000"/>
              <a:gd name="connsiteX35-683" fmla="*/ 9372 w 10000"/>
              <a:gd name="connsiteY35-684" fmla="*/ 7828 h 10000"/>
              <a:gd name="connsiteX36-685" fmla="*/ 9581 w 10000"/>
              <a:gd name="connsiteY36-686" fmla="*/ 8265 h 10000"/>
              <a:gd name="connsiteX37-687" fmla="*/ 9791 w 10000"/>
              <a:gd name="connsiteY37-688" fmla="*/ 8593 h 10000"/>
              <a:gd name="connsiteX38-689" fmla="*/ 10000 w 10000"/>
              <a:gd name="connsiteY38-690" fmla="*/ 8811 h 10000"/>
              <a:gd name="connsiteX39-691" fmla="*/ 10000 w 10000"/>
              <a:gd name="connsiteY39-692" fmla="*/ 8921 h 10000"/>
              <a:gd name="connsiteX40-693" fmla="*/ 10000 w 10000"/>
              <a:gd name="connsiteY40-694" fmla="*/ 9030 h 10000"/>
              <a:gd name="connsiteX41-695" fmla="*/ 10000 w 10000"/>
              <a:gd name="connsiteY41-696" fmla="*/ 9126 h 10000"/>
              <a:gd name="connsiteX42-697" fmla="*/ 9791 w 10000"/>
              <a:gd name="connsiteY42-698" fmla="*/ 9235 h 10000"/>
              <a:gd name="connsiteX43-699" fmla="*/ 9581 w 10000"/>
              <a:gd name="connsiteY43-700" fmla="*/ 9344 h 10000"/>
              <a:gd name="connsiteX44-701" fmla="*/ 9372 w 10000"/>
              <a:gd name="connsiteY44-702" fmla="*/ 9454 h 10000"/>
              <a:gd name="connsiteX45-703" fmla="*/ 8953 w 10000"/>
              <a:gd name="connsiteY45-704" fmla="*/ 9563 h 10000"/>
              <a:gd name="connsiteX46-705" fmla="*/ 8534 w 10000"/>
              <a:gd name="connsiteY46-706" fmla="*/ 9672 h 10000"/>
              <a:gd name="connsiteX47-707" fmla="*/ 7723 w 10000"/>
              <a:gd name="connsiteY47-708" fmla="*/ 9891 h 10000"/>
              <a:gd name="connsiteX48-709" fmla="*/ 6885 w 10000"/>
              <a:gd name="connsiteY48-710" fmla="*/ 10000 h 10000"/>
              <a:gd name="connsiteX49-711" fmla="*/ 6047 w 10000"/>
              <a:gd name="connsiteY49-712" fmla="*/ 10000 h 10000"/>
              <a:gd name="connsiteX50-713" fmla="*/ 5419 w 10000"/>
              <a:gd name="connsiteY50-714" fmla="*/ 10000 h 10000"/>
              <a:gd name="connsiteX51-715" fmla="*/ 4791 w 10000"/>
              <a:gd name="connsiteY51-716" fmla="*/ 10000 h 10000"/>
              <a:gd name="connsiteX52-717" fmla="*/ 4372 w 10000"/>
              <a:gd name="connsiteY52-718" fmla="*/ 10000 h 10000"/>
              <a:gd name="connsiteX53-719" fmla="*/ 3743 w 10000"/>
              <a:gd name="connsiteY53-720" fmla="*/ 10000 h 10000"/>
              <a:gd name="connsiteX54-721" fmla="*/ 3325 w 10000"/>
              <a:gd name="connsiteY54-722" fmla="*/ 9891 h 10000"/>
              <a:gd name="connsiteX55-723" fmla="*/ 2906 w 10000"/>
              <a:gd name="connsiteY55-724" fmla="*/ 9891 h 10000"/>
              <a:gd name="connsiteX56-725" fmla="*/ 2513 w 10000"/>
              <a:gd name="connsiteY56-726" fmla="*/ 9781 h 10000"/>
              <a:gd name="connsiteX57-727" fmla="*/ 2094 w 10000"/>
              <a:gd name="connsiteY57-728" fmla="*/ 9672 h 10000"/>
              <a:gd name="connsiteX58-729" fmla="*/ 1885 w 10000"/>
              <a:gd name="connsiteY58-730" fmla="*/ 9563 h 10000"/>
              <a:gd name="connsiteX59-731" fmla="*/ 1466 w 10000"/>
              <a:gd name="connsiteY59-732" fmla="*/ 9344 h 10000"/>
              <a:gd name="connsiteX60-733" fmla="*/ 1257 w 10000"/>
              <a:gd name="connsiteY60-734" fmla="*/ 9126 h 10000"/>
              <a:gd name="connsiteX61-735" fmla="*/ 1047 w 10000"/>
              <a:gd name="connsiteY61-736" fmla="*/ 8811 h 10000"/>
              <a:gd name="connsiteX62-737" fmla="*/ 838 w 10000"/>
              <a:gd name="connsiteY62-738" fmla="*/ 8593 h 10000"/>
              <a:gd name="connsiteX63-739" fmla="*/ 628 w 10000"/>
              <a:gd name="connsiteY63-740" fmla="*/ 8374 h 10000"/>
              <a:gd name="connsiteX64-741" fmla="*/ 628 w 10000"/>
              <a:gd name="connsiteY64-742" fmla="*/ 8156 h 10000"/>
              <a:gd name="connsiteX65-743" fmla="*/ 419 w 10000"/>
              <a:gd name="connsiteY65-744" fmla="*/ 7937 h 10000"/>
              <a:gd name="connsiteX66-745" fmla="*/ 419 w 10000"/>
              <a:gd name="connsiteY66-746" fmla="*/ 7609 h 10000"/>
              <a:gd name="connsiteX67-747" fmla="*/ 419 w 10000"/>
              <a:gd name="connsiteY67-748" fmla="*/ 7391 h 10000"/>
              <a:gd name="connsiteX68-749" fmla="*/ 419 w 10000"/>
              <a:gd name="connsiteY68-750" fmla="*/ 6954 h 10000"/>
              <a:gd name="connsiteX69-751" fmla="*/ 419 w 10000"/>
              <a:gd name="connsiteY69-752" fmla="*/ 6626 h 10000"/>
              <a:gd name="connsiteX70-753" fmla="*/ 419 w 10000"/>
              <a:gd name="connsiteY70-754" fmla="*/ 6202 h 10000"/>
              <a:gd name="connsiteX71-755" fmla="*/ 419 w 10000"/>
              <a:gd name="connsiteY71-756" fmla="*/ 4454 h 10000"/>
              <a:gd name="connsiteX72-757" fmla="*/ 419 w 10000"/>
              <a:gd name="connsiteY72-758" fmla="*/ 2719 h 10000"/>
              <a:gd name="connsiteX73-759" fmla="*/ 419 w 10000"/>
              <a:gd name="connsiteY73-760" fmla="*/ 2281 h 10000"/>
              <a:gd name="connsiteX74-761" fmla="*/ 419 w 10000"/>
              <a:gd name="connsiteY74-762" fmla="*/ 1954 h 10000"/>
              <a:gd name="connsiteX75-763" fmla="*/ 419 w 10000"/>
              <a:gd name="connsiteY75-764" fmla="*/ 1626 h 10000"/>
              <a:gd name="connsiteX76-765" fmla="*/ 419 w 10000"/>
              <a:gd name="connsiteY76-766" fmla="*/ 1298 h 10000"/>
              <a:gd name="connsiteX77-767" fmla="*/ 419 w 10000"/>
              <a:gd name="connsiteY77-768" fmla="*/ 1093 h 10000"/>
              <a:gd name="connsiteX78-769" fmla="*/ 419 w 10000"/>
              <a:gd name="connsiteY78-770" fmla="*/ 874 h 10000"/>
              <a:gd name="connsiteX79-771" fmla="*/ 419 w 10000"/>
              <a:gd name="connsiteY79-772" fmla="*/ 656 h 10000"/>
              <a:gd name="connsiteX80-773" fmla="*/ 209 w 10000"/>
              <a:gd name="connsiteY80-774" fmla="*/ 546 h 10000"/>
              <a:gd name="connsiteX81-775" fmla="*/ 0 w 10000"/>
              <a:gd name="connsiteY81-776" fmla="*/ 328 h 10000"/>
              <a:gd name="connsiteX82-777" fmla="*/ 0 w 10000"/>
              <a:gd name="connsiteY82-778" fmla="*/ 219 h 10000"/>
              <a:gd name="connsiteX83-779" fmla="*/ 0 w 10000"/>
              <a:gd name="connsiteY83-780" fmla="*/ 109 h 10000"/>
              <a:gd name="connsiteX84-781" fmla="*/ 209 w 10000"/>
              <a:gd name="connsiteY84-782" fmla="*/ 0 h 10000"/>
              <a:gd name="connsiteX85-783" fmla="*/ 209 w 10000"/>
              <a:gd name="connsiteY85-784" fmla="*/ 0 h 10000"/>
              <a:gd name="connsiteX86-785" fmla="*/ 628 w 10000"/>
              <a:gd name="connsiteY86-786" fmla="*/ 0 h 10000"/>
              <a:gd name="connsiteX87-787" fmla="*/ 838 w 10000"/>
              <a:gd name="connsiteY87-788" fmla="*/ 0 h 10000"/>
              <a:gd name="connsiteX88-789" fmla="*/ 1257 w 10000"/>
              <a:gd name="connsiteY88-790" fmla="*/ 109 h 10000"/>
              <a:gd name="connsiteX89-791" fmla="*/ 1675 w 10000"/>
              <a:gd name="connsiteY89-792" fmla="*/ 328 h 10000"/>
              <a:gd name="connsiteX90-793" fmla="*/ 1885 w 10000"/>
              <a:gd name="connsiteY90-794" fmla="*/ 437 h 10000"/>
              <a:gd name="connsiteX91-795" fmla="*/ 2094 w 10000"/>
              <a:gd name="connsiteY91-796" fmla="*/ 546 h 10000"/>
              <a:gd name="connsiteX92-797" fmla="*/ 2094 w 10000"/>
              <a:gd name="connsiteY92-798" fmla="*/ 656 h 10000"/>
              <a:gd name="connsiteX93-799" fmla="*/ 2094 w 10000"/>
              <a:gd name="connsiteY93-800" fmla="*/ 874 h 10000"/>
              <a:gd name="connsiteX94-801" fmla="*/ 1885 w 10000"/>
              <a:gd name="connsiteY94-802" fmla="*/ 1298 h 10000"/>
              <a:gd name="connsiteX95-803" fmla="*/ 1885 w 10000"/>
              <a:gd name="connsiteY95-804" fmla="*/ 1516 h 10000"/>
              <a:gd name="connsiteX96-805" fmla="*/ 1675 w 10000"/>
              <a:gd name="connsiteY96-806" fmla="*/ 1844 h 10000"/>
              <a:gd name="connsiteX97-807" fmla="*/ 1675 w 10000"/>
              <a:gd name="connsiteY97-808" fmla="*/ 2391 h 10000"/>
              <a:gd name="connsiteX98-809" fmla="*/ 1466 w 10000"/>
              <a:gd name="connsiteY98-810" fmla="*/ 2937 h 10000"/>
              <a:gd name="connsiteX99-811" fmla="*/ 1466 w 10000"/>
              <a:gd name="connsiteY99-812" fmla="*/ 2937 h 10000"/>
              <a:gd name="connsiteX0-813" fmla="*/ 1466 w 10000"/>
              <a:gd name="connsiteY0-814" fmla="*/ 2937 h 10000"/>
              <a:gd name="connsiteX1-815" fmla="*/ 1466 w 10000"/>
              <a:gd name="connsiteY1-816" fmla="*/ 3484 h 10000"/>
              <a:gd name="connsiteX2-817" fmla="*/ 1466 w 10000"/>
              <a:gd name="connsiteY2-818" fmla="*/ 4016 h 10000"/>
              <a:gd name="connsiteX3-819" fmla="*/ 1466 w 10000"/>
              <a:gd name="connsiteY3-820" fmla="*/ 4563 h 10000"/>
              <a:gd name="connsiteX4-821" fmla="*/ 1466 w 10000"/>
              <a:gd name="connsiteY4-822" fmla="*/ 5000 h 10000"/>
              <a:gd name="connsiteX5-823" fmla="*/ 1257 w 10000"/>
              <a:gd name="connsiteY5-824" fmla="*/ 5437 h 10000"/>
              <a:gd name="connsiteX6-825" fmla="*/ 1257 w 10000"/>
              <a:gd name="connsiteY6-826" fmla="*/ 5984 h 10000"/>
              <a:gd name="connsiteX7-827" fmla="*/ 1466 w 10000"/>
              <a:gd name="connsiteY7-828" fmla="*/ 7063 h 10000"/>
              <a:gd name="connsiteX8-829" fmla="*/ 1466 w 10000"/>
              <a:gd name="connsiteY8-830" fmla="*/ 7500 h 10000"/>
              <a:gd name="connsiteX9-831" fmla="*/ 1675 w 10000"/>
              <a:gd name="connsiteY9-832" fmla="*/ 7937 h 10000"/>
              <a:gd name="connsiteX10-833" fmla="*/ 1885 w 10000"/>
              <a:gd name="connsiteY10-834" fmla="*/ 8265 h 10000"/>
              <a:gd name="connsiteX11-835" fmla="*/ 2094 w 10000"/>
              <a:gd name="connsiteY11-836" fmla="*/ 8593 h 10000"/>
              <a:gd name="connsiteX12-837" fmla="*/ 2304 w 10000"/>
              <a:gd name="connsiteY12-838" fmla="*/ 8702 h 10000"/>
              <a:gd name="connsiteX13-839" fmla="*/ 2723 w 10000"/>
              <a:gd name="connsiteY13-840" fmla="*/ 8921 h 10000"/>
              <a:gd name="connsiteX14-841" fmla="*/ 3325 w 10000"/>
              <a:gd name="connsiteY14-842" fmla="*/ 8921 h 10000"/>
              <a:gd name="connsiteX15-843" fmla="*/ 3953 w 10000"/>
              <a:gd name="connsiteY15-844" fmla="*/ 9030 h 10000"/>
              <a:gd name="connsiteX16-845" fmla="*/ 4581 w 10000"/>
              <a:gd name="connsiteY16-846" fmla="*/ 9030 h 10000"/>
              <a:gd name="connsiteX17-847" fmla="*/ 5209 w 10000"/>
              <a:gd name="connsiteY17-848" fmla="*/ 9030 h 10000"/>
              <a:gd name="connsiteX18-849" fmla="*/ 5838 w 10000"/>
              <a:gd name="connsiteY18-850" fmla="*/ 9030 h 10000"/>
              <a:gd name="connsiteX19-851" fmla="*/ 6466 w 10000"/>
              <a:gd name="connsiteY19-852" fmla="*/ 9030 h 10000"/>
              <a:gd name="connsiteX20-853" fmla="*/ 6885 w 10000"/>
              <a:gd name="connsiteY20-854" fmla="*/ 8921 h 10000"/>
              <a:gd name="connsiteX21-855" fmla="*/ 7513 w 10000"/>
              <a:gd name="connsiteY21-856" fmla="*/ 8702 h 10000"/>
              <a:gd name="connsiteX22-857" fmla="*/ 7723 w 10000"/>
              <a:gd name="connsiteY22-858" fmla="*/ 8593 h 10000"/>
              <a:gd name="connsiteX23-859" fmla="*/ 7906 w 10000"/>
              <a:gd name="connsiteY23-860" fmla="*/ 8374 h 10000"/>
              <a:gd name="connsiteX24-861" fmla="*/ 8115 w 10000"/>
              <a:gd name="connsiteY24-862" fmla="*/ 8046 h 10000"/>
              <a:gd name="connsiteX25-863" fmla="*/ 8325 w 10000"/>
              <a:gd name="connsiteY25-864" fmla="*/ 7719 h 10000"/>
              <a:gd name="connsiteX26-865" fmla="*/ 8534 w 10000"/>
              <a:gd name="connsiteY26-866" fmla="*/ 7391 h 10000"/>
              <a:gd name="connsiteX27-867" fmla="*/ 8534 w 10000"/>
              <a:gd name="connsiteY27-868" fmla="*/ 7063 h 10000"/>
              <a:gd name="connsiteX28-869" fmla="*/ 8534 w 10000"/>
              <a:gd name="connsiteY28-870" fmla="*/ 6735 h 10000"/>
              <a:gd name="connsiteX29-871" fmla="*/ 8743 w 10000"/>
              <a:gd name="connsiteY29-872" fmla="*/ 6421 h 10000"/>
              <a:gd name="connsiteX30-873" fmla="*/ 8743 w 10000"/>
              <a:gd name="connsiteY30-874" fmla="*/ 6311 h 10000"/>
              <a:gd name="connsiteX31-875" fmla="*/ 9162 w 10000"/>
              <a:gd name="connsiteY31-876" fmla="*/ 6844 h 10000"/>
              <a:gd name="connsiteX32-877" fmla="*/ 9162 w 10000"/>
              <a:gd name="connsiteY32-878" fmla="*/ 7063 h 10000"/>
              <a:gd name="connsiteX33-879" fmla="*/ 9372 w 10000"/>
              <a:gd name="connsiteY33-880" fmla="*/ 7281 h 10000"/>
              <a:gd name="connsiteX34-881" fmla="*/ 9372 w 10000"/>
              <a:gd name="connsiteY34-882" fmla="*/ 7828 h 10000"/>
              <a:gd name="connsiteX35-883" fmla="*/ 9581 w 10000"/>
              <a:gd name="connsiteY35-884" fmla="*/ 8265 h 10000"/>
              <a:gd name="connsiteX36-885" fmla="*/ 9791 w 10000"/>
              <a:gd name="connsiteY36-886" fmla="*/ 8593 h 10000"/>
              <a:gd name="connsiteX37-887" fmla="*/ 10000 w 10000"/>
              <a:gd name="connsiteY37-888" fmla="*/ 8811 h 10000"/>
              <a:gd name="connsiteX38-889" fmla="*/ 10000 w 10000"/>
              <a:gd name="connsiteY38-890" fmla="*/ 8921 h 10000"/>
              <a:gd name="connsiteX39-891" fmla="*/ 10000 w 10000"/>
              <a:gd name="connsiteY39-892" fmla="*/ 9030 h 10000"/>
              <a:gd name="connsiteX40-893" fmla="*/ 10000 w 10000"/>
              <a:gd name="connsiteY40-894" fmla="*/ 9126 h 10000"/>
              <a:gd name="connsiteX41-895" fmla="*/ 9791 w 10000"/>
              <a:gd name="connsiteY41-896" fmla="*/ 9235 h 10000"/>
              <a:gd name="connsiteX42-897" fmla="*/ 9581 w 10000"/>
              <a:gd name="connsiteY42-898" fmla="*/ 9344 h 10000"/>
              <a:gd name="connsiteX43-899" fmla="*/ 9372 w 10000"/>
              <a:gd name="connsiteY43-900" fmla="*/ 9454 h 10000"/>
              <a:gd name="connsiteX44-901" fmla="*/ 8953 w 10000"/>
              <a:gd name="connsiteY44-902" fmla="*/ 9563 h 10000"/>
              <a:gd name="connsiteX45-903" fmla="*/ 8534 w 10000"/>
              <a:gd name="connsiteY45-904" fmla="*/ 9672 h 10000"/>
              <a:gd name="connsiteX46-905" fmla="*/ 7723 w 10000"/>
              <a:gd name="connsiteY46-906" fmla="*/ 9891 h 10000"/>
              <a:gd name="connsiteX47-907" fmla="*/ 6885 w 10000"/>
              <a:gd name="connsiteY47-908" fmla="*/ 10000 h 10000"/>
              <a:gd name="connsiteX48-909" fmla="*/ 6047 w 10000"/>
              <a:gd name="connsiteY48-910" fmla="*/ 10000 h 10000"/>
              <a:gd name="connsiteX49-911" fmla="*/ 5419 w 10000"/>
              <a:gd name="connsiteY49-912" fmla="*/ 10000 h 10000"/>
              <a:gd name="connsiteX50-913" fmla="*/ 4791 w 10000"/>
              <a:gd name="connsiteY50-914" fmla="*/ 10000 h 10000"/>
              <a:gd name="connsiteX51-915" fmla="*/ 4372 w 10000"/>
              <a:gd name="connsiteY51-916" fmla="*/ 10000 h 10000"/>
              <a:gd name="connsiteX52-917" fmla="*/ 3743 w 10000"/>
              <a:gd name="connsiteY52-918" fmla="*/ 10000 h 10000"/>
              <a:gd name="connsiteX53-919" fmla="*/ 3325 w 10000"/>
              <a:gd name="connsiteY53-920" fmla="*/ 9891 h 10000"/>
              <a:gd name="connsiteX54-921" fmla="*/ 2906 w 10000"/>
              <a:gd name="connsiteY54-922" fmla="*/ 9891 h 10000"/>
              <a:gd name="connsiteX55-923" fmla="*/ 2513 w 10000"/>
              <a:gd name="connsiteY55-924" fmla="*/ 9781 h 10000"/>
              <a:gd name="connsiteX56-925" fmla="*/ 2094 w 10000"/>
              <a:gd name="connsiteY56-926" fmla="*/ 9672 h 10000"/>
              <a:gd name="connsiteX57-927" fmla="*/ 1885 w 10000"/>
              <a:gd name="connsiteY57-928" fmla="*/ 9563 h 10000"/>
              <a:gd name="connsiteX58-929" fmla="*/ 1466 w 10000"/>
              <a:gd name="connsiteY58-930" fmla="*/ 9344 h 10000"/>
              <a:gd name="connsiteX59-931" fmla="*/ 1257 w 10000"/>
              <a:gd name="connsiteY59-932" fmla="*/ 9126 h 10000"/>
              <a:gd name="connsiteX60-933" fmla="*/ 1047 w 10000"/>
              <a:gd name="connsiteY60-934" fmla="*/ 8811 h 10000"/>
              <a:gd name="connsiteX61-935" fmla="*/ 838 w 10000"/>
              <a:gd name="connsiteY61-936" fmla="*/ 8593 h 10000"/>
              <a:gd name="connsiteX62-937" fmla="*/ 628 w 10000"/>
              <a:gd name="connsiteY62-938" fmla="*/ 8374 h 10000"/>
              <a:gd name="connsiteX63-939" fmla="*/ 628 w 10000"/>
              <a:gd name="connsiteY63-940" fmla="*/ 8156 h 10000"/>
              <a:gd name="connsiteX64-941" fmla="*/ 419 w 10000"/>
              <a:gd name="connsiteY64-942" fmla="*/ 7937 h 10000"/>
              <a:gd name="connsiteX65-943" fmla="*/ 419 w 10000"/>
              <a:gd name="connsiteY65-944" fmla="*/ 7609 h 10000"/>
              <a:gd name="connsiteX66-945" fmla="*/ 419 w 10000"/>
              <a:gd name="connsiteY66-946" fmla="*/ 7391 h 10000"/>
              <a:gd name="connsiteX67-947" fmla="*/ 419 w 10000"/>
              <a:gd name="connsiteY67-948" fmla="*/ 6954 h 10000"/>
              <a:gd name="connsiteX68-949" fmla="*/ 419 w 10000"/>
              <a:gd name="connsiteY68-950" fmla="*/ 6626 h 10000"/>
              <a:gd name="connsiteX69-951" fmla="*/ 419 w 10000"/>
              <a:gd name="connsiteY69-952" fmla="*/ 6202 h 10000"/>
              <a:gd name="connsiteX70-953" fmla="*/ 419 w 10000"/>
              <a:gd name="connsiteY70-954" fmla="*/ 4454 h 10000"/>
              <a:gd name="connsiteX71-955" fmla="*/ 419 w 10000"/>
              <a:gd name="connsiteY71-956" fmla="*/ 2719 h 10000"/>
              <a:gd name="connsiteX72-957" fmla="*/ 419 w 10000"/>
              <a:gd name="connsiteY72-958" fmla="*/ 2281 h 10000"/>
              <a:gd name="connsiteX73-959" fmla="*/ 419 w 10000"/>
              <a:gd name="connsiteY73-960" fmla="*/ 1954 h 10000"/>
              <a:gd name="connsiteX74-961" fmla="*/ 419 w 10000"/>
              <a:gd name="connsiteY74-962" fmla="*/ 1626 h 10000"/>
              <a:gd name="connsiteX75-963" fmla="*/ 419 w 10000"/>
              <a:gd name="connsiteY75-964" fmla="*/ 1298 h 10000"/>
              <a:gd name="connsiteX76-965" fmla="*/ 419 w 10000"/>
              <a:gd name="connsiteY76-966" fmla="*/ 1093 h 10000"/>
              <a:gd name="connsiteX77-967" fmla="*/ 419 w 10000"/>
              <a:gd name="connsiteY77-968" fmla="*/ 874 h 10000"/>
              <a:gd name="connsiteX78-969" fmla="*/ 419 w 10000"/>
              <a:gd name="connsiteY78-970" fmla="*/ 656 h 10000"/>
              <a:gd name="connsiteX79-971" fmla="*/ 209 w 10000"/>
              <a:gd name="connsiteY79-972" fmla="*/ 546 h 10000"/>
              <a:gd name="connsiteX80-973" fmla="*/ 0 w 10000"/>
              <a:gd name="connsiteY80-974" fmla="*/ 328 h 10000"/>
              <a:gd name="connsiteX81-975" fmla="*/ 0 w 10000"/>
              <a:gd name="connsiteY81-976" fmla="*/ 219 h 10000"/>
              <a:gd name="connsiteX82-977" fmla="*/ 0 w 10000"/>
              <a:gd name="connsiteY82-978" fmla="*/ 109 h 10000"/>
              <a:gd name="connsiteX83-979" fmla="*/ 209 w 10000"/>
              <a:gd name="connsiteY83-980" fmla="*/ 0 h 10000"/>
              <a:gd name="connsiteX84-981" fmla="*/ 209 w 10000"/>
              <a:gd name="connsiteY84-982" fmla="*/ 0 h 10000"/>
              <a:gd name="connsiteX85-983" fmla="*/ 628 w 10000"/>
              <a:gd name="connsiteY85-984" fmla="*/ 0 h 10000"/>
              <a:gd name="connsiteX86-985" fmla="*/ 838 w 10000"/>
              <a:gd name="connsiteY86-986" fmla="*/ 0 h 10000"/>
              <a:gd name="connsiteX87-987" fmla="*/ 1257 w 10000"/>
              <a:gd name="connsiteY87-988" fmla="*/ 109 h 10000"/>
              <a:gd name="connsiteX88-989" fmla="*/ 1675 w 10000"/>
              <a:gd name="connsiteY88-990" fmla="*/ 328 h 10000"/>
              <a:gd name="connsiteX89-991" fmla="*/ 1885 w 10000"/>
              <a:gd name="connsiteY89-992" fmla="*/ 437 h 10000"/>
              <a:gd name="connsiteX90-993" fmla="*/ 2094 w 10000"/>
              <a:gd name="connsiteY90-994" fmla="*/ 546 h 10000"/>
              <a:gd name="connsiteX91-995" fmla="*/ 2094 w 10000"/>
              <a:gd name="connsiteY91-996" fmla="*/ 656 h 10000"/>
              <a:gd name="connsiteX92-997" fmla="*/ 2094 w 10000"/>
              <a:gd name="connsiteY92-998" fmla="*/ 874 h 10000"/>
              <a:gd name="connsiteX93-999" fmla="*/ 1885 w 10000"/>
              <a:gd name="connsiteY93-1000" fmla="*/ 1298 h 10000"/>
              <a:gd name="connsiteX94-1001" fmla="*/ 1885 w 10000"/>
              <a:gd name="connsiteY94-1002" fmla="*/ 1516 h 10000"/>
              <a:gd name="connsiteX95-1003" fmla="*/ 1675 w 10000"/>
              <a:gd name="connsiteY95-1004" fmla="*/ 1844 h 10000"/>
              <a:gd name="connsiteX96-1005" fmla="*/ 1675 w 10000"/>
              <a:gd name="connsiteY96-1006" fmla="*/ 2391 h 10000"/>
              <a:gd name="connsiteX97-1007" fmla="*/ 1466 w 10000"/>
              <a:gd name="connsiteY97-1008" fmla="*/ 2937 h 10000"/>
              <a:gd name="connsiteX98-1009" fmla="*/ 1466 w 10000"/>
              <a:gd name="connsiteY98-1010" fmla="*/ 2937 h 10000"/>
              <a:gd name="connsiteX0-1011" fmla="*/ 1466 w 10000"/>
              <a:gd name="connsiteY0-1012" fmla="*/ 2937 h 10000"/>
              <a:gd name="connsiteX1-1013" fmla="*/ 1466 w 10000"/>
              <a:gd name="connsiteY1-1014" fmla="*/ 3484 h 10000"/>
              <a:gd name="connsiteX2-1015" fmla="*/ 1466 w 10000"/>
              <a:gd name="connsiteY2-1016" fmla="*/ 4016 h 10000"/>
              <a:gd name="connsiteX3-1017" fmla="*/ 1466 w 10000"/>
              <a:gd name="connsiteY3-1018" fmla="*/ 4563 h 10000"/>
              <a:gd name="connsiteX4-1019" fmla="*/ 1466 w 10000"/>
              <a:gd name="connsiteY4-1020" fmla="*/ 5000 h 10000"/>
              <a:gd name="connsiteX5-1021" fmla="*/ 1257 w 10000"/>
              <a:gd name="connsiteY5-1022" fmla="*/ 5437 h 10000"/>
              <a:gd name="connsiteX6-1023" fmla="*/ 1257 w 10000"/>
              <a:gd name="connsiteY6-1024" fmla="*/ 5984 h 10000"/>
              <a:gd name="connsiteX7-1025" fmla="*/ 1466 w 10000"/>
              <a:gd name="connsiteY7-1026" fmla="*/ 7063 h 10000"/>
              <a:gd name="connsiteX8-1027" fmla="*/ 1466 w 10000"/>
              <a:gd name="connsiteY8-1028" fmla="*/ 7500 h 10000"/>
              <a:gd name="connsiteX9-1029" fmla="*/ 1675 w 10000"/>
              <a:gd name="connsiteY9-1030" fmla="*/ 7937 h 10000"/>
              <a:gd name="connsiteX10-1031" fmla="*/ 1885 w 10000"/>
              <a:gd name="connsiteY10-1032" fmla="*/ 8265 h 10000"/>
              <a:gd name="connsiteX11-1033" fmla="*/ 2094 w 10000"/>
              <a:gd name="connsiteY11-1034" fmla="*/ 8593 h 10000"/>
              <a:gd name="connsiteX12-1035" fmla="*/ 2304 w 10000"/>
              <a:gd name="connsiteY12-1036" fmla="*/ 8702 h 10000"/>
              <a:gd name="connsiteX13-1037" fmla="*/ 2723 w 10000"/>
              <a:gd name="connsiteY13-1038" fmla="*/ 8921 h 10000"/>
              <a:gd name="connsiteX14-1039" fmla="*/ 3325 w 10000"/>
              <a:gd name="connsiteY14-1040" fmla="*/ 8921 h 10000"/>
              <a:gd name="connsiteX15-1041" fmla="*/ 3953 w 10000"/>
              <a:gd name="connsiteY15-1042" fmla="*/ 9030 h 10000"/>
              <a:gd name="connsiteX16-1043" fmla="*/ 4581 w 10000"/>
              <a:gd name="connsiteY16-1044" fmla="*/ 9030 h 10000"/>
              <a:gd name="connsiteX17-1045" fmla="*/ 5209 w 10000"/>
              <a:gd name="connsiteY17-1046" fmla="*/ 9030 h 10000"/>
              <a:gd name="connsiteX18-1047" fmla="*/ 5838 w 10000"/>
              <a:gd name="connsiteY18-1048" fmla="*/ 9030 h 10000"/>
              <a:gd name="connsiteX19-1049" fmla="*/ 6466 w 10000"/>
              <a:gd name="connsiteY19-1050" fmla="*/ 9030 h 10000"/>
              <a:gd name="connsiteX20-1051" fmla="*/ 6885 w 10000"/>
              <a:gd name="connsiteY20-1052" fmla="*/ 8921 h 10000"/>
              <a:gd name="connsiteX21-1053" fmla="*/ 7513 w 10000"/>
              <a:gd name="connsiteY21-1054" fmla="*/ 8702 h 10000"/>
              <a:gd name="connsiteX22-1055" fmla="*/ 7723 w 10000"/>
              <a:gd name="connsiteY22-1056" fmla="*/ 8593 h 10000"/>
              <a:gd name="connsiteX23-1057" fmla="*/ 7906 w 10000"/>
              <a:gd name="connsiteY23-1058" fmla="*/ 8374 h 10000"/>
              <a:gd name="connsiteX24-1059" fmla="*/ 8115 w 10000"/>
              <a:gd name="connsiteY24-1060" fmla="*/ 8046 h 10000"/>
              <a:gd name="connsiteX25-1061" fmla="*/ 8325 w 10000"/>
              <a:gd name="connsiteY25-1062" fmla="*/ 7719 h 10000"/>
              <a:gd name="connsiteX26-1063" fmla="*/ 8534 w 10000"/>
              <a:gd name="connsiteY26-1064" fmla="*/ 7391 h 10000"/>
              <a:gd name="connsiteX27-1065" fmla="*/ 8534 w 10000"/>
              <a:gd name="connsiteY27-1066" fmla="*/ 7063 h 10000"/>
              <a:gd name="connsiteX28-1067" fmla="*/ 8534 w 10000"/>
              <a:gd name="connsiteY28-1068" fmla="*/ 6735 h 10000"/>
              <a:gd name="connsiteX29-1069" fmla="*/ 8743 w 10000"/>
              <a:gd name="connsiteY29-1070" fmla="*/ 6421 h 10000"/>
              <a:gd name="connsiteX30-1071" fmla="*/ 9162 w 10000"/>
              <a:gd name="connsiteY30-1072" fmla="*/ 6844 h 10000"/>
              <a:gd name="connsiteX31-1073" fmla="*/ 9162 w 10000"/>
              <a:gd name="connsiteY31-1074" fmla="*/ 7063 h 10000"/>
              <a:gd name="connsiteX32-1075" fmla="*/ 9372 w 10000"/>
              <a:gd name="connsiteY32-1076" fmla="*/ 7281 h 10000"/>
              <a:gd name="connsiteX33-1077" fmla="*/ 9372 w 10000"/>
              <a:gd name="connsiteY33-1078" fmla="*/ 7828 h 10000"/>
              <a:gd name="connsiteX34-1079" fmla="*/ 9581 w 10000"/>
              <a:gd name="connsiteY34-1080" fmla="*/ 8265 h 10000"/>
              <a:gd name="connsiteX35-1081" fmla="*/ 9791 w 10000"/>
              <a:gd name="connsiteY35-1082" fmla="*/ 8593 h 10000"/>
              <a:gd name="connsiteX36-1083" fmla="*/ 10000 w 10000"/>
              <a:gd name="connsiteY36-1084" fmla="*/ 8811 h 10000"/>
              <a:gd name="connsiteX37-1085" fmla="*/ 10000 w 10000"/>
              <a:gd name="connsiteY37-1086" fmla="*/ 8921 h 10000"/>
              <a:gd name="connsiteX38-1087" fmla="*/ 10000 w 10000"/>
              <a:gd name="connsiteY38-1088" fmla="*/ 9030 h 10000"/>
              <a:gd name="connsiteX39-1089" fmla="*/ 10000 w 10000"/>
              <a:gd name="connsiteY39-1090" fmla="*/ 9126 h 10000"/>
              <a:gd name="connsiteX40-1091" fmla="*/ 9791 w 10000"/>
              <a:gd name="connsiteY40-1092" fmla="*/ 9235 h 10000"/>
              <a:gd name="connsiteX41-1093" fmla="*/ 9581 w 10000"/>
              <a:gd name="connsiteY41-1094" fmla="*/ 9344 h 10000"/>
              <a:gd name="connsiteX42-1095" fmla="*/ 9372 w 10000"/>
              <a:gd name="connsiteY42-1096" fmla="*/ 9454 h 10000"/>
              <a:gd name="connsiteX43-1097" fmla="*/ 8953 w 10000"/>
              <a:gd name="connsiteY43-1098" fmla="*/ 9563 h 10000"/>
              <a:gd name="connsiteX44-1099" fmla="*/ 8534 w 10000"/>
              <a:gd name="connsiteY44-1100" fmla="*/ 9672 h 10000"/>
              <a:gd name="connsiteX45-1101" fmla="*/ 7723 w 10000"/>
              <a:gd name="connsiteY45-1102" fmla="*/ 9891 h 10000"/>
              <a:gd name="connsiteX46-1103" fmla="*/ 6885 w 10000"/>
              <a:gd name="connsiteY46-1104" fmla="*/ 10000 h 10000"/>
              <a:gd name="connsiteX47-1105" fmla="*/ 6047 w 10000"/>
              <a:gd name="connsiteY47-1106" fmla="*/ 10000 h 10000"/>
              <a:gd name="connsiteX48-1107" fmla="*/ 5419 w 10000"/>
              <a:gd name="connsiteY48-1108" fmla="*/ 10000 h 10000"/>
              <a:gd name="connsiteX49-1109" fmla="*/ 4791 w 10000"/>
              <a:gd name="connsiteY49-1110" fmla="*/ 10000 h 10000"/>
              <a:gd name="connsiteX50-1111" fmla="*/ 4372 w 10000"/>
              <a:gd name="connsiteY50-1112" fmla="*/ 10000 h 10000"/>
              <a:gd name="connsiteX51-1113" fmla="*/ 3743 w 10000"/>
              <a:gd name="connsiteY51-1114" fmla="*/ 10000 h 10000"/>
              <a:gd name="connsiteX52-1115" fmla="*/ 3325 w 10000"/>
              <a:gd name="connsiteY52-1116" fmla="*/ 9891 h 10000"/>
              <a:gd name="connsiteX53-1117" fmla="*/ 2906 w 10000"/>
              <a:gd name="connsiteY53-1118" fmla="*/ 9891 h 10000"/>
              <a:gd name="connsiteX54-1119" fmla="*/ 2513 w 10000"/>
              <a:gd name="connsiteY54-1120" fmla="*/ 9781 h 10000"/>
              <a:gd name="connsiteX55-1121" fmla="*/ 2094 w 10000"/>
              <a:gd name="connsiteY55-1122" fmla="*/ 9672 h 10000"/>
              <a:gd name="connsiteX56-1123" fmla="*/ 1885 w 10000"/>
              <a:gd name="connsiteY56-1124" fmla="*/ 9563 h 10000"/>
              <a:gd name="connsiteX57-1125" fmla="*/ 1466 w 10000"/>
              <a:gd name="connsiteY57-1126" fmla="*/ 9344 h 10000"/>
              <a:gd name="connsiteX58-1127" fmla="*/ 1257 w 10000"/>
              <a:gd name="connsiteY58-1128" fmla="*/ 9126 h 10000"/>
              <a:gd name="connsiteX59-1129" fmla="*/ 1047 w 10000"/>
              <a:gd name="connsiteY59-1130" fmla="*/ 8811 h 10000"/>
              <a:gd name="connsiteX60-1131" fmla="*/ 838 w 10000"/>
              <a:gd name="connsiteY60-1132" fmla="*/ 8593 h 10000"/>
              <a:gd name="connsiteX61-1133" fmla="*/ 628 w 10000"/>
              <a:gd name="connsiteY61-1134" fmla="*/ 8374 h 10000"/>
              <a:gd name="connsiteX62-1135" fmla="*/ 628 w 10000"/>
              <a:gd name="connsiteY62-1136" fmla="*/ 8156 h 10000"/>
              <a:gd name="connsiteX63-1137" fmla="*/ 419 w 10000"/>
              <a:gd name="connsiteY63-1138" fmla="*/ 7937 h 10000"/>
              <a:gd name="connsiteX64-1139" fmla="*/ 419 w 10000"/>
              <a:gd name="connsiteY64-1140" fmla="*/ 7609 h 10000"/>
              <a:gd name="connsiteX65-1141" fmla="*/ 419 w 10000"/>
              <a:gd name="connsiteY65-1142" fmla="*/ 7391 h 10000"/>
              <a:gd name="connsiteX66-1143" fmla="*/ 419 w 10000"/>
              <a:gd name="connsiteY66-1144" fmla="*/ 6954 h 10000"/>
              <a:gd name="connsiteX67-1145" fmla="*/ 419 w 10000"/>
              <a:gd name="connsiteY67-1146" fmla="*/ 6626 h 10000"/>
              <a:gd name="connsiteX68-1147" fmla="*/ 419 w 10000"/>
              <a:gd name="connsiteY68-1148" fmla="*/ 6202 h 10000"/>
              <a:gd name="connsiteX69-1149" fmla="*/ 419 w 10000"/>
              <a:gd name="connsiteY69-1150" fmla="*/ 4454 h 10000"/>
              <a:gd name="connsiteX70-1151" fmla="*/ 419 w 10000"/>
              <a:gd name="connsiteY70-1152" fmla="*/ 2719 h 10000"/>
              <a:gd name="connsiteX71-1153" fmla="*/ 419 w 10000"/>
              <a:gd name="connsiteY71-1154" fmla="*/ 2281 h 10000"/>
              <a:gd name="connsiteX72-1155" fmla="*/ 419 w 10000"/>
              <a:gd name="connsiteY72-1156" fmla="*/ 1954 h 10000"/>
              <a:gd name="connsiteX73-1157" fmla="*/ 419 w 10000"/>
              <a:gd name="connsiteY73-1158" fmla="*/ 1626 h 10000"/>
              <a:gd name="connsiteX74-1159" fmla="*/ 419 w 10000"/>
              <a:gd name="connsiteY74-1160" fmla="*/ 1298 h 10000"/>
              <a:gd name="connsiteX75-1161" fmla="*/ 419 w 10000"/>
              <a:gd name="connsiteY75-1162" fmla="*/ 1093 h 10000"/>
              <a:gd name="connsiteX76-1163" fmla="*/ 419 w 10000"/>
              <a:gd name="connsiteY76-1164" fmla="*/ 874 h 10000"/>
              <a:gd name="connsiteX77-1165" fmla="*/ 419 w 10000"/>
              <a:gd name="connsiteY77-1166" fmla="*/ 656 h 10000"/>
              <a:gd name="connsiteX78-1167" fmla="*/ 209 w 10000"/>
              <a:gd name="connsiteY78-1168" fmla="*/ 546 h 10000"/>
              <a:gd name="connsiteX79-1169" fmla="*/ 0 w 10000"/>
              <a:gd name="connsiteY79-1170" fmla="*/ 328 h 10000"/>
              <a:gd name="connsiteX80-1171" fmla="*/ 0 w 10000"/>
              <a:gd name="connsiteY80-1172" fmla="*/ 219 h 10000"/>
              <a:gd name="connsiteX81-1173" fmla="*/ 0 w 10000"/>
              <a:gd name="connsiteY81-1174" fmla="*/ 109 h 10000"/>
              <a:gd name="connsiteX82-1175" fmla="*/ 209 w 10000"/>
              <a:gd name="connsiteY82-1176" fmla="*/ 0 h 10000"/>
              <a:gd name="connsiteX83-1177" fmla="*/ 209 w 10000"/>
              <a:gd name="connsiteY83-1178" fmla="*/ 0 h 10000"/>
              <a:gd name="connsiteX84-1179" fmla="*/ 628 w 10000"/>
              <a:gd name="connsiteY84-1180" fmla="*/ 0 h 10000"/>
              <a:gd name="connsiteX85-1181" fmla="*/ 838 w 10000"/>
              <a:gd name="connsiteY85-1182" fmla="*/ 0 h 10000"/>
              <a:gd name="connsiteX86-1183" fmla="*/ 1257 w 10000"/>
              <a:gd name="connsiteY86-1184" fmla="*/ 109 h 10000"/>
              <a:gd name="connsiteX87-1185" fmla="*/ 1675 w 10000"/>
              <a:gd name="connsiteY87-1186" fmla="*/ 328 h 10000"/>
              <a:gd name="connsiteX88-1187" fmla="*/ 1885 w 10000"/>
              <a:gd name="connsiteY88-1188" fmla="*/ 437 h 10000"/>
              <a:gd name="connsiteX89-1189" fmla="*/ 2094 w 10000"/>
              <a:gd name="connsiteY89-1190" fmla="*/ 546 h 10000"/>
              <a:gd name="connsiteX90-1191" fmla="*/ 2094 w 10000"/>
              <a:gd name="connsiteY90-1192" fmla="*/ 656 h 10000"/>
              <a:gd name="connsiteX91-1193" fmla="*/ 2094 w 10000"/>
              <a:gd name="connsiteY91-1194" fmla="*/ 874 h 10000"/>
              <a:gd name="connsiteX92-1195" fmla="*/ 1885 w 10000"/>
              <a:gd name="connsiteY92-1196" fmla="*/ 1298 h 10000"/>
              <a:gd name="connsiteX93-1197" fmla="*/ 1885 w 10000"/>
              <a:gd name="connsiteY93-1198" fmla="*/ 1516 h 10000"/>
              <a:gd name="connsiteX94-1199" fmla="*/ 1675 w 10000"/>
              <a:gd name="connsiteY94-1200" fmla="*/ 1844 h 10000"/>
              <a:gd name="connsiteX95-1201" fmla="*/ 1675 w 10000"/>
              <a:gd name="connsiteY95-1202" fmla="*/ 2391 h 10000"/>
              <a:gd name="connsiteX96-1203" fmla="*/ 1466 w 10000"/>
              <a:gd name="connsiteY96-1204" fmla="*/ 2937 h 10000"/>
              <a:gd name="connsiteX97-1205" fmla="*/ 1466 w 10000"/>
              <a:gd name="connsiteY97-1206" fmla="*/ 2937 h 10000"/>
              <a:gd name="connsiteX0-1207" fmla="*/ 1466 w 10000"/>
              <a:gd name="connsiteY0-1208" fmla="*/ 2937 h 10000"/>
              <a:gd name="connsiteX1-1209" fmla="*/ 1466 w 10000"/>
              <a:gd name="connsiteY1-1210" fmla="*/ 3484 h 10000"/>
              <a:gd name="connsiteX2-1211" fmla="*/ 1466 w 10000"/>
              <a:gd name="connsiteY2-1212" fmla="*/ 4016 h 10000"/>
              <a:gd name="connsiteX3-1213" fmla="*/ 1466 w 10000"/>
              <a:gd name="connsiteY3-1214" fmla="*/ 4563 h 10000"/>
              <a:gd name="connsiteX4-1215" fmla="*/ 1466 w 10000"/>
              <a:gd name="connsiteY4-1216" fmla="*/ 5000 h 10000"/>
              <a:gd name="connsiteX5-1217" fmla="*/ 1257 w 10000"/>
              <a:gd name="connsiteY5-1218" fmla="*/ 5437 h 10000"/>
              <a:gd name="connsiteX6-1219" fmla="*/ 1257 w 10000"/>
              <a:gd name="connsiteY6-1220" fmla="*/ 5984 h 10000"/>
              <a:gd name="connsiteX7-1221" fmla="*/ 1466 w 10000"/>
              <a:gd name="connsiteY7-1222" fmla="*/ 7063 h 10000"/>
              <a:gd name="connsiteX8-1223" fmla="*/ 1466 w 10000"/>
              <a:gd name="connsiteY8-1224" fmla="*/ 7500 h 10000"/>
              <a:gd name="connsiteX9-1225" fmla="*/ 1675 w 10000"/>
              <a:gd name="connsiteY9-1226" fmla="*/ 7937 h 10000"/>
              <a:gd name="connsiteX10-1227" fmla="*/ 1885 w 10000"/>
              <a:gd name="connsiteY10-1228" fmla="*/ 8265 h 10000"/>
              <a:gd name="connsiteX11-1229" fmla="*/ 2094 w 10000"/>
              <a:gd name="connsiteY11-1230" fmla="*/ 8593 h 10000"/>
              <a:gd name="connsiteX12-1231" fmla="*/ 2304 w 10000"/>
              <a:gd name="connsiteY12-1232" fmla="*/ 8702 h 10000"/>
              <a:gd name="connsiteX13-1233" fmla="*/ 2723 w 10000"/>
              <a:gd name="connsiteY13-1234" fmla="*/ 8921 h 10000"/>
              <a:gd name="connsiteX14-1235" fmla="*/ 3325 w 10000"/>
              <a:gd name="connsiteY14-1236" fmla="*/ 8921 h 10000"/>
              <a:gd name="connsiteX15-1237" fmla="*/ 3953 w 10000"/>
              <a:gd name="connsiteY15-1238" fmla="*/ 9030 h 10000"/>
              <a:gd name="connsiteX16-1239" fmla="*/ 4581 w 10000"/>
              <a:gd name="connsiteY16-1240" fmla="*/ 9030 h 10000"/>
              <a:gd name="connsiteX17-1241" fmla="*/ 5209 w 10000"/>
              <a:gd name="connsiteY17-1242" fmla="*/ 9030 h 10000"/>
              <a:gd name="connsiteX18-1243" fmla="*/ 5838 w 10000"/>
              <a:gd name="connsiteY18-1244" fmla="*/ 9030 h 10000"/>
              <a:gd name="connsiteX19-1245" fmla="*/ 6466 w 10000"/>
              <a:gd name="connsiteY19-1246" fmla="*/ 9030 h 10000"/>
              <a:gd name="connsiteX20-1247" fmla="*/ 6885 w 10000"/>
              <a:gd name="connsiteY20-1248" fmla="*/ 8921 h 10000"/>
              <a:gd name="connsiteX21-1249" fmla="*/ 7513 w 10000"/>
              <a:gd name="connsiteY21-1250" fmla="*/ 8702 h 10000"/>
              <a:gd name="connsiteX22-1251" fmla="*/ 7723 w 10000"/>
              <a:gd name="connsiteY22-1252" fmla="*/ 8593 h 10000"/>
              <a:gd name="connsiteX23-1253" fmla="*/ 7906 w 10000"/>
              <a:gd name="connsiteY23-1254" fmla="*/ 8374 h 10000"/>
              <a:gd name="connsiteX24-1255" fmla="*/ 8115 w 10000"/>
              <a:gd name="connsiteY24-1256" fmla="*/ 8046 h 10000"/>
              <a:gd name="connsiteX25-1257" fmla="*/ 8325 w 10000"/>
              <a:gd name="connsiteY25-1258" fmla="*/ 7719 h 10000"/>
              <a:gd name="connsiteX26-1259" fmla="*/ 8534 w 10000"/>
              <a:gd name="connsiteY26-1260" fmla="*/ 7391 h 10000"/>
              <a:gd name="connsiteX27-1261" fmla="*/ 8534 w 10000"/>
              <a:gd name="connsiteY27-1262" fmla="*/ 7063 h 10000"/>
              <a:gd name="connsiteX28-1263" fmla="*/ 8534 w 10000"/>
              <a:gd name="connsiteY28-1264" fmla="*/ 6735 h 10000"/>
              <a:gd name="connsiteX29-1265" fmla="*/ 9162 w 10000"/>
              <a:gd name="connsiteY29-1266" fmla="*/ 6844 h 10000"/>
              <a:gd name="connsiteX30-1267" fmla="*/ 9162 w 10000"/>
              <a:gd name="connsiteY30-1268" fmla="*/ 7063 h 10000"/>
              <a:gd name="connsiteX31-1269" fmla="*/ 9372 w 10000"/>
              <a:gd name="connsiteY31-1270" fmla="*/ 7281 h 10000"/>
              <a:gd name="connsiteX32-1271" fmla="*/ 9372 w 10000"/>
              <a:gd name="connsiteY32-1272" fmla="*/ 7828 h 10000"/>
              <a:gd name="connsiteX33-1273" fmla="*/ 9581 w 10000"/>
              <a:gd name="connsiteY33-1274" fmla="*/ 8265 h 10000"/>
              <a:gd name="connsiteX34-1275" fmla="*/ 9791 w 10000"/>
              <a:gd name="connsiteY34-1276" fmla="*/ 8593 h 10000"/>
              <a:gd name="connsiteX35-1277" fmla="*/ 10000 w 10000"/>
              <a:gd name="connsiteY35-1278" fmla="*/ 8811 h 10000"/>
              <a:gd name="connsiteX36-1279" fmla="*/ 10000 w 10000"/>
              <a:gd name="connsiteY36-1280" fmla="*/ 8921 h 10000"/>
              <a:gd name="connsiteX37-1281" fmla="*/ 10000 w 10000"/>
              <a:gd name="connsiteY37-1282" fmla="*/ 9030 h 10000"/>
              <a:gd name="connsiteX38-1283" fmla="*/ 10000 w 10000"/>
              <a:gd name="connsiteY38-1284" fmla="*/ 9126 h 10000"/>
              <a:gd name="connsiteX39-1285" fmla="*/ 9791 w 10000"/>
              <a:gd name="connsiteY39-1286" fmla="*/ 9235 h 10000"/>
              <a:gd name="connsiteX40-1287" fmla="*/ 9581 w 10000"/>
              <a:gd name="connsiteY40-1288" fmla="*/ 9344 h 10000"/>
              <a:gd name="connsiteX41-1289" fmla="*/ 9372 w 10000"/>
              <a:gd name="connsiteY41-1290" fmla="*/ 9454 h 10000"/>
              <a:gd name="connsiteX42-1291" fmla="*/ 8953 w 10000"/>
              <a:gd name="connsiteY42-1292" fmla="*/ 9563 h 10000"/>
              <a:gd name="connsiteX43-1293" fmla="*/ 8534 w 10000"/>
              <a:gd name="connsiteY43-1294" fmla="*/ 9672 h 10000"/>
              <a:gd name="connsiteX44-1295" fmla="*/ 7723 w 10000"/>
              <a:gd name="connsiteY44-1296" fmla="*/ 9891 h 10000"/>
              <a:gd name="connsiteX45-1297" fmla="*/ 6885 w 10000"/>
              <a:gd name="connsiteY45-1298" fmla="*/ 10000 h 10000"/>
              <a:gd name="connsiteX46-1299" fmla="*/ 6047 w 10000"/>
              <a:gd name="connsiteY46-1300" fmla="*/ 10000 h 10000"/>
              <a:gd name="connsiteX47-1301" fmla="*/ 5419 w 10000"/>
              <a:gd name="connsiteY47-1302" fmla="*/ 10000 h 10000"/>
              <a:gd name="connsiteX48-1303" fmla="*/ 4791 w 10000"/>
              <a:gd name="connsiteY48-1304" fmla="*/ 10000 h 10000"/>
              <a:gd name="connsiteX49-1305" fmla="*/ 4372 w 10000"/>
              <a:gd name="connsiteY49-1306" fmla="*/ 10000 h 10000"/>
              <a:gd name="connsiteX50-1307" fmla="*/ 3743 w 10000"/>
              <a:gd name="connsiteY50-1308" fmla="*/ 10000 h 10000"/>
              <a:gd name="connsiteX51-1309" fmla="*/ 3325 w 10000"/>
              <a:gd name="connsiteY51-1310" fmla="*/ 9891 h 10000"/>
              <a:gd name="connsiteX52-1311" fmla="*/ 2906 w 10000"/>
              <a:gd name="connsiteY52-1312" fmla="*/ 9891 h 10000"/>
              <a:gd name="connsiteX53-1313" fmla="*/ 2513 w 10000"/>
              <a:gd name="connsiteY53-1314" fmla="*/ 9781 h 10000"/>
              <a:gd name="connsiteX54-1315" fmla="*/ 2094 w 10000"/>
              <a:gd name="connsiteY54-1316" fmla="*/ 9672 h 10000"/>
              <a:gd name="connsiteX55-1317" fmla="*/ 1885 w 10000"/>
              <a:gd name="connsiteY55-1318" fmla="*/ 9563 h 10000"/>
              <a:gd name="connsiteX56-1319" fmla="*/ 1466 w 10000"/>
              <a:gd name="connsiteY56-1320" fmla="*/ 9344 h 10000"/>
              <a:gd name="connsiteX57-1321" fmla="*/ 1257 w 10000"/>
              <a:gd name="connsiteY57-1322" fmla="*/ 9126 h 10000"/>
              <a:gd name="connsiteX58-1323" fmla="*/ 1047 w 10000"/>
              <a:gd name="connsiteY58-1324" fmla="*/ 8811 h 10000"/>
              <a:gd name="connsiteX59-1325" fmla="*/ 838 w 10000"/>
              <a:gd name="connsiteY59-1326" fmla="*/ 8593 h 10000"/>
              <a:gd name="connsiteX60-1327" fmla="*/ 628 w 10000"/>
              <a:gd name="connsiteY60-1328" fmla="*/ 8374 h 10000"/>
              <a:gd name="connsiteX61-1329" fmla="*/ 628 w 10000"/>
              <a:gd name="connsiteY61-1330" fmla="*/ 8156 h 10000"/>
              <a:gd name="connsiteX62-1331" fmla="*/ 419 w 10000"/>
              <a:gd name="connsiteY62-1332" fmla="*/ 7937 h 10000"/>
              <a:gd name="connsiteX63-1333" fmla="*/ 419 w 10000"/>
              <a:gd name="connsiteY63-1334" fmla="*/ 7609 h 10000"/>
              <a:gd name="connsiteX64-1335" fmla="*/ 419 w 10000"/>
              <a:gd name="connsiteY64-1336" fmla="*/ 7391 h 10000"/>
              <a:gd name="connsiteX65-1337" fmla="*/ 419 w 10000"/>
              <a:gd name="connsiteY65-1338" fmla="*/ 6954 h 10000"/>
              <a:gd name="connsiteX66-1339" fmla="*/ 419 w 10000"/>
              <a:gd name="connsiteY66-1340" fmla="*/ 6626 h 10000"/>
              <a:gd name="connsiteX67-1341" fmla="*/ 419 w 10000"/>
              <a:gd name="connsiteY67-1342" fmla="*/ 6202 h 10000"/>
              <a:gd name="connsiteX68-1343" fmla="*/ 419 w 10000"/>
              <a:gd name="connsiteY68-1344" fmla="*/ 4454 h 10000"/>
              <a:gd name="connsiteX69-1345" fmla="*/ 419 w 10000"/>
              <a:gd name="connsiteY69-1346" fmla="*/ 2719 h 10000"/>
              <a:gd name="connsiteX70-1347" fmla="*/ 419 w 10000"/>
              <a:gd name="connsiteY70-1348" fmla="*/ 2281 h 10000"/>
              <a:gd name="connsiteX71-1349" fmla="*/ 419 w 10000"/>
              <a:gd name="connsiteY71-1350" fmla="*/ 1954 h 10000"/>
              <a:gd name="connsiteX72-1351" fmla="*/ 419 w 10000"/>
              <a:gd name="connsiteY72-1352" fmla="*/ 1626 h 10000"/>
              <a:gd name="connsiteX73-1353" fmla="*/ 419 w 10000"/>
              <a:gd name="connsiteY73-1354" fmla="*/ 1298 h 10000"/>
              <a:gd name="connsiteX74-1355" fmla="*/ 419 w 10000"/>
              <a:gd name="connsiteY74-1356" fmla="*/ 1093 h 10000"/>
              <a:gd name="connsiteX75-1357" fmla="*/ 419 w 10000"/>
              <a:gd name="connsiteY75-1358" fmla="*/ 874 h 10000"/>
              <a:gd name="connsiteX76-1359" fmla="*/ 419 w 10000"/>
              <a:gd name="connsiteY76-1360" fmla="*/ 656 h 10000"/>
              <a:gd name="connsiteX77-1361" fmla="*/ 209 w 10000"/>
              <a:gd name="connsiteY77-1362" fmla="*/ 546 h 10000"/>
              <a:gd name="connsiteX78-1363" fmla="*/ 0 w 10000"/>
              <a:gd name="connsiteY78-1364" fmla="*/ 328 h 10000"/>
              <a:gd name="connsiteX79-1365" fmla="*/ 0 w 10000"/>
              <a:gd name="connsiteY79-1366" fmla="*/ 219 h 10000"/>
              <a:gd name="connsiteX80-1367" fmla="*/ 0 w 10000"/>
              <a:gd name="connsiteY80-1368" fmla="*/ 109 h 10000"/>
              <a:gd name="connsiteX81-1369" fmla="*/ 209 w 10000"/>
              <a:gd name="connsiteY81-1370" fmla="*/ 0 h 10000"/>
              <a:gd name="connsiteX82-1371" fmla="*/ 209 w 10000"/>
              <a:gd name="connsiteY82-1372" fmla="*/ 0 h 10000"/>
              <a:gd name="connsiteX83-1373" fmla="*/ 628 w 10000"/>
              <a:gd name="connsiteY83-1374" fmla="*/ 0 h 10000"/>
              <a:gd name="connsiteX84-1375" fmla="*/ 838 w 10000"/>
              <a:gd name="connsiteY84-1376" fmla="*/ 0 h 10000"/>
              <a:gd name="connsiteX85-1377" fmla="*/ 1257 w 10000"/>
              <a:gd name="connsiteY85-1378" fmla="*/ 109 h 10000"/>
              <a:gd name="connsiteX86-1379" fmla="*/ 1675 w 10000"/>
              <a:gd name="connsiteY86-1380" fmla="*/ 328 h 10000"/>
              <a:gd name="connsiteX87-1381" fmla="*/ 1885 w 10000"/>
              <a:gd name="connsiteY87-1382" fmla="*/ 437 h 10000"/>
              <a:gd name="connsiteX88-1383" fmla="*/ 2094 w 10000"/>
              <a:gd name="connsiteY88-1384" fmla="*/ 546 h 10000"/>
              <a:gd name="connsiteX89-1385" fmla="*/ 2094 w 10000"/>
              <a:gd name="connsiteY89-1386" fmla="*/ 656 h 10000"/>
              <a:gd name="connsiteX90-1387" fmla="*/ 2094 w 10000"/>
              <a:gd name="connsiteY90-1388" fmla="*/ 874 h 10000"/>
              <a:gd name="connsiteX91-1389" fmla="*/ 1885 w 10000"/>
              <a:gd name="connsiteY91-1390" fmla="*/ 1298 h 10000"/>
              <a:gd name="connsiteX92-1391" fmla="*/ 1885 w 10000"/>
              <a:gd name="connsiteY92-1392" fmla="*/ 1516 h 10000"/>
              <a:gd name="connsiteX93-1393" fmla="*/ 1675 w 10000"/>
              <a:gd name="connsiteY93-1394" fmla="*/ 1844 h 10000"/>
              <a:gd name="connsiteX94-1395" fmla="*/ 1675 w 10000"/>
              <a:gd name="connsiteY94-1396" fmla="*/ 2391 h 10000"/>
              <a:gd name="connsiteX95-1397" fmla="*/ 1466 w 10000"/>
              <a:gd name="connsiteY95-1398" fmla="*/ 2937 h 10000"/>
              <a:gd name="connsiteX96-1399" fmla="*/ 1466 w 10000"/>
              <a:gd name="connsiteY96-1400" fmla="*/ 2937 h 10000"/>
              <a:gd name="connsiteX0-1401" fmla="*/ 1466 w 10000"/>
              <a:gd name="connsiteY0-1402" fmla="*/ 2937 h 10000"/>
              <a:gd name="connsiteX1-1403" fmla="*/ 1466 w 10000"/>
              <a:gd name="connsiteY1-1404" fmla="*/ 3484 h 10000"/>
              <a:gd name="connsiteX2-1405" fmla="*/ 1466 w 10000"/>
              <a:gd name="connsiteY2-1406" fmla="*/ 4016 h 10000"/>
              <a:gd name="connsiteX3-1407" fmla="*/ 1466 w 10000"/>
              <a:gd name="connsiteY3-1408" fmla="*/ 4563 h 10000"/>
              <a:gd name="connsiteX4-1409" fmla="*/ 1466 w 10000"/>
              <a:gd name="connsiteY4-1410" fmla="*/ 5000 h 10000"/>
              <a:gd name="connsiteX5-1411" fmla="*/ 1257 w 10000"/>
              <a:gd name="connsiteY5-1412" fmla="*/ 5437 h 10000"/>
              <a:gd name="connsiteX6-1413" fmla="*/ 1257 w 10000"/>
              <a:gd name="connsiteY6-1414" fmla="*/ 5984 h 10000"/>
              <a:gd name="connsiteX7-1415" fmla="*/ 1466 w 10000"/>
              <a:gd name="connsiteY7-1416" fmla="*/ 7063 h 10000"/>
              <a:gd name="connsiteX8-1417" fmla="*/ 1466 w 10000"/>
              <a:gd name="connsiteY8-1418" fmla="*/ 7500 h 10000"/>
              <a:gd name="connsiteX9-1419" fmla="*/ 1675 w 10000"/>
              <a:gd name="connsiteY9-1420" fmla="*/ 7937 h 10000"/>
              <a:gd name="connsiteX10-1421" fmla="*/ 1885 w 10000"/>
              <a:gd name="connsiteY10-1422" fmla="*/ 8265 h 10000"/>
              <a:gd name="connsiteX11-1423" fmla="*/ 2094 w 10000"/>
              <a:gd name="connsiteY11-1424" fmla="*/ 8593 h 10000"/>
              <a:gd name="connsiteX12-1425" fmla="*/ 2304 w 10000"/>
              <a:gd name="connsiteY12-1426" fmla="*/ 8702 h 10000"/>
              <a:gd name="connsiteX13-1427" fmla="*/ 2723 w 10000"/>
              <a:gd name="connsiteY13-1428" fmla="*/ 8921 h 10000"/>
              <a:gd name="connsiteX14-1429" fmla="*/ 3325 w 10000"/>
              <a:gd name="connsiteY14-1430" fmla="*/ 8921 h 10000"/>
              <a:gd name="connsiteX15-1431" fmla="*/ 3953 w 10000"/>
              <a:gd name="connsiteY15-1432" fmla="*/ 9030 h 10000"/>
              <a:gd name="connsiteX16-1433" fmla="*/ 4581 w 10000"/>
              <a:gd name="connsiteY16-1434" fmla="*/ 9030 h 10000"/>
              <a:gd name="connsiteX17-1435" fmla="*/ 5209 w 10000"/>
              <a:gd name="connsiteY17-1436" fmla="*/ 9030 h 10000"/>
              <a:gd name="connsiteX18-1437" fmla="*/ 5838 w 10000"/>
              <a:gd name="connsiteY18-1438" fmla="*/ 9030 h 10000"/>
              <a:gd name="connsiteX19-1439" fmla="*/ 6466 w 10000"/>
              <a:gd name="connsiteY19-1440" fmla="*/ 9030 h 10000"/>
              <a:gd name="connsiteX20-1441" fmla="*/ 6885 w 10000"/>
              <a:gd name="connsiteY20-1442" fmla="*/ 8921 h 10000"/>
              <a:gd name="connsiteX21-1443" fmla="*/ 7513 w 10000"/>
              <a:gd name="connsiteY21-1444" fmla="*/ 8702 h 10000"/>
              <a:gd name="connsiteX22-1445" fmla="*/ 7723 w 10000"/>
              <a:gd name="connsiteY22-1446" fmla="*/ 8593 h 10000"/>
              <a:gd name="connsiteX23-1447" fmla="*/ 7906 w 10000"/>
              <a:gd name="connsiteY23-1448" fmla="*/ 8374 h 10000"/>
              <a:gd name="connsiteX24-1449" fmla="*/ 8115 w 10000"/>
              <a:gd name="connsiteY24-1450" fmla="*/ 8046 h 10000"/>
              <a:gd name="connsiteX25-1451" fmla="*/ 8325 w 10000"/>
              <a:gd name="connsiteY25-1452" fmla="*/ 7719 h 10000"/>
              <a:gd name="connsiteX26-1453" fmla="*/ 8534 w 10000"/>
              <a:gd name="connsiteY26-1454" fmla="*/ 7391 h 10000"/>
              <a:gd name="connsiteX27-1455" fmla="*/ 8534 w 10000"/>
              <a:gd name="connsiteY27-1456" fmla="*/ 6735 h 10000"/>
              <a:gd name="connsiteX28-1457" fmla="*/ 9162 w 10000"/>
              <a:gd name="connsiteY28-1458" fmla="*/ 6844 h 10000"/>
              <a:gd name="connsiteX29-1459" fmla="*/ 9162 w 10000"/>
              <a:gd name="connsiteY29-1460" fmla="*/ 7063 h 10000"/>
              <a:gd name="connsiteX30-1461" fmla="*/ 9372 w 10000"/>
              <a:gd name="connsiteY30-1462" fmla="*/ 7281 h 10000"/>
              <a:gd name="connsiteX31-1463" fmla="*/ 9372 w 10000"/>
              <a:gd name="connsiteY31-1464" fmla="*/ 7828 h 10000"/>
              <a:gd name="connsiteX32-1465" fmla="*/ 9581 w 10000"/>
              <a:gd name="connsiteY32-1466" fmla="*/ 8265 h 10000"/>
              <a:gd name="connsiteX33-1467" fmla="*/ 9791 w 10000"/>
              <a:gd name="connsiteY33-1468" fmla="*/ 8593 h 10000"/>
              <a:gd name="connsiteX34-1469" fmla="*/ 10000 w 10000"/>
              <a:gd name="connsiteY34-1470" fmla="*/ 8811 h 10000"/>
              <a:gd name="connsiteX35-1471" fmla="*/ 10000 w 10000"/>
              <a:gd name="connsiteY35-1472" fmla="*/ 8921 h 10000"/>
              <a:gd name="connsiteX36-1473" fmla="*/ 10000 w 10000"/>
              <a:gd name="connsiteY36-1474" fmla="*/ 9030 h 10000"/>
              <a:gd name="connsiteX37-1475" fmla="*/ 10000 w 10000"/>
              <a:gd name="connsiteY37-1476" fmla="*/ 9126 h 10000"/>
              <a:gd name="connsiteX38-1477" fmla="*/ 9791 w 10000"/>
              <a:gd name="connsiteY38-1478" fmla="*/ 9235 h 10000"/>
              <a:gd name="connsiteX39-1479" fmla="*/ 9581 w 10000"/>
              <a:gd name="connsiteY39-1480" fmla="*/ 9344 h 10000"/>
              <a:gd name="connsiteX40-1481" fmla="*/ 9372 w 10000"/>
              <a:gd name="connsiteY40-1482" fmla="*/ 9454 h 10000"/>
              <a:gd name="connsiteX41-1483" fmla="*/ 8953 w 10000"/>
              <a:gd name="connsiteY41-1484" fmla="*/ 9563 h 10000"/>
              <a:gd name="connsiteX42-1485" fmla="*/ 8534 w 10000"/>
              <a:gd name="connsiteY42-1486" fmla="*/ 9672 h 10000"/>
              <a:gd name="connsiteX43-1487" fmla="*/ 7723 w 10000"/>
              <a:gd name="connsiteY43-1488" fmla="*/ 9891 h 10000"/>
              <a:gd name="connsiteX44-1489" fmla="*/ 6885 w 10000"/>
              <a:gd name="connsiteY44-1490" fmla="*/ 10000 h 10000"/>
              <a:gd name="connsiteX45-1491" fmla="*/ 6047 w 10000"/>
              <a:gd name="connsiteY45-1492" fmla="*/ 10000 h 10000"/>
              <a:gd name="connsiteX46-1493" fmla="*/ 5419 w 10000"/>
              <a:gd name="connsiteY46-1494" fmla="*/ 10000 h 10000"/>
              <a:gd name="connsiteX47-1495" fmla="*/ 4791 w 10000"/>
              <a:gd name="connsiteY47-1496" fmla="*/ 10000 h 10000"/>
              <a:gd name="connsiteX48-1497" fmla="*/ 4372 w 10000"/>
              <a:gd name="connsiteY48-1498" fmla="*/ 10000 h 10000"/>
              <a:gd name="connsiteX49-1499" fmla="*/ 3743 w 10000"/>
              <a:gd name="connsiteY49-1500" fmla="*/ 10000 h 10000"/>
              <a:gd name="connsiteX50-1501" fmla="*/ 3325 w 10000"/>
              <a:gd name="connsiteY50-1502" fmla="*/ 9891 h 10000"/>
              <a:gd name="connsiteX51-1503" fmla="*/ 2906 w 10000"/>
              <a:gd name="connsiteY51-1504" fmla="*/ 9891 h 10000"/>
              <a:gd name="connsiteX52-1505" fmla="*/ 2513 w 10000"/>
              <a:gd name="connsiteY52-1506" fmla="*/ 9781 h 10000"/>
              <a:gd name="connsiteX53-1507" fmla="*/ 2094 w 10000"/>
              <a:gd name="connsiteY53-1508" fmla="*/ 9672 h 10000"/>
              <a:gd name="connsiteX54-1509" fmla="*/ 1885 w 10000"/>
              <a:gd name="connsiteY54-1510" fmla="*/ 9563 h 10000"/>
              <a:gd name="connsiteX55-1511" fmla="*/ 1466 w 10000"/>
              <a:gd name="connsiteY55-1512" fmla="*/ 9344 h 10000"/>
              <a:gd name="connsiteX56-1513" fmla="*/ 1257 w 10000"/>
              <a:gd name="connsiteY56-1514" fmla="*/ 9126 h 10000"/>
              <a:gd name="connsiteX57-1515" fmla="*/ 1047 w 10000"/>
              <a:gd name="connsiteY57-1516" fmla="*/ 8811 h 10000"/>
              <a:gd name="connsiteX58-1517" fmla="*/ 838 w 10000"/>
              <a:gd name="connsiteY58-1518" fmla="*/ 8593 h 10000"/>
              <a:gd name="connsiteX59-1519" fmla="*/ 628 w 10000"/>
              <a:gd name="connsiteY59-1520" fmla="*/ 8374 h 10000"/>
              <a:gd name="connsiteX60-1521" fmla="*/ 628 w 10000"/>
              <a:gd name="connsiteY60-1522" fmla="*/ 8156 h 10000"/>
              <a:gd name="connsiteX61-1523" fmla="*/ 419 w 10000"/>
              <a:gd name="connsiteY61-1524" fmla="*/ 7937 h 10000"/>
              <a:gd name="connsiteX62-1525" fmla="*/ 419 w 10000"/>
              <a:gd name="connsiteY62-1526" fmla="*/ 7609 h 10000"/>
              <a:gd name="connsiteX63-1527" fmla="*/ 419 w 10000"/>
              <a:gd name="connsiteY63-1528" fmla="*/ 7391 h 10000"/>
              <a:gd name="connsiteX64-1529" fmla="*/ 419 w 10000"/>
              <a:gd name="connsiteY64-1530" fmla="*/ 6954 h 10000"/>
              <a:gd name="connsiteX65-1531" fmla="*/ 419 w 10000"/>
              <a:gd name="connsiteY65-1532" fmla="*/ 6626 h 10000"/>
              <a:gd name="connsiteX66-1533" fmla="*/ 419 w 10000"/>
              <a:gd name="connsiteY66-1534" fmla="*/ 6202 h 10000"/>
              <a:gd name="connsiteX67-1535" fmla="*/ 419 w 10000"/>
              <a:gd name="connsiteY67-1536" fmla="*/ 4454 h 10000"/>
              <a:gd name="connsiteX68-1537" fmla="*/ 419 w 10000"/>
              <a:gd name="connsiteY68-1538" fmla="*/ 2719 h 10000"/>
              <a:gd name="connsiteX69-1539" fmla="*/ 419 w 10000"/>
              <a:gd name="connsiteY69-1540" fmla="*/ 2281 h 10000"/>
              <a:gd name="connsiteX70-1541" fmla="*/ 419 w 10000"/>
              <a:gd name="connsiteY70-1542" fmla="*/ 1954 h 10000"/>
              <a:gd name="connsiteX71-1543" fmla="*/ 419 w 10000"/>
              <a:gd name="connsiteY71-1544" fmla="*/ 1626 h 10000"/>
              <a:gd name="connsiteX72-1545" fmla="*/ 419 w 10000"/>
              <a:gd name="connsiteY72-1546" fmla="*/ 1298 h 10000"/>
              <a:gd name="connsiteX73-1547" fmla="*/ 419 w 10000"/>
              <a:gd name="connsiteY73-1548" fmla="*/ 1093 h 10000"/>
              <a:gd name="connsiteX74-1549" fmla="*/ 419 w 10000"/>
              <a:gd name="connsiteY74-1550" fmla="*/ 874 h 10000"/>
              <a:gd name="connsiteX75-1551" fmla="*/ 419 w 10000"/>
              <a:gd name="connsiteY75-1552" fmla="*/ 656 h 10000"/>
              <a:gd name="connsiteX76-1553" fmla="*/ 209 w 10000"/>
              <a:gd name="connsiteY76-1554" fmla="*/ 546 h 10000"/>
              <a:gd name="connsiteX77-1555" fmla="*/ 0 w 10000"/>
              <a:gd name="connsiteY77-1556" fmla="*/ 328 h 10000"/>
              <a:gd name="connsiteX78-1557" fmla="*/ 0 w 10000"/>
              <a:gd name="connsiteY78-1558" fmla="*/ 219 h 10000"/>
              <a:gd name="connsiteX79-1559" fmla="*/ 0 w 10000"/>
              <a:gd name="connsiteY79-1560" fmla="*/ 109 h 10000"/>
              <a:gd name="connsiteX80-1561" fmla="*/ 209 w 10000"/>
              <a:gd name="connsiteY80-1562" fmla="*/ 0 h 10000"/>
              <a:gd name="connsiteX81-1563" fmla="*/ 209 w 10000"/>
              <a:gd name="connsiteY81-1564" fmla="*/ 0 h 10000"/>
              <a:gd name="connsiteX82-1565" fmla="*/ 628 w 10000"/>
              <a:gd name="connsiteY82-1566" fmla="*/ 0 h 10000"/>
              <a:gd name="connsiteX83-1567" fmla="*/ 838 w 10000"/>
              <a:gd name="connsiteY83-1568" fmla="*/ 0 h 10000"/>
              <a:gd name="connsiteX84-1569" fmla="*/ 1257 w 10000"/>
              <a:gd name="connsiteY84-1570" fmla="*/ 109 h 10000"/>
              <a:gd name="connsiteX85-1571" fmla="*/ 1675 w 10000"/>
              <a:gd name="connsiteY85-1572" fmla="*/ 328 h 10000"/>
              <a:gd name="connsiteX86-1573" fmla="*/ 1885 w 10000"/>
              <a:gd name="connsiteY86-1574" fmla="*/ 437 h 10000"/>
              <a:gd name="connsiteX87-1575" fmla="*/ 2094 w 10000"/>
              <a:gd name="connsiteY87-1576" fmla="*/ 546 h 10000"/>
              <a:gd name="connsiteX88-1577" fmla="*/ 2094 w 10000"/>
              <a:gd name="connsiteY88-1578" fmla="*/ 656 h 10000"/>
              <a:gd name="connsiteX89-1579" fmla="*/ 2094 w 10000"/>
              <a:gd name="connsiteY89-1580" fmla="*/ 874 h 10000"/>
              <a:gd name="connsiteX90-1581" fmla="*/ 1885 w 10000"/>
              <a:gd name="connsiteY90-1582" fmla="*/ 1298 h 10000"/>
              <a:gd name="connsiteX91-1583" fmla="*/ 1885 w 10000"/>
              <a:gd name="connsiteY91-1584" fmla="*/ 1516 h 10000"/>
              <a:gd name="connsiteX92-1585" fmla="*/ 1675 w 10000"/>
              <a:gd name="connsiteY92-1586" fmla="*/ 1844 h 10000"/>
              <a:gd name="connsiteX93-1587" fmla="*/ 1675 w 10000"/>
              <a:gd name="connsiteY93-1588" fmla="*/ 2391 h 10000"/>
              <a:gd name="connsiteX94-1589" fmla="*/ 1466 w 10000"/>
              <a:gd name="connsiteY94-1590" fmla="*/ 2937 h 10000"/>
              <a:gd name="connsiteX95-1591" fmla="*/ 1466 w 10000"/>
              <a:gd name="connsiteY95-1592" fmla="*/ 2937 h 10000"/>
              <a:gd name="connsiteX0-1593" fmla="*/ 1466 w 10000"/>
              <a:gd name="connsiteY0-1594" fmla="*/ 2937 h 10000"/>
              <a:gd name="connsiteX1-1595" fmla="*/ 1466 w 10000"/>
              <a:gd name="connsiteY1-1596" fmla="*/ 3484 h 10000"/>
              <a:gd name="connsiteX2-1597" fmla="*/ 1466 w 10000"/>
              <a:gd name="connsiteY2-1598" fmla="*/ 4016 h 10000"/>
              <a:gd name="connsiteX3-1599" fmla="*/ 1466 w 10000"/>
              <a:gd name="connsiteY3-1600" fmla="*/ 4563 h 10000"/>
              <a:gd name="connsiteX4-1601" fmla="*/ 1466 w 10000"/>
              <a:gd name="connsiteY4-1602" fmla="*/ 5000 h 10000"/>
              <a:gd name="connsiteX5-1603" fmla="*/ 1257 w 10000"/>
              <a:gd name="connsiteY5-1604" fmla="*/ 5437 h 10000"/>
              <a:gd name="connsiteX6-1605" fmla="*/ 1257 w 10000"/>
              <a:gd name="connsiteY6-1606" fmla="*/ 5984 h 10000"/>
              <a:gd name="connsiteX7-1607" fmla="*/ 1466 w 10000"/>
              <a:gd name="connsiteY7-1608" fmla="*/ 7063 h 10000"/>
              <a:gd name="connsiteX8-1609" fmla="*/ 1466 w 10000"/>
              <a:gd name="connsiteY8-1610" fmla="*/ 7500 h 10000"/>
              <a:gd name="connsiteX9-1611" fmla="*/ 1675 w 10000"/>
              <a:gd name="connsiteY9-1612" fmla="*/ 7937 h 10000"/>
              <a:gd name="connsiteX10-1613" fmla="*/ 1885 w 10000"/>
              <a:gd name="connsiteY10-1614" fmla="*/ 8265 h 10000"/>
              <a:gd name="connsiteX11-1615" fmla="*/ 2094 w 10000"/>
              <a:gd name="connsiteY11-1616" fmla="*/ 8593 h 10000"/>
              <a:gd name="connsiteX12-1617" fmla="*/ 2304 w 10000"/>
              <a:gd name="connsiteY12-1618" fmla="*/ 8702 h 10000"/>
              <a:gd name="connsiteX13-1619" fmla="*/ 2723 w 10000"/>
              <a:gd name="connsiteY13-1620" fmla="*/ 8921 h 10000"/>
              <a:gd name="connsiteX14-1621" fmla="*/ 3325 w 10000"/>
              <a:gd name="connsiteY14-1622" fmla="*/ 8921 h 10000"/>
              <a:gd name="connsiteX15-1623" fmla="*/ 3953 w 10000"/>
              <a:gd name="connsiteY15-1624" fmla="*/ 9030 h 10000"/>
              <a:gd name="connsiteX16-1625" fmla="*/ 4581 w 10000"/>
              <a:gd name="connsiteY16-1626" fmla="*/ 9030 h 10000"/>
              <a:gd name="connsiteX17-1627" fmla="*/ 5209 w 10000"/>
              <a:gd name="connsiteY17-1628" fmla="*/ 9030 h 10000"/>
              <a:gd name="connsiteX18-1629" fmla="*/ 5838 w 10000"/>
              <a:gd name="connsiteY18-1630" fmla="*/ 9030 h 10000"/>
              <a:gd name="connsiteX19-1631" fmla="*/ 6466 w 10000"/>
              <a:gd name="connsiteY19-1632" fmla="*/ 9030 h 10000"/>
              <a:gd name="connsiteX20-1633" fmla="*/ 6885 w 10000"/>
              <a:gd name="connsiteY20-1634" fmla="*/ 8921 h 10000"/>
              <a:gd name="connsiteX21-1635" fmla="*/ 7513 w 10000"/>
              <a:gd name="connsiteY21-1636" fmla="*/ 8702 h 10000"/>
              <a:gd name="connsiteX22-1637" fmla="*/ 7723 w 10000"/>
              <a:gd name="connsiteY22-1638" fmla="*/ 8593 h 10000"/>
              <a:gd name="connsiteX23-1639" fmla="*/ 7906 w 10000"/>
              <a:gd name="connsiteY23-1640" fmla="*/ 8374 h 10000"/>
              <a:gd name="connsiteX24-1641" fmla="*/ 8115 w 10000"/>
              <a:gd name="connsiteY24-1642" fmla="*/ 8046 h 10000"/>
              <a:gd name="connsiteX25-1643" fmla="*/ 8325 w 10000"/>
              <a:gd name="connsiteY25-1644" fmla="*/ 7719 h 10000"/>
              <a:gd name="connsiteX26-1645" fmla="*/ 8534 w 10000"/>
              <a:gd name="connsiteY26-1646" fmla="*/ 7391 h 10000"/>
              <a:gd name="connsiteX27-1647" fmla="*/ 9162 w 10000"/>
              <a:gd name="connsiteY27-1648" fmla="*/ 6844 h 10000"/>
              <a:gd name="connsiteX28-1649" fmla="*/ 9162 w 10000"/>
              <a:gd name="connsiteY28-1650" fmla="*/ 7063 h 10000"/>
              <a:gd name="connsiteX29-1651" fmla="*/ 9372 w 10000"/>
              <a:gd name="connsiteY29-1652" fmla="*/ 7281 h 10000"/>
              <a:gd name="connsiteX30-1653" fmla="*/ 9372 w 10000"/>
              <a:gd name="connsiteY30-1654" fmla="*/ 7828 h 10000"/>
              <a:gd name="connsiteX31-1655" fmla="*/ 9581 w 10000"/>
              <a:gd name="connsiteY31-1656" fmla="*/ 8265 h 10000"/>
              <a:gd name="connsiteX32-1657" fmla="*/ 9791 w 10000"/>
              <a:gd name="connsiteY32-1658" fmla="*/ 8593 h 10000"/>
              <a:gd name="connsiteX33-1659" fmla="*/ 10000 w 10000"/>
              <a:gd name="connsiteY33-1660" fmla="*/ 8811 h 10000"/>
              <a:gd name="connsiteX34-1661" fmla="*/ 10000 w 10000"/>
              <a:gd name="connsiteY34-1662" fmla="*/ 8921 h 10000"/>
              <a:gd name="connsiteX35-1663" fmla="*/ 10000 w 10000"/>
              <a:gd name="connsiteY35-1664" fmla="*/ 9030 h 10000"/>
              <a:gd name="connsiteX36-1665" fmla="*/ 10000 w 10000"/>
              <a:gd name="connsiteY36-1666" fmla="*/ 9126 h 10000"/>
              <a:gd name="connsiteX37-1667" fmla="*/ 9791 w 10000"/>
              <a:gd name="connsiteY37-1668" fmla="*/ 9235 h 10000"/>
              <a:gd name="connsiteX38-1669" fmla="*/ 9581 w 10000"/>
              <a:gd name="connsiteY38-1670" fmla="*/ 9344 h 10000"/>
              <a:gd name="connsiteX39-1671" fmla="*/ 9372 w 10000"/>
              <a:gd name="connsiteY39-1672" fmla="*/ 9454 h 10000"/>
              <a:gd name="connsiteX40-1673" fmla="*/ 8953 w 10000"/>
              <a:gd name="connsiteY40-1674" fmla="*/ 9563 h 10000"/>
              <a:gd name="connsiteX41-1675" fmla="*/ 8534 w 10000"/>
              <a:gd name="connsiteY41-1676" fmla="*/ 9672 h 10000"/>
              <a:gd name="connsiteX42-1677" fmla="*/ 7723 w 10000"/>
              <a:gd name="connsiteY42-1678" fmla="*/ 9891 h 10000"/>
              <a:gd name="connsiteX43-1679" fmla="*/ 6885 w 10000"/>
              <a:gd name="connsiteY43-1680" fmla="*/ 10000 h 10000"/>
              <a:gd name="connsiteX44-1681" fmla="*/ 6047 w 10000"/>
              <a:gd name="connsiteY44-1682" fmla="*/ 10000 h 10000"/>
              <a:gd name="connsiteX45-1683" fmla="*/ 5419 w 10000"/>
              <a:gd name="connsiteY45-1684" fmla="*/ 10000 h 10000"/>
              <a:gd name="connsiteX46-1685" fmla="*/ 4791 w 10000"/>
              <a:gd name="connsiteY46-1686" fmla="*/ 10000 h 10000"/>
              <a:gd name="connsiteX47-1687" fmla="*/ 4372 w 10000"/>
              <a:gd name="connsiteY47-1688" fmla="*/ 10000 h 10000"/>
              <a:gd name="connsiteX48-1689" fmla="*/ 3743 w 10000"/>
              <a:gd name="connsiteY48-1690" fmla="*/ 10000 h 10000"/>
              <a:gd name="connsiteX49-1691" fmla="*/ 3325 w 10000"/>
              <a:gd name="connsiteY49-1692" fmla="*/ 9891 h 10000"/>
              <a:gd name="connsiteX50-1693" fmla="*/ 2906 w 10000"/>
              <a:gd name="connsiteY50-1694" fmla="*/ 9891 h 10000"/>
              <a:gd name="connsiteX51-1695" fmla="*/ 2513 w 10000"/>
              <a:gd name="connsiteY51-1696" fmla="*/ 9781 h 10000"/>
              <a:gd name="connsiteX52-1697" fmla="*/ 2094 w 10000"/>
              <a:gd name="connsiteY52-1698" fmla="*/ 9672 h 10000"/>
              <a:gd name="connsiteX53-1699" fmla="*/ 1885 w 10000"/>
              <a:gd name="connsiteY53-1700" fmla="*/ 9563 h 10000"/>
              <a:gd name="connsiteX54-1701" fmla="*/ 1466 w 10000"/>
              <a:gd name="connsiteY54-1702" fmla="*/ 9344 h 10000"/>
              <a:gd name="connsiteX55-1703" fmla="*/ 1257 w 10000"/>
              <a:gd name="connsiteY55-1704" fmla="*/ 9126 h 10000"/>
              <a:gd name="connsiteX56-1705" fmla="*/ 1047 w 10000"/>
              <a:gd name="connsiteY56-1706" fmla="*/ 8811 h 10000"/>
              <a:gd name="connsiteX57-1707" fmla="*/ 838 w 10000"/>
              <a:gd name="connsiteY57-1708" fmla="*/ 8593 h 10000"/>
              <a:gd name="connsiteX58-1709" fmla="*/ 628 w 10000"/>
              <a:gd name="connsiteY58-1710" fmla="*/ 8374 h 10000"/>
              <a:gd name="connsiteX59-1711" fmla="*/ 628 w 10000"/>
              <a:gd name="connsiteY59-1712" fmla="*/ 8156 h 10000"/>
              <a:gd name="connsiteX60-1713" fmla="*/ 419 w 10000"/>
              <a:gd name="connsiteY60-1714" fmla="*/ 7937 h 10000"/>
              <a:gd name="connsiteX61-1715" fmla="*/ 419 w 10000"/>
              <a:gd name="connsiteY61-1716" fmla="*/ 7609 h 10000"/>
              <a:gd name="connsiteX62-1717" fmla="*/ 419 w 10000"/>
              <a:gd name="connsiteY62-1718" fmla="*/ 7391 h 10000"/>
              <a:gd name="connsiteX63-1719" fmla="*/ 419 w 10000"/>
              <a:gd name="connsiteY63-1720" fmla="*/ 6954 h 10000"/>
              <a:gd name="connsiteX64-1721" fmla="*/ 419 w 10000"/>
              <a:gd name="connsiteY64-1722" fmla="*/ 6626 h 10000"/>
              <a:gd name="connsiteX65-1723" fmla="*/ 419 w 10000"/>
              <a:gd name="connsiteY65-1724" fmla="*/ 6202 h 10000"/>
              <a:gd name="connsiteX66-1725" fmla="*/ 419 w 10000"/>
              <a:gd name="connsiteY66-1726" fmla="*/ 4454 h 10000"/>
              <a:gd name="connsiteX67-1727" fmla="*/ 419 w 10000"/>
              <a:gd name="connsiteY67-1728" fmla="*/ 2719 h 10000"/>
              <a:gd name="connsiteX68-1729" fmla="*/ 419 w 10000"/>
              <a:gd name="connsiteY68-1730" fmla="*/ 2281 h 10000"/>
              <a:gd name="connsiteX69-1731" fmla="*/ 419 w 10000"/>
              <a:gd name="connsiteY69-1732" fmla="*/ 1954 h 10000"/>
              <a:gd name="connsiteX70-1733" fmla="*/ 419 w 10000"/>
              <a:gd name="connsiteY70-1734" fmla="*/ 1626 h 10000"/>
              <a:gd name="connsiteX71-1735" fmla="*/ 419 w 10000"/>
              <a:gd name="connsiteY71-1736" fmla="*/ 1298 h 10000"/>
              <a:gd name="connsiteX72-1737" fmla="*/ 419 w 10000"/>
              <a:gd name="connsiteY72-1738" fmla="*/ 1093 h 10000"/>
              <a:gd name="connsiteX73-1739" fmla="*/ 419 w 10000"/>
              <a:gd name="connsiteY73-1740" fmla="*/ 874 h 10000"/>
              <a:gd name="connsiteX74-1741" fmla="*/ 419 w 10000"/>
              <a:gd name="connsiteY74-1742" fmla="*/ 656 h 10000"/>
              <a:gd name="connsiteX75-1743" fmla="*/ 209 w 10000"/>
              <a:gd name="connsiteY75-1744" fmla="*/ 546 h 10000"/>
              <a:gd name="connsiteX76-1745" fmla="*/ 0 w 10000"/>
              <a:gd name="connsiteY76-1746" fmla="*/ 328 h 10000"/>
              <a:gd name="connsiteX77-1747" fmla="*/ 0 w 10000"/>
              <a:gd name="connsiteY77-1748" fmla="*/ 219 h 10000"/>
              <a:gd name="connsiteX78-1749" fmla="*/ 0 w 10000"/>
              <a:gd name="connsiteY78-1750" fmla="*/ 109 h 10000"/>
              <a:gd name="connsiteX79-1751" fmla="*/ 209 w 10000"/>
              <a:gd name="connsiteY79-1752" fmla="*/ 0 h 10000"/>
              <a:gd name="connsiteX80-1753" fmla="*/ 209 w 10000"/>
              <a:gd name="connsiteY80-1754" fmla="*/ 0 h 10000"/>
              <a:gd name="connsiteX81-1755" fmla="*/ 628 w 10000"/>
              <a:gd name="connsiteY81-1756" fmla="*/ 0 h 10000"/>
              <a:gd name="connsiteX82-1757" fmla="*/ 838 w 10000"/>
              <a:gd name="connsiteY82-1758" fmla="*/ 0 h 10000"/>
              <a:gd name="connsiteX83-1759" fmla="*/ 1257 w 10000"/>
              <a:gd name="connsiteY83-1760" fmla="*/ 109 h 10000"/>
              <a:gd name="connsiteX84-1761" fmla="*/ 1675 w 10000"/>
              <a:gd name="connsiteY84-1762" fmla="*/ 328 h 10000"/>
              <a:gd name="connsiteX85-1763" fmla="*/ 1885 w 10000"/>
              <a:gd name="connsiteY85-1764" fmla="*/ 437 h 10000"/>
              <a:gd name="connsiteX86-1765" fmla="*/ 2094 w 10000"/>
              <a:gd name="connsiteY86-1766" fmla="*/ 546 h 10000"/>
              <a:gd name="connsiteX87-1767" fmla="*/ 2094 w 10000"/>
              <a:gd name="connsiteY87-1768" fmla="*/ 656 h 10000"/>
              <a:gd name="connsiteX88-1769" fmla="*/ 2094 w 10000"/>
              <a:gd name="connsiteY88-1770" fmla="*/ 874 h 10000"/>
              <a:gd name="connsiteX89-1771" fmla="*/ 1885 w 10000"/>
              <a:gd name="connsiteY89-1772" fmla="*/ 1298 h 10000"/>
              <a:gd name="connsiteX90-1773" fmla="*/ 1885 w 10000"/>
              <a:gd name="connsiteY90-1774" fmla="*/ 1516 h 10000"/>
              <a:gd name="connsiteX91-1775" fmla="*/ 1675 w 10000"/>
              <a:gd name="connsiteY91-1776" fmla="*/ 1844 h 10000"/>
              <a:gd name="connsiteX92-1777" fmla="*/ 1675 w 10000"/>
              <a:gd name="connsiteY92-1778" fmla="*/ 2391 h 10000"/>
              <a:gd name="connsiteX93-1779" fmla="*/ 1466 w 10000"/>
              <a:gd name="connsiteY93-1780" fmla="*/ 2937 h 10000"/>
              <a:gd name="connsiteX94-1781" fmla="*/ 1466 w 10000"/>
              <a:gd name="connsiteY94-1782" fmla="*/ 2937 h 10000"/>
              <a:gd name="connsiteX0-1783" fmla="*/ 1466 w 10000"/>
              <a:gd name="connsiteY0-1784" fmla="*/ 2937 h 10000"/>
              <a:gd name="connsiteX1-1785" fmla="*/ 1466 w 10000"/>
              <a:gd name="connsiteY1-1786" fmla="*/ 3484 h 10000"/>
              <a:gd name="connsiteX2-1787" fmla="*/ 1466 w 10000"/>
              <a:gd name="connsiteY2-1788" fmla="*/ 4016 h 10000"/>
              <a:gd name="connsiteX3-1789" fmla="*/ 1466 w 10000"/>
              <a:gd name="connsiteY3-1790" fmla="*/ 4563 h 10000"/>
              <a:gd name="connsiteX4-1791" fmla="*/ 1466 w 10000"/>
              <a:gd name="connsiteY4-1792" fmla="*/ 5000 h 10000"/>
              <a:gd name="connsiteX5-1793" fmla="*/ 1257 w 10000"/>
              <a:gd name="connsiteY5-1794" fmla="*/ 5437 h 10000"/>
              <a:gd name="connsiteX6-1795" fmla="*/ 1257 w 10000"/>
              <a:gd name="connsiteY6-1796" fmla="*/ 5984 h 10000"/>
              <a:gd name="connsiteX7-1797" fmla="*/ 1466 w 10000"/>
              <a:gd name="connsiteY7-1798" fmla="*/ 7063 h 10000"/>
              <a:gd name="connsiteX8-1799" fmla="*/ 1466 w 10000"/>
              <a:gd name="connsiteY8-1800" fmla="*/ 7500 h 10000"/>
              <a:gd name="connsiteX9-1801" fmla="*/ 1675 w 10000"/>
              <a:gd name="connsiteY9-1802" fmla="*/ 7937 h 10000"/>
              <a:gd name="connsiteX10-1803" fmla="*/ 1885 w 10000"/>
              <a:gd name="connsiteY10-1804" fmla="*/ 8265 h 10000"/>
              <a:gd name="connsiteX11-1805" fmla="*/ 2094 w 10000"/>
              <a:gd name="connsiteY11-1806" fmla="*/ 8593 h 10000"/>
              <a:gd name="connsiteX12-1807" fmla="*/ 2304 w 10000"/>
              <a:gd name="connsiteY12-1808" fmla="*/ 8702 h 10000"/>
              <a:gd name="connsiteX13-1809" fmla="*/ 2723 w 10000"/>
              <a:gd name="connsiteY13-1810" fmla="*/ 8921 h 10000"/>
              <a:gd name="connsiteX14-1811" fmla="*/ 3325 w 10000"/>
              <a:gd name="connsiteY14-1812" fmla="*/ 8921 h 10000"/>
              <a:gd name="connsiteX15-1813" fmla="*/ 3953 w 10000"/>
              <a:gd name="connsiteY15-1814" fmla="*/ 9030 h 10000"/>
              <a:gd name="connsiteX16-1815" fmla="*/ 4581 w 10000"/>
              <a:gd name="connsiteY16-1816" fmla="*/ 9030 h 10000"/>
              <a:gd name="connsiteX17-1817" fmla="*/ 5209 w 10000"/>
              <a:gd name="connsiteY17-1818" fmla="*/ 9030 h 10000"/>
              <a:gd name="connsiteX18-1819" fmla="*/ 5838 w 10000"/>
              <a:gd name="connsiteY18-1820" fmla="*/ 9030 h 10000"/>
              <a:gd name="connsiteX19-1821" fmla="*/ 6466 w 10000"/>
              <a:gd name="connsiteY19-1822" fmla="*/ 9030 h 10000"/>
              <a:gd name="connsiteX20-1823" fmla="*/ 6885 w 10000"/>
              <a:gd name="connsiteY20-1824" fmla="*/ 8921 h 10000"/>
              <a:gd name="connsiteX21-1825" fmla="*/ 7513 w 10000"/>
              <a:gd name="connsiteY21-1826" fmla="*/ 8702 h 10000"/>
              <a:gd name="connsiteX22-1827" fmla="*/ 7723 w 10000"/>
              <a:gd name="connsiteY22-1828" fmla="*/ 8593 h 10000"/>
              <a:gd name="connsiteX23-1829" fmla="*/ 7906 w 10000"/>
              <a:gd name="connsiteY23-1830" fmla="*/ 8374 h 10000"/>
              <a:gd name="connsiteX24-1831" fmla="*/ 8115 w 10000"/>
              <a:gd name="connsiteY24-1832" fmla="*/ 8046 h 10000"/>
              <a:gd name="connsiteX25-1833" fmla="*/ 8325 w 10000"/>
              <a:gd name="connsiteY25-1834" fmla="*/ 7719 h 10000"/>
              <a:gd name="connsiteX26-1835" fmla="*/ 8534 w 10000"/>
              <a:gd name="connsiteY26-1836" fmla="*/ 7391 h 10000"/>
              <a:gd name="connsiteX27-1837" fmla="*/ 9162 w 10000"/>
              <a:gd name="connsiteY27-1838" fmla="*/ 6844 h 10000"/>
              <a:gd name="connsiteX28-1839" fmla="*/ 9372 w 10000"/>
              <a:gd name="connsiteY28-1840" fmla="*/ 7281 h 10000"/>
              <a:gd name="connsiteX29-1841" fmla="*/ 9372 w 10000"/>
              <a:gd name="connsiteY29-1842" fmla="*/ 7828 h 10000"/>
              <a:gd name="connsiteX30-1843" fmla="*/ 9581 w 10000"/>
              <a:gd name="connsiteY30-1844" fmla="*/ 8265 h 10000"/>
              <a:gd name="connsiteX31-1845" fmla="*/ 9791 w 10000"/>
              <a:gd name="connsiteY31-1846" fmla="*/ 8593 h 10000"/>
              <a:gd name="connsiteX32-1847" fmla="*/ 10000 w 10000"/>
              <a:gd name="connsiteY32-1848" fmla="*/ 8811 h 10000"/>
              <a:gd name="connsiteX33-1849" fmla="*/ 10000 w 10000"/>
              <a:gd name="connsiteY33-1850" fmla="*/ 8921 h 10000"/>
              <a:gd name="connsiteX34-1851" fmla="*/ 10000 w 10000"/>
              <a:gd name="connsiteY34-1852" fmla="*/ 9030 h 10000"/>
              <a:gd name="connsiteX35-1853" fmla="*/ 10000 w 10000"/>
              <a:gd name="connsiteY35-1854" fmla="*/ 9126 h 10000"/>
              <a:gd name="connsiteX36-1855" fmla="*/ 9791 w 10000"/>
              <a:gd name="connsiteY36-1856" fmla="*/ 9235 h 10000"/>
              <a:gd name="connsiteX37-1857" fmla="*/ 9581 w 10000"/>
              <a:gd name="connsiteY37-1858" fmla="*/ 9344 h 10000"/>
              <a:gd name="connsiteX38-1859" fmla="*/ 9372 w 10000"/>
              <a:gd name="connsiteY38-1860" fmla="*/ 9454 h 10000"/>
              <a:gd name="connsiteX39-1861" fmla="*/ 8953 w 10000"/>
              <a:gd name="connsiteY39-1862" fmla="*/ 9563 h 10000"/>
              <a:gd name="connsiteX40-1863" fmla="*/ 8534 w 10000"/>
              <a:gd name="connsiteY40-1864" fmla="*/ 9672 h 10000"/>
              <a:gd name="connsiteX41-1865" fmla="*/ 7723 w 10000"/>
              <a:gd name="connsiteY41-1866" fmla="*/ 9891 h 10000"/>
              <a:gd name="connsiteX42-1867" fmla="*/ 6885 w 10000"/>
              <a:gd name="connsiteY42-1868" fmla="*/ 10000 h 10000"/>
              <a:gd name="connsiteX43-1869" fmla="*/ 6047 w 10000"/>
              <a:gd name="connsiteY43-1870" fmla="*/ 10000 h 10000"/>
              <a:gd name="connsiteX44-1871" fmla="*/ 5419 w 10000"/>
              <a:gd name="connsiteY44-1872" fmla="*/ 10000 h 10000"/>
              <a:gd name="connsiteX45-1873" fmla="*/ 4791 w 10000"/>
              <a:gd name="connsiteY45-1874" fmla="*/ 10000 h 10000"/>
              <a:gd name="connsiteX46-1875" fmla="*/ 4372 w 10000"/>
              <a:gd name="connsiteY46-1876" fmla="*/ 10000 h 10000"/>
              <a:gd name="connsiteX47-1877" fmla="*/ 3743 w 10000"/>
              <a:gd name="connsiteY47-1878" fmla="*/ 10000 h 10000"/>
              <a:gd name="connsiteX48-1879" fmla="*/ 3325 w 10000"/>
              <a:gd name="connsiteY48-1880" fmla="*/ 9891 h 10000"/>
              <a:gd name="connsiteX49-1881" fmla="*/ 2906 w 10000"/>
              <a:gd name="connsiteY49-1882" fmla="*/ 9891 h 10000"/>
              <a:gd name="connsiteX50-1883" fmla="*/ 2513 w 10000"/>
              <a:gd name="connsiteY50-1884" fmla="*/ 9781 h 10000"/>
              <a:gd name="connsiteX51-1885" fmla="*/ 2094 w 10000"/>
              <a:gd name="connsiteY51-1886" fmla="*/ 9672 h 10000"/>
              <a:gd name="connsiteX52-1887" fmla="*/ 1885 w 10000"/>
              <a:gd name="connsiteY52-1888" fmla="*/ 9563 h 10000"/>
              <a:gd name="connsiteX53-1889" fmla="*/ 1466 w 10000"/>
              <a:gd name="connsiteY53-1890" fmla="*/ 9344 h 10000"/>
              <a:gd name="connsiteX54-1891" fmla="*/ 1257 w 10000"/>
              <a:gd name="connsiteY54-1892" fmla="*/ 9126 h 10000"/>
              <a:gd name="connsiteX55-1893" fmla="*/ 1047 w 10000"/>
              <a:gd name="connsiteY55-1894" fmla="*/ 8811 h 10000"/>
              <a:gd name="connsiteX56-1895" fmla="*/ 838 w 10000"/>
              <a:gd name="connsiteY56-1896" fmla="*/ 8593 h 10000"/>
              <a:gd name="connsiteX57-1897" fmla="*/ 628 w 10000"/>
              <a:gd name="connsiteY57-1898" fmla="*/ 8374 h 10000"/>
              <a:gd name="connsiteX58-1899" fmla="*/ 628 w 10000"/>
              <a:gd name="connsiteY58-1900" fmla="*/ 8156 h 10000"/>
              <a:gd name="connsiteX59-1901" fmla="*/ 419 w 10000"/>
              <a:gd name="connsiteY59-1902" fmla="*/ 7937 h 10000"/>
              <a:gd name="connsiteX60-1903" fmla="*/ 419 w 10000"/>
              <a:gd name="connsiteY60-1904" fmla="*/ 7609 h 10000"/>
              <a:gd name="connsiteX61-1905" fmla="*/ 419 w 10000"/>
              <a:gd name="connsiteY61-1906" fmla="*/ 7391 h 10000"/>
              <a:gd name="connsiteX62-1907" fmla="*/ 419 w 10000"/>
              <a:gd name="connsiteY62-1908" fmla="*/ 6954 h 10000"/>
              <a:gd name="connsiteX63-1909" fmla="*/ 419 w 10000"/>
              <a:gd name="connsiteY63-1910" fmla="*/ 6626 h 10000"/>
              <a:gd name="connsiteX64-1911" fmla="*/ 419 w 10000"/>
              <a:gd name="connsiteY64-1912" fmla="*/ 6202 h 10000"/>
              <a:gd name="connsiteX65-1913" fmla="*/ 419 w 10000"/>
              <a:gd name="connsiteY65-1914" fmla="*/ 4454 h 10000"/>
              <a:gd name="connsiteX66-1915" fmla="*/ 419 w 10000"/>
              <a:gd name="connsiteY66-1916" fmla="*/ 2719 h 10000"/>
              <a:gd name="connsiteX67-1917" fmla="*/ 419 w 10000"/>
              <a:gd name="connsiteY67-1918" fmla="*/ 2281 h 10000"/>
              <a:gd name="connsiteX68-1919" fmla="*/ 419 w 10000"/>
              <a:gd name="connsiteY68-1920" fmla="*/ 1954 h 10000"/>
              <a:gd name="connsiteX69-1921" fmla="*/ 419 w 10000"/>
              <a:gd name="connsiteY69-1922" fmla="*/ 1626 h 10000"/>
              <a:gd name="connsiteX70-1923" fmla="*/ 419 w 10000"/>
              <a:gd name="connsiteY70-1924" fmla="*/ 1298 h 10000"/>
              <a:gd name="connsiteX71-1925" fmla="*/ 419 w 10000"/>
              <a:gd name="connsiteY71-1926" fmla="*/ 1093 h 10000"/>
              <a:gd name="connsiteX72-1927" fmla="*/ 419 w 10000"/>
              <a:gd name="connsiteY72-1928" fmla="*/ 874 h 10000"/>
              <a:gd name="connsiteX73-1929" fmla="*/ 419 w 10000"/>
              <a:gd name="connsiteY73-1930" fmla="*/ 656 h 10000"/>
              <a:gd name="connsiteX74-1931" fmla="*/ 209 w 10000"/>
              <a:gd name="connsiteY74-1932" fmla="*/ 546 h 10000"/>
              <a:gd name="connsiteX75-1933" fmla="*/ 0 w 10000"/>
              <a:gd name="connsiteY75-1934" fmla="*/ 328 h 10000"/>
              <a:gd name="connsiteX76-1935" fmla="*/ 0 w 10000"/>
              <a:gd name="connsiteY76-1936" fmla="*/ 219 h 10000"/>
              <a:gd name="connsiteX77-1937" fmla="*/ 0 w 10000"/>
              <a:gd name="connsiteY77-1938" fmla="*/ 109 h 10000"/>
              <a:gd name="connsiteX78-1939" fmla="*/ 209 w 10000"/>
              <a:gd name="connsiteY78-1940" fmla="*/ 0 h 10000"/>
              <a:gd name="connsiteX79-1941" fmla="*/ 209 w 10000"/>
              <a:gd name="connsiteY79-1942" fmla="*/ 0 h 10000"/>
              <a:gd name="connsiteX80-1943" fmla="*/ 628 w 10000"/>
              <a:gd name="connsiteY80-1944" fmla="*/ 0 h 10000"/>
              <a:gd name="connsiteX81-1945" fmla="*/ 838 w 10000"/>
              <a:gd name="connsiteY81-1946" fmla="*/ 0 h 10000"/>
              <a:gd name="connsiteX82-1947" fmla="*/ 1257 w 10000"/>
              <a:gd name="connsiteY82-1948" fmla="*/ 109 h 10000"/>
              <a:gd name="connsiteX83-1949" fmla="*/ 1675 w 10000"/>
              <a:gd name="connsiteY83-1950" fmla="*/ 328 h 10000"/>
              <a:gd name="connsiteX84-1951" fmla="*/ 1885 w 10000"/>
              <a:gd name="connsiteY84-1952" fmla="*/ 437 h 10000"/>
              <a:gd name="connsiteX85-1953" fmla="*/ 2094 w 10000"/>
              <a:gd name="connsiteY85-1954" fmla="*/ 546 h 10000"/>
              <a:gd name="connsiteX86-1955" fmla="*/ 2094 w 10000"/>
              <a:gd name="connsiteY86-1956" fmla="*/ 656 h 10000"/>
              <a:gd name="connsiteX87-1957" fmla="*/ 2094 w 10000"/>
              <a:gd name="connsiteY87-1958" fmla="*/ 874 h 10000"/>
              <a:gd name="connsiteX88-1959" fmla="*/ 1885 w 10000"/>
              <a:gd name="connsiteY88-1960" fmla="*/ 1298 h 10000"/>
              <a:gd name="connsiteX89-1961" fmla="*/ 1885 w 10000"/>
              <a:gd name="connsiteY89-1962" fmla="*/ 1516 h 10000"/>
              <a:gd name="connsiteX90-1963" fmla="*/ 1675 w 10000"/>
              <a:gd name="connsiteY90-1964" fmla="*/ 1844 h 10000"/>
              <a:gd name="connsiteX91-1965" fmla="*/ 1675 w 10000"/>
              <a:gd name="connsiteY91-1966" fmla="*/ 2391 h 10000"/>
              <a:gd name="connsiteX92-1967" fmla="*/ 1466 w 10000"/>
              <a:gd name="connsiteY92-1968" fmla="*/ 2937 h 10000"/>
              <a:gd name="connsiteX93-1969" fmla="*/ 1466 w 10000"/>
              <a:gd name="connsiteY93-1970" fmla="*/ 2937 h 10000"/>
              <a:gd name="connsiteX0-1971" fmla="*/ 1466 w 10000"/>
              <a:gd name="connsiteY0-1972" fmla="*/ 2937 h 10000"/>
              <a:gd name="connsiteX1-1973" fmla="*/ 1466 w 10000"/>
              <a:gd name="connsiteY1-1974" fmla="*/ 3484 h 10000"/>
              <a:gd name="connsiteX2-1975" fmla="*/ 1466 w 10000"/>
              <a:gd name="connsiteY2-1976" fmla="*/ 4016 h 10000"/>
              <a:gd name="connsiteX3-1977" fmla="*/ 1466 w 10000"/>
              <a:gd name="connsiteY3-1978" fmla="*/ 4563 h 10000"/>
              <a:gd name="connsiteX4-1979" fmla="*/ 1466 w 10000"/>
              <a:gd name="connsiteY4-1980" fmla="*/ 5000 h 10000"/>
              <a:gd name="connsiteX5-1981" fmla="*/ 1257 w 10000"/>
              <a:gd name="connsiteY5-1982" fmla="*/ 5437 h 10000"/>
              <a:gd name="connsiteX6-1983" fmla="*/ 1257 w 10000"/>
              <a:gd name="connsiteY6-1984" fmla="*/ 5984 h 10000"/>
              <a:gd name="connsiteX7-1985" fmla="*/ 1466 w 10000"/>
              <a:gd name="connsiteY7-1986" fmla="*/ 7063 h 10000"/>
              <a:gd name="connsiteX8-1987" fmla="*/ 1466 w 10000"/>
              <a:gd name="connsiteY8-1988" fmla="*/ 7500 h 10000"/>
              <a:gd name="connsiteX9-1989" fmla="*/ 1675 w 10000"/>
              <a:gd name="connsiteY9-1990" fmla="*/ 7937 h 10000"/>
              <a:gd name="connsiteX10-1991" fmla="*/ 1885 w 10000"/>
              <a:gd name="connsiteY10-1992" fmla="*/ 8265 h 10000"/>
              <a:gd name="connsiteX11-1993" fmla="*/ 2094 w 10000"/>
              <a:gd name="connsiteY11-1994" fmla="*/ 8593 h 10000"/>
              <a:gd name="connsiteX12-1995" fmla="*/ 2304 w 10000"/>
              <a:gd name="connsiteY12-1996" fmla="*/ 8702 h 10000"/>
              <a:gd name="connsiteX13-1997" fmla="*/ 2723 w 10000"/>
              <a:gd name="connsiteY13-1998" fmla="*/ 8921 h 10000"/>
              <a:gd name="connsiteX14-1999" fmla="*/ 3325 w 10000"/>
              <a:gd name="connsiteY14-2000" fmla="*/ 8921 h 10000"/>
              <a:gd name="connsiteX15-2001" fmla="*/ 3953 w 10000"/>
              <a:gd name="connsiteY15-2002" fmla="*/ 9030 h 10000"/>
              <a:gd name="connsiteX16-2003" fmla="*/ 4581 w 10000"/>
              <a:gd name="connsiteY16-2004" fmla="*/ 9030 h 10000"/>
              <a:gd name="connsiteX17-2005" fmla="*/ 5209 w 10000"/>
              <a:gd name="connsiteY17-2006" fmla="*/ 9030 h 10000"/>
              <a:gd name="connsiteX18-2007" fmla="*/ 5838 w 10000"/>
              <a:gd name="connsiteY18-2008" fmla="*/ 9030 h 10000"/>
              <a:gd name="connsiteX19-2009" fmla="*/ 6466 w 10000"/>
              <a:gd name="connsiteY19-2010" fmla="*/ 9030 h 10000"/>
              <a:gd name="connsiteX20-2011" fmla="*/ 6885 w 10000"/>
              <a:gd name="connsiteY20-2012" fmla="*/ 8921 h 10000"/>
              <a:gd name="connsiteX21-2013" fmla="*/ 7513 w 10000"/>
              <a:gd name="connsiteY21-2014" fmla="*/ 8702 h 10000"/>
              <a:gd name="connsiteX22-2015" fmla="*/ 7723 w 10000"/>
              <a:gd name="connsiteY22-2016" fmla="*/ 8593 h 10000"/>
              <a:gd name="connsiteX23-2017" fmla="*/ 7906 w 10000"/>
              <a:gd name="connsiteY23-2018" fmla="*/ 8374 h 10000"/>
              <a:gd name="connsiteX24-2019" fmla="*/ 8115 w 10000"/>
              <a:gd name="connsiteY24-2020" fmla="*/ 8046 h 10000"/>
              <a:gd name="connsiteX25-2021" fmla="*/ 8325 w 10000"/>
              <a:gd name="connsiteY25-2022" fmla="*/ 7719 h 10000"/>
              <a:gd name="connsiteX26-2023" fmla="*/ 8534 w 10000"/>
              <a:gd name="connsiteY26-2024" fmla="*/ 7391 h 10000"/>
              <a:gd name="connsiteX27-2025" fmla="*/ 9372 w 10000"/>
              <a:gd name="connsiteY27-2026" fmla="*/ 7281 h 10000"/>
              <a:gd name="connsiteX28-2027" fmla="*/ 9372 w 10000"/>
              <a:gd name="connsiteY28-2028" fmla="*/ 7828 h 10000"/>
              <a:gd name="connsiteX29-2029" fmla="*/ 9581 w 10000"/>
              <a:gd name="connsiteY29-2030" fmla="*/ 8265 h 10000"/>
              <a:gd name="connsiteX30-2031" fmla="*/ 9791 w 10000"/>
              <a:gd name="connsiteY30-2032" fmla="*/ 8593 h 10000"/>
              <a:gd name="connsiteX31-2033" fmla="*/ 10000 w 10000"/>
              <a:gd name="connsiteY31-2034" fmla="*/ 8811 h 10000"/>
              <a:gd name="connsiteX32-2035" fmla="*/ 10000 w 10000"/>
              <a:gd name="connsiteY32-2036" fmla="*/ 8921 h 10000"/>
              <a:gd name="connsiteX33-2037" fmla="*/ 10000 w 10000"/>
              <a:gd name="connsiteY33-2038" fmla="*/ 9030 h 10000"/>
              <a:gd name="connsiteX34-2039" fmla="*/ 10000 w 10000"/>
              <a:gd name="connsiteY34-2040" fmla="*/ 9126 h 10000"/>
              <a:gd name="connsiteX35-2041" fmla="*/ 9791 w 10000"/>
              <a:gd name="connsiteY35-2042" fmla="*/ 9235 h 10000"/>
              <a:gd name="connsiteX36-2043" fmla="*/ 9581 w 10000"/>
              <a:gd name="connsiteY36-2044" fmla="*/ 9344 h 10000"/>
              <a:gd name="connsiteX37-2045" fmla="*/ 9372 w 10000"/>
              <a:gd name="connsiteY37-2046" fmla="*/ 9454 h 10000"/>
              <a:gd name="connsiteX38-2047" fmla="*/ 8953 w 10000"/>
              <a:gd name="connsiteY38-2048" fmla="*/ 9563 h 10000"/>
              <a:gd name="connsiteX39-2049" fmla="*/ 8534 w 10000"/>
              <a:gd name="connsiteY39-2050" fmla="*/ 9672 h 10000"/>
              <a:gd name="connsiteX40-2051" fmla="*/ 7723 w 10000"/>
              <a:gd name="connsiteY40-2052" fmla="*/ 9891 h 10000"/>
              <a:gd name="connsiteX41-2053" fmla="*/ 6885 w 10000"/>
              <a:gd name="connsiteY41-2054" fmla="*/ 10000 h 10000"/>
              <a:gd name="connsiteX42-2055" fmla="*/ 6047 w 10000"/>
              <a:gd name="connsiteY42-2056" fmla="*/ 10000 h 10000"/>
              <a:gd name="connsiteX43-2057" fmla="*/ 5419 w 10000"/>
              <a:gd name="connsiteY43-2058" fmla="*/ 10000 h 10000"/>
              <a:gd name="connsiteX44-2059" fmla="*/ 4791 w 10000"/>
              <a:gd name="connsiteY44-2060" fmla="*/ 10000 h 10000"/>
              <a:gd name="connsiteX45-2061" fmla="*/ 4372 w 10000"/>
              <a:gd name="connsiteY45-2062" fmla="*/ 10000 h 10000"/>
              <a:gd name="connsiteX46-2063" fmla="*/ 3743 w 10000"/>
              <a:gd name="connsiteY46-2064" fmla="*/ 10000 h 10000"/>
              <a:gd name="connsiteX47-2065" fmla="*/ 3325 w 10000"/>
              <a:gd name="connsiteY47-2066" fmla="*/ 9891 h 10000"/>
              <a:gd name="connsiteX48-2067" fmla="*/ 2906 w 10000"/>
              <a:gd name="connsiteY48-2068" fmla="*/ 9891 h 10000"/>
              <a:gd name="connsiteX49-2069" fmla="*/ 2513 w 10000"/>
              <a:gd name="connsiteY49-2070" fmla="*/ 9781 h 10000"/>
              <a:gd name="connsiteX50-2071" fmla="*/ 2094 w 10000"/>
              <a:gd name="connsiteY50-2072" fmla="*/ 9672 h 10000"/>
              <a:gd name="connsiteX51-2073" fmla="*/ 1885 w 10000"/>
              <a:gd name="connsiteY51-2074" fmla="*/ 9563 h 10000"/>
              <a:gd name="connsiteX52-2075" fmla="*/ 1466 w 10000"/>
              <a:gd name="connsiteY52-2076" fmla="*/ 9344 h 10000"/>
              <a:gd name="connsiteX53-2077" fmla="*/ 1257 w 10000"/>
              <a:gd name="connsiteY53-2078" fmla="*/ 9126 h 10000"/>
              <a:gd name="connsiteX54-2079" fmla="*/ 1047 w 10000"/>
              <a:gd name="connsiteY54-2080" fmla="*/ 8811 h 10000"/>
              <a:gd name="connsiteX55-2081" fmla="*/ 838 w 10000"/>
              <a:gd name="connsiteY55-2082" fmla="*/ 8593 h 10000"/>
              <a:gd name="connsiteX56-2083" fmla="*/ 628 w 10000"/>
              <a:gd name="connsiteY56-2084" fmla="*/ 8374 h 10000"/>
              <a:gd name="connsiteX57-2085" fmla="*/ 628 w 10000"/>
              <a:gd name="connsiteY57-2086" fmla="*/ 8156 h 10000"/>
              <a:gd name="connsiteX58-2087" fmla="*/ 419 w 10000"/>
              <a:gd name="connsiteY58-2088" fmla="*/ 7937 h 10000"/>
              <a:gd name="connsiteX59-2089" fmla="*/ 419 w 10000"/>
              <a:gd name="connsiteY59-2090" fmla="*/ 7609 h 10000"/>
              <a:gd name="connsiteX60-2091" fmla="*/ 419 w 10000"/>
              <a:gd name="connsiteY60-2092" fmla="*/ 7391 h 10000"/>
              <a:gd name="connsiteX61-2093" fmla="*/ 419 w 10000"/>
              <a:gd name="connsiteY61-2094" fmla="*/ 6954 h 10000"/>
              <a:gd name="connsiteX62-2095" fmla="*/ 419 w 10000"/>
              <a:gd name="connsiteY62-2096" fmla="*/ 6626 h 10000"/>
              <a:gd name="connsiteX63-2097" fmla="*/ 419 w 10000"/>
              <a:gd name="connsiteY63-2098" fmla="*/ 6202 h 10000"/>
              <a:gd name="connsiteX64-2099" fmla="*/ 419 w 10000"/>
              <a:gd name="connsiteY64-2100" fmla="*/ 4454 h 10000"/>
              <a:gd name="connsiteX65-2101" fmla="*/ 419 w 10000"/>
              <a:gd name="connsiteY65-2102" fmla="*/ 2719 h 10000"/>
              <a:gd name="connsiteX66-2103" fmla="*/ 419 w 10000"/>
              <a:gd name="connsiteY66-2104" fmla="*/ 2281 h 10000"/>
              <a:gd name="connsiteX67-2105" fmla="*/ 419 w 10000"/>
              <a:gd name="connsiteY67-2106" fmla="*/ 1954 h 10000"/>
              <a:gd name="connsiteX68-2107" fmla="*/ 419 w 10000"/>
              <a:gd name="connsiteY68-2108" fmla="*/ 1626 h 10000"/>
              <a:gd name="connsiteX69-2109" fmla="*/ 419 w 10000"/>
              <a:gd name="connsiteY69-2110" fmla="*/ 1298 h 10000"/>
              <a:gd name="connsiteX70-2111" fmla="*/ 419 w 10000"/>
              <a:gd name="connsiteY70-2112" fmla="*/ 1093 h 10000"/>
              <a:gd name="connsiteX71-2113" fmla="*/ 419 w 10000"/>
              <a:gd name="connsiteY71-2114" fmla="*/ 874 h 10000"/>
              <a:gd name="connsiteX72-2115" fmla="*/ 419 w 10000"/>
              <a:gd name="connsiteY72-2116" fmla="*/ 656 h 10000"/>
              <a:gd name="connsiteX73-2117" fmla="*/ 209 w 10000"/>
              <a:gd name="connsiteY73-2118" fmla="*/ 546 h 10000"/>
              <a:gd name="connsiteX74-2119" fmla="*/ 0 w 10000"/>
              <a:gd name="connsiteY74-2120" fmla="*/ 328 h 10000"/>
              <a:gd name="connsiteX75-2121" fmla="*/ 0 w 10000"/>
              <a:gd name="connsiteY75-2122" fmla="*/ 219 h 10000"/>
              <a:gd name="connsiteX76-2123" fmla="*/ 0 w 10000"/>
              <a:gd name="connsiteY76-2124" fmla="*/ 109 h 10000"/>
              <a:gd name="connsiteX77-2125" fmla="*/ 209 w 10000"/>
              <a:gd name="connsiteY77-2126" fmla="*/ 0 h 10000"/>
              <a:gd name="connsiteX78-2127" fmla="*/ 209 w 10000"/>
              <a:gd name="connsiteY78-2128" fmla="*/ 0 h 10000"/>
              <a:gd name="connsiteX79-2129" fmla="*/ 628 w 10000"/>
              <a:gd name="connsiteY79-2130" fmla="*/ 0 h 10000"/>
              <a:gd name="connsiteX80-2131" fmla="*/ 838 w 10000"/>
              <a:gd name="connsiteY80-2132" fmla="*/ 0 h 10000"/>
              <a:gd name="connsiteX81-2133" fmla="*/ 1257 w 10000"/>
              <a:gd name="connsiteY81-2134" fmla="*/ 109 h 10000"/>
              <a:gd name="connsiteX82-2135" fmla="*/ 1675 w 10000"/>
              <a:gd name="connsiteY82-2136" fmla="*/ 328 h 10000"/>
              <a:gd name="connsiteX83-2137" fmla="*/ 1885 w 10000"/>
              <a:gd name="connsiteY83-2138" fmla="*/ 437 h 10000"/>
              <a:gd name="connsiteX84-2139" fmla="*/ 2094 w 10000"/>
              <a:gd name="connsiteY84-2140" fmla="*/ 546 h 10000"/>
              <a:gd name="connsiteX85-2141" fmla="*/ 2094 w 10000"/>
              <a:gd name="connsiteY85-2142" fmla="*/ 656 h 10000"/>
              <a:gd name="connsiteX86-2143" fmla="*/ 2094 w 10000"/>
              <a:gd name="connsiteY86-2144" fmla="*/ 874 h 10000"/>
              <a:gd name="connsiteX87-2145" fmla="*/ 1885 w 10000"/>
              <a:gd name="connsiteY87-2146" fmla="*/ 1298 h 10000"/>
              <a:gd name="connsiteX88-2147" fmla="*/ 1885 w 10000"/>
              <a:gd name="connsiteY88-2148" fmla="*/ 1516 h 10000"/>
              <a:gd name="connsiteX89-2149" fmla="*/ 1675 w 10000"/>
              <a:gd name="connsiteY89-2150" fmla="*/ 1844 h 10000"/>
              <a:gd name="connsiteX90-2151" fmla="*/ 1675 w 10000"/>
              <a:gd name="connsiteY90-2152" fmla="*/ 2391 h 10000"/>
              <a:gd name="connsiteX91-2153" fmla="*/ 1466 w 10000"/>
              <a:gd name="connsiteY91-2154" fmla="*/ 2937 h 10000"/>
              <a:gd name="connsiteX92-2155" fmla="*/ 1466 w 10000"/>
              <a:gd name="connsiteY92-2156" fmla="*/ 2937 h 10000"/>
              <a:gd name="connsiteX0-2157" fmla="*/ 1466 w 10000"/>
              <a:gd name="connsiteY0-2158" fmla="*/ 2937 h 10000"/>
              <a:gd name="connsiteX1-2159" fmla="*/ 1466 w 10000"/>
              <a:gd name="connsiteY1-2160" fmla="*/ 3484 h 10000"/>
              <a:gd name="connsiteX2-2161" fmla="*/ 1466 w 10000"/>
              <a:gd name="connsiteY2-2162" fmla="*/ 4016 h 10000"/>
              <a:gd name="connsiteX3-2163" fmla="*/ 1466 w 10000"/>
              <a:gd name="connsiteY3-2164" fmla="*/ 4563 h 10000"/>
              <a:gd name="connsiteX4-2165" fmla="*/ 1466 w 10000"/>
              <a:gd name="connsiteY4-2166" fmla="*/ 5000 h 10000"/>
              <a:gd name="connsiteX5-2167" fmla="*/ 1257 w 10000"/>
              <a:gd name="connsiteY5-2168" fmla="*/ 5437 h 10000"/>
              <a:gd name="connsiteX6-2169" fmla="*/ 1257 w 10000"/>
              <a:gd name="connsiteY6-2170" fmla="*/ 5984 h 10000"/>
              <a:gd name="connsiteX7-2171" fmla="*/ 1466 w 10000"/>
              <a:gd name="connsiteY7-2172" fmla="*/ 7063 h 10000"/>
              <a:gd name="connsiteX8-2173" fmla="*/ 1466 w 10000"/>
              <a:gd name="connsiteY8-2174" fmla="*/ 7500 h 10000"/>
              <a:gd name="connsiteX9-2175" fmla="*/ 1675 w 10000"/>
              <a:gd name="connsiteY9-2176" fmla="*/ 7937 h 10000"/>
              <a:gd name="connsiteX10-2177" fmla="*/ 1885 w 10000"/>
              <a:gd name="connsiteY10-2178" fmla="*/ 8265 h 10000"/>
              <a:gd name="connsiteX11-2179" fmla="*/ 2094 w 10000"/>
              <a:gd name="connsiteY11-2180" fmla="*/ 8593 h 10000"/>
              <a:gd name="connsiteX12-2181" fmla="*/ 2304 w 10000"/>
              <a:gd name="connsiteY12-2182" fmla="*/ 8702 h 10000"/>
              <a:gd name="connsiteX13-2183" fmla="*/ 2723 w 10000"/>
              <a:gd name="connsiteY13-2184" fmla="*/ 8921 h 10000"/>
              <a:gd name="connsiteX14-2185" fmla="*/ 3325 w 10000"/>
              <a:gd name="connsiteY14-2186" fmla="*/ 8921 h 10000"/>
              <a:gd name="connsiteX15-2187" fmla="*/ 3953 w 10000"/>
              <a:gd name="connsiteY15-2188" fmla="*/ 9030 h 10000"/>
              <a:gd name="connsiteX16-2189" fmla="*/ 4581 w 10000"/>
              <a:gd name="connsiteY16-2190" fmla="*/ 9030 h 10000"/>
              <a:gd name="connsiteX17-2191" fmla="*/ 5209 w 10000"/>
              <a:gd name="connsiteY17-2192" fmla="*/ 9030 h 10000"/>
              <a:gd name="connsiteX18-2193" fmla="*/ 5838 w 10000"/>
              <a:gd name="connsiteY18-2194" fmla="*/ 9030 h 10000"/>
              <a:gd name="connsiteX19-2195" fmla="*/ 6466 w 10000"/>
              <a:gd name="connsiteY19-2196" fmla="*/ 9030 h 10000"/>
              <a:gd name="connsiteX20-2197" fmla="*/ 6885 w 10000"/>
              <a:gd name="connsiteY20-2198" fmla="*/ 8921 h 10000"/>
              <a:gd name="connsiteX21-2199" fmla="*/ 7513 w 10000"/>
              <a:gd name="connsiteY21-2200" fmla="*/ 8702 h 10000"/>
              <a:gd name="connsiteX22-2201" fmla="*/ 7723 w 10000"/>
              <a:gd name="connsiteY22-2202" fmla="*/ 8593 h 10000"/>
              <a:gd name="connsiteX23-2203" fmla="*/ 7906 w 10000"/>
              <a:gd name="connsiteY23-2204" fmla="*/ 8374 h 10000"/>
              <a:gd name="connsiteX24-2205" fmla="*/ 8115 w 10000"/>
              <a:gd name="connsiteY24-2206" fmla="*/ 8046 h 10000"/>
              <a:gd name="connsiteX25-2207" fmla="*/ 8325 w 10000"/>
              <a:gd name="connsiteY25-2208" fmla="*/ 7719 h 10000"/>
              <a:gd name="connsiteX26-2209" fmla="*/ 8534 w 10000"/>
              <a:gd name="connsiteY26-2210" fmla="*/ 7391 h 10000"/>
              <a:gd name="connsiteX27-2211" fmla="*/ 9372 w 10000"/>
              <a:gd name="connsiteY27-2212" fmla="*/ 7828 h 10000"/>
              <a:gd name="connsiteX28-2213" fmla="*/ 9581 w 10000"/>
              <a:gd name="connsiteY28-2214" fmla="*/ 8265 h 10000"/>
              <a:gd name="connsiteX29-2215" fmla="*/ 9791 w 10000"/>
              <a:gd name="connsiteY29-2216" fmla="*/ 8593 h 10000"/>
              <a:gd name="connsiteX30-2217" fmla="*/ 10000 w 10000"/>
              <a:gd name="connsiteY30-2218" fmla="*/ 8811 h 10000"/>
              <a:gd name="connsiteX31-2219" fmla="*/ 10000 w 10000"/>
              <a:gd name="connsiteY31-2220" fmla="*/ 8921 h 10000"/>
              <a:gd name="connsiteX32-2221" fmla="*/ 10000 w 10000"/>
              <a:gd name="connsiteY32-2222" fmla="*/ 9030 h 10000"/>
              <a:gd name="connsiteX33-2223" fmla="*/ 10000 w 10000"/>
              <a:gd name="connsiteY33-2224" fmla="*/ 9126 h 10000"/>
              <a:gd name="connsiteX34-2225" fmla="*/ 9791 w 10000"/>
              <a:gd name="connsiteY34-2226" fmla="*/ 9235 h 10000"/>
              <a:gd name="connsiteX35-2227" fmla="*/ 9581 w 10000"/>
              <a:gd name="connsiteY35-2228" fmla="*/ 9344 h 10000"/>
              <a:gd name="connsiteX36-2229" fmla="*/ 9372 w 10000"/>
              <a:gd name="connsiteY36-2230" fmla="*/ 9454 h 10000"/>
              <a:gd name="connsiteX37-2231" fmla="*/ 8953 w 10000"/>
              <a:gd name="connsiteY37-2232" fmla="*/ 9563 h 10000"/>
              <a:gd name="connsiteX38-2233" fmla="*/ 8534 w 10000"/>
              <a:gd name="connsiteY38-2234" fmla="*/ 9672 h 10000"/>
              <a:gd name="connsiteX39-2235" fmla="*/ 7723 w 10000"/>
              <a:gd name="connsiteY39-2236" fmla="*/ 9891 h 10000"/>
              <a:gd name="connsiteX40-2237" fmla="*/ 6885 w 10000"/>
              <a:gd name="connsiteY40-2238" fmla="*/ 10000 h 10000"/>
              <a:gd name="connsiteX41-2239" fmla="*/ 6047 w 10000"/>
              <a:gd name="connsiteY41-2240" fmla="*/ 10000 h 10000"/>
              <a:gd name="connsiteX42-2241" fmla="*/ 5419 w 10000"/>
              <a:gd name="connsiteY42-2242" fmla="*/ 10000 h 10000"/>
              <a:gd name="connsiteX43-2243" fmla="*/ 4791 w 10000"/>
              <a:gd name="connsiteY43-2244" fmla="*/ 10000 h 10000"/>
              <a:gd name="connsiteX44-2245" fmla="*/ 4372 w 10000"/>
              <a:gd name="connsiteY44-2246" fmla="*/ 10000 h 10000"/>
              <a:gd name="connsiteX45-2247" fmla="*/ 3743 w 10000"/>
              <a:gd name="connsiteY45-2248" fmla="*/ 10000 h 10000"/>
              <a:gd name="connsiteX46-2249" fmla="*/ 3325 w 10000"/>
              <a:gd name="connsiteY46-2250" fmla="*/ 9891 h 10000"/>
              <a:gd name="connsiteX47-2251" fmla="*/ 2906 w 10000"/>
              <a:gd name="connsiteY47-2252" fmla="*/ 9891 h 10000"/>
              <a:gd name="connsiteX48-2253" fmla="*/ 2513 w 10000"/>
              <a:gd name="connsiteY48-2254" fmla="*/ 9781 h 10000"/>
              <a:gd name="connsiteX49-2255" fmla="*/ 2094 w 10000"/>
              <a:gd name="connsiteY49-2256" fmla="*/ 9672 h 10000"/>
              <a:gd name="connsiteX50-2257" fmla="*/ 1885 w 10000"/>
              <a:gd name="connsiteY50-2258" fmla="*/ 9563 h 10000"/>
              <a:gd name="connsiteX51-2259" fmla="*/ 1466 w 10000"/>
              <a:gd name="connsiteY51-2260" fmla="*/ 9344 h 10000"/>
              <a:gd name="connsiteX52-2261" fmla="*/ 1257 w 10000"/>
              <a:gd name="connsiteY52-2262" fmla="*/ 9126 h 10000"/>
              <a:gd name="connsiteX53-2263" fmla="*/ 1047 w 10000"/>
              <a:gd name="connsiteY53-2264" fmla="*/ 8811 h 10000"/>
              <a:gd name="connsiteX54-2265" fmla="*/ 838 w 10000"/>
              <a:gd name="connsiteY54-2266" fmla="*/ 8593 h 10000"/>
              <a:gd name="connsiteX55-2267" fmla="*/ 628 w 10000"/>
              <a:gd name="connsiteY55-2268" fmla="*/ 8374 h 10000"/>
              <a:gd name="connsiteX56-2269" fmla="*/ 628 w 10000"/>
              <a:gd name="connsiteY56-2270" fmla="*/ 8156 h 10000"/>
              <a:gd name="connsiteX57-2271" fmla="*/ 419 w 10000"/>
              <a:gd name="connsiteY57-2272" fmla="*/ 7937 h 10000"/>
              <a:gd name="connsiteX58-2273" fmla="*/ 419 w 10000"/>
              <a:gd name="connsiteY58-2274" fmla="*/ 7609 h 10000"/>
              <a:gd name="connsiteX59-2275" fmla="*/ 419 w 10000"/>
              <a:gd name="connsiteY59-2276" fmla="*/ 7391 h 10000"/>
              <a:gd name="connsiteX60-2277" fmla="*/ 419 w 10000"/>
              <a:gd name="connsiteY60-2278" fmla="*/ 6954 h 10000"/>
              <a:gd name="connsiteX61-2279" fmla="*/ 419 w 10000"/>
              <a:gd name="connsiteY61-2280" fmla="*/ 6626 h 10000"/>
              <a:gd name="connsiteX62-2281" fmla="*/ 419 w 10000"/>
              <a:gd name="connsiteY62-2282" fmla="*/ 6202 h 10000"/>
              <a:gd name="connsiteX63-2283" fmla="*/ 419 w 10000"/>
              <a:gd name="connsiteY63-2284" fmla="*/ 4454 h 10000"/>
              <a:gd name="connsiteX64-2285" fmla="*/ 419 w 10000"/>
              <a:gd name="connsiteY64-2286" fmla="*/ 2719 h 10000"/>
              <a:gd name="connsiteX65-2287" fmla="*/ 419 w 10000"/>
              <a:gd name="connsiteY65-2288" fmla="*/ 2281 h 10000"/>
              <a:gd name="connsiteX66-2289" fmla="*/ 419 w 10000"/>
              <a:gd name="connsiteY66-2290" fmla="*/ 1954 h 10000"/>
              <a:gd name="connsiteX67-2291" fmla="*/ 419 w 10000"/>
              <a:gd name="connsiteY67-2292" fmla="*/ 1626 h 10000"/>
              <a:gd name="connsiteX68-2293" fmla="*/ 419 w 10000"/>
              <a:gd name="connsiteY68-2294" fmla="*/ 1298 h 10000"/>
              <a:gd name="connsiteX69-2295" fmla="*/ 419 w 10000"/>
              <a:gd name="connsiteY69-2296" fmla="*/ 1093 h 10000"/>
              <a:gd name="connsiteX70-2297" fmla="*/ 419 w 10000"/>
              <a:gd name="connsiteY70-2298" fmla="*/ 874 h 10000"/>
              <a:gd name="connsiteX71-2299" fmla="*/ 419 w 10000"/>
              <a:gd name="connsiteY71-2300" fmla="*/ 656 h 10000"/>
              <a:gd name="connsiteX72-2301" fmla="*/ 209 w 10000"/>
              <a:gd name="connsiteY72-2302" fmla="*/ 546 h 10000"/>
              <a:gd name="connsiteX73-2303" fmla="*/ 0 w 10000"/>
              <a:gd name="connsiteY73-2304" fmla="*/ 328 h 10000"/>
              <a:gd name="connsiteX74-2305" fmla="*/ 0 w 10000"/>
              <a:gd name="connsiteY74-2306" fmla="*/ 219 h 10000"/>
              <a:gd name="connsiteX75-2307" fmla="*/ 0 w 10000"/>
              <a:gd name="connsiteY75-2308" fmla="*/ 109 h 10000"/>
              <a:gd name="connsiteX76-2309" fmla="*/ 209 w 10000"/>
              <a:gd name="connsiteY76-2310" fmla="*/ 0 h 10000"/>
              <a:gd name="connsiteX77-2311" fmla="*/ 209 w 10000"/>
              <a:gd name="connsiteY77-2312" fmla="*/ 0 h 10000"/>
              <a:gd name="connsiteX78-2313" fmla="*/ 628 w 10000"/>
              <a:gd name="connsiteY78-2314" fmla="*/ 0 h 10000"/>
              <a:gd name="connsiteX79-2315" fmla="*/ 838 w 10000"/>
              <a:gd name="connsiteY79-2316" fmla="*/ 0 h 10000"/>
              <a:gd name="connsiteX80-2317" fmla="*/ 1257 w 10000"/>
              <a:gd name="connsiteY80-2318" fmla="*/ 109 h 10000"/>
              <a:gd name="connsiteX81-2319" fmla="*/ 1675 w 10000"/>
              <a:gd name="connsiteY81-2320" fmla="*/ 328 h 10000"/>
              <a:gd name="connsiteX82-2321" fmla="*/ 1885 w 10000"/>
              <a:gd name="connsiteY82-2322" fmla="*/ 437 h 10000"/>
              <a:gd name="connsiteX83-2323" fmla="*/ 2094 w 10000"/>
              <a:gd name="connsiteY83-2324" fmla="*/ 546 h 10000"/>
              <a:gd name="connsiteX84-2325" fmla="*/ 2094 w 10000"/>
              <a:gd name="connsiteY84-2326" fmla="*/ 656 h 10000"/>
              <a:gd name="connsiteX85-2327" fmla="*/ 2094 w 10000"/>
              <a:gd name="connsiteY85-2328" fmla="*/ 874 h 10000"/>
              <a:gd name="connsiteX86-2329" fmla="*/ 1885 w 10000"/>
              <a:gd name="connsiteY86-2330" fmla="*/ 1298 h 10000"/>
              <a:gd name="connsiteX87-2331" fmla="*/ 1885 w 10000"/>
              <a:gd name="connsiteY87-2332" fmla="*/ 1516 h 10000"/>
              <a:gd name="connsiteX88-2333" fmla="*/ 1675 w 10000"/>
              <a:gd name="connsiteY88-2334" fmla="*/ 1844 h 10000"/>
              <a:gd name="connsiteX89-2335" fmla="*/ 1675 w 10000"/>
              <a:gd name="connsiteY89-2336" fmla="*/ 2391 h 10000"/>
              <a:gd name="connsiteX90-2337" fmla="*/ 1466 w 10000"/>
              <a:gd name="connsiteY90-2338" fmla="*/ 2937 h 10000"/>
              <a:gd name="connsiteX91-2339" fmla="*/ 1466 w 10000"/>
              <a:gd name="connsiteY91-2340" fmla="*/ 2937 h 10000"/>
              <a:gd name="connsiteX0-2341" fmla="*/ 1466 w 10000"/>
              <a:gd name="connsiteY0-2342" fmla="*/ 2937 h 10000"/>
              <a:gd name="connsiteX1-2343" fmla="*/ 1466 w 10000"/>
              <a:gd name="connsiteY1-2344" fmla="*/ 3484 h 10000"/>
              <a:gd name="connsiteX2-2345" fmla="*/ 1466 w 10000"/>
              <a:gd name="connsiteY2-2346" fmla="*/ 4016 h 10000"/>
              <a:gd name="connsiteX3-2347" fmla="*/ 1466 w 10000"/>
              <a:gd name="connsiteY3-2348" fmla="*/ 4563 h 10000"/>
              <a:gd name="connsiteX4-2349" fmla="*/ 1466 w 10000"/>
              <a:gd name="connsiteY4-2350" fmla="*/ 5000 h 10000"/>
              <a:gd name="connsiteX5-2351" fmla="*/ 1257 w 10000"/>
              <a:gd name="connsiteY5-2352" fmla="*/ 5437 h 10000"/>
              <a:gd name="connsiteX6-2353" fmla="*/ 1257 w 10000"/>
              <a:gd name="connsiteY6-2354" fmla="*/ 5984 h 10000"/>
              <a:gd name="connsiteX7-2355" fmla="*/ 1466 w 10000"/>
              <a:gd name="connsiteY7-2356" fmla="*/ 7063 h 10000"/>
              <a:gd name="connsiteX8-2357" fmla="*/ 1466 w 10000"/>
              <a:gd name="connsiteY8-2358" fmla="*/ 7500 h 10000"/>
              <a:gd name="connsiteX9-2359" fmla="*/ 1675 w 10000"/>
              <a:gd name="connsiteY9-2360" fmla="*/ 7937 h 10000"/>
              <a:gd name="connsiteX10-2361" fmla="*/ 1885 w 10000"/>
              <a:gd name="connsiteY10-2362" fmla="*/ 8265 h 10000"/>
              <a:gd name="connsiteX11-2363" fmla="*/ 2094 w 10000"/>
              <a:gd name="connsiteY11-2364" fmla="*/ 8593 h 10000"/>
              <a:gd name="connsiteX12-2365" fmla="*/ 2304 w 10000"/>
              <a:gd name="connsiteY12-2366" fmla="*/ 8702 h 10000"/>
              <a:gd name="connsiteX13-2367" fmla="*/ 2723 w 10000"/>
              <a:gd name="connsiteY13-2368" fmla="*/ 8921 h 10000"/>
              <a:gd name="connsiteX14-2369" fmla="*/ 3325 w 10000"/>
              <a:gd name="connsiteY14-2370" fmla="*/ 8921 h 10000"/>
              <a:gd name="connsiteX15-2371" fmla="*/ 3953 w 10000"/>
              <a:gd name="connsiteY15-2372" fmla="*/ 9030 h 10000"/>
              <a:gd name="connsiteX16-2373" fmla="*/ 4581 w 10000"/>
              <a:gd name="connsiteY16-2374" fmla="*/ 9030 h 10000"/>
              <a:gd name="connsiteX17-2375" fmla="*/ 5209 w 10000"/>
              <a:gd name="connsiteY17-2376" fmla="*/ 9030 h 10000"/>
              <a:gd name="connsiteX18-2377" fmla="*/ 5838 w 10000"/>
              <a:gd name="connsiteY18-2378" fmla="*/ 9030 h 10000"/>
              <a:gd name="connsiteX19-2379" fmla="*/ 6466 w 10000"/>
              <a:gd name="connsiteY19-2380" fmla="*/ 9030 h 10000"/>
              <a:gd name="connsiteX20-2381" fmla="*/ 6885 w 10000"/>
              <a:gd name="connsiteY20-2382" fmla="*/ 8921 h 10000"/>
              <a:gd name="connsiteX21-2383" fmla="*/ 7513 w 10000"/>
              <a:gd name="connsiteY21-2384" fmla="*/ 8702 h 10000"/>
              <a:gd name="connsiteX22-2385" fmla="*/ 7723 w 10000"/>
              <a:gd name="connsiteY22-2386" fmla="*/ 8593 h 10000"/>
              <a:gd name="connsiteX23-2387" fmla="*/ 7906 w 10000"/>
              <a:gd name="connsiteY23-2388" fmla="*/ 8374 h 10000"/>
              <a:gd name="connsiteX24-2389" fmla="*/ 8115 w 10000"/>
              <a:gd name="connsiteY24-2390" fmla="*/ 8046 h 10000"/>
              <a:gd name="connsiteX25-2391" fmla="*/ 8325 w 10000"/>
              <a:gd name="connsiteY25-2392" fmla="*/ 7719 h 10000"/>
              <a:gd name="connsiteX26-2393" fmla="*/ 8534 w 10000"/>
              <a:gd name="connsiteY26-2394" fmla="*/ 7391 h 10000"/>
              <a:gd name="connsiteX27-2395" fmla="*/ 9581 w 10000"/>
              <a:gd name="connsiteY27-2396" fmla="*/ 8265 h 10000"/>
              <a:gd name="connsiteX28-2397" fmla="*/ 9791 w 10000"/>
              <a:gd name="connsiteY28-2398" fmla="*/ 8593 h 10000"/>
              <a:gd name="connsiteX29-2399" fmla="*/ 10000 w 10000"/>
              <a:gd name="connsiteY29-2400" fmla="*/ 8811 h 10000"/>
              <a:gd name="connsiteX30-2401" fmla="*/ 10000 w 10000"/>
              <a:gd name="connsiteY30-2402" fmla="*/ 8921 h 10000"/>
              <a:gd name="connsiteX31-2403" fmla="*/ 10000 w 10000"/>
              <a:gd name="connsiteY31-2404" fmla="*/ 9030 h 10000"/>
              <a:gd name="connsiteX32-2405" fmla="*/ 10000 w 10000"/>
              <a:gd name="connsiteY32-2406" fmla="*/ 9126 h 10000"/>
              <a:gd name="connsiteX33-2407" fmla="*/ 9791 w 10000"/>
              <a:gd name="connsiteY33-2408" fmla="*/ 9235 h 10000"/>
              <a:gd name="connsiteX34-2409" fmla="*/ 9581 w 10000"/>
              <a:gd name="connsiteY34-2410" fmla="*/ 9344 h 10000"/>
              <a:gd name="connsiteX35-2411" fmla="*/ 9372 w 10000"/>
              <a:gd name="connsiteY35-2412" fmla="*/ 9454 h 10000"/>
              <a:gd name="connsiteX36-2413" fmla="*/ 8953 w 10000"/>
              <a:gd name="connsiteY36-2414" fmla="*/ 9563 h 10000"/>
              <a:gd name="connsiteX37-2415" fmla="*/ 8534 w 10000"/>
              <a:gd name="connsiteY37-2416" fmla="*/ 9672 h 10000"/>
              <a:gd name="connsiteX38-2417" fmla="*/ 7723 w 10000"/>
              <a:gd name="connsiteY38-2418" fmla="*/ 9891 h 10000"/>
              <a:gd name="connsiteX39-2419" fmla="*/ 6885 w 10000"/>
              <a:gd name="connsiteY39-2420" fmla="*/ 10000 h 10000"/>
              <a:gd name="connsiteX40-2421" fmla="*/ 6047 w 10000"/>
              <a:gd name="connsiteY40-2422" fmla="*/ 10000 h 10000"/>
              <a:gd name="connsiteX41-2423" fmla="*/ 5419 w 10000"/>
              <a:gd name="connsiteY41-2424" fmla="*/ 10000 h 10000"/>
              <a:gd name="connsiteX42-2425" fmla="*/ 4791 w 10000"/>
              <a:gd name="connsiteY42-2426" fmla="*/ 10000 h 10000"/>
              <a:gd name="connsiteX43-2427" fmla="*/ 4372 w 10000"/>
              <a:gd name="connsiteY43-2428" fmla="*/ 10000 h 10000"/>
              <a:gd name="connsiteX44-2429" fmla="*/ 3743 w 10000"/>
              <a:gd name="connsiteY44-2430" fmla="*/ 10000 h 10000"/>
              <a:gd name="connsiteX45-2431" fmla="*/ 3325 w 10000"/>
              <a:gd name="connsiteY45-2432" fmla="*/ 9891 h 10000"/>
              <a:gd name="connsiteX46-2433" fmla="*/ 2906 w 10000"/>
              <a:gd name="connsiteY46-2434" fmla="*/ 9891 h 10000"/>
              <a:gd name="connsiteX47-2435" fmla="*/ 2513 w 10000"/>
              <a:gd name="connsiteY47-2436" fmla="*/ 9781 h 10000"/>
              <a:gd name="connsiteX48-2437" fmla="*/ 2094 w 10000"/>
              <a:gd name="connsiteY48-2438" fmla="*/ 9672 h 10000"/>
              <a:gd name="connsiteX49-2439" fmla="*/ 1885 w 10000"/>
              <a:gd name="connsiteY49-2440" fmla="*/ 9563 h 10000"/>
              <a:gd name="connsiteX50-2441" fmla="*/ 1466 w 10000"/>
              <a:gd name="connsiteY50-2442" fmla="*/ 9344 h 10000"/>
              <a:gd name="connsiteX51-2443" fmla="*/ 1257 w 10000"/>
              <a:gd name="connsiteY51-2444" fmla="*/ 9126 h 10000"/>
              <a:gd name="connsiteX52-2445" fmla="*/ 1047 w 10000"/>
              <a:gd name="connsiteY52-2446" fmla="*/ 8811 h 10000"/>
              <a:gd name="connsiteX53-2447" fmla="*/ 838 w 10000"/>
              <a:gd name="connsiteY53-2448" fmla="*/ 8593 h 10000"/>
              <a:gd name="connsiteX54-2449" fmla="*/ 628 w 10000"/>
              <a:gd name="connsiteY54-2450" fmla="*/ 8374 h 10000"/>
              <a:gd name="connsiteX55-2451" fmla="*/ 628 w 10000"/>
              <a:gd name="connsiteY55-2452" fmla="*/ 8156 h 10000"/>
              <a:gd name="connsiteX56-2453" fmla="*/ 419 w 10000"/>
              <a:gd name="connsiteY56-2454" fmla="*/ 7937 h 10000"/>
              <a:gd name="connsiteX57-2455" fmla="*/ 419 w 10000"/>
              <a:gd name="connsiteY57-2456" fmla="*/ 7609 h 10000"/>
              <a:gd name="connsiteX58-2457" fmla="*/ 419 w 10000"/>
              <a:gd name="connsiteY58-2458" fmla="*/ 7391 h 10000"/>
              <a:gd name="connsiteX59-2459" fmla="*/ 419 w 10000"/>
              <a:gd name="connsiteY59-2460" fmla="*/ 6954 h 10000"/>
              <a:gd name="connsiteX60-2461" fmla="*/ 419 w 10000"/>
              <a:gd name="connsiteY60-2462" fmla="*/ 6626 h 10000"/>
              <a:gd name="connsiteX61-2463" fmla="*/ 419 w 10000"/>
              <a:gd name="connsiteY61-2464" fmla="*/ 6202 h 10000"/>
              <a:gd name="connsiteX62-2465" fmla="*/ 419 w 10000"/>
              <a:gd name="connsiteY62-2466" fmla="*/ 4454 h 10000"/>
              <a:gd name="connsiteX63-2467" fmla="*/ 419 w 10000"/>
              <a:gd name="connsiteY63-2468" fmla="*/ 2719 h 10000"/>
              <a:gd name="connsiteX64-2469" fmla="*/ 419 w 10000"/>
              <a:gd name="connsiteY64-2470" fmla="*/ 2281 h 10000"/>
              <a:gd name="connsiteX65-2471" fmla="*/ 419 w 10000"/>
              <a:gd name="connsiteY65-2472" fmla="*/ 1954 h 10000"/>
              <a:gd name="connsiteX66-2473" fmla="*/ 419 w 10000"/>
              <a:gd name="connsiteY66-2474" fmla="*/ 1626 h 10000"/>
              <a:gd name="connsiteX67-2475" fmla="*/ 419 w 10000"/>
              <a:gd name="connsiteY67-2476" fmla="*/ 1298 h 10000"/>
              <a:gd name="connsiteX68-2477" fmla="*/ 419 w 10000"/>
              <a:gd name="connsiteY68-2478" fmla="*/ 1093 h 10000"/>
              <a:gd name="connsiteX69-2479" fmla="*/ 419 w 10000"/>
              <a:gd name="connsiteY69-2480" fmla="*/ 874 h 10000"/>
              <a:gd name="connsiteX70-2481" fmla="*/ 419 w 10000"/>
              <a:gd name="connsiteY70-2482" fmla="*/ 656 h 10000"/>
              <a:gd name="connsiteX71-2483" fmla="*/ 209 w 10000"/>
              <a:gd name="connsiteY71-2484" fmla="*/ 546 h 10000"/>
              <a:gd name="connsiteX72-2485" fmla="*/ 0 w 10000"/>
              <a:gd name="connsiteY72-2486" fmla="*/ 328 h 10000"/>
              <a:gd name="connsiteX73-2487" fmla="*/ 0 w 10000"/>
              <a:gd name="connsiteY73-2488" fmla="*/ 219 h 10000"/>
              <a:gd name="connsiteX74-2489" fmla="*/ 0 w 10000"/>
              <a:gd name="connsiteY74-2490" fmla="*/ 109 h 10000"/>
              <a:gd name="connsiteX75-2491" fmla="*/ 209 w 10000"/>
              <a:gd name="connsiteY75-2492" fmla="*/ 0 h 10000"/>
              <a:gd name="connsiteX76-2493" fmla="*/ 209 w 10000"/>
              <a:gd name="connsiteY76-2494" fmla="*/ 0 h 10000"/>
              <a:gd name="connsiteX77-2495" fmla="*/ 628 w 10000"/>
              <a:gd name="connsiteY77-2496" fmla="*/ 0 h 10000"/>
              <a:gd name="connsiteX78-2497" fmla="*/ 838 w 10000"/>
              <a:gd name="connsiteY78-2498" fmla="*/ 0 h 10000"/>
              <a:gd name="connsiteX79-2499" fmla="*/ 1257 w 10000"/>
              <a:gd name="connsiteY79-2500" fmla="*/ 109 h 10000"/>
              <a:gd name="connsiteX80-2501" fmla="*/ 1675 w 10000"/>
              <a:gd name="connsiteY80-2502" fmla="*/ 328 h 10000"/>
              <a:gd name="connsiteX81-2503" fmla="*/ 1885 w 10000"/>
              <a:gd name="connsiteY81-2504" fmla="*/ 437 h 10000"/>
              <a:gd name="connsiteX82-2505" fmla="*/ 2094 w 10000"/>
              <a:gd name="connsiteY82-2506" fmla="*/ 546 h 10000"/>
              <a:gd name="connsiteX83-2507" fmla="*/ 2094 w 10000"/>
              <a:gd name="connsiteY83-2508" fmla="*/ 656 h 10000"/>
              <a:gd name="connsiteX84-2509" fmla="*/ 2094 w 10000"/>
              <a:gd name="connsiteY84-2510" fmla="*/ 874 h 10000"/>
              <a:gd name="connsiteX85-2511" fmla="*/ 1885 w 10000"/>
              <a:gd name="connsiteY85-2512" fmla="*/ 1298 h 10000"/>
              <a:gd name="connsiteX86-2513" fmla="*/ 1885 w 10000"/>
              <a:gd name="connsiteY86-2514" fmla="*/ 1516 h 10000"/>
              <a:gd name="connsiteX87-2515" fmla="*/ 1675 w 10000"/>
              <a:gd name="connsiteY87-2516" fmla="*/ 1844 h 10000"/>
              <a:gd name="connsiteX88-2517" fmla="*/ 1675 w 10000"/>
              <a:gd name="connsiteY88-2518" fmla="*/ 2391 h 10000"/>
              <a:gd name="connsiteX89-2519" fmla="*/ 1466 w 10000"/>
              <a:gd name="connsiteY89-2520" fmla="*/ 2937 h 10000"/>
              <a:gd name="connsiteX90-2521" fmla="*/ 1466 w 10000"/>
              <a:gd name="connsiteY90-2522" fmla="*/ 2937 h 10000"/>
              <a:gd name="connsiteX0-2523" fmla="*/ 1466 w 10000"/>
              <a:gd name="connsiteY0-2524" fmla="*/ 2937 h 10000"/>
              <a:gd name="connsiteX1-2525" fmla="*/ 1466 w 10000"/>
              <a:gd name="connsiteY1-2526" fmla="*/ 3484 h 10000"/>
              <a:gd name="connsiteX2-2527" fmla="*/ 1466 w 10000"/>
              <a:gd name="connsiteY2-2528" fmla="*/ 4016 h 10000"/>
              <a:gd name="connsiteX3-2529" fmla="*/ 1466 w 10000"/>
              <a:gd name="connsiteY3-2530" fmla="*/ 4563 h 10000"/>
              <a:gd name="connsiteX4-2531" fmla="*/ 1466 w 10000"/>
              <a:gd name="connsiteY4-2532" fmla="*/ 5000 h 10000"/>
              <a:gd name="connsiteX5-2533" fmla="*/ 1257 w 10000"/>
              <a:gd name="connsiteY5-2534" fmla="*/ 5437 h 10000"/>
              <a:gd name="connsiteX6-2535" fmla="*/ 1257 w 10000"/>
              <a:gd name="connsiteY6-2536" fmla="*/ 5984 h 10000"/>
              <a:gd name="connsiteX7-2537" fmla="*/ 1466 w 10000"/>
              <a:gd name="connsiteY7-2538" fmla="*/ 7063 h 10000"/>
              <a:gd name="connsiteX8-2539" fmla="*/ 1466 w 10000"/>
              <a:gd name="connsiteY8-2540" fmla="*/ 7500 h 10000"/>
              <a:gd name="connsiteX9-2541" fmla="*/ 1675 w 10000"/>
              <a:gd name="connsiteY9-2542" fmla="*/ 7937 h 10000"/>
              <a:gd name="connsiteX10-2543" fmla="*/ 1885 w 10000"/>
              <a:gd name="connsiteY10-2544" fmla="*/ 8265 h 10000"/>
              <a:gd name="connsiteX11-2545" fmla="*/ 2094 w 10000"/>
              <a:gd name="connsiteY11-2546" fmla="*/ 8593 h 10000"/>
              <a:gd name="connsiteX12-2547" fmla="*/ 2304 w 10000"/>
              <a:gd name="connsiteY12-2548" fmla="*/ 8702 h 10000"/>
              <a:gd name="connsiteX13-2549" fmla="*/ 2723 w 10000"/>
              <a:gd name="connsiteY13-2550" fmla="*/ 8921 h 10000"/>
              <a:gd name="connsiteX14-2551" fmla="*/ 3325 w 10000"/>
              <a:gd name="connsiteY14-2552" fmla="*/ 8921 h 10000"/>
              <a:gd name="connsiteX15-2553" fmla="*/ 3953 w 10000"/>
              <a:gd name="connsiteY15-2554" fmla="*/ 9030 h 10000"/>
              <a:gd name="connsiteX16-2555" fmla="*/ 4581 w 10000"/>
              <a:gd name="connsiteY16-2556" fmla="*/ 9030 h 10000"/>
              <a:gd name="connsiteX17-2557" fmla="*/ 5209 w 10000"/>
              <a:gd name="connsiteY17-2558" fmla="*/ 9030 h 10000"/>
              <a:gd name="connsiteX18-2559" fmla="*/ 5838 w 10000"/>
              <a:gd name="connsiteY18-2560" fmla="*/ 9030 h 10000"/>
              <a:gd name="connsiteX19-2561" fmla="*/ 6466 w 10000"/>
              <a:gd name="connsiteY19-2562" fmla="*/ 9030 h 10000"/>
              <a:gd name="connsiteX20-2563" fmla="*/ 6885 w 10000"/>
              <a:gd name="connsiteY20-2564" fmla="*/ 8921 h 10000"/>
              <a:gd name="connsiteX21-2565" fmla="*/ 7513 w 10000"/>
              <a:gd name="connsiteY21-2566" fmla="*/ 8702 h 10000"/>
              <a:gd name="connsiteX22-2567" fmla="*/ 7723 w 10000"/>
              <a:gd name="connsiteY22-2568" fmla="*/ 8593 h 10000"/>
              <a:gd name="connsiteX23-2569" fmla="*/ 7906 w 10000"/>
              <a:gd name="connsiteY23-2570" fmla="*/ 8374 h 10000"/>
              <a:gd name="connsiteX24-2571" fmla="*/ 8115 w 10000"/>
              <a:gd name="connsiteY24-2572" fmla="*/ 8046 h 10000"/>
              <a:gd name="connsiteX25-2573" fmla="*/ 8325 w 10000"/>
              <a:gd name="connsiteY25-2574" fmla="*/ 7719 h 10000"/>
              <a:gd name="connsiteX26-2575" fmla="*/ 9581 w 10000"/>
              <a:gd name="connsiteY26-2576" fmla="*/ 8265 h 10000"/>
              <a:gd name="connsiteX27-2577" fmla="*/ 9791 w 10000"/>
              <a:gd name="connsiteY27-2578" fmla="*/ 8593 h 10000"/>
              <a:gd name="connsiteX28-2579" fmla="*/ 10000 w 10000"/>
              <a:gd name="connsiteY28-2580" fmla="*/ 8811 h 10000"/>
              <a:gd name="connsiteX29-2581" fmla="*/ 10000 w 10000"/>
              <a:gd name="connsiteY29-2582" fmla="*/ 8921 h 10000"/>
              <a:gd name="connsiteX30-2583" fmla="*/ 10000 w 10000"/>
              <a:gd name="connsiteY30-2584" fmla="*/ 9030 h 10000"/>
              <a:gd name="connsiteX31-2585" fmla="*/ 10000 w 10000"/>
              <a:gd name="connsiteY31-2586" fmla="*/ 9126 h 10000"/>
              <a:gd name="connsiteX32-2587" fmla="*/ 9791 w 10000"/>
              <a:gd name="connsiteY32-2588" fmla="*/ 9235 h 10000"/>
              <a:gd name="connsiteX33-2589" fmla="*/ 9581 w 10000"/>
              <a:gd name="connsiteY33-2590" fmla="*/ 9344 h 10000"/>
              <a:gd name="connsiteX34-2591" fmla="*/ 9372 w 10000"/>
              <a:gd name="connsiteY34-2592" fmla="*/ 9454 h 10000"/>
              <a:gd name="connsiteX35-2593" fmla="*/ 8953 w 10000"/>
              <a:gd name="connsiteY35-2594" fmla="*/ 9563 h 10000"/>
              <a:gd name="connsiteX36-2595" fmla="*/ 8534 w 10000"/>
              <a:gd name="connsiteY36-2596" fmla="*/ 9672 h 10000"/>
              <a:gd name="connsiteX37-2597" fmla="*/ 7723 w 10000"/>
              <a:gd name="connsiteY37-2598" fmla="*/ 9891 h 10000"/>
              <a:gd name="connsiteX38-2599" fmla="*/ 6885 w 10000"/>
              <a:gd name="connsiteY38-2600" fmla="*/ 10000 h 10000"/>
              <a:gd name="connsiteX39-2601" fmla="*/ 6047 w 10000"/>
              <a:gd name="connsiteY39-2602" fmla="*/ 10000 h 10000"/>
              <a:gd name="connsiteX40-2603" fmla="*/ 5419 w 10000"/>
              <a:gd name="connsiteY40-2604" fmla="*/ 10000 h 10000"/>
              <a:gd name="connsiteX41-2605" fmla="*/ 4791 w 10000"/>
              <a:gd name="connsiteY41-2606" fmla="*/ 10000 h 10000"/>
              <a:gd name="connsiteX42-2607" fmla="*/ 4372 w 10000"/>
              <a:gd name="connsiteY42-2608" fmla="*/ 10000 h 10000"/>
              <a:gd name="connsiteX43-2609" fmla="*/ 3743 w 10000"/>
              <a:gd name="connsiteY43-2610" fmla="*/ 10000 h 10000"/>
              <a:gd name="connsiteX44-2611" fmla="*/ 3325 w 10000"/>
              <a:gd name="connsiteY44-2612" fmla="*/ 9891 h 10000"/>
              <a:gd name="connsiteX45-2613" fmla="*/ 2906 w 10000"/>
              <a:gd name="connsiteY45-2614" fmla="*/ 9891 h 10000"/>
              <a:gd name="connsiteX46-2615" fmla="*/ 2513 w 10000"/>
              <a:gd name="connsiteY46-2616" fmla="*/ 9781 h 10000"/>
              <a:gd name="connsiteX47-2617" fmla="*/ 2094 w 10000"/>
              <a:gd name="connsiteY47-2618" fmla="*/ 9672 h 10000"/>
              <a:gd name="connsiteX48-2619" fmla="*/ 1885 w 10000"/>
              <a:gd name="connsiteY48-2620" fmla="*/ 9563 h 10000"/>
              <a:gd name="connsiteX49-2621" fmla="*/ 1466 w 10000"/>
              <a:gd name="connsiteY49-2622" fmla="*/ 9344 h 10000"/>
              <a:gd name="connsiteX50-2623" fmla="*/ 1257 w 10000"/>
              <a:gd name="connsiteY50-2624" fmla="*/ 9126 h 10000"/>
              <a:gd name="connsiteX51-2625" fmla="*/ 1047 w 10000"/>
              <a:gd name="connsiteY51-2626" fmla="*/ 8811 h 10000"/>
              <a:gd name="connsiteX52-2627" fmla="*/ 838 w 10000"/>
              <a:gd name="connsiteY52-2628" fmla="*/ 8593 h 10000"/>
              <a:gd name="connsiteX53-2629" fmla="*/ 628 w 10000"/>
              <a:gd name="connsiteY53-2630" fmla="*/ 8374 h 10000"/>
              <a:gd name="connsiteX54-2631" fmla="*/ 628 w 10000"/>
              <a:gd name="connsiteY54-2632" fmla="*/ 8156 h 10000"/>
              <a:gd name="connsiteX55-2633" fmla="*/ 419 w 10000"/>
              <a:gd name="connsiteY55-2634" fmla="*/ 7937 h 10000"/>
              <a:gd name="connsiteX56-2635" fmla="*/ 419 w 10000"/>
              <a:gd name="connsiteY56-2636" fmla="*/ 7609 h 10000"/>
              <a:gd name="connsiteX57-2637" fmla="*/ 419 w 10000"/>
              <a:gd name="connsiteY57-2638" fmla="*/ 7391 h 10000"/>
              <a:gd name="connsiteX58-2639" fmla="*/ 419 w 10000"/>
              <a:gd name="connsiteY58-2640" fmla="*/ 6954 h 10000"/>
              <a:gd name="connsiteX59-2641" fmla="*/ 419 w 10000"/>
              <a:gd name="connsiteY59-2642" fmla="*/ 6626 h 10000"/>
              <a:gd name="connsiteX60-2643" fmla="*/ 419 w 10000"/>
              <a:gd name="connsiteY60-2644" fmla="*/ 6202 h 10000"/>
              <a:gd name="connsiteX61-2645" fmla="*/ 419 w 10000"/>
              <a:gd name="connsiteY61-2646" fmla="*/ 4454 h 10000"/>
              <a:gd name="connsiteX62-2647" fmla="*/ 419 w 10000"/>
              <a:gd name="connsiteY62-2648" fmla="*/ 2719 h 10000"/>
              <a:gd name="connsiteX63-2649" fmla="*/ 419 w 10000"/>
              <a:gd name="connsiteY63-2650" fmla="*/ 2281 h 10000"/>
              <a:gd name="connsiteX64-2651" fmla="*/ 419 w 10000"/>
              <a:gd name="connsiteY64-2652" fmla="*/ 1954 h 10000"/>
              <a:gd name="connsiteX65-2653" fmla="*/ 419 w 10000"/>
              <a:gd name="connsiteY65-2654" fmla="*/ 1626 h 10000"/>
              <a:gd name="connsiteX66-2655" fmla="*/ 419 w 10000"/>
              <a:gd name="connsiteY66-2656" fmla="*/ 1298 h 10000"/>
              <a:gd name="connsiteX67-2657" fmla="*/ 419 w 10000"/>
              <a:gd name="connsiteY67-2658" fmla="*/ 1093 h 10000"/>
              <a:gd name="connsiteX68-2659" fmla="*/ 419 w 10000"/>
              <a:gd name="connsiteY68-2660" fmla="*/ 874 h 10000"/>
              <a:gd name="connsiteX69-2661" fmla="*/ 419 w 10000"/>
              <a:gd name="connsiteY69-2662" fmla="*/ 656 h 10000"/>
              <a:gd name="connsiteX70-2663" fmla="*/ 209 w 10000"/>
              <a:gd name="connsiteY70-2664" fmla="*/ 546 h 10000"/>
              <a:gd name="connsiteX71-2665" fmla="*/ 0 w 10000"/>
              <a:gd name="connsiteY71-2666" fmla="*/ 328 h 10000"/>
              <a:gd name="connsiteX72-2667" fmla="*/ 0 w 10000"/>
              <a:gd name="connsiteY72-2668" fmla="*/ 219 h 10000"/>
              <a:gd name="connsiteX73-2669" fmla="*/ 0 w 10000"/>
              <a:gd name="connsiteY73-2670" fmla="*/ 109 h 10000"/>
              <a:gd name="connsiteX74-2671" fmla="*/ 209 w 10000"/>
              <a:gd name="connsiteY74-2672" fmla="*/ 0 h 10000"/>
              <a:gd name="connsiteX75-2673" fmla="*/ 209 w 10000"/>
              <a:gd name="connsiteY75-2674" fmla="*/ 0 h 10000"/>
              <a:gd name="connsiteX76-2675" fmla="*/ 628 w 10000"/>
              <a:gd name="connsiteY76-2676" fmla="*/ 0 h 10000"/>
              <a:gd name="connsiteX77-2677" fmla="*/ 838 w 10000"/>
              <a:gd name="connsiteY77-2678" fmla="*/ 0 h 10000"/>
              <a:gd name="connsiteX78-2679" fmla="*/ 1257 w 10000"/>
              <a:gd name="connsiteY78-2680" fmla="*/ 109 h 10000"/>
              <a:gd name="connsiteX79-2681" fmla="*/ 1675 w 10000"/>
              <a:gd name="connsiteY79-2682" fmla="*/ 328 h 10000"/>
              <a:gd name="connsiteX80-2683" fmla="*/ 1885 w 10000"/>
              <a:gd name="connsiteY80-2684" fmla="*/ 437 h 10000"/>
              <a:gd name="connsiteX81-2685" fmla="*/ 2094 w 10000"/>
              <a:gd name="connsiteY81-2686" fmla="*/ 546 h 10000"/>
              <a:gd name="connsiteX82-2687" fmla="*/ 2094 w 10000"/>
              <a:gd name="connsiteY82-2688" fmla="*/ 656 h 10000"/>
              <a:gd name="connsiteX83-2689" fmla="*/ 2094 w 10000"/>
              <a:gd name="connsiteY83-2690" fmla="*/ 874 h 10000"/>
              <a:gd name="connsiteX84-2691" fmla="*/ 1885 w 10000"/>
              <a:gd name="connsiteY84-2692" fmla="*/ 1298 h 10000"/>
              <a:gd name="connsiteX85-2693" fmla="*/ 1885 w 10000"/>
              <a:gd name="connsiteY85-2694" fmla="*/ 1516 h 10000"/>
              <a:gd name="connsiteX86-2695" fmla="*/ 1675 w 10000"/>
              <a:gd name="connsiteY86-2696" fmla="*/ 1844 h 10000"/>
              <a:gd name="connsiteX87-2697" fmla="*/ 1675 w 10000"/>
              <a:gd name="connsiteY87-2698" fmla="*/ 2391 h 10000"/>
              <a:gd name="connsiteX88-2699" fmla="*/ 1466 w 10000"/>
              <a:gd name="connsiteY88-2700" fmla="*/ 2937 h 10000"/>
              <a:gd name="connsiteX89-2701" fmla="*/ 1466 w 10000"/>
              <a:gd name="connsiteY89-2702" fmla="*/ 2937 h 10000"/>
              <a:gd name="connsiteX0-2703" fmla="*/ 1466 w 10000"/>
              <a:gd name="connsiteY0-2704" fmla="*/ 2937 h 10000"/>
              <a:gd name="connsiteX1-2705" fmla="*/ 1466 w 10000"/>
              <a:gd name="connsiteY1-2706" fmla="*/ 3484 h 10000"/>
              <a:gd name="connsiteX2-2707" fmla="*/ 1466 w 10000"/>
              <a:gd name="connsiteY2-2708" fmla="*/ 4016 h 10000"/>
              <a:gd name="connsiteX3-2709" fmla="*/ 1466 w 10000"/>
              <a:gd name="connsiteY3-2710" fmla="*/ 4563 h 10000"/>
              <a:gd name="connsiteX4-2711" fmla="*/ 1466 w 10000"/>
              <a:gd name="connsiteY4-2712" fmla="*/ 5000 h 10000"/>
              <a:gd name="connsiteX5-2713" fmla="*/ 1257 w 10000"/>
              <a:gd name="connsiteY5-2714" fmla="*/ 5437 h 10000"/>
              <a:gd name="connsiteX6-2715" fmla="*/ 1257 w 10000"/>
              <a:gd name="connsiteY6-2716" fmla="*/ 5984 h 10000"/>
              <a:gd name="connsiteX7-2717" fmla="*/ 1466 w 10000"/>
              <a:gd name="connsiteY7-2718" fmla="*/ 7063 h 10000"/>
              <a:gd name="connsiteX8-2719" fmla="*/ 1466 w 10000"/>
              <a:gd name="connsiteY8-2720" fmla="*/ 7500 h 10000"/>
              <a:gd name="connsiteX9-2721" fmla="*/ 1675 w 10000"/>
              <a:gd name="connsiteY9-2722" fmla="*/ 7937 h 10000"/>
              <a:gd name="connsiteX10-2723" fmla="*/ 1885 w 10000"/>
              <a:gd name="connsiteY10-2724" fmla="*/ 8265 h 10000"/>
              <a:gd name="connsiteX11-2725" fmla="*/ 2094 w 10000"/>
              <a:gd name="connsiteY11-2726" fmla="*/ 8593 h 10000"/>
              <a:gd name="connsiteX12-2727" fmla="*/ 2304 w 10000"/>
              <a:gd name="connsiteY12-2728" fmla="*/ 8702 h 10000"/>
              <a:gd name="connsiteX13-2729" fmla="*/ 2723 w 10000"/>
              <a:gd name="connsiteY13-2730" fmla="*/ 8921 h 10000"/>
              <a:gd name="connsiteX14-2731" fmla="*/ 3325 w 10000"/>
              <a:gd name="connsiteY14-2732" fmla="*/ 8921 h 10000"/>
              <a:gd name="connsiteX15-2733" fmla="*/ 3953 w 10000"/>
              <a:gd name="connsiteY15-2734" fmla="*/ 9030 h 10000"/>
              <a:gd name="connsiteX16-2735" fmla="*/ 4581 w 10000"/>
              <a:gd name="connsiteY16-2736" fmla="*/ 9030 h 10000"/>
              <a:gd name="connsiteX17-2737" fmla="*/ 5209 w 10000"/>
              <a:gd name="connsiteY17-2738" fmla="*/ 9030 h 10000"/>
              <a:gd name="connsiteX18-2739" fmla="*/ 5838 w 10000"/>
              <a:gd name="connsiteY18-2740" fmla="*/ 9030 h 10000"/>
              <a:gd name="connsiteX19-2741" fmla="*/ 6466 w 10000"/>
              <a:gd name="connsiteY19-2742" fmla="*/ 9030 h 10000"/>
              <a:gd name="connsiteX20-2743" fmla="*/ 6885 w 10000"/>
              <a:gd name="connsiteY20-2744" fmla="*/ 8921 h 10000"/>
              <a:gd name="connsiteX21-2745" fmla="*/ 7513 w 10000"/>
              <a:gd name="connsiteY21-2746" fmla="*/ 8702 h 10000"/>
              <a:gd name="connsiteX22-2747" fmla="*/ 7723 w 10000"/>
              <a:gd name="connsiteY22-2748" fmla="*/ 8593 h 10000"/>
              <a:gd name="connsiteX23-2749" fmla="*/ 7906 w 10000"/>
              <a:gd name="connsiteY23-2750" fmla="*/ 8374 h 10000"/>
              <a:gd name="connsiteX24-2751" fmla="*/ 8115 w 10000"/>
              <a:gd name="connsiteY24-2752" fmla="*/ 8046 h 10000"/>
              <a:gd name="connsiteX25-2753" fmla="*/ 9581 w 10000"/>
              <a:gd name="connsiteY25-2754" fmla="*/ 8265 h 10000"/>
              <a:gd name="connsiteX26-2755" fmla="*/ 9791 w 10000"/>
              <a:gd name="connsiteY26-2756" fmla="*/ 8593 h 10000"/>
              <a:gd name="connsiteX27-2757" fmla="*/ 10000 w 10000"/>
              <a:gd name="connsiteY27-2758" fmla="*/ 8811 h 10000"/>
              <a:gd name="connsiteX28-2759" fmla="*/ 10000 w 10000"/>
              <a:gd name="connsiteY28-2760" fmla="*/ 8921 h 10000"/>
              <a:gd name="connsiteX29-2761" fmla="*/ 10000 w 10000"/>
              <a:gd name="connsiteY29-2762" fmla="*/ 9030 h 10000"/>
              <a:gd name="connsiteX30-2763" fmla="*/ 10000 w 10000"/>
              <a:gd name="connsiteY30-2764" fmla="*/ 9126 h 10000"/>
              <a:gd name="connsiteX31-2765" fmla="*/ 9791 w 10000"/>
              <a:gd name="connsiteY31-2766" fmla="*/ 9235 h 10000"/>
              <a:gd name="connsiteX32-2767" fmla="*/ 9581 w 10000"/>
              <a:gd name="connsiteY32-2768" fmla="*/ 9344 h 10000"/>
              <a:gd name="connsiteX33-2769" fmla="*/ 9372 w 10000"/>
              <a:gd name="connsiteY33-2770" fmla="*/ 9454 h 10000"/>
              <a:gd name="connsiteX34-2771" fmla="*/ 8953 w 10000"/>
              <a:gd name="connsiteY34-2772" fmla="*/ 9563 h 10000"/>
              <a:gd name="connsiteX35-2773" fmla="*/ 8534 w 10000"/>
              <a:gd name="connsiteY35-2774" fmla="*/ 9672 h 10000"/>
              <a:gd name="connsiteX36-2775" fmla="*/ 7723 w 10000"/>
              <a:gd name="connsiteY36-2776" fmla="*/ 9891 h 10000"/>
              <a:gd name="connsiteX37-2777" fmla="*/ 6885 w 10000"/>
              <a:gd name="connsiteY37-2778" fmla="*/ 10000 h 10000"/>
              <a:gd name="connsiteX38-2779" fmla="*/ 6047 w 10000"/>
              <a:gd name="connsiteY38-2780" fmla="*/ 10000 h 10000"/>
              <a:gd name="connsiteX39-2781" fmla="*/ 5419 w 10000"/>
              <a:gd name="connsiteY39-2782" fmla="*/ 10000 h 10000"/>
              <a:gd name="connsiteX40-2783" fmla="*/ 4791 w 10000"/>
              <a:gd name="connsiteY40-2784" fmla="*/ 10000 h 10000"/>
              <a:gd name="connsiteX41-2785" fmla="*/ 4372 w 10000"/>
              <a:gd name="connsiteY41-2786" fmla="*/ 10000 h 10000"/>
              <a:gd name="connsiteX42-2787" fmla="*/ 3743 w 10000"/>
              <a:gd name="connsiteY42-2788" fmla="*/ 10000 h 10000"/>
              <a:gd name="connsiteX43-2789" fmla="*/ 3325 w 10000"/>
              <a:gd name="connsiteY43-2790" fmla="*/ 9891 h 10000"/>
              <a:gd name="connsiteX44-2791" fmla="*/ 2906 w 10000"/>
              <a:gd name="connsiteY44-2792" fmla="*/ 9891 h 10000"/>
              <a:gd name="connsiteX45-2793" fmla="*/ 2513 w 10000"/>
              <a:gd name="connsiteY45-2794" fmla="*/ 9781 h 10000"/>
              <a:gd name="connsiteX46-2795" fmla="*/ 2094 w 10000"/>
              <a:gd name="connsiteY46-2796" fmla="*/ 9672 h 10000"/>
              <a:gd name="connsiteX47-2797" fmla="*/ 1885 w 10000"/>
              <a:gd name="connsiteY47-2798" fmla="*/ 9563 h 10000"/>
              <a:gd name="connsiteX48-2799" fmla="*/ 1466 w 10000"/>
              <a:gd name="connsiteY48-2800" fmla="*/ 9344 h 10000"/>
              <a:gd name="connsiteX49-2801" fmla="*/ 1257 w 10000"/>
              <a:gd name="connsiteY49-2802" fmla="*/ 9126 h 10000"/>
              <a:gd name="connsiteX50-2803" fmla="*/ 1047 w 10000"/>
              <a:gd name="connsiteY50-2804" fmla="*/ 8811 h 10000"/>
              <a:gd name="connsiteX51-2805" fmla="*/ 838 w 10000"/>
              <a:gd name="connsiteY51-2806" fmla="*/ 8593 h 10000"/>
              <a:gd name="connsiteX52-2807" fmla="*/ 628 w 10000"/>
              <a:gd name="connsiteY52-2808" fmla="*/ 8374 h 10000"/>
              <a:gd name="connsiteX53-2809" fmla="*/ 628 w 10000"/>
              <a:gd name="connsiteY53-2810" fmla="*/ 8156 h 10000"/>
              <a:gd name="connsiteX54-2811" fmla="*/ 419 w 10000"/>
              <a:gd name="connsiteY54-2812" fmla="*/ 7937 h 10000"/>
              <a:gd name="connsiteX55-2813" fmla="*/ 419 w 10000"/>
              <a:gd name="connsiteY55-2814" fmla="*/ 7609 h 10000"/>
              <a:gd name="connsiteX56-2815" fmla="*/ 419 w 10000"/>
              <a:gd name="connsiteY56-2816" fmla="*/ 7391 h 10000"/>
              <a:gd name="connsiteX57-2817" fmla="*/ 419 w 10000"/>
              <a:gd name="connsiteY57-2818" fmla="*/ 6954 h 10000"/>
              <a:gd name="connsiteX58-2819" fmla="*/ 419 w 10000"/>
              <a:gd name="connsiteY58-2820" fmla="*/ 6626 h 10000"/>
              <a:gd name="connsiteX59-2821" fmla="*/ 419 w 10000"/>
              <a:gd name="connsiteY59-2822" fmla="*/ 6202 h 10000"/>
              <a:gd name="connsiteX60-2823" fmla="*/ 419 w 10000"/>
              <a:gd name="connsiteY60-2824" fmla="*/ 4454 h 10000"/>
              <a:gd name="connsiteX61-2825" fmla="*/ 419 w 10000"/>
              <a:gd name="connsiteY61-2826" fmla="*/ 2719 h 10000"/>
              <a:gd name="connsiteX62-2827" fmla="*/ 419 w 10000"/>
              <a:gd name="connsiteY62-2828" fmla="*/ 2281 h 10000"/>
              <a:gd name="connsiteX63-2829" fmla="*/ 419 w 10000"/>
              <a:gd name="connsiteY63-2830" fmla="*/ 1954 h 10000"/>
              <a:gd name="connsiteX64-2831" fmla="*/ 419 w 10000"/>
              <a:gd name="connsiteY64-2832" fmla="*/ 1626 h 10000"/>
              <a:gd name="connsiteX65-2833" fmla="*/ 419 w 10000"/>
              <a:gd name="connsiteY65-2834" fmla="*/ 1298 h 10000"/>
              <a:gd name="connsiteX66-2835" fmla="*/ 419 w 10000"/>
              <a:gd name="connsiteY66-2836" fmla="*/ 1093 h 10000"/>
              <a:gd name="connsiteX67-2837" fmla="*/ 419 w 10000"/>
              <a:gd name="connsiteY67-2838" fmla="*/ 874 h 10000"/>
              <a:gd name="connsiteX68-2839" fmla="*/ 419 w 10000"/>
              <a:gd name="connsiteY68-2840" fmla="*/ 656 h 10000"/>
              <a:gd name="connsiteX69-2841" fmla="*/ 209 w 10000"/>
              <a:gd name="connsiteY69-2842" fmla="*/ 546 h 10000"/>
              <a:gd name="connsiteX70-2843" fmla="*/ 0 w 10000"/>
              <a:gd name="connsiteY70-2844" fmla="*/ 328 h 10000"/>
              <a:gd name="connsiteX71-2845" fmla="*/ 0 w 10000"/>
              <a:gd name="connsiteY71-2846" fmla="*/ 219 h 10000"/>
              <a:gd name="connsiteX72-2847" fmla="*/ 0 w 10000"/>
              <a:gd name="connsiteY72-2848" fmla="*/ 109 h 10000"/>
              <a:gd name="connsiteX73-2849" fmla="*/ 209 w 10000"/>
              <a:gd name="connsiteY73-2850" fmla="*/ 0 h 10000"/>
              <a:gd name="connsiteX74-2851" fmla="*/ 209 w 10000"/>
              <a:gd name="connsiteY74-2852" fmla="*/ 0 h 10000"/>
              <a:gd name="connsiteX75-2853" fmla="*/ 628 w 10000"/>
              <a:gd name="connsiteY75-2854" fmla="*/ 0 h 10000"/>
              <a:gd name="connsiteX76-2855" fmla="*/ 838 w 10000"/>
              <a:gd name="connsiteY76-2856" fmla="*/ 0 h 10000"/>
              <a:gd name="connsiteX77-2857" fmla="*/ 1257 w 10000"/>
              <a:gd name="connsiteY77-2858" fmla="*/ 109 h 10000"/>
              <a:gd name="connsiteX78-2859" fmla="*/ 1675 w 10000"/>
              <a:gd name="connsiteY78-2860" fmla="*/ 328 h 10000"/>
              <a:gd name="connsiteX79-2861" fmla="*/ 1885 w 10000"/>
              <a:gd name="connsiteY79-2862" fmla="*/ 437 h 10000"/>
              <a:gd name="connsiteX80-2863" fmla="*/ 2094 w 10000"/>
              <a:gd name="connsiteY80-2864" fmla="*/ 546 h 10000"/>
              <a:gd name="connsiteX81-2865" fmla="*/ 2094 w 10000"/>
              <a:gd name="connsiteY81-2866" fmla="*/ 656 h 10000"/>
              <a:gd name="connsiteX82-2867" fmla="*/ 2094 w 10000"/>
              <a:gd name="connsiteY82-2868" fmla="*/ 874 h 10000"/>
              <a:gd name="connsiteX83-2869" fmla="*/ 1885 w 10000"/>
              <a:gd name="connsiteY83-2870" fmla="*/ 1298 h 10000"/>
              <a:gd name="connsiteX84-2871" fmla="*/ 1885 w 10000"/>
              <a:gd name="connsiteY84-2872" fmla="*/ 1516 h 10000"/>
              <a:gd name="connsiteX85-2873" fmla="*/ 1675 w 10000"/>
              <a:gd name="connsiteY85-2874" fmla="*/ 1844 h 10000"/>
              <a:gd name="connsiteX86-2875" fmla="*/ 1675 w 10000"/>
              <a:gd name="connsiteY86-2876" fmla="*/ 2391 h 10000"/>
              <a:gd name="connsiteX87-2877" fmla="*/ 1466 w 10000"/>
              <a:gd name="connsiteY87-2878" fmla="*/ 2937 h 10000"/>
              <a:gd name="connsiteX88-2879" fmla="*/ 1466 w 10000"/>
              <a:gd name="connsiteY88-2880" fmla="*/ 2937 h 10000"/>
              <a:gd name="connsiteX0-2881" fmla="*/ 1466 w 10000"/>
              <a:gd name="connsiteY0-2882" fmla="*/ 2937 h 10000"/>
              <a:gd name="connsiteX1-2883" fmla="*/ 1466 w 10000"/>
              <a:gd name="connsiteY1-2884" fmla="*/ 3484 h 10000"/>
              <a:gd name="connsiteX2-2885" fmla="*/ 1466 w 10000"/>
              <a:gd name="connsiteY2-2886" fmla="*/ 4016 h 10000"/>
              <a:gd name="connsiteX3-2887" fmla="*/ 1466 w 10000"/>
              <a:gd name="connsiteY3-2888" fmla="*/ 4563 h 10000"/>
              <a:gd name="connsiteX4-2889" fmla="*/ 1466 w 10000"/>
              <a:gd name="connsiteY4-2890" fmla="*/ 5000 h 10000"/>
              <a:gd name="connsiteX5-2891" fmla="*/ 1257 w 10000"/>
              <a:gd name="connsiteY5-2892" fmla="*/ 5437 h 10000"/>
              <a:gd name="connsiteX6-2893" fmla="*/ 1257 w 10000"/>
              <a:gd name="connsiteY6-2894" fmla="*/ 5984 h 10000"/>
              <a:gd name="connsiteX7-2895" fmla="*/ 1466 w 10000"/>
              <a:gd name="connsiteY7-2896" fmla="*/ 7063 h 10000"/>
              <a:gd name="connsiteX8-2897" fmla="*/ 1466 w 10000"/>
              <a:gd name="connsiteY8-2898" fmla="*/ 7500 h 10000"/>
              <a:gd name="connsiteX9-2899" fmla="*/ 1675 w 10000"/>
              <a:gd name="connsiteY9-2900" fmla="*/ 7937 h 10000"/>
              <a:gd name="connsiteX10-2901" fmla="*/ 1885 w 10000"/>
              <a:gd name="connsiteY10-2902" fmla="*/ 8265 h 10000"/>
              <a:gd name="connsiteX11-2903" fmla="*/ 2094 w 10000"/>
              <a:gd name="connsiteY11-2904" fmla="*/ 8593 h 10000"/>
              <a:gd name="connsiteX12-2905" fmla="*/ 2304 w 10000"/>
              <a:gd name="connsiteY12-2906" fmla="*/ 8702 h 10000"/>
              <a:gd name="connsiteX13-2907" fmla="*/ 2723 w 10000"/>
              <a:gd name="connsiteY13-2908" fmla="*/ 8921 h 10000"/>
              <a:gd name="connsiteX14-2909" fmla="*/ 3325 w 10000"/>
              <a:gd name="connsiteY14-2910" fmla="*/ 8921 h 10000"/>
              <a:gd name="connsiteX15-2911" fmla="*/ 3953 w 10000"/>
              <a:gd name="connsiteY15-2912" fmla="*/ 9030 h 10000"/>
              <a:gd name="connsiteX16-2913" fmla="*/ 4581 w 10000"/>
              <a:gd name="connsiteY16-2914" fmla="*/ 9030 h 10000"/>
              <a:gd name="connsiteX17-2915" fmla="*/ 5209 w 10000"/>
              <a:gd name="connsiteY17-2916" fmla="*/ 9030 h 10000"/>
              <a:gd name="connsiteX18-2917" fmla="*/ 5838 w 10000"/>
              <a:gd name="connsiteY18-2918" fmla="*/ 9030 h 10000"/>
              <a:gd name="connsiteX19-2919" fmla="*/ 6466 w 10000"/>
              <a:gd name="connsiteY19-2920" fmla="*/ 9030 h 10000"/>
              <a:gd name="connsiteX20-2921" fmla="*/ 6885 w 10000"/>
              <a:gd name="connsiteY20-2922" fmla="*/ 8921 h 10000"/>
              <a:gd name="connsiteX21-2923" fmla="*/ 7513 w 10000"/>
              <a:gd name="connsiteY21-2924" fmla="*/ 8702 h 10000"/>
              <a:gd name="connsiteX22-2925" fmla="*/ 7723 w 10000"/>
              <a:gd name="connsiteY22-2926" fmla="*/ 8593 h 10000"/>
              <a:gd name="connsiteX23-2927" fmla="*/ 7906 w 10000"/>
              <a:gd name="connsiteY23-2928" fmla="*/ 8374 h 10000"/>
              <a:gd name="connsiteX24-2929" fmla="*/ 9581 w 10000"/>
              <a:gd name="connsiteY24-2930" fmla="*/ 8265 h 10000"/>
              <a:gd name="connsiteX25-2931" fmla="*/ 9791 w 10000"/>
              <a:gd name="connsiteY25-2932" fmla="*/ 8593 h 10000"/>
              <a:gd name="connsiteX26-2933" fmla="*/ 10000 w 10000"/>
              <a:gd name="connsiteY26-2934" fmla="*/ 8811 h 10000"/>
              <a:gd name="connsiteX27-2935" fmla="*/ 10000 w 10000"/>
              <a:gd name="connsiteY27-2936" fmla="*/ 8921 h 10000"/>
              <a:gd name="connsiteX28-2937" fmla="*/ 10000 w 10000"/>
              <a:gd name="connsiteY28-2938" fmla="*/ 9030 h 10000"/>
              <a:gd name="connsiteX29-2939" fmla="*/ 10000 w 10000"/>
              <a:gd name="connsiteY29-2940" fmla="*/ 9126 h 10000"/>
              <a:gd name="connsiteX30-2941" fmla="*/ 9791 w 10000"/>
              <a:gd name="connsiteY30-2942" fmla="*/ 9235 h 10000"/>
              <a:gd name="connsiteX31-2943" fmla="*/ 9581 w 10000"/>
              <a:gd name="connsiteY31-2944" fmla="*/ 9344 h 10000"/>
              <a:gd name="connsiteX32-2945" fmla="*/ 9372 w 10000"/>
              <a:gd name="connsiteY32-2946" fmla="*/ 9454 h 10000"/>
              <a:gd name="connsiteX33-2947" fmla="*/ 8953 w 10000"/>
              <a:gd name="connsiteY33-2948" fmla="*/ 9563 h 10000"/>
              <a:gd name="connsiteX34-2949" fmla="*/ 8534 w 10000"/>
              <a:gd name="connsiteY34-2950" fmla="*/ 9672 h 10000"/>
              <a:gd name="connsiteX35-2951" fmla="*/ 7723 w 10000"/>
              <a:gd name="connsiteY35-2952" fmla="*/ 9891 h 10000"/>
              <a:gd name="connsiteX36-2953" fmla="*/ 6885 w 10000"/>
              <a:gd name="connsiteY36-2954" fmla="*/ 10000 h 10000"/>
              <a:gd name="connsiteX37-2955" fmla="*/ 6047 w 10000"/>
              <a:gd name="connsiteY37-2956" fmla="*/ 10000 h 10000"/>
              <a:gd name="connsiteX38-2957" fmla="*/ 5419 w 10000"/>
              <a:gd name="connsiteY38-2958" fmla="*/ 10000 h 10000"/>
              <a:gd name="connsiteX39-2959" fmla="*/ 4791 w 10000"/>
              <a:gd name="connsiteY39-2960" fmla="*/ 10000 h 10000"/>
              <a:gd name="connsiteX40-2961" fmla="*/ 4372 w 10000"/>
              <a:gd name="connsiteY40-2962" fmla="*/ 10000 h 10000"/>
              <a:gd name="connsiteX41-2963" fmla="*/ 3743 w 10000"/>
              <a:gd name="connsiteY41-2964" fmla="*/ 10000 h 10000"/>
              <a:gd name="connsiteX42-2965" fmla="*/ 3325 w 10000"/>
              <a:gd name="connsiteY42-2966" fmla="*/ 9891 h 10000"/>
              <a:gd name="connsiteX43-2967" fmla="*/ 2906 w 10000"/>
              <a:gd name="connsiteY43-2968" fmla="*/ 9891 h 10000"/>
              <a:gd name="connsiteX44-2969" fmla="*/ 2513 w 10000"/>
              <a:gd name="connsiteY44-2970" fmla="*/ 9781 h 10000"/>
              <a:gd name="connsiteX45-2971" fmla="*/ 2094 w 10000"/>
              <a:gd name="connsiteY45-2972" fmla="*/ 9672 h 10000"/>
              <a:gd name="connsiteX46-2973" fmla="*/ 1885 w 10000"/>
              <a:gd name="connsiteY46-2974" fmla="*/ 9563 h 10000"/>
              <a:gd name="connsiteX47-2975" fmla="*/ 1466 w 10000"/>
              <a:gd name="connsiteY47-2976" fmla="*/ 9344 h 10000"/>
              <a:gd name="connsiteX48-2977" fmla="*/ 1257 w 10000"/>
              <a:gd name="connsiteY48-2978" fmla="*/ 9126 h 10000"/>
              <a:gd name="connsiteX49-2979" fmla="*/ 1047 w 10000"/>
              <a:gd name="connsiteY49-2980" fmla="*/ 8811 h 10000"/>
              <a:gd name="connsiteX50-2981" fmla="*/ 838 w 10000"/>
              <a:gd name="connsiteY50-2982" fmla="*/ 8593 h 10000"/>
              <a:gd name="connsiteX51-2983" fmla="*/ 628 w 10000"/>
              <a:gd name="connsiteY51-2984" fmla="*/ 8374 h 10000"/>
              <a:gd name="connsiteX52-2985" fmla="*/ 628 w 10000"/>
              <a:gd name="connsiteY52-2986" fmla="*/ 8156 h 10000"/>
              <a:gd name="connsiteX53-2987" fmla="*/ 419 w 10000"/>
              <a:gd name="connsiteY53-2988" fmla="*/ 7937 h 10000"/>
              <a:gd name="connsiteX54-2989" fmla="*/ 419 w 10000"/>
              <a:gd name="connsiteY54-2990" fmla="*/ 7609 h 10000"/>
              <a:gd name="connsiteX55-2991" fmla="*/ 419 w 10000"/>
              <a:gd name="connsiteY55-2992" fmla="*/ 7391 h 10000"/>
              <a:gd name="connsiteX56-2993" fmla="*/ 419 w 10000"/>
              <a:gd name="connsiteY56-2994" fmla="*/ 6954 h 10000"/>
              <a:gd name="connsiteX57-2995" fmla="*/ 419 w 10000"/>
              <a:gd name="connsiteY57-2996" fmla="*/ 6626 h 10000"/>
              <a:gd name="connsiteX58-2997" fmla="*/ 419 w 10000"/>
              <a:gd name="connsiteY58-2998" fmla="*/ 6202 h 10000"/>
              <a:gd name="connsiteX59-2999" fmla="*/ 419 w 10000"/>
              <a:gd name="connsiteY59-3000" fmla="*/ 4454 h 10000"/>
              <a:gd name="connsiteX60-3001" fmla="*/ 419 w 10000"/>
              <a:gd name="connsiteY60-3002" fmla="*/ 2719 h 10000"/>
              <a:gd name="connsiteX61-3003" fmla="*/ 419 w 10000"/>
              <a:gd name="connsiteY61-3004" fmla="*/ 2281 h 10000"/>
              <a:gd name="connsiteX62-3005" fmla="*/ 419 w 10000"/>
              <a:gd name="connsiteY62-3006" fmla="*/ 1954 h 10000"/>
              <a:gd name="connsiteX63-3007" fmla="*/ 419 w 10000"/>
              <a:gd name="connsiteY63-3008" fmla="*/ 1626 h 10000"/>
              <a:gd name="connsiteX64-3009" fmla="*/ 419 w 10000"/>
              <a:gd name="connsiteY64-3010" fmla="*/ 1298 h 10000"/>
              <a:gd name="connsiteX65-3011" fmla="*/ 419 w 10000"/>
              <a:gd name="connsiteY65-3012" fmla="*/ 1093 h 10000"/>
              <a:gd name="connsiteX66-3013" fmla="*/ 419 w 10000"/>
              <a:gd name="connsiteY66-3014" fmla="*/ 874 h 10000"/>
              <a:gd name="connsiteX67-3015" fmla="*/ 419 w 10000"/>
              <a:gd name="connsiteY67-3016" fmla="*/ 656 h 10000"/>
              <a:gd name="connsiteX68-3017" fmla="*/ 209 w 10000"/>
              <a:gd name="connsiteY68-3018" fmla="*/ 546 h 10000"/>
              <a:gd name="connsiteX69-3019" fmla="*/ 0 w 10000"/>
              <a:gd name="connsiteY69-3020" fmla="*/ 328 h 10000"/>
              <a:gd name="connsiteX70-3021" fmla="*/ 0 w 10000"/>
              <a:gd name="connsiteY70-3022" fmla="*/ 219 h 10000"/>
              <a:gd name="connsiteX71-3023" fmla="*/ 0 w 10000"/>
              <a:gd name="connsiteY71-3024" fmla="*/ 109 h 10000"/>
              <a:gd name="connsiteX72-3025" fmla="*/ 209 w 10000"/>
              <a:gd name="connsiteY72-3026" fmla="*/ 0 h 10000"/>
              <a:gd name="connsiteX73-3027" fmla="*/ 209 w 10000"/>
              <a:gd name="connsiteY73-3028" fmla="*/ 0 h 10000"/>
              <a:gd name="connsiteX74-3029" fmla="*/ 628 w 10000"/>
              <a:gd name="connsiteY74-3030" fmla="*/ 0 h 10000"/>
              <a:gd name="connsiteX75-3031" fmla="*/ 838 w 10000"/>
              <a:gd name="connsiteY75-3032" fmla="*/ 0 h 10000"/>
              <a:gd name="connsiteX76-3033" fmla="*/ 1257 w 10000"/>
              <a:gd name="connsiteY76-3034" fmla="*/ 109 h 10000"/>
              <a:gd name="connsiteX77-3035" fmla="*/ 1675 w 10000"/>
              <a:gd name="connsiteY77-3036" fmla="*/ 328 h 10000"/>
              <a:gd name="connsiteX78-3037" fmla="*/ 1885 w 10000"/>
              <a:gd name="connsiteY78-3038" fmla="*/ 437 h 10000"/>
              <a:gd name="connsiteX79-3039" fmla="*/ 2094 w 10000"/>
              <a:gd name="connsiteY79-3040" fmla="*/ 546 h 10000"/>
              <a:gd name="connsiteX80-3041" fmla="*/ 2094 w 10000"/>
              <a:gd name="connsiteY80-3042" fmla="*/ 656 h 10000"/>
              <a:gd name="connsiteX81-3043" fmla="*/ 2094 w 10000"/>
              <a:gd name="connsiteY81-3044" fmla="*/ 874 h 10000"/>
              <a:gd name="connsiteX82-3045" fmla="*/ 1885 w 10000"/>
              <a:gd name="connsiteY82-3046" fmla="*/ 1298 h 10000"/>
              <a:gd name="connsiteX83-3047" fmla="*/ 1885 w 10000"/>
              <a:gd name="connsiteY83-3048" fmla="*/ 1516 h 10000"/>
              <a:gd name="connsiteX84-3049" fmla="*/ 1675 w 10000"/>
              <a:gd name="connsiteY84-3050" fmla="*/ 1844 h 10000"/>
              <a:gd name="connsiteX85-3051" fmla="*/ 1675 w 10000"/>
              <a:gd name="connsiteY85-3052" fmla="*/ 2391 h 10000"/>
              <a:gd name="connsiteX86-3053" fmla="*/ 1466 w 10000"/>
              <a:gd name="connsiteY86-3054" fmla="*/ 2937 h 10000"/>
              <a:gd name="connsiteX87-3055" fmla="*/ 1466 w 10000"/>
              <a:gd name="connsiteY87-3056" fmla="*/ 2937 h 10000"/>
              <a:gd name="connsiteX0-3057" fmla="*/ 1466 w 10000"/>
              <a:gd name="connsiteY0-3058" fmla="*/ 2937 h 10000"/>
              <a:gd name="connsiteX1-3059" fmla="*/ 1466 w 10000"/>
              <a:gd name="connsiteY1-3060" fmla="*/ 3484 h 10000"/>
              <a:gd name="connsiteX2-3061" fmla="*/ 1466 w 10000"/>
              <a:gd name="connsiteY2-3062" fmla="*/ 4016 h 10000"/>
              <a:gd name="connsiteX3-3063" fmla="*/ 1466 w 10000"/>
              <a:gd name="connsiteY3-3064" fmla="*/ 4563 h 10000"/>
              <a:gd name="connsiteX4-3065" fmla="*/ 1466 w 10000"/>
              <a:gd name="connsiteY4-3066" fmla="*/ 5000 h 10000"/>
              <a:gd name="connsiteX5-3067" fmla="*/ 1257 w 10000"/>
              <a:gd name="connsiteY5-3068" fmla="*/ 5437 h 10000"/>
              <a:gd name="connsiteX6-3069" fmla="*/ 1257 w 10000"/>
              <a:gd name="connsiteY6-3070" fmla="*/ 5984 h 10000"/>
              <a:gd name="connsiteX7-3071" fmla="*/ 1466 w 10000"/>
              <a:gd name="connsiteY7-3072" fmla="*/ 7063 h 10000"/>
              <a:gd name="connsiteX8-3073" fmla="*/ 1466 w 10000"/>
              <a:gd name="connsiteY8-3074" fmla="*/ 7500 h 10000"/>
              <a:gd name="connsiteX9-3075" fmla="*/ 1675 w 10000"/>
              <a:gd name="connsiteY9-3076" fmla="*/ 7937 h 10000"/>
              <a:gd name="connsiteX10-3077" fmla="*/ 1885 w 10000"/>
              <a:gd name="connsiteY10-3078" fmla="*/ 8265 h 10000"/>
              <a:gd name="connsiteX11-3079" fmla="*/ 2094 w 10000"/>
              <a:gd name="connsiteY11-3080" fmla="*/ 8593 h 10000"/>
              <a:gd name="connsiteX12-3081" fmla="*/ 2304 w 10000"/>
              <a:gd name="connsiteY12-3082" fmla="*/ 8702 h 10000"/>
              <a:gd name="connsiteX13-3083" fmla="*/ 2723 w 10000"/>
              <a:gd name="connsiteY13-3084" fmla="*/ 8921 h 10000"/>
              <a:gd name="connsiteX14-3085" fmla="*/ 3325 w 10000"/>
              <a:gd name="connsiteY14-3086" fmla="*/ 8921 h 10000"/>
              <a:gd name="connsiteX15-3087" fmla="*/ 3953 w 10000"/>
              <a:gd name="connsiteY15-3088" fmla="*/ 9030 h 10000"/>
              <a:gd name="connsiteX16-3089" fmla="*/ 4581 w 10000"/>
              <a:gd name="connsiteY16-3090" fmla="*/ 9030 h 10000"/>
              <a:gd name="connsiteX17-3091" fmla="*/ 5209 w 10000"/>
              <a:gd name="connsiteY17-3092" fmla="*/ 9030 h 10000"/>
              <a:gd name="connsiteX18-3093" fmla="*/ 5838 w 10000"/>
              <a:gd name="connsiteY18-3094" fmla="*/ 9030 h 10000"/>
              <a:gd name="connsiteX19-3095" fmla="*/ 6466 w 10000"/>
              <a:gd name="connsiteY19-3096" fmla="*/ 9030 h 10000"/>
              <a:gd name="connsiteX20-3097" fmla="*/ 6885 w 10000"/>
              <a:gd name="connsiteY20-3098" fmla="*/ 8921 h 10000"/>
              <a:gd name="connsiteX21-3099" fmla="*/ 7513 w 10000"/>
              <a:gd name="connsiteY21-3100" fmla="*/ 8702 h 10000"/>
              <a:gd name="connsiteX22-3101" fmla="*/ 7723 w 10000"/>
              <a:gd name="connsiteY22-3102" fmla="*/ 8593 h 10000"/>
              <a:gd name="connsiteX23-3103" fmla="*/ 9581 w 10000"/>
              <a:gd name="connsiteY23-3104" fmla="*/ 8265 h 10000"/>
              <a:gd name="connsiteX24-3105" fmla="*/ 9791 w 10000"/>
              <a:gd name="connsiteY24-3106" fmla="*/ 8593 h 10000"/>
              <a:gd name="connsiteX25-3107" fmla="*/ 10000 w 10000"/>
              <a:gd name="connsiteY25-3108" fmla="*/ 8811 h 10000"/>
              <a:gd name="connsiteX26-3109" fmla="*/ 10000 w 10000"/>
              <a:gd name="connsiteY26-3110" fmla="*/ 8921 h 10000"/>
              <a:gd name="connsiteX27-3111" fmla="*/ 10000 w 10000"/>
              <a:gd name="connsiteY27-3112" fmla="*/ 9030 h 10000"/>
              <a:gd name="connsiteX28-3113" fmla="*/ 10000 w 10000"/>
              <a:gd name="connsiteY28-3114" fmla="*/ 9126 h 10000"/>
              <a:gd name="connsiteX29-3115" fmla="*/ 9791 w 10000"/>
              <a:gd name="connsiteY29-3116" fmla="*/ 9235 h 10000"/>
              <a:gd name="connsiteX30-3117" fmla="*/ 9581 w 10000"/>
              <a:gd name="connsiteY30-3118" fmla="*/ 9344 h 10000"/>
              <a:gd name="connsiteX31-3119" fmla="*/ 9372 w 10000"/>
              <a:gd name="connsiteY31-3120" fmla="*/ 9454 h 10000"/>
              <a:gd name="connsiteX32-3121" fmla="*/ 8953 w 10000"/>
              <a:gd name="connsiteY32-3122" fmla="*/ 9563 h 10000"/>
              <a:gd name="connsiteX33-3123" fmla="*/ 8534 w 10000"/>
              <a:gd name="connsiteY33-3124" fmla="*/ 9672 h 10000"/>
              <a:gd name="connsiteX34-3125" fmla="*/ 7723 w 10000"/>
              <a:gd name="connsiteY34-3126" fmla="*/ 9891 h 10000"/>
              <a:gd name="connsiteX35-3127" fmla="*/ 6885 w 10000"/>
              <a:gd name="connsiteY35-3128" fmla="*/ 10000 h 10000"/>
              <a:gd name="connsiteX36-3129" fmla="*/ 6047 w 10000"/>
              <a:gd name="connsiteY36-3130" fmla="*/ 10000 h 10000"/>
              <a:gd name="connsiteX37-3131" fmla="*/ 5419 w 10000"/>
              <a:gd name="connsiteY37-3132" fmla="*/ 10000 h 10000"/>
              <a:gd name="connsiteX38-3133" fmla="*/ 4791 w 10000"/>
              <a:gd name="connsiteY38-3134" fmla="*/ 10000 h 10000"/>
              <a:gd name="connsiteX39-3135" fmla="*/ 4372 w 10000"/>
              <a:gd name="connsiteY39-3136" fmla="*/ 10000 h 10000"/>
              <a:gd name="connsiteX40-3137" fmla="*/ 3743 w 10000"/>
              <a:gd name="connsiteY40-3138" fmla="*/ 10000 h 10000"/>
              <a:gd name="connsiteX41-3139" fmla="*/ 3325 w 10000"/>
              <a:gd name="connsiteY41-3140" fmla="*/ 9891 h 10000"/>
              <a:gd name="connsiteX42-3141" fmla="*/ 2906 w 10000"/>
              <a:gd name="connsiteY42-3142" fmla="*/ 9891 h 10000"/>
              <a:gd name="connsiteX43-3143" fmla="*/ 2513 w 10000"/>
              <a:gd name="connsiteY43-3144" fmla="*/ 9781 h 10000"/>
              <a:gd name="connsiteX44-3145" fmla="*/ 2094 w 10000"/>
              <a:gd name="connsiteY44-3146" fmla="*/ 9672 h 10000"/>
              <a:gd name="connsiteX45-3147" fmla="*/ 1885 w 10000"/>
              <a:gd name="connsiteY45-3148" fmla="*/ 9563 h 10000"/>
              <a:gd name="connsiteX46-3149" fmla="*/ 1466 w 10000"/>
              <a:gd name="connsiteY46-3150" fmla="*/ 9344 h 10000"/>
              <a:gd name="connsiteX47-3151" fmla="*/ 1257 w 10000"/>
              <a:gd name="connsiteY47-3152" fmla="*/ 9126 h 10000"/>
              <a:gd name="connsiteX48-3153" fmla="*/ 1047 w 10000"/>
              <a:gd name="connsiteY48-3154" fmla="*/ 8811 h 10000"/>
              <a:gd name="connsiteX49-3155" fmla="*/ 838 w 10000"/>
              <a:gd name="connsiteY49-3156" fmla="*/ 8593 h 10000"/>
              <a:gd name="connsiteX50-3157" fmla="*/ 628 w 10000"/>
              <a:gd name="connsiteY50-3158" fmla="*/ 8374 h 10000"/>
              <a:gd name="connsiteX51-3159" fmla="*/ 628 w 10000"/>
              <a:gd name="connsiteY51-3160" fmla="*/ 8156 h 10000"/>
              <a:gd name="connsiteX52-3161" fmla="*/ 419 w 10000"/>
              <a:gd name="connsiteY52-3162" fmla="*/ 7937 h 10000"/>
              <a:gd name="connsiteX53-3163" fmla="*/ 419 w 10000"/>
              <a:gd name="connsiteY53-3164" fmla="*/ 7609 h 10000"/>
              <a:gd name="connsiteX54-3165" fmla="*/ 419 w 10000"/>
              <a:gd name="connsiteY54-3166" fmla="*/ 7391 h 10000"/>
              <a:gd name="connsiteX55-3167" fmla="*/ 419 w 10000"/>
              <a:gd name="connsiteY55-3168" fmla="*/ 6954 h 10000"/>
              <a:gd name="connsiteX56-3169" fmla="*/ 419 w 10000"/>
              <a:gd name="connsiteY56-3170" fmla="*/ 6626 h 10000"/>
              <a:gd name="connsiteX57-3171" fmla="*/ 419 w 10000"/>
              <a:gd name="connsiteY57-3172" fmla="*/ 6202 h 10000"/>
              <a:gd name="connsiteX58-3173" fmla="*/ 419 w 10000"/>
              <a:gd name="connsiteY58-3174" fmla="*/ 4454 h 10000"/>
              <a:gd name="connsiteX59-3175" fmla="*/ 419 w 10000"/>
              <a:gd name="connsiteY59-3176" fmla="*/ 2719 h 10000"/>
              <a:gd name="connsiteX60-3177" fmla="*/ 419 w 10000"/>
              <a:gd name="connsiteY60-3178" fmla="*/ 2281 h 10000"/>
              <a:gd name="connsiteX61-3179" fmla="*/ 419 w 10000"/>
              <a:gd name="connsiteY61-3180" fmla="*/ 1954 h 10000"/>
              <a:gd name="connsiteX62-3181" fmla="*/ 419 w 10000"/>
              <a:gd name="connsiteY62-3182" fmla="*/ 1626 h 10000"/>
              <a:gd name="connsiteX63-3183" fmla="*/ 419 w 10000"/>
              <a:gd name="connsiteY63-3184" fmla="*/ 1298 h 10000"/>
              <a:gd name="connsiteX64-3185" fmla="*/ 419 w 10000"/>
              <a:gd name="connsiteY64-3186" fmla="*/ 1093 h 10000"/>
              <a:gd name="connsiteX65-3187" fmla="*/ 419 w 10000"/>
              <a:gd name="connsiteY65-3188" fmla="*/ 874 h 10000"/>
              <a:gd name="connsiteX66-3189" fmla="*/ 419 w 10000"/>
              <a:gd name="connsiteY66-3190" fmla="*/ 656 h 10000"/>
              <a:gd name="connsiteX67-3191" fmla="*/ 209 w 10000"/>
              <a:gd name="connsiteY67-3192" fmla="*/ 546 h 10000"/>
              <a:gd name="connsiteX68-3193" fmla="*/ 0 w 10000"/>
              <a:gd name="connsiteY68-3194" fmla="*/ 328 h 10000"/>
              <a:gd name="connsiteX69-3195" fmla="*/ 0 w 10000"/>
              <a:gd name="connsiteY69-3196" fmla="*/ 219 h 10000"/>
              <a:gd name="connsiteX70-3197" fmla="*/ 0 w 10000"/>
              <a:gd name="connsiteY70-3198" fmla="*/ 109 h 10000"/>
              <a:gd name="connsiteX71-3199" fmla="*/ 209 w 10000"/>
              <a:gd name="connsiteY71-3200" fmla="*/ 0 h 10000"/>
              <a:gd name="connsiteX72-3201" fmla="*/ 209 w 10000"/>
              <a:gd name="connsiteY72-3202" fmla="*/ 0 h 10000"/>
              <a:gd name="connsiteX73-3203" fmla="*/ 628 w 10000"/>
              <a:gd name="connsiteY73-3204" fmla="*/ 0 h 10000"/>
              <a:gd name="connsiteX74-3205" fmla="*/ 838 w 10000"/>
              <a:gd name="connsiteY74-3206" fmla="*/ 0 h 10000"/>
              <a:gd name="connsiteX75-3207" fmla="*/ 1257 w 10000"/>
              <a:gd name="connsiteY75-3208" fmla="*/ 109 h 10000"/>
              <a:gd name="connsiteX76-3209" fmla="*/ 1675 w 10000"/>
              <a:gd name="connsiteY76-3210" fmla="*/ 328 h 10000"/>
              <a:gd name="connsiteX77-3211" fmla="*/ 1885 w 10000"/>
              <a:gd name="connsiteY77-3212" fmla="*/ 437 h 10000"/>
              <a:gd name="connsiteX78-3213" fmla="*/ 2094 w 10000"/>
              <a:gd name="connsiteY78-3214" fmla="*/ 546 h 10000"/>
              <a:gd name="connsiteX79-3215" fmla="*/ 2094 w 10000"/>
              <a:gd name="connsiteY79-3216" fmla="*/ 656 h 10000"/>
              <a:gd name="connsiteX80-3217" fmla="*/ 2094 w 10000"/>
              <a:gd name="connsiteY80-3218" fmla="*/ 874 h 10000"/>
              <a:gd name="connsiteX81-3219" fmla="*/ 1885 w 10000"/>
              <a:gd name="connsiteY81-3220" fmla="*/ 1298 h 10000"/>
              <a:gd name="connsiteX82-3221" fmla="*/ 1885 w 10000"/>
              <a:gd name="connsiteY82-3222" fmla="*/ 1516 h 10000"/>
              <a:gd name="connsiteX83-3223" fmla="*/ 1675 w 10000"/>
              <a:gd name="connsiteY83-3224" fmla="*/ 1844 h 10000"/>
              <a:gd name="connsiteX84-3225" fmla="*/ 1675 w 10000"/>
              <a:gd name="connsiteY84-3226" fmla="*/ 2391 h 10000"/>
              <a:gd name="connsiteX85-3227" fmla="*/ 1466 w 10000"/>
              <a:gd name="connsiteY85-3228" fmla="*/ 2937 h 10000"/>
              <a:gd name="connsiteX86-3229" fmla="*/ 1466 w 10000"/>
              <a:gd name="connsiteY86-3230" fmla="*/ 2937 h 10000"/>
              <a:gd name="connsiteX0-3231" fmla="*/ 1466 w 10000"/>
              <a:gd name="connsiteY0-3232" fmla="*/ 2937 h 10000"/>
              <a:gd name="connsiteX1-3233" fmla="*/ 1466 w 10000"/>
              <a:gd name="connsiteY1-3234" fmla="*/ 3484 h 10000"/>
              <a:gd name="connsiteX2-3235" fmla="*/ 1466 w 10000"/>
              <a:gd name="connsiteY2-3236" fmla="*/ 4016 h 10000"/>
              <a:gd name="connsiteX3-3237" fmla="*/ 1466 w 10000"/>
              <a:gd name="connsiteY3-3238" fmla="*/ 4563 h 10000"/>
              <a:gd name="connsiteX4-3239" fmla="*/ 1466 w 10000"/>
              <a:gd name="connsiteY4-3240" fmla="*/ 5000 h 10000"/>
              <a:gd name="connsiteX5-3241" fmla="*/ 1257 w 10000"/>
              <a:gd name="connsiteY5-3242" fmla="*/ 5437 h 10000"/>
              <a:gd name="connsiteX6-3243" fmla="*/ 1257 w 10000"/>
              <a:gd name="connsiteY6-3244" fmla="*/ 5984 h 10000"/>
              <a:gd name="connsiteX7-3245" fmla="*/ 1466 w 10000"/>
              <a:gd name="connsiteY7-3246" fmla="*/ 7063 h 10000"/>
              <a:gd name="connsiteX8-3247" fmla="*/ 1466 w 10000"/>
              <a:gd name="connsiteY8-3248" fmla="*/ 7500 h 10000"/>
              <a:gd name="connsiteX9-3249" fmla="*/ 1675 w 10000"/>
              <a:gd name="connsiteY9-3250" fmla="*/ 7937 h 10000"/>
              <a:gd name="connsiteX10-3251" fmla="*/ 1885 w 10000"/>
              <a:gd name="connsiteY10-3252" fmla="*/ 8265 h 10000"/>
              <a:gd name="connsiteX11-3253" fmla="*/ 2094 w 10000"/>
              <a:gd name="connsiteY11-3254" fmla="*/ 8593 h 10000"/>
              <a:gd name="connsiteX12-3255" fmla="*/ 2304 w 10000"/>
              <a:gd name="connsiteY12-3256" fmla="*/ 8702 h 10000"/>
              <a:gd name="connsiteX13-3257" fmla="*/ 2723 w 10000"/>
              <a:gd name="connsiteY13-3258" fmla="*/ 8921 h 10000"/>
              <a:gd name="connsiteX14-3259" fmla="*/ 3325 w 10000"/>
              <a:gd name="connsiteY14-3260" fmla="*/ 8921 h 10000"/>
              <a:gd name="connsiteX15-3261" fmla="*/ 3953 w 10000"/>
              <a:gd name="connsiteY15-3262" fmla="*/ 9030 h 10000"/>
              <a:gd name="connsiteX16-3263" fmla="*/ 4581 w 10000"/>
              <a:gd name="connsiteY16-3264" fmla="*/ 9030 h 10000"/>
              <a:gd name="connsiteX17-3265" fmla="*/ 5209 w 10000"/>
              <a:gd name="connsiteY17-3266" fmla="*/ 9030 h 10000"/>
              <a:gd name="connsiteX18-3267" fmla="*/ 5838 w 10000"/>
              <a:gd name="connsiteY18-3268" fmla="*/ 9030 h 10000"/>
              <a:gd name="connsiteX19-3269" fmla="*/ 6466 w 10000"/>
              <a:gd name="connsiteY19-3270" fmla="*/ 9030 h 10000"/>
              <a:gd name="connsiteX20-3271" fmla="*/ 6885 w 10000"/>
              <a:gd name="connsiteY20-3272" fmla="*/ 8921 h 10000"/>
              <a:gd name="connsiteX21-3273" fmla="*/ 7513 w 10000"/>
              <a:gd name="connsiteY21-3274" fmla="*/ 8702 h 10000"/>
              <a:gd name="connsiteX22-3275" fmla="*/ 9581 w 10000"/>
              <a:gd name="connsiteY22-3276" fmla="*/ 8265 h 10000"/>
              <a:gd name="connsiteX23-3277" fmla="*/ 9791 w 10000"/>
              <a:gd name="connsiteY23-3278" fmla="*/ 8593 h 10000"/>
              <a:gd name="connsiteX24-3279" fmla="*/ 10000 w 10000"/>
              <a:gd name="connsiteY24-3280" fmla="*/ 8811 h 10000"/>
              <a:gd name="connsiteX25-3281" fmla="*/ 10000 w 10000"/>
              <a:gd name="connsiteY25-3282" fmla="*/ 8921 h 10000"/>
              <a:gd name="connsiteX26-3283" fmla="*/ 10000 w 10000"/>
              <a:gd name="connsiteY26-3284" fmla="*/ 9030 h 10000"/>
              <a:gd name="connsiteX27-3285" fmla="*/ 10000 w 10000"/>
              <a:gd name="connsiteY27-3286" fmla="*/ 9126 h 10000"/>
              <a:gd name="connsiteX28-3287" fmla="*/ 9791 w 10000"/>
              <a:gd name="connsiteY28-3288" fmla="*/ 9235 h 10000"/>
              <a:gd name="connsiteX29-3289" fmla="*/ 9581 w 10000"/>
              <a:gd name="connsiteY29-3290" fmla="*/ 9344 h 10000"/>
              <a:gd name="connsiteX30-3291" fmla="*/ 9372 w 10000"/>
              <a:gd name="connsiteY30-3292" fmla="*/ 9454 h 10000"/>
              <a:gd name="connsiteX31-3293" fmla="*/ 8953 w 10000"/>
              <a:gd name="connsiteY31-3294" fmla="*/ 9563 h 10000"/>
              <a:gd name="connsiteX32-3295" fmla="*/ 8534 w 10000"/>
              <a:gd name="connsiteY32-3296" fmla="*/ 9672 h 10000"/>
              <a:gd name="connsiteX33-3297" fmla="*/ 7723 w 10000"/>
              <a:gd name="connsiteY33-3298" fmla="*/ 9891 h 10000"/>
              <a:gd name="connsiteX34-3299" fmla="*/ 6885 w 10000"/>
              <a:gd name="connsiteY34-3300" fmla="*/ 10000 h 10000"/>
              <a:gd name="connsiteX35-3301" fmla="*/ 6047 w 10000"/>
              <a:gd name="connsiteY35-3302" fmla="*/ 10000 h 10000"/>
              <a:gd name="connsiteX36-3303" fmla="*/ 5419 w 10000"/>
              <a:gd name="connsiteY36-3304" fmla="*/ 10000 h 10000"/>
              <a:gd name="connsiteX37-3305" fmla="*/ 4791 w 10000"/>
              <a:gd name="connsiteY37-3306" fmla="*/ 10000 h 10000"/>
              <a:gd name="connsiteX38-3307" fmla="*/ 4372 w 10000"/>
              <a:gd name="connsiteY38-3308" fmla="*/ 10000 h 10000"/>
              <a:gd name="connsiteX39-3309" fmla="*/ 3743 w 10000"/>
              <a:gd name="connsiteY39-3310" fmla="*/ 10000 h 10000"/>
              <a:gd name="connsiteX40-3311" fmla="*/ 3325 w 10000"/>
              <a:gd name="connsiteY40-3312" fmla="*/ 9891 h 10000"/>
              <a:gd name="connsiteX41-3313" fmla="*/ 2906 w 10000"/>
              <a:gd name="connsiteY41-3314" fmla="*/ 9891 h 10000"/>
              <a:gd name="connsiteX42-3315" fmla="*/ 2513 w 10000"/>
              <a:gd name="connsiteY42-3316" fmla="*/ 9781 h 10000"/>
              <a:gd name="connsiteX43-3317" fmla="*/ 2094 w 10000"/>
              <a:gd name="connsiteY43-3318" fmla="*/ 9672 h 10000"/>
              <a:gd name="connsiteX44-3319" fmla="*/ 1885 w 10000"/>
              <a:gd name="connsiteY44-3320" fmla="*/ 9563 h 10000"/>
              <a:gd name="connsiteX45-3321" fmla="*/ 1466 w 10000"/>
              <a:gd name="connsiteY45-3322" fmla="*/ 9344 h 10000"/>
              <a:gd name="connsiteX46-3323" fmla="*/ 1257 w 10000"/>
              <a:gd name="connsiteY46-3324" fmla="*/ 9126 h 10000"/>
              <a:gd name="connsiteX47-3325" fmla="*/ 1047 w 10000"/>
              <a:gd name="connsiteY47-3326" fmla="*/ 8811 h 10000"/>
              <a:gd name="connsiteX48-3327" fmla="*/ 838 w 10000"/>
              <a:gd name="connsiteY48-3328" fmla="*/ 8593 h 10000"/>
              <a:gd name="connsiteX49-3329" fmla="*/ 628 w 10000"/>
              <a:gd name="connsiteY49-3330" fmla="*/ 8374 h 10000"/>
              <a:gd name="connsiteX50-3331" fmla="*/ 628 w 10000"/>
              <a:gd name="connsiteY50-3332" fmla="*/ 8156 h 10000"/>
              <a:gd name="connsiteX51-3333" fmla="*/ 419 w 10000"/>
              <a:gd name="connsiteY51-3334" fmla="*/ 7937 h 10000"/>
              <a:gd name="connsiteX52-3335" fmla="*/ 419 w 10000"/>
              <a:gd name="connsiteY52-3336" fmla="*/ 7609 h 10000"/>
              <a:gd name="connsiteX53-3337" fmla="*/ 419 w 10000"/>
              <a:gd name="connsiteY53-3338" fmla="*/ 7391 h 10000"/>
              <a:gd name="connsiteX54-3339" fmla="*/ 419 w 10000"/>
              <a:gd name="connsiteY54-3340" fmla="*/ 6954 h 10000"/>
              <a:gd name="connsiteX55-3341" fmla="*/ 419 w 10000"/>
              <a:gd name="connsiteY55-3342" fmla="*/ 6626 h 10000"/>
              <a:gd name="connsiteX56-3343" fmla="*/ 419 w 10000"/>
              <a:gd name="connsiteY56-3344" fmla="*/ 6202 h 10000"/>
              <a:gd name="connsiteX57-3345" fmla="*/ 419 w 10000"/>
              <a:gd name="connsiteY57-3346" fmla="*/ 4454 h 10000"/>
              <a:gd name="connsiteX58-3347" fmla="*/ 419 w 10000"/>
              <a:gd name="connsiteY58-3348" fmla="*/ 2719 h 10000"/>
              <a:gd name="connsiteX59-3349" fmla="*/ 419 w 10000"/>
              <a:gd name="connsiteY59-3350" fmla="*/ 2281 h 10000"/>
              <a:gd name="connsiteX60-3351" fmla="*/ 419 w 10000"/>
              <a:gd name="connsiteY60-3352" fmla="*/ 1954 h 10000"/>
              <a:gd name="connsiteX61-3353" fmla="*/ 419 w 10000"/>
              <a:gd name="connsiteY61-3354" fmla="*/ 1626 h 10000"/>
              <a:gd name="connsiteX62-3355" fmla="*/ 419 w 10000"/>
              <a:gd name="connsiteY62-3356" fmla="*/ 1298 h 10000"/>
              <a:gd name="connsiteX63-3357" fmla="*/ 419 w 10000"/>
              <a:gd name="connsiteY63-3358" fmla="*/ 1093 h 10000"/>
              <a:gd name="connsiteX64-3359" fmla="*/ 419 w 10000"/>
              <a:gd name="connsiteY64-3360" fmla="*/ 874 h 10000"/>
              <a:gd name="connsiteX65-3361" fmla="*/ 419 w 10000"/>
              <a:gd name="connsiteY65-3362" fmla="*/ 656 h 10000"/>
              <a:gd name="connsiteX66-3363" fmla="*/ 209 w 10000"/>
              <a:gd name="connsiteY66-3364" fmla="*/ 546 h 10000"/>
              <a:gd name="connsiteX67-3365" fmla="*/ 0 w 10000"/>
              <a:gd name="connsiteY67-3366" fmla="*/ 328 h 10000"/>
              <a:gd name="connsiteX68-3367" fmla="*/ 0 w 10000"/>
              <a:gd name="connsiteY68-3368" fmla="*/ 219 h 10000"/>
              <a:gd name="connsiteX69-3369" fmla="*/ 0 w 10000"/>
              <a:gd name="connsiteY69-3370" fmla="*/ 109 h 10000"/>
              <a:gd name="connsiteX70-3371" fmla="*/ 209 w 10000"/>
              <a:gd name="connsiteY70-3372" fmla="*/ 0 h 10000"/>
              <a:gd name="connsiteX71-3373" fmla="*/ 209 w 10000"/>
              <a:gd name="connsiteY71-3374" fmla="*/ 0 h 10000"/>
              <a:gd name="connsiteX72-3375" fmla="*/ 628 w 10000"/>
              <a:gd name="connsiteY72-3376" fmla="*/ 0 h 10000"/>
              <a:gd name="connsiteX73-3377" fmla="*/ 838 w 10000"/>
              <a:gd name="connsiteY73-3378" fmla="*/ 0 h 10000"/>
              <a:gd name="connsiteX74-3379" fmla="*/ 1257 w 10000"/>
              <a:gd name="connsiteY74-3380" fmla="*/ 109 h 10000"/>
              <a:gd name="connsiteX75-3381" fmla="*/ 1675 w 10000"/>
              <a:gd name="connsiteY75-3382" fmla="*/ 328 h 10000"/>
              <a:gd name="connsiteX76-3383" fmla="*/ 1885 w 10000"/>
              <a:gd name="connsiteY76-3384" fmla="*/ 437 h 10000"/>
              <a:gd name="connsiteX77-3385" fmla="*/ 2094 w 10000"/>
              <a:gd name="connsiteY77-3386" fmla="*/ 546 h 10000"/>
              <a:gd name="connsiteX78-3387" fmla="*/ 2094 w 10000"/>
              <a:gd name="connsiteY78-3388" fmla="*/ 656 h 10000"/>
              <a:gd name="connsiteX79-3389" fmla="*/ 2094 w 10000"/>
              <a:gd name="connsiteY79-3390" fmla="*/ 874 h 10000"/>
              <a:gd name="connsiteX80-3391" fmla="*/ 1885 w 10000"/>
              <a:gd name="connsiteY80-3392" fmla="*/ 1298 h 10000"/>
              <a:gd name="connsiteX81-3393" fmla="*/ 1885 w 10000"/>
              <a:gd name="connsiteY81-3394" fmla="*/ 1516 h 10000"/>
              <a:gd name="connsiteX82-3395" fmla="*/ 1675 w 10000"/>
              <a:gd name="connsiteY82-3396" fmla="*/ 1844 h 10000"/>
              <a:gd name="connsiteX83-3397" fmla="*/ 1675 w 10000"/>
              <a:gd name="connsiteY83-3398" fmla="*/ 2391 h 10000"/>
              <a:gd name="connsiteX84-3399" fmla="*/ 1466 w 10000"/>
              <a:gd name="connsiteY84-3400" fmla="*/ 2937 h 10000"/>
              <a:gd name="connsiteX85-3401" fmla="*/ 1466 w 10000"/>
              <a:gd name="connsiteY85-3402" fmla="*/ 2937 h 10000"/>
              <a:gd name="connsiteX0-3403" fmla="*/ 1466 w 10000"/>
              <a:gd name="connsiteY0-3404" fmla="*/ 2937 h 10000"/>
              <a:gd name="connsiteX1-3405" fmla="*/ 1466 w 10000"/>
              <a:gd name="connsiteY1-3406" fmla="*/ 3484 h 10000"/>
              <a:gd name="connsiteX2-3407" fmla="*/ 1466 w 10000"/>
              <a:gd name="connsiteY2-3408" fmla="*/ 4016 h 10000"/>
              <a:gd name="connsiteX3-3409" fmla="*/ 1466 w 10000"/>
              <a:gd name="connsiteY3-3410" fmla="*/ 4563 h 10000"/>
              <a:gd name="connsiteX4-3411" fmla="*/ 1466 w 10000"/>
              <a:gd name="connsiteY4-3412" fmla="*/ 5000 h 10000"/>
              <a:gd name="connsiteX5-3413" fmla="*/ 1257 w 10000"/>
              <a:gd name="connsiteY5-3414" fmla="*/ 5437 h 10000"/>
              <a:gd name="connsiteX6-3415" fmla="*/ 1257 w 10000"/>
              <a:gd name="connsiteY6-3416" fmla="*/ 5984 h 10000"/>
              <a:gd name="connsiteX7-3417" fmla="*/ 1466 w 10000"/>
              <a:gd name="connsiteY7-3418" fmla="*/ 7063 h 10000"/>
              <a:gd name="connsiteX8-3419" fmla="*/ 1466 w 10000"/>
              <a:gd name="connsiteY8-3420" fmla="*/ 7500 h 10000"/>
              <a:gd name="connsiteX9-3421" fmla="*/ 1675 w 10000"/>
              <a:gd name="connsiteY9-3422" fmla="*/ 7937 h 10000"/>
              <a:gd name="connsiteX10-3423" fmla="*/ 1885 w 10000"/>
              <a:gd name="connsiteY10-3424" fmla="*/ 8265 h 10000"/>
              <a:gd name="connsiteX11-3425" fmla="*/ 2094 w 10000"/>
              <a:gd name="connsiteY11-3426" fmla="*/ 8593 h 10000"/>
              <a:gd name="connsiteX12-3427" fmla="*/ 2304 w 10000"/>
              <a:gd name="connsiteY12-3428" fmla="*/ 8702 h 10000"/>
              <a:gd name="connsiteX13-3429" fmla="*/ 2723 w 10000"/>
              <a:gd name="connsiteY13-3430" fmla="*/ 8921 h 10000"/>
              <a:gd name="connsiteX14-3431" fmla="*/ 3325 w 10000"/>
              <a:gd name="connsiteY14-3432" fmla="*/ 8921 h 10000"/>
              <a:gd name="connsiteX15-3433" fmla="*/ 3953 w 10000"/>
              <a:gd name="connsiteY15-3434" fmla="*/ 9030 h 10000"/>
              <a:gd name="connsiteX16-3435" fmla="*/ 4581 w 10000"/>
              <a:gd name="connsiteY16-3436" fmla="*/ 9030 h 10000"/>
              <a:gd name="connsiteX17-3437" fmla="*/ 5209 w 10000"/>
              <a:gd name="connsiteY17-3438" fmla="*/ 9030 h 10000"/>
              <a:gd name="connsiteX18-3439" fmla="*/ 5838 w 10000"/>
              <a:gd name="connsiteY18-3440" fmla="*/ 9030 h 10000"/>
              <a:gd name="connsiteX19-3441" fmla="*/ 6466 w 10000"/>
              <a:gd name="connsiteY19-3442" fmla="*/ 9030 h 10000"/>
              <a:gd name="connsiteX20-3443" fmla="*/ 6885 w 10000"/>
              <a:gd name="connsiteY20-3444" fmla="*/ 8921 h 10000"/>
              <a:gd name="connsiteX21-3445" fmla="*/ 7513 w 10000"/>
              <a:gd name="connsiteY21-3446" fmla="*/ 8702 h 10000"/>
              <a:gd name="connsiteX22-3447" fmla="*/ 9791 w 10000"/>
              <a:gd name="connsiteY22-3448" fmla="*/ 8593 h 10000"/>
              <a:gd name="connsiteX23-3449" fmla="*/ 10000 w 10000"/>
              <a:gd name="connsiteY23-3450" fmla="*/ 8811 h 10000"/>
              <a:gd name="connsiteX24-3451" fmla="*/ 10000 w 10000"/>
              <a:gd name="connsiteY24-3452" fmla="*/ 8921 h 10000"/>
              <a:gd name="connsiteX25-3453" fmla="*/ 10000 w 10000"/>
              <a:gd name="connsiteY25-3454" fmla="*/ 9030 h 10000"/>
              <a:gd name="connsiteX26-3455" fmla="*/ 10000 w 10000"/>
              <a:gd name="connsiteY26-3456" fmla="*/ 9126 h 10000"/>
              <a:gd name="connsiteX27-3457" fmla="*/ 9791 w 10000"/>
              <a:gd name="connsiteY27-3458" fmla="*/ 9235 h 10000"/>
              <a:gd name="connsiteX28-3459" fmla="*/ 9581 w 10000"/>
              <a:gd name="connsiteY28-3460" fmla="*/ 9344 h 10000"/>
              <a:gd name="connsiteX29-3461" fmla="*/ 9372 w 10000"/>
              <a:gd name="connsiteY29-3462" fmla="*/ 9454 h 10000"/>
              <a:gd name="connsiteX30-3463" fmla="*/ 8953 w 10000"/>
              <a:gd name="connsiteY30-3464" fmla="*/ 9563 h 10000"/>
              <a:gd name="connsiteX31-3465" fmla="*/ 8534 w 10000"/>
              <a:gd name="connsiteY31-3466" fmla="*/ 9672 h 10000"/>
              <a:gd name="connsiteX32-3467" fmla="*/ 7723 w 10000"/>
              <a:gd name="connsiteY32-3468" fmla="*/ 9891 h 10000"/>
              <a:gd name="connsiteX33-3469" fmla="*/ 6885 w 10000"/>
              <a:gd name="connsiteY33-3470" fmla="*/ 10000 h 10000"/>
              <a:gd name="connsiteX34-3471" fmla="*/ 6047 w 10000"/>
              <a:gd name="connsiteY34-3472" fmla="*/ 10000 h 10000"/>
              <a:gd name="connsiteX35-3473" fmla="*/ 5419 w 10000"/>
              <a:gd name="connsiteY35-3474" fmla="*/ 10000 h 10000"/>
              <a:gd name="connsiteX36-3475" fmla="*/ 4791 w 10000"/>
              <a:gd name="connsiteY36-3476" fmla="*/ 10000 h 10000"/>
              <a:gd name="connsiteX37-3477" fmla="*/ 4372 w 10000"/>
              <a:gd name="connsiteY37-3478" fmla="*/ 10000 h 10000"/>
              <a:gd name="connsiteX38-3479" fmla="*/ 3743 w 10000"/>
              <a:gd name="connsiteY38-3480" fmla="*/ 10000 h 10000"/>
              <a:gd name="connsiteX39-3481" fmla="*/ 3325 w 10000"/>
              <a:gd name="connsiteY39-3482" fmla="*/ 9891 h 10000"/>
              <a:gd name="connsiteX40-3483" fmla="*/ 2906 w 10000"/>
              <a:gd name="connsiteY40-3484" fmla="*/ 9891 h 10000"/>
              <a:gd name="connsiteX41-3485" fmla="*/ 2513 w 10000"/>
              <a:gd name="connsiteY41-3486" fmla="*/ 9781 h 10000"/>
              <a:gd name="connsiteX42-3487" fmla="*/ 2094 w 10000"/>
              <a:gd name="connsiteY42-3488" fmla="*/ 9672 h 10000"/>
              <a:gd name="connsiteX43-3489" fmla="*/ 1885 w 10000"/>
              <a:gd name="connsiteY43-3490" fmla="*/ 9563 h 10000"/>
              <a:gd name="connsiteX44-3491" fmla="*/ 1466 w 10000"/>
              <a:gd name="connsiteY44-3492" fmla="*/ 9344 h 10000"/>
              <a:gd name="connsiteX45-3493" fmla="*/ 1257 w 10000"/>
              <a:gd name="connsiteY45-3494" fmla="*/ 9126 h 10000"/>
              <a:gd name="connsiteX46-3495" fmla="*/ 1047 w 10000"/>
              <a:gd name="connsiteY46-3496" fmla="*/ 8811 h 10000"/>
              <a:gd name="connsiteX47-3497" fmla="*/ 838 w 10000"/>
              <a:gd name="connsiteY47-3498" fmla="*/ 8593 h 10000"/>
              <a:gd name="connsiteX48-3499" fmla="*/ 628 w 10000"/>
              <a:gd name="connsiteY48-3500" fmla="*/ 8374 h 10000"/>
              <a:gd name="connsiteX49-3501" fmla="*/ 628 w 10000"/>
              <a:gd name="connsiteY49-3502" fmla="*/ 8156 h 10000"/>
              <a:gd name="connsiteX50-3503" fmla="*/ 419 w 10000"/>
              <a:gd name="connsiteY50-3504" fmla="*/ 7937 h 10000"/>
              <a:gd name="connsiteX51-3505" fmla="*/ 419 w 10000"/>
              <a:gd name="connsiteY51-3506" fmla="*/ 7609 h 10000"/>
              <a:gd name="connsiteX52-3507" fmla="*/ 419 w 10000"/>
              <a:gd name="connsiteY52-3508" fmla="*/ 7391 h 10000"/>
              <a:gd name="connsiteX53-3509" fmla="*/ 419 w 10000"/>
              <a:gd name="connsiteY53-3510" fmla="*/ 6954 h 10000"/>
              <a:gd name="connsiteX54-3511" fmla="*/ 419 w 10000"/>
              <a:gd name="connsiteY54-3512" fmla="*/ 6626 h 10000"/>
              <a:gd name="connsiteX55-3513" fmla="*/ 419 w 10000"/>
              <a:gd name="connsiteY55-3514" fmla="*/ 6202 h 10000"/>
              <a:gd name="connsiteX56-3515" fmla="*/ 419 w 10000"/>
              <a:gd name="connsiteY56-3516" fmla="*/ 4454 h 10000"/>
              <a:gd name="connsiteX57-3517" fmla="*/ 419 w 10000"/>
              <a:gd name="connsiteY57-3518" fmla="*/ 2719 h 10000"/>
              <a:gd name="connsiteX58-3519" fmla="*/ 419 w 10000"/>
              <a:gd name="connsiteY58-3520" fmla="*/ 2281 h 10000"/>
              <a:gd name="connsiteX59-3521" fmla="*/ 419 w 10000"/>
              <a:gd name="connsiteY59-3522" fmla="*/ 1954 h 10000"/>
              <a:gd name="connsiteX60-3523" fmla="*/ 419 w 10000"/>
              <a:gd name="connsiteY60-3524" fmla="*/ 1626 h 10000"/>
              <a:gd name="connsiteX61-3525" fmla="*/ 419 w 10000"/>
              <a:gd name="connsiteY61-3526" fmla="*/ 1298 h 10000"/>
              <a:gd name="connsiteX62-3527" fmla="*/ 419 w 10000"/>
              <a:gd name="connsiteY62-3528" fmla="*/ 1093 h 10000"/>
              <a:gd name="connsiteX63-3529" fmla="*/ 419 w 10000"/>
              <a:gd name="connsiteY63-3530" fmla="*/ 874 h 10000"/>
              <a:gd name="connsiteX64-3531" fmla="*/ 419 w 10000"/>
              <a:gd name="connsiteY64-3532" fmla="*/ 656 h 10000"/>
              <a:gd name="connsiteX65-3533" fmla="*/ 209 w 10000"/>
              <a:gd name="connsiteY65-3534" fmla="*/ 546 h 10000"/>
              <a:gd name="connsiteX66-3535" fmla="*/ 0 w 10000"/>
              <a:gd name="connsiteY66-3536" fmla="*/ 328 h 10000"/>
              <a:gd name="connsiteX67-3537" fmla="*/ 0 w 10000"/>
              <a:gd name="connsiteY67-3538" fmla="*/ 219 h 10000"/>
              <a:gd name="connsiteX68-3539" fmla="*/ 0 w 10000"/>
              <a:gd name="connsiteY68-3540" fmla="*/ 109 h 10000"/>
              <a:gd name="connsiteX69-3541" fmla="*/ 209 w 10000"/>
              <a:gd name="connsiteY69-3542" fmla="*/ 0 h 10000"/>
              <a:gd name="connsiteX70-3543" fmla="*/ 209 w 10000"/>
              <a:gd name="connsiteY70-3544" fmla="*/ 0 h 10000"/>
              <a:gd name="connsiteX71-3545" fmla="*/ 628 w 10000"/>
              <a:gd name="connsiteY71-3546" fmla="*/ 0 h 10000"/>
              <a:gd name="connsiteX72-3547" fmla="*/ 838 w 10000"/>
              <a:gd name="connsiteY72-3548" fmla="*/ 0 h 10000"/>
              <a:gd name="connsiteX73-3549" fmla="*/ 1257 w 10000"/>
              <a:gd name="connsiteY73-3550" fmla="*/ 109 h 10000"/>
              <a:gd name="connsiteX74-3551" fmla="*/ 1675 w 10000"/>
              <a:gd name="connsiteY74-3552" fmla="*/ 328 h 10000"/>
              <a:gd name="connsiteX75-3553" fmla="*/ 1885 w 10000"/>
              <a:gd name="connsiteY75-3554" fmla="*/ 437 h 10000"/>
              <a:gd name="connsiteX76-3555" fmla="*/ 2094 w 10000"/>
              <a:gd name="connsiteY76-3556" fmla="*/ 546 h 10000"/>
              <a:gd name="connsiteX77-3557" fmla="*/ 2094 w 10000"/>
              <a:gd name="connsiteY77-3558" fmla="*/ 656 h 10000"/>
              <a:gd name="connsiteX78-3559" fmla="*/ 2094 w 10000"/>
              <a:gd name="connsiteY78-3560" fmla="*/ 874 h 10000"/>
              <a:gd name="connsiteX79-3561" fmla="*/ 1885 w 10000"/>
              <a:gd name="connsiteY79-3562" fmla="*/ 1298 h 10000"/>
              <a:gd name="connsiteX80-3563" fmla="*/ 1885 w 10000"/>
              <a:gd name="connsiteY80-3564" fmla="*/ 1516 h 10000"/>
              <a:gd name="connsiteX81-3565" fmla="*/ 1675 w 10000"/>
              <a:gd name="connsiteY81-3566" fmla="*/ 1844 h 10000"/>
              <a:gd name="connsiteX82-3567" fmla="*/ 1675 w 10000"/>
              <a:gd name="connsiteY82-3568" fmla="*/ 2391 h 10000"/>
              <a:gd name="connsiteX83-3569" fmla="*/ 1466 w 10000"/>
              <a:gd name="connsiteY83-3570" fmla="*/ 2937 h 10000"/>
              <a:gd name="connsiteX84-3571" fmla="*/ 1466 w 10000"/>
              <a:gd name="connsiteY84-3572" fmla="*/ 2937 h 10000"/>
              <a:gd name="connsiteX0-3573" fmla="*/ 1466 w 10000"/>
              <a:gd name="connsiteY0-3574" fmla="*/ 2937 h 10000"/>
              <a:gd name="connsiteX1-3575" fmla="*/ 1466 w 10000"/>
              <a:gd name="connsiteY1-3576" fmla="*/ 3484 h 10000"/>
              <a:gd name="connsiteX2-3577" fmla="*/ 1466 w 10000"/>
              <a:gd name="connsiteY2-3578" fmla="*/ 4016 h 10000"/>
              <a:gd name="connsiteX3-3579" fmla="*/ 1466 w 10000"/>
              <a:gd name="connsiteY3-3580" fmla="*/ 4563 h 10000"/>
              <a:gd name="connsiteX4-3581" fmla="*/ 1466 w 10000"/>
              <a:gd name="connsiteY4-3582" fmla="*/ 5000 h 10000"/>
              <a:gd name="connsiteX5-3583" fmla="*/ 1257 w 10000"/>
              <a:gd name="connsiteY5-3584" fmla="*/ 5437 h 10000"/>
              <a:gd name="connsiteX6-3585" fmla="*/ 1257 w 10000"/>
              <a:gd name="connsiteY6-3586" fmla="*/ 5984 h 10000"/>
              <a:gd name="connsiteX7-3587" fmla="*/ 1466 w 10000"/>
              <a:gd name="connsiteY7-3588" fmla="*/ 7063 h 10000"/>
              <a:gd name="connsiteX8-3589" fmla="*/ 1466 w 10000"/>
              <a:gd name="connsiteY8-3590" fmla="*/ 7500 h 10000"/>
              <a:gd name="connsiteX9-3591" fmla="*/ 1675 w 10000"/>
              <a:gd name="connsiteY9-3592" fmla="*/ 7937 h 10000"/>
              <a:gd name="connsiteX10-3593" fmla="*/ 1885 w 10000"/>
              <a:gd name="connsiteY10-3594" fmla="*/ 8265 h 10000"/>
              <a:gd name="connsiteX11-3595" fmla="*/ 2094 w 10000"/>
              <a:gd name="connsiteY11-3596" fmla="*/ 8593 h 10000"/>
              <a:gd name="connsiteX12-3597" fmla="*/ 2304 w 10000"/>
              <a:gd name="connsiteY12-3598" fmla="*/ 8702 h 10000"/>
              <a:gd name="connsiteX13-3599" fmla="*/ 2723 w 10000"/>
              <a:gd name="connsiteY13-3600" fmla="*/ 8921 h 10000"/>
              <a:gd name="connsiteX14-3601" fmla="*/ 3325 w 10000"/>
              <a:gd name="connsiteY14-3602" fmla="*/ 8921 h 10000"/>
              <a:gd name="connsiteX15-3603" fmla="*/ 3953 w 10000"/>
              <a:gd name="connsiteY15-3604" fmla="*/ 9030 h 10000"/>
              <a:gd name="connsiteX16-3605" fmla="*/ 4581 w 10000"/>
              <a:gd name="connsiteY16-3606" fmla="*/ 9030 h 10000"/>
              <a:gd name="connsiteX17-3607" fmla="*/ 5209 w 10000"/>
              <a:gd name="connsiteY17-3608" fmla="*/ 9030 h 10000"/>
              <a:gd name="connsiteX18-3609" fmla="*/ 5838 w 10000"/>
              <a:gd name="connsiteY18-3610" fmla="*/ 9030 h 10000"/>
              <a:gd name="connsiteX19-3611" fmla="*/ 6466 w 10000"/>
              <a:gd name="connsiteY19-3612" fmla="*/ 9030 h 10000"/>
              <a:gd name="connsiteX20-3613" fmla="*/ 6885 w 10000"/>
              <a:gd name="connsiteY20-3614" fmla="*/ 8921 h 10000"/>
              <a:gd name="connsiteX21-3615" fmla="*/ 7513 w 10000"/>
              <a:gd name="connsiteY21-3616" fmla="*/ 8702 h 10000"/>
              <a:gd name="connsiteX22-3617" fmla="*/ 9791 w 10000"/>
              <a:gd name="connsiteY22-3618" fmla="*/ 8593 h 10000"/>
              <a:gd name="connsiteX23-3619" fmla="*/ 10000 w 10000"/>
              <a:gd name="connsiteY23-3620" fmla="*/ 8921 h 10000"/>
              <a:gd name="connsiteX24-3621" fmla="*/ 10000 w 10000"/>
              <a:gd name="connsiteY24-3622" fmla="*/ 9030 h 10000"/>
              <a:gd name="connsiteX25-3623" fmla="*/ 10000 w 10000"/>
              <a:gd name="connsiteY25-3624" fmla="*/ 9126 h 10000"/>
              <a:gd name="connsiteX26-3625" fmla="*/ 9791 w 10000"/>
              <a:gd name="connsiteY26-3626" fmla="*/ 9235 h 10000"/>
              <a:gd name="connsiteX27-3627" fmla="*/ 9581 w 10000"/>
              <a:gd name="connsiteY27-3628" fmla="*/ 9344 h 10000"/>
              <a:gd name="connsiteX28-3629" fmla="*/ 9372 w 10000"/>
              <a:gd name="connsiteY28-3630" fmla="*/ 9454 h 10000"/>
              <a:gd name="connsiteX29-3631" fmla="*/ 8953 w 10000"/>
              <a:gd name="connsiteY29-3632" fmla="*/ 9563 h 10000"/>
              <a:gd name="connsiteX30-3633" fmla="*/ 8534 w 10000"/>
              <a:gd name="connsiteY30-3634" fmla="*/ 9672 h 10000"/>
              <a:gd name="connsiteX31-3635" fmla="*/ 7723 w 10000"/>
              <a:gd name="connsiteY31-3636" fmla="*/ 9891 h 10000"/>
              <a:gd name="connsiteX32-3637" fmla="*/ 6885 w 10000"/>
              <a:gd name="connsiteY32-3638" fmla="*/ 10000 h 10000"/>
              <a:gd name="connsiteX33-3639" fmla="*/ 6047 w 10000"/>
              <a:gd name="connsiteY33-3640" fmla="*/ 10000 h 10000"/>
              <a:gd name="connsiteX34-3641" fmla="*/ 5419 w 10000"/>
              <a:gd name="connsiteY34-3642" fmla="*/ 10000 h 10000"/>
              <a:gd name="connsiteX35-3643" fmla="*/ 4791 w 10000"/>
              <a:gd name="connsiteY35-3644" fmla="*/ 10000 h 10000"/>
              <a:gd name="connsiteX36-3645" fmla="*/ 4372 w 10000"/>
              <a:gd name="connsiteY36-3646" fmla="*/ 10000 h 10000"/>
              <a:gd name="connsiteX37-3647" fmla="*/ 3743 w 10000"/>
              <a:gd name="connsiteY37-3648" fmla="*/ 10000 h 10000"/>
              <a:gd name="connsiteX38-3649" fmla="*/ 3325 w 10000"/>
              <a:gd name="connsiteY38-3650" fmla="*/ 9891 h 10000"/>
              <a:gd name="connsiteX39-3651" fmla="*/ 2906 w 10000"/>
              <a:gd name="connsiteY39-3652" fmla="*/ 9891 h 10000"/>
              <a:gd name="connsiteX40-3653" fmla="*/ 2513 w 10000"/>
              <a:gd name="connsiteY40-3654" fmla="*/ 9781 h 10000"/>
              <a:gd name="connsiteX41-3655" fmla="*/ 2094 w 10000"/>
              <a:gd name="connsiteY41-3656" fmla="*/ 9672 h 10000"/>
              <a:gd name="connsiteX42-3657" fmla="*/ 1885 w 10000"/>
              <a:gd name="connsiteY42-3658" fmla="*/ 9563 h 10000"/>
              <a:gd name="connsiteX43-3659" fmla="*/ 1466 w 10000"/>
              <a:gd name="connsiteY43-3660" fmla="*/ 9344 h 10000"/>
              <a:gd name="connsiteX44-3661" fmla="*/ 1257 w 10000"/>
              <a:gd name="connsiteY44-3662" fmla="*/ 9126 h 10000"/>
              <a:gd name="connsiteX45-3663" fmla="*/ 1047 w 10000"/>
              <a:gd name="connsiteY45-3664" fmla="*/ 8811 h 10000"/>
              <a:gd name="connsiteX46-3665" fmla="*/ 838 w 10000"/>
              <a:gd name="connsiteY46-3666" fmla="*/ 8593 h 10000"/>
              <a:gd name="connsiteX47-3667" fmla="*/ 628 w 10000"/>
              <a:gd name="connsiteY47-3668" fmla="*/ 8374 h 10000"/>
              <a:gd name="connsiteX48-3669" fmla="*/ 628 w 10000"/>
              <a:gd name="connsiteY48-3670" fmla="*/ 8156 h 10000"/>
              <a:gd name="connsiteX49-3671" fmla="*/ 419 w 10000"/>
              <a:gd name="connsiteY49-3672" fmla="*/ 7937 h 10000"/>
              <a:gd name="connsiteX50-3673" fmla="*/ 419 w 10000"/>
              <a:gd name="connsiteY50-3674" fmla="*/ 7609 h 10000"/>
              <a:gd name="connsiteX51-3675" fmla="*/ 419 w 10000"/>
              <a:gd name="connsiteY51-3676" fmla="*/ 7391 h 10000"/>
              <a:gd name="connsiteX52-3677" fmla="*/ 419 w 10000"/>
              <a:gd name="connsiteY52-3678" fmla="*/ 6954 h 10000"/>
              <a:gd name="connsiteX53-3679" fmla="*/ 419 w 10000"/>
              <a:gd name="connsiteY53-3680" fmla="*/ 6626 h 10000"/>
              <a:gd name="connsiteX54-3681" fmla="*/ 419 w 10000"/>
              <a:gd name="connsiteY54-3682" fmla="*/ 6202 h 10000"/>
              <a:gd name="connsiteX55-3683" fmla="*/ 419 w 10000"/>
              <a:gd name="connsiteY55-3684" fmla="*/ 4454 h 10000"/>
              <a:gd name="connsiteX56-3685" fmla="*/ 419 w 10000"/>
              <a:gd name="connsiteY56-3686" fmla="*/ 2719 h 10000"/>
              <a:gd name="connsiteX57-3687" fmla="*/ 419 w 10000"/>
              <a:gd name="connsiteY57-3688" fmla="*/ 2281 h 10000"/>
              <a:gd name="connsiteX58-3689" fmla="*/ 419 w 10000"/>
              <a:gd name="connsiteY58-3690" fmla="*/ 1954 h 10000"/>
              <a:gd name="connsiteX59-3691" fmla="*/ 419 w 10000"/>
              <a:gd name="connsiteY59-3692" fmla="*/ 1626 h 10000"/>
              <a:gd name="connsiteX60-3693" fmla="*/ 419 w 10000"/>
              <a:gd name="connsiteY60-3694" fmla="*/ 1298 h 10000"/>
              <a:gd name="connsiteX61-3695" fmla="*/ 419 w 10000"/>
              <a:gd name="connsiteY61-3696" fmla="*/ 1093 h 10000"/>
              <a:gd name="connsiteX62-3697" fmla="*/ 419 w 10000"/>
              <a:gd name="connsiteY62-3698" fmla="*/ 874 h 10000"/>
              <a:gd name="connsiteX63-3699" fmla="*/ 419 w 10000"/>
              <a:gd name="connsiteY63-3700" fmla="*/ 656 h 10000"/>
              <a:gd name="connsiteX64-3701" fmla="*/ 209 w 10000"/>
              <a:gd name="connsiteY64-3702" fmla="*/ 546 h 10000"/>
              <a:gd name="connsiteX65-3703" fmla="*/ 0 w 10000"/>
              <a:gd name="connsiteY65-3704" fmla="*/ 328 h 10000"/>
              <a:gd name="connsiteX66-3705" fmla="*/ 0 w 10000"/>
              <a:gd name="connsiteY66-3706" fmla="*/ 219 h 10000"/>
              <a:gd name="connsiteX67-3707" fmla="*/ 0 w 10000"/>
              <a:gd name="connsiteY67-3708" fmla="*/ 109 h 10000"/>
              <a:gd name="connsiteX68-3709" fmla="*/ 209 w 10000"/>
              <a:gd name="connsiteY68-3710" fmla="*/ 0 h 10000"/>
              <a:gd name="connsiteX69-3711" fmla="*/ 209 w 10000"/>
              <a:gd name="connsiteY69-3712" fmla="*/ 0 h 10000"/>
              <a:gd name="connsiteX70-3713" fmla="*/ 628 w 10000"/>
              <a:gd name="connsiteY70-3714" fmla="*/ 0 h 10000"/>
              <a:gd name="connsiteX71-3715" fmla="*/ 838 w 10000"/>
              <a:gd name="connsiteY71-3716" fmla="*/ 0 h 10000"/>
              <a:gd name="connsiteX72-3717" fmla="*/ 1257 w 10000"/>
              <a:gd name="connsiteY72-3718" fmla="*/ 109 h 10000"/>
              <a:gd name="connsiteX73-3719" fmla="*/ 1675 w 10000"/>
              <a:gd name="connsiteY73-3720" fmla="*/ 328 h 10000"/>
              <a:gd name="connsiteX74-3721" fmla="*/ 1885 w 10000"/>
              <a:gd name="connsiteY74-3722" fmla="*/ 437 h 10000"/>
              <a:gd name="connsiteX75-3723" fmla="*/ 2094 w 10000"/>
              <a:gd name="connsiteY75-3724" fmla="*/ 546 h 10000"/>
              <a:gd name="connsiteX76-3725" fmla="*/ 2094 w 10000"/>
              <a:gd name="connsiteY76-3726" fmla="*/ 656 h 10000"/>
              <a:gd name="connsiteX77-3727" fmla="*/ 2094 w 10000"/>
              <a:gd name="connsiteY77-3728" fmla="*/ 874 h 10000"/>
              <a:gd name="connsiteX78-3729" fmla="*/ 1885 w 10000"/>
              <a:gd name="connsiteY78-3730" fmla="*/ 1298 h 10000"/>
              <a:gd name="connsiteX79-3731" fmla="*/ 1885 w 10000"/>
              <a:gd name="connsiteY79-3732" fmla="*/ 1516 h 10000"/>
              <a:gd name="connsiteX80-3733" fmla="*/ 1675 w 10000"/>
              <a:gd name="connsiteY80-3734" fmla="*/ 1844 h 10000"/>
              <a:gd name="connsiteX81-3735" fmla="*/ 1675 w 10000"/>
              <a:gd name="connsiteY81-3736" fmla="*/ 2391 h 10000"/>
              <a:gd name="connsiteX82-3737" fmla="*/ 1466 w 10000"/>
              <a:gd name="connsiteY82-3738" fmla="*/ 2937 h 10000"/>
              <a:gd name="connsiteX83-3739" fmla="*/ 1466 w 10000"/>
              <a:gd name="connsiteY83-3740" fmla="*/ 2937 h 10000"/>
              <a:gd name="connsiteX0-3741" fmla="*/ 1466 w 10000"/>
              <a:gd name="connsiteY0-3742" fmla="*/ 2937 h 10000"/>
              <a:gd name="connsiteX1-3743" fmla="*/ 1466 w 10000"/>
              <a:gd name="connsiteY1-3744" fmla="*/ 3484 h 10000"/>
              <a:gd name="connsiteX2-3745" fmla="*/ 1466 w 10000"/>
              <a:gd name="connsiteY2-3746" fmla="*/ 4016 h 10000"/>
              <a:gd name="connsiteX3-3747" fmla="*/ 1466 w 10000"/>
              <a:gd name="connsiteY3-3748" fmla="*/ 4563 h 10000"/>
              <a:gd name="connsiteX4-3749" fmla="*/ 1466 w 10000"/>
              <a:gd name="connsiteY4-3750" fmla="*/ 5000 h 10000"/>
              <a:gd name="connsiteX5-3751" fmla="*/ 1257 w 10000"/>
              <a:gd name="connsiteY5-3752" fmla="*/ 5437 h 10000"/>
              <a:gd name="connsiteX6-3753" fmla="*/ 1257 w 10000"/>
              <a:gd name="connsiteY6-3754" fmla="*/ 5984 h 10000"/>
              <a:gd name="connsiteX7-3755" fmla="*/ 1466 w 10000"/>
              <a:gd name="connsiteY7-3756" fmla="*/ 7063 h 10000"/>
              <a:gd name="connsiteX8-3757" fmla="*/ 1466 w 10000"/>
              <a:gd name="connsiteY8-3758" fmla="*/ 7500 h 10000"/>
              <a:gd name="connsiteX9-3759" fmla="*/ 1675 w 10000"/>
              <a:gd name="connsiteY9-3760" fmla="*/ 7937 h 10000"/>
              <a:gd name="connsiteX10-3761" fmla="*/ 1885 w 10000"/>
              <a:gd name="connsiteY10-3762" fmla="*/ 8265 h 10000"/>
              <a:gd name="connsiteX11-3763" fmla="*/ 2094 w 10000"/>
              <a:gd name="connsiteY11-3764" fmla="*/ 8593 h 10000"/>
              <a:gd name="connsiteX12-3765" fmla="*/ 2304 w 10000"/>
              <a:gd name="connsiteY12-3766" fmla="*/ 8702 h 10000"/>
              <a:gd name="connsiteX13-3767" fmla="*/ 2723 w 10000"/>
              <a:gd name="connsiteY13-3768" fmla="*/ 8921 h 10000"/>
              <a:gd name="connsiteX14-3769" fmla="*/ 3325 w 10000"/>
              <a:gd name="connsiteY14-3770" fmla="*/ 8921 h 10000"/>
              <a:gd name="connsiteX15-3771" fmla="*/ 3953 w 10000"/>
              <a:gd name="connsiteY15-3772" fmla="*/ 9030 h 10000"/>
              <a:gd name="connsiteX16-3773" fmla="*/ 4581 w 10000"/>
              <a:gd name="connsiteY16-3774" fmla="*/ 9030 h 10000"/>
              <a:gd name="connsiteX17-3775" fmla="*/ 5209 w 10000"/>
              <a:gd name="connsiteY17-3776" fmla="*/ 9030 h 10000"/>
              <a:gd name="connsiteX18-3777" fmla="*/ 5838 w 10000"/>
              <a:gd name="connsiteY18-3778" fmla="*/ 9030 h 10000"/>
              <a:gd name="connsiteX19-3779" fmla="*/ 6466 w 10000"/>
              <a:gd name="connsiteY19-3780" fmla="*/ 9030 h 10000"/>
              <a:gd name="connsiteX20-3781" fmla="*/ 6885 w 10000"/>
              <a:gd name="connsiteY20-3782" fmla="*/ 8921 h 10000"/>
              <a:gd name="connsiteX21-3783" fmla="*/ 7513 w 10000"/>
              <a:gd name="connsiteY21-3784" fmla="*/ 8702 h 10000"/>
              <a:gd name="connsiteX22-3785" fmla="*/ 10000 w 10000"/>
              <a:gd name="connsiteY22-3786" fmla="*/ 8921 h 10000"/>
              <a:gd name="connsiteX23-3787" fmla="*/ 10000 w 10000"/>
              <a:gd name="connsiteY23-3788" fmla="*/ 9030 h 10000"/>
              <a:gd name="connsiteX24-3789" fmla="*/ 10000 w 10000"/>
              <a:gd name="connsiteY24-3790" fmla="*/ 9126 h 10000"/>
              <a:gd name="connsiteX25-3791" fmla="*/ 9791 w 10000"/>
              <a:gd name="connsiteY25-3792" fmla="*/ 9235 h 10000"/>
              <a:gd name="connsiteX26-3793" fmla="*/ 9581 w 10000"/>
              <a:gd name="connsiteY26-3794" fmla="*/ 9344 h 10000"/>
              <a:gd name="connsiteX27-3795" fmla="*/ 9372 w 10000"/>
              <a:gd name="connsiteY27-3796" fmla="*/ 9454 h 10000"/>
              <a:gd name="connsiteX28-3797" fmla="*/ 8953 w 10000"/>
              <a:gd name="connsiteY28-3798" fmla="*/ 9563 h 10000"/>
              <a:gd name="connsiteX29-3799" fmla="*/ 8534 w 10000"/>
              <a:gd name="connsiteY29-3800" fmla="*/ 9672 h 10000"/>
              <a:gd name="connsiteX30-3801" fmla="*/ 7723 w 10000"/>
              <a:gd name="connsiteY30-3802" fmla="*/ 9891 h 10000"/>
              <a:gd name="connsiteX31-3803" fmla="*/ 6885 w 10000"/>
              <a:gd name="connsiteY31-3804" fmla="*/ 10000 h 10000"/>
              <a:gd name="connsiteX32-3805" fmla="*/ 6047 w 10000"/>
              <a:gd name="connsiteY32-3806" fmla="*/ 10000 h 10000"/>
              <a:gd name="connsiteX33-3807" fmla="*/ 5419 w 10000"/>
              <a:gd name="connsiteY33-3808" fmla="*/ 10000 h 10000"/>
              <a:gd name="connsiteX34-3809" fmla="*/ 4791 w 10000"/>
              <a:gd name="connsiteY34-3810" fmla="*/ 10000 h 10000"/>
              <a:gd name="connsiteX35-3811" fmla="*/ 4372 w 10000"/>
              <a:gd name="connsiteY35-3812" fmla="*/ 10000 h 10000"/>
              <a:gd name="connsiteX36-3813" fmla="*/ 3743 w 10000"/>
              <a:gd name="connsiteY36-3814" fmla="*/ 10000 h 10000"/>
              <a:gd name="connsiteX37-3815" fmla="*/ 3325 w 10000"/>
              <a:gd name="connsiteY37-3816" fmla="*/ 9891 h 10000"/>
              <a:gd name="connsiteX38-3817" fmla="*/ 2906 w 10000"/>
              <a:gd name="connsiteY38-3818" fmla="*/ 9891 h 10000"/>
              <a:gd name="connsiteX39-3819" fmla="*/ 2513 w 10000"/>
              <a:gd name="connsiteY39-3820" fmla="*/ 9781 h 10000"/>
              <a:gd name="connsiteX40-3821" fmla="*/ 2094 w 10000"/>
              <a:gd name="connsiteY40-3822" fmla="*/ 9672 h 10000"/>
              <a:gd name="connsiteX41-3823" fmla="*/ 1885 w 10000"/>
              <a:gd name="connsiteY41-3824" fmla="*/ 9563 h 10000"/>
              <a:gd name="connsiteX42-3825" fmla="*/ 1466 w 10000"/>
              <a:gd name="connsiteY42-3826" fmla="*/ 9344 h 10000"/>
              <a:gd name="connsiteX43-3827" fmla="*/ 1257 w 10000"/>
              <a:gd name="connsiteY43-3828" fmla="*/ 9126 h 10000"/>
              <a:gd name="connsiteX44-3829" fmla="*/ 1047 w 10000"/>
              <a:gd name="connsiteY44-3830" fmla="*/ 8811 h 10000"/>
              <a:gd name="connsiteX45-3831" fmla="*/ 838 w 10000"/>
              <a:gd name="connsiteY45-3832" fmla="*/ 8593 h 10000"/>
              <a:gd name="connsiteX46-3833" fmla="*/ 628 w 10000"/>
              <a:gd name="connsiteY46-3834" fmla="*/ 8374 h 10000"/>
              <a:gd name="connsiteX47-3835" fmla="*/ 628 w 10000"/>
              <a:gd name="connsiteY47-3836" fmla="*/ 8156 h 10000"/>
              <a:gd name="connsiteX48-3837" fmla="*/ 419 w 10000"/>
              <a:gd name="connsiteY48-3838" fmla="*/ 7937 h 10000"/>
              <a:gd name="connsiteX49-3839" fmla="*/ 419 w 10000"/>
              <a:gd name="connsiteY49-3840" fmla="*/ 7609 h 10000"/>
              <a:gd name="connsiteX50-3841" fmla="*/ 419 w 10000"/>
              <a:gd name="connsiteY50-3842" fmla="*/ 7391 h 10000"/>
              <a:gd name="connsiteX51-3843" fmla="*/ 419 w 10000"/>
              <a:gd name="connsiteY51-3844" fmla="*/ 6954 h 10000"/>
              <a:gd name="connsiteX52-3845" fmla="*/ 419 w 10000"/>
              <a:gd name="connsiteY52-3846" fmla="*/ 6626 h 10000"/>
              <a:gd name="connsiteX53-3847" fmla="*/ 419 w 10000"/>
              <a:gd name="connsiteY53-3848" fmla="*/ 6202 h 10000"/>
              <a:gd name="connsiteX54-3849" fmla="*/ 419 w 10000"/>
              <a:gd name="connsiteY54-3850" fmla="*/ 4454 h 10000"/>
              <a:gd name="connsiteX55-3851" fmla="*/ 419 w 10000"/>
              <a:gd name="connsiteY55-3852" fmla="*/ 2719 h 10000"/>
              <a:gd name="connsiteX56-3853" fmla="*/ 419 w 10000"/>
              <a:gd name="connsiteY56-3854" fmla="*/ 2281 h 10000"/>
              <a:gd name="connsiteX57-3855" fmla="*/ 419 w 10000"/>
              <a:gd name="connsiteY57-3856" fmla="*/ 1954 h 10000"/>
              <a:gd name="connsiteX58-3857" fmla="*/ 419 w 10000"/>
              <a:gd name="connsiteY58-3858" fmla="*/ 1626 h 10000"/>
              <a:gd name="connsiteX59-3859" fmla="*/ 419 w 10000"/>
              <a:gd name="connsiteY59-3860" fmla="*/ 1298 h 10000"/>
              <a:gd name="connsiteX60-3861" fmla="*/ 419 w 10000"/>
              <a:gd name="connsiteY60-3862" fmla="*/ 1093 h 10000"/>
              <a:gd name="connsiteX61-3863" fmla="*/ 419 w 10000"/>
              <a:gd name="connsiteY61-3864" fmla="*/ 874 h 10000"/>
              <a:gd name="connsiteX62-3865" fmla="*/ 419 w 10000"/>
              <a:gd name="connsiteY62-3866" fmla="*/ 656 h 10000"/>
              <a:gd name="connsiteX63-3867" fmla="*/ 209 w 10000"/>
              <a:gd name="connsiteY63-3868" fmla="*/ 546 h 10000"/>
              <a:gd name="connsiteX64-3869" fmla="*/ 0 w 10000"/>
              <a:gd name="connsiteY64-3870" fmla="*/ 328 h 10000"/>
              <a:gd name="connsiteX65-3871" fmla="*/ 0 w 10000"/>
              <a:gd name="connsiteY65-3872" fmla="*/ 219 h 10000"/>
              <a:gd name="connsiteX66-3873" fmla="*/ 0 w 10000"/>
              <a:gd name="connsiteY66-3874" fmla="*/ 109 h 10000"/>
              <a:gd name="connsiteX67-3875" fmla="*/ 209 w 10000"/>
              <a:gd name="connsiteY67-3876" fmla="*/ 0 h 10000"/>
              <a:gd name="connsiteX68-3877" fmla="*/ 209 w 10000"/>
              <a:gd name="connsiteY68-3878" fmla="*/ 0 h 10000"/>
              <a:gd name="connsiteX69-3879" fmla="*/ 628 w 10000"/>
              <a:gd name="connsiteY69-3880" fmla="*/ 0 h 10000"/>
              <a:gd name="connsiteX70-3881" fmla="*/ 838 w 10000"/>
              <a:gd name="connsiteY70-3882" fmla="*/ 0 h 10000"/>
              <a:gd name="connsiteX71-3883" fmla="*/ 1257 w 10000"/>
              <a:gd name="connsiteY71-3884" fmla="*/ 109 h 10000"/>
              <a:gd name="connsiteX72-3885" fmla="*/ 1675 w 10000"/>
              <a:gd name="connsiteY72-3886" fmla="*/ 328 h 10000"/>
              <a:gd name="connsiteX73-3887" fmla="*/ 1885 w 10000"/>
              <a:gd name="connsiteY73-3888" fmla="*/ 437 h 10000"/>
              <a:gd name="connsiteX74-3889" fmla="*/ 2094 w 10000"/>
              <a:gd name="connsiteY74-3890" fmla="*/ 546 h 10000"/>
              <a:gd name="connsiteX75-3891" fmla="*/ 2094 w 10000"/>
              <a:gd name="connsiteY75-3892" fmla="*/ 656 h 10000"/>
              <a:gd name="connsiteX76-3893" fmla="*/ 2094 w 10000"/>
              <a:gd name="connsiteY76-3894" fmla="*/ 874 h 10000"/>
              <a:gd name="connsiteX77-3895" fmla="*/ 1885 w 10000"/>
              <a:gd name="connsiteY77-3896" fmla="*/ 1298 h 10000"/>
              <a:gd name="connsiteX78-3897" fmla="*/ 1885 w 10000"/>
              <a:gd name="connsiteY78-3898" fmla="*/ 1516 h 10000"/>
              <a:gd name="connsiteX79-3899" fmla="*/ 1675 w 10000"/>
              <a:gd name="connsiteY79-3900" fmla="*/ 1844 h 10000"/>
              <a:gd name="connsiteX80-3901" fmla="*/ 1675 w 10000"/>
              <a:gd name="connsiteY80-3902" fmla="*/ 2391 h 10000"/>
              <a:gd name="connsiteX81-3903" fmla="*/ 1466 w 10000"/>
              <a:gd name="connsiteY81-3904" fmla="*/ 2937 h 10000"/>
              <a:gd name="connsiteX82-3905" fmla="*/ 1466 w 10000"/>
              <a:gd name="connsiteY82-3906" fmla="*/ 2937 h 10000"/>
              <a:gd name="connsiteX0-3907" fmla="*/ 1466 w 10000"/>
              <a:gd name="connsiteY0-3908" fmla="*/ 2937 h 10000"/>
              <a:gd name="connsiteX1-3909" fmla="*/ 1466 w 10000"/>
              <a:gd name="connsiteY1-3910" fmla="*/ 3484 h 10000"/>
              <a:gd name="connsiteX2-3911" fmla="*/ 1466 w 10000"/>
              <a:gd name="connsiteY2-3912" fmla="*/ 4016 h 10000"/>
              <a:gd name="connsiteX3-3913" fmla="*/ 1466 w 10000"/>
              <a:gd name="connsiteY3-3914" fmla="*/ 4563 h 10000"/>
              <a:gd name="connsiteX4-3915" fmla="*/ 1466 w 10000"/>
              <a:gd name="connsiteY4-3916" fmla="*/ 5000 h 10000"/>
              <a:gd name="connsiteX5-3917" fmla="*/ 1257 w 10000"/>
              <a:gd name="connsiteY5-3918" fmla="*/ 5437 h 10000"/>
              <a:gd name="connsiteX6-3919" fmla="*/ 1257 w 10000"/>
              <a:gd name="connsiteY6-3920" fmla="*/ 5984 h 10000"/>
              <a:gd name="connsiteX7-3921" fmla="*/ 1466 w 10000"/>
              <a:gd name="connsiteY7-3922" fmla="*/ 7063 h 10000"/>
              <a:gd name="connsiteX8-3923" fmla="*/ 1466 w 10000"/>
              <a:gd name="connsiteY8-3924" fmla="*/ 7500 h 10000"/>
              <a:gd name="connsiteX9-3925" fmla="*/ 1675 w 10000"/>
              <a:gd name="connsiteY9-3926" fmla="*/ 7937 h 10000"/>
              <a:gd name="connsiteX10-3927" fmla="*/ 1885 w 10000"/>
              <a:gd name="connsiteY10-3928" fmla="*/ 8265 h 10000"/>
              <a:gd name="connsiteX11-3929" fmla="*/ 2094 w 10000"/>
              <a:gd name="connsiteY11-3930" fmla="*/ 8593 h 10000"/>
              <a:gd name="connsiteX12-3931" fmla="*/ 2304 w 10000"/>
              <a:gd name="connsiteY12-3932" fmla="*/ 8702 h 10000"/>
              <a:gd name="connsiteX13-3933" fmla="*/ 2723 w 10000"/>
              <a:gd name="connsiteY13-3934" fmla="*/ 8921 h 10000"/>
              <a:gd name="connsiteX14-3935" fmla="*/ 3325 w 10000"/>
              <a:gd name="connsiteY14-3936" fmla="*/ 8921 h 10000"/>
              <a:gd name="connsiteX15-3937" fmla="*/ 3953 w 10000"/>
              <a:gd name="connsiteY15-3938" fmla="*/ 9030 h 10000"/>
              <a:gd name="connsiteX16-3939" fmla="*/ 4581 w 10000"/>
              <a:gd name="connsiteY16-3940" fmla="*/ 9030 h 10000"/>
              <a:gd name="connsiteX17-3941" fmla="*/ 5209 w 10000"/>
              <a:gd name="connsiteY17-3942" fmla="*/ 9030 h 10000"/>
              <a:gd name="connsiteX18-3943" fmla="*/ 5838 w 10000"/>
              <a:gd name="connsiteY18-3944" fmla="*/ 9030 h 10000"/>
              <a:gd name="connsiteX19-3945" fmla="*/ 6466 w 10000"/>
              <a:gd name="connsiteY19-3946" fmla="*/ 9030 h 10000"/>
              <a:gd name="connsiteX20-3947" fmla="*/ 6885 w 10000"/>
              <a:gd name="connsiteY20-3948" fmla="*/ 8921 h 10000"/>
              <a:gd name="connsiteX21-3949" fmla="*/ 7513 w 10000"/>
              <a:gd name="connsiteY21-3950" fmla="*/ 8702 h 10000"/>
              <a:gd name="connsiteX22-3951" fmla="*/ 10000 w 10000"/>
              <a:gd name="connsiteY22-3952" fmla="*/ 8921 h 10000"/>
              <a:gd name="connsiteX23-3953" fmla="*/ 10000 w 10000"/>
              <a:gd name="connsiteY23-3954" fmla="*/ 9126 h 10000"/>
              <a:gd name="connsiteX24-3955" fmla="*/ 9791 w 10000"/>
              <a:gd name="connsiteY24-3956" fmla="*/ 9235 h 10000"/>
              <a:gd name="connsiteX25-3957" fmla="*/ 9581 w 10000"/>
              <a:gd name="connsiteY25-3958" fmla="*/ 9344 h 10000"/>
              <a:gd name="connsiteX26-3959" fmla="*/ 9372 w 10000"/>
              <a:gd name="connsiteY26-3960" fmla="*/ 9454 h 10000"/>
              <a:gd name="connsiteX27-3961" fmla="*/ 8953 w 10000"/>
              <a:gd name="connsiteY27-3962" fmla="*/ 9563 h 10000"/>
              <a:gd name="connsiteX28-3963" fmla="*/ 8534 w 10000"/>
              <a:gd name="connsiteY28-3964" fmla="*/ 9672 h 10000"/>
              <a:gd name="connsiteX29-3965" fmla="*/ 7723 w 10000"/>
              <a:gd name="connsiteY29-3966" fmla="*/ 9891 h 10000"/>
              <a:gd name="connsiteX30-3967" fmla="*/ 6885 w 10000"/>
              <a:gd name="connsiteY30-3968" fmla="*/ 10000 h 10000"/>
              <a:gd name="connsiteX31-3969" fmla="*/ 6047 w 10000"/>
              <a:gd name="connsiteY31-3970" fmla="*/ 10000 h 10000"/>
              <a:gd name="connsiteX32-3971" fmla="*/ 5419 w 10000"/>
              <a:gd name="connsiteY32-3972" fmla="*/ 10000 h 10000"/>
              <a:gd name="connsiteX33-3973" fmla="*/ 4791 w 10000"/>
              <a:gd name="connsiteY33-3974" fmla="*/ 10000 h 10000"/>
              <a:gd name="connsiteX34-3975" fmla="*/ 4372 w 10000"/>
              <a:gd name="connsiteY34-3976" fmla="*/ 10000 h 10000"/>
              <a:gd name="connsiteX35-3977" fmla="*/ 3743 w 10000"/>
              <a:gd name="connsiteY35-3978" fmla="*/ 10000 h 10000"/>
              <a:gd name="connsiteX36-3979" fmla="*/ 3325 w 10000"/>
              <a:gd name="connsiteY36-3980" fmla="*/ 9891 h 10000"/>
              <a:gd name="connsiteX37-3981" fmla="*/ 2906 w 10000"/>
              <a:gd name="connsiteY37-3982" fmla="*/ 9891 h 10000"/>
              <a:gd name="connsiteX38-3983" fmla="*/ 2513 w 10000"/>
              <a:gd name="connsiteY38-3984" fmla="*/ 9781 h 10000"/>
              <a:gd name="connsiteX39-3985" fmla="*/ 2094 w 10000"/>
              <a:gd name="connsiteY39-3986" fmla="*/ 9672 h 10000"/>
              <a:gd name="connsiteX40-3987" fmla="*/ 1885 w 10000"/>
              <a:gd name="connsiteY40-3988" fmla="*/ 9563 h 10000"/>
              <a:gd name="connsiteX41-3989" fmla="*/ 1466 w 10000"/>
              <a:gd name="connsiteY41-3990" fmla="*/ 9344 h 10000"/>
              <a:gd name="connsiteX42-3991" fmla="*/ 1257 w 10000"/>
              <a:gd name="connsiteY42-3992" fmla="*/ 9126 h 10000"/>
              <a:gd name="connsiteX43-3993" fmla="*/ 1047 w 10000"/>
              <a:gd name="connsiteY43-3994" fmla="*/ 8811 h 10000"/>
              <a:gd name="connsiteX44-3995" fmla="*/ 838 w 10000"/>
              <a:gd name="connsiteY44-3996" fmla="*/ 8593 h 10000"/>
              <a:gd name="connsiteX45-3997" fmla="*/ 628 w 10000"/>
              <a:gd name="connsiteY45-3998" fmla="*/ 8374 h 10000"/>
              <a:gd name="connsiteX46-3999" fmla="*/ 628 w 10000"/>
              <a:gd name="connsiteY46-4000" fmla="*/ 8156 h 10000"/>
              <a:gd name="connsiteX47-4001" fmla="*/ 419 w 10000"/>
              <a:gd name="connsiteY47-4002" fmla="*/ 7937 h 10000"/>
              <a:gd name="connsiteX48-4003" fmla="*/ 419 w 10000"/>
              <a:gd name="connsiteY48-4004" fmla="*/ 7609 h 10000"/>
              <a:gd name="connsiteX49-4005" fmla="*/ 419 w 10000"/>
              <a:gd name="connsiteY49-4006" fmla="*/ 7391 h 10000"/>
              <a:gd name="connsiteX50-4007" fmla="*/ 419 w 10000"/>
              <a:gd name="connsiteY50-4008" fmla="*/ 6954 h 10000"/>
              <a:gd name="connsiteX51-4009" fmla="*/ 419 w 10000"/>
              <a:gd name="connsiteY51-4010" fmla="*/ 6626 h 10000"/>
              <a:gd name="connsiteX52-4011" fmla="*/ 419 w 10000"/>
              <a:gd name="connsiteY52-4012" fmla="*/ 6202 h 10000"/>
              <a:gd name="connsiteX53-4013" fmla="*/ 419 w 10000"/>
              <a:gd name="connsiteY53-4014" fmla="*/ 4454 h 10000"/>
              <a:gd name="connsiteX54-4015" fmla="*/ 419 w 10000"/>
              <a:gd name="connsiteY54-4016" fmla="*/ 2719 h 10000"/>
              <a:gd name="connsiteX55-4017" fmla="*/ 419 w 10000"/>
              <a:gd name="connsiteY55-4018" fmla="*/ 2281 h 10000"/>
              <a:gd name="connsiteX56-4019" fmla="*/ 419 w 10000"/>
              <a:gd name="connsiteY56-4020" fmla="*/ 1954 h 10000"/>
              <a:gd name="connsiteX57-4021" fmla="*/ 419 w 10000"/>
              <a:gd name="connsiteY57-4022" fmla="*/ 1626 h 10000"/>
              <a:gd name="connsiteX58-4023" fmla="*/ 419 w 10000"/>
              <a:gd name="connsiteY58-4024" fmla="*/ 1298 h 10000"/>
              <a:gd name="connsiteX59-4025" fmla="*/ 419 w 10000"/>
              <a:gd name="connsiteY59-4026" fmla="*/ 1093 h 10000"/>
              <a:gd name="connsiteX60-4027" fmla="*/ 419 w 10000"/>
              <a:gd name="connsiteY60-4028" fmla="*/ 874 h 10000"/>
              <a:gd name="connsiteX61-4029" fmla="*/ 419 w 10000"/>
              <a:gd name="connsiteY61-4030" fmla="*/ 656 h 10000"/>
              <a:gd name="connsiteX62-4031" fmla="*/ 209 w 10000"/>
              <a:gd name="connsiteY62-4032" fmla="*/ 546 h 10000"/>
              <a:gd name="connsiteX63-4033" fmla="*/ 0 w 10000"/>
              <a:gd name="connsiteY63-4034" fmla="*/ 328 h 10000"/>
              <a:gd name="connsiteX64-4035" fmla="*/ 0 w 10000"/>
              <a:gd name="connsiteY64-4036" fmla="*/ 219 h 10000"/>
              <a:gd name="connsiteX65-4037" fmla="*/ 0 w 10000"/>
              <a:gd name="connsiteY65-4038" fmla="*/ 109 h 10000"/>
              <a:gd name="connsiteX66-4039" fmla="*/ 209 w 10000"/>
              <a:gd name="connsiteY66-4040" fmla="*/ 0 h 10000"/>
              <a:gd name="connsiteX67-4041" fmla="*/ 209 w 10000"/>
              <a:gd name="connsiteY67-4042" fmla="*/ 0 h 10000"/>
              <a:gd name="connsiteX68-4043" fmla="*/ 628 w 10000"/>
              <a:gd name="connsiteY68-4044" fmla="*/ 0 h 10000"/>
              <a:gd name="connsiteX69-4045" fmla="*/ 838 w 10000"/>
              <a:gd name="connsiteY69-4046" fmla="*/ 0 h 10000"/>
              <a:gd name="connsiteX70-4047" fmla="*/ 1257 w 10000"/>
              <a:gd name="connsiteY70-4048" fmla="*/ 109 h 10000"/>
              <a:gd name="connsiteX71-4049" fmla="*/ 1675 w 10000"/>
              <a:gd name="connsiteY71-4050" fmla="*/ 328 h 10000"/>
              <a:gd name="connsiteX72-4051" fmla="*/ 1885 w 10000"/>
              <a:gd name="connsiteY72-4052" fmla="*/ 437 h 10000"/>
              <a:gd name="connsiteX73-4053" fmla="*/ 2094 w 10000"/>
              <a:gd name="connsiteY73-4054" fmla="*/ 546 h 10000"/>
              <a:gd name="connsiteX74-4055" fmla="*/ 2094 w 10000"/>
              <a:gd name="connsiteY74-4056" fmla="*/ 656 h 10000"/>
              <a:gd name="connsiteX75-4057" fmla="*/ 2094 w 10000"/>
              <a:gd name="connsiteY75-4058" fmla="*/ 874 h 10000"/>
              <a:gd name="connsiteX76-4059" fmla="*/ 1885 w 10000"/>
              <a:gd name="connsiteY76-4060" fmla="*/ 1298 h 10000"/>
              <a:gd name="connsiteX77-4061" fmla="*/ 1885 w 10000"/>
              <a:gd name="connsiteY77-4062" fmla="*/ 1516 h 10000"/>
              <a:gd name="connsiteX78-4063" fmla="*/ 1675 w 10000"/>
              <a:gd name="connsiteY78-4064" fmla="*/ 1844 h 10000"/>
              <a:gd name="connsiteX79-4065" fmla="*/ 1675 w 10000"/>
              <a:gd name="connsiteY79-4066" fmla="*/ 2391 h 10000"/>
              <a:gd name="connsiteX80-4067" fmla="*/ 1466 w 10000"/>
              <a:gd name="connsiteY80-4068" fmla="*/ 2937 h 10000"/>
              <a:gd name="connsiteX81-4069" fmla="*/ 1466 w 10000"/>
              <a:gd name="connsiteY81-4070" fmla="*/ 2937 h 10000"/>
              <a:gd name="connsiteX0-4071" fmla="*/ 1466 w 10000"/>
              <a:gd name="connsiteY0-4072" fmla="*/ 2937 h 10000"/>
              <a:gd name="connsiteX1-4073" fmla="*/ 1466 w 10000"/>
              <a:gd name="connsiteY1-4074" fmla="*/ 3484 h 10000"/>
              <a:gd name="connsiteX2-4075" fmla="*/ 1466 w 10000"/>
              <a:gd name="connsiteY2-4076" fmla="*/ 4016 h 10000"/>
              <a:gd name="connsiteX3-4077" fmla="*/ 1466 w 10000"/>
              <a:gd name="connsiteY3-4078" fmla="*/ 4563 h 10000"/>
              <a:gd name="connsiteX4-4079" fmla="*/ 1466 w 10000"/>
              <a:gd name="connsiteY4-4080" fmla="*/ 5000 h 10000"/>
              <a:gd name="connsiteX5-4081" fmla="*/ 1257 w 10000"/>
              <a:gd name="connsiteY5-4082" fmla="*/ 5437 h 10000"/>
              <a:gd name="connsiteX6-4083" fmla="*/ 1257 w 10000"/>
              <a:gd name="connsiteY6-4084" fmla="*/ 5984 h 10000"/>
              <a:gd name="connsiteX7-4085" fmla="*/ 1466 w 10000"/>
              <a:gd name="connsiteY7-4086" fmla="*/ 7063 h 10000"/>
              <a:gd name="connsiteX8-4087" fmla="*/ 1466 w 10000"/>
              <a:gd name="connsiteY8-4088" fmla="*/ 7500 h 10000"/>
              <a:gd name="connsiteX9-4089" fmla="*/ 1675 w 10000"/>
              <a:gd name="connsiteY9-4090" fmla="*/ 7937 h 10000"/>
              <a:gd name="connsiteX10-4091" fmla="*/ 1885 w 10000"/>
              <a:gd name="connsiteY10-4092" fmla="*/ 8265 h 10000"/>
              <a:gd name="connsiteX11-4093" fmla="*/ 2094 w 10000"/>
              <a:gd name="connsiteY11-4094" fmla="*/ 8593 h 10000"/>
              <a:gd name="connsiteX12-4095" fmla="*/ 2304 w 10000"/>
              <a:gd name="connsiteY12-4096" fmla="*/ 8702 h 10000"/>
              <a:gd name="connsiteX13-4097" fmla="*/ 2723 w 10000"/>
              <a:gd name="connsiteY13-4098" fmla="*/ 8921 h 10000"/>
              <a:gd name="connsiteX14-4099" fmla="*/ 3325 w 10000"/>
              <a:gd name="connsiteY14-4100" fmla="*/ 8921 h 10000"/>
              <a:gd name="connsiteX15-4101" fmla="*/ 3953 w 10000"/>
              <a:gd name="connsiteY15-4102" fmla="*/ 9030 h 10000"/>
              <a:gd name="connsiteX16-4103" fmla="*/ 4581 w 10000"/>
              <a:gd name="connsiteY16-4104" fmla="*/ 9030 h 10000"/>
              <a:gd name="connsiteX17-4105" fmla="*/ 5209 w 10000"/>
              <a:gd name="connsiteY17-4106" fmla="*/ 9030 h 10000"/>
              <a:gd name="connsiteX18-4107" fmla="*/ 5838 w 10000"/>
              <a:gd name="connsiteY18-4108" fmla="*/ 9030 h 10000"/>
              <a:gd name="connsiteX19-4109" fmla="*/ 6466 w 10000"/>
              <a:gd name="connsiteY19-4110" fmla="*/ 9030 h 10000"/>
              <a:gd name="connsiteX20-4111" fmla="*/ 6885 w 10000"/>
              <a:gd name="connsiteY20-4112" fmla="*/ 8921 h 10000"/>
              <a:gd name="connsiteX21-4113" fmla="*/ 7513 w 10000"/>
              <a:gd name="connsiteY21-4114" fmla="*/ 8702 h 10000"/>
              <a:gd name="connsiteX22-4115" fmla="*/ 10000 w 10000"/>
              <a:gd name="connsiteY22-4116" fmla="*/ 9126 h 10000"/>
              <a:gd name="connsiteX23-4117" fmla="*/ 9791 w 10000"/>
              <a:gd name="connsiteY23-4118" fmla="*/ 9235 h 10000"/>
              <a:gd name="connsiteX24-4119" fmla="*/ 9581 w 10000"/>
              <a:gd name="connsiteY24-4120" fmla="*/ 9344 h 10000"/>
              <a:gd name="connsiteX25-4121" fmla="*/ 9372 w 10000"/>
              <a:gd name="connsiteY25-4122" fmla="*/ 9454 h 10000"/>
              <a:gd name="connsiteX26-4123" fmla="*/ 8953 w 10000"/>
              <a:gd name="connsiteY26-4124" fmla="*/ 9563 h 10000"/>
              <a:gd name="connsiteX27-4125" fmla="*/ 8534 w 10000"/>
              <a:gd name="connsiteY27-4126" fmla="*/ 9672 h 10000"/>
              <a:gd name="connsiteX28-4127" fmla="*/ 7723 w 10000"/>
              <a:gd name="connsiteY28-4128" fmla="*/ 9891 h 10000"/>
              <a:gd name="connsiteX29-4129" fmla="*/ 6885 w 10000"/>
              <a:gd name="connsiteY29-4130" fmla="*/ 10000 h 10000"/>
              <a:gd name="connsiteX30-4131" fmla="*/ 6047 w 10000"/>
              <a:gd name="connsiteY30-4132" fmla="*/ 10000 h 10000"/>
              <a:gd name="connsiteX31-4133" fmla="*/ 5419 w 10000"/>
              <a:gd name="connsiteY31-4134" fmla="*/ 10000 h 10000"/>
              <a:gd name="connsiteX32-4135" fmla="*/ 4791 w 10000"/>
              <a:gd name="connsiteY32-4136" fmla="*/ 10000 h 10000"/>
              <a:gd name="connsiteX33-4137" fmla="*/ 4372 w 10000"/>
              <a:gd name="connsiteY33-4138" fmla="*/ 10000 h 10000"/>
              <a:gd name="connsiteX34-4139" fmla="*/ 3743 w 10000"/>
              <a:gd name="connsiteY34-4140" fmla="*/ 10000 h 10000"/>
              <a:gd name="connsiteX35-4141" fmla="*/ 3325 w 10000"/>
              <a:gd name="connsiteY35-4142" fmla="*/ 9891 h 10000"/>
              <a:gd name="connsiteX36-4143" fmla="*/ 2906 w 10000"/>
              <a:gd name="connsiteY36-4144" fmla="*/ 9891 h 10000"/>
              <a:gd name="connsiteX37-4145" fmla="*/ 2513 w 10000"/>
              <a:gd name="connsiteY37-4146" fmla="*/ 9781 h 10000"/>
              <a:gd name="connsiteX38-4147" fmla="*/ 2094 w 10000"/>
              <a:gd name="connsiteY38-4148" fmla="*/ 9672 h 10000"/>
              <a:gd name="connsiteX39-4149" fmla="*/ 1885 w 10000"/>
              <a:gd name="connsiteY39-4150" fmla="*/ 9563 h 10000"/>
              <a:gd name="connsiteX40-4151" fmla="*/ 1466 w 10000"/>
              <a:gd name="connsiteY40-4152" fmla="*/ 9344 h 10000"/>
              <a:gd name="connsiteX41-4153" fmla="*/ 1257 w 10000"/>
              <a:gd name="connsiteY41-4154" fmla="*/ 9126 h 10000"/>
              <a:gd name="connsiteX42-4155" fmla="*/ 1047 w 10000"/>
              <a:gd name="connsiteY42-4156" fmla="*/ 8811 h 10000"/>
              <a:gd name="connsiteX43-4157" fmla="*/ 838 w 10000"/>
              <a:gd name="connsiteY43-4158" fmla="*/ 8593 h 10000"/>
              <a:gd name="connsiteX44-4159" fmla="*/ 628 w 10000"/>
              <a:gd name="connsiteY44-4160" fmla="*/ 8374 h 10000"/>
              <a:gd name="connsiteX45-4161" fmla="*/ 628 w 10000"/>
              <a:gd name="connsiteY45-4162" fmla="*/ 8156 h 10000"/>
              <a:gd name="connsiteX46-4163" fmla="*/ 419 w 10000"/>
              <a:gd name="connsiteY46-4164" fmla="*/ 7937 h 10000"/>
              <a:gd name="connsiteX47-4165" fmla="*/ 419 w 10000"/>
              <a:gd name="connsiteY47-4166" fmla="*/ 7609 h 10000"/>
              <a:gd name="connsiteX48-4167" fmla="*/ 419 w 10000"/>
              <a:gd name="connsiteY48-4168" fmla="*/ 7391 h 10000"/>
              <a:gd name="connsiteX49-4169" fmla="*/ 419 w 10000"/>
              <a:gd name="connsiteY49-4170" fmla="*/ 6954 h 10000"/>
              <a:gd name="connsiteX50-4171" fmla="*/ 419 w 10000"/>
              <a:gd name="connsiteY50-4172" fmla="*/ 6626 h 10000"/>
              <a:gd name="connsiteX51-4173" fmla="*/ 419 w 10000"/>
              <a:gd name="connsiteY51-4174" fmla="*/ 6202 h 10000"/>
              <a:gd name="connsiteX52-4175" fmla="*/ 419 w 10000"/>
              <a:gd name="connsiteY52-4176" fmla="*/ 4454 h 10000"/>
              <a:gd name="connsiteX53-4177" fmla="*/ 419 w 10000"/>
              <a:gd name="connsiteY53-4178" fmla="*/ 2719 h 10000"/>
              <a:gd name="connsiteX54-4179" fmla="*/ 419 w 10000"/>
              <a:gd name="connsiteY54-4180" fmla="*/ 2281 h 10000"/>
              <a:gd name="connsiteX55-4181" fmla="*/ 419 w 10000"/>
              <a:gd name="connsiteY55-4182" fmla="*/ 1954 h 10000"/>
              <a:gd name="connsiteX56-4183" fmla="*/ 419 w 10000"/>
              <a:gd name="connsiteY56-4184" fmla="*/ 1626 h 10000"/>
              <a:gd name="connsiteX57-4185" fmla="*/ 419 w 10000"/>
              <a:gd name="connsiteY57-4186" fmla="*/ 1298 h 10000"/>
              <a:gd name="connsiteX58-4187" fmla="*/ 419 w 10000"/>
              <a:gd name="connsiteY58-4188" fmla="*/ 1093 h 10000"/>
              <a:gd name="connsiteX59-4189" fmla="*/ 419 w 10000"/>
              <a:gd name="connsiteY59-4190" fmla="*/ 874 h 10000"/>
              <a:gd name="connsiteX60-4191" fmla="*/ 419 w 10000"/>
              <a:gd name="connsiteY60-4192" fmla="*/ 656 h 10000"/>
              <a:gd name="connsiteX61-4193" fmla="*/ 209 w 10000"/>
              <a:gd name="connsiteY61-4194" fmla="*/ 546 h 10000"/>
              <a:gd name="connsiteX62-4195" fmla="*/ 0 w 10000"/>
              <a:gd name="connsiteY62-4196" fmla="*/ 328 h 10000"/>
              <a:gd name="connsiteX63-4197" fmla="*/ 0 w 10000"/>
              <a:gd name="connsiteY63-4198" fmla="*/ 219 h 10000"/>
              <a:gd name="connsiteX64-4199" fmla="*/ 0 w 10000"/>
              <a:gd name="connsiteY64-4200" fmla="*/ 109 h 10000"/>
              <a:gd name="connsiteX65-4201" fmla="*/ 209 w 10000"/>
              <a:gd name="connsiteY65-4202" fmla="*/ 0 h 10000"/>
              <a:gd name="connsiteX66-4203" fmla="*/ 209 w 10000"/>
              <a:gd name="connsiteY66-4204" fmla="*/ 0 h 10000"/>
              <a:gd name="connsiteX67-4205" fmla="*/ 628 w 10000"/>
              <a:gd name="connsiteY67-4206" fmla="*/ 0 h 10000"/>
              <a:gd name="connsiteX68-4207" fmla="*/ 838 w 10000"/>
              <a:gd name="connsiteY68-4208" fmla="*/ 0 h 10000"/>
              <a:gd name="connsiteX69-4209" fmla="*/ 1257 w 10000"/>
              <a:gd name="connsiteY69-4210" fmla="*/ 109 h 10000"/>
              <a:gd name="connsiteX70-4211" fmla="*/ 1675 w 10000"/>
              <a:gd name="connsiteY70-4212" fmla="*/ 328 h 10000"/>
              <a:gd name="connsiteX71-4213" fmla="*/ 1885 w 10000"/>
              <a:gd name="connsiteY71-4214" fmla="*/ 437 h 10000"/>
              <a:gd name="connsiteX72-4215" fmla="*/ 2094 w 10000"/>
              <a:gd name="connsiteY72-4216" fmla="*/ 546 h 10000"/>
              <a:gd name="connsiteX73-4217" fmla="*/ 2094 w 10000"/>
              <a:gd name="connsiteY73-4218" fmla="*/ 656 h 10000"/>
              <a:gd name="connsiteX74-4219" fmla="*/ 2094 w 10000"/>
              <a:gd name="connsiteY74-4220" fmla="*/ 874 h 10000"/>
              <a:gd name="connsiteX75-4221" fmla="*/ 1885 w 10000"/>
              <a:gd name="connsiteY75-4222" fmla="*/ 1298 h 10000"/>
              <a:gd name="connsiteX76-4223" fmla="*/ 1885 w 10000"/>
              <a:gd name="connsiteY76-4224" fmla="*/ 1516 h 10000"/>
              <a:gd name="connsiteX77-4225" fmla="*/ 1675 w 10000"/>
              <a:gd name="connsiteY77-4226" fmla="*/ 1844 h 10000"/>
              <a:gd name="connsiteX78-4227" fmla="*/ 1675 w 10000"/>
              <a:gd name="connsiteY78-4228" fmla="*/ 2391 h 10000"/>
              <a:gd name="connsiteX79-4229" fmla="*/ 1466 w 10000"/>
              <a:gd name="connsiteY79-4230" fmla="*/ 2937 h 10000"/>
              <a:gd name="connsiteX80-4231" fmla="*/ 1466 w 10000"/>
              <a:gd name="connsiteY80-4232" fmla="*/ 2937 h 10000"/>
              <a:gd name="connsiteX0-4233" fmla="*/ 1466 w 9791"/>
              <a:gd name="connsiteY0-4234" fmla="*/ 2937 h 10000"/>
              <a:gd name="connsiteX1-4235" fmla="*/ 1466 w 9791"/>
              <a:gd name="connsiteY1-4236" fmla="*/ 3484 h 10000"/>
              <a:gd name="connsiteX2-4237" fmla="*/ 1466 w 9791"/>
              <a:gd name="connsiteY2-4238" fmla="*/ 4016 h 10000"/>
              <a:gd name="connsiteX3-4239" fmla="*/ 1466 w 9791"/>
              <a:gd name="connsiteY3-4240" fmla="*/ 4563 h 10000"/>
              <a:gd name="connsiteX4-4241" fmla="*/ 1466 w 9791"/>
              <a:gd name="connsiteY4-4242" fmla="*/ 5000 h 10000"/>
              <a:gd name="connsiteX5-4243" fmla="*/ 1257 w 9791"/>
              <a:gd name="connsiteY5-4244" fmla="*/ 5437 h 10000"/>
              <a:gd name="connsiteX6-4245" fmla="*/ 1257 w 9791"/>
              <a:gd name="connsiteY6-4246" fmla="*/ 5984 h 10000"/>
              <a:gd name="connsiteX7-4247" fmla="*/ 1466 w 9791"/>
              <a:gd name="connsiteY7-4248" fmla="*/ 7063 h 10000"/>
              <a:gd name="connsiteX8-4249" fmla="*/ 1466 w 9791"/>
              <a:gd name="connsiteY8-4250" fmla="*/ 7500 h 10000"/>
              <a:gd name="connsiteX9-4251" fmla="*/ 1675 w 9791"/>
              <a:gd name="connsiteY9-4252" fmla="*/ 7937 h 10000"/>
              <a:gd name="connsiteX10-4253" fmla="*/ 1885 w 9791"/>
              <a:gd name="connsiteY10-4254" fmla="*/ 8265 h 10000"/>
              <a:gd name="connsiteX11-4255" fmla="*/ 2094 w 9791"/>
              <a:gd name="connsiteY11-4256" fmla="*/ 8593 h 10000"/>
              <a:gd name="connsiteX12-4257" fmla="*/ 2304 w 9791"/>
              <a:gd name="connsiteY12-4258" fmla="*/ 8702 h 10000"/>
              <a:gd name="connsiteX13-4259" fmla="*/ 2723 w 9791"/>
              <a:gd name="connsiteY13-4260" fmla="*/ 8921 h 10000"/>
              <a:gd name="connsiteX14-4261" fmla="*/ 3325 w 9791"/>
              <a:gd name="connsiteY14-4262" fmla="*/ 8921 h 10000"/>
              <a:gd name="connsiteX15-4263" fmla="*/ 3953 w 9791"/>
              <a:gd name="connsiteY15-4264" fmla="*/ 9030 h 10000"/>
              <a:gd name="connsiteX16-4265" fmla="*/ 4581 w 9791"/>
              <a:gd name="connsiteY16-4266" fmla="*/ 9030 h 10000"/>
              <a:gd name="connsiteX17-4267" fmla="*/ 5209 w 9791"/>
              <a:gd name="connsiteY17-4268" fmla="*/ 9030 h 10000"/>
              <a:gd name="connsiteX18-4269" fmla="*/ 5838 w 9791"/>
              <a:gd name="connsiteY18-4270" fmla="*/ 9030 h 10000"/>
              <a:gd name="connsiteX19-4271" fmla="*/ 6466 w 9791"/>
              <a:gd name="connsiteY19-4272" fmla="*/ 9030 h 10000"/>
              <a:gd name="connsiteX20-4273" fmla="*/ 6885 w 9791"/>
              <a:gd name="connsiteY20-4274" fmla="*/ 8921 h 10000"/>
              <a:gd name="connsiteX21-4275" fmla="*/ 7513 w 9791"/>
              <a:gd name="connsiteY21-4276" fmla="*/ 8702 h 10000"/>
              <a:gd name="connsiteX22-4277" fmla="*/ 9791 w 9791"/>
              <a:gd name="connsiteY22-4278" fmla="*/ 9235 h 10000"/>
              <a:gd name="connsiteX23-4279" fmla="*/ 9581 w 9791"/>
              <a:gd name="connsiteY23-4280" fmla="*/ 9344 h 10000"/>
              <a:gd name="connsiteX24-4281" fmla="*/ 9372 w 9791"/>
              <a:gd name="connsiteY24-4282" fmla="*/ 9454 h 10000"/>
              <a:gd name="connsiteX25-4283" fmla="*/ 8953 w 9791"/>
              <a:gd name="connsiteY25-4284" fmla="*/ 9563 h 10000"/>
              <a:gd name="connsiteX26-4285" fmla="*/ 8534 w 9791"/>
              <a:gd name="connsiteY26-4286" fmla="*/ 9672 h 10000"/>
              <a:gd name="connsiteX27-4287" fmla="*/ 7723 w 9791"/>
              <a:gd name="connsiteY27-4288" fmla="*/ 9891 h 10000"/>
              <a:gd name="connsiteX28-4289" fmla="*/ 6885 w 9791"/>
              <a:gd name="connsiteY28-4290" fmla="*/ 10000 h 10000"/>
              <a:gd name="connsiteX29-4291" fmla="*/ 6047 w 9791"/>
              <a:gd name="connsiteY29-4292" fmla="*/ 10000 h 10000"/>
              <a:gd name="connsiteX30-4293" fmla="*/ 5419 w 9791"/>
              <a:gd name="connsiteY30-4294" fmla="*/ 10000 h 10000"/>
              <a:gd name="connsiteX31-4295" fmla="*/ 4791 w 9791"/>
              <a:gd name="connsiteY31-4296" fmla="*/ 10000 h 10000"/>
              <a:gd name="connsiteX32-4297" fmla="*/ 4372 w 9791"/>
              <a:gd name="connsiteY32-4298" fmla="*/ 10000 h 10000"/>
              <a:gd name="connsiteX33-4299" fmla="*/ 3743 w 9791"/>
              <a:gd name="connsiteY33-4300" fmla="*/ 10000 h 10000"/>
              <a:gd name="connsiteX34-4301" fmla="*/ 3325 w 9791"/>
              <a:gd name="connsiteY34-4302" fmla="*/ 9891 h 10000"/>
              <a:gd name="connsiteX35-4303" fmla="*/ 2906 w 9791"/>
              <a:gd name="connsiteY35-4304" fmla="*/ 9891 h 10000"/>
              <a:gd name="connsiteX36-4305" fmla="*/ 2513 w 9791"/>
              <a:gd name="connsiteY36-4306" fmla="*/ 9781 h 10000"/>
              <a:gd name="connsiteX37-4307" fmla="*/ 2094 w 9791"/>
              <a:gd name="connsiteY37-4308" fmla="*/ 9672 h 10000"/>
              <a:gd name="connsiteX38-4309" fmla="*/ 1885 w 9791"/>
              <a:gd name="connsiteY38-4310" fmla="*/ 9563 h 10000"/>
              <a:gd name="connsiteX39-4311" fmla="*/ 1466 w 9791"/>
              <a:gd name="connsiteY39-4312" fmla="*/ 9344 h 10000"/>
              <a:gd name="connsiteX40-4313" fmla="*/ 1257 w 9791"/>
              <a:gd name="connsiteY40-4314" fmla="*/ 9126 h 10000"/>
              <a:gd name="connsiteX41-4315" fmla="*/ 1047 w 9791"/>
              <a:gd name="connsiteY41-4316" fmla="*/ 8811 h 10000"/>
              <a:gd name="connsiteX42-4317" fmla="*/ 838 w 9791"/>
              <a:gd name="connsiteY42-4318" fmla="*/ 8593 h 10000"/>
              <a:gd name="connsiteX43-4319" fmla="*/ 628 w 9791"/>
              <a:gd name="connsiteY43-4320" fmla="*/ 8374 h 10000"/>
              <a:gd name="connsiteX44-4321" fmla="*/ 628 w 9791"/>
              <a:gd name="connsiteY44-4322" fmla="*/ 8156 h 10000"/>
              <a:gd name="connsiteX45-4323" fmla="*/ 419 w 9791"/>
              <a:gd name="connsiteY45-4324" fmla="*/ 7937 h 10000"/>
              <a:gd name="connsiteX46-4325" fmla="*/ 419 w 9791"/>
              <a:gd name="connsiteY46-4326" fmla="*/ 7609 h 10000"/>
              <a:gd name="connsiteX47-4327" fmla="*/ 419 w 9791"/>
              <a:gd name="connsiteY47-4328" fmla="*/ 7391 h 10000"/>
              <a:gd name="connsiteX48-4329" fmla="*/ 419 w 9791"/>
              <a:gd name="connsiteY48-4330" fmla="*/ 6954 h 10000"/>
              <a:gd name="connsiteX49-4331" fmla="*/ 419 w 9791"/>
              <a:gd name="connsiteY49-4332" fmla="*/ 6626 h 10000"/>
              <a:gd name="connsiteX50-4333" fmla="*/ 419 w 9791"/>
              <a:gd name="connsiteY50-4334" fmla="*/ 6202 h 10000"/>
              <a:gd name="connsiteX51-4335" fmla="*/ 419 w 9791"/>
              <a:gd name="connsiteY51-4336" fmla="*/ 4454 h 10000"/>
              <a:gd name="connsiteX52-4337" fmla="*/ 419 w 9791"/>
              <a:gd name="connsiteY52-4338" fmla="*/ 2719 h 10000"/>
              <a:gd name="connsiteX53-4339" fmla="*/ 419 w 9791"/>
              <a:gd name="connsiteY53-4340" fmla="*/ 2281 h 10000"/>
              <a:gd name="connsiteX54-4341" fmla="*/ 419 w 9791"/>
              <a:gd name="connsiteY54-4342" fmla="*/ 1954 h 10000"/>
              <a:gd name="connsiteX55-4343" fmla="*/ 419 w 9791"/>
              <a:gd name="connsiteY55-4344" fmla="*/ 1626 h 10000"/>
              <a:gd name="connsiteX56-4345" fmla="*/ 419 w 9791"/>
              <a:gd name="connsiteY56-4346" fmla="*/ 1298 h 10000"/>
              <a:gd name="connsiteX57-4347" fmla="*/ 419 w 9791"/>
              <a:gd name="connsiteY57-4348" fmla="*/ 1093 h 10000"/>
              <a:gd name="connsiteX58-4349" fmla="*/ 419 w 9791"/>
              <a:gd name="connsiteY58-4350" fmla="*/ 874 h 10000"/>
              <a:gd name="connsiteX59-4351" fmla="*/ 419 w 9791"/>
              <a:gd name="connsiteY59-4352" fmla="*/ 656 h 10000"/>
              <a:gd name="connsiteX60-4353" fmla="*/ 209 w 9791"/>
              <a:gd name="connsiteY60-4354" fmla="*/ 546 h 10000"/>
              <a:gd name="connsiteX61-4355" fmla="*/ 0 w 9791"/>
              <a:gd name="connsiteY61-4356" fmla="*/ 328 h 10000"/>
              <a:gd name="connsiteX62-4357" fmla="*/ 0 w 9791"/>
              <a:gd name="connsiteY62-4358" fmla="*/ 219 h 10000"/>
              <a:gd name="connsiteX63-4359" fmla="*/ 0 w 9791"/>
              <a:gd name="connsiteY63-4360" fmla="*/ 109 h 10000"/>
              <a:gd name="connsiteX64-4361" fmla="*/ 209 w 9791"/>
              <a:gd name="connsiteY64-4362" fmla="*/ 0 h 10000"/>
              <a:gd name="connsiteX65-4363" fmla="*/ 209 w 9791"/>
              <a:gd name="connsiteY65-4364" fmla="*/ 0 h 10000"/>
              <a:gd name="connsiteX66-4365" fmla="*/ 628 w 9791"/>
              <a:gd name="connsiteY66-4366" fmla="*/ 0 h 10000"/>
              <a:gd name="connsiteX67-4367" fmla="*/ 838 w 9791"/>
              <a:gd name="connsiteY67-4368" fmla="*/ 0 h 10000"/>
              <a:gd name="connsiteX68-4369" fmla="*/ 1257 w 9791"/>
              <a:gd name="connsiteY68-4370" fmla="*/ 109 h 10000"/>
              <a:gd name="connsiteX69-4371" fmla="*/ 1675 w 9791"/>
              <a:gd name="connsiteY69-4372" fmla="*/ 328 h 10000"/>
              <a:gd name="connsiteX70-4373" fmla="*/ 1885 w 9791"/>
              <a:gd name="connsiteY70-4374" fmla="*/ 437 h 10000"/>
              <a:gd name="connsiteX71-4375" fmla="*/ 2094 w 9791"/>
              <a:gd name="connsiteY71-4376" fmla="*/ 546 h 10000"/>
              <a:gd name="connsiteX72-4377" fmla="*/ 2094 w 9791"/>
              <a:gd name="connsiteY72-4378" fmla="*/ 656 h 10000"/>
              <a:gd name="connsiteX73-4379" fmla="*/ 2094 w 9791"/>
              <a:gd name="connsiteY73-4380" fmla="*/ 874 h 10000"/>
              <a:gd name="connsiteX74-4381" fmla="*/ 1885 w 9791"/>
              <a:gd name="connsiteY74-4382" fmla="*/ 1298 h 10000"/>
              <a:gd name="connsiteX75-4383" fmla="*/ 1885 w 9791"/>
              <a:gd name="connsiteY75-4384" fmla="*/ 1516 h 10000"/>
              <a:gd name="connsiteX76-4385" fmla="*/ 1675 w 9791"/>
              <a:gd name="connsiteY76-4386" fmla="*/ 1844 h 10000"/>
              <a:gd name="connsiteX77-4387" fmla="*/ 1675 w 9791"/>
              <a:gd name="connsiteY77-4388" fmla="*/ 2391 h 10000"/>
              <a:gd name="connsiteX78-4389" fmla="*/ 1466 w 9791"/>
              <a:gd name="connsiteY78-4390" fmla="*/ 2937 h 10000"/>
              <a:gd name="connsiteX79-4391" fmla="*/ 1466 w 9791"/>
              <a:gd name="connsiteY79-4392" fmla="*/ 2937 h 10000"/>
              <a:gd name="connsiteX0-4393" fmla="*/ 1497 w 10000"/>
              <a:gd name="connsiteY0-4394" fmla="*/ 2937 h 10000"/>
              <a:gd name="connsiteX1-4395" fmla="*/ 1497 w 10000"/>
              <a:gd name="connsiteY1-4396" fmla="*/ 3484 h 10000"/>
              <a:gd name="connsiteX2-4397" fmla="*/ 1497 w 10000"/>
              <a:gd name="connsiteY2-4398" fmla="*/ 4016 h 10000"/>
              <a:gd name="connsiteX3-4399" fmla="*/ 1497 w 10000"/>
              <a:gd name="connsiteY3-4400" fmla="*/ 4563 h 10000"/>
              <a:gd name="connsiteX4-4401" fmla="*/ 1497 w 10000"/>
              <a:gd name="connsiteY4-4402" fmla="*/ 5000 h 10000"/>
              <a:gd name="connsiteX5-4403" fmla="*/ 1284 w 10000"/>
              <a:gd name="connsiteY5-4404" fmla="*/ 5437 h 10000"/>
              <a:gd name="connsiteX6-4405" fmla="*/ 1284 w 10000"/>
              <a:gd name="connsiteY6-4406" fmla="*/ 5984 h 10000"/>
              <a:gd name="connsiteX7-4407" fmla="*/ 1497 w 10000"/>
              <a:gd name="connsiteY7-4408" fmla="*/ 7063 h 10000"/>
              <a:gd name="connsiteX8-4409" fmla="*/ 1497 w 10000"/>
              <a:gd name="connsiteY8-4410" fmla="*/ 7500 h 10000"/>
              <a:gd name="connsiteX9-4411" fmla="*/ 1711 w 10000"/>
              <a:gd name="connsiteY9-4412" fmla="*/ 7937 h 10000"/>
              <a:gd name="connsiteX10-4413" fmla="*/ 1925 w 10000"/>
              <a:gd name="connsiteY10-4414" fmla="*/ 8265 h 10000"/>
              <a:gd name="connsiteX11-4415" fmla="*/ 2139 w 10000"/>
              <a:gd name="connsiteY11-4416" fmla="*/ 8593 h 10000"/>
              <a:gd name="connsiteX12-4417" fmla="*/ 2353 w 10000"/>
              <a:gd name="connsiteY12-4418" fmla="*/ 8702 h 10000"/>
              <a:gd name="connsiteX13-4419" fmla="*/ 2781 w 10000"/>
              <a:gd name="connsiteY13-4420" fmla="*/ 8921 h 10000"/>
              <a:gd name="connsiteX14-4421" fmla="*/ 3396 w 10000"/>
              <a:gd name="connsiteY14-4422" fmla="*/ 8921 h 10000"/>
              <a:gd name="connsiteX15-4423" fmla="*/ 4037 w 10000"/>
              <a:gd name="connsiteY15-4424" fmla="*/ 9030 h 10000"/>
              <a:gd name="connsiteX16-4425" fmla="*/ 4679 w 10000"/>
              <a:gd name="connsiteY16-4426" fmla="*/ 9030 h 10000"/>
              <a:gd name="connsiteX17-4427" fmla="*/ 5320 w 10000"/>
              <a:gd name="connsiteY17-4428" fmla="*/ 9030 h 10000"/>
              <a:gd name="connsiteX18-4429" fmla="*/ 5963 w 10000"/>
              <a:gd name="connsiteY18-4430" fmla="*/ 9030 h 10000"/>
              <a:gd name="connsiteX19-4431" fmla="*/ 6604 w 10000"/>
              <a:gd name="connsiteY19-4432" fmla="*/ 9030 h 10000"/>
              <a:gd name="connsiteX20-4433" fmla="*/ 7032 w 10000"/>
              <a:gd name="connsiteY20-4434" fmla="*/ 8921 h 10000"/>
              <a:gd name="connsiteX21-4435" fmla="*/ 7673 w 10000"/>
              <a:gd name="connsiteY21-4436" fmla="*/ 8702 h 10000"/>
              <a:gd name="connsiteX22-4437" fmla="*/ 10000 w 10000"/>
              <a:gd name="connsiteY22-4438" fmla="*/ 9235 h 10000"/>
              <a:gd name="connsiteX23-4439" fmla="*/ 9572 w 10000"/>
              <a:gd name="connsiteY23-4440" fmla="*/ 9454 h 10000"/>
              <a:gd name="connsiteX24-4441" fmla="*/ 9144 w 10000"/>
              <a:gd name="connsiteY24-4442" fmla="*/ 9563 h 10000"/>
              <a:gd name="connsiteX25-4443" fmla="*/ 8716 w 10000"/>
              <a:gd name="connsiteY25-4444" fmla="*/ 9672 h 10000"/>
              <a:gd name="connsiteX26-4445" fmla="*/ 7888 w 10000"/>
              <a:gd name="connsiteY26-4446" fmla="*/ 9891 h 10000"/>
              <a:gd name="connsiteX27-4447" fmla="*/ 7032 w 10000"/>
              <a:gd name="connsiteY27-4448" fmla="*/ 10000 h 10000"/>
              <a:gd name="connsiteX28-4449" fmla="*/ 6176 w 10000"/>
              <a:gd name="connsiteY28-4450" fmla="*/ 10000 h 10000"/>
              <a:gd name="connsiteX29-4451" fmla="*/ 5535 w 10000"/>
              <a:gd name="connsiteY29-4452" fmla="*/ 10000 h 10000"/>
              <a:gd name="connsiteX30-4453" fmla="*/ 4893 w 10000"/>
              <a:gd name="connsiteY30-4454" fmla="*/ 10000 h 10000"/>
              <a:gd name="connsiteX31-4455" fmla="*/ 4465 w 10000"/>
              <a:gd name="connsiteY31-4456" fmla="*/ 10000 h 10000"/>
              <a:gd name="connsiteX32-4457" fmla="*/ 3823 w 10000"/>
              <a:gd name="connsiteY32-4458" fmla="*/ 10000 h 10000"/>
              <a:gd name="connsiteX33-4459" fmla="*/ 3396 w 10000"/>
              <a:gd name="connsiteY33-4460" fmla="*/ 9891 h 10000"/>
              <a:gd name="connsiteX34-4461" fmla="*/ 2968 w 10000"/>
              <a:gd name="connsiteY34-4462" fmla="*/ 9891 h 10000"/>
              <a:gd name="connsiteX35-4463" fmla="*/ 2567 w 10000"/>
              <a:gd name="connsiteY35-4464" fmla="*/ 9781 h 10000"/>
              <a:gd name="connsiteX36-4465" fmla="*/ 2139 w 10000"/>
              <a:gd name="connsiteY36-4466" fmla="*/ 9672 h 10000"/>
              <a:gd name="connsiteX37-4467" fmla="*/ 1925 w 10000"/>
              <a:gd name="connsiteY37-4468" fmla="*/ 9563 h 10000"/>
              <a:gd name="connsiteX38-4469" fmla="*/ 1497 w 10000"/>
              <a:gd name="connsiteY38-4470" fmla="*/ 9344 h 10000"/>
              <a:gd name="connsiteX39-4471" fmla="*/ 1284 w 10000"/>
              <a:gd name="connsiteY39-4472" fmla="*/ 9126 h 10000"/>
              <a:gd name="connsiteX40-4473" fmla="*/ 1069 w 10000"/>
              <a:gd name="connsiteY40-4474" fmla="*/ 8811 h 10000"/>
              <a:gd name="connsiteX41-4475" fmla="*/ 856 w 10000"/>
              <a:gd name="connsiteY41-4476" fmla="*/ 8593 h 10000"/>
              <a:gd name="connsiteX42-4477" fmla="*/ 641 w 10000"/>
              <a:gd name="connsiteY42-4478" fmla="*/ 8374 h 10000"/>
              <a:gd name="connsiteX43-4479" fmla="*/ 641 w 10000"/>
              <a:gd name="connsiteY43-4480" fmla="*/ 8156 h 10000"/>
              <a:gd name="connsiteX44-4481" fmla="*/ 428 w 10000"/>
              <a:gd name="connsiteY44-4482" fmla="*/ 7937 h 10000"/>
              <a:gd name="connsiteX45-4483" fmla="*/ 428 w 10000"/>
              <a:gd name="connsiteY45-4484" fmla="*/ 7609 h 10000"/>
              <a:gd name="connsiteX46-4485" fmla="*/ 428 w 10000"/>
              <a:gd name="connsiteY46-4486" fmla="*/ 7391 h 10000"/>
              <a:gd name="connsiteX47-4487" fmla="*/ 428 w 10000"/>
              <a:gd name="connsiteY47-4488" fmla="*/ 6954 h 10000"/>
              <a:gd name="connsiteX48-4489" fmla="*/ 428 w 10000"/>
              <a:gd name="connsiteY48-4490" fmla="*/ 6626 h 10000"/>
              <a:gd name="connsiteX49-4491" fmla="*/ 428 w 10000"/>
              <a:gd name="connsiteY49-4492" fmla="*/ 6202 h 10000"/>
              <a:gd name="connsiteX50-4493" fmla="*/ 428 w 10000"/>
              <a:gd name="connsiteY50-4494" fmla="*/ 4454 h 10000"/>
              <a:gd name="connsiteX51-4495" fmla="*/ 428 w 10000"/>
              <a:gd name="connsiteY51-4496" fmla="*/ 2719 h 10000"/>
              <a:gd name="connsiteX52-4497" fmla="*/ 428 w 10000"/>
              <a:gd name="connsiteY52-4498" fmla="*/ 2281 h 10000"/>
              <a:gd name="connsiteX53-4499" fmla="*/ 428 w 10000"/>
              <a:gd name="connsiteY53-4500" fmla="*/ 1954 h 10000"/>
              <a:gd name="connsiteX54-4501" fmla="*/ 428 w 10000"/>
              <a:gd name="connsiteY54-4502" fmla="*/ 1626 h 10000"/>
              <a:gd name="connsiteX55-4503" fmla="*/ 428 w 10000"/>
              <a:gd name="connsiteY55-4504" fmla="*/ 1298 h 10000"/>
              <a:gd name="connsiteX56-4505" fmla="*/ 428 w 10000"/>
              <a:gd name="connsiteY56-4506" fmla="*/ 1093 h 10000"/>
              <a:gd name="connsiteX57-4507" fmla="*/ 428 w 10000"/>
              <a:gd name="connsiteY57-4508" fmla="*/ 874 h 10000"/>
              <a:gd name="connsiteX58-4509" fmla="*/ 428 w 10000"/>
              <a:gd name="connsiteY58-4510" fmla="*/ 656 h 10000"/>
              <a:gd name="connsiteX59-4511" fmla="*/ 213 w 10000"/>
              <a:gd name="connsiteY59-4512" fmla="*/ 546 h 10000"/>
              <a:gd name="connsiteX60-4513" fmla="*/ 0 w 10000"/>
              <a:gd name="connsiteY60-4514" fmla="*/ 328 h 10000"/>
              <a:gd name="connsiteX61-4515" fmla="*/ 0 w 10000"/>
              <a:gd name="connsiteY61-4516" fmla="*/ 219 h 10000"/>
              <a:gd name="connsiteX62-4517" fmla="*/ 0 w 10000"/>
              <a:gd name="connsiteY62-4518" fmla="*/ 109 h 10000"/>
              <a:gd name="connsiteX63-4519" fmla="*/ 213 w 10000"/>
              <a:gd name="connsiteY63-4520" fmla="*/ 0 h 10000"/>
              <a:gd name="connsiteX64-4521" fmla="*/ 213 w 10000"/>
              <a:gd name="connsiteY64-4522" fmla="*/ 0 h 10000"/>
              <a:gd name="connsiteX65-4523" fmla="*/ 641 w 10000"/>
              <a:gd name="connsiteY65-4524" fmla="*/ 0 h 10000"/>
              <a:gd name="connsiteX66-4525" fmla="*/ 856 w 10000"/>
              <a:gd name="connsiteY66-4526" fmla="*/ 0 h 10000"/>
              <a:gd name="connsiteX67-4527" fmla="*/ 1284 w 10000"/>
              <a:gd name="connsiteY67-4528" fmla="*/ 109 h 10000"/>
              <a:gd name="connsiteX68-4529" fmla="*/ 1711 w 10000"/>
              <a:gd name="connsiteY68-4530" fmla="*/ 328 h 10000"/>
              <a:gd name="connsiteX69-4531" fmla="*/ 1925 w 10000"/>
              <a:gd name="connsiteY69-4532" fmla="*/ 437 h 10000"/>
              <a:gd name="connsiteX70-4533" fmla="*/ 2139 w 10000"/>
              <a:gd name="connsiteY70-4534" fmla="*/ 546 h 10000"/>
              <a:gd name="connsiteX71-4535" fmla="*/ 2139 w 10000"/>
              <a:gd name="connsiteY71-4536" fmla="*/ 656 h 10000"/>
              <a:gd name="connsiteX72-4537" fmla="*/ 2139 w 10000"/>
              <a:gd name="connsiteY72-4538" fmla="*/ 874 h 10000"/>
              <a:gd name="connsiteX73-4539" fmla="*/ 1925 w 10000"/>
              <a:gd name="connsiteY73-4540" fmla="*/ 1298 h 10000"/>
              <a:gd name="connsiteX74-4541" fmla="*/ 1925 w 10000"/>
              <a:gd name="connsiteY74-4542" fmla="*/ 1516 h 10000"/>
              <a:gd name="connsiteX75-4543" fmla="*/ 1711 w 10000"/>
              <a:gd name="connsiteY75-4544" fmla="*/ 1844 h 10000"/>
              <a:gd name="connsiteX76-4545" fmla="*/ 1711 w 10000"/>
              <a:gd name="connsiteY76-4546" fmla="*/ 2391 h 10000"/>
              <a:gd name="connsiteX77-4547" fmla="*/ 1497 w 10000"/>
              <a:gd name="connsiteY77-4548" fmla="*/ 2937 h 10000"/>
              <a:gd name="connsiteX78-4549" fmla="*/ 1497 w 10000"/>
              <a:gd name="connsiteY78-4550" fmla="*/ 2937 h 10000"/>
              <a:gd name="connsiteX0-4551" fmla="*/ 1497 w 10000"/>
              <a:gd name="connsiteY0-4552" fmla="*/ 2937 h 10000"/>
              <a:gd name="connsiteX1-4553" fmla="*/ 1497 w 10000"/>
              <a:gd name="connsiteY1-4554" fmla="*/ 3484 h 10000"/>
              <a:gd name="connsiteX2-4555" fmla="*/ 1497 w 10000"/>
              <a:gd name="connsiteY2-4556" fmla="*/ 4016 h 10000"/>
              <a:gd name="connsiteX3-4557" fmla="*/ 1497 w 10000"/>
              <a:gd name="connsiteY3-4558" fmla="*/ 4563 h 10000"/>
              <a:gd name="connsiteX4-4559" fmla="*/ 1497 w 10000"/>
              <a:gd name="connsiteY4-4560" fmla="*/ 5000 h 10000"/>
              <a:gd name="connsiteX5-4561" fmla="*/ 1284 w 10000"/>
              <a:gd name="connsiteY5-4562" fmla="*/ 5437 h 10000"/>
              <a:gd name="connsiteX6-4563" fmla="*/ 1284 w 10000"/>
              <a:gd name="connsiteY6-4564" fmla="*/ 5984 h 10000"/>
              <a:gd name="connsiteX7-4565" fmla="*/ 1497 w 10000"/>
              <a:gd name="connsiteY7-4566" fmla="*/ 7063 h 10000"/>
              <a:gd name="connsiteX8-4567" fmla="*/ 1497 w 10000"/>
              <a:gd name="connsiteY8-4568" fmla="*/ 7500 h 10000"/>
              <a:gd name="connsiteX9-4569" fmla="*/ 1711 w 10000"/>
              <a:gd name="connsiteY9-4570" fmla="*/ 7937 h 10000"/>
              <a:gd name="connsiteX10-4571" fmla="*/ 1925 w 10000"/>
              <a:gd name="connsiteY10-4572" fmla="*/ 8265 h 10000"/>
              <a:gd name="connsiteX11-4573" fmla="*/ 2139 w 10000"/>
              <a:gd name="connsiteY11-4574" fmla="*/ 8593 h 10000"/>
              <a:gd name="connsiteX12-4575" fmla="*/ 2353 w 10000"/>
              <a:gd name="connsiteY12-4576" fmla="*/ 8702 h 10000"/>
              <a:gd name="connsiteX13-4577" fmla="*/ 2781 w 10000"/>
              <a:gd name="connsiteY13-4578" fmla="*/ 8921 h 10000"/>
              <a:gd name="connsiteX14-4579" fmla="*/ 3396 w 10000"/>
              <a:gd name="connsiteY14-4580" fmla="*/ 8921 h 10000"/>
              <a:gd name="connsiteX15-4581" fmla="*/ 4037 w 10000"/>
              <a:gd name="connsiteY15-4582" fmla="*/ 9030 h 10000"/>
              <a:gd name="connsiteX16-4583" fmla="*/ 4679 w 10000"/>
              <a:gd name="connsiteY16-4584" fmla="*/ 9030 h 10000"/>
              <a:gd name="connsiteX17-4585" fmla="*/ 5320 w 10000"/>
              <a:gd name="connsiteY17-4586" fmla="*/ 9030 h 10000"/>
              <a:gd name="connsiteX18-4587" fmla="*/ 5963 w 10000"/>
              <a:gd name="connsiteY18-4588" fmla="*/ 9030 h 10000"/>
              <a:gd name="connsiteX19-4589" fmla="*/ 6604 w 10000"/>
              <a:gd name="connsiteY19-4590" fmla="*/ 9030 h 10000"/>
              <a:gd name="connsiteX20-4591" fmla="*/ 7032 w 10000"/>
              <a:gd name="connsiteY20-4592" fmla="*/ 8921 h 10000"/>
              <a:gd name="connsiteX21-4593" fmla="*/ 7673 w 10000"/>
              <a:gd name="connsiteY21-4594" fmla="*/ 8702 h 10000"/>
              <a:gd name="connsiteX22-4595" fmla="*/ 10000 w 10000"/>
              <a:gd name="connsiteY22-4596" fmla="*/ 9235 h 10000"/>
              <a:gd name="connsiteX23-4597" fmla="*/ 9572 w 10000"/>
              <a:gd name="connsiteY23-4598" fmla="*/ 9454 h 10000"/>
              <a:gd name="connsiteX24-4599" fmla="*/ 8716 w 10000"/>
              <a:gd name="connsiteY24-4600" fmla="*/ 9672 h 10000"/>
              <a:gd name="connsiteX25-4601" fmla="*/ 7888 w 10000"/>
              <a:gd name="connsiteY25-4602" fmla="*/ 9891 h 10000"/>
              <a:gd name="connsiteX26-4603" fmla="*/ 7032 w 10000"/>
              <a:gd name="connsiteY26-4604" fmla="*/ 10000 h 10000"/>
              <a:gd name="connsiteX27-4605" fmla="*/ 6176 w 10000"/>
              <a:gd name="connsiteY27-4606" fmla="*/ 10000 h 10000"/>
              <a:gd name="connsiteX28-4607" fmla="*/ 5535 w 10000"/>
              <a:gd name="connsiteY28-4608" fmla="*/ 10000 h 10000"/>
              <a:gd name="connsiteX29-4609" fmla="*/ 4893 w 10000"/>
              <a:gd name="connsiteY29-4610" fmla="*/ 10000 h 10000"/>
              <a:gd name="connsiteX30-4611" fmla="*/ 4465 w 10000"/>
              <a:gd name="connsiteY30-4612" fmla="*/ 10000 h 10000"/>
              <a:gd name="connsiteX31-4613" fmla="*/ 3823 w 10000"/>
              <a:gd name="connsiteY31-4614" fmla="*/ 10000 h 10000"/>
              <a:gd name="connsiteX32-4615" fmla="*/ 3396 w 10000"/>
              <a:gd name="connsiteY32-4616" fmla="*/ 9891 h 10000"/>
              <a:gd name="connsiteX33-4617" fmla="*/ 2968 w 10000"/>
              <a:gd name="connsiteY33-4618" fmla="*/ 9891 h 10000"/>
              <a:gd name="connsiteX34-4619" fmla="*/ 2567 w 10000"/>
              <a:gd name="connsiteY34-4620" fmla="*/ 9781 h 10000"/>
              <a:gd name="connsiteX35-4621" fmla="*/ 2139 w 10000"/>
              <a:gd name="connsiteY35-4622" fmla="*/ 9672 h 10000"/>
              <a:gd name="connsiteX36-4623" fmla="*/ 1925 w 10000"/>
              <a:gd name="connsiteY36-4624" fmla="*/ 9563 h 10000"/>
              <a:gd name="connsiteX37-4625" fmla="*/ 1497 w 10000"/>
              <a:gd name="connsiteY37-4626" fmla="*/ 9344 h 10000"/>
              <a:gd name="connsiteX38-4627" fmla="*/ 1284 w 10000"/>
              <a:gd name="connsiteY38-4628" fmla="*/ 9126 h 10000"/>
              <a:gd name="connsiteX39-4629" fmla="*/ 1069 w 10000"/>
              <a:gd name="connsiteY39-4630" fmla="*/ 8811 h 10000"/>
              <a:gd name="connsiteX40-4631" fmla="*/ 856 w 10000"/>
              <a:gd name="connsiteY40-4632" fmla="*/ 8593 h 10000"/>
              <a:gd name="connsiteX41-4633" fmla="*/ 641 w 10000"/>
              <a:gd name="connsiteY41-4634" fmla="*/ 8374 h 10000"/>
              <a:gd name="connsiteX42-4635" fmla="*/ 641 w 10000"/>
              <a:gd name="connsiteY42-4636" fmla="*/ 8156 h 10000"/>
              <a:gd name="connsiteX43-4637" fmla="*/ 428 w 10000"/>
              <a:gd name="connsiteY43-4638" fmla="*/ 7937 h 10000"/>
              <a:gd name="connsiteX44-4639" fmla="*/ 428 w 10000"/>
              <a:gd name="connsiteY44-4640" fmla="*/ 7609 h 10000"/>
              <a:gd name="connsiteX45-4641" fmla="*/ 428 w 10000"/>
              <a:gd name="connsiteY45-4642" fmla="*/ 7391 h 10000"/>
              <a:gd name="connsiteX46-4643" fmla="*/ 428 w 10000"/>
              <a:gd name="connsiteY46-4644" fmla="*/ 6954 h 10000"/>
              <a:gd name="connsiteX47-4645" fmla="*/ 428 w 10000"/>
              <a:gd name="connsiteY47-4646" fmla="*/ 6626 h 10000"/>
              <a:gd name="connsiteX48-4647" fmla="*/ 428 w 10000"/>
              <a:gd name="connsiteY48-4648" fmla="*/ 6202 h 10000"/>
              <a:gd name="connsiteX49-4649" fmla="*/ 428 w 10000"/>
              <a:gd name="connsiteY49-4650" fmla="*/ 4454 h 10000"/>
              <a:gd name="connsiteX50-4651" fmla="*/ 428 w 10000"/>
              <a:gd name="connsiteY50-4652" fmla="*/ 2719 h 10000"/>
              <a:gd name="connsiteX51-4653" fmla="*/ 428 w 10000"/>
              <a:gd name="connsiteY51-4654" fmla="*/ 2281 h 10000"/>
              <a:gd name="connsiteX52-4655" fmla="*/ 428 w 10000"/>
              <a:gd name="connsiteY52-4656" fmla="*/ 1954 h 10000"/>
              <a:gd name="connsiteX53-4657" fmla="*/ 428 w 10000"/>
              <a:gd name="connsiteY53-4658" fmla="*/ 1626 h 10000"/>
              <a:gd name="connsiteX54-4659" fmla="*/ 428 w 10000"/>
              <a:gd name="connsiteY54-4660" fmla="*/ 1298 h 10000"/>
              <a:gd name="connsiteX55-4661" fmla="*/ 428 w 10000"/>
              <a:gd name="connsiteY55-4662" fmla="*/ 1093 h 10000"/>
              <a:gd name="connsiteX56-4663" fmla="*/ 428 w 10000"/>
              <a:gd name="connsiteY56-4664" fmla="*/ 874 h 10000"/>
              <a:gd name="connsiteX57-4665" fmla="*/ 428 w 10000"/>
              <a:gd name="connsiteY57-4666" fmla="*/ 656 h 10000"/>
              <a:gd name="connsiteX58-4667" fmla="*/ 213 w 10000"/>
              <a:gd name="connsiteY58-4668" fmla="*/ 546 h 10000"/>
              <a:gd name="connsiteX59-4669" fmla="*/ 0 w 10000"/>
              <a:gd name="connsiteY59-4670" fmla="*/ 328 h 10000"/>
              <a:gd name="connsiteX60-4671" fmla="*/ 0 w 10000"/>
              <a:gd name="connsiteY60-4672" fmla="*/ 219 h 10000"/>
              <a:gd name="connsiteX61-4673" fmla="*/ 0 w 10000"/>
              <a:gd name="connsiteY61-4674" fmla="*/ 109 h 10000"/>
              <a:gd name="connsiteX62-4675" fmla="*/ 213 w 10000"/>
              <a:gd name="connsiteY62-4676" fmla="*/ 0 h 10000"/>
              <a:gd name="connsiteX63-4677" fmla="*/ 213 w 10000"/>
              <a:gd name="connsiteY63-4678" fmla="*/ 0 h 10000"/>
              <a:gd name="connsiteX64-4679" fmla="*/ 641 w 10000"/>
              <a:gd name="connsiteY64-4680" fmla="*/ 0 h 10000"/>
              <a:gd name="connsiteX65-4681" fmla="*/ 856 w 10000"/>
              <a:gd name="connsiteY65-4682" fmla="*/ 0 h 10000"/>
              <a:gd name="connsiteX66-4683" fmla="*/ 1284 w 10000"/>
              <a:gd name="connsiteY66-4684" fmla="*/ 109 h 10000"/>
              <a:gd name="connsiteX67-4685" fmla="*/ 1711 w 10000"/>
              <a:gd name="connsiteY67-4686" fmla="*/ 328 h 10000"/>
              <a:gd name="connsiteX68-4687" fmla="*/ 1925 w 10000"/>
              <a:gd name="connsiteY68-4688" fmla="*/ 437 h 10000"/>
              <a:gd name="connsiteX69-4689" fmla="*/ 2139 w 10000"/>
              <a:gd name="connsiteY69-4690" fmla="*/ 546 h 10000"/>
              <a:gd name="connsiteX70-4691" fmla="*/ 2139 w 10000"/>
              <a:gd name="connsiteY70-4692" fmla="*/ 656 h 10000"/>
              <a:gd name="connsiteX71-4693" fmla="*/ 2139 w 10000"/>
              <a:gd name="connsiteY71-4694" fmla="*/ 874 h 10000"/>
              <a:gd name="connsiteX72-4695" fmla="*/ 1925 w 10000"/>
              <a:gd name="connsiteY72-4696" fmla="*/ 1298 h 10000"/>
              <a:gd name="connsiteX73-4697" fmla="*/ 1925 w 10000"/>
              <a:gd name="connsiteY73-4698" fmla="*/ 1516 h 10000"/>
              <a:gd name="connsiteX74-4699" fmla="*/ 1711 w 10000"/>
              <a:gd name="connsiteY74-4700" fmla="*/ 1844 h 10000"/>
              <a:gd name="connsiteX75-4701" fmla="*/ 1711 w 10000"/>
              <a:gd name="connsiteY75-4702" fmla="*/ 2391 h 10000"/>
              <a:gd name="connsiteX76-4703" fmla="*/ 1497 w 10000"/>
              <a:gd name="connsiteY76-4704" fmla="*/ 2937 h 10000"/>
              <a:gd name="connsiteX77-4705" fmla="*/ 1497 w 10000"/>
              <a:gd name="connsiteY77-4706" fmla="*/ 2937 h 10000"/>
              <a:gd name="connsiteX0-4707" fmla="*/ 1497 w 9572"/>
              <a:gd name="connsiteY0-4708" fmla="*/ 2937 h 10000"/>
              <a:gd name="connsiteX1-4709" fmla="*/ 1497 w 9572"/>
              <a:gd name="connsiteY1-4710" fmla="*/ 3484 h 10000"/>
              <a:gd name="connsiteX2-4711" fmla="*/ 1497 w 9572"/>
              <a:gd name="connsiteY2-4712" fmla="*/ 4016 h 10000"/>
              <a:gd name="connsiteX3-4713" fmla="*/ 1497 w 9572"/>
              <a:gd name="connsiteY3-4714" fmla="*/ 4563 h 10000"/>
              <a:gd name="connsiteX4-4715" fmla="*/ 1497 w 9572"/>
              <a:gd name="connsiteY4-4716" fmla="*/ 5000 h 10000"/>
              <a:gd name="connsiteX5-4717" fmla="*/ 1284 w 9572"/>
              <a:gd name="connsiteY5-4718" fmla="*/ 5437 h 10000"/>
              <a:gd name="connsiteX6-4719" fmla="*/ 1284 w 9572"/>
              <a:gd name="connsiteY6-4720" fmla="*/ 5984 h 10000"/>
              <a:gd name="connsiteX7-4721" fmla="*/ 1497 w 9572"/>
              <a:gd name="connsiteY7-4722" fmla="*/ 7063 h 10000"/>
              <a:gd name="connsiteX8-4723" fmla="*/ 1497 w 9572"/>
              <a:gd name="connsiteY8-4724" fmla="*/ 7500 h 10000"/>
              <a:gd name="connsiteX9-4725" fmla="*/ 1711 w 9572"/>
              <a:gd name="connsiteY9-4726" fmla="*/ 7937 h 10000"/>
              <a:gd name="connsiteX10-4727" fmla="*/ 1925 w 9572"/>
              <a:gd name="connsiteY10-4728" fmla="*/ 8265 h 10000"/>
              <a:gd name="connsiteX11-4729" fmla="*/ 2139 w 9572"/>
              <a:gd name="connsiteY11-4730" fmla="*/ 8593 h 10000"/>
              <a:gd name="connsiteX12-4731" fmla="*/ 2353 w 9572"/>
              <a:gd name="connsiteY12-4732" fmla="*/ 8702 h 10000"/>
              <a:gd name="connsiteX13-4733" fmla="*/ 2781 w 9572"/>
              <a:gd name="connsiteY13-4734" fmla="*/ 8921 h 10000"/>
              <a:gd name="connsiteX14-4735" fmla="*/ 3396 w 9572"/>
              <a:gd name="connsiteY14-4736" fmla="*/ 8921 h 10000"/>
              <a:gd name="connsiteX15-4737" fmla="*/ 4037 w 9572"/>
              <a:gd name="connsiteY15-4738" fmla="*/ 9030 h 10000"/>
              <a:gd name="connsiteX16-4739" fmla="*/ 4679 w 9572"/>
              <a:gd name="connsiteY16-4740" fmla="*/ 9030 h 10000"/>
              <a:gd name="connsiteX17-4741" fmla="*/ 5320 w 9572"/>
              <a:gd name="connsiteY17-4742" fmla="*/ 9030 h 10000"/>
              <a:gd name="connsiteX18-4743" fmla="*/ 5963 w 9572"/>
              <a:gd name="connsiteY18-4744" fmla="*/ 9030 h 10000"/>
              <a:gd name="connsiteX19-4745" fmla="*/ 6604 w 9572"/>
              <a:gd name="connsiteY19-4746" fmla="*/ 9030 h 10000"/>
              <a:gd name="connsiteX20-4747" fmla="*/ 7032 w 9572"/>
              <a:gd name="connsiteY20-4748" fmla="*/ 8921 h 10000"/>
              <a:gd name="connsiteX21-4749" fmla="*/ 7673 w 9572"/>
              <a:gd name="connsiteY21-4750" fmla="*/ 8702 h 10000"/>
              <a:gd name="connsiteX22-4751" fmla="*/ 9572 w 9572"/>
              <a:gd name="connsiteY22-4752" fmla="*/ 9454 h 10000"/>
              <a:gd name="connsiteX23-4753" fmla="*/ 8716 w 9572"/>
              <a:gd name="connsiteY23-4754" fmla="*/ 9672 h 10000"/>
              <a:gd name="connsiteX24-4755" fmla="*/ 7888 w 9572"/>
              <a:gd name="connsiteY24-4756" fmla="*/ 9891 h 10000"/>
              <a:gd name="connsiteX25-4757" fmla="*/ 7032 w 9572"/>
              <a:gd name="connsiteY25-4758" fmla="*/ 10000 h 10000"/>
              <a:gd name="connsiteX26-4759" fmla="*/ 6176 w 9572"/>
              <a:gd name="connsiteY26-4760" fmla="*/ 10000 h 10000"/>
              <a:gd name="connsiteX27-4761" fmla="*/ 5535 w 9572"/>
              <a:gd name="connsiteY27-4762" fmla="*/ 10000 h 10000"/>
              <a:gd name="connsiteX28-4763" fmla="*/ 4893 w 9572"/>
              <a:gd name="connsiteY28-4764" fmla="*/ 10000 h 10000"/>
              <a:gd name="connsiteX29-4765" fmla="*/ 4465 w 9572"/>
              <a:gd name="connsiteY29-4766" fmla="*/ 10000 h 10000"/>
              <a:gd name="connsiteX30-4767" fmla="*/ 3823 w 9572"/>
              <a:gd name="connsiteY30-4768" fmla="*/ 10000 h 10000"/>
              <a:gd name="connsiteX31-4769" fmla="*/ 3396 w 9572"/>
              <a:gd name="connsiteY31-4770" fmla="*/ 9891 h 10000"/>
              <a:gd name="connsiteX32-4771" fmla="*/ 2968 w 9572"/>
              <a:gd name="connsiteY32-4772" fmla="*/ 9891 h 10000"/>
              <a:gd name="connsiteX33-4773" fmla="*/ 2567 w 9572"/>
              <a:gd name="connsiteY33-4774" fmla="*/ 9781 h 10000"/>
              <a:gd name="connsiteX34-4775" fmla="*/ 2139 w 9572"/>
              <a:gd name="connsiteY34-4776" fmla="*/ 9672 h 10000"/>
              <a:gd name="connsiteX35-4777" fmla="*/ 1925 w 9572"/>
              <a:gd name="connsiteY35-4778" fmla="*/ 9563 h 10000"/>
              <a:gd name="connsiteX36-4779" fmla="*/ 1497 w 9572"/>
              <a:gd name="connsiteY36-4780" fmla="*/ 9344 h 10000"/>
              <a:gd name="connsiteX37-4781" fmla="*/ 1284 w 9572"/>
              <a:gd name="connsiteY37-4782" fmla="*/ 9126 h 10000"/>
              <a:gd name="connsiteX38-4783" fmla="*/ 1069 w 9572"/>
              <a:gd name="connsiteY38-4784" fmla="*/ 8811 h 10000"/>
              <a:gd name="connsiteX39-4785" fmla="*/ 856 w 9572"/>
              <a:gd name="connsiteY39-4786" fmla="*/ 8593 h 10000"/>
              <a:gd name="connsiteX40-4787" fmla="*/ 641 w 9572"/>
              <a:gd name="connsiteY40-4788" fmla="*/ 8374 h 10000"/>
              <a:gd name="connsiteX41-4789" fmla="*/ 641 w 9572"/>
              <a:gd name="connsiteY41-4790" fmla="*/ 8156 h 10000"/>
              <a:gd name="connsiteX42-4791" fmla="*/ 428 w 9572"/>
              <a:gd name="connsiteY42-4792" fmla="*/ 7937 h 10000"/>
              <a:gd name="connsiteX43-4793" fmla="*/ 428 w 9572"/>
              <a:gd name="connsiteY43-4794" fmla="*/ 7609 h 10000"/>
              <a:gd name="connsiteX44-4795" fmla="*/ 428 w 9572"/>
              <a:gd name="connsiteY44-4796" fmla="*/ 7391 h 10000"/>
              <a:gd name="connsiteX45-4797" fmla="*/ 428 w 9572"/>
              <a:gd name="connsiteY45-4798" fmla="*/ 6954 h 10000"/>
              <a:gd name="connsiteX46-4799" fmla="*/ 428 w 9572"/>
              <a:gd name="connsiteY46-4800" fmla="*/ 6626 h 10000"/>
              <a:gd name="connsiteX47-4801" fmla="*/ 428 w 9572"/>
              <a:gd name="connsiteY47-4802" fmla="*/ 6202 h 10000"/>
              <a:gd name="connsiteX48-4803" fmla="*/ 428 w 9572"/>
              <a:gd name="connsiteY48-4804" fmla="*/ 4454 h 10000"/>
              <a:gd name="connsiteX49-4805" fmla="*/ 428 w 9572"/>
              <a:gd name="connsiteY49-4806" fmla="*/ 2719 h 10000"/>
              <a:gd name="connsiteX50-4807" fmla="*/ 428 w 9572"/>
              <a:gd name="connsiteY50-4808" fmla="*/ 2281 h 10000"/>
              <a:gd name="connsiteX51-4809" fmla="*/ 428 w 9572"/>
              <a:gd name="connsiteY51-4810" fmla="*/ 1954 h 10000"/>
              <a:gd name="connsiteX52-4811" fmla="*/ 428 w 9572"/>
              <a:gd name="connsiteY52-4812" fmla="*/ 1626 h 10000"/>
              <a:gd name="connsiteX53-4813" fmla="*/ 428 w 9572"/>
              <a:gd name="connsiteY53-4814" fmla="*/ 1298 h 10000"/>
              <a:gd name="connsiteX54-4815" fmla="*/ 428 w 9572"/>
              <a:gd name="connsiteY54-4816" fmla="*/ 1093 h 10000"/>
              <a:gd name="connsiteX55-4817" fmla="*/ 428 w 9572"/>
              <a:gd name="connsiteY55-4818" fmla="*/ 874 h 10000"/>
              <a:gd name="connsiteX56-4819" fmla="*/ 428 w 9572"/>
              <a:gd name="connsiteY56-4820" fmla="*/ 656 h 10000"/>
              <a:gd name="connsiteX57-4821" fmla="*/ 213 w 9572"/>
              <a:gd name="connsiteY57-4822" fmla="*/ 546 h 10000"/>
              <a:gd name="connsiteX58-4823" fmla="*/ 0 w 9572"/>
              <a:gd name="connsiteY58-4824" fmla="*/ 328 h 10000"/>
              <a:gd name="connsiteX59-4825" fmla="*/ 0 w 9572"/>
              <a:gd name="connsiteY59-4826" fmla="*/ 219 h 10000"/>
              <a:gd name="connsiteX60-4827" fmla="*/ 0 w 9572"/>
              <a:gd name="connsiteY60-4828" fmla="*/ 109 h 10000"/>
              <a:gd name="connsiteX61-4829" fmla="*/ 213 w 9572"/>
              <a:gd name="connsiteY61-4830" fmla="*/ 0 h 10000"/>
              <a:gd name="connsiteX62-4831" fmla="*/ 213 w 9572"/>
              <a:gd name="connsiteY62-4832" fmla="*/ 0 h 10000"/>
              <a:gd name="connsiteX63-4833" fmla="*/ 641 w 9572"/>
              <a:gd name="connsiteY63-4834" fmla="*/ 0 h 10000"/>
              <a:gd name="connsiteX64-4835" fmla="*/ 856 w 9572"/>
              <a:gd name="connsiteY64-4836" fmla="*/ 0 h 10000"/>
              <a:gd name="connsiteX65-4837" fmla="*/ 1284 w 9572"/>
              <a:gd name="connsiteY65-4838" fmla="*/ 109 h 10000"/>
              <a:gd name="connsiteX66-4839" fmla="*/ 1711 w 9572"/>
              <a:gd name="connsiteY66-4840" fmla="*/ 328 h 10000"/>
              <a:gd name="connsiteX67-4841" fmla="*/ 1925 w 9572"/>
              <a:gd name="connsiteY67-4842" fmla="*/ 437 h 10000"/>
              <a:gd name="connsiteX68-4843" fmla="*/ 2139 w 9572"/>
              <a:gd name="connsiteY68-4844" fmla="*/ 546 h 10000"/>
              <a:gd name="connsiteX69-4845" fmla="*/ 2139 w 9572"/>
              <a:gd name="connsiteY69-4846" fmla="*/ 656 h 10000"/>
              <a:gd name="connsiteX70-4847" fmla="*/ 2139 w 9572"/>
              <a:gd name="connsiteY70-4848" fmla="*/ 874 h 10000"/>
              <a:gd name="connsiteX71-4849" fmla="*/ 1925 w 9572"/>
              <a:gd name="connsiteY71-4850" fmla="*/ 1298 h 10000"/>
              <a:gd name="connsiteX72-4851" fmla="*/ 1925 w 9572"/>
              <a:gd name="connsiteY72-4852" fmla="*/ 1516 h 10000"/>
              <a:gd name="connsiteX73-4853" fmla="*/ 1711 w 9572"/>
              <a:gd name="connsiteY73-4854" fmla="*/ 1844 h 10000"/>
              <a:gd name="connsiteX74-4855" fmla="*/ 1711 w 9572"/>
              <a:gd name="connsiteY74-4856" fmla="*/ 2391 h 10000"/>
              <a:gd name="connsiteX75-4857" fmla="*/ 1497 w 9572"/>
              <a:gd name="connsiteY75-4858" fmla="*/ 2937 h 10000"/>
              <a:gd name="connsiteX76-4859" fmla="*/ 1497 w 9572"/>
              <a:gd name="connsiteY76-4860" fmla="*/ 2937 h 10000"/>
              <a:gd name="connsiteX0-4861" fmla="*/ 1564 w 9106"/>
              <a:gd name="connsiteY0-4862" fmla="*/ 2937 h 10000"/>
              <a:gd name="connsiteX1-4863" fmla="*/ 1564 w 9106"/>
              <a:gd name="connsiteY1-4864" fmla="*/ 3484 h 10000"/>
              <a:gd name="connsiteX2-4865" fmla="*/ 1564 w 9106"/>
              <a:gd name="connsiteY2-4866" fmla="*/ 4016 h 10000"/>
              <a:gd name="connsiteX3-4867" fmla="*/ 1564 w 9106"/>
              <a:gd name="connsiteY3-4868" fmla="*/ 4563 h 10000"/>
              <a:gd name="connsiteX4-4869" fmla="*/ 1564 w 9106"/>
              <a:gd name="connsiteY4-4870" fmla="*/ 5000 h 10000"/>
              <a:gd name="connsiteX5-4871" fmla="*/ 1341 w 9106"/>
              <a:gd name="connsiteY5-4872" fmla="*/ 5437 h 10000"/>
              <a:gd name="connsiteX6-4873" fmla="*/ 1341 w 9106"/>
              <a:gd name="connsiteY6-4874" fmla="*/ 5984 h 10000"/>
              <a:gd name="connsiteX7-4875" fmla="*/ 1564 w 9106"/>
              <a:gd name="connsiteY7-4876" fmla="*/ 7063 h 10000"/>
              <a:gd name="connsiteX8-4877" fmla="*/ 1564 w 9106"/>
              <a:gd name="connsiteY8-4878" fmla="*/ 7500 h 10000"/>
              <a:gd name="connsiteX9-4879" fmla="*/ 1788 w 9106"/>
              <a:gd name="connsiteY9-4880" fmla="*/ 7937 h 10000"/>
              <a:gd name="connsiteX10-4881" fmla="*/ 2011 w 9106"/>
              <a:gd name="connsiteY10-4882" fmla="*/ 8265 h 10000"/>
              <a:gd name="connsiteX11-4883" fmla="*/ 2235 w 9106"/>
              <a:gd name="connsiteY11-4884" fmla="*/ 8593 h 10000"/>
              <a:gd name="connsiteX12-4885" fmla="*/ 2458 w 9106"/>
              <a:gd name="connsiteY12-4886" fmla="*/ 8702 h 10000"/>
              <a:gd name="connsiteX13-4887" fmla="*/ 2905 w 9106"/>
              <a:gd name="connsiteY13-4888" fmla="*/ 8921 h 10000"/>
              <a:gd name="connsiteX14-4889" fmla="*/ 3548 w 9106"/>
              <a:gd name="connsiteY14-4890" fmla="*/ 8921 h 10000"/>
              <a:gd name="connsiteX15-4891" fmla="*/ 4218 w 9106"/>
              <a:gd name="connsiteY15-4892" fmla="*/ 9030 h 10000"/>
              <a:gd name="connsiteX16-4893" fmla="*/ 4888 w 9106"/>
              <a:gd name="connsiteY16-4894" fmla="*/ 9030 h 10000"/>
              <a:gd name="connsiteX17-4895" fmla="*/ 5558 w 9106"/>
              <a:gd name="connsiteY17-4896" fmla="*/ 9030 h 10000"/>
              <a:gd name="connsiteX18-4897" fmla="*/ 6230 w 9106"/>
              <a:gd name="connsiteY18-4898" fmla="*/ 9030 h 10000"/>
              <a:gd name="connsiteX19-4899" fmla="*/ 6899 w 9106"/>
              <a:gd name="connsiteY19-4900" fmla="*/ 9030 h 10000"/>
              <a:gd name="connsiteX20-4901" fmla="*/ 7346 w 9106"/>
              <a:gd name="connsiteY20-4902" fmla="*/ 8921 h 10000"/>
              <a:gd name="connsiteX21-4903" fmla="*/ 8016 w 9106"/>
              <a:gd name="connsiteY21-4904" fmla="*/ 8702 h 10000"/>
              <a:gd name="connsiteX22-4905" fmla="*/ 9106 w 9106"/>
              <a:gd name="connsiteY22-4906" fmla="*/ 9672 h 10000"/>
              <a:gd name="connsiteX23-4907" fmla="*/ 8241 w 9106"/>
              <a:gd name="connsiteY23-4908" fmla="*/ 9891 h 10000"/>
              <a:gd name="connsiteX24-4909" fmla="*/ 7346 w 9106"/>
              <a:gd name="connsiteY24-4910" fmla="*/ 10000 h 10000"/>
              <a:gd name="connsiteX25-4911" fmla="*/ 6452 w 9106"/>
              <a:gd name="connsiteY25-4912" fmla="*/ 10000 h 10000"/>
              <a:gd name="connsiteX26-4913" fmla="*/ 5782 w 9106"/>
              <a:gd name="connsiteY26-4914" fmla="*/ 10000 h 10000"/>
              <a:gd name="connsiteX27-4915" fmla="*/ 5112 w 9106"/>
              <a:gd name="connsiteY27-4916" fmla="*/ 10000 h 10000"/>
              <a:gd name="connsiteX28-4917" fmla="*/ 4665 w 9106"/>
              <a:gd name="connsiteY28-4918" fmla="*/ 10000 h 10000"/>
              <a:gd name="connsiteX29-4919" fmla="*/ 3994 w 9106"/>
              <a:gd name="connsiteY29-4920" fmla="*/ 10000 h 10000"/>
              <a:gd name="connsiteX30-4921" fmla="*/ 3548 w 9106"/>
              <a:gd name="connsiteY30-4922" fmla="*/ 9891 h 10000"/>
              <a:gd name="connsiteX31-4923" fmla="*/ 3101 w 9106"/>
              <a:gd name="connsiteY31-4924" fmla="*/ 9891 h 10000"/>
              <a:gd name="connsiteX32-4925" fmla="*/ 2682 w 9106"/>
              <a:gd name="connsiteY32-4926" fmla="*/ 9781 h 10000"/>
              <a:gd name="connsiteX33-4927" fmla="*/ 2235 w 9106"/>
              <a:gd name="connsiteY33-4928" fmla="*/ 9672 h 10000"/>
              <a:gd name="connsiteX34-4929" fmla="*/ 2011 w 9106"/>
              <a:gd name="connsiteY34-4930" fmla="*/ 9563 h 10000"/>
              <a:gd name="connsiteX35-4931" fmla="*/ 1564 w 9106"/>
              <a:gd name="connsiteY35-4932" fmla="*/ 9344 h 10000"/>
              <a:gd name="connsiteX36-4933" fmla="*/ 1341 w 9106"/>
              <a:gd name="connsiteY36-4934" fmla="*/ 9126 h 10000"/>
              <a:gd name="connsiteX37-4935" fmla="*/ 1117 w 9106"/>
              <a:gd name="connsiteY37-4936" fmla="*/ 8811 h 10000"/>
              <a:gd name="connsiteX38-4937" fmla="*/ 894 w 9106"/>
              <a:gd name="connsiteY38-4938" fmla="*/ 8593 h 10000"/>
              <a:gd name="connsiteX39-4939" fmla="*/ 670 w 9106"/>
              <a:gd name="connsiteY39-4940" fmla="*/ 8374 h 10000"/>
              <a:gd name="connsiteX40-4941" fmla="*/ 670 w 9106"/>
              <a:gd name="connsiteY40-4942" fmla="*/ 8156 h 10000"/>
              <a:gd name="connsiteX41-4943" fmla="*/ 447 w 9106"/>
              <a:gd name="connsiteY41-4944" fmla="*/ 7937 h 10000"/>
              <a:gd name="connsiteX42-4945" fmla="*/ 447 w 9106"/>
              <a:gd name="connsiteY42-4946" fmla="*/ 7609 h 10000"/>
              <a:gd name="connsiteX43-4947" fmla="*/ 447 w 9106"/>
              <a:gd name="connsiteY43-4948" fmla="*/ 7391 h 10000"/>
              <a:gd name="connsiteX44-4949" fmla="*/ 447 w 9106"/>
              <a:gd name="connsiteY44-4950" fmla="*/ 6954 h 10000"/>
              <a:gd name="connsiteX45-4951" fmla="*/ 447 w 9106"/>
              <a:gd name="connsiteY45-4952" fmla="*/ 6626 h 10000"/>
              <a:gd name="connsiteX46-4953" fmla="*/ 447 w 9106"/>
              <a:gd name="connsiteY46-4954" fmla="*/ 6202 h 10000"/>
              <a:gd name="connsiteX47-4955" fmla="*/ 447 w 9106"/>
              <a:gd name="connsiteY47-4956" fmla="*/ 4454 h 10000"/>
              <a:gd name="connsiteX48-4957" fmla="*/ 447 w 9106"/>
              <a:gd name="connsiteY48-4958" fmla="*/ 2719 h 10000"/>
              <a:gd name="connsiteX49-4959" fmla="*/ 447 w 9106"/>
              <a:gd name="connsiteY49-4960" fmla="*/ 2281 h 10000"/>
              <a:gd name="connsiteX50-4961" fmla="*/ 447 w 9106"/>
              <a:gd name="connsiteY50-4962" fmla="*/ 1954 h 10000"/>
              <a:gd name="connsiteX51-4963" fmla="*/ 447 w 9106"/>
              <a:gd name="connsiteY51-4964" fmla="*/ 1626 h 10000"/>
              <a:gd name="connsiteX52-4965" fmla="*/ 447 w 9106"/>
              <a:gd name="connsiteY52-4966" fmla="*/ 1298 h 10000"/>
              <a:gd name="connsiteX53-4967" fmla="*/ 447 w 9106"/>
              <a:gd name="connsiteY53-4968" fmla="*/ 1093 h 10000"/>
              <a:gd name="connsiteX54-4969" fmla="*/ 447 w 9106"/>
              <a:gd name="connsiteY54-4970" fmla="*/ 874 h 10000"/>
              <a:gd name="connsiteX55-4971" fmla="*/ 447 w 9106"/>
              <a:gd name="connsiteY55-4972" fmla="*/ 656 h 10000"/>
              <a:gd name="connsiteX56-4973" fmla="*/ 223 w 9106"/>
              <a:gd name="connsiteY56-4974" fmla="*/ 546 h 10000"/>
              <a:gd name="connsiteX57-4975" fmla="*/ 0 w 9106"/>
              <a:gd name="connsiteY57-4976" fmla="*/ 328 h 10000"/>
              <a:gd name="connsiteX58-4977" fmla="*/ 0 w 9106"/>
              <a:gd name="connsiteY58-4978" fmla="*/ 219 h 10000"/>
              <a:gd name="connsiteX59-4979" fmla="*/ 0 w 9106"/>
              <a:gd name="connsiteY59-4980" fmla="*/ 109 h 10000"/>
              <a:gd name="connsiteX60-4981" fmla="*/ 223 w 9106"/>
              <a:gd name="connsiteY60-4982" fmla="*/ 0 h 10000"/>
              <a:gd name="connsiteX61-4983" fmla="*/ 223 w 9106"/>
              <a:gd name="connsiteY61-4984" fmla="*/ 0 h 10000"/>
              <a:gd name="connsiteX62-4985" fmla="*/ 670 w 9106"/>
              <a:gd name="connsiteY62-4986" fmla="*/ 0 h 10000"/>
              <a:gd name="connsiteX63-4987" fmla="*/ 894 w 9106"/>
              <a:gd name="connsiteY63-4988" fmla="*/ 0 h 10000"/>
              <a:gd name="connsiteX64-4989" fmla="*/ 1341 w 9106"/>
              <a:gd name="connsiteY64-4990" fmla="*/ 109 h 10000"/>
              <a:gd name="connsiteX65-4991" fmla="*/ 1788 w 9106"/>
              <a:gd name="connsiteY65-4992" fmla="*/ 328 h 10000"/>
              <a:gd name="connsiteX66-4993" fmla="*/ 2011 w 9106"/>
              <a:gd name="connsiteY66-4994" fmla="*/ 437 h 10000"/>
              <a:gd name="connsiteX67-4995" fmla="*/ 2235 w 9106"/>
              <a:gd name="connsiteY67-4996" fmla="*/ 546 h 10000"/>
              <a:gd name="connsiteX68-4997" fmla="*/ 2235 w 9106"/>
              <a:gd name="connsiteY68-4998" fmla="*/ 656 h 10000"/>
              <a:gd name="connsiteX69-4999" fmla="*/ 2235 w 9106"/>
              <a:gd name="connsiteY69-5000" fmla="*/ 874 h 10000"/>
              <a:gd name="connsiteX70-5001" fmla="*/ 2011 w 9106"/>
              <a:gd name="connsiteY70-5002" fmla="*/ 1298 h 10000"/>
              <a:gd name="connsiteX71-5003" fmla="*/ 2011 w 9106"/>
              <a:gd name="connsiteY71-5004" fmla="*/ 1516 h 10000"/>
              <a:gd name="connsiteX72-5005" fmla="*/ 1788 w 9106"/>
              <a:gd name="connsiteY72-5006" fmla="*/ 1844 h 10000"/>
              <a:gd name="connsiteX73-5007" fmla="*/ 1788 w 9106"/>
              <a:gd name="connsiteY73-5008" fmla="*/ 2391 h 10000"/>
              <a:gd name="connsiteX74-5009" fmla="*/ 1564 w 9106"/>
              <a:gd name="connsiteY74-5010" fmla="*/ 2937 h 10000"/>
              <a:gd name="connsiteX75-5011" fmla="*/ 1564 w 9106"/>
              <a:gd name="connsiteY75-5012" fmla="*/ 2937 h 10000"/>
              <a:gd name="connsiteX0-5013" fmla="*/ 1718 w 9050"/>
              <a:gd name="connsiteY0-5014" fmla="*/ 2937 h 10000"/>
              <a:gd name="connsiteX1-5015" fmla="*/ 1718 w 9050"/>
              <a:gd name="connsiteY1-5016" fmla="*/ 3484 h 10000"/>
              <a:gd name="connsiteX2-5017" fmla="*/ 1718 w 9050"/>
              <a:gd name="connsiteY2-5018" fmla="*/ 4016 h 10000"/>
              <a:gd name="connsiteX3-5019" fmla="*/ 1718 w 9050"/>
              <a:gd name="connsiteY3-5020" fmla="*/ 4563 h 10000"/>
              <a:gd name="connsiteX4-5021" fmla="*/ 1718 w 9050"/>
              <a:gd name="connsiteY4-5022" fmla="*/ 5000 h 10000"/>
              <a:gd name="connsiteX5-5023" fmla="*/ 1473 w 9050"/>
              <a:gd name="connsiteY5-5024" fmla="*/ 5437 h 10000"/>
              <a:gd name="connsiteX6-5025" fmla="*/ 1473 w 9050"/>
              <a:gd name="connsiteY6-5026" fmla="*/ 5984 h 10000"/>
              <a:gd name="connsiteX7-5027" fmla="*/ 1718 w 9050"/>
              <a:gd name="connsiteY7-5028" fmla="*/ 7063 h 10000"/>
              <a:gd name="connsiteX8-5029" fmla="*/ 1718 w 9050"/>
              <a:gd name="connsiteY8-5030" fmla="*/ 7500 h 10000"/>
              <a:gd name="connsiteX9-5031" fmla="*/ 1964 w 9050"/>
              <a:gd name="connsiteY9-5032" fmla="*/ 7937 h 10000"/>
              <a:gd name="connsiteX10-5033" fmla="*/ 2208 w 9050"/>
              <a:gd name="connsiteY10-5034" fmla="*/ 8265 h 10000"/>
              <a:gd name="connsiteX11-5035" fmla="*/ 2454 w 9050"/>
              <a:gd name="connsiteY11-5036" fmla="*/ 8593 h 10000"/>
              <a:gd name="connsiteX12-5037" fmla="*/ 2699 w 9050"/>
              <a:gd name="connsiteY12-5038" fmla="*/ 8702 h 10000"/>
              <a:gd name="connsiteX13-5039" fmla="*/ 3190 w 9050"/>
              <a:gd name="connsiteY13-5040" fmla="*/ 8921 h 10000"/>
              <a:gd name="connsiteX14-5041" fmla="*/ 3896 w 9050"/>
              <a:gd name="connsiteY14-5042" fmla="*/ 8921 h 10000"/>
              <a:gd name="connsiteX15-5043" fmla="*/ 4632 w 9050"/>
              <a:gd name="connsiteY15-5044" fmla="*/ 9030 h 10000"/>
              <a:gd name="connsiteX16-5045" fmla="*/ 5368 w 9050"/>
              <a:gd name="connsiteY16-5046" fmla="*/ 9030 h 10000"/>
              <a:gd name="connsiteX17-5047" fmla="*/ 6104 w 9050"/>
              <a:gd name="connsiteY17-5048" fmla="*/ 9030 h 10000"/>
              <a:gd name="connsiteX18-5049" fmla="*/ 6842 w 9050"/>
              <a:gd name="connsiteY18-5050" fmla="*/ 9030 h 10000"/>
              <a:gd name="connsiteX19-5051" fmla="*/ 7576 w 9050"/>
              <a:gd name="connsiteY19-5052" fmla="*/ 9030 h 10000"/>
              <a:gd name="connsiteX20-5053" fmla="*/ 8067 w 9050"/>
              <a:gd name="connsiteY20-5054" fmla="*/ 8921 h 10000"/>
              <a:gd name="connsiteX21-5055" fmla="*/ 8803 w 9050"/>
              <a:gd name="connsiteY21-5056" fmla="*/ 8702 h 10000"/>
              <a:gd name="connsiteX22-5057" fmla="*/ 9050 w 9050"/>
              <a:gd name="connsiteY22-5058" fmla="*/ 9891 h 10000"/>
              <a:gd name="connsiteX23-5059" fmla="*/ 8067 w 9050"/>
              <a:gd name="connsiteY23-5060" fmla="*/ 10000 h 10000"/>
              <a:gd name="connsiteX24-5061" fmla="*/ 7085 w 9050"/>
              <a:gd name="connsiteY24-5062" fmla="*/ 10000 h 10000"/>
              <a:gd name="connsiteX25-5063" fmla="*/ 6350 w 9050"/>
              <a:gd name="connsiteY25-5064" fmla="*/ 10000 h 10000"/>
              <a:gd name="connsiteX26-5065" fmla="*/ 5614 w 9050"/>
              <a:gd name="connsiteY26-5066" fmla="*/ 10000 h 10000"/>
              <a:gd name="connsiteX27-5067" fmla="*/ 5123 w 9050"/>
              <a:gd name="connsiteY27-5068" fmla="*/ 10000 h 10000"/>
              <a:gd name="connsiteX28-5069" fmla="*/ 4386 w 9050"/>
              <a:gd name="connsiteY28-5070" fmla="*/ 10000 h 10000"/>
              <a:gd name="connsiteX29-5071" fmla="*/ 3896 w 9050"/>
              <a:gd name="connsiteY29-5072" fmla="*/ 9891 h 10000"/>
              <a:gd name="connsiteX30-5073" fmla="*/ 3405 w 9050"/>
              <a:gd name="connsiteY30-5074" fmla="*/ 9891 h 10000"/>
              <a:gd name="connsiteX31-5075" fmla="*/ 2945 w 9050"/>
              <a:gd name="connsiteY31-5076" fmla="*/ 9781 h 10000"/>
              <a:gd name="connsiteX32-5077" fmla="*/ 2454 w 9050"/>
              <a:gd name="connsiteY32-5078" fmla="*/ 9672 h 10000"/>
              <a:gd name="connsiteX33-5079" fmla="*/ 2208 w 9050"/>
              <a:gd name="connsiteY33-5080" fmla="*/ 9563 h 10000"/>
              <a:gd name="connsiteX34-5081" fmla="*/ 1718 w 9050"/>
              <a:gd name="connsiteY34-5082" fmla="*/ 9344 h 10000"/>
              <a:gd name="connsiteX35-5083" fmla="*/ 1473 w 9050"/>
              <a:gd name="connsiteY35-5084" fmla="*/ 9126 h 10000"/>
              <a:gd name="connsiteX36-5085" fmla="*/ 1227 w 9050"/>
              <a:gd name="connsiteY36-5086" fmla="*/ 8811 h 10000"/>
              <a:gd name="connsiteX37-5087" fmla="*/ 982 w 9050"/>
              <a:gd name="connsiteY37-5088" fmla="*/ 8593 h 10000"/>
              <a:gd name="connsiteX38-5089" fmla="*/ 736 w 9050"/>
              <a:gd name="connsiteY38-5090" fmla="*/ 8374 h 10000"/>
              <a:gd name="connsiteX39-5091" fmla="*/ 736 w 9050"/>
              <a:gd name="connsiteY39-5092" fmla="*/ 8156 h 10000"/>
              <a:gd name="connsiteX40-5093" fmla="*/ 491 w 9050"/>
              <a:gd name="connsiteY40-5094" fmla="*/ 7937 h 10000"/>
              <a:gd name="connsiteX41-5095" fmla="*/ 491 w 9050"/>
              <a:gd name="connsiteY41-5096" fmla="*/ 7609 h 10000"/>
              <a:gd name="connsiteX42-5097" fmla="*/ 491 w 9050"/>
              <a:gd name="connsiteY42-5098" fmla="*/ 7391 h 10000"/>
              <a:gd name="connsiteX43-5099" fmla="*/ 491 w 9050"/>
              <a:gd name="connsiteY43-5100" fmla="*/ 6954 h 10000"/>
              <a:gd name="connsiteX44-5101" fmla="*/ 491 w 9050"/>
              <a:gd name="connsiteY44-5102" fmla="*/ 6626 h 10000"/>
              <a:gd name="connsiteX45-5103" fmla="*/ 491 w 9050"/>
              <a:gd name="connsiteY45-5104" fmla="*/ 6202 h 10000"/>
              <a:gd name="connsiteX46-5105" fmla="*/ 491 w 9050"/>
              <a:gd name="connsiteY46-5106" fmla="*/ 4454 h 10000"/>
              <a:gd name="connsiteX47-5107" fmla="*/ 491 w 9050"/>
              <a:gd name="connsiteY47-5108" fmla="*/ 2719 h 10000"/>
              <a:gd name="connsiteX48-5109" fmla="*/ 491 w 9050"/>
              <a:gd name="connsiteY48-5110" fmla="*/ 2281 h 10000"/>
              <a:gd name="connsiteX49-5111" fmla="*/ 491 w 9050"/>
              <a:gd name="connsiteY49-5112" fmla="*/ 1954 h 10000"/>
              <a:gd name="connsiteX50-5113" fmla="*/ 491 w 9050"/>
              <a:gd name="connsiteY50-5114" fmla="*/ 1626 h 10000"/>
              <a:gd name="connsiteX51-5115" fmla="*/ 491 w 9050"/>
              <a:gd name="connsiteY51-5116" fmla="*/ 1298 h 10000"/>
              <a:gd name="connsiteX52-5117" fmla="*/ 491 w 9050"/>
              <a:gd name="connsiteY52-5118" fmla="*/ 1093 h 10000"/>
              <a:gd name="connsiteX53-5119" fmla="*/ 491 w 9050"/>
              <a:gd name="connsiteY53-5120" fmla="*/ 874 h 10000"/>
              <a:gd name="connsiteX54-5121" fmla="*/ 491 w 9050"/>
              <a:gd name="connsiteY54-5122" fmla="*/ 656 h 10000"/>
              <a:gd name="connsiteX55-5123" fmla="*/ 245 w 9050"/>
              <a:gd name="connsiteY55-5124" fmla="*/ 546 h 10000"/>
              <a:gd name="connsiteX56-5125" fmla="*/ 0 w 9050"/>
              <a:gd name="connsiteY56-5126" fmla="*/ 328 h 10000"/>
              <a:gd name="connsiteX57-5127" fmla="*/ 0 w 9050"/>
              <a:gd name="connsiteY57-5128" fmla="*/ 219 h 10000"/>
              <a:gd name="connsiteX58-5129" fmla="*/ 0 w 9050"/>
              <a:gd name="connsiteY58-5130" fmla="*/ 109 h 10000"/>
              <a:gd name="connsiteX59-5131" fmla="*/ 245 w 9050"/>
              <a:gd name="connsiteY59-5132" fmla="*/ 0 h 10000"/>
              <a:gd name="connsiteX60-5133" fmla="*/ 245 w 9050"/>
              <a:gd name="connsiteY60-5134" fmla="*/ 0 h 10000"/>
              <a:gd name="connsiteX61-5135" fmla="*/ 736 w 9050"/>
              <a:gd name="connsiteY61-5136" fmla="*/ 0 h 10000"/>
              <a:gd name="connsiteX62-5137" fmla="*/ 982 w 9050"/>
              <a:gd name="connsiteY62-5138" fmla="*/ 0 h 10000"/>
              <a:gd name="connsiteX63-5139" fmla="*/ 1473 w 9050"/>
              <a:gd name="connsiteY63-5140" fmla="*/ 109 h 10000"/>
              <a:gd name="connsiteX64-5141" fmla="*/ 1964 w 9050"/>
              <a:gd name="connsiteY64-5142" fmla="*/ 328 h 10000"/>
              <a:gd name="connsiteX65-5143" fmla="*/ 2208 w 9050"/>
              <a:gd name="connsiteY65-5144" fmla="*/ 437 h 10000"/>
              <a:gd name="connsiteX66-5145" fmla="*/ 2454 w 9050"/>
              <a:gd name="connsiteY66-5146" fmla="*/ 546 h 10000"/>
              <a:gd name="connsiteX67-5147" fmla="*/ 2454 w 9050"/>
              <a:gd name="connsiteY67-5148" fmla="*/ 656 h 10000"/>
              <a:gd name="connsiteX68-5149" fmla="*/ 2454 w 9050"/>
              <a:gd name="connsiteY68-5150" fmla="*/ 874 h 10000"/>
              <a:gd name="connsiteX69-5151" fmla="*/ 2208 w 9050"/>
              <a:gd name="connsiteY69-5152" fmla="*/ 1298 h 10000"/>
              <a:gd name="connsiteX70-5153" fmla="*/ 2208 w 9050"/>
              <a:gd name="connsiteY70-5154" fmla="*/ 1516 h 10000"/>
              <a:gd name="connsiteX71-5155" fmla="*/ 1964 w 9050"/>
              <a:gd name="connsiteY71-5156" fmla="*/ 1844 h 10000"/>
              <a:gd name="connsiteX72-5157" fmla="*/ 1964 w 9050"/>
              <a:gd name="connsiteY72-5158" fmla="*/ 2391 h 10000"/>
              <a:gd name="connsiteX73-5159" fmla="*/ 1718 w 9050"/>
              <a:gd name="connsiteY73-5160" fmla="*/ 2937 h 10000"/>
              <a:gd name="connsiteX74-5161" fmla="*/ 1718 w 9050"/>
              <a:gd name="connsiteY74-5162" fmla="*/ 2937 h 10000"/>
              <a:gd name="connsiteX0-5163" fmla="*/ 1898 w 10000"/>
              <a:gd name="connsiteY0-5164" fmla="*/ 2937 h 10000"/>
              <a:gd name="connsiteX1-5165" fmla="*/ 1898 w 10000"/>
              <a:gd name="connsiteY1-5166" fmla="*/ 3484 h 10000"/>
              <a:gd name="connsiteX2-5167" fmla="*/ 1898 w 10000"/>
              <a:gd name="connsiteY2-5168" fmla="*/ 4016 h 10000"/>
              <a:gd name="connsiteX3-5169" fmla="*/ 1898 w 10000"/>
              <a:gd name="connsiteY3-5170" fmla="*/ 4563 h 10000"/>
              <a:gd name="connsiteX4-5171" fmla="*/ 1898 w 10000"/>
              <a:gd name="connsiteY4-5172" fmla="*/ 5000 h 10000"/>
              <a:gd name="connsiteX5-5173" fmla="*/ 1628 w 10000"/>
              <a:gd name="connsiteY5-5174" fmla="*/ 5437 h 10000"/>
              <a:gd name="connsiteX6-5175" fmla="*/ 1628 w 10000"/>
              <a:gd name="connsiteY6-5176" fmla="*/ 5984 h 10000"/>
              <a:gd name="connsiteX7-5177" fmla="*/ 1898 w 10000"/>
              <a:gd name="connsiteY7-5178" fmla="*/ 7063 h 10000"/>
              <a:gd name="connsiteX8-5179" fmla="*/ 1898 w 10000"/>
              <a:gd name="connsiteY8-5180" fmla="*/ 7500 h 10000"/>
              <a:gd name="connsiteX9-5181" fmla="*/ 2170 w 10000"/>
              <a:gd name="connsiteY9-5182" fmla="*/ 7937 h 10000"/>
              <a:gd name="connsiteX10-5183" fmla="*/ 2440 w 10000"/>
              <a:gd name="connsiteY10-5184" fmla="*/ 8265 h 10000"/>
              <a:gd name="connsiteX11-5185" fmla="*/ 2712 w 10000"/>
              <a:gd name="connsiteY11-5186" fmla="*/ 8593 h 10000"/>
              <a:gd name="connsiteX12-5187" fmla="*/ 2982 w 10000"/>
              <a:gd name="connsiteY12-5188" fmla="*/ 8702 h 10000"/>
              <a:gd name="connsiteX13-5189" fmla="*/ 3525 w 10000"/>
              <a:gd name="connsiteY13-5190" fmla="*/ 8921 h 10000"/>
              <a:gd name="connsiteX14-5191" fmla="*/ 4305 w 10000"/>
              <a:gd name="connsiteY14-5192" fmla="*/ 8921 h 10000"/>
              <a:gd name="connsiteX15-5193" fmla="*/ 5118 w 10000"/>
              <a:gd name="connsiteY15-5194" fmla="*/ 9030 h 10000"/>
              <a:gd name="connsiteX16-5195" fmla="*/ 5931 w 10000"/>
              <a:gd name="connsiteY16-5196" fmla="*/ 9030 h 10000"/>
              <a:gd name="connsiteX17-5197" fmla="*/ 6745 w 10000"/>
              <a:gd name="connsiteY17-5198" fmla="*/ 9030 h 10000"/>
              <a:gd name="connsiteX18-5199" fmla="*/ 7560 w 10000"/>
              <a:gd name="connsiteY18-5200" fmla="*/ 9030 h 10000"/>
              <a:gd name="connsiteX19-5201" fmla="*/ 8371 w 10000"/>
              <a:gd name="connsiteY19-5202" fmla="*/ 9030 h 10000"/>
              <a:gd name="connsiteX20-5203" fmla="*/ 8914 w 10000"/>
              <a:gd name="connsiteY20-5204" fmla="*/ 8921 h 10000"/>
              <a:gd name="connsiteX21-5205" fmla="*/ 10000 w 10000"/>
              <a:gd name="connsiteY21-5206" fmla="*/ 9891 h 10000"/>
              <a:gd name="connsiteX22-5207" fmla="*/ 8914 w 10000"/>
              <a:gd name="connsiteY22-5208" fmla="*/ 10000 h 10000"/>
              <a:gd name="connsiteX23-5209" fmla="*/ 7829 w 10000"/>
              <a:gd name="connsiteY23-5210" fmla="*/ 10000 h 10000"/>
              <a:gd name="connsiteX24-5211" fmla="*/ 7017 w 10000"/>
              <a:gd name="connsiteY24-5212" fmla="*/ 10000 h 10000"/>
              <a:gd name="connsiteX25-5213" fmla="*/ 6203 w 10000"/>
              <a:gd name="connsiteY25-5214" fmla="*/ 10000 h 10000"/>
              <a:gd name="connsiteX26-5215" fmla="*/ 5661 w 10000"/>
              <a:gd name="connsiteY26-5216" fmla="*/ 10000 h 10000"/>
              <a:gd name="connsiteX27-5217" fmla="*/ 4846 w 10000"/>
              <a:gd name="connsiteY27-5218" fmla="*/ 10000 h 10000"/>
              <a:gd name="connsiteX28-5219" fmla="*/ 4305 w 10000"/>
              <a:gd name="connsiteY28-5220" fmla="*/ 9891 h 10000"/>
              <a:gd name="connsiteX29-5221" fmla="*/ 3762 w 10000"/>
              <a:gd name="connsiteY29-5222" fmla="*/ 9891 h 10000"/>
              <a:gd name="connsiteX30-5223" fmla="*/ 3254 w 10000"/>
              <a:gd name="connsiteY30-5224" fmla="*/ 9781 h 10000"/>
              <a:gd name="connsiteX31-5225" fmla="*/ 2712 w 10000"/>
              <a:gd name="connsiteY31-5226" fmla="*/ 9672 h 10000"/>
              <a:gd name="connsiteX32-5227" fmla="*/ 2440 w 10000"/>
              <a:gd name="connsiteY32-5228" fmla="*/ 9563 h 10000"/>
              <a:gd name="connsiteX33-5229" fmla="*/ 1898 w 10000"/>
              <a:gd name="connsiteY33-5230" fmla="*/ 9344 h 10000"/>
              <a:gd name="connsiteX34-5231" fmla="*/ 1628 w 10000"/>
              <a:gd name="connsiteY34-5232" fmla="*/ 9126 h 10000"/>
              <a:gd name="connsiteX35-5233" fmla="*/ 1356 w 10000"/>
              <a:gd name="connsiteY35-5234" fmla="*/ 8811 h 10000"/>
              <a:gd name="connsiteX36-5235" fmla="*/ 1085 w 10000"/>
              <a:gd name="connsiteY36-5236" fmla="*/ 8593 h 10000"/>
              <a:gd name="connsiteX37-5237" fmla="*/ 813 w 10000"/>
              <a:gd name="connsiteY37-5238" fmla="*/ 8374 h 10000"/>
              <a:gd name="connsiteX38-5239" fmla="*/ 813 w 10000"/>
              <a:gd name="connsiteY38-5240" fmla="*/ 8156 h 10000"/>
              <a:gd name="connsiteX39-5241" fmla="*/ 543 w 10000"/>
              <a:gd name="connsiteY39-5242" fmla="*/ 7937 h 10000"/>
              <a:gd name="connsiteX40-5243" fmla="*/ 543 w 10000"/>
              <a:gd name="connsiteY40-5244" fmla="*/ 7609 h 10000"/>
              <a:gd name="connsiteX41-5245" fmla="*/ 543 w 10000"/>
              <a:gd name="connsiteY41-5246" fmla="*/ 7391 h 10000"/>
              <a:gd name="connsiteX42-5247" fmla="*/ 543 w 10000"/>
              <a:gd name="connsiteY42-5248" fmla="*/ 6954 h 10000"/>
              <a:gd name="connsiteX43-5249" fmla="*/ 543 w 10000"/>
              <a:gd name="connsiteY43-5250" fmla="*/ 6626 h 10000"/>
              <a:gd name="connsiteX44-5251" fmla="*/ 543 w 10000"/>
              <a:gd name="connsiteY44-5252" fmla="*/ 6202 h 10000"/>
              <a:gd name="connsiteX45-5253" fmla="*/ 543 w 10000"/>
              <a:gd name="connsiteY45-5254" fmla="*/ 4454 h 10000"/>
              <a:gd name="connsiteX46-5255" fmla="*/ 543 w 10000"/>
              <a:gd name="connsiteY46-5256" fmla="*/ 2719 h 10000"/>
              <a:gd name="connsiteX47-5257" fmla="*/ 543 w 10000"/>
              <a:gd name="connsiteY47-5258" fmla="*/ 2281 h 10000"/>
              <a:gd name="connsiteX48-5259" fmla="*/ 543 w 10000"/>
              <a:gd name="connsiteY48-5260" fmla="*/ 1954 h 10000"/>
              <a:gd name="connsiteX49-5261" fmla="*/ 543 w 10000"/>
              <a:gd name="connsiteY49-5262" fmla="*/ 1626 h 10000"/>
              <a:gd name="connsiteX50-5263" fmla="*/ 543 w 10000"/>
              <a:gd name="connsiteY50-5264" fmla="*/ 1298 h 10000"/>
              <a:gd name="connsiteX51-5265" fmla="*/ 543 w 10000"/>
              <a:gd name="connsiteY51-5266" fmla="*/ 1093 h 10000"/>
              <a:gd name="connsiteX52-5267" fmla="*/ 543 w 10000"/>
              <a:gd name="connsiteY52-5268" fmla="*/ 874 h 10000"/>
              <a:gd name="connsiteX53-5269" fmla="*/ 543 w 10000"/>
              <a:gd name="connsiteY53-5270" fmla="*/ 656 h 10000"/>
              <a:gd name="connsiteX54-5271" fmla="*/ 271 w 10000"/>
              <a:gd name="connsiteY54-5272" fmla="*/ 546 h 10000"/>
              <a:gd name="connsiteX55-5273" fmla="*/ 0 w 10000"/>
              <a:gd name="connsiteY55-5274" fmla="*/ 328 h 10000"/>
              <a:gd name="connsiteX56-5275" fmla="*/ 0 w 10000"/>
              <a:gd name="connsiteY56-5276" fmla="*/ 219 h 10000"/>
              <a:gd name="connsiteX57-5277" fmla="*/ 0 w 10000"/>
              <a:gd name="connsiteY57-5278" fmla="*/ 109 h 10000"/>
              <a:gd name="connsiteX58-5279" fmla="*/ 271 w 10000"/>
              <a:gd name="connsiteY58-5280" fmla="*/ 0 h 10000"/>
              <a:gd name="connsiteX59-5281" fmla="*/ 271 w 10000"/>
              <a:gd name="connsiteY59-5282" fmla="*/ 0 h 10000"/>
              <a:gd name="connsiteX60-5283" fmla="*/ 813 w 10000"/>
              <a:gd name="connsiteY60-5284" fmla="*/ 0 h 10000"/>
              <a:gd name="connsiteX61-5285" fmla="*/ 1085 w 10000"/>
              <a:gd name="connsiteY61-5286" fmla="*/ 0 h 10000"/>
              <a:gd name="connsiteX62-5287" fmla="*/ 1628 w 10000"/>
              <a:gd name="connsiteY62-5288" fmla="*/ 109 h 10000"/>
              <a:gd name="connsiteX63-5289" fmla="*/ 2170 w 10000"/>
              <a:gd name="connsiteY63-5290" fmla="*/ 328 h 10000"/>
              <a:gd name="connsiteX64-5291" fmla="*/ 2440 w 10000"/>
              <a:gd name="connsiteY64-5292" fmla="*/ 437 h 10000"/>
              <a:gd name="connsiteX65-5293" fmla="*/ 2712 w 10000"/>
              <a:gd name="connsiteY65-5294" fmla="*/ 546 h 10000"/>
              <a:gd name="connsiteX66-5295" fmla="*/ 2712 w 10000"/>
              <a:gd name="connsiteY66-5296" fmla="*/ 656 h 10000"/>
              <a:gd name="connsiteX67-5297" fmla="*/ 2712 w 10000"/>
              <a:gd name="connsiteY67-5298" fmla="*/ 874 h 10000"/>
              <a:gd name="connsiteX68-5299" fmla="*/ 2440 w 10000"/>
              <a:gd name="connsiteY68-5300" fmla="*/ 1298 h 10000"/>
              <a:gd name="connsiteX69-5301" fmla="*/ 2440 w 10000"/>
              <a:gd name="connsiteY69-5302" fmla="*/ 1516 h 10000"/>
              <a:gd name="connsiteX70-5303" fmla="*/ 2170 w 10000"/>
              <a:gd name="connsiteY70-5304" fmla="*/ 1844 h 10000"/>
              <a:gd name="connsiteX71-5305" fmla="*/ 2170 w 10000"/>
              <a:gd name="connsiteY71-5306" fmla="*/ 2391 h 10000"/>
              <a:gd name="connsiteX72-5307" fmla="*/ 1898 w 10000"/>
              <a:gd name="connsiteY72-5308" fmla="*/ 2937 h 10000"/>
              <a:gd name="connsiteX73-5309" fmla="*/ 1898 w 10000"/>
              <a:gd name="connsiteY73-5310" fmla="*/ 2937 h 10000"/>
              <a:gd name="connsiteX0-5311" fmla="*/ 1898 w 10000"/>
              <a:gd name="connsiteY0-5312" fmla="*/ 2937 h 10000"/>
              <a:gd name="connsiteX1-5313" fmla="*/ 1898 w 10000"/>
              <a:gd name="connsiteY1-5314" fmla="*/ 3484 h 10000"/>
              <a:gd name="connsiteX2-5315" fmla="*/ 1898 w 10000"/>
              <a:gd name="connsiteY2-5316" fmla="*/ 4016 h 10000"/>
              <a:gd name="connsiteX3-5317" fmla="*/ 1898 w 10000"/>
              <a:gd name="connsiteY3-5318" fmla="*/ 4563 h 10000"/>
              <a:gd name="connsiteX4-5319" fmla="*/ 1898 w 10000"/>
              <a:gd name="connsiteY4-5320" fmla="*/ 5000 h 10000"/>
              <a:gd name="connsiteX5-5321" fmla="*/ 1628 w 10000"/>
              <a:gd name="connsiteY5-5322" fmla="*/ 5437 h 10000"/>
              <a:gd name="connsiteX6-5323" fmla="*/ 1628 w 10000"/>
              <a:gd name="connsiteY6-5324" fmla="*/ 5984 h 10000"/>
              <a:gd name="connsiteX7-5325" fmla="*/ 1898 w 10000"/>
              <a:gd name="connsiteY7-5326" fmla="*/ 7063 h 10000"/>
              <a:gd name="connsiteX8-5327" fmla="*/ 1898 w 10000"/>
              <a:gd name="connsiteY8-5328" fmla="*/ 7500 h 10000"/>
              <a:gd name="connsiteX9-5329" fmla="*/ 2170 w 10000"/>
              <a:gd name="connsiteY9-5330" fmla="*/ 7937 h 10000"/>
              <a:gd name="connsiteX10-5331" fmla="*/ 2440 w 10000"/>
              <a:gd name="connsiteY10-5332" fmla="*/ 8265 h 10000"/>
              <a:gd name="connsiteX11-5333" fmla="*/ 2712 w 10000"/>
              <a:gd name="connsiteY11-5334" fmla="*/ 8593 h 10000"/>
              <a:gd name="connsiteX12-5335" fmla="*/ 2982 w 10000"/>
              <a:gd name="connsiteY12-5336" fmla="*/ 8702 h 10000"/>
              <a:gd name="connsiteX13-5337" fmla="*/ 3525 w 10000"/>
              <a:gd name="connsiteY13-5338" fmla="*/ 8921 h 10000"/>
              <a:gd name="connsiteX14-5339" fmla="*/ 4305 w 10000"/>
              <a:gd name="connsiteY14-5340" fmla="*/ 8921 h 10000"/>
              <a:gd name="connsiteX15-5341" fmla="*/ 5118 w 10000"/>
              <a:gd name="connsiteY15-5342" fmla="*/ 9030 h 10000"/>
              <a:gd name="connsiteX16-5343" fmla="*/ 5931 w 10000"/>
              <a:gd name="connsiteY16-5344" fmla="*/ 9030 h 10000"/>
              <a:gd name="connsiteX17-5345" fmla="*/ 6745 w 10000"/>
              <a:gd name="connsiteY17-5346" fmla="*/ 9030 h 10000"/>
              <a:gd name="connsiteX18-5347" fmla="*/ 7560 w 10000"/>
              <a:gd name="connsiteY18-5348" fmla="*/ 9030 h 10000"/>
              <a:gd name="connsiteX19-5349" fmla="*/ 8914 w 10000"/>
              <a:gd name="connsiteY19-5350" fmla="*/ 8921 h 10000"/>
              <a:gd name="connsiteX20-5351" fmla="*/ 10000 w 10000"/>
              <a:gd name="connsiteY20-5352" fmla="*/ 9891 h 10000"/>
              <a:gd name="connsiteX21-5353" fmla="*/ 8914 w 10000"/>
              <a:gd name="connsiteY21-5354" fmla="*/ 10000 h 10000"/>
              <a:gd name="connsiteX22-5355" fmla="*/ 7829 w 10000"/>
              <a:gd name="connsiteY22-5356" fmla="*/ 10000 h 10000"/>
              <a:gd name="connsiteX23-5357" fmla="*/ 7017 w 10000"/>
              <a:gd name="connsiteY23-5358" fmla="*/ 10000 h 10000"/>
              <a:gd name="connsiteX24-5359" fmla="*/ 6203 w 10000"/>
              <a:gd name="connsiteY24-5360" fmla="*/ 10000 h 10000"/>
              <a:gd name="connsiteX25-5361" fmla="*/ 5661 w 10000"/>
              <a:gd name="connsiteY25-5362" fmla="*/ 10000 h 10000"/>
              <a:gd name="connsiteX26-5363" fmla="*/ 4846 w 10000"/>
              <a:gd name="connsiteY26-5364" fmla="*/ 10000 h 10000"/>
              <a:gd name="connsiteX27-5365" fmla="*/ 4305 w 10000"/>
              <a:gd name="connsiteY27-5366" fmla="*/ 9891 h 10000"/>
              <a:gd name="connsiteX28-5367" fmla="*/ 3762 w 10000"/>
              <a:gd name="connsiteY28-5368" fmla="*/ 9891 h 10000"/>
              <a:gd name="connsiteX29-5369" fmla="*/ 3254 w 10000"/>
              <a:gd name="connsiteY29-5370" fmla="*/ 9781 h 10000"/>
              <a:gd name="connsiteX30-5371" fmla="*/ 2712 w 10000"/>
              <a:gd name="connsiteY30-5372" fmla="*/ 9672 h 10000"/>
              <a:gd name="connsiteX31-5373" fmla="*/ 2440 w 10000"/>
              <a:gd name="connsiteY31-5374" fmla="*/ 9563 h 10000"/>
              <a:gd name="connsiteX32-5375" fmla="*/ 1898 w 10000"/>
              <a:gd name="connsiteY32-5376" fmla="*/ 9344 h 10000"/>
              <a:gd name="connsiteX33-5377" fmla="*/ 1628 w 10000"/>
              <a:gd name="connsiteY33-5378" fmla="*/ 9126 h 10000"/>
              <a:gd name="connsiteX34-5379" fmla="*/ 1356 w 10000"/>
              <a:gd name="connsiteY34-5380" fmla="*/ 8811 h 10000"/>
              <a:gd name="connsiteX35-5381" fmla="*/ 1085 w 10000"/>
              <a:gd name="connsiteY35-5382" fmla="*/ 8593 h 10000"/>
              <a:gd name="connsiteX36-5383" fmla="*/ 813 w 10000"/>
              <a:gd name="connsiteY36-5384" fmla="*/ 8374 h 10000"/>
              <a:gd name="connsiteX37-5385" fmla="*/ 813 w 10000"/>
              <a:gd name="connsiteY37-5386" fmla="*/ 8156 h 10000"/>
              <a:gd name="connsiteX38-5387" fmla="*/ 543 w 10000"/>
              <a:gd name="connsiteY38-5388" fmla="*/ 7937 h 10000"/>
              <a:gd name="connsiteX39-5389" fmla="*/ 543 w 10000"/>
              <a:gd name="connsiteY39-5390" fmla="*/ 7609 h 10000"/>
              <a:gd name="connsiteX40-5391" fmla="*/ 543 w 10000"/>
              <a:gd name="connsiteY40-5392" fmla="*/ 7391 h 10000"/>
              <a:gd name="connsiteX41-5393" fmla="*/ 543 w 10000"/>
              <a:gd name="connsiteY41-5394" fmla="*/ 6954 h 10000"/>
              <a:gd name="connsiteX42-5395" fmla="*/ 543 w 10000"/>
              <a:gd name="connsiteY42-5396" fmla="*/ 6626 h 10000"/>
              <a:gd name="connsiteX43-5397" fmla="*/ 543 w 10000"/>
              <a:gd name="connsiteY43-5398" fmla="*/ 6202 h 10000"/>
              <a:gd name="connsiteX44-5399" fmla="*/ 543 w 10000"/>
              <a:gd name="connsiteY44-5400" fmla="*/ 4454 h 10000"/>
              <a:gd name="connsiteX45-5401" fmla="*/ 543 w 10000"/>
              <a:gd name="connsiteY45-5402" fmla="*/ 2719 h 10000"/>
              <a:gd name="connsiteX46-5403" fmla="*/ 543 w 10000"/>
              <a:gd name="connsiteY46-5404" fmla="*/ 2281 h 10000"/>
              <a:gd name="connsiteX47-5405" fmla="*/ 543 w 10000"/>
              <a:gd name="connsiteY47-5406" fmla="*/ 1954 h 10000"/>
              <a:gd name="connsiteX48-5407" fmla="*/ 543 w 10000"/>
              <a:gd name="connsiteY48-5408" fmla="*/ 1626 h 10000"/>
              <a:gd name="connsiteX49-5409" fmla="*/ 543 w 10000"/>
              <a:gd name="connsiteY49-5410" fmla="*/ 1298 h 10000"/>
              <a:gd name="connsiteX50-5411" fmla="*/ 543 w 10000"/>
              <a:gd name="connsiteY50-5412" fmla="*/ 1093 h 10000"/>
              <a:gd name="connsiteX51-5413" fmla="*/ 543 w 10000"/>
              <a:gd name="connsiteY51-5414" fmla="*/ 874 h 10000"/>
              <a:gd name="connsiteX52-5415" fmla="*/ 543 w 10000"/>
              <a:gd name="connsiteY52-5416" fmla="*/ 656 h 10000"/>
              <a:gd name="connsiteX53-5417" fmla="*/ 271 w 10000"/>
              <a:gd name="connsiteY53-5418" fmla="*/ 546 h 10000"/>
              <a:gd name="connsiteX54-5419" fmla="*/ 0 w 10000"/>
              <a:gd name="connsiteY54-5420" fmla="*/ 328 h 10000"/>
              <a:gd name="connsiteX55-5421" fmla="*/ 0 w 10000"/>
              <a:gd name="connsiteY55-5422" fmla="*/ 219 h 10000"/>
              <a:gd name="connsiteX56-5423" fmla="*/ 0 w 10000"/>
              <a:gd name="connsiteY56-5424" fmla="*/ 109 h 10000"/>
              <a:gd name="connsiteX57-5425" fmla="*/ 271 w 10000"/>
              <a:gd name="connsiteY57-5426" fmla="*/ 0 h 10000"/>
              <a:gd name="connsiteX58-5427" fmla="*/ 271 w 10000"/>
              <a:gd name="connsiteY58-5428" fmla="*/ 0 h 10000"/>
              <a:gd name="connsiteX59-5429" fmla="*/ 813 w 10000"/>
              <a:gd name="connsiteY59-5430" fmla="*/ 0 h 10000"/>
              <a:gd name="connsiteX60-5431" fmla="*/ 1085 w 10000"/>
              <a:gd name="connsiteY60-5432" fmla="*/ 0 h 10000"/>
              <a:gd name="connsiteX61-5433" fmla="*/ 1628 w 10000"/>
              <a:gd name="connsiteY61-5434" fmla="*/ 109 h 10000"/>
              <a:gd name="connsiteX62-5435" fmla="*/ 2170 w 10000"/>
              <a:gd name="connsiteY62-5436" fmla="*/ 328 h 10000"/>
              <a:gd name="connsiteX63-5437" fmla="*/ 2440 w 10000"/>
              <a:gd name="connsiteY63-5438" fmla="*/ 437 h 10000"/>
              <a:gd name="connsiteX64-5439" fmla="*/ 2712 w 10000"/>
              <a:gd name="connsiteY64-5440" fmla="*/ 546 h 10000"/>
              <a:gd name="connsiteX65-5441" fmla="*/ 2712 w 10000"/>
              <a:gd name="connsiteY65-5442" fmla="*/ 656 h 10000"/>
              <a:gd name="connsiteX66-5443" fmla="*/ 2712 w 10000"/>
              <a:gd name="connsiteY66-5444" fmla="*/ 874 h 10000"/>
              <a:gd name="connsiteX67-5445" fmla="*/ 2440 w 10000"/>
              <a:gd name="connsiteY67-5446" fmla="*/ 1298 h 10000"/>
              <a:gd name="connsiteX68-5447" fmla="*/ 2440 w 10000"/>
              <a:gd name="connsiteY68-5448" fmla="*/ 1516 h 10000"/>
              <a:gd name="connsiteX69-5449" fmla="*/ 2170 w 10000"/>
              <a:gd name="connsiteY69-5450" fmla="*/ 1844 h 10000"/>
              <a:gd name="connsiteX70-5451" fmla="*/ 2170 w 10000"/>
              <a:gd name="connsiteY70-5452" fmla="*/ 2391 h 10000"/>
              <a:gd name="connsiteX71-5453" fmla="*/ 1898 w 10000"/>
              <a:gd name="connsiteY71-5454" fmla="*/ 2937 h 10000"/>
              <a:gd name="connsiteX72-5455" fmla="*/ 1898 w 10000"/>
              <a:gd name="connsiteY72-5456" fmla="*/ 2937 h 10000"/>
              <a:gd name="connsiteX0-5457" fmla="*/ 1898 w 10000"/>
              <a:gd name="connsiteY0-5458" fmla="*/ 2937 h 10000"/>
              <a:gd name="connsiteX1-5459" fmla="*/ 1898 w 10000"/>
              <a:gd name="connsiteY1-5460" fmla="*/ 3484 h 10000"/>
              <a:gd name="connsiteX2-5461" fmla="*/ 1898 w 10000"/>
              <a:gd name="connsiteY2-5462" fmla="*/ 4016 h 10000"/>
              <a:gd name="connsiteX3-5463" fmla="*/ 1898 w 10000"/>
              <a:gd name="connsiteY3-5464" fmla="*/ 4563 h 10000"/>
              <a:gd name="connsiteX4-5465" fmla="*/ 1898 w 10000"/>
              <a:gd name="connsiteY4-5466" fmla="*/ 5000 h 10000"/>
              <a:gd name="connsiteX5-5467" fmla="*/ 1628 w 10000"/>
              <a:gd name="connsiteY5-5468" fmla="*/ 5437 h 10000"/>
              <a:gd name="connsiteX6-5469" fmla="*/ 1628 w 10000"/>
              <a:gd name="connsiteY6-5470" fmla="*/ 5984 h 10000"/>
              <a:gd name="connsiteX7-5471" fmla="*/ 1898 w 10000"/>
              <a:gd name="connsiteY7-5472" fmla="*/ 7063 h 10000"/>
              <a:gd name="connsiteX8-5473" fmla="*/ 1898 w 10000"/>
              <a:gd name="connsiteY8-5474" fmla="*/ 7500 h 10000"/>
              <a:gd name="connsiteX9-5475" fmla="*/ 2170 w 10000"/>
              <a:gd name="connsiteY9-5476" fmla="*/ 7937 h 10000"/>
              <a:gd name="connsiteX10-5477" fmla="*/ 2440 w 10000"/>
              <a:gd name="connsiteY10-5478" fmla="*/ 8265 h 10000"/>
              <a:gd name="connsiteX11-5479" fmla="*/ 2712 w 10000"/>
              <a:gd name="connsiteY11-5480" fmla="*/ 8593 h 10000"/>
              <a:gd name="connsiteX12-5481" fmla="*/ 2982 w 10000"/>
              <a:gd name="connsiteY12-5482" fmla="*/ 8702 h 10000"/>
              <a:gd name="connsiteX13-5483" fmla="*/ 3525 w 10000"/>
              <a:gd name="connsiteY13-5484" fmla="*/ 8921 h 10000"/>
              <a:gd name="connsiteX14-5485" fmla="*/ 4305 w 10000"/>
              <a:gd name="connsiteY14-5486" fmla="*/ 8921 h 10000"/>
              <a:gd name="connsiteX15-5487" fmla="*/ 5118 w 10000"/>
              <a:gd name="connsiteY15-5488" fmla="*/ 9030 h 10000"/>
              <a:gd name="connsiteX16-5489" fmla="*/ 5931 w 10000"/>
              <a:gd name="connsiteY16-5490" fmla="*/ 9030 h 10000"/>
              <a:gd name="connsiteX17-5491" fmla="*/ 6745 w 10000"/>
              <a:gd name="connsiteY17-5492" fmla="*/ 9030 h 10000"/>
              <a:gd name="connsiteX18-5493" fmla="*/ 7560 w 10000"/>
              <a:gd name="connsiteY18-5494" fmla="*/ 9030 h 10000"/>
              <a:gd name="connsiteX19-5495" fmla="*/ 10000 w 10000"/>
              <a:gd name="connsiteY19-5496" fmla="*/ 9891 h 10000"/>
              <a:gd name="connsiteX20-5497" fmla="*/ 8914 w 10000"/>
              <a:gd name="connsiteY20-5498" fmla="*/ 10000 h 10000"/>
              <a:gd name="connsiteX21-5499" fmla="*/ 7829 w 10000"/>
              <a:gd name="connsiteY21-5500" fmla="*/ 10000 h 10000"/>
              <a:gd name="connsiteX22-5501" fmla="*/ 7017 w 10000"/>
              <a:gd name="connsiteY22-5502" fmla="*/ 10000 h 10000"/>
              <a:gd name="connsiteX23-5503" fmla="*/ 6203 w 10000"/>
              <a:gd name="connsiteY23-5504" fmla="*/ 10000 h 10000"/>
              <a:gd name="connsiteX24-5505" fmla="*/ 5661 w 10000"/>
              <a:gd name="connsiteY24-5506" fmla="*/ 10000 h 10000"/>
              <a:gd name="connsiteX25-5507" fmla="*/ 4846 w 10000"/>
              <a:gd name="connsiteY25-5508" fmla="*/ 10000 h 10000"/>
              <a:gd name="connsiteX26-5509" fmla="*/ 4305 w 10000"/>
              <a:gd name="connsiteY26-5510" fmla="*/ 9891 h 10000"/>
              <a:gd name="connsiteX27-5511" fmla="*/ 3762 w 10000"/>
              <a:gd name="connsiteY27-5512" fmla="*/ 9891 h 10000"/>
              <a:gd name="connsiteX28-5513" fmla="*/ 3254 w 10000"/>
              <a:gd name="connsiteY28-5514" fmla="*/ 9781 h 10000"/>
              <a:gd name="connsiteX29-5515" fmla="*/ 2712 w 10000"/>
              <a:gd name="connsiteY29-5516" fmla="*/ 9672 h 10000"/>
              <a:gd name="connsiteX30-5517" fmla="*/ 2440 w 10000"/>
              <a:gd name="connsiteY30-5518" fmla="*/ 9563 h 10000"/>
              <a:gd name="connsiteX31-5519" fmla="*/ 1898 w 10000"/>
              <a:gd name="connsiteY31-5520" fmla="*/ 9344 h 10000"/>
              <a:gd name="connsiteX32-5521" fmla="*/ 1628 w 10000"/>
              <a:gd name="connsiteY32-5522" fmla="*/ 9126 h 10000"/>
              <a:gd name="connsiteX33-5523" fmla="*/ 1356 w 10000"/>
              <a:gd name="connsiteY33-5524" fmla="*/ 8811 h 10000"/>
              <a:gd name="connsiteX34-5525" fmla="*/ 1085 w 10000"/>
              <a:gd name="connsiteY34-5526" fmla="*/ 8593 h 10000"/>
              <a:gd name="connsiteX35-5527" fmla="*/ 813 w 10000"/>
              <a:gd name="connsiteY35-5528" fmla="*/ 8374 h 10000"/>
              <a:gd name="connsiteX36-5529" fmla="*/ 813 w 10000"/>
              <a:gd name="connsiteY36-5530" fmla="*/ 8156 h 10000"/>
              <a:gd name="connsiteX37-5531" fmla="*/ 543 w 10000"/>
              <a:gd name="connsiteY37-5532" fmla="*/ 7937 h 10000"/>
              <a:gd name="connsiteX38-5533" fmla="*/ 543 w 10000"/>
              <a:gd name="connsiteY38-5534" fmla="*/ 7609 h 10000"/>
              <a:gd name="connsiteX39-5535" fmla="*/ 543 w 10000"/>
              <a:gd name="connsiteY39-5536" fmla="*/ 7391 h 10000"/>
              <a:gd name="connsiteX40-5537" fmla="*/ 543 w 10000"/>
              <a:gd name="connsiteY40-5538" fmla="*/ 6954 h 10000"/>
              <a:gd name="connsiteX41-5539" fmla="*/ 543 w 10000"/>
              <a:gd name="connsiteY41-5540" fmla="*/ 6626 h 10000"/>
              <a:gd name="connsiteX42-5541" fmla="*/ 543 w 10000"/>
              <a:gd name="connsiteY42-5542" fmla="*/ 6202 h 10000"/>
              <a:gd name="connsiteX43-5543" fmla="*/ 543 w 10000"/>
              <a:gd name="connsiteY43-5544" fmla="*/ 4454 h 10000"/>
              <a:gd name="connsiteX44-5545" fmla="*/ 543 w 10000"/>
              <a:gd name="connsiteY44-5546" fmla="*/ 2719 h 10000"/>
              <a:gd name="connsiteX45-5547" fmla="*/ 543 w 10000"/>
              <a:gd name="connsiteY45-5548" fmla="*/ 2281 h 10000"/>
              <a:gd name="connsiteX46-5549" fmla="*/ 543 w 10000"/>
              <a:gd name="connsiteY46-5550" fmla="*/ 1954 h 10000"/>
              <a:gd name="connsiteX47-5551" fmla="*/ 543 w 10000"/>
              <a:gd name="connsiteY47-5552" fmla="*/ 1626 h 10000"/>
              <a:gd name="connsiteX48-5553" fmla="*/ 543 w 10000"/>
              <a:gd name="connsiteY48-5554" fmla="*/ 1298 h 10000"/>
              <a:gd name="connsiteX49-5555" fmla="*/ 543 w 10000"/>
              <a:gd name="connsiteY49-5556" fmla="*/ 1093 h 10000"/>
              <a:gd name="connsiteX50-5557" fmla="*/ 543 w 10000"/>
              <a:gd name="connsiteY50-5558" fmla="*/ 874 h 10000"/>
              <a:gd name="connsiteX51-5559" fmla="*/ 543 w 10000"/>
              <a:gd name="connsiteY51-5560" fmla="*/ 656 h 10000"/>
              <a:gd name="connsiteX52-5561" fmla="*/ 271 w 10000"/>
              <a:gd name="connsiteY52-5562" fmla="*/ 546 h 10000"/>
              <a:gd name="connsiteX53-5563" fmla="*/ 0 w 10000"/>
              <a:gd name="connsiteY53-5564" fmla="*/ 328 h 10000"/>
              <a:gd name="connsiteX54-5565" fmla="*/ 0 w 10000"/>
              <a:gd name="connsiteY54-5566" fmla="*/ 219 h 10000"/>
              <a:gd name="connsiteX55-5567" fmla="*/ 0 w 10000"/>
              <a:gd name="connsiteY55-5568" fmla="*/ 109 h 10000"/>
              <a:gd name="connsiteX56-5569" fmla="*/ 271 w 10000"/>
              <a:gd name="connsiteY56-5570" fmla="*/ 0 h 10000"/>
              <a:gd name="connsiteX57-5571" fmla="*/ 271 w 10000"/>
              <a:gd name="connsiteY57-5572" fmla="*/ 0 h 10000"/>
              <a:gd name="connsiteX58-5573" fmla="*/ 813 w 10000"/>
              <a:gd name="connsiteY58-5574" fmla="*/ 0 h 10000"/>
              <a:gd name="connsiteX59-5575" fmla="*/ 1085 w 10000"/>
              <a:gd name="connsiteY59-5576" fmla="*/ 0 h 10000"/>
              <a:gd name="connsiteX60-5577" fmla="*/ 1628 w 10000"/>
              <a:gd name="connsiteY60-5578" fmla="*/ 109 h 10000"/>
              <a:gd name="connsiteX61-5579" fmla="*/ 2170 w 10000"/>
              <a:gd name="connsiteY61-5580" fmla="*/ 328 h 10000"/>
              <a:gd name="connsiteX62-5581" fmla="*/ 2440 w 10000"/>
              <a:gd name="connsiteY62-5582" fmla="*/ 437 h 10000"/>
              <a:gd name="connsiteX63-5583" fmla="*/ 2712 w 10000"/>
              <a:gd name="connsiteY63-5584" fmla="*/ 546 h 10000"/>
              <a:gd name="connsiteX64-5585" fmla="*/ 2712 w 10000"/>
              <a:gd name="connsiteY64-5586" fmla="*/ 656 h 10000"/>
              <a:gd name="connsiteX65-5587" fmla="*/ 2712 w 10000"/>
              <a:gd name="connsiteY65-5588" fmla="*/ 874 h 10000"/>
              <a:gd name="connsiteX66-5589" fmla="*/ 2440 w 10000"/>
              <a:gd name="connsiteY66-5590" fmla="*/ 1298 h 10000"/>
              <a:gd name="connsiteX67-5591" fmla="*/ 2440 w 10000"/>
              <a:gd name="connsiteY67-5592" fmla="*/ 1516 h 10000"/>
              <a:gd name="connsiteX68-5593" fmla="*/ 2170 w 10000"/>
              <a:gd name="connsiteY68-5594" fmla="*/ 1844 h 10000"/>
              <a:gd name="connsiteX69-5595" fmla="*/ 2170 w 10000"/>
              <a:gd name="connsiteY69-5596" fmla="*/ 2391 h 10000"/>
              <a:gd name="connsiteX70-5597" fmla="*/ 1898 w 10000"/>
              <a:gd name="connsiteY70-5598" fmla="*/ 2937 h 10000"/>
              <a:gd name="connsiteX71-5599" fmla="*/ 1898 w 10000"/>
              <a:gd name="connsiteY71-5600" fmla="*/ 2937 h 10000"/>
              <a:gd name="connsiteX0-5601" fmla="*/ 1898 w 10000"/>
              <a:gd name="connsiteY0-5602" fmla="*/ 2937 h 10000"/>
              <a:gd name="connsiteX1-5603" fmla="*/ 1898 w 10000"/>
              <a:gd name="connsiteY1-5604" fmla="*/ 3484 h 10000"/>
              <a:gd name="connsiteX2-5605" fmla="*/ 1898 w 10000"/>
              <a:gd name="connsiteY2-5606" fmla="*/ 4016 h 10000"/>
              <a:gd name="connsiteX3-5607" fmla="*/ 1898 w 10000"/>
              <a:gd name="connsiteY3-5608" fmla="*/ 4563 h 10000"/>
              <a:gd name="connsiteX4-5609" fmla="*/ 1898 w 10000"/>
              <a:gd name="connsiteY4-5610" fmla="*/ 5000 h 10000"/>
              <a:gd name="connsiteX5-5611" fmla="*/ 1628 w 10000"/>
              <a:gd name="connsiteY5-5612" fmla="*/ 5437 h 10000"/>
              <a:gd name="connsiteX6-5613" fmla="*/ 1628 w 10000"/>
              <a:gd name="connsiteY6-5614" fmla="*/ 5984 h 10000"/>
              <a:gd name="connsiteX7-5615" fmla="*/ 1898 w 10000"/>
              <a:gd name="connsiteY7-5616" fmla="*/ 7063 h 10000"/>
              <a:gd name="connsiteX8-5617" fmla="*/ 1898 w 10000"/>
              <a:gd name="connsiteY8-5618" fmla="*/ 7500 h 10000"/>
              <a:gd name="connsiteX9-5619" fmla="*/ 2170 w 10000"/>
              <a:gd name="connsiteY9-5620" fmla="*/ 7937 h 10000"/>
              <a:gd name="connsiteX10-5621" fmla="*/ 2440 w 10000"/>
              <a:gd name="connsiteY10-5622" fmla="*/ 8265 h 10000"/>
              <a:gd name="connsiteX11-5623" fmla="*/ 2712 w 10000"/>
              <a:gd name="connsiteY11-5624" fmla="*/ 8593 h 10000"/>
              <a:gd name="connsiteX12-5625" fmla="*/ 2982 w 10000"/>
              <a:gd name="connsiteY12-5626" fmla="*/ 8702 h 10000"/>
              <a:gd name="connsiteX13-5627" fmla="*/ 3525 w 10000"/>
              <a:gd name="connsiteY13-5628" fmla="*/ 8921 h 10000"/>
              <a:gd name="connsiteX14-5629" fmla="*/ 4305 w 10000"/>
              <a:gd name="connsiteY14-5630" fmla="*/ 8921 h 10000"/>
              <a:gd name="connsiteX15-5631" fmla="*/ 5118 w 10000"/>
              <a:gd name="connsiteY15-5632" fmla="*/ 9030 h 10000"/>
              <a:gd name="connsiteX16-5633" fmla="*/ 5931 w 10000"/>
              <a:gd name="connsiteY16-5634" fmla="*/ 9030 h 10000"/>
              <a:gd name="connsiteX17-5635" fmla="*/ 6745 w 10000"/>
              <a:gd name="connsiteY17-5636" fmla="*/ 9030 h 10000"/>
              <a:gd name="connsiteX18-5637" fmla="*/ 10000 w 10000"/>
              <a:gd name="connsiteY18-5638" fmla="*/ 9891 h 10000"/>
              <a:gd name="connsiteX19-5639" fmla="*/ 8914 w 10000"/>
              <a:gd name="connsiteY19-5640" fmla="*/ 10000 h 10000"/>
              <a:gd name="connsiteX20-5641" fmla="*/ 7829 w 10000"/>
              <a:gd name="connsiteY20-5642" fmla="*/ 10000 h 10000"/>
              <a:gd name="connsiteX21-5643" fmla="*/ 7017 w 10000"/>
              <a:gd name="connsiteY21-5644" fmla="*/ 10000 h 10000"/>
              <a:gd name="connsiteX22-5645" fmla="*/ 6203 w 10000"/>
              <a:gd name="connsiteY22-5646" fmla="*/ 10000 h 10000"/>
              <a:gd name="connsiteX23-5647" fmla="*/ 5661 w 10000"/>
              <a:gd name="connsiteY23-5648" fmla="*/ 10000 h 10000"/>
              <a:gd name="connsiteX24-5649" fmla="*/ 4846 w 10000"/>
              <a:gd name="connsiteY24-5650" fmla="*/ 10000 h 10000"/>
              <a:gd name="connsiteX25-5651" fmla="*/ 4305 w 10000"/>
              <a:gd name="connsiteY25-5652" fmla="*/ 9891 h 10000"/>
              <a:gd name="connsiteX26-5653" fmla="*/ 3762 w 10000"/>
              <a:gd name="connsiteY26-5654" fmla="*/ 9891 h 10000"/>
              <a:gd name="connsiteX27-5655" fmla="*/ 3254 w 10000"/>
              <a:gd name="connsiteY27-5656" fmla="*/ 9781 h 10000"/>
              <a:gd name="connsiteX28-5657" fmla="*/ 2712 w 10000"/>
              <a:gd name="connsiteY28-5658" fmla="*/ 9672 h 10000"/>
              <a:gd name="connsiteX29-5659" fmla="*/ 2440 w 10000"/>
              <a:gd name="connsiteY29-5660" fmla="*/ 9563 h 10000"/>
              <a:gd name="connsiteX30-5661" fmla="*/ 1898 w 10000"/>
              <a:gd name="connsiteY30-5662" fmla="*/ 9344 h 10000"/>
              <a:gd name="connsiteX31-5663" fmla="*/ 1628 w 10000"/>
              <a:gd name="connsiteY31-5664" fmla="*/ 9126 h 10000"/>
              <a:gd name="connsiteX32-5665" fmla="*/ 1356 w 10000"/>
              <a:gd name="connsiteY32-5666" fmla="*/ 8811 h 10000"/>
              <a:gd name="connsiteX33-5667" fmla="*/ 1085 w 10000"/>
              <a:gd name="connsiteY33-5668" fmla="*/ 8593 h 10000"/>
              <a:gd name="connsiteX34-5669" fmla="*/ 813 w 10000"/>
              <a:gd name="connsiteY34-5670" fmla="*/ 8374 h 10000"/>
              <a:gd name="connsiteX35-5671" fmla="*/ 813 w 10000"/>
              <a:gd name="connsiteY35-5672" fmla="*/ 8156 h 10000"/>
              <a:gd name="connsiteX36-5673" fmla="*/ 543 w 10000"/>
              <a:gd name="connsiteY36-5674" fmla="*/ 7937 h 10000"/>
              <a:gd name="connsiteX37-5675" fmla="*/ 543 w 10000"/>
              <a:gd name="connsiteY37-5676" fmla="*/ 7609 h 10000"/>
              <a:gd name="connsiteX38-5677" fmla="*/ 543 w 10000"/>
              <a:gd name="connsiteY38-5678" fmla="*/ 7391 h 10000"/>
              <a:gd name="connsiteX39-5679" fmla="*/ 543 w 10000"/>
              <a:gd name="connsiteY39-5680" fmla="*/ 6954 h 10000"/>
              <a:gd name="connsiteX40-5681" fmla="*/ 543 w 10000"/>
              <a:gd name="connsiteY40-5682" fmla="*/ 6626 h 10000"/>
              <a:gd name="connsiteX41-5683" fmla="*/ 543 w 10000"/>
              <a:gd name="connsiteY41-5684" fmla="*/ 6202 h 10000"/>
              <a:gd name="connsiteX42-5685" fmla="*/ 543 w 10000"/>
              <a:gd name="connsiteY42-5686" fmla="*/ 4454 h 10000"/>
              <a:gd name="connsiteX43-5687" fmla="*/ 543 w 10000"/>
              <a:gd name="connsiteY43-5688" fmla="*/ 2719 h 10000"/>
              <a:gd name="connsiteX44-5689" fmla="*/ 543 w 10000"/>
              <a:gd name="connsiteY44-5690" fmla="*/ 2281 h 10000"/>
              <a:gd name="connsiteX45-5691" fmla="*/ 543 w 10000"/>
              <a:gd name="connsiteY45-5692" fmla="*/ 1954 h 10000"/>
              <a:gd name="connsiteX46-5693" fmla="*/ 543 w 10000"/>
              <a:gd name="connsiteY46-5694" fmla="*/ 1626 h 10000"/>
              <a:gd name="connsiteX47-5695" fmla="*/ 543 w 10000"/>
              <a:gd name="connsiteY47-5696" fmla="*/ 1298 h 10000"/>
              <a:gd name="connsiteX48-5697" fmla="*/ 543 w 10000"/>
              <a:gd name="connsiteY48-5698" fmla="*/ 1093 h 10000"/>
              <a:gd name="connsiteX49-5699" fmla="*/ 543 w 10000"/>
              <a:gd name="connsiteY49-5700" fmla="*/ 874 h 10000"/>
              <a:gd name="connsiteX50-5701" fmla="*/ 543 w 10000"/>
              <a:gd name="connsiteY50-5702" fmla="*/ 656 h 10000"/>
              <a:gd name="connsiteX51-5703" fmla="*/ 271 w 10000"/>
              <a:gd name="connsiteY51-5704" fmla="*/ 546 h 10000"/>
              <a:gd name="connsiteX52-5705" fmla="*/ 0 w 10000"/>
              <a:gd name="connsiteY52-5706" fmla="*/ 328 h 10000"/>
              <a:gd name="connsiteX53-5707" fmla="*/ 0 w 10000"/>
              <a:gd name="connsiteY53-5708" fmla="*/ 219 h 10000"/>
              <a:gd name="connsiteX54-5709" fmla="*/ 0 w 10000"/>
              <a:gd name="connsiteY54-5710" fmla="*/ 109 h 10000"/>
              <a:gd name="connsiteX55-5711" fmla="*/ 271 w 10000"/>
              <a:gd name="connsiteY55-5712" fmla="*/ 0 h 10000"/>
              <a:gd name="connsiteX56-5713" fmla="*/ 271 w 10000"/>
              <a:gd name="connsiteY56-5714" fmla="*/ 0 h 10000"/>
              <a:gd name="connsiteX57-5715" fmla="*/ 813 w 10000"/>
              <a:gd name="connsiteY57-5716" fmla="*/ 0 h 10000"/>
              <a:gd name="connsiteX58-5717" fmla="*/ 1085 w 10000"/>
              <a:gd name="connsiteY58-5718" fmla="*/ 0 h 10000"/>
              <a:gd name="connsiteX59-5719" fmla="*/ 1628 w 10000"/>
              <a:gd name="connsiteY59-5720" fmla="*/ 109 h 10000"/>
              <a:gd name="connsiteX60-5721" fmla="*/ 2170 w 10000"/>
              <a:gd name="connsiteY60-5722" fmla="*/ 328 h 10000"/>
              <a:gd name="connsiteX61-5723" fmla="*/ 2440 w 10000"/>
              <a:gd name="connsiteY61-5724" fmla="*/ 437 h 10000"/>
              <a:gd name="connsiteX62-5725" fmla="*/ 2712 w 10000"/>
              <a:gd name="connsiteY62-5726" fmla="*/ 546 h 10000"/>
              <a:gd name="connsiteX63-5727" fmla="*/ 2712 w 10000"/>
              <a:gd name="connsiteY63-5728" fmla="*/ 656 h 10000"/>
              <a:gd name="connsiteX64-5729" fmla="*/ 2712 w 10000"/>
              <a:gd name="connsiteY64-5730" fmla="*/ 874 h 10000"/>
              <a:gd name="connsiteX65-5731" fmla="*/ 2440 w 10000"/>
              <a:gd name="connsiteY65-5732" fmla="*/ 1298 h 10000"/>
              <a:gd name="connsiteX66-5733" fmla="*/ 2440 w 10000"/>
              <a:gd name="connsiteY66-5734" fmla="*/ 1516 h 10000"/>
              <a:gd name="connsiteX67-5735" fmla="*/ 2170 w 10000"/>
              <a:gd name="connsiteY67-5736" fmla="*/ 1844 h 10000"/>
              <a:gd name="connsiteX68-5737" fmla="*/ 2170 w 10000"/>
              <a:gd name="connsiteY68-5738" fmla="*/ 2391 h 10000"/>
              <a:gd name="connsiteX69-5739" fmla="*/ 1898 w 10000"/>
              <a:gd name="connsiteY69-5740" fmla="*/ 2937 h 10000"/>
              <a:gd name="connsiteX70-5741" fmla="*/ 1898 w 10000"/>
              <a:gd name="connsiteY70-5742" fmla="*/ 2937 h 10000"/>
              <a:gd name="connsiteX0-5743" fmla="*/ 1898 w 10000"/>
              <a:gd name="connsiteY0-5744" fmla="*/ 2937 h 10000"/>
              <a:gd name="connsiteX1-5745" fmla="*/ 1898 w 10000"/>
              <a:gd name="connsiteY1-5746" fmla="*/ 3484 h 10000"/>
              <a:gd name="connsiteX2-5747" fmla="*/ 1898 w 10000"/>
              <a:gd name="connsiteY2-5748" fmla="*/ 4016 h 10000"/>
              <a:gd name="connsiteX3-5749" fmla="*/ 1898 w 10000"/>
              <a:gd name="connsiteY3-5750" fmla="*/ 4563 h 10000"/>
              <a:gd name="connsiteX4-5751" fmla="*/ 1898 w 10000"/>
              <a:gd name="connsiteY4-5752" fmla="*/ 5000 h 10000"/>
              <a:gd name="connsiteX5-5753" fmla="*/ 1628 w 10000"/>
              <a:gd name="connsiteY5-5754" fmla="*/ 5437 h 10000"/>
              <a:gd name="connsiteX6-5755" fmla="*/ 1628 w 10000"/>
              <a:gd name="connsiteY6-5756" fmla="*/ 5984 h 10000"/>
              <a:gd name="connsiteX7-5757" fmla="*/ 1898 w 10000"/>
              <a:gd name="connsiteY7-5758" fmla="*/ 7063 h 10000"/>
              <a:gd name="connsiteX8-5759" fmla="*/ 1898 w 10000"/>
              <a:gd name="connsiteY8-5760" fmla="*/ 7500 h 10000"/>
              <a:gd name="connsiteX9-5761" fmla="*/ 2170 w 10000"/>
              <a:gd name="connsiteY9-5762" fmla="*/ 7937 h 10000"/>
              <a:gd name="connsiteX10-5763" fmla="*/ 2440 w 10000"/>
              <a:gd name="connsiteY10-5764" fmla="*/ 8265 h 10000"/>
              <a:gd name="connsiteX11-5765" fmla="*/ 2712 w 10000"/>
              <a:gd name="connsiteY11-5766" fmla="*/ 8593 h 10000"/>
              <a:gd name="connsiteX12-5767" fmla="*/ 2982 w 10000"/>
              <a:gd name="connsiteY12-5768" fmla="*/ 8702 h 10000"/>
              <a:gd name="connsiteX13-5769" fmla="*/ 3525 w 10000"/>
              <a:gd name="connsiteY13-5770" fmla="*/ 8921 h 10000"/>
              <a:gd name="connsiteX14-5771" fmla="*/ 4305 w 10000"/>
              <a:gd name="connsiteY14-5772" fmla="*/ 8921 h 10000"/>
              <a:gd name="connsiteX15-5773" fmla="*/ 5118 w 10000"/>
              <a:gd name="connsiteY15-5774" fmla="*/ 9030 h 10000"/>
              <a:gd name="connsiteX16-5775" fmla="*/ 6745 w 10000"/>
              <a:gd name="connsiteY16-5776" fmla="*/ 9030 h 10000"/>
              <a:gd name="connsiteX17-5777" fmla="*/ 10000 w 10000"/>
              <a:gd name="connsiteY17-5778" fmla="*/ 9891 h 10000"/>
              <a:gd name="connsiteX18-5779" fmla="*/ 8914 w 10000"/>
              <a:gd name="connsiteY18-5780" fmla="*/ 10000 h 10000"/>
              <a:gd name="connsiteX19-5781" fmla="*/ 7829 w 10000"/>
              <a:gd name="connsiteY19-5782" fmla="*/ 10000 h 10000"/>
              <a:gd name="connsiteX20-5783" fmla="*/ 7017 w 10000"/>
              <a:gd name="connsiteY20-5784" fmla="*/ 10000 h 10000"/>
              <a:gd name="connsiteX21-5785" fmla="*/ 6203 w 10000"/>
              <a:gd name="connsiteY21-5786" fmla="*/ 10000 h 10000"/>
              <a:gd name="connsiteX22-5787" fmla="*/ 5661 w 10000"/>
              <a:gd name="connsiteY22-5788" fmla="*/ 10000 h 10000"/>
              <a:gd name="connsiteX23-5789" fmla="*/ 4846 w 10000"/>
              <a:gd name="connsiteY23-5790" fmla="*/ 10000 h 10000"/>
              <a:gd name="connsiteX24-5791" fmla="*/ 4305 w 10000"/>
              <a:gd name="connsiteY24-5792" fmla="*/ 9891 h 10000"/>
              <a:gd name="connsiteX25-5793" fmla="*/ 3762 w 10000"/>
              <a:gd name="connsiteY25-5794" fmla="*/ 9891 h 10000"/>
              <a:gd name="connsiteX26-5795" fmla="*/ 3254 w 10000"/>
              <a:gd name="connsiteY26-5796" fmla="*/ 9781 h 10000"/>
              <a:gd name="connsiteX27-5797" fmla="*/ 2712 w 10000"/>
              <a:gd name="connsiteY27-5798" fmla="*/ 9672 h 10000"/>
              <a:gd name="connsiteX28-5799" fmla="*/ 2440 w 10000"/>
              <a:gd name="connsiteY28-5800" fmla="*/ 9563 h 10000"/>
              <a:gd name="connsiteX29-5801" fmla="*/ 1898 w 10000"/>
              <a:gd name="connsiteY29-5802" fmla="*/ 9344 h 10000"/>
              <a:gd name="connsiteX30-5803" fmla="*/ 1628 w 10000"/>
              <a:gd name="connsiteY30-5804" fmla="*/ 9126 h 10000"/>
              <a:gd name="connsiteX31-5805" fmla="*/ 1356 w 10000"/>
              <a:gd name="connsiteY31-5806" fmla="*/ 8811 h 10000"/>
              <a:gd name="connsiteX32-5807" fmla="*/ 1085 w 10000"/>
              <a:gd name="connsiteY32-5808" fmla="*/ 8593 h 10000"/>
              <a:gd name="connsiteX33-5809" fmla="*/ 813 w 10000"/>
              <a:gd name="connsiteY33-5810" fmla="*/ 8374 h 10000"/>
              <a:gd name="connsiteX34-5811" fmla="*/ 813 w 10000"/>
              <a:gd name="connsiteY34-5812" fmla="*/ 8156 h 10000"/>
              <a:gd name="connsiteX35-5813" fmla="*/ 543 w 10000"/>
              <a:gd name="connsiteY35-5814" fmla="*/ 7937 h 10000"/>
              <a:gd name="connsiteX36-5815" fmla="*/ 543 w 10000"/>
              <a:gd name="connsiteY36-5816" fmla="*/ 7609 h 10000"/>
              <a:gd name="connsiteX37-5817" fmla="*/ 543 w 10000"/>
              <a:gd name="connsiteY37-5818" fmla="*/ 7391 h 10000"/>
              <a:gd name="connsiteX38-5819" fmla="*/ 543 w 10000"/>
              <a:gd name="connsiteY38-5820" fmla="*/ 6954 h 10000"/>
              <a:gd name="connsiteX39-5821" fmla="*/ 543 w 10000"/>
              <a:gd name="connsiteY39-5822" fmla="*/ 6626 h 10000"/>
              <a:gd name="connsiteX40-5823" fmla="*/ 543 w 10000"/>
              <a:gd name="connsiteY40-5824" fmla="*/ 6202 h 10000"/>
              <a:gd name="connsiteX41-5825" fmla="*/ 543 w 10000"/>
              <a:gd name="connsiteY41-5826" fmla="*/ 4454 h 10000"/>
              <a:gd name="connsiteX42-5827" fmla="*/ 543 w 10000"/>
              <a:gd name="connsiteY42-5828" fmla="*/ 2719 h 10000"/>
              <a:gd name="connsiteX43-5829" fmla="*/ 543 w 10000"/>
              <a:gd name="connsiteY43-5830" fmla="*/ 2281 h 10000"/>
              <a:gd name="connsiteX44-5831" fmla="*/ 543 w 10000"/>
              <a:gd name="connsiteY44-5832" fmla="*/ 1954 h 10000"/>
              <a:gd name="connsiteX45-5833" fmla="*/ 543 w 10000"/>
              <a:gd name="connsiteY45-5834" fmla="*/ 1626 h 10000"/>
              <a:gd name="connsiteX46-5835" fmla="*/ 543 w 10000"/>
              <a:gd name="connsiteY46-5836" fmla="*/ 1298 h 10000"/>
              <a:gd name="connsiteX47-5837" fmla="*/ 543 w 10000"/>
              <a:gd name="connsiteY47-5838" fmla="*/ 1093 h 10000"/>
              <a:gd name="connsiteX48-5839" fmla="*/ 543 w 10000"/>
              <a:gd name="connsiteY48-5840" fmla="*/ 874 h 10000"/>
              <a:gd name="connsiteX49-5841" fmla="*/ 543 w 10000"/>
              <a:gd name="connsiteY49-5842" fmla="*/ 656 h 10000"/>
              <a:gd name="connsiteX50-5843" fmla="*/ 271 w 10000"/>
              <a:gd name="connsiteY50-5844" fmla="*/ 546 h 10000"/>
              <a:gd name="connsiteX51-5845" fmla="*/ 0 w 10000"/>
              <a:gd name="connsiteY51-5846" fmla="*/ 328 h 10000"/>
              <a:gd name="connsiteX52-5847" fmla="*/ 0 w 10000"/>
              <a:gd name="connsiteY52-5848" fmla="*/ 219 h 10000"/>
              <a:gd name="connsiteX53-5849" fmla="*/ 0 w 10000"/>
              <a:gd name="connsiteY53-5850" fmla="*/ 109 h 10000"/>
              <a:gd name="connsiteX54-5851" fmla="*/ 271 w 10000"/>
              <a:gd name="connsiteY54-5852" fmla="*/ 0 h 10000"/>
              <a:gd name="connsiteX55-5853" fmla="*/ 271 w 10000"/>
              <a:gd name="connsiteY55-5854" fmla="*/ 0 h 10000"/>
              <a:gd name="connsiteX56-5855" fmla="*/ 813 w 10000"/>
              <a:gd name="connsiteY56-5856" fmla="*/ 0 h 10000"/>
              <a:gd name="connsiteX57-5857" fmla="*/ 1085 w 10000"/>
              <a:gd name="connsiteY57-5858" fmla="*/ 0 h 10000"/>
              <a:gd name="connsiteX58-5859" fmla="*/ 1628 w 10000"/>
              <a:gd name="connsiteY58-5860" fmla="*/ 109 h 10000"/>
              <a:gd name="connsiteX59-5861" fmla="*/ 2170 w 10000"/>
              <a:gd name="connsiteY59-5862" fmla="*/ 328 h 10000"/>
              <a:gd name="connsiteX60-5863" fmla="*/ 2440 w 10000"/>
              <a:gd name="connsiteY60-5864" fmla="*/ 437 h 10000"/>
              <a:gd name="connsiteX61-5865" fmla="*/ 2712 w 10000"/>
              <a:gd name="connsiteY61-5866" fmla="*/ 546 h 10000"/>
              <a:gd name="connsiteX62-5867" fmla="*/ 2712 w 10000"/>
              <a:gd name="connsiteY62-5868" fmla="*/ 656 h 10000"/>
              <a:gd name="connsiteX63-5869" fmla="*/ 2712 w 10000"/>
              <a:gd name="connsiteY63-5870" fmla="*/ 874 h 10000"/>
              <a:gd name="connsiteX64-5871" fmla="*/ 2440 w 10000"/>
              <a:gd name="connsiteY64-5872" fmla="*/ 1298 h 10000"/>
              <a:gd name="connsiteX65-5873" fmla="*/ 2440 w 10000"/>
              <a:gd name="connsiteY65-5874" fmla="*/ 1516 h 10000"/>
              <a:gd name="connsiteX66-5875" fmla="*/ 2170 w 10000"/>
              <a:gd name="connsiteY66-5876" fmla="*/ 1844 h 10000"/>
              <a:gd name="connsiteX67-5877" fmla="*/ 2170 w 10000"/>
              <a:gd name="connsiteY67-5878" fmla="*/ 2391 h 10000"/>
              <a:gd name="connsiteX68-5879" fmla="*/ 1898 w 10000"/>
              <a:gd name="connsiteY68-5880" fmla="*/ 2937 h 10000"/>
              <a:gd name="connsiteX69-5881" fmla="*/ 1898 w 10000"/>
              <a:gd name="connsiteY69-5882" fmla="*/ 2937 h 10000"/>
              <a:gd name="connsiteX0-5883" fmla="*/ 1898 w 10000"/>
              <a:gd name="connsiteY0-5884" fmla="*/ 2937 h 10000"/>
              <a:gd name="connsiteX1-5885" fmla="*/ 1898 w 10000"/>
              <a:gd name="connsiteY1-5886" fmla="*/ 3484 h 10000"/>
              <a:gd name="connsiteX2-5887" fmla="*/ 1898 w 10000"/>
              <a:gd name="connsiteY2-5888" fmla="*/ 4016 h 10000"/>
              <a:gd name="connsiteX3-5889" fmla="*/ 1898 w 10000"/>
              <a:gd name="connsiteY3-5890" fmla="*/ 4563 h 10000"/>
              <a:gd name="connsiteX4-5891" fmla="*/ 1898 w 10000"/>
              <a:gd name="connsiteY4-5892" fmla="*/ 5000 h 10000"/>
              <a:gd name="connsiteX5-5893" fmla="*/ 1628 w 10000"/>
              <a:gd name="connsiteY5-5894" fmla="*/ 5437 h 10000"/>
              <a:gd name="connsiteX6-5895" fmla="*/ 1628 w 10000"/>
              <a:gd name="connsiteY6-5896" fmla="*/ 5984 h 10000"/>
              <a:gd name="connsiteX7-5897" fmla="*/ 1898 w 10000"/>
              <a:gd name="connsiteY7-5898" fmla="*/ 7063 h 10000"/>
              <a:gd name="connsiteX8-5899" fmla="*/ 1898 w 10000"/>
              <a:gd name="connsiteY8-5900" fmla="*/ 7500 h 10000"/>
              <a:gd name="connsiteX9-5901" fmla="*/ 2170 w 10000"/>
              <a:gd name="connsiteY9-5902" fmla="*/ 7937 h 10000"/>
              <a:gd name="connsiteX10-5903" fmla="*/ 2440 w 10000"/>
              <a:gd name="connsiteY10-5904" fmla="*/ 8265 h 10000"/>
              <a:gd name="connsiteX11-5905" fmla="*/ 2712 w 10000"/>
              <a:gd name="connsiteY11-5906" fmla="*/ 8593 h 10000"/>
              <a:gd name="connsiteX12-5907" fmla="*/ 2982 w 10000"/>
              <a:gd name="connsiteY12-5908" fmla="*/ 8702 h 10000"/>
              <a:gd name="connsiteX13-5909" fmla="*/ 3525 w 10000"/>
              <a:gd name="connsiteY13-5910" fmla="*/ 8921 h 10000"/>
              <a:gd name="connsiteX14-5911" fmla="*/ 4305 w 10000"/>
              <a:gd name="connsiteY14-5912" fmla="*/ 8921 h 10000"/>
              <a:gd name="connsiteX15-5913" fmla="*/ 6745 w 10000"/>
              <a:gd name="connsiteY15-5914" fmla="*/ 9030 h 10000"/>
              <a:gd name="connsiteX16-5915" fmla="*/ 10000 w 10000"/>
              <a:gd name="connsiteY16-5916" fmla="*/ 9891 h 10000"/>
              <a:gd name="connsiteX17-5917" fmla="*/ 8914 w 10000"/>
              <a:gd name="connsiteY17-5918" fmla="*/ 10000 h 10000"/>
              <a:gd name="connsiteX18-5919" fmla="*/ 7829 w 10000"/>
              <a:gd name="connsiteY18-5920" fmla="*/ 10000 h 10000"/>
              <a:gd name="connsiteX19-5921" fmla="*/ 7017 w 10000"/>
              <a:gd name="connsiteY19-5922" fmla="*/ 10000 h 10000"/>
              <a:gd name="connsiteX20-5923" fmla="*/ 6203 w 10000"/>
              <a:gd name="connsiteY20-5924" fmla="*/ 10000 h 10000"/>
              <a:gd name="connsiteX21-5925" fmla="*/ 5661 w 10000"/>
              <a:gd name="connsiteY21-5926" fmla="*/ 10000 h 10000"/>
              <a:gd name="connsiteX22-5927" fmla="*/ 4846 w 10000"/>
              <a:gd name="connsiteY22-5928" fmla="*/ 10000 h 10000"/>
              <a:gd name="connsiteX23-5929" fmla="*/ 4305 w 10000"/>
              <a:gd name="connsiteY23-5930" fmla="*/ 9891 h 10000"/>
              <a:gd name="connsiteX24-5931" fmla="*/ 3762 w 10000"/>
              <a:gd name="connsiteY24-5932" fmla="*/ 9891 h 10000"/>
              <a:gd name="connsiteX25-5933" fmla="*/ 3254 w 10000"/>
              <a:gd name="connsiteY25-5934" fmla="*/ 9781 h 10000"/>
              <a:gd name="connsiteX26-5935" fmla="*/ 2712 w 10000"/>
              <a:gd name="connsiteY26-5936" fmla="*/ 9672 h 10000"/>
              <a:gd name="connsiteX27-5937" fmla="*/ 2440 w 10000"/>
              <a:gd name="connsiteY27-5938" fmla="*/ 9563 h 10000"/>
              <a:gd name="connsiteX28-5939" fmla="*/ 1898 w 10000"/>
              <a:gd name="connsiteY28-5940" fmla="*/ 9344 h 10000"/>
              <a:gd name="connsiteX29-5941" fmla="*/ 1628 w 10000"/>
              <a:gd name="connsiteY29-5942" fmla="*/ 9126 h 10000"/>
              <a:gd name="connsiteX30-5943" fmla="*/ 1356 w 10000"/>
              <a:gd name="connsiteY30-5944" fmla="*/ 8811 h 10000"/>
              <a:gd name="connsiteX31-5945" fmla="*/ 1085 w 10000"/>
              <a:gd name="connsiteY31-5946" fmla="*/ 8593 h 10000"/>
              <a:gd name="connsiteX32-5947" fmla="*/ 813 w 10000"/>
              <a:gd name="connsiteY32-5948" fmla="*/ 8374 h 10000"/>
              <a:gd name="connsiteX33-5949" fmla="*/ 813 w 10000"/>
              <a:gd name="connsiteY33-5950" fmla="*/ 8156 h 10000"/>
              <a:gd name="connsiteX34-5951" fmla="*/ 543 w 10000"/>
              <a:gd name="connsiteY34-5952" fmla="*/ 7937 h 10000"/>
              <a:gd name="connsiteX35-5953" fmla="*/ 543 w 10000"/>
              <a:gd name="connsiteY35-5954" fmla="*/ 7609 h 10000"/>
              <a:gd name="connsiteX36-5955" fmla="*/ 543 w 10000"/>
              <a:gd name="connsiteY36-5956" fmla="*/ 7391 h 10000"/>
              <a:gd name="connsiteX37-5957" fmla="*/ 543 w 10000"/>
              <a:gd name="connsiteY37-5958" fmla="*/ 6954 h 10000"/>
              <a:gd name="connsiteX38-5959" fmla="*/ 543 w 10000"/>
              <a:gd name="connsiteY38-5960" fmla="*/ 6626 h 10000"/>
              <a:gd name="connsiteX39-5961" fmla="*/ 543 w 10000"/>
              <a:gd name="connsiteY39-5962" fmla="*/ 6202 h 10000"/>
              <a:gd name="connsiteX40-5963" fmla="*/ 543 w 10000"/>
              <a:gd name="connsiteY40-5964" fmla="*/ 4454 h 10000"/>
              <a:gd name="connsiteX41-5965" fmla="*/ 543 w 10000"/>
              <a:gd name="connsiteY41-5966" fmla="*/ 2719 h 10000"/>
              <a:gd name="connsiteX42-5967" fmla="*/ 543 w 10000"/>
              <a:gd name="connsiteY42-5968" fmla="*/ 2281 h 10000"/>
              <a:gd name="connsiteX43-5969" fmla="*/ 543 w 10000"/>
              <a:gd name="connsiteY43-5970" fmla="*/ 1954 h 10000"/>
              <a:gd name="connsiteX44-5971" fmla="*/ 543 w 10000"/>
              <a:gd name="connsiteY44-5972" fmla="*/ 1626 h 10000"/>
              <a:gd name="connsiteX45-5973" fmla="*/ 543 w 10000"/>
              <a:gd name="connsiteY45-5974" fmla="*/ 1298 h 10000"/>
              <a:gd name="connsiteX46-5975" fmla="*/ 543 w 10000"/>
              <a:gd name="connsiteY46-5976" fmla="*/ 1093 h 10000"/>
              <a:gd name="connsiteX47-5977" fmla="*/ 543 w 10000"/>
              <a:gd name="connsiteY47-5978" fmla="*/ 874 h 10000"/>
              <a:gd name="connsiteX48-5979" fmla="*/ 543 w 10000"/>
              <a:gd name="connsiteY48-5980" fmla="*/ 656 h 10000"/>
              <a:gd name="connsiteX49-5981" fmla="*/ 271 w 10000"/>
              <a:gd name="connsiteY49-5982" fmla="*/ 546 h 10000"/>
              <a:gd name="connsiteX50-5983" fmla="*/ 0 w 10000"/>
              <a:gd name="connsiteY50-5984" fmla="*/ 328 h 10000"/>
              <a:gd name="connsiteX51-5985" fmla="*/ 0 w 10000"/>
              <a:gd name="connsiteY51-5986" fmla="*/ 219 h 10000"/>
              <a:gd name="connsiteX52-5987" fmla="*/ 0 w 10000"/>
              <a:gd name="connsiteY52-5988" fmla="*/ 109 h 10000"/>
              <a:gd name="connsiteX53-5989" fmla="*/ 271 w 10000"/>
              <a:gd name="connsiteY53-5990" fmla="*/ 0 h 10000"/>
              <a:gd name="connsiteX54-5991" fmla="*/ 271 w 10000"/>
              <a:gd name="connsiteY54-5992" fmla="*/ 0 h 10000"/>
              <a:gd name="connsiteX55-5993" fmla="*/ 813 w 10000"/>
              <a:gd name="connsiteY55-5994" fmla="*/ 0 h 10000"/>
              <a:gd name="connsiteX56-5995" fmla="*/ 1085 w 10000"/>
              <a:gd name="connsiteY56-5996" fmla="*/ 0 h 10000"/>
              <a:gd name="connsiteX57-5997" fmla="*/ 1628 w 10000"/>
              <a:gd name="connsiteY57-5998" fmla="*/ 109 h 10000"/>
              <a:gd name="connsiteX58-5999" fmla="*/ 2170 w 10000"/>
              <a:gd name="connsiteY58-6000" fmla="*/ 328 h 10000"/>
              <a:gd name="connsiteX59-6001" fmla="*/ 2440 w 10000"/>
              <a:gd name="connsiteY59-6002" fmla="*/ 437 h 10000"/>
              <a:gd name="connsiteX60-6003" fmla="*/ 2712 w 10000"/>
              <a:gd name="connsiteY60-6004" fmla="*/ 546 h 10000"/>
              <a:gd name="connsiteX61-6005" fmla="*/ 2712 w 10000"/>
              <a:gd name="connsiteY61-6006" fmla="*/ 656 h 10000"/>
              <a:gd name="connsiteX62-6007" fmla="*/ 2712 w 10000"/>
              <a:gd name="connsiteY62-6008" fmla="*/ 874 h 10000"/>
              <a:gd name="connsiteX63-6009" fmla="*/ 2440 w 10000"/>
              <a:gd name="connsiteY63-6010" fmla="*/ 1298 h 10000"/>
              <a:gd name="connsiteX64-6011" fmla="*/ 2440 w 10000"/>
              <a:gd name="connsiteY64-6012" fmla="*/ 1516 h 10000"/>
              <a:gd name="connsiteX65-6013" fmla="*/ 2170 w 10000"/>
              <a:gd name="connsiteY65-6014" fmla="*/ 1844 h 10000"/>
              <a:gd name="connsiteX66-6015" fmla="*/ 2170 w 10000"/>
              <a:gd name="connsiteY66-6016" fmla="*/ 2391 h 10000"/>
              <a:gd name="connsiteX67-6017" fmla="*/ 1898 w 10000"/>
              <a:gd name="connsiteY67-6018" fmla="*/ 2937 h 10000"/>
              <a:gd name="connsiteX68-6019" fmla="*/ 1898 w 10000"/>
              <a:gd name="connsiteY68-6020" fmla="*/ 2937 h 10000"/>
              <a:gd name="connsiteX0-6021" fmla="*/ 1898 w 10000"/>
              <a:gd name="connsiteY0-6022" fmla="*/ 2937 h 10000"/>
              <a:gd name="connsiteX1-6023" fmla="*/ 1898 w 10000"/>
              <a:gd name="connsiteY1-6024" fmla="*/ 3484 h 10000"/>
              <a:gd name="connsiteX2-6025" fmla="*/ 1898 w 10000"/>
              <a:gd name="connsiteY2-6026" fmla="*/ 4016 h 10000"/>
              <a:gd name="connsiteX3-6027" fmla="*/ 1898 w 10000"/>
              <a:gd name="connsiteY3-6028" fmla="*/ 4563 h 10000"/>
              <a:gd name="connsiteX4-6029" fmla="*/ 1898 w 10000"/>
              <a:gd name="connsiteY4-6030" fmla="*/ 5000 h 10000"/>
              <a:gd name="connsiteX5-6031" fmla="*/ 1628 w 10000"/>
              <a:gd name="connsiteY5-6032" fmla="*/ 5437 h 10000"/>
              <a:gd name="connsiteX6-6033" fmla="*/ 1628 w 10000"/>
              <a:gd name="connsiteY6-6034" fmla="*/ 5984 h 10000"/>
              <a:gd name="connsiteX7-6035" fmla="*/ 1898 w 10000"/>
              <a:gd name="connsiteY7-6036" fmla="*/ 7063 h 10000"/>
              <a:gd name="connsiteX8-6037" fmla="*/ 1898 w 10000"/>
              <a:gd name="connsiteY8-6038" fmla="*/ 7500 h 10000"/>
              <a:gd name="connsiteX9-6039" fmla="*/ 2170 w 10000"/>
              <a:gd name="connsiteY9-6040" fmla="*/ 7937 h 10000"/>
              <a:gd name="connsiteX10-6041" fmla="*/ 2440 w 10000"/>
              <a:gd name="connsiteY10-6042" fmla="*/ 8265 h 10000"/>
              <a:gd name="connsiteX11-6043" fmla="*/ 2712 w 10000"/>
              <a:gd name="connsiteY11-6044" fmla="*/ 8593 h 10000"/>
              <a:gd name="connsiteX12-6045" fmla="*/ 2982 w 10000"/>
              <a:gd name="connsiteY12-6046" fmla="*/ 8702 h 10000"/>
              <a:gd name="connsiteX13-6047" fmla="*/ 3525 w 10000"/>
              <a:gd name="connsiteY13-6048" fmla="*/ 8921 h 10000"/>
              <a:gd name="connsiteX14-6049" fmla="*/ 4305 w 10000"/>
              <a:gd name="connsiteY14-6050" fmla="*/ 8921 h 10000"/>
              <a:gd name="connsiteX15-6051" fmla="*/ 10000 w 10000"/>
              <a:gd name="connsiteY15-6052" fmla="*/ 9891 h 10000"/>
              <a:gd name="connsiteX16-6053" fmla="*/ 8914 w 10000"/>
              <a:gd name="connsiteY16-6054" fmla="*/ 10000 h 10000"/>
              <a:gd name="connsiteX17-6055" fmla="*/ 7829 w 10000"/>
              <a:gd name="connsiteY17-6056" fmla="*/ 10000 h 10000"/>
              <a:gd name="connsiteX18-6057" fmla="*/ 7017 w 10000"/>
              <a:gd name="connsiteY18-6058" fmla="*/ 10000 h 10000"/>
              <a:gd name="connsiteX19-6059" fmla="*/ 6203 w 10000"/>
              <a:gd name="connsiteY19-6060" fmla="*/ 10000 h 10000"/>
              <a:gd name="connsiteX20-6061" fmla="*/ 5661 w 10000"/>
              <a:gd name="connsiteY20-6062" fmla="*/ 10000 h 10000"/>
              <a:gd name="connsiteX21-6063" fmla="*/ 4846 w 10000"/>
              <a:gd name="connsiteY21-6064" fmla="*/ 10000 h 10000"/>
              <a:gd name="connsiteX22-6065" fmla="*/ 4305 w 10000"/>
              <a:gd name="connsiteY22-6066" fmla="*/ 9891 h 10000"/>
              <a:gd name="connsiteX23-6067" fmla="*/ 3762 w 10000"/>
              <a:gd name="connsiteY23-6068" fmla="*/ 9891 h 10000"/>
              <a:gd name="connsiteX24-6069" fmla="*/ 3254 w 10000"/>
              <a:gd name="connsiteY24-6070" fmla="*/ 9781 h 10000"/>
              <a:gd name="connsiteX25-6071" fmla="*/ 2712 w 10000"/>
              <a:gd name="connsiteY25-6072" fmla="*/ 9672 h 10000"/>
              <a:gd name="connsiteX26-6073" fmla="*/ 2440 w 10000"/>
              <a:gd name="connsiteY26-6074" fmla="*/ 9563 h 10000"/>
              <a:gd name="connsiteX27-6075" fmla="*/ 1898 w 10000"/>
              <a:gd name="connsiteY27-6076" fmla="*/ 9344 h 10000"/>
              <a:gd name="connsiteX28-6077" fmla="*/ 1628 w 10000"/>
              <a:gd name="connsiteY28-6078" fmla="*/ 9126 h 10000"/>
              <a:gd name="connsiteX29-6079" fmla="*/ 1356 w 10000"/>
              <a:gd name="connsiteY29-6080" fmla="*/ 8811 h 10000"/>
              <a:gd name="connsiteX30-6081" fmla="*/ 1085 w 10000"/>
              <a:gd name="connsiteY30-6082" fmla="*/ 8593 h 10000"/>
              <a:gd name="connsiteX31-6083" fmla="*/ 813 w 10000"/>
              <a:gd name="connsiteY31-6084" fmla="*/ 8374 h 10000"/>
              <a:gd name="connsiteX32-6085" fmla="*/ 813 w 10000"/>
              <a:gd name="connsiteY32-6086" fmla="*/ 8156 h 10000"/>
              <a:gd name="connsiteX33-6087" fmla="*/ 543 w 10000"/>
              <a:gd name="connsiteY33-6088" fmla="*/ 7937 h 10000"/>
              <a:gd name="connsiteX34-6089" fmla="*/ 543 w 10000"/>
              <a:gd name="connsiteY34-6090" fmla="*/ 7609 h 10000"/>
              <a:gd name="connsiteX35-6091" fmla="*/ 543 w 10000"/>
              <a:gd name="connsiteY35-6092" fmla="*/ 7391 h 10000"/>
              <a:gd name="connsiteX36-6093" fmla="*/ 543 w 10000"/>
              <a:gd name="connsiteY36-6094" fmla="*/ 6954 h 10000"/>
              <a:gd name="connsiteX37-6095" fmla="*/ 543 w 10000"/>
              <a:gd name="connsiteY37-6096" fmla="*/ 6626 h 10000"/>
              <a:gd name="connsiteX38-6097" fmla="*/ 543 w 10000"/>
              <a:gd name="connsiteY38-6098" fmla="*/ 6202 h 10000"/>
              <a:gd name="connsiteX39-6099" fmla="*/ 543 w 10000"/>
              <a:gd name="connsiteY39-6100" fmla="*/ 4454 h 10000"/>
              <a:gd name="connsiteX40-6101" fmla="*/ 543 w 10000"/>
              <a:gd name="connsiteY40-6102" fmla="*/ 2719 h 10000"/>
              <a:gd name="connsiteX41-6103" fmla="*/ 543 w 10000"/>
              <a:gd name="connsiteY41-6104" fmla="*/ 2281 h 10000"/>
              <a:gd name="connsiteX42-6105" fmla="*/ 543 w 10000"/>
              <a:gd name="connsiteY42-6106" fmla="*/ 1954 h 10000"/>
              <a:gd name="connsiteX43-6107" fmla="*/ 543 w 10000"/>
              <a:gd name="connsiteY43-6108" fmla="*/ 1626 h 10000"/>
              <a:gd name="connsiteX44-6109" fmla="*/ 543 w 10000"/>
              <a:gd name="connsiteY44-6110" fmla="*/ 1298 h 10000"/>
              <a:gd name="connsiteX45-6111" fmla="*/ 543 w 10000"/>
              <a:gd name="connsiteY45-6112" fmla="*/ 1093 h 10000"/>
              <a:gd name="connsiteX46-6113" fmla="*/ 543 w 10000"/>
              <a:gd name="connsiteY46-6114" fmla="*/ 874 h 10000"/>
              <a:gd name="connsiteX47-6115" fmla="*/ 543 w 10000"/>
              <a:gd name="connsiteY47-6116" fmla="*/ 656 h 10000"/>
              <a:gd name="connsiteX48-6117" fmla="*/ 271 w 10000"/>
              <a:gd name="connsiteY48-6118" fmla="*/ 546 h 10000"/>
              <a:gd name="connsiteX49-6119" fmla="*/ 0 w 10000"/>
              <a:gd name="connsiteY49-6120" fmla="*/ 328 h 10000"/>
              <a:gd name="connsiteX50-6121" fmla="*/ 0 w 10000"/>
              <a:gd name="connsiteY50-6122" fmla="*/ 219 h 10000"/>
              <a:gd name="connsiteX51-6123" fmla="*/ 0 w 10000"/>
              <a:gd name="connsiteY51-6124" fmla="*/ 109 h 10000"/>
              <a:gd name="connsiteX52-6125" fmla="*/ 271 w 10000"/>
              <a:gd name="connsiteY52-6126" fmla="*/ 0 h 10000"/>
              <a:gd name="connsiteX53-6127" fmla="*/ 271 w 10000"/>
              <a:gd name="connsiteY53-6128" fmla="*/ 0 h 10000"/>
              <a:gd name="connsiteX54-6129" fmla="*/ 813 w 10000"/>
              <a:gd name="connsiteY54-6130" fmla="*/ 0 h 10000"/>
              <a:gd name="connsiteX55-6131" fmla="*/ 1085 w 10000"/>
              <a:gd name="connsiteY55-6132" fmla="*/ 0 h 10000"/>
              <a:gd name="connsiteX56-6133" fmla="*/ 1628 w 10000"/>
              <a:gd name="connsiteY56-6134" fmla="*/ 109 h 10000"/>
              <a:gd name="connsiteX57-6135" fmla="*/ 2170 w 10000"/>
              <a:gd name="connsiteY57-6136" fmla="*/ 328 h 10000"/>
              <a:gd name="connsiteX58-6137" fmla="*/ 2440 w 10000"/>
              <a:gd name="connsiteY58-6138" fmla="*/ 437 h 10000"/>
              <a:gd name="connsiteX59-6139" fmla="*/ 2712 w 10000"/>
              <a:gd name="connsiteY59-6140" fmla="*/ 546 h 10000"/>
              <a:gd name="connsiteX60-6141" fmla="*/ 2712 w 10000"/>
              <a:gd name="connsiteY60-6142" fmla="*/ 656 h 10000"/>
              <a:gd name="connsiteX61-6143" fmla="*/ 2712 w 10000"/>
              <a:gd name="connsiteY61-6144" fmla="*/ 874 h 10000"/>
              <a:gd name="connsiteX62-6145" fmla="*/ 2440 w 10000"/>
              <a:gd name="connsiteY62-6146" fmla="*/ 1298 h 10000"/>
              <a:gd name="connsiteX63-6147" fmla="*/ 2440 w 10000"/>
              <a:gd name="connsiteY63-6148" fmla="*/ 1516 h 10000"/>
              <a:gd name="connsiteX64-6149" fmla="*/ 2170 w 10000"/>
              <a:gd name="connsiteY64-6150" fmla="*/ 1844 h 10000"/>
              <a:gd name="connsiteX65-6151" fmla="*/ 2170 w 10000"/>
              <a:gd name="connsiteY65-6152" fmla="*/ 2391 h 10000"/>
              <a:gd name="connsiteX66-6153" fmla="*/ 1898 w 10000"/>
              <a:gd name="connsiteY66-6154" fmla="*/ 2937 h 10000"/>
              <a:gd name="connsiteX67-6155" fmla="*/ 1898 w 10000"/>
              <a:gd name="connsiteY67-6156" fmla="*/ 2937 h 10000"/>
              <a:gd name="connsiteX0-6157" fmla="*/ 1898 w 10000"/>
              <a:gd name="connsiteY0-6158" fmla="*/ 2937 h 10000"/>
              <a:gd name="connsiteX1-6159" fmla="*/ 1898 w 10000"/>
              <a:gd name="connsiteY1-6160" fmla="*/ 3484 h 10000"/>
              <a:gd name="connsiteX2-6161" fmla="*/ 1898 w 10000"/>
              <a:gd name="connsiteY2-6162" fmla="*/ 4016 h 10000"/>
              <a:gd name="connsiteX3-6163" fmla="*/ 1898 w 10000"/>
              <a:gd name="connsiteY3-6164" fmla="*/ 4563 h 10000"/>
              <a:gd name="connsiteX4-6165" fmla="*/ 1898 w 10000"/>
              <a:gd name="connsiteY4-6166" fmla="*/ 5000 h 10000"/>
              <a:gd name="connsiteX5-6167" fmla="*/ 1628 w 10000"/>
              <a:gd name="connsiteY5-6168" fmla="*/ 5437 h 10000"/>
              <a:gd name="connsiteX6-6169" fmla="*/ 1628 w 10000"/>
              <a:gd name="connsiteY6-6170" fmla="*/ 5984 h 10000"/>
              <a:gd name="connsiteX7-6171" fmla="*/ 1898 w 10000"/>
              <a:gd name="connsiteY7-6172" fmla="*/ 7063 h 10000"/>
              <a:gd name="connsiteX8-6173" fmla="*/ 1898 w 10000"/>
              <a:gd name="connsiteY8-6174" fmla="*/ 7500 h 10000"/>
              <a:gd name="connsiteX9-6175" fmla="*/ 2170 w 10000"/>
              <a:gd name="connsiteY9-6176" fmla="*/ 7937 h 10000"/>
              <a:gd name="connsiteX10-6177" fmla="*/ 2440 w 10000"/>
              <a:gd name="connsiteY10-6178" fmla="*/ 8265 h 10000"/>
              <a:gd name="connsiteX11-6179" fmla="*/ 2712 w 10000"/>
              <a:gd name="connsiteY11-6180" fmla="*/ 8593 h 10000"/>
              <a:gd name="connsiteX12-6181" fmla="*/ 2982 w 10000"/>
              <a:gd name="connsiteY12-6182" fmla="*/ 8702 h 10000"/>
              <a:gd name="connsiteX13-6183" fmla="*/ 3525 w 10000"/>
              <a:gd name="connsiteY13-6184" fmla="*/ 8921 h 10000"/>
              <a:gd name="connsiteX14-6185" fmla="*/ 10000 w 10000"/>
              <a:gd name="connsiteY14-6186" fmla="*/ 9891 h 10000"/>
              <a:gd name="connsiteX15-6187" fmla="*/ 8914 w 10000"/>
              <a:gd name="connsiteY15-6188" fmla="*/ 10000 h 10000"/>
              <a:gd name="connsiteX16-6189" fmla="*/ 7829 w 10000"/>
              <a:gd name="connsiteY16-6190" fmla="*/ 10000 h 10000"/>
              <a:gd name="connsiteX17-6191" fmla="*/ 7017 w 10000"/>
              <a:gd name="connsiteY17-6192" fmla="*/ 10000 h 10000"/>
              <a:gd name="connsiteX18-6193" fmla="*/ 6203 w 10000"/>
              <a:gd name="connsiteY18-6194" fmla="*/ 10000 h 10000"/>
              <a:gd name="connsiteX19-6195" fmla="*/ 5661 w 10000"/>
              <a:gd name="connsiteY19-6196" fmla="*/ 10000 h 10000"/>
              <a:gd name="connsiteX20-6197" fmla="*/ 4846 w 10000"/>
              <a:gd name="connsiteY20-6198" fmla="*/ 10000 h 10000"/>
              <a:gd name="connsiteX21-6199" fmla="*/ 4305 w 10000"/>
              <a:gd name="connsiteY21-6200" fmla="*/ 9891 h 10000"/>
              <a:gd name="connsiteX22-6201" fmla="*/ 3762 w 10000"/>
              <a:gd name="connsiteY22-6202" fmla="*/ 9891 h 10000"/>
              <a:gd name="connsiteX23-6203" fmla="*/ 3254 w 10000"/>
              <a:gd name="connsiteY23-6204" fmla="*/ 9781 h 10000"/>
              <a:gd name="connsiteX24-6205" fmla="*/ 2712 w 10000"/>
              <a:gd name="connsiteY24-6206" fmla="*/ 9672 h 10000"/>
              <a:gd name="connsiteX25-6207" fmla="*/ 2440 w 10000"/>
              <a:gd name="connsiteY25-6208" fmla="*/ 9563 h 10000"/>
              <a:gd name="connsiteX26-6209" fmla="*/ 1898 w 10000"/>
              <a:gd name="connsiteY26-6210" fmla="*/ 9344 h 10000"/>
              <a:gd name="connsiteX27-6211" fmla="*/ 1628 w 10000"/>
              <a:gd name="connsiteY27-6212" fmla="*/ 9126 h 10000"/>
              <a:gd name="connsiteX28-6213" fmla="*/ 1356 w 10000"/>
              <a:gd name="connsiteY28-6214" fmla="*/ 8811 h 10000"/>
              <a:gd name="connsiteX29-6215" fmla="*/ 1085 w 10000"/>
              <a:gd name="connsiteY29-6216" fmla="*/ 8593 h 10000"/>
              <a:gd name="connsiteX30-6217" fmla="*/ 813 w 10000"/>
              <a:gd name="connsiteY30-6218" fmla="*/ 8374 h 10000"/>
              <a:gd name="connsiteX31-6219" fmla="*/ 813 w 10000"/>
              <a:gd name="connsiteY31-6220" fmla="*/ 8156 h 10000"/>
              <a:gd name="connsiteX32-6221" fmla="*/ 543 w 10000"/>
              <a:gd name="connsiteY32-6222" fmla="*/ 7937 h 10000"/>
              <a:gd name="connsiteX33-6223" fmla="*/ 543 w 10000"/>
              <a:gd name="connsiteY33-6224" fmla="*/ 7609 h 10000"/>
              <a:gd name="connsiteX34-6225" fmla="*/ 543 w 10000"/>
              <a:gd name="connsiteY34-6226" fmla="*/ 7391 h 10000"/>
              <a:gd name="connsiteX35-6227" fmla="*/ 543 w 10000"/>
              <a:gd name="connsiteY35-6228" fmla="*/ 6954 h 10000"/>
              <a:gd name="connsiteX36-6229" fmla="*/ 543 w 10000"/>
              <a:gd name="connsiteY36-6230" fmla="*/ 6626 h 10000"/>
              <a:gd name="connsiteX37-6231" fmla="*/ 543 w 10000"/>
              <a:gd name="connsiteY37-6232" fmla="*/ 6202 h 10000"/>
              <a:gd name="connsiteX38-6233" fmla="*/ 543 w 10000"/>
              <a:gd name="connsiteY38-6234" fmla="*/ 4454 h 10000"/>
              <a:gd name="connsiteX39-6235" fmla="*/ 543 w 10000"/>
              <a:gd name="connsiteY39-6236" fmla="*/ 2719 h 10000"/>
              <a:gd name="connsiteX40-6237" fmla="*/ 543 w 10000"/>
              <a:gd name="connsiteY40-6238" fmla="*/ 2281 h 10000"/>
              <a:gd name="connsiteX41-6239" fmla="*/ 543 w 10000"/>
              <a:gd name="connsiteY41-6240" fmla="*/ 1954 h 10000"/>
              <a:gd name="connsiteX42-6241" fmla="*/ 543 w 10000"/>
              <a:gd name="connsiteY42-6242" fmla="*/ 1626 h 10000"/>
              <a:gd name="connsiteX43-6243" fmla="*/ 543 w 10000"/>
              <a:gd name="connsiteY43-6244" fmla="*/ 1298 h 10000"/>
              <a:gd name="connsiteX44-6245" fmla="*/ 543 w 10000"/>
              <a:gd name="connsiteY44-6246" fmla="*/ 1093 h 10000"/>
              <a:gd name="connsiteX45-6247" fmla="*/ 543 w 10000"/>
              <a:gd name="connsiteY45-6248" fmla="*/ 874 h 10000"/>
              <a:gd name="connsiteX46-6249" fmla="*/ 543 w 10000"/>
              <a:gd name="connsiteY46-6250" fmla="*/ 656 h 10000"/>
              <a:gd name="connsiteX47-6251" fmla="*/ 271 w 10000"/>
              <a:gd name="connsiteY47-6252" fmla="*/ 546 h 10000"/>
              <a:gd name="connsiteX48-6253" fmla="*/ 0 w 10000"/>
              <a:gd name="connsiteY48-6254" fmla="*/ 328 h 10000"/>
              <a:gd name="connsiteX49-6255" fmla="*/ 0 w 10000"/>
              <a:gd name="connsiteY49-6256" fmla="*/ 219 h 10000"/>
              <a:gd name="connsiteX50-6257" fmla="*/ 0 w 10000"/>
              <a:gd name="connsiteY50-6258" fmla="*/ 109 h 10000"/>
              <a:gd name="connsiteX51-6259" fmla="*/ 271 w 10000"/>
              <a:gd name="connsiteY51-6260" fmla="*/ 0 h 10000"/>
              <a:gd name="connsiteX52-6261" fmla="*/ 271 w 10000"/>
              <a:gd name="connsiteY52-6262" fmla="*/ 0 h 10000"/>
              <a:gd name="connsiteX53-6263" fmla="*/ 813 w 10000"/>
              <a:gd name="connsiteY53-6264" fmla="*/ 0 h 10000"/>
              <a:gd name="connsiteX54-6265" fmla="*/ 1085 w 10000"/>
              <a:gd name="connsiteY54-6266" fmla="*/ 0 h 10000"/>
              <a:gd name="connsiteX55-6267" fmla="*/ 1628 w 10000"/>
              <a:gd name="connsiteY55-6268" fmla="*/ 109 h 10000"/>
              <a:gd name="connsiteX56-6269" fmla="*/ 2170 w 10000"/>
              <a:gd name="connsiteY56-6270" fmla="*/ 328 h 10000"/>
              <a:gd name="connsiteX57-6271" fmla="*/ 2440 w 10000"/>
              <a:gd name="connsiteY57-6272" fmla="*/ 437 h 10000"/>
              <a:gd name="connsiteX58-6273" fmla="*/ 2712 w 10000"/>
              <a:gd name="connsiteY58-6274" fmla="*/ 546 h 10000"/>
              <a:gd name="connsiteX59-6275" fmla="*/ 2712 w 10000"/>
              <a:gd name="connsiteY59-6276" fmla="*/ 656 h 10000"/>
              <a:gd name="connsiteX60-6277" fmla="*/ 2712 w 10000"/>
              <a:gd name="connsiteY60-6278" fmla="*/ 874 h 10000"/>
              <a:gd name="connsiteX61-6279" fmla="*/ 2440 w 10000"/>
              <a:gd name="connsiteY61-6280" fmla="*/ 1298 h 10000"/>
              <a:gd name="connsiteX62-6281" fmla="*/ 2440 w 10000"/>
              <a:gd name="connsiteY62-6282" fmla="*/ 1516 h 10000"/>
              <a:gd name="connsiteX63-6283" fmla="*/ 2170 w 10000"/>
              <a:gd name="connsiteY63-6284" fmla="*/ 1844 h 10000"/>
              <a:gd name="connsiteX64-6285" fmla="*/ 2170 w 10000"/>
              <a:gd name="connsiteY64-6286" fmla="*/ 2391 h 10000"/>
              <a:gd name="connsiteX65-6287" fmla="*/ 1898 w 10000"/>
              <a:gd name="connsiteY65-6288" fmla="*/ 2937 h 10000"/>
              <a:gd name="connsiteX66-6289" fmla="*/ 1898 w 10000"/>
              <a:gd name="connsiteY66-6290" fmla="*/ 2937 h 10000"/>
              <a:gd name="connsiteX0-6291" fmla="*/ 1898 w 10000"/>
              <a:gd name="connsiteY0-6292" fmla="*/ 2937 h 10000"/>
              <a:gd name="connsiteX1-6293" fmla="*/ 1898 w 10000"/>
              <a:gd name="connsiteY1-6294" fmla="*/ 3484 h 10000"/>
              <a:gd name="connsiteX2-6295" fmla="*/ 1898 w 10000"/>
              <a:gd name="connsiteY2-6296" fmla="*/ 4016 h 10000"/>
              <a:gd name="connsiteX3-6297" fmla="*/ 1898 w 10000"/>
              <a:gd name="connsiteY3-6298" fmla="*/ 4563 h 10000"/>
              <a:gd name="connsiteX4-6299" fmla="*/ 1898 w 10000"/>
              <a:gd name="connsiteY4-6300" fmla="*/ 5000 h 10000"/>
              <a:gd name="connsiteX5-6301" fmla="*/ 1628 w 10000"/>
              <a:gd name="connsiteY5-6302" fmla="*/ 5437 h 10000"/>
              <a:gd name="connsiteX6-6303" fmla="*/ 1628 w 10000"/>
              <a:gd name="connsiteY6-6304" fmla="*/ 5984 h 10000"/>
              <a:gd name="connsiteX7-6305" fmla="*/ 1898 w 10000"/>
              <a:gd name="connsiteY7-6306" fmla="*/ 7063 h 10000"/>
              <a:gd name="connsiteX8-6307" fmla="*/ 1898 w 10000"/>
              <a:gd name="connsiteY8-6308" fmla="*/ 7500 h 10000"/>
              <a:gd name="connsiteX9-6309" fmla="*/ 2170 w 10000"/>
              <a:gd name="connsiteY9-6310" fmla="*/ 7937 h 10000"/>
              <a:gd name="connsiteX10-6311" fmla="*/ 2440 w 10000"/>
              <a:gd name="connsiteY10-6312" fmla="*/ 8265 h 10000"/>
              <a:gd name="connsiteX11-6313" fmla="*/ 2712 w 10000"/>
              <a:gd name="connsiteY11-6314" fmla="*/ 8593 h 10000"/>
              <a:gd name="connsiteX12-6315" fmla="*/ 2982 w 10000"/>
              <a:gd name="connsiteY12-6316" fmla="*/ 8702 h 10000"/>
              <a:gd name="connsiteX13-6317" fmla="*/ 10000 w 10000"/>
              <a:gd name="connsiteY13-6318" fmla="*/ 9891 h 10000"/>
              <a:gd name="connsiteX14-6319" fmla="*/ 8914 w 10000"/>
              <a:gd name="connsiteY14-6320" fmla="*/ 10000 h 10000"/>
              <a:gd name="connsiteX15-6321" fmla="*/ 7829 w 10000"/>
              <a:gd name="connsiteY15-6322" fmla="*/ 10000 h 10000"/>
              <a:gd name="connsiteX16-6323" fmla="*/ 7017 w 10000"/>
              <a:gd name="connsiteY16-6324" fmla="*/ 10000 h 10000"/>
              <a:gd name="connsiteX17-6325" fmla="*/ 6203 w 10000"/>
              <a:gd name="connsiteY17-6326" fmla="*/ 10000 h 10000"/>
              <a:gd name="connsiteX18-6327" fmla="*/ 5661 w 10000"/>
              <a:gd name="connsiteY18-6328" fmla="*/ 10000 h 10000"/>
              <a:gd name="connsiteX19-6329" fmla="*/ 4846 w 10000"/>
              <a:gd name="connsiteY19-6330" fmla="*/ 10000 h 10000"/>
              <a:gd name="connsiteX20-6331" fmla="*/ 4305 w 10000"/>
              <a:gd name="connsiteY20-6332" fmla="*/ 9891 h 10000"/>
              <a:gd name="connsiteX21-6333" fmla="*/ 3762 w 10000"/>
              <a:gd name="connsiteY21-6334" fmla="*/ 9891 h 10000"/>
              <a:gd name="connsiteX22-6335" fmla="*/ 3254 w 10000"/>
              <a:gd name="connsiteY22-6336" fmla="*/ 9781 h 10000"/>
              <a:gd name="connsiteX23-6337" fmla="*/ 2712 w 10000"/>
              <a:gd name="connsiteY23-6338" fmla="*/ 9672 h 10000"/>
              <a:gd name="connsiteX24-6339" fmla="*/ 2440 w 10000"/>
              <a:gd name="connsiteY24-6340" fmla="*/ 9563 h 10000"/>
              <a:gd name="connsiteX25-6341" fmla="*/ 1898 w 10000"/>
              <a:gd name="connsiteY25-6342" fmla="*/ 9344 h 10000"/>
              <a:gd name="connsiteX26-6343" fmla="*/ 1628 w 10000"/>
              <a:gd name="connsiteY26-6344" fmla="*/ 9126 h 10000"/>
              <a:gd name="connsiteX27-6345" fmla="*/ 1356 w 10000"/>
              <a:gd name="connsiteY27-6346" fmla="*/ 8811 h 10000"/>
              <a:gd name="connsiteX28-6347" fmla="*/ 1085 w 10000"/>
              <a:gd name="connsiteY28-6348" fmla="*/ 8593 h 10000"/>
              <a:gd name="connsiteX29-6349" fmla="*/ 813 w 10000"/>
              <a:gd name="connsiteY29-6350" fmla="*/ 8374 h 10000"/>
              <a:gd name="connsiteX30-6351" fmla="*/ 813 w 10000"/>
              <a:gd name="connsiteY30-6352" fmla="*/ 8156 h 10000"/>
              <a:gd name="connsiteX31-6353" fmla="*/ 543 w 10000"/>
              <a:gd name="connsiteY31-6354" fmla="*/ 7937 h 10000"/>
              <a:gd name="connsiteX32-6355" fmla="*/ 543 w 10000"/>
              <a:gd name="connsiteY32-6356" fmla="*/ 7609 h 10000"/>
              <a:gd name="connsiteX33-6357" fmla="*/ 543 w 10000"/>
              <a:gd name="connsiteY33-6358" fmla="*/ 7391 h 10000"/>
              <a:gd name="connsiteX34-6359" fmla="*/ 543 w 10000"/>
              <a:gd name="connsiteY34-6360" fmla="*/ 6954 h 10000"/>
              <a:gd name="connsiteX35-6361" fmla="*/ 543 w 10000"/>
              <a:gd name="connsiteY35-6362" fmla="*/ 6626 h 10000"/>
              <a:gd name="connsiteX36-6363" fmla="*/ 543 w 10000"/>
              <a:gd name="connsiteY36-6364" fmla="*/ 6202 h 10000"/>
              <a:gd name="connsiteX37-6365" fmla="*/ 543 w 10000"/>
              <a:gd name="connsiteY37-6366" fmla="*/ 4454 h 10000"/>
              <a:gd name="connsiteX38-6367" fmla="*/ 543 w 10000"/>
              <a:gd name="connsiteY38-6368" fmla="*/ 2719 h 10000"/>
              <a:gd name="connsiteX39-6369" fmla="*/ 543 w 10000"/>
              <a:gd name="connsiteY39-6370" fmla="*/ 2281 h 10000"/>
              <a:gd name="connsiteX40-6371" fmla="*/ 543 w 10000"/>
              <a:gd name="connsiteY40-6372" fmla="*/ 1954 h 10000"/>
              <a:gd name="connsiteX41-6373" fmla="*/ 543 w 10000"/>
              <a:gd name="connsiteY41-6374" fmla="*/ 1626 h 10000"/>
              <a:gd name="connsiteX42-6375" fmla="*/ 543 w 10000"/>
              <a:gd name="connsiteY42-6376" fmla="*/ 1298 h 10000"/>
              <a:gd name="connsiteX43-6377" fmla="*/ 543 w 10000"/>
              <a:gd name="connsiteY43-6378" fmla="*/ 1093 h 10000"/>
              <a:gd name="connsiteX44-6379" fmla="*/ 543 w 10000"/>
              <a:gd name="connsiteY44-6380" fmla="*/ 874 h 10000"/>
              <a:gd name="connsiteX45-6381" fmla="*/ 543 w 10000"/>
              <a:gd name="connsiteY45-6382" fmla="*/ 656 h 10000"/>
              <a:gd name="connsiteX46-6383" fmla="*/ 271 w 10000"/>
              <a:gd name="connsiteY46-6384" fmla="*/ 546 h 10000"/>
              <a:gd name="connsiteX47-6385" fmla="*/ 0 w 10000"/>
              <a:gd name="connsiteY47-6386" fmla="*/ 328 h 10000"/>
              <a:gd name="connsiteX48-6387" fmla="*/ 0 w 10000"/>
              <a:gd name="connsiteY48-6388" fmla="*/ 219 h 10000"/>
              <a:gd name="connsiteX49-6389" fmla="*/ 0 w 10000"/>
              <a:gd name="connsiteY49-6390" fmla="*/ 109 h 10000"/>
              <a:gd name="connsiteX50-6391" fmla="*/ 271 w 10000"/>
              <a:gd name="connsiteY50-6392" fmla="*/ 0 h 10000"/>
              <a:gd name="connsiteX51-6393" fmla="*/ 271 w 10000"/>
              <a:gd name="connsiteY51-6394" fmla="*/ 0 h 10000"/>
              <a:gd name="connsiteX52-6395" fmla="*/ 813 w 10000"/>
              <a:gd name="connsiteY52-6396" fmla="*/ 0 h 10000"/>
              <a:gd name="connsiteX53-6397" fmla="*/ 1085 w 10000"/>
              <a:gd name="connsiteY53-6398" fmla="*/ 0 h 10000"/>
              <a:gd name="connsiteX54-6399" fmla="*/ 1628 w 10000"/>
              <a:gd name="connsiteY54-6400" fmla="*/ 109 h 10000"/>
              <a:gd name="connsiteX55-6401" fmla="*/ 2170 w 10000"/>
              <a:gd name="connsiteY55-6402" fmla="*/ 328 h 10000"/>
              <a:gd name="connsiteX56-6403" fmla="*/ 2440 w 10000"/>
              <a:gd name="connsiteY56-6404" fmla="*/ 437 h 10000"/>
              <a:gd name="connsiteX57-6405" fmla="*/ 2712 w 10000"/>
              <a:gd name="connsiteY57-6406" fmla="*/ 546 h 10000"/>
              <a:gd name="connsiteX58-6407" fmla="*/ 2712 w 10000"/>
              <a:gd name="connsiteY58-6408" fmla="*/ 656 h 10000"/>
              <a:gd name="connsiteX59-6409" fmla="*/ 2712 w 10000"/>
              <a:gd name="connsiteY59-6410" fmla="*/ 874 h 10000"/>
              <a:gd name="connsiteX60-6411" fmla="*/ 2440 w 10000"/>
              <a:gd name="connsiteY60-6412" fmla="*/ 1298 h 10000"/>
              <a:gd name="connsiteX61-6413" fmla="*/ 2440 w 10000"/>
              <a:gd name="connsiteY61-6414" fmla="*/ 1516 h 10000"/>
              <a:gd name="connsiteX62-6415" fmla="*/ 2170 w 10000"/>
              <a:gd name="connsiteY62-6416" fmla="*/ 1844 h 10000"/>
              <a:gd name="connsiteX63-6417" fmla="*/ 2170 w 10000"/>
              <a:gd name="connsiteY63-6418" fmla="*/ 2391 h 10000"/>
              <a:gd name="connsiteX64-6419" fmla="*/ 1898 w 10000"/>
              <a:gd name="connsiteY64-6420" fmla="*/ 2937 h 10000"/>
              <a:gd name="connsiteX65-6421" fmla="*/ 1898 w 10000"/>
              <a:gd name="connsiteY65-6422" fmla="*/ 2937 h 10000"/>
              <a:gd name="connsiteX0-6423" fmla="*/ 1898 w 10000"/>
              <a:gd name="connsiteY0-6424" fmla="*/ 2937 h 10000"/>
              <a:gd name="connsiteX1-6425" fmla="*/ 1898 w 10000"/>
              <a:gd name="connsiteY1-6426" fmla="*/ 3484 h 10000"/>
              <a:gd name="connsiteX2-6427" fmla="*/ 1898 w 10000"/>
              <a:gd name="connsiteY2-6428" fmla="*/ 4016 h 10000"/>
              <a:gd name="connsiteX3-6429" fmla="*/ 1898 w 10000"/>
              <a:gd name="connsiteY3-6430" fmla="*/ 4563 h 10000"/>
              <a:gd name="connsiteX4-6431" fmla="*/ 1898 w 10000"/>
              <a:gd name="connsiteY4-6432" fmla="*/ 5000 h 10000"/>
              <a:gd name="connsiteX5-6433" fmla="*/ 1628 w 10000"/>
              <a:gd name="connsiteY5-6434" fmla="*/ 5437 h 10000"/>
              <a:gd name="connsiteX6-6435" fmla="*/ 1628 w 10000"/>
              <a:gd name="connsiteY6-6436" fmla="*/ 5984 h 10000"/>
              <a:gd name="connsiteX7-6437" fmla="*/ 1898 w 10000"/>
              <a:gd name="connsiteY7-6438" fmla="*/ 7063 h 10000"/>
              <a:gd name="connsiteX8-6439" fmla="*/ 1898 w 10000"/>
              <a:gd name="connsiteY8-6440" fmla="*/ 7500 h 10000"/>
              <a:gd name="connsiteX9-6441" fmla="*/ 2170 w 10000"/>
              <a:gd name="connsiteY9-6442" fmla="*/ 7937 h 10000"/>
              <a:gd name="connsiteX10-6443" fmla="*/ 2440 w 10000"/>
              <a:gd name="connsiteY10-6444" fmla="*/ 8265 h 10000"/>
              <a:gd name="connsiteX11-6445" fmla="*/ 2712 w 10000"/>
              <a:gd name="connsiteY11-6446" fmla="*/ 8593 h 10000"/>
              <a:gd name="connsiteX12-6447" fmla="*/ 2982 w 10000"/>
              <a:gd name="connsiteY12-6448" fmla="*/ 8702 h 10000"/>
              <a:gd name="connsiteX13-6449" fmla="*/ 10000 w 10000"/>
              <a:gd name="connsiteY13-6450" fmla="*/ 9891 h 10000"/>
              <a:gd name="connsiteX14-6451" fmla="*/ 8914 w 10000"/>
              <a:gd name="connsiteY14-6452" fmla="*/ 10000 h 10000"/>
              <a:gd name="connsiteX15-6453" fmla="*/ 7829 w 10000"/>
              <a:gd name="connsiteY15-6454" fmla="*/ 10000 h 10000"/>
              <a:gd name="connsiteX16-6455" fmla="*/ 7017 w 10000"/>
              <a:gd name="connsiteY16-6456" fmla="*/ 10000 h 10000"/>
              <a:gd name="connsiteX17-6457" fmla="*/ 6203 w 10000"/>
              <a:gd name="connsiteY17-6458" fmla="*/ 10000 h 10000"/>
              <a:gd name="connsiteX18-6459" fmla="*/ 4846 w 10000"/>
              <a:gd name="connsiteY18-6460" fmla="*/ 10000 h 10000"/>
              <a:gd name="connsiteX19-6461" fmla="*/ 4305 w 10000"/>
              <a:gd name="connsiteY19-6462" fmla="*/ 9891 h 10000"/>
              <a:gd name="connsiteX20-6463" fmla="*/ 3762 w 10000"/>
              <a:gd name="connsiteY20-6464" fmla="*/ 9891 h 10000"/>
              <a:gd name="connsiteX21-6465" fmla="*/ 3254 w 10000"/>
              <a:gd name="connsiteY21-6466" fmla="*/ 9781 h 10000"/>
              <a:gd name="connsiteX22-6467" fmla="*/ 2712 w 10000"/>
              <a:gd name="connsiteY22-6468" fmla="*/ 9672 h 10000"/>
              <a:gd name="connsiteX23-6469" fmla="*/ 2440 w 10000"/>
              <a:gd name="connsiteY23-6470" fmla="*/ 9563 h 10000"/>
              <a:gd name="connsiteX24-6471" fmla="*/ 1898 w 10000"/>
              <a:gd name="connsiteY24-6472" fmla="*/ 9344 h 10000"/>
              <a:gd name="connsiteX25-6473" fmla="*/ 1628 w 10000"/>
              <a:gd name="connsiteY25-6474" fmla="*/ 9126 h 10000"/>
              <a:gd name="connsiteX26-6475" fmla="*/ 1356 w 10000"/>
              <a:gd name="connsiteY26-6476" fmla="*/ 8811 h 10000"/>
              <a:gd name="connsiteX27-6477" fmla="*/ 1085 w 10000"/>
              <a:gd name="connsiteY27-6478" fmla="*/ 8593 h 10000"/>
              <a:gd name="connsiteX28-6479" fmla="*/ 813 w 10000"/>
              <a:gd name="connsiteY28-6480" fmla="*/ 8374 h 10000"/>
              <a:gd name="connsiteX29-6481" fmla="*/ 813 w 10000"/>
              <a:gd name="connsiteY29-6482" fmla="*/ 8156 h 10000"/>
              <a:gd name="connsiteX30-6483" fmla="*/ 543 w 10000"/>
              <a:gd name="connsiteY30-6484" fmla="*/ 7937 h 10000"/>
              <a:gd name="connsiteX31-6485" fmla="*/ 543 w 10000"/>
              <a:gd name="connsiteY31-6486" fmla="*/ 7609 h 10000"/>
              <a:gd name="connsiteX32-6487" fmla="*/ 543 w 10000"/>
              <a:gd name="connsiteY32-6488" fmla="*/ 7391 h 10000"/>
              <a:gd name="connsiteX33-6489" fmla="*/ 543 w 10000"/>
              <a:gd name="connsiteY33-6490" fmla="*/ 6954 h 10000"/>
              <a:gd name="connsiteX34-6491" fmla="*/ 543 w 10000"/>
              <a:gd name="connsiteY34-6492" fmla="*/ 6626 h 10000"/>
              <a:gd name="connsiteX35-6493" fmla="*/ 543 w 10000"/>
              <a:gd name="connsiteY35-6494" fmla="*/ 6202 h 10000"/>
              <a:gd name="connsiteX36-6495" fmla="*/ 543 w 10000"/>
              <a:gd name="connsiteY36-6496" fmla="*/ 4454 h 10000"/>
              <a:gd name="connsiteX37-6497" fmla="*/ 543 w 10000"/>
              <a:gd name="connsiteY37-6498" fmla="*/ 2719 h 10000"/>
              <a:gd name="connsiteX38-6499" fmla="*/ 543 w 10000"/>
              <a:gd name="connsiteY38-6500" fmla="*/ 2281 h 10000"/>
              <a:gd name="connsiteX39-6501" fmla="*/ 543 w 10000"/>
              <a:gd name="connsiteY39-6502" fmla="*/ 1954 h 10000"/>
              <a:gd name="connsiteX40-6503" fmla="*/ 543 w 10000"/>
              <a:gd name="connsiteY40-6504" fmla="*/ 1626 h 10000"/>
              <a:gd name="connsiteX41-6505" fmla="*/ 543 w 10000"/>
              <a:gd name="connsiteY41-6506" fmla="*/ 1298 h 10000"/>
              <a:gd name="connsiteX42-6507" fmla="*/ 543 w 10000"/>
              <a:gd name="connsiteY42-6508" fmla="*/ 1093 h 10000"/>
              <a:gd name="connsiteX43-6509" fmla="*/ 543 w 10000"/>
              <a:gd name="connsiteY43-6510" fmla="*/ 874 h 10000"/>
              <a:gd name="connsiteX44-6511" fmla="*/ 543 w 10000"/>
              <a:gd name="connsiteY44-6512" fmla="*/ 656 h 10000"/>
              <a:gd name="connsiteX45-6513" fmla="*/ 271 w 10000"/>
              <a:gd name="connsiteY45-6514" fmla="*/ 546 h 10000"/>
              <a:gd name="connsiteX46-6515" fmla="*/ 0 w 10000"/>
              <a:gd name="connsiteY46-6516" fmla="*/ 328 h 10000"/>
              <a:gd name="connsiteX47-6517" fmla="*/ 0 w 10000"/>
              <a:gd name="connsiteY47-6518" fmla="*/ 219 h 10000"/>
              <a:gd name="connsiteX48-6519" fmla="*/ 0 w 10000"/>
              <a:gd name="connsiteY48-6520" fmla="*/ 109 h 10000"/>
              <a:gd name="connsiteX49-6521" fmla="*/ 271 w 10000"/>
              <a:gd name="connsiteY49-6522" fmla="*/ 0 h 10000"/>
              <a:gd name="connsiteX50-6523" fmla="*/ 271 w 10000"/>
              <a:gd name="connsiteY50-6524" fmla="*/ 0 h 10000"/>
              <a:gd name="connsiteX51-6525" fmla="*/ 813 w 10000"/>
              <a:gd name="connsiteY51-6526" fmla="*/ 0 h 10000"/>
              <a:gd name="connsiteX52-6527" fmla="*/ 1085 w 10000"/>
              <a:gd name="connsiteY52-6528" fmla="*/ 0 h 10000"/>
              <a:gd name="connsiteX53-6529" fmla="*/ 1628 w 10000"/>
              <a:gd name="connsiteY53-6530" fmla="*/ 109 h 10000"/>
              <a:gd name="connsiteX54-6531" fmla="*/ 2170 w 10000"/>
              <a:gd name="connsiteY54-6532" fmla="*/ 328 h 10000"/>
              <a:gd name="connsiteX55-6533" fmla="*/ 2440 w 10000"/>
              <a:gd name="connsiteY55-6534" fmla="*/ 437 h 10000"/>
              <a:gd name="connsiteX56-6535" fmla="*/ 2712 w 10000"/>
              <a:gd name="connsiteY56-6536" fmla="*/ 546 h 10000"/>
              <a:gd name="connsiteX57-6537" fmla="*/ 2712 w 10000"/>
              <a:gd name="connsiteY57-6538" fmla="*/ 656 h 10000"/>
              <a:gd name="connsiteX58-6539" fmla="*/ 2712 w 10000"/>
              <a:gd name="connsiteY58-6540" fmla="*/ 874 h 10000"/>
              <a:gd name="connsiteX59-6541" fmla="*/ 2440 w 10000"/>
              <a:gd name="connsiteY59-6542" fmla="*/ 1298 h 10000"/>
              <a:gd name="connsiteX60-6543" fmla="*/ 2440 w 10000"/>
              <a:gd name="connsiteY60-6544" fmla="*/ 1516 h 10000"/>
              <a:gd name="connsiteX61-6545" fmla="*/ 2170 w 10000"/>
              <a:gd name="connsiteY61-6546" fmla="*/ 1844 h 10000"/>
              <a:gd name="connsiteX62-6547" fmla="*/ 2170 w 10000"/>
              <a:gd name="connsiteY62-6548" fmla="*/ 2391 h 10000"/>
              <a:gd name="connsiteX63-6549" fmla="*/ 1898 w 10000"/>
              <a:gd name="connsiteY63-6550" fmla="*/ 2937 h 10000"/>
              <a:gd name="connsiteX64-6551" fmla="*/ 1898 w 10000"/>
              <a:gd name="connsiteY64-6552" fmla="*/ 2937 h 10000"/>
              <a:gd name="connsiteX0-6553" fmla="*/ 1898 w 10000"/>
              <a:gd name="connsiteY0-6554" fmla="*/ 2937 h 10000"/>
              <a:gd name="connsiteX1-6555" fmla="*/ 1898 w 10000"/>
              <a:gd name="connsiteY1-6556" fmla="*/ 3484 h 10000"/>
              <a:gd name="connsiteX2-6557" fmla="*/ 1898 w 10000"/>
              <a:gd name="connsiteY2-6558" fmla="*/ 4016 h 10000"/>
              <a:gd name="connsiteX3-6559" fmla="*/ 1898 w 10000"/>
              <a:gd name="connsiteY3-6560" fmla="*/ 4563 h 10000"/>
              <a:gd name="connsiteX4-6561" fmla="*/ 1898 w 10000"/>
              <a:gd name="connsiteY4-6562" fmla="*/ 5000 h 10000"/>
              <a:gd name="connsiteX5-6563" fmla="*/ 1628 w 10000"/>
              <a:gd name="connsiteY5-6564" fmla="*/ 5437 h 10000"/>
              <a:gd name="connsiteX6-6565" fmla="*/ 1628 w 10000"/>
              <a:gd name="connsiteY6-6566" fmla="*/ 5984 h 10000"/>
              <a:gd name="connsiteX7-6567" fmla="*/ 1898 w 10000"/>
              <a:gd name="connsiteY7-6568" fmla="*/ 7063 h 10000"/>
              <a:gd name="connsiteX8-6569" fmla="*/ 1898 w 10000"/>
              <a:gd name="connsiteY8-6570" fmla="*/ 7500 h 10000"/>
              <a:gd name="connsiteX9-6571" fmla="*/ 2170 w 10000"/>
              <a:gd name="connsiteY9-6572" fmla="*/ 7937 h 10000"/>
              <a:gd name="connsiteX10-6573" fmla="*/ 2440 w 10000"/>
              <a:gd name="connsiteY10-6574" fmla="*/ 8265 h 10000"/>
              <a:gd name="connsiteX11-6575" fmla="*/ 2712 w 10000"/>
              <a:gd name="connsiteY11-6576" fmla="*/ 8593 h 10000"/>
              <a:gd name="connsiteX12-6577" fmla="*/ 2982 w 10000"/>
              <a:gd name="connsiteY12-6578" fmla="*/ 8702 h 10000"/>
              <a:gd name="connsiteX13-6579" fmla="*/ 10000 w 10000"/>
              <a:gd name="connsiteY13-6580" fmla="*/ 9891 h 10000"/>
              <a:gd name="connsiteX14-6581" fmla="*/ 8914 w 10000"/>
              <a:gd name="connsiteY14-6582" fmla="*/ 10000 h 10000"/>
              <a:gd name="connsiteX15-6583" fmla="*/ 7829 w 10000"/>
              <a:gd name="connsiteY15-6584" fmla="*/ 10000 h 10000"/>
              <a:gd name="connsiteX16-6585" fmla="*/ 6203 w 10000"/>
              <a:gd name="connsiteY16-6586" fmla="*/ 10000 h 10000"/>
              <a:gd name="connsiteX17-6587" fmla="*/ 4846 w 10000"/>
              <a:gd name="connsiteY17-6588" fmla="*/ 10000 h 10000"/>
              <a:gd name="connsiteX18-6589" fmla="*/ 4305 w 10000"/>
              <a:gd name="connsiteY18-6590" fmla="*/ 9891 h 10000"/>
              <a:gd name="connsiteX19-6591" fmla="*/ 3762 w 10000"/>
              <a:gd name="connsiteY19-6592" fmla="*/ 9891 h 10000"/>
              <a:gd name="connsiteX20-6593" fmla="*/ 3254 w 10000"/>
              <a:gd name="connsiteY20-6594" fmla="*/ 9781 h 10000"/>
              <a:gd name="connsiteX21-6595" fmla="*/ 2712 w 10000"/>
              <a:gd name="connsiteY21-6596" fmla="*/ 9672 h 10000"/>
              <a:gd name="connsiteX22-6597" fmla="*/ 2440 w 10000"/>
              <a:gd name="connsiteY22-6598" fmla="*/ 9563 h 10000"/>
              <a:gd name="connsiteX23-6599" fmla="*/ 1898 w 10000"/>
              <a:gd name="connsiteY23-6600" fmla="*/ 9344 h 10000"/>
              <a:gd name="connsiteX24-6601" fmla="*/ 1628 w 10000"/>
              <a:gd name="connsiteY24-6602" fmla="*/ 9126 h 10000"/>
              <a:gd name="connsiteX25-6603" fmla="*/ 1356 w 10000"/>
              <a:gd name="connsiteY25-6604" fmla="*/ 8811 h 10000"/>
              <a:gd name="connsiteX26-6605" fmla="*/ 1085 w 10000"/>
              <a:gd name="connsiteY26-6606" fmla="*/ 8593 h 10000"/>
              <a:gd name="connsiteX27-6607" fmla="*/ 813 w 10000"/>
              <a:gd name="connsiteY27-6608" fmla="*/ 8374 h 10000"/>
              <a:gd name="connsiteX28-6609" fmla="*/ 813 w 10000"/>
              <a:gd name="connsiteY28-6610" fmla="*/ 8156 h 10000"/>
              <a:gd name="connsiteX29-6611" fmla="*/ 543 w 10000"/>
              <a:gd name="connsiteY29-6612" fmla="*/ 7937 h 10000"/>
              <a:gd name="connsiteX30-6613" fmla="*/ 543 w 10000"/>
              <a:gd name="connsiteY30-6614" fmla="*/ 7609 h 10000"/>
              <a:gd name="connsiteX31-6615" fmla="*/ 543 w 10000"/>
              <a:gd name="connsiteY31-6616" fmla="*/ 7391 h 10000"/>
              <a:gd name="connsiteX32-6617" fmla="*/ 543 w 10000"/>
              <a:gd name="connsiteY32-6618" fmla="*/ 6954 h 10000"/>
              <a:gd name="connsiteX33-6619" fmla="*/ 543 w 10000"/>
              <a:gd name="connsiteY33-6620" fmla="*/ 6626 h 10000"/>
              <a:gd name="connsiteX34-6621" fmla="*/ 543 w 10000"/>
              <a:gd name="connsiteY34-6622" fmla="*/ 6202 h 10000"/>
              <a:gd name="connsiteX35-6623" fmla="*/ 543 w 10000"/>
              <a:gd name="connsiteY35-6624" fmla="*/ 4454 h 10000"/>
              <a:gd name="connsiteX36-6625" fmla="*/ 543 w 10000"/>
              <a:gd name="connsiteY36-6626" fmla="*/ 2719 h 10000"/>
              <a:gd name="connsiteX37-6627" fmla="*/ 543 w 10000"/>
              <a:gd name="connsiteY37-6628" fmla="*/ 2281 h 10000"/>
              <a:gd name="connsiteX38-6629" fmla="*/ 543 w 10000"/>
              <a:gd name="connsiteY38-6630" fmla="*/ 1954 h 10000"/>
              <a:gd name="connsiteX39-6631" fmla="*/ 543 w 10000"/>
              <a:gd name="connsiteY39-6632" fmla="*/ 1626 h 10000"/>
              <a:gd name="connsiteX40-6633" fmla="*/ 543 w 10000"/>
              <a:gd name="connsiteY40-6634" fmla="*/ 1298 h 10000"/>
              <a:gd name="connsiteX41-6635" fmla="*/ 543 w 10000"/>
              <a:gd name="connsiteY41-6636" fmla="*/ 1093 h 10000"/>
              <a:gd name="connsiteX42-6637" fmla="*/ 543 w 10000"/>
              <a:gd name="connsiteY42-6638" fmla="*/ 874 h 10000"/>
              <a:gd name="connsiteX43-6639" fmla="*/ 543 w 10000"/>
              <a:gd name="connsiteY43-6640" fmla="*/ 656 h 10000"/>
              <a:gd name="connsiteX44-6641" fmla="*/ 271 w 10000"/>
              <a:gd name="connsiteY44-6642" fmla="*/ 546 h 10000"/>
              <a:gd name="connsiteX45-6643" fmla="*/ 0 w 10000"/>
              <a:gd name="connsiteY45-6644" fmla="*/ 328 h 10000"/>
              <a:gd name="connsiteX46-6645" fmla="*/ 0 w 10000"/>
              <a:gd name="connsiteY46-6646" fmla="*/ 219 h 10000"/>
              <a:gd name="connsiteX47-6647" fmla="*/ 0 w 10000"/>
              <a:gd name="connsiteY47-6648" fmla="*/ 109 h 10000"/>
              <a:gd name="connsiteX48-6649" fmla="*/ 271 w 10000"/>
              <a:gd name="connsiteY48-6650" fmla="*/ 0 h 10000"/>
              <a:gd name="connsiteX49-6651" fmla="*/ 271 w 10000"/>
              <a:gd name="connsiteY49-6652" fmla="*/ 0 h 10000"/>
              <a:gd name="connsiteX50-6653" fmla="*/ 813 w 10000"/>
              <a:gd name="connsiteY50-6654" fmla="*/ 0 h 10000"/>
              <a:gd name="connsiteX51-6655" fmla="*/ 1085 w 10000"/>
              <a:gd name="connsiteY51-6656" fmla="*/ 0 h 10000"/>
              <a:gd name="connsiteX52-6657" fmla="*/ 1628 w 10000"/>
              <a:gd name="connsiteY52-6658" fmla="*/ 109 h 10000"/>
              <a:gd name="connsiteX53-6659" fmla="*/ 2170 w 10000"/>
              <a:gd name="connsiteY53-6660" fmla="*/ 328 h 10000"/>
              <a:gd name="connsiteX54-6661" fmla="*/ 2440 w 10000"/>
              <a:gd name="connsiteY54-6662" fmla="*/ 437 h 10000"/>
              <a:gd name="connsiteX55-6663" fmla="*/ 2712 w 10000"/>
              <a:gd name="connsiteY55-6664" fmla="*/ 546 h 10000"/>
              <a:gd name="connsiteX56-6665" fmla="*/ 2712 w 10000"/>
              <a:gd name="connsiteY56-6666" fmla="*/ 656 h 10000"/>
              <a:gd name="connsiteX57-6667" fmla="*/ 2712 w 10000"/>
              <a:gd name="connsiteY57-6668" fmla="*/ 874 h 10000"/>
              <a:gd name="connsiteX58-6669" fmla="*/ 2440 w 10000"/>
              <a:gd name="connsiteY58-6670" fmla="*/ 1298 h 10000"/>
              <a:gd name="connsiteX59-6671" fmla="*/ 2440 w 10000"/>
              <a:gd name="connsiteY59-6672" fmla="*/ 1516 h 10000"/>
              <a:gd name="connsiteX60-6673" fmla="*/ 2170 w 10000"/>
              <a:gd name="connsiteY60-6674" fmla="*/ 1844 h 10000"/>
              <a:gd name="connsiteX61-6675" fmla="*/ 2170 w 10000"/>
              <a:gd name="connsiteY61-6676" fmla="*/ 2391 h 10000"/>
              <a:gd name="connsiteX62-6677" fmla="*/ 1898 w 10000"/>
              <a:gd name="connsiteY62-6678" fmla="*/ 2937 h 10000"/>
              <a:gd name="connsiteX63-6679" fmla="*/ 1898 w 10000"/>
              <a:gd name="connsiteY63-6680" fmla="*/ 2937 h 10000"/>
              <a:gd name="connsiteX0-6681" fmla="*/ 1898 w 10000"/>
              <a:gd name="connsiteY0-6682" fmla="*/ 2937 h 10000"/>
              <a:gd name="connsiteX1-6683" fmla="*/ 1898 w 10000"/>
              <a:gd name="connsiteY1-6684" fmla="*/ 3484 h 10000"/>
              <a:gd name="connsiteX2-6685" fmla="*/ 1898 w 10000"/>
              <a:gd name="connsiteY2-6686" fmla="*/ 4016 h 10000"/>
              <a:gd name="connsiteX3-6687" fmla="*/ 1898 w 10000"/>
              <a:gd name="connsiteY3-6688" fmla="*/ 4563 h 10000"/>
              <a:gd name="connsiteX4-6689" fmla="*/ 1898 w 10000"/>
              <a:gd name="connsiteY4-6690" fmla="*/ 5000 h 10000"/>
              <a:gd name="connsiteX5-6691" fmla="*/ 1628 w 10000"/>
              <a:gd name="connsiteY5-6692" fmla="*/ 5437 h 10000"/>
              <a:gd name="connsiteX6-6693" fmla="*/ 1628 w 10000"/>
              <a:gd name="connsiteY6-6694" fmla="*/ 5984 h 10000"/>
              <a:gd name="connsiteX7-6695" fmla="*/ 1898 w 10000"/>
              <a:gd name="connsiteY7-6696" fmla="*/ 7063 h 10000"/>
              <a:gd name="connsiteX8-6697" fmla="*/ 1898 w 10000"/>
              <a:gd name="connsiteY8-6698" fmla="*/ 7500 h 10000"/>
              <a:gd name="connsiteX9-6699" fmla="*/ 2170 w 10000"/>
              <a:gd name="connsiteY9-6700" fmla="*/ 7937 h 10000"/>
              <a:gd name="connsiteX10-6701" fmla="*/ 2440 w 10000"/>
              <a:gd name="connsiteY10-6702" fmla="*/ 8265 h 10000"/>
              <a:gd name="connsiteX11-6703" fmla="*/ 2712 w 10000"/>
              <a:gd name="connsiteY11-6704" fmla="*/ 8593 h 10000"/>
              <a:gd name="connsiteX12-6705" fmla="*/ 2982 w 10000"/>
              <a:gd name="connsiteY12-6706" fmla="*/ 8702 h 10000"/>
              <a:gd name="connsiteX13-6707" fmla="*/ 10000 w 10000"/>
              <a:gd name="connsiteY13-6708" fmla="*/ 9891 h 10000"/>
              <a:gd name="connsiteX14-6709" fmla="*/ 8914 w 10000"/>
              <a:gd name="connsiteY14-6710" fmla="*/ 10000 h 10000"/>
              <a:gd name="connsiteX15-6711" fmla="*/ 7829 w 10000"/>
              <a:gd name="connsiteY15-6712" fmla="*/ 10000 h 10000"/>
              <a:gd name="connsiteX16-6713" fmla="*/ 4846 w 10000"/>
              <a:gd name="connsiteY16-6714" fmla="*/ 10000 h 10000"/>
              <a:gd name="connsiteX17-6715" fmla="*/ 4305 w 10000"/>
              <a:gd name="connsiteY17-6716" fmla="*/ 9891 h 10000"/>
              <a:gd name="connsiteX18-6717" fmla="*/ 3762 w 10000"/>
              <a:gd name="connsiteY18-6718" fmla="*/ 9891 h 10000"/>
              <a:gd name="connsiteX19-6719" fmla="*/ 3254 w 10000"/>
              <a:gd name="connsiteY19-6720" fmla="*/ 9781 h 10000"/>
              <a:gd name="connsiteX20-6721" fmla="*/ 2712 w 10000"/>
              <a:gd name="connsiteY20-6722" fmla="*/ 9672 h 10000"/>
              <a:gd name="connsiteX21-6723" fmla="*/ 2440 w 10000"/>
              <a:gd name="connsiteY21-6724" fmla="*/ 9563 h 10000"/>
              <a:gd name="connsiteX22-6725" fmla="*/ 1898 w 10000"/>
              <a:gd name="connsiteY22-6726" fmla="*/ 9344 h 10000"/>
              <a:gd name="connsiteX23-6727" fmla="*/ 1628 w 10000"/>
              <a:gd name="connsiteY23-6728" fmla="*/ 9126 h 10000"/>
              <a:gd name="connsiteX24-6729" fmla="*/ 1356 w 10000"/>
              <a:gd name="connsiteY24-6730" fmla="*/ 8811 h 10000"/>
              <a:gd name="connsiteX25-6731" fmla="*/ 1085 w 10000"/>
              <a:gd name="connsiteY25-6732" fmla="*/ 8593 h 10000"/>
              <a:gd name="connsiteX26-6733" fmla="*/ 813 w 10000"/>
              <a:gd name="connsiteY26-6734" fmla="*/ 8374 h 10000"/>
              <a:gd name="connsiteX27-6735" fmla="*/ 813 w 10000"/>
              <a:gd name="connsiteY27-6736" fmla="*/ 8156 h 10000"/>
              <a:gd name="connsiteX28-6737" fmla="*/ 543 w 10000"/>
              <a:gd name="connsiteY28-6738" fmla="*/ 7937 h 10000"/>
              <a:gd name="connsiteX29-6739" fmla="*/ 543 w 10000"/>
              <a:gd name="connsiteY29-6740" fmla="*/ 7609 h 10000"/>
              <a:gd name="connsiteX30-6741" fmla="*/ 543 w 10000"/>
              <a:gd name="connsiteY30-6742" fmla="*/ 7391 h 10000"/>
              <a:gd name="connsiteX31-6743" fmla="*/ 543 w 10000"/>
              <a:gd name="connsiteY31-6744" fmla="*/ 6954 h 10000"/>
              <a:gd name="connsiteX32-6745" fmla="*/ 543 w 10000"/>
              <a:gd name="connsiteY32-6746" fmla="*/ 6626 h 10000"/>
              <a:gd name="connsiteX33-6747" fmla="*/ 543 w 10000"/>
              <a:gd name="connsiteY33-6748" fmla="*/ 6202 h 10000"/>
              <a:gd name="connsiteX34-6749" fmla="*/ 543 w 10000"/>
              <a:gd name="connsiteY34-6750" fmla="*/ 4454 h 10000"/>
              <a:gd name="connsiteX35-6751" fmla="*/ 543 w 10000"/>
              <a:gd name="connsiteY35-6752" fmla="*/ 2719 h 10000"/>
              <a:gd name="connsiteX36-6753" fmla="*/ 543 w 10000"/>
              <a:gd name="connsiteY36-6754" fmla="*/ 2281 h 10000"/>
              <a:gd name="connsiteX37-6755" fmla="*/ 543 w 10000"/>
              <a:gd name="connsiteY37-6756" fmla="*/ 1954 h 10000"/>
              <a:gd name="connsiteX38-6757" fmla="*/ 543 w 10000"/>
              <a:gd name="connsiteY38-6758" fmla="*/ 1626 h 10000"/>
              <a:gd name="connsiteX39-6759" fmla="*/ 543 w 10000"/>
              <a:gd name="connsiteY39-6760" fmla="*/ 1298 h 10000"/>
              <a:gd name="connsiteX40-6761" fmla="*/ 543 w 10000"/>
              <a:gd name="connsiteY40-6762" fmla="*/ 1093 h 10000"/>
              <a:gd name="connsiteX41-6763" fmla="*/ 543 w 10000"/>
              <a:gd name="connsiteY41-6764" fmla="*/ 874 h 10000"/>
              <a:gd name="connsiteX42-6765" fmla="*/ 543 w 10000"/>
              <a:gd name="connsiteY42-6766" fmla="*/ 656 h 10000"/>
              <a:gd name="connsiteX43-6767" fmla="*/ 271 w 10000"/>
              <a:gd name="connsiteY43-6768" fmla="*/ 546 h 10000"/>
              <a:gd name="connsiteX44-6769" fmla="*/ 0 w 10000"/>
              <a:gd name="connsiteY44-6770" fmla="*/ 328 h 10000"/>
              <a:gd name="connsiteX45-6771" fmla="*/ 0 w 10000"/>
              <a:gd name="connsiteY45-6772" fmla="*/ 219 h 10000"/>
              <a:gd name="connsiteX46-6773" fmla="*/ 0 w 10000"/>
              <a:gd name="connsiteY46-6774" fmla="*/ 109 h 10000"/>
              <a:gd name="connsiteX47-6775" fmla="*/ 271 w 10000"/>
              <a:gd name="connsiteY47-6776" fmla="*/ 0 h 10000"/>
              <a:gd name="connsiteX48-6777" fmla="*/ 271 w 10000"/>
              <a:gd name="connsiteY48-6778" fmla="*/ 0 h 10000"/>
              <a:gd name="connsiteX49-6779" fmla="*/ 813 w 10000"/>
              <a:gd name="connsiteY49-6780" fmla="*/ 0 h 10000"/>
              <a:gd name="connsiteX50-6781" fmla="*/ 1085 w 10000"/>
              <a:gd name="connsiteY50-6782" fmla="*/ 0 h 10000"/>
              <a:gd name="connsiteX51-6783" fmla="*/ 1628 w 10000"/>
              <a:gd name="connsiteY51-6784" fmla="*/ 109 h 10000"/>
              <a:gd name="connsiteX52-6785" fmla="*/ 2170 w 10000"/>
              <a:gd name="connsiteY52-6786" fmla="*/ 328 h 10000"/>
              <a:gd name="connsiteX53-6787" fmla="*/ 2440 w 10000"/>
              <a:gd name="connsiteY53-6788" fmla="*/ 437 h 10000"/>
              <a:gd name="connsiteX54-6789" fmla="*/ 2712 w 10000"/>
              <a:gd name="connsiteY54-6790" fmla="*/ 546 h 10000"/>
              <a:gd name="connsiteX55-6791" fmla="*/ 2712 w 10000"/>
              <a:gd name="connsiteY55-6792" fmla="*/ 656 h 10000"/>
              <a:gd name="connsiteX56-6793" fmla="*/ 2712 w 10000"/>
              <a:gd name="connsiteY56-6794" fmla="*/ 874 h 10000"/>
              <a:gd name="connsiteX57-6795" fmla="*/ 2440 w 10000"/>
              <a:gd name="connsiteY57-6796" fmla="*/ 1298 h 10000"/>
              <a:gd name="connsiteX58-6797" fmla="*/ 2440 w 10000"/>
              <a:gd name="connsiteY58-6798" fmla="*/ 1516 h 10000"/>
              <a:gd name="connsiteX59-6799" fmla="*/ 2170 w 10000"/>
              <a:gd name="connsiteY59-6800" fmla="*/ 1844 h 10000"/>
              <a:gd name="connsiteX60-6801" fmla="*/ 2170 w 10000"/>
              <a:gd name="connsiteY60-6802" fmla="*/ 2391 h 10000"/>
              <a:gd name="connsiteX61-6803" fmla="*/ 1898 w 10000"/>
              <a:gd name="connsiteY61-6804" fmla="*/ 2937 h 10000"/>
              <a:gd name="connsiteX62-6805" fmla="*/ 1898 w 10000"/>
              <a:gd name="connsiteY62-6806" fmla="*/ 2937 h 10000"/>
              <a:gd name="connsiteX0-6807" fmla="*/ 1898 w 10000"/>
              <a:gd name="connsiteY0-6808" fmla="*/ 2937 h 10000"/>
              <a:gd name="connsiteX1-6809" fmla="*/ 1898 w 10000"/>
              <a:gd name="connsiteY1-6810" fmla="*/ 3484 h 10000"/>
              <a:gd name="connsiteX2-6811" fmla="*/ 1898 w 10000"/>
              <a:gd name="connsiteY2-6812" fmla="*/ 4016 h 10000"/>
              <a:gd name="connsiteX3-6813" fmla="*/ 1898 w 10000"/>
              <a:gd name="connsiteY3-6814" fmla="*/ 4563 h 10000"/>
              <a:gd name="connsiteX4-6815" fmla="*/ 1898 w 10000"/>
              <a:gd name="connsiteY4-6816" fmla="*/ 5000 h 10000"/>
              <a:gd name="connsiteX5-6817" fmla="*/ 1628 w 10000"/>
              <a:gd name="connsiteY5-6818" fmla="*/ 5437 h 10000"/>
              <a:gd name="connsiteX6-6819" fmla="*/ 1628 w 10000"/>
              <a:gd name="connsiteY6-6820" fmla="*/ 5984 h 10000"/>
              <a:gd name="connsiteX7-6821" fmla="*/ 1898 w 10000"/>
              <a:gd name="connsiteY7-6822" fmla="*/ 7063 h 10000"/>
              <a:gd name="connsiteX8-6823" fmla="*/ 1898 w 10000"/>
              <a:gd name="connsiteY8-6824" fmla="*/ 7500 h 10000"/>
              <a:gd name="connsiteX9-6825" fmla="*/ 2170 w 10000"/>
              <a:gd name="connsiteY9-6826" fmla="*/ 7937 h 10000"/>
              <a:gd name="connsiteX10-6827" fmla="*/ 2440 w 10000"/>
              <a:gd name="connsiteY10-6828" fmla="*/ 8265 h 10000"/>
              <a:gd name="connsiteX11-6829" fmla="*/ 2712 w 10000"/>
              <a:gd name="connsiteY11-6830" fmla="*/ 8593 h 10000"/>
              <a:gd name="connsiteX12-6831" fmla="*/ 2982 w 10000"/>
              <a:gd name="connsiteY12-6832" fmla="*/ 8702 h 10000"/>
              <a:gd name="connsiteX13-6833" fmla="*/ 10000 w 10000"/>
              <a:gd name="connsiteY13-6834" fmla="*/ 9891 h 10000"/>
              <a:gd name="connsiteX14-6835" fmla="*/ 8914 w 10000"/>
              <a:gd name="connsiteY14-6836" fmla="*/ 10000 h 10000"/>
              <a:gd name="connsiteX15-6837" fmla="*/ 4846 w 10000"/>
              <a:gd name="connsiteY15-6838" fmla="*/ 10000 h 10000"/>
              <a:gd name="connsiteX16-6839" fmla="*/ 4305 w 10000"/>
              <a:gd name="connsiteY16-6840" fmla="*/ 9891 h 10000"/>
              <a:gd name="connsiteX17-6841" fmla="*/ 3762 w 10000"/>
              <a:gd name="connsiteY17-6842" fmla="*/ 9891 h 10000"/>
              <a:gd name="connsiteX18-6843" fmla="*/ 3254 w 10000"/>
              <a:gd name="connsiteY18-6844" fmla="*/ 9781 h 10000"/>
              <a:gd name="connsiteX19-6845" fmla="*/ 2712 w 10000"/>
              <a:gd name="connsiteY19-6846" fmla="*/ 9672 h 10000"/>
              <a:gd name="connsiteX20-6847" fmla="*/ 2440 w 10000"/>
              <a:gd name="connsiteY20-6848" fmla="*/ 9563 h 10000"/>
              <a:gd name="connsiteX21-6849" fmla="*/ 1898 w 10000"/>
              <a:gd name="connsiteY21-6850" fmla="*/ 9344 h 10000"/>
              <a:gd name="connsiteX22-6851" fmla="*/ 1628 w 10000"/>
              <a:gd name="connsiteY22-6852" fmla="*/ 9126 h 10000"/>
              <a:gd name="connsiteX23-6853" fmla="*/ 1356 w 10000"/>
              <a:gd name="connsiteY23-6854" fmla="*/ 8811 h 10000"/>
              <a:gd name="connsiteX24-6855" fmla="*/ 1085 w 10000"/>
              <a:gd name="connsiteY24-6856" fmla="*/ 8593 h 10000"/>
              <a:gd name="connsiteX25-6857" fmla="*/ 813 w 10000"/>
              <a:gd name="connsiteY25-6858" fmla="*/ 8374 h 10000"/>
              <a:gd name="connsiteX26-6859" fmla="*/ 813 w 10000"/>
              <a:gd name="connsiteY26-6860" fmla="*/ 8156 h 10000"/>
              <a:gd name="connsiteX27-6861" fmla="*/ 543 w 10000"/>
              <a:gd name="connsiteY27-6862" fmla="*/ 7937 h 10000"/>
              <a:gd name="connsiteX28-6863" fmla="*/ 543 w 10000"/>
              <a:gd name="connsiteY28-6864" fmla="*/ 7609 h 10000"/>
              <a:gd name="connsiteX29-6865" fmla="*/ 543 w 10000"/>
              <a:gd name="connsiteY29-6866" fmla="*/ 7391 h 10000"/>
              <a:gd name="connsiteX30-6867" fmla="*/ 543 w 10000"/>
              <a:gd name="connsiteY30-6868" fmla="*/ 6954 h 10000"/>
              <a:gd name="connsiteX31-6869" fmla="*/ 543 w 10000"/>
              <a:gd name="connsiteY31-6870" fmla="*/ 6626 h 10000"/>
              <a:gd name="connsiteX32-6871" fmla="*/ 543 w 10000"/>
              <a:gd name="connsiteY32-6872" fmla="*/ 6202 h 10000"/>
              <a:gd name="connsiteX33-6873" fmla="*/ 543 w 10000"/>
              <a:gd name="connsiteY33-6874" fmla="*/ 4454 h 10000"/>
              <a:gd name="connsiteX34-6875" fmla="*/ 543 w 10000"/>
              <a:gd name="connsiteY34-6876" fmla="*/ 2719 h 10000"/>
              <a:gd name="connsiteX35-6877" fmla="*/ 543 w 10000"/>
              <a:gd name="connsiteY35-6878" fmla="*/ 2281 h 10000"/>
              <a:gd name="connsiteX36-6879" fmla="*/ 543 w 10000"/>
              <a:gd name="connsiteY36-6880" fmla="*/ 1954 h 10000"/>
              <a:gd name="connsiteX37-6881" fmla="*/ 543 w 10000"/>
              <a:gd name="connsiteY37-6882" fmla="*/ 1626 h 10000"/>
              <a:gd name="connsiteX38-6883" fmla="*/ 543 w 10000"/>
              <a:gd name="connsiteY38-6884" fmla="*/ 1298 h 10000"/>
              <a:gd name="connsiteX39-6885" fmla="*/ 543 w 10000"/>
              <a:gd name="connsiteY39-6886" fmla="*/ 1093 h 10000"/>
              <a:gd name="connsiteX40-6887" fmla="*/ 543 w 10000"/>
              <a:gd name="connsiteY40-6888" fmla="*/ 874 h 10000"/>
              <a:gd name="connsiteX41-6889" fmla="*/ 543 w 10000"/>
              <a:gd name="connsiteY41-6890" fmla="*/ 656 h 10000"/>
              <a:gd name="connsiteX42-6891" fmla="*/ 271 w 10000"/>
              <a:gd name="connsiteY42-6892" fmla="*/ 546 h 10000"/>
              <a:gd name="connsiteX43-6893" fmla="*/ 0 w 10000"/>
              <a:gd name="connsiteY43-6894" fmla="*/ 328 h 10000"/>
              <a:gd name="connsiteX44-6895" fmla="*/ 0 w 10000"/>
              <a:gd name="connsiteY44-6896" fmla="*/ 219 h 10000"/>
              <a:gd name="connsiteX45-6897" fmla="*/ 0 w 10000"/>
              <a:gd name="connsiteY45-6898" fmla="*/ 109 h 10000"/>
              <a:gd name="connsiteX46-6899" fmla="*/ 271 w 10000"/>
              <a:gd name="connsiteY46-6900" fmla="*/ 0 h 10000"/>
              <a:gd name="connsiteX47-6901" fmla="*/ 271 w 10000"/>
              <a:gd name="connsiteY47-6902" fmla="*/ 0 h 10000"/>
              <a:gd name="connsiteX48-6903" fmla="*/ 813 w 10000"/>
              <a:gd name="connsiteY48-6904" fmla="*/ 0 h 10000"/>
              <a:gd name="connsiteX49-6905" fmla="*/ 1085 w 10000"/>
              <a:gd name="connsiteY49-6906" fmla="*/ 0 h 10000"/>
              <a:gd name="connsiteX50-6907" fmla="*/ 1628 w 10000"/>
              <a:gd name="connsiteY50-6908" fmla="*/ 109 h 10000"/>
              <a:gd name="connsiteX51-6909" fmla="*/ 2170 w 10000"/>
              <a:gd name="connsiteY51-6910" fmla="*/ 328 h 10000"/>
              <a:gd name="connsiteX52-6911" fmla="*/ 2440 w 10000"/>
              <a:gd name="connsiteY52-6912" fmla="*/ 437 h 10000"/>
              <a:gd name="connsiteX53-6913" fmla="*/ 2712 w 10000"/>
              <a:gd name="connsiteY53-6914" fmla="*/ 546 h 10000"/>
              <a:gd name="connsiteX54-6915" fmla="*/ 2712 w 10000"/>
              <a:gd name="connsiteY54-6916" fmla="*/ 656 h 10000"/>
              <a:gd name="connsiteX55-6917" fmla="*/ 2712 w 10000"/>
              <a:gd name="connsiteY55-6918" fmla="*/ 874 h 10000"/>
              <a:gd name="connsiteX56-6919" fmla="*/ 2440 w 10000"/>
              <a:gd name="connsiteY56-6920" fmla="*/ 1298 h 10000"/>
              <a:gd name="connsiteX57-6921" fmla="*/ 2440 w 10000"/>
              <a:gd name="connsiteY57-6922" fmla="*/ 1516 h 10000"/>
              <a:gd name="connsiteX58-6923" fmla="*/ 2170 w 10000"/>
              <a:gd name="connsiteY58-6924" fmla="*/ 1844 h 10000"/>
              <a:gd name="connsiteX59-6925" fmla="*/ 2170 w 10000"/>
              <a:gd name="connsiteY59-6926" fmla="*/ 2391 h 10000"/>
              <a:gd name="connsiteX60-6927" fmla="*/ 1898 w 10000"/>
              <a:gd name="connsiteY60-6928" fmla="*/ 2937 h 10000"/>
              <a:gd name="connsiteX61-6929" fmla="*/ 1898 w 10000"/>
              <a:gd name="connsiteY61-6930" fmla="*/ 2937 h 10000"/>
              <a:gd name="connsiteX0-6931" fmla="*/ 1898 w 10000"/>
              <a:gd name="connsiteY0-6932" fmla="*/ 2937 h 10000"/>
              <a:gd name="connsiteX1-6933" fmla="*/ 1898 w 10000"/>
              <a:gd name="connsiteY1-6934" fmla="*/ 3484 h 10000"/>
              <a:gd name="connsiteX2-6935" fmla="*/ 1898 w 10000"/>
              <a:gd name="connsiteY2-6936" fmla="*/ 4016 h 10000"/>
              <a:gd name="connsiteX3-6937" fmla="*/ 1898 w 10000"/>
              <a:gd name="connsiteY3-6938" fmla="*/ 4563 h 10000"/>
              <a:gd name="connsiteX4-6939" fmla="*/ 1898 w 10000"/>
              <a:gd name="connsiteY4-6940" fmla="*/ 5000 h 10000"/>
              <a:gd name="connsiteX5-6941" fmla="*/ 1628 w 10000"/>
              <a:gd name="connsiteY5-6942" fmla="*/ 5437 h 10000"/>
              <a:gd name="connsiteX6-6943" fmla="*/ 1628 w 10000"/>
              <a:gd name="connsiteY6-6944" fmla="*/ 5984 h 10000"/>
              <a:gd name="connsiteX7-6945" fmla="*/ 1898 w 10000"/>
              <a:gd name="connsiteY7-6946" fmla="*/ 7063 h 10000"/>
              <a:gd name="connsiteX8-6947" fmla="*/ 1898 w 10000"/>
              <a:gd name="connsiteY8-6948" fmla="*/ 7500 h 10000"/>
              <a:gd name="connsiteX9-6949" fmla="*/ 2170 w 10000"/>
              <a:gd name="connsiteY9-6950" fmla="*/ 7937 h 10000"/>
              <a:gd name="connsiteX10-6951" fmla="*/ 2440 w 10000"/>
              <a:gd name="connsiteY10-6952" fmla="*/ 8265 h 10000"/>
              <a:gd name="connsiteX11-6953" fmla="*/ 2712 w 10000"/>
              <a:gd name="connsiteY11-6954" fmla="*/ 8593 h 10000"/>
              <a:gd name="connsiteX12-6955" fmla="*/ 2982 w 10000"/>
              <a:gd name="connsiteY12-6956" fmla="*/ 8702 h 10000"/>
              <a:gd name="connsiteX13-6957" fmla="*/ 10000 w 10000"/>
              <a:gd name="connsiteY13-6958" fmla="*/ 9891 h 10000"/>
              <a:gd name="connsiteX14-6959" fmla="*/ 4846 w 10000"/>
              <a:gd name="connsiteY14-6960" fmla="*/ 10000 h 10000"/>
              <a:gd name="connsiteX15-6961" fmla="*/ 4305 w 10000"/>
              <a:gd name="connsiteY15-6962" fmla="*/ 9891 h 10000"/>
              <a:gd name="connsiteX16-6963" fmla="*/ 3762 w 10000"/>
              <a:gd name="connsiteY16-6964" fmla="*/ 9891 h 10000"/>
              <a:gd name="connsiteX17-6965" fmla="*/ 3254 w 10000"/>
              <a:gd name="connsiteY17-6966" fmla="*/ 9781 h 10000"/>
              <a:gd name="connsiteX18-6967" fmla="*/ 2712 w 10000"/>
              <a:gd name="connsiteY18-6968" fmla="*/ 9672 h 10000"/>
              <a:gd name="connsiteX19-6969" fmla="*/ 2440 w 10000"/>
              <a:gd name="connsiteY19-6970" fmla="*/ 9563 h 10000"/>
              <a:gd name="connsiteX20-6971" fmla="*/ 1898 w 10000"/>
              <a:gd name="connsiteY20-6972" fmla="*/ 9344 h 10000"/>
              <a:gd name="connsiteX21-6973" fmla="*/ 1628 w 10000"/>
              <a:gd name="connsiteY21-6974" fmla="*/ 9126 h 10000"/>
              <a:gd name="connsiteX22-6975" fmla="*/ 1356 w 10000"/>
              <a:gd name="connsiteY22-6976" fmla="*/ 8811 h 10000"/>
              <a:gd name="connsiteX23-6977" fmla="*/ 1085 w 10000"/>
              <a:gd name="connsiteY23-6978" fmla="*/ 8593 h 10000"/>
              <a:gd name="connsiteX24-6979" fmla="*/ 813 w 10000"/>
              <a:gd name="connsiteY24-6980" fmla="*/ 8374 h 10000"/>
              <a:gd name="connsiteX25-6981" fmla="*/ 813 w 10000"/>
              <a:gd name="connsiteY25-6982" fmla="*/ 8156 h 10000"/>
              <a:gd name="connsiteX26-6983" fmla="*/ 543 w 10000"/>
              <a:gd name="connsiteY26-6984" fmla="*/ 7937 h 10000"/>
              <a:gd name="connsiteX27-6985" fmla="*/ 543 w 10000"/>
              <a:gd name="connsiteY27-6986" fmla="*/ 7609 h 10000"/>
              <a:gd name="connsiteX28-6987" fmla="*/ 543 w 10000"/>
              <a:gd name="connsiteY28-6988" fmla="*/ 7391 h 10000"/>
              <a:gd name="connsiteX29-6989" fmla="*/ 543 w 10000"/>
              <a:gd name="connsiteY29-6990" fmla="*/ 6954 h 10000"/>
              <a:gd name="connsiteX30-6991" fmla="*/ 543 w 10000"/>
              <a:gd name="connsiteY30-6992" fmla="*/ 6626 h 10000"/>
              <a:gd name="connsiteX31-6993" fmla="*/ 543 w 10000"/>
              <a:gd name="connsiteY31-6994" fmla="*/ 6202 h 10000"/>
              <a:gd name="connsiteX32-6995" fmla="*/ 543 w 10000"/>
              <a:gd name="connsiteY32-6996" fmla="*/ 4454 h 10000"/>
              <a:gd name="connsiteX33-6997" fmla="*/ 543 w 10000"/>
              <a:gd name="connsiteY33-6998" fmla="*/ 2719 h 10000"/>
              <a:gd name="connsiteX34-6999" fmla="*/ 543 w 10000"/>
              <a:gd name="connsiteY34-7000" fmla="*/ 2281 h 10000"/>
              <a:gd name="connsiteX35-7001" fmla="*/ 543 w 10000"/>
              <a:gd name="connsiteY35-7002" fmla="*/ 1954 h 10000"/>
              <a:gd name="connsiteX36-7003" fmla="*/ 543 w 10000"/>
              <a:gd name="connsiteY36-7004" fmla="*/ 1626 h 10000"/>
              <a:gd name="connsiteX37-7005" fmla="*/ 543 w 10000"/>
              <a:gd name="connsiteY37-7006" fmla="*/ 1298 h 10000"/>
              <a:gd name="connsiteX38-7007" fmla="*/ 543 w 10000"/>
              <a:gd name="connsiteY38-7008" fmla="*/ 1093 h 10000"/>
              <a:gd name="connsiteX39-7009" fmla="*/ 543 w 10000"/>
              <a:gd name="connsiteY39-7010" fmla="*/ 874 h 10000"/>
              <a:gd name="connsiteX40-7011" fmla="*/ 543 w 10000"/>
              <a:gd name="connsiteY40-7012" fmla="*/ 656 h 10000"/>
              <a:gd name="connsiteX41-7013" fmla="*/ 271 w 10000"/>
              <a:gd name="connsiteY41-7014" fmla="*/ 546 h 10000"/>
              <a:gd name="connsiteX42-7015" fmla="*/ 0 w 10000"/>
              <a:gd name="connsiteY42-7016" fmla="*/ 328 h 10000"/>
              <a:gd name="connsiteX43-7017" fmla="*/ 0 w 10000"/>
              <a:gd name="connsiteY43-7018" fmla="*/ 219 h 10000"/>
              <a:gd name="connsiteX44-7019" fmla="*/ 0 w 10000"/>
              <a:gd name="connsiteY44-7020" fmla="*/ 109 h 10000"/>
              <a:gd name="connsiteX45-7021" fmla="*/ 271 w 10000"/>
              <a:gd name="connsiteY45-7022" fmla="*/ 0 h 10000"/>
              <a:gd name="connsiteX46-7023" fmla="*/ 271 w 10000"/>
              <a:gd name="connsiteY46-7024" fmla="*/ 0 h 10000"/>
              <a:gd name="connsiteX47-7025" fmla="*/ 813 w 10000"/>
              <a:gd name="connsiteY47-7026" fmla="*/ 0 h 10000"/>
              <a:gd name="connsiteX48-7027" fmla="*/ 1085 w 10000"/>
              <a:gd name="connsiteY48-7028" fmla="*/ 0 h 10000"/>
              <a:gd name="connsiteX49-7029" fmla="*/ 1628 w 10000"/>
              <a:gd name="connsiteY49-7030" fmla="*/ 109 h 10000"/>
              <a:gd name="connsiteX50-7031" fmla="*/ 2170 w 10000"/>
              <a:gd name="connsiteY50-7032" fmla="*/ 328 h 10000"/>
              <a:gd name="connsiteX51-7033" fmla="*/ 2440 w 10000"/>
              <a:gd name="connsiteY51-7034" fmla="*/ 437 h 10000"/>
              <a:gd name="connsiteX52-7035" fmla="*/ 2712 w 10000"/>
              <a:gd name="connsiteY52-7036" fmla="*/ 546 h 10000"/>
              <a:gd name="connsiteX53-7037" fmla="*/ 2712 w 10000"/>
              <a:gd name="connsiteY53-7038" fmla="*/ 656 h 10000"/>
              <a:gd name="connsiteX54-7039" fmla="*/ 2712 w 10000"/>
              <a:gd name="connsiteY54-7040" fmla="*/ 874 h 10000"/>
              <a:gd name="connsiteX55-7041" fmla="*/ 2440 w 10000"/>
              <a:gd name="connsiteY55-7042" fmla="*/ 1298 h 10000"/>
              <a:gd name="connsiteX56-7043" fmla="*/ 2440 w 10000"/>
              <a:gd name="connsiteY56-7044" fmla="*/ 1516 h 10000"/>
              <a:gd name="connsiteX57-7045" fmla="*/ 2170 w 10000"/>
              <a:gd name="connsiteY57-7046" fmla="*/ 1844 h 10000"/>
              <a:gd name="connsiteX58-7047" fmla="*/ 2170 w 10000"/>
              <a:gd name="connsiteY58-7048" fmla="*/ 2391 h 10000"/>
              <a:gd name="connsiteX59-7049" fmla="*/ 1898 w 10000"/>
              <a:gd name="connsiteY59-7050" fmla="*/ 2937 h 10000"/>
              <a:gd name="connsiteX60-7051" fmla="*/ 1898 w 10000"/>
              <a:gd name="connsiteY60-7052" fmla="*/ 2937 h 10000"/>
              <a:gd name="connsiteX0-7053" fmla="*/ 1898 w 4846"/>
              <a:gd name="connsiteY0-7054" fmla="*/ 2937 h 10000"/>
              <a:gd name="connsiteX1-7055" fmla="*/ 1898 w 4846"/>
              <a:gd name="connsiteY1-7056" fmla="*/ 3484 h 10000"/>
              <a:gd name="connsiteX2-7057" fmla="*/ 1898 w 4846"/>
              <a:gd name="connsiteY2-7058" fmla="*/ 4016 h 10000"/>
              <a:gd name="connsiteX3-7059" fmla="*/ 1898 w 4846"/>
              <a:gd name="connsiteY3-7060" fmla="*/ 4563 h 10000"/>
              <a:gd name="connsiteX4-7061" fmla="*/ 1898 w 4846"/>
              <a:gd name="connsiteY4-7062" fmla="*/ 5000 h 10000"/>
              <a:gd name="connsiteX5-7063" fmla="*/ 1628 w 4846"/>
              <a:gd name="connsiteY5-7064" fmla="*/ 5437 h 10000"/>
              <a:gd name="connsiteX6-7065" fmla="*/ 1628 w 4846"/>
              <a:gd name="connsiteY6-7066" fmla="*/ 5984 h 10000"/>
              <a:gd name="connsiteX7-7067" fmla="*/ 1898 w 4846"/>
              <a:gd name="connsiteY7-7068" fmla="*/ 7063 h 10000"/>
              <a:gd name="connsiteX8-7069" fmla="*/ 1898 w 4846"/>
              <a:gd name="connsiteY8-7070" fmla="*/ 7500 h 10000"/>
              <a:gd name="connsiteX9-7071" fmla="*/ 2170 w 4846"/>
              <a:gd name="connsiteY9-7072" fmla="*/ 7937 h 10000"/>
              <a:gd name="connsiteX10-7073" fmla="*/ 2440 w 4846"/>
              <a:gd name="connsiteY10-7074" fmla="*/ 8265 h 10000"/>
              <a:gd name="connsiteX11-7075" fmla="*/ 2712 w 4846"/>
              <a:gd name="connsiteY11-7076" fmla="*/ 8593 h 10000"/>
              <a:gd name="connsiteX12-7077" fmla="*/ 2982 w 4846"/>
              <a:gd name="connsiteY12-7078" fmla="*/ 8702 h 10000"/>
              <a:gd name="connsiteX13-7079" fmla="*/ 4846 w 4846"/>
              <a:gd name="connsiteY13-7080" fmla="*/ 10000 h 10000"/>
              <a:gd name="connsiteX14-7081" fmla="*/ 4305 w 4846"/>
              <a:gd name="connsiteY14-7082" fmla="*/ 9891 h 10000"/>
              <a:gd name="connsiteX15-7083" fmla="*/ 3762 w 4846"/>
              <a:gd name="connsiteY15-7084" fmla="*/ 9891 h 10000"/>
              <a:gd name="connsiteX16-7085" fmla="*/ 3254 w 4846"/>
              <a:gd name="connsiteY16-7086" fmla="*/ 9781 h 10000"/>
              <a:gd name="connsiteX17-7087" fmla="*/ 2712 w 4846"/>
              <a:gd name="connsiteY17-7088" fmla="*/ 9672 h 10000"/>
              <a:gd name="connsiteX18-7089" fmla="*/ 2440 w 4846"/>
              <a:gd name="connsiteY18-7090" fmla="*/ 9563 h 10000"/>
              <a:gd name="connsiteX19-7091" fmla="*/ 1898 w 4846"/>
              <a:gd name="connsiteY19-7092" fmla="*/ 9344 h 10000"/>
              <a:gd name="connsiteX20-7093" fmla="*/ 1628 w 4846"/>
              <a:gd name="connsiteY20-7094" fmla="*/ 9126 h 10000"/>
              <a:gd name="connsiteX21-7095" fmla="*/ 1356 w 4846"/>
              <a:gd name="connsiteY21-7096" fmla="*/ 8811 h 10000"/>
              <a:gd name="connsiteX22-7097" fmla="*/ 1085 w 4846"/>
              <a:gd name="connsiteY22-7098" fmla="*/ 8593 h 10000"/>
              <a:gd name="connsiteX23-7099" fmla="*/ 813 w 4846"/>
              <a:gd name="connsiteY23-7100" fmla="*/ 8374 h 10000"/>
              <a:gd name="connsiteX24-7101" fmla="*/ 813 w 4846"/>
              <a:gd name="connsiteY24-7102" fmla="*/ 8156 h 10000"/>
              <a:gd name="connsiteX25-7103" fmla="*/ 543 w 4846"/>
              <a:gd name="connsiteY25-7104" fmla="*/ 7937 h 10000"/>
              <a:gd name="connsiteX26-7105" fmla="*/ 543 w 4846"/>
              <a:gd name="connsiteY26-7106" fmla="*/ 7609 h 10000"/>
              <a:gd name="connsiteX27-7107" fmla="*/ 543 w 4846"/>
              <a:gd name="connsiteY27-7108" fmla="*/ 7391 h 10000"/>
              <a:gd name="connsiteX28-7109" fmla="*/ 543 w 4846"/>
              <a:gd name="connsiteY28-7110" fmla="*/ 6954 h 10000"/>
              <a:gd name="connsiteX29-7111" fmla="*/ 543 w 4846"/>
              <a:gd name="connsiteY29-7112" fmla="*/ 6626 h 10000"/>
              <a:gd name="connsiteX30-7113" fmla="*/ 543 w 4846"/>
              <a:gd name="connsiteY30-7114" fmla="*/ 6202 h 10000"/>
              <a:gd name="connsiteX31-7115" fmla="*/ 543 w 4846"/>
              <a:gd name="connsiteY31-7116" fmla="*/ 4454 h 10000"/>
              <a:gd name="connsiteX32-7117" fmla="*/ 543 w 4846"/>
              <a:gd name="connsiteY32-7118" fmla="*/ 2719 h 10000"/>
              <a:gd name="connsiteX33-7119" fmla="*/ 543 w 4846"/>
              <a:gd name="connsiteY33-7120" fmla="*/ 2281 h 10000"/>
              <a:gd name="connsiteX34-7121" fmla="*/ 543 w 4846"/>
              <a:gd name="connsiteY34-7122" fmla="*/ 1954 h 10000"/>
              <a:gd name="connsiteX35-7123" fmla="*/ 543 w 4846"/>
              <a:gd name="connsiteY35-7124" fmla="*/ 1626 h 10000"/>
              <a:gd name="connsiteX36-7125" fmla="*/ 543 w 4846"/>
              <a:gd name="connsiteY36-7126" fmla="*/ 1298 h 10000"/>
              <a:gd name="connsiteX37-7127" fmla="*/ 543 w 4846"/>
              <a:gd name="connsiteY37-7128" fmla="*/ 1093 h 10000"/>
              <a:gd name="connsiteX38-7129" fmla="*/ 543 w 4846"/>
              <a:gd name="connsiteY38-7130" fmla="*/ 874 h 10000"/>
              <a:gd name="connsiteX39-7131" fmla="*/ 543 w 4846"/>
              <a:gd name="connsiteY39-7132" fmla="*/ 656 h 10000"/>
              <a:gd name="connsiteX40-7133" fmla="*/ 271 w 4846"/>
              <a:gd name="connsiteY40-7134" fmla="*/ 546 h 10000"/>
              <a:gd name="connsiteX41-7135" fmla="*/ 0 w 4846"/>
              <a:gd name="connsiteY41-7136" fmla="*/ 328 h 10000"/>
              <a:gd name="connsiteX42-7137" fmla="*/ 0 w 4846"/>
              <a:gd name="connsiteY42-7138" fmla="*/ 219 h 10000"/>
              <a:gd name="connsiteX43-7139" fmla="*/ 0 w 4846"/>
              <a:gd name="connsiteY43-7140" fmla="*/ 109 h 10000"/>
              <a:gd name="connsiteX44-7141" fmla="*/ 271 w 4846"/>
              <a:gd name="connsiteY44-7142" fmla="*/ 0 h 10000"/>
              <a:gd name="connsiteX45-7143" fmla="*/ 271 w 4846"/>
              <a:gd name="connsiteY45-7144" fmla="*/ 0 h 10000"/>
              <a:gd name="connsiteX46-7145" fmla="*/ 813 w 4846"/>
              <a:gd name="connsiteY46-7146" fmla="*/ 0 h 10000"/>
              <a:gd name="connsiteX47-7147" fmla="*/ 1085 w 4846"/>
              <a:gd name="connsiteY47-7148" fmla="*/ 0 h 10000"/>
              <a:gd name="connsiteX48-7149" fmla="*/ 1628 w 4846"/>
              <a:gd name="connsiteY48-7150" fmla="*/ 109 h 10000"/>
              <a:gd name="connsiteX49-7151" fmla="*/ 2170 w 4846"/>
              <a:gd name="connsiteY49-7152" fmla="*/ 328 h 10000"/>
              <a:gd name="connsiteX50-7153" fmla="*/ 2440 w 4846"/>
              <a:gd name="connsiteY50-7154" fmla="*/ 437 h 10000"/>
              <a:gd name="connsiteX51-7155" fmla="*/ 2712 w 4846"/>
              <a:gd name="connsiteY51-7156" fmla="*/ 546 h 10000"/>
              <a:gd name="connsiteX52-7157" fmla="*/ 2712 w 4846"/>
              <a:gd name="connsiteY52-7158" fmla="*/ 656 h 10000"/>
              <a:gd name="connsiteX53-7159" fmla="*/ 2712 w 4846"/>
              <a:gd name="connsiteY53-7160" fmla="*/ 874 h 10000"/>
              <a:gd name="connsiteX54-7161" fmla="*/ 2440 w 4846"/>
              <a:gd name="connsiteY54-7162" fmla="*/ 1298 h 10000"/>
              <a:gd name="connsiteX55-7163" fmla="*/ 2440 w 4846"/>
              <a:gd name="connsiteY55-7164" fmla="*/ 1516 h 10000"/>
              <a:gd name="connsiteX56-7165" fmla="*/ 2170 w 4846"/>
              <a:gd name="connsiteY56-7166" fmla="*/ 1844 h 10000"/>
              <a:gd name="connsiteX57-7167" fmla="*/ 2170 w 4846"/>
              <a:gd name="connsiteY57-7168" fmla="*/ 2391 h 10000"/>
              <a:gd name="connsiteX58-7169" fmla="*/ 1898 w 4846"/>
              <a:gd name="connsiteY58-7170" fmla="*/ 2937 h 10000"/>
              <a:gd name="connsiteX59-7171" fmla="*/ 1898 w 4846"/>
              <a:gd name="connsiteY59-7172" fmla="*/ 2937 h 10000"/>
              <a:gd name="connsiteX0-7173" fmla="*/ 3917 w 10000"/>
              <a:gd name="connsiteY0-7174" fmla="*/ 2937 h 10000"/>
              <a:gd name="connsiteX1-7175" fmla="*/ 3917 w 10000"/>
              <a:gd name="connsiteY1-7176" fmla="*/ 3484 h 10000"/>
              <a:gd name="connsiteX2-7177" fmla="*/ 3917 w 10000"/>
              <a:gd name="connsiteY2-7178" fmla="*/ 4016 h 10000"/>
              <a:gd name="connsiteX3-7179" fmla="*/ 3917 w 10000"/>
              <a:gd name="connsiteY3-7180" fmla="*/ 4563 h 10000"/>
              <a:gd name="connsiteX4-7181" fmla="*/ 3917 w 10000"/>
              <a:gd name="connsiteY4-7182" fmla="*/ 5000 h 10000"/>
              <a:gd name="connsiteX5-7183" fmla="*/ 3359 w 10000"/>
              <a:gd name="connsiteY5-7184" fmla="*/ 5437 h 10000"/>
              <a:gd name="connsiteX6-7185" fmla="*/ 3359 w 10000"/>
              <a:gd name="connsiteY6-7186" fmla="*/ 5984 h 10000"/>
              <a:gd name="connsiteX7-7187" fmla="*/ 3917 w 10000"/>
              <a:gd name="connsiteY7-7188" fmla="*/ 7063 h 10000"/>
              <a:gd name="connsiteX8-7189" fmla="*/ 3917 w 10000"/>
              <a:gd name="connsiteY8-7190" fmla="*/ 7500 h 10000"/>
              <a:gd name="connsiteX9-7191" fmla="*/ 4478 w 10000"/>
              <a:gd name="connsiteY9-7192" fmla="*/ 7937 h 10000"/>
              <a:gd name="connsiteX10-7193" fmla="*/ 5035 w 10000"/>
              <a:gd name="connsiteY10-7194" fmla="*/ 8265 h 10000"/>
              <a:gd name="connsiteX11-7195" fmla="*/ 5596 w 10000"/>
              <a:gd name="connsiteY11-7196" fmla="*/ 8593 h 10000"/>
              <a:gd name="connsiteX12-7197" fmla="*/ 6154 w 10000"/>
              <a:gd name="connsiteY12-7198" fmla="*/ 8702 h 10000"/>
              <a:gd name="connsiteX13-7199" fmla="*/ 10000 w 10000"/>
              <a:gd name="connsiteY13-7200" fmla="*/ 10000 h 10000"/>
              <a:gd name="connsiteX14-7201" fmla="*/ 7763 w 10000"/>
              <a:gd name="connsiteY14-7202" fmla="*/ 9891 h 10000"/>
              <a:gd name="connsiteX15-7203" fmla="*/ 6715 w 10000"/>
              <a:gd name="connsiteY15-7204" fmla="*/ 9781 h 10000"/>
              <a:gd name="connsiteX16-7205" fmla="*/ 5596 w 10000"/>
              <a:gd name="connsiteY16-7206" fmla="*/ 9672 h 10000"/>
              <a:gd name="connsiteX17-7207" fmla="*/ 5035 w 10000"/>
              <a:gd name="connsiteY17-7208" fmla="*/ 9563 h 10000"/>
              <a:gd name="connsiteX18-7209" fmla="*/ 3917 w 10000"/>
              <a:gd name="connsiteY18-7210" fmla="*/ 9344 h 10000"/>
              <a:gd name="connsiteX19-7211" fmla="*/ 3359 w 10000"/>
              <a:gd name="connsiteY19-7212" fmla="*/ 9126 h 10000"/>
              <a:gd name="connsiteX20-7213" fmla="*/ 2798 w 10000"/>
              <a:gd name="connsiteY20-7214" fmla="*/ 8811 h 10000"/>
              <a:gd name="connsiteX21-7215" fmla="*/ 2239 w 10000"/>
              <a:gd name="connsiteY21-7216" fmla="*/ 8593 h 10000"/>
              <a:gd name="connsiteX22-7217" fmla="*/ 1678 w 10000"/>
              <a:gd name="connsiteY22-7218" fmla="*/ 8374 h 10000"/>
              <a:gd name="connsiteX23-7219" fmla="*/ 1678 w 10000"/>
              <a:gd name="connsiteY23-7220" fmla="*/ 8156 h 10000"/>
              <a:gd name="connsiteX24-7221" fmla="*/ 1121 w 10000"/>
              <a:gd name="connsiteY24-7222" fmla="*/ 7937 h 10000"/>
              <a:gd name="connsiteX25-7223" fmla="*/ 1121 w 10000"/>
              <a:gd name="connsiteY25-7224" fmla="*/ 7609 h 10000"/>
              <a:gd name="connsiteX26-7225" fmla="*/ 1121 w 10000"/>
              <a:gd name="connsiteY26-7226" fmla="*/ 7391 h 10000"/>
              <a:gd name="connsiteX27-7227" fmla="*/ 1121 w 10000"/>
              <a:gd name="connsiteY27-7228" fmla="*/ 6954 h 10000"/>
              <a:gd name="connsiteX28-7229" fmla="*/ 1121 w 10000"/>
              <a:gd name="connsiteY28-7230" fmla="*/ 6626 h 10000"/>
              <a:gd name="connsiteX29-7231" fmla="*/ 1121 w 10000"/>
              <a:gd name="connsiteY29-7232" fmla="*/ 6202 h 10000"/>
              <a:gd name="connsiteX30-7233" fmla="*/ 1121 w 10000"/>
              <a:gd name="connsiteY30-7234" fmla="*/ 4454 h 10000"/>
              <a:gd name="connsiteX31-7235" fmla="*/ 1121 w 10000"/>
              <a:gd name="connsiteY31-7236" fmla="*/ 2719 h 10000"/>
              <a:gd name="connsiteX32-7237" fmla="*/ 1121 w 10000"/>
              <a:gd name="connsiteY32-7238" fmla="*/ 2281 h 10000"/>
              <a:gd name="connsiteX33-7239" fmla="*/ 1121 w 10000"/>
              <a:gd name="connsiteY33-7240" fmla="*/ 1954 h 10000"/>
              <a:gd name="connsiteX34-7241" fmla="*/ 1121 w 10000"/>
              <a:gd name="connsiteY34-7242" fmla="*/ 1626 h 10000"/>
              <a:gd name="connsiteX35-7243" fmla="*/ 1121 w 10000"/>
              <a:gd name="connsiteY35-7244" fmla="*/ 1298 h 10000"/>
              <a:gd name="connsiteX36-7245" fmla="*/ 1121 w 10000"/>
              <a:gd name="connsiteY36-7246" fmla="*/ 1093 h 10000"/>
              <a:gd name="connsiteX37-7247" fmla="*/ 1121 w 10000"/>
              <a:gd name="connsiteY37-7248" fmla="*/ 874 h 10000"/>
              <a:gd name="connsiteX38-7249" fmla="*/ 1121 w 10000"/>
              <a:gd name="connsiteY38-7250" fmla="*/ 656 h 10000"/>
              <a:gd name="connsiteX39-7251" fmla="*/ 559 w 10000"/>
              <a:gd name="connsiteY39-7252" fmla="*/ 546 h 10000"/>
              <a:gd name="connsiteX40-7253" fmla="*/ 0 w 10000"/>
              <a:gd name="connsiteY40-7254" fmla="*/ 328 h 10000"/>
              <a:gd name="connsiteX41-7255" fmla="*/ 0 w 10000"/>
              <a:gd name="connsiteY41-7256" fmla="*/ 219 h 10000"/>
              <a:gd name="connsiteX42-7257" fmla="*/ 0 w 10000"/>
              <a:gd name="connsiteY42-7258" fmla="*/ 109 h 10000"/>
              <a:gd name="connsiteX43-7259" fmla="*/ 559 w 10000"/>
              <a:gd name="connsiteY43-7260" fmla="*/ 0 h 10000"/>
              <a:gd name="connsiteX44-7261" fmla="*/ 559 w 10000"/>
              <a:gd name="connsiteY44-7262" fmla="*/ 0 h 10000"/>
              <a:gd name="connsiteX45-7263" fmla="*/ 1678 w 10000"/>
              <a:gd name="connsiteY45-7264" fmla="*/ 0 h 10000"/>
              <a:gd name="connsiteX46-7265" fmla="*/ 2239 w 10000"/>
              <a:gd name="connsiteY46-7266" fmla="*/ 0 h 10000"/>
              <a:gd name="connsiteX47-7267" fmla="*/ 3359 w 10000"/>
              <a:gd name="connsiteY47-7268" fmla="*/ 109 h 10000"/>
              <a:gd name="connsiteX48-7269" fmla="*/ 4478 w 10000"/>
              <a:gd name="connsiteY48-7270" fmla="*/ 328 h 10000"/>
              <a:gd name="connsiteX49-7271" fmla="*/ 5035 w 10000"/>
              <a:gd name="connsiteY49-7272" fmla="*/ 437 h 10000"/>
              <a:gd name="connsiteX50-7273" fmla="*/ 5596 w 10000"/>
              <a:gd name="connsiteY50-7274" fmla="*/ 546 h 10000"/>
              <a:gd name="connsiteX51-7275" fmla="*/ 5596 w 10000"/>
              <a:gd name="connsiteY51-7276" fmla="*/ 656 h 10000"/>
              <a:gd name="connsiteX52-7277" fmla="*/ 5596 w 10000"/>
              <a:gd name="connsiteY52-7278" fmla="*/ 874 h 10000"/>
              <a:gd name="connsiteX53-7279" fmla="*/ 5035 w 10000"/>
              <a:gd name="connsiteY53-7280" fmla="*/ 1298 h 10000"/>
              <a:gd name="connsiteX54-7281" fmla="*/ 5035 w 10000"/>
              <a:gd name="connsiteY54-7282" fmla="*/ 1516 h 10000"/>
              <a:gd name="connsiteX55-7283" fmla="*/ 4478 w 10000"/>
              <a:gd name="connsiteY55-7284" fmla="*/ 1844 h 10000"/>
              <a:gd name="connsiteX56-7285" fmla="*/ 4478 w 10000"/>
              <a:gd name="connsiteY56-7286" fmla="*/ 2391 h 10000"/>
              <a:gd name="connsiteX57-7287" fmla="*/ 3917 w 10000"/>
              <a:gd name="connsiteY57-7288" fmla="*/ 2937 h 10000"/>
              <a:gd name="connsiteX58-7289" fmla="*/ 3917 w 10000"/>
              <a:gd name="connsiteY58-7290" fmla="*/ 2937 h 10000"/>
              <a:gd name="connsiteX0-7291" fmla="*/ 3917 w 10000"/>
              <a:gd name="connsiteY0-7292" fmla="*/ 2937 h 10000"/>
              <a:gd name="connsiteX1-7293" fmla="*/ 3917 w 10000"/>
              <a:gd name="connsiteY1-7294" fmla="*/ 3484 h 10000"/>
              <a:gd name="connsiteX2-7295" fmla="*/ 3917 w 10000"/>
              <a:gd name="connsiteY2-7296" fmla="*/ 4016 h 10000"/>
              <a:gd name="connsiteX3-7297" fmla="*/ 3917 w 10000"/>
              <a:gd name="connsiteY3-7298" fmla="*/ 4563 h 10000"/>
              <a:gd name="connsiteX4-7299" fmla="*/ 3917 w 10000"/>
              <a:gd name="connsiteY4-7300" fmla="*/ 5000 h 10000"/>
              <a:gd name="connsiteX5-7301" fmla="*/ 3359 w 10000"/>
              <a:gd name="connsiteY5-7302" fmla="*/ 5437 h 10000"/>
              <a:gd name="connsiteX6-7303" fmla="*/ 3359 w 10000"/>
              <a:gd name="connsiteY6-7304" fmla="*/ 5984 h 10000"/>
              <a:gd name="connsiteX7-7305" fmla="*/ 3917 w 10000"/>
              <a:gd name="connsiteY7-7306" fmla="*/ 7063 h 10000"/>
              <a:gd name="connsiteX8-7307" fmla="*/ 3917 w 10000"/>
              <a:gd name="connsiteY8-7308" fmla="*/ 7500 h 10000"/>
              <a:gd name="connsiteX9-7309" fmla="*/ 4478 w 10000"/>
              <a:gd name="connsiteY9-7310" fmla="*/ 7937 h 10000"/>
              <a:gd name="connsiteX10-7311" fmla="*/ 5035 w 10000"/>
              <a:gd name="connsiteY10-7312" fmla="*/ 8265 h 10000"/>
              <a:gd name="connsiteX11-7313" fmla="*/ 5596 w 10000"/>
              <a:gd name="connsiteY11-7314" fmla="*/ 8593 h 10000"/>
              <a:gd name="connsiteX12-7315" fmla="*/ 6154 w 10000"/>
              <a:gd name="connsiteY12-7316" fmla="*/ 8702 h 10000"/>
              <a:gd name="connsiteX13-7317" fmla="*/ 10000 w 10000"/>
              <a:gd name="connsiteY13-7318" fmla="*/ 10000 h 10000"/>
              <a:gd name="connsiteX14-7319" fmla="*/ 6715 w 10000"/>
              <a:gd name="connsiteY14-7320" fmla="*/ 9781 h 10000"/>
              <a:gd name="connsiteX15-7321" fmla="*/ 5596 w 10000"/>
              <a:gd name="connsiteY15-7322" fmla="*/ 9672 h 10000"/>
              <a:gd name="connsiteX16-7323" fmla="*/ 5035 w 10000"/>
              <a:gd name="connsiteY16-7324" fmla="*/ 9563 h 10000"/>
              <a:gd name="connsiteX17-7325" fmla="*/ 3917 w 10000"/>
              <a:gd name="connsiteY17-7326" fmla="*/ 9344 h 10000"/>
              <a:gd name="connsiteX18-7327" fmla="*/ 3359 w 10000"/>
              <a:gd name="connsiteY18-7328" fmla="*/ 9126 h 10000"/>
              <a:gd name="connsiteX19-7329" fmla="*/ 2798 w 10000"/>
              <a:gd name="connsiteY19-7330" fmla="*/ 8811 h 10000"/>
              <a:gd name="connsiteX20-7331" fmla="*/ 2239 w 10000"/>
              <a:gd name="connsiteY20-7332" fmla="*/ 8593 h 10000"/>
              <a:gd name="connsiteX21-7333" fmla="*/ 1678 w 10000"/>
              <a:gd name="connsiteY21-7334" fmla="*/ 8374 h 10000"/>
              <a:gd name="connsiteX22-7335" fmla="*/ 1678 w 10000"/>
              <a:gd name="connsiteY22-7336" fmla="*/ 8156 h 10000"/>
              <a:gd name="connsiteX23-7337" fmla="*/ 1121 w 10000"/>
              <a:gd name="connsiteY23-7338" fmla="*/ 7937 h 10000"/>
              <a:gd name="connsiteX24-7339" fmla="*/ 1121 w 10000"/>
              <a:gd name="connsiteY24-7340" fmla="*/ 7609 h 10000"/>
              <a:gd name="connsiteX25-7341" fmla="*/ 1121 w 10000"/>
              <a:gd name="connsiteY25-7342" fmla="*/ 7391 h 10000"/>
              <a:gd name="connsiteX26-7343" fmla="*/ 1121 w 10000"/>
              <a:gd name="connsiteY26-7344" fmla="*/ 6954 h 10000"/>
              <a:gd name="connsiteX27-7345" fmla="*/ 1121 w 10000"/>
              <a:gd name="connsiteY27-7346" fmla="*/ 6626 h 10000"/>
              <a:gd name="connsiteX28-7347" fmla="*/ 1121 w 10000"/>
              <a:gd name="connsiteY28-7348" fmla="*/ 6202 h 10000"/>
              <a:gd name="connsiteX29-7349" fmla="*/ 1121 w 10000"/>
              <a:gd name="connsiteY29-7350" fmla="*/ 4454 h 10000"/>
              <a:gd name="connsiteX30-7351" fmla="*/ 1121 w 10000"/>
              <a:gd name="connsiteY30-7352" fmla="*/ 2719 h 10000"/>
              <a:gd name="connsiteX31-7353" fmla="*/ 1121 w 10000"/>
              <a:gd name="connsiteY31-7354" fmla="*/ 2281 h 10000"/>
              <a:gd name="connsiteX32-7355" fmla="*/ 1121 w 10000"/>
              <a:gd name="connsiteY32-7356" fmla="*/ 1954 h 10000"/>
              <a:gd name="connsiteX33-7357" fmla="*/ 1121 w 10000"/>
              <a:gd name="connsiteY33-7358" fmla="*/ 1626 h 10000"/>
              <a:gd name="connsiteX34-7359" fmla="*/ 1121 w 10000"/>
              <a:gd name="connsiteY34-7360" fmla="*/ 1298 h 10000"/>
              <a:gd name="connsiteX35-7361" fmla="*/ 1121 w 10000"/>
              <a:gd name="connsiteY35-7362" fmla="*/ 1093 h 10000"/>
              <a:gd name="connsiteX36-7363" fmla="*/ 1121 w 10000"/>
              <a:gd name="connsiteY36-7364" fmla="*/ 874 h 10000"/>
              <a:gd name="connsiteX37-7365" fmla="*/ 1121 w 10000"/>
              <a:gd name="connsiteY37-7366" fmla="*/ 656 h 10000"/>
              <a:gd name="connsiteX38-7367" fmla="*/ 559 w 10000"/>
              <a:gd name="connsiteY38-7368" fmla="*/ 546 h 10000"/>
              <a:gd name="connsiteX39-7369" fmla="*/ 0 w 10000"/>
              <a:gd name="connsiteY39-7370" fmla="*/ 328 h 10000"/>
              <a:gd name="connsiteX40-7371" fmla="*/ 0 w 10000"/>
              <a:gd name="connsiteY40-7372" fmla="*/ 219 h 10000"/>
              <a:gd name="connsiteX41-7373" fmla="*/ 0 w 10000"/>
              <a:gd name="connsiteY41-7374" fmla="*/ 109 h 10000"/>
              <a:gd name="connsiteX42-7375" fmla="*/ 559 w 10000"/>
              <a:gd name="connsiteY42-7376" fmla="*/ 0 h 10000"/>
              <a:gd name="connsiteX43-7377" fmla="*/ 559 w 10000"/>
              <a:gd name="connsiteY43-7378" fmla="*/ 0 h 10000"/>
              <a:gd name="connsiteX44-7379" fmla="*/ 1678 w 10000"/>
              <a:gd name="connsiteY44-7380" fmla="*/ 0 h 10000"/>
              <a:gd name="connsiteX45-7381" fmla="*/ 2239 w 10000"/>
              <a:gd name="connsiteY45-7382" fmla="*/ 0 h 10000"/>
              <a:gd name="connsiteX46-7383" fmla="*/ 3359 w 10000"/>
              <a:gd name="connsiteY46-7384" fmla="*/ 109 h 10000"/>
              <a:gd name="connsiteX47-7385" fmla="*/ 4478 w 10000"/>
              <a:gd name="connsiteY47-7386" fmla="*/ 328 h 10000"/>
              <a:gd name="connsiteX48-7387" fmla="*/ 5035 w 10000"/>
              <a:gd name="connsiteY48-7388" fmla="*/ 437 h 10000"/>
              <a:gd name="connsiteX49-7389" fmla="*/ 5596 w 10000"/>
              <a:gd name="connsiteY49-7390" fmla="*/ 546 h 10000"/>
              <a:gd name="connsiteX50-7391" fmla="*/ 5596 w 10000"/>
              <a:gd name="connsiteY50-7392" fmla="*/ 656 h 10000"/>
              <a:gd name="connsiteX51-7393" fmla="*/ 5596 w 10000"/>
              <a:gd name="connsiteY51-7394" fmla="*/ 874 h 10000"/>
              <a:gd name="connsiteX52-7395" fmla="*/ 5035 w 10000"/>
              <a:gd name="connsiteY52-7396" fmla="*/ 1298 h 10000"/>
              <a:gd name="connsiteX53-7397" fmla="*/ 5035 w 10000"/>
              <a:gd name="connsiteY53-7398" fmla="*/ 1516 h 10000"/>
              <a:gd name="connsiteX54-7399" fmla="*/ 4478 w 10000"/>
              <a:gd name="connsiteY54-7400" fmla="*/ 1844 h 10000"/>
              <a:gd name="connsiteX55-7401" fmla="*/ 4478 w 10000"/>
              <a:gd name="connsiteY55-7402" fmla="*/ 2391 h 10000"/>
              <a:gd name="connsiteX56-7403" fmla="*/ 3917 w 10000"/>
              <a:gd name="connsiteY56-7404" fmla="*/ 2937 h 10000"/>
              <a:gd name="connsiteX57-7405" fmla="*/ 3917 w 10000"/>
              <a:gd name="connsiteY57-7406" fmla="*/ 2937 h 10000"/>
              <a:gd name="connsiteX0-7407" fmla="*/ 3917 w 6715"/>
              <a:gd name="connsiteY0-7408" fmla="*/ 2937 h 9781"/>
              <a:gd name="connsiteX1-7409" fmla="*/ 3917 w 6715"/>
              <a:gd name="connsiteY1-7410" fmla="*/ 3484 h 9781"/>
              <a:gd name="connsiteX2-7411" fmla="*/ 3917 w 6715"/>
              <a:gd name="connsiteY2-7412" fmla="*/ 4016 h 9781"/>
              <a:gd name="connsiteX3-7413" fmla="*/ 3917 w 6715"/>
              <a:gd name="connsiteY3-7414" fmla="*/ 4563 h 9781"/>
              <a:gd name="connsiteX4-7415" fmla="*/ 3917 w 6715"/>
              <a:gd name="connsiteY4-7416" fmla="*/ 5000 h 9781"/>
              <a:gd name="connsiteX5-7417" fmla="*/ 3359 w 6715"/>
              <a:gd name="connsiteY5-7418" fmla="*/ 5437 h 9781"/>
              <a:gd name="connsiteX6-7419" fmla="*/ 3359 w 6715"/>
              <a:gd name="connsiteY6-7420" fmla="*/ 5984 h 9781"/>
              <a:gd name="connsiteX7-7421" fmla="*/ 3917 w 6715"/>
              <a:gd name="connsiteY7-7422" fmla="*/ 7063 h 9781"/>
              <a:gd name="connsiteX8-7423" fmla="*/ 3917 w 6715"/>
              <a:gd name="connsiteY8-7424" fmla="*/ 7500 h 9781"/>
              <a:gd name="connsiteX9-7425" fmla="*/ 4478 w 6715"/>
              <a:gd name="connsiteY9-7426" fmla="*/ 7937 h 9781"/>
              <a:gd name="connsiteX10-7427" fmla="*/ 5035 w 6715"/>
              <a:gd name="connsiteY10-7428" fmla="*/ 8265 h 9781"/>
              <a:gd name="connsiteX11-7429" fmla="*/ 5596 w 6715"/>
              <a:gd name="connsiteY11-7430" fmla="*/ 8593 h 9781"/>
              <a:gd name="connsiteX12-7431" fmla="*/ 6154 w 6715"/>
              <a:gd name="connsiteY12-7432" fmla="*/ 8702 h 9781"/>
              <a:gd name="connsiteX13-7433" fmla="*/ 6715 w 6715"/>
              <a:gd name="connsiteY13-7434" fmla="*/ 9781 h 9781"/>
              <a:gd name="connsiteX14-7435" fmla="*/ 5596 w 6715"/>
              <a:gd name="connsiteY14-7436" fmla="*/ 9672 h 9781"/>
              <a:gd name="connsiteX15-7437" fmla="*/ 5035 w 6715"/>
              <a:gd name="connsiteY15-7438" fmla="*/ 9563 h 9781"/>
              <a:gd name="connsiteX16-7439" fmla="*/ 3917 w 6715"/>
              <a:gd name="connsiteY16-7440" fmla="*/ 9344 h 9781"/>
              <a:gd name="connsiteX17-7441" fmla="*/ 3359 w 6715"/>
              <a:gd name="connsiteY17-7442" fmla="*/ 9126 h 9781"/>
              <a:gd name="connsiteX18-7443" fmla="*/ 2798 w 6715"/>
              <a:gd name="connsiteY18-7444" fmla="*/ 8811 h 9781"/>
              <a:gd name="connsiteX19-7445" fmla="*/ 2239 w 6715"/>
              <a:gd name="connsiteY19-7446" fmla="*/ 8593 h 9781"/>
              <a:gd name="connsiteX20-7447" fmla="*/ 1678 w 6715"/>
              <a:gd name="connsiteY20-7448" fmla="*/ 8374 h 9781"/>
              <a:gd name="connsiteX21-7449" fmla="*/ 1678 w 6715"/>
              <a:gd name="connsiteY21-7450" fmla="*/ 8156 h 9781"/>
              <a:gd name="connsiteX22-7451" fmla="*/ 1121 w 6715"/>
              <a:gd name="connsiteY22-7452" fmla="*/ 7937 h 9781"/>
              <a:gd name="connsiteX23-7453" fmla="*/ 1121 w 6715"/>
              <a:gd name="connsiteY23-7454" fmla="*/ 7609 h 9781"/>
              <a:gd name="connsiteX24-7455" fmla="*/ 1121 w 6715"/>
              <a:gd name="connsiteY24-7456" fmla="*/ 7391 h 9781"/>
              <a:gd name="connsiteX25-7457" fmla="*/ 1121 w 6715"/>
              <a:gd name="connsiteY25-7458" fmla="*/ 6954 h 9781"/>
              <a:gd name="connsiteX26-7459" fmla="*/ 1121 w 6715"/>
              <a:gd name="connsiteY26-7460" fmla="*/ 6626 h 9781"/>
              <a:gd name="connsiteX27-7461" fmla="*/ 1121 w 6715"/>
              <a:gd name="connsiteY27-7462" fmla="*/ 6202 h 9781"/>
              <a:gd name="connsiteX28-7463" fmla="*/ 1121 w 6715"/>
              <a:gd name="connsiteY28-7464" fmla="*/ 4454 h 9781"/>
              <a:gd name="connsiteX29-7465" fmla="*/ 1121 w 6715"/>
              <a:gd name="connsiteY29-7466" fmla="*/ 2719 h 9781"/>
              <a:gd name="connsiteX30-7467" fmla="*/ 1121 w 6715"/>
              <a:gd name="connsiteY30-7468" fmla="*/ 2281 h 9781"/>
              <a:gd name="connsiteX31-7469" fmla="*/ 1121 w 6715"/>
              <a:gd name="connsiteY31-7470" fmla="*/ 1954 h 9781"/>
              <a:gd name="connsiteX32-7471" fmla="*/ 1121 w 6715"/>
              <a:gd name="connsiteY32-7472" fmla="*/ 1626 h 9781"/>
              <a:gd name="connsiteX33-7473" fmla="*/ 1121 w 6715"/>
              <a:gd name="connsiteY33-7474" fmla="*/ 1298 h 9781"/>
              <a:gd name="connsiteX34-7475" fmla="*/ 1121 w 6715"/>
              <a:gd name="connsiteY34-7476" fmla="*/ 1093 h 9781"/>
              <a:gd name="connsiteX35-7477" fmla="*/ 1121 w 6715"/>
              <a:gd name="connsiteY35-7478" fmla="*/ 874 h 9781"/>
              <a:gd name="connsiteX36-7479" fmla="*/ 1121 w 6715"/>
              <a:gd name="connsiteY36-7480" fmla="*/ 656 h 9781"/>
              <a:gd name="connsiteX37-7481" fmla="*/ 559 w 6715"/>
              <a:gd name="connsiteY37-7482" fmla="*/ 546 h 9781"/>
              <a:gd name="connsiteX38-7483" fmla="*/ 0 w 6715"/>
              <a:gd name="connsiteY38-7484" fmla="*/ 328 h 9781"/>
              <a:gd name="connsiteX39-7485" fmla="*/ 0 w 6715"/>
              <a:gd name="connsiteY39-7486" fmla="*/ 219 h 9781"/>
              <a:gd name="connsiteX40-7487" fmla="*/ 0 w 6715"/>
              <a:gd name="connsiteY40-7488" fmla="*/ 109 h 9781"/>
              <a:gd name="connsiteX41-7489" fmla="*/ 559 w 6715"/>
              <a:gd name="connsiteY41-7490" fmla="*/ 0 h 9781"/>
              <a:gd name="connsiteX42-7491" fmla="*/ 559 w 6715"/>
              <a:gd name="connsiteY42-7492" fmla="*/ 0 h 9781"/>
              <a:gd name="connsiteX43-7493" fmla="*/ 1678 w 6715"/>
              <a:gd name="connsiteY43-7494" fmla="*/ 0 h 9781"/>
              <a:gd name="connsiteX44-7495" fmla="*/ 2239 w 6715"/>
              <a:gd name="connsiteY44-7496" fmla="*/ 0 h 9781"/>
              <a:gd name="connsiteX45-7497" fmla="*/ 3359 w 6715"/>
              <a:gd name="connsiteY45-7498" fmla="*/ 109 h 9781"/>
              <a:gd name="connsiteX46-7499" fmla="*/ 4478 w 6715"/>
              <a:gd name="connsiteY46-7500" fmla="*/ 328 h 9781"/>
              <a:gd name="connsiteX47-7501" fmla="*/ 5035 w 6715"/>
              <a:gd name="connsiteY47-7502" fmla="*/ 437 h 9781"/>
              <a:gd name="connsiteX48-7503" fmla="*/ 5596 w 6715"/>
              <a:gd name="connsiteY48-7504" fmla="*/ 546 h 9781"/>
              <a:gd name="connsiteX49-7505" fmla="*/ 5596 w 6715"/>
              <a:gd name="connsiteY49-7506" fmla="*/ 656 h 9781"/>
              <a:gd name="connsiteX50-7507" fmla="*/ 5596 w 6715"/>
              <a:gd name="connsiteY50-7508" fmla="*/ 874 h 9781"/>
              <a:gd name="connsiteX51-7509" fmla="*/ 5035 w 6715"/>
              <a:gd name="connsiteY51-7510" fmla="*/ 1298 h 9781"/>
              <a:gd name="connsiteX52-7511" fmla="*/ 5035 w 6715"/>
              <a:gd name="connsiteY52-7512" fmla="*/ 1516 h 9781"/>
              <a:gd name="connsiteX53-7513" fmla="*/ 4478 w 6715"/>
              <a:gd name="connsiteY53-7514" fmla="*/ 1844 h 9781"/>
              <a:gd name="connsiteX54-7515" fmla="*/ 4478 w 6715"/>
              <a:gd name="connsiteY54-7516" fmla="*/ 2391 h 9781"/>
              <a:gd name="connsiteX55-7517" fmla="*/ 3917 w 6715"/>
              <a:gd name="connsiteY55-7518" fmla="*/ 2937 h 9781"/>
              <a:gd name="connsiteX56-7519" fmla="*/ 3917 w 6715"/>
              <a:gd name="connsiteY56-7520" fmla="*/ 2937 h 9781"/>
              <a:gd name="connsiteX0-7521" fmla="*/ 5833 w 9165"/>
              <a:gd name="connsiteY0-7522" fmla="*/ 3003 h 9889"/>
              <a:gd name="connsiteX1-7523" fmla="*/ 5833 w 9165"/>
              <a:gd name="connsiteY1-7524" fmla="*/ 3562 h 9889"/>
              <a:gd name="connsiteX2-7525" fmla="*/ 5833 w 9165"/>
              <a:gd name="connsiteY2-7526" fmla="*/ 4106 h 9889"/>
              <a:gd name="connsiteX3-7527" fmla="*/ 5833 w 9165"/>
              <a:gd name="connsiteY3-7528" fmla="*/ 4665 h 9889"/>
              <a:gd name="connsiteX4-7529" fmla="*/ 5833 w 9165"/>
              <a:gd name="connsiteY4-7530" fmla="*/ 5112 h 9889"/>
              <a:gd name="connsiteX5-7531" fmla="*/ 5002 w 9165"/>
              <a:gd name="connsiteY5-7532" fmla="*/ 5559 h 9889"/>
              <a:gd name="connsiteX6-7533" fmla="*/ 5002 w 9165"/>
              <a:gd name="connsiteY6-7534" fmla="*/ 6118 h 9889"/>
              <a:gd name="connsiteX7-7535" fmla="*/ 5833 w 9165"/>
              <a:gd name="connsiteY7-7536" fmla="*/ 7221 h 9889"/>
              <a:gd name="connsiteX8-7537" fmla="*/ 5833 w 9165"/>
              <a:gd name="connsiteY8-7538" fmla="*/ 7668 h 9889"/>
              <a:gd name="connsiteX9-7539" fmla="*/ 6669 w 9165"/>
              <a:gd name="connsiteY9-7540" fmla="*/ 8115 h 9889"/>
              <a:gd name="connsiteX10-7541" fmla="*/ 7498 w 9165"/>
              <a:gd name="connsiteY10-7542" fmla="*/ 8450 h 9889"/>
              <a:gd name="connsiteX11-7543" fmla="*/ 8334 w 9165"/>
              <a:gd name="connsiteY11-7544" fmla="*/ 8785 h 9889"/>
              <a:gd name="connsiteX12-7545" fmla="*/ 9165 w 9165"/>
              <a:gd name="connsiteY12-7546" fmla="*/ 8897 h 9889"/>
              <a:gd name="connsiteX13-7547" fmla="*/ 8334 w 9165"/>
              <a:gd name="connsiteY13-7548" fmla="*/ 9889 h 9889"/>
              <a:gd name="connsiteX14-7549" fmla="*/ 7498 w 9165"/>
              <a:gd name="connsiteY14-7550" fmla="*/ 9777 h 9889"/>
              <a:gd name="connsiteX15-7551" fmla="*/ 5833 w 9165"/>
              <a:gd name="connsiteY15-7552" fmla="*/ 9553 h 9889"/>
              <a:gd name="connsiteX16-7553" fmla="*/ 5002 w 9165"/>
              <a:gd name="connsiteY16-7554" fmla="*/ 9330 h 9889"/>
              <a:gd name="connsiteX17-7555" fmla="*/ 4167 w 9165"/>
              <a:gd name="connsiteY17-7556" fmla="*/ 9008 h 9889"/>
              <a:gd name="connsiteX18-7557" fmla="*/ 3334 w 9165"/>
              <a:gd name="connsiteY18-7558" fmla="*/ 8785 h 9889"/>
              <a:gd name="connsiteX19-7559" fmla="*/ 2499 w 9165"/>
              <a:gd name="connsiteY19-7560" fmla="*/ 8561 h 9889"/>
              <a:gd name="connsiteX20-7561" fmla="*/ 2499 w 9165"/>
              <a:gd name="connsiteY20-7562" fmla="*/ 8339 h 9889"/>
              <a:gd name="connsiteX21-7563" fmla="*/ 1669 w 9165"/>
              <a:gd name="connsiteY21-7564" fmla="*/ 8115 h 9889"/>
              <a:gd name="connsiteX22-7565" fmla="*/ 1669 w 9165"/>
              <a:gd name="connsiteY22-7566" fmla="*/ 7779 h 9889"/>
              <a:gd name="connsiteX23-7567" fmla="*/ 1669 w 9165"/>
              <a:gd name="connsiteY23-7568" fmla="*/ 7556 h 9889"/>
              <a:gd name="connsiteX24-7569" fmla="*/ 1669 w 9165"/>
              <a:gd name="connsiteY24-7570" fmla="*/ 7110 h 9889"/>
              <a:gd name="connsiteX25-7571" fmla="*/ 1669 w 9165"/>
              <a:gd name="connsiteY25-7572" fmla="*/ 6774 h 9889"/>
              <a:gd name="connsiteX26-7573" fmla="*/ 1669 w 9165"/>
              <a:gd name="connsiteY26-7574" fmla="*/ 6341 h 9889"/>
              <a:gd name="connsiteX27-7575" fmla="*/ 1669 w 9165"/>
              <a:gd name="connsiteY27-7576" fmla="*/ 4554 h 9889"/>
              <a:gd name="connsiteX28-7577" fmla="*/ 1669 w 9165"/>
              <a:gd name="connsiteY28-7578" fmla="*/ 2780 h 9889"/>
              <a:gd name="connsiteX29-7579" fmla="*/ 1669 w 9165"/>
              <a:gd name="connsiteY29-7580" fmla="*/ 2332 h 9889"/>
              <a:gd name="connsiteX30-7581" fmla="*/ 1669 w 9165"/>
              <a:gd name="connsiteY30-7582" fmla="*/ 1998 h 9889"/>
              <a:gd name="connsiteX31-7583" fmla="*/ 1669 w 9165"/>
              <a:gd name="connsiteY31-7584" fmla="*/ 1662 h 9889"/>
              <a:gd name="connsiteX32-7585" fmla="*/ 1669 w 9165"/>
              <a:gd name="connsiteY32-7586" fmla="*/ 1327 h 9889"/>
              <a:gd name="connsiteX33-7587" fmla="*/ 1669 w 9165"/>
              <a:gd name="connsiteY33-7588" fmla="*/ 1117 h 9889"/>
              <a:gd name="connsiteX34-7589" fmla="*/ 1669 w 9165"/>
              <a:gd name="connsiteY34-7590" fmla="*/ 894 h 9889"/>
              <a:gd name="connsiteX35-7591" fmla="*/ 1669 w 9165"/>
              <a:gd name="connsiteY35-7592" fmla="*/ 671 h 9889"/>
              <a:gd name="connsiteX36-7593" fmla="*/ 832 w 9165"/>
              <a:gd name="connsiteY36-7594" fmla="*/ 558 h 9889"/>
              <a:gd name="connsiteX37-7595" fmla="*/ 0 w 9165"/>
              <a:gd name="connsiteY37-7596" fmla="*/ 335 h 9889"/>
              <a:gd name="connsiteX38-7597" fmla="*/ 0 w 9165"/>
              <a:gd name="connsiteY38-7598" fmla="*/ 224 h 9889"/>
              <a:gd name="connsiteX39-7599" fmla="*/ 0 w 9165"/>
              <a:gd name="connsiteY39-7600" fmla="*/ 111 h 9889"/>
              <a:gd name="connsiteX40-7601" fmla="*/ 832 w 9165"/>
              <a:gd name="connsiteY40-7602" fmla="*/ 0 h 9889"/>
              <a:gd name="connsiteX41-7603" fmla="*/ 832 w 9165"/>
              <a:gd name="connsiteY41-7604" fmla="*/ 0 h 9889"/>
              <a:gd name="connsiteX42-7605" fmla="*/ 2499 w 9165"/>
              <a:gd name="connsiteY42-7606" fmla="*/ 0 h 9889"/>
              <a:gd name="connsiteX43-7607" fmla="*/ 3334 w 9165"/>
              <a:gd name="connsiteY43-7608" fmla="*/ 0 h 9889"/>
              <a:gd name="connsiteX44-7609" fmla="*/ 5002 w 9165"/>
              <a:gd name="connsiteY44-7610" fmla="*/ 111 h 9889"/>
              <a:gd name="connsiteX45-7611" fmla="*/ 6669 w 9165"/>
              <a:gd name="connsiteY45-7612" fmla="*/ 335 h 9889"/>
              <a:gd name="connsiteX46-7613" fmla="*/ 7498 w 9165"/>
              <a:gd name="connsiteY46-7614" fmla="*/ 447 h 9889"/>
              <a:gd name="connsiteX47-7615" fmla="*/ 8334 w 9165"/>
              <a:gd name="connsiteY47-7616" fmla="*/ 558 h 9889"/>
              <a:gd name="connsiteX48-7617" fmla="*/ 8334 w 9165"/>
              <a:gd name="connsiteY48-7618" fmla="*/ 671 h 9889"/>
              <a:gd name="connsiteX49-7619" fmla="*/ 8334 w 9165"/>
              <a:gd name="connsiteY49-7620" fmla="*/ 894 h 9889"/>
              <a:gd name="connsiteX50-7621" fmla="*/ 7498 w 9165"/>
              <a:gd name="connsiteY50-7622" fmla="*/ 1327 h 9889"/>
              <a:gd name="connsiteX51-7623" fmla="*/ 7498 w 9165"/>
              <a:gd name="connsiteY51-7624" fmla="*/ 1550 h 9889"/>
              <a:gd name="connsiteX52-7625" fmla="*/ 6669 w 9165"/>
              <a:gd name="connsiteY52-7626" fmla="*/ 1885 h 9889"/>
              <a:gd name="connsiteX53-7627" fmla="*/ 6669 w 9165"/>
              <a:gd name="connsiteY53-7628" fmla="*/ 2445 h 9889"/>
              <a:gd name="connsiteX54-7629" fmla="*/ 5833 w 9165"/>
              <a:gd name="connsiteY54-7630" fmla="*/ 3003 h 9889"/>
              <a:gd name="connsiteX55-7631" fmla="*/ 5833 w 9165"/>
              <a:gd name="connsiteY55-7632" fmla="*/ 3003 h 9889"/>
              <a:gd name="connsiteX0-7633" fmla="*/ 6364 w 10000"/>
              <a:gd name="connsiteY0-7634" fmla="*/ 3037 h 10000"/>
              <a:gd name="connsiteX1-7635" fmla="*/ 6364 w 10000"/>
              <a:gd name="connsiteY1-7636" fmla="*/ 3602 h 10000"/>
              <a:gd name="connsiteX2-7637" fmla="*/ 6364 w 10000"/>
              <a:gd name="connsiteY2-7638" fmla="*/ 4152 h 10000"/>
              <a:gd name="connsiteX3-7639" fmla="*/ 6364 w 10000"/>
              <a:gd name="connsiteY3-7640" fmla="*/ 4717 h 10000"/>
              <a:gd name="connsiteX4-7641" fmla="*/ 6364 w 10000"/>
              <a:gd name="connsiteY4-7642" fmla="*/ 5169 h 10000"/>
              <a:gd name="connsiteX5-7643" fmla="*/ 5458 w 10000"/>
              <a:gd name="connsiteY5-7644" fmla="*/ 5621 h 10000"/>
              <a:gd name="connsiteX6-7645" fmla="*/ 5458 w 10000"/>
              <a:gd name="connsiteY6-7646" fmla="*/ 6187 h 10000"/>
              <a:gd name="connsiteX7-7647" fmla="*/ 6364 w 10000"/>
              <a:gd name="connsiteY7-7648" fmla="*/ 7302 h 10000"/>
              <a:gd name="connsiteX8-7649" fmla="*/ 6364 w 10000"/>
              <a:gd name="connsiteY8-7650" fmla="*/ 7754 h 10000"/>
              <a:gd name="connsiteX9-7651" fmla="*/ 7277 w 10000"/>
              <a:gd name="connsiteY9-7652" fmla="*/ 8206 h 10000"/>
              <a:gd name="connsiteX10-7653" fmla="*/ 8181 w 10000"/>
              <a:gd name="connsiteY10-7654" fmla="*/ 8545 h 10000"/>
              <a:gd name="connsiteX11-7655" fmla="*/ 9093 w 10000"/>
              <a:gd name="connsiteY11-7656" fmla="*/ 8884 h 10000"/>
              <a:gd name="connsiteX12-7657" fmla="*/ 10000 w 10000"/>
              <a:gd name="connsiteY12-7658" fmla="*/ 8997 h 10000"/>
              <a:gd name="connsiteX13-7659" fmla="*/ 9093 w 10000"/>
              <a:gd name="connsiteY13-7660" fmla="*/ 10000 h 10000"/>
              <a:gd name="connsiteX14-7661" fmla="*/ 6364 w 10000"/>
              <a:gd name="connsiteY14-7662" fmla="*/ 9660 h 10000"/>
              <a:gd name="connsiteX15-7663" fmla="*/ 5458 w 10000"/>
              <a:gd name="connsiteY15-7664" fmla="*/ 9435 h 10000"/>
              <a:gd name="connsiteX16-7665" fmla="*/ 4547 w 10000"/>
              <a:gd name="connsiteY16-7666" fmla="*/ 9109 h 10000"/>
              <a:gd name="connsiteX17-7667" fmla="*/ 3638 w 10000"/>
              <a:gd name="connsiteY17-7668" fmla="*/ 8884 h 10000"/>
              <a:gd name="connsiteX18-7669" fmla="*/ 2727 w 10000"/>
              <a:gd name="connsiteY18-7670" fmla="*/ 8657 h 10000"/>
              <a:gd name="connsiteX19-7671" fmla="*/ 2727 w 10000"/>
              <a:gd name="connsiteY19-7672" fmla="*/ 8433 h 10000"/>
              <a:gd name="connsiteX20-7673" fmla="*/ 1821 w 10000"/>
              <a:gd name="connsiteY20-7674" fmla="*/ 8206 h 10000"/>
              <a:gd name="connsiteX21-7675" fmla="*/ 1821 w 10000"/>
              <a:gd name="connsiteY21-7676" fmla="*/ 7866 h 10000"/>
              <a:gd name="connsiteX22-7677" fmla="*/ 1821 w 10000"/>
              <a:gd name="connsiteY22-7678" fmla="*/ 7641 h 10000"/>
              <a:gd name="connsiteX23-7679" fmla="*/ 1821 w 10000"/>
              <a:gd name="connsiteY23-7680" fmla="*/ 7190 h 10000"/>
              <a:gd name="connsiteX24-7681" fmla="*/ 1821 w 10000"/>
              <a:gd name="connsiteY24-7682" fmla="*/ 6850 h 10000"/>
              <a:gd name="connsiteX25-7683" fmla="*/ 1821 w 10000"/>
              <a:gd name="connsiteY25-7684" fmla="*/ 6412 h 10000"/>
              <a:gd name="connsiteX26-7685" fmla="*/ 1821 w 10000"/>
              <a:gd name="connsiteY26-7686" fmla="*/ 4605 h 10000"/>
              <a:gd name="connsiteX27-7687" fmla="*/ 1821 w 10000"/>
              <a:gd name="connsiteY27-7688" fmla="*/ 2811 h 10000"/>
              <a:gd name="connsiteX28-7689" fmla="*/ 1821 w 10000"/>
              <a:gd name="connsiteY28-7690" fmla="*/ 2358 h 10000"/>
              <a:gd name="connsiteX29-7691" fmla="*/ 1821 w 10000"/>
              <a:gd name="connsiteY29-7692" fmla="*/ 2020 h 10000"/>
              <a:gd name="connsiteX30-7693" fmla="*/ 1821 w 10000"/>
              <a:gd name="connsiteY30-7694" fmla="*/ 1681 h 10000"/>
              <a:gd name="connsiteX31-7695" fmla="*/ 1821 w 10000"/>
              <a:gd name="connsiteY31-7696" fmla="*/ 1342 h 10000"/>
              <a:gd name="connsiteX32-7697" fmla="*/ 1821 w 10000"/>
              <a:gd name="connsiteY32-7698" fmla="*/ 1130 h 10000"/>
              <a:gd name="connsiteX33-7699" fmla="*/ 1821 w 10000"/>
              <a:gd name="connsiteY33-7700" fmla="*/ 904 h 10000"/>
              <a:gd name="connsiteX34-7701" fmla="*/ 1821 w 10000"/>
              <a:gd name="connsiteY34-7702" fmla="*/ 679 h 10000"/>
              <a:gd name="connsiteX35-7703" fmla="*/ 908 w 10000"/>
              <a:gd name="connsiteY35-7704" fmla="*/ 564 h 10000"/>
              <a:gd name="connsiteX36-7705" fmla="*/ 0 w 10000"/>
              <a:gd name="connsiteY36-7706" fmla="*/ 339 h 10000"/>
              <a:gd name="connsiteX37-7707" fmla="*/ 0 w 10000"/>
              <a:gd name="connsiteY37-7708" fmla="*/ 227 h 10000"/>
              <a:gd name="connsiteX38-7709" fmla="*/ 0 w 10000"/>
              <a:gd name="connsiteY38-7710" fmla="*/ 112 h 10000"/>
              <a:gd name="connsiteX39-7711" fmla="*/ 908 w 10000"/>
              <a:gd name="connsiteY39-7712" fmla="*/ 0 h 10000"/>
              <a:gd name="connsiteX40-7713" fmla="*/ 908 w 10000"/>
              <a:gd name="connsiteY40-7714" fmla="*/ 0 h 10000"/>
              <a:gd name="connsiteX41-7715" fmla="*/ 2727 w 10000"/>
              <a:gd name="connsiteY41-7716" fmla="*/ 0 h 10000"/>
              <a:gd name="connsiteX42-7717" fmla="*/ 3638 w 10000"/>
              <a:gd name="connsiteY42-7718" fmla="*/ 0 h 10000"/>
              <a:gd name="connsiteX43-7719" fmla="*/ 5458 w 10000"/>
              <a:gd name="connsiteY43-7720" fmla="*/ 112 h 10000"/>
              <a:gd name="connsiteX44-7721" fmla="*/ 7277 w 10000"/>
              <a:gd name="connsiteY44-7722" fmla="*/ 339 h 10000"/>
              <a:gd name="connsiteX45-7723" fmla="*/ 8181 w 10000"/>
              <a:gd name="connsiteY45-7724" fmla="*/ 452 h 10000"/>
              <a:gd name="connsiteX46-7725" fmla="*/ 9093 w 10000"/>
              <a:gd name="connsiteY46-7726" fmla="*/ 564 h 10000"/>
              <a:gd name="connsiteX47-7727" fmla="*/ 9093 w 10000"/>
              <a:gd name="connsiteY47-7728" fmla="*/ 679 h 10000"/>
              <a:gd name="connsiteX48-7729" fmla="*/ 9093 w 10000"/>
              <a:gd name="connsiteY48-7730" fmla="*/ 904 h 10000"/>
              <a:gd name="connsiteX49-7731" fmla="*/ 8181 w 10000"/>
              <a:gd name="connsiteY49-7732" fmla="*/ 1342 h 10000"/>
              <a:gd name="connsiteX50-7733" fmla="*/ 8181 w 10000"/>
              <a:gd name="connsiteY50-7734" fmla="*/ 1567 h 10000"/>
              <a:gd name="connsiteX51-7735" fmla="*/ 7277 w 10000"/>
              <a:gd name="connsiteY51-7736" fmla="*/ 1906 h 10000"/>
              <a:gd name="connsiteX52-7737" fmla="*/ 7277 w 10000"/>
              <a:gd name="connsiteY52-7738" fmla="*/ 2472 h 10000"/>
              <a:gd name="connsiteX53-7739" fmla="*/ 6364 w 10000"/>
              <a:gd name="connsiteY53-7740" fmla="*/ 3037 h 10000"/>
              <a:gd name="connsiteX54-7741" fmla="*/ 6364 w 10000"/>
              <a:gd name="connsiteY54-7742" fmla="*/ 3037 h 10000"/>
              <a:gd name="connsiteX0-7743" fmla="*/ 6364 w 10000"/>
              <a:gd name="connsiteY0-7744" fmla="*/ 3037 h 9660"/>
              <a:gd name="connsiteX1-7745" fmla="*/ 6364 w 10000"/>
              <a:gd name="connsiteY1-7746" fmla="*/ 3602 h 9660"/>
              <a:gd name="connsiteX2-7747" fmla="*/ 6364 w 10000"/>
              <a:gd name="connsiteY2-7748" fmla="*/ 4152 h 9660"/>
              <a:gd name="connsiteX3-7749" fmla="*/ 6364 w 10000"/>
              <a:gd name="connsiteY3-7750" fmla="*/ 4717 h 9660"/>
              <a:gd name="connsiteX4-7751" fmla="*/ 6364 w 10000"/>
              <a:gd name="connsiteY4-7752" fmla="*/ 5169 h 9660"/>
              <a:gd name="connsiteX5-7753" fmla="*/ 5458 w 10000"/>
              <a:gd name="connsiteY5-7754" fmla="*/ 5621 h 9660"/>
              <a:gd name="connsiteX6-7755" fmla="*/ 5458 w 10000"/>
              <a:gd name="connsiteY6-7756" fmla="*/ 6187 h 9660"/>
              <a:gd name="connsiteX7-7757" fmla="*/ 6364 w 10000"/>
              <a:gd name="connsiteY7-7758" fmla="*/ 7302 h 9660"/>
              <a:gd name="connsiteX8-7759" fmla="*/ 6364 w 10000"/>
              <a:gd name="connsiteY8-7760" fmla="*/ 7754 h 9660"/>
              <a:gd name="connsiteX9-7761" fmla="*/ 7277 w 10000"/>
              <a:gd name="connsiteY9-7762" fmla="*/ 8206 h 9660"/>
              <a:gd name="connsiteX10-7763" fmla="*/ 8181 w 10000"/>
              <a:gd name="connsiteY10-7764" fmla="*/ 8545 h 9660"/>
              <a:gd name="connsiteX11-7765" fmla="*/ 9093 w 10000"/>
              <a:gd name="connsiteY11-7766" fmla="*/ 8884 h 9660"/>
              <a:gd name="connsiteX12-7767" fmla="*/ 10000 w 10000"/>
              <a:gd name="connsiteY12-7768" fmla="*/ 8997 h 9660"/>
              <a:gd name="connsiteX13-7769" fmla="*/ 6364 w 10000"/>
              <a:gd name="connsiteY13-7770" fmla="*/ 9660 h 9660"/>
              <a:gd name="connsiteX14-7771" fmla="*/ 5458 w 10000"/>
              <a:gd name="connsiteY14-7772" fmla="*/ 9435 h 9660"/>
              <a:gd name="connsiteX15-7773" fmla="*/ 4547 w 10000"/>
              <a:gd name="connsiteY15-7774" fmla="*/ 9109 h 9660"/>
              <a:gd name="connsiteX16-7775" fmla="*/ 3638 w 10000"/>
              <a:gd name="connsiteY16-7776" fmla="*/ 8884 h 9660"/>
              <a:gd name="connsiteX17-7777" fmla="*/ 2727 w 10000"/>
              <a:gd name="connsiteY17-7778" fmla="*/ 8657 h 9660"/>
              <a:gd name="connsiteX18-7779" fmla="*/ 2727 w 10000"/>
              <a:gd name="connsiteY18-7780" fmla="*/ 8433 h 9660"/>
              <a:gd name="connsiteX19-7781" fmla="*/ 1821 w 10000"/>
              <a:gd name="connsiteY19-7782" fmla="*/ 8206 h 9660"/>
              <a:gd name="connsiteX20-7783" fmla="*/ 1821 w 10000"/>
              <a:gd name="connsiteY20-7784" fmla="*/ 7866 h 9660"/>
              <a:gd name="connsiteX21-7785" fmla="*/ 1821 w 10000"/>
              <a:gd name="connsiteY21-7786" fmla="*/ 7641 h 9660"/>
              <a:gd name="connsiteX22-7787" fmla="*/ 1821 w 10000"/>
              <a:gd name="connsiteY22-7788" fmla="*/ 7190 h 9660"/>
              <a:gd name="connsiteX23-7789" fmla="*/ 1821 w 10000"/>
              <a:gd name="connsiteY23-7790" fmla="*/ 6850 h 9660"/>
              <a:gd name="connsiteX24-7791" fmla="*/ 1821 w 10000"/>
              <a:gd name="connsiteY24-7792" fmla="*/ 6412 h 9660"/>
              <a:gd name="connsiteX25-7793" fmla="*/ 1821 w 10000"/>
              <a:gd name="connsiteY25-7794" fmla="*/ 4605 h 9660"/>
              <a:gd name="connsiteX26-7795" fmla="*/ 1821 w 10000"/>
              <a:gd name="connsiteY26-7796" fmla="*/ 2811 h 9660"/>
              <a:gd name="connsiteX27-7797" fmla="*/ 1821 w 10000"/>
              <a:gd name="connsiteY27-7798" fmla="*/ 2358 h 9660"/>
              <a:gd name="connsiteX28-7799" fmla="*/ 1821 w 10000"/>
              <a:gd name="connsiteY28-7800" fmla="*/ 2020 h 9660"/>
              <a:gd name="connsiteX29-7801" fmla="*/ 1821 w 10000"/>
              <a:gd name="connsiteY29-7802" fmla="*/ 1681 h 9660"/>
              <a:gd name="connsiteX30-7803" fmla="*/ 1821 w 10000"/>
              <a:gd name="connsiteY30-7804" fmla="*/ 1342 h 9660"/>
              <a:gd name="connsiteX31-7805" fmla="*/ 1821 w 10000"/>
              <a:gd name="connsiteY31-7806" fmla="*/ 1130 h 9660"/>
              <a:gd name="connsiteX32-7807" fmla="*/ 1821 w 10000"/>
              <a:gd name="connsiteY32-7808" fmla="*/ 904 h 9660"/>
              <a:gd name="connsiteX33-7809" fmla="*/ 1821 w 10000"/>
              <a:gd name="connsiteY33-7810" fmla="*/ 679 h 9660"/>
              <a:gd name="connsiteX34-7811" fmla="*/ 908 w 10000"/>
              <a:gd name="connsiteY34-7812" fmla="*/ 564 h 9660"/>
              <a:gd name="connsiteX35-7813" fmla="*/ 0 w 10000"/>
              <a:gd name="connsiteY35-7814" fmla="*/ 339 h 9660"/>
              <a:gd name="connsiteX36-7815" fmla="*/ 0 w 10000"/>
              <a:gd name="connsiteY36-7816" fmla="*/ 227 h 9660"/>
              <a:gd name="connsiteX37-7817" fmla="*/ 0 w 10000"/>
              <a:gd name="connsiteY37-7818" fmla="*/ 112 h 9660"/>
              <a:gd name="connsiteX38-7819" fmla="*/ 908 w 10000"/>
              <a:gd name="connsiteY38-7820" fmla="*/ 0 h 9660"/>
              <a:gd name="connsiteX39-7821" fmla="*/ 908 w 10000"/>
              <a:gd name="connsiteY39-7822" fmla="*/ 0 h 9660"/>
              <a:gd name="connsiteX40-7823" fmla="*/ 2727 w 10000"/>
              <a:gd name="connsiteY40-7824" fmla="*/ 0 h 9660"/>
              <a:gd name="connsiteX41-7825" fmla="*/ 3638 w 10000"/>
              <a:gd name="connsiteY41-7826" fmla="*/ 0 h 9660"/>
              <a:gd name="connsiteX42-7827" fmla="*/ 5458 w 10000"/>
              <a:gd name="connsiteY42-7828" fmla="*/ 112 h 9660"/>
              <a:gd name="connsiteX43-7829" fmla="*/ 7277 w 10000"/>
              <a:gd name="connsiteY43-7830" fmla="*/ 339 h 9660"/>
              <a:gd name="connsiteX44-7831" fmla="*/ 8181 w 10000"/>
              <a:gd name="connsiteY44-7832" fmla="*/ 452 h 9660"/>
              <a:gd name="connsiteX45-7833" fmla="*/ 9093 w 10000"/>
              <a:gd name="connsiteY45-7834" fmla="*/ 564 h 9660"/>
              <a:gd name="connsiteX46-7835" fmla="*/ 9093 w 10000"/>
              <a:gd name="connsiteY46-7836" fmla="*/ 679 h 9660"/>
              <a:gd name="connsiteX47-7837" fmla="*/ 9093 w 10000"/>
              <a:gd name="connsiteY47-7838" fmla="*/ 904 h 9660"/>
              <a:gd name="connsiteX48-7839" fmla="*/ 8181 w 10000"/>
              <a:gd name="connsiteY48-7840" fmla="*/ 1342 h 9660"/>
              <a:gd name="connsiteX49-7841" fmla="*/ 8181 w 10000"/>
              <a:gd name="connsiteY49-7842" fmla="*/ 1567 h 9660"/>
              <a:gd name="connsiteX50-7843" fmla="*/ 7277 w 10000"/>
              <a:gd name="connsiteY50-7844" fmla="*/ 1906 h 9660"/>
              <a:gd name="connsiteX51-7845" fmla="*/ 7277 w 10000"/>
              <a:gd name="connsiteY51-7846" fmla="*/ 2472 h 9660"/>
              <a:gd name="connsiteX52-7847" fmla="*/ 6364 w 10000"/>
              <a:gd name="connsiteY52-7848" fmla="*/ 3037 h 9660"/>
              <a:gd name="connsiteX53-7849" fmla="*/ 6364 w 10000"/>
              <a:gd name="connsiteY53-7850" fmla="*/ 3037 h 9660"/>
              <a:gd name="connsiteX0-7851" fmla="*/ 6364 w 10000"/>
              <a:gd name="connsiteY0-7852" fmla="*/ 3144 h 9767"/>
              <a:gd name="connsiteX1-7853" fmla="*/ 6364 w 10000"/>
              <a:gd name="connsiteY1-7854" fmla="*/ 3729 h 9767"/>
              <a:gd name="connsiteX2-7855" fmla="*/ 6364 w 10000"/>
              <a:gd name="connsiteY2-7856" fmla="*/ 4298 h 9767"/>
              <a:gd name="connsiteX3-7857" fmla="*/ 6364 w 10000"/>
              <a:gd name="connsiteY3-7858" fmla="*/ 4883 h 9767"/>
              <a:gd name="connsiteX4-7859" fmla="*/ 6364 w 10000"/>
              <a:gd name="connsiteY4-7860" fmla="*/ 5351 h 9767"/>
              <a:gd name="connsiteX5-7861" fmla="*/ 5458 w 10000"/>
              <a:gd name="connsiteY5-7862" fmla="*/ 5819 h 9767"/>
              <a:gd name="connsiteX6-7863" fmla="*/ 5458 w 10000"/>
              <a:gd name="connsiteY6-7864" fmla="*/ 6405 h 9767"/>
              <a:gd name="connsiteX7-7865" fmla="*/ 6364 w 10000"/>
              <a:gd name="connsiteY7-7866" fmla="*/ 7559 h 9767"/>
              <a:gd name="connsiteX8-7867" fmla="*/ 6364 w 10000"/>
              <a:gd name="connsiteY8-7868" fmla="*/ 8027 h 9767"/>
              <a:gd name="connsiteX9-7869" fmla="*/ 7277 w 10000"/>
              <a:gd name="connsiteY9-7870" fmla="*/ 8495 h 9767"/>
              <a:gd name="connsiteX10-7871" fmla="*/ 8181 w 10000"/>
              <a:gd name="connsiteY10-7872" fmla="*/ 8846 h 9767"/>
              <a:gd name="connsiteX11-7873" fmla="*/ 9093 w 10000"/>
              <a:gd name="connsiteY11-7874" fmla="*/ 9197 h 9767"/>
              <a:gd name="connsiteX12-7875" fmla="*/ 10000 w 10000"/>
              <a:gd name="connsiteY12-7876" fmla="*/ 9314 h 9767"/>
              <a:gd name="connsiteX13-7877" fmla="*/ 5458 w 10000"/>
              <a:gd name="connsiteY13-7878" fmla="*/ 9767 h 9767"/>
              <a:gd name="connsiteX14-7879" fmla="*/ 4547 w 10000"/>
              <a:gd name="connsiteY14-7880" fmla="*/ 9430 h 9767"/>
              <a:gd name="connsiteX15-7881" fmla="*/ 3638 w 10000"/>
              <a:gd name="connsiteY15-7882" fmla="*/ 9197 h 9767"/>
              <a:gd name="connsiteX16-7883" fmla="*/ 2727 w 10000"/>
              <a:gd name="connsiteY16-7884" fmla="*/ 8962 h 9767"/>
              <a:gd name="connsiteX17-7885" fmla="*/ 2727 w 10000"/>
              <a:gd name="connsiteY17-7886" fmla="*/ 8730 h 9767"/>
              <a:gd name="connsiteX18-7887" fmla="*/ 1821 w 10000"/>
              <a:gd name="connsiteY18-7888" fmla="*/ 8495 h 9767"/>
              <a:gd name="connsiteX19-7889" fmla="*/ 1821 w 10000"/>
              <a:gd name="connsiteY19-7890" fmla="*/ 8143 h 9767"/>
              <a:gd name="connsiteX20-7891" fmla="*/ 1821 w 10000"/>
              <a:gd name="connsiteY20-7892" fmla="*/ 7910 h 9767"/>
              <a:gd name="connsiteX21-7893" fmla="*/ 1821 w 10000"/>
              <a:gd name="connsiteY21-7894" fmla="*/ 7443 h 9767"/>
              <a:gd name="connsiteX22-7895" fmla="*/ 1821 w 10000"/>
              <a:gd name="connsiteY22-7896" fmla="*/ 7091 h 9767"/>
              <a:gd name="connsiteX23-7897" fmla="*/ 1821 w 10000"/>
              <a:gd name="connsiteY23-7898" fmla="*/ 6638 h 9767"/>
              <a:gd name="connsiteX24-7899" fmla="*/ 1821 w 10000"/>
              <a:gd name="connsiteY24-7900" fmla="*/ 4767 h 9767"/>
              <a:gd name="connsiteX25-7901" fmla="*/ 1821 w 10000"/>
              <a:gd name="connsiteY25-7902" fmla="*/ 2910 h 9767"/>
              <a:gd name="connsiteX26-7903" fmla="*/ 1821 w 10000"/>
              <a:gd name="connsiteY26-7904" fmla="*/ 2441 h 9767"/>
              <a:gd name="connsiteX27-7905" fmla="*/ 1821 w 10000"/>
              <a:gd name="connsiteY27-7906" fmla="*/ 2091 h 9767"/>
              <a:gd name="connsiteX28-7907" fmla="*/ 1821 w 10000"/>
              <a:gd name="connsiteY28-7908" fmla="*/ 1740 h 9767"/>
              <a:gd name="connsiteX29-7909" fmla="*/ 1821 w 10000"/>
              <a:gd name="connsiteY29-7910" fmla="*/ 1389 h 9767"/>
              <a:gd name="connsiteX30-7911" fmla="*/ 1821 w 10000"/>
              <a:gd name="connsiteY30-7912" fmla="*/ 1170 h 9767"/>
              <a:gd name="connsiteX31-7913" fmla="*/ 1821 w 10000"/>
              <a:gd name="connsiteY31-7914" fmla="*/ 936 h 9767"/>
              <a:gd name="connsiteX32-7915" fmla="*/ 1821 w 10000"/>
              <a:gd name="connsiteY32-7916" fmla="*/ 703 h 9767"/>
              <a:gd name="connsiteX33-7917" fmla="*/ 908 w 10000"/>
              <a:gd name="connsiteY33-7918" fmla="*/ 584 h 9767"/>
              <a:gd name="connsiteX34-7919" fmla="*/ 0 w 10000"/>
              <a:gd name="connsiteY34-7920" fmla="*/ 351 h 9767"/>
              <a:gd name="connsiteX35-7921" fmla="*/ 0 w 10000"/>
              <a:gd name="connsiteY35-7922" fmla="*/ 235 h 9767"/>
              <a:gd name="connsiteX36-7923" fmla="*/ 0 w 10000"/>
              <a:gd name="connsiteY36-7924" fmla="*/ 116 h 9767"/>
              <a:gd name="connsiteX37-7925" fmla="*/ 908 w 10000"/>
              <a:gd name="connsiteY37-7926" fmla="*/ 0 h 9767"/>
              <a:gd name="connsiteX38-7927" fmla="*/ 908 w 10000"/>
              <a:gd name="connsiteY38-7928" fmla="*/ 0 h 9767"/>
              <a:gd name="connsiteX39-7929" fmla="*/ 2727 w 10000"/>
              <a:gd name="connsiteY39-7930" fmla="*/ 0 h 9767"/>
              <a:gd name="connsiteX40-7931" fmla="*/ 3638 w 10000"/>
              <a:gd name="connsiteY40-7932" fmla="*/ 0 h 9767"/>
              <a:gd name="connsiteX41-7933" fmla="*/ 5458 w 10000"/>
              <a:gd name="connsiteY41-7934" fmla="*/ 116 h 9767"/>
              <a:gd name="connsiteX42-7935" fmla="*/ 7277 w 10000"/>
              <a:gd name="connsiteY42-7936" fmla="*/ 351 h 9767"/>
              <a:gd name="connsiteX43-7937" fmla="*/ 8181 w 10000"/>
              <a:gd name="connsiteY43-7938" fmla="*/ 468 h 9767"/>
              <a:gd name="connsiteX44-7939" fmla="*/ 9093 w 10000"/>
              <a:gd name="connsiteY44-7940" fmla="*/ 584 h 9767"/>
              <a:gd name="connsiteX45-7941" fmla="*/ 9093 w 10000"/>
              <a:gd name="connsiteY45-7942" fmla="*/ 703 h 9767"/>
              <a:gd name="connsiteX46-7943" fmla="*/ 9093 w 10000"/>
              <a:gd name="connsiteY46-7944" fmla="*/ 936 h 9767"/>
              <a:gd name="connsiteX47-7945" fmla="*/ 8181 w 10000"/>
              <a:gd name="connsiteY47-7946" fmla="*/ 1389 h 9767"/>
              <a:gd name="connsiteX48-7947" fmla="*/ 8181 w 10000"/>
              <a:gd name="connsiteY48-7948" fmla="*/ 1622 h 9767"/>
              <a:gd name="connsiteX49-7949" fmla="*/ 7277 w 10000"/>
              <a:gd name="connsiteY49-7950" fmla="*/ 1973 h 9767"/>
              <a:gd name="connsiteX50-7951" fmla="*/ 7277 w 10000"/>
              <a:gd name="connsiteY50-7952" fmla="*/ 2559 h 9767"/>
              <a:gd name="connsiteX51-7953" fmla="*/ 6364 w 10000"/>
              <a:gd name="connsiteY51-7954" fmla="*/ 3144 h 9767"/>
              <a:gd name="connsiteX52-7955" fmla="*/ 6364 w 10000"/>
              <a:gd name="connsiteY52-7956" fmla="*/ 3144 h 9767"/>
              <a:gd name="connsiteX0-7957" fmla="*/ 6364 w 10000"/>
              <a:gd name="connsiteY0-7958" fmla="*/ 3219 h 9655"/>
              <a:gd name="connsiteX1-7959" fmla="*/ 6364 w 10000"/>
              <a:gd name="connsiteY1-7960" fmla="*/ 3818 h 9655"/>
              <a:gd name="connsiteX2-7961" fmla="*/ 6364 w 10000"/>
              <a:gd name="connsiteY2-7962" fmla="*/ 4401 h 9655"/>
              <a:gd name="connsiteX3-7963" fmla="*/ 6364 w 10000"/>
              <a:gd name="connsiteY3-7964" fmla="*/ 4999 h 9655"/>
              <a:gd name="connsiteX4-7965" fmla="*/ 6364 w 10000"/>
              <a:gd name="connsiteY4-7966" fmla="*/ 5479 h 9655"/>
              <a:gd name="connsiteX5-7967" fmla="*/ 5458 w 10000"/>
              <a:gd name="connsiteY5-7968" fmla="*/ 5958 h 9655"/>
              <a:gd name="connsiteX6-7969" fmla="*/ 5458 w 10000"/>
              <a:gd name="connsiteY6-7970" fmla="*/ 6558 h 9655"/>
              <a:gd name="connsiteX7-7971" fmla="*/ 6364 w 10000"/>
              <a:gd name="connsiteY7-7972" fmla="*/ 7739 h 9655"/>
              <a:gd name="connsiteX8-7973" fmla="*/ 6364 w 10000"/>
              <a:gd name="connsiteY8-7974" fmla="*/ 8218 h 9655"/>
              <a:gd name="connsiteX9-7975" fmla="*/ 7277 w 10000"/>
              <a:gd name="connsiteY9-7976" fmla="*/ 8698 h 9655"/>
              <a:gd name="connsiteX10-7977" fmla="*/ 8181 w 10000"/>
              <a:gd name="connsiteY10-7978" fmla="*/ 9057 h 9655"/>
              <a:gd name="connsiteX11-7979" fmla="*/ 9093 w 10000"/>
              <a:gd name="connsiteY11-7980" fmla="*/ 9416 h 9655"/>
              <a:gd name="connsiteX12-7981" fmla="*/ 10000 w 10000"/>
              <a:gd name="connsiteY12-7982" fmla="*/ 9536 h 9655"/>
              <a:gd name="connsiteX13-7983" fmla="*/ 4547 w 10000"/>
              <a:gd name="connsiteY13-7984" fmla="*/ 9655 h 9655"/>
              <a:gd name="connsiteX14-7985" fmla="*/ 3638 w 10000"/>
              <a:gd name="connsiteY14-7986" fmla="*/ 9416 h 9655"/>
              <a:gd name="connsiteX15-7987" fmla="*/ 2727 w 10000"/>
              <a:gd name="connsiteY15-7988" fmla="*/ 9176 h 9655"/>
              <a:gd name="connsiteX16-7989" fmla="*/ 2727 w 10000"/>
              <a:gd name="connsiteY16-7990" fmla="*/ 8938 h 9655"/>
              <a:gd name="connsiteX17-7991" fmla="*/ 1821 w 10000"/>
              <a:gd name="connsiteY17-7992" fmla="*/ 8698 h 9655"/>
              <a:gd name="connsiteX18-7993" fmla="*/ 1821 w 10000"/>
              <a:gd name="connsiteY18-7994" fmla="*/ 8337 h 9655"/>
              <a:gd name="connsiteX19-7995" fmla="*/ 1821 w 10000"/>
              <a:gd name="connsiteY19-7996" fmla="*/ 8099 h 9655"/>
              <a:gd name="connsiteX20-7997" fmla="*/ 1821 w 10000"/>
              <a:gd name="connsiteY20-7998" fmla="*/ 7621 h 9655"/>
              <a:gd name="connsiteX21-7999" fmla="*/ 1821 w 10000"/>
              <a:gd name="connsiteY21-8000" fmla="*/ 7260 h 9655"/>
              <a:gd name="connsiteX22-8001" fmla="*/ 1821 w 10000"/>
              <a:gd name="connsiteY22-8002" fmla="*/ 6796 h 9655"/>
              <a:gd name="connsiteX23-8003" fmla="*/ 1821 w 10000"/>
              <a:gd name="connsiteY23-8004" fmla="*/ 4881 h 9655"/>
              <a:gd name="connsiteX24-8005" fmla="*/ 1821 w 10000"/>
              <a:gd name="connsiteY24-8006" fmla="*/ 2979 h 9655"/>
              <a:gd name="connsiteX25-8007" fmla="*/ 1821 w 10000"/>
              <a:gd name="connsiteY25-8008" fmla="*/ 2499 h 9655"/>
              <a:gd name="connsiteX26-8009" fmla="*/ 1821 w 10000"/>
              <a:gd name="connsiteY26-8010" fmla="*/ 2141 h 9655"/>
              <a:gd name="connsiteX27-8011" fmla="*/ 1821 w 10000"/>
              <a:gd name="connsiteY27-8012" fmla="*/ 1782 h 9655"/>
              <a:gd name="connsiteX28-8013" fmla="*/ 1821 w 10000"/>
              <a:gd name="connsiteY28-8014" fmla="*/ 1422 h 9655"/>
              <a:gd name="connsiteX29-8015" fmla="*/ 1821 w 10000"/>
              <a:gd name="connsiteY29-8016" fmla="*/ 1198 h 9655"/>
              <a:gd name="connsiteX30-8017" fmla="*/ 1821 w 10000"/>
              <a:gd name="connsiteY30-8018" fmla="*/ 958 h 9655"/>
              <a:gd name="connsiteX31-8019" fmla="*/ 1821 w 10000"/>
              <a:gd name="connsiteY31-8020" fmla="*/ 720 h 9655"/>
              <a:gd name="connsiteX32-8021" fmla="*/ 908 w 10000"/>
              <a:gd name="connsiteY32-8022" fmla="*/ 598 h 9655"/>
              <a:gd name="connsiteX33-8023" fmla="*/ 0 w 10000"/>
              <a:gd name="connsiteY33-8024" fmla="*/ 359 h 9655"/>
              <a:gd name="connsiteX34-8025" fmla="*/ 0 w 10000"/>
              <a:gd name="connsiteY34-8026" fmla="*/ 241 h 9655"/>
              <a:gd name="connsiteX35-8027" fmla="*/ 0 w 10000"/>
              <a:gd name="connsiteY35-8028" fmla="*/ 119 h 9655"/>
              <a:gd name="connsiteX36-8029" fmla="*/ 908 w 10000"/>
              <a:gd name="connsiteY36-8030" fmla="*/ 0 h 9655"/>
              <a:gd name="connsiteX37-8031" fmla="*/ 908 w 10000"/>
              <a:gd name="connsiteY37-8032" fmla="*/ 0 h 9655"/>
              <a:gd name="connsiteX38-8033" fmla="*/ 2727 w 10000"/>
              <a:gd name="connsiteY38-8034" fmla="*/ 0 h 9655"/>
              <a:gd name="connsiteX39-8035" fmla="*/ 3638 w 10000"/>
              <a:gd name="connsiteY39-8036" fmla="*/ 0 h 9655"/>
              <a:gd name="connsiteX40-8037" fmla="*/ 5458 w 10000"/>
              <a:gd name="connsiteY40-8038" fmla="*/ 119 h 9655"/>
              <a:gd name="connsiteX41-8039" fmla="*/ 7277 w 10000"/>
              <a:gd name="connsiteY41-8040" fmla="*/ 359 h 9655"/>
              <a:gd name="connsiteX42-8041" fmla="*/ 8181 w 10000"/>
              <a:gd name="connsiteY42-8042" fmla="*/ 479 h 9655"/>
              <a:gd name="connsiteX43-8043" fmla="*/ 9093 w 10000"/>
              <a:gd name="connsiteY43-8044" fmla="*/ 598 h 9655"/>
              <a:gd name="connsiteX44-8045" fmla="*/ 9093 w 10000"/>
              <a:gd name="connsiteY44-8046" fmla="*/ 720 h 9655"/>
              <a:gd name="connsiteX45-8047" fmla="*/ 9093 w 10000"/>
              <a:gd name="connsiteY45-8048" fmla="*/ 958 h 9655"/>
              <a:gd name="connsiteX46-8049" fmla="*/ 8181 w 10000"/>
              <a:gd name="connsiteY46-8050" fmla="*/ 1422 h 9655"/>
              <a:gd name="connsiteX47-8051" fmla="*/ 8181 w 10000"/>
              <a:gd name="connsiteY47-8052" fmla="*/ 1661 h 9655"/>
              <a:gd name="connsiteX48-8053" fmla="*/ 7277 w 10000"/>
              <a:gd name="connsiteY48-8054" fmla="*/ 2020 h 9655"/>
              <a:gd name="connsiteX49-8055" fmla="*/ 7277 w 10000"/>
              <a:gd name="connsiteY49-8056" fmla="*/ 2620 h 9655"/>
              <a:gd name="connsiteX50-8057" fmla="*/ 6364 w 10000"/>
              <a:gd name="connsiteY50-8058" fmla="*/ 3219 h 9655"/>
              <a:gd name="connsiteX51-8059" fmla="*/ 6364 w 10000"/>
              <a:gd name="connsiteY51-8060" fmla="*/ 3219 h 96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</a:cxnLst>
            <a:rect l="l" t="t" r="r" b="b"/>
            <a:pathLst>
              <a:path w="10000" h="9655">
                <a:moveTo>
                  <a:pt x="6364" y="3219"/>
                </a:moveTo>
                <a:lnTo>
                  <a:pt x="6364" y="3818"/>
                </a:lnTo>
                <a:lnTo>
                  <a:pt x="6364" y="4401"/>
                </a:lnTo>
                <a:lnTo>
                  <a:pt x="6364" y="4999"/>
                </a:lnTo>
                <a:lnTo>
                  <a:pt x="6364" y="5479"/>
                </a:lnTo>
                <a:lnTo>
                  <a:pt x="5458" y="5958"/>
                </a:lnTo>
                <a:lnTo>
                  <a:pt x="5458" y="6558"/>
                </a:lnTo>
                <a:cubicBezTo>
                  <a:pt x="5757" y="6952"/>
                  <a:pt x="6062" y="7345"/>
                  <a:pt x="6364" y="7739"/>
                </a:cubicBezTo>
                <a:lnTo>
                  <a:pt x="6364" y="8218"/>
                </a:lnTo>
                <a:lnTo>
                  <a:pt x="7277" y="8698"/>
                </a:lnTo>
                <a:lnTo>
                  <a:pt x="8181" y="9057"/>
                </a:lnTo>
                <a:lnTo>
                  <a:pt x="9093" y="9416"/>
                </a:lnTo>
                <a:lnTo>
                  <a:pt x="10000" y="9536"/>
                </a:lnTo>
                <a:lnTo>
                  <a:pt x="4547" y="9655"/>
                </a:lnTo>
                <a:lnTo>
                  <a:pt x="3638" y="9416"/>
                </a:lnTo>
                <a:lnTo>
                  <a:pt x="2727" y="9176"/>
                </a:lnTo>
                <a:lnTo>
                  <a:pt x="2727" y="8938"/>
                </a:lnTo>
                <a:lnTo>
                  <a:pt x="1821" y="8698"/>
                </a:lnTo>
                <a:lnTo>
                  <a:pt x="1821" y="8337"/>
                </a:lnTo>
                <a:lnTo>
                  <a:pt x="1821" y="8099"/>
                </a:lnTo>
                <a:lnTo>
                  <a:pt x="1821" y="7621"/>
                </a:lnTo>
                <a:lnTo>
                  <a:pt x="1821" y="7260"/>
                </a:lnTo>
                <a:lnTo>
                  <a:pt x="1821" y="6796"/>
                </a:lnTo>
                <a:lnTo>
                  <a:pt x="1821" y="4881"/>
                </a:lnTo>
                <a:lnTo>
                  <a:pt x="1821" y="2979"/>
                </a:lnTo>
                <a:lnTo>
                  <a:pt x="1821" y="2499"/>
                </a:lnTo>
                <a:lnTo>
                  <a:pt x="1821" y="2141"/>
                </a:lnTo>
                <a:lnTo>
                  <a:pt x="1821" y="1782"/>
                </a:lnTo>
                <a:lnTo>
                  <a:pt x="1821" y="1422"/>
                </a:lnTo>
                <a:lnTo>
                  <a:pt x="1821" y="1198"/>
                </a:lnTo>
                <a:lnTo>
                  <a:pt x="1821" y="958"/>
                </a:lnTo>
                <a:lnTo>
                  <a:pt x="1821" y="720"/>
                </a:lnTo>
                <a:lnTo>
                  <a:pt x="908" y="598"/>
                </a:lnTo>
                <a:lnTo>
                  <a:pt x="0" y="359"/>
                </a:lnTo>
                <a:lnTo>
                  <a:pt x="0" y="241"/>
                </a:lnTo>
                <a:lnTo>
                  <a:pt x="0" y="119"/>
                </a:lnTo>
                <a:lnTo>
                  <a:pt x="908" y="0"/>
                </a:lnTo>
                <a:lnTo>
                  <a:pt x="908" y="0"/>
                </a:lnTo>
                <a:lnTo>
                  <a:pt x="2727" y="0"/>
                </a:lnTo>
                <a:lnTo>
                  <a:pt x="3638" y="0"/>
                </a:lnTo>
                <a:lnTo>
                  <a:pt x="5458" y="119"/>
                </a:lnTo>
                <a:lnTo>
                  <a:pt x="7277" y="359"/>
                </a:lnTo>
                <a:lnTo>
                  <a:pt x="8181" y="479"/>
                </a:lnTo>
                <a:lnTo>
                  <a:pt x="9093" y="598"/>
                </a:lnTo>
                <a:lnTo>
                  <a:pt x="9093" y="720"/>
                </a:lnTo>
                <a:lnTo>
                  <a:pt x="9093" y="958"/>
                </a:lnTo>
                <a:lnTo>
                  <a:pt x="8181" y="1422"/>
                </a:lnTo>
                <a:lnTo>
                  <a:pt x="8181" y="1661"/>
                </a:lnTo>
                <a:lnTo>
                  <a:pt x="7277" y="2020"/>
                </a:lnTo>
                <a:lnTo>
                  <a:pt x="7277" y="2620"/>
                </a:lnTo>
                <a:cubicBezTo>
                  <a:pt x="6965" y="2821"/>
                  <a:pt x="6669" y="3019"/>
                  <a:pt x="6364" y="3219"/>
                </a:cubicBezTo>
                <a:lnTo>
                  <a:pt x="6364" y="3219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2" name="Freeform 51"/>
          <p:cNvSpPr/>
          <p:nvPr/>
        </p:nvSpPr>
        <p:spPr bwMode="auto">
          <a:xfrm>
            <a:off x="8013700" y="3224213"/>
            <a:ext cx="542925" cy="173037"/>
          </a:xfrm>
          <a:custGeom>
            <a:avLst/>
            <a:gdLst>
              <a:gd name="connsiteX0" fmla="*/ 1466 w 10000"/>
              <a:gd name="connsiteY0" fmla="*/ 2937 h 10000"/>
              <a:gd name="connsiteX1" fmla="*/ 1466 w 10000"/>
              <a:gd name="connsiteY1" fmla="*/ 3484 h 10000"/>
              <a:gd name="connsiteX2" fmla="*/ 1466 w 10000"/>
              <a:gd name="connsiteY2" fmla="*/ 4016 h 10000"/>
              <a:gd name="connsiteX3" fmla="*/ 1466 w 10000"/>
              <a:gd name="connsiteY3" fmla="*/ 4563 h 10000"/>
              <a:gd name="connsiteX4" fmla="*/ 1466 w 10000"/>
              <a:gd name="connsiteY4" fmla="*/ 5000 h 10000"/>
              <a:gd name="connsiteX5" fmla="*/ 1257 w 10000"/>
              <a:gd name="connsiteY5" fmla="*/ 5437 h 10000"/>
              <a:gd name="connsiteX6" fmla="*/ 1257 w 10000"/>
              <a:gd name="connsiteY6" fmla="*/ 5984 h 10000"/>
              <a:gd name="connsiteX7" fmla="*/ 1466 w 10000"/>
              <a:gd name="connsiteY7" fmla="*/ 7063 h 10000"/>
              <a:gd name="connsiteX8" fmla="*/ 1466 w 10000"/>
              <a:gd name="connsiteY8" fmla="*/ 7500 h 10000"/>
              <a:gd name="connsiteX9" fmla="*/ 1675 w 10000"/>
              <a:gd name="connsiteY9" fmla="*/ 7937 h 10000"/>
              <a:gd name="connsiteX10" fmla="*/ 1885 w 10000"/>
              <a:gd name="connsiteY10" fmla="*/ 8265 h 10000"/>
              <a:gd name="connsiteX11" fmla="*/ 2094 w 10000"/>
              <a:gd name="connsiteY11" fmla="*/ 8593 h 10000"/>
              <a:gd name="connsiteX12" fmla="*/ 2304 w 10000"/>
              <a:gd name="connsiteY12" fmla="*/ 8702 h 10000"/>
              <a:gd name="connsiteX13" fmla="*/ 2723 w 10000"/>
              <a:gd name="connsiteY13" fmla="*/ 8921 h 10000"/>
              <a:gd name="connsiteX14" fmla="*/ 3325 w 10000"/>
              <a:gd name="connsiteY14" fmla="*/ 8921 h 10000"/>
              <a:gd name="connsiteX15" fmla="*/ 3953 w 10000"/>
              <a:gd name="connsiteY15" fmla="*/ 9030 h 10000"/>
              <a:gd name="connsiteX16" fmla="*/ 4581 w 10000"/>
              <a:gd name="connsiteY16" fmla="*/ 9030 h 10000"/>
              <a:gd name="connsiteX17" fmla="*/ 5209 w 10000"/>
              <a:gd name="connsiteY17" fmla="*/ 9030 h 10000"/>
              <a:gd name="connsiteX18" fmla="*/ 5838 w 10000"/>
              <a:gd name="connsiteY18" fmla="*/ 9030 h 10000"/>
              <a:gd name="connsiteX19" fmla="*/ 6466 w 10000"/>
              <a:gd name="connsiteY19" fmla="*/ 9030 h 10000"/>
              <a:gd name="connsiteX20" fmla="*/ 6885 w 10000"/>
              <a:gd name="connsiteY20" fmla="*/ 8921 h 10000"/>
              <a:gd name="connsiteX21" fmla="*/ 7513 w 10000"/>
              <a:gd name="connsiteY21" fmla="*/ 8702 h 10000"/>
              <a:gd name="connsiteX22" fmla="*/ 7723 w 10000"/>
              <a:gd name="connsiteY22" fmla="*/ 8593 h 10000"/>
              <a:gd name="connsiteX23" fmla="*/ 7906 w 10000"/>
              <a:gd name="connsiteY23" fmla="*/ 8374 h 10000"/>
              <a:gd name="connsiteX24" fmla="*/ 8115 w 10000"/>
              <a:gd name="connsiteY24" fmla="*/ 8046 h 10000"/>
              <a:gd name="connsiteX25" fmla="*/ 8325 w 10000"/>
              <a:gd name="connsiteY25" fmla="*/ 7719 h 10000"/>
              <a:gd name="connsiteX26" fmla="*/ 8534 w 10000"/>
              <a:gd name="connsiteY26" fmla="*/ 7391 h 10000"/>
              <a:gd name="connsiteX27" fmla="*/ 8534 w 10000"/>
              <a:gd name="connsiteY27" fmla="*/ 7063 h 10000"/>
              <a:gd name="connsiteX28" fmla="*/ 8534 w 10000"/>
              <a:gd name="connsiteY28" fmla="*/ 6735 h 10000"/>
              <a:gd name="connsiteX29" fmla="*/ 8743 w 10000"/>
              <a:gd name="connsiteY29" fmla="*/ 6421 h 10000"/>
              <a:gd name="connsiteX30" fmla="*/ 8743 w 10000"/>
              <a:gd name="connsiteY30" fmla="*/ 6311 h 10000"/>
              <a:gd name="connsiteX31" fmla="*/ 8953 w 10000"/>
              <a:gd name="connsiteY31" fmla="*/ 6202 h 10000"/>
              <a:gd name="connsiteX32" fmla="*/ 8953 w 10000"/>
              <a:gd name="connsiteY32" fmla="*/ 6202 h 10000"/>
              <a:gd name="connsiteX33" fmla="*/ 8953 w 10000"/>
              <a:gd name="connsiteY33" fmla="*/ 6311 h 10000"/>
              <a:gd name="connsiteX34" fmla="*/ 8953 w 10000"/>
              <a:gd name="connsiteY34" fmla="*/ 6421 h 10000"/>
              <a:gd name="connsiteX35" fmla="*/ 8953 w 10000"/>
              <a:gd name="connsiteY35" fmla="*/ 6516 h 10000"/>
              <a:gd name="connsiteX36" fmla="*/ 9162 w 10000"/>
              <a:gd name="connsiteY36" fmla="*/ 6844 h 10000"/>
              <a:gd name="connsiteX37" fmla="*/ 9162 w 10000"/>
              <a:gd name="connsiteY37" fmla="*/ 7063 h 10000"/>
              <a:gd name="connsiteX38" fmla="*/ 9372 w 10000"/>
              <a:gd name="connsiteY38" fmla="*/ 7281 h 10000"/>
              <a:gd name="connsiteX39" fmla="*/ 9372 w 10000"/>
              <a:gd name="connsiteY39" fmla="*/ 7828 h 10000"/>
              <a:gd name="connsiteX40" fmla="*/ 9581 w 10000"/>
              <a:gd name="connsiteY40" fmla="*/ 8265 h 10000"/>
              <a:gd name="connsiteX41" fmla="*/ 9791 w 10000"/>
              <a:gd name="connsiteY41" fmla="*/ 8593 h 10000"/>
              <a:gd name="connsiteX42" fmla="*/ 10000 w 10000"/>
              <a:gd name="connsiteY42" fmla="*/ 8811 h 10000"/>
              <a:gd name="connsiteX43" fmla="*/ 10000 w 10000"/>
              <a:gd name="connsiteY43" fmla="*/ 8921 h 10000"/>
              <a:gd name="connsiteX44" fmla="*/ 10000 w 10000"/>
              <a:gd name="connsiteY44" fmla="*/ 9030 h 10000"/>
              <a:gd name="connsiteX45" fmla="*/ 10000 w 10000"/>
              <a:gd name="connsiteY45" fmla="*/ 9126 h 10000"/>
              <a:gd name="connsiteX46" fmla="*/ 9791 w 10000"/>
              <a:gd name="connsiteY46" fmla="*/ 9235 h 10000"/>
              <a:gd name="connsiteX47" fmla="*/ 9581 w 10000"/>
              <a:gd name="connsiteY47" fmla="*/ 9344 h 10000"/>
              <a:gd name="connsiteX48" fmla="*/ 9372 w 10000"/>
              <a:gd name="connsiteY48" fmla="*/ 9454 h 10000"/>
              <a:gd name="connsiteX49" fmla="*/ 8953 w 10000"/>
              <a:gd name="connsiteY49" fmla="*/ 9563 h 10000"/>
              <a:gd name="connsiteX50" fmla="*/ 8534 w 10000"/>
              <a:gd name="connsiteY50" fmla="*/ 9672 h 10000"/>
              <a:gd name="connsiteX51" fmla="*/ 7723 w 10000"/>
              <a:gd name="connsiteY51" fmla="*/ 9891 h 10000"/>
              <a:gd name="connsiteX52" fmla="*/ 6885 w 10000"/>
              <a:gd name="connsiteY52" fmla="*/ 10000 h 10000"/>
              <a:gd name="connsiteX53" fmla="*/ 6047 w 10000"/>
              <a:gd name="connsiteY53" fmla="*/ 10000 h 10000"/>
              <a:gd name="connsiteX54" fmla="*/ 5419 w 10000"/>
              <a:gd name="connsiteY54" fmla="*/ 10000 h 10000"/>
              <a:gd name="connsiteX55" fmla="*/ 4791 w 10000"/>
              <a:gd name="connsiteY55" fmla="*/ 10000 h 10000"/>
              <a:gd name="connsiteX56" fmla="*/ 4372 w 10000"/>
              <a:gd name="connsiteY56" fmla="*/ 10000 h 10000"/>
              <a:gd name="connsiteX57" fmla="*/ 3743 w 10000"/>
              <a:gd name="connsiteY57" fmla="*/ 10000 h 10000"/>
              <a:gd name="connsiteX58" fmla="*/ 3325 w 10000"/>
              <a:gd name="connsiteY58" fmla="*/ 9891 h 10000"/>
              <a:gd name="connsiteX59" fmla="*/ 2906 w 10000"/>
              <a:gd name="connsiteY59" fmla="*/ 9891 h 10000"/>
              <a:gd name="connsiteX60" fmla="*/ 2513 w 10000"/>
              <a:gd name="connsiteY60" fmla="*/ 9781 h 10000"/>
              <a:gd name="connsiteX61" fmla="*/ 2094 w 10000"/>
              <a:gd name="connsiteY61" fmla="*/ 9672 h 10000"/>
              <a:gd name="connsiteX62" fmla="*/ 1885 w 10000"/>
              <a:gd name="connsiteY62" fmla="*/ 9563 h 10000"/>
              <a:gd name="connsiteX63" fmla="*/ 1466 w 10000"/>
              <a:gd name="connsiteY63" fmla="*/ 9344 h 10000"/>
              <a:gd name="connsiteX64" fmla="*/ 1257 w 10000"/>
              <a:gd name="connsiteY64" fmla="*/ 9126 h 10000"/>
              <a:gd name="connsiteX65" fmla="*/ 1047 w 10000"/>
              <a:gd name="connsiteY65" fmla="*/ 8811 h 10000"/>
              <a:gd name="connsiteX66" fmla="*/ 838 w 10000"/>
              <a:gd name="connsiteY66" fmla="*/ 8593 h 10000"/>
              <a:gd name="connsiteX67" fmla="*/ 628 w 10000"/>
              <a:gd name="connsiteY67" fmla="*/ 8374 h 10000"/>
              <a:gd name="connsiteX68" fmla="*/ 628 w 10000"/>
              <a:gd name="connsiteY68" fmla="*/ 8156 h 10000"/>
              <a:gd name="connsiteX69" fmla="*/ 419 w 10000"/>
              <a:gd name="connsiteY69" fmla="*/ 7937 h 10000"/>
              <a:gd name="connsiteX70" fmla="*/ 419 w 10000"/>
              <a:gd name="connsiteY70" fmla="*/ 7609 h 10000"/>
              <a:gd name="connsiteX71" fmla="*/ 419 w 10000"/>
              <a:gd name="connsiteY71" fmla="*/ 7391 h 10000"/>
              <a:gd name="connsiteX72" fmla="*/ 419 w 10000"/>
              <a:gd name="connsiteY72" fmla="*/ 6954 h 10000"/>
              <a:gd name="connsiteX73" fmla="*/ 419 w 10000"/>
              <a:gd name="connsiteY73" fmla="*/ 6626 h 10000"/>
              <a:gd name="connsiteX74" fmla="*/ 419 w 10000"/>
              <a:gd name="connsiteY74" fmla="*/ 6202 h 10000"/>
              <a:gd name="connsiteX75" fmla="*/ 419 w 10000"/>
              <a:gd name="connsiteY75" fmla="*/ 4454 h 10000"/>
              <a:gd name="connsiteX76" fmla="*/ 419 w 10000"/>
              <a:gd name="connsiteY76" fmla="*/ 2719 h 10000"/>
              <a:gd name="connsiteX77" fmla="*/ 419 w 10000"/>
              <a:gd name="connsiteY77" fmla="*/ 2281 h 10000"/>
              <a:gd name="connsiteX78" fmla="*/ 419 w 10000"/>
              <a:gd name="connsiteY78" fmla="*/ 1954 h 10000"/>
              <a:gd name="connsiteX79" fmla="*/ 419 w 10000"/>
              <a:gd name="connsiteY79" fmla="*/ 1626 h 10000"/>
              <a:gd name="connsiteX80" fmla="*/ 419 w 10000"/>
              <a:gd name="connsiteY80" fmla="*/ 1298 h 10000"/>
              <a:gd name="connsiteX81" fmla="*/ 419 w 10000"/>
              <a:gd name="connsiteY81" fmla="*/ 1093 h 10000"/>
              <a:gd name="connsiteX82" fmla="*/ 419 w 10000"/>
              <a:gd name="connsiteY82" fmla="*/ 874 h 10000"/>
              <a:gd name="connsiteX83" fmla="*/ 419 w 10000"/>
              <a:gd name="connsiteY83" fmla="*/ 656 h 10000"/>
              <a:gd name="connsiteX84" fmla="*/ 209 w 10000"/>
              <a:gd name="connsiteY84" fmla="*/ 546 h 10000"/>
              <a:gd name="connsiteX85" fmla="*/ 0 w 10000"/>
              <a:gd name="connsiteY85" fmla="*/ 328 h 10000"/>
              <a:gd name="connsiteX86" fmla="*/ 0 w 10000"/>
              <a:gd name="connsiteY86" fmla="*/ 219 h 10000"/>
              <a:gd name="connsiteX87" fmla="*/ 0 w 10000"/>
              <a:gd name="connsiteY87" fmla="*/ 109 h 10000"/>
              <a:gd name="connsiteX88" fmla="*/ 209 w 10000"/>
              <a:gd name="connsiteY88" fmla="*/ 0 h 10000"/>
              <a:gd name="connsiteX89" fmla="*/ 209 w 10000"/>
              <a:gd name="connsiteY89" fmla="*/ 0 h 10000"/>
              <a:gd name="connsiteX90" fmla="*/ 628 w 10000"/>
              <a:gd name="connsiteY90" fmla="*/ 0 h 10000"/>
              <a:gd name="connsiteX91" fmla="*/ 838 w 10000"/>
              <a:gd name="connsiteY91" fmla="*/ 0 h 10000"/>
              <a:gd name="connsiteX92" fmla="*/ 1257 w 10000"/>
              <a:gd name="connsiteY92" fmla="*/ 109 h 10000"/>
              <a:gd name="connsiteX93" fmla="*/ 1675 w 10000"/>
              <a:gd name="connsiteY93" fmla="*/ 328 h 10000"/>
              <a:gd name="connsiteX94" fmla="*/ 1885 w 10000"/>
              <a:gd name="connsiteY94" fmla="*/ 437 h 10000"/>
              <a:gd name="connsiteX95" fmla="*/ 2094 w 10000"/>
              <a:gd name="connsiteY95" fmla="*/ 546 h 10000"/>
              <a:gd name="connsiteX96" fmla="*/ 2094 w 10000"/>
              <a:gd name="connsiteY96" fmla="*/ 656 h 10000"/>
              <a:gd name="connsiteX97" fmla="*/ 2094 w 10000"/>
              <a:gd name="connsiteY97" fmla="*/ 874 h 10000"/>
              <a:gd name="connsiteX98" fmla="*/ 1885 w 10000"/>
              <a:gd name="connsiteY98" fmla="*/ 1298 h 10000"/>
              <a:gd name="connsiteX99" fmla="*/ 1885 w 10000"/>
              <a:gd name="connsiteY99" fmla="*/ 1516 h 10000"/>
              <a:gd name="connsiteX100" fmla="*/ 1675 w 10000"/>
              <a:gd name="connsiteY100" fmla="*/ 1844 h 10000"/>
              <a:gd name="connsiteX101" fmla="*/ 1675 w 10000"/>
              <a:gd name="connsiteY101" fmla="*/ 2391 h 10000"/>
              <a:gd name="connsiteX102" fmla="*/ 1466 w 10000"/>
              <a:gd name="connsiteY102" fmla="*/ 2937 h 10000"/>
              <a:gd name="connsiteX103" fmla="*/ 1466 w 10000"/>
              <a:gd name="connsiteY103" fmla="*/ 2937 h 10000"/>
              <a:gd name="connsiteX0-1" fmla="*/ 1466 w 10000"/>
              <a:gd name="connsiteY0-2" fmla="*/ 2937 h 10000"/>
              <a:gd name="connsiteX1-3" fmla="*/ 1466 w 10000"/>
              <a:gd name="connsiteY1-4" fmla="*/ 3484 h 10000"/>
              <a:gd name="connsiteX2-5" fmla="*/ 1466 w 10000"/>
              <a:gd name="connsiteY2-6" fmla="*/ 4016 h 10000"/>
              <a:gd name="connsiteX3-7" fmla="*/ 1466 w 10000"/>
              <a:gd name="connsiteY3-8" fmla="*/ 4563 h 10000"/>
              <a:gd name="connsiteX4-9" fmla="*/ 1466 w 10000"/>
              <a:gd name="connsiteY4-10" fmla="*/ 5000 h 10000"/>
              <a:gd name="connsiteX5-11" fmla="*/ 1257 w 10000"/>
              <a:gd name="connsiteY5-12" fmla="*/ 5437 h 10000"/>
              <a:gd name="connsiteX6-13" fmla="*/ 1257 w 10000"/>
              <a:gd name="connsiteY6-14" fmla="*/ 5984 h 10000"/>
              <a:gd name="connsiteX7-15" fmla="*/ 1466 w 10000"/>
              <a:gd name="connsiteY7-16" fmla="*/ 7063 h 10000"/>
              <a:gd name="connsiteX8-17" fmla="*/ 1466 w 10000"/>
              <a:gd name="connsiteY8-18" fmla="*/ 7500 h 10000"/>
              <a:gd name="connsiteX9-19" fmla="*/ 1675 w 10000"/>
              <a:gd name="connsiteY9-20" fmla="*/ 7937 h 10000"/>
              <a:gd name="connsiteX10-21" fmla="*/ 1885 w 10000"/>
              <a:gd name="connsiteY10-22" fmla="*/ 8265 h 10000"/>
              <a:gd name="connsiteX11-23" fmla="*/ 2094 w 10000"/>
              <a:gd name="connsiteY11-24" fmla="*/ 8593 h 10000"/>
              <a:gd name="connsiteX12-25" fmla="*/ 2304 w 10000"/>
              <a:gd name="connsiteY12-26" fmla="*/ 8702 h 10000"/>
              <a:gd name="connsiteX13-27" fmla="*/ 2723 w 10000"/>
              <a:gd name="connsiteY13-28" fmla="*/ 8921 h 10000"/>
              <a:gd name="connsiteX14-29" fmla="*/ 3325 w 10000"/>
              <a:gd name="connsiteY14-30" fmla="*/ 8921 h 10000"/>
              <a:gd name="connsiteX15-31" fmla="*/ 3953 w 10000"/>
              <a:gd name="connsiteY15-32" fmla="*/ 9030 h 10000"/>
              <a:gd name="connsiteX16-33" fmla="*/ 4581 w 10000"/>
              <a:gd name="connsiteY16-34" fmla="*/ 9030 h 10000"/>
              <a:gd name="connsiteX17-35" fmla="*/ 5209 w 10000"/>
              <a:gd name="connsiteY17-36" fmla="*/ 9030 h 10000"/>
              <a:gd name="connsiteX18-37" fmla="*/ 5838 w 10000"/>
              <a:gd name="connsiteY18-38" fmla="*/ 9030 h 10000"/>
              <a:gd name="connsiteX19-39" fmla="*/ 6466 w 10000"/>
              <a:gd name="connsiteY19-40" fmla="*/ 9030 h 10000"/>
              <a:gd name="connsiteX20-41" fmla="*/ 6885 w 10000"/>
              <a:gd name="connsiteY20-42" fmla="*/ 8921 h 10000"/>
              <a:gd name="connsiteX21-43" fmla="*/ 7513 w 10000"/>
              <a:gd name="connsiteY21-44" fmla="*/ 8702 h 10000"/>
              <a:gd name="connsiteX22-45" fmla="*/ 7723 w 10000"/>
              <a:gd name="connsiteY22-46" fmla="*/ 8593 h 10000"/>
              <a:gd name="connsiteX23-47" fmla="*/ 7906 w 10000"/>
              <a:gd name="connsiteY23-48" fmla="*/ 8374 h 10000"/>
              <a:gd name="connsiteX24-49" fmla="*/ 8115 w 10000"/>
              <a:gd name="connsiteY24-50" fmla="*/ 8046 h 10000"/>
              <a:gd name="connsiteX25-51" fmla="*/ 8325 w 10000"/>
              <a:gd name="connsiteY25-52" fmla="*/ 7719 h 10000"/>
              <a:gd name="connsiteX26-53" fmla="*/ 8534 w 10000"/>
              <a:gd name="connsiteY26-54" fmla="*/ 7391 h 10000"/>
              <a:gd name="connsiteX27-55" fmla="*/ 8534 w 10000"/>
              <a:gd name="connsiteY27-56" fmla="*/ 7063 h 10000"/>
              <a:gd name="connsiteX28-57" fmla="*/ 8534 w 10000"/>
              <a:gd name="connsiteY28-58" fmla="*/ 6735 h 10000"/>
              <a:gd name="connsiteX29-59" fmla="*/ 8743 w 10000"/>
              <a:gd name="connsiteY29-60" fmla="*/ 6421 h 10000"/>
              <a:gd name="connsiteX30-61" fmla="*/ 8743 w 10000"/>
              <a:gd name="connsiteY30-62" fmla="*/ 6311 h 10000"/>
              <a:gd name="connsiteX31-63" fmla="*/ 8953 w 10000"/>
              <a:gd name="connsiteY31-64" fmla="*/ 6202 h 10000"/>
              <a:gd name="connsiteX32-65" fmla="*/ 8953 w 10000"/>
              <a:gd name="connsiteY32-66" fmla="*/ 6202 h 10000"/>
              <a:gd name="connsiteX33-67" fmla="*/ 8953 w 10000"/>
              <a:gd name="connsiteY33-68" fmla="*/ 6311 h 10000"/>
              <a:gd name="connsiteX34-69" fmla="*/ 8953 w 10000"/>
              <a:gd name="connsiteY34-70" fmla="*/ 6421 h 10000"/>
              <a:gd name="connsiteX35-71" fmla="*/ 9162 w 10000"/>
              <a:gd name="connsiteY35-72" fmla="*/ 6844 h 10000"/>
              <a:gd name="connsiteX36-73" fmla="*/ 9162 w 10000"/>
              <a:gd name="connsiteY36-74" fmla="*/ 7063 h 10000"/>
              <a:gd name="connsiteX37-75" fmla="*/ 9372 w 10000"/>
              <a:gd name="connsiteY37-76" fmla="*/ 7281 h 10000"/>
              <a:gd name="connsiteX38-77" fmla="*/ 9372 w 10000"/>
              <a:gd name="connsiteY38-78" fmla="*/ 7828 h 10000"/>
              <a:gd name="connsiteX39-79" fmla="*/ 9581 w 10000"/>
              <a:gd name="connsiteY39-80" fmla="*/ 8265 h 10000"/>
              <a:gd name="connsiteX40-81" fmla="*/ 9791 w 10000"/>
              <a:gd name="connsiteY40-82" fmla="*/ 8593 h 10000"/>
              <a:gd name="connsiteX41-83" fmla="*/ 10000 w 10000"/>
              <a:gd name="connsiteY41-84" fmla="*/ 8811 h 10000"/>
              <a:gd name="connsiteX42-85" fmla="*/ 10000 w 10000"/>
              <a:gd name="connsiteY42-86" fmla="*/ 8921 h 10000"/>
              <a:gd name="connsiteX43-87" fmla="*/ 10000 w 10000"/>
              <a:gd name="connsiteY43-88" fmla="*/ 9030 h 10000"/>
              <a:gd name="connsiteX44-89" fmla="*/ 10000 w 10000"/>
              <a:gd name="connsiteY44-90" fmla="*/ 9126 h 10000"/>
              <a:gd name="connsiteX45-91" fmla="*/ 9791 w 10000"/>
              <a:gd name="connsiteY45-92" fmla="*/ 9235 h 10000"/>
              <a:gd name="connsiteX46-93" fmla="*/ 9581 w 10000"/>
              <a:gd name="connsiteY46-94" fmla="*/ 9344 h 10000"/>
              <a:gd name="connsiteX47-95" fmla="*/ 9372 w 10000"/>
              <a:gd name="connsiteY47-96" fmla="*/ 9454 h 10000"/>
              <a:gd name="connsiteX48-97" fmla="*/ 8953 w 10000"/>
              <a:gd name="connsiteY48-98" fmla="*/ 9563 h 10000"/>
              <a:gd name="connsiteX49-99" fmla="*/ 8534 w 10000"/>
              <a:gd name="connsiteY49-100" fmla="*/ 9672 h 10000"/>
              <a:gd name="connsiteX50-101" fmla="*/ 7723 w 10000"/>
              <a:gd name="connsiteY50-102" fmla="*/ 9891 h 10000"/>
              <a:gd name="connsiteX51-103" fmla="*/ 6885 w 10000"/>
              <a:gd name="connsiteY51-104" fmla="*/ 10000 h 10000"/>
              <a:gd name="connsiteX52-105" fmla="*/ 6047 w 10000"/>
              <a:gd name="connsiteY52-106" fmla="*/ 10000 h 10000"/>
              <a:gd name="connsiteX53-107" fmla="*/ 5419 w 10000"/>
              <a:gd name="connsiteY53-108" fmla="*/ 10000 h 10000"/>
              <a:gd name="connsiteX54-109" fmla="*/ 4791 w 10000"/>
              <a:gd name="connsiteY54-110" fmla="*/ 10000 h 10000"/>
              <a:gd name="connsiteX55-111" fmla="*/ 4372 w 10000"/>
              <a:gd name="connsiteY55-112" fmla="*/ 10000 h 10000"/>
              <a:gd name="connsiteX56-113" fmla="*/ 3743 w 10000"/>
              <a:gd name="connsiteY56-114" fmla="*/ 10000 h 10000"/>
              <a:gd name="connsiteX57-115" fmla="*/ 3325 w 10000"/>
              <a:gd name="connsiteY57-116" fmla="*/ 9891 h 10000"/>
              <a:gd name="connsiteX58-117" fmla="*/ 2906 w 10000"/>
              <a:gd name="connsiteY58-118" fmla="*/ 9891 h 10000"/>
              <a:gd name="connsiteX59-119" fmla="*/ 2513 w 10000"/>
              <a:gd name="connsiteY59-120" fmla="*/ 9781 h 10000"/>
              <a:gd name="connsiteX60-121" fmla="*/ 2094 w 10000"/>
              <a:gd name="connsiteY60-122" fmla="*/ 9672 h 10000"/>
              <a:gd name="connsiteX61-123" fmla="*/ 1885 w 10000"/>
              <a:gd name="connsiteY61-124" fmla="*/ 9563 h 10000"/>
              <a:gd name="connsiteX62-125" fmla="*/ 1466 w 10000"/>
              <a:gd name="connsiteY62-126" fmla="*/ 9344 h 10000"/>
              <a:gd name="connsiteX63-127" fmla="*/ 1257 w 10000"/>
              <a:gd name="connsiteY63-128" fmla="*/ 9126 h 10000"/>
              <a:gd name="connsiteX64-129" fmla="*/ 1047 w 10000"/>
              <a:gd name="connsiteY64-130" fmla="*/ 8811 h 10000"/>
              <a:gd name="connsiteX65-131" fmla="*/ 838 w 10000"/>
              <a:gd name="connsiteY65-132" fmla="*/ 8593 h 10000"/>
              <a:gd name="connsiteX66-133" fmla="*/ 628 w 10000"/>
              <a:gd name="connsiteY66-134" fmla="*/ 8374 h 10000"/>
              <a:gd name="connsiteX67-135" fmla="*/ 628 w 10000"/>
              <a:gd name="connsiteY67-136" fmla="*/ 8156 h 10000"/>
              <a:gd name="connsiteX68-137" fmla="*/ 419 w 10000"/>
              <a:gd name="connsiteY68-138" fmla="*/ 7937 h 10000"/>
              <a:gd name="connsiteX69-139" fmla="*/ 419 w 10000"/>
              <a:gd name="connsiteY69-140" fmla="*/ 7609 h 10000"/>
              <a:gd name="connsiteX70-141" fmla="*/ 419 w 10000"/>
              <a:gd name="connsiteY70-142" fmla="*/ 7391 h 10000"/>
              <a:gd name="connsiteX71-143" fmla="*/ 419 w 10000"/>
              <a:gd name="connsiteY71-144" fmla="*/ 6954 h 10000"/>
              <a:gd name="connsiteX72-145" fmla="*/ 419 w 10000"/>
              <a:gd name="connsiteY72-146" fmla="*/ 6626 h 10000"/>
              <a:gd name="connsiteX73-147" fmla="*/ 419 w 10000"/>
              <a:gd name="connsiteY73-148" fmla="*/ 6202 h 10000"/>
              <a:gd name="connsiteX74-149" fmla="*/ 419 w 10000"/>
              <a:gd name="connsiteY74-150" fmla="*/ 4454 h 10000"/>
              <a:gd name="connsiteX75-151" fmla="*/ 419 w 10000"/>
              <a:gd name="connsiteY75-152" fmla="*/ 2719 h 10000"/>
              <a:gd name="connsiteX76-153" fmla="*/ 419 w 10000"/>
              <a:gd name="connsiteY76-154" fmla="*/ 2281 h 10000"/>
              <a:gd name="connsiteX77-155" fmla="*/ 419 w 10000"/>
              <a:gd name="connsiteY77-156" fmla="*/ 1954 h 10000"/>
              <a:gd name="connsiteX78-157" fmla="*/ 419 w 10000"/>
              <a:gd name="connsiteY78-158" fmla="*/ 1626 h 10000"/>
              <a:gd name="connsiteX79-159" fmla="*/ 419 w 10000"/>
              <a:gd name="connsiteY79-160" fmla="*/ 1298 h 10000"/>
              <a:gd name="connsiteX80-161" fmla="*/ 419 w 10000"/>
              <a:gd name="connsiteY80-162" fmla="*/ 1093 h 10000"/>
              <a:gd name="connsiteX81-163" fmla="*/ 419 w 10000"/>
              <a:gd name="connsiteY81-164" fmla="*/ 874 h 10000"/>
              <a:gd name="connsiteX82-165" fmla="*/ 419 w 10000"/>
              <a:gd name="connsiteY82-166" fmla="*/ 656 h 10000"/>
              <a:gd name="connsiteX83-167" fmla="*/ 209 w 10000"/>
              <a:gd name="connsiteY83-168" fmla="*/ 546 h 10000"/>
              <a:gd name="connsiteX84-169" fmla="*/ 0 w 10000"/>
              <a:gd name="connsiteY84-170" fmla="*/ 328 h 10000"/>
              <a:gd name="connsiteX85-171" fmla="*/ 0 w 10000"/>
              <a:gd name="connsiteY85-172" fmla="*/ 219 h 10000"/>
              <a:gd name="connsiteX86-173" fmla="*/ 0 w 10000"/>
              <a:gd name="connsiteY86-174" fmla="*/ 109 h 10000"/>
              <a:gd name="connsiteX87-175" fmla="*/ 209 w 10000"/>
              <a:gd name="connsiteY87-176" fmla="*/ 0 h 10000"/>
              <a:gd name="connsiteX88-177" fmla="*/ 209 w 10000"/>
              <a:gd name="connsiteY88-178" fmla="*/ 0 h 10000"/>
              <a:gd name="connsiteX89-179" fmla="*/ 628 w 10000"/>
              <a:gd name="connsiteY89-180" fmla="*/ 0 h 10000"/>
              <a:gd name="connsiteX90-181" fmla="*/ 838 w 10000"/>
              <a:gd name="connsiteY90-182" fmla="*/ 0 h 10000"/>
              <a:gd name="connsiteX91-183" fmla="*/ 1257 w 10000"/>
              <a:gd name="connsiteY91-184" fmla="*/ 109 h 10000"/>
              <a:gd name="connsiteX92-185" fmla="*/ 1675 w 10000"/>
              <a:gd name="connsiteY92-186" fmla="*/ 328 h 10000"/>
              <a:gd name="connsiteX93-187" fmla="*/ 1885 w 10000"/>
              <a:gd name="connsiteY93-188" fmla="*/ 437 h 10000"/>
              <a:gd name="connsiteX94-189" fmla="*/ 2094 w 10000"/>
              <a:gd name="connsiteY94-190" fmla="*/ 546 h 10000"/>
              <a:gd name="connsiteX95-191" fmla="*/ 2094 w 10000"/>
              <a:gd name="connsiteY95-192" fmla="*/ 656 h 10000"/>
              <a:gd name="connsiteX96-193" fmla="*/ 2094 w 10000"/>
              <a:gd name="connsiteY96-194" fmla="*/ 874 h 10000"/>
              <a:gd name="connsiteX97-195" fmla="*/ 1885 w 10000"/>
              <a:gd name="connsiteY97-196" fmla="*/ 1298 h 10000"/>
              <a:gd name="connsiteX98-197" fmla="*/ 1885 w 10000"/>
              <a:gd name="connsiteY98-198" fmla="*/ 1516 h 10000"/>
              <a:gd name="connsiteX99-199" fmla="*/ 1675 w 10000"/>
              <a:gd name="connsiteY99-200" fmla="*/ 1844 h 10000"/>
              <a:gd name="connsiteX100-201" fmla="*/ 1675 w 10000"/>
              <a:gd name="connsiteY100-202" fmla="*/ 2391 h 10000"/>
              <a:gd name="connsiteX101-203" fmla="*/ 1466 w 10000"/>
              <a:gd name="connsiteY101-204" fmla="*/ 2937 h 10000"/>
              <a:gd name="connsiteX102-205" fmla="*/ 1466 w 10000"/>
              <a:gd name="connsiteY102-206" fmla="*/ 2937 h 10000"/>
              <a:gd name="connsiteX0-207" fmla="*/ 1466 w 10000"/>
              <a:gd name="connsiteY0-208" fmla="*/ 2937 h 10000"/>
              <a:gd name="connsiteX1-209" fmla="*/ 1466 w 10000"/>
              <a:gd name="connsiteY1-210" fmla="*/ 3484 h 10000"/>
              <a:gd name="connsiteX2-211" fmla="*/ 1466 w 10000"/>
              <a:gd name="connsiteY2-212" fmla="*/ 4016 h 10000"/>
              <a:gd name="connsiteX3-213" fmla="*/ 1466 w 10000"/>
              <a:gd name="connsiteY3-214" fmla="*/ 4563 h 10000"/>
              <a:gd name="connsiteX4-215" fmla="*/ 1466 w 10000"/>
              <a:gd name="connsiteY4-216" fmla="*/ 5000 h 10000"/>
              <a:gd name="connsiteX5-217" fmla="*/ 1257 w 10000"/>
              <a:gd name="connsiteY5-218" fmla="*/ 5437 h 10000"/>
              <a:gd name="connsiteX6-219" fmla="*/ 1257 w 10000"/>
              <a:gd name="connsiteY6-220" fmla="*/ 5984 h 10000"/>
              <a:gd name="connsiteX7-221" fmla="*/ 1466 w 10000"/>
              <a:gd name="connsiteY7-222" fmla="*/ 7063 h 10000"/>
              <a:gd name="connsiteX8-223" fmla="*/ 1466 w 10000"/>
              <a:gd name="connsiteY8-224" fmla="*/ 7500 h 10000"/>
              <a:gd name="connsiteX9-225" fmla="*/ 1675 w 10000"/>
              <a:gd name="connsiteY9-226" fmla="*/ 7937 h 10000"/>
              <a:gd name="connsiteX10-227" fmla="*/ 1885 w 10000"/>
              <a:gd name="connsiteY10-228" fmla="*/ 8265 h 10000"/>
              <a:gd name="connsiteX11-229" fmla="*/ 2094 w 10000"/>
              <a:gd name="connsiteY11-230" fmla="*/ 8593 h 10000"/>
              <a:gd name="connsiteX12-231" fmla="*/ 2304 w 10000"/>
              <a:gd name="connsiteY12-232" fmla="*/ 8702 h 10000"/>
              <a:gd name="connsiteX13-233" fmla="*/ 2723 w 10000"/>
              <a:gd name="connsiteY13-234" fmla="*/ 8921 h 10000"/>
              <a:gd name="connsiteX14-235" fmla="*/ 3325 w 10000"/>
              <a:gd name="connsiteY14-236" fmla="*/ 8921 h 10000"/>
              <a:gd name="connsiteX15-237" fmla="*/ 3953 w 10000"/>
              <a:gd name="connsiteY15-238" fmla="*/ 9030 h 10000"/>
              <a:gd name="connsiteX16-239" fmla="*/ 4581 w 10000"/>
              <a:gd name="connsiteY16-240" fmla="*/ 9030 h 10000"/>
              <a:gd name="connsiteX17-241" fmla="*/ 5209 w 10000"/>
              <a:gd name="connsiteY17-242" fmla="*/ 9030 h 10000"/>
              <a:gd name="connsiteX18-243" fmla="*/ 5838 w 10000"/>
              <a:gd name="connsiteY18-244" fmla="*/ 9030 h 10000"/>
              <a:gd name="connsiteX19-245" fmla="*/ 6466 w 10000"/>
              <a:gd name="connsiteY19-246" fmla="*/ 9030 h 10000"/>
              <a:gd name="connsiteX20-247" fmla="*/ 6885 w 10000"/>
              <a:gd name="connsiteY20-248" fmla="*/ 8921 h 10000"/>
              <a:gd name="connsiteX21-249" fmla="*/ 7513 w 10000"/>
              <a:gd name="connsiteY21-250" fmla="*/ 8702 h 10000"/>
              <a:gd name="connsiteX22-251" fmla="*/ 7723 w 10000"/>
              <a:gd name="connsiteY22-252" fmla="*/ 8593 h 10000"/>
              <a:gd name="connsiteX23-253" fmla="*/ 7906 w 10000"/>
              <a:gd name="connsiteY23-254" fmla="*/ 8374 h 10000"/>
              <a:gd name="connsiteX24-255" fmla="*/ 8115 w 10000"/>
              <a:gd name="connsiteY24-256" fmla="*/ 8046 h 10000"/>
              <a:gd name="connsiteX25-257" fmla="*/ 8325 w 10000"/>
              <a:gd name="connsiteY25-258" fmla="*/ 7719 h 10000"/>
              <a:gd name="connsiteX26-259" fmla="*/ 8534 w 10000"/>
              <a:gd name="connsiteY26-260" fmla="*/ 7391 h 10000"/>
              <a:gd name="connsiteX27-261" fmla="*/ 8534 w 10000"/>
              <a:gd name="connsiteY27-262" fmla="*/ 7063 h 10000"/>
              <a:gd name="connsiteX28-263" fmla="*/ 8534 w 10000"/>
              <a:gd name="connsiteY28-264" fmla="*/ 6735 h 10000"/>
              <a:gd name="connsiteX29-265" fmla="*/ 8743 w 10000"/>
              <a:gd name="connsiteY29-266" fmla="*/ 6421 h 10000"/>
              <a:gd name="connsiteX30-267" fmla="*/ 8743 w 10000"/>
              <a:gd name="connsiteY30-268" fmla="*/ 6311 h 10000"/>
              <a:gd name="connsiteX31-269" fmla="*/ 8953 w 10000"/>
              <a:gd name="connsiteY31-270" fmla="*/ 6202 h 10000"/>
              <a:gd name="connsiteX32-271" fmla="*/ 8953 w 10000"/>
              <a:gd name="connsiteY32-272" fmla="*/ 6202 h 10000"/>
              <a:gd name="connsiteX33-273" fmla="*/ 8953 w 10000"/>
              <a:gd name="connsiteY33-274" fmla="*/ 6421 h 10000"/>
              <a:gd name="connsiteX34-275" fmla="*/ 9162 w 10000"/>
              <a:gd name="connsiteY34-276" fmla="*/ 6844 h 10000"/>
              <a:gd name="connsiteX35-277" fmla="*/ 9162 w 10000"/>
              <a:gd name="connsiteY35-278" fmla="*/ 7063 h 10000"/>
              <a:gd name="connsiteX36-279" fmla="*/ 9372 w 10000"/>
              <a:gd name="connsiteY36-280" fmla="*/ 7281 h 10000"/>
              <a:gd name="connsiteX37-281" fmla="*/ 9372 w 10000"/>
              <a:gd name="connsiteY37-282" fmla="*/ 7828 h 10000"/>
              <a:gd name="connsiteX38-283" fmla="*/ 9581 w 10000"/>
              <a:gd name="connsiteY38-284" fmla="*/ 8265 h 10000"/>
              <a:gd name="connsiteX39-285" fmla="*/ 9791 w 10000"/>
              <a:gd name="connsiteY39-286" fmla="*/ 8593 h 10000"/>
              <a:gd name="connsiteX40-287" fmla="*/ 10000 w 10000"/>
              <a:gd name="connsiteY40-288" fmla="*/ 8811 h 10000"/>
              <a:gd name="connsiteX41-289" fmla="*/ 10000 w 10000"/>
              <a:gd name="connsiteY41-290" fmla="*/ 8921 h 10000"/>
              <a:gd name="connsiteX42-291" fmla="*/ 10000 w 10000"/>
              <a:gd name="connsiteY42-292" fmla="*/ 9030 h 10000"/>
              <a:gd name="connsiteX43-293" fmla="*/ 10000 w 10000"/>
              <a:gd name="connsiteY43-294" fmla="*/ 9126 h 10000"/>
              <a:gd name="connsiteX44-295" fmla="*/ 9791 w 10000"/>
              <a:gd name="connsiteY44-296" fmla="*/ 9235 h 10000"/>
              <a:gd name="connsiteX45-297" fmla="*/ 9581 w 10000"/>
              <a:gd name="connsiteY45-298" fmla="*/ 9344 h 10000"/>
              <a:gd name="connsiteX46-299" fmla="*/ 9372 w 10000"/>
              <a:gd name="connsiteY46-300" fmla="*/ 9454 h 10000"/>
              <a:gd name="connsiteX47-301" fmla="*/ 8953 w 10000"/>
              <a:gd name="connsiteY47-302" fmla="*/ 9563 h 10000"/>
              <a:gd name="connsiteX48-303" fmla="*/ 8534 w 10000"/>
              <a:gd name="connsiteY48-304" fmla="*/ 9672 h 10000"/>
              <a:gd name="connsiteX49-305" fmla="*/ 7723 w 10000"/>
              <a:gd name="connsiteY49-306" fmla="*/ 9891 h 10000"/>
              <a:gd name="connsiteX50-307" fmla="*/ 6885 w 10000"/>
              <a:gd name="connsiteY50-308" fmla="*/ 10000 h 10000"/>
              <a:gd name="connsiteX51-309" fmla="*/ 6047 w 10000"/>
              <a:gd name="connsiteY51-310" fmla="*/ 10000 h 10000"/>
              <a:gd name="connsiteX52-311" fmla="*/ 5419 w 10000"/>
              <a:gd name="connsiteY52-312" fmla="*/ 10000 h 10000"/>
              <a:gd name="connsiteX53-313" fmla="*/ 4791 w 10000"/>
              <a:gd name="connsiteY53-314" fmla="*/ 10000 h 10000"/>
              <a:gd name="connsiteX54-315" fmla="*/ 4372 w 10000"/>
              <a:gd name="connsiteY54-316" fmla="*/ 10000 h 10000"/>
              <a:gd name="connsiteX55-317" fmla="*/ 3743 w 10000"/>
              <a:gd name="connsiteY55-318" fmla="*/ 10000 h 10000"/>
              <a:gd name="connsiteX56-319" fmla="*/ 3325 w 10000"/>
              <a:gd name="connsiteY56-320" fmla="*/ 9891 h 10000"/>
              <a:gd name="connsiteX57-321" fmla="*/ 2906 w 10000"/>
              <a:gd name="connsiteY57-322" fmla="*/ 9891 h 10000"/>
              <a:gd name="connsiteX58-323" fmla="*/ 2513 w 10000"/>
              <a:gd name="connsiteY58-324" fmla="*/ 9781 h 10000"/>
              <a:gd name="connsiteX59-325" fmla="*/ 2094 w 10000"/>
              <a:gd name="connsiteY59-326" fmla="*/ 9672 h 10000"/>
              <a:gd name="connsiteX60-327" fmla="*/ 1885 w 10000"/>
              <a:gd name="connsiteY60-328" fmla="*/ 9563 h 10000"/>
              <a:gd name="connsiteX61-329" fmla="*/ 1466 w 10000"/>
              <a:gd name="connsiteY61-330" fmla="*/ 9344 h 10000"/>
              <a:gd name="connsiteX62-331" fmla="*/ 1257 w 10000"/>
              <a:gd name="connsiteY62-332" fmla="*/ 9126 h 10000"/>
              <a:gd name="connsiteX63-333" fmla="*/ 1047 w 10000"/>
              <a:gd name="connsiteY63-334" fmla="*/ 8811 h 10000"/>
              <a:gd name="connsiteX64-335" fmla="*/ 838 w 10000"/>
              <a:gd name="connsiteY64-336" fmla="*/ 8593 h 10000"/>
              <a:gd name="connsiteX65-337" fmla="*/ 628 w 10000"/>
              <a:gd name="connsiteY65-338" fmla="*/ 8374 h 10000"/>
              <a:gd name="connsiteX66-339" fmla="*/ 628 w 10000"/>
              <a:gd name="connsiteY66-340" fmla="*/ 8156 h 10000"/>
              <a:gd name="connsiteX67-341" fmla="*/ 419 w 10000"/>
              <a:gd name="connsiteY67-342" fmla="*/ 7937 h 10000"/>
              <a:gd name="connsiteX68-343" fmla="*/ 419 w 10000"/>
              <a:gd name="connsiteY68-344" fmla="*/ 7609 h 10000"/>
              <a:gd name="connsiteX69-345" fmla="*/ 419 w 10000"/>
              <a:gd name="connsiteY69-346" fmla="*/ 7391 h 10000"/>
              <a:gd name="connsiteX70-347" fmla="*/ 419 w 10000"/>
              <a:gd name="connsiteY70-348" fmla="*/ 6954 h 10000"/>
              <a:gd name="connsiteX71-349" fmla="*/ 419 w 10000"/>
              <a:gd name="connsiteY71-350" fmla="*/ 6626 h 10000"/>
              <a:gd name="connsiteX72-351" fmla="*/ 419 w 10000"/>
              <a:gd name="connsiteY72-352" fmla="*/ 6202 h 10000"/>
              <a:gd name="connsiteX73-353" fmla="*/ 419 w 10000"/>
              <a:gd name="connsiteY73-354" fmla="*/ 4454 h 10000"/>
              <a:gd name="connsiteX74-355" fmla="*/ 419 w 10000"/>
              <a:gd name="connsiteY74-356" fmla="*/ 2719 h 10000"/>
              <a:gd name="connsiteX75-357" fmla="*/ 419 w 10000"/>
              <a:gd name="connsiteY75-358" fmla="*/ 2281 h 10000"/>
              <a:gd name="connsiteX76-359" fmla="*/ 419 w 10000"/>
              <a:gd name="connsiteY76-360" fmla="*/ 1954 h 10000"/>
              <a:gd name="connsiteX77-361" fmla="*/ 419 w 10000"/>
              <a:gd name="connsiteY77-362" fmla="*/ 1626 h 10000"/>
              <a:gd name="connsiteX78-363" fmla="*/ 419 w 10000"/>
              <a:gd name="connsiteY78-364" fmla="*/ 1298 h 10000"/>
              <a:gd name="connsiteX79-365" fmla="*/ 419 w 10000"/>
              <a:gd name="connsiteY79-366" fmla="*/ 1093 h 10000"/>
              <a:gd name="connsiteX80-367" fmla="*/ 419 w 10000"/>
              <a:gd name="connsiteY80-368" fmla="*/ 874 h 10000"/>
              <a:gd name="connsiteX81-369" fmla="*/ 419 w 10000"/>
              <a:gd name="connsiteY81-370" fmla="*/ 656 h 10000"/>
              <a:gd name="connsiteX82-371" fmla="*/ 209 w 10000"/>
              <a:gd name="connsiteY82-372" fmla="*/ 546 h 10000"/>
              <a:gd name="connsiteX83-373" fmla="*/ 0 w 10000"/>
              <a:gd name="connsiteY83-374" fmla="*/ 328 h 10000"/>
              <a:gd name="connsiteX84-375" fmla="*/ 0 w 10000"/>
              <a:gd name="connsiteY84-376" fmla="*/ 219 h 10000"/>
              <a:gd name="connsiteX85-377" fmla="*/ 0 w 10000"/>
              <a:gd name="connsiteY85-378" fmla="*/ 109 h 10000"/>
              <a:gd name="connsiteX86-379" fmla="*/ 209 w 10000"/>
              <a:gd name="connsiteY86-380" fmla="*/ 0 h 10000"/>
              <a:gd name="connsiteX87-381" fmla="*/ 209 w 10000"/>
              <a:gd name="connsiteY87-382" fmla="*/ 0 h 10000"/>
              <a:gd name="connsiteX88-383" fmla="*/ 628 w 10000"/>
              <a:gd name="connsiteY88-384" fmla="*/ 0 h 10000"/>
              <a:gd name="connsiteX89-385" fmla="*/ 838 w 10000"/>
              <a:gd name="connsiteY89-386" fmla="*/ 0 h 10000"/>
              <a:gd name="connsiteX90-387" fmla="*/ 1257 w 10000"/>
              <a:gd name="connsiteY90-388" fmla="*/ 109 h 10000"/>
              <a:gd name="connsiteX91-389" fmla="*/ 1675 w 10000"/>
              <a:gd name="connsiteY91-390" fmla="*/ 328 h 10000"/>
              <a:gd name="connsiteX92-391" fmla="*/ 1885 w 10000"/>
              <a:gd name="connsiteY92-392" fmla="*/ 437 h 10000"/>
              <a:gd name="connsiteX93-393" fmla="*/ 2094 w 10000"/>
              <a:gd name="connsiteY93-394" fmla="*/ 546 h 10000"/>
              <a:gd name="connsiteX94-395" fmla="*/ 2094 w 10000"/>
              <a:gd name="connsiteY94-396" fmla="*/ 656 h 10000"/>
              <a:gd name="connsiteX95-397" fmla="*/ 2094 w 10000"/>
              <a:gd name="connsiteY95-398" fmla="*/ 874 h 10000"/>
              <a:gd name="connsiteX96-399" fmla="*/ 1885 w 10000"/>
              <a:gd name="connsiteY96-400" fmla="*/ 1298 h 10000"/>
              <a:gd name="connsiteX97-401" fmla="*/ 1885 w 10000"/>
              <a:gd name="connsiteY97-402" fmla="*/ 1516 h 10000"/>
              <a:gd name="connsiteX98-403" fmla="*/ 1675 w 10000"/>
              <a:gd name="connsiteY98-404" fmla="*/ 1844 h 10000"/>
              <a:gd name="connsiteX99-405" fmla="*/ 1675 w 10000"/>
              <a:gd name="connsiteY99-406" fmla="*/ 2391 h 10000"/>
              <a:gd name="connsiteX100-407" fmla="*/ 1466 w 10000"/>
              <a:gd name="connsiteY100-408" fmla="*/ 2937 h 10000"/>
              <a:gd name="connsiteX101-409" fmla="*/ 1466 w 10000"/>
              <a:gd name="connsiteY101-410" fmla="*/ 2937 h 10000"/>
              <a:gd name="connsiteX0-411" fmla="*/ 1466 w 10000"/>
              <a:gd name="connsiteY0-412" fmla="*/ 2937 h 10000"/>
              <a:gd name="connsiteX1-413" fmla="*/ 1466 w 10000"/>
              <a:gd name="connsiteY1-414" fmla="*/ 3484 h 10000"/>
              <a:gd name="connsiteX2-415" fmla="*/ 1466 w 10000"/>
              <a:gd name="connsiteY2-416" fmla="*/ 4016 h 10000"/>
              <a:gd name="connsiteX3-417" fmla="*/ 1466 w 10000"/>
              <a:gd name="connsiteY3-418" fmla="*/ 4563 h 10000"/>
              <a:gd name="connsiteX4-419" fmla="*/ 1466 w 10000"/>
              <a:gd name="connsiteY4-420" fmla="*/ 5000 h 10000"/>
              <a:gd name="connsiteX5-421" fmla="*/ 1257 w 10000"/>
              <a:gd name="connsiteY5-422" fmla="*/ 5437 h 10000"/>
              <a:gd name="connsiteX6-423" fmla="*/ 1257 w 10000"/>
              <a:gd name="connsiteY6-424" fmla="*/ 5984 h 10000"/>
              <a:gd name="connsiteX7-425" fmla="*/ 1466 w 10000"/>
              <a:gd name="connsiteY7-426" fmla="*/ 7063 h 10000"/>
              <a:gd name="connsiteX8-427" fmla="*/ 1466 w 10000"/>
              <a:gd name="connsiteY8-428" fmla="*/ 7500 h 10000"/>
              <a:gd name="connsiteX9-429" fmla="*/ 1675 w 10000"/>
              <a:gd name="connsiteY9-430" fmla="*/ 7937 h 10000"/>
              <a:gd name="connsiteX10-431" fmla="*/ 1885 w 10000"/>
              <a:gd name="connsiteY10-432" fmla="*/ 8265 h 10000"/>
              <a:gd name="connsiteX11-433" fmla="*/ 2094 w 10000"/>
              <a:gd name="connsiteY11-434" fmla="*/ 8593 h 10000"/>
              <a:gd name="connsiteX12-435" fmla="*/ 2304 w 10000"/>
              <a:gd name="connsiteY12-436" fmla="*/ 8702 h 10000"/>
              <a:gd name="connsiteX13-437" fmla="*/ 2723 w 10000"/>
              <a:gd name="connsiteY13-438" fmla="*/ 8921 h 10000"/>
              <a:gd name="connsiteX14-439" fmla="*/ 3325 w 10000"/>
              <a:gd name="connsiteY14-440" fmla="*/ 8921 h 10000"/>
              <a:gd name="connsiteX15-441" fmla="*/ 3953 w 10000"/>
              <a:gd name="connsiteY15-442" fmla="*/ 9030 h 10000"/>
              <a:gd name="connsiteX16-443" fmla="*/ 4581 w 10000"/>
              <a:gd name="connsiteY16-444" fmla="*/ 9030 h 10000"/>
              <a:gd name="connsiteX17-445" fmla="*/ 5209 w 10000"/>
              <a:gd name="connsiteY17-446" fmla="*/ 9030 h 10000"/>
              <a:gd name="connsiteX18-447" fmla="*/ 5838 w 10000"/>
              <a:gd name="connsiteY18-448" fmla="*/ 9030 h 10000"/>
              <a:gd name="connsiteX19-449" fmla="*/ 6466 w 10000"/>
              <a:gd name="connsiteY19-450" fmla="*/ 9030 h 10000"/>
              <a:gd name="connsiteX20-451" fmla="*/ 6885 w 10000"/>
              <a:gd name="connsiteY20-452" fmla="*/ 8921 h 10000"/>
              <a:gd name="connsiteX21-453" fmla="*/ 7513 w 10000"/>
              <a:gd name="connsiteY21-454" fmla="*/ 8702 h 10000"/>
              <a:gd name="connsiteX22-455" fmla="*/ 7723 w 10000"/>
              <a:gd name="connsiteY22-456" fmla="*/ 8593 h 10000"/>
              <a:gd name="connsiteX23-457" fmla="*/ 7906 w 10000"/>
              <a:gd name="connsiteY23-458" fmla="*/ 8374 h 10000"/>
              <a:gd name="connsiteX24-459" fmla="*/ 8115 w 10000"/>
              <a:gd name="connsiteY24-460" fmla="*/ 8046 h 10000"/>
              <a:gd name="connsiteX25-461" fmla="*/ 8325 w 10000"/>
              <a:gd name="connsiteY25-462" fmla="*/ 7719 h 10000"/>
              <a:gd name="connsiteX26-463" fmla="*/ 8534 w 10000"/>
              <a:gd name="connsiteY26-464" fmla="*/ 7391 h 10000"/>
              <a:gd name="connsiteX27-465" fmla="*/ 8534 w 10000"/>
              <a:gd name="connsiteY27-466" fmla="*/ 7063 h 10000"/>
              <a:gd name="connsiteX28-467" fmla="*/ 8534 w 10000"/>
              <a:gd name="connsiteY28-468" fmla="*/ 6735 h 10000"/>
              <a:gd name="connsiteX29-469" fmla="*/ 8743 w 10000"/>
              <a:gd name="connsiteY29-470" fmla="*/ 6421 h 10000"/>
              <a:gd name="connsiteX30-471" fmla="*/ 8743 w 10000"/>
              <a:gd name="connsiteY30-472" fmla="*/ 6311 h 10000"/>
              <a:gd name="connsiteX31-473" fmla="*/ 8953 w 10000"/>
              <a:gd name="connsiteY31-474" fmla="*/ 6202 h 10000"/>
              <a:gd name="connsiteX32-475" fmla="*/ 8953 w 10000"/>
              <a:gd name="connsiteY32-476" fmla="*/ 6421 h 10000"/>
              <a:gd name="connsiteX33-477" fmla="*/ 9162 w 10000"/>
              <a:gd name="connsiteY33-478" fmla="*/ 6844 h 10000"/>
              <a:gd name="connsiteX34-479" fmla="*/ 9162 w 10000"/>
              <a:gd name="connsiteY34-480" fmla="*/ 7063 h 10000"/>
              <a:gd name="connsiteX35-481" fmla="*/ 9372 w 10000"/>
              <a:gd name="connsiteY35-482" fmla="*/ 7281 h 10000"/>
              <a:gd name="connsiteX36-483" fmla="*/ 9372 w 10000"/>
              <a:gd name="connsiteY36-484" fmla="*/ 7828 h 10000"/>
              <a:gd name="connsiteX37-485" fmla="*/ 9581 w 10000"/>
              <a:gd name="connsiteY37-486" fmla="*/ 8265 h 10000"/>
              <a:gd name="connsiteX38-487" fmla="*/ 9791 w 10000"/>
              <a:gd name="connsiteY38-488" fmla="*/ 8593 h 10000"/>
              <a:gd name="connsiteX39-489" fmla="*/ 10000 w 10000"/>
              <a:gd name="connsiteY39-490" fmla="*/ 8811 h 10000"/>
              <a:gd name="connsiteX40-491" fmla="*/ 10000 w 10000"/>
              <a:gd name="connsiteY40-492" fmla="*/ 8921 h 10000"/>
              <a:gd name="connsiteX41-493" fmla="*/ 10000 w 10000"/>
              <a:gd name="connsiteY41-494" fmla="*/ 9030 h 10000"/>
              <a:gd name="connsiteX42-495" fmla="*/ 10000 w 10000"/>
              <a:gd name="connsiteY42-496" fmla="*/ 9126 h 10000"/>
              <a:gd name="connsiteX43-497" fmla="*/ 9791 w 10000"/>
              <a:gd name="connsiteY43-498" fmla="*/ 9235 h 10000"/>
              <a:gd name="connsiteX44-499" fmla="*/ 9581 w 10000"/>
              <a:gd name="connsiteY44-500" fmla="*/ 9344 h 10000"/>
              <a:gd name="connsiteX45-501" fmla="*/ 9372 w 10000"/>
              <a:gd name="connsiteY45-502" fmla="*/ 9454 h 10000"/>
              <a:gd name="connsiteX46-503" fmla="*/ 8953 w 10000"/>
              <a:gd name="connsiteY46-504" fmla="*/ 9563 h 10000"/>
              <a:gd name="connsiteX47-505" fmla="*/ 8534 w 10000"/>
              <a:gd name="connsiteY47-506" fmla="*/ 9672 h 10000"/>
              <a:gd name="connsiteX48-507" fmla="*/ 7723 w 10000"/>
              <a:gd name="connsiteY48-508" fmla="*/ 9891 h 10000"/>
              <a:gd name="connsiteX49-509" fmla="*/ 6885 w 10000"/>
              <a:gd name="connsiteY49-510" fmla="*/ 10000 h 10000"/>
              <a:gd name="connsiteX50-511" fmla="*/ 6047 w 10000"/>
              <a:gd name="connsiteY50-512" fmla="*/ 10000 h 10000"/>
              <a:gd name="connsiteX51-513" fmla="*/ 5419 w 10000"/>
              <a:gd name="connsiteY51-514" fmla="*/ 10000 h 10000"/>
              <a:gd name="connsiteX52-515" fmla="*/ 4791 w 10000"/>
              <a:gd name="connsiteY52-516" fmla="*/ 10000 h 10000"/>
              <a:gd name="connsiteX53-517" fmla="*/ 4372 w 10000"/>
              <a:gd name="connsiteY53-518" fmla="*/ 10000 h 10000"/>
              <a:gd name="connsiteX54-519" fmla="*/ 3743 w 10000"/>
              <a:gd name="connsiteY54-520" fmla="*/ 10000 h 10000"/>
              <a:gd name="connsiteX55-521" fmla="*/ 3325 w 10000"/>
              <a:gd name="connsiteY55-522" fmla="*/ 9891 h 10000"/>
              <a:gd name="connsiteX56-523" fmla="*/ 2906 w 10000"/>
              <a:gd name="connsiteY56-524" fmla="*/ 9891 h 10000"/>
              <a:gd name="connsiteX57-525" fmla="*/ 2513 w 10000"/>
              <a:gd name="connsiteY57-526" fmla="*/ 9781 h 10000"/>
              <a:gd name="connsiteX58-527" fmla="*/ 2094 w 10000"/>
              <a:gd name="connsiteY58-528" fmla="*/ 9672 h 10000"/>
              <a:gd name="connsiteX59-529" fmla="*/ 1885 w 10000"/>
              <a:gd name="connsiteY59-530" fmla="*/ 9563 h 10000"/>
              <a:gd name="connsiteX60-531" fmla="*/ 1466 w 10000"/>
              <a:gd name="connsiteY60-532" fmla="*/ 9344 h 10000"/>
              <a:gd name="connsiteX61-533" fmla="*/ 1257 w 10000"/>
              <a:gd name="connsiteY61-534" fmla="*/ 9126 h 10000"/>
              <a:gd name="connsiteX62-535" fmla="*/ 1047 w 10000"/>
              <a:gd name="connsiteY62-536" fmla="*/ 8811 h 10000"/>
              <a:gd name="connsiteX63-537" fmla="*/ 838 w 10000"/>
              <a:gd name="connsiteY63-538" fmla="*/ 8593 h 10000"/>
              <a:gd name="connsiteX64-539" fmla="*/ 628 w 10000"/>
              <a:gd name="connsiteY64-540" fmla="*/ 8374 h 10000"/>
              <a:gd name="connsiteX65-541" fmla="*/ 628 w 10000"/>
              <a:gd name="connsiteY65-542" fmla="*/ 8156 h 10000"/>
              <a:gd name="connsiteX66-543" fmla="*/ 419 w 10000"/>
              <a:gd name="connsiteY66-544" fmla="*/ 7937 h 10000"/>
              <a:gd name="connsiteX67-545" fmla="*/ 419 w 10000"/>
              <a:gd name="connsiteY67-546" fmla="*/ 7609 h 10000"/>
              <a:gd name="connsiteX68-547" fmla="*/ 419 w 10000"/>
              <a:gd name="connsiteY68-548" fmla="*/ 7391 h 10000"/>
              <a:gd name="connsiteX69-549" fmla="*/ 419 w 10000"/>
              <a:gd name="connsiteY69-550" fmla="*/ 6954 h 10000"/>
              <a:gd name="connsiteX70-551" fmla="*/ 419 w 10000"/>
              <a:gd name="connsiteY70-552" fmla="*/ 6626 h 10000"/>
              <a:gd name="connsiteX71-553" fmla="*/ 419 w 10000"/>
              <a:gd name="connsiteY71-554" fmla="*/ 6202 h 10000"/>
              <a:gd name="connsiteX72-555" fmla="*/ 419 w 10000"/>
              <a:gd name="connsiteY72-556" fmla="*/ 4454 h 10000"/>
              <a:gd name="connsiteX73-557" fmla="*/ 419 w 10000"/>
              <a:gd name="connsiteY73-558" fmla="*/ 2719 h 10000"/>
              <a:gd name="connsiteX74-559" fmla="*/ 419 w 10000"/>
              <a:gd name="connsiteY74-560" fmla="*/ 2281 h 10000"/>
              <a:gd name="connsiteX75-561" fmla="*/ 419 w 10000"/>
              <a:gd name="connsiteY75-562" fmla="*/ 1954 h 10000"/>
              <a:gd name="connsiteX76-563" fmla="*/ 419 w 10000"/>
              <a:gd name="connsiteY76-564" fmla="*/ 1626 h 10000"/>
              <a:gd name="connsiteX77-565" fmla="*/ 419 w 10000"/>
              <a:gd name="connsiteY77-566" fmla="*/ 1298 h 10000"/>
              <a:gd name="connsiteX78-567" fmla="*/ 419 w 10000"/>
              <a:gd name="connsiteY78-568" fmla="*/ 1093 h 10000"/>
              <a:gd name="connsiteX79-569" fmla="*/ 419 w 10000"/>
              <a:gd name="connsiteY79-570" fmla="*/ 874 h 10000"/>
              <a:gd name="connsiteX80-571" fmla="*/ 419 w 10000"/>
              <a:gd name="connsiteY80-572" fmla="*/ 656 h 10000"/>
              <a:gd name="connsiteX81-573" fmla="*/ 209 w 10000"/>
              <a:gd name="connsiteY81-574" fmla="*/ 546 h 10000"/>
              <a:gd name="connsiteX82-575" fmla="*/ 0 w 10000"/>
              <a:gd name="connsiteY82-576" fmla="*/ 328 h 10000"/>
              <a:gd name="connsiteX83-577" fmla="*/ 0 w 10000"/>
              <a:gd name="connsiteY83-578" fmla="*/ 219 h 10000"/>
              <a:gd name="connsiteX84-579" fmla="*/ 0 w 10000"/>
              <a:gd name="connsiteY84-580" fmla="*/ 109 h 10000"/>
              <a:gd name="connsiteX85-581" fmla="*/ 209 w 10000"/>
              <a:gd name="connsiteY85-582" fmla="*/ 0 h 10000"/>
              <a:gd name="connsiteX86-583" fmla="*/ 209 w 10000"/>
              <a:gd name="connsiteY86-584" fmla="*/ 0 h 10000"/>
              <a:gd name="connsiteX87-585" fmla="*/ 628 w 10000"/>
              <a:gd name="connsiteY87-586" fmla="*/ 0 h 10000"/>
              <a:gd name="connsiteX88-587" fmla="*/ 838 w 10000"/>
              <a:gd name="connsiteY88-588" fmla="*/ 0 h 10000"/>
              <a:gd name="connsiteX89-589" fmla="*/ 1257 w 10000"/>
              <a:gd name="connsiteY89-590" fmla="*/ 109 h 10000"/>
              <a:gd name="connsiteX90-591" fmla="*/ 1675 w 10000"/>
              <a:gd name="connsiteY90-592" fmla="*/ 328 h 10000"/>
              <a:gd name="connsiteX91-593" fmla="*/ 1885 w 10000"/>
              <a:gd name="connsiteY91-594" fmla="*/ 437 h 10000"/>
              <a:gd name="connsiteX92-595" fmla="*/ 2094 w 10000"/>
              <a:gd name="connsiteY92-596" fmla="*/ 546 h 10000"/>
              <a:gd name="connsiteX93-597" fmla="*/ 2094 w 10000"/>
              <a:gd name="connsiteY93-598" fmla="*/ 656 h 10000"/>
              <a:gd name="connsiteX94-599" fmla="*/ 2094 w 10000"/>
              <a:gd name="connsiteY94-600" fmla="*/ 874 h 10000"/>
              <a:gd name="connsiteX95-601" fmla="*/ 1885 w 10000"/>
              <a:gd name="connsiteY95-602" fmla="*/ 1298 h 10000"/>
              <a:gd name="connsiteX96-603" fmla="*/ 1885 w 10000"/>
              <a:gd name="connsiteY96-604" fmla="*/ 1516 h 10000"/>
              <a:gd name="connsiteX97-605" fmla="*/ 1675 w 10000"/>
              <a:gd name="connsiteY97-606" fmla="*/ 1844 h 10000"/>
              <a:gd name="connsiteX98-607" fmla="*/ 1675 w 10000"/>
              <a:gd name="connsiteY98-608" fmla="*/ 2391 h 10000"/>
              <a:gd name="connsiteX99-609" fmla="*/ 1466 w 10000"/>
              <a:gd name="connsiteY99-610" fmla="*/ 2937 h 10000"/>
              <a:gd name="connsiteX100-611" fmla="*/ 1466 w 10000"/>
              <a:gd name="connsiteY100-612" fmla="*/ 2937 h 10000"/>
              <a:gd name="connsiteX0-613" fmla="*/ 1466 w 10000"/>
              <a:gd name="connsiteY0-614" fmla="*/ 2937 h 10000"/>
              <a:gd name="connsiteX1-615" fmla="*/ 1466 w 10000"/>
              <a:gd name="connsiteY1-616" fmla="*/ 3484 h 10000"/>
              <a:gd name="connsiteX2-617" fmla="*/ 1466 w 10000"/>
              <a:gd name="connsiteY2-618" fmla="*/ 4016 h 10000"/>
              <a:gd name="connsiteX3-619" fmla="*/ 1466 w 10000"/>
              <a:gd name="connsiteY3-620" fmla="*/ 4563 h 10000"/>
              <a:gd name="connsiteX4-621" fmla="*/ 1466 w 10000"/>
              <a:gd name="connsiteY4-622" fmla="*/ 5000 h 10000"/>
              <a:gd name="connsiteX5-623" fmla="*/ 1257 w 10000"/>
              <a:gd name="connsiteY5-624" fmla="*/ 5437 h 10000"/>
              <a:gd name="connsiteX6-625" fmla="*/ 1257 w 10000"/>
              <a:gd name="connsiteY6-626" fmla="*/ 5984 h 10000"/>
              <a:gd name="connsiteX7-627" fmla="*/ 1466 w 10000"/>
              <a:gd name="connsiteY7-628" fmla="*/ 7063 h 10000"/>
              <a:gd name="connsiteX8-629" fmla="*/ 1466 w 10000"/>
              <a:gd name="connsiteY8-630" fmla="*/ 7500 h 10000"/>
              <a:gd name="connsiteX9-631" fmla="*/ 1675 w 10000"/>
              <a:gd name="connsiteY9-632" fmla="*/ 7937 h 10000"/>
              <a:gd name="connsiteX10-633" fmla="*/ 1885 w 10000"/>
              <a:gd name="connsiteY10-634" fmla="*/ 8265 h 10000"/>
              <a:gd name="connsiteX11-635" fmla="*/ 2094 w 10000"/>
              <a:gd name="connsiteY11-636" fmla="*/ 8593 h 10000"/>
              <a:gd name="connsiteX12-637" fmla="*/ 2304 w 10000"/>
              <a:gd name="connsiteY12-638" fmla="*/ 8702 h 10000"/>
              <a:gd name="connsiteX13-639" fmla="*/ 2723 w 10000"/>
              <a:gd name="connsiteY13-640" fmla="*/ 8921 h 10000"/>
              <a:gd name="connsiteX14-641" fmla="*/ 3325 w 10000"/>
              <a:gd name="connsiteY14-642" fmla="*/ 8921 h 10000"/>
              <a:gd name="connsiteX15-643" fmla="*/ 3953 w 10000"/>
              <a:gd name="connsiteY15-644" fmla="*/ 9030 h 10000"/>
              <a:gd name="connsiteX16-645" fmla="*/ 4581 w 10000"/>
              <a:gd name="connsiteY16-646" fmla="*/ 9030 h 10000"/>
              <a:gd name="connsiteX17-647" fmla="*/ 5209 w 10000"/>
              <a:gd name="connsiteY17-648" fmla="*/ 9030 h 10000"/>
              <a:gd name="connsiteX18-649" fmla="*/ 5838 w 10000"/>
              <a:gd name="connsiteY18-650" fmla="*/ 9030 h 10000"/>
              <a:gd name="connsiteX19-651" fmla="*/ 6466 w 10000"/>
              <a:gd name="connsiteY19-652" fmla="*/ 9030 h 10000"/>
              <a:gd name="connsiteX20-653" fmla="*/ 6885 w 10000"/>
              <a:gd name="connsiteY20-654" fmla="*/ 8921 h 10000"/>
              <a:gd name="connsiteX21-655" fmla="*/ 7513 w 10000"/>
              <a:gd name="connsiteY21-656" fmla="*/ 8702 h 10000"/>
              <a:gd name="connsiteX22-657" fmla="*/ 7723 w 10000"/>
              <a:gd name="connsiteY22-658" fmla="*/ 8593 h 10000"/>
              <a:gd name="connsiteX23-659" fmla="*/ 7906 w 10000"/>
              <a:gd name="connsiteY23-660" fmla="*/ 8374 h 10000"/>
              <a:gd name="connsiteX24-661" fmla="*/ 8115 w 10000"/>
              <a:gd name="connsiteY24-662" fmla="*/ 8046 h 10000"/>
              <a:gd name="connsiteX25-663" fmla="*/ 8325 w 10000"/>
              <a:gd name="connsiteY25-664" fmla="*/ 7719 h 10000"/>
              <a:gd name="connsiteX26-665" fmla="*/ 8534 w 10000"/>
              <a:gd name="connsiteY26-666" fmla="*/ 7391 h 10000"/>
              <a:gd name="connsiteX27-667" fmla="*/ 8534 w 10000"/>
              <a:gd name="connsiteY27-668" fmla="*/ 7063 h 10000"/>
              <a:gd name="connsiteX28-669" fmla="*/ 8534 w 10000"/>
              <a:gd name="connsiteY28-670" fmla="*/ 6735 h 10000"/>
              <a:gd name="connsiteX29-671" fmla="*/ 8743 w 10000"/>
              <a:gd name="connsiteY29-672" fmla="*/ 6421 h 10000"/>
              <a:gd name="connsiteX30-673" fmla="*/ 8743 w 10000"/>
              <a:gd name="connsiteY30-674" fmla="*/ 6311 h 10000"/>
              <a:gd name="connsiteX31-675" fmla="*/ 8953 w 10000"/>
              <a:gd name="connsiteY31-676" fmla="*/ 6202 h 10000"/>
              <a:gd name="connsiteX32-677" fmla="*/ 9162 w 10000"/>
              <a:gd name="connsiteY32-678" fmla="*/ 6844 h 10000"/>
              <a:gd name="connsiteX33-679" fmla="*/ 9162 w 10000"/>
              <a:gd name="connsiteY33-680" fmla="*/ 7063 h 10000"/>
              <a:gd name="connsiteX34-681" fmla="*/ 9372 w 10000"/>
              <a:gd name="connsiteY34-682" fmla="*/ 7281 h 10000"/>
              <a:gd name="connsiteX35-683" fmla="*/ 9372 w 10000"/>
              <a:gd name="connsiteY35-684" fmla="*/ 7828 h 10000"/>
              <a:gd name="connsiteX36-685" fmla="*/ 9581 w 10000"/>
              <a:gd name="connsiteY36-686" fmla="*/ 8265 h 10000"/>
              <a:gd name="connsiteX37-687" fmla="*/ 9791 w 10000"/>
              <a:gd name="connsiteY37-688" fmla="*/ 8593 h 10000"/>
              <a:gd name="connsiteX38-689" fmla="*/ 10000 w 10000"/>
              <a:gd name="connsiteY38-690" fmla="*/ 8811 h 10000"/>
              <a:gd name="connsiteX39-691" fmla="*/ 10000 w 10000"/>
              <a:gd name="connsiteY39-692" fmla="*/ 8921 h 10000"/>
              <a:gd name="connsiteX40-693" fmla="*/ 10000 w 10000"/>
              <a:gd name="connsiteY40-694" fmla="*/ 9030 h 10000"/>
              <a:gd name="connsiteX41-695" fmla="*/ 10000 w 10000"/>
              <a:gd name="connsiteY41-696" fmla="*/ 9126 h 10000"/>
              <a:gd name="connsiteX42-697" fmla="*/ 9791 w 10000"/>
              <a:gd name="connsiteY42-698" fmla="*/ 9235 h 10000"/>
              <a:gd name="connsiteX43-699" fmla="*/ 9581 w 10000"/>
              <a:gd name="connsiteY43-700" fmla="*/ 9344 h 10000"/>
              <a:gd name="connsiteX44-701" fmla="*/ 9372 w 10000"/>
              <a:gd name="connsiteY44-702" fmla="*/ 9454 h 10000"/>
              <a:gd name="connsiteX45-703" fmla="*/ 8953 w 10000"/>
              <a:gd name="connsiteY45-704" fmla="*/ 9563 h 10000"/>
              <a:gd name="connsiteX46-705" fmla="*/ 8534 w 10000"/>
              <a:gd name="connsiteY46-706" fmla="*/ 9672 h 10000"/>
              <a:gd name="connsiteX47-707" fmla="*/ 7723 w 10000"/>
              <a:gd name="connsiteY47-708" fmla="*/ 9891 h 10000"/>
              <a:gd name="connsiteX48-709" fmla="*/ 6885 w 10000"/>
              <a:gd name="connsiteY48-710" fmla="*/ 10000 h 10000"/>
              <a:gd name="connsiteX49-711" fmla="*/ 6047 w 10000"/>
              <a:gd name="connsiteY49-712" fmla="*/ 10000 h 10000"/>
              <a:gd name="connsiteX50-713" fmla="*/ 5419 w 10000"/>
              <a:gd name="connsiteY50-714" fmla="*/ 10000 h 10000"/>
              <a:gd name="connsiteX51-715" fmla="*/ 4791 w 10000"/>
              <a:gd name="connsiteY51-716" fmla="*/ 10000 h 10000"/>
              <a:gd name="connsiteX52-717" fmla="*/ 4372 w 10000"/>
              <a:gd name="connsiteY52-718" fmla="*/ 10000 h 10000"/>
              <a:gd name="connsiteX53-719" fmla="*/ 3743 w 10000"/>
              <a:gd name="connsiteY53-720" fmla="*/ 10000 h 10000"/>
              <a:gd name="connsiteX54-721" fmla="*/ 3325 w 10000"/>
              <a:gd name="connsiteY54-722" fmla="*/ 9891 h 10000"/>
              <a:gd name="connsiteX55-723" fmla="*/ 2906 w 10000"/>
              <a:gd name="connsiteY55-724" fmla="*/ 9891 h 10000"/>
              <a:gd name="connsiteX56-725" fmla="*/ 2513 w 10000"/>
              <a:gd name="connsiteY56-726" fmla="*/ 9781 h 10000"/>
              <a:gd name="connsiteX57-727" fmla="*/ 2094 w 10000"/>
              <a:gd name="connsiteY57-728" fmla="*/ 9672 h 10000"/>
              <a:gd name="connsiteX58-729" fmla="*/ 1885 w 10000"/>
              <a:gd name="connsiteY58-730" fmla="*/ 9563 h 10000"/>
              <a:gd name="connsiteX59-731" fmla="*/ 1466 w 10000"/>
              <a:gd name="connsiteY59-732" fmla="*/ 9344 h 10000"/>
              <a:gd name="connsiteX60-733" fmla="*/ 1257 w 10000"/>
              <a:gd name="connsiteY60-734" fmla="*/ 9126 h 10000"/>
              <a:gd name="connsiteX61-735" fmla="*/ 1047 w 10000"/>
              <a:gd name="connsiteY61-736" fmla="*/ 8811 h 10000"/>
              <a:gd name="connsiteX62-737" fmla="*/ 838 w 10000"/>
              <a:gd name="connsiteY62-738" fmla="*/ 8593 h 10000"/>
              <a:gd name="connsiteX63-739" fmla="*/ 628 w 10000"/>
              <a:gd name="connsiteY63-740" fmla="*/ 8374 h 10000"/>
              <a:gd name="connsiteX64-741" fmla="*/ 628 w 10000"/>
              <a:gd name="connsiteY64-742" fmla="*/ 8156 h 10000"/>
              <a:gd name="connsiteX65-743" fmla="*/ 419 w 10000"/>
              <a:gd name="connsiteY65-744" fmla="*/ 7937 h 10000"/>
              <a:gd name="connsiteX66-745" fmla="*/ 419 w 10000"/>
              <a:gd name="connsiteY66-746" fmla="*/ 7609 h 10000"/>
              <a:gd name="connsiteX67-747" fmla="*/ 419 w 10000"/>
              <a:gd name="connsiteY67-748" fmla="*/ 7391 h 10000"/>
              <a:gd name="connsiteX68-749" fmla="*/ 419 w 10000"/>
              <a:gd name="connsiteY68-750" fmla="*/ 6954 h 10000"/>
              <a:gd name="connsiteX69-751" fmla="*/ 419 w 10000"/>
              <a:gd name="connsiteY69-752" fmla="*/ 6626 h 10000"/>
              <a:gd name="connsiteX70-753" fmla="*/ 419 w 10000"/>
              <a:gd name="connsiteY70-754" fmla="*/ 6202 h 10000"/>
              <a:gd name="connsiteX71-755" fmla="*/ 419 w 10000"/>
              <a:gd name="connsiteY71-756" fmla="*/ 4454 h 10000"/>
              <a:gd name="connsiteX72-757" fmla="*/ 419 w 10000"/>
              <a:gd name="connsiteY72-758" fmla="*/ 2719 h 10000"/>
              <a:gd name="connsiteX73-759" fmla="*/ 419 w 10000"/>
              <a:gd name="connsiteY73-760" fmla="*/ 2281 h 10000"/>
              <a:gd name="connsiteX74-761" fmla="*/ 419 w 10000"/>
              <a:gd name="connsiteY74-762" fmla="*/ 1954 h 10000"/>
              <a:gd name="connsiteX75-763" fmla="*/ 419 w 10000"/>
              <a:gd name="connsiteY75-764" fmla="*/ 1626 h 10000"/>
              <a:gd name="connsiteX76-765" fmla="*/ 419 w 10000"/>
              <a:gd name="connsiteY76-766" fmla="*/ 1298 h 10000"/>
              <a:gd name="connsiteX77-767" fmla="*/ 419 w 10000"/>
              <a:gd name="connsiteY77-768" fmla="*/ 1093 h 10000"/>
              <a:gd name="connsiteX78-769" fmla="*/ 419 w 10000"/>
              <a:gd name="connsiteY78-770" fmla="*/ 874 h 10000"/>
              <a:gd name="connsiteX79-771" fmla="*/ 419 w 10000"/>
              <a:gd name="connsiteY79-772" fmla="*/ 656 h 10000"/>
              <a:gd name="connsiteX80-773" fmla="*/ 209 w 10000"/>
              <a:gd name="connsiteY80-774" fmla="*/ 546 h 10000"/>
              <a:gd name="connsiteX81-775" fmla="*/ 0 w 10000"/>
              <a:gd name="connsiteY81-776" fmla="*/ 328 h 10000"/>
              <a:gd name="connsiteX82-777" fmla="*/ 0 w 10000"/>
              <a:gd name="connsiteY82-778" fmla="*/ 219 h 10000"/>
              <a:gd name="connsiteX83-779" fmla="*/ 0 w 10000"/>
              <a:gd name="connsiteY83-780" fmla="*/ 109 h 10000"/>
              <a:gd name="connsiteX84-781" fmla="*/ 209 w 10000"/>
              <a:gd name="connsiteY84-782" fmla="*/ 0 h 10000"/>
              <a:gd name="connsiteX85-783" fmla="*/ 209 w 10000"/>
              <a:gd name="connsiteY85-784" fmla="*/ 0 h 10000"/>
              <a:gd name="connsiteX86-785" fmla="*/ 628 w 10000"/>
              <a:gd name="connsiteY86-786" fmla="*/ 0 h 10000"/>
              <a:gd name="connsiteX87-787" fmla="*/ 838 w 10000"/>
              <a:gd name="connsiteY87-788" fmla="*/ 0 h 10000"/>
              <a:gd name="connsiteX88-789" fmla="*/ 1257 w 10000"/>
              <a:gd name="connsiteY88-790" fmla="*/ 109 h 10000"/>
              <a:gd name="connsiteX89-791" fmla="*/ 1675 w 10000"/>
              <a:gd name="connsiteY89-792" fmla="*/ 328 h 10000"/>
              <a:gd name="connsiteX90-793" fmla="*/ 1885 w 10000"/>
              <a:gd name="connsiteY90-794" fmla="*/ 437 h 10000"/>
              <a:gd name="connsiteX91-795" fmla="*/ 2094 w 10000"/>
              <a:gd name="connsiteY91-796" fmla="*/ 546 h 10000"/>
              <a:gd name="connsiteX92-797" fmla="*/ 2094 w 10000"/>
              <a:gd name="connsiteY92-798" fmla="*/ 656 h 10000"/>
              <a:gd name="connsiteX93-799" fmla="*/ 2094 w 10000"/>
              <a:gd name="connsiteY93-800" fmla="*/ 874 h 10000"/>
              <a:gd name="connsiteX94-801" fmla="*/ 1885 w 10000"/>
              <a:gd name="connsiteY94-802" fmla="*/ 1298 h 10000"/>
              <a:gd name="connsiteX95-803" fmla="*/ 1885 w 10000"/>
              <a:gd name="connsiteY95-804" fmla="*/ 1516 h 10000"/>
              <a:gd name="connsiteX96-805" fmla="*/ 1675 w 10000"/>
              <a:gd name="connsiteY96-806" fmla="*/ 1844 h 10000"/>
              <a:gd name="connsiteX97-807" fmla="*/ 1675 w 10000"/>
              <a:gd name="connsiteY97-808" fmla="*/ 2391 h 10000"/>
              <a:gd name="connsiteX98-809" fmla="*/ 1466 w 10000"/>
              <a:gd name="connsiteY98-810" fmla="*/ 2937 h 10000"/>
              <a:gd name="connsiteX99-811" fmla="*/ 1466 w 10000"/>
              <a:gd name="connsiteY99-812" fmla="*/ 2937 h 10000"/>
              <a:gd name="connsiteX0-813" fmla="*/ 1466 w 10000"/>
              <a:gd name="connsiteY0-814" fmla="*/ 2937 h 10000"/>
              <a:gd name="connsiteX1-815" fmla="*/ 1466 w 10000"/>
              <a:gd name="connsiteY1-816" fmla="*/ 3484 h 10000"/>
              <a:gd name="connsiteX2-817" fmla="*/ 1466 w 10000"/>
              <a:gd name="connsiteY2-818" fmla="*/ 4016 h 10000"/>
              <a:gd name="connsiteX3-819" fmla="*/ 1466 w 10000"/>
              <a:gd name="connsiteY3-820" fmla="*/ 4563 h 10000"/>
              <a:gd name="connsiteX4-821" fmla="*/ 1466 w 10000"/>
              <a:gd name="connsiteY4-822" fmla="*/ 5000 h 10000"/>
              <a:gd name="connsiteX5-823" fmla="*/ 1257 w 10000"/>
              <a:gd name="connsiteY5-824" fmla="*/ 5437 h 10000"/>
              <a:gd name="connsiteX6-825" fmla="*/ 1257 w 10000"/>
              <a:gd name="connsiteY6-826" fmla="*/ 5984 h 10000"/>
              <a:gd name="connsiteX7-827" fmla="*/ 1466 w 10000"/>
              <a:gd name="connsiteY7-828" fmla="*/ 7063 h 10000"/>
              <a:gd name="connsiteX8-829" fmla="*/ 1466 w 10000"/>
              <a:gd name="connsiteY8-830" fmla="*/ 7500 h 10000"/>
              <a:gd name="connsiteX9-831" fmla="*/ 1675 w 10000"/>
              <a:gd name="connsiteY9-832" fmla="*/ 7937 h 10000"/>
              <a:gd name="connsiteX10-833" fmla="*/ 1885 w 10000"/>
              <a:gd name="connsiteY10-834" fmla="*/ 8265 h 10000"/>
              <a:gd name="connsiteX11-835" fmla="*/ 2094 w 10000"/>
              <a:gd name="connsiteY11-836" fmla="*/ 8593 h 10000"/>
              <a:gd name="connsiteX12-837" fmla="*/ 2304 w 10000"/>
              <a:gd name="connsiteY12-838" fmla="*/ 8702 h 10000"/>
              <a:gd name="connsiteX13-839" fmla="*/ 2723 w 10000"/>
              <a:gd name="connsiteY13-840" fmla="*/ 8921 h 10000"/>
              <a:gd name="connsiteX14-841" fmla="*/ 3325 w 10000"/>
              <a:gd name="connsiteY14-842" fmla="*/ 8921 h 10000"/>
              <a:gd name="connsiteX15-843" fmla="*/ 3953 w 10000"/>
              <a:gd name="connsiteY15-844" fmla="*/ 9030 h 10000"/>
              <a:gd name="connsiteX16-845" fmla="*/ 4581 w 10000"/>
              <a:gd name="connsiteY16-846" fmla="*/ 9030 h 10000"/>
              <a:gd name="connsiteX17-847" fmla="*/ 5209 w 10000"/>
              <a:gd name="connsiteY17-848" fmla="*/ 9030 h 10000"/>
              <a:gd name="connsiteX18-849" fmla="*/ 5838 w 10000"/>
              <a:gd name="connsiteY18-850" fmla="*/ 9030 h 10000"/>
              <a:gd name="connsiteX19-851" fmla="*/ 6466 w 10000"/>
              <a:gd name="connsiteY19-852" fmla="*/ 9030 h 10000"/>
              <a:gd name="connsiteX20-853" fmla="*/ 6885 w 10000"/>
              <a:gd name="connsiteY20-854" fmla="*/ 8921 h 10000"/>
              <a:gd name="connsiteX21-855" fmla="*/ 7513 w 10000"/>
              <a:gd name="connsiteY21-856" fmla="*/ 8702 h 10000"/>
              <a:gd name="connsiteX22-857" fmla="*/ 7723 w 10000"/>
              <a:gd name="connsiteY22-858" fmla="*/ 8593 h 10000"/>
              <a:gd name="connsiteX23-859" fmla="*/ 7906 w 10000"/>
              <a:gd name="connsiteY23-860" fmla="*/ 8374 h 10000"/>
              <a:gd name="connsiteX24-861" fmla="*/ 8115 w 10000"/>
              <a:gd name="connsiteY24-862" fmla="*/ 8046 h 10000"/>
              <a:gd name="connsiteX25-863" fmla="*/ 8325 w 10000"/>
              <a:gd name="connsiteY25-864" fmla="*/ 7719 h 10000"/>
              <a:gd name="connsiteX26-865" fmla="*/ 8534 w 10000"/>
              <a:gd name="connsiteY26-866" fmla="*/ 7391 h 10000"/>
              <a:gd name="connsiteX27-867" fmla="*/ 8534 w 10000"/>
              <a:gd name="connsiteY27-868" fmla="*/ 7063 h 10000"/>
              <a:gd name="connsiteX28-869" fmla="*/ 8534 w 10000"/>
              <a:gd name="connsiteY28-870" fmla="*/ 6735 h 10000"/>
              <a:gd name="connsiteX29-871" fmla="*/ 8743 w 10000"/>
              <a:gd name="connsiteY29-872" fmla="*/ 6421 h 10000"/>
              <a:gd name="connsiteX30-873" fmla="*/ 8743 w 10000"/>
              <a:gd name="connsiteY30-874" fmla="*/ 6311 h 10000"/>
              <a:gd name="connsiteX31-875" fmla="*/ 9162 w 10000"/>
              <a:gd name="connsiteY31-876" fmla="*/ 6844 h 10000"/>
              <a:gd name="connsiteX32-877" fmla="*/ 9162 w 10000"/>
              <a:gd name="connsiteY32-878" fmla="*/ 7063 h 10000"/>
              <a:gd name="connsiteX33-879" fmla="*/ 9372 w 10000"/>
              <a:gd name="connsiteY33-880" fmla="*/ 7281 h 10000"/>
              <a:gd name="connsiteX34-881" fmla="*/ 9372 w 10000"/>
              <a:gd name="connsiteY34-882" fmla="*/ 7828 h 10000"/>
              <a:gd name="connsiteX35-883" fmla="*/ 9581 w 10000"/>
              <a:gd name="connsiteY35-884" fmla="*/ 8265 h 10000"/>
              <a:gd name="connsiteX36-885" fmla="*/ 9791 w 10000"/>
              <a:gd name="connsiteY36-886" fmla="*/ 8593 h 10000"/>
              <a:gd name="connsiteX37-887" fmla="*/ 10000 w 10000"/>
              <a:gd name="connsiteY37-888" fmla="*/ 8811 h 10000"/>
              <a:gd name="connsiteX38-889" fmla="*/ 10000 w 10000"/>
              <a:gd name="connsiteY38-890" fmla="*/ 8921 h 10000"/>
              <a:gd name="connsiteX39-891" fmla="*/ 10000 w 10000"/>
              <a:gd name="connsiteY39-892" fmla="*/ 9030 h 10000"/>
              <a:gd name="connsiteX40-893" fmla="*/ 10000 w 10000"/>
              <a:gd name="connsiteY40-894" fmla="*/ 9126 h 10000"/>
              <a:gd name="connsiteX41-895" fmla="*/ 9791 w 10000"/>
              <a:gd name="connsiteY41-896" fmla="*/ 9235 h 10000"/>
              <a:gd name="connsiteX42-897" fmla="*/ 9581 w 10000"/>
              <a:gd name="connsiteY42-898" fmla="*/ 9344 h 10000"/>
              <a:gd name="connsiteX43-899" fmla="*/ 9372 w 10000"/>
              <a:gd name="connsiteY43-900" fmla="*/ 9454 h 10000"/>
              <a:gd name="connsiteX44-901" fmla="*/ 8953 w 10000"/>
              <a:gd name="connsiteY44-902" fmla="*/ 9563 h 10000"/>
              <a:gd name="connsiteX45-903" fmla="*/ 8534 w 10000"/>
              <a:gd name="connsiteY45-904" fmla="*/ 9672 h 10000"/>
              <a:gd name="connsiteX46-905" fmla="*/ 7723 w 10000"/>
              <a:gd name="connsiteY46-906" fmla="*/ 9891 h 10000"/>
              <a:gd name="connsiteX47-907" fmla="*/ 6885 w 10000"/>
              <a:gd name="connsiteY47-908" fmla="*/ 10000 h 10000"/>
              <a:gd name="connsiteX48-909" fmla="*/ 6047 w 10000"/>
              <a:gd name="connsiteY48-910" fmla="*/ 10000 h 10000"/>
              <a:gd name="connsiteX49-911" fmla="*/ 5419 w 10000"/>
              <a:gd name="connsiteY49-912" fmla="*/ 10000 h 10000"/>
              <a:gd name="connsiteX50-913" fmla="*/ 4791 w 10000"/>
              <a:gd name="connsiteY50-914" fmla="*/ 10000 h 10000"/>
              <a:gd name="connsiteX51-915" fmla="*/ 4372 w 10000"/>
              <a:gd name="connsiteY51-916" fmla="*/ 10000 h 10000"/>
              <a:gd name="connsiteX52-917" fmla="*/ 3743 w 10000"/>
              <a:gd name="connsiteY52-918" fmla="*/ 10000 h 10000"/>
              <a:gd name="connsiteX53-919" fmla="*/ 3325 w 10000"/>
              <a:gd name="connsiteY53-920" fmla="*/ 9891 h 10000"/>
              <a:gd name="connsiteX54-921" fmla="*/ 2906 w 10000"/>
              <a:gd name="connsiteY54-922" fmla="*/ 9891 h 10000"/>
              <a:gd name="connsiteX55-923" fmla="*/ 2513 w 10000"/>
              <a:gd name="connsiteY55-924" fmla="*/ 9781 h 10000"/>
              <a:gd name="connsiteX56-925" fmla="*/ 2094 w 10000"/>
              <a:gd name="connsiteY56-926" fmla="*/ 9672 h 10000"/>
              <a:gd name="connsiteX57-927" fmla="*/ 1885 w 10000"/>
              <a:gd name="connsiteY57-928" fmla="*/ 9563 h 10000"/>
              <a:gd name="connsiteX58-929" fmla="*/ 1466 w 10000"/>
              <a:gd name="connsiteY58-930" fmla="*/ 9344 h 10000"/>
              <a:gd name="connsiteX59-931" fmla="*/ 1257 w 10000"/>
              <a:gd name="connsiteY59-932" fmla="*/ 9126 h 10000"/>
              <a:gd name="connsiteX60-933" fmla="*/ 1047 w 10000"/>
              <a:gd name="connsiteY60-934" fmla="*/ 8811 h 10000"/>
              <a:gd name="connsiteX61-935" fmla="*/ 838 w 10000"/>
              <a:gd name="connsiteY61-936" fmla="*/ 8593 h 10000"/>
              <a:gd name="connsiteX62-937" fmla="*/ 628 w 10000"/>
              <a:gd name="connsiteY62-938" fmla="*/ 8374 h 10000"/>
              <a:gd name="connsiteX63-939" fmla="*/ 628 w 10000"/>
              <a:gd name="connsiteY63-940" fmla="*/ 8156 h 10000"/>
              <a:gd name="connsiteX64-941" fmla="*/ 419 w 10000"/>
              <a:gd name="connsiteY64-942" fmla="*/ 7937 h 10000"/>
              <a:gd name="connsiteX65-943" fmla="*/ 419 w 10000"/>
              <a:gd name="connsiteY65-944" fmla="*/ 7609 h 10000"/>
              <a:gd name="connsiteX66-945" fmla="*/ 419 w 10000"/>
              <a:gd name="connsiteY66-946" fmla="*/ 7391 h 10000"/>
              <a:gd name="connsiteX67-947" fmla="*/ 419 w 10000"/>
              <a:gd name="connsiteY67-948" fmla="*/ 6954 h 10000"/>
              <a:gd name="connsiteX68-949" fmla="*/ 419 w 10000"/>
              <a:gd name="connsiteY68-950" fmla="*/ 6626 h 10000"/>
              <a:gd name="connsiteX69-951" fmla="*/ 419 w 10000"/>
              <a:gd name="connsiteY69-952" fmla="*/ 6202 h 10000"/>
              <a:gd name="connsiteX70-953" fmla="*/ 419 w 10000"/>
              <a:gd name="connsiteY70-954" fmla="*/ 4454 h 10000"/>
              <a:gd name="connsiteX71-955" fmla="*/ 419 w 10000"/>
              <a:gd name="connsiteY71-956" fmla="*/ 2719 h 10000"/>
              <a:gd name="connsiteX72-957" fmla="*/ 419 w 10000"/>
              <a:gd name="connsiteY72-958" fmla="*/ 2281 h 10000"/>
              <a:gd name="connsiteX73-959" fmla="*/ 419 w 10000"/>
              <a:gd name="connsiteY73-960" fmla="*/ 1954 h 10000"/>
              <a:gd name="connsiteX74-961" fmla="*/ 419 w 10000"/>
              <a:gd name="connsiteY74-962" fmla="*/ 1626 h 10000"/>
              <a:gd name="connsiteX75-963" fmla="*/ 419 w 10000"/>
              <a:gd name="connsiteY75-964" fmla="*/ 1298 h 10000"/>
              <a:gd name="connsiteX76-965" fmla="*/ 419 w 10000"/>
              <a:gd name="connsiteY76-966" fmla="*/ 1093 h 10000"/>
              <a:gd name="connsiteX77-967" fmla="*/ 419 w 10000"/>
              <a:gd name="connsiteY77-968" fmla="*/ 874 h 10000"/>
              <a:gd name="connsiteX78-969" fmla="*/ 419 w 10000"/>
              <a:gd name="connsiteY78-970" fmla="*/ 656 h 10000"/>
              <a:gd name="connsiteX79-971" fmla="*/ 209 w 10000"/>
              <a:gd name="connsiteY79-972" fmla="*/ 546 h 10000"/>
              <a:gd name="connsiteX80-973" fmla="*/ 0 w 10000"/>
              <a:gd name="connsiteY80-974" fmla="*/ 328 h 10000"/>
              <a:gd name="connsiteX81-975" fmla="*/ 0 w 10000"/>
              <a:gd name="connsiteY81-976" fmla="*/ 219 h 10000"/>
              <a:gd name="connsiteX82-977" fmla="*/ 0 w 10000"/>
              <a:gd name="connsiteY82-978" fmla="*/ 109 h 10000"/>
              <a:gd name="connsiteX83-979" fmla="*/ 209 w 10000"/>
              <a:gd name="connsiteY83-980" fmla="*/ 0 h 10000"/>
              <a:gd name="connsiteX84-981" fmla="*/ 209 w 10000"/>
              <a:gd name="connsiteY84-982" fmla="*/ 0 h 10000"/>
              <a:gd name="connsiteX85-983" fmla="*/ 628 w 10000"/>
              <a:gd name="connsiteY85-984" fmla="*/ 0 h 10000"/>
              <a:gd name="connsiteX86-985" fmla="*/ 838 w 10000"/>
              <a:gd name="connsiteY86-986" fmla="*/ 0 h 10000"/>
              <a:gd name="connsiteX87-987" fmla="*/ 1257 w 10000"/>
              <a:gd name="connsiteY87-988" fmla="*/ 109 h 10000"/>
              <a:gd name="connsiteX88-989" fmla="*/ 1675 w 10000"/>
              <a:gd name="connsiteY88-990" fmla="*/ 328 h 10000"/>
              <a:gd name="connsiteX89-991" fmla="*/ 1885 w 10000"/>
              <a:gd name="connsiteY89-992" fmla="*/ 437 h 10000"/>
              <a:gd name="connsiteX90-993" fmla="*/ 2094 w 10000"/>
              <a:gd name="connsiteY90-994" fmla="*/ 546 h 10000"/>
              <a:gd name="connsiteX91-995" fmla="*/ 2094 w 10000"/>
              <a:gd name="connsiteY91-996" fmla="*/ 656 h 10000"/>
              <a:gd name="connsiteX92-997" fmla="*/ 2094 w 10000"/>
              <a:gd name="connsiteY92-998" fmla="*/ 874 h 10000"/>
              <a:gd name="connsiteX93-999" fmla="*/ 1885 w 10000"/>
              <a:gd name="connsiteY93-1000" fmla="*/ 1298 h 10000"/>
              <a:gd name="connsiteX94-1001" fmla="*/ 1885 w 10000"/>
              <a:gd name="connsiteY94-1002" fmla="*/ 1516 h 10000"/>
              <a:gd name="connsiteX95-1003" fmla="*/ 1675 w 10000"/>
              <a:gd name="connsiteY95-1004" fmla="*/ 1844 h 10000"/>
              <a:gd name="connsiteX96-1005" fmla="*/ 1675 w 10000"/>
              <a:gd name="connsiteY96-1006" fmla="*/ 2391 h 10000"/>
              <a:gd name="connsiteX97-1007" fmla="*/ 1466 w 10000"/>
              <a:gd name="connsiteY97-1008" fmla="*/ 2937 h 10000"/>
              <a:gd name="connsiteX98-1009" fmla="*/ 1466 w 10000"/>
              <a:gd name="connsiteY98-1010" fmla="*/ 2937 h 10000"/>
              <a:gd name="connsiteX0-1011" fmla="*/ 1466 w 10000"/>
              <a:gd name="connsiteY0-1012" fmla="*/ 2937 h 10000"/>
              <a:gd name="connsiteX1-1013" fmla="*/ 1466 w 10000"/>
              <a:gd name="connsiteY1-1014" fmla="*/ 3484 h 10000"/>
              <a:gd name="connsiteX2-1015" fmla="*/ 1466 w 10000"/>
              <a:gd name="connsiteY2-1016" fmla="*/ 4016 h 10000"/>
              <a:gd name="connsiteX3-1017" fmla="*/ 1466 w 10000"/>
              <a:gd name="connsiteY3-1018" fmla="*/ 4563 h 10000"/>
              <a:gd name="connsiteX4-1019" fmla="*/ 1466 w 10000"/>
              <a:gd name="connsiteY4-1020" fmla="*/ 5000 h 10000"/>
              <a:gd name="connsiteX5-1021" fmla="*/ 1257 w 10000"/>
              <a:gd name="connsiteY5-1022" fmla="*/ 5437 h 10000"/>
              <a:gd name="connsiteX6-1023" fmla="*/ 1257 w 10000"/>
              <a:gd name="connsiteY6-1024" fmla="*/ 5984 h 10000"/>
              <a:gd name="connsiteX7-1025" fmla="*/ 1466 w 10000"/>
              <a:gd name="connsiteY7-1026" fmla="*/ 7063 h 10000"/>
              <a:gd name="connsiteX8-1027" fmla="*/ 1466 w 10000"/>
              <a:gd name="connsiteY8-1028" fmla="*/ 7500 h 10000"/>
              <a:gd name="connsiteX9-1029" fmla="*/ 1675 w 10000"/>
              <a:gd name="connsiteY9-1030" fmla="*/ 7937 h 10000"/>
              <a:gd name="connsiteX10-1031" fmla="*/ 1885 w 10000"/>
              <a:gd name="connsiteY10-1032" fmla="*/ 8265 h 10000"/>
              <a:gd name="connsiteX11-1033" fmla="*/ 2094 w 10000"/>
              <a:gd name="connsiteY11-1034" fmla="*/ 8593 h 10000"/>
              <a:gd name="connsiteX12-1035" fmla="*/ 2304 w 10000"/>
              <a:gd name="connsiteY12-1036" fmla="*/ 8702 h 10000"/>
              <a:gd name="connsiteX13-1037" fmla="*/ 2723 w 10000"/>
              <a:gd name="connsiteY13-1038" fmla="*/ 8921 h 10000"/>
              <a:gd name="connsiteX14-1039" fmla="*/ 3325 w 10000"/>
              <a:gd name="connsiteY14-1040" fmla="*/ 8921 h 10000"/>
              <a:gd name="connsiteX15-1041" fmla="*/ 3953 w 10000"/>
              <a:gd name="connsiteY15-1042" fmla="*/ 9030 h 10000"/>
              <a:gd name="connsiteX16-1043" fmla="*/ 4581 w 10000"/>
              <a:gd name="connsiteY16-1044" fmla="*/ 9030 h 10000"/>
              <a:gd name="connsiteX17-1045" fmla="*/ 5209 w 10000"/>
              <a:gd name="connsiteY17-1046" fmla="*/ 9030 h 10000"/>
              <a:gd name="connsiteX18-1047" fmla="*/ 5838 w 10000"/>
              <a:gd name="connsiteY18-1048" fmla="*/ 9030 h 10000"/>
              <a:gd name="connsiteX19-1049" fmla="*/ 6466 w 10000"/>
              <a:gd name="connsiteY19-1050" fmla="*/ 9030 h 10000"/>
              <a:gd name="connsiteX20-1051" fmla="*/ 6885 w 10000"/>
              <a:gd name="connsiteY20-1052" fmla="*/ 8921 h 10000"/>
              <a:gd name="connsiteX21-1053" fmla="*/ 7513 w 10000"/>
              <a:gd name="connsiteY21-1054" fmla="*/ 8702 h 10000"/>
              <a:gd name="connsiteX22-1055" fmla="*/ 7723 w 10000"/>
              <a:gd name="connsiteY22-1056" fmla="*/ 8593 h 10000"/>
              <a:gd name="connsiteX23-1057" fmla="*/ 7906 w 10000"/>
              <a:gd name="connsiteY23-1058" fmla="*/ 8374 h 10000"/>
              <a:gd name="connsiteX24-1059" fmla="*/ 8115 w 10000"/>
              <a:gd name="connsiteY24-1060" fmla="*/ 8046 h 10000"/>
              <a:gd name="connsiteX25-1061" fmla="*/ 8325 w 10000"/>
              <a:gd name="connsiteY25-1062" fmla="*/ 7719 h 10000"/>
              <a:gd name="connsiteX26-1063" fmla="*/ 8534 w 10000"/>
              <a:gd name="connsiteY26-1064" fmla="*/ 7391 h 10000"/>
              <a:gd name="connsiteX27-1065" fmla="*/ 8534 w 10000"/>
              <a:gd name="connsiteY27-1066" fmla="*/ 7063 h 10000"/>
              <a:gd name="connsiteX28-1067" fmla="*/ 8534 w 10000"/>
              <a:gd name="connsiteY28-1068" fmla="*/ 6735 h 10000"/>
              <a:gd name="connsiteX29-1069" fmla="*/ 8743 w 10000"/>
              <a:gd name="connsiteY29-1070" fmla="*/ 6421 h 10000"/>
              <a:gd name="connsiteX30-1071" fmla="*/ 9162 w 10000"/>
              <a:gd name="connsiteY30-1072" fmla="*/ 6844 h 10000"/>
              <a:gd name="connsiteX31-1073" fmla="*/ 9162 w 10000"/>
              <a:gd name="connsiteY31-1074" fmla="*/ 7063 h 10000"/>
              <a:gd name="connsiteX32-1075" fmla="*/ 9372 w 10000"/>
              <a:gd name="connsiteY32-1076" fmla="*/ 7281 h 10000"/>
              <a:gd name="connsiteX33-1077" fmla="*/ 9372 w 10000"/>
              <a:gd name="connsiteY33-1078" fmla="*/ 7828 h 10000"/>
              <a:gd name="connsiteX34-1079" fmla="*/ 9581 w 10000"/>
              <a:gd name="connsiteY34-1080" fmla="*/ 8265 h 10000"/>
              <a:gd name="connsiteX35-1081" fmla="*/ 9791 w 10000"/>
              <a:gd name="connsiteY35-1082" fmla="*/ 8593 h 10000"/>
              <a:gd name="connsiteX36-1083" fmla="*/ 10000 w 10000"/>
              <a:gd name="connsiteY36-1084" fmla="*/ 8811 h 10000"/>
              <a:gd name="connsiteX37-1085" fmla="*/ 10000 w 10000"/>
              <a:gd name="connsiteY37-1086" fmla="*/ 8921 h 10000"/>
              <a:gd name="connsiteX38-1087" fmla="*/ 10000 w 10000"/>
              <a:gd name="connsiteY38-1088" fmla="*/ 9030 h 10000"/>
              <a:gd name="connsiteX39-1089" fmla="*/ 10000 w 10000"/>
              <a:gd name="connsiteY39-1090" fmla="*/ 9126 h 10000"/>
              <a:gd name="connsiteX40-1091" fmla="*/ 9791 w 10000"/>
              <a:gd name="connsiteY40-1092" fmla="*/ 9235 h 10000"/>
              <a:gd name="connsiteX41-1093" fmla="*/ 9581 w 10000"/>
              <a:gd name="connsiteY41-1094" fmla="*/ 9344 h 10000"/>
              <a:gd name="connsiteX42-1095" fmla="*/ 9372 w 10000"/>
              <a:gd name="connsiteY42-1096" fmla="*/ 9454 h 10000"/>
              <a:gd name="connsiteX43-1097" fmla="*/ 8953 w 10000"/>
              <a:gd name="connsiteY43-1098" fmla="*/ 9563 h 10000"/>
              <a:gd name="connsiteX44-1099" fmla="*/ 8534 w 10000"/>
              <a:gd name="connsiteY44-1100" fmla="*/ 9672 h 10000"/>
              <a:gd name="connsiteX45-1101" fmla="*/ 7723 w 10000"/>
              <a:gd name="connsiteY45-1102" fmla="*/ 9891 h 10000"/>
              <a:gd name="connsiteX46-1103" fmla="*/ 6885 w 10000"/>
              <a:gd name="connsiteY46-1104" fmla="*/ 10000 h 10000"/>
              <a:gd name="connsiteX47-1105" fmla="*/ 6047 w 10000"/>
              <a:gd name="connsiteY47-1106" fmla="*/ 10000 h 10000"/>
              <a:gd name="connsiteX48-1107" fmla="*/ 5419 w 10000"/>
              <a:gd name="connsiteY48-1108" fmla="*/ 10000 h 10000"/>
              <a:gd name="connsiteX49-1109" fmla="*/ 4791 w 10000"/>
              <a:gd name="connsiteY49-1110" fmla="*/ 10000 h 10000"/>
              <a:gd name="connsiteX50-1111" fmla="*/ 4372 w 10000"/>
              <a:gd name="connsiteY50-1112" fmla="*/ 10000 h 10000"/>
              <a:gd name="connsiteX51-1113" fmla="*/ 3743 w 10000"/>
              <a:gd name="connsiteY51-1114" fmla="*/ 10000 h 10000"/>
              <a:gd name="connsiteX52-1115" fmla="*/ 3325 w 10000"/>
              <a:gd name="connsiteY52-1116" fmla="*/ 9891 h 10000"/>
              <a:gd name="connsiteX53-1117" fmla="*/ 2906 w 10000"/>
              <a:gd name="connsiteY53-1118" fmla="*/ 9891 h 10000"/>
              <a:gd name="connsiteX54-1119" fmla="*/ 2513 w 10000"/>
              <a:gd name="connsiteY54-1120" fmla="*/ 9781 h 10000"/>
              <a:gd name="connsiteX55-1121" fmla="*/ 2094 w 10000"/>
              <a:gd name="connsiteY55-1122" fmla="*/ 9672 h 10000"/>
              <a:gd name="connsiteX56-1123" fmla="*/ 1885 w 10000"/>
              <a:gd name="connsiteY56-1124" fmla="*/ 9563 h 10000"/>
              <a:gd name="connsiteX57-1125" fmla="*/ 1466 w 10000"/>
              <a:gd name="connsiteY57-1126" fmla="*/ 9344 h 10000"/>
              <a:gd name="connsiteX58-1127" fmla="*/ 1257 w 10000"/>
              <a:gd name="connsiteY58-1128" fmla="*/ 9126 h 10000"/>
              <a:gd name="connsiteX59-1129" fmla="*/ 1047 w 10000"/>
              <a:gd name="connsiteY59-1130" fmla="*/ 8811 h 10000"/>
              <a:gd name="connsiteX60-1131" fmla="*/ 838 w 10000"/>
              <a:gd name="connsiteY60-1132" fmla="*/ 8593 h 10000"/>
              <a:gd name="connsiteX61-1133" fmla="*/ 628 w 10000"/>
              <a:gd name="connsiteY61-1134" fmla="*/ 8374 h 10000"/>
              <a:gd name="connsiteX62-1135" fmla="*/ 628 w 10000"/>
              <a:gd name="connsiteY62-1136" fmla="*/ 8156 h 10000"/>
              <a:gd name="connsiteX63-1137" fmla="*/ 419 w 10000"/>
              <a:gd name="connsiteY63-1138" fmla="*/ 7937 h 10000"/>
              <a:gd name="connsiteX64-1139" fmla="*/ 419 w 10000"/>
              <a:gd name="connsiteY64-1140" fmla="*/ 7609 h 10000"/>
              <a:gd name="connsiteX65-1141" fmla="*/ 419 w 10000"/>
              <a:gd name="connsiteY65-1142" fmla="*/ 7391 h 10000"/>
              <a:gd name="connsiteX66-1143" fmla="*/ 419 w 10000"/>
              <a:gd name="connsiteY66-1144" fmla="*/ 6954 h 10000"/>
              <a:gd name="connsiteX67-1145" fmla="*/ 419 w 10000"/>
              <a:gd name="connsiteY67-1146" fmla="*/ 6626 h 10000"/>
              <a:gd name="connsiteX68-1147" fmla="*/ 419 w 10000"/>
              <a:gd name="connsiteY68-1148" fmla="*/ 6202 h 10000"/>
              <a:gd name="connsiteX69-1149" fmla="*/ 419 w 10000"/>
              <a:gd name="connsiteY69-1150" fmla="*/ 4454 h 10000"/>
              <a:gd name="connsiteX70-1151" fmla="*/ 419 w 10000"/>
              <a:gd name="connsiteY70-1152" fmla="*/ 2719 h 10000"/>
              <a:gd name="connsiteX71-1153" fmla="*/ 419 w 10000"/>
              <a:gd name="connsiteY71-1154" fmla="*/ 2281 h 10000"/>
              <a:gd name="connsiteX72-1155" fmla="*/ 419 w 10000"/>
              <a:gd name="connsiteY72-1156" fmla="*/ 1954 h 10000"/>
              <a:gd name="connsiteX73-1157" fmla="*/ 419 w 10000"/>
              <a:gd name="connsiteY73-1158" fmla="*/ 1626 h 10000"/>
              <a:gd name="connsiteX74-1159" fmla="*/ 419 w 10000"/>
              <a:gd name="connsiteY74-1160" fmla="*/ 1298 h 10000"/>
              <a:gd name="connsiteX75-1161" fmla="*/ 419 w 10000"/>
              <a:gd name="connsiteY75-1162" fmla="*/ 1093 h 10000"/>
              <a:gd name="connsiteX76-1163" fmla="*/ 419 w 10000"/>
              <a:gd name="connsiteY76-1164" fmla="*/ 874 h 10000"/>
              <a:gd name="connsiteX77-1165" fmla="*/ 419 w 10000"/>
              <a:gd name="connsiteY77-1166" fmla="*/ 656 h 10000"/>
              <a:gd name="connsiteX78-1167" fmla="*/ 209 w 10000"/>
              <a:gd name="connsiteY78-1168" fmla="*/ 546 h 10000"/>
              <a:gd name="connsiteX79-1169" fmla="*/ 0 w 10000"/>
              <a:gd name="connsiteY79-1170" fmla="*/ 328 h 10000"/>
              <a:gd name="connsiteX80-1171" fmla="*/ 0 w 10000"/>
              <a:gd name="connsiteY80-1172" fmla="*/ 219 h 10000"/>
              <a:gd name="connsiteX81-1173" fmla="*/ 0 w 10000"/>
              <a:gd name="connsiteY81-1174" fmla="*/ 109 h 10000"/>
              <a:gd name="connsiteX82-1175" fmla="*/ 209 w 10000"/>
              <a:gd name="connsiteY82-1176" fmla="*/ 0 h 10000"/>
              <a:gd name="connsiteX83-1177" fmla="*/ 209 w 10000"/>
              <a:gd name="connsiteY83-1178" fmla="*/ 0 h 10000"/>
              <a:gd name="connsiteX84-1179" fmla="*/ 628 w 10000"/>
              <a:gd name="connsiteY84-1180" fmla="*/ 0 h 10000"/>
              <a:gd name="connsiteX85-1181" fmla="*/ 838 w 10000"/>
              <a:gd name="connsiteY85-1182" fmla="*/ 0 h 10000"/>
              <a:gd name="connsiteX86-1183" fmla="*/ 1257 w 10000"/>
              <a:gd name="connsiteY86-1184" fmla="*/ 109 h 10000"/>
              <a:gd name="connsiteX87-1185" fmla="*/ 1675 w 10000"/>
              <a:gd name="connsiteY87-1186" fmla="*/ 328 h 10000"/>
              <a:gd name="connsiteX88-1187" fmla="*/ 1885 w 10000"/>
              <a:gd name="connsiteY88-1188" fmla="*/ 437 h 10000"/>
              <a:gd name="connsiteX89-1189" fmla="*/ 2094 w 10000"/>
              <a:gd name="connsiteY89-1190" fmla="*/ 546 h 10000"/>
              <a:gd name="connsiteX90-1191" fmla="*/ 2094 w 10000"/>
              <a:gd name="connsiteY90-1192" fmla="*/ 656 h 10000"/>
              <a:gd name="connsiteX91-1193" fmla="*/ 2094 w 10000"/>
              <a:gd name="connsiteY91-1194" fmla="*/ 874 h 10000"/>
              <a:gd name="connsiteX92-1195" fmla="*/ 1885 w 10000"/>
              <a:gd name="connsiteY92-1196" fmla="*/ 1298 h 10000"/>
              <a:gd name="connsiteX93-1197" fmla="*/ 1885 w 10000"/>
              <a:gd name="connsiteY93-1198" fmla="*/ 1516 h 10000"/>
              <a:gd name="connsiteX94-1199" fmla="*/ 1675 w 10000"/>
              <a:gd name="connsiteY94-1200" fmla="*/ 1844 h 10000"/>
              <a:gd name="connsiteX95-1201" fmla="*/ 1675 w 10000"/>
              <a:gd name="connsiteY95-1202" fmla="*/ 2391 h 10000"/>
              <a:gd name="connsiteX96-1203" fmla="*/ 1466 w 10000"/>
              <a:gd name="connsiteY96-1204" fmla="*/ 2937 h 10000"/>
              <a:gd name="connsiteX97-1205" fmla="*/ 1466 w 10000"/>
              <a:gd name="connsiteY97-1206" fmla="*/ 2937 h 10000"/>
              <a:gd name="connsiteX0-1207" fmla="*/ 1466 w 10000"/>
              <a:gd name="connsiteY0-1208" fmla="*/ 2937 h 10000"/>
              <a:gd name="connsiteX1-1209" fmla="*/ 1466 w 10000"/>
              <a:gd name="connsiteY1-1210" fmla="*/ 3484 h 10000"/>
              <a:gd name="connsiteX2-1211" fmla="*/ 1466 w 10000"/>
              <a:gd name="connsiteY2-1212" fmla="*/ 4016 h 10000"/>
              <a:gd name="connsiteX3-1213" fmla="*/ 1466 w 10000"/>
              <a:gd name="connsiteY3-1214" fmla="*/ 4563 h 10000"/>
              <a:gd name="connsiteX4-1215" fmla="*/ 1466 w 10000"/>
              <a:gd name="connsiteY4-1216" fmla="*/ 5000 h 10000"/>
              <a:gd name="connsiteX5-1217" fmla="*/ 1257 w 10000"/>
              <a:gd name="connsiteY5-1218" fmla="*/ 5437 h 10000"/>
              <a:gd name="connsiteX6-1219" fmla="*/ 1257 w 10000"/>
              <a:gd name="connsiteY6-1220" fmla="*/ 5984 h 10000"/>
              <a:gd name="connsiteX7-1221" fmla="*/ 1466 w 10000"/>
              <a:gd name="connsiteY7-1222" fmla="*/ 7063 h 10000"/>
              <a:gd name="connsiteX8-1223" fmla="*/ 1466 w 10000"/>
              <a:gd name="connsiteY8-1224" fmla="*/ 7500 h 10000"/>
              <a:gd name="connsiteX9-1225" fmla="*/ 1675 w 10000"/>
              <a:gd name="connsiteY9-1226" fmla="*/ 7937 h 10000"/>
              <a:gd name="connsiteX10-1227" fmla="*/ 1885 w 10000"/>
              <a:gd name="connsiteY10-1228" fmla="*/ 8265 h 10000"/>
              <a:gd name="connsiteX11-1229" fmla="*/ 2094 w 10000"/>
              <a:gd name="connsiteY11-1230" fmla="*/ 8593 h 10000"/>
              <a:gd name="connsiteX12-1231" fmla="*/ 2304 w 10000"/>
              <a:gd name="connsiteY12-1232" fmla="*/ 8702 h 10000"/>
              <a:gd name="connsiteX13-1233" fmla="*/ 2723 w 10000"/>
              <a:gd name="connsiteY13-1234" fmla="*/ 8921 h 10000"/>
              <a:gd name="connsiteX14-1235" fmla="*/ 3325 w 10000"/>
              <a:gd name="connsiteY14-1236" fmla="*/ 8921 h 10000"/>
              <a:gd name="connsiteX15-1237" fmla="*/ 3953 w 10000"/>
              <a:gd name="connsiteY15-1238" fmla="*/ 9030 h 10000"/>
              <a:gd name="connsiteX16-1239" fmla="*/ 4581 w 10000"/>
              <a:gd name="connsiteY16-1240" fmla="*/ 9030 h 10000"/>
              <a:gd name="connsiteX17-1241" fmla="*/ 5209 w 10000"/>
              <a:gd name="connsiteY17-1242" fmla="*/ 9030 h 10000"/>
              <a:gd name="connsiteX18-1243" fmla="*/ 5838 w 10000"/>
              <a:gd name="connsiteY18-1244" fmla="*/ 9030 h 10000"/>
              <a:gd name="connsiteX19-1245" fmla="*/ 6466 w 10000"/>
              <a:gd name="connsiteY19-1246" fmla="*/ 9030 h 10000"/>
              <a:gd name="connsiteX20-1247" fmla="*/ 6885 w 10000"/>
              <a:gd name="connsiteY20-1248" fmla="*/ 8921 h 10000"/>
              <a:gd name="connsiteX21-1249" fmla="*/ 7513 w 10000"/>
              <a:gd name="connsiteY21-1250" fmla="*/ 8702 h 10000"/>
              <a:gd name="connsiteX22-1251" fmla="*/ 7723 w 10000"/>
              <a:gd name="connsiteY22-1252" fmla="*/ 8593 h 10000"/>
              <a:gd name="connsiteX23-1253" fmla="*/ 7906 w 10000"/>
              <a:gd name="connsiteY23-1254" fmla="*/ 8374 h 10000"/>
              <a:gd name="connsiteX24-1255" fmla="*/ 8115 w 10000"/>
              <a:gd name="connsiteY24-1256" fmla="*/ 8046 h 10000"/>
              <a:gd name="connsiteX25-1257" fmla="*/ 8325 w 10000"/>
              <a:gd name="connsiteY25-1258" fmla="*/ 7719 h 10000"/>
              <a:gd name="connsiteX26-1259" fmla="*/ 8534 w 10000"/>
              <a:gd name="connsiteY26-1260" fmla="*/ 7391 h 10000"/>
              <a:gd name="connsiteX27-1261" fmla="*/ 8534 w 10000"/>
              <a:gd name="connsiteY27-1262" fmla="*/ 7063 h 10000"/>
              <a:gd name="connsiteX28-1263" fmla="*/ 8534 w 10000"/>
              <a:gd name="connsiteY28-1264" fmla="*/ 6735 h 10000"/>
              <a:gd name="connsiteX29-1265" fmla="*/ 9162 w 10000"/>
              <a:gd name="connsiteY29-1266" fmla="*/ 6844 h 10000"/>
              <a:gd name="connsiteX30-1267" fmla="*/ 9162 w 10000"/>
              <a:gd name="connsiteY30-1268" fmla="*/ 7063 h 10000"/>
              <a:gd name="connsiteX31-1269" fmla="*/ 9372 w 10000"/>
              <a:gd name="connsiteY31-1270" fmla="*/ 7281 h 10000"/>
              <a:gd name="connsiteX32-1271" fmla="*/ 9372 w 10000"/>
              <a:gd name="connsiteY32-1272" fmla="*/ 7828 h 10000"/>
              <a:gd name="connsiteX33-1273" fmla="*/ 9581 w 10000"/>
              <a:gd name="connsiteY33-1274" fmla="*/ 8265 h 10000"/>
              <a:gd name="connsiteX34-1275" fmla="*/ 9791 w 10000"/>
              <a:gd name="connsiteY34-1276" fmla="*/ 8593 h 10000"/>
              <a:gd name="connsiteX35-1277" fmla="*/ 10000 w 10000"/>
              <a:gd name="connsiteY35-1278" fmla="*/ 8811 h 10000"/>
              <a:gd name="connsiteX36-1279" fmla="*/ 10000 w 10000"/>
              <a:gd name="connsiteY36-1280" fmla="*/ 8921 h 10000"/>
              <a:gd name="connsiteX37-1281" fmla="*/ 10000 w 10000"/>
              <a:gd name="connsiteY37-1282" fmla="*/ 9030 h 10000"/>
              <a:gd name="connsiteX38-1283" fmla="*/ 10000 w 10000"/>
              <a:gd name="connsiteY38-1284" fmla="*/ 9126 h 10000"/>
              <a:gd name="connsiteX39-1285" fmla="*/ 9791 w 10000"/>
              <a:gd name="connsiteY39-1286" fmla="*/ 9235 h 10000"/>
              <a:gd name="connsiteX40-1287" fmla="*/ 9581 w 10000"/>
              <a:gd name="connsiteY40-1288" fmla="*/ 9344 h 10000"/>
              <a:gd name="connsiteX41-1289" fmla="*/ 9372 w 10000"/>
              <a:gd name="connsiteY41-1290" fmla="*/ 9454 h 10000"/>
              <a:gd name="connsiteX42-1291" fmla="*/ 8953 w 10000"/>
              <a:gd name="connsiteY42-1292" fmla="*/ 9563 h 10000"/>
              <a:gd name="connsiteX43-1293" fmla="*/ 8534 w 10000"/>
              <a:gd name="connsiteY43-1294" fmla="*/ 9672 h 10000"/>
              <a:gd name="connsiteX44-1295" fmla="*/ 7723 w 10000"/>
              <a:gd name="connsiteY44-1296" fmla="*/ 9891 h 10000"/>
              <a:gd name="connsiteX45-1297" fmla="*/ 6885 w 10000"/>
              <a:gd name="connsiteY45-1298" fmla="*/ 10000 h 10000"/>
              <a:gd name="connsiteX46-1299" fmla="*/ 6047 w 10000"/>
              <a:gd name="connsiteY46-1300" fmla="*/ 10000 h 10000"/>
              <a:gd name="connsiteX47-1301" fmla="*/ 5419 w 10000"/>
              <a:gd name="connsiteY47-1302" fmla="*/ 10000 h 10000"/>
              <a:gd name="connsiteX48-1303" fmla="*/ 4791 w 10000"/>
              <a:gd name="connsiteY48-1304" fmla="*/ 10000 h 10000"/>
              <a:gd name="connsiteX49-1305" fmla="*/ 4372 w 10000"/>
              <a:gd name="connsiteY49-1306" fmla="*/ 10000 h 10000"/>
              <a:gd name="connsiteX50-1307" fmla="*/ 3743 w 10000"/>
              <a:gd name="connsiteY50-1308" fmla="*/ 10000 h 10000"/>
              <a:gd name="connsiteX51-1309" fmla="*/ 3325 w 10000"/>
              <a:gd name="connsiteY51-1310" fmla="*/ 9891 h 10000"/>
              <a:gd name="connsiteX52-1311" fmla="*/ 2906 w 10000"/>
              <a:gd name="connsiteY52-1312" fmla="*/ 9891 h 10000"/>
              <a:gd name="connsiteX53-1313" fmla="*/ 2513 w 10000"/>
              <a:gd name="connsiteY53-1314" fmla="*/ 9781 h 10000"/>
              <a:gd name="connsiteX54-1315" fmla="*/ 2094 w 10000"/>
              <a:gd name="connsiteY54-1316" fmla="*/ 9672 h 10000"/>
              <a:gd name="connsiteX55-1317" fmla="*/ 1885 w 10000"/>
              <a:gd name="connsiteY55-1318" fmla="*/ 9563 h 10000"/>
              <a:gd name="connsiteX56-1319" fmla="*/ 1466 w 10000"/>
              <a:gd name="connsiteY56-1320" fmla="*/ 9344 h 10000"/>
              <a:gd name="connsiteX57-1321" fmla="*/ 1257 w 10000"/>
              <a:gd name="connsiteY57-1322" fmla="*/ 9126 h 10000"/>
              <a:gd name="connsiteX58-1323" fmla="*/ 1047 w 10000"/>
              <a:gd name="connsiteY58-1324" fmla="*/ 8811 h 10000"/>
              <a:gd name="connsiteX59-1325" fmla="*/ 838 w 10000"/>
              <a:gd name="connsiteY59-1326" fmla="*/ 8593 h 10000"/>
              <a:gd name="connsiteX60-1327" fmla="*/ 628 w 10000"/>
              <a:gd name="connsiteY60-1328" fmla="*/ 8374 h 10000"/>
              <a:gd name="connsiteX61-1329" fmla="*/ 628 w 10000"/>
              <a:gd name="connsiteY61-1330" fmla="*/ 8156 h 10000"/>
              <a:gd name="connsiteX62-1331" fmla="*/ 419 w 10000"/>
              <a:gd name="connsiteY62-1332" fmla="*/ 7937 h 10000"/>
              <a:gd name="connsiteX63-1333" fmla="*/ 419 w 10000"/>
              <a:gd name="connsiteY63-1334" fmla="*/ 7609 h 10000"/>
              <a:gd name="connsiteX64-1335" fmla="*/ 419 w 10000"/>
              <a:gd name="connsiteY64-1336" fmla="*/ 7391 h 10000"/>
              <a:gd name="connsiteX65-1337" fmla="*/ 419 w 10000"/>
              <a:gd name="connsiteY65-1338" fmla="*/ 6954 h 10000"/>
              <a:gd name="connsiteX66-1339" fmla="*/ 419 w 10000"/>
              <a:gd name="connsiteY66-1340" fmla="*/ 6626 h 10000"/>
              <a:gd name="connsiteX67-1341" fmla="*/ 419 w 10000"/>
              <a:gd name="connsiteY67-1342" fmla="*/ 6202 h 10000"/>
              <a:gd name="connsiteX68-1343" fmla="*/ 419 w 10000"/>
              <a:gd name="connsiteY68-1344" fmla="*/ 4454 h 10000"/>
              <a:gd name="connsiteX69-1345" fmla="*/ 419 w 10000"/>
              <a:gd name="connsiteY69-1346" fmla="*/ 2719 h 10000"/>
              <a:gd name="connsiteX70-1347" fmla="*/ 419 w 10000"/>
              <a:gd name="connsiteY70-1348" fmla="*/ 2281 h 10000"/>
              <a:gd name="connsiteX71-1349" fmla="*/ 419 w 10000"/>
              <a:gd name="connsiteY71-1350" fmla="*/ 1954 h 10000"/>
              <a:gd name="connsiteX72-1351" fmla="*/ 419 w 10000"/>
              <a:gd name="connsiteY72-1352" fmla="*/ 1626 h 10000"/>
              <a:gd name="connsiteX73-1353" fmla="*/ 419 w 10000"/>
              <a:gd name="connsiteY73-1354" fmla="*/ 1298 h 10000"/>
              <a:gd name="connsiteX74-1355" fmla="*/ 419 w 10000"/>
              <a:gd name="connsiteY74-1356" fmla="*/ 1093 h 10000"/>
              <a:gd name="connsiteX75-1357" fmla="*/ 419 w 10000"/>
              <a:gd name="connsiteY75-1358" fmla="*/ 874 h 10000"/>
              <a:gd name="connsiteX76-1359" fmla="*/ 419 w 10000"/>
              <a:gd name="connsiteY76-1360" fmla="*/ 656 h 10000"/>
              <a:gd name="connsiteX77-1361" fmla="*/ 209 w 10000"/>
              <a:gd name="connsiteY77-1362" fmla="*/ 546 h 10000"/>
              <a:gd name="connsiteX78-1363" fmla="*/ 0 w 10000"/>
              <a:gd name="connsiteY78-1364" fmla="*/ 328 h 10000"/>
              <a:gd name="connsiteX79-1365" fmla="*/ 0 w 10000"/>
              <a:gd name="connsiteY79-1366" fmla="*/ 219 h 10000"/>
              <a:gd name="connsiteX80-1367" fmla="*/ 0 w 10000"/>
              <a:gd name="connsiteY80-1368" fmla="*/ 109 h 10000"/>
              <a:gd name="connsiteX81-1369" fmla="*/ 209 w 10000"/>
              <a:gd name="connsiteY81-1370" fmla="*/ 0 h 10000"/>
              <a:gd name="connsiteX82-1371" fmla="*/ 209 w 10000"/>
              <a:gd name="connsiteY82-1372" fmla="*/ 0 h 10000"/>
              <a:gd name="connsiteX83-1373" fmla="*/ 628 w 10000"/>
              <a:gd name="connsiteY83-1374" fmla="*/ 0 h 10000"/>
              <a:gd name="connsiteX84-1375" fmla="*/ 838 w 10000"/>
              <a:gd name="connsiteY84-1376" fmla="*/ 0 h 10000"/>
              <a:gd name="connsiteX85-1377" fmla="*/ 1257 w 10000"/>
              <a:gd name="connsiteY85-1378" fmla="*/ 109 h 10000"/>
              <a:gd name="connsiteX86-1379" fmla="*/ 1675 w 10000"/>
              <a:gd name="connsiteY86-1380" fmla="*/ 328 h 10000"/>
              <a:gd name="connsiteX87-1381" fmla="*/ 1885 w 10000"/>
              <a:gd name="connsiteY87-1382" fmla="*/ 437 h 10000"/>
              <a:gd name="connsiteX88-1383" fmla="*/ 2094 w 10000"/>
              <a:gd name="connsiteY88-1384" fmla="*/ 546 h 10000"/>
              <a:gd name="connsiteX89-1385" fmla="*/ 2094 w 10000"/>
              <a:gd name="connsiteY89-1386" fmla="*/ 656 h 10000"/>
              <a:gd name="connsiteX90-1387" fmla="*/ 2094 w 10000"/>
              <a:gd name="connsiteY90-1388" fmla="*/ 874 h 10000"/>
              <a:gd name="connsiteX91-1389" fmla="*/ 1885 w 10000"/>
              <a:gd name="connsiteY91-1390" fmla="*/ 1298 h 10000"/>
              <a:gd name="connsiteX92-1391" fmla="*/ 1885 w 10000"/>
              <a:gd name="connsiteY92-1392" fmla="*/ 1516 h 10000"/>
              <a:gd name="connsiteX93-1393" fmla="*/ 1675 w 10000"/>
              <a:gd name="connsiteY93-1394" fmla="*/ 1844 h 10000"/>
              <a:gd name="connsiteX94-1395" fmla="*/ 1675 w 10000"/>
              <a:gd name="connsiteY94-1396" fmla="*/ 2391 h 10000"/>
              <a:gd name="connsiteX95-1397" fmla="*/ 1466 w 10000"/>
              <a:gd name="connsiteY95-1398" fmla="*/ 2937 h 10000"/>
              <a:gd name="connsiteX96-1399" fmla="*/ 1466 w 10000"/>
              <a:gd name="connsiteY96-1400" fmla="*/ 2937 h 10000"/>
              <a:gd name="connsiteX0-1401" fmla="*/ 1466 w 10000"/>
              <a:gd name="connsiteY0-1402" fmla="*/ 2937 h 10000"/>
              <a:gd name="connsiteX1-1403" fmla="*/ 1466 w 10000"/>
              <a:gd name="connsiteY1-1404" fmla="*/ 3484 h 10000"/>
              <a:gd name="connsiteX2-1405" fmla="*/ 1466 w 10000"/>
              <a:gd name="connsiteY2-1406" fmla="*/ 4016 h 10000"/>
              <a:gd name="connsiteX3-1407" fmla="*/ 1466 w 10000"/>
              <a:gd name="connsiteY3-1408" fmla="*/ 4563 h 10000"/>
              <a:gd name="connsiteX4-1409" fmla="*/ 1466 w 10000"/>
              <a:gd name="connsiteY4-1410" fmla="*/ 5000 h 10000"/>
              <a:gd name="connsiteX5-1411" fmla="*/ 1257 w 10000"/>
              <a:gd name="connsiteY5-1412" fmla="*/ 5437 h 10000"/>
              <a:gd name="connsiteX6-1413" fmla="*/ 1257 w 10000"/>
              <a:gd name="connsiteY6-1414" fmla="*/ 5984 h 10000"/>
              <a:gd name="connsiteX7-1415" fmla="*/ 1466 w 10000"/>
              <a:gd name="connsiteY7-1416" fmla="*/ 7063 h 10000"/>
              <a:gd name="connsiteX8-1417" fmla="*/ 1466 w 10000"/>
              <a:gd name="connsiteY8-1418" fmla="*/ 7500 h 10000"/>
              <a:gd name="connsiteX9-1419" fmla="*/ 1675 w 10000"/>
              <a:gd name="connsiteY9-1420" fmla="*/ 7937 h 10000"/>
              <a:gd name="connsiteX10-1421" fmla="*/ 1885 w 10000"/>
              <a:gd name="connsiteY10-1422" fmla="*/ 8265 h 10000"/>
              <a:gd name="connsiteX11-1423" fmla="*/ 2094 w 10000"/>
              <a:gd name="connsiteY11-1424" fmla="*/ 8593 h 10000"/>
              <a:gd name="connsiteX12-1425" fmla="*/ 2304 w 10000"/>
              <a:gd name="connsiteY12-1426" fmla="*/ 8702 h 10000"/>
              <a:gd name="connsiteX13-1427" fmla="*/ 2723 w 10000"/>
              <a:gd name="connsiteY13-1428" fmla="*/ 8921 h 10000"/>
              <a:gd name="connsiteX14-1429" fmla="*/ 3325 w 10000"/>
              <a:gd name="connsiteY14-1430" fmla="*/ 8921 h 10000"/>
              <a:gd name="connsiteX15-1431" fmla="*/ 3953 w 10000"/>
              <a:gd name="connsiteY15-1432" fmla="*/ 9030 h 10000"/>
              <a:gd name="connsiteX16-1433" fmla="*/ 4581 w 10000"/>
              <a:gd name="connsiteY16-1434" fmla="*/ 9030 h 10000"/>
              <a:gd name="connsiteX17-1435" fmla="*/ 5209 w 10000"/>
              <a:gd name="connsiteY17-1436" fmla="*/ 9030 h 10000"/>
              <a:gd name="connsiteX18-1437" fmla="*/ 5838 w 10000"/>
              <a:gd name="connsiteY18-1438" fmla="*/ 9030 h 10000"/>
              <a:gd name="connsiteX19-1439" fmla="*/ 6466 w 10000"/>
              <a:gd name="connsiteY19-1440" fmla="*/ 9030 h 10000"/>
              <a:gd name="connsiteX20-1441" fmla="*/ 6885 w 10000"/>
              <a:gd name="connsiteY20-1442" fmla="*/ 8921 h 10000"/>
              <a:gd name="connsiteX21-1443" fmla="*/ 7513 w 10000"/>
              <a:gd name="connsiteY21-1444" fmla="*/ 8702 h 10000"/>
              <a:gd name="connsiteX22-1445" fmla="*/ 7723 w 10000"/>
              <a:gd name="connsiteY22-1446" fmla="*/ 8593 h 10000"/>
              <a:gd name="connsiteX23-1447" fmla="*/ 7906 w 10000"/>
              <a:gd name="connsiteY23-1448" fmla="*/ 8374 h 10000"/>
              <a:gd name="connsiteX24-1449" fmla="*/ 8115 w 10000"/>
              <a:gd name="connsiteY24-1450" fmla="*/ 8046 h 10000"/>
              <a:gd name="connsiteX25-1451" fmla="*/ 8325 w 10000"/>
              <a:gd name="connsiteY25-1452" fmla="*/ 7719 h 10000"/>
              <a:gd name="connsiteX26-1453" fmla="*/ 8534 w 10000"/>
              <a:gd name="connsiteY26-1454" fmla="*/ 7391 h 10000"/>
              <a:gd name="connsiteX27-1455" fmla="*/ 8534 w 10000"/>
              <a:gd name="connsiteY27-1456" fmla="*/ 6735 h 10000"/>
              <a:gd name="connsiteX28-1457" fmla="*/ 9162 w 10000"/>
              <a:gd name="connsiteY28-1458" fmla="*/ 6844 h 10000"/>
              <a:gd name="connsiteX29-1459" fmla="*/ 9162 w 10000"/>
              <a:gd name="connsiteY29-1460" fmla="*/ 7063 h 10000"/>
              <a:gd name="connsiteX30-1461" fmla="*/ 9372 w 10000"/>
              <a:gd name="connsiteY30-1462" fmla="*/ 7281 h 10000"/>
              <a:gd name="connsiteX31-1463" fmla="*/ 9372 w 10000"/>
              <a:gd name="connsiteY31-1464" fmla="*/ 7828 h 10000"/>
              <a:gd name="connsiteX32-1465" fmla="*/ 9581 w 10000"/>
              <a:gd name="connsiteY32-1466" fmla="*/ 8265 h 10000"/>
              <a:gd name="connsiteX33-1467" fmla="*/ 9791 w 10000"/>
              <a:gd name="connsiteY33-1468" fmla="*/ 8593 h 10000"/>
              <a:gd name="connsiteX34-1469" fmla="*/ 10000 w 10000"/>
              <a:gd name="connsiteY34-1470" fmla="*/ 8811 h 10000"/>
              <a:gd name="connsiteX35-1471" fmla="*/ 10000 w 10000"/>
              <a:gd name="connsiteY35-1472" fmla="*/ 8921 h 10000"/>
              <a:gd name="connsiteX36-1473" fmla="*/ 10000 w 10000"/>
              <a:gd name="connsiteY36-1474" fmla="*/ 9030 h 10000"/>
              <a:gd name="connsiteX37-1475" fmla="*/ 10000 w 10000"/>
              <a:gd name="connsiteY37-1476" fmla="*/ 9126 h 10000"/>
              <a:gd name="connsiteX38-1477" fmla="*/ 9791 w 10000"/>
              <a:gd name="connsiteY38-1478" fmla="*/ 9235 h 10000"/>
              <a:gd name="connsiteX39-1479" fmla="*/ 9581 w 10000"/>
              <a:gd name="connsiteY39-1480" fmla="*/ 9344 h 10000"/>
              <a:gd name="connsiteX40-1481" fmla="*/ 9372 w 10000"/>
              <a:gd name="connsiteY40-1482" fmla="*/ 9454 h 10000"/>
              <a:gd name="connsiteX41-1483" fmla="*/ 8953 w 10000"/>
              <a:gd name="connsiteY41-1484" fmla="*/ 9563 h 10000"/>
              <a:gd name="connsiteX42-1485" fmla="*/ 8534 w 10000"/>
              <a:gd name="connsiteY42-1486" fmla="*/ 9672 h 10000"/>
              <a:gd name="connsiteX43-1487" fmla="*/ 7723 w 10000"/>
              <a:gd name="connsiteY43-1488" fmla="*/ 9891 h 10000"/>
              <a:gd name="connsiteX44-1489" fmla="*/ 6885 w 10000"/>
              <a:gd name="connsiteY44-1490" fmla="*/ 10000 h 10000"/>
              <a:gd name="connsiteX45-1491" fmla="*/ 6047 w 10000"/>
              <a:gd name="connsiteY45-1492" fmla="*/ 10000 h 10000"/>
              <a:gd name="connsiteX46-1493" fmla="*/ 5419 w 10000"/>
              <a:gd name="connsiteY46-1494" fmla="*/ 10000 h 10000"/>
              <a:gd name="connsiteX47-1495" fmla="*/ 4791 w 10000"/>
              <a:gd name="connsiteY47-1496" fmla="*/ 10000 h 10000"/>
              <a:gd name="connsiteX48-1497" fmla="*/ 4372 w 10000"/>
              <a:gd name="connsiteY48-1498" fmla="*/ 10000 h 10000"/>
              <a:gd name="connsiteX49-1499" fmla="*/ 3743 w 10000"/>
              <a:gd name="connsiteY49-1500" fmla="*/ 10000 h 10000"/>
              <a:gd name="connsiteX50-1501" fmla="*/ 3325 w 10000"/>
              <a:gd name="connsiteY50-1502" fmla="*/ 9891 h 10000"/>
              <a:gd name="connsiteX51-1503" fmla="*/ 2906 w 10000"/>
              <a:gd name="connsiteY51-1504" fmla="*/ 9891 h 10000"/>
              <a:gd name="connsiteX52-1505" fmla="*/ 2513 w 10000"/>
              <a:gd name="connsiteY52-1506" fmla="*/ 9781 h 10000"/>
              <a:gd name="connsiteX53-1507" fmla="*/ 2094 w 10000"/>
              <a:gd name="connsiteY53-1508" fmla="*/ 9672 h 10000"/>
              <a:gd name="connsiteX54-1509" fmla="*/ 1885 w 10000"/>
              <a:gd name="connsiteY54-1510" fmla="*/ 9563 h 10000"/>
              <a:gd name="connsiteX55-1511" fmla="*/ 1466 w 10000"/>
              <a:gd name="connsiteY55-1512" fmla="*/ 9344 h 10000"/>
              <a:gd name="connsiteX56-1513" fmla="*/ 1257 w 10000"/>
              <a:gd name="connsiteY56-1514" fmla="*/ 9126 h 10000"/>
              <a:gd name="connsiteX57-1515" fmla="*/ 1047 w 10000"/>
              <a:gd name="connsiteY57-1516" fmla="*/ 8811 h 10000"/>
              <a:gd name="connsiteX58-1517" fmla="*/ 838 w 10000"/>
              <a:gd name="connsiteY58-1518" fmla="*/ 8593 h 10000"/>
              <a:gd name="connsiteX59-1519" fmla="*/ 628 w 10000"/>
              <a:gd name="connsiteY59-1520" fmla="*/ 8374 h 10000"/>
              <a:gd name="connsiteX60-1521" fmla="*/ 628 w 10000"/>
              <a:gd name="connsiteY60-1522" fmla="*/ 8156 h 10000"/>
              <a:gd name="connsiteX61-1523" fmla="*/ 419 w 10000"/>
              <a:gd name="connsiteY61-1524" fmla="*/ 7937 h 10000"/>
              <a:gd name="connsiteX62-1525" fmla="*/ 419 w 10000"/>
              <a:gd name="connsiteY62-1526" fmla="*/ 7609 h 10000"/>
              <a:gd name="connsiteX63-1527" fmla="*/ 419 w 10000"/>
              <a:gd name="connsiteY63-1528" fmla="*/ 7391 h 10000"/>
              <a:gd name="connsiteX64-1529" fmla="*/ 419 w 10000"/>
              <a:gd name="connsiteY64-1530" fmla="*/ 6954 h 10000"/>
              <a:gd name="connsiteX65-1531" fmla="*/ 419 w 10000"/>
              <a:gd name="connsiteY65-1532" fmla="*/ 6626 h 10000"/>
              <a:gd name="connsiteX66-1533" fmla="*/ 419 w 10000"/>
              <a:gd name="connsiteY66-1534" fmla="*/ 6202 h 10000"/>
              <a:gd name="connsiteX67-1535" fmla="*/ 419 w 10000"/>
              <a:gd name="connsiteY67-1536" fmla="*/ 4454 h 10000"/>
              <a:gd name="connsiteX68-1537" fmla="*/ 419 w 10000"/>
              <a:gd name="connsiteY68-1538" fmla="*/ 2719 h 10000"/>
              <a:gd name="connsiteX69-1539" fmla="*/ 419 w 10000"/>
              <a:gd name="connsiteY69-1540" fmla="*/ 2281 h 10000"/>
              <a:gd name="connsiteX70-1541" fmla="*/ 419 w 10000"/>
              <a:gd name="connsiteY70-1542" fmla="*/ 1954 h 10000"/>
              <a:gd name="connsiteX71-1543" fmla="*/ 419 w 10000"/>
              <a:gd name="connsiteY71-1544" fmla="*/ 1626 h 10000"/>
              <a:gd name="connsiteX72-1545" fmla="*/ 419 w 10000"/>
              <a:gd name="connsiteY72-1546" fmla="*/ 1298 h 10000"/>
              <a:gd name="connsiteX73-1547" fmla="*/ 419 w 10000"/>
              <a:gd name="connsiteY73-1548" fmla="*/ 1093 h 10000"/>
              <a:gd name="connsiteX74-1549" fmla="*/ 419 w 10000"/>
              <a:gd name="connsiteY74-1550" fmla="*/ 874 h 10000"/>
              <a:gd name="connsiteX75-1551" fmla="*/ 419 w 10000"/>
              <a:gd name="connsiteY75-1552" fmla="*/ 656 h 10000"/>
              <a:gd name="connsiteX76-1553" fmla="*/ 209 w 10000"/>
              <a:gd name="connsiteY76-1554" fmla="*/ 546 h 10000"/>
              <a:gd name="connsiteX77-1555" fmla="*/ 0 w 10000"/>
              <a:gd name="connsiteY77-1556" fmla="*/ 328 h 10000"/>
              <a:gd name="connsiteX78-1557" fmla="*/ 0 w 10000"/>
              <a:gd name="connsiteY78-1558" fmla="*/ 219 h 10000"/>
              <a:gd name="connsiteX79-1559" fmla="*/ 0 w 10000"/>
              <a:gd name="connsiteY79-1560" fmla="*/ 109 h 10000"/>
              <a:gd name="connsiteX80-1561" fmla="*/ 209 w 10000"/>
              <a:gd name="connsiteY80-1562" fmla="*/ 0 h 10000"/>
              <a:gd name="connsiteX81-1563" fmla="*/ 209 w 10000"/>
              <a:gd name="connsiteY81-1564" fmla="*/ 0 h 10000"/>
              <a:gd name="connsiteX82-1565" fmla="*/ 628 w 10000"/>
              <a:gd name="connsiteY82-1566" fmla="*/ 0 h 10000"/>
              <a:gd name="connsiteX83-1567" fmla="*/ 838 w 10000"/>
              <a:gd name="connsiteY83-1568" fmla="*/ 0 h 10000"/>
              <a:gd name="connsiteX84-1569" fmla="*/ 1257 w 10000"/>
              <a:gd name="connsiteY84-1570" fmla="*/ 109 h 10000"/>
              <a:gd name="connsiteX85-1571" fmla="*/ 1675 w 10000"/>
              <a:gd name="connsiteY85-1572" fmla="*/ 328 h 10000"/>
              <a:gd name="connsiteX86-1573" fmla="*/ 1885 w 10000"/>
              <a:gd name="connsiteY86-1574" fmla="*/ 437 h 10000"/>
              <a:gd name="connsiteX87-1575" fmla="*/ 2094 w 10000"/>
              <a:gd name="connsiteY87-1576" fmla="*/ 546 h 10000"/>
              <a:gd name="connsiteX88-1577" fmla="*/ 2094 w 10000"/>
              <a:gd name="connsiteY88-1578" fmla="*/ 656 h 10000"/>
              <a:gd name="connsiteX89-1579" fmla="*/ 2094 w 10000"/>
              <a:gd name="connsiteY89-1580" fmla="*/ 874 h 10000"/>
              <a:gd name="connsiteX90-1581" fmla="*/ 1885 w 10000"/>
              <a:gd name="connsiteY90-1582" fmla="*/ 1298 h 10000"/>
              <a:gd name="connsiteX91-1583" fmla="*/ 1885 w 10000"/>
              <a:gd name="connsiteY91-1584" fmla="*/ 1516 h 10000"/>
              <a:gd name="connsiteX92-1585" fmla="*/ 1675 w 10000"/>
              <a:gd name="connsiteY92-1586" fmla="*/ 1844 h 10000"/>
              <a:gd name="connsiteX93-1587" fmla="*/ 1675 w 10000"/>
              <a:gd name="connsiteY93-1588" fmla="*/ 2391 h 10000"/>
              <a:gd name="connsiteX94-1589" fmla="*/ 1466 w 10000"/>
              <a:gd name="connsiteY94-1590" fmla="*/ 2937 h 10000"/>
              <a:gd name="connsiteX95-1591" fmla="*/ 1466 w 10000"/>
              <a:gd name="connsiteY95-1592" fmla="*/ 2937 h 10000"/>
              <a:gd name="connsiteX0-1593" fmla="*/ 1466 w 10000"/>
              <a:gd name="connsiteY0-1594" fmla="*/ 2937 h 10000"/>
              <a:gd name="connsiteX1-1595" fmla="*/ 1466 w 10000"/>
              <a:gd name="connsiteY1-1596" fmla="*/ 3484 h 10000"/>
              <a:gd name="connsiteX2-1597" fmla="*/ 1466 w 10000"/>
              <a:gd name="connsiteY2-1598" fmla="*/ 4016 h 10000"/>
              <a:gd name="connsiteX3-1599" fmla="*/ 1466 w 10000"/>
              <a:gd name="connsiteY3-1600" fmla="*/ 4563 h 10000"/>
              <a:gd name="connsiteX4-1601" fmla="*/ 1466 w 10000"/>
              <a:gd name="connsiteY4-1602" fmla="*/ 5000 h 10000"/>
              <a:gd name="connsiteX5-1603" fmla="*/ 1257 w 10000"/>
              <a:gd name="connsiteY5-1604" fmla="*/ 5437 h 10000"/>
              <a:gd name="connsiteX6-1605" fmla="*/ 1257 w 10000"/>
              <a:gd name="connsiteY6-1606" fmla="*/ 5984 h 10000"/>
              <a:gd name="connsiteX7-1607" fmla="*/ 1466 w 10000"/>
              <a:gd name="connsiteY7-1608" fmla="*/ 7063 h 10000"/>
              <a:gd name="connsiteX8-1609" fmla="*/ 1466 w 10000"/>
              <a:gd name="connsiteY8-1610" fmla="*/ 7500 h 10000"/>
              <a:gd name="connsiteX9-1611" fmla="*/ 1675 w 10000"/>
              <a:gd name="connsiteY9-1612" fmla="*/ 7937 h 10000"/>
              <a:gd name="connsiteX10-1613" fmla="*/ 1885 w 10000"/>
              <a:gd name="connsiteY10-1614" fmla="*/ 8265 h 10000"/>
              <a:gd name="connsiteX11-1615" fmla="*/ 2094 w 10000"/>
              <a:gd name="connsiteY11-1616" fmla="*/ 8593 h 10000"/>
              <a:gd name="connsiteX12-1617" fmla="*/ 2304 w 10000"/>
              <a:gd name="connsiteY12-1618" fmla="*/ 8702 h 10000"/>
              <a:gd name="connsiteX13-1619" fmla="*/ 2723 w 10000"/>
              <a:gd name="connsiteY13-1620" fmla="*/ 8921 h 10000"/>
              <a:gd name="connsiteX14-1621" fmla="*/ 3325 w 10000"/>
              <a:gd name="connsiteY14-1622" fmla="*/ 8921 h 10000"/>
              <a:gd name="connsiteX15-1623" fmla="*/ 3953 w 10000"/>
              <a:gd name="connsiteY15-1624" fmla="*/ 9030 h 10000"/>
              <a:gd name="connsiteX16-1625" fmla="*/ 4581 w 10000"/>
              <a:gd name="connsiteY16-1626" fmla="*/ 9030 h 10000"/>
              <a:gd name="connsiteX17-1627" fmla="*/ 5209 w 10000"/>
              <a:gd name="connsiteY17-1628" fmla="*/ 9030 h 10000"/>
              <a:gd name="connsiteX18-1629" fmla="*/ 5838 w 10000"/>
              <a:gd name="connsiteY18-1630" fmla="*/ 9030 h 10000"/>
              <a:gd name="connsiteX19-1631" fmla="*/ 6466 w 10000"/>
              <a:gd name="connsiteY19-1632" fmla="*/ 9030 h 10000"/>
              <a:gd name="connsiteX20-1633" fmla="*/ 6885 w 10000"/>
              <a:gd name="connsiteY20-1634" fmla="*/ 8921 h 10000"/>
              <a:gd name="connsiteX21-1635" fmla="*/ 7513 w 10000"/>
              <a:gd name="connsiteY21-1636" fmla="*/ 8702 h 10000"/>
              <a:gd name="connsiteX22-1637" fmla="*/ 7723 w 10000"/>
              <a:gd name="connsiteY22-1638" fmla="*/ 8593 h 10000"/>
              <a:gd name="connsiteX23-1639" fmla="*/ 7906 w 10000"/>
              <a:gd name="connsiteY23-1640" fmla="*/ 8374 h 10000"/>
              <a:gd name="connsiteX24-1641" fmla="*/ 8115 w 10000"/>
              <a:gd name="connsiteY24-1642" fmla="*/ 8046 h 10000"/>
              <a:gd name="connsiteX25-1643" fmla="*/ 8325 w 10000"/>
              <a:gd name="connsiteY25-1644" fmla="*/ 7719 h 10000"/>
              <a:gd name="connsiteX26-1645" fmla="*/ 8534 w 10000"/>
              <a:gd name="connsiteY26-1646" fmla="*/ 7391 h 10000"/>
              <a:gd name="connsiteX27-1647" fmla="*/ 9162 w 10000"/>
              <a:gd name="connsiteY27-1648" fmla="*/ 6844 h 10000"/>
              <a:gd name="connsiteX28-1649" fmla="*/ 9162 w 10000"/>
              <a:gd name="connsiteY28-1650" fmla="*/ 7063 h 10000"/>
              <a:gd name="connsiteX29-1651" fmla="*/ 9372 w 10000"/>
              <a:gd name="connsiteY29-1652" fmla="*/ 7281 h 10000"/>
              <a:gd name="connsiteX30-1653" fmla="*/ 9372 w 10000"/>
              <a:gd name="connsiteY30-1654" fmla="*/ 7828 h 10000"/>
              <a:gd name="connsiteX31-1655" fmla="*/ 9581 w 10000"/>
              <a:gd name="connsiteY31-1656" fmla="*/ 8265 h 10000"/>
              <a:gd name="connsiteX32-1657" fmla="*/ 9791 w 10000"/>
              <a:gd name="connsiteY32-1658" fmla="*/ 8593 h 10000"/>
              <a:gd name="connsiteX33-1659" fmla="*/ 10000 w 10000"/>
              <a:gd name="connsiteY33-1660" fmla="*/ 8811 h 10000"/>
              <a:gd name="connsiteX34-1661" fmla="*/ 10000 w 10000"/>
              <a:gd name="connsiteY34-1662" fmla="*/ 8921 h 10000"/>
              <a:gd name="connsiteX35-1663" fmla="*/ 10000 w 10000"/>
              <a:gd name="connsiteY35-1664" fmla="*/ 9030 h 10000"/>
              <a:gd name="connsiteX36-1665" fmla="*/ 10000 w 10000"/>
              <a:gd name="connsiteY36-1666" fmla="*/ 9126 h 10000"/>
              <a:gd name="connsiteX37-1667" fmla="*/ 9791 w 10000"/>
              <a:gd name="connsiteY37-1668" fmla="*/ 9235 h 10000"/>
              <a:gd name="connsiteX38-1669" fmla="*/ 9581 w 10000"/>
              <a:gd name="connsiteY38-1670" fmla="*/ 9344 h 10000"/>
              <a:gd name="connsiteX39-1671" fmla="*/ 9372 w 10000"/>
              <a:gd name="connsiteY39-1672" fmla="*/ 9454 h 10000"/>
              <a:gd name="connsiteX40-1673" fmla="*/ 8953 w 10000"/>
              <a:gd name="connsiteY40-1674" fmla="*/ 9563 h 10000"/>
              <a:gd name="connsiteX41-1675" fmla="*/ 8534 w 10000"/>
              <a:gd name="connsiteY41-1676" fmla="*/ 9672 h 10000"/>
              <a:gd name="connsiteX42-1677" fmla="*/ 7723 w 10000"/>
              <a:gd name="connsiteY42-1678" fmla="*/ 9891 h 10000"/>
              <a:gd name="connsiteX43-1679" fmla="*/ 6885 w 10000"/>
              <a:gd name="connsiteY43-1680" fmla="*/ 10000 h 10000"/>
              <a:gd name="connsiteX44-1681" fmla="*/ 6047 w 10000"/>
              <a:gd name="connsiteY44-1682" fmla="*/ 10000 h 10000"/>
              <a:gd name="connsiteX45-1683" fmla="*/ 5419 w 10000"/>
              <a:gd name="connsiteY45-1684" fmla="*/ 10000 h 10000"/>
              <a:gd name="connsiteX46-1685" fmla="*/ 4791 w 10000"/>
              <a:gd name="connsiteY46-1686" fmla="*/ 10000 h 10000"/>
              <a:gd name="connsiteX47-1687" fmla="*/ 4372 w 10000"/>
              <a:gd name="connsiteY47-1688" fmla="*/ 10000 h 10000"/>
              <a:gd name="connsiteX48-1689" fmla="*/ 3743 w 10000"/>
              <a:gd name="connsiteY48-1690" fmla="*/ 10000 h 10000"/>
              <a:gd name="connsiteX49-1691" fmla="*/ 3325 w 10000"/>
              <a:gd name="connsiteY49-1692" fmla="*/ 9891 h 10000"/>
              <a:gd name="connsiteX50-1693" fmla="*/ 2906 w 10000"/>
              <a:gd name="connsiteY50-1694" fmla="*/ 9891 h 10000"/>
              <a:gd name="connsiteX51-1695" fmla="*/ 2513 w 10000"/>
              <a:gd name="connsiteY51-1696" fmla="*/ 9781 h 10000"/>
              <a:gd name="connsiteX52-1697" fmla="*/ 2094 w 10000"/>
              <a:gd name="connsiteY52-1698" fmla="*/ 9672 h 10000"/>
              <a:gd name="connsiteX53-1699" fmla="*/ 1885 w 10000"/>
              <a:gd name="connsiteY53-1700" fmla="*/ 9563 h 10000"/>
              <a:gd name="connsiteX54-1701" fmla="*/ 1466 w 10000"/>
              <a:gd name="connsiteY54-1702" fmla="*/ 9344 h 10000"/>
              <a:gd name="connsiteX55-1703" fmla="*/ 1257 w 10000"/>
              <a:gd name="connsiteY55-1704" fmla="*/ 9126 h 10000"/>
              <a:gd name="connsiteX56-1705" fmla="*/ 1047 w 10000"/>
              <a:gd name="connsiteY56-1706" fmla="*/ 8811 h 10000"/>
              <a:gd name="connsiteX57-1707" fmla="*/ 838 w 10000"/>
              <a:gd name="connsiteY57-1708" fmla="*/ 8593 h 10000"/>
              <a:gd name="connsiteX58-1709" fmla="*/ 628 w 10000"/>
              <a:gd name="connsiteY58-1710" fmla="*/ 8374 h 10000"/>
              <a:gd name="connsiteX59-1711" fmla="*/ 628 w 10000"/>
              <a:gd name="connsiteY59-1712" fmla="*/ 8156 h 10000"/>
              <a:gd name="connsiteX60-1713" fmla="*/ 419 w 10000"/>
              <a:gd name="connsiteY60-1714" fmla="*/ 7937 h 10000"/>
              <a:gd name="connsiteX61-1715" fmla="*/ 419 w 10000"/>
              <a:gd name="connsiteY61-1716" fmla="*/ 7609 h 10000"/>
              <a:gd name="connsiteX62-1717" fmla="*/ 419 w 10000"/>
              <a:gd name="connsiteY62-1718" fmla="*/ 7391 h 10000"/>
              <a:gd name="connsiteX63-1719" fmla="*/ 419 w 10000"/>
              <a:gd name="connsiteY63-1720" fmla="*/ 6954 h 10000"/>
              <a:gd name="connsiteX64-1721" fmla="*/ 419 w 10000"/>
              <a:gd name="connsiteY64-1722" fmla="*/ 6626 h 10000"/>
              <a:gd name="connsiteX65-1723" fmla="*/ 419 w 10000"/>
              <a:gd name="connsiteY65-1724" fmla="*/ 6202 h 10000"/>
              <a:gd name="connsiteX66-1725" fmla="*/ 419 w 10000"/>
              <a:gd name="connsiteY66-1726" fmla="*/ 4454 h 10000"/>
              <a:gd name="connsiteX67-1727" fmla="*/ 419 w 10000"/>
              <a:gd name="connsiteY67-1728" fmla="*/ 2719 h 10000"/>
              <a:gd name="connsiteX68-1729" fmla="*/ 419 w 10000"/>
              <a:gd name="connsiteY68-1730" fmla="*/ 2281 h 10000"/>
              <a:gd name="connsiteX69-1731" fmla="*/ 419 w 10000"/>
              <a:gd name="connsiteY69-1732" fmla="*/ 1954 h 10000"/>
              <a:gd name="connsiteX70-1733" fmla="*/ 419 w 10000"/>
              <a:gd name="connsiteY70-1734" fmla="*/ 1626 h 10000"/>
              <a:gd name="connsiteX71-1735" fmla="*/ 419 w 10000"/>
              <a:gd name="connsiteY71-1736" fmla="*/ 1298 h 10000"/>
              <a:gd name="connsiteX72-1737" fmla="*/ 419 w 10000"/>
              <a:gd name="connsiteY72-1738" fmla="*/ 1093 h 10000"/>
              <a:gd name="connsiteX73-1739" fmla="*/ 419 w 10000"/>
              <a:gd name="connsiteY73-1740" fmla="*/ 874 h 10000"/>
              <a:gd name="connsiteX74-1741" fmla="*/ 419 w 10000"/>
              <a:gd name="connsiteY74-1742" fmla="*/ 656 h 10000"/>
              <a:gd name="connsiteX75-1743" fmla="*/ 209 w 10000"/>
              <a:gd name="connsiteY75-1744" fmla="*/ 546 h 10000"/>
              <a:gd name="connsiteX76-1745" fmla="*/ 0 w 10000"/>
              <a:gd name="connsiteY76-1746" fmla="*/ 328 h 10000"/>
              <a:gd name="connsiteX77-1747" fmla="*/ 0 w 10000"/>
              <a:gd name="connsiteY77-1748" fmla="*/ 219 h 10000"/>
              <a:gd name="connsiteX78-1749" fmla="*/ 0 w 10000"/>
              <a:gd name="connsiteY78-1750" fmla="*/ 109 h 10000"/>
              <a:gd name="connsiteX79-1751" fmla="*/ 209 w 10000"/>
              <a:gd name="connsiteY79-1752" fmla="*/ 0 h 10000"/>
              <a:gd name="connsiteX80-1753" fmla="*/ 209 w 10000"/>
              <a:gd name="connsiteY80-1754" fmla="*/ 0 h 10000"/>
              <a:gd name="connsiteX81-1755" fmla="*/ 628 w 10000"/>
              <a:gd name="connsiteY81-1756" fmla="*/ 0 h 10000"/>
              <a:gd name="connsiteX82-1757" fmla="*/ 838 w 10000"/>
              <a:gd name="connsiteY82-1758" fmla="*/ 0 h 10000"/>
              <a:gd name="connsiteX83-1759" fmla="*/ 1257 w 10000"/>
              <a:gd name="connsiteY83-1760" fmla="*/ 109 h 10000"/>
              <a:gd name="connsiteX84-1761" fmla="*/ 1675 w 10000"/>
              <a:gd name="connsiteY84-1762" fmla="*/ 328 h 10000"/>
              <a:gd name="connsiteX85-1763" fmla="*/ 1885 w 10000"/>
              <a:gd name="connsiteY85-1764" fmla="*/ 437 h 10000"/>
              <a:gd name="connsiteX86-1765" fmla="*/ 2094 w 10000"/>
              <a:gd name="connsiteY86-1766" fmla="*/ 546 h 10000"/>
              <a:gd name="connsiteX87-1767" fmla="*/ 2094 w 10000"/>
              <a:gd name="connsiteY87-1768" fmla="*/ 656 h 10000"/>
              <a:gd name="connsiteX88-1769" fmla="*/ 2094 w 10000"/>
              <a:gd name="connsiteY88-1770" fmla="*/ 874 h 10000"/>
              <a:gd name="connsiteX89-1771" fmla="*/ 1885 w 10000"/>
              <a:gd name="connsiteY89-1772" fmla="*/ 1298 h 10000"/>
              <a:gd name="connsiteX90-1773" fmla="*/ 1885 w 10000"/>
              <a:gd name="connsiteY90-1774" fmla="*/ 1516 h 10000"/>
              <a:gd name="connsiteX91-1775" fmla="*/ 1675 w 10000"/>
              <a:gd name="connsiteY91-1776" fmla="*/ 1844 h 10000"/>
              <a:gd name="connsiteX92-1777" fmla="*/ 1675 w 10000"/>
              <a:gd name="connsiteY92-1778" fmla="*/ 2391 h 10000"/>
              <a:gd name="connsiteX93-1779" fmla="*/ 1466 w 10000"/>
              <a:gd name="connsiteY93-1780" fmla="*/ 2937 h 10000"/>
              <a:gd name="connsiteX94-1781" fmla="*/ 1466 w 10000"/>
              <a:gd name="connsiteY94-1782" fmla="*/ 2937 h 10000"/>
              <a:gd name="connsiteX0-1783" fmla="*/ 1466 w 10000"/>
              <a:gd name="connsiteY0-1784" fmla="*/ 2937 h 10000"/>
              <a:gd name="connsiteX1-1785" fmla="*/ 1466 w 10000"/>
              <a:gd name="connsiteY1-1786" fmla="*/ 3484 h 10000"/>
              <a:gd name="connsiteX2-1787" fmla="*/ 1466 w 10000"/>
              <a:gd name="connsiteY2-1788" fmla="*/ 4016 h 10000"/>
              <a:gd name="connsiteX3-1789" fmla="*/ 1466 w 10000"/>
              <a:gd name="connsiteY3-1790" fmla="*/ 4563 h 10000"/>
              <a:gd name="connsiteX4-1791" fmla="*/ 1466 w 10000"/>
              <a:gd name="connsiteY4-1792" fmla="*/ 5000 h 10000"/>
              <a:gd name="connsiteX5-1793" fmla="*/ 1257 w 10000"/>
              <a:gd name="connsiteY5-1794" fmla="*/ 5437 h 10000"/>
              <a:gd name="connsiteX6-1795" fmla="*/ 1257 w 10000"/>
              <a:gd name="connsiteY6-1796" fmla="*/ 5984 h 10000"/>
              <a:gd name="connsiteX7-1797" fmla="*/ 1466 w 10000"/>
              <a:gd name="connsiteY7-1798" fmla="*/ 7063 h 10000"/>
              <a:gd name="connsiteX8-1799" fmla="*/ 1466 w 10000"/>
              <a:gd name="connsiteY8-1800" fmla="*/ 7500 h 10000"/>
              <a:gd name="connsiteX9-1801" fmla="*/ 1675 w 10000"/>
              <a:gd name="connsiteY9-1802" fmla="*/ 7937 h 10000"/>
              <a:gd name="connsiteX10-1803" fmla="*/ 1885 w 10000"/>
              <a:gd name="connsiteY10-1804" fmla="*/ 8265 h 10000"/>
              <a:gd name="connsiteX11-1805" fmla="*/ 2094 w 10000"/>
              <a:gd name="connsiteY11-1806" fmla="*/ 8593 h 10000"/>
              <a:gd name="connsiteX12-1807" fmla="*/ 2304 w 10000"/>
              <a:gd name="connsiteY12-1808" fmla="*/ 8702 h 10000"/>
              <a:gd name="connsiteX13-1809" fmla="*/ 2723 w 10000"/>
              <a:gd name="connsiteY13-1810" fmla="*/ 8921 h 10000"/>
              <a:gd name="connsiteX14-1811" fmla="*/ 3325 w 10000"/>
              <a:gd name="connsiteY14-1812" fmla="*/ 8921 h 10000"/>
              <a:gd name="connsiteX15-1813" fmla="*/ 3953 w 10000"/>
              <a:gd name="connsiteY15-1814" fmla="*/ 9030 h 10000"/>
              <a:gd name="connsiteX16-1815" fmla="*/ 4581 w 10000"/>
              <a:gd name="connsiteY16-1816" fmla="*/ 9030 h 10000"/>
              <a:gd name="connsiteX17-1817" fmla="*/ 5209 w 10000"/>
              <a:gd name="connsiteY17-1818" fmla="*/ 9030 h 10000"/>
              <a:gd name="connsiteX18-1819" fmla="*/ 5838 w 10000"/>
              <a:gd name="connsiteY18-1820" fmla="*/ 9030 h 10000"/>
              <a:gd name="connsiteX19-1821" fmla="*/ 6466 w 10000"/>
              <a:gd name="connsiteY19-1822" fmla="*/ 9030 h 10000"/>
              <a:gd name="connsiteX20-1823" fmla="*/ 6885 w 10000"/>
              <a:gd name="connsiteY20-1824" fmla="*/ 8921 h 10000"/>
              <a:gd name="connsiteX21-1825" fmla="*/ 7513 w 10000"/>
              <a:gd name="connsiteY21-1826" fmla="*/ 8702 h 10000"/>
              <a:gd name="connsiteX22-1827" fmla="*/ 7723 w 10000"/>
              <a:gd name="connsiteY22-1828" fmla="*/ 8593 h 10000"/>
              <a:gd name="connsiteX23-1829" fmla="*/ 7906 w 10000"/>
              <a:gd name="connsiteY23-1830" fmla="*/ 8374 h 10000"/>
              <a:gd name="connsiteX24-1831" fmla="*/ 8115 w 10000"/>
              <a:gd name="connsiteY24-1832" fmla="*/ 8046 h 10000"/>
              <a:gd name="connsiteX25-1833" fmla="*/ 8325 w 10000"/>
              <a:gd name="connsiteY25-1834" fmla="*/ 7719 h 10000"/>
              <a:gd name="connsiteX26-1835" fmla="*/ 8534 w 10000"/>
              <a:gd name="connsiteY26-1836" fmla="*/ 7391 h 10000"/>
              <a:gd name="connsiteX27-1837" fmla="*/ 9162 w 10000"/>
              <a:gd name="connsiteY27-1838" fmla="*/ 6844 h 10000"/>
              <a:gd name="connsiteX28-1839" fmla="*/ 9372 w 10000"/>
              <a:gd name="connsiteY28-1840" fmla="*/ 7281 h 10000"/>
              <a:gd name="connsiteX29-1841" fmla="*/ 9372 w 10000"/>
              <a:gd name="connsiteY29-1842" fmla="*/ 7828 h 10000"/>
              <a:gd name="connsiteX30-1843" fmla="*/ 9581 w 10000"/>
              <a:gd name="connsiteY30-1844" fmla="*/ 8265 h 10000"/>
              <a:gd name="connsiteX31-1845" fmla="*/ 9791 w 10000"/>
              <a:gd name="connsiteY31-1846" fmla="*/ 8593 h 10000"/>
              <a:gd name="connsiteX32-1847" fmla="*/ 10000 w 10000"/>
              <a:gd name="connsiteY32-1848" fmla="*/ 8811 h 10000"/>
              <a:gd name="connsiteX33-1849" fmla="*/ 10000 w 10000"/>
              <a:gd name="connsiteY33-1850" fmla="*/ 8921 h 10000"/>
              <a:gd name="connsiteX34-1851" fmla="*/ 10000 w 10000"/>
              <a:gd name="connsiteY34-1852" fmla="*/ 9030 h 10000"/>
              <a:gd name="connsiteX35-1853" fmla="*/ 10000 w 10000"/>
              <a:gd name="connsiteY35-1854" fmla="*/ 9126 h 10000"/>
              <a:gd name="connsiteX36-1855" fmla="*/ 9791 w 10000"/>
              <a:gd name="connsiteY36-1856" fmla="*/ 9235 h 10000"/>
              <a:gd name="connsiteX37-1857" fmla="*/ 9581 w 10000"/>
              <a:gd name="connsiteY37-1858" fmla="*/ 9344 h 10000"/>
              <a:gd name="connsiteX38-1859" fmla="*/ 9372 w 10000"/>
              <a:gd name="connsiteY38-1860" fmla="*/ 9454 h 10000"/>
              <a:gd name="connsiteX39-1861" fmla="*/ 8953 w 10000"/>
              <a:gd name="connsiteY39-1862" fmla="*/ 9563 h 10000"/>
              <a:gd name="connsiteX40-1863" fmla="*/ 8534 w 10000"/>
              <a:gd name="connsiteY40-1864" fmla="*/ 9672 h 10000"/>
              <a:gd name="connsiteX41-1865" fmla="*/ 7723 w 10000"/>
              <a:gd name="connsiteY41-1866" fmla="*/ 9891 h 10000"/>
              <a:gd name="connsiteX42-1867" fmla="*/ 6885 w 10000"/>
              <a:gd name="connsiteY42-1868" fmla="*/ 10000 h 10000"/>
              <a:gd name="connsiteX43-1869" fmla="*/ 6047 w 10000"/>
              <a:gd name="connsiteY43-1870" fmla="*/ 10000 h 10000"/>
              <a:gd name="connsiteX44-1871" fmla="*/ 5419 w 10000"/>
              <a:gd name="connsiteY44-1872" fmla="*/ 10000 h 10000"/>
              <a:gd name="connsiteX45-1873" fmla="*/ 4791 w 10000"/>
              <a:gd name="connsiteY45-1874" fmla="*/ 10000 h 10000"/>
              <a:gd name="connsiteX46-1875" fmla="*/ 4372 w 10000"/>
              <a:gd name="connsiteY46-1876" fmla="*/ 10000 h 10000"/>
              <a:gd name="connsiteX47-1877" fmla="*/ 3743 w 10000"/>
              <a:gd name="connsiteY47-1878" fmla="*/ 10000 h 10000"/>
              <a:gd name="connsiteX48-1879" fmla="*/ 3325 w 10000"/>
              <a:gd name="connsiteY48-1880" fmla="*/ 9891 h 10000"/>
              <a:gd name="connsiteX49-1881" fmla="*/ 2906 w 10000"/>
              <a:gd name="connsiteY49-1882" fmla="*/ 9891 h 10000"/>
              <a:gd name="connsiteX50-1883" fmla="*/ 2513 w 10000"/>
              <a:gd name="connsiteY50-1884" fmla="*/ 9781 h 10000"/>
              <a:gd name="connsiteX51-1885" fmla="*/ 2094 w 10000"/>
              <a:gd name="connsiteY51-1886" fmla="*/ 9672 h 10000"/>
              <a:gd name="connsiteX52-1887" fmla="*/ 1885 w 10000"/>
              <a:gd name="connsiteY52-1888" fmla="*/ 9563 h 10000"/>
              <a:gd name="connsiteX53-1889" fmla="*/ 1466 w 10000"/>
              <a:gd name="connsiteY53-1890" fmla="*/ 9344 h 10000"/>
              <a:gd name="connsiteX54-1891" fmla="*/ 1257 w 10000"/>
              <a:gd name="connsiteY54-1892" fmla="*/ 9126 h 10000"/>
              <a:gd name="connsiteX55-1893" fmla="*/ 1047 w 10000"/>
              <a:gd name="connsiteY55-1894" fmla="*/ 8811 h 10000"/>
              <a:gd name="connsiteX56-1895" fmla="*/ 838 w 10000"/>
              <a:gd name="connsiteY56-1896" fmla="*/ 8593 h 10000"/>
              <a:gd name="connsiteX57-1897" fmla="*/ 628 w 10000"/>
              <a:gd name="connsiteY57-1898" fmla="*/ 8374 h 10000"/>
              <a:gd name="connsiteX58-1899" fmla="*/ 628 w 10000"/>
              <a:gd name="connsiteY58-1900" fmla="*/ 8156 h 10000"/>
              <a:gd name="connsiteX59-1901" fmla="*/ 419 w 10000"/>
              <a:gd name="connsiteY59-1902" fmla="*/ 7937 h 10000"/>
              <a:gd name="connsiteX60-1903" fmla="*/ 419 w 10000"/>
              <a:gd name="connsiteY60-1904" fmla="*/ 7609 h 10000"/>
              <a:gd name="connsiteX61-1905" fmla="*/ 419 w 10000"/>
              <a:gd name="connsiteY61-1906" fmla="*/ 7391 h 10000"/>
              <a:gd name="connsiteX62-1907" fmla="*/ 419 w 10000"/>
              <a:gd name="connsiteY62-1908" fmla="*/ 6954 h 10000"/>
              <a:gd name="connsiteX63-1909" fmla="*/ 419 w 10000"/>
              <a:gd name="connsiteY63-1910" fmla="*/ 6626 h 10000"/>
              <a:gd name="connsiteX64-1911" fmla="*/ 419 w 10000"/>
              <a:gd name="connsiteY64-1912" fmla="*/ 6202 h 10000"/>
              <a:gd name="connsiteX65-1913" fmla="*/ 419 w 10000"/>
              <a:gd name="connsiteY65-1914" fmla="*/ 4454 h 10000"/>
              <a:gd name="connsiteX66-1915" fmla="*/ 419 w 10000"/>
              <a:gd name="connsiteY66-1916" fmla="*/ 2719 h 10000"/>
              <a:gd name="connsiteX67-1917" fmla="*/ 419 w 10000"/>
              <a:gd name="connsiteY67-1918" fmla="*/ 2281 h 10000"/>
              <a:gd name="connsiteX68-1919" fmla="*/ 419 w 10000"/>
              <a:gd name="connsiteY68-1920" fmla="*/ 1954 h 10000"/>
              <a:gd name="connsiteX69-1921" fmla="*/ 419 w 10000"/>
              <a:gd name="connsiteY69-1922" fmla="*/ 1626 h 10000"/>
              <a:gd name="connsiteX70-1923" fmla="*/ 419 w 10000"/>
              <a:gd name="connsiteY70-1924" fmla="*/ 1298 h 10000"/>
              <a:gd name="connsiteX71-1925" fmla="*/ 419 w 10000"/>
              <a:gd name="connsiteY71-1926" fmla="*/ 1093 h 10000"/>
              <a:gd name="connsiteX72-1927" fmla="*/ 419 w 10000"/>
              <a:gd name="connsiteY72-1928" fmla="*/ 874 h 10000"/>
              <a:gd name="connsiteX73-1929" fmla="*/ 419 w 10000"/>
              <a:gd name="connsiteY73-1930" fmla="*/ 656 h 10000"/>
              <a:gd name="connsiteX74-1931" fmla="*/ 209 w 10000"/>
              <a:gd name="connsiteY74-1932" fmla="*/ 546 h 10000"/>
              <a:gd name="connsiteX75-1933" fmla="*/ 0 w 10000"/>
              <a:gd name="connsiteY75-1934" fmla="*/ 328 h 10000"/>
              <a:gd name="connsiteX76-1935" fmla="*/ 0 w 10000"/>
              <a:gd name="connsiteY76-1936" fmla="*/ 219 h 10000"/>
              <a:gd name="connsiteX77-1937" fmla="*/ 0 w 10000"/>
              <a:gd name="connsiteY77-1938" fmla="*/ 109 h 10000"/>
              <a:gd name="connsiteX78-1939" fmla="*/ 209 w 10000"/>
              <a:gd name="connsiteY78-1940" fmla="*/ 0 h 10000"/>
              <a:gd name="connsiteX79-1941" fmla="*/ 209 w 10000"/>
              <a:gd name="connsiteY79-1942" fmla="*/ 0 h 10000"/>
              <a:gd name="connsiteX80-1943" fmla="*/ 628 w 10000"/>
              <a:gd name="connsiteY80-1944" fmla="*/ 0 h 10000"/>
              <a:gd name="connsiteX81-1945" fmla="*/ 838 w 10000"/>
              <a:gd name="connsiteY81-1946" fmla="*/ 0 h 10000"/>
              <a:gd name="connsiteX82-1947" fmla="*/ 1257 w 10000"/>
              <a:gd name="connsiteY82-1948" fmla="*/ 109 h 10000"/>
              <a:gd name="connsiteX83-1949" fmla="*/ 1675 w 10000"/>
              <a:gd name="connsiteY83-1950" fmla="*/ 328 h 10000"/>
              <a:gd name="connsiteX84-1951" fmla="*/ 1885 w 10000"/>
              <a:gd name="connsiteY84-1952" fmla="*/ 437 h 10000"/>
              <a:gd name="connsiteX85-1953" fmla="*/ 2094 w 10000"/>
              <a:gd name="connsiteY85-1954" fmla="*/ 546 h 10000"/>
              <a:gd name="connsiteX86-1955" fmla="*/ 2094 w 10000"/>
              <a:gd name="connsiteY86-1956" fmla="*/ 656 h 10000"/>
              <a:gd name="connsiteX87-1957" fmla="*/ 2094 w 10000"/>
              <a:gd name="connsiteY87-1958" fmla="*/ 874 h 10000"/>
              <a:gd name="connsiteX88-1959" fmla="*/ 1885 w 10000"/>
              <a:gd name="connsiteY88-1960" fmla="*/ 1298 h 10000"/>
              <a:gd name="connsiteX89-1961" fmla="*/ 1885 w 10000"/>
              <a:gd name="connsiteY89-1962" fmla="*/ 1516 h 10000"/>
              <a:gd name="connsiteX90-1963" fmla="*/ 1675 w 10000"/>
              <a:gd name="connsiteY90-1964" fmla="*/ 1844 h 10000"/>
              <a:gd name="connsiteX91-1965" fmla="*/ 1675 w 10000"/>
              <a:gd name="connsiteY91-1966" fmla="*/ 2391 h 10000"/>
              <a:gd name="connsiteX92-1967" fmla="*/ 1466 w 10000"/>
              <a:gd name="connsiteY92-1968" fmla="*/ 2937 h 10000"/>
              <a:gd name="connsiteX93-1969" fmla="*/ 1466 w 10000"/>
              <a:gd name="connsiteY93-1970" fmla="*/ 2937 h 10000"/>
              <a:gd name="connsiteX0-1971" fmla="*/ 1466 w 10000"/>
              <a:gd name="connsiteY0-1972" fmla="*/ 2937 h 10000"/>
              <a:gd name="connsiteX1-1973" fmla="*/ 1466 w 10000"/>
              <a:gd name="connsiteY1-1974" fmla="*/ 3484 h 10000"/>
              <a:gd name="connsiteX2-1975" fmla="*/ 1466 w 10000"/>
              <a:gd name="connsiteY2-1976" fmla="*/ 4016 h 10000"/>
              <a:gd name="connsiteX3-1977" fmla="*/ 1466 w 10000"/>
              <a:gd name="connsiteY3-1978" fmla="*/ 4563 h 10000"/>
              <a:gd name="connsiteX4-1979" fmla="*/ 1466 w 10000"/>
              <a:gd name="connsiteY4-1980" fmla="*/ 5000 h 10000"/>
              <a:gd name="connsiteX5-1981" fmla="*/ 1257 w 10000"/>
              <a:gd name="connsiteY5-1982" fmla="*/ 5437 h 10000"/>
              <a:gd name="connsiteX6-1983" fmla="*/ 1257 w 10000"/>
              <a:gd name="connsiteY6-1984" fmla="*/ 5984 h 10000"/>
              <a:gd name="connsiteX7-1985" fmla="*/ 1466 w 10000"/>
              <a:gd name="connsiteY7-1986" fmla="*/ 7063 h 10000"/>
              <a:gd name="connsiteX8-1987" fmla="*/ 1466 w 10000"/>
              <a:gd name="connsiteY8-1988" fmla="*/ 7500 h 10000"/>
              <a:gd name="connsiteX9-1989" fmla="*/ 1675 w 10000"/>
              <a:gd name="connsiteY9-1990" fmla="*/ 7937 h 10000"/>
              <a:gd name="connsiteX10-1991" fmla="*/ 1885 w 10000"/>
              <a:gd name="connsiteY10-1992" fmla="*/ 8265 h 10000"/>
              <a:gd name="connsiteX11-1993" fmla="*/ 2094 w 10000"/>
              <a:gd name="connsiteY11-1994" fmla="*/ 8593 h 10000"/>
              <a:gd name="connsiteX12-1995" fmla="*/ 2304 w 10000"/>
              <a:gd name="connsiteY12-1996" fmla="*/ 8702 h 10000"/>
              <a:gd name="connsiteX13-1997" fmla="*/ 2723 w 10000"/>
              <a:gd name="connsiteY13-1998" fmla="*/ 8921 h 10000"/>
              <a:gd name="connsiteX14-1999" fmla="*/ 3325 w 10000"/>
              <a:gd name="connsiteY14-2000" fmla="*/ 8921 h 10000"/>
              <a:gd name="connsiteX15-2001" fmla="*/ 3953 w 10000"/>
              <a:gd name="connsiteY15-2002" fmla="*/ 9030 h 10000"/>
              <a:gd name="connsiteX16-2003" fmla="*/ 4581 w 10000"/>
              <a:gd name="connsiteY16-2004" fmla="*/ 9030 h 10000"/>
              <a:gd name="connsiteX17-2005" fmla="*/ 5209 w 10000"/>
              <a:gd name="connsiteY17-2006" fmla="*/ 9030 h 10000"/>
              <a:gd name="connsiteX18-2007" fmla="*/ 5838 w 10000"/>
              <a:gd name="connsiteY18-2008" fmla="*/ 9030 h 10000"/>
              <a:gd name="connsiteX19-2009" fmla="*/ 6466 w 10000"/>
              <a:gd name="connsiteY19-2010" fmla="*/ 9030 h 10000"/>
              <a:gd name="connsiteX20-2011" fmla="*/ 6885 w 10000"/>
              <a:gd name="connsiteY20-2012" fmla="*/ 8921 h 10000"/>
              <a:gd name="connsiteX21-2013" fmla="*/ 7513 w 10000"/>
              <a:gd name="connsiteY21-2014" fmla="*/ 8702 h 10000"/>
              <a:gd name="connsiteX22-2015" fmla="*/ 7723 w 10000"/>
              <a:gd name="connsiteY22-2016" fmla="*/ 8593 h 10000"/>
              <a:gd name="connsiteX23-2017" fmla="*/ 7906 w 10000"/>
              <a:gd name="connsiteY23-2018" fmla="*/ 8374 h 10000"/>
              <a:gd name="connsiteX24-2019" fmla="*/ 8115 w 10000"/>
              <a:gd name="connsiteY24-2020" fmla="*/ 8046 h 10000"/>
              <a:gd name="connsiteX25-2021" fmla="*/ 8325 w 10000"/>
              <a:gd name="connsiteY25-2022" fmla="*/ 7719 h 10000"/>
              <a:gd name="connsiteX26-2023" fmla="*/ 8534 w 10000"/>
              <a:gd name="connsiteY26-2024" fmla="*/ 7391 h 10000"/>
              <a:gd name="connsiteX27-2025" fmla="*/ 9372 w 10000"/>
              <a:gd name="connsiteY27-2026" fmla="*/ 7281 h 10000"/>
              <a:gd name="connsiteX28-2027" fmla="*/ 9372 w 10000"/>
              <a:gd name="connsiteY28-2028" fmla="*/ 7828 h 10000"/>
              <a:gd name="connsiteX29-2029" fmla="*/ 9581 w 10000"/>
              <a:gd name="connsiteY29-2030" fmla="*/ 8265 h 10000"/>
              <a:gd name="connsiteX30-2031" fmla="*/ 9791 w 10000"/>
              <a:gd name="connsiteY30-2032" fmla="*/ 8593 h 10000"/>
              <a:gd name="connsiteX31-2033" fmla="*/ 10000 w 10000"/>
              <a:gd name="connsiteY31-2034" fmla="*/ 8811 h 10000"/>
              <a:gd name="connsiteX32-2035" fmla="*/ 10000 w 10000"/>
              <a:gd name="connsiteY32-2036" fmla="*/ 8921 h 10000"/>
              <a:gd name="connsiteX33-2037" fmla="*/ 10000 w 10000"/>
              <a:gd name="connsiteY33-2038" fmla="*/ 9030 h 10000"/>
              <a:gd name="connsiteX34-2039" fmla="*/ 10000 w 10000"/>
              <a:gd name="connsiteY34-2040" fmla="*/ 9126 h 10000"/>
              <a:gd name="connsiteX35-2041" fmla="*/ 9791 w 10000"/>
              <a:gd name="connsiteY35-2042" fmla="*/ 9235 h 10000"/>
              <a:gd name="connsiteX36-2043" fmla="*/ 9581 w 10000"/>
              <a:gd name="connsiteY36-2044" fmla="*/ 9344 h 10000"/>
              <a:gd name="connsiteX37-2045" fmla="*/ 9372 w 10000"/>
              <a:gd name="connsiteY37-2046" fmla="*/ 9454 h 10000"/>
              <a:gd name="connsiteX38-2047" fmla="*/ 8953 w 10000"/>
              <a:gd name="connsiteY38-2048" fmla="*/ 9563 h 10000"/>
              <a:gd name="connsiteX39-2049" fmla="*/ 8534 w 10000"/>
              <a:gd name="connsiteY39-2050" fmla="*/ 9672 h 10000"/>
              <a:gd name="connsiteX40-2051" fmla="*/ 7723 w 10000"/>
              <a:gd name="connsiteY40-2052" fmla="*/ 9891 h 10000"/>
              <a:gd name="connsiteX41-2053" fmla="*/ 6885 w 10000"/>
              <a:gd name="connsiteY41-2054" fmla="*/ 10000 h 10000"/>
              <a:gd name="connsiteX42-2055" fmla="*/ 6047 w 10000"/>
              <a:gd name="connsiteY42-2056" fmla="*/ 10000 h 10000"/>
              <a:gd name="connsiteX43-2057" fmla="*/ 5419 w 10000"/>
              <a:gd name="connsiteY43-2058" fmla="*/ 10000 h 10000"/>
              <a:gd name="connsiteX44-2059" fmla="*/ 4791 w 10000"/>
              <a:gd name="connsiteY44-2060" fmla="*/ 10000 h 10000"/>
              <a:gd name="connsiteX45-2061" fmla="*/ 4372 w 10000"/>
              <a:gd name="connsiteY45-2062" fmla="*/ 10000 h 10000"/>
              <a:gd name="connsiteX46-2063" fmla="*/ 3743 w 10000"/>
              <a:gd name="connsiteY46-2064" fmla="*/ 10000 h 10000"/>
              <a:gd name="connsiteX47-2065" fmla="*/ 3325 w 10000"/>
              <a:gd name="connsiteY47-2066" fmla="*/ 9891 h 10000"/>
              <a:gd name="connsiteX48-2067" fmla="*/ 2906 w 10000"/>
              <a:gd name="connsiteY48-2068" fmla="*/ 9891 h 10000"/>
              <a:gd name="connsiteX49-2069" fmla="*/ 2513 w 10000"/>
              <a:gd name="connsiteY49-2070" fmla="*/ 9781 h 10000"/>
              <a:gd name="connsiteX50-2071" fmla="*/ 2094 w 10000"/>
              <a:gd name="connsiteY50-2072" fmla="*/ 9672 h 10000"/>
              <a:gd name="connsiteX51-2073" fmla="*/ 1885 w 10000"/>
              <a:gd name="connsiteY51-2074" fmla="*/ 9563 h 10000"/>
              <a:gd name="connsiteX52-2075" fmla="*/ 1466 w 10000"/>
              <a:gd name="connsiteY52-2076" fmla="*/ 9344 h 10000"/>
              <a:gd name="connsiteX53-2077" fmla="*/ 1257 w 10000"/>
              <a:gd name="connsiteY53-2078" fmla="*/ 9126 h 10000"/>
              <a:gd name="connsiteX54-2079" fmla="*/ 1047 w 10000"/>
              <a:gd name="connsiteY54-2080" fmla="*/ 8811 h 10000"/>
              <a:gd name="connsiteX55-2081" fmla="*/ 838 w 10000"/>
              <a:gd name="connsiteY55-2082" fmla="*/ 8593 h 10000"/>
              <a:gd name="connsiteX56-2083" fmla="*/ 628 w 10000"/>
              <a:gd name="connsiteY56-2084" fmla="*/ 8374 h 10000"/>
              <a:gd name="connsiteX57-2085" fmla="*/ 628 w 10000"/>
              <a:gd name="connsiteY57-2086" fmla="*/ 8156 h 10000"/>
              <a:gd name="connsiteX58-2087" fmla="*/ 419 w 10000"/>
              <a:gd name="connsiteY58-2088" fmla="*/ 7937 h 10000"/>
              <a:gd name="connsiteX59-2089" fmla="*/ 419 w 10000"/>
              <a:gd name="connsiteY59-2090" fmla="*/ 7609 h 10000"/>
              <a:gd name="connsiteX60-2091" fmla="*/ 419 w 10000"/>
              <a:gd name="connsiteY60-2092" fmla="*/ 7391 h 10000"/>
              <a:gd name="connsiteX61-2093" fmla="*/ 419 w 10000"/>
              <a:gd name="connsiteY61-2094" fmla="*/ 6954 h 10000"/>
              <a:gd name="connsiteX62-2095" fmla="*/ 419 w 10000"/>
              <a:gd name="connsiteY62-2096" fmla="*/ 6626 h 10000"/>
              <a:gd name="connsiteX63-2097" fmla="*/ 419 w 10000"/>
              <a:gd name="connsiteY63-2098" fmla="*/ 6202 h 10000"/>
              <a:gd name="connsiteX64-2099" fmla="*/ 419 w 10000"/>
              <a:gd name="connsiteY64-2100" fmla="*/ 4454 h 10000"/>
              <a:gd name="connsiteX65-2101" fmla="*/ 419 w 10000"/>
              <a:gd name="connsiteY65-2102" fmla="*/ 2719 h 10000"/>
              <a:gd name="connsiteX66-2103" fmla="*/ 419 w 10000"/>
              <a:gd name="connsiteY66-2104" fmla="*/ 2281 h 10000"/>
              <a:gd name="connsiteX67-2105" fmla="*/ 419 w 10000"/>
              <a:gd name="connsiteY67-2106" fmla="*/ 1954 h 10000"/>
              <a:gd name="connsiteX68-2107" fmla="*/ 419 w 10000"/>
              <a:gd name="connsiteY68-2108" fmla="*/ 1626 h 10000"/>
              <a:gd name="connsiteX69-2109" fmla="*/ 419 w 10000"/>
              <a:gd name="connsiteY69-2110" fmla="*/ 1298 h 10000"/>
              <a:gd name="connsiteX70-2111" fmla="*/ 419 w 10000"/>
              <a:gd name="connsiteY70-2112" fmla="*/ 1093 h 10000"/>
              <a:gd name="connsiteX71-2113" fmla="*/ 419 w 10000"/>
              <a:gd name="connsiteY71-2114" fmla="*/ 874 h 10000"/>
              <a:gd name="connsiteX72-2115" fmla="*/ 419 w 10000"/>
              <a:gd name="connsiteY72-2116" fmla="*/ 656 h 10000"/>
              <a:gd name="connsiteX73-2117" fmla="*/ 209 w 10000"/>
              <a:gd name="connsiteY73-2118" fmla="*/ 546 h 10000"/>
              <a:gd name="connsiteX74-2119" fmla="*/ 0 w 10000"/>
              <a:gd name="connsiteY74-2120" fmla="*/ 328 h 10000"/>
              <a:gd name="connsiteX75-2121" fmla="*/ 0 w 10000"/>
              <a:gd name="connsiteY75-2122" fmla="*/ 219 h 10000"/>
              <a:gd name="connsiteX76-2123" fmla="*/ 0 w 10000"/>
              <a:gd name="connsiteY76-2124" fmla="*/ 109 h 10000"/>
              <a:gd name="connsiteX77-2125" fmla="*/ 209 w 10000"/>
              <a:gd name="connsiteY77-2126" fmla="*/ 0 h 10000"/>
              <a:gd name="connsiteX78-2127" fmla="*/ 209 w 10000"/>
              <a:gd name="connsiteY78-2128" fmla="*/ 0 h 10000"/>
              <a:gd name="connsiteX79-2129" fmla="*/ 628 w 10000"/>
              <a:gd name="connsiteY79-2130" fmla="*/ 0 h 10000"/>
              <a:gd name="connsiteX80-2131" fmla="*/ 838 w 10000"/>
              <a:gd name="connsiteY80-2132" fmla="*/ 0 h 10000"/>
              <a:gd name="connsiteX81-2133" fmla="*/ 1257 w 10000"/>
              <a:gd name="connsiteY81-2134" fmla="*/ 109 h 10000"/>
              <a:gd name="connsiteX82-2135" fmla="*/ 1675 w 10000"/>
              <a:gd name="connsiteY82-2136" fmla="*/ 328 h 10000"/>
              <a:gd name="connsiteX83-2137" fmla="*/ 1885 w 10000"/>
              <a:gd name="connsiteY83-2138" fmla="*/ 437 h 10000"/>
              <a:gd name="connsiteX84-2139" fmla="*/ 2094 w 10000"/>
              <a:gd name="connsiteY84-2140" fmla="*/ 546 h 10000"/>
              <a:gd name="connsiteX85-2141" fmla="*/ 2094 w 10000"/>
              <a:gd name="connsiteY85-2142" fmla="*/ 656 h 10000"/>
              <a:gd name="connsiteX86-2143" fmla="*/ 2094 w 10000"/>
              <a:gd name="connsiteY86-2144" fmla="*/ 874 h 10000"/>
              <a:gd name="connsiteX87-2145" fmla="*/ 1885 w 10000"/>
              <a:gd name="connsiteY87-2146" fmla="*/ 1298 h 10000"/>
              <a:gd name="connsiteX88-2147" fmla="*/ 1885 w 10000"/>
              <a:gd name="connsiteY88-2148" fmla="*/ 1516 h 10000"/>
              <a:gd name="connsiteX89-2149" fmla="*/ 1675 w 10000"/>
              <a:gd name="connsiteY89-2150" fmla="*/ 1844 h 10000"/>
              <a:gd name="connsiteX90-2151" fmla="*/ 1675 w 10000"/>
              <a:gd name="connsiteY90-2152" fmla="*/ 2391 h 10000"/>
              <a:gd name="connsiteX91-2153" fmla="*/ 1466 w 10000"/>
              <a:gd name="connsiteY91-2154" fmla="*/ 2937 h 10000"/>
              <a:gd name="connsiteX92-2155" fmla="*/ 1466 w 10000"/>
              <a:gd name="connsiteY92-2156" fmla="*/ 2937 h 10000"/>
              <a:gd name="connsiteX0-2157" fmla="*/ 1466 w 10000"/>
              <a:gd name="connsiteY0-2158" fmla="*/ 2937 h 10000"/>
              <a:gd name="connsiteX1-2159" fmla="*/ 1466 w 10000"/>
              <a:gd name="connsiteY1-2160" fmla="*/ 3484 h 10000"/>
              <a:gd name="connsiteX2-2161" fmla="*/ 1466 w 10000"/>
              <a:gd name="connsiteY2-2162" fmla="*/ 4016 h 10000"/>
              <a:gd name="connsiteX3-2163" fmla="*/ 1466 w 10000"/>
              <a:gd name="connsiteY3-2164" fmla="*/ 4563 h 10000"/>
              <a:gd name="connsiteX4-2165" fmla="*/ 1466 w 10000"/>
              <a:gd name="connsiteY4-2166" fmla="*/ 5000 h 10000"/>
              <a:gd name="connsiteX5-2167" fmla="*/ 1257 w 10000"/>
              <a:gd name="connsiteY5-2168" fmla="*/ 5437 h 10000"/>
              <a:gd name="connsiteX6-2169" fmla="*/ 1257 w 10000"/>
              <a:gd name="connsiteY6-2170" fmla="*/ 5984 h 10000"/>
              <a:gd name="connsiteX7-2171" fmla="*/ 1466 w 10000"/>
              <a:gd name="connsiteY7-2172" fmla="*/ 7063 h 10000"/>
              <a:gd name="connsiteX8-2173" fmla="*/ 1466 w 10000"/>
              <a:gd name="connsiteY8-2174" fmla="*/ 7500 h 10000"/>
              <a:gd name="connsiteX9-2175" fmla="*/ 1675 w 10000"/>
              <a:gd name="connsiteY9-2176" fmla="*/ 7937 h 10000"/>
              <a:gd name="connsiteX10-2177" fmla="*/ 1885 w 10000"/>
              <a:gd name="connsiteY10-2178" fmla="*/ 8265 h 10000"/>
              <a:gd name="connsiteX11-2179" fmla="*/ 2094 w 10000"/>
              <a:gd name="connsiteY11-2180" fmla="*/ 8593 h 10000"/>
              <a:gd name="connsiteX12-2181" fmla="*/ 2304 w 10000"/>
              <a:gd name="connsiteY12-2182" fmla="*/ 8702 h 10000"/>
              <a:gd name="connsiteX13-2183" fmla="*/ 2723 w 10000"/>
              <a:gd name="connsiteY13-2184" fmla="*/ 8921 h 10000"/>
              <a:gd name="connsiteX14-2185" fmla="*/ 3325 w 10000"/>
              <a:gd name="connsiteY14-2186" fmla="*/ 8921 h 10000"/>
              <a:gd name="connsiteX15-2187" fmla="*/ 3953 w 10000"/>
              <a:gd name="connsiteY15-2188" fmla="*/ 9030 h 10000"/>
              <a:gd name="connsiteX16-2189" fmla="*/ 4581 w 10000"/>
              <a:gd name="connsiteY16-2190" fmla="*/ 9030 h 10000"/>
              <a:gd name="connsiteX17-2191" fmla="*/ 5209 w 10000"/>
              <a:gd name="connsiteY17-2192" fmla="*/ 9030 h 10000"/>
              <a:gd name="connsiteX18-2193" fmla="*/ 5838 w 10000"/>
              <a:gd name="connsiteY18-2194" fmla="*/ 9030 h 10000"/>
              <a:gd name="connsiteX19-2195" fmla="*/ 6466 w 10000"/>
              <a:gd name="connsiteY19-2196" fmla="*/ 9030 h 10000"/>
              <a:gd name="connsiteX20-2197" fmla="*/ 6885 w 10000"/>
              <a:gd name="connsiteY20-2198" fmla="*/ 8921 h 10000"/>
              <a:gd name="connsiteX21-2199" fmla="*/ 7513 w 10000"/>
              <a:gd name="connsiteY21-2200" fmla="*/ 8702 h 10000"/>
              <a:gd name="connsiteX22-2201" fmla="*/ 7723 w 10000"/>
              <a:gd name="connsiteY22-2202" fmla="*/ 8593 h 10000"/>
              <a:gd name="connsiteX23-2203" fmla="*/ 7906 w 10000"/>
              <a:gd name="connsiteY23-2204" fmla="*/ 8374 h 10000"/>
              <a:gd name="connsiteX24-2205" fmla="*/ 8115 w 10000"/>
              <a:gd name="connsiteY24-2206" fmla="*/ 8046 h 10000"/>
              <a:gd name="connsiteX25-2207" fmla="*/ 8325 w 10000"/>
              <a:gd name="connsiteY25-2208" fmla="*/ 7719 h 10000"/>
              <a:gd name="connsiteX26-2209" fmla="*/ 8534 w 10000"/>
              <a:gd name="connsiteY26-2210" fmla="*/ 7391 h 10000"/>
              <a:gd name="connsiteX27-2211" fmla="*/ 9372 w 10000"/>
              <a:gd name="connsiteY27-2212" fmla="*/ 7828 h 10000"/>
              <a:gd name="connsiteX28-2213" fmla="*/ 9581 w 10000"/>
              <a:gd name="connsiteY28-2214" fmla="*/ 8265 h 10000"/>
              <a:gd name="connsiteX29-2215" fmla="*/ 9791 w 10000"/>
              <a:gd name="connsiteY29-2216" fmla="*/ 8593 h 10000"/>
              <a:gd name="connsiteX30-2217" fmla="*/ 10000 w 10000"/>
              <a:gd name="connsiteY30-2218" fmla="*/ 8811 h 10000"/>
              <a:gd name="connsiteX31-2219" fmla="*/ 10000 w 10000"/>
              <a:gd name="connsiteY31-2220" fmla="*/ 8921 h 10000"/>
              <a:gd name="connsiteX32-2221" fmla="*/ 10000 w 10000"/>
              <a:gd name="connsiteY32-2222" fmla="*/ 9030 h 10000"/>
              <a:gd name="connsiteX33-2223" fmla="*/ 10000 w 10000"/>
              <a:gd name="connsiteY33-2224" fmla="*/ 9126 h 10000"/>
              <a:gd name="connsiteX34-2225" fmla="*/ 9791 w 10000"/>
              <a:gd name="connsiteY34-2226" fmla="*/ 9235 h 10000"/>
              <a:gd name="connsiteX35-2227" fmla="*/ 9581 w 10000"/>
              <a:gd name="connsiteY35-2228" fmla="*/ 9344 h 10000"/>
              <a:gd name="connsiteX36-2229" fmla="*/ 9372 w 10000"/>
              <a:gd name="connsiteY36-2230" fmla="*/ 9454 h 10000"/>
              <a:gd name="connsiteX37-2231" fmla="*/ 8953 w 10000"/>
              <a:gd name="connsiteY37-2232" fmla="*/ 9563 h 10000"/>
              <a:gd name="connsiteX38-2233" fmla="*/ 8534 w 10000"/>
              <a:gd name="connsiteY38-2234" fmla="*/ 9672 h 10000"/>
              <a:gd name="connsiteX39-2235" fmla="*/ 7723 w 10000"/>
              <a:gd name="connsiteY39-2236" fmla="*/ 9891 h 10000"/>
              <a:gd name="connsiteX40-2237" fmla="*/ 6885 w 10000"/>
              <a:gd name="connsiteY40-2238" fmla="*/ 10000 h 10000"/>
              <a:gd name="connsiteX41-2239" fmla="*/ 6047 w 10000"/>
              <a:gd name="connsiteY41-2240" fmla="*/ 10000 h 10000"/>
              <a:gd name="connsiteX42-2241" fmla="*/ 5419 w 10000"/>
              <a:gd name="connsiteY42-2242" fmla="*/ 10000 h 10000"/>
              <a:gd name="connsiteX43-2243" fmla="*/ 4791 w 10000"/>
              <a:gd name="connsiteY43-2244" fmla="*/ 10000 h 10000"/>
              <a:gd name="connsiteX44-2245" fmla="*/ 4372 w 10000"/>
              <a:gd name="connsiteY44-2246" fmla="*/ 10000 h 10000"/>
              <a:gd name="connsiteX45-2247" fmla="*/ 3743 w 10000"/>
              <a:gd name="connsiteY45-2248" fmla="*/ 10000 h 10000"/>
              <a:gd name="connsiteX46-2249" fmla="*/ 3325 w 10000"/>
              <a:gd name="connsiteY46-2250" fmla="*/ 9891 h 10000"/>
              <a:gd name="connsiteX47-2251" fmla="*/ 2906 w 10000"/>
              <a:gd name="connsiteY47-2252" fmla="*/ 9891 h 10000"/>
              <a:gd name="connsiteX48-2253" fmla="*/ 2513 w 10000"/>
              <a:gd name="connsiteY48-2254" fmla="*/ 9781 h 10000"/>
              <a:gd name="connsiteX49-2255" fmla="*/ 2094 w 10000"/>
              <a:gd name="connsiteY49-2256" fmla="*/ 9672 h 10000"/>
              <a:gd name="connsiteX50-2257" fmla="*/ 1885 w 10000"/>
              <a:gd name="connsiteY50-2258" fmla="*/ 9563 h 10000"/>
              <a:gd name="connsiteX51-2259" fmla="*/ 1466 w 10000"/>
              <a:gd name="connsiteY51-2260" fmla="*/ 9344 h 10000"/>
              <a:gd name="connsiteX52-2261" fmla="*/ 1257 w 10000"/>
              <a:gd name="connsiteY52-2262" fmla="*/ 9126 h 10000"/>
              <a:gd name="connsiteX53-2263" fmla="*/ 1047 w 10000"/>
              <a:gd name="connsiteY53-2264" fmla="*/ 8811 h 10000"/>
              <a:gd name="connsiteX54-2265" fmla="*/ 838 w 10000"/>
              <a:gd name="connsiteY54-2266" fmla="*/ 8593 h 10000"/>
              <a:gd name="connsiteX55-2267" fmla="*/ 628 w 10000"/>
              <a:gd name="connsiteY55-2268" fmla="*/ 8374 h 10000"/>
              <a:gd name="connsiteX56-2269" fmla="*/ 628 w 10000"/>
              <a:gd name="connsiteY56-2270" fmla="*/ 8156 h 10000"/>
              <a:gd name="connsiteX57-2271" fmla="*/ 419 w 10000"/>
              <a:gd name="connsiteY57-2272" fmla="*/ 7937 h 10000"/>
              <a:gd name="connsiteX58-2273" fmla="*/ 419 w 10000"/>
              <a:gd name="connsiteY58-2274" fmla="*/ 7609 h 10000"/>
              <a:gd name="connsiteX59-2275" fmla="*/ 419 w 10000"/>
              <a:gd name="connsiteY59-2276" fmla="*/ 7391 h 10000"/>
              <a:gd name="connsiteX60-2277" fmla="*/ 419 w 10000"/>
              <a:gd name="connsiteY60-2278" fmla="*/ 6954 h 10000"/>
              <a:gd name="connsiteX61-2279" fmla="*/ 419 w 10000"/>
              <a:gd name="connsiteY61-2280" fmla="*/ 6626 h 10000"/>
              <a:gd name="connsiteX62-2281" fmla="*/ 419 w 10000"/>
              <a:gd name="connsiteY62-2282" fmla="*/ 6202 h 10000"/>
              <a:gd name="connsiteX63-2283" fmla="*/ 419 w 10000"/>
              <a:gd name="connsiteY63-2284" fmla="*/ 4454 h 10000"/>
              <a:gd name="connsiteX64-2285" fmla="*/ 419 w 10000"/>
              <a:gd name="connsiteY64-2286" fmla="*/ 2719 h 10000"/>
              <a:gd name="connsiteX65-2287" fmla="*/ 419 w 10000"/>
              <a:gd name="connsiteY65-2288" fmla="*/ 2281 h 10000"/>
              <a:gd name="connsiteX66-2289" fmla="*/ 419 w 10000"/>
              <a:gd name="connsiteY66-2290" fmla="*/ 1954 h 10000"/>
              <a:gd name="connsiteX67-2291" fmla="*/ 419 w 10000"/>
              <a:gd name="connsiteY67-2292" fmla="*/ 1626 h 10000"/>
              <a:gd name="connsiteX68-2293" fmla="*/ 419 w 10000"/>
              <a:gd name="connsiteY68-2294" fmla="*/ 1298 h 10000"/>
              <a:gd name="connsiteX69-2295" fmla="*/ 419 w 10000"/>
              <a:gd name="connsiteY69-2296" fmla="*/ 1093 h 10000"/>
              <a:gd name="connsiteX70-2297" fmla="*/ 419 w 10000"/>
              <a:gd name="connsiteY70-2298" fmla="*/ 874 h 10000"/>
              <a:gd name="connsiteX71-2299" fmla="*/ 419 w 10000"/>
              <a:gd name="connsiteY71-2300" fmla="*/ 656 h 10000"/>
              <a:gd name="connsiteX72-2301" fmla="*/ 209 w 10000"/>
              <a:gd name="connsiteY72-2302" fmla="*/ 546 h 10000"/>
              <a:gd name="connsiteX73-2303" fmla="*/ 0 w 10000"/>
              <a:gd name="connsiteY73-2304" fmla="*/ 328 h 10000"/>
              <a:gd name="connsiteX74-2305" fmla="*/ 0 w 10000"/>
              <a:gd name="connsiteY74-2306" fmla="*/ 219 h 10000"/>
              <a:gd name="connsiteX75-2307" fmla="*/ 0 w 10000"/>
              <a:gd name="connsiteY75-2308" fmla="*/ 109 h 10000"/>
              <a:gd name="connsiteX76-2309" fmla="*/ 209 w 10000"/>
              <a:gd name="connsiteY76-2310" fmla="*/ 0 h 10000"/>
              <a:gd name="connsiteX77-2311" fmla="*/ 209 w 10000"/>
              <a:gd name="connsiteY77-2312" fmla="*/ 0 h 10000"/>
              <a:gd name="connsiteX78-2313" fmla="*/ 628 w 10000"/>
              <a:gd name="connsiteY78-2314" fmla="*/ 0 h 10000"/>
              <a:gd name="connsiteX79-2315" fmla="*/ 838 w 10000"/>
              <a:gd name="connsiteY79-2316" fmla="*/ 0 h 10000"/>
              <a:gd name="connsiteX80-2317" fmla="*/ 1257 w 10000"/>
              <a:gd name="connsiteY80-2318" fmla="*/ 109 h 10000"/>
              <a:gd name="connsiteX81-2319" fmla="*/ 1675 w 10000"/>
              <a:gd name="connsiteY81-2320" fmla="*/ 328 h 10000"/>
              <a:gd name="connsiteX82-2321" fmla="*/ 1885 w 10000"/>
              <a:gd name="connsiteY82-2322" fmla="*/ 437 h 10000"/>
              <a:gd name="connsiteX83-2323" fmla="*/ 2094 w 10000"/>
              <a:gd name="connsiteY83-2324" fmla="*/ 546 h 10000"/>
              <a:gd name="connsiteX84-2325" fmla="*/ 2094 w 10000"/>
              <a:gd name="connsiteY84-2326" fmla="*/ 656 h 10000"/>
              <a:gd name="connsiteX85-2327" fmla="*/ 2094 w 10000"/>
              <a:gd name="connsiteY85-2328" fmla="*/ 874 h 10000"/>
              <a:gd name="connsiteX86-2329" fmla="*/ 1885 w 10000"/>
              <a:gd name="connsiteY86-2330" fmla="*/ 1298 h 10000"/>
              <a:gd name="connsiteX87-2331" fmla="*/ 1885 w 10000"/>
              <a:gd name="connsiteY87-2332" fmla="*/ 1516 h 10000"/>
              <a:gd name="connsiteX88-2333" fmla="*/ 1675 w 10000"/>
              <a:gd name="connsiteY88-2334" fmla="*/ 1844 h 10000"/>
              <a:gd name="connsiteX89-2335" fmla="*/ 1675 w 10000"/>
              <a:gd name="connsiteY89-2336" fmla="*/ 2391 h 10000"/>
              <a:gd name="connsiteX90-2337" fmla="*/ 1466 w 10000"/>
              <a:gd name="connsiteY90-2338" fmla="*/ 2937 h 10000"/>
              <a:gd name="connsiteX91-2339" fmla="*/ 1466 w 10000"/>
              <a:gd name="connsiteY91-2340" fmla="*/ 2937 h 10000"/>
              <a:gd name="connsiteX0-2341" fmla="*/ 1466 w 10000"/>
              <a:gd name="connsiteY0-2342" fmla="*/ 2937 h 10000"/>
              <a:gd name="connsiteX1-2343" fmla="*/ 1466 w 10000"/>
              <a:gd name="connsiteY1-2344" fmla="*/ 3484 h 10000"/>
              <a:gd name="connsiteX2-2345" fmla="*/ 1466 w 10000"/>
              <a:gd name="connsiteY2-2346" fmla="*/ 4016 h 10000"/>
              <a:gd name="connsiteX3-2347" fmla="*/ 1466 w 10000"/>
              <a:gd name="connsiteY3-2348" fmla="*/ 4563 h 10000"/>
              <a:gd name="connsiteX4-2349" fmla="*/ 1466 w 10000"/>
              <a:gd name="connsiteY4-2350" fmla="*/ 5000 h 10000"/>
              <a:gd name="connsiteX5-2351" fmla="*/ 1257 w 10000"/>
              <a:gd name="connsiteY5-2352" fmla="*/ 5437 h 10000"/>
              <a:gd name="connsiteX6-2353" fmla="*/ 1257 w 10000"/>
              <a:gd name="connsiteY6-2354" fmla="*/ 5984 h 10000"/>
              <a:gd name="connsiteX7-2355" fmla="*/ 1466 w 10000"/>
              <a:gd name="connsiteY7-2356" fmla="*/ 7063 h 10000"/>
              <a:gd name="connsiteX8-2357" fmla="*/ 1466 w 10000"/>
              <a:gd name="connsiteY8-2358" fmla="*/ 7500 h 10000"/>
              <a:gd name="connsiteX9-2359" fmla="*/ 1675 w 10000"/>
              <a:gd name="connsiteY9-2360" fmla="*/ 7937 h 10000"/>
              <a:gd name="connsiteX10-2361" fmla="*/ 1885 w 10000"/>
              <a:gd name="connsiteY10-2362" fmla="*/ 8265 h 10000"/>
              <a:gd name="connsiteX11-2363" fmla="*/ 2094 w 10000"/>
              <a:gd name="connsiteY11-2364" fmla="*/ 8593 h 10000"/>
              <a:gd name="connsiteX12-2365" fmla="*/ 2304 w 10000"/>
              <a:gd name="connsiteY12-2366" fmla="*/ 8702 h 10000"/>
              <a:gd name="connsiteX13-2367" fmla="*/ 2723 w 10000"/>
              <a:gd name="connsiteY13-2368" fmla="*/ 8921 h 10000"/>
              <a:gd name="connsiteX14-2369" fmla="*/ 3325 w 10000"/>
              <a:gd name="connsiteY14-2370" fmla="*/ 8921 h 10000"/>
              <a:gd name="connsiteX15-2371" fmla="*/ 3953 w 10000"/>
              <a:gd name="connsiteY15-2372" fmla="*/ 9030 h 10000"/>
              <a:gd name="connsiteX16-2373" fmla="*/ 4581 w 10000"/>
              <a:gd name="connsiteY16-2374" fmla="*/ 9030 h 10000"/>
              <a:gd name="connsiteX17-2375" fmla="*/ 5209 w 10000"/>
              <a:gd name="connsiteY17-2376" fmla="*/ 9030 h 10000"/>
              <a:gd name="connsiteX18-2377" fmla="*/ 5838 w 10000"/>
              <a:gd name="connsiteY18-2378" fmla="*/ 9030 h 10000"/>
              <a:gd name="connsiteX19-2379" fmla="*/ 6466 w 10000"/>
              <a:gd name="connsiteY19-2380" fmla="*/ 9030 h 10000"/>
              <a:gd name="connsiteX20-2381" fmla="*/ 6885 w 10000"/>
              <a:gd name="connsiteY20-2382" fmla="*/ 8921 h 10000"/>
              <a:gd name="connsiteX21-2383" fmla="*/ 7513 w 10000"/>
              <a:gd name="connsiteY21-2384" fmla="*/ 8702 h 10000"/>
              <a:gd name="connsiteX22-2385" fmla="*/ 7723 w 10000"/>
              <a:gd name="connsiteY22-2386" fmla="*/ 8593 h 10000"/>
              <a:gd name="connsiteX23-2387" fmla="*/ 7906 w 10000"/>
              <a:gd name="connsiteY23-2388" fmla="*/ 8374 h 10000"/>
              <a:gd name="connsiteX24-2389" fmla="*/ 8115 w 10000"/>
              <a:gd name="connsiteY24-2390" fmla="*/ 8046 h 10000"/>
              <a:gd name="connsiteX25-2391" fmla="*/ 8325 w 10000"/>
              <a:gd name="connsiteY25-2392" fmla="*/ 7719 h 10000"/>
              <a:gd name="connsiteX26-2393" fmla="*/ 8534 w 10000"/>
              <a:gd name="connsiteY26-2394" fmla="*/ 7391 h 10000"/>
              <a:gd name="connsiteX27-2395" fmla="*/ 9581 w 10000"/>
              <a:gd name="connsiteY27-2396" fmla="*/ 8265 h 10000"/>
              <a:gd name="connsiteX28-2397" fmla="*/ 9791 w 10000"/>
              <a:gd name="connsiteY28-2398" fmla="*/ 8593 h 10000"/>
              <a:gd name="connsiteX29-2399" fmla="*/ 10000 w 10000"/>
              <a:gd name="connsiteY29-2400" fmla="*/ 8811 h 10000"/>
              <a:gd name="connsiteX30-2401" fmla="*/ 10000 w 10000"/>
              <a:gd name="connsiteY30-2402" fmla="*/ 8921 h 10000"/>
              <a:gd name="connsiteX31-2403" fmla="*/ 10000 w 10000"/>
              <a:gd name="connsiteY31-2404" fmla="*/ 9030 h 10000"/>
              <a:gd name="connsiteX32-2405" fmla="*/ 10000 w 10000"/>
              <a:gd name="connsiteY32-2406" fmla="*/ 9126 h 10000"/>
              <a:gd name="connsiteX33-2407" fmla="*/ 9791 w 10000"/>
              <a:gd name="connsiteY33-2408" fmla="*/ 9235 h 10000"/>
              <a:gd name="connsiteX34-2409" fmla="*/ 9581 w 10000"/>
              <a:gd name="connsiteY34-2410" fmla="*/ 9344 h 10000"/>
              <a:gd name="connsiteX35-2411" fmla="*/ 9372 w 10000"/>
              <a:gd name="connsiteY35-2412" fmla="*/ 9454 h 10000"/>
              <a:gd name="connsiteX36-2413" fmla="*/ 8953 w 10000"/>
              <a:gd name="connsiteY36-2414" fmla="*/ 9563 h 10000"/>
              <a:gd name="connsiteX37-2415" fmla="*/ 8534 w 10000"/>
              <a:gd name="connsiteY37-2416" fmla="*/ 9672 h 10000"/>
              <a:gd name="connsiteX38-2417" fmla="*/ 7723 w 10000"/>
              <a:gd name="connsiteY38-2418" fmla="*/ 9891 h 10000"/>
              <a:gd name="connsiteX39-2419" fmla="*/ 6885 w 10000"/>
              <a:gd name="connsiteY39-2420" fmla="*/ 10000 h 10000"/>
              <a:gd name="connsiteX40-2421" fmla="*/ 6047 w 10000"/>
              <a:gd name="connsiteY40-2422" fmla="*/ 10000 h 10000"/>
              <a:gd name="connsiteX41-2423" fmla="*/ 5419 w 10000"/>
              <a:gd name="connsiteY41-2424" fmla="*/ 10000 h 10000"/>
              <a:gd name="connsiteX42-2425" fmla="*/ 4791 w 10000"/>
              <a:gd name="connsiteY42-2426" fmla="*/ 10000 h 10000"/>
              <a:gd name="connsiteX43-2427" fmla="*/ 4372 w 10000"/>
              <a:gd name="connsiteY43-2428" fmla="*/ 10000 h 10000"/>
              <a:gd name="connsiteX44-2429" fmla="*/ 3743 w 10000"/>
              <a:gd name="connsiteY44-2430" fmla="*/ 10000 h 10000"/>
              <a:gd name="connsiteX45-2431" fmla="*/ 3325 w 10000"/>
              <a:gd name="connsiteY45-2432" fmla="*/ 9891 h 10000"/>
              <a:gd name="connsiteX46-2433" fmla="*/ 2906 w 10000"/>
              <a:gd name="connsiteY46-2434" fmla="*/ 9891 h 10000"/>
              <a:gd name="connsiteX47-2435" fmla="*/ 2513 w 10000"/>
              <a:gd name="connsiteY47-2436" fmla="*/ 9781 h 10000"/>
              <a:gd name="connsiteX48-2437" fmla="*/ 2094 w 10000"/>
              <a:gd name="connsiteY48-2438" fmla="*/ 9672 h 10000"/>
              <a:gd name="connsiteX49-2439" fmla="*/ 1885 w 10000"/>
              <a:gd name="connsiteY49-2440" fmla="*/ 9563 h 10000"/>
              <a:gd name="connsiteX50-2441" fmla="*/ 1466 w 10000"/>
              <a:gd name="connsiteY50-2442" fmla="*/ 9344 h 10000"/>
              <a:gd name="connsiteX51-2443" fmla="*/ 1257 w 10000"/>
              <a:gd name="connsiteY51-2444" fmla="*/ 9126 h 10000"/>
              <a:gd name="connsiteX52-2445" fmla="*/ 1047 w 10000"/>
              <a:gd name="connsiteY52-2446" fmla="*/ 8811 h 10000"/>
              <a:gd name="connsiteX53-2447" fmla="*/ 838 w 10000"/>
              <a:gd name="connsiteY53-2448" fmla="*/ 8593 h 10000"/>
              <a:gd name="connsiteX54-2449" fmla="*/ 628 w 10000"/>
              <a:gd name="connsiteY54-2450" fmla="*/ 8374 h 10000"/>
              <a:gd name="connsiteX55-2451" fmla="*/ 628 w 10000"/>
              <a:gd name="connsiteY55-2452" fmla="*/ 8156 h 10000"/>
              <a:gd name="connsiteX56-2453" fmla="*/ 419 w 10000"/>
              <a:gd name="connsiteY56-2454" fmla="*/ 7937 h 10000"/>
              <a:gd name="connsiteX57-2455" fmla="*/ 419 w 10000"/>
              <a:gd name="connsiteY57-2456" fmla="*/ 7609 h 10000"/>
              <a:gd name="connsiteX58-2457" fmla="*/ 419 w 10000"/>
              <a:gd name="connsiteY58-2458" fmla="*/ 7391 h 10000"/>
              <a:gd name="connsiteX59-2459" fmla="*/ 419 w 10000"/>
              <a:gd name="connsiteY59-2460" fmla="*/ 6954 h 10000"/>
              <a:gd name="connsiteX60-2461" fmla="*/ 419 w 10000"/>
              <a:gd name="connsiteY60-2462" fmla="*/ 6626 h 10000"/>
              <a:gd name="connsiteX61-2463" fmla="*/ 419 w 10000"/>
              <a:gd name="connsiteY61-2464" fmla="*/ 6202 h 10000"/>
              <a:gd name="connsiteX62-2465" fmla="*/ 419 w 10000"/>
              <a:gd name="connsiteY62-2466" fmla="*/ 4454 h 10000"/>
              <a:gd name="connsiteX63-2467" fmla="*/ 419 w 10000"/>
              <a:gd name="connsiteY63-2468" fmla="*/ 2719 h 10000"/>
              <a:gd name="connsiteX64-2469" fmla="*/ 419 w 10000"/>
              <a:gd name="connsiteY64-2470" fmla="*/ 2281 h 10000"/>
              <a:gd name="connsiteX65-2471" fmla="*/ 419 w 10000"/>
              <a:gd name="connsiteY65-2472" fmla="*/ 1954 h 10000"/>
              <a:gd name="connsiteX66-2473" fmla="*/ 419 w 10000"/>
              <a:gd name="connsiteY66-2474" fmla="*/ 1626 h 10000"/>
              <a:gd name="connsiteX67-2475" fmla="*/ 419 w 10000"/>
              <a:gd name="connsiteY67-2476" fmla="*/ 1298 h 10000"/>
              <a:gd name="connsiteX68-2477" fmla="*/ 419 w 10000"/>
              <a:gd name="connsiteY68-2478" fmla="*/ 1093 h 10000"/>
              <a:gd name="connsiteX69-2479" fmla="*/ 419 w 10000"/>
              <a:gd name="connsiteY69-2480" fmla="*/ 874 h 10000"/>
              <a:gd name="connsiteX70-2481" fmla="*/ 419 w 10000"/>
              <a:gd name="connsiteY70-2482" fmla="*/ 656 h 10000"/>
              <a:gd name="connsiteX71-2483" fmla="*/ 209 w 10000"/>
              <a:gd name="connsiteY71-2484" fmla="*/ 546 h 10000"/>
              <a:gd name="connsiteX72-2485" fmla="*/ 0 w 10000"/>
              <a:gd name="connsiteY72-2486" fmla="*/ 328 h 10000"/>
              <a:gd name="connsiteX73-2487" fmla="*/ 0 w 10000"/>
              <a:gd name="connsiteY73-2488" fmla="*/ 219 h 10000"/>
              <a:gd name="connsiteX74-2489" fmla="*/ 0 w 10000"/>
              <a:gd name="connsiteY74-2490" fmla="*/ 109 h 10000"/>
              <a:gd name="connsiteX75-2491" fmla="*/ 209 w 10000"/>
              <a:gd name="connsiteY75-2492" fmla="*/ 0 h 10000"/>
              <a:gd name="connsiteX76-2493" fmla="*/ 209 w 10000"/>
              <a:gd name="connsiteY76-2494" fmla="*/ 0 h 10000"/>
              <a:gd name="connsiteX77-2495" fmla="*/ 628 w 10000"/>
              <a:gd name="connsiteY77-2496" fmla="*/ 0 h 10000"/>
              <a:gd name="connsiteX78-2497" fmla="*/ 838 w 10000"/>
              <a:gd name="connsiteY78-2498" fmla="*/ 0 h 10000"/>
              <a:gd name="connsiteX79-2499" fmla="*/ 1257 w 10000"/>
              <a:gd name="connsiteY79-2500" fmla="*/ 109 h 10000"/>
              <a:gd name="connsiteX80-2501" fmla="*/ 1675 w 10000"/>
              <a:gd name="connsiteY80-2502" fmla="*/ 328 h 10000"/>
              <a:gd name="connsiteX81-2503" fmla="*/ 1885 w 10000"/>
              <a:gd name="connsiteY81-2504" fmla="*/ 437 h 10000"/>
              <a:gd name="connsiteX82-2505" fmla="*/ 2094 w 10000"/>
              <a:gd name="connsiteY82-2506" fmla="*/ 546 h 10000"/>
              <a:gd name="connsiteX83-2507" fmla="*/ 2094 w 10000"/>
              <a:gd name="connsiteY83-2508" fmla="*/ 656 h 10000"/>
              <a:gd name="connsiteX84-2509" fmla="*/ 2094 w 10000"/>
              <a:gd name="connsiteY84-2510" fmla="*/ 874 h 10000"/>
              <a:gd name="connsiteX85-2511" fmla="*/ 1885 w 10000"/>
              <a:gd name="connsiteY85-2512" fmla="*/ 1298 h 10000"/>
              <a:gd name="connsiteX86-2513" fmla="*/ 1885 w 10000"/>
              <a:gd name="connsiteY86-2514" fmla="*/ 1516 h 10000"/>
              <a:gd name="connsiteX87-2515" fmla="*/ 1675 w 10000"/>
              <a:gd name="connsiteY87-2516" fmla="*/ 1844 h 10000"/>
              <a:gd name="connsiteX88-2517" fmla="*/ 1675 w 10000"/>
              <a:gd name="connsiteY88-2518" fmla="*/ 2391 h 10000"/>
              <a:gd name="connsiteX89-2519" fmla="*/ 1466 w 10000"/>
              <a:gd name="connsiteY89-2520" fmla="*/ 2937 h 10000"/>
              <a:gd name="connsiteX90-2521" fmla="*/ 1466 w 10000"/>
              <a:gd name="connsiteY90-2522" fmla="*/ 2937 h 10000"/>
              <a:gd name="connsiteX0-2523" fmla="*/ 1466 w 10000"/>
              <a:gd name="connsiteY0-2524" fmla="*/ 2937 h 10000"/>
              <a:gd name="connsiteX1-2525" fmla="*/ 1466 w 10000"/>
              <a:gd name="connsiteY1-2526" fmla="*/ 3484 h 10000"/>
              <a:gd name="connsiteX2-2527" fmla="*/ 1466 w 10000"/>
              <a:gd name="connsiteY2-2528" fmla="*/ 4016 h 10000"/>
              <a:gd name="connsiteX3-2529" fmla="*/ 1466 w 10000"/>
              <a:gd name="connsiteY3-2530" fmla="*/ 4563 h 10000"/>
              <a:gd name="connsiteX4-2531" fmla="*/ 1466 w 10000"/>
              <a:gd name="connsiteY4-2532" fmla="*/ 5000 h 10000"/>
              <a:gd name="connsiteX5-2533" fmla="*/ 1257 w 10000"/>
              <a:gd name="connsiteY5-2534" fmla="*/ 5437 h 10000"/>
              <a:gd name="connsiteX6-2535" fmla="*/ 1257 w 10000"/>
              <a:gd name="connsiteY6-2536" fmla="*/ 5984 h 10000"/>
              <a:gd name="connsiteX7-2537" fmla="*/ 1466 w 10000"/>
              <a:gd name="connsiteY7-2538" fmla="*/ 7063 h 10000"/>
              <a:gd name="connsiteX8-2539" fmla="*/ 1466 w 10000"/>
              <a:gd name="connsiteY8-2540" fmla="*/ 7500 h 10000"/>
              <a:gd name="connsiteX9-2541" fmla="*/ 1675 w 10000"/>
              <a:gd name="connsiteY9-2542" fmla="*/ 7937 h 10000"/>
              <a:gd name="connsiteX10-2543" fmla="*/ 1885 w 10000"/>
              <a:gd name="connsiteY10-2544" fmla="*/ 8265 h 10000"/>
              <a:gd name="connsiteX11-2545" fmla="*/ 2094 w 10000"/>
              <a:gd name="connsiteY11-2546" fmla="*/ 8593 h 10000"/>
              <a:gd name="connsiteX12-2547" fmla="*/ 2304 w 10000"/>
              <a:gd name="connsiteY12-2548" fmla="*/ 8702 h 10000"/>
              <a:gd name="connsiteX13-2549" fmla="*/ 2723 w 10000"/>
              <a:gd name="connsiteY13-2550" fmla="*/ 8921 h 10000"/>
              <a:gd name="connsiteX14-2551" fmla="*/ 3325 w 10000"/>
              <a:gd name="connsiteY14-2552" fmla="*/ 8921 h 10000"/>
              <a:gd name="connsiteX15-2553" fmla="*/ 3953 w 10000"/>
              <a:gd name="connsiteY15-2554" fmla="*/ 9030 h 10000"/>
              <a:gd name="connsiteX16-2555" fmla="*/ 4581 w 10000"/>
              <a:gd name="connsiteY16-2556" fmla="*/ 9030 h 10000"/>
              <a:gd name="connsiteX17-2557" fmla="*/ 5209 w 10000"/>
              <a:gd name="connsiteY17-2558" fmla="*/ 9030 h 10000"/>
              <a:gd name="connsiteX18-2559" fmla="*/ 5838 w 10000"/>
              <a:gd name="connsiteY18-2560" fmla="*/ 9030 h 10000"/>
              <a:gd name="connsiteX19-2561" fmla="*/ 6466 w 10000"/>
              <a:gd name="connsiteY19-2562" fmla="*/ 9030 h 10000"/>
              <a:gd name="connsiteX20-2563" fmla="*/ 6885 w 10000"/>
              <a:gd name="connsiteY20-2564" fmla="*/ 8921 h 10000"/>
              <a:gd name="connsiteX21-2565" fmla="*/ 7513 w 10000"/>
              <a:gd name="connsiteY21-2566" fmla="*/ 8702 h 10000"/>
              <a:gd name="connsiteX22-2567" fmla="*/ 7723 w 10000"/>
              <a:gd name="connsiteY22-2568" fmla="*/ 8593 h 10000"/>
              <a:gd name="connsiteX23-2569" fmla="*/ 7906 w 10000"/>
              <a:gd name="connsiteY23-2570" fmla="*/ 8374 h 10000"/>
              <a:gd name="connsiteX24-2571" fmla="*/ 8115 w 10000"/>
              <a:gd name="connsiteY24-2572" fmla="*/ 8046 h 10000"/>
              <a:gd name="connsiteX25-2573" fmla="*/ 8325 w 10000"/>
              <a:gd name="connsiteY25-2574" fmla="*/ 7719 h 10000"/>
              <a:gd name="connsiteX26-2575" fmla="*/ 9581 w 10000"/>
              <a:gd name="connsiteY26-2576" fmla="*/ 8265 h 10000"/>
              <a:gd name="connsiteX27-2577" fmla="*/ 9791 w 10000"/>
              <a:gd name="connsiteY27-2578" fmla="*/ 8593 h 10000"/>
              <a:gd name="connsiteX28-2579" fmla="*/ 10000 w 10000"/>
              <a:gd name="connsiteY28-2580" fmla="*/ 8811 h 10000"/>
              <a:gd name="connsiteX29-2581" fmla="*/ 10000 w 10000"/>
              <a:gd name="connsiteY29-2582" fmla="*/ 8921 h 10000"/>
              <a:gd name="connsiteX30-2583" fmla="*/ 10000 w 10000"/>
              <a:gd name="connsiteY30-2584" fmla="*/ 9030 h 10000"/>
              <a:gd name="connsiteX31-2585" fmla="*/ 10000 w 10000"/>
              <a:gd name="connsiteY31-2586" fmla="*/ 9126 h 10000"/>
              <a:gd name="connsiteX32-2587" fmla="*/ 9791 w 10000"/>
              <a:gd name="connsiteY32-2588" fmla="*/ 9235 h 10000"/>
              <a:gd name="connsiteX33-2589" fmla="*/ 9581 w 10000"/>
              <a:gd name="connsiteY33-2590" fmla="*/ 9344 h 10000"/>
              <a:gd name="connsiteX34-2591" fmla="*/ 9372 w 10000"/>
              <a:gd name="connsiteY34-2592" fmla="*/ 9454 h 10000"/>
              <a:gd name="connsiteX35-2593" fmla="*/ 8953 w 10000"/>
              <a:gd name="connsiteY35-2594" fmla="*/ 9563 h 10000"/>
              <a:gd name="connsiteX36-2595" fmla="*/ 8534 w 10000"/>
              <a:gd name="connsiteY36-2596" fmla="*/ 9672 h 10000"/>
              <a:gd name="connsiteX37-2597" fmla="*/ 7723 w 10000"/>
              <a:gd name="connsiteY37-2598" fmla="*/ 9891 h 10000"/>
              <a:gd name="connsiteX38-2599" fmla="*/ 6885 w 10000"/>
              <a:gd name="connsiteY38-2600" fmla="*/ 10000 h 10000"/>
              <a:gd name="connsiteX39-2601" fmla="*/ 6047 w 10000"/>
              <a:gd name="connsiteY39-2602" fmla="*/ 10000 h 10000"/>
              <a:gd name="connsiteX40-2603" fmla="*/ 5419 w 10000"/>
              <a:gd name="connsiteY40-2604" fmla="*/ 10000 h 10000"/>
              <a:gd name="connsiteX41-2605" fmla="*/ 4791 w 10000"/>
              <a:gd name="connsiteY41-2606" fmla="*/ 10000 h 10000"/>
              <a:gd name="connsiteX42-2607" fmla="*/ 4372 w 10000"/>
              <a:gd name="connsiteY42-2608" fmla="*/ 10000 h 10000"/>
              <a:gd name="connsiteX43-2609" fmla="*/ 3743 w 10000"/>
              <a:gd name="connsiteY43-2610" fmla="*/ 10000 h 10000"/>
              <a:gd name="connsiteX44-2611" fmla="*/ 3325 w 10000"/>
              <a:gd name="connsiteY44-2612" fmla="*/ 9891 h 10000"/>
              <a:gd name="connsiteX45-2613" fmla="*/ 2906 w 10000"/>
              <a:gd name="connsiteY45-2614" fmla="*/ 9891 h 10000"/>
              <a:gd name="connsiteX46-2615" fmla="*/ 2513 w 10000"/>
              <a:gd name="connsiteY46-2616" fmla="*/ 9781 h 10000"/>
              <a:gd name="connsiteX47-2617" fmla="*/ 2094 w 10000"/>
              <a:gd name="connsiteY47-2618" fmla="*/ 9672 h 10000"/>
              <a:gd name="connsiteX48-2619" fmla="*/ 1885 w 10000"/>
              <a:gd name="connsiteY48-2620" fmla="*/ 9563 h 10000"/>
              <a:gd name="connsiteX49-2621" fmla="*/ 1466 w 10000"/>
              <a:gd name="connsiteY49-2622" fmla="*/ 9344 h 10000"/>
              <a:gd name="connsiteX50-2623" fmla="*/ 1257 w 10000"/>
              <a:gd name="connsiteY50-2624" fmla="*/ 9126 h 10000"/>
              <a:gd name="connsiteX51-2625" fmla="*/ 1047 w 10000"/>
              <a:gd name="connsiteY51-2626" fmla="*/ 8811 h 10000"/>
              <a:gd name="connsiteX52-2627" fmla="*/ 838 w 10000"/>
              <a:gd name="connsiteY52-2628" fmla="*/ 8593 h 10000"/>
              <a:gd name="connsiteX53-2629" fmla="*/ 628 w 10000"/>
              <a:gd name="connsiteY53-2630" fmla="*/ 8374 h 10000"/>
              <a:gd name="connsiteX54-2631" fmla="*/ 628 w 10000"/>
              <a:gd name="connsiteY54-2632" fmla="*/ 8156 h 10000"/>
              <a:gd name="connsiteX55-2633" fmla="*/ 419 w 10000"/>
              <a:gd name="connsiteY55-2634" fmla="*/ 7937 h 10000"/>
              <a:gd name="connsiteX56-2635" fmla="*/ 419 w 10000"/>
              <a:gd name="connsiteY56-2636" fmla="*/ 7609 h 10000"/>
              <a:gd name="connsiteX57-2637" fmla="*/ 419 w 10000"/>
              <a:gd name="connsiteY57-2638" fmla="*/ 7391 h 10000"/>
              <a:gd name="connsiteX58-2639" fmla="*/ 419 w 10000"/>
              <a:gd name="connsiteY58-2640" fmla="*/ 6954 h 10000"/>
              <a:gd name="connsiteX59-2641" fmla="*/ 419 w 10000"/>
              <a:gd name="connsiteY59-2642" fmla="*/ 6626 h 10000"/>
              <a:gd name="connsiteX60-2643" fmla="*/ 419 w 10000"/>
              <a:gd name="connsiteY60-2644" fmla="*/ 6202 h 10000"/>
              <a:gd name="connsiteX61-2645" fmla="*/ 419 w 10000"/>
              <a:gd name="connsiteY61-2646" fmla="*/ 4454 h 10000"/>
              <a:gd name="connsiteX62-2647" fmla="*/ 419 w 10000"/>
              <a:gd name="connsiteY62-2648" fmla="*/ 2719 h 10000"/>
              <a:gd name="connsiteX63-2649" fmla="*/ 419 w 10000"/>
              <a:gd name="connsiteY63-2650" fmla="*/ 2281 h 10000"/>
              <a:gd name="connsiteX64-2651" fmla="*/ 419 w 10000"/>
              <a:gd name="connsiteY64-2652" fmla="*/ 1954 h 10000"/>
              <a:gd name="connsiteX65-2653" fmla="*/ 419 w 10000"/>
              <a:gd name="connsiteY65-2654" fmla="*/ 1626 h 10000"/>
              <a:gd name="connsiteX66-2655" fmla="*/ 419 w 10000"/>
              <a:gd name="connsiteY66-2656" fmla="*/ 1298 h 10000"/>
              <a:gd name="connsiteX67-2657" fmla="*/ 419 w 10000"/>
              <a:gd name="connsiteY67-2658" fmla="*/ 1093 h 10000"/>
              <a:gd name="connsiteX68-2659" fmla="*/ 419 w 10000"/>
              <a:gd name="connsiteY68-2660" fmla="*/ 874 h 10000"/>
              <a:gd name="connsiteX69-2661" fmla="*/ 419 w 10000"/>
              <a:gd name="connsiteY69-2662" fmla="*/ 656 h 10000"/>
              <a:gd name="connsiteX70-2663" fmla="*/ 209 w 10000"/>
              <a:gd name="connsiteY70-2664" fmla="*/ 546 h 10000"/>
              <a:gd name="connsiteX71-2665" fmla="*/ 0 w 10000"/>
              <a:gd name="connsiteY71-2666" fmla="*/ 328 h 10000"/>
              <a:gd name="connsiteX72-2667" fmla="*/ 0 w 10000"/>
              <a:gd name="connsiteY72-2668" fmla="*/ 219 h 10000"/>
              <a:gd name="connsiteX73-2669" fmla="*/ 0 w 10000"/>
              <a:gd name="connsiteY73-2670" fmla="*/ 109 h 10000"/>
              <a:gd name="connsiteX74-2671" fmla="*/ 209 w 10000"/>
              <a:gd name="connsiteY74-2672" fmla="*/ 0 h 10000"/>
              <a:gd name="connsiteX75-2673" fmla="*/ 209 w 10000"/>
              <a:gd name="connsiteY75-2674" fmla="*/ 0 h 10000"/>
              <a:gd name="connsiteX76-2675" fmla="*/ 628 w 10000"/>
              <a:gd name="connsiteY76-2676" fmla="*/ 0 h 10000"/>
              <a:gd name="connsiteX77-2677" fmla="*/ 838 w 10000"/>
              <a:gd name="connsiteY77-2678" fmla="*/ 0 h 10000"/>
              <a:gd name="connsiteX78-2679" fmla="*/ 1257 w 10000"/>
              <a:gd name="connsiteY78-2680" fmla="*/ 109 h 10000"/>
              <a:gd name="connsiteX79-2681" fmla="*/ 1675 w 10000"/>
              <a:gd name="connsiteY79-2682" fmla="*/ 328 h 10000"/>
              <a:gd name="connsiteX80-2683" fmla="*/ 1885 w 10000"/>
              <a:gd name="connsiteY80-2684" fmla="*/ 437 h 10000"/>
              <a:gd name="connsiteX81-2685" fmla="*/ 2094 w 10000"/>
              <a:gd name="connsiteY81-2686" fmla="*/ 546 h 10000"/>
              <a:gd name="connsiteX82-2687" fmla="*/ 2094 w 10000"/>
              <a:gd name="connsiteY82-2688" fmla="*/ 656 h 10000"/>
              <a:gd name="connsiteX83-2689" fmla="*/ 2094 w 10000"/>
              <a:gd name="connsiteY83-2690" fmla="*/ 874 h 10000"/>
              <a:gd name="connsiteX84-2691" fmla="*/ 1885 w 10000"/>
              <a:gd name="connsiteY84-2692" fmla="*/ 1298 h 10000"/>
              <a:gd name="connsiteX85-2693" fmla="*/ 1885 w 10000"/>
              <a:gd name="connsiteY85-2694" fmla="*/ 1516 h 10000"/>
              <a:gd name="connsiteX86-2695" fmla="*/ 1675 w 10000"/>
              <a:gd name="connsiteY86-2696" fmla="*/ 1844 h 10000"/>
              <a:gd name="connsiteX87-2697" fmla="*/ 1675 w 10000"/>
              <a:gd name="connsiteY87-2698" fmla="*/ 2391 h 10000"/>
              <a:gd name="connsiteX88-2699" fmla="*/ 1466 w 10000"/>
              <a:gd name="connsiteY88-2700" fmla="*/ 2937 h 10000"/>
              <a:gd name="connsiteX89-2701" fmla="*/ 1466 w 10000"/>
              <a:gd name="connsiteY89-2702" fmla="*/ 2937 h 10000"/>
              <a:gd name="connsiteX0-2703" fmla="*/ 1466 w 10000"/>
              <a:gd name="connsiteY0-2704" fmla="*/ 2937 h 10000"/>
              <a:gd name="connsiteX1-2705" fmla="*/ 1466 w 10000"/>
              <a:gd name="connsiteY1-2706" fmla="*/ 3484 h 10000"/>
              <a:gd name="connsiteX2-2707" fmla="*/ 1466 w 10000"/>
              <a:gd name="connsiteY2-2708" fmla="*/ 4016 h 10000"/>
              <a:gd name="connsiteX3-2709" fmla="*/ 1466 w 10000"/>
              <a:gd name="connsiteY3-2710" fmla="*/ 4563 h 10000"/>
              <a:gd name="connsiteX4-2711" fmla="*/ 1466 w 10000"/>
              <a:gd name="connsiteY4-2712" fmla="*/ 5000 h 10000"/>
              <a:gd name="connsiteX5-2713" fmla="*/ 1257 w 10000"/>
              <a:gd name="connsiteY5-2714" fmla="*/ 5437 h 10000"/>
              <a:gd name="connsiteX6-2715" fmla="*/ 1257 w 10000"/>
              <a:gd name="connsiteY6-2716" fmla="*/ 5984 h 10000"/>
              <a:gd name="connsiteX7-2717" fmla="*/ 1466 w 10000"/>
              <a:gd name="connsiteY7-2718" fmla="*/ 7063 h 10000"/>
              <a:gd name="connsiteX8-2719" fmla="*/ 1466 w 10000"/>
              <a:gd name="connsiteY8-2720" fmla="*/ 7500 h 10000"/>
              <a:gd name="connsiteX9-2721" fmla="*/ 1675 w 10000"/>
              <a:gd name="connsiteY9-2722" fmla="*/ 7937 h 10000"/>
              <a:gd name="connsiteX10-2723" fmla="*/ 1885 w 10000"/>
              <a:gd name="connsiteY10-2724" fmla="*/ 8265 h 10000"/>
              <a:gd name="connsiteX11-2725" fmla="*/ 2094 w 10000"/>
              <a:gd name="connsiteY11-2726" fmla="*/ 8593 h 10000"/>
              <a:gd name="connsiteX12-2727" fmla="*/ 2304 w 10000"/>
              <a:gd name="connsiteY12-2728" fmla="*/ 8702 h 10000"/>
              <a:gd name="connsiteX13-2729" fmla="*/ 2723 w 10000"/>
              <a:gd name="connsiteY13-2730" fmla="*/ 8921 h 10000"/>
              <a:gd name="connsiteX14-2731" fmla="*/ 3325 w 10000"/>
              <a:gd name="connsiteY14-2732" fmla="*/ 8921 h 10000"/>
              <a:gd name="connsiteX15-2733" fmla="*/ 3953 w 10000"/>
              <a:gd name="connsiteY15-2734" fmla="*/ 9030 h 10000"/>
              <a:gd name="connsiteX16-2735" fmla="*/ 4581 w 10000"/>
              <a:gd name="connsiteY16-2736" fmla="*/ 9030 h 10000"/>
              <a:gd name="connsiteX17-2737" fmla="*/ 5209 w 10000"/>
              <a:gd name="connsiteY17-2738" fmla="*/ 9030 h 10000"/>
              <a:gd name="connsiteX18-2739" fmla="*/ 5838 w 10000"/>
              <a:gd name="connsiteY18-2740" fmla="*/ 9030 h 10000"/>
              <a:gd name="connsiteX19-2741" fmla="*/ 6466 w 10000"/>
              <a:gd name="connsiteY19-2742" fmla="*/ 9030 h 10000"/>
              <a:gd name="connsiteX20-2743" fmla="*/ 6885 w 10000"/>
              <a:gd name="connsiteY20-2744" fmla="*/ 8921 h 10000"/>
              <a:gd name="connsiteX21-2745" fmla="*/ 7513 w 10000"/>
              <a:gd name="connsiteY21-2746" fmla="*/ 8702 h 10000"/>
              <a:gd name="connsiteX22-2747" fmla="*/ 7723 w 10000"/>
              <a:gd name="connsiteY22-2748" fmla="*/ 8593 h 10000"/>
              <a:gd name="connsiteX23-2749" fmla="*/ 7906 w 10000"/>
              <a:gd name="connsiteY23-2750" fmla="*/ 8374 h 10000"/>
              <a:gd name="connsiteX24-2751" fmla="*/ 8115 w 10000"/>
              <a:gd name="connsiteY24-2752" fmla="*/ 8046 h 10000"/>
              <a:gd name="connsiteX25-2753" fmla="*/ 9581 w 10000"/>
              <a:gd name="connsiteY25-2754" fmla="*/ 8265 h 10000"/>
              <a:gd name="connsiteX26-2755" fmla="*/ 9791 w 10000"/>
              <a:gd name="connsiteY26-2756" fmla="*/ 8593 h 10000"/>
              <a:gd name="connsiteX27-2757" fmla="*/ 10000 w 10000"/>
              <a:gd name="connsiteY27-2758" fmla="*/ 8811 h 10000"/>
              <a:gd name="connsiteX28-2759" fmla="*/ 10000 w 10000"/>
              <a:gd name="connsiteY28-2760" fmla="*/ 8921 h 10000"/>
              <a:gd name="connsiteX29-2761" fmla="*/ 10000 w 10000"/>
              <a:gd name="connsiteY29-2762" fmla="*/ 9030 h 10000"/>
              <a:gd name="connsiteX30-2763" fmla="*/ 10000 w 10000"/>
              <a:gd name="connsiteY30-2764" fmla="*/ 9126 h 10000"/>
              <a:gd name="connsiteX31-2765" fmla="*/ 9791 w 10000"/>
              <a:gd name="connsiteY31-2766" fmla="*/ 9235 h 10000"/>
              <a:gd name="connsiteX32-2767" fmla="*/ 9581 w 10000"/>
              <a:gd name="connsiteY32-2768" fmla="*/ 9344 h 10000"/>
              <a:gd name="connsiteX33-2769" fmla="*/ 9372 w 10000"/>
              <a:gd name="connsiteY33-2770" fmla="*/ 9454 h 10000"/>
              <a:gd name="connsiteX34-2771" fmla="*/ 8953 w 10000"/>
              <a:gd name="connsiteY34-2772" fmla="*/ 9563 h 10000"/>
              <a:gd name="connsiteX35-2773" fmla="*/ 8534 w 10000"/>
              <a:gd name="connsiteY35-2774" fmla="*/ 9672 h 10000"/>
              <a:gd name="connsiteX36-2775" fmla="*/ 7723 w 10000"/>
              <a:gd name="connsiteY36-2776" fmla="*/ 9891 h 10000"/>
              <a:gd name="connsiteX37-2777" fmla="*/ 6885 w 10000"/>
              <a:gd name="connsiteY37-2778" fmla="*/ 10000 h 10000"/>
              <a:gd name="connsiteX38-2779" fmla="*/ 6047 w 10000"/>
              <a:gd name="connsiteY38-2780" fmla="*/ 10000 h 10000"/>
              <a:gd name="connsiteX39-2781" fmla="*/ 5419 w 10000"/>
              <a:gd name="connsiteY39-2782" fmla="*/ 10000 h 10000"/>
              <a:gd name="connsiteX40-2783" fmla="*/ 4791 w 10000"/>
              <a:gd name="connsiteY40-2784" fmla="*/ 10000 h 10000"/>
              <a:gd name="connsiteX41-2785" fmla="*/ 4372 w 10000"/>
              <a:gd name="connsiteY41-2786" fmla="*/ 10000 h 10000"/>
              <a:gd name="connsiteX42-2787" fmla="*/ 3743 w 10000"/>
              <a:gd name="connsiteY42-2788" fmla="*/ 10000 h 10000"/>
              <a:gd name="connsiteX43-2789" fmla="*/ 3325 w 10000"/>
              <a:gd name="connsiteY43-2790" fmla="*/ 9891 h 10000"/>
              <a:gd name="connsiteX44-2791" fmla="*/ 2906 w 10000"/>
              <a:gd name="connsiteY44-2792" fmla="*/ 9891 h 10000"/>
              <a:gd name="connsiteX45-2793" fmla="*/ 2513 w 10000"/>
              <a:gd name="connsiteY45-2794" fmla="*/ 9781 h 10000"/>
              <a:gd name="connsiteX46-2795" fmla="*/ 2094 w 10000"/>
              <a:gd name="connsiteY46-2796" fmla="*/ 9672 h 10000"/>
              <a:gd name="connsiteX47-2797" fmla="*/ 1885 w 10000"/>
              <a:gd name="connsiteY47-2798" fmla="*/ 9563 h 10000"/>
              <a:gd name="connsiteX48-2799" fmla="*/ 1466 w 10000"/>
              <a:gd name="connsiteY48-2800" fmla="*/ 9344 h 10000"/>
              <a:gd name="connsiteX49-2801" fmla="*/ 1257 w 10000"/>
              <a:gd name="connsiteY49-2802" fmla="*/ 9126 h 10000"/>
              <a:gd name="connsiteX50-2803" fmla="*/ 1047 w 10000"/>
              <a:gd name="connsiteY50-2804" fmla="*/ 8811 h 10000"/>
              <a:gd name="connsiteX51-2805" fmla="*/ 838 w 10000"/>
              <a:gd name="connsiteY51-2806" fmla="*/ 8593 h 10000"/>
              <a:gd name="connsiteX52-2807" fmla="*/ 628 w 10000"/>
              <a:gd name="connsiteY52-2808" fmla="*/ 8374 h 10000"/>
              <a:gd name="connsiteX53-2809" fmla="*/ 628 w 10000"/>
              <a:gd name="connsiteY53-2810" fmla="*/ 8156 h 10000"/>
              <a:gd name="connsiteX54-2811" fmla="*/ 419 w 10000"/>
              <a:gd name="connsiteY54-2812" fmla="*/ 7937 h 10000"/>
              <a:gd name="connsiteX55-2813" fmla="*/ 419 w 10000"/>
              <a:gd name="connsiteY55-2814" fmla="*/ 7609 h 10000"/>
              <a:gd name="connsiteX56-2815" fmla="*/ 419 w 10000"/>
              <a:gd name="connsiteY56-2816" fmla="*/ 7391 h 10000"/>
              <a:gd name="connsiteX57-2817" fmla="*/ 419 w 10000"/>
              <a:gd name="connsiteY57-2818" fmla="*/ 6954 h 10000"/>
              <a:gd name="connsiteX58-2819" fmla="*/ 419 w 10000"/>
              <a:gd name="connsiteY58-2820" fmla="*/ 6626 h 10000"/>
              <a:gd name="connsiteX59-2821" fmla="*/ 419 w 10000"/>
              <a:gd name="connsiteY59-2822" fmla="*/ 6202 h 10000"/>
              <a:gd name="connsiteX60-2823" fmla="*/ 419 w 10000"/>
              <a:gd name="connsiteY60-2824" fmla="*/ 4454 h 10000"/>
              <a:gd name="connsiteX61-2825" fmla="*/ 419 w 10000"/>
              <a:gd name="connsiteY61-2826" fmla="*/ 2719 h 10000"/>
              <a:gd name="connsiteX62-2827" fmla="*/ 419 w 10000"/>
              <a:gd name="connsiteY62-2828" fmla="*/ 2281 h 10000"/>
              <a:gd name="connsiteX63-2829" fmla="*/ 419 w 10000"/>
              <a:gd name="connsiteY63-2830" fmla="*/ 1954 h 10000"/>
              <a:gd name="connsiteX64-2831" fmla="*/ 419 w 10000"/>
              <a:gd name="connsiteY64-2832" fmla="*/ 1626 h 10000"/>
              <a:gd name="connsiteX65-2833" fmla="*/ 419 w 10000"/>
              <a:gd name="connsiteY65-2834" fmla="*/ 1298 h 10000"/>
              <a:gd name="connsiteX66-2835" fmla="*/ 419 w 10000"/>
              <a:gd name="connsiteY66-2836" fmla="*/ 1093 h 10000"/>
              <a:gd name="connsiteX67-2837" fmla="*/ 419 w 10000"/>
              <a:gd name="connsiteY67-2838" fmla="*/ 874 h 10000"/>
              <a:gd name="connsiteX68-2839" fmla="*/ 419 w 10000"/>
              <a:gd name="connsiteY68-2840" fmla="*/ 656 h 10000"/>
              <a:gd name="connsiteX69-2841" fmla="*/ 209 w 10000"/>
              <a:gd name="connsiteY69-2842" fmla="*/ 546 h 10000"/>
              <a:gd name="connsiteX70-2843" fmla="*/ 0 w 10000"/>
              <a:gd name="connsiteY70-2844" fmla="*/ 328 h 10000"/>
              <a:gd name="connsiteX71-2845" fmla="*/ 0 w 10000"/>
              <a:gd name="connsiteY71-2846" fmla="*/ 219 h 10000"/>
              <a:gd name="connsiteX72-2847" fmla="*/ 0 w 10000"/>
              <a:gd name="connsiteY72-2848" fmla="*/ 109 h 10000"/>
              <a:gd name="connsiteX73-2849" fmla="*/ 209 w 10000"/>
              <a:gd name="connsiteY73-2850" fmla="*/ 0 h 10000"/>
              <a:gd name="connsiteX74-2851" fmla="*/ 209 w 10000"/>
              <a:gd name="connsiteY74-2852" fmla="*/ 0 h 10000"/>
              <a:gd name="connsiteX75-2853" fmla="*/ 628 w 10000"/>
              <a:gd name="connsiteY75-2854" fmla="*/ 0 h 10000"/>
              <a:gd name="connsiteX76-2855" fmla="*/ 838 w 10000"/>
              <a:gd name="connsiteY76-2856" fmla="*/ 0 h 10000"/>
              <a:gd name="connsiteX77-2857" fmla="*/ 1257 w 10000"/>
              <a:gd name="connsiteY77-2858" fmla="*/ 109 h 10000"/>
              <a:gd name="connsiteX78-2859" fmla="*/ 1675 w 10000"/>
              <a:gd name="connsiteY78-2860" fmla="*/ 328 h 10000"/>
              <a:gd name="connsiteX79-2861" fmla="*/ 1885 w 10000"/>
              <a:gd name="connsiteY79-2862" fmla="*/ 437 h 10000"/>
              <a:gd name="connsiteX80-2863" fmla="*/ 2094 w 10000"/>
              <a:gd name="connsiteY80-2864" fmla="*/ 546 h 10000"/>
              <a:gd name="connsiteX81-2865" fmla="*/ 2094 w 10000"/>
              <a:gd name="connsiteY81-2866" fmla="*/ 656 h 10000"/>
              <a:gd name="connsiteX82-2867" fmla="*/ 2094 w 10000"/>
              <a:gd name="connsiteY82-2868" fmla="*/ 874 h 10000"/>
              <a:gd name="connsiteX83-2869" fmla="*/ 1885 w 10000"/>
              <a:gd name="connsiteY83-2870" fmla="*/ 1298 h 10000"/>
              <a:gd name="connsiteX84-2871" fmla="*/ 1885 w 10000"/>
              <a:gd name="connsiteY84-2872" fmla="*/ 1516 h 10000"/>
              <a:gd name="connsiteX85-2873" fmla="*/ 1675 w 10000"/>
              <a:gd name="connsiteY85-2874" fmla="*/ 1844 h 10000"/>
              <a:gd name="connsiteX86-2875" fmla="*/ 1675 w 10000"/>
              <a:gd name="connsiteY86-2876" fmla="*/ 2391 h 10000"/>
              <a:gd name="connsiteX87-2877" fmla="*/ 1466 w 10000"/>
              <a:gd name="connsiteY87-2878" fmla="*/ 2937 h 10000"/>
              <a:gd name="connsiteX88-2879" fmla="*/ 1466 w 10000"/>
              <a:gd name="connsiteY88-2880" fmla="*/ 2937 h 10000"/>
              <a:gd name="connsiteX0-2881" fmla="*/ 1466 w 10000"/>
              <a:gd name="connsiteY0-2882" fmla="*/ 2937 h 10000"/>
              <a:gd name="connsiteX1-2883" fmla="*/ 1466 w 10000"/>
              <a:gd name="connsiteY1-2884" fmla="*/ 3484 h 10000"/>
              <a:gd name="connsiteX2-2885" fmla="*/ 1466 w 10000"/>
              <a:gd name="connsiteY2-2886" fmla="*/ 4016 h 10000"/>
              <a:gd name="connsiteX3-2887" fmla="*/ 1466 w 10000"/>
              <a:gd name="connsiteY3-2888" fmla="*/ 4563 h 10000"/>
              <a:gd name="connsiteX4-2889" fmla="*/ 1466 w 10000"/>
              <a:gd name="connsiteY4-2890" fmla="*/ 5000 h 10000"/>
              <a:gd name="connsiteX5-2891" fmla="*/ 1257 w 10000"/>
              <a:gd name="connsiteY5-2892" fmla="*/ 5437 h 10000"/>
              <a:gd name="connsiteX6-2893" fmla="*/ 1257 w 10000"/>
              <a:gd name="connsiteY6-2894" fmla="*/ 5984 h 10000"/>
              <a:gd name="connsiteX7-2895" fmla="*/ 1466 w 10000"/>
              <a:gd name="connsiteY7-2896" fmla="*/ 7063 h 10000"/>
              <a:gd name="connsiteX8-2897" fmla="*/ 1466 w 10000"/>
              <a:gd name="connsiteY8-2898" fmla="*/ 7500 h 10000"/>
              <a:gd name="connsiteX9-2899" fmla="*/ 1675 w 10000"/>
              <a:gd name="connsiteY9-2900" fmla="*/ 7937 h 10000"/>
              <a:gd name="connsiteX10-2901" fmla="*/ 1885 w 10000"/>
              <a:gd name="connsiteY10-2902" fmla="*/ 8265 h 10000"/>
              <a:gd name="connsiteX11-2903" fmla="*/ 2094 w 10000"/>
              <a:gd name="connsiteY11-2904" fmla="*/ 8593 h 10000"/>
              <a:gd name="connsiteX12-2905" fmla="*/ 2304 w 10000"/>
              <a:gd name="connsiteY12-2906" fmla="*/ 8702 h 10000"/>
              <a:gd name="connsiteX13-2907" fmla="*/ 2723 w 10000"/>
              <a:gd name="connsiteY13-2908" fmla="*/ 8921 h 10000"/>
              <a:gd name="connsiteX14-2909" fmla="*/ 3325 w 10000"/>
              <a:gd name="connsiteY14-2910" fmla="*/ 8921 h 10000"/>
              <a:gd name="connsiteX15-2911" fmla="*/ 3953 w 10000"/>
              <a:gd name="connsiteY15-2912" fmla="*/ 9030 h 10000"/>
              <a:gd name="connsiteX16-2913" fmla="*/ 4581 w 10000"/>
              <a:gd name="connsiteY16-2914" fmla="*/ 9030 h 10000"/>
              <a:gd name="connsiteX17-2915" fmla="*/ 5209 w 10000"/>
              <a:gd name="connsiteY17-2916" fmla="*/ 9030 h 10000"/>
              <a:gd name="connsiteX18-2917" fmla="*/ 5838 w 10000"/>
              <a:gd name="connsiteY18-2918" fmla="*/ 9030 h 10000"/>
              <a:gd name="connsiteX19-2919" fmla="*/ 6466 w 10000"/>
              <a:gd name="connsiteY19-2920" fmla="*/ 9030 h 10000"/>
              <a:gd name="connsiteX20-2921" fmla="*/ 6885 w 10000"/>
              <a:gd name="connsiteY20-2922" fmla="*/ 8921 h 10000"/>
              <a:gd name="connsiteX21-2923" fmla="*/ 7513 w 10000"/>
              <a:gd name="connsiteY21-2924" fmla="*/ 8702 h 10000"/>
              <a:gd name="connsiteX22-2925" fmla="*/ 7723 w 10000"/>
              <a:gd name="connsiteY22-2926" fmla="*/ 8593 h 10000"/>
              <a:gd name="connsiteX23-2927" fmla="*/ 7906 w 10000"/>
              <a:gd name="connsiteY23-2928" fmla="*/ 8374 h 10000"/>
              <a:gd name="connsiteX24-2929" fmla="*/ 9581 w 10000"/>
              <a:gd name="connsiteY24-2930" fmla="*/ 8265 h 10000"/>
              <a:gd name="connsiteX25-2931" fmla="*/ 9791 w 10000"/>
              <a:gd name="connsiteY25-2932" fmla="*/ 8593 h 10000"/>
              <a:gd name="connsiteX26-2933" fmla="*/ 10000 w 10000"/>
              <a:gd name="connsiteY26-2934" fmla="*/ 8811 h 10000"/>
              <a:gd name="connsiteX27-2935" fmla="*/ 10000 w 10000"/>
              <a:gd name="connsiteY27-2936" fmla="*/ 8921 h 10000"/>
              <a:gd name="connsiteX28-2937" fmla="*/ 10000 w 10000"/>
              <a:gd name="connsiteY28-2938" fmla="*/ 9030 h 10000"/>
              <a:gd name="connsiteX29-2939" fmla="*/ 10000 w 10000"/>
              <a:gd name="connsiteY29-2940" fmla="*/ 9126 h 10000"/>
              <a:gd name="connsiteX30-2941" fmla="*/ 9791 w 10000"/>
              <a:gd name="connsiteY30-2942" fmla="*/ 9235 h 10000"/>
              <a:gd name="connsiteX31-2943" fmla="*/ 9581 w 10000"/>
              <a:gd name="connsiteY31-2944" fmla="*/ 9344 h 10000"/>
              <a:gd name="connsiteX32-2945" fmla="*/ 9372 w 10000"/>
              <a:gd name="connsiteY32-2946" fmla="*/ 9454 h 10000"/>
              <a:gd name="connsiteX33-2947" fmla="*/ 8953 w 10000"/>
              <a:gd name="connsiteY33-2948" fmla="*/ 9563 h 10000"/>
              <a:gd name="connsiteX34-2949" fmla="*/ 8534 w 10000"/>
              <a:gd name="connsiteY34-2950" fmla="*/ 9672 h 10000"/>
              <a:gd name="connsiteX35-2951" fmla="*/ 7723 w 10000"/>
              <a:gd name="connsiteY35-2952" fmla="*/ 9891 h 10000"/>
              <a:gd name="connsiteX36-2953" fmla="*/ 6885 w 10000"/>
              <a:gd name="connsiteY36-2954" fmla="*/ 10000 h 10000"/>
              <a:gd name="connsiteX37-2955" fmla="*/ 6047 w 10000"/>
              <a:gd name="connsiteY37-2956" fmla="*/ 10000 h 10000"/>
              <a:gd name="connsiteX38-2957" fmla="*/ 5419 w 10000"/>
              <a:gd name="connsiteY38-2958" fmla="*/ 10000 h 10000"/>
              <a:gd name="connsiteX39-2959" fmla="*/ 4791 w 10000"/>
              <a:gd name="connsiteY39-2960" fmla="*/ 10000 h 10000"/>
              <a:gd name="connsiteX40-2961" fmla="*/ 4372 w 10000"/>
              <a:gd name="connsiteY40-2962" fmla="*/ 10000 h 10000"/>
              <a:gd name="connsiteX41-2963" fmla="*/ 3743 w 10000"/>
              <a:gd name="connsiteY41-2964" fmla="*/ 10000 h 10000"/>
              <a:gd name="connsiteX42-2965" fmla="*/ 3325 w 10000"/>
              <a:gd name="connsiteY42-2966" fmla="*/ 9891 h 10000"/>
              <a:gd name="connsiteX43-2967" fmla="*/ 2906 w 10000"/>
              <a:gd name="connsiteY43-2968" fmla="*/ 9891 h 10000"/>
              <a:gd name="connsiteX44-2969" fmla="*/ 2513 w 10000"/>
              <a:gd name="connsiteY44-2970" fmla="*/ 9781 h 10000"/>
              <a:gd name="connsiteX45-2971" fmla="*/ 2094 w 10000"/>
              <a:gd name="connsiteY45-2972" fmla="*/ 9672 h 10000"/>
              <a:gd name="connsiteX46-2973" fmla="*/ 1885 w 10000"/>
              <a:gd name="connsiteY46-2974" fmla="*/ 9563 h 10000"/>
              <a:gd name="connsiteX47-2975" fmla="*/ 1466 w 10000"/>
              <a:gd name="connsiteY47-2976" fmla="*/ 9344 h 10000"/>
              <a:gd name="connsiteX48-2977" fmla="*/ 1257 w 10000"/>
              <a:gd name="connsiteY48-2978" fmla="*/ 9126 h 10000"/>
              <a:gd name="connsiteX49-2979" fmla="*/ 1047 w 10000"/>
              <a:gd name="connsiteY49-2980" fmla="*/ 8811 h 10000"/>
              <a:gd name="connsiteX50-2981" fmla="*/ 838 w 10000"/>
              <a:gd name="connsiteY50-2982" fmla="*/ 8593 h 10000"/>
              <a:gd name="connsiteX51-2983" fmla="*/ 628 w 10000"/>
              <a:gd name="connsiteY51-2984" fmla="*/ 8374 h 10000"/>
              <a:gd name="connsiteX52-2985" fmla="*/ 628 w 10000"/>
              <a:gd name="connsiteY52-2986" fmla="*/ 8156 h 10000"/>
              <a:gd name="connsiteX53-2987" fmla="*/ 419 w 10000"/>
              <a:gd name="connsiteY53-2988" fmla="*/ 7937 h 10000"/>
              <a:gd name="connsiteX54-2989" fmla="*/ 419 w 10000"/>
              <a:gd name="connsiteY54-2990" fmla="*/ 7609 h 10000"/>
              <a:gd name="connsiteX55-2991" fmla="*/ 419 w 10000"/>
              <a:gd name="connsiteY55-2992" fmla="*/ 7391 h 10000"/>
              <a:gd name="connsiteX56-2993" fmla="*/ 419 w 10000"/>
              <a:gd name="connsiteY56-2994" fmla="*/ 6954 h 10000"/>
              <a:gd name="connsiteX57-2995" fmla="*/ 419 w 10000"/>
              <a:gd name="connsiteY57-2996" fmla="*/ 6626 h 10000"/>
              <a:gd name="connsiteX58-2997" fmla="*/ 419 w 10000"/>
              <a:gd name="connsiteY58-2998" fmla="*/ 6202 h 10000"/>
              <a:gd name="connsiteX59-2999" fmla="*/ 419 w 10000"/>
              <a:gd name="connsiteY59-3000" fmla="*/ 4454 h 10000"/>
              <a:gd name="connsiteX60-3001" fmla="*/ 419 w 10000"/>
              <a:gd name="connsiteY60-3002" fmla="*/ 2719 h 10000"/>
              <a:gd name="connsiteX61-3003" fmla="*/ 419 w 10000"/>
              <a:gd name="connsiteY61-3004" fmla="*/ 2281 h 10000"/>
              <a:gd name="connsiteX62-3005" fmla="*/ 419 w 10000"/>
              <a:gd name="connsiteY62-3006" fmla="*/ 1954 h 10000"/>
              <a:gd name="connsiteX63-3007" fmla="*/ 419 w 10000"/>
              <a:gd name="connsiteY63-3008" fmla="*/ 1626 h 10000"/>
              <a:gd name="connsiteX64-3009" fmla="*/ 419 w 10000"/>
              <a:gd name="connsiteY64-3010" fmla="*/ 1298 h 10000"/>
              <a:gd name="connsiteX65-3011" fmla="*/ 419 w 10000"/>
              <a:gd name="connsiteY65-3012" fmla="*/ 1093 h 10000"/>
              <a:gd name="connsiteX66-3013" fmla="*/ 419 w 10000"/>
              <a:gd name="connsiteY66-3014" fmla="*/ 874 h 10000"/>
              <a:gd name="connsiteX67-3015" fmla="*/ 419 w 10000"/>
              <a:gd name="connsiteY67-3016" fmla="*/ 656 h 10000"/>
              <a:gd name="connsiteX68-3017" fmla="*/ 209 w 10000"/>
              <a:gd name="connsiteY68-3018" fmla="*/ 546 h 10000"/>
              <a:gd name="connsiteX69-3019" fmla="*/ 0 w 10000"/>
              <a:gd name="connsiteY69-3020" fmla="*/ 328 h 10000"/>
              <a:gd name="connsiteX70-3021" fmla="*/ 0 w 10000"/>
              <a:gd name="connsiteY70-3022" fmla="*/ 219 h 10000"/>
              <a:gd name="connsiteX71-3023" fmla="*/ 0 w 10000"/>
              <a:gd name="connsiteY71-3024" fmla="*/ 109 h 10000"/>
              <a:gd name="connsiteX72-3025" fmla="*/ 209 w 10000"/>
              <a:gd name="connsiteY72-3026" fmla="*/ 0 h 10000"/>
              <a:gd name="connsiteX73-3027" fmla="*/ 209 w 10000"/>
              <a:gd name="connsiteY73-3028" fmla="*/ 0 h 10000"/>
              <a:gd name="connsiteX74-3029" fmla="*/ 628 w 10000"/>
              <a:gd name="connsiteY74-3030" fmla="*/ 0 h 10000"/>
              <a:gd name="connsiteX75-3031" fmla="*/ 838 w 10000"/>
              <a:gd name="connsiteY75-3032" fmla="*/ 0 h 10000"/>
              <a:gd name="connsiteX76-3033" fmla="*/ 1257 w 10000"/>
              <a:gd name="connsiteY76-3034" fmla="*/ 109 h 10000"/>
              <a:gd name="connsiteX77-3035" fmla="*/ 1675 w 10000"/>
              <a:gd name="connsiteY77-3036" fmla="*/ 328 h 10000"/>
              <a:gd name="connsiteX78-3037" fmla="*/ 1885 w 10000"/>
              <a:gd name="connsiteY78-3038" fmla="*/ 437 h 10000"/>
              <a:gd name="connsiteX79-3039" fmla="*/ 2094 w 10000"/>
              <a:gd name="connsiteY79-3040" fmla="*/ 546 h 10000"/>
              <a:gd name="connsiteX80-3041" fmla="*/ 2094 w 10000"/>
              <a:gd name="connsiteY80-3042" fmla="*/ 656 h 10000"/>
              <a:gd name="connsiteX81-3043" fmla="*/ 2094 w 10000"/>
              <a:gd name="connsiteY81-3044" fmla="*/ 874 h 10000"/>
              <a:gd name="connsiteX82-3045" fmla="*/ 1885 w 10000"/>
              <a:gd name="connsiteY82-3046" fmla="*/ 1298 h 10000"/>
              <a:gd name="connsiteX83-3047" fmla="*/ 1885 w 10000"/>
              <a:gd name="connsiteY83-3048" fmla="*/ 1516 h 10000"/>
              <a:gd name="connsiteX84-3049" fmla="*/ 1675 w 10000"/>
              <a:gd name="connsiteY84-3050" fmla="*/ 1844 h 10000"/>
              <a:gd name="connsiteX85-3051" fmla="*/ 1675 w 10000"/>
              <a:gd name="connsiteY85-3052" fmla="*/ 2391 h 10000"/>
              <a:gd name="connsiteX86-3053" fmla="*/ 1466 w 10000"/>
              <a:gd name="connsiteY86-3054" fmla="*/ 2937 h 10000"/>
              <a:gd name="connsiteX87-3055" fmla="*/ 1466 w 10000"/>
              <a:gd name="connsiteY87-3056" fmla="*/ 2937 h 10000"/>
              <a:gd name="connsiteX0-3057" fmla="*/ 1466 w 10000"/>
              <a:gd name="connsiteY0-3058" fmla="*/ 2937 h 10000"/>
              <a:gd name="connsiteX1-3059" fmla="*/ 1466 w 10000"/>
              <a:gd name="connsiteY1-3060" fmla="*/ 3484 h 10000"/>
              <a:gd name="connsiteX2-3061" fmla="*/ 1466 w 10000"/>
              <a:gd name="connsiteY2-3062" fmla="*/ 4016 h 10000"/>
              <a:gd name="connsiteX3-3063" fmla="*/ 1466 w 10000"/>
              <a:gd name="connsiteY3-3064" fmla="*/ 4563 h 10000"/>
              <a:gd name="connsiteX4-3065" fmla="*/ 1466 w 10000"/>
              <a:gd name="connsiteY4-3066" fmla="*/ 5000 h 10000"/>
              <a:gd name="connsiteX5-3067" fmla="*/ 1257 w 10000"/>
              <a:gd name="connsiteY5-3068" fmla="*/ 5437 h 10000"/>
              <a:gd name="connsiteX6-3069" fmla="*/ 1257 w 10000"/>
              <a:gd name="connsiteY6-3070" fmla="*/ 5984 h 10000"/>
              <a:gd name="connsiteX7-3071" fmla="*/ 1466 w 10000"/>
              <a:gd name="connsiteY7-3072" fmla="*/ 7063 h 10000"/>
              <a:gd name="connsiteX8-3073" fmla="*/ 1466 w 10000"/>
              <a:gd name="connsiteY8-3074" fmla="*/ 7500 h 10000"/>
              <a:gd name="connsiteX9-3075" fmla="*/ 1675 w 10000"/>
              <a:gd name="connsiteY9-3076" fmla="*/ 7937 h 10000"/>
              <a:gd name="connsiteX10-3077" fmla="*/ 1885 w 10000"/>
              <a:gd name="connsiteY10-3078" fmla="*/ 8265 h 10000"/>
              <a:gd name="connsiteX11-3079" fmla="*/ 2094 w 10000"/>
              <a:gd name="connsiteY11-3080" fmla="*/ 8593 h 10000"/>
              <a:gd name="connsiteX12-3081" fmla="*/ 2304 w 10000"/>
              <a:gd name="connsiteY12-3082" fmla="*/ 8702 h 10000"/>
              <a:gd name="connsiteX13-3083" fmla="*/ 2723 w 10000"/>
              <a:gd name="connsiteY13-3084" fmla="*/ 8921 h 10000"/>
              <a:gd name="connsiteX14-3085" fmla="*/ 3325 w 10000"/>
              <a:gd name="connsiteY14-3086" fmla="*/ 8921 h 10000"/>
              <a:gd name="connsiteX15-3087" fmla="*/ 3953 w 10000"/>
              <a:gd name="connsiteY15-3088" fmla="*/ 9030 h 10000"/>
              <a:gd name="connsiteX16-3089" fmla="*/ 4581 w 10000"/>
              <a:gd name="connsiteY16-3090" fmla="*/ 9030 h 10000"/>
              <a:gd name="connsiteX17-3091" fmla="*/ 5209 w 10000"/>
              <a:gd name="connsiteY17-3092" fmla="*/ 9030 h 10000"/>
              <a:gd name="connsiteX18-3093" fmla="*/ 5838 w 10000"/>
              <a:gd name="connsiteY18-3094" fmla="*/ 9030 h 10000"/>
              <a:gd name="connsiteX19-3095" fmla="*/ 6466 w 10000"/>
              <a:gd name="connsiteY19-3096" fmla="*/ 9030 h 10000"/>
              <a:gd name="connsiteX20-3097" fmla="*/ 6885 w 10000"/>
              <a:gd name="connsiteY20-3098" fmla="*/ 8921 h 10000"/>
              <a:gd name="connsiteX21-3099" fmla="*/ 7513 w 10000"/>
              <a:gd name="connsiteY21-3100" fmla="*/ 8702 h 10000"/>
              <a:gd name="connsiteX22-3101" fmla="*/ 7723 w 10000"/>
              <a:gd name="connsiteY22-3102" fmla="*/ 8593 h 10000"/>
              <a:gd name="connsiteX23-3103" fmla="*/ 9581 w 10000"/>
              <a:gd name="connsiteY23-3104" fmla="*/ 8265 h 10000"/>
              <a:gd name="connsiteX24-3105" fmla="*/ 9791 w 10000"/>
              <a:gd name="connsiteY24-3106" fmla="*/ 8593 h 10000"/>
              <a:gd name="connsiteX25-3107" fmla="*/ 10000 w 10000"/>
              <a:gd name="connsiteY25-3108" fmla="*/ 8811 h 10000"/>
              <a:gd name="connsiteX26-3109" fmla="*/ 10000 w 10000"/>
              <a:gd name="connsiteY26-3110" fmla="*/ 8921 h 10000"/>
              <a:gd name="connsiteX27-3111" fmla="*/ 10000 w 10000"/>
              <a:gd name="connsiteY27-3112" fmla="*/ 9030 h 10000"/>
              <a:gd name="connsiteX28-3113" fmla="*/ 10000 w 10000"/>
              <a:gd name="connsiteY28-3114" fmla="*/ 9126 h 10000"/>
              <a:gd name="connsiteX29-3115" fmla="*/ 9791 w 10000"/>
              <a:gd name="connsiteY29-3116" fmla="*/ 9235 h 10000"/>
              <a:gd name="connsiteX30-3117" fmla="*/ 9581 w 10000"/>
              <a:gd name="connsiteY30-3118" fmla="*/ 9344 h 10000"/>
              <a:gd name="connsiteX31-3119" fmla="*/ 9372 w 10000"/>
              <a:gd name="connsiteY31-3120" fmla="*/ 9454 h 10000"/>
              <a:gd name="connsiteX32-3121" fmla="*/ 8953 w 10000"/>
              <a:gd name="connsiteY32-3122" fmla="*/ 9563 h 10000"/>
              <a:gd name="connsiteX33-3123" fmla="*/ 8534 w 10000"/>
              <a:gd name="connsiteY33-3124" fmla="*/ 9672 h 10000"/>
              <a:gd name="connsiteX34-3125" fmla="*/ 7723 w 10000"/>
              <a:gd name="connsiteY34-3126" fmla="*/ 9891 h 10000"/>
              <a:gd name="connsiteX35-3127" fmla="*/ 6885 w 10000"/>
              <a:gd name="connsiteY35-3128" fmla="*/ 10000 h 10000"/>
              <a:gd name="connsiteX36-3129" fmla="*/ 6047 w 10000"/>
              <a:gd name="connsiteY36-3130" fmla="*/ 10000 h 10000"/>
              <a:gd name="connsiteX37-3131" fmla="*/ 5419 w 10000"/>
              <a:gd name="connsiteY37-3132" fmla="*/ 10000 h 10000"/>
              <a:gd name="connsiteX38-3133" fmla="*/ 4791 w 10000"/>
              <a:gd name="connsiteY38-3134" fmla="*/ 10000 h 10000"/>
              <a:gd name="connsiteX39-3135" fmla="*/ 4372 w 10000"/>
              <a:gd name="connsiteY39-3136" fmla="*/ 10000 h 10000"/>
              <a:gd name="connsiteX40-3137" fmla="*/ 3743 w 10000"/>
              <a:gd name="connsiteY40-3138" fmla="*/ 10000 h 10000"/>
              <a:gd name="connsiteX41-3139" fmla="*/ 3325 w 10000"/>
              <a:gd name="connsiteY41-3140" fmla="*/ 9891 h 10000"/>
              <a:gd name="connsiteX42-3141" fmla="*/ 2906 w 10000"/>
              <a:gd name="connsiteY42-3142" fmla="*/ 9891 h 10000"/>
              <a:gd name="connsiteX43-3143" fmla="*/ 2513 w 10000"/>
              <a:gd name="connsiteY43-3144" fmla="*/ 9781 h 10000"/>
              <a:gd name="connsiteX44-3145" fmla="*/ 2094 w 10000"/>
              <a:gd name="connsiteY44-3146" fmla="*/ 9672 h 10000"/>
              <a:gd name="connsiteX45-3147" fmla="*/ 1885 w 10000"/>
              <a:gd name="connsiteY45-3148" fmla="*/ 9563 h 10000"/>
              <a:gd name="connsiteX46-3149" fmla="*/ 1466 w 10000"/>
              <a:gd name="connsiteY46-3150" fmla="*/ 9344 h 10000"/>
              <a:gd name="connsiteX47-3151" fmla="*/ 1257 w 10000"/>
              <a:gd name="connsiteY47-3152" fmla="*/ 9126 h 10000"/>
              <a:gd name="connsiteX48-3153" fmla="*/ 1047 w 10000"/>
              <a:gd name="connsiteY48-3154" fmla="*/ 8811 h 10000"/>
              <a:gd name="connsiteX49-3155" fmla="*/ 838 w 10000"/>
              <a:gd name="connsiteY49-3156" fmla="*/ 8593 h 10000"/>
              <a:gd name="connsiteX50-3157" fmla="*/ 628 w 10000"/>
              <a:gd name="connsiteY50-3158" fmla="*/ 8374 h 10000"/>
              <a:gd name="connsiteX51-3159" fmla="*/ 628 w 10000"/>
              <a:gd name="connsiteY51-3160" fmla="*/ 8156 h 10000"/>
              <a:gd name="connsiteX52-3161" fmla="*/ 419 w 10000"/>
              <a:gd name="connsiteY52-3162" fmla="*/ 7937 h 10000"/>
              <a:gd name="connsiteX53-3163" fmla="*/ 419 w 10000"/>
              <a:gd name="connsiteY53-3164" fmla="*/ 7609 h 10000"/>
              <a:gd name="connsiteX54-3165" fmla="*/ 419 w 10000"/>
              <a:gd name="connsiteY54-3166" fmla="*/ 7391 h 10000"/>
              <a:gd name="connsiteX55-3167" fmla="*/ 419 w 10000"/>
              <a:gd name="connsiteY55-3168" fmla="*/ 6954 h 10000"/>
              <a:gd name="connsiteX56-3169" fmla="*/ 419 w 10000"/>
              <a:gd name="connsiteY56-3170" fmla="*/ 6626 h 10000"/>
              <a:gd name="connsiteX57-3171" fmla="*/ 419 w 10000"/>
              <a:gd name="connsiteY57-3172" fmla="*/ 6202 h 10000"/>
              <a:gd name="connsiteX58-3173" fmla="*/ 419 w 10000"/>
              <a:gd name="connsiteY58-3174" fmla="*/ 4454 h 10000"/>
              <a:gd name="connsiteX59-3175" fmla="*/ 419 w 10000"/>
              <a:gd name="connsiteY59-3176" fmla="*/ 2719 h 10000"/>
              <a:gd name="connsiteX60-3177" fmla="*/ 419 w 10000"/>
              <a:gd name="connsiteY60-3178" fmla="*/ 2281 h 10000"/>
              <a:gd name="connsiteX61-3179" fmla="*/ 419 w 10000"/>
              <a:gd name="connsiteY61-3180" fmla="*/ 1954 h 10000"/>
              <a:gd name="connsiteX62-3181" fmla="*/ 419 w 10000"/>
              <a:gd name="connsiteY62-3182" fmla="*/ 1626 h 10000"/>
              <a:gd name="connsiteX63-3183" fmla="*/ 419 w 10000"/>
              <a:gd name="connsiteY63-3184" fmla="*/ 1298 h 10000"/>
              <a:gd name="connsiteX64-3185" fmla="*/ 419 w 10000"/>
              <a:gd name="connsiteY64-3186" fmla="*/ 1093 h 10000"/>
              <a:gd name="connsiteX65-3187" fmla="*/ 419 w 10000"/>
              <a:gd name="connsiteY65-3188" fmla="*/ 874 h 10000"/>
              <a:gd name="connsiteX66-3189" fmla="*/ 419 w 10000"/>
              <a:gd name="connsiteY66-3190" fmla="*/ 656 h 10000"/>
              <a:gd name="connsiteX67-3191" fmla="*/ 209 w 10000"/>
              <a:gd name="connsiteY67-3192" fmla="*/ 546 h 10000"/>
              <a:gd name="connsiteX68-3193" fmla="*/ 0 w 10000"/>
              <a:gd name="connsiteY68-3194" fmla="*/ 328 h 10000"/>
              <a:gd name="connsiteX69-3195" fmla="*/ 0 w 10000"/>
              <a:gd name="connsiteY69-3196" fmla="*/ 219 h 10000"/>
              <a:gd name="connsiteX70-3197" fmla="*/ 0 w 10000"/>
              <a:gd name="connsiteY70-3198" fmla="*/ 109 h 10000"/>
              <a:gd name="connsiteX71-3199" fmla="*/ 209 w 10000"/>
              <a:gd name="connsiteY71-3200" fmla="*/ 0 h 10000"/>
              <a:gd name="connsiteX72-3201" fmla="*/ 209 w 10000"/>
              <a:gd name="connsiteY72-3202" fmla="*/ 0 h 10000"/>
              <a:gd name="connsiteX73-3203" fmla="*/ 628 w 10000"/>
              <a:gd name="connsiteY73-3204" fmla="*/ 0 h 10000"/>
              <a:gd name="connsiteX74-3205" fmla="*/ 838 w 10000"/>
              <a:gd name="connsiteY74-3206" fmla="*/ 0 h 10000"/>
              <a:gd name="connsiteX75-3207" fmla="*/ 1257 w 10000"/>
              <a:gd name="connsiteY75-3208" fmla="*/ 109 h 10000"/>
              <a:gd name="connsiteX76-3209" fmla="*/ 1675 w 10000"/>
              <a:gd name="connsiteY76-3210" fmla="*/ 328 h 10000"/>
              <a:gd name="connsiteX77-3211" fmla="*/ 1885 w 10000"/>
              <a:gd name="connsiteY77-3212" fmla="*/ 437 h 10000"/>
              <a:gd name="connsiteX78-3213" fmla="*/ 2094 w 10000"/>
              <a:gd name="connsiteY78-3214" fmla="*/ 546 h 10000"/>
              <a:gd name="connsiteX79-3215" fmla="*/ 2094 w 10000"/>
              <a:gd name="connsiteY79-3216" fmla="*/ 656 h 10000"/>
              <a:gd name="connsiteX80-3217" fmla="*/ 2094 w 10000"/>
              <a:gd name="connsiteY80-3218" fmla="*/ 874 h 10000"/>
              <a:gd name="connsiteX81-3219" fmla="*/ 1885 w 10000"/>
              <a:gd name="connsiteY81-3220" fmla="*/ 1298 h 10000"/>
              <a:gd name="connsiteX82-3221" fmla="*/ 1885 w 10000"/>
              <a:gd name="connsiteY82-3222" fmla="*/ 1516 h 10000"/>
              <a:gd name="connsiteX83-3223" fmla="*/ 1675 w 10000"/>
              <a:gd name="connsiteY83-3224" fmla="*/ 1844 h 10000"/>
              <a:gd name="connsiteX84-3225" fmla="*/ 1675 w 10000"/>
              <a:gd name="connsiteY84-3226" fmla="*/ 2391 h 10000"/>
              <a:gd name="connsiteX85-3227" fmla="*/ 1466 w 10000"/>
              <a:gd name="connsiteY85-3228" fmla="*/ 2937 h 10000"/>
              <a:gd name="connsiteX86-3229" fmla="*/ 1466 w 10000"/>
              <a:gd name="connsiteY86-3230" fmla="*/ 2937 h 10000"/>
              <a:gd name="connsiteX0-3231" fmla="*/ 1466 w 10000"/>
              <a:gd name="connsiteY0-3232" fmla="*/ 2937 h 10000"/>
              <a:gd name="connsiteX1-3233" fmla="*/ 1466 w 10000"/>
              <a:gd name="connsiteY1-3234" fmla="*/ 3484 h 10000"/>
              <a:gd name="connsiteX2-3235" fmla="*/ 1466 w 10000"/>
              <a:gd name="connsiteY2-3236" fmla="*/ 4016 h 10000"/>
              <a:gd name="connsiteX3-3237" fmla="*/ 1466 w 10000"/>
              <a:gd name="connsiteY3-3238" fmla="*/ 4563 h 10000"/>
              <a:gd name="connsiteX4-3239" fmla="*/ 1466 w 10000"/>
              <a:gd name="connsiteY4-3240" fmla="*/ 5000 h 10000"/>
              <a:gd name="connsiteX5-3241" fmla="*/ 1257 w 10000"/>
              <a:gd name="connsiteY5-3242" fmla="*/ 5437 h 10000"/>
              <a:gd name="connsiteX6-3243" fmla="*/ 1257 w 10000"/>
              <a:gd name="connsiteY6-3244" fmla="*/ 5984 h 10000"/>
              <a:gd name="connsiteX7-3245" fmla="*/ 1466 w 10000"/>
              <a:gd name="connsiteY7-3246" fmla="*/ 7063 h 10000"/>
              <a:gd name="connsiteX8-3247" fmla="*/ 1466 w 10000"/>
              <a:gd name="connsiteY8-3248" fmla="*/ 7500 h 10000"/>
              <a:gd name="connsiteX9-3249" fmla="*/ 1675 w 10000"/>
              <a:gd name="connsiteY9-3250" fmla="*/ 7937 h 10000"/>
              <a:gd name="connsiteX10-3251" fmla="*/ 1885 w 10000"/>
              <a:gd name="connsiteY10-3252" fmla="*/ 8265 h 10000"/>
              <a:gd name="connsiteX11-3253" fmla="*/ 2094 w 10000"/>
              <a:gd name="connsiteY11-3254" fmla="*/ 8593 h 10000"/>
              <a:gd name="connsiteX12-3255" fmla="*/ 2304 w 10000"/>
              <a:gd name="connsiteY12-3256" fmla="*/ 8702 h 10000"/>
              <a:gd name="connsiteX13-3257" fmla="*/ 2723 w 10000"/>
              <a:gd name="connsiteY13-3258" fmla="*/ 8921 h 10000"/>
              <a:gd name="connsiteX14-3259" fmla="*/ 3325 w 10000"/>
              <a:gd name="connsiteY14-3260" fmla="*/ 8921 h 10000"/>
              <a:gd name="connsiteX15-3261" fmla="*/ 3953 w 10000"/>
              <a:gd name="connsiteY15-3262" fmla="*/ 9030 h 10000"/>
              <a:gd name="connsiteX16-3263" fmla="*/ 4581 w 10000"/>
              <a:gd name="connsiteY16-3264" fmla="*/ 9030 h 10000"/>
              <a:gd name="connsiteX17-3265" fmla="*/ 5209 w 10000"/>
              <a:gd name="connsiteY17-3266" fmla="*/ 9030 h 10000"/>
              <a:gd name="connsiteX18-3267" fmla="*/ 5838 w 10000"/>
              <a:gd name="connsiteY18-3268" fmla="*/ 9030 h 10000"/>
              <a:gd name="connsiteX19-3269" fmla="*/ 6466 w 10000"/>
              <a:gd name="connsiteY19-3270" fmla="*/ 9030 h 10000"/>
              <a:gd name="connsiteX20-3271" fmla="*/ 6885 w 10000"/>
              <a:gd name="connsiteY20-3272" fmla="*/ 8921 h 10000"/>
              <a:gd name="connsiteX21-3273" fmla="*/ 7513 w 10000"/>
              <a:gd name="connsiteY21-3274" fmla="*/ 8702 h 10000"/>
              <a:gd name="connsiteX22-3275" fmla="*/ 9581 w 10000"/>
              <a:gd name="connsiteY22-3276" fmla="*/ 8265 h 10000"/>
              <a:gd name="connsiteX23-3277" fmla="*/ 9791 w 10000"/>
              <a:gd name="connsiteY23-3278" fmla="*/ 8593 h 10000"/>
              <a:gd name="connsiteX24-3279" fmla="*/ 10000 w 10000"/>
              <a:gd name="connsiteY24-3280" fmla="*/ 8811 h 10000"/>
              <a:gd name="connsiteX25-3281" fmla="*/ 10000 w 10000"/>
              <a:gd name="connsiteY25-3282" fmla="*/ 8921 h 10000"/>
              <a:gd name="connsiteX26-3283" fmla="*/ 10000 w 10000"/>
              <a:gd name="connsiteY26-3284" fmla="*/ 9030 h 10000"/>
              <a:gd name="connsiteX27-3285" fmla="*/ 10000 w 10000"/>
              <a:gd name="connsiteY27-3286" fmla="*/ 9126 h 10000"/>
              <a:gd name="connsiteX28-3287" fmla="*/ 9791 w 10000"/>
              <a:gd name="connsiteY28-3288" fmla="*/ 9235 h 10000"/>
              <a:gd name="connsiteX29-3289" fmla="*/ 9581 w 10000"/>
              <a:gd name="connsiteY29-3290" fmla="*/ 9344 h 10000"/>
              <a:gd name="connsiteX30-3291" fmla="*/ 9372 w 10000"/>
              <a:gd name="connsiteY30-3292" fmla="*/ 9454 h 10000"/>
              <a:gd name="connsiteX31-3293" fmla="*/ 8953 w 10000"/>
              <a:gd name="connsiteY31-3294" fmla="*/ 9563 h 10000"/>
              <a:gd name="connsiteX32-3295" fmla="*/ 8534 w 10000"/>
              <a:gd name="connsiteY32-3296" fmla="*/ 9672 h 10000"/>
              <a:gd name="connsiteX33-3297" fmla="*/ 7723 w 10000"/>
              <a:gd name="connsiteY33-3298" fmla="*/ 9891 h 10000"/>
              <a:gd name="connsiteX34-3299" fmla="*/ 6885 w 10000"/>
              <a:gd name="connsiteY34-3300" fmla="*/ 10000 h 10000"/>
              <a:gd name="connsiteX35-3301" fmla="*/ 6047 w 10000"/>
              <a:gd name="connsiteY35-3302" fmla="*/ 10000 h 10000"/>
              <a:gd name="connsiteX36-3303" fmla="*/ 5419 w 10000"/>
              <a:gd name="connsiteY36-3304" fmla="*/ 10000 h 10000"/>
              <a:gd name="connsiteX37-3305" fmla="*/ 4791 w 10000"/>
              <a:gd name="connsiteY37-3306" fmla="*/ 10000 h 10000"/>
              <a:gd name="connsiteX38-3307" fmla="*/ 4372 w 10000"/>
              <a:gd name="connsiteY38-3308" fmla="*/ 10000 h 10000"/>
              <a:gd name="connsiteX39-3309" fmla="*/ 3743 w 10000"/>
              <a:gd name="connsiteY39-3310" fmla="*/ 10000 h 10000"/>
              <a:gd name="connsiteX40-3311" fmla="*/ 3325 w 10000"/>
              <a:gd name="connsiteY40-3312" fmla="*/ 9891 h 10000"/>
              <a:gd name="connsiteX41-3313" fmla="*/ 2906 w 10000"/>
              <a:gd name="connsiteY41-3314" fmla="*/ 9891 h 10000"/>
              <a:gd name="connsiteX42-3315" fmla="*/ 2513 w 10000"/>
              <a:gd name="connsiteY42-3316" fmla="*/ 9781 h 10000"/>
              <a:gd name="connsiteX43-3317" fmla="*/ 2094 w 10000"/>
              <a:gd name="connsiteY43-3318" fmla="*/ 9672 h 10000"/>
              <a:gd name="connsiteX44-3319" fmla="*/ 1885 w 10000"/>
              <a:gd name="connsiteY44-3320" fmla="*/ 9563 h 10000"/>
              <a:gd name="connsiteX45-3321" fmla="*/ 1466 w 10000"/>
              <a:gd name="connsiteY45-3322" fmla="*/ 9344 h 10000"/>
              <a:gd name="connsiteX46-3323" fmla="*/ 1257 w 10000"/>
              <a:gd name="connsiteY46-3324" fmla="*/ 9126 h 10000"/>
              <a:gd name="connsiteX47-3325" fmla="*/ 1047 w 10000"/>
              <a:gd name="connsiteY47-3326" fmla="*/ 8811 h 10000"/>
              <a:gd name="connsiteX48-3327" fmla="*/ 838 w 10000"/>
              <a:gd name="connsiteY48-3328" fmla="*/ 8593 h 10000"/>
              <a:gd name="connsiteX49-3329" fmla="*/ 628 w 10000"/>
              <a:gd name="connsiteY49-3330" fmla="*/ 8374 h 10000"/>
              <a:gd name="connsiteX50-3331" fmla="*/ 628 w 10000"/>
              <a:gd name="connsiteY50-3332" fmla="*/ 8156 h 10000"/>
              <a:gd name="connsiteX51-3333" fmla="*/ 419 w 10000"/>
              <a:gd name="connsiteY51-3334" fmla="*/ 7937 h 10000"/>
              <a:gd name="connsiteX52-3335" fmla="*/ 419 w 10000"/>
              <a:gd name="connsiteY52-3336" fmla="*/ 7609 h 10000"/>
              <a:gd name="connsiteX53-3337" fmla="*/ 419 w 10000"/>
              <a:gd name="connsiteY53-3338" fmla="*/ 7391 h 10000"/>
              <a:gd name="connsiteX54-3339" fmla="*/ 419 w 10000"/>
              <a:gd name="connsiteY54-3340" fmla="*/ 6954 h 10000"/>
              <a:gd name="connsiteX55-3341" fmla="*/ 419 w 10000"/>
              <a:gd name="connsiteY55-3342" fmla="*/ 6626 h 10000"/>
              <a:gd name="connsiteX56-3343" fmla="*/ 419 w 10000"/>
              <a:gd name="connsiteY56-3344" fmla="*/ 6202 h 10000"/>
              <a:gd name="connsiteX57-3345" fmla="*/ 419 w 10000"/>
              <a:gd name="connsiteY57-3346" fmla="*/ 4454 h 10000"/>
              <a:gd name="connsiteX58-3347" fmla="*/ 419 w 10000"/>
              <a:gd name="connsiteY58-3348" fmla="*/ 2719 h 10000"/>
              <a:gd name="connsiteX59-3349" fmla="*/ 419 w 10000"/>
              <a:gd name="connsiteY59-3350" fmla="*/ 2281 h 10000"/>
              <a:gd name="connsiteX60-3351" fmla="*/ 419 w 10000"/>
              <a:gd name="connsiteY60-3352" fmla="*/ 1954 h 10000"/>
              <a:gd name="connsiteX61-3353" fmla="*/ 419 w 10000"/>
              <a:gd name="connsiteY61-3354" fmla="*/ 1626 h 10000"/>
              <a:gd name="connsiteX62-3355" fmla="*/ 419 w 10000"/>
              <a:gd name="connsiteY62-3356" fmla="*/ 1298 h 10000"/>
              <a:gd name="connsiteX63-3357" fmla="*/ 419 w 10000"/>
              <a:gd name="connsiteY63-3358" fmla="*/ 1093 h 10000"/>
              <a:gd name="connsiteX64-3359" fmla="*/ 419 w 10000"/>
              <a:gd name="connsiteY64-3360" fmla="*/ 874 h 10000"/>
              <a:gd name="connsiteX65-3361" fmla="*/ 419 w 10000"/>
              <a:gd name="connsiteY65-3362" fmla="*/ 656 h 10000"/>
              <a:gd name="connsiteX66-3363" fmla="*/ 209 w 10000"/>
              <a:gd name="connsiteY66-3364" fmla="*/ 546 h 10000"/>
              <a:gd name="connsiteX67-3365" fmla="*/ 0 w 10000"/>
              <a:gd name="connsiteY67-3366" fmla="*/ 328 h 10000"/>
              <a:gd name="connsiteX68-3367" fmla="*/ 0 w 10000"/>
              <a:gd name="connsiteY68-3368" fmla="*/ 219 h 10000"/>
              <a:gd name="connsiteX69-3369" fmla="*/ 0 w 10000"/>
              <a:gd name="connsiteY69-3370" fmla="*/ 109 h 10000"/>
              <a:gd name="connsiteX70-3371" fmla="*/ 209 w 10000"/>
              <a:gd name="connsiteY70-3372" fmla="*/ 0 h 10000"/>
              <a:gd name="connsiteX71-3373" fmla="*/ 209 w 10000"/>
              <a:gd name="connsiteY71-3374" fmla="*/ 0 h 10000"/>
              <a:gd name="connsiteX72-3375" fmla="*/ 628 w 10000"/>
              <a:gd name="connsiteY72-3376" fmla="*/ 0 h 10000"/>
              <a:gd name="connsiteX73-3377" fmla="*/ 838 w 10000"/>
              <a:gd name="connsiteY73-3378" fmla="*/ 0 h 10000"/>
              <a:gd name="connsiteX74-3379" fmla="*/ 1257 w 10000"/>
              <a:gd name="connsiteY74-3380" fmla="*/ 109 h 10000"/>
              <a:gd name="connsiteX75-3381" fmla="*/ 1675 w 10000"/>
              <a:gd name="connsiteY75-3382" fmla="*/ 328 h 10000"/>
              <a:gd name="connsiteX76-3383" fmla="*/ 1885 w 10000"/>
              <a:gd name="connsiteY76-3384" fmla="*/ 437 h 10000"/>
              <a:gd name="connsiteX77-3385" fmla="*/ 2094 w 10000"/>
              <a:gd name="connsiteY77-3386" fmla="*/ 546 h 10000"/>
              <a:gd name="connsiteX78-3387" fmla="*/ 2094 w 10000"/>
              <a:gd name="connsiteY78-3388" fmla="*/ 656 h 10000"/>
              <a:gd name="connsiteX79-3389" fmla="*/ 2094 w 10000"/>
              <a:gd name="connsiteY79-3390" fmla="*/ 874 h 10000"/>
              <a:gd name="connsiteX80-3391" fmla="*/ 1885 w 10000"/>
              <a:gd name="connsiteY80-3392" fmla="*/ 1298 h 10000"/>
              <a:gd name="connsiteX81-3393" fmla="*/ 1885 w 10000"/>
              <a:gd name="connsiteY81-3394" fmla="*/ 1516 h 10000"/>
              <a:gd name="connsiteX82-3395" fmla="*/ 1675 w 10000"/>
              <a:gd name="connsiteY82-3396" fmla="*/ 1844 h 10000"/>
              <a:gd name="connsiteX83-3397" fmla="*/ 1675 w 10000"/>
              <a:gd name="connsiteY83-3398" fmla="*/ 2391 h 10000"/>
              <a:gd name="connsiteX84-3399" fmla="*/ 1466 w 10000"/>
              <a:gd name="connsiteY84-3400" fmla="*/ 2937 h 10000"/>
              <a:gd name="connsiteX85-3401" fmla="*/ 1466 w 10000"/>
              <a:gd name="connsiteY85-3402" fmla="*/ 2937 h 10000"/>
              <a:gd name="connsiteX0-3403" fmla="*/ 1466 w 10000"/>
              <a:gd name="connsiteY0-3404" fmla="*/ 2937 h 10000"/>
              <a:gd name="connsiteX1-3405" fmla="*/ 1466 w 10000"/>
              <a:gd name="connsiteY1-3406" fmla="*/ 3484 h 10000"/>
              <a:gd name="connsiteX2-3407" fmla="*/ 1466 w 10000"/>
              <a:gd name="connsiteY2-3408" fmla="*/ 4016 h 10000"/>
              <a:gd name="connsiteX3-3409" fmla="*/ 1466 w 10000"/>
              <a:gd name="connsiteY3-3410" fmla="*/ 4563 h 10000"/>
              <a:gd name="connsiteX4-3411" fmla="*/ 1466 w 10000"/>
              <a:gd name="connsiteY4-3412" fmla="*/ 5000 h 10000"/>
              <a:gd name="connsiteX5-3413" fmla="*/ 1257 w 10000"/>
              <a:gd name="connsiteY5-3414" fmla="*/ 5437 h 10000"/>
              <a:gd name="connsiteX6-3415" fmla="*/ 1257 w 10000"/>
              <a:gd name="connsiteY6-3416" fmla="*/ 5984 h 10000"/>
              <a:gd name="connsiteX7-3417" fmla="*/ 1466 w 10000"/>
              <a:gd name="connsiteY7-3418" fmla="*/ 7063 h 10000"/>
              <a:gd name="connsiteX8-3419" fmla="*/ 1466 w 10000"/>
              <a:gd name="connsiteY8-3420" fmla="*/ 7500 h 10000"/>
              <a:gd name="connsiteX9-3421" fmla="*/ 1675 w 10000"/>
              <a:gd name="connsiteY9-3422" fmla="*/ 7937 h 10000"/>
              <a:gd name="connsiteX10-3423" fmla="*/ 1885 w 10000"/>
              <a:gd name="connsiteY10-3424" fmla="*/ 8265 h 10000"/>
              <a:gd name="connsiteX11-3425" fmla="*/ 2094 w 10000"/>
              <a:gd name="connsiteY11-3426" fmla="*/ 8593 h 10000"/>
              <a:gd name="connsiteX12-3427" fmla="*/ 2304 w 10000"/>
              <a:gd name="connsiteY12-3428" fmla="*/ 8702 h 10000"/>
              <a:gd name="connsiteX13-3429" fmla="*/ 2723 w 10000"/>
              <a:gd name="connsiteY13-3430" fmla="*/ 8921 h 10000"/>
              <a:gd name="connsiteX14-3431" fmla="*/ 3325 w 10000"/>
              <a:gd name="connsiteY14-3432" fmla="*/ 8921 h 10000"/>
              <a:gd name="connsiteX15-3433" fmla="*/ 3953 w 10000"/>
              <a:gd name="connsiteY15-3434" fmla="*/ 9030 h 10000"/>
              <a:gd name="connsiteX16-3435" fmla="*/ 4581 w 10000"/>
              <a:gd name="connsiteY16-3436" fmla="*/ 9030 h 10000"/>
              <a:gd name="connsiteX17-3437" fmla="*/ 5209 w 10000"/>
              <a:gd name="connsiteY17-3438" fmla="*/ 9030 h 10000"/>
              <a:gd name="connsiteX18-3439" fmla="*/ 5838 w 10000"/>
              <a:gd name="connsiteY18-3440" fmla="*/ 9030 h 10000"/>
              <a:gd name="connsiteX19-3441" fmla="*/ 6466 w 10000"/>
              <a:gd name="connsiteY19-3442" fmla="*/ 9030 h 10000"/>
              <a:gd name="connsiteX20-3443" fmla="*/ 6885 w 10000"/>
              <a:gd name="connsiteY20-3444" fmla="*/ 8921 h 10000"/>
              <a:gd name="connsiteX21-3445" fmla="*/ 7513 w 10000"/>
              <a:gd name="connsiteY21-3446" fmla="*/ 8702 h 10000"/>
              <a:gd name="connsiteX22-3447" fmla="*/ 9791 w 10000"/>
              <a:gd name="connsiteY22-3448" fmla="*/ 8593 h 10000"/>
              <a:gd name="connsiteX23-3449" fmla="*/ 10000 w 10000"/>
              <a:gd name="connsiteY23-3450" fmla="*/ 8811 h 10000"/>
              <a:gd name="connsiteX24-3451" fmla="*/ 10000 w 10000"/>
              <a:gd name="connsiteY24-3452" fmla="*/ 8921 h 10000"/>
              <a:gd name="connsiteX25-3453" fmla="*/ 10000 w 10000"/>
              <a:gd name="connsiteY25-3454" fmla="*/ 9030 h 10000"/>
              <a:gd name="connsiteX26-3455" fmla="*/ 10000 w 10000"/>
              <a:gd name="connsiteY26-3456" fmla="*/ 9126 h 10000"/>
              <a:gd name="connsiteX27-3457" fmla="*/ 9791 w 10000"/>
              <a:gd name="connsiteY27-3458" fmla="*/ 9235 h 10000"/>
              <a:gd name="connsiteX28-3459" fmla="*/ 9581 w 10000"/>
              <a:gd name="connsiteY28-3460" fmla="*/ 9344 h 10000"/>
              <a:gd name="connsiteX29-3461" fmla="*/ 9372 w 10000"/>
              <a:gd name="connsiteY29-3462" fmla="*/ 9454 h 10000"/>
              <a:gd name="connsiteX30-3463" fmla="*/ 8953 w 10000"/>
              <a:gd name="connsiteY30-3464" fmla="*/ 9563 h 10000"/>
              <a:gd name="connsiteX31-3465" fmla="*/ 8534 w 10000"/>
              <a:gd name="connsiteY31-3466" fmla="*/ 9672 h 10000"/>
              <a:gd name="connsiteX32-3467" fmla="*/ 7723 w 10000"/>
              <a:gd name="connsiteY32-3468" fmla="*/ 9891 h 10000"/>
              <a:gd name="connsiteX33-3469" fmla="*/ 6885 w 10000"/>
              <a:gd name="connsiteY33-3470" fmla="*/ 10000 h 10000"/>
              <a:gd name="connsiteX34-3471" fmla="*/ 6047 w 10000"/>
              <a:gd name="connsiteY34-3472" fmla="*/ 10000 h 10000"/>
              <a:gd name="connsiteX35-3473" fmla="*/ 5419 w 10000"/>
              <a:gd name="connsiteY35-3474" fmla="*/ 10000 h 10000"/>
              <a:gd name="connsiteX36-3475" fmla="*/ 4791 w 10000"/>
              <a:gd name="connsiteY36-3476" fmla="*/ 10000 h 10000"/>
              <a:gd name="connsiteX37-3477" fmla="*/ 4372 w 10000"/>
              <a:gd name="connsiteY37-3478" fmla="*/ 10000 h 10000"/>
              <a:gd name="connsiteX38-3479" fmla="*/ 3743 w 10000"/>
              <a:gd name="connsiteY38-3480" fmla="*/ 10000 h 10000"/>
              <a:gd name="connsiteX39-3481" fmla="*/ 3325 w 10000"/>
              <a:gd name="connsiteY39-3482" fmla="*/ 9891 h 10000"/>
              <a:gd name="connsiteX40-3483" fmla="*/ 2906 w 10000"/>
              <a:gd name="connsiteY40-3484" fmla="*/ 9891 h 10000"/>
              <a:gd name="connsiteX41-3485" fmla="*/ 2513 w 10000"/>
              <a:gd name="connsiteY41-3486" fmla="*/ 9781 h 10000"/>
              <a:gd name="connsiteX42-3487" fmla="*/ 2094 w 10000"/>
              <a:gd name="connsiteY42-3488" fmla="*/ 9672 h 10000"/>
              <a:gd name="connsiteX43-3489" fmla="*/ 1885 w 10000"/>
              <a:gd name="connsiteY43-3490" fmla="*/ 9563 h 10000"/>
              <a:gd name="connsiteX44-3491" fmla="*/ 1466 w 10000"/>
              <a:gd name="connsiteY44-3492" fmla="*/ 9344 h 10000"/>
              <a:gd name="connsiteX45-3493" fmla="*/ 1257 w 10000"/>
              <a:gd name="connsiteY45-3494" fmla="*/ 9126 h 10000"/>
              <a:gd name="connsiteX46-3495" fmla="*/ 1047 w 10000"/>
              <a:gd name="connsiteY46-3496" fmla="*/ 8811 h 10000"/>
              <a:gd name="connsiteX47-3497" fmla="*/ 838 w 10000"/>
              <a:gd name="connsiteY47-3498" fmla="*/ 8593 h 10000"/>
              <a:gd name="connsiteX48-3499" fmla="*/ 628 w 10000"/>
              <a:gd name="connsiteY48-3500" fmla="*/ 8374 h 10000"/>
              <a:gd name="connsiteX49-3501" fmla="*/ 628 w 10000"/>
              <a:gd name="connsiteY49-3502" fmla="*/ 8156 h 10000"/>
              <a:gd name="connsiteX50-3503" fmla="*/ 419 w 10000"/>
              <a:gd name="connsiteY50-3504" fmla="*/ 7937 h 10000"/>
              <a:gd name="connsiteX51-3505" fmla="*/ 419 w 10000"/>
              <a:gd name="connsiteY51-3506" fmla="*/ 7609 h 10000"/>
              <a:gd name="connsiteX52-3507" fmla="*/ 419 w 10000"/>
              <a:gd name="connsiteY52-3508" fmla="*/ 7391 h 10000"/>
              <a:gd name="connsiteX53-3509" fmla="*/ 419 w 10000"/>
              <a:gd name="connsiteY53-3510" fmla="*/ 6954 h 10000"/>
              <a:gd name="connsiteX54-3511" fmla="*/ 419 w 10000"/>
              <a:gd name="connsiteY54-3512" fmla="*/ 6626 h 10000"/>
              <a:gd name="connsiteX55-3513" fmla="*/ 419 w 10000"/>
              <a:gd name="connsiteY55-3514" fmla="*/ 6202 h 10000"/>
              <a:gd name="connsiteX56-3515" fmla="*/ 419 w 10000"/>
              <a:gd name="connsiteY56-3516" fmla="*/ 4454 h 10000"/>
              <a:gd name="connsiteX57-3517" fmla="*/ 419 w 10000"/>
              <a:gd name="connsiteY57-3518" fmla="*/ 2719 h 10000"/>
              <a:gd name="connsiteX58-3519" fmla="*/ 419 w 10000"/>
              <a:gd name="connsiteY58-3520" fmla="*/ 2281 h 10000"/>
              <a:gd name="connsiteX59-3521" fmla="*/ 419 w 10000"/>
              <a:gd name="connsiteY59-3522" fmla="*/ 1954 h 10000"/>
              <a:gd name="connsiteX60-3523" fmla="*/ 419 w 10000"/>
              <a:gd name="connsiteY60-3524" fmla="*/ 1626 h 10000"/>
              <a:gd name="connsiteX61-3525" fmla="*/ 419 w 10000"/>
              <a:gd name="connsiteY61-3526" fmla="*/ 1298 h 10000"/>
              <a:gd name="connsiteX62-3527" fmla="*/ 419 w 10000"/>
              <a:gd name="connsiteY62-3528" fmla="*/ 1093 h 10000"/>
              <a:gd name="connsiteX63-3529" fmla="*/ 419 w 10000"/>
              <a:gd name="connsiteY63-3530" fmla="*/ 874 h 10000"/>
              <a:gd name="connsiteX64-3531" fmla="*/ 419 w 10000"/>
              <a:gd name="connsiteY64-3532" fmla="*/ 656 h 10000"/>
              <a:gd name="connsiteX65-3533" fmla="*/ 209 w 10000"/>
              <a:gd name="connsiteY65-3534" fmla="*/ 546 h 10000"/>
              <a:gd name="connsiteX66-3535" fmla="*/ 0 w 10000"/>
              <a:gd name="connsiteY66-3536" fmla="*/ 328 h 10000"/>
              <a:gd name="connsiteX67-3537" fmla="*/ 0 w 10000"/>
              <a:gd name="connsiteY67-3538" fmla="*/ 219 h 10000"/>
              <a:gd name="connsiteX68-3539" fmla="*/ 0 w 10000"/>
              <a:gd name="connsiteY68-3540" fmla="*/ 109 h 10000"/>
              <a:gd name="connsiteX69-3541" fmla="*/ 209 w 10000"/>
              <a:gd name="connsiteY69-3542" fmla="*/ 0 h 10000"/>
              <a:gd name="connsiteX70-3543" fmla="*/ 209 w 10000"/>
              <a:gd name="connsiteY70-3544" fmla="*/ 0 h 10000"/>
              <a:gd name="connsiteX71-3545" fmla="*/ 628 w 10000"/>
              <a:gd name="connsiteY71-3546" fmla="*/ 0 h 10000"/>
              <a:gd name="connsiteX72-3547" fmla="*/ 838 w 10000"/>
              <a:gd name="connsiteY72-3548" fmla="*/ 0 h 10000"/>
              <a:gd name="connsiteX73-3549" fmla="*/ 1257 w 10000"/>
              <a:gd name="connsiteY73-3550" fmla="*/ 109 h 10000"/>
              <a:gd name="connsiteX74-3551" fmla="*/ 1675 w 10000"/>
              <a:gd name="connsiteY74-3552" fmla="*/ 328 h 10000"/>
              <a:gd name="connsiteX75-3553" fmla="*/ 1885 w 10000"/>
              <a:gd name="connsiteY75-3554" fmla="*/ 437 h 10000"/>
              <a:gd name="connsiteX76-3555" fmla="*/ 2094 w 10000"/>
              <a:gd name="connsiteY76-3556" fmla="*/ 546 h 10000"/>
              <a:gd name="connsiteX77-3557" fmla="*/ 2094 w 10000"/>
              <a:gd name="connsiteY77-3558" fmla="*/ 656 h 10000"/>
              <a:gd name="connsiteX78-3559" fmla="*/ 2094 w 10000"/>
              <a:gd name="connsiteY78-3560" fmla="*/ 874 h 10000"/>
              <a:gd name="connsiteX79-3561" fmla="*/ 1885 w 10000"/>
              <a:gd name="connsiteY79-3562" fmla="*/ 1298 h 10000"/>
              <a:gd name="connsiteX80-3563" fmla="*/ 1885 w 10000"/>
              <a:gd name="connsiteY80-3564" fmla="*/ 1516 h 10000"/>
              <a:gd name="connsiteX81-3565" fmla="*/ 1675 w 10000"/>
              <a:gd name="connsiteY81-3566" fmla="*/ 1844 h 10000"/>
              <a:gd name="connsiteX82-3567" fmla="*/ 1675 w 10000"/>
              <a:gd name="connsiteY82-3568" fmla="*/ 2391 h 10000"/>
              <a:gd name="connsiteX83-3569" fmla="*/ 1466 w 10000"/>
              <a:gd name="connsiteY83-3570" fmla="*/ 2937 h 10000"/>
              <a:gd name="connsiteX84-3571" fmla="*/ 1466 w 10000"/>
              <a:gd name="connsiteY84-3572" fmla="*/ 2937 h 10000"/>
              <a:gd name="connsiteX0-3573" fmla="*/ 1466 w 10000"/>
              <a:gd name="connsiteY0-3574" fmla="*/ 2937 h 10000"/>
              <a:gd name="connsiteX1-3575" fmla="*/ 1466 w 10000"/>
              <a:gd name="connsiteY1-3576" fmla="*/ 3484 h 10000"/>
              <a:gd name="connsiteX2-3577" fmla="*/ 1466 w 10000"/>
              <a:gd name="connsiteY2-3578" fmla="*/ 4016 h 10000"/>
              <a:gd name="connsiteX3-3579" fmla="*/ 1466 w 10000"/>
              <a:gd name="connsiteY3-3580" fmla="*/ 4563 h 10000"/>
              <a:gd name="connsiteX4-3581" fmla="*/ 1466 w 10000"/>
              <a:gd name="connsiteY4-3582" fmla="*/ 5000 h 10000"/>
              <a:gd name="connsiteX5-3583" fmla="*/ 1257 w 10000"/>
              <a:gd name="connsiteY5-3584" fmla="*/ 5437 h 10000"/>
              <a:gd name="connsiteX6-3585" fmla="*/ 1257 w 10000"/>
              <a:gd name="connsiteY6-3586" fmla="*/ 5984 h 10000"/>
              <a:gd name="connsiteX7-3587" fmla="*/ 1466 w 10000"/>
              <a:gd name="connsiteY7-3588" fmla="*/ 7063 h 10000"/>
              <a:gd name="connsiteX8-3589" fmla="*/ 1466 w 10000"/>
              <a:gd name="connsiteY8-3590" fmla="*/ 7500 h 10000"/>
              <a:gd name="connsiteX9-3591" fmla="*/ 1675 w 10000"/>
              <a:gd name="connsiteY9-3592" fmla="*/ 7937 h 10000"/>
              <a:gd name="connsiteX10-3593" fmla="*/ 1885 w 10000"/>
              <a:gd name="connsiteY10-3594" fmla="*/ 8265 h 10000"/>
              <a:gd name="connsiteX11-3595" fmla="*/ 2094 w 10000"/>
              <a:gd name="connsiteY11-3596" fmla="*/ 8593 h 10000"/>
              <a:gd name="connsiteX12-3597" fmla="*/ 2304 w 10000"/>
              <a:gd name="connsiteY12-3598" fmla="*/ 8702 h 10000"/>
              <a:gd name="connsiteX13-3599" fmla="*/ 2723 w 10000"/>
              <a:gd name="connsiteY13-3600" fmla="*/ 8921 h 10000"/>
              <a:gd name="connsiteX14-3601" fmla="*/ 3325 w 10000"/>
              <a:gd name="connsiteY14-3602" fmla="*/ 8921 h 10000"/>
              <a:gd name="connsiteX15-3603" fmla="*/ 3953 w 10000"/>
              <a:gd name="connsiteY15-3604" fmla="*/ 9030 h 10000"/>
              <a:gd name="connsiteX16-3605" fmla="*/ 4581 w 10000"/>
              <a:gd name="connsiteY16-3606" fmla="*/ 9030 h 10000"/>
              <a:gd name="connsiteX17-3607" fmla="*/ 5209 w 10000"/>
              <a:gd name="connsiteY17-3608" fmla="*/ 9030 h 10000"/>
              <a:gd name="connsiteX18-3609" fmla="*/ 5838 w 10000"/>
              <a:gd name="connsiteY18-3610" fmla="*/ 9030 h 10000"/>
              <a:gd name="connsiteX19-3611" fmla="*/ 6466 w 10000"/>
              <a:gd name="connsiteY19-3612" fmla="*/ 9030 h 10000"/>
              <a:gd name="connsiteX20-3613" fmla="*/ 6885 w 10000"/>
              <a:gd name="connsiteY20-3614" fmla="*/ 8921 h 10000"/>
              <a:gd name="connsiteX21-3615" fmla="*/ 7513 w 10000"/>
              <a:gd name="connsiteY21-3616" fmla="*/ 8702 h 10000"/>
              <a:gd name="connsiteX22-3617" fmla="*/ 9791 w 10000"/>
              <a:gd name="connsiteY22-3618" fmla="*/ 8593 h 10000"/>
              <a:gd name="connsiteX23-3619" fmla="*/ 10000 w 10000"/>
              <a:gd name="connsiteY23-3620" fmla="*/ 8921 h 10000"/>
              <a:gd name="connsiteX24-3621" fmla="*/ 10000 w 10000"/>
              <a:gd name="connsiteY24-3622" fmla="*/ 9030 h 10000"/>
              <a:gd name="connsiteX25-3623" fmla="*/ 10000 w 10000"/>
              <a:gd name="connsiteY25-3624" fmla="*/ 9126 h 10000"/>
              <a:gd name="connsiteX26-3625" fmla="*/ 9791 w 10000"/>
              <a:gd name="connsiteY26-3626" fmla="*/ 9235 h 10000"/>
              <a:gd name="connsiteX27-3627" fmla="*/ 9581 w 10000"/>
              <a:gd name="connsiteY27-3628" fmla="*/ 9344 h 10000"/>
              <a:gd name="connsiteX28-3629" fmla="*/ 9372 w 10000"/>
              <a:gd name="connsiteY28-3630" fmla="*/ 9454 h 10000"/>
              <a:gd name="connsiteX29-3631" fmla="*/ 8953 w 10000"/>
              <a:gd name="connsiteY29-3632" fmla="*/ 9563 h 10000"/>
              <a:gd name="connsiteX30-3633" fmla="*/ 8534 w 10000"/>
              <a:gd name="connsiteY30-3634" fmla="*/ 9672 h 10000"/>
              <a:gd name="connsiteX31-3635" fmla="*/ 7723 w 10000"/>
              <a:gd name="connsiteY31-3636" fmla="*/ 9891 h 10000"/>
              <a:gd name="connsiteX32-3637" fmla="*/ 6885 w 10000"/>
              <a:gd name="connsiteY32-3638" fmla="*/ 10000 h 10000"/>
              <a:gd name="connsiteX33-3639" fmla="*/ 6047 w 10000"/>
              <a:gd name="connsiteY33-3640" fmla="*/ 10000 h 10000"/>
              <a:gd name="connsiteX34-3641" fmla="*/ 5419 w 10000"/>
              <a:gd name="connsiteY34-3642" fmla="*/ 10000 h 10000"/>
              <a:gd name="connsiteX35-3643" fmla="*/ 4791 w 10000"/>
              <a:gd name="connsiteY35-3644" fmla="*/ 10000 h 10000"/>
              <a:gd name="connsiteX36-3645" fmla="*/ 4372 w 10000"/>
              <a:gd name="connsiteY36-3646" fmla="*/ 10000 h 10000"/>
              <a:gd name="connsiteX37-3647" fmla="*/ 3743 w 10000"/>
              <a:gd name="connsiteY37-3648" fmla="*/ 10000 h 10000"/>
              <a:gd name="connsiteX38-3649" fmla="*/ 3325 w 10000"/>
              <a:gd name="connsiteY38-3650" fmla="*/ 9891 h 10000"/>
              <a:gd name="connsiteX39-3651" fmla="*/ 2906 w 10000"/>
              <a:gd name="connsiteY39-3652" fmla="*/ 9891 h 10000"/>
              <a:gd name="connsiteX40-3653" fmla="*/ 2513 w 10000"/>
              <a:gd name="connsiteY40-3654" fmla="*/ 9781 h 10000"/>
              <a:gd name="connsiteX41-3655" fmla="*/ 2094 w 10000"/>
              <a:gd name="connsiteY41-3656" fmla="*/ 9672 h 10000"/>
              <a:gd name="connsiteX42-3657" fmla="*/ 1885 w 10000"/>
              <a:gd name="connsiteY42-3658" fmla="*/ 9563 h 10000"/>
              <a:gd name="connsiteX43-3659" fmla="*/ 1466 w 10000"/>
              <a:gd name="connsiteY43-3660" fmla="*/ 9344 h 10000"/>
              <a:gd name="connsiteX44-3661" fmla="*/ 1257 w 10000"/>
              <a:gd name="connsiteY44-3662" fmla="*/ 9126 h 10000"/>
              <a:gd name="connsiteX45-3663" fmla="*/ 1047 w 10000"/>
              <a:gd name="connsiteY45-3664" fmla="*/ 8811 h 10000"/>
              <a:gd name="connsiteX46-3665" fmla="*/ 838 w 10000"/>
              <a:gd name="connsiteY46-3666" fmla="*/ 8593 h 10000"/>
              <a:gd name="connsiteX47-3667" fmla="*/ 628 w 10000"/>
              <a:gd name="connsiteY47-3668" fmla="*/ 8374 h 10000"/>
              <a:gd name="connsiteX48-3669" fmla="*/ 628 w 10000"/>
              <a:gd name="connsiteY48-3670" fmla="*/ 8156 h 10000"/>
              <a:gd name="connsiteX49-3671" fmla="*/ 419 w 10000"/>
              <a:gd name="connsiteY49-3672" fmla="*/ 7937 h 10000"/>
              <a:gd name="connsiteX50-3673" fmla="*/ 419 w 10000"/>
              <a:gd name="connsiteY50-3674" fmla="*/ 7609 h 10000"/>
              <a:gd name="connsiteX51-3675" fmla="*/ 419 w 10000"/>
              <a:gd name="connsiteY51-3676" fmla="*/ 7391 h 10000"/>
              <a:gd name="connsiteX52-3677" fmla="*/ 419 w 10000"/>
              <a:gd name="connsiteY52-3678" fmla="*/ 6954 h 10000"/>
              <a:gd name="connsiteX53-3679" fmla="*/ 419 w 10000"/>
              <a:gd name="connsiteY53-3680" fmla="*/ 6626 h 10000"/>
              <a:gd name="connsiteX54-3681" fmla="*/ 419 w 10000"/>
              <a:gd name="connsiteY54-3682" fmla="*/ 6202 h 10000"/>
              <a:gd name="connsiteX55-3683" fmla="*/ 419 w 10000"/>
              <a:gd name="connsiteY55-3684" fmla="*/ 4454 h 10000"/>
              <a:gd name="connsiteX56-3685" fmla="*/ 419 w 10000"/>
              <a:gd name="connsiteY56-3686" fmla="*/ 2719 h 10000"/>
              <a:gd name="connsiteX57-3687" fmla="*/ 419 w 10000"/>
              <a:gd name="connsiteY57-3688" fmla="*/ 2281 h 10000"/>
              <a:gd name="connsiteX58-3689" fmla="*/ 419 w 10000"/>
              <a:gd name="connsiteY58-3690" fmla="*/ 1954 h 10000"/>
              <a:gd name="connsiteX59-3691" fmla="*/ 419 w 10000"/>
              <a:gd name="connsiteY59-3692" fmla="*/ 1626 h 10000"/>
              <a:gd name="connsiteX60-3693" fmla="*/ 419 w 10000"/>
              <a:gd name="connsiteY60-3694" fmla="*/ 1298 h 10000"/>
              <a:gd name="connsiteX61-3695" fmla="*/ 419 w 10000"/>
              <a:gd name="connsiteY61-3696" fmla="*/ 1093 h 10000"/>
              <a:gd name="connsiteX62-3697" fmla="*/ 419 w 10000"/>
              <a:gd name="connsiteY62-3698" fmla="*/ 874 h 10000"/>
              <a:gd name="connsiteX63-3699" fmla="*/ 419 w 10000"/>
              <a:gd name="connsiteY63-3700" fmla="*/ 656 h 10000"/>
              <a:gd name="connsiteX64-3701" fmla="*/ 209 w 10000"/>
              <a:gd name="connsiteY64-3702" fmla="*/ 546 h 10000"/>
              <a:gd name="connsiteX65-3703" fmla="*/ 0 w 10000"/>
              <a:gd name="connsiteY65-3704" fmla="*/ 328 h 10000"/>
              <a:gd name="connsiteX66-3705" fmla="*/ 0 w 10000"/>
              <a:gd name="connsiteY66-3706" fmla="*/ 219 h 10000"/>
              <a:gd name="connsiteX67-3707" fmla="*/ 0 w 10000"/>
              <a:gd name="connsiteY67-3708" fmla="*/ 109 h 10000"/>
              <a:gd name="connsiteX68-3709" fmla="*/ 209 w 10000"/>
              <a:gd name="connsiteY68-3710" fmla="*/ 0 h 10000"/>
              <a:gd name="connsiteX69-3711" fmla="*/ 209 w 10000"/>
              <a:gd name="connsiteY69-3712" fmla="*/ 0 h 10000"/>
              <a:gd name="connsiteX70-3713" fmla="*/ 628 w 10000"/>
              <a:gd name="connsiteY70-3714" fmla="*/ 0 h 10000"/>
              <a:gd name="connsiteX71-3715" fmla="*/ 838 w 10000"/>
              <a:gd name="connsiteY71-3716" fmla="*/ 0 h 10000"/>
              <a:gd name="connsiteX72-3717" fmla="*/ 1257 w 10000"/>
              <a:gd name="connsiteY72-3718" fmla="*/ 109 h 10000"/>
              <a:gd name="connsiteX73-3719" fmla="*/ 1675 w 10000"/>
              <a:gd name="connsiteY73-3720" fmla="*/ 328 h 10000"/>
              <a:gd name="connsiteX74-3721" fmla="*/ 1885 w 10000"/>
              <a:gd name="connsiteY74-3722" fmla="*/ 437 h 10000"/>
              <a:gd name="connsiteX75-3723" fmla="*/ 2094 w 10000"/>
              <a:gd name="connsiteY75-3724" fmla="*/ 546 h 10000"/>
              <a:gd name="connsiteX76-3725" fmla="*/ 2094 w 10000"/>
              <a:gd name="connsiteY76-3726" fmla="*/ 656 h 10000"/>
              <a:gd name="connsiteX77-3727" fmla="*/ 2094 w 10000"/>
              <a:gd name="connsiteY77-3728" fmla="*/ 874 h 10000"/>
              <a:gd name="connsiteX78-3729" fmla="*/ 1885 w 10000"/>
              <a:gd name="connsiteY78-3730" fmla="*/ 1298 h 10000"/>
              <a:gd name="connsiteX79-3731" fmla="*/ 1885 w 10000"/>
              <a:gd name="connsiteY79-3732" fmla="*/ 1516 h 10000"/>
              <a:gd name="connsiteX80-3733" fmla="*/ 1675 w 10000"/>
              <a:gd name="connsiteY80-3734" fmla="*/ 1844 h 10000"/>
              <a:gd name="connsiteX81-3735" fmla="*/ 1675 w 10000"/>
              <a:gd name="connsiteY81-3736" fmla="*/ 2391 h 10000"/>
              <a:gd name="connsiteX82-3737" fmla="*/ 1466 w 10000"/>
              <a:gd name="connsiteY82-3738" fmla="*/ 2937 h 10000"/>
              <a:gd name="connsiteX83-3739" fmla="*/ 1466 w 10000"/>
              <a:gd name="connsiteY83-3740" fmla="*/ 2937 h 10000"/>
              <a:gd name="connsiteX0-3741" fmla="*/ 1466 w 10000"/>
              <a:gd name="connsiteY0-3742" fmla="*/ 2937 h 10000"/>
              <a:gd name="connsiteX1-3743" fmla="*/ 1466 w 10000"/>
              <a:gd name="connsiteY1-3744" fmla="*/ 3484 h 10000"/>
              <a:gd name="connsiteX2-3745" fmla="*/ 1466 w 10000"/>
              <a:gd name="connsiteY2-3746" fmla="*/ 4016 h 10000"/>
              <a:gd name="connsiteX3-3747" fmla="*/ 1466 w 10000"/>
              <a:gd name="connsiteY3-3748" fmla="*/ 4563 h 10000"/>
              <a:gd name="connsiteX4-3749" fmla="*/ 1466 w 10000"/>
              <a:gd name="connsiteY4-3750" fmla="*/ 5000 h 10000"/>
              <a:gd name="connsiteX5-3751" fmla="*/ 1257 w 10000"/>
              <a:gd name="connsiteY5-3752" fmla="*/ 5437 h 10000"/>
              <a:gd name="connsiteX6-3753" fmla="*/ 1257 w 10000"/>
              <a:gd name="connsiteY6-3754" fmla="*/ 5984 h 10000"/>
              <a:gd name="connsiteX7-3755" fmla="*/ 1466 w 10000"/>
              <a:gd name="connsiteY7-3756" fmla="*/ 7063 h 10000"/>
              <a:gd name="connsiteX8-3757" fmla="*/ 1466 w 10000"/>
              <a:gd name="connsiteY8-3758" fmla="*/ 7500 h 10000"/>
              <a:gd name="connsiteX9-3759" fmla="*/ 1675 w 10000"/>
              <a:gd name="connsiteY9-3760" fmla="*/ 7937 h 10000"/>
              <a:gd name="connsiteX10-3761" fmla="*/ 1885 w 10000"/>
              <a:gd name="connsiteY10-3762" fmla="*/ 8265 h 10000"/>
              <a:gd name="connsiteX11-3763" fmla="*/ 2094 w 10000"/>
              <a:gd name="connsiteY11-3764" fmla="*/ 8593 h 10000"/>
              <a:gd name="connsiteX12-3765" fmla="*/ 2304 w 10000"/>
              <a:gd name="connsiteY12-3766" fmla="*/ 8702 h 10000"/>
              <a:gd name="connsiteX13-3767" fmla="*/ 2723 w 10000"/>
              <a:gd name="connsiteY13-3768" fmla="*/ 8921 h 10000"/>
              <a:gd name="connsiteX14-3769" fmla="*/ 3325 w 10000"/>
              <a:gd name="connsiteY14-3770" fmla="*/ 8921 h 10000"/>
              <a:gd name="connsiteX15-3771" fmla="*/ 3953 w 10000"/>
              <a:gd name="connsiteY15-3772" fmla="*/ 9030 h 10000"/>
              <a:gd name="connsiteX16-3773" fmla="*/ 4581 w 10000"/>
              <a:gd name="connsiteY16-3774" fmla="*/ 9030 h 10000"/>
              <a:gd name="connsiteX17-3775" fmla="*/ 5209 w 10000"/>
              <a:gd name="connsiteY17-3776" fmla="*/ 9030 h 10000"/>
              <a:gd name="connsiteX18-3777" fmla="*/ 5838 w 10000"/>
              <a:gd name="connsiteY18-3778" fmla="*/ 9030 h 10000"/>
              <a:gd name="connsiteX19-3779" fmla="*/ 6466 w 10000"/>
              <a:gd name="connsiteY19-3780" fmla="*/ 9030 h 10000"/>
              <a:gd name="connsiteX20-3781" fmla="*/ 6885 w 10000"/>
              <a:gd name="connsiteY20-3782" fmla="*/ 8921 h 10000"/>
              <a:gd name="connsiteX21-3783" fmla="*/ 7513 w 10000"/>
              <a:gd name="connsiteY21-3784" fmla="*/ 8702 h 10000"/>
              <a:gd name="connsiteX22-3785" fmla="*/ 10000 w 10000"/>
              <a:gd name="connsiteY22-3786" fmla="*/ 8921 h 10000"/>
              <a:gd name="connsiteX23-3787" fmla="*/ 10000 w 10000"/>
              <a:gd name="connsiteY23-3788" fmla="*/ 9030 h 10000"/>
              <a:gd name="connsiteX24-3789" fmla="*/ 10000 w 10000"/>
              <a:gd name="connsiteY24-3790" fmla="*/ 9126 h 10000"/>
              <a:gd name="connsiteX25-3791" fmla="*/ 9791 w 10000"/>
              <a:gd name="connsiteY25-3792" fmla="*/ 9235 h 10000"/>
              <a:gd name="connsiteX26-3793" fmla="*/ 9581 w 10000"/>
              <a:gd name="connsiteY26-3794" fmla="*/ 9344 h 10000"/>
              <a:gd name="connsiteX27-3795" fmla="*/ 9372 w 10000"/>
              <a:gd name="connsiteY27-3796" fmla="*/ 9454 h 10000"/>
              <a:gd name="connsiteX28-3797" fmla="*/ 8953 w 10000"/>
              <a:gd name="connsiteY28-3798" fmla="*/ 9563 h 10000"/>
              <a:gd name="connsiteX29-3799" fmla="*/ 8534 w 10000"/>
              <a:gd name="connsiteY29-3800" fmla="*/ 9672 h 10000"/>
              <a:gd name="connsiteX30-3801" fmla="*/ 7723 w 10000"/>
              <a:gd name="connsiteY30-3802" fmla="*/ 9891 h 10000"/>
              <a:gd name="connsiteX31-3803" fmla="*/ 6885 w 10000"/>
              <a:gd name="connsiteY31-3804" fmla="*/ 10000 h 10000"/>
              <a:gd name="connsiteX32-3805" fmla="*/ 6047 w 10000"/>
              <a:gd name="connsiteY32-3806" fmla="*/ 10000 h 10000"/>
              <a:gd name="connsiteX33-3807" fmla="*/ 5419 w 10000"/>
              <a:gd name="connsiteY33-3808" fmla="*/ 10000 h 10000"/>
              <a:gd name="connsiteX34-3809" fmla="*/ 4791 w 10000"/>
              <a:gd name="connsiteY34-3810" fmla="*/ 10000 h 10000"/>
              <a:gd name="connsiteX35-3811" fmla="*/ 4372 w 10000"/>
              <a:gd name="connsiteY35-3812" fmla="*/ 10000 h 10000"/>
              <a:gd name="connsiteX36-3813" fmla="*/ 3743 w 10000"/>
              <a:gd name="connsiteY36-3814" fmla="*/ 10000 h 10000"/>
              <a:gd name="connsiteX37-3815" fmla="*/ 3325 w 10000"/>
              <a:gd name="connsiteY37-3816" fmla="*/ 9891 h 10000"/>
              <a:gd name="connsiteX38-3817" fmla="*/ 2906 w 10000"/>
              <a:gd name="connsiteY38-3818" fmla="*/ 9891 h 10000"/>
              <a:gd name="connsiteX39-3819" fmla="*/ 2513 w 10000"/>
              <a:gd name="connsiteY39-3820" fmla="*/ 9781 h 10000"/>
              <a:gd name="connsiteX40-3821" fmla="*/ 2094 w 10000"/>
              <a:gd name="connsiteY40-3822" fmla="*/ 9672 h 10000"/>
              <a:gd name="connsiteX41-3823" fmla="*/ 1885 w 10000"/>
              <a:gd name="connsiteY41-3824" fmla="*/ 9563 h 10000"/>
              <a:gd name="connsiteX42-3825" fmla="*/ 1466 w 10000"/>
              <a:gd name="connsiteY42-3826" fmla="*/ 9344 h 10000"/>
              <a:gd name="connsiteX43-3827" fmla="*/ 1257 w 10000"/>
              <a:gd name="connsiteY43-3828" fmla="*/ 9126 h 10000"/>
              <a:gd name="connsiteX44-3829" fmla="*/ 1047 w 10000"/>
              <a:gd name="connsiteY44-3830" fmla="*/ 8811 h 10000"/>
              <a:gd name="connsiteX45-3831" fmla="*/ 838 w 10000"/>
              <a:gd name="connsiteY45-3832" fmla="*/ 8593 h 10000"/>
              <a:gd name="connsiteX46-3833" fmla="*/ 628 w 10000"/>
              <a:gd name="connsiteY46-3834" fmla="*/ 8374 h 10000"/>
              <a:gd name="connsiteX47-3835" fmla="*/ 628 w 10000"/>
              <a:gd name="connsiteY47-3836" fmla="*/ 8156 h 10000"/>
              <a:gd name="connsiteX48-3837" fmla="*/ 419 w 10000"/>
              <a:gd name="connsiteY48-3838" fmla="*/ 7937 h 10000"/>
              <a:gd name="connsiteX49-3839" fmla="*/ 419 w 10000"/>
              <a:gd name="connsiteY49-3840" fmla="*/ 7609 h 10000"/>
              <a:gd name="connsiteX50-3841" fmla="*/ 419 w 10000"/>
              <a:gd name="connsiteY50-3842" fmla="*/ 7391 h 10000"/>
              <a:gd name="connsiteX51-3843" fmla="*/ 419 w 10000"/>
              <a:gd name="connsiteY51-3844" fmla="*/ 6954 h 10000"/>
              <a:gd name="connsiteX52-3845" fmla="*/ 419 w 10000"/>
              <a:gd name="connsiteY52-3846" fmla="*/ 6626 h 10000"/>
              <a:gd name="connsiteX53-3847" fmla="*/ 419 w 10000"/>
              <a:gd name="connsiteY53-3848" fmla="*/ 6202 h 10000"/>
              <a:gd name="connsiteX54-3849" fmla="*/ 419 w 10000"/>
              <a:gd name="connsiteY54-3850" fmla="*/ 4454 h 10000"/>
              <a:gd name="connsiteX55-3851" fmla="*/ 419 w 10000"/>
              <a:gd name="connsiteY55-3852" fmla="*/ 2719 h 10000"/>
              <a:gd name="connsiteX56-3853" fmla="*/ 419 w 10000"/>
              <a:gd name="connsiteY56-3854" fmla="*/ 2281 h 10000"/>
              <a:gd name="connsiteX57-3855" fmla="*/ 419 w 10000"/>
              <a:gd name="connsiteY57-3856" fmla="*/ 1954 h 10000"/>
              <a:gd name="connsiteX58-3857" fmla="*/ 419 w 10000"/>
              <a:gd name="connsiteY58-3858" fmla="*/ 1626 h 10000"/>
              <a:gd name="connsiteX59-3859" fmla="*/ 419 w 10000"/>
              <a:gd name="connsiteY59-3860" fmla="*/ 1298 h 10000"/>
              <a:gd name="connsiteX60-3861" fmla="*/ 419 w 10000"/>
              <a:gd name="connsiteY60-3862" fmla="*/ 1093 h 10000"/>
              <a:gd name="connsiteX61-3863" fmla="*/ 419 w 10000"/>
              <a:gd name="connsiteY61-3864" fmla="*/ 874 h 10000"/>
              <a:gd name="connsiteX62-3865" fmla="*/ 419 w 10000"/>
              <a:gd name="connsiteY62-3866" fmla="*/ 656 h 10000"/>
              <a:gd name="connsiteX63-3867" fmla="*/ 209 w 10000"/>
              <a:gd name="connsiteY63-3868" fmla="*/ 546 h 10000"/>
              <a:gd name="connsiteX64-3869" fmla="*/ 0 w 10000"/>
              <a:gd name="connsiteY64-3870" fmla="*/ 328 h 10000"/>
              <a:gd name="connsiteX65-3871" fmla="*/ 0 w 10000"/>
              <a:gd name="connsiteY65-3872" fmla="*/ 219 h 10000"/>
              <a:gd name="connsiteX66-3873" fmla="*/ 0 w 10000"/>
              <a:gd name="connsiteY66-3874" fmla="*/ 109 h 10000"/>
              <a:gd name="connsiteX67-3875" fmla="*/ 209 w 10000"/>
              <a:gd name="connsiteY67-3876" fmla="*/ 0 h 10000"/>
              <a:gd name="connsiteX68-3877" fmla="*/ 209 w 10000"/>
              <a:gd name="connsiteY68-3878" fmla="*/ 0 h 10000"/>
              <a:gd name="connsiteX69-3879" fmla="*/ 628 w 10000"/>
              <a:gd name="connsiteY69-3880" fmla="*/ 0 h 10000"/>
              <a:gd name="connsiteX70-3881" fmla="*/ 838 w 10000"/>
              <a:gd name="connsiteY70-3882" fmla="*/ 0 h 10000"/>
              <a:gd name="connsiteX71-3883" fmla="*/ 1257 w 10000"/>
              <a:gd name="connsiteY71-3884" fmla="*/ 109 h 10000"/>
              <a:gd name="connsiteX72-3885" fmla="*/ 1675 w 10000"/>
              <a:gd name="connsiteY72-3886" fmla="*/ 328 h 10000"/>
              <a:gd name="connsiteX73-3887" fmla="*/ 1885 w 10000"/>
              <a:gd name="connsiteY73-3888" fmla="*/ 437 h 10000"/>
              <a:gd name="connsiteX74-3889" fmla="*/ 2094 w 10000"/>
              <a:gd name="connsiteY74-3890" fmla="*/ 546 h 10000"/>
              <a:gd name="connsiteX75-3891" fmla="*/ 2094 w 10000"/>
              <a:gd name="connsiteY75-3892" fmla="*/ 656 h 10000"/>
              <a:gd name="connsiteX76-3893" fmla="*/ 2094 w 10000"/>
              <a:gd name="connsiteY76-3894" fmla="*/ 874 h 10000"/>
              <a:gd name="connsiteX77-3895" fmla="*/ 1885 w 10000"/>
              <a:gd name="connsiteY77-3896" fmla="*/ 1298 h 10000"/>
              <a:gd name="connsiteX78-3897" fmla="*/ 1885 w 10000"/>
              <a:gd name="connsiteY78-3898" fmla="*/ 1516 h 10000"/>
              <a:gd name="connsiteX79-3899" fmla="*/ 1675 w 10000"/>
              <a:gd name="connsiteY79-3900" fmla="*/ 1844 h 10000"/>
              <a:gd name="connsiteX80-3901" fmla="*/ 1675 w 10000"/>
              <a:gd name="connsiteY80-3902" fmla="*/ 2391 h 10000"/>
              <a:gd name="connsiteX81-3903" fmla="*/ 1466 w 10000"/>
              <a:gd name="connsiteY81-3904" fmla="*/ 2937 h 10000"/>
              <a:gd name="connsiteX82-3905" fmla="*/ 1466 w 10000"/>
              <a:gd name="connsiteY82-3906" fmla="*/ 2937 h 10000"/>
              <a:gd name="connsiteX0-3907" fmla="*/ 1466 w 10000"/>
              <a:gd name="connsiteY0-3908" fmla="*/ 2937 h 10000"/>
              <a:gd name="connsiteX1-3909" fmla="*/ 1466 w 10000"/>
              <a:gd name="connsiteY1-3910" fmla="*/ 3484 h 10000"/>
              <a:gd name="connsiteX2-3911" fmla="*/ 1466 w 10000"/>
              <a:gd name="connsiteY2-3912" fmla="*/ 4016 h 10000"/>
              <a:gd name="connsiteX3-3913" fmla="*/ 1466 w 10000"/>
              <a:gd name="connsiteY3-3914" fmla="*/ 4563 h 10000"/>
              <a:gd name="connsiteX4-3915" fmla="*/ 1466 w 10000"/>
              <a:gd name="connsiteY4-3916" fmla="*/ 5000 h 10000"/>
              <a:gd name="connsiteX5-3917" fmla="*/ 1257 w 10000"/>
              <a:gd name="connsiteY5-3918" fmla="*/ 5437 h 10000"/>
              <a:gd name="connsiteX6-3919" fmla="*/ 1257 w 10000"/>
              <a:gd name="connsiteY6-3920" fmla="*/ 5984 h 10000"/>
              <a:gd name="connsiteX7-3921" fmla="*/ 1466 w 10000"/>
              <a:gd name="connsiteY7-3922" fmla="*/ 7063 h 10000"/>
              <a:gd name="connsiteX8-3923" fmla="*/ 1466 w 10000"/>
              <a:gd name="connsiteY8-3924" fmla="*/ 7500 h 10000"/>
              <a:gd name="connsiteX9-3925" fmla="*/ 1675 w 10000"/>
              <a:gd name="connsiteY9-3926" fmla="*/ 7937 h 10000"/>
              <a:gd name="connsiteX10-3927" fmla="*/ 1885 w 10000"/>
              <a:gd name="connsiteY10-3928" fmla="*/ 8265 h 10000"/>
              <a:gd name="connsiteX11-3929" fmla="*/ 2094 w 10000"/>
              <a:gd name="connsiteY11-3930" fmla="*/ 8593 h 10000"/>
              <a:gd name="connsiteX12-3931" fmla="*/ 2304 w 10000"/>
              <a:gd name="connsiteY12-3932" fmla="*/ 8702 h 10000"/>
              <a:gd name="connsiteX13-3933" fmla="*/ 2723 w 10000"/>
              <a:gd name="connsiteY13-3934" fmla="*/ 8921 h 10000"/>
              <a:gd name="connsiteX14-3935" fmla="*/ 3325 w 10000"/>
              <a:gd name="connsiteY14-3936" fmla="*/ 8921 h 10000"/>
              <a:gd name="connsiteX15-3937" fmla="*/ 3953 w 10000"/>
              <a:gd name="connsiteY15-3938" fmla="*/ 9030 h 10000"/>
              <a:gd name="connsiteX16-3939" fmla="*/ 4581 w 10000"/>
              <a:gd name="connsiteY16-3940" fmla="*/ 9030 h 10000"/>
              <a:gd name="connsiteX17-3941" fmla="*/ 5209 w 10000"/>
              <a:gd name="connsiteY17-3942" fmla="*/ 9030 h 10000"/>
              <a:gd name="connsiteX18-3943" fmla="*/ 5838 w 10000"/>
              <a:gd name="connsiteY18-3944" fmla="*/ 9030 h 10000"/>
              <a:gd name="connsiteX19-3945" fmla="*/ 6466 w 10000"/>
              <a:gd name="connsiteY19-3946" fmla="*/ 9030 h 10000"/>
              <a:gd name="connsiteX20-3947" fmla="*/ 6885 w 10000"/>
              <a:gd name="connsiteY20-3948" fmla="*/ 8921 h 10000"/>
              <a:gd name="connsiteX21-3949" fmla="*/ 7513 w 10000"/>
              <a:gd name="connsiteY21-3950" fmla="*/ 8702 h 10000"/>
              <a:gd name="connsiteX22-3951" fmla="*/ 10000 w 10000"/>
              <a:gd name="connsiteY22-3952" fmla="*/ 8921 h 10000"/>
              <a:gd name="connsiteX23-3953" fmla="*/ 10000 w 10000"/>
              <a:gd name="connsiteY23-3954" fmla="*/ 9126 h 10000"/>
              <a:gd name="connsiteX24-3955" fmla="*/ 9791 w 10000"/>
              <a:gd name="connsiteY24-3956" fmla="*/ 9235 h 10000"/>
              <a:gd name="connsiteX25-3957" fmla="*/ 9581 w 10000"/>
              <a:gd name="connsiteY25-3958" fmla="*/ 9344 h 10000"/>
              <a:gd name="connsiteX26-3959" fmla="*/ 9372 w 10000"/>
              <a:gd name="connsiteY26-3960" fmla="*/ 9454 h 10000"/>
              <a:gd name="connsiteX27-3961" fmla="*/ 8953 w 10000"/>
              <a:gd name="connsiteY27-3962" fmla="*/ 9563 h 10000"/>
              <a:gd name="connsiteX28-3963" fmla="*/ 8534 w 10000"/>
              <a:gd name="connsiteY28-3964" fmla="*/ 9672 h 10000"/>
              <a:gd name="connsiteX29-3965" fmla="*/ 7723 w 10000"/>
              <a:gd name="connsiteY29-3966" fmla="*/ 9891 h 10000"/>
              <a:gd name="connsiteX30-3967" fmla="*/ 6885 w 10000"/>
              <a:gd name="connsiteY30-3968" fmla="*/ 10000 h 10000"/>
              <a:gd name="connsiteX31-3969" fmla="*/ 6047 w 10000"/>
              <a:gd name="connsiteY31-3970" fmla="*/ 10000 h 10000"/>
              <a:gd name="connsiteX32-3971" fmla="*/ 5419 w 10000"/>
              <a:gd name="connsiteY32-3972" fmla="*/ 10000 h 10000"/>
              <a:gd name="connsiteX33-3973" fmla="*/ 4791 w 10000"/>
              <a:gd name="connsiteY33-3974" fmla="*/ 10000 h 10000"/>
              <a:gd name="connsiteX34-3975" fmla="*/ 4372 w 10000"/>
              <a:gd name="connsiteY34-3976" fmla="*/ 10000 h 10000"/>
              <a:gd name="connsiteX35-3977" fmla="*/ 3743 w 10000"/>
              <a:gd name="connsiteY35-3978" fmla="*/ 10000 h 10000"/>
              <a:gd name="connsiteX36-3979" fmla="*/ 3325 w 10000"/>
              <a:gd name="connsiteY36-3980" fmla="*/ 9891 h 10000"/>
              <a:gd name="connsiteX37-3981" fmla="*/ 2906 w 10000"/>
              <a:gd name="connsiteY37-3982" fmla="*/ 9891 h 10000"/>
              <a:gd name="connsiteX38-3983" fmla="*/ 2513 w 10000"/>
              <a:gd name="connsiteY38-3984" fmla="*/ 9781 h 10000"/>
              <a:gd name="connsiteX39-3985" fmla="*/ 2094 w 10000"/>
              <a:gd name="connsiteY39-3986" fmla="*/ 9672 h 10000"/>
              <a:gd name="connsiteX40-3987" fmla="*/ 1885 w 10000"/>
              <a:gd name="connsiteY40-3988" fmla="*/ 9563 h 10000"/>
              <a:gd name="connsiteX41-3989" fmla="*/ 1466 w 10000"/>
              <a:gd name="connsiteY41-3990" fmla="*/ 9344 h 10000"/>
              <a:gd name="connsiteX42-3991" fmla="*/ 1257 w 10000"/>
              <a:gd name="connsiteY42-3992" fmla="*/ 9126 h 10000"/>
              <a:gd name="connsiteX43-3993" fmla="*/ 1047 w 10000"/>
              <a:gd name="connsiteY43-3994" fmla="*/ 8811 h 10000"/>
              <a:gd name="connsiteX44-3995" fmla="*/ 838 w 10000"/>
              <a:gd name="connsiteY44-3996" fmla="*/ 8593 h 10000"/>
              <a:gd name="connsiteX45-3997" fmla="*/ 628 w 10000"/>
              <a:gd name="connsiteY45-3998" fmla="*/ 8374 h 10000"/>
              <a:gd name="connsiteX46-3999" fmla="*/ 628 w 10000"/>
              <a:gd name="connsiteY46-4000" fmla="*/ 8156 h 10000"/>
              <a:gd name="connsiteX47-4001" fmla="*/ 419 w 10000"/>
              <a:gd name="connsiteY47-4002" fmla="*/ 7937 h 10000"/>
              <a:gd name="connsiteX48-4003" fmla="*/ 419 w 10000"/>
              <a:gd name="connsiteY48-4004" fmla="*/ 7609 h 10000"/>
              <a:gd name="connsiteX49-4005" fmla="*/ 419 w 10000"/>
              <a:gd name="connsiteY49-4006" fmla="*/ 7391 h 10000"/>
              <a:gd name="connsiteX50-4007" fmla="*/ 419 w 10000"/>
              <a:gd name="connsiteY50-4008" fmla="*/ 6954 h 10000"/>
              <a:gd name="connsiteX51-4009" fmla="*/ 419 w 10000"/>
              <a:gd name="connsiteY51-4010" fmla="*/ 6626 h 10000"/>
              <a:gd name="connsiteX52-4011" fmla="*/ 419 w 10000"/>
              <a:gd name="connsiteY52-4012" fmla="*/ 6202 h 10000"/>
              <a:gd name="connsiteX53-4013" fmla="*/ 419 w 10000"/>
              <a:gd name="connsiteY53-4014" fmla="*/ 4454 h 10000"/>
              <a:gd name="connsiteX54-4015" fmla="*/ 419 w 10000"/>
              <a:gd name="connsiteY54-4016" fmla="*/ 2719 h 10000"/>
              <a:gd name="connsiteX55-4017" fmla="*/ 419 w 10000"/>
              <a:gd name="connsiteY55-4018" fmla="*/ 2281 h 10000"/>
              <a:gd name="connsiteX56-4019" fmla="*/ 419 w 10000"/>
              <a:gd name="connsiteY56-4020" fmla="*/ 1954 h 10000"/>
              <a:gd name="connsiteX57-4021" fmla="*/ 419 w 10000"/>
              <a:gd name="connsiteY57-4022" fmla="*/ 1626 h 10000"/>
              <a:gd name="connsiteX58-4023" fmla="*/ 419 w 10000"/>
              <a:gd name="connsiteY58-4024" fmla="*/ 1298 h 10000"/>
              <a:gd name="connsiteX59-4025" fmla="*/ 419 w 10000"/>
              <a:gd name="connsiteY59-4026" fmla="*/ 1093 h 10000"/>
              <a:gd name="connsiteX60-4027" fmla="*/ 419 w 10000"/>
              <a:gd name="connsiteY60-4028" fmla="*/ 874 h 10000"/>
              <a:gd name="connsiteX61-4029" fmla="*/ 419 w 10000"/>
              <a:gd name="connsiteY61-4030" fmla="*/ 656 h 10000"/>
              <a:gd name="connsiteX62-4031" fmla="*/ 209 w 10000"/>
              <a:gd name="connsiteY62-4032" fmla="*/ 546 h 10000"/>
              <a:gd name="connsiteX63-4033" fmla="*/ 0 w 10000"/>
              <a:gd name="connsiteY63-4034" fmla="*/ 328 h 10000"/>
              <a:gd name="connsiteX64-4035" fmla="*/ 0 w 10000"/>
              <a:gd name="connsiteY64-4036" fmla="*/ 219 h 10000"/>
              <a:gd name="connsiteX65-4037" fmla="*/ 0 w 10000"/>
              <a:gd name="connsiteY65-4038" fmla="*/ 109 h 10000"/>
              <a:gd name="connsiteX66-4039" fmla="*/ 209 w 10000"/>
              <a:gd name="connsiteY66-4040" fmla="*/ 0 h 10000"/>
              <a:gd name="connsiteX67-4041" fmla="*/ 209 w 10000"/>
              <a:gd name="connsiteY67-4042" fmla="*/ 0 h 10000"/>
              <a:gd name="connsiteX68-4043" fmla="*/ 628 w 10000"/>
              <a:gd name="connsiteY68-4044" fmla="*/ 0 h 10000"/>
              <a:gd name="connsiteX69-4045" fmla="*/ 838 w 10000"/>
              <a:gd name="connsiteY69-4046" fmla="*/ 0 h 10000"/>
              <a:gd name="connsiteX70-4047" fmla="*/ 1257 w 10000"/>
              <a:gd name="connsiteY70-4048" fmla="*/ 109 h 10000"/>
              <a:gd name="connsiteX71-4049" fmla="*/ 1675 w 10000"/>
              <a:gd name="connsiteY71-4050" fmla="*/ 328 h 10000"/>
              <a:gd name="connsiteX72-4051" fmla="*/ 1885 w 10000"/>
              <a:gd name="connsiteY72-4052" fmla="*/ 437 h 10000"/>
              <a:gd name="connsiteX73-4053" fmla="*/ 2094 w 10000"/>
              <a:gd name="connsiteY73-4054" fmla="*/ 546 h 10000"/>
              <a:gd name="connsiteX74-4055" fmla="*/ 2094 w 10000"/>
              <a:gd name="connsiteY74-4056" fmla="*/ 656 h 10000"/>
              <a:gd name="connsiteX75-4057" fmla="*/ 2094 w 10000"/>
              <a:gd name="connsiteY75-4058" fmla="*/ 874 h 10000"/>
              <a:gd name="connsiteX76-4059" fmla="*/ 1885 w 10000"/>
              <a:gd name="connsiteY76-4060" fmla="*/ 1298 h 10000"/>
              <a:gd name="connsiteX77-4061" fmla="*/ 1885 w 10000"/>
              <a:gd name="connsiteY77-4062" fmla="*/ 1516 h 10000"/>
              <a:gd name="connsiteX78-4063" fmla="*/ 1675 w 10000"/>
              <a:gd name="connsiteY78-4064" fmla="*/ 1844 h 10000"/>
              <a:gd name="connsiteX79-4065" fmla="*/ 1675 w 10000"/>
              <a:gd name="connsiteY79-4066" fmla="*/ 2391 h 10000"/>
              <a:gd name="connsiteX80-4067" fmla="*/ 1466 w 10000"/>
              <a:gd name="connsiteY80-4068" fmla="*/ 2937 h 10000"/>
              <a:gd name="connsiteX81-4069" fmla="*/ 1466 w 10000"/>
              <a:gd name="connsiteY81-4070" fmla="*/ 2937 h 10000"/>
              <a:gd name="connsiteX0-4071" fmla="*/ 1466 w 10000"/>
              <a:gd name="connsiteY0-4072" fmla="*/ 2937 h 10000"/>
              <a:gd name="connsiteX1-4073" fmla="*/ 1466 w 10000"/>
              <a:gd name="connsiteY1-4074" fmla="*/ 3484 h 10000"/>
              <a:gd name="connsiteX2-4075" fmla="*/ 1466 w 10000"/>
              <a:gd name="connsiteY2-4076" fmla="*/ 4016 h 10000"/>
              <a:gd name="connsiteX3-4077" fmla="*/ 1466 w 10000"/>
              <a:gd name="connsiteY3-4078" fmla="*/ 4563 h 10000"/>
              <a:gd name="connsiteX4-4079" fmla="*/ 1466 w 10000"/>
              <a:gd name="connsiteY4-4080" fmla="*/ 5000 h 10000"/>
              <a:gd name="connsiteX5-4081" fmla="*/ 1257 w 10000"/>
              <a:gd name="connsiteY5-4082" fmla="*/ 5437 h 10000"/>
              <a:gd name="connsiteX6-4083" fmla="*/ 1257 w 10000"/>
              <a:gd name="connsiteY6-4084" fmla="*/ 5984 h 10000"/>
              <a:gd name="connsiteX7-4085" fmla="*/ 1466 w 10000"/>
              <a:gd name="connsiteY7-4086" fmla="*/ 7063 h 10000"/>
              <a:gd name="connsiteX8-4087" fmla="*/ 1466 w 10000"/>
              <a:gd name="connsiteY8-4088" fmla="*/ 7500 h 10000"/>
              <a:gd name="connsiteX9-4089" fmla="*/ 1675 w 10000"/>
              <a:gd name="connsiteY9-4090" fmla="*/ 7937 h 10000"/>
              <a:gd name="connsiteX10-4091" fmla="*/ 1885 w 10000"/>
              <a:gd name="connsiteY10-4092" fmla="*/ 8265 h 10000"/>
              <a:gd name="connsiteX11-4093" fmla="*/ 2094 w 10000"/>
              <a:gd name="connsiteY11-4094" fmla="*/ 8593 h 10000"/>
              <a:gd name="connsiteX12-4095" fmla="*/ 2304 w 10000"/>
              <a:gd name="connsiteY12-4096" fmla="*/ 8702 h 10000"/>
              <a:gd name="connsiteX13-4097" fmla="*/ 2723 w 10000"/>
              <a:gd name="connsiteY13-4098" fmla="*/ 8921 h 10000"/>
              <a:gd name="connsiteX14-4099" fmla="*/ 3325 w 10000"/>
              <a:gd name="connsiteY14-4100" fmla="*/ 8921 h 10000"/>
              <a:gd name="connsiteX15-4101" fmla="*/ 3953 w 10000"/>
              <a:gd name="connsiteY15-4102" fmla="*/ 9030 h 10000"/>
              <a:gd name="connsiteX16-4103" fmla="*/ 4581 w 10000"/>
              <a:gd name="connsiteY16-4104" fmla="*/ 9030 h 10000"/>
              <a:gd name="connsiteX17-4105" fmla="*/ 5209 w 10000"/>
              <a:gd name="connsiteY17-4106" fmla="*/ 9030 h 10000"/>
              <a:gd name="connsiteX18-4107" fmla="*/ 5838 w 10000"/>
              <a:gd name="connsiteY18-4108" fmla="*/ 9030 h 10000"/>
              <a:gd name="connsiteX19-4109" fmla="*/ 6466 w 10000"/>
              <a:gd name="connsiteY19-4110" fmla="*/ 9030 h 10000"/>
              <a:gd name="connsiteX20-4111" fmla="*/ 6885 w 10000"/>
              <a:gd name="connsiteY20-4112" fmla="*/ 8921 h 10000"/>
              <a:gd name="connsiteX21-4113" fmla="*/ 7513 w 10000"/>
              <a:gd name="connsiteY21-4114" fmla="*/ 8702 h 10000"/>
              <a:gd name="connsiteX22-4115" fmla="*/ 10000 w 10000"/>
              <a:gd name="connsiteY22-4116" fmla="*/ 9126 h 10000"/>
              <a:gd name="connsiteX23-4117" fmla="*/ 9791 w 10000"/>
              <a:gd name="connsiteY23-4118" fmla="*/ 9235 h 10000"/>
              <a:gd name="connsiteX24-4119" fmla="*/ 9581 w 10000"/>
              <a:gd name="connsiteY24-4120" fmla="*/ 9344 h 10000"/>
              <a:gd name="connsiteX25-4121" fmla="*/ 9372 w 10000"/>
              <a:gd name="connsiteY25-4122" fmla="*/ 9454 h 10000"/>
              <a:gd name="connsiteX26-4123" fmla="*/ 8953 w 10000"/>
              <a:gd name="connsiteY26-4124" fmla="*/ 9563 h 10000"/>
              <a:gd name="connsiteX27-4125" fmla="*/ 8534 w 10000"/>
              <a:gd name="connsiteY27-4126" fmla="*/ 9672 h 10000"/>
              <a:gd name="connsiteX28-4127" fmla="*/ 7723 w 10000"/>
              <a:gd name="connsiteY28-4128" fmla="*/ 9891 h 10000"/>
              <a:gd name="connsiteX29-4129" fmla="*/ 6885 w 10000"/>
              <a:gd name="connsiteY29-4130" fmla="*/ 10000 h 10000"/>
              <a:gd name="connsiteX30-4131" fmla="*/ 6047 w 10000"/>
              <a:gd name="connsiteY30-4132" fmla="*/ 10000 h 10000"/>
              <a:gd name="connsiteX31-4133" fmla="*/ 5419 w 10000"/>
              <a:gd name="connsiteY31-4134" fmla="*/ 10000 h 10000"/>
              <a:gd name="connsiteX32-4135" fmla="*/ 4791 w 10000"/>
              <a:gd name="connsiteY32-4136" fmla="*/ 10000 h 10000"/>
              <a:gd name="connsiteX33-4137" fmla="*/ 4372 w 10000"/>
              <a:gd name="connsiteY33-4138" fmla="*/ 10000 h 10000"/>
              <a:gd name="connsiteX34-4139" fmla="*/ 3743 w 10000"/>
              <a:gd name="connsiteY34-4140" fmla="*/ 10000 h 10000"/>
              <a:gd name="connsiteX35-4141" fmla="*/ 3325 w 10000"/>
              <a:gd name="connsiteY35-4142" fmla="*/ 9891 h 10000"/>
              <a:gd name="connsiteX36-4143" fmla="*/ 2906 w 10000"/>
              <a:gd name="connsiteY36-4144" fmla="*/ 9891 h 10000"/>
              <a:gd name="connsiteX37-4145" fmla="*/ 2513 w 10000"/>
              <a:gd name="connsiteY37-4146" fmla="*/ 9781 h 10000"/>
              <a:gd name="connsiteX38-4147" fmla="*/ 2094 w 10000"/>
              <a:gd name="connsiteY38-4148" fmla="*/ 9672 h 10000"/>
              <a:gd name="connsiteX39-4149" fmla="*/ 1885 w 10000"/>
              <a:gd name="connsiteY39-4150" fmla="*/ 9563 h 10000"/>
              <a:gd name="connsiteX40-4151" fmla="*/ 1466 w 10000"/>
              <a:gd name="connsiteY40-4152" fmla="*/ 9344 h 10000"/>
              <a:gd name="connsiteX41-4153" fmla="*/ 1257 w 10000"/>
              <a:gd name="connsiteY41-4154" fmla="*/ 9126 h 10000"/>
              <a:gd name="connsiteX42-4155" fmla="*/ 1047 w 10000"/>
              <a:gd name="connsiteY42-4156" fmla="*/ 8811 h 10000"/>
              <a:gd name="connsiteX43-4157" fmla="*/ 838 w 10000"/>
              <a:gd name="connsiteY43-4158" fmla="*/ 8593 h 10000"/>
              <a:gd name="connsiteX44-4159" fmla="*/ 628 w 10000"/>
              <a:gd name="connsiteY44-4160" fmla="*/ 8374 h 10000"/>
              <a:gd name="connsiteX45-4161" fmla="*/ 628 w 10000"/>
              <a:gd name="connsiteY45-4162" fmla="*/ 8156 h 10000"/>
              <a:gd name="connsiteX46-4163" fmla="*/ 419 w 10000"/>
              <a:gd name="connsiteY46-4164" fmla="*/ 7937 h 10000"/>
              <a:gd name="connsiteX47-4165" fmla="*/ 419 w 10000"/>
              <a:gd name="connsiteY47-4166" fmla="*/ 7609 h 10000"/>
              <a:gd name="connsiteX48-4167" fmla="*/ 419 w 10000"/>
              <a:gd name="connsiteY48-4168" fmla="*/ 7391 h 10000"/>
              <a:gd name="connsiteX49-4169" fmla="*/ 419 w 10000"/>
              <a:gd name="connsiteY49-4170" fmla="*/ 6954 h 10000"/>
              <a:gd name="connsiteX50-4171" fmla="*/ 419 w 10000"/>
              <a:gd name="connsiteY50-4172" fmla="*/ 6626 h 10000"/>
              <a:gd name="connsiteX51-4173" fmla="*/ 419 w 10000"/>
              <a:gd name="connsiteY51-4174" fmla="*/ 6202 h 10000"/>
              <a:gd name="connsiteX52-4175" fmla="*/ 419 w 10000"/>
              <a:gd name="connsiteY52-4176" fmla="*/ 4454 h 10000"/>
              <a:gd name="connsiteX53-4177" fmla="*/ 419 w 10000"/>
              <a:gd name="connsiteY53-4178" fmla="*/ 2719 h 10000"/>
              <a:gd name="connsiteX54-4179" fmla="*/ 419 w 10000"/>
              <a:gd name="connsiteY54-4180" fmla="*/ 2281 h 10000"/>
              <a:gd name="connsiteX55-4181" fmla="*/ 419 w 10000"/>
              <a:gd name="connsiteY55-4182" fmla="*/ 1954 h 10000"/>
              <a:gd name="connsiteX56-4183" fmla="*/ 419 w 10000"/>
              <a:gd name="connsiteY56-4184" fmla="*/ 1626 h 10000"/>
              <a:gd name="connsiteX57-4185" fmla="*/ 419 w 10000"/>
              <a:gd name="connsiteY57-4186" fmla="*/ 1298 h 10000"/>
              <a:gd name="connsiteX58-4187" fmla="*/ 419 w 10000"/>
              <a:gd name="connsiteY58-4188" fmla="*/ 1093 h 10000"/>
              <a:gd name="connsiteX59-4189" fmla="*/ 419 w 10000"/>
              <a:gd name="connsiteY59-4190" fmla="*/ 874 h 10000"/>
              <a:gd name="connsiteX60-4191" fmla="*/ 419 w 10000"/>
              <a:gd name="connsiteY60-4192" fmla="*/ 656 h 10000"/>
              <a:gd name="connsiteX61-4193" fmla="*/ 209 w 10000"/>
              <a:gd name="connsiteY61-4194" fmla="*/ 546 h 10000"/>
              <a:gd name="connsiteX62-4195" fmla="*/ 0 w 10000"/>
              <a:gd name="connsiteY62-4196" fmla="*/ 328 h 10000"/>
              <a:gd name="connsiteX63-4197" fmla="*/ 0 w 10000"/>
              <a:gd name="connsiteY63-4198" fmla="*/ 219 h 10000"/>
              <a:gd name="connsiteX64-4199" fmla="*/ 0 w 10000"/>
              <a:gd name="connsiteY64-4200" fmla="*/ 109 h 10000"/>
              <a:gd name="connsiteX65-4201" fmla="*/ 209 w 10000"/>
              <a:gd name="connsiteY65-4202" fmla="*/ 0 h 10000"/>
              <a:gd name="connsiteX66-4203" fmla="*/ 209 w 10000"/>
              <a:gd name="connsiteY66-4204" fmla="*/ 0 h 10000"/>
              <a:gd name="connsiteX67-4205" fmla="*/ 628 w 10000"/>
              <a:gd name="connsiteY67-4206" fmla="*/ 0 h 10000"/>
              <a:gd name="connsiteX68-4207" fmla="*/ 838 w 10000"/>
              <a:gd name="connsiteY68-4208" fmla="*/ 0 h 10000"/>
              <a:gd name="connsiteX69-4209" fmla="*/ 1257 w 10000"/>
              <a:gd name="connsiteY69-4210" fmla="*/ 109 h 10000"/>
              <a:gd name="connsiteX70-4211" fmla="*/ 1675 w 10000"/>
              <a:gd name="connsiteY70-4212" fmla="*/ 328 h 10000"/>
              <a:gd name="connsiteX71-4213" fmla="*/ 1885 w 10000"/>
              <a:gd name="connsiteY71-4214" fmla="*/ 437 h 10000"/>
              <a:gd name="connsiteX72-4215" fmla="*/ 2094 w 10000"/>
              <a:gd name="connsiteY72-4216" fmla="*/ 546 h 10000"/>
              <a:gd name="connsiteX73-4217" fmla="*/ 2094 w 10000"/>
              <a:gd name="connsiteY73-4218" fmla="*/ 656 h 10000"/>
              <a:gd name="connsiteX74-4219" fmla="*/ 2094 w 10000"/>
              <a:gd name="connsiteY74-4220" fmla="*/ 874 h 10000"/>
              <a:gd name="connsiteX75-4221" fmla="*/ 1885 w 10000"/>
              <a:gd name="connsiteY75-4222" fmla="*/ 1298 h 10000"/>
              <a:gd name="connsiteX76-4223" fmla="*/ 1885 w 10000"/>
              <a:gd name="connsiteY76-4224" fmla="*/ 1516 h 10000"/>
              <a:gd name="connsiteX77-4225" fmla="*/ 1675 w 10000"/>
              <a:gd name="connsiteY77-4226" fmla="*/ 1844 h 10000"/>
              <a:gd name="connsiteX78-4227" fmla="*/ 1675 w 10000"/>
              <a:gd name="connsiteY78-4228" fmla="*/ 2391 h 10000"/>
              <a:gd name="connsiteX79-4229" fmla="*/ 1466 w 10000"/>
              <a:gd name="connsiteY79-4230" fmla="*/ 2937 h 10000"/>
              <a:gd name="connsiteX80-4231" fmla="*/ 1466 w 10000"/>
              <a:gd name="connsiteY80-4232" fmla="*/ 2937 h 10000"/>
              <a:gd name="connsiteX0-4233" fmla="*/ 1466 w 10000"/>
              <a:gd name="connsiteY0-4234" fmla="*/ 2937 h 10000"/>
              <a:gd name="connsiteX1-4235" fmla="*/ 1466 w 10000"/>
              <a:gd name="connsiteY1-4236" fmla="*/ 3484 h 10000"/>
              <a:gd name="connsiteX2-4237" fmla="*/ 1466 w 10000"/>
              <a:gd name="connsiteY2-4238" fmla="*/ 4016 h 10000"/>
              <a:gd name="connsiteX3-4239" fmla="*/ 1466 w 10000"/>
              <a:gd name="connsiteY3-4240" fmla="*/ 4563 h 10000"/>
              <a:gd name="connsiteX4-4241" fmla="*/ 1466 w 10000"/>
              <a:gd name="connsiteY4-4242" fmla="*/ 5000 h 10000"/>
              <a:gd name="connsiteX5-4243" fmla="*/ 1257 w 10000"/>
              <a:gd name="connsiteY5-4244" fmla="*/ 5437 h 10000"/>
              <a:gd name="connsiteX6-4245" fmla="*/ 1257 w 10000"/>
              <a:gd name="connsiteY6-4246" fmla="*/ 5984 h 10000"/>
              <a:gd name="connsiteX7-4247" fmla="*/ 1466 w 10000"/>
              <a:gd name="connsiteY7-4248" fmla="*/ 7063 h 10000"/>
              <a:gd name="connsiteX8-4249" fmla="*/ 1466 w 10000"/>
              <a:gd name="connsiteY8-4250" fmla="*/ 7500 h 10000"/>
              <a:gd name="connsiteX9-4251" fmla="*/ 1675 w 10000"/>
              <a:gd name="connsiteY9-4252" fmla="*/ 7937 h 10000"/>
              <a:gd name="connsiteX10-4253" fmla="*/ 1885 w 10000"/>
              <a:gd name="connsiteY10-4254" fmla="*/ 8265 h 10000"/>
              <a:gd name="connsiteX11-4255" fmla="*/ 2094 w 10000"/>
              <a:gd name="connsiteY11-4256" fmla="*/ 8593 h 10000"/>
              <a:gd name="connsiteX12-4257" fmla="*/ 2304 w 10000"/>
              <a:gd name="connsiteY12-4258" fmla="*/ 8702 h 10000"/>
              <a:gd name="connsiteX13-4259" fmla="*/ 2723 w 10000"/>
              <a:gd name="connsiteY13-4260" fmla="*/ 8921 h 10000"/>
              <a:gd name="connsiteX14-4261" fmla="*/ 3325 w 10000"/>
              <a:gd name="connsiteY14-4262" fmla="*/ 8921 h 10000"/>
              <a:gd name="connsiteX15-4263" fmla="*/ 3953 w 10000"/>
              <a:gd name="connsiteY15-4264" fmla="*/ 9030 h 10000"/>
              <a:gd name="connsiteX16-4265" fmla="*/ 4581 w 10000"/>
              <a:gd name="connsiteY16-4266" fmla="*/ 9030 h 10000"/>
              <a:gd name="connsiteX17-4267" fmla="*/ 5209 w 10000"/>
              <a:gd name="connsiteY17-4268" fmla="*/ 9030 h 10000"/>
              <a:gd name="connsiteX18-4269" fmla="*/ 5838 w 10000"/>
              <a:gd name="connsiteY18-4270" fmla="*/ 9030 h 10000"/>
              <a:gd name="connsiteX19-4271" fmla="*/ 6466 w 10000"/>
              <a:gd name="connsiteY19-4272" fmla="*/ 9030 h 10000"/>
              <a:gd name="connsiteX20-4273" fmla="*/ 6885 w 10000"/>
              <a:gd name="connsiteY20-4274" fmla="*/ 8921 h 10000"/>
              <a:gd name="connsiteX21-4275" fmla="*/ 7513 w 10000"/>
              <a:gd name="connsiteY21-4276" fmla="*/ 8702 h 10000"/>
              <a:gd name="connsiteX22-4277" fmla="*/ 10000 w 10000"/>
              <a:gd name="connsiteY22-4278" fmla="*/ 9126 h 10000"/>
              <a:gd name="connsiteX23-4279" fmla="*/ 9791 w 10000"/>
              <a:gd name="connsiteY23-4280" fmla="*/ 9235 h 10000"/>
              <a:gd name="connsiteX24-4281" fmla="*/ 9581 w 10000"/>
              <a:gd name="connsiteY24-4282" fmla="*/ 9344 h 10000"/>
              <a:gd name="connsiteX25-4283" fmla="*/ 9372 w 10000"/>
              <a:gd name="connsiteY25-4284" fmla="*/ 9454 h 10000"/>
              <a:gd name="connsiteX26-4285" fmla="*/ 8953 w 10000"/>
              <a:gd name="connsiteY26-4286" fmla="*/ 9563 h 10000"/>
              <a:gd name="connsiteX27-4287" fmla="*/ 8534 w 10000"/>
              <a:gd name="connsiteY27-4288" fmla="*/ 9672 h 10000"/>
              <a:gd name="connsiteX28-4289" fmla="*/ 7723 w 10000"/>
              <a:gd name="connsiteY28-4290" fmla="*/ 9891 h 10000"/>
              <a:gd name="connsiteX29-4291" fmla="*/ 6885 w 10000"/>
              <a:gd name="connsiteY29-4292" fmla="*/ 10000 h 10000"/>
              <a:gd name="connsiteX30-4293" fmla="*/ 6047 w 10000"/>
              <a:gd name="connsiteY30-4294" fmla="*/ 10000 h 10000"/>
              <a:gd name="connsiteX31-4295" fmla="*/ 5419 w 10000"/>
              <a:gd name="connsiteY31-4296" fmla="*/ 10000 h 10000"/>
              <a:gd name="connsiteX32-4297" fmla="*/ 4791 w 10000"/>
              <a:gd name="connsiteY32-4298" fmla="*/ 10000 h 10000"/>
              <a:gd name="connsiteX33-4299" fmla="*/ 4372 w 10000"/>
              <a:gd name="connsiteY33-4300" fmla="*/ 10000 h 10000"/>
              <a:gd name="connsiteX34-4301" fmla="*/ 3743 w 10000"/>
              <a:gd name="connsiteY34-4302" fmla="*/ 10000 h 10000"/>
              <a:gd name="connsiteX35-4303" fmla="*/ 3325 w 10000"/>
              <a:gd name="connsiteY35-4304" fmla="*/ 9891 h 10000"/>
              <a:gd name="connsiteX36-4305" fmla="*/ 2906 w 10000"/>
              <a:gd name="connsiteY36-4306" fmla="*/ 9891 h 10000"/>
              <a:gd name="connsiteX37-4307" fmla="*/ 2513 w 10000"/>
              <a:gd name="connsiteY37-4308" fmla="*/ 9781 h 10000"/>
              <a:gd name="connsiteX38-4309" fmla="*/ 2094 w 10000"/>
              <a:gd name="connsiteY38-4310" fmla="*/ 9672 h 10000"/>
              <a:gd name="connsiteX39-4311" fmla="*/ 1885 w 10000"/>
              <a:gd name="connsiteY39-4312" fmla="*/ 9563 h 10000"/>
              <a:gd name="connsiteX40-4313" fmla="*/ 1466 w 10000"/>
              <a:gd name="connsiteY40-4314" fmla="*/ 9344 h 10000"/>
              <a:gd name="connsiteX41-4315" fmla="*/ 1257 w 10000"/>
              <a:gd name="connsiteY41-4316" fmla="*/ 9126 h 10000"/>
              <a:gd name="connsiteX42-4317" fmla="*/ 1047 w 10000"/>
              <a:gd name="connsiteY42-4318" fmla="*/ 8811 h 10000"/>
              <a:gd name="connsiteX43-4319" fmla="*/ 838 w 10000"/>
              <a:gd name="connsiteY43-4320" fmla="*/ 8593 h 10000"/>
              <a:gd name="connsiteX44-4321" fmla="*/ 628 w 10000"/>
              <a:gd name="connsiteY44-4322" fmla="*/ 8374 h 10000"/>
              <a:gd name="connsiteX45-4323" fmla="*/ 628 w 10000"/>
              <a:gd name="connsiteY45-4324" fmla="*/ 8156 h 10000"/>
              <a:gd name="connsiteX46-4325" fmla="*/ 419 w 10000"/>
              <a:gd name="connsiteY46-4326" fmla="*/ 7937 h 10000"/>
              <a:gd name="connsiteX47-4327" fmla="*/ 419 w 10000"/>
              <a:gd name="connsiteY47-4328" fmla="*/ 7609 h 10000"/>
              <a:gd name="connsiteX48-4329" fmla="*/ 419 w 10000"/>
              <a:gd name="connsiteY48-4330" fmla="*/ 7391 h 10000"/>
              <a:gd name="connsiteX49-4331" fmla="*/ 419 w 10000"/>
              <a:gd name="connsiteY49-4332" fmla="*/ 6954 h 10000"/>
              <a:gd name="connsiteX50-4333" fmla="*/ 419 w 10000"/>
              <a:gd name="connsiteY50-4334" fmla="*/ 6626 h 10000"/>
              <a:gd name="connsiteX51-4335" fmla="*/ 419 w 10000"/>
              <a:gd name="connsiteY51-4336" fmla="*/ 6202 h 10000"/>
              <a:gd name="connsiteX52-4337" fmla="*/ 419 w 10000"/>
              <a:gd name="connsiteY52-4338" fmla="*/ 4454 h 10000"/>
              <a:gd name="connsiteX53-4339" fmla="*/ 419 w 10000"/>
              <a:gd name="connsiteY53-4340" fmla="*/ 2719 h 10000"/>
              <a:gd name="connsiteX54-4341" fmla="*/ 419 w 10000"/>
              <a:gd name="connsiteY54-4342" fmla="*/ 2281 h 10000"/>
              <a:gd name="connsiteX55-4343" fmla="*/ 419 w 10000"/>
              <a:gd name="connsiteY55-4344" fmla="*/ 1954 h 10000"/>
              <a:gd name="connsiteX56-4345" fmla="*/ 419 w 10000"/>
              <a:gd name="connsiteY56-4346" fmla="*/ 1626 h 10000"/>
              <a:gd name="connsiteX57-4347" fmla="*/ 419 w 10000"/>
              <a:gd name="connsiteY57-4348" fmla="*/ 1298 h 10000"/>
              <a:gd name="connsiteX58-4349" fmla="*/ 419 w 10000"/>
              <a:gd name="connsiteY58-4350" fmla="*/ 1093 h 10000"/>
              <a:gd name="connsiteX59-4351" fmla="*/ 419 w 10000"/>
              <a:gd name="connsiteY59-4352" fmla="*/ 874 h 10000"/>
              <a:gd name="connsiteX60-4353" fmla="*/ 419 w 10000"/>
              <a:gd name="connsiteY60-4354" fmla="*/ 656 h 10000"/>
              <a:gd name="connsiteX61-4355" fmla="*/ 209 w 10000"/>
              <a:gd name="connsiteY61-4356" fmla="*/ 546 h 10000"/>
              <a:gd name="connsiteX62-4357" fmla="*/ 0 w 10000"/>
              <a:gd name="connsiteY62-4358" fmla="*/ 328 h 10000"/>
              <a:gd name="connsiteX63-4359" fmla="*/ 0 w 10000"/>
              <a:gd name="connsiteY63-4360" fmla="*/ 219 h 10000"/>
              <a:gd name="connsiteX64-4361" fmla="*/ 209 w 10000"/>
              <a:gd name="connsiteY64-4362" fmla="*/ 0 h 10000"/>
              <a:gd name="connsiteX65-4363" fmla="*/ 209 w 10000"/>
              <a:gd name="connsiteY65-4364" fmla="*/ 0 h 10000"/>
              <a:gd name="connsiteX66-4365" fmla="*/ 628 w 10000"/>
              <a:gd name="connsiteY66-4366" fmla="*/ 0 h 10000"/>
              <a:gd name="connsiteX67-4367" fmla="*/ 838 w 10000"/>
              <a:gd name="connsiteY67-4368" fmla="*/ 0 h 10000"/>
              <a:gd name="connsiteX68-4369" fmla="*/ 1257 w 10000"/>
              <a:gd name="connsiteY68-4370" fmla="*/ 109 h 10000"/>
              <a:gd name="connsiteX69-4371" fmla="*/ 1675 w 10000"/>
              <a:gd name="connsiteY69-4372" fmla="*/ 328 h 10000"/>
              <a:gd name="connsiteX70-4373" fmla="*/ 1885 w 10000"/>
              <a:gd name="connsiteY70-4374" fmla="*/ 437 h 10000"/>
              <a:gd name="connsiteX71-4375" fmla="*/ 2094 w 10000"/>
              <a:gd name="connsiteY71-4376" fmla="*/ 546 h 10000"/>
              <a:gd name="connsiteX72-4377" fmla="*/ 2094 w 10000"/>
              <a:gd name="connsiteY72-4378" fmla="*/ 656 h 10000"/>
              <a:gd name="connsiteX73-4379" fmla="*/ 2094 w 10000"/>
              <a:gd name="connsiteY73-4380" fmla="*/ 874 h 10000"/>
              <a:gd name="connsiteX74-4381" fmla="*/ 1885 w 10000"/>
              <a:gd name="connsiteY74-4382" fmla="*/ 1298 h 10000"/>
              <a:gd name="connsiteX75-4383" fmla="*/ 1885 w 10000"/>
              <a:gd name="connsiteY75-4384" fmla="*/ 1516 h 10000"/>
              <a:gd name="connsiteX76-4385" fmla="*/ 1675 w 10000"/>
              <a:gd name="connsiteY76-4386" fmla="*/ 1844 h 10000"/>
              <a:gd name="connsiteX77-4387" fmla="*/ 1675 w 10000"/>
              <a:gd name="connsiteY77-4388" fmla="*/ 2391 h 10000"/>
              <a:gd name="connsiteX78-4389" fmla="*/ 1466 w 10000"/>
              <a:gd name="connsiteY78-4390" fmla="*/ 2937 h 10000"/>
              <a:gd name="connsiteX79-4391" fmla="*/ 1466 w 10000"/>
              <a:gd name="connsiteY79-4392" fmla="*/ 2937 h 10000"/>
              <a:gd name="connsiteX0-4393" fmla="*/ 1466 w 10000"/>
              <a:gd name="connsiteY0-4394" fmla="*/ 2937 h 10000"/>
              <a:gd name="connsiteX1-4395" fmla="*/ 1466 w 10000"/>
              <a:gd name="connsiteY1-4396" fmla="*/ 3484 h 10000"/>
              <a:gd name="connsiteX2-4397" fmla="*/ 1466 w 10000"/>
              <a:gd name="connsiteY2-4398" fmla="*/ 4016 h 10000"/>
              <a:gd name="connsiteX3-4399" fmla="*/ 1466 w 10000"/>
              <a:gd name="connsiteY3-4400" fmla="*/ 4563 h 10000"/>
              <a:gd name="connsiteX4-4401" fmla="*/ 1466 w 10000"/>
              <a:gd name="connsiteY4-4402" fmla="*/ 5000 h 10000"/>
              <a:gd name="connsiteX5-4403" fmla="*/ 1257 w 10000"/>
              <a:gd name="connsiteY5-4404" fmla="*/ 5437 h 10000"/>
              <a:gd name="connsiteX6-4405" fmla="*/ 1257 w 10000"/>
              <a:gd name="connsiteY6-4406" fmla="*/ 5984 h 10000"/>
              <a:gd name="connsiteX7-4407" fmla="*/ 1466 w 10000"/>
              <a:gd name="connsiteY7-4408" fmla="*/ 7063 h 10000"/>
              <a:gd name="connsiteX8-4409" fmla="*/ 1466 w 10000"/>
              <a:gd name="connsiteY8-4410" fmla="*/ 7500 h 10000"/>
              <a:gd name="connsiteX9-4411" fmla="*/ 1675 w 10000"/>
              <a:gd name="connsiteY9-4412" fmla="*/ 7937 h 10000"/>
              <a:gd name="connsiteX10-4413" fmla="*/ 1885 w 10000"/>
              <a:gd name="connsiteY10-4414" fmla="*/ 8265 h 10000"/>
              <a:gd name="connsiteX11-4415" fmla="*/ 2094 w 10000"/>
              <a:gd name="connsiteY11-4416" fmla="*/ 8593 h 10000"/>
              <a:gd name="connsiteX12-4417" fmla="*/ 2304 w 10000"/>
              <a:gd name="connsiteY12-4418" fmla="*/ 8702 h 10000"/>
              <a:gd name="connsiteX13-4419" fmla="*/ 2723 w 10000"/>
              <a:gd name="connsiteY13-4420" fmla="*/ 8921 h 10000"/>
              <a:gd name="connsiteX14-4421" fmla="*/ 3325 w 10000"/>
              <a:gd name="connsiteY14-4422" fmla="*/ 8921 h 10000"/>
              <a:gd name="connsiteX15-4423" fmla="*/ 3953 w 10000"/>
              <a:gd name="connsiteY15-4424" fmla="*/ 9030 h 10000"/>
              <a:gd name="connsiteX16-4425" fmla="*/ 4581 w 10000"/>
              <a:gd name="connsiteY16-4426" fmla="*/ 9030 h 10000"/>
              <a:gd name="connsiteX17-4427" fmla="*/ 5209 w 10000"/>
              <a:gd name="connsiteY17-4428" fmla="*/ 9030 h 10000"/>
              <a:gd name="connsiteX18-4429" fmla="*/ 5838 w 10000"/>
              <a:gd name="connsiteY18-4430" fmla="*/ 9030 h 10000"/>
              <a:gd name="connsiteX19-4431" fmla="*/ 6466 w 10000"/>
              <a:gd name="connsiteY19-4432" fmla="*/ 9030 h 10000"/>
              <a:gd name="connsiteX20-4433" fmla="*/ 6885 w 10000"/>
              <a:gd name="connsiteY20-4434" fmla="*/ 8921 h 10000"/>
              <a:gd name="connsiteX21-4435" fmla="*/ 7513 w 10000"/>
              <a:gd name="connsiteY21-4436" fmla="*/ 8702 h 10000"/>
              <a:gd name="connsiteX22-4437" fmla="*/ 10000 w 10000"/>
              <a:gd name="connsiteY22-4438" fmla="*/ 9126 h 10000"/>
              <a:gd name="connsiteX23-4439" fmla="*/ 9791 w 10000"/>
              <a:gd name="connsiteY23-4440" fmla="*/ 9235 h 10000"/>
              <a:gd name="connsiteX24-4441" fmla="*/ 9581 w 10000"/>
              <a:gd name="connsiteY24-4442" fmla="*/ 9344 h 10000"/>
              <a:gd name="connsiteX25-4443" fmla="*/ 9372 w 10000"/>
              <a:gd name="connsiteY25-4444" fmla="*/ 9454 h 10000"/>
              <a:gd name="connsiteX26-4445" fmla="*/ 8953 w 10000"/>
              <a:gd name="connsiteY26-4446" fmla="*/ 9563 h 10000"/>
              <a:gd name="connsiteX27-4447" fmla="*/ 8534 w 10000"/>
              <a:gd name="connsiteY27-4448" fmla="*/ 9672 h 10000"/>
              <a:gd name="connsiteX28-4449" fmla="*/ 7723 w 10000"/>
              <a:gd name="connsiteY28-4450" fmla="*/ 9891 h 10000"/>
              <a:gd name="connsiteX29-4451" fmla="*/ 6885 w 10000"/>
              <a:gd name="connsiteY29-4452" fmla="*/ 10000 h 10000"/>
              <a:gd name="connsiteX30-4453" fmla="*/ 6047 w 10000"/>
              <a:gd name="connsiteY30-4454" fmla="*/ 10000 h 10000"/>
              <a:gd name="connsiteX31-4455" fmla="*/ 5419 w 10000"/>
              <a:gd name="connsiteY31-4456" fmla="*/ 10000 h 10000"/>
              <a:gd name="connsiteX32-4457" fmla="*/ 4791 w 10000"/>
              <a:gd name="connsiteY32-4458" fmla="*/ 10000 h 10000"/>
              <a:gd name="connsiteX33-4459" fmla="*/ 4372 w 10000"/>
              <a:gd name="connsiteY33-4460" fmla="*/ 10000 h 10000"/>
              <a:gd name="connsiteX34-4461" fmla="*/ 3743 w 10000"/>
              <a:gd name="connsiteY34-4462" fmla="*/ 10000 h 10000"/>
              <a:gd name="connsiteX35-4463" fmla="*/ 3325 w 10000"/>
              <a:gd name="connsiteY35-4464" fmla="*/ 9891 h 10000"/>
              <a:gd name="connsiteX36-4465" fmla="*/ 2906 w 10000"/>
              <a:gd name="connsiteY36-4466" fmla="*/ 9891 h 10000"/>
              <a:gd name="connsiteX37-4467" fmla="*/ 2513 w 10000"/>
              <a:gd name="connsiteY37-4468" fmla="*/ 9781 h 10000"/>
              <a:gd name="connsiteX38-4469" fmla="*/ 2094 w 10000"/>
              <a:gd name="connsiteY38-4470" fmla="*/ 9672 h 10000"/>
              <a:gd name="connsiteX39-4471" fmla="*/ 1885 w 10000"/>
              <a:gd name="connsiteY39-4472" fmla="*/ 9563 h 10000"/>
              <a:gd name="connsiteX40-4473" fmla="*/ 1466 w 10000"/>
              <a:gd name="connsiteY40-4474" fmla="*/ 9344 h 10000"/>
              <a:gd name="connsiteX41-4475" fmla="*/ 1257 w 10000"/>
              <a:gd name="connsiteY41-4476" fmla="*/ 9126 h 10000"/>
              <a:gd name="connsiteX42-4477" fmla="*/ 1047 w 10000"/>
              <a:gd name="connsiteY42-4478" fmla="*/ 8811 h 10000"/>
              <a:gd name="connsiteX43-4479" fmla="*/ 838 w 10000"/>
              <a:gd name="connsiteY43-4480" fmla="*/ 8593 h 10000"/>
              <a:gd name="connsiteX44-4481" fmla="*/ 628 w 10000"/>
              <a:gd name="connsiteY44-4482" fmla="*/ 8374 h 10000"/>
              <a:gd name="connsiteX45-4483" fmla="*/ 628 w 10000"/>
              <a:gd name="connsiteY45-4484" fmla="*/ 8156 h 10000"/>
              <a:gd name="connsiteX46-4485" fmla="*/ 419 w 10000"/>
              <a:gd name="connsiteY46-4486" fmla="*/ 7937 h 10000"/>
              <a:gd name="connsiteX47-4487" fmla="*/ 419 w 10000"/>
              <a:gd name="connsiteY47-4488" fmla="*/ 7609 h 10000"/>
              <a:gd name="connsiteX48-4489" fmla="*/ 419 w 10000"/>
              <a:gd name="connsiteY48-4490" fmla="*/ 7391 h 10000"/>
              <a:gd name="connsiteX49-4491" fmla="*/ 419 w 10000"/>
              <a:gd name="connsiteY49-4492" fmla="*/ 6954 h 10000"/>
              <a:gd name="connsiteX50-4493" fmla="*/ 419 w 10000"/>
              <a:gd name="connsiteY50-4494" fmla="*/ 6626 h 10000"/>
              <a:gd name="connsiteX51-4495" fmla="*/ 419 w 10000"/>
              <a:gd name="connsiteY51-4496" fmla="*/ 6202 h 10000"/>
              <a:gd name="connsiteX52-4497" fmla="*/ 419 w 10000"/>
              <a:gd name="connsiteY52-4498" fmla="*/ 4454 h 10000"/>
              <a:gd name="connsiteX53-4499" fmla="*/ 419 w 10000"/>
              <a:gd name="connsiteY53-4500" fmla="*/ 2719 h 10000"/>
              <a:gd name="connsiteX54-4501" fmla="*/ 419 w 10000"/>
              <a:gd name="connsiteY54-4502" fmla="*/ 2281 h 10000"/>
              <a:gd name="connsiteX55-4503" fmla="*/ 419 w 10000"/>
              <a:gd name="connsiteY55-4504" fmla="*/ 1954 h 10000"/>
              <a:gd name="connsiteX56-4505" fmla="*/ 419 w 10000"/>
              <a:gd name="connsiteY56-4506" fmla="*/ 1626 h 10000"/>
              <a:gd name="connsiteX57-4507" fmla="*/ 419 w 10000"/>
              <a:gd name="connsiteY57-4508" fmla="*/ 1298 h 10000"/>
              <a:gd name="connsiteX58-4509" fmla="*/ 419 w 10000"/>
              <a:gd name="connsiteY58-4510" fmla="*/ 1093 h 10000"/>
              <a:gd name="connsiteX59-4511" fmla="*/ 419 w 10000"/>
              <a:gd name="connsiteY59-4512" fmla="*/ 874 h 10000"/>
              <a:gd name="connsiteX60-4513" fmla="*/ 419 w 10000"/>
              <a:gd name="connsiteY60-4514" fmla="*/ 656 h 10000"/>
              <a:gd name="connsiteX61-4515" fmla="*/ 209 w 10000"/>
              <a:gd name="connsiteY61-4516" fmla="*/ 546 h 10000"/>
              <a:gd name="connsiteX62-4517" fmla="*/ 0 w 10000"/>
              <a:gd name="connsiteY62-4518" fmla="*/ 219 h 10000"/>
              <a:gd name="connsiteX63-4519" fmla="*/ 209 w 10000"/>
              <a:gd name="connsiteY63-4520" fmla="*/ 0 h 10000"/>
              <a:gd name="connsiteX64-4521" fmla="*/ 209 w 10000"/>
              <a:gd name="connsiteY64-4522" fmla="*/ 0 h 10000"/>
              <a:gd name="connsiteX65-4523" fmla="*/ 628 w 10000"/>
              <a:gd name="connsiteY65-4524" fmla="*/ 0 h 10000"/>
              <a:gd name="connsiteX66-4525" fmla="*/ 838 w 10000"/>
              <a:gd name="connsiteY66-4526" fmla="*/ 0 h 10000"/>
              <a:gd name="connsiteX67-4527" fmla="*/ 1257 w 10000"/>
              <a:gd name="connsiteY67-4528" fmla="*/ 109 h 10000"/>
              <a:gd name="connsiteX68-4529" fmla="*/ 1675 w 10000"/>
              <a:gd name="connsiteY68-4530" fmla="*/ 328 h 10000"/>
              <a:gd name="connsiteX69-4531" fmla="*/ 1885 w 10000"/>
              <a:gd name="connsiteY69-4532" fmla="*/ 437 h 10000"/>
              <a:gd name="connsiteX70-4533" fmla="*/ 2094 w 10000"/>
              <a:gd name="connsiteY70-4534" fmla="*/ 546 h 10000"/>
              <a:gd name="connsiteX71-4535" fmla="*/ 2094 w 10000"/>
              <a:gd name="connsiteY71-4536" fmla="*/ 656 h 10000"/>
              <a:gd name="connsiteX72-4537" fmla="*/ 2094 w 10000"/>
              <a:gd name="connsiteY72-4538" fmla="*/ 874 h 10000"/>
              <a:gd name="connsiteX73-4539" fmla="*/ 1885 w 10000"/>
              <a:gd name="connsiteY73-4540" fmla="*/ 1298 h 10000"/>
              <a:gd name="connsiteX74-4541" fmla="*/ 1885 w 10000"/>
              <a:gd name="connsiteY74-4542" fmla="*/ 1516 h 10000"/>
              <a:gd name="connsiteX75-4543" fmla="*/ 1675 w 10000"/>
              <a:gd name="connsiteY75-4544" fmla="*/ 1844 h 10000"/>
              <a:gd name="connsiteX76-4545" fmla="*/ 1675 w 10000"/>
              <a:gd name="connsiteY76-4546" fmla="*/ 2391 h 10000"/>
              <a:gd name="connsiteX77-4547" fmla="*/ 1466 w 10000"/>
              <a:gd name="connsiteY77-4548" fmla="*/ 2937 h 10000"/>
              <a:gd name="connsiteX78-4549" fmla="*/ 1466 w 10000"/>
              <a:gd name="connsiteY78-4550" fmla="*/ 2937 h 10000"/>
              <a:gd name="connsiteX0-4551" fmla="*/ 1466 w 10000"/>
              <a:gd name="connsiteY0-4552" fmla="*/ 2937 h 10000"/>
              <a:gd name="connsiteX1-4553" fmla="*/ 1466 w 10000"/>
              <a:gd name="connsiteY1-4554" fmla="*/ 3484 h 10000"/>
              <a:gd name="connsiteX2-4555" fmla="*/ 1466 w 10000"/>
              <a:gd name="connsiteY2-4556" fmla="*/ 4016 h 10000"/>
              <a:gd name="connsiteX3-4557" fmla="*/ 1466 w 10000"/>
              <a:gd name="connsiteY3-4558" fmla="*/ 4563 h 10000"/>
              <a:gd name="connsiteX4-4559" fmla="*/ 1466 w 10000"/>
              <a:gd name="connsiteY4-4560" fmla="*/ 5000 h 10000"/>
              <a:gd name="connsiteX5-4561" fmla="*/ 1257 w 10000"/>
              <a:gd name="connsiteY5-4562" fmla="*/ 5437 h 10000"/>
              <a:gd name="connsiteX6-4563" fmla="*/ 1257 w 10000"/>
              <a:gd name="connsiteY6-4564" fmla="*/ 5984 h 10000"/>
              <a:gd name="connsiteX7-4565" fmla="*/ 1466 w 10000"/>
              <a:gd name="connsiteY7-4566" fmla="*/ 7063 h 10000"/>
              <a:gd name="connsiteX8-4567" fmla="*/ 1466 w 10000"/>
              <a:gd name="connsiteY8-4568" fmla="*/ 7500 h 10000"/>
              <a:gd name="connsiteX9-4569" fmla="*/ 1675 w 10000"/>
              <a:gd name="connsiteY9-4570" fmla="*/ 7937 h 10000"/>
              <a:gd name="connsiteX10-4571" fmla="*/ 1885 w 10000"/>
              <a:gd name="connsiteY10-4572" fmla="*/ 8265 h 10000"/>
              <a:gd name="connsiteX11-4573" fmla="*/ 2094 w 10000"/>
              <a:gd name="connsiteY11-4574" fmla="*/ 8593 h 10000"/>
              <a:gd name="connsiteX12-4575" fmla="*/ 2304 w 10000"/>
              <a:gd name="connsiteY12-4576" fmla="*/ 8702 h 10000"/>
              <a:gd name="connsiteX13-4577" fmla="*/ 2723 w 10000"/>
              <a:gd name="connsiteY13-4578" fmla="*/ 8921 h 10000"/>
              <a:gd name="connsiteX14-4579" fmla="*/ 3325 w 10000"/>
              <a:gd name="connsiteY14-4580" fmla="*/ 8921 h 10000"/>
              <a:gd name="connsiteX15-4581" fmla="*/ 3953 w 10000"/>
              <a:gd name="connsiteY15-4582" fmla="*/ 9030 h 10000"/>
              <a:gd name="connsiteX16-4583" fmla="*/ 4581 w 10000"/>
              <a:gd name="connsiteY16-4584" fmla="*/ 9030 h 10000"/>
              <a:gd name="connsiteX17-4585" fmla="*/ 5209 w 10000"/>
              <a:gd name="connsiteY17-4586" fmla="*/ 9030 h 10000"/>
              <a:gd name="connsiteX18-4587" fmla="*/ 5838 w 10000"/>
              <a:gd name="connsiteY18-4588" fmla="*/ 9030 h 10000"/>
              <a:gd name="connsiteX19-4589" fmla="*/ 6466 w 10000"/>
              <a:gd name="connsiteY19-4590" fmla="*/ 9030 h 10000"/>
              <a:gd name="connsiteX20-4591" fmla="*/ 6885 w 10000"/>
              <a:gd name="connsiteY20-4592" fmla="*/ 8921 h 10000"/>
              <a:gd name="connsiteX21-4593" fmla="*/ 7513 w 10000"/>
              <a:gd name="connsiteY21-4594" fmla="*/ 8702 h 10000"/>
              <a:gd name="connsiteX22-4595" fmla="*/ 10000 w 10000"/>
              <a:gd name="connsiteY22-4596" fmla="*/ 9126 h 10000"/>
              <a:gd name="connsiteX23-4597" fmla="*/ 9791 w 10000"/>
              <a:gd name="connsiteY23-4598" fmla="*/ 9235 h 10000"/>
              <a:gd name="connsiteX24-4599" fmla="*/ 9581 w 10000"/>
              <a:gd name="connsiteY24-4600" fmla="*/ 9344 h 10000"/>
              <a:gd name="connsiteX25-4601" fmla="*/ 9372 w 10000"/>
              <a:gd name="connsiteY25-4602" fmla="*/ 9454 h 10000"/>
              <a:gd name="connsiteX26-4603" fmla="*/ 8953 w 10000"/>
              <a:gd name="connsiteY26-4604" fmla="*/ 9563 h 10000"/>
              <a:gd name="connsiteX27-4605" fmla="*/ 8534 w 10000"/>
              <a:gd name="connsiteY27-4606" fmla="*/ 9672 h 10000"/>
              <a:gd name="connsiteX28-4607" fmla="*/ 7723 w 10000"/>
              <a:gd name="connsiteY28-4608" fmla="*/ 9891 h 10000"/>
              <a:gd name="connsiteX29-4609" fmla="*/ 6885 w 10000"/>
              <a:gd name="connsiteY29-4610" fmla="*/ 10000 h 10000"/>
              <a:gd name="connsiteX30-4611" fmla="*/ 6047 w 10000"/>
              <a:gd name="connsiteY30-4612" fmla="*/ 10000 h 10000"/>
              <a:gd name="connsiteX31-4613" fmla="*/ 5419 w 10000"/>
              <a:gd name="connsiteY31-4614" fmla="*/ 10000 h 10000"/>
              <a:gd name="connsiteX32-4615" fmla="*/ 4791 w 10000"/>
              <a:gd name="connsiteY32-4616" fmla="*/ 10000 h 10000"/>
              <a:gd name="connsiteX33-4617" fmla="*/ 4372 w 10000"/>
              <a:gd name="connsiteY33-4618" fmla="*/ 10000 h 10000"/>
              <a:gd name="connsiteX34-4619" fmla="*/ 3743 w 10000"/>
              <a:gd name="connsiteY34-4620" fmla="*/ 10000 h 10000"/>
              <a:gd name="connsiteX35-4621" fmla="*/ 3325 w 10000"/>
              <a:gd name="connsiteY35-4622" fmla="*/ 9891 h 10000"/>
              <a:gd name="connsiteX36-4623" fmla="*/ 2906 w 10000"/>
              <a:gd name="connsiteY36-4624" fmla="*/ 9891 h 10000"/>
              <a:gd name="connsiteX37-4625" fmla="*/ 2513 w 10000"/>
              <a:gd name="connsiteY37-4626" fmla="*/ 9781 h 10000"/>
              <a:gd name="connsiteX38-4627" fmla="*/ 2094 w 10000"/>
              <a:gd name="connsiteY38-4628" fmla="*/ 9672 h 10000"/>
              <a:gd name="connsiteX39-4629" fmla="*/ 1885 w 10000"/>
              <a:gd name="connsiteY39-4630" fmla="*/ 9563 h 10000"/>
              <a:gd name="connsiteX40-4631" fmla="*/ 1466 w 10000"/>
              <a:gd name="connsiteY40-4632" fmla="*/ 9344 h 10000"/>
              <a:gd name="connsiteX41-4633" fmla="*/ 1257 w 10000"/>
              <a:gd name="connsiteY41-4634" fmla="*/ 9126 h 10000"/>
              <a:gd name="connsiteX42-4635" fmla="*/ 1047 w 10000"/>
              <a:gd name="connsiteY42-4636" fmla="*/ 8811 h 10000"/>
              <a:gd name="connsiteX43-4637" fmla="*/ 838 w 10000"/>
              <a:gd name="connsiteY43-4638" fmla="*/ 8593 h 10000"/>
              <a:gd name="connsiteX44-4639" fmla="*/ 628 w 10000"/>
              <a:gd name="connsiteY44-4640" fmla="*/ 8374 h 10000"/>
              <a:gd name="connsiteX45-4641" fmla="*/ 628 w 10000"/>
              <a:gd name="connsiteY45-4642" fmla="*/ 8156 h 10000"/>
              <a:gd name="connsiteX46-4643" fmla="*/ 419 w 10000"/>
              <a:gd name="connsiteY46-4644" fmla="*/ 7937 h 10000"/>
              <a:gd name="connsiteX47-4645" fmla="*/ 419 w 10000"/>
              <a:gd name="connsiteY47-4646" fmla="*/ 7609 h 10000"/>
              <a:gd name="connsiteX48-4647" fmla="*/ 419 w 10000"/>
              <a:gd name="connsiteY48-4648" fmla="*/ 7391 h 10000"/>
              <a:gd name="connsiteX49-4649" fmla="*/ 419 w 10000"/>
              <a:gd name="connsiteY49-4650" fmla="*/ 6954 h 10000"/>
              <a:gd name="connsiteX50-4651" fmla="*/ 419 w 10000"/>
              <a:gd name="connsiteY50-4652" fmla="*/ 6626 h 10000"/>
              <a:gd name="connsiteX51-4653" fmla="*/ 419 w 10000"/>
              <a:gd name="connsiteY51-4654" fmla="*/ 6202 h 10000"/>
              <a:gd name="connsiteX52-4655" fmla="*/ 419 w 10000"/>
              <a:gd name="connsiteY52-4656" fmla="*/ 4454 h 10000"/>
              <a:gd name="connsiteX53-4657" fmla="*/ 419 w 10000"/>
              <a:gd name="connsiteY53-4658" fmla="*/ 2719 h 10000"/>
              <a:gd name="connsiteX54-4659" fmla="*/ 419 w 10000"/>
              <a:gd name="connsiteY54-4660" fmla="*/ 2281 h 10000"/>
              <a:gd name="connsiteX55-4661" fmla="*/ 419 w 10000"/>
              <a:gd name="connsiteY55-4662" fmla="*/ 1954 h 10000"/>
              <a:gd name="connsiteX56-4663" fmla="*/ 419 w 10000"/>
              <a:gd name="connsiteY56-4664" fmla="*/ 1626 h 10000"/>
              <a:gd name="connsiteX57-4665" fmla="*/ 419 w 10000"/>
              <a:gd name="connsiteY57-4666" fmla="*/ 1298 h 10000"/>
              <a:gd name="connsiteX58-4667" fmla="*/ 419 w 10000"/>
              <a:gd name="connsiteY58-4668" fmla="*/ 1093 h 10000"/>
              <a:gd name="connsiteX59-4669" fmla="*/ 419 w 10000"/>
              <a:gd name="connsiteY59-4670" fmla="*/ 874 h 10000"/>
              <a:gd name="connsiteX60-4671" fmla="*/ 209 w 10000"/>
              <a:gd name="connsiteY60-4672" fmla="*/ 546 h 10000"/>
              <a:gd name="connsiteX61-4673" fmla="*/ 0 w 10000"/>
              <a:gd name="connsiteY61-4674" fmla="*/ 219 h 10000"/>
              <a:gd name="connsiteX62-4675" fmla="*/ 209 w 10000"/>
              <a:gd name="connsiteY62-4676" fmla="*/ 0 h 10000"/>
              <a:gd name="connsiteX63-4677" fmla="*/ 209 w 10000"/>
              <a:gd name="connsiteY63-4678" fmla="*/ 0 h 10000"/>
              <a:gd name="connsiteX64-4679" fmla="*/ 628 w 10000"/>
              <a:gd name="connsiteY64-4680" fmla="*/ 0 h 10000"/>
              <a:gd name="connsiteX65-4681" fmla="*/ 838 w 10000"/>
              <a:gd name="connsiteY65-4682" fmla="*/ 0 h 10000"/>
              <a:gd name="connsiteX66-4683" fmla="*/ 1257 w 10000"/>
              <a:gd name="connsiteY66-4684" fmla="*/ 109 h 10000"/>
              <a:gd name="connsiteX67-4685" fmla="*/ 1675 w 10000"/>
              <a:gd name="connsiteY67-4686" fmla="*/ 328 h 10000"/>
              <a:gd name="connsiteX68-4687" fmla="*/ 1885 w 10000"/>
              <a:gd name="connsiteY68-4688" fmla="*/ 437 h 10000"/>
              <a:gd name="connsiteX69-4689" fmla="*/ 2094 w 10000"/>
              <a:gd name="connsiteY69-4690" fmla="*/ 546 h 10000"/>
              <a:gd name="connsiteX70-4691" fmla="*/ 2094 w 10000"/>
              <a:gd name="connsiteY70-4692" fmla="*/ 656 h 10000"/>
              <a:gd name="connsiteX71-4693" fmla="*/ 2094 w 10000"/>
              <a:gd name="connsiteY71-4694" fmla="*/ 874 h 10000"/>
              <a:gd name="connsiteX72-4695" fmla="*/ 1885 w 10000"/>
              <a:gd name="connsiteY72-4696" fmla="*/ 1298 h 10000"/>
              <a:gd name="connsiteX73-4697" fmla="*/ 1885 w 10000"/>
              <a:gd name="connsiteY73-4698" fmla="*/ 1516 h 10000"/>
              <a:gd name="connsiteX74-4699" fmla="*/ 1675 w 10000"/>
              <a:gd name="connsiteY74-4700" fmla="*/ 1844 h 10000"/>
              <a:gd name="connsiteX75-4701" fmla="*/ 1675 w 10000"/>
              <a:gd name="connsiteY75-4702" fmla="*/ 2391 h 10000"/>
              <a:gd name="connsiteX76-4703" fmla="*/ 1466 w 10000"/>
              <a:gd name="connsiteY76-4704" fmla="*/ 2937 h 10000"/>
              <a:gd name="connsiteX77-4705" fmla="*/ 1466 w 10000"/>
              <a:gd name="connsiteY77-4706" fmla="*/ 2937 h 10000"/>
              <a:gd name="connsiteX0-4707" fmla="*/ 1257 w 9791"/>
              <a:gd name="connsiteY0-4708" fmla="*/ 2937 h 10000"/>
              <a:gd name="connsiteX1-4709" fmla="*/ 1257 w 9791"/>
              <a:gd name="connsiteY1-4710" fmla="*/ 3484 h 10000"/>
              <a:gd name="connsiteX2-4711" fmla="*/ 1257 w 9791"/>
              <a:gd name="connsiteY2-4712" fmla="*/ 4016 h 10000"/>
              <a:gd name="connsiteX3-4713" fmla="*/ 1257 w 9791"/>
              <a:gd name="connsiteY3-4714" fmla="*/ 4563 h 10000"/>
              <a:gd name="connsiteX4-4715" fmla="*/ 1257 w 9791"/>
              <a:gd name="connsiteY4-4716" fmla="*/ 5000 h 10000"/>
              <a:gd name="connsiteX5-4717" fmla="*/ 1048 w 9791"/>
              <a:gd name="connsiteY5-4718" fmla="*/ 5437 h 10000"/>
              <a:gd name="connsiteX6-4719" fmla="*/ 1048 w 9791"/>
              <a:gd name="connsiteY6-4720" fmla="*/ 5984 h 10000"/>
              <a:gd name="connsiteX7-4721" fmla="*/ 1257 w 9791"/>
              <a:gd name="connsiteY7-4722" fmla="*/ 7063 h 10000"/>
              <a:gd name="connsiteX8-4723" fmla="*/ 1257 w 9791"/>
              <a:gd name="connsiteY8-4724" fmla="*/ 7500 h 10000"/>
              <a:gd name="connsiteX9-4725" fmla="*/ 1466 w 9791"/>
              <a:gd name="connsiteY9-4726" fmla="*/ 7937 h 10000"/>
              <a:gd name="connsiteX10-4727" fmla="*/ 1676 w 9791"/>
              <a:gd name="connsiteY10-4728" fmla="*/ 8265 h 10000"/>
              <a:gd name="connsiteX11-4729" fmla="*/ 1885 w 9791"/>
              <a:gd name="connsiteY11-4730" fmla="*/ 8593 h 10000"/>
              <a:gd name="connsiteX12-4731" fmla="*/ 2095 w 9791"/>
              <a:gd name="connsiteY12-4732" fmla="*/ 8702 h 10000"/>
              <a:gd name="connsiteX13-4733" fmla="*/ 2514 w 9791"/>
              <a:gd name="connsiteY13-4734" fmla="*/ 8921 h 10000"/>
              <a:gd name="connsiteX14-4735" fmla="*/ 3116 w 9791"/>
              <a:gd name="connsiteY14-4736" fmla="*/ 8921 h 10000"/>
              <a:gd name="connsiteX15-4737" fmla="*/ 3744 w 9791"/>
              <a:gd name="connsiteY15-4738" fmla="*/ 9030 h 10000"/>
              <a:gd name="connsiteX16-4739" fmla="*/ 4372 w 9791"/>
              <a:gd name="connsiteY16-4740" fmla="*/ 9030 h 10000"/>
              <a:gd name="connsiteX17-4741" fmla="*/ 5000 w 9791"/>
              <a:gd name="connsiteY17-4742" fmla="*/ 9030 h 10000"/>
              <a:gd name="connsiteX18-4743" fmla="*/ 5629 w 9791"/>
              <a:gd name="connsiteY18-4744" fmla="*/ 9030 h 10000"/>
              <a:gd name="connsiteX19-4745" fmla="*/ 6257 w 9791"/>
              <a:gd name="connsiteY19-4746" fmla="*/ 9030 h 10000"/>
              <a:gd name="connsiteX20-4747" fmla="*/ 6676 w 9791"/>
              <a:gd name="connsiteY20-4748" fmla="*/ 8921 h 10000"/>
              <a:gd name="connsiteX21-4749" fmla="*/ 7304 w 9791"/>
              <a:gd name="connsiteY21-4750" fmla="*/ 8702 h 10000"/>
              <a:gd name="connsiteX22-4751" fmla="*/ 9791 w 9791"/>
              <a:gd name="connsiteY22-4752" fmla="*/ 9126 h 10000"/>
              <a:gd name="connsiteX23-4753" fmla="*/ 9582 w 9791"/>
              <a:gd name="connsiteY23-4754" fmla="*/ 9235 h 10000"/>
              <a:gd name="connsiteX24-4755" fmla="*/ 9372 w 9791"/>
              <a:gd name="connsiteY24-4756" fmla="*/ 9344 h 10000"/>
              <a:gd name="connsiteX25-4757" fmla="*/ 9163 w 9791"/>
              <a:gd name="connsiteY25-4758" fmla="*/ 9454 h 10000"/>
              <a:gd name="connsiteX26-4759" fmla="*/ 8744 w 9791"/>
              <a:gd name="connsiteY26-4760" fmla="*/ 9563 h 10000"/>
              <a:gd name="connsiteX27-4761" fmla="*/ 8325 w 9791"/>
              <a:gd name="connsiteY27-4762" fmla="*/ 9672 h 10000"/>
              <a:gd name="connsiteX28-4763" fmla="*/ 7514 w 9791"/>
              <a:gd name="connsiteY28-4764" fmla="*/ 9891 h 10000"/>
              <a:gd name="connsiteX29-4765" fmla="*/ 6676 w 9791"/>
              <a:gd name="connsiteY29-4766" fmla="*/ 10000 h 10000"/>
              <a:gd name="connsiteX30-4767" fmla="*/ 5838 w 9791"/>
              <a:gd name="connsiteY30-4768" fmla="*/ 10000 h 10000"/>
              <a:gd name="connsiteX31-4769" fmla="*/ 5210 w 9791"/>
              <a:gd name="connsiteY31-4770" fmla="*/ 10000 h 10000"/>
              <a:gd name="connsiteX32-4771" fmla="*/ 4582 w 9791"/>
              <a:gd name="connsiteY32-4772" fmla="*/ 10000 h 10000"/>
              <a:gd name="connsiteX33-4773" fmla="*/ 4163 w 9791"/>
              <a:gd name="connsiteY33-4774" fmla="*/ 10000 h 10000"/>
              <a:gd name="connsiteX34-4775" fmla="*/ 3534 w 9791"/>
              <a:gd name="connsiteY34-4776" fmla="*/ 10000 h 10000"/>
              <a:gd name="connsiteX35-4777" fmla="*/ 3116 w 9791"/>
              <a:gd name="connsiteY35-4778" fmla="*/ 9891 h 10000"/>
              <a:gd name="connsiteX36-4779" fmla="*/ 2697 w 9791"/>
              <a:gd name="connsiteY36-4780" fmla="*/ 9891 h 10000"/>
              <a:gd name="connsiteX37-4781" fmla="*/ 2304 w 9791"/>
              <a:gd name="connsiteY37-4782" fmla="*/ 9781 h 10000"/>
              <a:gd name="connsiteX38-4783" fmla="*/ 1885 w 9791"/>
              <a:gd name="connsiteY38-4784" fmla="*/ 9672 h 10000"/>
              <a:gd name="connsiteX39-4785" fmla="*/ 1676 w 9791"/>
              <a:gd name="connsiteY39-4786" fmla="*/ 9563 h 10000"/>
              <a:gd name="connsiteX40-4787" fmla="*/ 1257 w 9791"/>
              <a:gd name="connsiteY40-4788" fmla="*/ 9344 h 10000"/>
              <a:gd name="connsiteX41-4789" fmla="*/ 1048 w 9791"/>
              <a:gd name="connsiteY41-4790" fmla="*/ 9126 h 10000"/>
              <a:gd name="connsiteX42-4791" fmla="*/ 838 w 9791"/>
              <a:gd name="connsiteY42-4792" fmla="*/ 8811 h 10000"/>
              <a:gd name="connsiteX43-4793" fmla="*/ 629 w 9791"/>
              <a:gd name="connsiteY43-4794" fmla="*/ 8593 h 10000"/>
              <a:gd name="connsiteX44-4795" fmla="*/ 419 w 9791"/>
              <a:gd name="connsiteY44-4796" fmla="*/ 8374 h 10000"/>
              <a:gd name="connsiteX45-4797" fmla="*/ 419 w 9791"/>
              <a:gd name="connsiteY45-4798" fmla="*/ 8156 h 10000"/>
              <a:gd name="connsiteX46-4799" fmla="*/ 210 w 9791"/>
              <a:gd name="connsiteY46-4800" fmla="*/ 7937 h 10000"/>
              <a:gd name="connsiteX47-4801" fmla="*/ 210 w 9791"/>
              <a:gd name="connsiteY47-4802" fmla="*/ 7609 h 10000"/>
              <a:gd name="connsiteX48-4803" fmla="*/ 210 w 9791"/>
              <a:gd name="connsiteY48-4804" fmla="*/ 7391 h 10000"/>
              <a:gd name="connsiteX49-4805" fmla="*/ 210 w 9791"/>
              <a:gd name="connsiteY49-4806" fmla="*/ 6954 h 10000"/>
              <a:gd name="connsiteX50-4807" fmla="*/ 210 w 9791"/>
              <a:gd name="connsiteY50-4808" fmla="*/ 6626 h 10000"/>
              <a:gd name="connsiteX51-4809" fmla="*/ 210 w 9791"/>
              <a:gd name="connsiteY51-4810" fmla="*/ 6202 h 10000"/>
              <a:gd name="connsiteX52-4811" fmla="*/ 210 w 9791"/>
              <a:gd name="connsiteY52-4812" fmla="*/ 4454 h 10000"/>
              <a:gd name="connsiteX53-4813" fmla="*/ 210 w 9791"/>
              <a:gd name="connsiteY53-4814" fmla="*/ 2719 h 10000"/>
              <a:gd name="connsiteX54-4815" fmla="*/ 210 w 9791"/>
              <a:gd name="connsiteY54-4816" fmla="*/ 2281 h 10000"/>
              <a:gd name="connsiteX55-4817" fmla="*/ 210 w 9791"/>
              <a:gd name="connsiteY55-4818" fmla="*/ 1954 h 10000"/>
              <a:gd name="connsiteX56-4819" fmla="*/ 210 w 9791"/>
              <a:gd name="connsiteY56-4820" fmla="*/ 1626 h 10000"/>
              <a:gd name="connsiteX57-4821" fmla="*/ 210 w 9791"/>
              <a:gd name="connsiteY57-4822" fmla="*/ 1298 h 10000"/>
              <a:gd name="connsiteX58-4823" fmla="*/ 210 w 9791"/>
              <a:gd name="connsiteY58-4824" fmla="*/ 1093 h 10000"/>
              <a:gd name="connsiteX59-4825" fmla="*/ 210 w 9791"/>
              <a:gd name="connsiteY59-4826" fmla="*/ 874 h 10000"/>
              <a:gd name="connsiteX60-4827" fmla="*/ 0 w 9791"/>
              <a:gd name="connsiteY60-4828" fmla="*/ 546 h 10000"/>
              <a:gd name="connsiteX61-4829" fmla="*/ 0 w 9791"/>
              <a:gd name="connsiteY61-4830" fmla="*/ 0 h 10000"/>
              <a:gd name="connsiteX62-4831" fmla="*/ 0 w 9791"/>
              <a:gd name="connsiteY62-4832" fmla="*/ 0 h 10000"/>
              <a:gd name="connsiteX63-4833" fmla="*/ 419 w 9791"/>
              <a:gd name="connsiteY63-4834" fmla="*/ 0 h 10000"/>
              <a:gd name="connsiteX64-4835" fmla="*/ 629 w 9791"/>
              <a:gd name="connsiteY64-4836" fmla="*/ 0 h 10000"/>
              <a:gd name="connsiteX65-4837" fmla="*/ 1048 w 9791"/>
              <a:gd name="connsiteY65-4838" fmla="*/ 109 h 10000"/>
              <a:gd name="connsiteX66-4839" fmla="*/ 1466 w 9791"/>
              <a:gd name="connsiteY66-4840" fmla="*/ 328 h 10000"/>
              <a:gd name="connsiteX67-4841" fmla="*/ 1676 w 9791"/>
              <a:gd name="connsiteY67-4842" fmla="*/ 437 h 10000"/>
              <a:gd name="connsiteX68-4843" fmla="*/ 1885 w 9791"/>
              <a:gd name="connsiteY68-4844" fmla="*/ 546 h 10000"/>
              <a:gd name="connsiteX69-4845" fmla="*/ 1885 w 9791"/>
              <a:gd name="connsiteY69-4846" fmla="*/ 656 h 10000"/>
              <a:gd name="connsiteX70-4847" fmla="*/ 1885 w 9791"/>
              <a:gd name="connsiteY70-4848" fmla="*/ 874 h 10000"/>
              <a:gd name="connsiteX71-4849" fmla="*/ 1676 w 9791"/>
              <a:gd name="connsiteY71-4850" fmla="*/ 1298 h 10000"/>
              <a:gd name="connsiteX72-4851" fmla="*/ 1676 w 9791"/>
              <a:gd name="connsiteY72-4852" fmla="*/ 1516 h 10000"/>
              <a:gd name="connsiteX73-4853" fmla="*/ 1466 w 9791"/>
              <a:gd name="connsiteY73-4854" fmla="*/ 1844 h 10000"/>
              <a:gd name="connsiteX74-4855" fmla="*/ 1466 w 9791"/>
              <a:gd name="connsiteY74-4856" fmla="*/ 2391 h 10000"/>
              <a:gd name="connsiteX75-4857" fmla="*/ 1257 w 9791"/>
              <a:gd name="connsiteY75-4858" fmla="*/ 2937 h 10000"/>
              <a:gd name="connsiteX76-4859" fmla="*/ 1257 w 9791"/>
              <a:gd name="connsiteY76-4860" fmla="*/ 2937 h 10000"/>
              <a:gd name="connsiteX0-4861" fmla="*/ 1284 w 10000"/>
              <a:gd name="connsiteY0-4862" fmla="*/ 2937 h 10000"/>
              <a:gd name="connsiteX1-4863" fmla="*/ 1284 w 10000"/>
              <a:gd name="connsiteY1-4864" fmla="*/ 3484 h 10000"/>
              <a:gd name="connsiteX2-4865" fmla="*/ 1284 w 10000"/>
              <a:gd name="connsiteY2-4866" fmla="*/ 4016 h 10000"/>
              <a:gd name="connsiteX3-4867" fmla="*/ 1284 w 10000"/>
              <a:gd name="connsiteY3-4868" fmla="*/ 4563 h 10000"/>
              <a:gd name="connsiteX4-4869" fmla="*/ 1284 w 10000"/>
              <a:gd name="connsiteY4-4870" fmla="*/ 5000 h 10000"/>
              <a:gd name="connsiteX5-4871" fmla="*/ 1070 w 10000"/>
              <a:gd name="connsiteY5-4872" fmla="*/ 5437 h 10000"/>
              <a:gd name="connsiteX6-4873" fmla="*/ 1070 w 10000"/>
              <a:gd name="connsiteY6-4874" fmla="*/ 5984 h 10000"/>
              <a:gd name="connsiteX7-4875" fmla="*/ 1284 w 10000"/>
              <a:gd name="connsiteY7-4876" fmla="*/ 7063 h 10000"/>
              <a:gd name="connsiteX8-4877" fmla="*/ 1284 w 10000"/>
              <a:gd name="connsiteY8-4878" fmla="*/ 7500 h 10000"/>
              <a:gd name="connsiteX9-4879" fmla="*/ 1497 w 10000"/>
              <a:gd name="connsiteY9-4880" fmla="*/ 7937 h 10000"/>
              <a:gd name="connsiteX10-4881" fmla="*/ 1712 w 10000"/>
              <a:gd name="connsiteY10-4882" fmla="*/ 8265 h 10000"/>
              <a:gd name="connsiteX11-4883" fmla="*/ 1925 w 10000"/>
              <a:gd name="connsiteY11-4884" fmla="*/ 8593 h 10000"/>
              <a:gd name="connsiteX12-4885" fmla="*/ 2140 w 10000"/>
              <a:gd name="connsiteY12-4886" fmla="*/ 8702 h 10000"/>
              <a:gd name="connsiteX13-4887" fmla="*/ 2568 w 10000"/>
              <a:gd name="connsiteY13-4888" fmla="*/ 8921 h 10000"/>
              <a:gd name="connsiteX14-4889" fmla="*/ 3183 w 10000"/>
              <a:gd name="connsiteY14-4890" fmla="*/ 8921 h 10000"/>
              <a:gd name="connsiteX15-4891" fmla="*/ 3824 w 10000"/>
              <a:gd name="connsiteY15-4892" fmla="*/ 9030 h 10000"/>
              <a:gd name="connsiteX16-4893" fmla="*/ 4465 w 10000"/>
              <a:gd name="connsiteY16-4894" fmla="*/ 9030 h 10000"/>
              <a:gd name="connsiteX17-4895" fmla="*/ 5107 w 10000"/>
              <a:gd name="connsiteY17-4896" fmla="*/ 9030 h 10000"/>
              <a:gd name="connsiteX18-4897" fmla="*/ 5749 w 10000"/>
              <a:gd name="connsiteY18-4898" fmla="*/ 9030 h 10000"/>
              <a:gd name="connsiteX19-4899" fmla="*/ 6391 w 10000"/>
              <a:gd name="connsiteY19-4900" fmla="*/ 9030 h 10000"/>
              <a:gd name="connsiteX20-4901" fmla="*/ 6819 w 10000"/>
              <a:gd name="connsiteY20-4902" fmla="*/ 8921 h 10000"/>
              <a:gd name="connsiteX21-4903" fmla="*/ 7460 w 10000"/>
              <a:gd name="connsiteY21-4904" fmla="*/ 8702 h 10000"/>
              <a:gd name="connsiteX22-4905" fmla="*/ 10000 w 10000"/>
              <a:gd name="connsiteY22-4906" fmla="*/ 9126 h 10000"/>
              <a:gd name="connsiteX23-4907" fmla="*/ 9787 w 10000"/>
              <a:gd name="connsiteY23-4908" fmla="*/ 9235 h 10000"/>
              <a:gd name="connsiteX24-4909" fmla="*/ 9572 w 10000"/>
              <a:gd name="connsiteY24-4910" fmla="*/ 9344 h 10000"/>
              <a:gd name="connsiteX25-4911" fmla="*/ 9359 w 10000"/>
              <a:gd name="connsiteY25-4912" fmla="*/ 9454 h 10000"/>
              <a:gd name="connsiteX26-4913" fmla="*/ 8931 w 10000"/>
              <a:gd name="connsiteY26-4914" fmla="*/ 9563 h 10000"/>
              <a:gd name="connsiteX27-4915" fmla="*/ 8503 w 10000"/>
              <a:gd name="connsiteY27-4916" fmla="*/ 9672 h 10000"/>
              <a:gd name="connsiteX28-4917" fmla="*/ 7674 w 10000"/>
              <a:gd name="connsiteY28-4918" fmla="*/ 9891 h 10000"/>
              <a:gd name="connsiteX29-4919" fmla="*/ 6819 w 10000"/>
              <a:gd name="connsiteY29-4920" fmla="*/ 10000 h 10000"/>
              <a:gd name="connsiteX30-4921" fmla="*/ 5963 w 10000"/>
              <a:gd name="connsiteY30-4922" fmla="*/ 10000 h 10000"/>
              <a:gd name="connsiteX31-4923" fmla="*/ 5321 w 10000"/>
              <a:gd name="connsiteY31-4924" fmla="*/ 10000 h 10000"/>
              <a:gd name="connsiteX32-4925" fmla="*/ 4680 w 10000"/>
              <a:gd name="connsiteY32-4926" fmla="*/ 10000 h 10000"/>
              <a:gd name="connsiteX33-4927" fmla="*/ 4252 w 10000"/>
              <a:gd name="connsiteY33-4928" fmla="*/ 10000 h 10000"/>
              <a:gd name="connsiteX34-4929" fmla="*/ 3609 w 10000"/>
              <a:gd name="connsiteY34-4930" fmla="*/ 10000 h 10000"/>
              <a:gd name="connsiteX35-4931" fmla="*/ 3183 w 10000"/>
              <a:gd name="connsiteY35-4932" fmla="*/ 9891 h 10000"/>
              <a:gd name="connsiteX36-4933" fmla="*/ 2755 w 10000"/>
              <a:gd name="connsiteY36-4934" fmla="*/ 9891 h 10000"/>
              <a:gd name="connsiteX37-4935" fmla="*/ 2353 w 10000"/>
              <a:gd name="connsiteY37-4936" fmla="*/ 9781 h 10000"/>
              <a:gd name="connsiteX38-4937" fmla="*/ 1925 w 10000"/>
              <a:gd name="connsiteY38-4938" fmla="*/ 9672 h 10000"/>
              <a:gd name="connsiteX39-4939" fmla="*/ 1712 w 10000"/>
              <a:gd name="connsiteY39-4940" fmla="*/ 9563 h 10000"/>
              <a:gd name="connsiteX40-4941" fmla="*/ 1284 w 10000"/>
              <a:gd name="connsiteY40-4942" fmla="*/ 9344 h 10000"/>
              <a:gd name="connsiteX41-4943" fmla="*/ 1070 w 10000"/>
              <a:gd name="connsiteY41-4944" fmla="*/ 9126 h 10000"/>
              <a:gd name="connsiteX42-4945" fmla="*/ 856 w 10000"/>
              <a:gd name="connsiteY42-4946" fmla="*/ 8811 h 10000"/>
              <a:gd name="connsiteX43-4947" fmla="*/ 642 w 10000"/>
              <a:gd name="connsiteY43-4948" fmla="*/ 8593 h 10000"/>
              <a:gd name="connsiteX44-4949" fmla="*/ 428 w 10000"/>
              <a:gd name="connsiteY44-4950" fmla="*/ 8374 h 10000"/>
              <a:gd name="connsiteX45-4951" fmla="*/ 428 w 10000"/>
              <a:gd name="connsiteY45-4952" fmla="*/ 8156 h 10000"/>
              <a:gd name="connsiteX46-4953" fmla="*/ 214 w 10000"/>
              <a:gd name="connsiteY46-4954" fmla="*/ 7937 h 10000"/>
              <a:gd name="connsiteX47-4955" fmla="*/ 214 w 10000"/>
              <a:gd name="connsiteY47-4956" fmla="*/ 7609 h 10000"/>
              <a:gd name="connsiteX48-4957" fmla="*/ 214 w 10000"/>
              <a:gd name="connsiteY48-4958" fmla="*/ 7391 h 10000"/>
              <a:gd name="connsiteX49-4959" fmla="*/ 214 w 10000"/>
              <a:gd name="connsiteY49-4960" fmla="*/ 6954 h 10000"/>
              <a:gd name="connsiteX50-4961" fmla="*/ 214 w 10000"/>
              <a:gd name="connsiteY50-4962" fmla="*/ 6626 h 10000"/>
              <a:gd name="connsiteX51-4963" fmla="*/ 214 w 10000"/>
              <a:gd name="connsiteY51-4964" fmla="*/ 6202 h 10000"/>
              <a:gd name="connsiteX52-4965" fmla="*/ 214 w 10000"/>
              <a:gd name="connsiteY52-4966" fmla="*/ 4454 h 10000"/>
              <a:gd name="connsiteX53-4967" fmla="*/ 214 w 10000"/>
              <a:gd name="connsiteY53-4968" fmla="*/ 2719 h 10000"/>
              <a:gd name="connsiteX54-4969" fmla="*/ 214 w 10000"/>
              <a:gd name="connsiteY54-4970" fmla="*/ 2281 h 10000"/>
              <a:gd name="connsiteX55-4971" fmla="*/ 214 w 10000"/>
              <a:gd name="connsiteY55-4972" fmla="*/ 1954 h 10000"/>
              <a:gd name="connsiteX56-4973" fmla="*/ 214 w 10000"/>
              <a:gd name="connsiteY56-4974" fmla="*/ 1626 h 10000"/>
              <a:gd name="connsiteX57-4975" fmla="*/ 214 w 10000"/>
              <a:gd name="connsiteY57-4976" fmla="*/ 1298 h 10000"/>
              <a:gd name="connsiteX58-4977" fmla="*/ 214 w 10000"/>
              <a:gd name="connsiteY58-4978" fmla="*/ 1093 h 10000"/>
              <a:gd name="connsiteX59-4979" fmla="*/ 214 w 10000"/>
              <a:gd name="connsiteY59-4980" fmla="*/ 874 h 10000"/>
              <a:gd name="connsiteX60-4981" fmla="*/ 0 w 10000"/>
              <a:gd name="connsiteY60-4982" fmla="*/ 546 h 10000"/>
              <a:gd name="connsiteX61-4983" fmla="*/ 0 w 10000"/>
              <a:gd name="connsiteY61-4984" fmla="*/ 0 h 10000"/>
              <a:gd name="connsiteX62-4985" fmla="*/ 0 w 10000"/>
              <a:gd name="connsiteY62-4986" fmla="*/ 0 h 10000"/>
              <a:gd name="connsiteX63-4987" fmla="*/ 428 w 10000"/>
              <a:gd name="connsiteY63-4988" fmla="*/ 0 h 10000"/>
              <a:gd name="connsiteX64-4989" fmla="*/ 1070 w 10000"/>
              <a:gd name="connsiteY64-4990" fmla="*/ 109 h 10000"/>
              <a:gd name="connsiteX65-4991" fmla="*/ 1497 w 10000"/>
              <a:gd name="connsiteY65-4992" fmla="*/ 328 h 10000"/>
              <a:gd name="connsiteX66-4993" fmla="*/ 1712 w 10000"/>
              <a:gd name="connsiteY66-4994" fmla="*/ 437 h 10000"/>
              <a:gd name="connsiteX67-4995" fmla="*/ 1925 w 10000"/>
              <a:gd name="connsiteY67-4996" fmla="*/ 546 h 10000"/>
              <a:gd name="connsiteX68-4997" fmla="*/ 1925 w 10000"/>
              <a:gd name="connsiteY68-4998" fmla="*/ 656 h 10000"/>
              <a:gd name="connsiteX69-4999" fmla="*/ 1925 w 10000"/>
              <a:gd name="connsiteY69-5000" fmla="*/ 874 h 10000"/>
              <a:gd name="connsiteX70-5001" fmla="*/ 1712 w 10000"/>
              <a:gd name="connsiteY70-5002" fmla="*/ 1298 h 10000"/>
              <a:gd name="connsiteX71-5003" fmla="*/ 1712 w 10000"/>
              <a:gd name="connsiteY71-5004" fmla="*/ 1516 h 10000"/>
              <a:gd name="connsiteX72-5005" fmla="*/ 1497 w 10000"/>
              <a:gd name="connsiteY72-5006" fmla="*/ 1844 h 10000"/>
              <a:gd name="connsiteX73-5007" fmla="*/ 1497 w 10000"/>
              <a:gd name="connsiteY73-5008" fmla="*/ 2391 h 10000"/>
              <a:gd name="connsiteX74-5009" fmla="*/ 1284 w 10000"/>
              <a:gd name="connsiteY74-5010" fmla="*/ 2937 h 10000"/>
              <a:gd name="connsiteX75-5011" fmla="*/ 1284 w 10000"/>
              <a:gd name="connsiteY75-5012" fmla="*/ 2937 h 10000"/>
              <a:gd name="connsiteX0-5013" fmla="*/ 1284 w 10000"/>
              <a:gd name="connsiteY0-5014" fmla="*/ 2937 h 10000"/>
              <a:gd name="connsiteX1-5015" fmla="*/ 1284 w 10000"/>
              <a:gd name="connsiteY1-5016" fmla="*/ 3484 h 10000"/>
              <a:gd name="connsiteX2-5017" fmla="*/ 1284 w 10000"/>
              <a:gd name="connsiteY2-5018" fmla="*/ 4016 h 10000"/>
              <a:gd name="connsiteX3-5019" fmla="*/ 1284 w 10000"/>
              <a:gd name="connsiteY3-5020" fmla="*/ 4563 h 10000"/>
              <a:gd name="connsiteX4-5021" fmla="*/ 1284 w 10000"/>
              <a:gd name="connsiteY4-5022" fmla="*/ 5000 h 10000"/>
              <a:gd name="connsiteX5-5023" fmla="*/ 1070 w 10000"/>
              <a:gd name="connsiteY5-5024" fmla="*/ 5437 h 10000"/>
              <a:gd name="connsiteX6-5025" fmla="*/ 1070 w 10000"/>
              <a:gd name="connsiteY6-5026" fmla="*/ 5984 h 10000"/>
              <a:gd name="connsiteX7-5027" fmla="*/ 1284 w 10000"/>
              <a:gd name="connsiteY7-5028" fmla="*/ 7063 h 10000"/>
              <a:gd name="connsiteX8-5029" fmla="*/ 1284 w 10000"/>
              <a:gd name="connsiteY8-5030" fmla="*/ 7500 h 10000"/>
              <a:gd name="connsiteX9-5031" fmla="*/ 1497 w 10000"/>
              <a:gd name="connsiteY9-5032" fmla="*/ 7937 h 10000"/>
              <a:gd name="connsiteX10-5033" fmla="*/ 1712 w 10000"/>
              <a:gd name="connsiteY10-5034" fmla="*/ 8265 h 10000"/>
              <a:gd name="connsiteX11-5035" fmla="*/ 1925 w 10000"/>
              <a:gd name="connsiteY11-5036" fmla="*/ 8593 h 10000"/>
              <a:gd name="connsiteX12-5037" fmla="*/ 2140 w 10000"/>
              <a:gd name="connsiteY12-5038" fmla="*/ 8702 h 10000"/>
              <a:gd name="connsiteX13-5039" fmla="*/ 2568 w 10000"/>
              <a:gd name="connsiteY13-5040" fmla="*/ 8921 h 10000"/>
              <a:gd name="connsiteX14-5041" fmla="*/ 3183 w 10000"/>
              <a:gd name="connsiteY14-5042" fmla="*/ 8921 h 10000"/>
              <a:gd name="connsiteX15-5043" fmla="*/ 3824 w 10000"/>
              <a:gd name="connsiteY15-5044" fmla="*/ 9030 h 10000"/>
              <a:gd name="connsiteX16-5045" fmla="*/ 4465 w 10000"/>
              <a:gd name="connsiteY16-5046" fmla="*/ 9030 h 10000"/>
              <a:gd name="connsiteX17-5047" fmla="*/ 5107 w 10000"/>
              <a:gd name="connsiteY17-5048" fmla="*/ 9030 h 10000"/>
              <a:gd name="connsiteX18-5049" fmla="*/ 5749 w 10000"/>
              <a:gd name="connsiteY18-5050" fmla="*/ 9030 h 10000"/>
              <a:gd name="connsiteX19-5051" fmla="*/ 6391 w 10000"/>
              <a:gd name="connsiteY19-5052" fmla="*/ 9030 h 10000"/>
              <a:gd name="connsiteX20-5053" fmla="*/ 6819 w 10000"/>
              <a:gd name="connsiteY20-5054" fmla="*/ 8921 h 10000"/>
              <a:gd name="connsiteX21-5055" fmla="*/ 7460 w 10000"/>
              <a:gd name="connsiteY21-5056" fmla="*/ 8702 h 10000"/>
              <a:gd name="connsiteX22-5057" fmla="*/ 10000 w 10000"/>
              <a:gd name="connsiteY22-5058" fmla="*/ 9126 h 10000"/>
              <a:gd name="connsiteX23-5059" fmla="*/ 9787 w 10000"/>
              <a:gd name="connsiteY23-5060" fmla="*/ 9235 h 10000"/>
              <a:gd name="connsiteX24-5061" fmla="*/ 9572 w 10000"/>
              <a:gd name="connsiteY24-5062" fmla="*/ 9344 h 10000"/>
              <a:gd name="connsiteX25-5063" fmla="*/ 9359 w 10000"/>
              <a:gd name="connsiteY25-5064" fmla="*/ 9454 h 10000"/>
              <a:gd name="connsiteX26-5065" fmla="*/ 8931 w 10000"/>
              <a:gd name="connsiteY26-5066" fmla="*/ 9563 h 10000"/>
              <a:gd name="connsiteX27-5067" fmla="*/ 8503 w 10000"/>
              <a:gd name="connsiteY27-5068" fmla="*/ 9672 h 10000"/>
              <a:gd name="connsiteX28-5069" fmla="*/ 7674 w 10000"/>
              <a:gd name="connsiteY28-5070" fmla="*/ 9891 h 10000"/>
              <a:gd name="connsiteX29-5071" fmla="*/ 6819 w 10000"/>
              <a:gd name="connsiteY29-5072" fmla="*/ 10000 h 10000"/>
              <a:gd name="connsiteX30-5073" fmla="*/ 5963 w 10000"/>
              <a:gd name="connsiteY30-5074" fmla="*/ 10000 h 10000"/>
              <a:gd name="connsiteX31-5075" fmla="*/ 5321 w 10000"/>
              <a:gd name="connsiteY31-5076" fmla="*/ 10000 h 10000"/>
              <a:gd name="connsiteX32-5077" fmla="*/ 4680 w 10000"/>
              <a:gd name="connsiteY32-5078" fmla="*/ 10000 h 10000"/>
              <a:gd name="connsiteX33-5079" fmla="*/ 4252 w 10000"/>
              <a:gd name="connsiteY33-5080" fmla="*/ 10000 h 10000"/>
              <a:gd name="connsiteX34-5081" fmla="*/ 3609 w 10000"/>
              <a:gd name="connsiteY34-5082" fmla="*/ 10000 h 10000"/>
              <a:gd name="connsiteX35-5083" fmla="*/ 3183 w 10000"/>
              <a:gd name="connsiteY35-5084" fmla="*/ 9891 h 10000"/>
              <a:gd name="connsiteX36-5085" fmla="*/ 2755 w 10000"/>
              <a:gd name="connsiteY36-5086" fmla="*/ 9891 h 10000"/>
              <a:gd name="connsiteX37-5087" fmla="*/ 2353 w 10000"/>
              <a:gd name="connsiteY37-5088" fmla="*/ 9781 h 10000"/>
              <a:gd name="connsiteX38-5089" fmla="*/ 1925 w 10000"/>
              <a:gd name="connsiteY38-5090" fmla="*/ 9672 h 10000"/>
              <a:gd name="connsiteX39-5091" fmla="*/ 1712 w 10000"/>
              <a:gd name="connsiteY39-5092" fmla="*/ 9563 h 10000"/>
              <a:gd name="connsiteX40-5093" fmla="*/ 1284 w 10000"/>
              <a:gd name="connsiteY40-5094" fmla="*/ 9344 h 10000"/>
              <a:gd name="connsiteX41-5095" fmla="*/ 1070 w 10000"/>
              <a:gd name="connsiteY41-5096" fmla="*/ 9126 h 10000"/>
              <a:gd name="connsiteX42-5097" fmla="*/ 856 w 10000"/>
              <a:gd name="connsiteY42-5098" fmla="*/ 8811 h 10000"/>
              <a:gd name="connsiteX43-5099" fmla="*/ 642 w 10000"/>
              <a:gd name="connsiteY43-5100" fmla="*/ 8593 h 10000"/>
              <a:gd name="connsiteX44-5101" fmla="*/ 428 w 10000"/>
              <a:gd name="connsiteY44-5102" fmla="*/ 8374 h 10000"/>
              <a:gd name="connsiteX45-5103" fmla="*/ 428 w 10000"/>
              <a:gd name="connsiteY45-5104" fmla="*/ 8156 h 10000"/>
              <a:gd name="connsiteX46-5105" fmla="*/ 214 w 10000"/>
              <a:gd name="connsiteY46-5106" fmla="*/ 7937 h 10000"/>
              <a:gd name="connsiteX47-5107" fmla="*/ 214 w 10000"/>
              <a:gd name="connsiteY47-5108" fmla="*/ 7609 h 10000"/>
              <a:gd name="connsiteX48-5109" fmla="*/ 214 w 10000"/>
              <a:gd name="connsiteY48-5110" fmla="*/ 7391 h 10000"/>
              <a:gd name="connsiteX49-5111" fmla="*/ 214 w 10000"/>
              <a:gd name="connsiteY49-5112" fmla="*/ 6954 h 10000"/>
              <a:gd name="connsiteX50-5113" fmla="*/ 214 w 10000"/>
              <a:gd name="connsiteY50-5114" fmla="*/ 6626 h 10000"/>
              <a:gd name="connsiteX51-5115" fmla="*/ 214 w 10000"/>
              <a:gd name="connsiteY51-5116" fmla="*/ 6202 h 10000"/>
              <a:gd name="connsiteX52-5117" fmla="*/ 214 w 10000"/>
              <a:gd name="connsiteY52-5118" fmla="*/ 4454 h 10000"/>
              <a:gd name="connsiteX53-5119" fmla="*/ 214 w 10000"/>
              <a:gd name="connsiteY53-5120" fmla="*/ 2719 h 10000"/>
              <a:gd name="connsiteX54-5121" fmla="*/ 214 w 10000"/>
              <a:gd name="connsiteY54-5122" fmla="*/ 2281 h 10000"/>
              <a:gd name="connsiteX55-5123" fmla="*/ 214 w 10000"/>
              <a:gd name="connsiteY55-5124" fmla="*/ 1954 h 10000"/>
              <a:gd name="connsiteX56-5125" fmla="*/ 214 w 10000"/>
              <a:gd name="connsiteY56-5126" fmla="*/ 1626 h 10000"/>
              <a:gd name="connsiteX57-5127" fmla="*/ 214 w 10000"/>
              <a:gd name="connsiteY57-5128" fmla="*/ 1298 h 10000"/>
              <a:gd name="connsiteX58-5129" fmla="*/ 214 w 10000"/>
              <a:gd name="connsiteY58-5130" fmla="*/ 1093 h 10000"/>
              <a:gd name="connsiteX59-5131" fmla="*/ 214 w 10000"/>
              <a:gd name="connsiteY59-5132" fmla="*/ 874 h 10000"/>
              <a:gd name="connsiteX60-5133" fmla="*/ 0 w 10000"/>
              <a:gd name="connsiteY60-5134" fmla="*/ 546 h 10000"/>
              <a:gd name="connsiteX61-5135" fmla="*/ 0 w 10000"/>
              <a:gd name="connsiteY61-5136" fmla="*/ 0 h 10000"/>
              <a:gd name="connsiteX62-5137" fmla="*/ 428 w 10000"/>
              <a:gd name="connsiteY62-5138" fmla="*/ 0 h 10000"/>
              <a:gd name="connsiteX63-5139" fmla="*/ 1070 w 10000"/>
              <a:gd name="connsiteY63-5140" fmla="*/ 109 h 10000"/>
              <a:gd name="connsiteX64-5141" fmla="*/ 1497 w 10000"/>
              <a:gd name="connsiteY64-5142" fmla="*/ 328 h 10000"/>
              <a:gd name="connsiteX65-5143" fmla="*/ 1712 w 10000"/>
              <a:gd name="connsiteY65-5144" fmla="*/ 437 h 10000"/>
              <a:gd name="connsiteX66-5145" fmla="*/ 1925 w 10000"/>
              <a:gd name="connsiteY66-5146" fmla="*/ 546 h 10000"/>
              <a:gd name="connsiteX67-5147" fmla="*/ 1925 w 10000"/>
              <a:gd name="connsiteY67-5148" fmla="*/ 656 h 10000"/>
              <a:gd name="connsiteX68-5149" fmla="*/ 1925 w 10000"/>
              <a:gd name="connsiteY68-5150" fmla="*/ 874 h 10000"/>
              <a:gd name="connsiteX69-5151" fmla="*/ 1712 w 10000"/>
              <a:gd name="connsiteY69-5152" fmla="*/ 1298 h 10000"/>
              <a:gd name="connsiteX70-5153" fmla="*/ 1712 w 10000"/>
              <a:gd name="connsiteY70-5154" fmla="*/ 1516 h 10000"/>
              <a:gd name="connsiteX71-5155" fmla="*/ 1497 w 10000"/>
              <a:gd name="connsiteY71-5156" fmla="*/ 1844 h 10000"/>
              <a:gd name="connsiteX72-5157" fmla="*/ 1497 w 10000"/>
              <a:gd name="connsiteY72-5158" fmla="*/ 2391 h 10000"/>
              <a:gd name="connsiteX73-5159" fmla="*/ 1284 w 10000"/>
              <a:gd name="connsiteY73-5160" fmla="*/ 2937 h 10000"/>
              <a:gd name="connsiteX74-5161" fmla="*/ 1284 w 10000"/>
              <a:gd name="connsiteY74-5162" fmla="*/ 2937 h 10000"/>
              <a:gd name="connsiteX0-5163" fmla="*/ 1284 w 10000"/>
              <a:gd name="connsiteY0-5164" fmla="*/ 2937 h 10000"/>
              <a:gd name="connsiteX1-5165" fmla="*/ 1284 w 10000"/>
              <a:gd name="connsiteY1-5166" fmla="*/ 3484 h 10000"/>
              <a:gd name="connsiteX2-5167" fmla="*/ 1284 w 10000"/>
              <a:gd name="connsiteY2-5168" fmla="*/ 4016 h 10000"/>
              <a:gd name="connsiteX3-5169" fmla="*/ 1284 w 10000"/>
              <a:gd name="connsiteY3-5170" fmla="*/ 4563 h 10000"/>
              <a:gd name="connsiteX4-5171" fmla="*/ 1284 w 10000"/>
              <a:gd name="connsiteY4-5172" fmla="*/ 5000 h 10000"/>
              <a:gd name="connsiteX5-5173" fmla="*/ 1070 w 10000"/>
              <a:gd name="connsiteY5-5174" fmla="*/ 5437 h 10000"/>
              <a:gd name="connsiteX6-5175" fmla="*/ 1070 w 10000"/>
              <a:gd name="connsiteY6-5176" fmla="*/ 5984 h 10000"/>
              <a:gd name="connsiteX7-5177" fmla="*/ 1284 w 10000"/>
              <a:gd name="connsiteY7-5178" fmla="*/ 7063 h 10000"/>
              <a:gd name="connsiteX8-5179" fmla="*/ 1284 w 10000"/>
              <a:gd name="connsiteY8-5180" fmla="*/ 7500 h 10000"/>
              <a:gd name="connsiteX9-5181" fmla="*/ 1497 w 10000"/>
              <a:gd name="connsiteY9-5182" fmla="*/ 7937 h 10000"/>
              <a:gd name="connsiteX10-5183" fmla="*/ 1712 w 10000"/>
              <a:gd name="connsiteY10-5184" fmla="*/ 8265 h 10000"/>
              <a:gd name="connsiteX11-5185" fmla="*/ 1925 w 10000"/>
              <a:gd name="connsiteY11-5186" fmla="*/ 8593 h 10000"/>
              <a:gd name="connsiteX12-5187" fmla="*/ 2140 w 10000"/>
              <a:gd name="connsiteY12-5188" fmla="*/ 8702 h 10000"/>
              <a:gd name="connsiteX13-5189" fmla="*/ 2568 w 10000"/>
              <a:gd name="connsiteY13-5190" fmla="*/ 8921 h 10000"/>
              <a:gd name="connsiteX14-5191" fmla="*/ 3183 w 10000"/>
              <a:gd name="connsiteY14-5192" fmla="*/ 8921 h 10000"/>
              <a:gd name="connsiteX15-5193" fmla="*/ 3824 w 10000"/>
              <a:gd name="connsiteY15-5194" fmla="*/ 9030 h 10000"/>
              <a:gd name="connsiteX16-5195" fmla="*/ 4465 w 10000"/>
              <a:gd name="connsiteY16-5196" fmla="*/ 9030 h 10000"/>
              <a:gd name="connsiteX17-5197" fmla="*/ 5107 w 10000"/>
              <a:gd name="connsiteY17-5198" fmla="*/ 9030 h 10000"/>
              <a:gd name="connsiteX18-5199" fmla="*/ 5749 w 10000"/>
              <a:gd name="connsiteY18-5200" fmla="*/ 9030 h 10000"/>
              <a:gd name="connsiteX19-5201" fmla="*/ 6391 w 10000"/>
              <a:gd name="connsiteY19-5202" fmla="*/ 9030 h 10000"/>
              <a:gd name="connsiteX20-5203" fmla="*/ 6819 w 10000"/>
              <a:gd name="connsiteY20-5204" fmla="*/ 8921 h 10000"/>
              <a:gd name="connsiteX21-5205" fmla="*/ 7460 w 10000"/>
              <a:gd name="connsiteY21-5206" fmla="*/ 8702 h 10000"/>
              <a:gd name="connsiteX22-5207" fmla="*/ 10000 w 10000"/>
              <a:gd name="connsiteY22-5208" fmla="*/ 9126 h 10000"/>
              <a:gd name="connsiteX23-5209" fmla="*/ 9787 w 10000"/>
              <a:gd name="connsiteY23-5210" fmla="*/ 9235 h 10000"/>
              <a:gd name="connsiteX24-5211" fmla="*/ 9572 w 10000"/>
              <a:gd name="connsiteY24-5212" fmla="*/ 9344 h 10000"/>
              <a:gd name="connsiteX25-5213" fmla="*/ 9359 w 10000"/>
              <a:gd name="connsiteY25-5214" fmla="*/ 9454 h 10000"/>
              <a:gd name="connsiteX26-5215" fmla="*/ 8931 w 10000"/>
              <a:gd name="connsiteY26-5216" fmla="*/ 9563 h 10000"/>
              <a:gd name="connsiteX27-5217" fmla="*/ 8503 w 10000"/>
              <a:gd name="connsiteY27-5218" fmla="*/ 9672 h 10000"/>
              <a:gd name="connsiteX28-5219" fmla="*/ 7674 w 10000"/>
              <a:gd name="connsiteY28-5220" fmla="*/ 9891 h 10000"/>
              <a:gd name="connsiteX29-5221" fmla="*/ 6819 w 10000"/>
              <a:gd name="connsiteY29-5222" fmla="*/ 10000 h 10000"/>
              <a:gd name="connsiteX30-5223" fmla="*/ 5963 w 10000"/>
              <a:gd name="connsiteY30-5224" fmla="*/ 10000 h 10000"/>
              <a:gd name="connsiteX31-5225" fmla="*/ 5321 w 10000"/>
              <a:gd name="connsiteY31-5226" fmla="*/ 10000 h 10000"/>
              <a:gd name="connsiteX32-5227" fmla="*/ 4680 w 10000"/>
              <a:gd name="connsiteY32-5228" fmla="*/ 10000 h 10000"/>
              <a:gd name="connsiteX33-5229" fmla="*/ 4252 w 10000"/>
              <a:gd name="connsiteY33-5230" fmla="*/ 10000 h 10000"/>
              <a:gd name="connsiteX34-5231" fmla="*/ 3609 w 10000"/>
              <a:gd name="connsiteY34-5232" fmla="*/ 10000 h 10000"/>
              <a:gd name="connsiteX35-5233" fmla="*/ 3183 w 10000"/>
              <a:gd name="connsiteY35-5234" fmla="*/ 9891 h 10000"/>
              <a:gd name="connsiteX36-5235" fmla="*/ 2755 w 10000"/>
              <a:gd name="connsiteY36-5236" fmla="*/ 9891 h 10000"/>
              <a:gd name="connsiteX37-5237" fmla="*/ 2353 w 10000"/>
              <a:gd name="connsiteY37-5238" fmla="*/ 9781 h 10000"/>
              <a:gd name="connsiteX38-5239" fmla="*/ 1925 w 10000"/>
              <a:gd name="connsiteY38-5240" fmla="*/ 9672 h 10000"/>
              <a:gd name="connsiteX39-5241" fmla="*/ 1712 w 10000"/>
              <a:gd name="connsiteY39-5242" fmla="*/ 9563 h 10000"/>
              <a:gd name="connsiteX40-5243" fmla="*/ 1284 w 10000"/>
              <a:gd name="connsiteY40-5244" fmla="*/ 9344 h 10000"/>
              <a:gd name="connsiteX41-5245" fmla="*/ 1070 w 10000"/>
              <a:gd name="connsiteY41-5246" fmla="*/ 9126 h 10000"/>
              <a:gd name="connsiteX42-5247" fmla="*/ 856 w 10000"/>
              <a:gd name="connsiteY42-5248" fmla="*/ 8811 h 10000"/>
              <a:gd name="connsiteX43-5249" fmla="*/ 642 w 10000"/>
              <a:gd name="connsiteY43-5250" fmla="*/ 8593 h 10000"/>
              <a:gd name="connsiteX44-5251" fmla="*/ 428 w 10000"/>
              <a:gd name="connsiteY44-5252" fmla="*/ 8374 h 10000"/>
              <a:gd name="connsiteX45-5253" fmla="*/ 428 w 10000"/>
              <a:gd name="connsiteY45-5254" fmla="*/ 8156 h 10000"/>
              <a:gd name="connsiteX46-5255" fmla="*/ 214 w 10000"/>
              <a:gd name="connsiteY46-5256" fmla="*/ 7937 h 10000"/>
              <a:gd name="connsiteX47-5257" fmla="*/ 214 w 10000"/>
              <a:gd name="connsiteY47-5258" fmla="*/ 7609 h 10000"/>
              <a:gd name="connsiteX48-5259" fmla="*/ 214 w 10000"/>
              <a:gd name="connsiteY48-5260" fmla="*/ 7391 h 10000"/>
              <a:gd name="connsiteX49-5261" fmla="*/ 214 w 10000"/>
              <a:gd name="connsiteY49-5262" fmla="*/ 6954 h 10000"/>
              <a:gd name="connsiteX50-5263" fmla="*/ 214 w 10000"/>
              <a:gd name="connsiteY50-5264" fmla="*/ 6626 h 10000"/>
              <a:gd name="connsiteX51-5265" fmla="*/ 214 w 10000"/>
              <a:gd name="connsiteY51-5266" fmla="*/ 6202 h 10000"/>
              <a:gd name="connsiteX52-5267" fmla="*/ 214 w 10000"/>
              <a:gd name="connsiteY52-5268" fmla="*/ 4454 h 10000"/>
              <a:gd name="connsiteX53-5269" fmla="*/ 214 w 10000"/>
              <a:gd name="connsiteY53-5270" fmla="*/ 2719 h 10000"/>
              <a:gd name="connsiteX54-5271" fmla="*/ 214 w 10000"/>
              <a:gd name="connsiteY54-5272" fmla="*/ 2281 h 10000"/>
              <a:gd name="connsiteX55-5273" fmla="*/ 214 w 10000"/>
              <a:gd name="connsiteY55-5274" fmla="*/ 1954 h 10000"/>
              <a:gd name="connsiteX56-5275" fmla="*/ 214 w 10000"/>
              <a:gd name="connsiteY56-5276" fmla="*/ 1626 h 10000"/>
              <a:gd name="connsiteX57-5277" fmla="*/ 214 w 10000"/>
              <a:gd name="connsiteY57-5278" fmla="*/ 1298 h 10000"/>
              <a:gd name="connsiteX58-5279" fmla="*/ 214 w 10000"/>
              <a:gd name="connsiteY58-5280" fmla="*/ 1093 h 10000"/>
              <a:gd name="connsiteX59-5281" fmla="*/ 214 w 10000"/>
              <a:gd name="connsiteY59-5282" fmla="*/ 874 h 10000"/>
              <a:gd name="connsiteX60-5283" fmla="*/ 0 w 10000"/>
              <a:gd name="connsiteY60-5284" fmla="*/ 546 h 10000"/>
              <a:gd name="connsiteX61-5285" fmla="*/ 0 w 10000"/>
              <a:gd name="connsiteY61-5286" fmla="*/ 0 h 10000"/>
              <a:gd name="connsiteX62-5287" fmla="*/ 1070 w 10000"/>
              <a:gd name="connsiteY62-5288" fmla="*/ 109 h 10000"/>
              <a:gd name="connsiteX63-5289" fmla="*/ 1497 w 10000"/>
              <a:gd name="connsiteY63-5290" fmla="*/ 328 h 10000"/>
              <a:gd name="connsiteX64-5291" fmla="*/ 1712 w 10000"/>
              <a:gd name="connsiteY64-5292" fmla="*/ 437 h 10000"/>
              <a:gd name="connsiteX65-5293" fmla="*/ 1925 w 10000"/>
              <a:gd name="connsiteY65-5294" fmla="*/ 546 h 10000"/>
              <a:gd name="connsiteX66-5295" fmla="*/ 1925 w 10000"/>
              <a:gd name="connsiteY66-5296" fmla="*/ 656 h 10000"/>
              <a:gd name="connsiteX67-5297" fmla="*/ 1925 w 10000"/>
              <a:gd name="connsiteY67-5298" fmla="*/ 874 h 10000"/>
              <a:gd name="connsiteX68-5299" fmla="*/ 1712 w 10000"/>
              <a:gd name="connsiteY68-5300" fmla="*/ 1298 h 10000"/>
              <a:gd name="connsiteX69-5301" fmla="*/ 1712 w 10000"/>
              <a:gd name="connsiteY69-5302" fmla="*/ 1516 h 10000"/>
              <a:gd name="connsiteX70-5303" fmla="*/ 1497 w 10000"/>
              <a:gd name="connsiteY70-5304" fmla="*/ 1844 h 10000"/>
              <a:gd name="connsiteX71-5305" fmla="*/ 1497 w 10000"/>
              <a:gd name="connsiteY71-5306" fmla="*/ 2391 h 10000"/>
              <a:gd name="connsiteX72-5307" fmla="*/ 1284 w 10000"/>
              <a:gd name="connsiteY72-5308" fmla="*/ 2937 h 10000"/>
              <a:gd name="connsiteX73-5309" fmla="*/ 1284 w 10000"/>
              <a:gd name="connsiteY73-5310" fmla="*/ 2937 h 10000"/>
              <a:gd name="connsiteX0-5311" fmla="*/ 1284 w 10000"/>
              <a:gd name="connsiteY0-5312" fmla="*/ 2828 h 9891"/>
              <a:gd name="connsiteX1-5313" fmla="*/ 1284 w 10000"/>
              <a:gd name="connsiteY1-5314" fmla="*/ 3375 h 9891"/>
              <a:gd name="connsiteX2-5315" fmla="*/ 1284 w 10000"/>
              <a:gd name="connsiteY2-5316" fmla="*/ 3907 h 9891"/>
              <a:gd name="connsiteX3-5317" fmla="*/ 1284 w 10000"/>
              <a:gd name="connsiteY3-5318" fmla="*/ 4454 h 9891"/>
              <a:gd name="connsiteX4-5319" fmla="*/ 1284 w 10000"/>
              <a:gd name="connsiteY4-5320" fmla="*/ 4891 h 9891"/>
              <a:gd name="connsiteX5-5321" fmla="*/ 1070 w 10000"/>
              <a:gd name="connsiteY5-5322" fmla="*/ 5328 h 9891"/>
              <a:gd name="connsiteX6-5323" fmla="*/ 1070 w 10000"/>
              <a:gd name="connsiteY6-5324" fmla="*/ 5875 h 9891"/>
              <a:gd name="connsiteX7-5325" fmla="*/ 1284 w 10000"/>
              <a:gd name="connsiteY7-5326" fmla="*/ 6954 h 9891"/>
              <a:gd name="connsiteX8-5327" fmla="*/ 1284 w 10000"/>
              <a:gd name="connsiteY8-5328" fmla="*/ 7391 h 9891"/>
              <a:gd name="connsiteX9-5329" fmla="*/ 1497 w 10000"/>
              <a:gd name="connsiteY9-5330" fmla="*/ 7828 h 9891"/>
              <a:gd name="connsiteX10-5331" fmla="*/ 1712 w 10000"/>
              <a:gd name="connsiteY10-5332" fmla="*/ 8156 h 9891"/>
              <a:gd name="connsiteX11-5333" fmla="*/ 1925 w 10000"/>
              <a:gd name="connsiteY11-5334" fmla="*/ 8484 h 9891"/>
              <a:gd name="connsiteX12-5335" fmla="*/ 2140 w 10000"/>
              <a:gd name="connsiteY12-5336" fmla="*/ 8593 h 9891"/>
              <a:gd name="connsiteX13-5337" fmla="*/ 2568 w 10000"/>
              <a:gd name="connsiteY13-5338" fmla="*/ 8812 h 9891"/>
              <a:gd name="connsiteX14-5339" fmla="*/ 3183 w 10000"/>
              <a:gd name="connsiteY14-5340" fmla="*/ 8812 h 9891"/>
              <a:gd name="connsiteX15-5341" fmla="*/ 3824 w 10000"/>
              <a:gd name="connsiteY15-5342" fmla="*/ 8921 h 9891"/>
              <a:gd name="connsiteX16-5343" fmla="*/ 4465 w 10000"/>
              <a:gd name="connsiteY16-5344" fmla="*/ 8921 h 9891"/>
              <a:gd name="connsiteX17-5345" fmla="*/ 5107 w 10000"/>
              <a:gd name="connsiteY17-5346" fmla="*/ 8921 h 9891"/>
              <a:gd name="connsiteX18-5347" fmla="*/ 5749 w 10000"/>
              <a:gd name="connsiteY18-5348" fmla="*/ 8921 h 9891"/>
              <a:gd name="connsiteX19-5349" fmla="*/ 6391 w 10000"/>
              <a:gd name="connsiteY19-5350" fmla="*/ 8921 h 9891"/>
              <a:gd name="connsiteX20-5351" fmla="*/ 6819 w 10000"/>
              <a:gd name="connsiteY20-5352" fmla="*/ 8812 h 9891"/>
              <a:gd name="connsiteX21-5353" fmla="*/ 7460 w 10000"/>
              <a:gd name="connsiteY21-5354" fmla="*/ 8593 h 9891"/>
              <a:gd name="connsiteX22-5355" fmla="*/ 10000 w 10000"/>
              <a:gd name="connsiteY22-5356" fmla="*/ 9017 h 9891"/>
              <a:gd name="connsiteX23-5357" fmla="*/ 9787 w 10000"/>
              <a:gd name="connsiteY23-5358" fmla="*/ 9126 h 9891"/>
              <a:gd name="connsiteX24-5359" fmla="*/ 9572 w 10000"/>
              <a:gd name="connsiteY24-5360" fmla="*/ 9235 h 9891"/>
              <a:gd name="connsiteX25-5361" fmla="*/ 9359 w 10000"/>
              <a:gd name="connsiteY25-5362" fmla="*/ 9345 h 9891"/>
              <a:gd name="connsiteX26-5363" fmla="*/ 8931 w 10000"/>
              <a:gd name="connsiteY26-5364" fmla="*/ 9454 h 9891"/>
              <a:gd name="connsiteX27-5365" fmla="*/ 8503 w 10000"/>
              <a:gd name="connsiteY27-5366" fmla="*/ 9563 h 9891"/>
              <a:gd name="connsiteX28-5367" fmla="*/ 7674 w 10000"/>
              <a:gd name="connsiteY28-5368" fmla="*/ 9782 h 9891"/>
              <a:gd name="connsiteX29-5369" fmla="*/ 6819 w 10000"/>
              <a:gd name="connsiteY29-5370" fmla="*/ 9891 h 9891"/>
              <a:gd name="connsiteX30-5371" fmla="*/ 5963 w 10000"/>
              <a:gd name="connsiteY30-5372" fmla="*/ 9891 h 9891"/>
              <a:gd name="connsiteX31-5373" fmla="*/ 5321 w 10000"/>
              <a:gd name="connsiteY31-5374" fmla="*/ 9891 h 9891"/>
              <a:gd name="connsiteX32-5375" fmla="*/ 4680 w 10000"/>
              <a:gd name="connsiteY32-5376" fmla="*/ 9891 h 9891"/>
              <a:gd name="connsiteX33-5377" fmla="*/ 4252 w 10000"/>
              <a:gd name="connsiteY33-5378" fmla="*/ 9891 h 9891"/>
              <a:gd name="connsiteX34-5379" fmla="*/ 3609 w 10000"/>
              <a:gd name="connsiteY34-5380" fmla="*/ 9891 h 9891"/>
              <a:gd name="connsiteX35-5381" fmla="*/ 3183 w 10000"/>
              <a:gd name="connsiteY35-5382" fmla="*/ 9782 h 9891"/>
              <a:gd name="connsiteX36-5383" fmla="*/ 2755 w 10000"/>
              <a:gd name="connsiteY36-5384" fmla="*/ 9782 h 9891"/>
              <a:gd name="connsiteX37-5385" fmla="*/ 2353 w 10000"/>
              <a:gd name="connsiteY37-5386" fmla="*/ 9672 h 9891"/>
              <a:gd name="connsiteX38-5387" fmla="*/ 1925 w 10000"/>
              <a:gd name="connsiteY38-5388" fmla="*/ 9563 h 9891"/>
              <a:gd name="connsiteX39-5389" fmla="*/ 1712 w 10000"/>
              <a:gd name="connsiteY39-5390" fmla="*/ 9454 h 9891"/>
              <a:gd name="connsiteX40-5391" fmla="*/ 1284 w 10000"/>
              <a:gd name="connsiteY40-5392" fmla="*/ 9235 h 9891"/>
              <a:gd name="connsiteX41-5393" fmla="*/ 1070 w 10000"/>
              <a:gd name="connsiteY41-5394" fmla="*/ 9017 h 9891"/>
              <a:gd name="connsiteX42-5395" fmla="*/ 856 w 10000"/>
              <a:gd name="connsiteY42-5396" fmla="*/ 8702 h 9891"/>
              <a:gd name="connsiteX43-5397" fmla="*/ 642 w 10000"/>
              <a:gd name="connsiteY43-5398" fmla="*/ 8484 h 9891"/>
              <a:gd name="connsiteX44-5399" fmla="*/ 428 w 10000"/>
              <a:gd name="connsiteY44-5400" fmla="*/ 8265 h 9891"/>
              <a:gd name="connsiteX45-5401" fmla="*/ 428 w 10000"/>
              <a:gd name="connsiteY45-5402" fmla="*/ 8047 h 9891"/>
              <a:gd name="connsiteX46-5403" fmla="*/ 214 w 10000"/>
              <a:gd name="connsiteY46-5404" fmla="*/ 7828 h 9891"/>
              <a:gd name="connsiteX47-5405" fmla="*/ 214 w 10000"/>
              <a:gd name="connsiteY47-5406" fmla="*/ 7500 h 9891"/>
              <a:gd name="connsiteX48-5407" fmla="*/ 214 w 10000"/>
              <a:gd name="connsiteY48-5408" fmla="*/ 7282 h 9891"/>
              <a:gd name="connsiteX49-5409" fmla="*/ 214 w 10000"/>
              <a:gd name="connsiteY49-5410" fmla="*/ 6845 h 9891"/>
              <a:gd name="connsiteX50-5411" fmla="*/ 214 w 10000"/>
              <a:gd name="connsiteY50-5412" fmla="*/ 6517 h 9891"/>
              <a:gd name="connsiteX51-5413" fmla="*/ 214 w 10000"/>
              <a:gd name="connsiteY51-5414" fmla="*/ 6093 h 9891"/>
              <a:gd name="connsiteX52-5415" fmla="*/ 214 w 10000"/>
              <a:gd name="connsiteY52-5416" fmla="*/ 4345 h 9891"/>
              <a:gd name="connsiteX53-5417" fmla="*/ 214 w 10000"/>
              <a:gd name="connsiteY53-5418" fmla="*/ 2610 h 9891"/>
              <a:gd name="connsiteX54-5419" fmla="*/ 214 w 10000"/>
              <a:gd name="connsiteY54-5420" fmla="*/ 2172 h 9891"/>
              <a:gd name="connsiteX55-5421" fmla="*/ 214 w 10000"/>
              <a:gd name="connsiteY55-5422" fmla="*/ 1845 h 9891"/>
              <a:gd name="connsiteX56-5423" fmla="*/ 214 w 10000"/>
              <a:gd name="connsiteY56-5424" fmla="*/ 1517 h 9891"/>
              <a:gd name="connsiteX57-5425" fmla="*/ 214 w 10000"/>
              <a:gd name="connsiteY57-5426" fmla="*/ 1189 h 9891"/>
              <a:gd name="connsiteX58-5427" fmla="*/ 214 w 10000"/>
              <a:gd name="connsiteY58-5428" fmla="*/ 984 h 9891"/>
              <a:gd name="connsiteX59-5429" fmla="*/ 214 w 10000"/>
              <a:gd name="connsiteY59-5430" fmla="*/ 765 h 9891"/>
              <a:gd name="connsiteX60-5431" fmla="*/ 0 w 10000"/>
              <a:gd name="connsiteY60-5432" fmla="*/ 437 h 9891"/>
              <a:gd name="connsiteX61-5433" fmla="*/ 1070 w 10000"/>
              <a:gd name="connsiteY61-5434" fmla="*/ 0 h 9891"/>
              <a:gd name="connsiteX62-5435" fmla="*/ 1497 w 10000"/>
              <a:gd name="connsiteY62-5436" fmla="*/ 219 h 9891"/>
              <a:gd name="connsiteX63-5437" fmla="*/ 1712 w 10000"/>
              <a:gd name="connsiteY63-5438" fmla="*/ 328 h 9891"/>
              <a:gd name="connsiteX64-5439" fmla="*/ 1925 w 10000"/>
              <a:gd name="connsiteY64-5440" fmla="*/ 437 h 9891"/>
              <a:gd name="connsiteX65-5441" fmla="*/ 1925 w 10000"/>
              <a:gd name="connsiteY65-5442" fmla="*/ 547 h 9891"/>
              <a:gd name="connsiteX66-5443" fmla="*/ 1925 w 10000"/>
              <a:gd name="connsiteY66-5444" fmla="*/ 765 h 9891"/>
              <a:gd name="connsiteX67-5445" fmla="*/ 1712 w 10000"/>
              <a:gd name="connsiteY67-5446" fmla="*/ 1189 h 9891"/>
              <a:gd name="connsiteX68-5447" fmla="*/ 1712 w 10000"/>
              <a:gd name="connsiteY68-5448" fmla="*/ 1407 h 9891"/>
              <a:gd name="connsiteX69-5449" fmla="*/ 1497 w 10000"/>
              <a:gd name="connsiteY69-5450" fmla="*/ 1735 h 9891"/>
              <a:gd name="connsiteX70-5451" fmla="*/ 1497 w 10000"/>
              <a:gd name="connsiteY70-5452" fmla="*/ 2282 h 9891"/>
              <a:gd name="connsiteX71-5453" fmla="*/ 1284 w 10000"/>
              <a:gd name="connsiteY71-5454" fmla="*/ 2828 h 9891"/>
              <a:gd name="connsiteX72-5455" fmla="*/ 1284 w 10000"/>
              <a:gd name="connsiteY72-5456" fmla="*/ 2828 h 9891"/>
              <a:gd name="connsiteX0-5457" fmla="*/ 1284 w 10000"/>
              <a:gd name="connsiteY0-5458" fmla="*/ 2638 h 9779"/>
              <a:gd name="connsiteX1-5459" fmla="*/ 1284 w 10000"/>
              <a:gd name="connsiteY1-5460" fmla="*/ 3191 h 9779"/>
              <a:gd name="connsiteX2-5461" fmla="*/ 1284 w 10000"/>
              <a:gd name="connsiteY2-5462" fmla="*/ 3729 h 9779"/>
              <a:gd name="connsiteX3-5463" fmla="*/ 1284 w 10000"/>
              <a:gd name="connsiteY3-5464" fmla="*/ 4282 h 9779"/>
              <a:gd name="connsiteX4-5465" fmla="*/ 1284 w 10000"/>
              <a:gd name="connsiteY4-5466" fmla="*/ 4724 h 9779"/>
              <a:gd name="connsiteX5-5467" fmla="*/ 1070 w 10000"/>
              <a:gd name="connsiteY5-5468" fmla="*/ 5166 h 9779"/>
              <a:gd name="connsiteX6-5469" fmla="*/ 1070 w 10000"/>
              <a:gd name="connsiteY6-5470" fmla="*/ 5719 h 9779"/>
              <a:gd name="connsiteX7-5471" fmla="*/ 1284 w 10000"/>
              <a:gd name="connsiteY7-5472" fmla="*/ 6810 h 9779"/>
              <a:gd name="connsiteX8-5473" fmla="*/ 1284 w 10000"/>
              <a:gd name="connsiteY8-5474" fmla="*/ 7251 h 9779"/>
              <a:gd name="connsiteX9-5475" fmla="*/ 1497 w 10000"/>
              <a:gd name="connsiteY9-5476" fmla="*/ 7693 h 9779"/>
              <a:gd name="connsiteX10-5477" fmla="*/ 1712 w 10000"/>
              <a:gd name="connsiteY10-5478" fmla="*/ 8025 h 9779"/>
              <a:gd name="connsiteX11-5479" fmla="*/ 1925 w 10000"/>
              <a:gd name="connsiteY11-5480" fmla="*/ 8356 h 9779"/>
              <a:gd name="connsiteX12-5481" fmla="*/ 2140 w 10000"/>
              <a:gd name="connsiteY12-5482" fmla="*/ 8467 h 9779"/>
              <a:gd name="connsiteX13-5483" fmla="*/ 2568 w 10000"/>
              <a:gd name="connsiteY13-5484" fmla="*/ 8688 h 9779"/>
              <a:gd name="connsiteX14-5485" fmla="*/ 3183 w 10000"/>
              <a:gd name="connsiteY14-5486" fmla="*/ 8688 h 9779"/>
              <a:gd name="connsiteX15-5487" fmla="*/ 3824 w 10000"/>
              <a:gd name="connsiteY15-5488" fmla="*/ 8798 h 9779"/>
              <a:gd name="connsiteX16-5489" fmla="*/ 4465 w 10000"/>
              <a:gd name="connsiteY16-5490" fmla="*/ 8798 h 9779"/>
              <a:gd name="connsiteX17-5491" fmla="*/ 5107 w 10000"/>
              <a:gd name="connsiteY17-5492" fmla="*/ 8798 h 9779"/>
              <a:gd name="connsiteX18-5493" fmla="*/ 5749 w 10000"/>
              <a:gd name="connsiteY18-5494" fmla="*/ 8798 h 9779"/>
              <a:gd name="connsiteX19-5495" fmla="*/ 6391 w 10000"/>
              <a:gd name="connsiteY19-5496" fmla="*/ 8798 h 9779"/>
              <a:gd name="connsiteX20-5497" fmla="*/ 6819 w 10000"/>
              <a:gd name="connsiteY20-5498" fmla="*/ 8688 h 9779"/>
              <a:gd name="connsiteX21-5499" fmla="*/ 7460 w 10000"/>
              <a:gd name="connsiteY21-5500" fmla="*/ 8467 h 9779"/>
              <a:gd name="connsiteX22-5501" fmla="*/ 10000 w 10000"/>
              <a:gd name="connsiteY22-5502" fmla="*/ 8895 h 9779"/>
              <a:gd name="connsiteX23-5503" fmla="*/ 9787 w 10000"/>
              <a:gd name="connsiteY23-5504" fmla="*/ 9006 h 9779"/>
              <a:gd name="connsiteX24-5505" fmla="*/ 9572 w 10000"/>
              <a:gd name="connsiteY24-5506" fmla="*/ 9116 h 9779"/>
              <a:gd name="connsiteX25-5507" fmla="*/ 9359 w 10000"/>
              <a:gd name="connsiteY25-5508" fmla="*/ 9227 h 9779"/>
              <a:gd name="connsiteX26-5509" fmla="*/ 8931 w 10000"/>
              <a:gd name="connsiteY26-5510" fmla="*/ 9337 h 9779"/>
              <a:gd name="connsiteX27-5511" fmla="*/ 8503 w 10000"/>
              <a:gd name="connsiteY27-5512" fmla="*/ 9447 h 9779"/>
              <a:gd name="connsiteX28-5513" fmla="*/ 7674 w 10000"/>
              <a:gd name="connsiteY28-5514" fmla="*/ 9669 h 9779"/>
              <a:gd name="connsiteX29-5515" fmla="*/ 6819 w 10000"/>
              <a:gd name="connsiteY29-5516" fmla="*/ 9779 h 9779"/>
              <a:gd name="connsiteX30-5517" fmla="*/ 5963 w 10000"/>
              <a:gd name="connsiteY30-5518" fmla="*/ 9779 h 9779"/>
              <a:gd name="connsiteX31-5519" fmla="*/ 5321 w 10000"/>
              <a:gd name="connsiteY31-5520" fmla="*/ 9779 h 9779"/>
              <a:gd name="connsiteX32-5521" fmla="*/ 4680 w 10000"/>
              <a:gd name="connsiteY32-5522" fmla="*/ 9779 h 9779"/>
              <a:gd name="connsiteX33-5523" fmla="*/ 4252 w 10000"/>
              <a:gd name="connsiteY33-5524" fmla="*/ 9779 h 9779"/>
              <a:gd name="connsiteX34-5525" fmla="*/ 3609 w 10000"/>
              <a:gd name="connsiteY34-5526" fmla="*/ 9779 h 9779"/>
              <a:gd name="connsiteX35-5527" fmla="*/ 3183 w 10000"/>
              <a:gd name="connsiteY35-5528" fmla="*/ 9669 h 9779"/>
              <a:gd name="connsiteX36-5529" fmla="*/ 2755 w 10000"/>
              <a:gd name="connsiteY36-5530" fmla="*/ 9669 h 9779"/>
              <a:gd name="connsiteX37-5531" fmla="*/ 2353 w 10000"/>
              <a:gd name="connsiteY37-5532" fmla="*/ 9558 h 9779"/>
              <a:gd name="connsiteX38-5533" fmla="*/ 1925 w 10000"/>
              <a:gd name="connsiteY38-5534" fmla="*/ 9447 h 9779"/>
              <a:gd name="connsiteX39-5535" fmla="*/ 1712 w 10000"/>
              <a:gd name="connsiteY39-5536" fmla="*/ 9337 h 9779"/>
              <a:gd name="connsiteX40-5537" fmla="*/ 1284 w 10000"/>
              <a:gd name="connsiteY40-5538" fmla="*/ 9116 h 9779"/>
              <a:gd name="connsiteX41-5539" fmla="*/ 1070 w 10000"/>
              <a:gd name="connsiteY41-5540" fmla="*/ 8895 h 9779"/>
              <a:gd name="connsiteX42-5541" fmla="*/ 856 w 10000"/>
              <a:gd name="connsiteY42-5542" fmla="*/ 8577 h 9779"/>
              <a:gd name="connsiteX43-5543" fmla="*/ 642 w 10000"/>
              <a:gd name="connsiteY43-5544" fmla="*/ 8356 h 9779"/>
              <a:gd name="connsiteX44-5545" fmla="*/ 428 w 10000"/>
              <a:gd name="connsiteY44-5546" fmla="*/ 8135 h 9779"/>
              <a:gd name="connsiteX45-5547" fmla="*/ 428 w 10000"/>
              <a:gd name="connsiteY45-5548" fmla="*/ 7915 h 9779"/>
              <a:gd name="connsiteX46-5549" fmla="*/ 214 w 10000"/>
              <a:gd name="connsiteY46-5550" fmla="*/ 7693 h 9779"/>
              <a:gd name="connsiteX47-5551" fmla="*/ 214 w 10000"/>
              <a:gd name="connsiteY47-5552" fmla="*/ 7362 h 9779"/>
              <a:gd name="connsiteX48-5553" fmla="*/ 214 w 10000"/>
              <a:gd name="connsiteY48-5554" fmla="*/ 7141 h 9779"/>
              <a:gd name="connsiteX49-5555" fmla="*/ 214 w 10000"/>
              <a:gd name="connsiteY49-5556" fmla="*/ 6699 h 9779"/>
              <a:gd name="connsiteX50-5557" fmla="*/ 214 w 10000"/>
              <a:gd name="connsiteY50-5558" fmla="*/ 6368 h 9779"/>
              <a:gd name="connsiteX51-5559" fmla="*/ 214 w 10000"/>
              <a:gd name="connsiteY51-5560" fmla="*/ 5939 h 9779"/>
              <a:gd name="connsiteX52-5561" fmla="*/ 214 w 10000"/>
              <a:gd name="connsiteY52-5562" fmla="*/ 4172 h 9779"/>
              <a:gd name="connsiteX53-5563" fmla="*/ 214 w 10000"/>
              <a:gd name="connsiteY53-5564" fmla="*/ 2418 h 9779"/>
              <a:gd name="connsiteX54-5565" fmla="*/ 214 w 10000"/>
              <a:gd name="connsiteY54-5566" fmla="*/ 1975 h 9779"/>
              <a:gd name="connsiteX55-5567" fmla="*/ 214 w 10000"/>
              <a:gd name="connsiteY55-5568" fmla="*/ 1644 h 9779"/>
              <a:gd name="connsiteX56-5569" fmla="*/ 214 w 10000"/>
              <a:gd name="connsiteY56-5570" fmla="*/ 1313 h 9779"/>
              <a:gd name="connsiteX57-5571" fmla="*/ 214 w 10000"/>
              <a:gd name="connsiteY57-5572" fmla="*/ 981 h 9779"/>
              <a:gd name="connsiteX58-5573" fmla="*/ 214 w 10000"/>
              <a:gd name="connsiteY58-5574" fmla="*/ 774 h 9779"/>
              <a:gd name="connsiteX59-5575" fmla="*/ 214 w 10000"/>
              <a:gd name="connsiteY59-5576" fmla="*/ 552 h 9779"/>
              <a:gd name="connsiteX60-5577" fmla="*/ 0 w 10000"/>
              <a:gd name="connsiteY60-5578" fmla="*/ 221 h 9779"/>
              <a:gd name="connsiteX61-5579" fmla="*/ 1497 w 10000"/>
              <a:gd name="connsiteY61-5580" fmla="*/ 0 h 9779"/>
              <a:gd name="connsiteX62-5581" fmla="*/ 1712 w 10000"/>
              <a:gd name="connsiteY62-5582" fmla="*/ 111 h 9779"/>
              <a:gd name="connsiteX63-5583" fmla="*/ 1925 w 10000"/>
              <a:gd name="connsiteY63-5584" fmla="*/ 221 h 9779"/>
              <a:gd name="connsiteX64-5585" fmla="*/ 1925 w 10000"/>
              <a:gd name="connsiteY64-5586" fmla="*/ 332 h 9779"/>
              <a:gd name="connsiteX65-5587" fmla="*/ 1925 w 10000"/>
              <a:gd name="connsiteY65-5588" fmla="*/ 552 h 9779"/>
              <a:gd name="connsiteX66-5589" fmla="*/ 1712 w 10000"/>
              <a:gd name="connsiteY66-5590" fmla="*/ 981 h 9779"/>
              <a:gd name="connsiteX67-5591" fmla="*/ 1712 w 10000"/>
              <a:gd name="connsiteY67-5592" fmla="*/ 1202 h 9779"/>
              <a:gd name="connsiteX68-5593" fmla="*/ 1497 w 10000"/>
              <a:gd name="connsiteY68-5594" fmla="*/ 1533 h 9779"/>
              <a:gd name="connsiteX69-5595" fmla="*/ 1497 w 10000"/>
              <a:gd name="connsiteY69-5596" fmla="*/ 2086 h 9779"/>
              <a:gd name="connsiteX70-5597" fmla="*/ 1284 w 10000"/>
              <a:gd name="connsiteY70-5598" fmla="*/ 2638 h 9779"/>
              <a:gd name="connsiteX71-5599" fmla="*/ 1284 w 10000"/>
              <a:gd name="connsiteY71-5600" fmla="*/ 2638 h 9779"/>
              <a:gd name="connsiteX0-5601" fmla="*/ 1284 w 10000"/>
              <a:gd name="connsiteY0-5602" fmla="*/ 2584 h 9886"/>
              <a:gd name="connsiteX1-5603" fmla="*/ 1284 w 10000"/>
              <a:gd name="connsiteY1-5604" fmla="*/ 3149 h 9886"/>
              <a:gd name="connsiteX2-5605" fmla="*/ 1284 w 10000"/>
              <a:gd name="connsiteY2-5606" fmla="*/ 3699 h 9886"/>
              <a:gd name="connsiteX3-5607" fmla="*/ 1284 w 10000"/>
              <a:gd name="connsiteY3-5608" fmla="*/ 4265 h 9886"/>
              <a:gd name="connsiteX4-5609" fmla="*/ 1284 w 10000"/>
              <a:gd name="connsiteY4-5610" fmla="*/ 4717 h 9886"/>
              <a:gd name="connsiteX5-5611" fmla="*/ 1070 w 10000"/>
              <a:gd name="connsiteY5-5612" fmla="*/ 5169 h 9886"/>
              <a:gd name="connsiteX6-5613" fmla="*/ 1070 w 10000"/>
              <a:gd name="connsiteY6-5614" fmla="*/ 5734 h 9886"/>
              <a:gd name="connsiteX7-5615" fmla="*/ 1284 w 10000"/>
              <a:gd name="connsiteY7-5616" fmla="*/ 6850 h 9886"/>
              <a:gd name="connsiteX8-5617" fmla="*/ 1284 w 10000"/>
              <a:gd name="connsiteY8-5618" fmla="*/ 7301 h 9886"/>
              <a:gd name="connsiteX9-5619" fmla="*/ 1497 w 10000"/>
              <a:gd name="connsiteY9-5620" fmla="*/ 7753 h 9886"/>
              <a:gd name="connsiteX10-5621" fmla="*/ 1712 w 10000"/>
              <a:gd name="connsiteY10-5622" fmla="*/ 8092 h 9886"/>
              <a:gd name="connsiteX11-5623" fmla="*/ 1925 w 10000"/>
              <a:gd name="connsiteY11-5624" fmla="*/ 8431 h 9886"/>
              <a:gd name="connsiteX12-5625" fmla="*/ 2140 w 10000"/>
              <a:gd name="connsiteY12-5626" fmla="*/ 8544 h 9886"/>
              <a:gd name="connsiteX13-5627" fmla="*/ 2568 w 10000"/>
              <a:gd name="connsiteY13-5628" fmla="*/ 8770 h 9886"/>
              <a:gd name="connsiteX14-5629" fmla="*/ 3183 w 10000"/>
              <a:gd name="connsiteY14-5630" fmla="*/ 8770 h 9886"/>
              <a:gd name="connsiteX15-5631" fmla="*/ 3824 w 10000"/>
              <a:gd name="connsiteY15-5632" fmla="*/ 8883 h 9886"/>
              <a:gd name="connsiteX16-5633" fmla="*/ 4465 w 10000"/>
              <a:gd name="connsiteY16-5634" fmla="*/ 8883 h 9886"/>
              <a:gd name="connsiteX17-5635" fmla="*/ 5107 w 10000"/>
              <a:gd name="connsiteY17-5636" fmla="*/ 8883 h 9886"/>
              <a:gd name="connsiteX18-5637" fmla="*/ 5749 w 10000"/>
              <a:gd name="connsiteY18-5638" fmla="*/ 8883 h 9886"/>
              <a:gd name="connsiteX19-5639" fmla="*/ 6391 w 10000"/>
              <a:gd name="connsiteY19-5640" fmla="*/ 8883 h 9886"/>
              <a:gd name="connsiteX20-5641" fmla="*/ 6819 w 10000"/>
              <a:gd name="connsiteY20-5642" fmla="*/ 8770 h 9886"/>
              <a:gd name="connsiteX21-5643" fmla="*/ 7460 w 10000"/>
              <a:gd name="connsiteY21-5644" fmla="*/ 8544 h 9886"/>
              <a:gd name="connsiteX22-5645" fmla="*/ 10000 w 10000"/>
              <a:gd name="connsiteY22-5646" fmla="*/ 8982 h 9886"/>
              <a:gd name="connsiteX23-5647" fmla="*/ 9787 w 10000"/>
              <a:gd name="connsiteY23-5648" fmla="*/ 9096 h 9886"/>
              <a:gd name="connsiteX24-5649" fmla="*/ 9572 w 10000"/>
              <a:gd name="connsiteY24-5650" fmla="*/ 9208 h 9886"/>
              <a:gd name="connsiteX25-5651" fmla="*/ 9359 w 10000"/>
              <a:gd name="connsiteY25-5652" fmla="*/ 9322 h 9886"/>
              <a:gd name="connsiteX26-5653" fmla="*/ 8931 w 10000"/>
              <a:gd name="connsiteY26-5654" fmla="*/ 9434 h 9886"/>
              <a:gd name="connsiteX27-5655" fmla="*/ 8503 w 10000"/>
              <a:gd name="connsiteY27-5656" fmla="*/ 9546 h 9886"/>
              <a:gd name="connsiteX28-5657" fmla="*/ 7674 w 10000"/>
              <a:gd name="connsiteY28-5658" fmla="*/ 9774 h 9886"/>
              <a:gd name="connsiteX29-5659" fmla="*/ 6819 w 10000"/>
              <a:gd name="connsiteY29-5660" fmla="*/ 9886 h 9886"/>
              <a:gd name="connsiteX30-5661" fmla="*/ 5963 w 10000"/>
              <a:gd name="connsiteY30-5662" fmla="*/ 9886 h 9886"/>
              <a:gd name="connsiteX31-5663" fmla="*/ 5321 w 10000"/>
              <a:gd name="connsiteY31-5664" fmla="*/ 9886 h 9886"/>
              <a:gd name="connsiteX32-5665" fmla="*/ 4680 w 10000"/>
              <a:gd name="connsiteY32-5666" fmla="*/ 9886 h 9886"/>
              <a:gd name="connsiteX33-5667" fmla="*/ 4252 w 10000"/>
              <a:gd name="connsiteY33-5668" fmla="*/ 9886 h 9886"/>
              <a:gd name="connsiteX34-5669" fmla="*/ 3609 w 10000"/>
              <a:gd name="connsiteY34-5670" fmla="*/ 9886 h 9886"/>
              <a:gd name="connsiteX35-5671" fmla="*/ 3183 w 10000"/>
              <a:gd name="connsiteY35-5672" fmla="*/ 9774 h 9886"/>
              <a:gd name="connsiteX36-5673" fmla="*/ 2755 w 10000"/>
              <a:gd name="connsiteY36-5674" fmla="*/ 9774 h 9886"/>
              <a:gd name="connsiteX37-5675" fmla="*/ 2353 w 10000"/>
              <a:gd name="connsiteY37-5676" fmla="*/ 9660 h 9886"/>
              <a:gd name="connsiteX38-5677" fmla="*/ 1925 w 10000"/>
              <a:gd name="connsiteY38-5678" fmla="*/ 9546 h 9886"/>
              <a:gd name="connsiteX39-5679" fmla="*/ 1712 w 10000"/>
              <a:gd name="connsiteY39-5680" fmla="*/ 9434 h 9886"/>
              <a:gd name="connsiteX40-5681" fmla="*/ 1284 w 10000"/>
              <a:gd name="connsiteY40-5682" fmla="*/ 9208 h 9886"/>
              <a:gd name="connsiteX41-5683" fmla="*/ 1070 w 10000"/>
              <a:gd name="connsiteY41-5684" fmla="*/ 8982 h 9886"/>
              <a:gd name="connsiteX42-5685" fmla="*/ 856 w 10000"/>
              <a:gd name="connsiteY42-5686" fmla="*/ 8657 h 9886"/>
              <a:gd name="connsiteX43-5687" fmla="*/ 642 w 10000"/>
              <a:gd name="connsiteY43-5688" fmla="*/ 8431 h 9886"/>
              <a:gd name="connsiteX44-5689" fmla="*/ 428 w 10000"/>
              <a:gd name="connsiteY44-5690" fmla="*/ 8205 h 9886"/>
              <a:gd name="connsiteX45-5691" fmla="*/ 428 w 10000"/>
              <a:gd name="connsiteY45-5692" fmla="*/ 7980 h 9886"/>
              <a:gd name="connsiteX46-5693" fmla="*/ 214 w 10000"/>
              <a:gd name="connsiteY46-5694" fmla="*/ 7753 h 9886"/>
              <a:gd name="connsiteX47-5695" fmla="*/ 214 w 10000"/>
              <a:gd name="connsiteY47-5696" fmla="*/ 7414 h 9886"/>
              <a:gd name="connsiteX48-5697" fmla="*/ 214 w 10000"/>
              <a:gd name="connsiteY48-5698" fmla="*/ 7188 h 9886"/>
              <a:gd name="connsiteX49-5699" fmla="*/ 214 w 10000"/>
              <a:gd name="connsiteY49-5700" fmla="*/ 6736 h 9886"/>
              <a:gd name="connsiteX50-5701" fmla="*/ 214 w 10000"/>
              <a:gd name="connsiteY50-5702" fmla="*/ 6398 h 9886"/>
              <a:gd name="connsiteX51-5703" fmla="*/ 214 w 10000"/>
              <a:gd name="connsiteY51-5704" fmla="*/ 5959 h 9886"/>
              <a:gd name="connsiteX52-5705" fmla="*/ 214 w 10000"/>
              <a:gd name="connsiteY52-5706" fmla="*/ 4152 h 9886"/>
              <a:gd name="connsiteX53-5707" fmla="*/ 214 w 10000"/>
              <a:gd name="connsiteY53-5708" fmla="*/ 2359 h 9886"/>
              <a:gd name="connsiteX54-5709" fmla="*/ 214 w 10000"/>
              <a:gd name="connsiteY54-5710" fmla="*/ 1906 h 9886"/>
              <a:gd name="connsiteX55-5711" fmla="*/ 214 w 10000"/>
              <a:gd name="connsiteY55-5712" fmla="*/ 1567 h 9886"/>
              <a:gd name="connsiteX56-5713" fmla="*/ 214 w 10000"/>
              <a:gd name="connsiteY56-5714" fmla="*/ 1229 h 9886"/>
              <a:gd name="connsiteX57-5715" fmla="*/ 214 w 10000"/>
              <a:gd name="connsiteY57-5716" fmla="*/ 889 h 9886"/>
              <a:gd name="connsiteX58-5717" fmla="*/ 214 w 10000"/>
              <a:gd name="connsiteY58-5718" fmla="*/ 677 h 9886"/>
              <a:gd name="connsiteX59-5719" fmla="*/ 214 w 10000"/>
              <a:gd name="connsiteY59-5720" fmla="*/ 450 h 9886"/>
              <a:gd name="connsiteX60-5721" fmla="*/ 0 w 10000"/>
              <a:gd name="connsiteY60-5722" fmla="*/ 112 h 9886"/>
              <a:gd name="connsiteX61-5723" fmla="*/ 1712 w 10000"/>
              <a:gd name="connsiteY61-5724" fmla="*/ 0 h 9886"/>
              <a:gd name="connsiteX62-5725" fmla="*/ 1925 w 10000"/>
              <a:gd name="connsiteY62-5726" fmla="*/ 112 h 9886"/>
              <a:gd name="connsiteX63-5727" fmla="*/ 1925 w 10000"/>
              <a:gd name="connsiteY63-5728" fmla="*/ 226 h 9886"/>
              <a:gd name="connsiteX64-5729" fmla="*/ 1925 w 10000"/>
              <a:gd name="connsiteY64-5730" fmla="*/ 450 h 9886"/>
              <a:gd name="connsiteX65-5731" fmla="*/ 1712 w 10000"/>
              <a:gd name="connsiteY65-5732" fmla="*/ 889 h 9886"/>
              <a:gd name="connsiteX66-5733" fmla="*/ 1712 w 10000"/>
              <a:gd name="connsiteY66-5734" fmla="*/ 1115 h 9886"/>
              <a:gd name="connsiteX67-5735" fmla="*/ 1497 w 10000"/>
              <a:gd name="connsiteY67-5736" fmla="*/ 1454 h 9886"/>
              <a:gd name="connsiteX68-5737" fmla="*/ 1497 w 10000"/>
              <a:gd name="connsiteY68-5738" fmla="*/ 2019 h 9886"/>
              <a:gd name="connsiteX69-5739" fmla="*/ 1284 w 10000"/>
              <a:gd name="connsiteY69-5740" fmla="*/ 2584 h 9886"/>
              <a:gd name="connsiteX70-5741" fmla="*/ 1284 w 10000"/>
              <a:gd name="connsiteY70-5742" fmla="*/ 2584 h 9886"/>
              <a:gd name="connsiteX0-5743" fmla="*/ 1070 w 9786"/>
              <a:gd name="connsiteY0-5744" fmla="*/ 2614 h 10000"/>
              <a:gd name="connsiteX1-5745" fmla="*/ 1070 w 9786"/>
              <a:gd name="connsiteY1-5746" fmla="*/ 3185 h 10000"/>
              <a:gd name="connsiteX2-5747" fmla="*/ 1070 w 9786"/>
              <a:gd name="connsiteY2-5748" fmla="*/ 3742 h 10000"/>
              <a:gd name="connsiteX3-5749" fmla="*/ 1070 w 9786"/>
              <a:gd name="connsiteY3-5750" fmla="*/ 4314 h 10000"/>
              <a:gd name="connsiteX4-5751" fmla="*/ 1070 w 9786"/>
              <a:gd name="connsiteY4-5752" fmla="*/ 4771 h 10000"/>
              <a:gd name="connsiteX5-5753" fmla="*/ 856 w 9786"/>
              <a:gd name="connsiteY5-5754" fmla="*/ 5229 h 10000"/>
              <a:gd name="connsiteX6-5755" fmla="*/ 856 w 9786"/>
              <a:gd name="connsiteY6-5756" fmla="*/ 5800 h 10000"/>
              <a:gd name="connsiteX7-5757" fmla="*/ 1070 w 9786"/>
              <a:gd name="connsiteY7-5758" fmla="*/ 6929 h 10000"/>
              <a:gd name="connsiteX8-5759" fmla="*/ 1070 w 9786"/>
              <a:gd name="connsiteY8-5760" fmla="*/ 7385 h 10000"/>
              <a:gd name="connsiteX9-5761" fmla="*/ 1283 w 9786"/>
              <a:gd name="connsiteY9-5762" fmla="*/ 7842 h 10000"/>
              <a:gd name="connsiteX10-5763" fmla="*/ 1498 w 9786"/>
              <a:gd name="connsiteY10-5764" fmla="*/ 8185 h 10000"/>
              <a:gd name="connsiteX11-5765" fmla="*/ 1711 w 9786"/>
              <a:gd name="connsiteY11-5766" fmla="*/ 8528 h 10000"/>
              <a:gd name="connsiteX12-5767" fmla="*/ 1926 w 9786"/>
              <a:gd name="connsiteY12-5768" fmla="*/ 8643 h 10000"/>
              <a:gd name="connsiteX13-5769" fmla="*/ 2354 w 9786"/>
              <a:gd name="connsiteY13-5770" fmla="*/ 8871 h 10000"/>
              <a:gd name="connsiteX14-5771" fmla="*/ 2969 w 9786"/>
              <a:gd name="connsiteY14-5772" fmla="*/ 8871 h 10000"/>
              <a:gd name="connsiteX15-5773" fmla="*/ 3610 w 9786"/>
              <a:gd name="connsiteY15-5774" fmla="*/ 8985 h 10000"/>
              <a:gd name="connsiteX16-5775" fmla="*/ 4251 w 9786"/>
              <a:gd name="connsiteY16-5776" fmla="*/ 8985 h 10000"/>
              <a:gd name="connsiteX17-5777" fmla="*/ 4893 w 9786"/>
              <a:gd name="connsiteY17-5778" fmla="*/ 8985 h 10000"/>
              <a:gd name="connsiteX18-5779" fmla="*/ 5535 w 9786"/>
              <a:gd name="connsiteY18-5780" fmla="*/ 8985 h 10000"/>
              <a:gd name="connsiteX19-5781" fmla="*/ 6177 w 9786"/>
              <a:gd name="connsiteY19-5782" fmla="*/ 8985 h 10000"/>
              <a:gd name="connsiteX20-5783" fmla="*/ 6605 w 9786"/>
              <a:gd name="connsiteY20-5784" fmla="*/ 8871 h 10000"/>
              <a:gd name="connsiteX21-5785" fmla="*/ 7246 w 9786"/>
              <a:gd name="connsiteY21-5786" fmla="*/ 8643 h 10000"/>
              <a:gd name="connsiteX22-5787" fmla="*/ 9786 w 9786"/>
              <a:gd name="connsiteY22-5788" fmla="*/ 9086 h 10000"/>
              <a:gd name="connsiteX23-5789" fmla="*/ 9573 w 9786"/>
              <a:gd name="connsiteY23-5790" fmla="*/ 9201 h 10000"/>
              <a:gd name="connsiteX24-5791" fmla="*/ 9358 w 9786"/>
              <a:gd name="connsiteY24-5792" fmla="*/ 9314 h 10000"/>
              <a:gd name="connsiteX25-5793" fmla="*/ 9145 w 9786"/>
              <a:gd name="connsiteY25-5794" fmla="*/ 9429 h 10000"/>
              <a:gd name="connsiteX26-5795" fmla="*/ 8717 w 9786"/>
              <a:gd name="connsiteY26-5796" fmla="*/ 9543 h 10000"/>
              <a:gd name="connsiteX27-5797" fmla="*/ 8289 w 9786"/>
              <a:gd name="connsiteY27-5798" fmla="*/ 9656 h 10000"/>
              <a:gd name="connsiteX28-5799" fmla="*/ 7460 w 9786"/>
              <a:gd name="connsiteY28-5800" fmla="*/ 9887 h 10000"/>
              <a:gd name="connsiteX29-5801" fmla="*/ 6605 w 9786"/>
              <a:gd name="connsiteY29-5802" fmla="*/ 10000 h 10000"/>
              <a:gd name="connsiteX30-5803" fmla="*/ 5749 w 9786"/>
              <a:gd name="connsiteY30-5804" fmla="*/ 10000 h 10000"/>
              <a:gd name="connsiteX31-5805" fmla="*/ 5107 w 9786"/>
              <a:gd name="connsiteY31-5806" fmla="*/ 10000 h 10000"/>
              <a:gd name="connsiteX32-5807" fmla="*/ 4466 w 9786"/>
              <a:gd name="connsiteY32-5808" fmla="*/ 10000 h 10000"/>
              <a:gd name="connsiteX33-5809" fmla="*/ 4038 w 9786"/>
              <a:gd name="connsiteY33-5810" fmla="*/ 10000 h 10000"/>
              <a:gd name="connsiteX34-5811" fmla="*/ 3395 w 9786"/>
              <a:gd name="connsiteY34-5812" fmla="*/ 10000 h 10000"/>
              <a:gd name="connsiteX35-5813" fmla="*/ 2969 w 9786"/>
              <a:gd name="connsiteY35-5814" fmla="*/ 9887 h 10000"/>
              <a:gd name="connsiteX36-5815" fmla="*/ 2541 w 9786"/>
              <a:gd name="connsiteY36-5816" fmla="*/ 9887 h 10000"/>
              <a:gd name="connsiteX37-5817" fmla="*/ 2139 w 9786"/>
              <a:gd name="connsiteY37-5818" fmla="*/ 9771 h 10000"/>
              <a:gd name="connsiteX38-5819" fmla="*/ 1711 w 9786"/>
              <a:gd name="connsiteY38-5820" fmla="*/ 9656 h 10000"/>
              <a:gd name="connsiteX39-5821" fmla="*/ 1498 w 9786"/>
              <a:gd name="connsiteY39-5822" fmla="*/ 9543 h 10000"/>
              <a:gd name="connsiteX40-5823" fmla="*/ 1070 w 9786"/>
              <a:gd name="connsiteY40-5824" fmla="*/ 9314 h 10000"/>
              <a:gd name="connsiteX41-5825" fmla="*/ 856 w 9786"/>
              <a:gd name="connsiteY41-5826" fmla="*/ 9086 h 10000"/>
              <a:gd name="connsiteX42-5827" fmla="*/ 642 w 9786"/>
              <a:gd name="connsiteY42-5828" fmla="*/ 8757 h 10000"/>
              <a:gd name="connsiteX43-5829" fmla="*/ 428 w 9786"/>
              <a:gd name="connsiteY43-5830" fmla="*/ 8528 h 10000"/>
              <a:gd name="connsiteX44-5831" fmla="*/ 214 w 9786"/>
              <a:gd name="connsiteY44-5832" fmla="*/ 8300 h 10000"/>
              <a:gd name="connsiteX45-5833" fmla="*/ 214 w 9786"/>
              <a:gd name="connsiteY45-5834" fmla="*/ 8072 h 10000"/>
              <a:gd name="connsiteX46-5835" fmla="*/ 0 w 9786"/>
              <a:gd name="connsiteY46-5836" fmla="*/ 7842 h 10000"/>
              <a:gd name="connsiteX47-5837" fmla="*/ 0 w 9786"/>
              <a:gd name="connsiteY47-5838" fmla="*/ 7499 h 10000"/>
              <a:gd name="connsiteX48-5839" fmla="*/ 0 w 9786"/>
              <a:gd name="connsiteY48-5840" fmla="*/ 7271 h 10000"/>
              <a:gd name="connsiteX49-5841" fmla="*/ 0 w 9786"/>
              <a:gd name="connsiteY49-5842" fmla="*/ 6814 h 10000"/>
              <a:gd name="connsiteX50-5843" fmla="*/ 0 w 9786"/>
              <a:gd name="connsiteY50-5844" fmla="*/ 6472 h 10000"/>
              <a:gd name="connsiteX51-5845" fmla="*/ 0 w 9786"/>
              <a:gd name="connsiteY51-5846" fmla="*/ 6028 h 10000"/>
              <a:gd name="connsiteX52-5847" fmla="*/ 0 w 9786"/>
              <a:gd name="connsiteY52-5848" fmla="*/ 4200 h 10000"/>
              <a:gd name="connsiteX53-5849" fmla="*/ 0 w 9786"/>
              <a:gd name="connsiteY53-5850" fmla="*/ 2386 h 10000"/>
              <a:gd name="connsiteX54-5851" fmla="*/ 0 w 9786"/>
              <a:gd name="connsiteY54-5852" fmla="*/ 1928 h 10000"/>
              <a:gd name="connsiteX55-5853" fmla="*/ 0 w 9786"/>
              <a:gd name="connsiteY55-5854" fmla="*/ 1585 h 10000"/>
              <a:gd name="connsiteX56-5855" fmla="*/ 0 w 9786"/>
              <a:gd name="connsiteY56-5856" fmla="*/ 1243 h 10000"/>
              <a:gd name="connsiteX57-5857" fmla="*/ 0 w 9786"/>
              <a:gd name="connsiteY57-5858" fmla="*/ 899 h 10000"/>
              <a:gd name="connsiteX58-5859" fmla="*/ 0 w 9786"/>
              <a:gd name="connsiteY58-5860" fmla="*/ 685 h 10000"/>
              <a:gd name="connsiteX59-5861" fmla="*/ 0 w 9786"/>
              <a:gd name="connsiteY59-5862" fmla="*/ 455 h 10000"/>
              <a:gd name="connsiteX60-5863" fmla="*/ 1498 w 9786"/>
              <a:gd name="connsiteY60-5864" fmla="*/ 0 h 10000"/>
              <a:gd name="connsiteX61-5865" fmla="*/ 1711 w 9786"/>
              <a:gd name="connsiteY61-5866" fmla="*/ 113 h 10000"/>
              <a:gd name="connsiteX62-5867" fmla="*/ 1711 w 9786"/>
              <a:gd name="connsiteY62-5868" fmla="*/ 229 h 10000"/>
              <a:gd name="connsiteX63-5869" fmla="*/ 1711 w 9786"/>
              <a:gd name="connsiteY63-5870" fmla="*/ 455 h 10000"/>
              <a:gd name="connsiteX64-5871" fmla="*/ 1498 w 9786"/>
              <a:gd name="connsiteY64-5872" fmla="*/ 899 h 10000"/>
              <a:gd name="connsiteX65-5873" fmla="*/ 1498 w 9786"/>
              <a:gd name="connsiteY65-5874" fmla="*/ 1128 h 10000"/>
              <a:gd name="connsiteX66-5875" fmla="*/ 1283 w 9786"/>
              <a:gd name="connsiteY66-5876" fmla="*/ 1471 h 10000"/>
              <a:gd name="connsiteX67-5877" fmla="*/ 1283 w 9786"/>
              <a:gd name="connsiteY67-5878" fmla="*/ 2042 h 10000"/>
              <a:gd name="connsiteX68-5879" fmla="*/ 1070 w 9786"/>
              <a:gd name="connsiteY68-5880" fmla="*/ 2614 h 10000"/>
              <a:gd name="connsiteX69-5881" fmla="*/ 1070 w 9786"/>
              <a:gd name="connsiteY69-5882" fmla="*/ 2614 h 10000"/>
              <a:gd name="connsiteX0-5883" fmla="*/ 1093 w 10000"/>
              <a:gd name="connsiteY0-5884" fmla="*/ 2614 h 10000"/>
              <a:gd name="connsiteX1-5885" fmla="*/ 1093 w 10000"/>
              <a:gd name="connsiteY1-5886" fmla="*/ 3185 h 10000"/>
              <a:gd name="connsiteX2-5887" fmla="*/ 1093 w 10000"/>
              <a:gd name="connsiteY2-5888" fmla="*/ 3742 h 10000"/>
              <a:gd name="connsiteX3-5889" fmla="*/ 1093 w 10000"/>
              <a:gd name="connsiteY3-5890" fmla="*/ 4314 h 10000"/>
              <a:gd name="connsiteX4-5891" fmla="*/ 1093 w 10000"/>
              <a:gd name="connsiteY4-5892" fmla="*/ 4771 h 10000"/>
              <a:gd name="connsiteX5-5893" fmla="*/ 875 w 10000"/>
              <a:gd name="connsiteY5-5894" fmla="*/ 5229 h 10000"/>
              <a:gd name="connsiteX6-5895" fmla="*/ 875 w 10000"/>
              <a:gd name="connsiteY6-5896" fmla="*/ 5800 h 10000"/>
              <a:gd name="connsiteX7-5897" fmla="*/ 1093 w 10000"/>
              <a:gd name="connsiteY7-5898" fmla="*/ 6929 h 10000"/>
              <a:gd name="connsiteX8-5899" fmla="*/ 1093 w 10000"/>
              <a:gd name="connsiteY8-5900" fmla="*/ 7385 h 10000"/>
              <a:gd name="connsiteX9-5901" fmla="*/ 1311 w 10000"/>
              <a:gd name="connsiteY9-5902" fmla="*/ 7842 h 10000"/>
              <a:gd name="connsiteX10-5903" fmla="*/ 1531 w 10000"/>
              <a:gd name="connsiteY10-5904" fmla="*/ 8185 h 10000"/>
              <a:gd name="connsiteX11-5905" fmla="*/ 1748 w 10000"/>
              <a:gd name="connsiteY11-5906" fmla="*/ 8528 h 10000"/>
              <a:gd name="connsiteX12-5907" fmla="*/ 1968 w 10000"/>
              <a:gd name="connsiteY12-5908" fmla="*/ 8643 h 10000"/>
              <a:gd name="connsiteX13-5909" fmla="*/ 2405 w 10000"/>
              <a:gd name="connsiteY13-5910" fmla="*/ 8871 h 10000"/>
              <a:gd name="connsiteX14-5911" fmla="*/ 3034 w 10000"/>
              <a:gd name="connsiteY14-5912" fmla="*/ 8871 h 10000"/>
              <a:gd name="connsiteX15-5913" fmla="*/ 3689 w 10000"/>
              <a:gd name="connsiteY15-5914" fmla="*/ 8985 h 10000"/>
              <a:gd name="connsiteX16-5915" fmla="*/ 4344 w 10000"/>
              <a:gd name="connsiteY16-5916" fmla="*/ 8985 h 10000"/>
              <a:gd name="connsiteX17-5917" fmla="*/ 5000 w 10000"/>
              <a:gd name="connsiteY17-5918" fmla="*/ 8985 h 10000"/>
              <a:gd name="connsiteX18-5919" fmla="*/ 5656 w 10000"/>
              <a:gd name="connsiteY18-5920" fmla="*/ 8985 h 10000"/>
              <a:gd name="connsiteX19-5921" fmla="*/ 6312 w 10000"/>
              <a:gd name="connsiteY19-5922" fmla="*/ 8985 h 10000"/>
              <a:gd name="connsiteX20-5923" fmla="*/ 6749 w 10000"/>
              <a:gd name="connsiteY20-5924" fmla="*/ 8871 h 10000"/>
              <a:gd name="connsiteX21-5925" fmla="*/ 7404 w 10000"/>
              <a:gd name="connsiteY21-5926" fmla="*/ 8643 h 10000"/>
              <a:gd name="connsiteX22-5927" fmla="*/ 10000 w 10000"/>
              <a:gd name="connsiteY22-5928" fmla="*/ 9086 h 10000"/>
              <a:gd name="connsiteX23-5929" fmla="*/ 9782 w 10000"/>
              <a:gd name="connsiteY23-5930" fmla="*/ 9201 h 10000"/>
              <a:gd name="connsiteX24-5931" fmla="*/ 9563 w 10000"/>
              <a:gd name="connsiteY24-5932" fmla="*/ 9314 h 10000"/>
              <a:gd name="connsiteX25-5933" fmla="*/ 9345 w 10000"/>
              <a:gd name="connsiteY25-5934" fmla="*/ 9429 h 10000"/>
              <a:gd name="connsiteX26-5935" fmla="*/ 8908 w 10000"/>
              <a:gd name="connsiteY26-5936" fmla="*/ 9543 h 10000"/>
              <a:gd name="connsiteX27-5937" fmla="*/ 8470 w 10000"/>
              <a:gd name="connsiteY27-5938" fmla="*/ 9656 h 10000"/>
              <a:gd name="connsiteX28-5939" fmla="*/ 7623 w 10000"/>
              <a:gd name="connsiteY28-5940" fmla="*/ 9887 h 10000"/>
              <a:gd name="connsiteX29-5941" fmla="*/ 6749 w 10000"/>
              <a:gd name="connsiteY29-5942" fmla="*/ 10000 h 10000"/>
              <a:gd name="connsiteX30-5943" fmla="*/ 5875 w 10000"/>
              <a:gd name="connsiteY30-5944" fmla="*/ 10000 h 10000"/>
              <a:gd name="connsiteX31-5945" fmla="*/ 5219 w 10000"/>
              <a:gd name="connsiteY31-5946" fmla="*/ 10000 h 10000"/>
              <a:gd name="connsiteX32-5947" fmla="*/ 4564 w 10000"/>
              <a:gd name="connsiteY32-5948" fmla="*/ 10000 h 10000"/>
              <a:gd name="connsiteX33-5949" fmla="*/ 4126 w 10000"/>
              <a:gd name="connsiteY33-5950" fmla="*/ 10000 h 10000"/>
              <a:gd name="connsiteX34-5951" fmla="*/ 3469 w 10000"/>
              <a:gd name="connsiteY34-5952" fmla="*/ 10000 h 10000"/>
              <a:gd name="connsiteX35-5953" fmla="*/ 3034 w 10000"/>
              <a:gd name="connsiteY35-5954" fmla="*/ 9887 h 10000"/>
              <a:gd name="connsiteX36-5955" fmla="*/ 2597 w 10000"/>
              <a:gd name="connsiteY36-5956" fmla="*/ 9887 h 10000"/>
              <a:gd name="connsiteX37-5957" fmla="*/ 2186 w 10000"/>
              <a:gd name="connsiteY37-5958" fmla="*/ 9771 h 10000"/>
              <a:gd name="connsiteX38-5959" fmla="*/ 1748 w 10000"/>
              <a:gd name="connsiteY38-5960" fmla="*/ 9656 h 10000"/>
              <a:gd name="connsiteX39-5961" fmla="*/ 1531 w 10000"/>
              <a:gd name="connsiteY39-5962" fmla="*/ 9543 h 10000"/>
              <a:gd name="connsiteX40-5963" fmla="*/ 1093 w 10000"/>
              <a:gd name="connsiteY40-5964" fmla="*/ 9314 h 10000"/>
              <a:gd name="connsiteX41-5965" fmla="*/ 875 w 10000"/>
              <a:gd name="connsiteY41-5966" fmla="*/ 9086 h 10000"/>
              <a:gd name="connsiteX42-5967" fmla="*/ 656 w 10000"/>
              <a:gd name="connsiteY42-5968" fmla="*/ 8757 h 10000"/>
              <a:gd name="connsiteX43-5969" fmla="*/ 437 w 10000"/>
              <a:gd name="connsiteY43-5970" fmla="*/ 8528 h 10000"/>
              <a:gd name="connsiteX44-5971" fmla="*/ 219 w 10000"/>
              <a:gd name="connsiteY44-5972" fmla="*/ 8300 h 10000"/>
              <a:gd name="connsiteX45-5973" fmla="*/ 219 w 10000"/>
              <a:gd name="connsiteY45-5974" fmla="*/ 8072 h 10000"/>
              <a:gd name="connsiteX46-5975" fmla="*/ 0 w 10000"/>
              <a:gd name="connsiteY46-5976" fmla="*/ 7842 h 10000"/>
              <a:gd name="connsiteX47-5977" fmla="*/ 0 w 10000"/>
              <a:gd name="connsiteY47-5978" fmla="*/ 7499 h 10000"/>
              <a:gd name="connsiteX48-5979" fmla="*/ 0 w 10000"/>
              <a:gd name="connsiteY48-5980" fmla="*/ 7271 h 10000"/>
              <a:gd name="connsiteX49-5981" fmla="*/ 0 w 10000"/>
              <a:gd name="connsiteY49-5982" fmla="*/ 6814 h 10000"/>
              <a:gd name="connsiteX50-5983" fmla="*/ 0 w 10000"/>
              <a:gd name="connsiteY50-5984" fmla="*/ 6472 h 10000"/>
              <a:gd name="connsiteX51-5985" fmla="*/ 0 w 10000"/>
              <a:gd name="connsiteY51-5986" fmla="*/ 6028 h 10000"/>
              <a:gd name="connsiteX52-5987" fmla="*/ 0 w 10000"/>
              <a:gd name="connsiteY52-5988" fmla="*/ 4200 h 10000"/>
              <a:gd name="connsiteX53-5989" fmla="*/ 0 w 10000"/>
              <a:gd name="connsiteY53-5990" fmla="*/ 2386 h 10000"/>
              <a:gd name="connsiteX54-5991" fmla="*/ 0 w 10000"/>
              <a:gd name="connsiteY54-5992" fmla="*/ 1928 h 10000"/>
              <a:gd name="connsiteX55-5993" fmla="*/ 0 w 10000"/>
              <a:gd name="connsiteY55-5994" fmla="*/ 1585 h 10000"/>
              <a:gd name="connsiteX56-5995" fmla="*/ 0 w 10000"/>
              <a:gd name="connsiteY56-5996" fmla="*/ 1243 h 10000"/>
              <a:gd name="connsiteX57-5997" fmla="*/ 0 w 10000"/>
              <a:gd name="connsiteY57-5998" fmla="*/ 899 h 10000"/>
              <a:gd name="connsiteX58-5999" fmla="*/ 0 w 10000"/>
              <a:gd name="connsiteY58-6000" fmla="*/ 455 h 10000"/>
              <a:gd name="connsiteX59-6001" fmla="*/ 1531 w 10000"/>
              <a:gd name="connsiteY59-6002" fmla="*/ 0 h 10000"/>
              <a:gd name="connsiteX60-6003" fmla="*/ 1748 w 10000"/>
              <a:gd name="connsiteY60-6004" fmla="*/ 113 h 10000"/>
              <a:gd name="connsiteX61-6005" fmla="*/ 1748 w 10000"/>
              <a:gd name="connsiteY61-6006" fmla="*/ 229 h 10000"/>
              <a:gd name="connsiteX62-6007" fmla="*/ 1748 w 10000"/>
              <a:gd name="connsiteY62-6008" fmla="*/ 455 h 10000"/>
              <a:gd name="connsiteX63-6009" fmla="*/ 1531 w 10000"/>
              <a:gd name="connsiteY63-6010" fmla="*/ 899 h 10000"/>
              <a:gd name="connsiteX64-6011" fmla="*/ 1531 w 10000"/>
              <a:gd name="connsiteY64-6012" fmla="*/ 1128 h 10000"/>
              <a:gd name="connsiteX65-6013" fmla="*/ 1311 w 10000"/>
              <a:gd name="connsiteY65-6014" fmla="*/ 1471 h 10000"/>
              <a:gd name="connsiteX66-6015" fmla="*/ 1311 w 10000"/>
              <a:gd name="connsiteY66-6016" fmla="*/ 2042 h 10000"/>
              <a:gd name="connsiteX67-6017" fmla="*/ 1093 w 10000"/>
              <a:gd name="connsiteY67-6018" fmla="*/ 2614 h 10000"/>
              <a:gd name="connsiteX68-6019" fmla="*/ 1093 w 10000"/>
              <a:gd name="connsiteY68-6020" fmla="*/ 2614 h 10000"/>
              <a:gd name="connsiteX0-6021" fmla="*/ 1093 w 10000"/>
              <a:gd name="connsiteY0-6022" fmla="*/ 2614 h 10000"/>
              <a:gd name="connsiteX1-6023" fmla="*/ 1093 w 10000"/>
              <a:gd name="connsiteY1-6024" fmla="*/ 3185 h 10000"/>
              <a:gd name="connsiteX2-6025" fmla="*/ 1093 w 10000"/>
              <a:gd name="connsiteY2-6026" fmla="*/ 3742 h 10000"/>
              <a:gd name="connsiteX3-6027" fmla="*/ 1093 w 10000"/>
              <a:gd name="connsiteY3-6028" fmla="*/ 4314 h 10000"/>
              <a:gd name="connsiteX4-6029" fmla="*/ 1093 w 10000"/>
              <a:gd name="connsiteY4-6030" fmla="*/ 4771 h 10000"/>
              <a:gd name="connsiteX5-6031" fmla="*/ 875 w 10000"/>
              <a:gd name="connsiteY5-6032" fmla="*/ 5229 h 10000"/>
              <a:gd name="connsiteX6-6033" fmla="*/ 875 w 10000"/>
              <a:gd name="connsiteY6-6034" fmla="*/ 5800 h 10000"/>
              <a:gd name="connsiteX7-6035" fmla="*/ 1093 w 10000"/>
              <a:gd name="connsiteY7-6036" fmla="*/ 6929 h 10000"/>
              <a:gd name="connsiteX8-6037" fmla="*/ 1093 w 10000"/>
              <a:gd name="connsiteY8-6038" fmla="*/ 7385 h 10000"/>
              <a:gd name="connsiteX9-6039" fmla="*/ 1311 w 10000"/>
              <a:gd name="connsiteY9-6040" fmla="*/ 7842 h 10000"/>
              <a:gd name="connsiteX10-6041" fmla="*/ 1531 w 10000"/>
              <a:gd name="connsiteY10-6042" fmla="*/ 8185 h 10000"/>
              <a:gd name="connsiteX11-6043" fmla="*/ 1748 w 10000"/>
              <a:gd name="connsiteY11-6044" fmla="*/ 8528 h 10000"/>
              <a:gd name="connsiteX12-6045" fmla="*/ 1968 w 10000"/>
              <a:gd name="connsiteY12-6046" fmla="*/ 8643 h 10000"/>
              <a:gd name="connsiteX13-6047" fmla="*/ 2405 w 10000"/>
              <a:gd name="connsiteY13-6048" fmla="*/ 8871 h 10000"/>
              <a:gd name="connsiteX14-6049" fmla="*/ 3034 w 10000"/>
              <a:gd name="connsiteY14-6050" fmla="*/ 8871 h 10000"/>
              <a:gd name="connsiteX15-6051" fmla="*/ 3689 w 10000"/>
              <a:gd name="connsiteY15-6052" fmla="*/ 8985 h 10000"/>
              <a:gd name="connsiteX16-6053" fmla="*/ 4344 w 10000"/>
              <a:gd name="connsiteY16-6054" fmla="*/ 8985 h 10000"/>
              <a:gd name="connsiteX17-6055" fmla="*/ 5000 w 10000"/>
              <a:gd name="connsiteY17-6056" fmla="*/ 8985 h 10000"/>
              <a:gd name="connsiteX18-6057" fmla="*/ 5656 w 10000"/>
              <a:gd name="connsiteY18-6058" fmla="*/ 8985 h 10000"/>
              <a:gd name="connsiteX19-6059" fmla="*/ 6312 w 10000"/>
              <a:gd name="connsiteY19-6060" fmla="*/ 8985 h 10000"/>
              <a:gd name="connsiteX20-6061" fmla="*/ 6749 w 10000"/>
              <a:gd name="connsiteY20-6062" fmla="*/ 8871 h 10000"/>
              <a:gd name="connsiteX21-6063" fmla="*/ 7404 w 10000"/>
              <a:gd name="connsiteY21-6064" fmla="*/ 8643 h 10000"/>
              <a:gd name="connsiteX22-6065" fmla="*/ 10000 w 10000"/>
              <a:gd name="connsiteY22-6066" fmla="*/ 9086 h 10000"/>
              <a:gd name="connsiteX23-6067" fmla="*/ 9782 w 10000"/>
              <a:gd name="connsiteY23-6068" fmla="*/ 9201 h 10000"/>
              <a:gd name="connsiteX24-6069" fmla="*/ 9563 w 10000"/>
              <a:gd name="connsiteY24-6070" fmla="*/ 9314 h 10000"/>
              <a:gd name="connsiteX25-6071" fmla="*/ 9345 w 10000"/>
              <a:gd name="connsiteY25-6072" fmla="*/ 9429 h 10000"/>
              <a:gd name="connsiteX26-6073" fmla="*/ 8908 w 10000"/>
              <a:gd name="connsiteY26-6074" fmla="*/ 9543 h 10000"/>
              <a:gd name="connsiteX27-6075" fmla="*/ 8470 w 10000"/>
              <a:gd name="connsiteY27-6076" fmla="*/ 9656 h 10000"/>
              <a:gd name="connsiteX28-6077" fmla="*/ 7623 w 10000"/>
              <a:gd name="connsiteY28-6078" fmla="*/ 9887 h 10000"/>
              <a:gd name="connsiteX29-6079" fmla="*/ 6749 w 10000"/>
              <a:gd name="connsiteY29-6080" fmla="*/ 10000 h 10000"/>
              <a:gd name="connsiteX30-6081" fmla="*/ 5875 w 10000"/>
              <a:gd name="connsiteY30-6082" fmla="*/ 10000 h 10000"/>
              <a:gd name="connsiteX31-6083" fmla="*/ 5219 w 10000"/>
              <a:gd name="connsiteY31-6084" fmla="*/ 10000 h 10000"/>
              <a:gd name="connsiteX32-6085" fmla="*/ 4564 w 10000"/>
              <a:gd name="connsiteY32-6086" fmla="*/ 10000 h 10000"/>
              <a:gd name="connsiteX33-6087" fmla="*/ 4126 w 10000"/>
              <a:gd name="connsiteY33-6088" fmla="*/ 10000 h 10000"/>
              <a:gd name="connsiteX34-6089" fmla="*/ 3469 w 10000"/>
              <a:gd name="connsiteY34-6090" fmla="*/ 10000 h 10000"/>
              <a:gd name="connsiteX35-6091" fmla="*/ 3034 w 10000"/>
              <a:gd name="connsiteY35-6092" fmla="*/ 9887 h 10000"/>
              <a:gd name="connsiteX36-6093" fmla="*/ 2597 w 10000"/>
              <a:gd name="connsiteY36-6094" fmla="*/ 9887 h 10000"/>
              <a:gd name="connsiteX37-6095" fmla="*/ 2186 w 10000"/>
              <a:gd name="connsiteY37-6096" fmla="*/ 9771 h 10000"/>
              <a:gd name="connsiteX38-6097" fmla="*/ 1748 w 10000"/>
              <a:gd name="connsiteY38-6098" fmla="*/ 9656 h 10000"/>
              <a:gd name="connsiteX39-6099" fmla="*/ 1531 w 10000"/>
              <a:gd name="connsiteY39-6100" fmla="*/ 9543 h 10000"/>
              <a:gd name="connsiteX40-6101" fmla="*/ 1093 w 10000"/>
              <a:gd name="connsiteY40-6102" fmla="*/ 9314 h 10000"/>
              <a:gd name="connsiteX41-6103" fmla="*/ 875 w 10000"/>
              <a:gd name="connsiteY41-6104" fmla="*/ 9086 h 10000"/>
              <a:gd name="connsiteX42-6105" fmla="*/ 656 w 10000"/>
              <a:gd name="connsiteY42-6106" fmla="*/ 8757 h 10000"/>
              <a:gd name="connsiteX43-6107" fmla="*/ 437 w 10000"/>
              <a:gd name="connsiteY43-6108" fmla="*/ 8528 h 10000"/>
              <a:gd name="connsiteX44-6109" fmla="*/ 219 w 10000"/>
              <a:gd name="connsiteY44-6110" fmla="*/ 8300 h 10000"/>
              <a:gd name="connsiteX45-6111" fmla="*/ 219 w 10000"/>
              <a:gd name="connsiteY45-6112" fmla="*/ 8072 h 10000"/>
              <a:gd name="connsiteX46-6113" fmla="*/ 0 w 10000"/>
              <a:gd name="connsiteY46-6114" fmla="*/ 7842 h 10000"/>
              <a:gd name="connsiteX47-6115" fmla="*/ 0 w 10000"/>
              <a:gd name="connsiteY47-6116" fmla="*/ 7499 h 10000"/>
              <a:gd name="connsiteX48-6117" fmla="*/ 0 w 10000"/>
              <a:gd name="connsiteY48-6118" fmla="*/ 7271 h 10000"/>
              <a:gd name="connsiteX49-6119" fmla="*/ 0 w 10000"/>
              <a:gd name="connsiteY49-6120" fmla="*/ 6814 h 10000"/>
              <a:gd name="connsiteX50-6121" fmla="*/ 0 w 10000"/>
              <a:gd name="connsiteY50-6122" fmla="*/ 6472 h 10000"/>
              <a:gd name="connsiteX51-6123" fmla="*/ 0 w 10000"/>
              <a:gd name="connsiteY51-6124" fmla="*/ 6028 h 10000"/>
              <a:gd name="connsiteX52-6125" fmla="*/ 0 w 10000"/>
              <a:gd name="connsiteY52-6126" fmla="*/ 4200 h 10000"/>
              <a:gd name="connsiteX53-6127" fmla="*/ 0 w 10000"/>
              <a:gd name="connsiteY53-6128" fmla="*/ 2386 h 10000"/>
              <a:gd name="connsiteX54-6129" fmla="*/ 0 w 10000"/>
              <a:gd name="connsiteY54-6130" fmla="*/ 1928 h 10000"/>
              <a:gd name="connsiteX55-6131" fmla="*/ 0 w 10000"/>
              <a:gd name="connsiteY55-6132" fmla="*/ 1585 h 10000"/>
              <a:gd name="connsiteX56-6133" fmla="*/ 0 w 10000"/>
              <a:gd name="connsiteY56-6134" fmla="*/ 1243 h 10000"/>
              <a:gd name="connsiteX57-6135" fmla="*/ 0 w 10000"/>
              <a:gd name="connsiteY57-6136" fmla="*/ 899 h 10000"/>
              <a:gd name="connsiteX58-6137" fmla="*/ 1531 w 10000"/>
              <a:gd name="connsiteY58-6138" fmla="*/ 0 h 10000"/>
              <a:gd name="connsiteX59-6139" fmla="*/ 1748 w 10000"/>
              <a:gd name="connsiteY59-6140" fmla="*/ 113 h 10000"/>
              <a:gd name="connsiteX60-6141" fmla="*/ 1748 w 10000"/>
              <a:gd name="connsiteY60-6142" fmla="*/ 229 h 10000"/>
              <a:gd name="connsiteX61-6143" fmla="*/ 1748 w 10000"/>
              <a:gd name="connsiteY61-6144" fmla="*/ 455 h 10000"/>
              <a:gd name="connsiteX62-6145" fmla="*/ 1531 w 10000"/>
              <a:gd name="connsiteY62-6146" fmla="*/ 899 h 10000"/>
              <a:gd name="connsiteX63-6147" fmla="*/ 1531 w 10000"/>
              <a:gd name="connsiteY63-6148" fmla="*/ 1128 h 10000"/>
              <a:gd name="connsiteX64-6149" fmla="*/ 1311 w 10000"/>
              <a:gd name="connsiteY64-6150" fmla="*/ 1471 h 10000"/>
              <a:gd name="connsiteX65-6151" fmla="*/ 1311 w 10000"/>
              <a:gd name="connsiteY65-6152" fmla="*/ 2042 h 10000"/>
              <a:gd name="connsiteX66-6153" fmla="*/ 1093 w 10000"/>
              <a:gd name="connsiteY66-6154" fmla="*/ 2614 h 10000"/>
              <a:gd name="connsiteX67-6155" fmla="*/ 1093 w 10000"/>
              <a:gd name="connsiteY67-6156" fmla="*/ 2614 h 10000"/>
              <a:gd name="connsiteX0-6157" fmla="*/ 1093 w 10000"/>
              <a:gd name="connsiteY0-6158" fmla="*/ 2614 h 10000"/>
              <a:gd name="connsiteX1-6159" fmla="*/ 1093 w 10000"/>
              <a:gd name="connsiteY1-6160" fmla="*/ 3185 h 10000"/>
              <a:gd name="connsiteX2-6161" fmla="*/ 1093 w 10000"/>
              <a:gd name="connsiteY2-6162" fmla="*/ 3742 h 10000"/>
              <a:gd name="connsiteX3-6163" fmla="*/ 1093 w 10000"/>
              <a:gd name="connsiteY3-6164" fmla="*/ 4314 h 10000"/>
              <a:gd name="connsiteX4-6165" fmla="*/ 1093 w 10000"/>
              <a:gd name="connsiteY4-6166" fmla="*/ 4771 h 10000"/>
              <a:gd name="connsiteX5-6167" fmla="*/ 875 w 10000"/>
              <a:gd name="connsiteY5-6168" fmla="*/ 5229 h 10000"/>
              <a:gd name="connsiteX6-6169" fmla="*/ 875 w 10000"/>
              <a:gd name="connsiteY6-6170" fmla="*/ 5800 h 10000"/>
              <a:gd name="connsiteX7-6171" fmla="*/ 1093 w 10000"/>
              <a:gd name="connsiteY7-6172" fmla="*/ 6929 h 10000"/>
              <a:gd name="connsiteX8-6173" fmla="*/ 1093 w 10000"/>
              <a:gd name="connsiteY8-6174" fmla="*/ 7385 h 10000"/>
              <a:gd name="connsiteX9-6175" fmla="*/ 1311 w 10000"/>
              <a:gd name="connsiteY9-6176" fmla="*/ 7842 h 10000"/>
              <a:gd name="connsiteX10-6177" fmla="*/ 1531 w 10000"/>
              <a:gd name="connsiteY10-6178" fmla="*/ 8185 h 10000"/>
              <a:gd name="connsiteX11-6179" fmla="*/ 1748 w 10000"/>
              <a:gd name="connsiteY11-6180" fmla="*/ 8528 h 10000"/>
              <a:gd name="connsiteX12-6181" fmla="*/ 1968 w 10000"/>
              <a:gd name="connsiteY12-6182" fmla="*/ 8643 h 10000"/>
              <a:gd name="connsiteX13-6183" fmla="*/ 2405 w 10000"/>
              <a:gd name="connsiteY13-6184" fmla="*/ 8871 h 10000"/>
              <a:gd name="connsiteX14-6185" fmla="*/ 3034 w 10000"/>
              <a:gd name="connsiteY14-6186" fmla="*/ 8871 h 10000"/>
              <a:gd name="connsiteX15-6187" fmla="*/ 3689 w 10000"/>
              <a:gd name="connsiteY15-6188" fmla="*/ 8985 h 10000"/>
              <a:gd name="connsiteX16-6189" fmla="*/ 4344 w 10000"/>
              <a:gd name="connsiteY16-6190" fmla="*/ 8985 h 10000"/>
              <a:gd name="connsiteX17-6191" fmla="*/ 5000 w 10000"/>
              <a:gd name="connsiteY17-6192" fmla="*/ 8985 h 10000"/>
              <a:gd name="connsiteX18-6193" fmla="*/ 5656 w 10000"/>
              <a:gd name="connsiteY18-6194" fmla="*/ 8985 h 10000"/>
              <a:gd name="connsiteX19-6195" fmla="*/ 6312 w 10000"/>
              <a:gd name="connsiteY19-6196" fmla="*/ 8985 h 10000"/>
              <a:gd name="connsiteX20-6197" fmla="*/ 6749 w 10000"/>
              <a:gd name="connsiteY20-6198" fmla="*/ 8871 h 10000"/>
              <a:gd name="connsiteX21-6199" fmla="*/ 7404 w 10000"/>
              <a:gd name="connsiteY21-6200" fmla="*/ 8643 h 10000"/>
              <a:gd name="connsiteX22-6201" fmla="*/ 10000 w 10000"/>
              <a:gd name="connsiteY22-6202" fmla="*/ 9086 h 10000"/>
              <a:gd name="connsiteX23-6203" fmla="*/ 9782 w 10000"/>
              <a:gd name="connsiteY23-6204" fmla="*/ 9201 h 10000"/>
              <a:gd name="connsiteX24-6205" fmla="*/ 9563 w 10000"/>
              <a:gd name="connsiteY24-6206" fmla="*/ 9314 h 10000"/>
              <a:gd name="connsiteX25-6207" fmla="*/ 9345 w 10000"/>
              <a:gd name="connsiteY25-6208" fmla="*/ 9429 h 10000"/>
              <a:gd name="connsiteX26-6209" fmla="*/ 8908 w 10000"/>
              <a:gd name="connsiteY26-6210" fmla="*/ 9543 h 10000"/>
              <a:gd name="connsiteX27-6211" fmla="*/ 8470 w 10000"/>
              <a:gd name="connsiteY27-6212" fmla="*/ 9656 h 10000"/>
              <a:gd name="connsiteX28-6213" fmla="*/ 7623 w 10000"/>
              <a:gd name="connsiteY28-6214" fmla="*/ 9887 h 10000"/>
              <a:gd name="connsiteX29-6215" fmla="*/ 6749 w 10000"/>
              <a:gd name="connsiteY29-6216" fmla="*/ 10000 h 10000"/>
              <a:gd name="connsiteX30-6217" fmla="*/ 5875 w 10000"/>
              <a:gd name="connsiteY30-6218" fmla="*/ 10000 h 10000"/>
              <a:gd name="connsiteX31-6219" fmla="*/ 5219 w 10000"/>
              <a:gd name="connsiteY31-6220" fmla="*/ 10000 h 10000"/>
              <a:gd name="connsiteX32-6221" fmla="*/ 4564 w 10000"/>
              <a:gd name="connsiteY32-6222" fmla="*/ 10000 h 10000"/>
              <a:gd name="connsiteX33-6223" fmla="*/ 4126 w 10000"/>
              <a:gd name="connsiteY33-6224" fmla="*/ 10000 h 10000"/>
              <a:gd name="connsiteX34-6225" fmla="*/ 3469 w 10000"/>
              <a:gd name="connsiteY34-6226" fmla="*/ 10000 h 10000"/>
              <a:gd name="connsiteX35-6227" fmla="*/ 3034 w 10000"/>
              <a:gd name="connsiteY35-6228" fmla="*/ 9887 h 10000"/>
              <a:gd name="connsiteX36-6229" fmla="*/ 2597 w 10000"/>
              <a:gd name="connsiteY36-6230" fmla="*/ 9887 h 10000"/>
              <a:gd name="connsiteX37-6231" fmla="*/ 2186 w 10000"/>
              <a:gd name="connsiteY37-6232" fmla="*/ 9771 h 10000"/>
              <a:gd name="connsiteX38-6233" fmla="*/ 1748 w 10000"/>
              <a:gd name="connsiteY38-6234" fmla="*/ 9656 h 10000"/>
              <a:gd name="connsiteX39-6235" fmla="*/ 1531 w 10000"/>
              <a:gd name="connsiteY39-6236" fmla="*/ 9543 h 10000"/>
              <a:gd name="connsiteX40-6237" fmla="*/ 1093 w 10000"/>
              <a:gd name="connsiteY40-6238" fmla="*/ 9314 h 10000"/>
              <a:gd name="connsiteX41-6239" fmla="*/ 875 w 10000"/>
              <a:gd name="connsiteY41-6240" fmla="*/ 9086 h 10000"/>
              <a:gd name="connsiteX42-6241" fmla="*/ 656 w 10000"/>
              <a:gd name="connsiteY42-6242" fmla="*/ 8757 h 10000"/>
              <a:gd name="connsiteX43-6243" fmla="*/ 437 w 10000"/>
              <a:gd name="connsiteY43-6244" fmla="*/ 8528 h 10000"/>
              <a:gd name="connsiteX44-6245" fmla="*/ 219 w 10000"/>
              <a:gd name="connsiteY44-6246" fmla="*/ 8300 h 10000"/>
              <a:gd name="connsiteX45-6247" fmla="*/ 219 w 10000"/>
              <a:gd name="connsiteY45-6248" fmla="*/ 8072 h 10000"/>
              <a:gd name="connsiteX46-6249" fmla="*/ 0 w 10000"/>
              <a:gd name="connsiteY46-6250" fmla="*/ 7842 h 10000"/>
              <a:gd name="connsiteX47-6251" fmla="*/ 0 w 10000"/>
              <a:gd name="connsiteY47-6252" fmla="*/ 7499 h 10000"/>
              <a:gd name="connsiteX48-6253" fmla="*/ 0 w 10000"/>
              <a:gd name="connsiteY48-6254" fmla="*/ 7271 h 10000"/>
              <a:gd name="connsiteX49-6255" fmla="*/ 0 w 10000"/>
              <a:gd name="connsiteY49-6256" fmla="*/ 6814 h 10000"/>
              <a:gd name="connsiteX50-6257" fmla="*/ 0 w 10000"/>
              <a:gd name="connsiteY50-6258" fmla="*/ 6472 h 10000"/>
              <a:gd name="connsiteX51-6259" fmla="*/ 0 w 10000"/>
              <a:gd name="connsiteY51-6260" fmla="*/ 6028 h 10000"/>
              <a:gd name="connsiteX52-6261" fmla="*/ 0 w 10000"/>
              <a:gd name="connsiteY52-6262" fmla="*/ 4200 h 10000"/>
              <a:gd name="connsiteX53-6263" fmla="*/ 0 w 10000"/>
              <a:gd name="connsiteY53-6264" fmla="*/ 2386 h 10000"/>
              <a:gd name="connsiteX54-6265" fmla="*/ 0 w 10000"/>
              <a:gd name="connsiteY54-6266" fmla="*/ 1928 h 10000"/>
              <a:gd name="connsiteX55-6267" fmla="*/ 0 w 10000"/>
              <a:gd name="connsiteY55-6268" fmla="*/ 1585 h 10000"/>
              <a:gd name="connsiteX56-6269" fmla="*/ 0 w 10000"/>
              <a:gd name="connsiteY56-6270" fmla="*/ 1243 h 10000"/>
              <a:gd name="connsiteX57-6271" fmla="*/ 1531 w 10000"/>
              <a:gd name="connsiteY57-6272" fmla="*/ 0 h 10000"/>
              <a:gd name="connsiteX58-6273" fmla="*/ 1748 w 10000"/>
              <a:gd name="connsiteY58-6274" fmla="*/ 113 h 10000"/>
              <a:gd name="connsiteX59-6275" fmla="*/ 1748 w 10000"/>
              <a:gd name="connsiteY59-6276" fmla="*/ 229 h 10000"/>
              <a:gd name="connsiteX60-6277" fmla="*/ 1748 w 10000"/>
              <a:gd name="connsiteY60-6278" fmla="*/ 455 h 10000"/>
              <a:gd name="connsiteX61-6279" fmla="*/ 1531 w 10000"/>
              <a:gd name="connsiteY61-6280" fmla="*/ 899 h 10000"/>
              <a:gd name="connsiteX62-6281" fmla="*/ 1531 w 10000"/>
              <a:gd name="connsiteY62-6282" fmla="*/ 1128 h 10000"/>
              <a:gd name="connsiteX63-6283" fmla="*/ 1311 w 10000"/>
              <a:gd name="connsiteY63-6284" fmla="*/ 1471 h 10000"/>
              <a:gd name="connsiteX64-6285" fmla="*/ 1311 w 10000"/>
              <a:gd name="connsiteY64-6286" fmla="*/ 2042 h 10000"/>
              <a:gd name="connsiteX65-6287" fmla="*/ 1093 w 10000"/>
              <a:gd name="connsiteY65-6288" fmla="*/ 2614 h 10000"/>
              <a:gd name="connsiteX66-6289" fmla="*/ 1093 w 10000"/>
              <a:gd name="connsiteY66-6290" fmla="*/ 2614 h 10000"/>
              <a:gd name="connsiteX0-6291" fmla="*/ 1093 w 10000"/>
              <a:gd name="connsiteY0-6292" fmla="*/ 2614 h 10000"/>
              <a:gd name="connsiteX1-6293" fmla="*/ 1093 w 10000"/>
              <a:gd name="connsiteY1-6294" fmla="*/ 3185 h 10000"/>
              <a:gd name="connsiteX2-6295" fmla="*/ 1093 w 10000"/>
              <a:gd name="connsiteY2-6296" fmla="*/ 3742 h 10000"/>
              <a:gd name="connsiteX3-6297" fmla="*/ 1093 w 10000"/>
              <a:gd name="connsiteY3-6298" fmla="*/ 4314 h 10000"/>
              <a:gd name="connsiteX4-6299" fmla="*/ 1093 w 10000"/>
              <a:gd name="connsiteY4-6300" fmla="*/ 4771 h 10000"/>
              <a:gd name="connsiteX5-6301" fmla="*/ 875 w 10000"/>
              <a:gd name="connsiteY5-6302" fmla="*/ 5229 h 10000"/>
              <a:gd name="connsiteX6-6303" fmla="*/ 875 w 10000"/>
              <a:gd name="connsiteY6-6304" fmla="*/ 5800 h 10000"/>
              <a:gd name="connsiteX7-6305" fmla="*/ 1093 w 10000"/>
              <a:gd name="connsiteY7-6306" fmla="*/ 6929 h 10000"/>
              <a:gd name="connsiteX8-6307" fmla="*/ 1093 w 10000"/>
              <a:gd name="connsiteY8-6308" fmla="*/ 7385 h 10000"/>
              <a:gd name="connsiteX9-6309" fmla="*/ 1311 w 10000"/>
              <a:gd name="connsiteY9-6310" fmla="*/ 7842 h 10000"/>
              <a:gd name="connsiteX10-6311" fmla="*/ 1531 w 10000"/>
              <a:gd name="connsiteY10-6312" fmla="*/ 8185 h 10000"/>
              <a:gd name="connsiteX11-6313" fmla="*/ 1748 w 10000"/>
              <a:gd name="connsiteY11-6314" fmla="*/ 8528 h 10000"/>
              <a:gd name="connsiteX12-6315" fmla="*/ 1968 w 10000"/>
              <a:gd name="connsiteY12-6316" fmla="*/ 8643 h 10000"/>
              <a:gd name="connsiteX13-6317" fmla="*/ 2405 w 10000"/>
              <a:gd name="connsiteY13-6318" fmla="*/ 8871 h 10000"/>
              <a:gd name="connsiteX14-6319" fmla="*/ 3034 w 10000"/>
              <a:gd name="connsiteY14-6320" fmla="*/ 8871 h 10000"/>
              <a:gd name="connsiteX15-6321" fmla="*/ 3689 w 10000"/>
              <a:gd name="connsiteY15-6322" fmla="*/ 8985 h 10000"/>
              <a:gd name="connsiteX16-6323" fmla="*/ 4344 w 10000"/>
              <a:gd name="connsiteY16-6324" fmla="*/ 8985 h 10000"/>
              <a:gd name="connsiteX17-6325" fmla="*/ 5000 w 10000"/>
              <a:gd name="connsiteY17-6326" fmla="*/ 8985 h 10000"/>
              <a:gd name="connsiteX18-6327" fmla="*/ 5656 w 10000"/>
              <a:gd name="connsiteY18-6328" fmla="*/ 8985 h 10000"/>
              <a:gd name="connsiteX19-6329" fmla="*/ 6312 w 10000"/>
              <a:gd name="connsiteY19-6330" fmla="*/ 8985 h 10000"/>
              <a:gd name="connsiteX20-6331" fmla="*/ 6749 w 10000"/>
              <a:gd name="connsiteY20-6332" fmla="*/ 8871 h 10000"/>
              <a:gd name="connsiteX21-6333" fmla="*/ 7404 w 10000"/>
              <a:gd name="connsiteY21-6334" fmla="*/ 8643 h 10000"/>
              <a:gd name="connsiteX22-6335" fmla="*/ 10000 w 10000"/>
              <a:gd name="connsiteY22-6336" fmla="*/ 9086 h 10000"/>
              <a:gd name="connsiteX23-6337" fmla="*/ 9782 w 10000"/>
              <a:gd name="connsiteY23-6338" fmla="*/ 9201 h 10000"/>
              <a:gd name="connsiteX24-6339" fmla="*/ 9563 w 10000"/>
              <a:gd name="connsiteY24-6340" fmla="*/ 9314 h 10000"/>
              <a:gd name="connsiteX25-6341" fmla="*/ 9345 w 10000"/>
              <a:gd name="connsiteY25-6342" fmla="*/ 9429 h 10000"/>
              <a:gd name="connsiteX26-6343" fmla="*/ 8908 w 10000"/>
              <a:gd name="connsiteY26-6344" fmla="*/ 9543 h 10000"/>
              <a:gd name="connsiteX27-6345" fmla="*/ 8470 w 10000"/>
              <a:gd name="connsiteY27-6346" fmla="*/ 9656 h 10000"/>
              <a:gd name="connsiteX28-6347" fmla="*/ 7623 w 10000"/>
              <a:gd name="connsiteY28-6348" fmla="*/ 9887 h 10000"/>
              <a:gd name="connsiteX29-6349" fmla="*/ 6749 w 10000"/>
              <a:gd name="connsiteY29-6350" fmla="*/ 10000 h 10000"/>
              <a:gd name="connsiteX30-6351" fmla="*/ 5875 w 10000"/>
              <a:gd name="connsiteY30-6352" fmla="*/ 10000 h 10000"/>
              <a:gd name="connsiteX31-6353" fmla="*/ 5219 w 10000"/>
              <a:gd name="connsiteY31-6354" fmla="*/ 10000 h 10000"/>
              <a:gd name="connsiteX32-6355" fmla="*/ 4564 w 10000"/>
              <a:gd name="connsiteY32-6356" fmla="*/ 10000 h 10000"/>
              <a:gd name="connsiteX33-6357" fmla="*/ 4126 w 10000"/>
              <a:gd name="connsiteY33-6358" fmla="*/ 10000 h 10000"/>
              <a:gd name="connsiteX34-6359" fmla="*/ 3469 w 10000"/>
              <a:gd name="connsiteY34-6360" fmla="*/ 10000 h 10000"/>
              <a:gd name="connsiteX35-6361" fmla="*/ 3034 w 10000"/>
              <a:gd name="connsiteY35-6362" fmla="*/ 9887 h 10000"/>
              <a:gd name="connsiteX36-6363" fmla="*/ 2597 w 10000"/>
              <a:gd name="connsiteY36-6364" fmla="*/ 9887 h 10000"/>
              <a:gd name="connsiteX37-6365" fmla="*/ 2186 w 10000"/>
              <a:gd name="connsiteY37-6366" fmla="*/ 9771 h 10000"/>
              <a:gd name="connsiteX38-6367" fmla="*/ 1748 w 10000"/>
              <a:gd name="connsiteY38-6368" fmla="*/ 9656 h 10000"/>
              <a:gd name="connsiteX39-6369" fmla="*/ 1531 w 10000"/>
              <a:gd name="connsiteY39-6370" fmla="*/ 9543 h 10000"/>
              <a:gd name="connsiteX40-6371" fmla="*/ 1093 w 10000"/>
              <a:gd name="connsiteY40-6372" fmla="*/ 9314 h 10000"/>
              <a:gd name="connsiteX41-6373" fmla="*/ 875 w 10000"/>
              <a:gd name="connsiteY41-6374" fmla="*/ 9086 h 10000"/>
              <a:gd name="connsiteX42-6375" fmla="*/ 656 w 10000"/>
              <a:gd name="connsiteY42-6376" fmla="*/ 8757 h 10000"/>
              <a:gd name="connsiteX43-6377" fmla="*/ 437 w 10000"/>
              <a:gd name="connsiteY43-6378" fmla="*/ 8528 h 10000"/>
              <a:gd name="connsiteX44-6379" fmla="*/ 219 w 10000"/>
              <a:gd name="connsiteY44-6380" fmla="*/ 8300 h 10000"/>
              <a:gd name="connsiteX45-6381" fmla="*/ 219 w 10000"/>
              <a:gd name="connsiteY45-6382" fmla="*/ 8072 h 10000"/>
              <a:gd name="connsiteX46-6383" fmla="*/ 0 w 10000"/>
              <a:gd name="connsiteY46-6384" fmla="*/ 7842 h 10000"/>
              <a:gd name="connsiteX47-6385" fmla="*/ 0 w 10000"/>
              <a:gd name="connsiteY47-6386" fmla="*/ 7499 h 10000"/>
              <a:gd name="connsiteX48-6387" fmla="*/ 0 w 10000"/>
              <a:gd name="connsiteY48-6388" fmla="*/ 7271 h 10000"/>
              <a:gd name="connsiteX49-6389" fmla="*/ 0 w 10000"/>
              <a:gd name="connsiteY49-6390" fmla="*/ 6814 h 10000"/>
              <a:gd name="connsiteX50-6391" fmla="*/ 0 w 10000"/>
              <a:gd name="connsiteY50-6392" fmla="*/ 6472 h 10000"/>
              <a:gd name="connsiteX51-6393" fmla="*/ 0 w 10000"/>
              <a:gd name="connsiteY51-6394" fmla="*/ 6028 h 10000"/>
              <a:gd name="connsiteX52-6395" fmla="*/ 0 w 10000"/>
              <a:gd name="connsiteY52-6396" fmla="*/ 4200 h 10000"/>
              <a:gd name="connsiteX53-6397" fmla="*/ 0 w 10000"/>
              <a:gd name="connsiteY53-6398" fmla="*/ 2386 h 10000"/>
              <a:gd name="connsiteX54-6399" fmla="*/ 0 w 10000"/>
              <a:gd name="connsiteY54-6400" fmla="*/ 1928 h 10000"/>
              <a:gd name="connsiteX55-6401" fmla="*/ 0 w 10000"/>
              <a:gd name="connsiteY55-6402" fmla="*/ 1585 h 10000"/>
              <a:gd name="connsiteX56-6403" fmla="*/ 1531 w 10000"/>
              <a:gd name="connsiteY56-6404" fmla="*/ 0 h 10000"/>
              <a:gd name="connsiteX57-6405" fmla="*/ 1748 w 10000"/>
              <a:gd name="connsiteY57-6406" fmla="*/ 113 h 10000"/>
              <a:gd name="connsiteX58-6407" fmla="*/ 1748 w 10000"/>
              <a:gd name="connsiteY58-6408" fmla="*/ 229 h 10000"/>
              <a:gd name="connsiteX59-6409" fmla="*/ 1748 w 10000"/>
              <a:gd name="connsiteY59-6410" fmla="*/ 455 h 10000"/>
              <a:gd name="connsiteX60-6411" fmla="*/ 1531 w 10000"/>
              <a:gd name="connsiteY60-6412" fmla="*/ 899 h 10000"/>
              <a:gd name="connsiteX61-6413" fmla="*/ 1531 w 10000"/>
              <a:gd name="connsiteY61-6414" fmla="*/ 1128 h 10000"/>
              <a:gd name="connsiteX62-6415" fmla="*/ 1311 w 10000"/>
              <a:gd name="connsiteY62-6416" fmla="*/ 1471 h 10000"/>
              <a:gd name="connsiteX63-6417" fmla="*/ 1311 w 10000"/>
              <a:gd name="connsiteY63-6418" fmla="*/ 2042 h 10000"/>
              <a:gd name="connsiteX64-6419" fmla="*/ 1093 w 10000"/>
              <a:gd name="connsiteY64-6420" fmla="*/ 2614 h 10000"/>
              <a:gd name="connsiteX65-6421" fmla="*/ 1093 w 10000"/>
              <a:gd name="connsiteY65-6422" fmla="*/ 2614 h 10000"/>
              <a:gd name="connsiteX0-6423" fmla="*/ 1093 w 10000"/>
              <a:gd name="connsiteY0-6424" fmla="*/ 2614 h 10000"/>
              <a:gd name="connsiteX1-6425" fmla="*/ 1093 w 10000"/>
              <a:gd name="connsiteY1-6426" fmla="*/ 3185 h 10000"/>
              <a:gd name="connsiteX2-6427" fmla="*/ 1093 w 10000"/>
              <a:gd name="connsiteY2-6428" fmla="*/ 3742 h 10000"/>
              <a:gd name="connsiteX3-6429" fmla="*/ 1093 w 10000"/>
              <a:gd name="connsiteY3-6430" fmla="*/ 4314 h 10000"/>
              <a:gd name="connsiteX4-6431" fmla="*/ 1093 w 10000"/>
              <a:gd name="connsiteY4-6432" fmla="*/ 4771 h 10000"/>
              <a:gd name="connsiteX5-6433" fmla="*/ 875 w 10000"/>
              <a:gd name="connsiteY5-6434" fmla="*/ 5229 h 10000"/>
              <a:gd name="connsiteX6-6435" fmla="*/ 875 w 10000"/>
              <a:gd name="connsiteY6-6436" fmla="*/ 5800 h 10000"/>
              <a:gd name="connsiteX7-6437" fmla="*/ 1093 w 10000"/>
              <a:gd name="connsiteY7-6438" fmla="*/ 6929 h 10000"/>
              <a:gd name="connsiteX8-6439" fmla="*/ 1093 w 10000"/>
              <a:gd name="connsiteY8-6440" fmla="*/ 7385 h 10000"/>
              <a:gd name="connsiteX9-6441" fmla="*/ 1311 w 10000"/>
              <a:gd name="connsiteY9-6442" fmla="*/ 7842 h 10000"/>
              <a:gd name="connsiteX10-6443" fmla="*/ 1531 w 10000"/>
              <a:gd name="connsiteY10-6444" fmla="*/ 8185 h 10000"/>
              <a:gd name="connsiteX11-6445" fmla="*/ 1748 w 10000"/>
              <a:gd name="connsiteY11-6446" fmla="*/ 8528 h 10000"/>
              <a:gd name="connsiteX12-6447" fmla="*/ 1968 w 10000"/>
              <a:gd name="connsiteY12-6448" fmla="*/ 8643 h 10000"/>
              <a:gd name="connsiteX13-6449" fmla="*/ 2405 w 10000"/>
              <a:gd name="connsiteY13-6450" fmla="*/ 8871 h 10000"/>
              <a:gd name="connsiteX14-6451" fmla="*/ 3034 w 10000"/>
              <a:gd name="connsiteY14-6452" fmla="*/ 8871 h 10000"/>
              <a:gd name="connsiteX15-6453" fmla="*/ 3689 w 10000"/>
              <a:gd name="connsiteY15-6454" fmla="*/ 8985 h 10000"/>
              <a:gd name="connsiteX16-6455" fmla="*/ 4344 w 10000"/>
              <a:gd name="connsiteY16-6456" fmla="*/ 8985 h 10000"/>
              <a:gd name="connsiteX17-6457" fmla="*/ 5000 w 10000"/>
              <a:gd name="connsiteY17-6458" fmla="*/ 8985 h 10000"/>
              <a:gd name="connsiteX18-6459" fmla="*/ 5656 w 10000"/>
              <a:gd name="connsiteY18-6460" fmla="*/ 8985 h 10000"/>
              <a:gd name="connsiteX19-6461" fmla="*/ 6312 w 10000"/>
              <a:gd name="connsiteY19-6462" fmla="*/ 8985 h 10000"/>
              <a:gd name="connsiteX20-6463" fmla="*/ 6749 w 10000"/>
              <a:gd name="connsiteY20-6464" fmla="*/ 8871 h 10000"/>
              <a:gd name="connsiteX21-6465" fmla="*/ 7404 w 10000"/>
              <a:gd name="connsiteY21-6466" fmla="*/ 8643 h 10000"/>
              <a:gd name="connsiteX22-6467" fmla="*/ 10000 w 10000"/>
              <a:gd name="connsiteY22-6468" fmla="*/ 9086 h 10000"/>
              <a:gd name="connsiteX23-6469" fmla="*/ 9782 w 10000"/>
              <a:gd name="connsiteY23-6470" fmla="*/ 9201 h 10000"/>
              <a:gd name="connsiteX24-6471" fmla="*/ 9563 w 10000"/>
              <a:gd name="connsiteY24-6472" fmla="*/ 9314 h 10000"/>
              <a:gd name="connsiteX25-6473" fmla="*/ 9345 w 10000"/>
              <a:gd name="connsiteY25-6474" fmla="*/ 9429 h 10000"/>
              <a:gd name="connsiteX26-6475" fmla="*/ 8908 w 10000"/>
              <a:gd name="connsiteY26-6476" fmla="*/ 9543 h 10000"/>
              <a:gd name="connsiteX27-6477" fmla="*/ 8470 w 10000"/>
              <a:gd name="connsiteY27-6478" fmla="*/ 9656 h 10000"/>
              <a:gd name="connsiteX28-6479" fmla="*/ 7623 w 10000"/>
              <a:gd name="connsiteY28-6480" fmla="*/ 9887 h 10000"/>
              <a:gd name="connsiteX29-6481" fmla="*/ 6749 w 10000"/>
              <a:gd name="connsiteY29-6482" fmla="*/ 10000 h 10000"/>
              <a:gd name="connsiteX30-6483" fmla="*/ 5875 w 10000"/>
              <a:gd name="connsiteY30-6484" fmla="*/ 10000 h 10000"/>
              <a:gd name="connsiteX31-6485" fmla="*/ 5219 w 10000"/>
              <a:gd name="connsiteY31-6486" fmla="*/ 10000 h 10000"/>
              <a:gd name="connsiteX32-6487" fmla="*/ 4564 w 10000"/>
              <a:gd name="connsiteY32-6488" fmla="*/ 10000 h 10000"/>
              <a:gd name="connsiteX33-6489" fmla="*/ 4126 w 10000"/>
              <a:gd name="connsiteY33-6490" fmla="*/ 10000 h 10000"/>
              <a:gd name="connsiteX34-6491" fmla="*/ 3469 w 10000"/>
              <a:gd name="connsiteY34-6492" fmla="*/ 10000 h 10000"/>
              <a:gd name="connsiteX35-6493" fmla="*/ 3034 w 10000"/>
              <a:gd name="connsiteY35-6494" fmla="*/ 9887 h 10000"/>
              <a:gd name="connsiteX36-6495" fmla="*/ 2597 w 10000"/>
              <a:gd name="connsiteY36-6496" fmla="*/ 9887 h 10000"/>
              <a:gd name="connsiteX37-6497" fmla="*/ 2186 w 10000"/>
              <a:gd name="connsiteY37-6498" fmla="*/ 9771 h 10000"/>
              <a:gd name="connsiteX38-6499" fmla="*/ 1748 w 10000"/>
              <a:gd name="connsiteY38-6500" fmla="*/ 9656 h 10000"/>
              <a:gd name="connsiteX39-6501" fmla="*/ 1531 w 10000"/>
              <a:gd name="connsiteY39-6502" fmla="*/ 9543 h 10000"/>
              <a:gd name="connsiteX40-6503" fmla="*/ 1093 w 10000"/>
              <a:gd name="connsiteY40-6504" fmla="*/ 9314 h 10000"/>
              <a:gd name="connsiteX41-6505" fmla="*/ 875 w 10000"/>
              <a:gd name="connsiteY41-6506" fmla="*/ 9086 h 10000"/>
              <a:gd name="connsiteX42-6507" fmla="*/ 656 w 10000"/>
              <a:gd name="connsiteY42-6508" fmla="*/ 8757 h 10000"/>
              <a:gd name="connsiteX43-6509" fmla="*/ 437 w 10000"/>
              <a:gd name="connsiteY43-6510" fmla="*/ 8528 h 10000"/>
              <a:gd name="connsiteX44-6511" fmla="*/ 219 w 10000"/>
              <a:gd name="connsiteY44-6512" fmla="*/ 8300 h 10000"/>
              <a:gd name="connsiteX45-6513" fmla="*/ 219 w 10000"/>
              <a:gd name="connsiteY45-6514" fmla="*/ 8072 h 10000"/>
              <a:gd name="connsiteX46-6515" fmla="*/ 0 w 10000"/>
              <a:gd name="connsiteY46-6516" fmla="*/ 7842 h 10000"/>
              <a:gd name="connsiteX47-6517" fmla="*/ 0 w 10000"/>
              <a:gd name="connsiteY47-6518" fmla="*/ 7499 h 10000"/>
              <a:gd name="connsiteX48-6519" fmla="*/ 0 w 10000"/>
              <a:gd name="connsiteY48-6520" fmla="*/ 7271 h 10000"/>
              <a:gd name="connsiteX49-6521" fmla="*/ 0 w 10000"/>
              <a:gd name="connsiteY49-6522" fmla="*/ 6814 h 10000"/>
              <a:gd name="connsiteX50-6523" fmla="*/ 0 w 10000"/>
              <a:gd name="connsiteY50-6524" fmla="*/ 6472 h 10000"/>
              <a:gd name="connsiteX51-6525" fmla="*/ 0 w 10000"/>
              <a:gd name="connsiteY51-6526" fmla="*/ 6028 h 10000"/>
              <a:gd name="connsiteX52-6527" fmla="*/ 0 w 10000"/>
              <a:gd name="connsiteY52-6528" fmla="*/ 4200 h 10000"/>
              <a:gd name="connsiteX53-6529" fmla="*/ 0 w 10000"/>
              <a:gd name="connsiteY53-6530" fmla="*/ 2386 h 10000"/>
              <a:gd name="connsiteX54-6531" fmla="*/ 0 w 10000"/>
              <a:gd name="connsiteY54-6532" fmla="*/ 1585 h 10000"/>
              <a:gd name="connsiteX55-6533" fmla="*/ 1531 w 10000"/>
              <a:gd name="connsiteY55-6534" fmla="*/ 0 h 10000"/>
              <a:gd name="connsiteX56-6535" fmla="*/ 1748 w 10000"/>
              <a:gd name="connsiteY56-6536" fmla="*/ 113 h 10000"/>
              <a:gd name="connsiteX57-6537" fmla="*/ 1748 w 10000"/>
              <a:gd name="connsiteY57-6538" fmla="*/ 229 h 10000"/>
              <a:gd name="connsiteX58-6539" fmla="*/ 1748 w 10000"/>
              <a:gd name="connsiteY58-6540" fmla="*/ 455 h 10000"/>
              <a:gd name="connsiteX59-6541" fmla="*/ 1531 w 10000"/>
              <a:gd name="connsiteY59-6542" fmla="*/ 899 h 10000"/>
              <a:gd name="connsiteX60-6543" fmla="*/ 1531 w 10000"/>
              <a:gd name="connsiteY60-6544" fmla="*/ 1128 h 10000"/>
              <a:gd name="connsiteX61-6545" fmla="*/ 1311 w 10000"/>
              <a:gd name="connsiteY61-6546" fmla="*/ 1471 h 10000"/>
              <a:gd name="connsiteX62-6547" fmla="*/ 1311 w 10000"/>
              <a:gd name="connsiteY62-6548" fmla="*/ 2042 h 10000"/>
              <a:gd name="connsiteX63-6549" fmla="*/ 1093 w 10000"/>
              <a:gd name="connsiteY63-6550" fmla="*/ 2614 h 10000"/>
              <a:gd name="connsiteX64-6551" fmla="*/ 1093 w 10000"/>
              <a:gd name="connsiteY64-6552" fmla="*/ 2614 h 10000"/>
              <a:gd name="connsiteX0-6553" fmla="*/ 1093 w 10000"/>
              <a:gd name="connsiteY0-6554" fmla="*/ 2614 h 10000"/>
              <a:gd name="connsiteX1-6555" fmla="*/ 1093 w 10000"/>
              <a:gd name="connsiteY1-6556" fmla="*/ 3185 h 10000"/>
              <a:gd name="connsiteX2-6557" fmla="*/ 1093 w 10000"/>
              <a:gd name="connsiteY2-6558" fmla="*/ 3742 h 10000"/>
              <a:gd name="connsiteX3-6559" fmla="*/ 1093 w 10000"/>
              <a:gd name="connsiteY3-6560" fmla="*/ 4314 h 10000"/>
              <a:gd name="connsiteX4-6561" fmla="*/ 1093 w 10000"/>
              <a:gd name="connsiteY4-6562" fmla="*/ 4771 h 10000"/>
              <a:gd name="connsiteX5-6563" fmla="*/ 875 w 10000"/>
              <a:gd name="connsiteY5-6564" fmla="*/ 5229 h 10000"/>
              <a:gd name="connsiteX6-6565" fmla="*/ 875 w 10000"/>
              <a:gd name="connsiteY6-6566" fmla="*/ 5800 h 10000"/>
              <a:gd name="connsiteX7-6567" fmla="*/ 1093 w 10000"/>
              <a:gd name="connsiteY7-6568" fmla="*/ 6929 h 10000"/>
              <a:gd name="connsiteX8-6569" fmla="*/ 1093 w 10000"/>
              <a:gd name="connsiteY8-6570" fmla="*/ 7385 h 10000"/>
              <a:gd name="connsiteX9-6571" fmla="*/ 1311 w 10000"/>
              <a:gd name="connsiteY9-6572" fmla="*/ 7842 h 10000"/>
              <a:gd name="connsiteX10-6573" fmla="*/ 1531 w 10000"/>
              <a:gd name="connsiteY10-6574" fmla="*/ 8185 h 10000"/>
              <a:gd name="connsiteX11-6575" fmla="*/ 1748 w 10000"/>
              <a:gd name="connsiteY11-6576" fmla="*/ 8528 h 10000"/>
              <a:gd name="connsiteX12-6577" fmla="*/ 1968 w 10000"/>
              <a:gd name="connsiteY12-6578" fmla="*/ 8643 h 10000"/>
              <a:gd name="connsiteX13-6579" fmla="*/ 2405 w 10000"/>
              <a:gd name="connsiteY13-6580" fmla="*/ 8871 h 10000"/>
              <a:gd name="connsiteX14-6581" fmla="*/ 3034 w 10000"/>
              <a:gd name="connsiteY14-6582" fmla="*/ 8871 h 10000"/>
              <a:gd name="connsiteX15-6583" fmla="*/ 3689 w 10000"/>
              <a:gd name="connsiteY15-6584" fmla="*/ 8985 h 10000"/>
              <a:gd name="connsiteX16-6585" fmla="*/ 4344 w 10000"/>
              <a:gd name="connsiteY16-6586" fmla="*/ 8985 h 10000"/>
              <a:gd name="connsiteX17-6587" fmla="*/ 5000 w 10000"/>
              <a:gd name="connsiteY17-6588" fmla="*/ 8985 h 10000"/>
              <a:gd name="connsiteX18-6589" fmla="*/ 5656 w 10000"/>
              <a:gd name="connsiteY18-6590" fmla="*/ 8985 h 10000"/>
              <a:gd name="connsiteX19-6591" fmla="*/ 6312 w 10000"/>
              <a:gd name="connsiteY19-6592" fmla="*/ 8985 h 10000"/>
              <a:gd name="connsiteX20-6593" fmla="*/ 6749 w 10000"/>
              <a:gd name="connsiteY20-6594" fmla="*/ 8871 h 10000"/>
              <a:gd name="connsiteX21-6595" fmla="*/ 7404 w 10000"/>
              <a:gd name="connsiteY21-6596" fmla="*/ 8643 h 10000"/>
              <a:gd name="connsiteX22-6597" fmla="*/ 10000 w 10000"/>
              <a:gd name="connsiteY22-6598" fmla="*/ 9086 h 10000"/>
              <a:gd name="connsiteX23-6599" fmla="*/ 9782 w 10000"/>
              <a:gd name="connsiteY23-6600" fmla="*/ 9201 h 10000"/>
              <a:gd name="connsiteX24-6601" fmla="*/ 9563 w 10000"/>
              <a:gd name="connsiteY24-6602" fmla="*/ 9314 h 10000"/>
              <a:gd name="connsiteX25-6603" fmla="*/ 9345 w 10000"/>
              <a:gd name="connsiteY25-6604" fmla="*/ 9429 h 10000"/>
              <a:gd name="connsiteX26-6605" fmla="*/ 8908 w 10000"/>
              <a:gd name="connsiteY26-6606" fmla="*/ 9543 h 10000"/>
              <a:gd name="connsiteX27-6607" fmla="*/ 8470 w 10000"/>
              <a:gd name="connsiteY27-6608" fmla="*/ 9656 h 10000"/>
              <a:gd name="connsiteX28-6609" fmla="*/ 7623 w 10000"/>
              <a:gd name="connsiteY28-6610" fmla="*/ 9887 h 10000"/>
              <a:gd name="connsiteX29-6611" fmla="*/ 6749 w 10000"/>
              <a:gd name="connsiteY29-6612" fmla="*/ 10000 h 10000"/>
              <a:gd name="connsiteX30-6613" fmla="*/ 5875 w 10000"/>
              <a:gd name="connsiteY30-6614" fmla="*/ 10000 h 10000"/>
              <a:gd name="connsiteX31-6615" fmla="*/ 5219 w 10000"/>
              <a:gd name="connsiteY31-6616" fmla="*/ 10000 h 10000"/>
              <a:gd name="connsiteX32-6617" fmla="*/ 4564 w 10000"/>
              <a:gd name="connsiteY32-6618" fmla="*/ 10000 h 10000"/>
              <a:gd name="connsiteX33-6619" fmla="*/ 4126 w 10000"/>
              <a:gd name="connsiteY33-6620" fmla="*/ 10000 h 10000"/>
              <a:gd name="connsiteX34-6621" fmla="*/ 3469 w 10000"/>
              <a:gd name="connsiteY34-6622" fmla="*/ 10000 h 10000"/>
              <a:gd name="connsiteX35-6623" fmla="*/ 3034 w 10000"/>
              <a:gd name="connsiteY35-6624" fmla="*/ 9887 h 10000"/>
              <a:gd name="connsiteX36-6625" fmla="*/ 2597 w 10000"/>
              <a:gd name="connsiteY36-6626" fmla="*/ 9887 h 10000"/>
              <a:gd name="connsiteX37-6627" fmla="*/ 2186 w 10000"/>
              <a:gd name="connsiteY37-6628" fmla="*/ 9771 h 10000"/>
              <a:gd name="connsiteX38-6629" fmla="*/ 1748 w 10000"/>
              <a:gd name="connsiteY38-6630" fmla="*/ 9656 h 10000"/>
              <a:gd name="connsiteX39-6631" fmla="*/ 1531 w 10000"/>
              <a:gd name="connsiteY39-6632" fmla="*/ 9543 h 10000"/>
              <a:gd name="connsiteX40-6633" fmla="*/ 1093 w 10000"/>
              <a:gd name="connsiteY40-6634" fmla="*/ 9314 h 10000"/>
              <a:gd name="connsiteX41-6635" fmla="*/ 875 w 10000"/>
              <a:gd name="connsiteY41-6636" fmla="*/ 9086 h 10000"/>
              <a:gd name="connsiteX42-6637" fmla="*/ 656 w 10000"/>
              <a:gd name="connsiteY42-6638" fmla="*/ 8757 h 10000"/>
              <a:gd name="connsiteX43-6639" fmla="*/ 437 w 10000"/>
              <a:gd name="connsiteY43-6640" fmla="*/ 8528 h 10000"/>
              <a:gd name="connsiteX44-6641" fmla="*/ 219 w 10000"/>
              <a:gd name="connsiteY44-6642" fmla="*/ 8300 h 10000"/>
              <a:gd name="connsiteX45-6643" fmla="*/ 219 w 10000"/>
              <a:gd name="connsiteY45-6644" fmla="*/ 8072 h 10000"/>
              <a:gd name="connsiteX46-6645" fmla="*/ 0 w 10000"/>
              <a:gd name="connsiteY46-6646" fmla="*/ 7842 h 10000"/>
              <a:gd name="connsiteX47-6647" fmla="*/ 0 w 10000"/>
              <a:gd name="connsiteY47-6648" fmla="*/ 7499 h 10000"/>
              <a:gd name="connsiteX48-6649" fmla="*/ 0 w 10000"/>
              <a:gd name="connsiteY48-6650" fmla="*/ 7271 h 10000"/>
              <a:gd name="connsiteX49-6651" fmla="*/ 0 w 10000"/>
              <a:gd name="connsiteY49-6652" fmla="*/ 6814 h 10000"/>
              <a:gd name="connsiteX50-6653" fmla="*/ 0 w 10000"/>
              <a:gd name="connsiteY50-6654" fmla="*/ 6472 h 10000"/>
              <a:gd name="connsiteX51-6655" fmla="*/ 0 w 10000"/>
              <a:gd name="connsiteY51-6656" fmla="*/ 6028 h 10000"/>
              <a:gd name="connsiteX52-6657" fmla="*/ 0 w 10000"/>
              <a:gd name="connsiteY52-6658" fmla="*/ 4200 h 10000"/>
              <a:gd name="connsiteX53-6659" fmla="*/ 0 w 10000"/>
              <a:gd name="connsiteY53-6660" fmla="*/ 2386 h 10000"/>
              <a:gd name="connsiteX54-6661" fmla="*/ 1531 w 10000"/>
              <a:gd name="connsiteY54-6662" fmla="*/ 0 h 10000"/>
              <a:gd name="connsiteX55-6663" fmla="*/ 1748 w 10000"/>
              <a:gd name="connsiteY55-6664" fmla="*/ 113 h 10000"/>
              <a:gd name="connsiteX56-6665" fmla="*/ 1748 w 10000"/>
              <a:gd name="connsiteY56-6666" fmla="*/ 229 h 10000"/>
              <a:gd name="connsiteX57-6667" fmla="*/ 1748 w 10000"/>
              <a:gd name="connsiteY57-6668" fmla="*/ 455 h 10000"/>
              <a:gd name="connsiteX58-6669" fmla="*/ 1531 w 10000"/>
              <a:gd name="connsiteY58-6670" fmla="*/ 899 h 10000"/>
              <a:gd name="connsiteX59-6671" fmla="*/ 1531 w 10000"/>
              <a:gd name="connsiteY59-6672" fmla="*/ 1128 h 10000"/>
              <a:gd name="connsiteX60-6673" fmla="*/ 1311 w 10000"/>
              <a:gd name="connsiteY60-6674" fmla="*/ 1471 h 10000"/>
              <a:gd name="connsiteX61-6675" fmla="*/ 1311 w 10000"/>
              <a:gd name="connsiteY61-6676" fmla="*/ 2042 h 10000"/>
              <a:gd name="connsiteX62-6677" fmla="*/ 1093 w 10000"/>
              <a:gd name="connsiteY62-6678" fmla="*/ 2614 h 10000"/>
              <a:gd name="connsiteX63-6679" fmla="*/ 1093 w 10000"/>
              <a:gd name="connsiteY63-6680" fmla="*/ 2614 h 10000"/>
              <a:gd name="connsiteX0-6681" fmla="*/ 1093 w 10000"/>
              <a:gd name="connsiteY0-6682" fmla="*/ 2614 h 10000"/>
              <a:gd name="connsiteX1-6683" fmla="*/ 1093 w 10000"/>
              <a:gd name="connsiteY1-6684" fmla="*/ 3185 h 10000"/>
              <a:gd name="connsiteX2-6685" fmla="*/ 1093 w 10000"/>
              <a:gd name="connsiteY2-6686" fmla="*/ 3742 h 10000"/>
              <a:gd name="connsiteX3-6687" fmla="*/ 1093 w 10000"/>
              <a:gd name="connsiteY3-6688" fmla="*/ 4314 h 10000"/>
              <a:gd name="connsiteX4-6689" fmla="*/ 1093 w 10000"/>
              <a:gd name="connsiteY4-6690" fmla="*/ 4771 h 10000"/>
              <a:gd name="connsiteX5-6691" fmla="*/ 875 w 10000"/>
              <a:gd name="connsiteY5-6692" fmla="*/ 5229 h 10000"/>
              <a:gd name="connsiteX6-6693" fmla="*/ 875 w 10000"/>
              <a:gd name="connsiteY6-6694" fmla="*/ 5800 h 10000"/>
              <a:gd name="connsiteX7-6695" fmla="*/ 1093 w 10000"/>
              <a:gd name="connsiteY7-6696" fmla="*/ 6929 h 10000"/>
              <a:gd name="connsiteX8-6697" fmla="*/ 1093 w 10000"/>
              <a:gd name="connsiteY8-6698" fmla="*/ 7385 h 10000"/>
              <a:gd name="connsiteX9-6699" fmla="*/ 1311 w 10000"/>
              <a:gd name="connsiteY9-6700" fmla="*/ 7842 h 10000"/>
              <a:gd name="connsiteX10-6701" fmla="*/ 1531 w 10000"/>
              <a:gd name="connsiteY10-6702" fmla="*/ 8185 h 10000"/>
              <a:gd name="connsiteX11-6703" fmla="*/ 1748 w 10000"/>
              <a:gd name="connsiteY11-6704" fmla="*/ 8528 h 10000"/>
              <a:gd name="connsiteX12-6705" fmla="*/ 1968 w 10000"/>
              <a:gd name="connsiteY12-6706" fmla="*/ 8643 h 10000"/>
              <a:gd name="connsiteX13-6707" fmla="*/ 2405 w 10000"/>
              <a:gd name="connsiteY13-6708" fmla="*/ 8871 h 10000"/>
              <a:gd name="connsiteX14-6709" fmla="*/ 3034 w 10000"/>
              <a:gd name="connsiteY14-6710" fmla="*/ 8871 h 10000"/>
              <a:gd name="connsiteX15-6711" fmla="*/ 3689 w 10000"/>
              <a:gd name="connsiteY15-6712" fmla="*/ 8985 h 10000"/>
              <a:gd name="connsiteX16-6713" fmla="*/ 4344 w 10000"/>
              <a:gd name="connsiteY16-6714" fmla="*/ 8985 h 10000"/>
              <a:gd name="connsiteX17-6715" fmla="*/ 5000 w 10000"/>
              <a:gd name="connsiteY17-6716" fmla="*/ 8985 h 10000"/>
              <a:gd name="connsiteX18-6717" fmla="*/ 5656 w 10000"/>
              <a:gd name="connsiteY18-6718" fmla="*/ 8985 h 10000"/>
              <a:gd name="connsiteX19-6719" fmla="*/ 6312 w 10000"/>
              <a:gd name="connsiteY19-6720" fmla="*/ 8985 h 10000"/>
              <a:gd name="connsiteX20-6721" fmla="*/ 6749 w 10000"/>
              <a:gd name="connsiteY20-6722" fmla="*/ 8871 h 10000"/>
              <a:gd name="connsiteX21-6723" fmla="*/ 7404 w 10000"/>
              <a:gd name="connsiteY21-6724" fmla="*/ 8643 h 10000"/>
              <a:gd name="connsiteX22-6725" fmla="*/ 10000 w 10000"/>
              <a:gd name="connsiteY22-6726" fmla="*/ 9086 h 10000"/>
              <a:gd name="connsiteX23-6727" fmla="*/ 9782 w 10000"/>
              <a:gd name="connsiteY23-6728" fmla="*/ 9201 h 10000"/>
              <a:gd name="connsiteX24-6729" fmla="*/ 9563 w 10000"/>
              <a:gd name="connsiteY24-6730" fmla="*/ 9314 h 10000"/>
              <a:gd name="connsiteX25-6731" fmla="*/ 9345 w 10000"/>
              <a:gd name="connsiteY25-6732" fmla="*/ 9429 h 10000"/>
              <a:gd name="connsiteX26-6733" fmla="*/ 8908 w 10000"/>
              <a:gd name="connsiteY26-6734" fmla="*/ 9543 h 10000"/>
              <a:gd name="connsiteX27-6735" fmla="*/ 8470 w 10000"/>
              <a:gd name="connsiteY27-6736" fmla="*/ 9656 h 10000"/>
              <a:gd name="connsiteX28-6737" fmla="*/ 7623 w 10000"/>
              <a:gd name="connsiteY28-6738" fmla="*/ 9887 h 10000"/>
              <a:gd name="connsiteX29-6739" fmla="*/ 6749 w 10000"/>
              <a:gd name="connsiteY29-6740" fmla="*/ 10000 h 10000"/>
              <a:gd name="connsiteX30-6741" fmla="*/ 5875 w 10000"/>
              <a:gd name="connsiteY30-6742" fmla="*/ 10000 h 10000"/>
              <a:gd name="connsiteX31-6743" fmla="*/ 5219 w 10000"/>
              <a:gd name="connsiteY31-6744" fmla="*/ 10000 h 10000"/>
              <a:gd name="connsiteX32-6745" fmla="*/ 4564 w 10000"/>
              <a:gd name="connsiteY32-6746" fmla="*/ 10000 h 10000"/>
              <a:gd name="connsiteX33-6747" fmla="*/ 4126 w 10000"/>
              <a:gd name="connsiteY33-6748" fmla="*/ 10000 h 10000"/>
              <a:gd name="connsiteX34-6749" fmla="*/ 3469 w 10000"/>
              <a:gd name="connsiteY34-6750" fmla="*/ 10000 h 10000"/>
              <a:gd name="connsiteX35-6751" fmla="*/ 3034 w 10000"/>
              <a:gd name="connsiteY35-6752" fmla="*/ 9887 h 10000"/>
              <a:gd name="connsiteX36-6753" fmla="*/ 2597 w 10000"/>
              <a:gd name="connsiteY36-6754" fmla="*/ 9887 h 10000"/>
              <a:gd name="connsiteX37-6755" fmla="*/ 2186 w 10000"/>
              <a:gd name="connsiteY37-6756" fmla="*/ 9771 h 10000"/>
              <a:gd name="connsiteX38-6757" fmla="*/ 1748 w 10000"/>
              <a:gd name="connsiteY38-6758" fmla="*/ 9656 h 10000"/>
              <a:gd name="connsiteX39-6759" fmla="*/ 1531 w 10000"/>
              <a:gd name="connsiteY39-6760" fmla="*/ 9543 h 10000"/>
              <a:gd name="connsiteX40-6761" fmla="*/ 1093 w 10000"/>
              <a:gd name="connsiteY40-6762" fmla="*/ 9314 h 10000"/>
              <a:gd name="connsiteX41-6763" fmla="*/ 875 w 10000"/>
              <a:gd name="connsiteY41-6764" fmla="*/ 9086 h 10000"/>
              <a:gd name="connsiteX42-6765" fmla="*/ 656 w 10000"/>
              <a:gd name="connsiteY42-6766" fmla="*/ 8757 h 10000"/>
              <a:gd name="connsiteX43-6767" fmla="*/ 437 w 10000"/>
              <a:gd name="connsiteY43-6768" fmla="*/ 8528 h 10000"/>
              <a:gd name="connsiteX44-6769" fmla="*/ 219 w 10000"/>
              <a:gd name="connsiteY44-6770" fmla="*/ 8300 h 10000"/>
              <a:gd name="connsiteX45-6771" fmla="*/ 219 w 10000"/>
              <a:gd name="connsiteY45-6772" fmla="*/ 8072 h 10000"/>
              <a:gd name="connsiteX46-6773" fmla="*/ 0 w 10000"/>
              <a:gd name="connsiteY46-6774" fmla="*/ 7842 h 10000"/>
              <a:gd name="connsiteX47-6775" fmla="*/ 0 w 10000"/>
              <a:gd name="connsiteY47-6776" fmla="*/ 7499 h 10000"/>
              <a:gd name="connsiteX48-6777" fmla="*/ 0 w 10000"/>
              <a:gd name="connsiteY48-6778" fmla="*/ 7271 h 10000"/>
              <a:gd name="connsiteX49-6779" fmla="*/ 0 w 10000"/>
              <a:gd name="connsiteY49-6780" fmla="*/ 6814 h 10000"/>
              <a:gd name="connsiteX50-6781" fmla="*/ 0 w 10000"/>
              <a:gd name="connsiteY50-6782" fmla="*/ 6472 h 10000"/>
              <a:gd name="connsiteX51-6783" fmla="*/ 0 w 10000"/>
              <a:gd name="connsiteY51-6784" fmla="*/ 6028 h 10000"/>
              <a:gd name="connsiteX52-6785" fmla="*/ 0 w 10000"/>
              <a:gd name="connsiteY52-6786" fmla="*/ 4200 h 10000"/>
              <a:gd name="connsiteX53-6787" fmla="*/ 0 w 10000"/>
              <a:gd name="connsiteY53-6788" fmla="*/ 2386 h 10000"/>
              <a:gd name="connsiteX54-6789" fmla="*/ 1531 w 10000"/>
              <a:gd name="connsiteY54-6790" fmla="*/ 0 h 10000"/>
              <a:gd name="connsiteX55-6791" fmla="*/ 1748 w 10000"/>
              <a:gd name="connsiteY55-6792" fmla="*/ 113 h 10000"/>
              <a:gd name="connsiteX56-6793" fmla="*/ 1748 w 10000"/>
              <a:gd name="connsiteY56-6794" fmla="*/ 229 h 10000"/>
              <a:gd name="connsiteX57-6795" fmla="*/ 1531 w 10000"/>
              <a:gd name="connsiteY57-6796" fmla="*/ 899 h 10000"/>
              <a:gd name="connsiteX58-6797" fmla="*/ 1531 w 10000"/>
              <a:gd name="connsiteY58-6798" fmla="*/ 1128 h 10000"/>
              <a:gd name="connsiteX59-6799" fmla="*/ 1311 w 10000"/>
              <a:gd name="connsiteY59-6800" fmla="*/ 1471 h 10000"/>
              <a:gd name="connsiteX60-6801" fmla="*/ 1311 w 10000"/>
              <a:gd name="connsiteY60-6802" fmla="*/ 2042 h 10000"/>
              <a:gd name="connsiteX61-6803" fmla="*/ 1093 w 10000"/>
              <a:gd name="connsiteY61-6804" fmla="*/ 2614 h 10000"/>
              <a:gd name="connsiteX62-6805" fmla="*/ 1093 w 10000"/>
              <a:gd name="connsiteY62-6806" fmla="*/ 2614 h 10000"/>
              <a:gd name="connsiteX0-6807" fmla="*/ 1093 w 10000"/>
              <a:gd name="connsiteY0-6808" fmla="*/ 2614 h 10000"/>
              <a:gd name="connsiteX1-6809" fmla="*/ 1093 w 10000"/>
              <a:gd name="connsiteY1-6810" fmla="*/ 3185 h 10000"/>
              <a:gd name="connsiteX2-6811" fmla="*/ 1093 w 10000"/>
              <a:gd name="connsiteY2-6812" fmla="*/ 3742 h 10000"/>
              <a:gd name="connsiteX3-6813" fmla="*/ 1093 w 10000"/>
              <a:gd name="connsiteY3-6814" fmla="*/ 4314 h 10000"/>
              <a:gd name="connsiteX4-6815" fmla="*/ 1093 w 10000"/>
              <a:gd name="connsiteY4-6816" fmla="*/ 4771 h 10000"/>
              <a:gd name="connsiteX5-6817" fmla="*/ 875 w 10000"/>
              <a:gd name="connsiteY5-6818" fmla="*/ 5229 h 10000"/>
              <a:gd name="connsiteX6-6819" fmla="*/ 875 w 10000"/>
              <a:gd name="connsiteY6-6820" fmla="*/ 5800 h 10000"/>
              <a:gd name="connsiteX7-6821" fmla="*/ 1093 w 10000"/>
              <a:gd name="connsiteY7-6822" fmla="*/ 6929 h 10000"/>
              <a:gd name="connsiteX8-6823" fmla="*/ 1093 w 10000"/>
              <a:gd name="connsiteY8-6824" fmla="*/ 7385 h 10000"/>
              <a:gd name="connsiteX9-6825" fmla="*/ 1311 w 10000"/>
              <a:gd name="connsiteY9-6826" fmla="*/ 7842 h 10000"/>
              <a:gd name="connsiteX10-6827" fmla="*/ 1531 w 10000"/>
              <a:gd name="connsiteY10-6828" fmla="*/ 8185 h 10000"/>
              <a:gd name="connsiteX11-6829" fmla="*/ 1748 w 10000"/>
              <a:gd name="connsiteY11-6830" fmla="*/ 8528 h 10000"/>
              <a:gd name="connsiteX12-6831" fmla="*/ 1968 w 10000"/>
              <a:gd name="connsiteY12-6832" fmla="*/ 8643 h 10000"/>
              <a:gd name="connsiteX13-6833" fmla="*/ 2405 w 10000"/>
              <a:gd name="connsiteY13-6834" fmla="*/ 8871 h 10000"/>
              <a:gd name="connsiteX14-6835" fmla="*/ 3034 w 10000"/>
              <a:gd name="connsiteY14-6836" fmla="*/ 8871 h 10000"/>
              <a:gd name="connsiteX15-6837" fmla="*/ 3689 w 10000"/>
              <a:gd name="connsiteY15-6838" fmla="*/ 8985 h 10000"/>
              <a:gd name="connsiteX16-6839" fmla="*/ 4344 w 10000"/>
              <a:gd name="connsiteY16-6840" fmla="*/ 8985 h 10000"/>
              <a:gd name="connsiteX17-6841" fmla="*/ 5000 w 10000"/>
              <a:gd name="connsiteY17-6842" fmla="*/ 8985 h 10000"/>
              <a:gd name="connsiteX18-6843" fmla="*/ 5656 w 10000"/>
              <a:gd name="connsiteY18-6844" fmla="*/ 8985 h 10000"/>
              <a:gd name="connsiteX19-6845" fmla="*/ 6312 w 10000"/>
              <a:gd name="connsiteY19-6846" fmla="*/ 8985 h 10000"/>
              <a:gd name="connsiteX20-6847" fmla="*/ 6749 w 10000"/>
              <a:gd name="connsiteY20-6848" fmla="*/ 8871 h 10000"/>
              <a:gd name="connsiteX21-6849" fmla="*/ 7404 w 10000"/>
              <a:gd name="connsiteY21-6850" fmla="*/ 8643 h 10000"/>
              <a:gd name="connsiteX22-6851" fmla="*/ 10000 w 10000"/>
              <a:gd name="connsiteY22-6852" fmla="*/ 9086 h 10000"/>
              <a:gd name="connsiteX23-6853" fmla="*/ 9782 w 10000"/>
              <a:gd name="connsiteY23-6854" fmla="*/ 9201 h 10000"/>
              <a:gd name="connsiteX24-6855" fmla="*/ 9563 w 10000"/>
              <a:gd name="connsiteY24-6856" fmla="*/ 9314 h 10000"/>
              <a:gd name="connsiteX25-6857" fmla="*/ 9345 w 10000"/>
              <a:gd name="connsiteY25-6858" fmla="*/ 9429 h 10000"/>
              <a:gd name="connsiteX26-6859" fmla="*/ 8908 w 10000"/>
              <a:gd name="connsiteY26-6860" fmla="*/ 9543 h 10000"/>
              <a:gd name="connsiteX27-6861" fmla="*/ 8470 w 10000"/>
              <a:gd name="connsiteY27-6862" fmla="*/ 9656 h 10000"/>
              <a:gd name="connsiteX28-6863" fmla="*/ 7623 w 10000"/>
              <a:gd name="connsiteY28-6864" fmla="*/ 9887 h 10000"/>
              <a:gd name="connsiteX29-6865" fmla="*/ 6749 w 10000"/>
              <a:gd name="connsiteY29-6866" fmla="*/ 10000 h 10000"/>
              <a:gd name="connsiteX30-6867" fmla="*/ 5875 w 10000"/>
              <a:gd name="connsiteY30-6868" fmla="*/ 10000 h 10000"/>
              <a:gd name="connsiteX31-6869" fmla="*/ 5219 w 10000"/>
              <a:gd name="connsiteY31-6870" fmla="*/ 10000 h 10000"/>
              <a:gd name="connsiteX32-6871" fmla="*/ 4564 w 10000"/>
              <a:gd name="connsiteY32-6872" fmla="*/ 10000 h 10000"/>
              <a:gd name="connsiteX33-6873" fmla="*/ 4126 w 10000"/>
              <a:gd name="connsiteY33-6874" fmla="*/ 10000 h 10000"/>
              <a:gd name="connsiteX34-6875" fmla="*/ 3469 w 10000"/>
              <a:gd name="connsiteY34-6876" fmla="*/ 10000 h 10000"/>
              <a:gd name="connsiteX35-6877" fmla="*/ 3034 w 10000"/>
              <a:gd name="connsiteY35-6878" fmla="*/ 9887 h 10000"/>
              <a:gd name="connsiteX36-6879" fmla="*/ 2597 w 10000"/>
              <a:gd name="connsiteY36-6880" fmla="*/ 9887 h 10000"/>
              <a:gd name="connsiteX37-6881" fmla="*/ 2186 w 10000"/>
              <a:gd name="connsiteY37-6882" fmla="*/ 9771 h 10000"/>
              <a:gd name="connsiteX38-6883" fmla="*/ 1748 w 10000"/>
              <a:gd name="connsiteY38-6884" fmla="*/ 9656 h 10000"/>
              <a:gd name="connsiteX39-6885" fmla="*/ 1531 w 10000"/>
              <a:gd name="connsiteY39-6886" fmla="*/ 9543 h 10000"/>
              <a:gd name="connsiteX40-6887" fmla="*/ 1093 w 10000"/>
              <a:gd name="connsiteY40-6888" fmla="*/ 9314 h 10000"/>
              <a:gd name="connsiteX41-6889" fmla="*/ 875 w 10000"/>
              <a:gd name="connsiteY41-6890" fmla="*/ 9086 h 10000"/>
              <a:gd name="connsiteX42-6891" fmla="*/ 656 w 10000"/>
              <a:gd name="connsiteY42-6892" fmla="*/ 8757 h 10000"/>
              <a:gd name="connsiteX43-6893" fmla="*/ 437 w 10000"/>
              <a:gd name="connsiteY43-6894" fmla="*/ 8528 h 10000"/>
              <a:gd name="connsiteX44-6895" fmla="*/ 219 w 10000"/>
              <a:gd name="connsiteY44-6896" fmla="*/ 8300 h 10000"/>
              <a:gd name="connsiteX45-6897" fmla="*/ 219 w 10000"/>
              <a:gd name="connsiteY45-6898" fmla="*/ 8072 h 10000"/>
              <a:gd name="connsiteX46-6899" fmla="*/ 0 w 10000"/>
              <a:gd name="connsiteY46-6900" fmla="*/ 7842 h 10000"/>
              <a:gd name="connsiteX47-6901" fmla="*/ 0 w 10000"/>
              <a:gd name="connsiteY47-6902" fmla="*/ 7499 h 10000"/>
              <a:gd name="connsiteX48-6903" fmla="*/ 0 w 10000"/>
              <a:gd name="connsiteY48-6904" fmla="*/ 7271 h 10000"/>
              <a:gd name="connsiteX49-6905" fmla="*/ 0 w 10000"/>
              <a:gd name="connsiteY49-6906" fmla="*/ 6814 h 10000"/>
              <a:gd name="connsiteX50-6907" fmla="*/ 0 w 10000"/>
              <a:gd name="connsiteY50-6908" fmla="*/ 6472 h 10000"/>
              <a:gd name="connsiteX51-6909" fmla="*/ 0 w 10000"/>
              <a:gd name="connsiteY51-6910" fmla="*/ 6028 h 10000"/>
              <a:gd name="connsiteX52-6911" fmla="*/ 0 w 10000"/>
              <a:gd name="connsiteY52-6912" fmla="*/ 4200 h 10000"/>
              <a:gd name="connsiteX53-6913" fmla="*/ 0 w 10000"/>
              <a:gd name="connsiteY53-6914" fmla="*/ 2386 h 10000"/>
              <a:gd name="connsiteX54-6915" fmla="*/ 1531 w 10000"/>
              <a:gd name="connsiteY54-6916" fmla="*/ 0 h 10000"/>
              <a:gd name="connsiteX55-6917" fmla="*/ 1748 w 10000"/>
              <a:gd name="connsiteY55-6918" fmla="*/ 229 h 10000"/>
              <a:gd name="connsiteX56-6919" fmla="*/ 1531 w 10000"/>
              <a:gd name="connsiteY56-6920" fmla="*/ 899 h 10000"/>
              <a:gd name="connsiteX57-6921" fmla="*/ 1531 w 10000"/>
              <a:gd name="connsiteY57-6922" fmla="*/ 1128 h 10000"/>
              <a:gd name="connsiteX58-6923" fmla="*/ 1311 w 10000"/>
              <a:gd name="connsiteY58-6924" fmla="*/ 1471 h 10000"/>
              <a:gd name="connsiteX59-6925" fmla="*/ 1311 w 10000"/>
              <a:gd name="connsiteY59-6926" fmla="*/ 2042 h 10000"/>
              <a:gd name="connsiteX60-6927" fmla="*/ 1093 w 10000"/>
              <a:gd name="connsiteY60-6928" fmla="*/ 2614 h 10000"/>
              <a:gd name="connsiteX61-6929" fmla="*/ 1093 w 10000"/>
              <a:gd name="connsiteY61-6930" fmla="*/ 2614 h 10000"/>
              <a:gd name="connsiteX0-6931" fmla="*/ 1093 w 10000"/>
              <a:gd name="connsiteY0-6932" fmla="*/ 2614 h 10000"/>
              <a:gd name="connsiteX1-6933" fmla="*/ 1093 w 10000"/>
              <a:gd name="connsiteY1-6934" fmla="*/ 3185 h 10000"/>
              <a:gd name="connsiteX2-6935" fmla="*/ 1093 w 10000"/>
              <a:gd name="connsiteY2-6936" fmla="*/ 3742 h 10000"/>
              <a:gd name="connsiteX3-6937" fmla="*/ 1093 w 10000"/>
              <a:gd name="connsiteY3-6938" fmla="*/ 4314 h 10000"/>
              <a:gd name="connsiteX4-6939" fmla="*/ 1093 w 10000"/>
              <a:gd name="connsiteY4-6940" fmla="*/ 4771 h 10000"/>
              <a:gd name="connsiteX5-6941" fmla="*/ 875 w 10000"/>
              <a:gd name="connsiteY5-6942" fmla="*/ 5229 h 10000"/>
              <a:gd name="connsiteX6-6943" fmla="*/ 875 w 10000"/>
              <a:gd name="connsiteY6-6944" fmla="*/ 5800 h 10000"/>
              <a:gd name="connsiteX7-6945" fmla="*/ 1093 w 10000"/>
              <a:gd name="connsiteY7-6946" fmla="*/ 6929 h 10000"/>
              <a:gd name="connsiteX8-6947" fmla="*/ 1093 w 10000"/>
              <a:gd name="connsiteY8-6948" fmla="*/ 7385 h 10000"/>
              <a:gd name="connsiteX9-6949" fmla="*/ 1311 w 10000"/>
              <a:gd name="connsiteY9-6950" fmla="*/ 7842 h 10000"/>
              <a:gd name="connsiteX10-6951" fmla="*/ 1531 w 10000"/>
              <a:gd name="connsiteY10-6952" fmla="*/ 8185 h 10000"/>
              <a:gd name="connsiteX11-6953" fmla="*/ 1748 w 10000"/>
              <a:gd name="connsiteY11-6954" fmla="*/ 8528 h 10000"/>
              <a:gd name="connsiteX12-6955" fmla="*/ 1968 w 10000"/>
              <a:gd name="connsiteY12-6956" fmla="*/ 8643 h 10000"/>
              <a:gd name="connsiteX13-6957" fmla="*/ 2405 w 10000"/>
              <a:gd name="connsiteY13-6958" fmla="*/ 8871 h 10000"/>
              <a:gd name="connsiteX14-6959" fmla="*/ 3034 w 10000"/>
              <a:gd name="connsiteY14-6960" fmla="*/ 8871 h 10000"/>
              <a:gd name="connsiteX15-6961" fmla="*/ 3689 w 10000"/>
              <a:gd name="connsiteY15-6962" fmla="*/ 8985 h 10000"/>
              <a:gd name="connsiteX16-6963" fmla="*/ 4344 w 10000"/>
              <a:gd name="connsiteY16-6964" fmla="*/ 8985 h 10000"/>
              <a:gd name="connsiteX17-6965" fmla="*/ 5000 w 10000"/>
              <a:gd name="connsiteY17-6966" fmla="*/ 8985 h 10000"/>
              <a:gd name="connsiteX18-6967" fmla="*/ 5656 w 10000"/>
              <a:gd name="connsiteY18-6968" fmla="*/ 8985 h 10000"/>
              <a:gd name="connsiteX19-6969" fmla="*/ 6312 w 10000"/>
              <a:gd name="connsiteY19-6970" fmla="*/ 8985 h 10000"/>
              <a:gd name="connsiteX20-6971" fmla="*/ 6749 w 10000"/>
              <a:gd name="connsiteY20-6972" fmla="*/ 8871 h 10000"/>
              <a:gd name="connsiteX21-6973" fmla="*/ 7404 w 10000"/>
              <a:gd name="connsiteY21-6974" fmla="*/ 8643 h 10000"/>
              <a:gd name="connsiteX22-6975" fmla="*/ 10000 w 10000"/>
              <a:gd name="connsiteY22-6976" fmla="*/ 9086 h 10000"/>
              <a:gd name="connsiteX23-6977" fmla="*/ 9782 w 10000"/>
              <a:gd name="connsiteY23-6978" fmla="*/ 9201 h 10000"/>
              <a:gd name="connsiteX24-6979" fmla="*/ 9563 w 10000"/>
              <a:gd name="connsiteY24-6980" fmla="*/ 9314 h 10000"/>
              <a:gd name="connsiteX25-6981" fmla="*/ 9345 w 10000"/>
              <a:gd name="connsiteY25-6982" fmla="*/ 9429 h 10000"/>
              <a:gd name="connsiteX26-6983" fmla="*/ 8908 w 10000"/>
              <a:gd name="connsiteY26-6984" fmla="*/ 9543 h 10000"/>
              <a:gd name="connsiteX27-6985" fmla="*/ 8470 w 10000"/>
              <a:gd name="connsiteY27-6986" fmla="*/ 9656 h 10000"/>
              <a:gd name="connsiteX28-6987" fmla="*/ 7623 w 10000"/>
              <a:gd name="connsiteY28-6988" fmla="*/ 9887 h 10000"/>
              <a:gd name="connsiteX29-6989" fmla="*/ 6749 w 10000"/>
              <a:gd name="connsiteY29-6990" fmla="*/ 10000 h 10000"/>
              <a:gd name="connsiteX30-6991" fmla="*/ 5875 w 10000"/>
              <a:gd name="connsiteY30-6992" fmla="*/ 10000 h 10000"/>
              <a:gd name="connsiteX31-6993" fmla="*/ 5219 w 10000"/>
              <a:gd name="connsiteY31-6994" fmla="*/ 10000 h 10000"/>
              <a:gd name="connsiteX32-6995" fmla="*/ 4564 w 10000"/>
              <a:gd name="connsiteY32-6996" fmla="*/ 10000 h 10000"/>
              <a:gd name="connsiteX33-6997" fmla="*/ 4126 w 10000"/>
              <a:gd name="connsiteY33-6998" fmla="*/ 10000 h 10000"/>
              <a:gd name="connsiteX34-6999" fmla="*/ 3469 w 10000"/>
              <a:gd name="connsiteY34-7000" fmla="*/ 10000 h 10000"/>
              <a:gd name="connsiteX35-7001" fmla="*/ 3034 w 10000"/>
              <a:gd name="connsiteY35-7002" fmla="*/ 9887 h 10000"/>
              <a:gd name="connsiteX36-7003" fmla="*/ 2597 w 10000"/>
              <a:gd name="connsiteY36-7004" fmla="*/ 9887 h 10000"/>
              <a:gd name="connsiteX37-7005" fmla="*/ 2186 w 10000"/>
              <a:gd name="connsiteY37-7006" fmla="*/ 9771 h 10000"/>
              <a:gd name="connsiteX38-7007" fmla="*/ 1748 w 10000"/>
              <a:gd name="connsiteY38-7008" fmla="*/ 9656 h 10000"/>
              <a:gd name="connsiteX39-7009" fmla="*/ 1531 w 10000"/>
              <a:gd name="connsiteY39-7010" fmla="*/ 9543 h 10000"/>
              <a:gd name="connsiteX40-7011" fmla="*/ 1093 w 10000"/>
              <a:gd name="connsiteY40-7012" fmla="*/ 9314 h 10000"/>
              <a:gd name="connsiteX41-7013" fmla="*/ 875 w 10000"/>
              <a:gd name="connsiteY41-7014" fmla="*/ 9086 h 10000"/>
              <a:gd name="connsiteX42-7015" fmla="*/ 656 w 10000"/>
              <a:gd name="connsiteY42-7016" fmla="*/ 8757 h 10000"/>
              <a:gd name="connsiteX43-7017" fmla="*/ 437 w 10000"/>
              <a:gd name="connsiteY43-7018" fmla="*/ 8528 h 10000"/>
              <a:gd name="connsiteX44-7019" fmla="*/ 219 w 10000"/>
              <a:gd name="connsiteY44-7020" fmla="*/ 8300 h 10000"/>
              <a:gd name="connsiteX45-7021" fmla="*/ 219 w 10000"/>
              <a:gd name="connsiteY45-7022" fmla="*/ 8072 h 10000"/>
              <a:gd name="connsiteX46-7023" fmla="*/ 0 w 10000"/>
              <a:gd name="connsiteY46-7024" fmla="*/ 7842 h 10000"/>
              <a:gd name="connsiteX47-7025" fmla="*/ 0 w 10000"/>
              <a:gd name="connsiteY47-7026" fmla="*/ 7499 h 10000"/>
              <a:gd name="connsiteX48-7027" fmla="*/ 0 w 10000"/>
              <a:gd name="connsiteY48-7028" fmla="*/ 7271 h 10000"/>
              <a:gd name="connsiteX49-7029" fmla="*/ 0 w 10000"/>
              <a:gd name="connsiteY49-7030" fmla="*/ 6814 h 10000"/>
              <a:gd name="connsiteX50-7031" fmla="*/ 0 w 10000"/>
              <a:gd name="connsiteY50-7032" fmla="*/ 6472 h 10000"/>
              <a:gd name="connsiteX51-7033" fmla="*/ 0 w 10000"/>
              <a:gd name="connsiteY51-7034" fmla="*/ 6028 h 10000"/>
              <a:gd name="connsiteX52-7035" fmla="*/ 0 w 10000"/>
              <a:gd name="connsiteY52-7036" fmla="*/ 4200 h 10000"/>
              <a:gd name="connsiteX53-7037" fmla="*/ 0 w 10000"/>
              <a:gd name="connsiteY53-7038" fmla="*/ 2386 h 10000"/>
              <a:gd name="connsiteX54-7039" fmla="*/ 1531 w 10000"/>
              <a:gd name="connsiteY54-7040" fmla="*/ 0 h 10000"/>
              <a:gd name="connsiteX55-7041" fmla="*/ 1531 w 10000"/>
              <a:gd name="connsiteY55-7042" fmla="*/ 899 h 10000"/>
              <a:gd name="connsiteX56-7043" fmla="*/ 1531 w 10000"/>
              <a:gd name="connsiteY56-7044" fmla="*/ 1128 h 10000"/>
              <a:gd name="connsiteX57-7045" fmla="*/ 1311 w 10000"/>
              <a:gd name="connsiteY57-7046" fmla="*/ 1471 h 10000"/>
              <a:gd name="connsiteX58-7047" fmla="*/ 1311 w 10000"/>
              <a:gd name="connsiteY58-7048" fmla="*/ 2042 h 10000"/>
              <a:gd name="connsiteX59-7049" fmla="*/ 1093 w 10000"/>
              <a:gd name="connsiteY59-7050" fmla="*/ 2614 h 10000"/>
              <a:gd name="connsiteX60-7051" fmla="*/ 1093 w 10000"/>
              <a:gd name="connsiteY60-7052" fmla="*/ 2614 h 10000"/>
              <a:gd name="connsiteX0-7053" fmla="*/ 1093 w 10000"/>
              <a:gd name="connsiteY0-7054" fmla="*/ 1715 h 9101"/>
              <a:gd name="connsiteX1-7055" fmla="*/ 1093 w 10000"/>
              <a:gd name="connsiteY1-7056" fmla="*/ 2286 h 9101"/>
              <a:gd name="connsiteX2-7057" fmla="*/ 1093 w 10000"/>
              <a:gd name="connsiteY2-7058" fmla="*/ 2843 h 9101"/>
              <a:gd name="connsiteX3-7059" fmla="*/ 1093 w 10000"/>
              <a:gd name="connsiteY3-7060" fmla="*/ 3415 h 9101"/>
              <a:gd name="connsiteX4-7061" fmla="*/ 1093 w 10000"/>
              <a:gd name="connsiteY4-7062" fmla="*/ 3872 h 9101"/>
              <a:gd name="connsiteX5-7063" fmla="*/ 875 w 10000"/>
              <a:gd name="connsiteY5-7064" fmla="*/ 4330 h 9101"/>
              <a:gd name="connsiteX6-7065" fmla="*/ 875 w 10000"/>
              <a:gd name="connsiteY6-7066" fmla="*/ 4901 h 9101"/>
              <a:gd name="connsiteX7-7067" fmla="*/ 1093 w 10000"/>
              <a:gd name="connsiteY7-7068" fmla="*/ 6030 h 9101"/>
              <a:gd name="connsiteX8-7069" fmla="*/ 1093 w 10000"/>
              <a:gd name="connsiteY8-7070" fmla="*/ 6486 h 9101"/>
              <a:gd name="connsiteX9-7071" fmla="*/ 1311 w 10000"/>
              <a:gd name="connsiteY9-7072" fmla="*/ 6943 h 9101"/>
              <a:gd name="connsiteX10-7073" fmla="*/ 1531 w 10000"/>
              <a:gd name="connsiteY10-7074" fmla="*/ 7286 h 9101"/>
              <a:gd name="connsiteX11-7075" fmla="*/ 1748 w 10000"/>
              <a:gd name="connsiteY11-7076" fmla="*/ 7629 h 9101"/>
              <a:gd name="connsiteX12-7077" fmla="*/ 1968 w 10000"/>
              <a:gd name="connsiteY12-7078" fmla="*/ 7744 h 9101"/>
              <a:gd name="connsiteX13-7079" fmla="*/ 2405 w 10000"/>
              <a:gd name="connsiteY13-7080" fmla="*/ 7972 h 9101"/>
              <a:gd name="connsiteX14-7081" fmla="*/ 3034 w 10000"/>
              <a:gd name="connsiteY14-7082" fmla="*/ 7972 h 9101"/>
              <a:gd name="connsiteX15-7083" fmla="*/ 3689 w 10000"/>
              <a:gd name="connsiteY15-7084" fmla="*/ 8086 h 9101"/>
              <a:gd name="connsiteX16-7085" fmla="*/ 4344 w 10000"/>
              <a:gd name="connsiteY16-7086" fmla="*/ 8086 h 9101"/>
              <a:gd name="connsiteX17-7087" fmla="*/ 5000 w 10000"/>
              <a:gd name="connsiteY17-7088" fmla="*/ 8086 h 9101"/>
              <a:gd name="connsiteX18-7089" fmla="*/ 5656 w 10000"/>
              <a:gd name="connsiteY18-7090" fmla="*/ 8086 h 9101"/>
              <a:gd name="connsiteX19-7091" fmla="*/ 6312 w 10000"/>
              <a:gd name="connsiteY19-7092" fmla="*/ 8086 h 9101"/>
              <a:gd name="connsiteX20-7093" fmla="*/ 6749 w 10000"/>
              <a:gd name="connsiteY20-7094" fmla="*/ 7972 h 9101"/>
              <a:gd name="connsiteX21-7095" fmla="*/ 7404 w 10000"/>
              <a:gd name="connsiteY21-7096" fmla="*/ 7744 h 9101"/>
              <a:gd name="connsiteX22-7097" fmla="*/ 10000 w 10000"/>
              <a:gd name="connsiteY22-7098" fmla="*/ 8187 h 9101"/>
              <a:gd name="connsiteX23-7099" fmla="*/ 9782 w 10000"/>
              <a:gd name="connsiteY23-7100" fmla="*/ 8302 h 9101"/>
              <a:gd name="connsiteX24-7101" fmla="*/ 9563 w 10000"/>
              <a:gd name="connsiteY24-7102" fmla="*/ 8415 h 9101"/>
              <a:gd name="connsiteX25-7103" fmla="*/ 9345 w 10000"/>
              <a:gd name="connsiteY25-7104" fmla="*/ 8530 h 9101"/>
              <a:gd name="connsiteX26-7105" fmla="*/ 8908 w 10000"/>
              <a:gd name="connsiteY26-7106" fmla="*/ 8644 h 9101"/>
              <a:gd name="connsiteX27-7107" fmla="*/ 8470 w 10000"/>
              <a:gd name="connsiteY27-7108" fmla="*/ 8757 h 9101"/>
              <a:gd name="connsiteX28-7109" fmla="*/ 7623 w 10000"/>
              <a:gd name="connsiteY28-7110" fmla="*/ 8988 h 9101"/>
              <a:gd name="connsiteX29-7111" fmla="*/ 6749 w 10000"/>
              <a:gd name="connsiteY29-7112" fmla="*/ 9101 h 9101"/>
              <a:gd name="connsiteX30-7113" fmla="*/ 5875 w 10000"/>
              <a:gd name="connsiteY30-7114" fmla="*/ 9101 h 9101"/>
              <a:gd name="connsiteX31-7115" fmla="*/ 5219 w 10000"/>
              <a:gd name="connsiteY31-7116" fmla="*/ 9101 h 9101"/>
              <a:gd name="connsiteX32-7117" fmla="*/ 4564 w 10000"/>
              <a:gd name="connsiteY32-7118" fmla="*/ 9101 h 9101"/>
              <a:gd name="connsiteX33-7119" fmla="*/ 4126 w 10000"/>
              <a:gd name="connsiteY33-7120" fmla="*/ 9101 h 9101"/>
              <a:gd name="connsiteX34-7121" fmla="*/ 3469 w 10000"/>
              <a:gd name="connsiteY34-7122" fmla="*/ 9101 h 9101"/>
              <a:gd name="connsiteX35-7123" fmla="*/ 3034 w 10000"/>
              <a:gd name="connsiteY35-7124" fmla="*/ 8988 h 9101"/>
              <a:gd name="connsiteX36-7125" fmla="*/ 2597 w 10000"/>
              <a:gd name="connsiteY36-7126" fmla="*/ 8988 h 9101"/>
              <a:gd name="connsiteX37-7127" fmla="*/ 2186 w 10000"/>
              <a:gd name="connsiteY37-7128" fmla="*/ 8872 h 9101"/>
              <a:gd name="connsiteX38-7129" fmla="*/ 1748 w 10000"/>
              <a:gd name="connsiteY38-7130" fmla="*/ 8757 h 9101"/>
              <a:gd name="connsiteX39-7131" fmla="*/ 1531 w 10000"/>
              <a:gd name="connsiteY39-7132" fmla="*/ 8644 h 9101"/>
              <a:gd name="connsiteX40-7133" fmla="*/ 1093 w 10000"/>
              <a:gd name="connsiteY40-7134" fmla="*/ 8415 h 9101"/>
              <a:gd name="connsiteX41-7135" fmla="*/ 875 w 10000"/>
              <a:gd name="connsiteY41-7136" fmla="*/ 8187 h 9101"/>
              <a:gd name="connsiteX42-7137" fmla="*/ 656 w 10000"/>
              <a:gd name="connsiteY42-7138" fmla="*/ 7858 h 9101"/>
              <a:gd name="connsiteX43-7139" fmla="*/ 437 w 10000"/>
              <a:gd name="connsiteY43-7140" fmla="*/ 7629 h 9101"/>
              <a:gd name="connsiteX44-7141" fmla="*/ 219 w 10000"/>
              <a:gd name="connsiteY44-7142" fmla="*/ 7401 h 9101"/>
              <a:gd name="connsiteX45-7143" fmla="*/ 219 w 10000"/>
              <a:gd name="connsiteY45-7144" fmla="*/ 7173 h 9101"/>
              <a:gd name="connsiteX46-7145" fmla="*/ 0 w 10000"/>
              <a:gd name="connsiteY46-7146" fmla="*/ 6943 h 9101"/>
              <a:gd name="connsiteX47-7147" fmla="*/ 0 w 10000"/>
              <a:gd name="connsiteY47-7148" fmla="*/ 6600 h 9101"/>
              <a:gd name="connsiteX48-7149" fmla="*/ 0 w 10000"/>
              <a:gd name="connsiteY48-7150" fmla="*/ 6372 h 9101"/>
              <a:gd name="connsiteX49-7151" fmla="*/ 0 w 10000"/>
              <a:gd name="connsiteY49-7152" fmla="*/ 5915 h 9101"/>
              <a:gd name="connsiteX50-7153" fmla="*/ 0 w 10000"/>
              <a:gd name="connsiteY50-7154" fmla="*/ 5573 h 9101"/>
              <a:gd name="connsiteX51-7155" fmla="*/ 0 w 10000"/>
              <a:gd name="connsiteY51-7156" fmla="*/ 5129 h 9101"/>
              <a:gd name="connsiteX52-7157" fmla="*/ 0 w 10000"/>
              <a:gd name="connsiteY52-7158" fmla="*/ 3301 h 9101"/>
              <a:gd name="connsiteX53-7159" fmla="*/ 0 w 10000"/>
              <a:gd name="connsiteY53-7160" fmla="*/ 1487 h 9101"/>
              <a:gd name="connsiteX54-7161" fmla="*/ 1531 w 10000"/>
              <a:gd name="connsiteY54-7162" fmla="*/ 0 h 9101"/>
              <a:gd name="connsiteX55-7163" fmla="*/ 1531 w 10000"/>
              <a:gd name="connsiteY55-7164" fmla="*/ 229 h 9101"/>
              <a:gd name="connsiteX56-7165" fmla="*/ 1311 w 10000"/>
              <a:gd name="connsiteY56-7166" fmla="*/ 572 h 9101"/>
              <a:gd name="connsiteX57-7167" fmla="*/ 1311 w 10000"/>
              <a:gd name="connsiteY57-7168" fmla="*/ 1143 h 9101"/>
              <a:gd name="connsiteX58-7169" fmla="*/ 1093 w 10000"/>
              <a:gd name="connsiteY58-7170" fmla="*/ 1715 h 9101"/>
              <a:gd name="connsiteX59-7171" fmla="*/ 1093 w 10000"/>
              <a:gd name="connsiteY59-7172" fmla="*/ 1715 h 9101"/>
              <a:gd name="connsiteX0-7173" fmla="*/ 1093 w 10000"/>
              <a:gd name="connsiteY0-7174" fmla="*/ 1632 h 9748"/>
              <a:gd name="connsiteX1-7175" fmla="*/ 1093 w 10000"/>
              <a:gd name="connsiteY1-7176" fmla="*/ 2260 h 9748"/>
              <a:gd name="connsiteX2-7177" fmla="*/ 1093 w 10000"/>
              <a:gd name="connsiteY2-7178" fmla="*/ 2872 h 9748"/>
              <a:gd name="connsiteX3-7179" fmla="*/ 1093 w 10000"/>
              <a:gd name="connsiteY3-7180" fmla="*/ 3500 h 9748"/>
              <a:gd name="connsiteX4-7181" fmla="*/ 1093 w 10000"/>
              <a:gd name="connsiteY4-7182" fmla="*/ 4002 h 9748"/>
              <a:gd name="connsiteX5-7183" fmla="*/ 875 w 10000"/>
              <a:gd name="connsiteY5-7184" fmla="*/ 4506 h 9748"/>
              <a:gd name="connsiteX6-7185" fmla="*/ 875 w 10000"/>
              <a:gd name="connsiteY6-7186" fmla="*/ 5133 h 9748"/>
              <a:gd name="connsiteX7-7187" fmla="*/ 1093 w 10000"/>
              <a:gd name="connsiteY7-7188" fmla="*/ 6374 h 9748"/>
              <a:gd name="connsiteX8-7189" fmla="*/ 1093 w 10000"/>
              <a:gd name="connsiteY8-7190" fmla="*/ 6875 h 9748"/>
              <a:gd name="connsiteX9-7191" fmla="*/ 1311 w 10000"/>
              <a:gd name="connsiteY9-7192" fmla="*/ 7377 h 9748"/>
              <a:gd name="connsiteX10-7193" fmla="*/ 1531 w 10000"/>
              <a:gd name="connsiteY10-7194" fmla="*/ 7754 h 9748"/>
              <a:gd name="connsiteX11-7195" fmla="*/ 1748 w 10000"/>
              <a:gd name="connsiteY11-7196" fmla="*/ 8131 h 9748"/>
              <a:gd name="connsiteX12-7197" fmla="*/ 1968 w 10000"/>
              <a:gd name="connsiteY12-7198" fmla="*/ 8257 h 9748"/>
              <a:gd name="connsiteX13-7199" fmla="*/ 2405 w 10000"/>
              <a:gd name="connsiteY13-7200" fmla="*/ 8507 h 9748"/>
              <a:gd name="connsiteX14-7201" fmla="*/ 3034 w 10000"/>
              <a:gd name="connsiteY14-7202" fmla="*/ 8507 h 9748"/>
              <a:gd name="connsiteX15-7203" fmla="*/ 3689 w 10000"/>
              <a:gd name="connsiteY15-7204" fmla="*/ 8633 h 9748"/>
              <a:gd name="connsiteX16-7205" fmla="*/ 4344 w 10000"/>
              <a:gd name="connsiteY16-7206" fmla="*/ 8633 h 9748"/>
              <a:gd name="connsiteX17-7207" fmla="*/ 5000 w 10000"/>
              <a:gd name="connsiteY17-7208" fmla="*/ 8633 h 9748"/>
              <a:gd name="connsiteX18-7209" fmla="*/ 5656 w 10000"/>
              <a:gd name="connsiteY18-7210" fmla="*/ 8633 h 9748"/>
              <a:gd name="connsiteX19-7211" fmla="*/ 6312 w 10000"/>
              <a:gd name="connsiteY19-7212" fmla="*/ 8633 h 9748"/>
              <a:gd name="connsiteX20-7213" fmla="*/ 6749 w 10000"/>
              <a:gd name="connsiteY20-7214" fmla="*/ 8507 h 9748"/>
              <a:gd name="connsiteX21-7215" fmla="*/ 7404 w 10000"/>
              <a:gd name="connsiteY21-7216" fmla="*/ 8257 h 9748"/>
              <a:gd name="connsiteX22-7217" fmla="*/ 10000 w 10000"/>
              <a:gd name="connsiteY22-7218" fmla="*/ 8744 h 9748"/>
              <a:gd name="connsiteX23-7219" fmla="*/ 9782 w 10000"/>
              <a:gd name="connsiteY23-7220" fmla="*/ 8870 h 9748"/>
              <a:gd name="connsiteX24-7221" fmla="*/ 9563 w 10000"/>
              <a:gd name="connsiteY24-7222" fmla="*/ 8994 h 9748"/>
              <a:gd name="connsiteX25-7223" fmla="*/ 9345 w 10000"/>
              <a:gd name="connsiteY25-7224" fmla="*/ 9121 h 9748"/>
              <a:gd name="connsiteX26-7225" fmla="*/ 8908 w 10000"/>
              <a:gd name="connsiteY26-7226" fmla="*/ 9246 h 9748"/>
              <a:gd name="connsiteX27-7227" fmla="*/ 8470 w 10000"/>
              <a:gd name="connsiteY27-7228" fmla="*/ 9370 h 9748"/>
              <a:gd name="connsiteX28-7229" fmla="*/ 7623 w 10000"/>
              <a:gd name="connsiteY28-7230" fmla="*/ 9624 h 9748"/>
              <a:gd name="connsiteX29-7231" fmla="*/ 6749 w 10000"/>
              <a:gd name="connsiteY29-7232" fmla="*/ 9748 h 9748"/>
              <a:gd name="connsiteX30-7233" fmla="*/ 5875 w 10000"/>
              <a:gd name="connsiteY30-7234" fmla="*/ 9748 h 9748"/>
              <a:gd name="connsiteX31-7235" fmla="*/ 5219 w 10000"/>
              <a:gd name="connsiteY31-7236" fmla="*/ 9748 h 9748"/>
              <a:gd name="connsiteX32-7237" fmla="*/ 4564 w 10000"/>
              <a:gd name="connsiteY32-7238" fmla="*/ 9748 h 9748"/>
              <a:gd name="connsiteX33-7239" fmla="*/ 4126 w 10000"/>
              <a:gd name="connsiteY33-7240" fmla="*/ 9748 h 9748"/>
              <a:gd name="connsiteX34-7241" fmla="*/ 3469 w 10000"/>
              <a:gd name="connsiteY34-7242" fmla="*/ 9748 h 9748"/>
              <a:gd name="connsiteX35-7243" fmla="*/ 3034 w 10000"/>
              <a:gd name="connsiteY35-7244" fmla="*/ 9624 h 9748"/>
              <a:gd name="connsiteX36-7245" fmla="*/ 2597 w 10000"/>
              <a:gd name="connsiteY36-7246" fmla="*/ 9624 h 9748"/>
              <a:gd name="connsiteX37-7247" fmla="*/ 2186 w 10000"/>
              <a:gd name="connsiteY37-7248" fmla="*/ 9496 h 9748"/>
              <a:gd name="connsiteX38-7249" fmla="*/ 1748 w 10000"/>
              <a:gd name="connsiteY38-7250" fmla="*/ 9370 h 9748"/>
              <a:gd name="connsiteX39-7251" fmla="*/ 1531 w 10000"/>
              <a:gd name="connsiteY39-7252" fmla="*/ 9246 h 9748"/>
              <a:gd name="connsiteX40-7253" fmla="*/ 1093 w 10000"/>
              <a:gd name="connsiteY40-7254" fmla="*/ 8994 h 9748"/>
              <a:gd name="connsiteX41-7255" fmla="*/ 875 w 10000"/>
              <a:gd name="connsiteY41-7256" fmla="*/ 8744 h 9748"/>
              <a:gd name="connsiteX42-7257" fmla="*/ 656 w 10000"/>
              <a:gd name="connsiteY42-7258" fmla="*/ 8382 h 9748"/>
              <a:gd name="connsiteX43-7259" fmla="*/ 437 w 10000"/>
              <a:gd name="connsiteY43-7260" fmla="*/ 8131 h 9748"/>
              <a:gd name="connsiteX44-7261" fmla="*/ 219 w 10000"/>
              <a:gd name="connsiteY44-7262" fmla="*/ 7880 h 9748"/>
              <a:gd name="connsiteX45-7263" fmla="*/ 219 w 10000"/>
              <a:gd name="connsiteY45-7264" fmla="*/ 7630 h 9748"/>
              <a:gd name="connsiteX46-7265" fmla="*/ 0 w 10000"/>
              <a:gd name="connsiteY46-7266" fmla="*/ 7377 h 9748"/>
              <a:gd name="connsiteX47-7267" fmla="*/ 0 w 10000"/>
              <a:gd name="connsiteY47-7268" fmla="*/ 7000 h 9748"/>
              <a:gd name="connsiteX48-7269" fmla="*/ 0 w 10000"/>
              <a:gd name="connsiteY48-7270" fmla="*/ 6749 h 9748"/>
              <a:gd name="connsiteX49-7271" fmla="*/ 0 w 10000"/>
              <a:gd name="connsiteY49-7272" fmla="*/ 6247 h 9748"/>
              <a:gd name="connsiteX50-7273" fmla="*/ 0 w 10000"/>
              <a:gd name="connsiteY50-7274" fmla="*/ 5872 h 9748"/>
              <a:gd name="connsiteX51-7275" fmla="*/ 0 w 10000"/>
              <a:gd name="connsiteY51-7276" fmla="*/ 5384 h 9748"/>
              <a:gd name="connsiteX52-7277" fmla="*/ 0 w 10000"/>
              <a:gd name="connsiteY52-7278" fmla="*/ 3375 h 9748"/>
              <a:gd name="connsiteX53-7279" fmla="*/ 0 w 10000"/>
              <a:gd name="connsiteY53-7280" fmla="*/ 1382 h 9748"/>
              <a:gd name="connsiteX54-7281" fmla="*/ 1531 w 10000"/>
              <a:gd name="connsiteY54-7282" fmla="*/ 0 h 9748"/>
              <a:gd name="connsiteX55-7283" fmla="*/ 1311 w 10000"/>
              <a:gd name="connsiteY55-7284" fmla="*/ 377 h 9748"/>
              <a:gd name="connsiteX56-7285" fmla="*/ 1311 w 10000"/>
              <a:gd name="connsiteY56-7286" fmla="*/ 1004 h 9748"/>
              <a:gd name="connsiteX57-7287" fmla="*/ 1093 w 10000"/>
              <a:gd name="connsiteY57-7288" fmla="*/ 1632 h 9748"/>
              <a:gd name="connsiteX58-7289" fmla="*/ 1093 w 10000"/>
              <a:gd name="connsiteY58-7290" fmla="*/ 1632 h 9748"/>
              <a:gd name="connsiteX0-7291" fmla="*/ 1093 w 10000"/>
              <a:gd name="connsiteY0-7292" fmla="*/ 1287 h 9613"/>
              <a:gd name="connsiteX1-7293" fmla="*/ 1093 w 10000"/>
              <a:gd name="connsiteY1-7294" fmla="*/ 1931 h 9613"/>
              <a:gd name="connsiteX2-7295" fmla="*/ 1093 w 10000"/>
              <a:gd name="connsiteY2-7296" fmla="*/ 2559 h 9613"/>
              <a:gd name="connsiteX3-7297" fmla="*/ 1093 w 10000"/>
              <a:gd name="connsiteY3-7298" fmla="*/ 3203 h 9613"/>
              <a:gd name="connsiteX4-7299" fmla="*/ 1093 w 10000"/>
              <a:gd name="connsiteY4-7300" fmla="*/ 3718 h 9613"/>
              <a:gd name="connsiteX5-7301" fmla="*/ 875 w 10000"/>
              <a:gd name="connsiteY5-7302" fmla="*/ 4235 h 9613"/>
              <a:gd name="connsiteX6-7303" fmla="*/ 875 w 10000"/>
              <a:gd name="connsiteY6-7304" fmla="*/ 4879 h 9613"/>
              <a:gd name="connsiteX7-7305" fmla="*/ 1093 w 10000"/>
              <a:gd name="connsiteY7-7306" fmla="*/ 6152 h 9613"/>
              <a:gd name="connsiteX8-7307" fmla="*/ 1093 w 10000"/>
              <a:gd name="connsiteY8-7308" fmla="*/ 6666 h 9613"/>
              <a:gd name="connsiteX9-7309" fmla="*/ 1311 w 10000"/>
              <a:gd name="connsiteY9-7310" fmla="*/ 7181 h 9613"/>
              <a:gd name="connsiteX10-7311" fmla="*/ 1531 w 10000"/>
              <a:gd name="connsiteY10-7312" fmla="*/ 7567 h 9613"/>
              <a:gd name="connsiteX11-7313" fmla="*/ 1748 w 10000"/>
              <a:gd name="connsiteY11-7314" fmla="*/ 7954 h 9613"/>
              <a:gd name="connsiteX12-7315" fmla="*/ 1968 w 10000"/>
              <a:gd name="connsiteY12-7316" fmla="*/ 8083 h 9613"/>
              <a:gd name="connsiteX13-7317" fmla="*/ 2405 w 10000"/>
              <a:gd name="connsiteY13-7318" fmla="*/ 8340 h 9613"/>
              <a:gd name="connsiteX14-7319" fmla="*/ 3034 w 10000"/>
              <a:gd name="connsiteY14-7320" fmla="*/ 8340 h 9613"/>
              <a:gd name="connsiteX15-7321" fmla="*/ 3689 w 10000"/>
              <a:gd name="connsiteY15-7322" fmla="*/ 8469 h 9613"/>
              <a:gd name="connsiteX16-7323" fmla="*/ 4344 w 10000"/>
              <a:gd name="connsiteY16-7324" fmla="*/ 8469 h 9613"/>
              <a:gd name="connsiteX17-7325" fmla="*/ 5000 w 10000"/>
              <a:gd name="connsiteY17-7326" fmla="*/ 8469 h 9613"/>
              <a:gd name="connsiteX18-7327" fmla="*/ 5656 w 10000"/>
              <a:gd name="connsiteY18-7328" fmla="*/ 8469 h 9613"/>
              <a:gd name="connsiteX19-7329" fmla="*/ 6312 w 10000"/>
              <a:gd name="connsiteY19-7330" fmla="*/ 8469 h 9613"/>
              <a:gd name="connsiteX20-7331" fmla="*/ 6749 w 10000"/>
              <a:gd name="connsiteY20-7332" fmla="*/ 8340 h 9613"/>
              <a:gd name="connsiteX21-7333" fmla="*/ 7404 w 10000"/>
              <a:gd name="connsiteY21-7334" fmla="*/ 8083 h 9613"/>
              <a:gd name="connsiteX22-7335" fmla="*/ 10000 w 10000"/>
              <a:gd name="connsiteY22-7336" fmla="*/ 8583 h 9613"/>
              <a:gd name="connsiteX23-7337" fmla="*/ 9782 w 10000"/>
              <a:gd name="connsiteY23-7338" fmla="*/ 8712 h 9613"/>
              <a:gd name="connsiteX24-7339" fmla="*/ 9563 w 10000"/>
              <a:gd name="connsiteY24-7340" fmla="*/ 8840 h 9613"/>
              <a:gd name="connsiteX25-7341" fmla="*/ 9345 w 10000"/>
              <a:gd name="connsiteY25-7342" fmla="*/ 8970 h 9613"/>
              <a:gd name="connsiteX26-7343" fmla="*/ 8908 w 10000"/>
              <a:gd name="connsiteY26-7344" fmla="*/ 9098 h 9613"/>
              <a:gd name="connsiteX27-7345" fmla="*/ 8470 w 10000"/>
              <a:gd name="connsiteY27-7346" fmla="*/ 9225 h 9613"/>
              <a:gd name="connsiteX28-7347" fmla="*/ 7623 w 10000"/>
              <a:gd name="connsiteY28-7348" fmla="*/ 9486 h 9613"/>
              <a:gd name="connsiteX29-7349" fmla="*/ 6749 w 10000"/>
              <a:gd name="connsiteY29-7350" fmla="*/ 9613 h 9613"/>
              <a:gd name="connsiteX30-7351" fmla="*/ 5875 w 10000"/>
              <a:gd name="connsiteY30-7352" fmla="*/ 9613 h 9613"/>
              <a:gd name="connsiteX31-7353" fmla="*/ 5219 w 10000"/>
              <a:gd name="connsiteY31-7354" fmla="*/ 9613 h 9613"/>
              <a:gd name="connsiteX32-7355" fmla="*/ 4564 w 10000"/>
              <a:gd name="connsiteY32-7356" fmla="*/ 9613 h 9613"/>
              <a:gd name="connsiteX33-7357" fmla="*/ 4126 w 10000"/>
              <a:gd name="connsiteY33-7358" fmla="*/ 9613 h 9613"/>
              <a:gd name="connsiteX34-7359" fmla="*/ 3469 w 10000"/>
              <a:gd name="connsiteY34-7360" fmla="*/ 9613 h 9613"/>
              <a:gd name="connsiteX35-7361" fmla="*/ 3034 w 10000"/>
              <a:gd name="connsiteY35-7362" fmla="*/ 9486 h 9613"/>
              <a:gd name="connsiteX36-7363" fmla="*/ 2597 w 10000"/>
              <a:gd name="connsiteY36-7364" fmla="*/ 9486 h 9613"/>
              <a:gd name="connsiteX37-7365" fmla="*/ 2186 w 10000"/>
              <a:gd name="connsiteY37-7366" fmla="*/ 9354 h 9613"/>
              <a:gd name="connsiteX38-7367" fmla="*/ 1748 w 10000"/>
              <a:gd name="connsiteY38-7368" fmla="*/ 9225 h 9613"/>
              <a:gd name="connsiteX39-7369" fmla="*/ 1531 w 10000"/>
              <a:gd name="connsiteY39-7370" fmla="*/ 9098 h 9613"/>
              <a:gd name="connsiteX40-7371" fmla="*/ 1093 w 10000"/>
              <a:gd name="connsiteY40-7372" fmla="*/ 8840 h 9613"/>
              <a:gd name="connsiteX41-7373" fmla="*/ 875 w 10000"/>
              <a:gd name="connsiteY41-7374" fmla="*/ 8583 h 9613"/>
              <a:gd name="connsiteX42-7375" fmla="*/ 656 w 10000"/>
              <a:gd name="connsiteY42-7376" fmla="*/ 8212 h 9613"/>
              <a:gd name="connsiteX43-7377" fmla="*/ 437 w 10000"/>
              <a:gd name="connsiteY43-7378" fmla="*/ 7954 h 9613"/>
              <a:gd name="connsiteX44-7379" fmla="*/ 219 w 10000"/>
              <a:gd name="connsiteY44-7380" fmla="*/ 7697 h 9613"/>
              <a:gd name="connsiteX45-7381" fmla="*/ 219 w 10000"/>
              <a:gd name="connsiteY45-7382" fmla="*/ 7440 h 9613"/>
              <a:gd name="connsiteX46-7383" fmla="*/ 0 w 10000"/>
              <a:gd name="connsiteY46-7384" fmla="*/ 7181 h 9613"/>
              <a:gd name="connsiteX47-7385" fmla="*/ 0 w 10000"/>
              <a:gd name="connsiteY47-7386" fmla="*/ 6794 h 9613"/>
              <a:gd name="connsiteX48-7387" fmla="*/ 0 w 10000"/>
              <a:gd name="connsiteY48-7388" fmla="*/ 6536 h 9613"/>
              <a:gd name="connsiteX49-7389" fmla="*/ 0 w 10000"/>
              <a:gd name="connsiteY49-7390" fmla="*/ 6021 h 9613"/>
              <a:gd name="connsiteX50-7391" fmla="*/ 0 w 10000"/>
              <a:gd name="connsiteY50-7392" fmla="*/ 5637 h 9613"/>
              <a:gd name="connsiteX51-7393" fmla="*/ 0 w 10000"/>
              <a:gd name="connsiteY51-7394" fmla="*/ 5136 h 9613"/>
              <a:gd name="connsiteX52-7395" fmla="*/ 0 w 10000"/>
              <a:gd name="connsiteY52-7396" fmla="*/ 3075 h 9613"/>
              <a:gd name="connsiteX53-7397" fmla="*/ 0 w 10000"/>
              <a:gd name="connsiteY53-7398" fmla="*/ 1031 h 9613"/>
              <a:gd name="connsiteX54-7399" fmla="*/ 1311 w 10000"/>
              <a:gd name="connsiteY54-7400" fmla="*/ 0 h 9613"/>
              <a:gd name="connsiteX55-7401" fmla="*/ 1311 w 10000"/>
              <a:gd name="connsiteY55-7402" fmla="*/ 643 h 9613"/>
              <a:gd name="connsiteX56-7403" fmla="*/ 1093 w 10000"/>
              <a:gd name="connsiteY56-7404" fmla="*/ 1287 h 9613"/>
              <a:gd name="connsiteX57-7405" fmla="*/ 1093 w 10000"/>
              <a:gd name="connsiteY57-7406" fmla="*/ 1287 h 9613"/>
              <a:gd name="connsiteX0-7407" fmla="*/ 1093 w 10000"/>
              <a:gd name="connsiteY0-7408" fmla="*/ 1339 h 10000"/>
              <a:gd name="connsiteX1-7409" fmla="*/ 1093 w 10000"/>
              <a:gd name="connsiteY1-7410" fmla="*/ 2009 h 10000"/>
              <a:gd name="connsiteX2-7411" fmla="*/ 1093 w 10000"/>
              <a:gd name="connsiteY2-7412" fmla="*/ 2662 h 10000"/>
              <a:gd name="connsiteX3-7413" fmla="*/ 1093 w 10000"/>
              <a:gd name="connsiteY3-7414" fmla="*/ 3332 h 10000"/>
              <a:gd name="connsiteX4-7415" fmla="*/ 1093 w 10000"/>
              <a:gd name="connsiteY4-7416" fmla="*/ 3868 h 10000"/>
              <a:gd name="connsiteX5-7417" fmla="*/ 875 w 10000"/>
              <a:gd name="connsiteY5-7418" fmla="*/ 4405 h 10000"/>
              <a:gd name="connsiteX6-7419" fmla="*/ 875 w 10000"/>
              <a:gd name="connsiteY6-7420" fmla="*/ 5075 h 10000"/>
              <a:gd name="connsiteX7-7421" fmla="*/ 1093 w 10000"/>
              <a:gd name="connsiteY7-7422" fmla="*/ 6400 h 10000"/>
              <a:gd name="connsiteX8-7423" fmla="*/ 1093 w 10000"/>
              <a:gd name="connsiteY8-7424" fmla="*/ 6934 h 10000"/>
              <a:gd name="connsiteX9-7425" fmla="*/ 1311 w 10000"/>
              <a:gd name="connsiteY9-7426" fmla="*/ 7470 h 10000"/>
              <a:gd name="connsiteX10-7427" fmla="*/ 1531 w 10000"/>
              <a:gd name="connsiteY10-7428" fmla="*/ 7872 h 10000"/>
              <a:gd name="connsiteX11-7429" fmla="*/ 1748 w 10000"/>
              <a:gd name="connsiteY11-7430" fmla="*/ 8274 h 10000"/>
              <a:gd name="connsiteX12-7431" fmla="*/ 1968 w 10000"/>
              <a:gd name="connsiteY12-7432" fmla="*/ 8408 h 10000"/>
              <a:gd name="connsiteX13-7433" fmla="*/ 2405 w 10000"/>
              <a:gd name="connsiteY13-7434" fmla="*/ 8676 h 10000"/>
              <a:gd name="connsiteX14-7435" fmla="*/ 3034 w 10000"/>
              <a:gd name="connsiteY14-7436" fmla="*/ 8676 h 10000"/>
              <a:gd name="connsiteX15-7437" fmla="*/ 3689 w 10000"/>
              <a:gd name="connsiteY15-7438" fmla="*/ 8810 h 10000"/>
              <a:gd name="connsiteX16-7439" fmla="*/ 4344 w 10000"/>
              <a:gd name="connsiteY16-7440" fmla="*/ 8810 h 10000"/>
              <a:gd name="connsiteX17-7441" fmla="*/ 5000 w 10000"/>
              <a:gd name="connsiteY17-7442" fmla="*/ 8810 h 10000"/>
              <a:gd name="connsiteX18-7443" fmla="*/ 5656 w 10000"/>
              <a:gd name="connsiteY18-7444" fmla="*/ 8810 h 10000"/>
              <a:gd name="connsiteX19-7445" fmla="*/ 6312 w 10000"/>
              <a:gd name="connsiteY19-7446" fmla="*/ 8810 h 10000"/>
              <a:gd name="connsiteX20-7447" fmla="*/ 6749 w 10000"/>
              <a:gd name="connsiteY20-7448" fmla="*/ 8676 h 10000"/>
              <a:gd name="connsiteX21-7449" fmla="*/ 7404 w 10000"/>
              <a:gd name="connsiteY21-7450" fmla="*/ 8408 h 10000"/>
              <a:gd name="connsiteX22-7451" fmla="*/ 10000 w 10000"/>
              <a:gd name="connsiteY22-7452" fmla="*/ 8929 h 10000"/>
              <a:gd name="connsiteX23-7453" fmla="*/ 9782 w 10000"/>
              <a:gd name="connsiteY23-7454" fmla="*/ 9063 h 10000"/>
              <a:gd name="connsiteX24-7455" fmla="*/ 9563 w 10000"/>
              <a:gd name="connsiteY24-7456" fmla="*/ 9196 h 10000"/>
              <a:gd name="connsiteX25-7457" fmla="*/ 9345 w 10000"/>
              <a:gd name="connsiteY25-7458" fmla="*/ 9331 h 10000"/>
              <a:gd name="connsiteX26-7459" fmla="*/ 8908 w 10000"/>
              <a:gd name="connsiteY26-7460" fmla="*/ 9464 h 10000"/>
              <a:gd name="connsiteX27-7461" fmla="*/ 8470 w 10000"/>
              <a:gd name="connsiteY27-7462" fmla="*/ 9596 h 10000"/>
              <a:gd name="connsiteX28-7463" fmla="*/ 7623 w 10000"/>
              <a:gd name="connsiteY28-7464" fmla="*/ 9868 h 10000"/>
              <a:gd name="connsiteX29-7465" fmla="*/ 6749 w 10000"/>
              <a:gd name="connsiteY29-7466" fmla="*/ 10000 h 10000"/>
              <a:gd name="connsiteX30-7467" fmla="*/ 5875 w 10000"/>
              <a:gd name="connsiteY30-7468" fmla="*/ 10000 h 10000"/>
              <a:gd name="connsiteX31-7469" fmla="*/ 5219 w 10000"/>
              <a:gd name="connsiteY31-7470" fmla="*/ 10000 h 10000"/>
              <a:gd name="connsiteX32-7471" fmla="*/ 4564 w 10000"/>
              <a:gd name="connsiteY32-7472" fmla="*/ 10000 h 10000"/>
              <a:gd name="connsiteX33-7473" fmla="*/ 4126 w 10000"/>
              <a:gd name="connsiteY33-7474" fmla="*/ 10000 h 10000"/>
              <a:gd name="connsiteX34-7475" fmla="*/ 3469 w 10000"/>
              <a:gd name="connsiteY34-7476" fmla="*/ 10000 h 10000"/>
              <a:gd name="connsiteX35-7477" fmla="*/ 3034 w 10000"/>
              <a:gd name="connsiteY35-7478" fmla="*/ 9868 h 10000"/>
              <a:gd name="connsiteX36-7479" fmla="*/ 2597 w 10000"/>
              <a:gd name="connsiteY36-7480" fmla="*/ 9868 h 10000"/>
              <a:gd name="connsiteX37-7481" fmla="*/ 2186 w 10000"/>
              <a:gd name="connsiteY37-7482" fmla="*/ 9731 h 10000"/>
              <a:gd name="connsiteX38-7483" fmla="*/ 1748 w 10000"/>
              <a:gd name="connsiteY38-7484" fmla="*/ 9596 h 10000"/>
              <a:gd name="connsiteX39-7485" fmla="*/ 1531 w 10000"/>
              <a:gd name="connsiteY39-7486" fmla="*/ 9464 h 10000"/>
              <a:gd name="connsiteX40-7487" fmla="*/ 1093 w 10000"/>
              <a:gd name="connsiteY40-7488" fmla="*/ 9196 h 10000"/>
              <a:gd name="connsiteX41-7489" fmla="*/ 875 w 10000"/>
              <a:gd name="connsiteY41-7490" fmla="*/ 8929 h 10000"/>
              <a:gd name="connsiteX42-7491" fmla="*/ 656 w 10000"/>
              <a:gd name="connsiteY42-7492" fmla="*/ 8543 h 10000"/>
              <a:gd name="connsiteX43-7493" fmla="*/ 437 w 10000"/>
              <a:gd name="connsiteY43-7494" fmla="*/ 8274 h 10000"/>
              <a:gd name="connsiteX44-7495" fmla="*/ 219 w 10000"/>
              <a:gd name="connsiteY44-7496" fmla="*/ 8007 h 10000"/>
              <a:gd name="connsiteX45-7497" fmla="*/ 219 w 10000"/>
              <a:gd name="connsiteY45-7498" fmla="*/ 7740 h 10000"/>
              <a:gd name="connsiteX46-7499" fmla="*/ 0 w 10000"/>
              <a:gd name="connsiteY46-7500" fmla="*/ 7470 h 10000"/>
              <a:gd name="connsiteX47-7501" fmla="*/ 0 w 10000"/>
              <a:gd name="connsiteY47-7502" fmla="*/ 7068 h 10000"/>
              <a:gd name="connsiteX48-7503" fmla="*/ 0 w 10000"/>
              <a:gd name="connsiteY48-7504" fmla="*/ 6799 h 10000"/>
              <a:gd name="connsiteX49-7505" fmla="*/ 0 w 10000"/>
              <a:gd name="connsiteY49-7506" fmla="*/ 6263 h 10000"/>
              <a:gd name="connsiteX50-7507" fmla="*/ 0 w 10000"/>
              <a:gd name="connsiteY50-7508" fmla="*/ 5864 h 10000"/>
              <a:gd name="connsiteX51-7509" fmla="*/ 0 w 10000"/>
              <a:gd name="connsiteY51-7510" fmla="*/ 5343 h 10000"/>
              <a:gd name="connsiteX52-7511" fmla="*/ 0 w 10000"/>
              <a:gd name="connsiteY52-7512" fmla="*/ 3199 h 10000"/>
              <a:gd name="connsiteX53-7513" fmla="*/ 0 w 10000"/>
              <a:gd name="connsiteY53-7514" fmla="*/ 1073 h 10000"/>
              <a:gd name="connsiteX54-7515" fmla="*/ 1311 w 10000"/>
              <a:gd name="connsiteY54-7516" fmla="*/ 0 h 10000"/>
              <a:gd name="connsiteX55-7517" fmla="*/ 1093 w 10000"/>
              <a:gd name="connsiteY55-7518" fmla="*/ 1339 h 10000"/>
              <a:gd name="connsiteX56-7519" fmla="*/ 1093 w 10000"/>
              <a:gd name="connsiteY56-7520" fmla="*/ 1339 h 10000"/>
              <a:gd name="connsiteX0-7521" fmla="*/ 1093 w 10000"/>
              <a:gd name="connsiteY0-7522" fmla="*/ 266 h 8927"/>
              <a:gd name="connsiteX1-7523" fmla="*/ 1093 w 10000"/>
              <a:gd name="connsiteY1-7524" fmla="*/ 936 h 8927"/>
              <a:gd name="connsiteX2-7525" fmla="*/ 1093 w 10000"/>
              <a:gd name="connsiteY2-7526" fmla="*/ 1589 h 8927"/>
              <a:gd name="connsiteX3-7527" fmla="*/ 1093 w 10000"/>
              <a:gd name="connsiteY3-7528" fmla="*/ 2259 h 8927"/>
              <a:gd name="connsiteX4-7529" fmla="*/ 1093 w 10000"/>
              <a:gd name="connsiteY4-7530" fmla="*/ 2795 h 8927"/>
              <a:gd name="connsiteX5-7531" fmla="*/ 875 w 10000"/>
              <a:gd name="connsiteY5-7532" fmla="*/ 3332 h 8927"/>
              <a:gd name="connsiteX6-7533" fmla="*/ 875 w 10000"/>
              <a:gd name="connsiteY6-7534" fmla="*/ 4002 h 8927"/>
              <a:gd name="connsiteX7-7535" fmla="*/ 1093 w 10000"/>
              <a:gd name="connsiteY7-7536" fmla="*/ 5327 h 8927"/>
              <a:gd name="connsiteX8-7537" fmla="*/ 1093 w 10000"/>
              <a:gd name="connsiteY8-7538" fmla="*/ 5861 h 8927"/>
              <a:gd name="connsiteX9-7539" fmla="*/ 1311 w 10000"/>
              <a:gd name="connsiteY9-7540" fmla="*/ 6397 h 8927"/>
              <a:gd name="connsiteX10-7541" fmla="*/ 1531 w 10000"/>
              <a:gd name="connsiteY10-7542" fmla="*/ 6799 h 8927"/>
              <a:gd name="connsiteX11-7543" fmla="*/ 1748 w 10000"/>
              <a:gd name="connsiteY11-7544" fmla="*/ 7201 h 8927"/>
              <a:gd name="connsiteX12-7545" fmla="*/ 1968 w 10000"/>
              <a:gd name="connsiteY12-7546" fmla="*/ 7335 h 8927"/>
              <a:gd name="connsiteX13-7547" fmla="*/ 2405 w 10000"/>
              <a:gd name="connsiteY13-7548" fmla="*/ 7603 h 8927"/>
              <a:gd name="connsiteX14-7549" fmla="*/ 3034 w 10000"/>
              <a:gd name="connsiteY14-7550" fmla="*/ 7603 h 8927"/>
              <a:gd name="connsiteX15-7551" fmla="*/ 3689 w 10000"/>
              <a:gd name="connsiteY15-7552" fmla="*/ 7737 h 8927"/>
              <a:gd name="connsiteX16-7553" fmla="*/ 4344 w 10000"/>
              <a:gd name="connsiteY16-7554" fmla="*/ 7737 h 8927"/>
              <a:gd name="connsiteX17-7555" fmla="*/ 5000 w 10000"/>
              <a:gd name="connsiteY17-7556" fmla="*/ 7737 h 8927"/>
              <a:gd name="connsiteX18-7557" fmla="*/ 5656 w 10000"/>
              <a:gd name="connsiteY18-7558" fmla="*/ 7737 h 8927"/>
              <a:gd name="connsiteX19-7559" fmla="*/ 6312 w 10000"/>
              <a:gd name="connsiteY19-7560" fmla="*/ 7737 h 8927"/>
              <a:gd name="connsiteX20-7561" fmla="*/ 6749 w 10000"/>
              <a:gd name="connsiteY20-7562" fmla="*/ 7603 h 8927"/>
              <a:gd name="connsiteX21-7563" fmla="*/ 7404 w 10000"/>
              <a:gd name="connsiteY21-7564" fmla="*/ 7335 h 8927"/>
              <a:gd name="connsiteX22-7565" fmla="*/ 10000 w 10000"/>
              <a:gd name="connsiteY22-7566" fmla="*/ 7856 h 8927"/>
              <a:gd name="connsiteX23-7567" fmla="*/ 9782 w 10000"/>
              <a:gd name="connsiteY23-7568" fmla="*/ 7990 h 8927"/>
              <a:gd name="connsiteX24-7569" fmla="*/ 9563 w 10000"/>
              <a:gd name="connsiteY24-7570" fmla="*/ 8123 h 8927"/>
              <a:gd name="connsiteX25-7571" fmla="*/ 9345 w 10000"/>
              <a:gd name="connsiteY25-7572" fmla="*/ 8258 h 8927"/>
              <a:gd name="connsiteX26-7573" fmla="*/ 8908 w 10000"/>
              <a:gd name="connsiteY26-7574" fmla="*/ 8391 h 8927"/>
              <a:gd name="connsiteX27-7575" fmla="*/ 8470 w 10000"/>
              <a:gd name="connsiteY27-7576" fmla="*/ 8523 h 8927"/>
              <a:gd name="connsiteX28-7577" fmla="*/ 7623 w 10000"/>
              <a:gd name="connsiteY28-7578" fmla="*/ 8795 h 8927"/>
              <a:gd name="connsiteX29-7579" fmla="*/ 6749 w 10000"/>
              <a:gd name="connsiteY29-7580" fmla="*/ 8927 h 8927"/>
              <a:gd name="connsiteX30-7581" fmla="*/ 5875 w 10000"/>
              <a:gd name="connsiteY30-7582" fmla="*/ 8927 h 8927"/>
              <a:gd name="connsiteX31-7583" fmla="*/ 5219 w 10000"/>
              <a:gd name="connsiteY31-7584" fmla="*/ 8927 h 8927"/>
              <a:gd name="connsiteX32-7585" fmla="*/ 4564 w 10000"/>
              <a:gd name="connsiteY32-7586" fmla="*/ 8927 h 8927"/>
              <a:gd name="connsiteX33-7587" fmla="*/ 4126 w 10000"/>
              <a:gd name="connsiteY33-7588" fmla="*/ 8927 h 8927"/>
              <a:gd name="connsiteX34-7589" fmla="*/ 3469 w 10000"/>
              <a:gd name="connsiteY34-7590" fmla="*/ 8927 h 8927"/>
              <a:gd name="connsiteX35-7591" fmla="*/ 3034 w 10000"/>
              <a:gd name="connsiteY35-7592" fmla="*/ 8795 h 8927"/>
              <a:gd name="connsiteX36-7593" fmla="*/ 2597 w 10000"/>
              <a:gd name="connsiteY36-7594" fmla="*/ 8795 h 8927"/>
              <a:gd name="connsiteX37-7595" fmla="*/ 2186 w 10000"/>
              <a:gd name="connsiteY37-7596" fmla="*/ 8658 h 8927"/>
              <a:gd name="connsiteX38-7597" fmla="*/ 1748 w 10000"/>
              <a:gd name="connsiteY38-7598" fmla="*/ 8523 h 8927"/>
              <a:gd name="connsiteX39-7599" fmla="*/ 1531 w 10000"/>
              <a:gd name="connsiteY39-7600" fmla="*/ 8391 h 8927"/>
              <a:gd name="connsiteX40-7601" fmla="*/ 1093 w 10000"/>
              <a:gd name="connsiteY40-7602" fmla="*/ 8123 h 8927"/>
              <a:gd name="connsiteX41-7603" fmla="*/ 875 w 10000"/>
              <a:gd name="connsiteY41-7604" fmla="*/ 7856 h 8927"/>
              <a:gd name="connsiteX42-7605" fmla="*/ 656 w 10000"/>
              <a:gd name="connsiteY42-7606" fmla="*/ 7470 h 8927"/>
              <a:gd name="connsiteX43-7607" fmla="*/ 437 w 10000"/>
              <a:gd name="connsiteY43-7608" fmla="*/ 7201 h 8927"/>
              <a:gd name="connsiteX44-7609" fmla="*/ 219 w 10000"/>
              <a:gd name="connsiteY44-7610" fmla="*/ 6934 h 8927"/>
              <a:gd name="connsiteX45-7611" fmla="*/ 219 w 10000"/>
              <a:gd name="connsiteY45-7612" fmla="*/ 6667 h 8927"/>
              <a:gd name="connsiteX46-7613" fmla="*/ 0 w 10000"/>
              <a:gd name="connsiteY46-7614" fmla="*/ 6397 h 8927"/>
              <a:gd name="connsiteX47-7615" fmla="*/ 0 w 10000"/>
              <a:gd name="connsiteY47-7616" fmla="*/ 5995 h 8927"/>
              <a:gd name="connsiteX48-7617" fmla="*/ 0 w 10000"/>
              <a:gd name="connsiteY48-7618" fmla="*/ 5726 h 8927"/>
              <a:gd name="connsiteX49-7619" fmla="*/ 0 w 10000"/>
              <a:gd name="connsiteY49-7620" fmla="*/ 5190 h 8927"/>
              <a:gd name="connsiteX50-7621" fmla="*/ 0 w 10000"/>
              <a:gd name="connsiteY50-7622" fmla="*/ 4791 h 8927"/>
              <a:gd name="connsiteX51-7623" fmla="*/ 0 w 10000"/>
              <a:gd name="connsiteY51-7624" fmla="*/ 4270 h 8927"/>
              <a:gd name="connsiteX52-7625" fmla="*/ 0 w 10000"/>
              <a:gd name="connsiteY52-7626" fmla="*/ 2126 h 8927"/>
              <a:gd name="connsiteX53-7627" fmla="*/ 0 w 10000"/>
              <a:gd name="connsiteY53-7628" fmla="*/ 0 h 8927"/>
              <a:gd name="connsiteX54-7629" fmla="*/ 1093 w 10000"/>
              <a:gd name="connsiteY54-7630" fmla="*/ 266 h 8927"/>
              <a:gd name="connsiteX55-7631" fmla="*/ 1093 w 10000"/>
              <a:gd name="connsiteY55-7632" fmla="*/ 266 h 8927"/>
              <a:gd name="connsiteX0-7633" fmla="*/ 1093 w 10000"/>
              <a:gd name="connsiteY0-7634" fmla="*/ 0 h 9702"/>
              <a:gd name="connsiteX1-7635" fmla="*/ 1093 w 10000"/>
              <a:gd name="connsiteY1-7636" fmla="*/ 751 h 9702"/>
              <a:gd name="connsiteX2-7637" fmla="*/ 1093 w 10000"/>
              <a:gd name="connsiteY2-7638" fmla="*/ 1482 h 9702"/>
              <a:gd name="connsiteX3-7639" fmla="*/ 1093 w 10000"/>
              <a:gd name="connsiteY3-7640" fmla="*/ 2233 h 9702"/>
              <a:gd name="connsiteX4-7641" fmla="*/ 1093 w 10000"/>
              <a:gd name="connsiteY4-7642" fmla="*/ 2833 h 9702"/>
              <a:gd name="connsiteX5-7643" fmla="*/ 875 w 10000"/>
              <a:gd name="connsiteY5-7644" fmla="*/ 3434 h 9702"/>
              <a:gd name="connsiteX6-7645" fmla="*/ 875 w 10000"/>
              <a:gd name="connsiteY6-7646" fmla="*/ 4185 h 9702"/>
              <a:gd name="connsiteX7-7647" fmla="*/ 1093 w 10000"/>
              <a:gd name="connsiteY7-7648" fmla="*/ 5669 h 9702"/>
              <a:gd name="connsiteX8-7649" fmla="*/ 1093 w 10000"/>
              <a:gd name="connsiteY8-7650" fmla="*/ 6267 h 9702"/>
              <a:gd name="connsiteX9-7651" fmla="*/ 1311 w 10000"/>
              <a:gd name="connsiteY9-7652" fmla="*/ 6868 h 9702"/>
              <a:gd name="connsiteX10-7653" fmla="*/ 1531 w 10000"/>
              <a:gd name="connsiteY10-7654" fmla="*/ 7318 h 9702"/>
              <a:gd name="connsiteX11-7655" fmla="*/ 1748 w 10000"/>
              <a:gd name="connsiteY11-7656" fmla="*/ 7769 h 9702"/>
              <a:gd name="connsiteX12-7657" fmla="*/ 1968 w 10000"/>
              <a:gd name="connsiteY12-7658" fmla="*/ 7919 h 9702"/>
              <a:gd name="connsiteX13-7659" fmla="*/ 2405 w 10000"/>
              <a:gd name="connsiteY13-7660" fmla="*/ 8219 h 9702"/>
              <a:gd name="connsiteX14-7661" fmla="*/ 3034 w 10000"/>
              <a:gd name="connsiteY14-7662" fmla="*/ 8219 h 9702"/>
              <a:gd name="connsiteX15-7663" fmla="*/ 3689 w 10000"/>
              <a:gd name="connsiteY15-7664" fmla="*/ 8369 h 9702"/>
              <a:gd name="connsiteX16-7665" fmla="*/ 4344 w 10000"/>
              <a:gd name="connsiteY16-7666" fmla="*/ 8369 h 9702"/>
              <a:gd name="connsiteX17-7667" fmla="*/ 5000 w 10000"/>
              <a:gd name="connsiteY17-7668" fmla="*/ 8369 h 9702"/>
              <a:gd name="connsiteX18-7669" fmla="*/ 5656 w 10000"/>
              <a:gd name="connsiteY18-7670" fmla="*/ 8369 h 9702"/>
              <a:gd name="connsiteX19-7671" fmla="*/ 6312 w 10000"/>
              <a:gd name="connsiteY19-7672" fmla="*/ 8369 h 9702"/>
              <a:gd name="connsiteX20-7673" fmla="*/ 6749 w 10000"/>
              <a:gd name="connsiteY20-7674" fmla="*/ 8219 h 9702"/>
              <a:gd name="connsiteX21-7675" fmla="*/ 7404 w 10000"/>
              <a:gd name="connsiteY21-7676" fmla="*/ 7919 h 9702"/>
              <a:gd name="connsiteX22-7677" fmla="*/ 10000 w 10000"/>
              <a:gd name="connsiteY22-7678" fmla="*/ 8502 h 9702"/>
              <a:gd name="connsiteX23-7679" fmla="*/ 9782 w 10000"/>
              <a:gd name="connsiteY23-7680" fmla="*/ 8652 h 9702"/>
              <a:gd name="connsiteX24-7681" fmla="*/ 9563 w 10000"/>
              <a:gd name="connsiteY24-7682" fmla="*/ 8801 h 9702"/>
              <a:gd name="connsiteX25-7683" fmla="*/ 9345 w 10000"/>
              <a:gd name="connsiteY25-7684" fmla="*/ 8953 h 9702"/>
              <a:gd name="connsiteX26-7685" fmla="*/ 8908 w 10000"/>
              <a:gd name="connsiteY26-7686" fmla="*/ 9102 h 9702"/>
              <a:gd name="connsiteX27-7687" fmla="*/ 8470 w 10000"/>
              <a:gd name="connsiteY27-7688" fmla="*/ 9249 h 9702"/>
              <a:gd name="connsiteX28-7689" fmla="*/ 7623 w 10000"/>
              <a:gd name="connsiteY28-7690" fmla="*/ 9554 h 9702"/>
              <a:gd name="connsiteX29-7691" fmla="*/ 6749 w 10000"/>
              <a:gd name="connsiteY29-7692" fmla="*/ 9702 h 9702"/>
              <a:gd name="connsiteX30-7693" fmla="*/ 5875 w 10000"/>
              <a:gd name="connsiteY30-7694" fmla="*/ 9702 h 9702"/>
              <a:gd name="connsiteX31-7695" fmla="*/ 5219 w 10000"/>
              <a:gd name="connsiteY31-7696" fmla="*/ 9702 h 9702"/>
              <a:gd name="connsiteX32-7697" fmla="*/ 4564 w 10000"/>
              <a:gd name="connsiteY32-7698" fmla="*/ 9702 h 9702"/>
              <a:gd name="connsiteX33-7699" fmla="*/ 4126 w 10000"/>
              <a:gd name="connsiteY33-7700" fmla="*/ 9702 h 9702"/>
              <a:gd name="connsiteX34-7701" fmla="*/ 3469 w 10000"/>
              <a:gd name="connsiteY34-7702" fmla="*/ 9702 h 9702"/>
              <a:gd name="connsiteX35-7703" fmla="*/ 3034 w 10000"/>
              <a:gd name="connsiteY35-7704" fmla="*/ 9554 h 9702"/>
              <a:gd name="connsiteX36-7705" fmla="*/ 2597 w 10000"/>
              <a:gd name="connsiteY36-7706" fmla="*/ 9554 h 9702"/>
              <a:gd name="connsiteX37-7707" fmla="*/ 2186 w 10000"/>
              <a:gd name="connsiteY37-7708" fmla="*/ 9401 h 9702"/>
              <a:gd name="connsiteX38-7709" fmla="*/ 1748 w 10000"/>
              <a:gd name="connsiteY38-7710" fmla="*/ 9249 h 9702"/>
              <a:gd name="connsiteX39-7711" fmla="*/ 1531 w 10000"/>
              <a:gd name="connsiteY39-7712" fmla="*/ 9102 h 9702"/>
              <a:gd name="connsiteX40-7713" fmla="*/ 1093 w 10000"/>
              <a:gd name="connsiteY40-7714" fmla="*/ 8801 h 9702"/>
              <a:gd name="connsiteX41-7715" fmla="*/ 875 w 10000"/>
              <a:gd name="connsiteY41-7716" fmla="*/ 8502 h 9702"/>
              <a:gd name="connsiteX42-7717" fmla="*/ 656 w 10000"/>
              <a:gd name="connsiteY42-7718" fmla="*/ 8070 h 9702"/>
              <a:gd name="connsiteX43-7719" fmla="*/ 437 w 10000"/>
              <a:gd name="connsiteY43-7720" fmla="*/ 7769 h 9702"/>
              <a:gd name="connsiteX44-7721" fmla="*/ 219 w 10000"/>
              <a:gd name="connsiteY44-7722" fmla="*/ 7469 h 9702"/>
              <a:gd name="connsiteX45-7723" fmla="*/ 219 w 10000"/>
              <a:gd name="connsiteY45-7724" fmla="*/ 7170 h 9702"/>
              <a:gd name="connsiteX46-7725" fmla="*/ 0 w 10000"/>
              <a:gd name="connsiteY46-7726" fmla="*/ 6868 h 9702"/>
              <a:gd name="connsiteX47-7727" fmla="*/ 0 w 10000"/>
              <a:gd name="connsiteY47-7728" fmla="*/ 6418 h 9702"/>
              <a:gd name="connsiteX48-7729" fmla="*/ 0 w 10000"/>
              <a:gd name="connsiteY48-7730" fmla="*/ 6116 h 9702"/>
              <a:gd name="connsiteX49-7731" fmla="*/ 0 w 10000"/>
              <a:gd name="connsiteY49-7732" fmla="*/ 5516 h 9702"/>
              <a:gd name="connsiteX50-7733" fmla="*/ 0 w 10000"/>
              <a:gd name="connsiteY50-7734" fmla="*/ 5069 h 9702"/>
              <a:gd name="connsiteX51-7735" fmla="*/ 0 w 10000"/>
              <a:gd name="connsiteY51-7736" fmla="*/ 4485 h 9702"/>
              <a:gd name="connsiteX52-7737" fmla="*/ 0 w 10000"/>
              <a:gd name="connsiteY52-7738" fmla="*/ 2084 h 9702"/>
              <a:gd name="connsiteX53-7739" fmla="*/ 1093 w 10000"/>
              <a:gd name="connsiteY53-7740" fmla="*/ 0 h 9702"/>
              <a:gd name="connsiteX54-7741" fmla="*/ 1093 w 10000"/>
              <a:gd name="connsiteY54-7742" fmla="*/ 0 h 9702"/>
              <a:gd name="connsiteX0-7743" fmla="*/ 1093 w 10000"/>
              <a:gd name="connsiteY0-7744" fmla="*/ 0 h 10000"/>
              <a:gd name="connsiteX1-7745" fmla="*/ 1093 w 10000"/>
              <a:gd name="connsiteY1-7746" fmla="*/ 774 h 10000"/>
              <a:gd name="connsiteX2-7747" fmla="*/ 1093 w 10000"/>
              <a:gd name="connsiteY2-7748" fmla="*/ 1528 h 10000"/>
              <a:gd name="connsiteX3-7749" fmla="*/ 1093 w 10000"/>
              <a:gd name="connsiteY3-7750" fmla="*/ 2302 h 10000"/>
              <a:gd name="connsiteX4-7751" fmla="*/ 1093 w 10000"/>
              <a:gd name="connsiteY4-7752" fmla="*/ 2920 h 10000"/>
              <a:gd name="connsiteX5-7753" fmla="*/ 875 w 10000"/>
              <a:gd name="connsiteY5-7754" fmla="*/ 3539 h 10000"/>
              <a:gd name="connsiteX6-7755" fmla="*/ 875 w 10000"/>
              <a:gd name="connsiteY6-7756" fmla="*/ 4314 h 10000"/>
              <a:gd name="connsiteX7-7757" fmla="*/ 1093 w 10000"/>
              <a:gd name="connsiteY7-7758" fmla="*/ 5843 h 10000"/>
              <a:gd name="connsiteX8-7759" fmla="*/ 1093 w 10000"/>
              <a:gd name="connsiteY8-7760" fmla="*/ 6459 h 10000"/>
              <a:gd name="connsiteX9-7761" fmla="*/ 1311 w 10000"/>
              <a:gd name="connsiteY9-7762" fmla="*/ 7079 h 10000"/>
              <a:gd name="connsiteX10-7763" fmla="*/ 1531 w 10000"/>
              <a:gd name="connsiteY10-7764" fmla="*/ 7543 h 10000"/>
              <a:gd name="connsiteX11-7765" fmla="*/ 1748 w 10000"/>
              <a:gd name="connsiteY11-7766" fmla="*/ 8008 h 10000"/>
              <a:gd name="connsiteX12-7767" fmla="*/ 1968 w 10000"/>
              <a:gd name="connsiteY12-7768" fmla="*/ 8162 h 10000"/>
              <a:gd name="connsiteX13-7769" fmla="*/ 2405 w 10000"/>
              <a:gd name="connsiteY13-7770" fmla="*/ 8471 h 10000"/>
              <a:gd name="connsiteX14-7771" fmla="*/ 3034 w 10000"/>
              <a:gd name="connsiteY14-7772" fmla="*/ 8471 h 10000"/>
              <a:gd name="connsiteX15-7773" fmla="*/ 3689 w 10000"/>
              <a:gd name="connsiteY15-7774" fmla="*/ 8626 h 10000"/>
              <a:gd name="connsiteX16-7775" fmla="*/ 4344 w 10000"/>
              <a:gd name="connsiteY16-7776" fmla="*/ 8626 h 10000"/>
              <a:gd name="connsiteX17-7777" fmla="*/ 5000 w 10000"/>
              <a:gd name="connsiteY17-7778" fmla="*/ 8626 h 10000"/>
              <a:gd name="connsiteX18-7779" fmla="*/ 5656 w 10000"/>
              <a:gd name="connsiteY18-7780" fmla="*/ 8626 h 10000"/>
              <a:gd name="connsiteX19-7781" fmla="*/ 6312 w 10000"/>
              <a:gd name="connsiteY19-7782" fmla="*/ 8626 h 10000"/>
              <a:gd name="connsiteX20-7783" fmla="*/ 6749 w 10000"/>
              <a:gd name="connsiteY20-7784" fmla="*/ 8471 h 10000"/>
              <a:gd name="connsiteX21-7785" fmla="*/ 7404 w 10000"/>
              <a:gd name="connsiteY21-7786" fmla="*/ 8162 h 10000"/>
              <a:gd name="connsiteX22-7787" fmla="*/ 10000 w 10000"/>
              <a:gd name="connsiteY22-7788" fmla="*/ 8763 h 10000"/>
              <a:gd name="connsiteX23-7789" fmla="*/ 9782 w 10000"/>
              <a:gd name="connsiteY23-7790" fmla="*/ 8918 h 10000"/>
              <a:gd name="connsiteX24-7791" fmla="*/ 9563 w 10000"/>
              <a:gd name="connsiteY24-7792" fmla="*/ 9071 h 10000"/>
              <a:gd name="connsiteX25-7793" fmla="*/ 9345 w 10000"/>
              <a:gd name="connsiteY25-7794" fmla="*/ 9228 h 10000"/>
              <a:gd name="connsiteX26-7795" fmla="*/ 8908 w 10000"/>
              <a:gd name="connsiteY26-7796" fmla="*/ 9382 h 10000"/>
              <a:gd name="connsiteX27-7797" fmla="*/ 8470 w 10000"/>
              <a:gd name="connsiteY27-7798" fmla="*/ 9533 h 10000"/>
              <a:gd name="connsiteX28-7799" fmla="*/ 7623 w 10000"/>
              <a:gd name="connsiteY28-7800" fmla="*/ 9847 h 10000"/>
              <a:gd name="connsiteX29-7801" fmla="*/ 6749 w 10000"/>
              <a:gd name="connsiteY29-7802" fmla="*/ 10000 h 10000"/>
              <a:gd name="connsiteX30-7803" fmla="*/ 5875 w 10000"/>
              <a:gd name="connsiteY30-7804" fmla="*/ 10000 h 10000"/>
              <a:gd name="connsiteX31-7805" fmla="*/ 5219 w 10000"/>
              <a:gd name="connsiteY31-7806" fmla="*/ 10000 h 10000"/>
              <a:gd name="connsiteX32-7807" fmla="*/ 4564 w 10000"/>
              <a:gd name="connsiteY32-7808" fmla="*/ 10000 h 10000"/>
              <a:gd name="connsiteX33-7809" fmla="*/ 4126 w 10000"/>
              <a:gd name="connsiteY33-7810" fmla="*/ 10000 h 10000"/>
              <a:gd name="connsiteX34-7811" fmla="*/ 3469 w 10000"/>
              <a:gd name="connsiteY34-7812" fmla="*/ 10000 h 10000"/>
              <a:gd name="connsiteX35-7813" fmla="*/ 3034 w 10000"/>
              <a:gd name="connsiteY35-7814" fmla="*/ 9847 h 10000"/>
              <a:gd name="connsiteX36-7815" fmla="*/ 2597 w 10000"/>
              <a:gd name="connsiteY36-7816" fmla="*/ 9847 h 10000"/>
              <a:gd name="connsiteX37-7817" fmla="*/ 2186 w 10000"/>
              <a:gd name="connsiteY37-7818" fmla="*/ 9690 h 10000"/>
              <a:gd name="connsiteX38-7819" fmla="*/ 1748 w 10000"/>
              <a:gd name="connsiteY38-7820" fmla="*/ 9533 h 10000"/>
              <a:gd name="connsiteX39-7821" fmla="*/ 1531 w 10000"/>
              <a:gd name="connsiteY39-7822" fmla="*/ 9382 h 10000"/>
              <a:gd name="connsiteX40-7823" fmla="*/ 1093 w 10000"/>
              <a:gd name="connsiteY40-7824" fmla="*/ 9071 h 10000"/>
              <a:gd name="connsiteX41-7825" fmla="*/ 875 w 10000"/>
              <a:gd name="connsiteY41-7826" fmla="*/ 8763 h 10000"/>
              <a:gd name="connsiteX42-7827" fmla="*/ 656 w 10000"/>
              <a:gd name="connsiteY42-7828" fmla="*/ 8318 h 10000"/>
              <a:gd name="connsiteX43-7829" fmla="*/ 437 w 10000"/>
              <a:gd name="connsiteY43-7830" fmla="*/ 8008 h 10000"/>
              <a:gd name="connsiteX44-7831" fmla="*/ 219 w 10000"/>
              <a:gd name="connsiteY44-7832" fmla="*/ 7698 h 10000"/>
              <a:gd name="connsiteX45-7833" fmla="*/ 219 w 10000"/>
              <a:gd name="connsiteY45-7834" fmla="*/ 7390 h 10000"/>
              <a:gd name="connsiteX46-7835" fmla="*/ 0 w 10000"/>
              <a:gd name="connsiteY46-7836" fmla="*/ 7079 h 10000"/>
              <a:gd name="connsiteX47-7837" fmla="*/ 0 w 10000"/>
              <a:gd name="connsiteY47-7838" fmla="*/ 6615 h 10000"/>
              <a:gd name="connsiteX48-7839" fmla="*/ 0 w 10000"/>
              <a:gd name="connsiteY48-7840" fmla="*/ 6304 h 10000"/>
              <a:gd name="connsiteX49-7841" fmla="*/ 0 w 10000"/>
              <a:gd name="connsiteY49-7842" fmla="*/ 5685 h 10000"/>
              <a:gd name="connsiteX50-7843" fmla="*/ 0 w 10000"/>
              <a:gd name="connsiteY50-7844" fmla="*/ 5225 h 10000"/>
              <a:gd name="connsiteX51-7845" fmla="*/ 0 w 10000"/>
              <a:gd name="connsiteY51-7846" fmla="*/ 4623 h 10000"/>
              <a:gd name="connsiteX52-7847" fmla="*/ 0 w 10000"/>
              <a:gd name="connsiteY52-7848" fmla="*/ 2148 h 10000"/>
              <a:gd name="connsiteX53-7849" fmla="*/ 1093 w 10000"/>
              <a:gd name="connsiteY53-7850" fmla="*/ 0 h 10000"/>
              <a:gd name="connsiteX0-7851" fmla="*/ 1093 w 10000"/>
              <a:gd name="connsiteY0-7852" fmla="*/ 0 h 10000"/>
              <a:gd name="connsiteX1-7853" fmla="*/ 1093 w 10000"/>
              <a:gd name="connsiteY1-7854" fmla="*/ 1528 h 10000"/>
              <a:gd name="connsiteX2-7855" fmla="*/ 1093 w 10000"/>
              <a:gd name="connsiteY2-7856" fmla="*/ 2302 h 10000"/>
              <a:gd name="connsiteX3-7857" fmla="*/ 1093 w 10000"/>
              <a:gd name="connsiteY3-7858" fmla="*/ 2920 h 10000"/>
              <a:gd name="connsiteX4-7859" fmla="*/ 875 w 10000"/>
              <a:gd name="connsiteY4-7860" fmla="*/ 3539 h 10000"/>
              <a:gd name="connsiteX5-7861" fmla="*/ 875 w 10000"/>
              <a:gd name="connsiteY5-7862" fmla="*/ 4314 h 10000"/>
              <a:gd name="connsiteX6-7863" fmla="*/ 1093 w 10000"/>
              <a:gd name="connsiteY6-7864" fmla="*/ 5843 h 10000"/>
              <a:gd name="connsiteX7-7865" fmla="*/ 1093 w 10000"/>
              <a:gd name="connsiteY7-7866" fmla="*/ 6459 h 10000"/>
              <a:gd name="connsiteX8-7867" fmla="*/ 1311 w 10000"/>
              <a:gd name="connsiteY8-7868" fmla="*/ 7079 h 10000"/>
              <a:gd name="connsiteX9-7869" fmla="*/ 1531 w 10000"/>
              <a:gd name="connsiteY9-7870" fmla="*/ 7543 h 10000"/>
              <a:gd name="connsiteX10-7871" fmla="*/ 1748 w 10000"/>
              <a:gd name="connsiteY10-7872" fmla="*/ 8008 h 10000"/>
              <a:gd name="connsiteX11-7873" fmla="*/ 1968 w 10000"/>
              <a:gd name="connsiteY11-7874" fmla="*/ 8162 h 10000"/>
              <a:gd name="connsiteX12-7875" fmla="*/ 2405 w 10000"/>
              <a:gd name="connsiteY12-7876" fmla="*/ 8471 h 10000"/>
              <a:gd name="connsiteX13-7877" fmla="*/ 3034 w 10000"/>
              <a:gd name="connsiteY13-7878" fmla="*/ 8471 h 10000"/>
              <a:gd name="connsiteX14-7879" fmla="*/ 3689 w 10000"/>
              <a:gd name="connsiteY14-7880" fmla="*/ 8626 h 10000"/>
              <a:gd name="connsiteX15-7881" fmla="*/ 4344 w 10000"/>
              <a:gd name="connsiteY15-7882" fmla="*/ 8626 h 10000"/>
              <a:gd name="connsiteX16-7883" fmla="*/ 5000 w 10000"/>
              <a:gd name="connsiteY16-7884" fmla="*/ 8626 h 10000"/>
              <a:gd name="connsiteX17-7885" fmla="*/ 5656 w 10000"/>
              <a:gd name="connsiteY17-7886" fmla="*/ 8626 h 10000"/>
              <a:gd name="connsiteX18-7887" fmla="*/ 6312 w 10000"/>
              <a:gd name="connsiteY18-7888" fmla="*/ 8626 h 10000"/>
              <a:gd name="connsiteX19-7889" fmla="*/ 6749 w 10000"/>
              <a:gd name="connsiteY19-7890" fmla="*/ 8471 h 10000"/>
              <a:gd name="connsiteX20-7891" fmla="*/ 7404 w 10000"/>
              <a:gd name="connsiteY20-7892" fmla="*/ 8162 h 10000"/>
              <a:gd name="connsiteX21-7893" fmla="*/ 10000 w 10000"/>
              <a:gd name="connsiteY21-7894" fmla="*/ 8763 h 10000"/>
              <a:gd name="connsiteX22-7895" fmla="*/ 9782 w 10000"/>
              <a:gd name="connsiteY22-7896" fmla="*/ 8918 h 10000"/>
              <a:gd name="connsiteX23-7897" fmla="*/ 9563 w 10000"/>
              <a:gd name="connsiteY23-7898" fmla="*/ 9071 h 10000"/>
              <a:gd name="connsiteX24-7899" fmla="*/ 9345 w 10000"/>
              <a:gd name="connsiteY24-7900" fmla="*/ 9228 h 10000"/>
              <a:gd name="connsiteX25-7901" fmla="*/ 8908 w 10000"/>
              <a:gd name="connsiteY25-7902" fmla="*/ 9382 h 10000"/>
              <a:gd name="connsiteX26-7903" fmla="*/ 8470 w 10000"/>
              <a:gd name="connsiteY26-7904" fmla="*/ 9533 h 10000"/>
              <a:gd name="connsiteX27-7905" fmla="*/ 7623 w 10000"/>
              <a:gd name="connsiteY27-7906" fmla="*/ 9847 h 10000"/>
              <a:gd name="connsiteX28-7907" fmla="*/ 6749 w 10000"/>
              <a:gd name="connsiteY28-7908" fmla="*/ 10000 h 10000"/>
              <a:gd name="connsiteX29-7909" fmla="*/ 5875 w 10000"/>
              <a:gd name="connsiteY29-7910" fmla="*/ 10000 h 10000"/>
              <a:gd name="connsiteX30-7911" fmla="*/ 5219 w 10000"/>
              <a:gd name="connsiteY30-7912" fmla="*/ 10000 h 10000"/>
              <a:gd name="connsiteX31-7913" fmla="*/ 4564 w 10000"/>
              <a:gd name="connsiteY31-7914" fmla="*/ 10000 h 10000"/>
              <a:gd name="connsiteX32-7915" fmla="*/ 4126 w 10000"/>
              <a:gd name="connsiteY32-7916" fmla="*/ 10000 h 10000"/>
              <a:gd name="connsiteX33-7917" fmla="*/ 3469 w 10000"/>
              <a:gd name="connsiteY33-7918" fmla="*/ 10000 h 10000"/>
              <a:gd name="connsiteX34-7919" fmla="*/ 3034 w 10000"/>
              <a:gd name="connsiteY34-7920" fmla="*/ 9847 h 10000"/>
              <a:gd name="connsiteX35-7921" fmla="*/ 2597 w 10000"/>
              <a:gd name="connsiteY35-7922" fmla="*/ 9847 h 10000"/>
              <a:gd name="connsiteX36-7923" fmla="*/ 2186 w 10000"/>
              <a:gd name="connsiteY36-7924" fmla="*/ 9690 h 10000"/>
              <a:gd name="connsiteX37-7925" fmla="*/ 1748 w 10000"/>
              <a:gd name="connsiteY37-7926" fmla="*/ 9533 h 10000"/>
              <a:gd name="connsiteX38-7927" fmla="*/ 1531 w 10000"/>
              <a:gd name="connsiteY38-7928" fmla="*/ 9382 h 10000"/>
              <a:gd name="connsiteX39-7929" fmla="*/ 1093 w 10000"/>
              <a:gd name="connsiteY39-7930" fmla="*/ 9071 h 10000"/>
              <a:gd name="connsiteX40-7931" fmla="*/ 875 w 10000"/>
              <a:gd name="connsiteY40-7932" fmla="*/ 8763 h 10000"/>
              <a:gd name="connsiteX41-7933" fmla="*/ 656 w 10000"/>
              <a:gd name="connsiteY41-7934" fmla="*/ 8318 h 10000"/>
              <a:gd name="connsiteX42-7935" fmla="*/ 437 w 10000"/>
              <a:gd name="connsiteY42-7936" fmla="*/ 8008 h 10000"/>
              <a:gd name="connsiteX43-7937" fmla="*/ 219 w 10000"/>
              <a:gd name="connsiteY43-7938" fmla="*/ 7698 h 10000"/>
              <a:gd name="connsiteX44-7939" fmla="*/ 219 w 10000"/>
              <a:gd name="connsiteY44-7940" fmla="*/ 7390 h 10000"/>
              <a:gd name="connsiteX45-7941" fmla="*/ 0 w 10000"/>
              <a:gd name="connsiteY45-7942" fmla="*/ 7079 h 10000"/>
              <a:gd name="connsiteX46-7943" fmla="*/ 0 w 10000"/>
              <a:gd name="connsiteY46-7944" fmla="*/ 6615 h 10000"/>
              <a:gd name="connsiteX47-7945" fmla="*/ 0 w 10000"/>
              <a:gd name="connsiteY47-7946" fmla="*/ 6304 h 10000"/>
              <a:gd name="connsiteX48-7947" fmla="*/ 0 w 10000"/>
              <a:gd name="connsiteY48-7948" fmla="*/ 5685 h 10000"/>
              <a:gd name="connsiteX49-7949" fmla="*/ 0 w 10000"/>
              <a:gd name="connsiteY49-7950" fmla="*/ 5225 h 10000"/>
              <a:gd name="connsiteX50-7951" fmla="*/ 0 w 10000"/>
              <a:gd name="connsiteY50-7952" fmla="*/ 4623 h 10000"/>
              <a:gd name="connsiteX51-7953" fmla="*/ 0 w 10000"/>
              <a:gd name="connsiteY51-7954" fmla="*/ 2148 h 10000"/>
              <a:gd name="connsiteX52-7955" fmla="*/ 1093 w 10000"/>
              <a:gd name="connsiteY52-7956" fmla="*/ 0 h 10000"/>
              <a:gd name="connsiteX0-7957" fmla="*/ 1093 w 10000"/>
              <a:gd name="connsiteY0-7958" fmla="*/ 0 h 10000"/>
              <a:gd name="connsiteX1-7959" fmla="*/ 1093 w 10000"/>
              <a:gd name="connsiteY1-7960" fmla="*/ 1528 h 10000"/>
              <a:gd name="connsiteX2-7961" fmla="*/ 1093 w 10000"/>
              <a:gd name="connsiteY2-7962" fmla="*/ 2302 h 10000"/>
              <a:gd name="connsiteX3-7963" fmla="*/ 1093 w 10000"/>
              <a:gd name="connsiteY3-7964" fmla="*/ 2920 h 10000"/>
              <a:gd name="connsiteX4-7965" fmla="*/ 875 w 10000"/>
              <a:gd name="connsiteY4-7966" fmla="*/ 3539 h 10000"/>
              <a:gd name="connsiteX5-7967" fmla="*/ 875 w 10000"/>
              <a:gd name="connsiteY5-7968" fmla="*/ 4314 h 10000"/>
              <a:gd name="connsiteX6-7969" fmla="*/ 1093 w 10000"/>
              <a:gd name="connsiteY6-7970" fmla="*/ 5843 h 10000"/>
              <a:gd name="connsiteX7-7971" fmla="*/ 1093 w 10000"/>
              <a:gd name="connsiteY7-7972" fmla="*/ 6459 h 10000"/>
              <a:gd name="connsiteX8-7973" fmla="*/ 1311 w 10000"/>
              <a:gd name="connsiteY8-7974" fmla="*/ 7079 h 10000"/>
              <a:gd name="connsiteX9-7975" fmla="*/ 1531 w 10000"/>
              <a:gd name="connsiteY9-7976" fmla="*/ 7543 h 10000"/>
              <a:gd name="connsiteX10-7977" fmla="*/ 1748 w 10000"/>
              <a:gd name="connsiteY10-7978" fmla="*/ 8008 h 10000"/>
              <a:gd name="connsiteX11-7979" fmla="*/ 1968 w 10000"/>
              <a:gd name="connsiteY11-7980" fmla="*/ 8162 h 10000"/>
              <a:gd name="connsiteX12-7981" fmla="*/ 2405 w 10000"/>
              <a:gd name="connsiteY12-7982" fmla="*/ 8471 h 10000"/>
              <a:gd name="connsiteX13-7983" fmla="*/ 3034 w 10000"/>
              <a:gd name="connsiteY13-7984" fmla="*/ 8471 h 10000"/>
              <a:gd name="connsiteX14-7985" fmla="*/ 3689 w 10000"/>
              <a:gd name="connsiteY14-7986" fmla="*/ 8626 h 10000"/>
              <a:gd name="connsiteX15-7987" fmla="*/ 4344 w 10000"/>
              <a:gd name="connsiteY15-7988" fmla="*/ 8626 h 10000"/>
              <a:gd name="connsiteX16-7989" fmla="*/ 5000 w 10000"/>
              <a:gd name="connsiteY16-7990" fmla="*/ 8626 h 10000"/>
              <a:gd name="connsiteX17-7991" fmla="*/ 5656 w 10000"/>
              <a:gd name="connsiteY17-7992" fmla="*/ 8626 h 10000"/>
              <a:gd name="connsiteX18-7993" fmla="*/ 6312 w 10000"/>
              <a:gd name="connsiteY18-7994" fmla="*/ 8626 h 10000"/>
              <a:gd name="connsiteX19-7995" fmla="*/ 6749 w 10000"/>
              <a:gd name="connsiteY19-7996" fmla="*/ 8471 h 10000"/>
              <a:gd name="connsiteX20-7997" fmla="*/ 7404 w 10000"/>
              <a:gd name="connsiteY20-7998" fmla="*/ 8162 h 10000"/>
              <a:gd name="connsiteX21-7999" fmla="*/ 10000 w 10000"/>
              <a:gd name="connsiteY21-8000" fmla="*/ 8763 h 10000"/>
              <a:gd name="connsiteX22-8001" fmla="*/ 9782 w 10000"/>
              <a:gd name="connsiteY22-8002" fmla="*/ 8918 h 10000"/>
              <a:gd name="connsiteX23-8003" fmla="*/ 9563 w 10000"/>
              <a:gd name="connsiteY23-8004" fmla="*/ 9071 h 10000"/>
              <a:gd name="connsiteX24-8005" fmla="*/ 9345 w 10000"/>
              <a:gd name="connsiteY24-8006" fmla="*/ 9228 h 10000"/>
              <a:gd name="connsiteX25-8007" fmla="*/ 8908 w 10000"/>
              <a:gd name="connsiteY25-8008" fmla="*/ 9382 h 10000"/>
              <a:gd name="connsiteX26-8009" fmla="*/ 8470 w 10000"/>
              <a:gd name="connsiteY26-8010" fmla="*/ 9533 h 10000"/>
              <a:gd name="connsiteX27-8011" fmla="*/ 7623 w 10000"/>
              <a:gd name="connsiteY27-8012" fmla="*/ 9847 h 10000"/>
              <a:gd name="connsiteX28-8013" fmla="*/ 6749 w 10000"/>
              <a:gd name="connsiteY28-8014" fmla="*/ 10000 h 10000"/>
              <a:gd name="connsiteX29-8015" fmla="*/ 5875 w 10000"/>
              <a:gd name="connsiteY29-8016" fmla="*/ 10000 h 10000"/>
              <a:gd name="connsiteX30-8017" fmla="*/ 5219 w 10000"/>
              <a:gd name="connsiteY30-8018" fmla="*/ 10000 h 10000"/>
              <a:gd name="connsiteX31-8019" fmla="*/ 4564 w 10000"/>
              <a:gd name="connsiteY31-8020" fmla="*/ 10000 h 10000"/>
              <a:gd name="connsiteX32-8021" fmla="*/ 4126 w 10000"/>
              <a:gd name="connsiteY32-8022" fmla="*/ 10000 h 10000"/>
              <a:gd name="connsiteX33-8023" fmla="*/ 3469 w 10000"/>
              <a:gd name="connsiteY33-8024" fmla="*/ 10000 h 10000"/>
              <a:gd name="connsiteX34-8025" fmla="*/ 3034 w 10000"/>
              <a:gd name="connsiteY34-8026" fmla="*/ 9847 h 10000"/>
              <a:gd name="connsiteX35-8027" fmla="*/ 2597 w 10000"/>
              <a:gd name="connsiteY35-8028" fmla="*/ 9847 h 10000"/>
              <a:gd name="connsiteX36-8029" fmla="*/ 2186 w 10000"/>
              <a:gd name="connsiteY36-8030" fmla="*/ 9690 h 10000"/>
              <a:gd name="connsiteX37-8031" fmla="*/ 1748 w 10000"/>
              <a:gd name="connsiteY37-8032" fmla="*/ 9533 h 10000"/>
              <a:gd name="connsiteX38-8033" fmla="*/ 1531 w 10000"/>
              <a:gd name="connsiteY38-8034" fmla="*/ 9382 h 10000"/>
              <a:gd name="connsiteX39-8035" fmla="*/ 1093 w 10000"/>
              <a:gd name="connsiteY39-8036" fmla="*/ 9071 h 10000"/>
              <a:gd name="connsiteX40-8037" fmla="*/ 875 w 10000"/>
              <a:gd name="connsiteY40-8038" fmla="*/ 8763 h 10000"/>
              <a:gd name="connsiteX41-8039" fmla="*/ 656 w 10000"/>
              <a:gd name="connsiteY41-8040" fmla="*/ 8318 h 10000"/>
              <a:gd name="connsiteX42-8041" fmla="*/ 437 w 10000"/>
              <a:gd name="connsiteY42-8042" fmla="*/ 8008 h 10000"/>
              <a:gd name="connsiteX43-8043" fmla="*/ 219 w 10000"/>
              <a:gd name="connsiteY43-8044" fmla="*/ 7698 h 10000"/>
              <a:gd name="connsiteX44-8045" fmla="*/ 219 w 10000"/>
              <a:gd name="connsiteY44-8046" fmla="*/ 7390 h 10000"/>
              <a:gd name="connsiteX45-8047" fmla="*/ 0 w 10000"/>
              <a:gd name="connsiteY45-8048" fmla="*/ 7079 h 10000"/>
              <a:gd name="connsiteX46-8049" fmla="*/ 0 w 10000"/>
              <a:gd name="connsiteY46-8050" fmla="*/ 6615 h 10000"/>
              <a:gd name="connsiteX47-8051" fmla="*/ 0 w 10000"/>
              <a:gd name="connsiteY47-8052" fmla="*/ 6304 h 10000"/>
              <a:gd name="connsiteX48-8053" fmla="*/ 0 w 10000"/>
              <a:gd name="connsiteY48-8054" fmla="*/ 5685 h 10000"/>
              <a:gd name="connsiteX49-8055" fmla="*/ 0 w 10000"/>
              <a:gd name="connsiteY49-8056" fmla="*/ 5225 h 10000"/>
              <a:gd name="connsiteX50-8057" fmla="*/ 0 w 10000"/>
              <a:gd name="connsiteY50-8058" fmla="*/ 4623 h 10000"/>
              <a:gd name="connsiteX51-8059" fmla="*/ 0 w 10000"/>
              <a:gd name="connsiteY51-8060" fmla="*/ 2148 h 10000"/>
              <a:gd name="connsiteX0-8061" fmla="*/ 1093 w 10000"/>
              <a:gd name="connsiteY0-8062" fmla="*/ 0 h 10000"/>
              <a:gd name="connsiteX1-8063" fmla="*/ 1093 w 10000"/>
              <a:gd name="connsiteY1-8064" fmla="*/ 2302 h 10000"/>
              <a:gd name="connsiteX2-8065" fmla="*/ 1093 w 10000"/>
              <a:gd name="connsiteY2-8066" fmla="*/ 2920 h 10000"/>
              <a:gd name="connsiteX3-8067" fmla="*/ 875 w 10000"/>
              <a:gd name="connsiteY3-8068" fmla="*/ 3539 h 10000"/>
              <a:gd name="connsiteX4-8069" fmla="*/ 875 w 10000"/>
              <a:gd name="connsiteY4-8070" fmla="*/ 4314 h 10000"/>
              <a:gd name="connsiteX5-8071" fmla="*/ 1093 w 10000"/>
              <a:gd name="connsiteY5-8072" fmla="*/ 5843 h 10000"/>
              <a:gd name="connsiteX6-8073" fmla="*/ 1093 w 10000"/>
              <a:gd name="connsiteY6-8074" fmla="*/ 6459 h 10000"/>
              <a:gd name="connsiteX7-8075" fmla="*/ 1311 w 10000"/>
              <a:gd name="connsiteY7-8076" fmla="*/ 7079 h 10000"/>
              <a:gd name="connsiteX8-8077" fmla="*/ 1531 w 10000"/>
              <a:gd name="connsiteY8-8078" fmla="*/ 7543 h 10000"/>
              <a:gd name="connsiteX9-8079" fmla="*/ 1748 w 10000"/>
              <a:gd name="connsiteY9-8080" fmla="*/ 8008 h 10000"/>
              <a:gd name="connsiteX10-8081" fmla="*/ 1968 w 10000"/>
              <a:gd name="connsiteY10-8082" fmla="*/ 8162 h 10000"/>
              <a:gd name="connsiteX11-8083" fmla="*/ 2405 w 10000"/>
              <a:gd name="connsiteY11-8084" fmla="*/ 8471 h 10000"/>
              <a:gd name="connsiteX12-8085" fmla="*/ 3034 w 10000"/>
              <a:gd name="connsiteY12-8086" fmla="*/ 8471 h 10000"/>
              <a:gd name="connsiteX13-8087" fmla="*/ 3689 w 10000"/>
              <a:gd name="connsiteY13-8088" fmla="*/ 8626 h 10000"/>
              <a:gd name="connsiteX14-8089" fmla="*/ 4344 w 10000"/>
              <a:gd name="connsiteY14-8090" fmla="*/ 8626 h 10000"/>
              <a:gd name="connsiteX15-8091" fmla="*/ 5000 w 10000"/>
              <a:gd name="connsiteY15-8092" fmla="*/ 8626 h 10000"/>
              <a:gd name="connsiteX16-8093" fmla="*/ 5656 w 10000"/>
              <a:gd name="connsiteY16-8094" fmla="*/ 8626 h 10000"/>
              <a:gd name="connsiteX17-8095" fmla="*/ 6312 w 10000"/>
              <a:gd name="connsiteY17-8096" fmla="*/ 8626 h 10000"/>
              <a:gd name="connsiteX18-8097" fmla="*/ 6749 w 10000"/>
              <a:gd name="connsiteY18-8098" fmla="*/ 8471 h 10000"/>
              <a:gd name="connsiteX19-8099" fmla="*/ 7404 w 10000"/>
              <a:gd name="connsiteY19-8100" fmla="*/ 8162 h 10000"/>
              <a:gd name="connsiteX20-8101" fmla="*/ 10000 w 10000"/>
              <a:gd name="connsiteY20-8102" fmla="*/ 8763 h 10000"/>
              <a:gd name="connsiteX21-8103" fmla="*/ 9782 w 10000"/>
              <a:gd name="connsiteY21-8104" fmla="*/ 8918 h 10000"/>
              <a:gd name="connsiteX22-8105" fmla="*/ 9563 w 10000"/>
              <a:gd name="connsiteY22-8106" fmla="*/ 9071 h 10000"/>
              <a:gd name="connsiteX23-8107" fmla="*/ 9345 w 10000"/>
              <a:gd name="connsiteY23-8108" fmla="*/ 9228 h 10000"/>
              <a:gd name="connsiteX24-8109" fmla="*/ 8908 w 10000"/>
              <a:gd name="connsiteY24-8110" fmla="*/ 9382 h 10000"/>
              <a:gd name="connsiteX25-8111" fmla="*/ 8470 w 10000"/>
              <a:gd name="connsiteY25-8112" fmla="*/ 9533 h 10000"/>
              <a:gd name="connsiteX26-8113" fmla="*/ 7623 w 10000"/>
              <a:gd name="connsiteY26-8114" fmla="*/ 9847 h 10000"/>
              <a:gd name="connsiteX27-8115" fmla="*/ 6749 w 10000"/>
              <a:gd name="connsiteY27-8116" fmla="*/ 10000 h 10000"/>
              <a:gd name="connsiteX28-8117" fmla="*/ 5875 w 10000"/>
              <a:gd name="connsiteY28-8118" fmla="*/ 10000 h 10000"/>
              <a:gd name="connsiteX29-8119" fmla="*/ 5219 w 10000"/>
              <a:gd name="connsiteY29-8120" fmla="*/ 10000 h 10000"/>
              <a:gd name="connsiteX30-8121" fmla="*/ 4564 w 10000"/>
              <a:gd name="connsiteY30-8122" fmla="*/ 10000 h 10000"/>
              <a:gd name="connsiteX31-8123" fmla="*/ 4126 w 10000"/>
              <a:gd name="connsiteY31-8124" fmla="*/ 10000 h 10000"/>
              <a:gd name="connsiteX32-8125" fmla="*/ 3469 w 10000"/>
              <a:gd name="connsiteY32-8126" fmla="*/ 10000 h 10000"/>
              <a:gd name="connsiteX33-8127" fmla="*/ 3034 w 10000"/>
              <a:gd name="connsiteY33-8128" fmla="*/ 9847 h 10000"/>
              <a:gd name="connsiteX34-8129" fmla="*/ 2597 w 10000"/>
              <a:gd name="connsiteY34-8130" fmla="*/ 9847 h 10000"/>
              <a:gd name="connsiteX35-8131" fmla="*/ 2186 w 10000"/>
              <a:gd name="connsiteY35-8132" fmla="*/ 9690 h 10000"/>
              <a:gd name="connsiteX36-8133" fmla="*/ 1748 w 10000"/>
              <a:gd name="connsiteY36-8134" fmla="*/ 9533 h 10000"/>
              <a:gd name="connsiteX37-8135" fmla="*/ 1531 w 10000"/>
              <a:gd name="connsiteY37-8136" fmla="*/ 9382 h 10000"/>
              <a:gd name="connsiteX38-8137" fmla="*/ 1093 w 10000"/>
              <a:gd name="connsiteY38-8138" fmla="*/ 9071 h 10000"/>
              <a:gd name="connsiteX39-8139" fmla="*/ 875 w 10000"/>
              <a:gd name="connsiteY39-8140" fmla="*/ 8763 h 10000"/>
              <a:gd name="connsiteX40-8141" fmla="*/ 656 w 10000"/>
              <a:gd name="connsiteY40-8142" fmla="*/ 8318 h 10000"/>
              <a:gd name="connsiteX41-8143" fmla="*/ 437 w 10000"/>
              <a:gd name="connsiteY41-8144" fmla="*/ 8008 h 10000"/>
              <a:gd name="connsiteX42-8145" fmla="*/ 219 w 10000"/>
              <a:gd name="connsiteY42-8146" fmla="*/ 7698 h 10000"/>
              <a:gd name="connsiteX43-8147" fmla="*/ 219 w 10000"/>
              <a:gd name="connsiteY43-8148" fmla="*/ 7390 h 10000"/>
              <a:gd name="connsiteX44-8149" fmla="*/ 0 w 10000"/>
              <a:gd name="connsiteY44-8150" fmla="*/ 7079 h 10000"/>
              <a:gd name="connsiteX45-8151" fmla="*/ 0 w 10000"/>
              <a:gd name="connsiteY45-8152" fmla="*/ 6615 h 10000"/>
              <a:gd name="connsiteX46-8153" fmla="*/ 0 w 10000"/>
              <a:gd name="connsiteY46-8154" fmla="*/ 6304 h 10000"/>
              <a:gd name="connsiteX47-8155" fmla="*/ 0 w 10000"/>
              <a:gd name="connsiteY47-8156" fmla="*/ 5685 h 10000"/>
              <a:gd name="connsiteX48-8157" fmla="*/ 0 w 10000"/>
              <a:gd name="connsiteY48-8158" fmla="*/ 5225 h 10000"/>
              <a:gd name="connsiteX49-8159" fmla="*/ 0 w 10000"/>
              <a:gd name="connsiteY49-8160" fmla="*/ 4623 h 10000"/>
              <a:gd name="connsiteX50-8161" fmla="*/ 0 w 10000"/>
              <a:gd name="connsiteY50-8162" fmla="*/ 2148 h 10000"/>
              <a:gd name="connsiteX0-8163" fmla="*/ 1093 w 10000"/>
              <a:gd name="connsiteY0-8164" fmla="*/ 154 h 7852"/>
              <a:gd name="connsiteX1-8165" fmla="*/ 1093 w 10000"/>
              <a:gd name="connsiteY1-8166" fmla="*/ 772 h 7852"/>
              <a:gd name="connsiteX2-8167" fmla="*/ 875 w 10000"/>
              <a:gd name="connsiteY2-8168" fmla="*/ 1391 h 7852"/>
              <a:gd name="connsiteX3-8169" fmla="*/ 875 w 10000"/>
              <a:gd name="connsiteY3-8170" fmla="*/ 2166 h 7852"/>
              <a:gd name="connsiteX4-8171" fmla="*/ 1093 w 10000"/>
              <a:gd name="connsiteY4-8172" fmla="*/ 3695 h 7852"/>
              <a:gd name="connsiteX5-8173" fmla="*/ 1093 w 10000"/>
              <a:gd name="connsiteY5-8174" fmla="*/ 4311 h 7852"/>
              <a:gd name="connsiteX6-8175" fmla="*/ 1311 w 10000"/>
              <a:gd name="connsiteY6-8176" fmla="*/ 4931 h 7852"/>
              <a:gd name="connsiteX7-8177" fmla="*/ 1531 w 10000"/>
              <a:gd name="connsiteY7-8178" fmla="*/ 5395 h 7852"/>
              <a:gd name="connsiteX8-8179" fmla="*/ 1748 w 10000"/>
              <a:gd name="connsiteY8-8180" fmla="*/ 5860 h 7852"/>
              <a:gd name="connsiteX9-8181" fmla="*/ 1968 w 10000"/>
              <a:gd name="connsiteY9-8182" fmla="*/ 6014 h 7852"/>
              <a:gd name="connsiteX10-8183" fmla="*/ 2405 w 10000"/>
              <a:gd name="connsiteY10-8184" fmla="*/ 6323 h 7852"/>
              <a:gd name="connsiteX11-8185" fmla="*/ 3034 w 10000"/>
              <a:gd name="connsiteY11-8186" fmla="*/ 6323 h 7852"/>
              <a:gd name="connsiteX12-8187" fmla="*/ 3689 w 10000"/>
              <a:gd name="connsiteY12-8188" fmla="*/ 6478 h 7852"/>
              <a:gd name="connsiteX13-8189" fmla="*/ 4344 w 10000"/>
              <a:gd name="connsiteY13-8190" fmla="*/ 6478 h 7852"/>
              <a:gd name="connsiteX14-8191" fmla="*/ 5000 w 10000"/>
              <a:gd name="connsiteY14-8192" fmla="*/ 6478 h 7852"/>
              <a:gd name="connsiteX15-8193" fmla="*/ 5656 w 10000"/>
              <a:gd name="connsiteY15-8194" fmla="*/ 6478 h 7852"/>
              <a:gd name="connsiteX16-8195" fmla="*/ 6312 w 10000"/>
              <a:gd name="connsiteY16-8196" fmla="*/ 6478 h 7852"/>
              <a:gd name="connsiteX17-8197" fmla="*/ 6749 w 10000"/>
              <a:gd name="connsiteY17-8198" fmla="*/ 6323 h 7852"/>
              <a:gd name="connsiteX18-8199" fmla="*/ 7404 w 10000"/>
              <a:gd name="connsiteY18-8200" fmla="*/ 6014 h 7852"/>
              <a:gd name="connsiteX19-8201" fmla="*/ 10000 w 10000"/>
              <a:gd name="connsiteY19-8202" fmla="*/ 6615 h 7852"/>
              <a:gd name="connsiteX20-8203" fmla="*/ 9782 w 10000"/>
              <a:gd name="connsiteY20-8204" fmla="*/ 6770 h 7852"/>
              <a:gd name="connsiteX21-8205" fmla="*/ 9563 w 10000"/>
              <a:gd name="connsiteY21-8206" fmla="*/ 6923 h 7852"/>
              <a:gd name="connsiteX22-8207" fmla="*/ 9345 w 10000"/>
              <a:gd name="connsiteY22-8208" fmla="*/ 7080 h 7852"/>
              <a:gd name="connsiteX23-8209" fmla="*/ 8908 w 10000"/>
              <a:gd name="connsiteY23-8210" fmla="*/ 7234 h 7852"/>
              <a:gd name="connsiteX24-8211" fmla="*/ 8470 w 10000"/>
              <a:gd name="connsiteY24-8212" fmla="*/ 7385 h 7852"/>
              <a:gd name="connsiteX25-8213" fmla="*/ 7623 w 10000"/>
              <a:gd name="connsiteY25-8214" fmla="*/ 7699 h 7852"/>
              <a:gd name="connsiteX26-8215" fmla="*/ 6749 w 10000"/>
              <a:gd name="connsiteY26-8216" fmla="*/ 7852 h 7852"/>
              <a:gd name="connsiteX27-8217" fmla="*/ 5875 w 10000"/>
              <a:gd name="connsiteY27-8218" fmla="*/ 7852 h 7852"/>
              <a:gd name="connsiteX28-8219" fmla="*/ 5219 w 10000"/>
              <a:gd name="connsiteY28-8220" fmla="*/ 7852 h 7852"/>
              <a:gd name="connsiteX29-8221" fmla="*/ 4564 w 10000"/>
              <a:gd name="connsiteY29-8222" fmla="*/ 7852 h 7852"/>
              <a:gd name="connsiteX30-8223" fmla="*/ 4126 w 10000"/>
              <a:gd name="connsiteY30-8224" fmla="*/ 7852 h 7852"/>
              <a:gd name="connsiteX31-8225" fmla="*/ 3469 w 10000"/>
              <a:gd name="connsiteY31-8226" fmla="*/ 7852 h 7852"/>
              <a:gd name="connsiteX32-8227" fmla="*/ 3034 w 10000"/>
              <a:gd name="connsiteY32-8228" fmla="*/ 7699 h 7852"/>
              <a:gd name="connsiteX33-8229" fmla="*/ 2597 w 10000"/>
              <a:gd name="connsiteY33-8230" fmla="*/ 7699 h 7852"/>
              <a:gd name="connsiteX34-8231" fmla="*/ 2186 w 10000"/>
              <a:gd name="connsiteY34-8232" fmla="*/ 7542 h 7852"/>
              <a:gd name="connsiteX35-8233" fmla="*/ 1748 w 10000"/>
              <a:gd name="connsiteY35-8234" fmla="*/ 7385 h 7852"/>
              <a:gd name="connsiteX36-8235" fmla="*/ 1531 w 10000"/>
              <a:gd name="connsiteY36-8236" fmla="*/ 7234 h 7852"/>
              <a:gd name="connsiteX37-8237" fmla="*/ 1093 w 10000"/>
              <a:gd name="connsiteY37-8238" fmla="*/ 6923 h 7852"/>
              <a:gd name="connsiteX38-8239" fmla="*/ 875 w 10000"/>
              <a:gd name="connsiteY38-8240" fmla="*/ 6615 h 7852"/>
              <a:gd name="connsiteX39-8241" fmla="*/ 656 w 10000"/>
              <a:gd name="connsiteY39-8242" fmla="*/ 6170 h 7852"/>
              <a:gd name="connsiteX40-8243" fmla="*/ 437 w 10000"/>
              <a:gd name="connsiteY40-8244" fmla="*/ 5860 h 7852"/>
              <a:gd name="connsiteX41-8245" fmla="*/ 219 w 10000"/>
              <a:gd name="connsiteY41-8246" fmla="*/ 5550 h 7852"/>
              <a:gd name="connsiteX42-8247" fmla="*/ 219 w 10000"/>
              <a:gd name="connsiteY42-8248" fmla="*/ 5242 h 7852"/>
              <a:gd name="connsiteX43-8249" fmla="*/ 0 w 10000"/>
              <a:gd name="connsiteY43-8250" fmla="*/ 4931 h 7852"/>
              <a:gd name="connsiteX44-8251" fmla="*/ 0 w 10000"/>
              <a:gd name="connsiteY44-8252" fmla="*/ 4467 h 7852"/>
              <a:gd name="connsiteX45-8253" fmla="*/ 0 w 10000"/>
              <a:gd name="connsiteY45-8254" fmla="*/ 4156 h 7852"/>
              <a:gd name="connsiteX46-8255" fmla="*/ 0 w 10000"/>
              <a:gd name="connsiteY46-8256" fmla="*/ 3537 h 7852"/>
              <a:gd name="connsiteX47-8257" fmla="*/ 0 w 10000"/>
              <a:gd name="connsiteY47-8258" fmla="*/ 3077 h 7852"/>
              <a:gd name="connsiteX48-8259" fmla="*/ 0 w 10000"/>
              <a:gd name="connsiteY48-8260" fmla="*/ 2475 h 7852"/>
              <a:gd name="connsiteX49-8261" fmla="*/ 0 w 10000"/>
              <a:gd name="connsiteY49-8262" fmla="*/ 0 h 7852"/>
              <a:gd name="connsiteX0-8263" fmla="*/ 1093 w 10000"/>
              <a:gd name="connsiteY0-8264" fmla="*/ 0 h 9804"/>
              <a:gd name="connsiteX1-8265" fmla="*/ 1093 w 10000"/>
              <a:gd name="connsiteY1-8266" fmla="*/ 787 h 9804"/>
              <a:gd name="connsiteX2-8267" fmla="*/ 875 w 10000"/>
              <a:gd name="connsiteY2-8268" fmla="*/ 1576 h 9804"/>
              <a:gd name="connsiteX3-8269" fmla="*/ 875 w 10000"/>
              <a:gd name="connsiteY3-8270" fmla="*/ 2563 h 9804"/>
              <a:gd name="connsiteX4-8271" fmla="*/ 1093 w 10000"/>
              <a:gd name="connsiteY4-8272" fmla="*/ 4510 h 9804"/>
              <a:gd name="connsiteX5-8273" fmla="*/ 1093 w 10000"/>
              <a:gd name="connsiteY5-8274" fmla="*/ 5294 h 9804"/>
              <a:gd name="connsiteX6-8275" fmla="*/ 1311 w 10000"/>
              <a:gd name="connsiteY6-8276" fmla="*/ 6084 h 9804"/>
              <a:gd name="connsiteX7-8277" fmla="*/ 1531 w 10000"/>
              <a:gd name="connsiteY7-8278" fmla="*/ 6675 h 9804"/>
              <a:gd name="connsiteX8-8279" fmla="*/ 1748 w 10000"/>
              <a:gd name="connsiteY8-8280" fmla="*/ 7267 h 9804"/>
              <a:gd name="connsiteX9-8281" fmla="*/ 1968 w 10000"/>
              <a:gd name="connsiteY9-8282" fmla="*/ 7463 h 9804"/>
              <a:gd name="connsiteX10-8283" fmla="*/ 2405 w 10000"/>
              <a:gd name="connsiteY10-8284" fmla="*/ 7857 h 9804"/>
              <a:gd name="connsiteX11-8285" fmla="*/ 3034 w 10000"/>
              <a:gd name="connsiteY11-8286" fmla="*/ 7857 h 9804"/>
              <a:gd name="connsiteX12-8287" fmla="*/ 3689 w 10000"/>
              <a:gd name="connsiteY12-8288" fmla="*/ 8054 h 9804"/>
              <a:gd name="connsiteX13-8289" fmla="*/ 4344 w 10000"/>
              <a:gd name="connsiteY13-8290" fmla="*/ 8054 h 9804"/>
              <a:gd name="connsiteX14-8291" fmla="*/ 5000 w 10000"/>
              <a:gd name="connsiteY14-8292" fmla="*/ 8054 h 9804"/>
              <a:gd name="connsiteX15-8293" fmla="*/ 5656 w 10000"/>
              <a:gd name="connsiteY15-8294" fmla="*/ 8054 h 9804"/>
              <a:gd name="connsiteX16-8295" fmla="*/ 6312 w 10000"/>
              <a:gd name="connsiteY16-8296" fmla="*/ 8054 h 9804"/>
              <a:gd name="connsiteX17-8297" fmla="*/ 6749 w 10000"/>
              <a:gd name="connsiteY17-8298" fmla="*/ 7857 h 9804"/>
              <a:gd name="connsiteX18-8299" fmla="*/ 7404 w 10000"/>
              <a:gd name="connsiteY18-8300" fmla="*/ 7463 h 9804"/>
              <a:gd name="connsiteX19-8301" fmla="*/ 10000 w 10000"/>
              <a:gd name="connsiteY19-8302" fmla="*/ 8229 h 9804"/>
              <a:gd name="connsiteX20-8303" fmla="*/ 9782 w 10000"/>
              <a:gd name="connsiteY20-8304" fmla="*/ 8426 h 9804"/>
              <a:gd name="connsiteX21-8305" fmla="*/ 9563 w 10000"/>
              <a:gd name="connsiteY21-8306" fmla="*/ 8621 h 9804"/>
              <a:gd name="connsiteX22-8307" fmla="*/ 9345 w 10000"/>
              <a:gd name="connsiteY22-8308" fmla="*/ 8821 h 9804"/>
              <a:gd name="connsiteX23-8309" fmla="*/ 8908 w 10000"/>
              <a:gd name="connsiteY23-8310" fmla="*/ 9017 h 9804"/>
              <a:gd name="connsiteX24-8311" fmla="*/ 8470 w 10000"/>
              <a:gd name="connsiteY24-8312" fmla="*/ 9209 h 9804"/>
              <a:gd name="connsiteX25-8313" fmla="*/ 7623 w 10000"/>
              <a:gd name="connsiteY25-8314" fmla="*/ 9609 h 9804"/>
              <a:gd name="connsiteX26-8315" fmla="*/ 6749 w 10000"/>
              <a:gd name="connsiteY26-8316" fmla="*/ 9804 h 9804"/>
              <a:gd name="connsiteX27-8317" fmla="*/ 5875 w 10000"/>
              <a:gd name="connsiteY27-8318" fmla="*/ 9804 h 9804"/>
              <a:gd name="connsiteX28-8319" fmla="*/ 5219 w 10000"/>
              <a:gd name="connsiteY28-8320" fmla="*/ 9804 h 9804"/>
              <a:gd name="connsiteX29-8321" fmla="*/ 4564 w 10000"/>
              <a:gd name="connsiteY29-8322" fmla="*/ 9804 h 9804"/>
              <a:gd name="connsiteX30-8323" fmla="*/ 4126 w 10000"/>
              <a:gd name="connsiteY30-8324" fmla="*/ 9804 h 9804"/>
              <a:gd name="connsiteX31-8325" fmla="*/ 3469 w 10000"/>
              <a:gd name="connsiteY31-8326" fmla="*/ 9804 h 9804"/>
              <a:gd name="connsiteX32-8327" fmla="*/ 3034 w 10000"/>
              <a:gd name="connsiteY32-8328" fmla="*/ 9609 h 9804"/>
              <a:gd name="connsiteX33-8329" fmla="*/ 2597 w 10000"/>
              <a:gd name="connsiteY33-8330" fmla="*/ 9609 h 9804"/>
              <a:gd name="connsiteX34-8331" fmla="*/ 2186 w 10000"/>
              <a:gd name="connsiteY34-8332" fmla="*/ 9409 h 9804"/>
              <a:gd name="connsiteX35-8333" fmla="*/ 1748 w 10000"/>
              <a:gd name="connsiteY35-8334" fmla="*/ 9209 h 9804"/>
              <a:gd name="connsiteX36-8335" fmla="*/ 1531 w 10000"/>
              <a:gd name="connsiteY36-8336" fmla="*/ 9017 h 9804"/>
              <a:gd name="connsiteX37-8337" fmla="*/ 1093 w 10000"/>
              <a:gd name="connsiteY37-8338" fmla="*/ 8621 h 9804"/>
              <a:gd name="connsiteX38-8339" fmla="*/ 875 w 10000"/>
              <a:gd name="connsiteY38-8340" fmla="*/ 8229 h 9804"/>
              <a:gd name="connsiteX39-8341" fmla="*/ 656 w 10000"/>
              <a:gd name="connsiteY39-8342" fmla="*/ 7662 h 9804"/>
              <a:gd name="connsiteX40-8343" fmla="*/ 437 w 10000"/>
              <a:gd name="connsiteY40-8344" fmla="*/ 7267 h 9804"/>
              <a:gd name="connsiteX41-8345" fmla="*/ 219 w 10000"/>
              <a:gd name="connsiteY41-8346" fmla="*/ 6872 h 9804"/>
              <a:gd name="connsiteX42-8347" fmla="*/ 219 w 10000"/>
              <a:gd name="connsiteY42-8348" fmla="*/ 6480 h 9804"/>
              <a:gd name="connsiteX43-8349" fmla="*/ 0 w 10000"/>
              <a:gd name="connsiteY43-8350" fmla="*/ 6084 h 9804"/>
              <a:gd name="connsiteX44-8351" fmla="*/ 0 w 10000"/>
              <a:gd name="connsiteY44-8352" fmla="*/ 5493 h 9804"/>
              <a:gd name="connsiteX45-8353" fmla="*/ 0 w 10000"/>
              <a:gd name="connsiteY45-8354" fmla="*/ 5097 h 9804"/>
              <a:gd name="connsiteX46-8355" fmla="*/ 0 w 10000"/>
              <a:gd name="connsiteY46-8356" fmla="*/ 4309 h 9804"/>
              <a:gd name="connsiteX47-8357" fmla="*/ 0 w 10000"/>
              <a:gd name="connsiteY47-8358" fmla="*/ 3723 h 9804"/>
              <a:gd name="connsiteX48-8359" fmla="*/ 0 w 10000"/>
              <a:gd name="connsiteY48-8360" fmla="*/ 2956 h 9804"/>
              <a:gd name="connsiteX0-8361" fmla="*/ 1093 w 10000"/>
              <a:gd name="connsiteY0-8362" fmla="*/ 0 h 10000"/>
              <a:gd name="connsiteX1-8363" fmla="*/ 1093 w 10000"/>
              <a:gd name="connsiteY1-8364" fmla="*/ 803 h 10000"/>
              <a:gd name="connsiteX2-8365" fmla="*/ 875 w 10000"/>
              <a:gd name="connsiteY2-8366" fmla="*/ 1608 h 10000"/>
              <a:gd name="connsiteX3-8367" fmla="*/ 875 w 10000"/>
              <a:gd name="connsiteY3-8368" fmla="*/ 2614 h 10000"/>
              <a:gd name="connsiteX4-8369" fmla="*/ 1093 w 10000"/>
              <a:gd name="connsiteY4-8370" fmla="*/ 4600 h 10000"/>
              <a:gd name="connsiteX5-8371" fmla="*/ 1093 w 10000"/>
              <a:gd name="connsiteY5-8372" fmla="*/ 5400 h 10000"/>
              <a:gd name="connsiteX6-8373" fmla="*/ 1311 w 10000"/>
              <a:gd name="connsiteY6-8374" fmla="*/ 6206 h 10000"/>
              <a:gd name="connsiteX7-8375" fmla="*/ 1531 w 10000"/>
              <a:gd name="connsiteY7-8376" fmla="*/ 6808 h 10000"/>
              <a:gd name="connsiteX8-8377" fmla="*/ 1748 w 10000"/>
              <a:gd name="connsiteY8-8378" fmla="*/ 7412 h 10000"/>
              <a:gd name="connsiteX9-8379" fmla="*/ 1968 w 10000"/>
              <a:gd name="connsiteY9-8380" fmla="*/ 7612 h 10000"/>
              <a:gd name="connsiteX10-8381" fmla="*/ 2405 w 10000"/>
              <a:gd name="connsiteY10-8382" fmla="*/ 8014 h 10000"/>
              <a:gd name="connsiteX11-8383" fmla="*/ 3034 w 10000"/>
              <a:gd name="connsiteY11-8384" fmla="*/ 8014 h 10000"/>
              <a:gd name="connsiteX12-8385" fmla="*/ 3689 w 10000"/>
              <a:gd name="connsiteY12-8386" fmla="*/ 8215 h 10000"/>
              <a:gd name="connsiteX13-8387" fmla="*/ 4344 w 10000"/>
              <a:gd name="connsiteY13-8388" fmla="*/ 8215 h 10000"/>
              <a:gd name="connsiteX14-8389" fmla="*/ 5000 w 10000"/>
              <a:gd name="connsiteY14-8390" fmla="*/ 8215 h 10000"/>
              <a:gd name="connsiteX15-8391" fmla="*/ 5656 w 10000"/>
              <a:gd name="connsiteY15-8392" fmla="*/ 8215 h 10000"/>
              <a:gd name="connsiteX16-8393" fmla="*/ 6312 w 10000"/>
              <a:gd name="connsiteY16-8394" fmla="*/ 8215 h 10000"/>
              <a:gd name="connsiteX17-8395" fmla="*/ 6749 w 10000"/>
              <a:gd name="connsiteY17-8396" fmla="*/ 8014 h 10000"/>
              <a:gd name="connsiteX18-8397" fmla="*/ 7404 w 10000"/>
              <a:gd name="connsiteY18-8398" fmla="*/ 7612 h 10000"/>
              <a:gd name="connsiteX19-8399" fmla="*/ 10000 w 10000"/>
              <a:gd name="connsiteY19-8400" fmla="*/ 8394 h 10000"/>
              <a:gd name="connsiteX20-8401" fmla="*/ 9782 w 10000"/>
              <a:gd name="connsiteY20-8402" fmla="*/ 8594 h 10000"/>
              <a:gd name="connsiteX21-8403" fmla="*/ 9563 w 10000"/>
              <a:gd name="connsiteY21-8404" fmla="*/ 8793 h 10000"/>
              <a:gd name="connsiteX22-8405" fmla="*/ 9345 w 10000"/>
              <a:gd name="connsiteY22-8406" fmla="*/ 8997 h 10000"/>
              <a:gd name="connsiteX23-8407" fmla="*/ 8908 w 10000"/>
              <a:gd name="connsiteY23-8408" fmla="*/ 9197 h 10000"/>
              <a:gd name="connsiteX24-8409" fmla="*/ 8470 w 10000"/>
              <a:gd name="connsiteY24-8410" fmla="*/ 9393 h 10000"/>
              <a:gd name="connsiteX25-8411" fmla="*/ 7623 w 10000"/>
              <a:gd name="connsiteY25-8412" fmla="*/ 9801 h 10000"/>
              <a:gd name="connsiteX26-8413" fmla="*/ 6749 w 10000"/>
              <a:gd name="connsiteY26-8414" fmla="*/ 10000 h 10000"/>
              <a:gd name="connsiteX27-8415" fmla="*/ 5875 w 10000"/>
              <a:gd name="connsiteY27-8416" fmla="*/ 10000 h 10000"/>
              <a:gd name="connsiteX28-8417" fmla="*/ 5219 w 10000"/>
              <a:gd name="connsiteY28-8418" fmla="*/ 10000 h 10000"/>
              <a:gd name="connsiteX29-8419" fmla="*/ 4564 w 10000"/>
              <a:gd name="connsiteY29-8420" fmla="*/ 10000 h 10000"/>
              <a:gd name="connsiteX30-8421" fmla="*/ 4126 w 10000"/>
              <a:gd name="connsiteY30-8422" fmla="*/ 10000 h 10000"/>
              <a:gd name="connsiteX31-8423" fmla="*/ 3469 w 10000"/>
              <a:gd name="connsiteY31-8424" fmla="*/ 10000 h 10000"/>
              <a:gd name="connsiteX32-8425" fmla="*/ 3034 w 10000"/>
              <a:gd name="connsiteY32-8426" fmla="*/ 9801 h 10000"/>
              <a:gd name="connsiteX33-8427" fmla="*/ 2597 w 10000"/>
              <a:gd name="connsiteY33-8428" fmla="*/ 9801 h 10000"/>
              <a:gd name="connsiteX34-8429" fmla="*/ 2186 w 10000"/>
              <a:gd name="connsiteY34-8430" fmla="*/ 9597 h 10000"/>
              <a:gd name="connsiteX35-8431" fmla="*/ 1748 w 10000"/>
              <a:gd name="connsiteY35-8432" fmla="*/ 9393 h 10000"/>
              <a:gd name="connsiteX36-8433" fmla="*/ 1531 w 10000"/>
              <a:gd name="connsiteY36-8434" fmla="*/ 9197 h 10000"/>
              <a:gd name="connsiteX37-8435" fmla="*/ 1093 w 10000"/>
              <a:gd name="connsiteY37-8436" fmla="*/ 8793 h 10000"/>
              <a:gd name="connsiteX38-8437" fmla="*/ 875 w 10000"/>
              <a:gd name="connsiteY38-8438" fmla="*/ 8394 h 10000"/>
              <a:gd name="connsiteX39-8439" fmla="*/ 656 w 10000"/>
              <a:gd name="connsiteY39-8440" fmla="*/ 7815 h 10000"/>
              <a:gd name="connsiteX40-8441" fmla="*/ 437 w 10000"/>
              <a:gd name="connsiteY40-8442" fmla="*/ 7412 h 10000"/>
              <a:gd name="connsiteX41-8443" fmla="*/ 219 w 10000"/>
              <a:gd name="connsiteY41-8444" fmla="*/ 7009 h 10000"/>
              <a:gd name="connsiteX42-8445" fmla="*/ 219 w 10000"/>
              <a:gd name="connsiteY42-8446" fmla="*/ 6610 h 10000"/>
              <a:gd name="connsiteX43-8447" fmla="*/ 0 w 10000"/>
              <a:gd name="connsiteY43-8448" fmla="*/ 6206 h 10000"/>
              <a:gd name="connsiteX44-8449" fmla="*/ 0 w 10000"/>
              <a:gd name="connsiteY44-8450" fmla="*/ 5603 h 10000"/>
              <a:gd name="connsiteX45-8451" fmla="*/ 0 w 10000"/>
              <a:gd name="connsiteY45-8452" fmla="*/ 5199 h 10000"/>
              <a:gd name="connsiteX46-8453" fmla="*/ 0 w 10000"/>
              <a:gd name="connsiteY46-8454" fmla="*/ 4395 h 10000"/>
              <a:gd name="connsiteX47-8455" fmla="*/ 0 w 10000"/>
              <a:gd name="connsiteY47-8456" fmla="*/ 3797 h 10000"/>
              <a:gd name="connsiteX0-8457" fmla="*/ 1093 w 10000"/>
              <a:gd name="connsiteY0-8458" fmla="*/ 0 h 10000"/>
              <a:gd name="connsiteX1-8459" fmla="*/ 1093 w 10000"/>
              <a:gd name="connsiteY1-8460" fmla="*/ 803 h 10000"/>
              <a:gd name="connsiteX2-8461" fmla="*/ 875 w 10000"/>
              <a:gd name="connsiteY2-8462" fmla="*/ 1608 h 10000"/>
              <a:gd name="connsiteX3-8463" fmla="*/ 1093 w 10000"/>
              <a:gd name="connsiteY3-8464" fmla="*/ 4600 h 10000"/>
              <a:gd name="connsiteX4-8465" fmla="*/ 1093 w 10000"/>
              <a:gd name="connsiteY4-8466" fmla="*/ 5400 h 10000"/>
              <a:gd name="connsiteX5-8467" fmla="*/ 1311 w 10000"/>
              <a:gd name="connsiteY5-8468" fmla="*/ 6206 h 10000"/>
              <a:gd name="connsiteX6-8469" fmla="*/ 1531 w 10000"/>
              <a:gd name="connsiteY6-8470" fmla="*/ 6808 h 10000"/>
              <a:gd name="connsiteX7-8471" fmla="*/ 1748 w 10000"/>
              <a:gd name="connsiteY7-8472" fmla="*/ 7412 h 10000"/>
              <a:gd name="connsiteX8-8473" fmla="*/ 1968 w 10000"/>
              <a:gd name="connsiteY8-8474" fmla="*/ 7612 h 10000"/>
              <a:gd name="connsiteX9-8475" fmla="*/ 2405 w 10000"/>
              <a:gd name="connsiteY9-8476" fmla="*/ 8014 h 10000"/>
              <a:gd name="connsiteX10-8477" fmla="*/ 3034 w 10000"/>
              <a:gd name="connsiteY10-8478" fmla="*/ 8014 h 10000"/>
              <a:gd name="connsiteX11-8479" fmla="*/ 3689 w 10000"/>
              <a:gd name="connsiteY11-8480" fmla="*/ 8215 h 10000"/>
              <a:gd name="connsiteX12-8481" fmla="*/ 4344 w 10000"/>
              <a:gd name="connsiteY12-8482" fmla="*/ 8215 h 10000"/>
              <a:gd name="connsiteX13-8483" fmla="*/ 5000 w 10000"/>
              <a:gd name="connsiteY13-8484" fmla="*/ 8215 h 10000"/>
              <a:gd name="connsiteX14-8485" fmla="*/ 5656 w 10000"/>
              <a:gd name="connsiteY14-8486" fmla="*/ 8215 h 10000"/>
              <a:gd name="connsiteX15-8487" fmla="*/ 6312 w 10000"/>
              <a:gd name="connsiteY15-8488" fmla="*/ 8215 h 10000"/>
              <a:gd name="connsiteX16-8489" fmla="*/ 6749 w 10000"/>
              <a:gd name="connsiteY16-8490" fmla="*/ 8014 h 10000"/>
              <a:gd name="connsiteX17-8491" fmla="*/ 7404 w 10000"/>
              <a:gd name="connsiteY17-8492" fmla="*/ 7612 h 10000"/>
              <a:gd name="connsiteX18-8493" fmla="*/ 10000 w 10000"/>
              <a:gd name="connsiteY18-8494" fmla="*/ 8394 h 10000"/>
              <a:gd name="connsiteX19-8495" fmla="*/ 9782 w 10000"/>
              <a:gd name="connsiteY19-8496" fmla="*/ 8594 h 10000"/>
              <a:gd name="connsiteX20-8497" fmla="*/ 9563 w 10000"/>
              <a:gd name="connsiteY20-8498" fmla="*/ 8793 h 10000"/>
              <a:gd name="connsiteX21-8499" fmla="*/ 9345 w 10000"/>
              <a:gd name="connsiteY21-8500" fmla="*/ 8997 h 10000"/>
              <a:gd name="connsiteX22-8501" fmla="*/ 8908 w 10000"/>
              <a:gd name="connsiteY22-8502" fmla="*/ 9197 h 10000"/>
              <a:gd name="connsiteX23-8503" fmla="*/ 8470 w 10000"/>
              <a:gd name="connsiteY23-8504" fmla="*/ 9393 h 10000"/>
              <a:gd name="connsiteX24-8505" fmla="*/ 7623 w 10000"/>
              <a:gd name="connsiteY24-8506" fmla="*/ 9801 h 10000"/>
              <a:gd name="connsiteX25-8507" fmla="*/ 6749 w 10000"/>
              <a:gd name="connsiteY25-8508" fmla="*/ 10000 h 10000"/>
              <a:gd name="connsiteX26-8509" fmla="*/ 5875 w 10000"/>
              <a:gd name="connsiteY26-8510" fmla="*/ 10000 h 10000"/>
              <a:gd name="connsiteX27-8511" fmla="*/ 5219 w 10000"/>
              <a:gd name="connsiteY27-8512" fmla="*/ 10000 h 10000"/>
              <a:gd name="connsiteX28-8513" fmla="*/ 4564 w 10000"/>
              <a:gd name="connsiteY28-8514" fmla="*/ 10000 h 10000"/>
              <a:gd name="connsiteX29-8515" fmla="*/ 4126 w 10000"/>
              <a:gd name="connsiteY29-8516" fmla="*/ 10000 h 10000"/>
              <a:gd name="connsiteX30-8517" fmla="*/ 3469 w 10000"/>
              <a:gd name="connsiteY30-8518" fmla="*/ 10000 h 10000"/>
              <a:gd name="connsiteX31-8519" fmla="*/ 3034 w 10000"/>
              <a:gd name="connsiteY31-8520" fmla="*/ 9801 h 10000"/>
              <a:gd name="connsiteX32-8521" fmla="*/ 2597 w 10000"/>
              <a:gd name="connsiteY32-8522" fmla="*/ 9801 h 10000"/>
              <a:gd name="connsiteX33-8523" fmla="*/ 2186 w 10000"/>
              <a:gd name="connsiteY33-8524" fmla="*/ 9597 h 10000"/>
              <a:gd name="connsiteX34-8525" fmla="*/ 1748 w 10000"/>
              <a:gd name="connsiteY34-8526" fmla="*/ 9393 h 10000"/>
              <a:gd name="connsiteX35-8527" fmla="*/ 1531 w 10000"/>
              <a:gd name="connsiteY35-8528" fmla="*/ 9197 h 10000"/>
              <a:gd name="connsiteX36-8529" fmla="*/ 1093 w 10000"/>
              <a:gd name="connsiteY36-8530" fmla="*/ 8793 h 10000"/>
              <a:gd name="connsiteX37-8531" fmla="*/ 875 w 10000"/>
              <a:gd name="connsiteY37-8532" fmla="*/ 8394 h 10000"/>
              <a:gd name="connsiteX38-8533" fmla="*/ 656 w 10000"/>
              <a:gd name="connsiteY38-8534" fmla="*/ 7815 h 10000"/>
              <a:gd name="connsiteX39-8535" fmla="*/ 437 w 10000"/>
              <a:gd name="connsiteY39-8536" fmla="*/ 7412 h 10000"/>
              <a:gd name="connsiteX40-8537" fmla="*/ 219 w 10000"/>
              <a:gd name="connsiteY40-8538" fmla="*/ 7009 h 10000"/>
              <a:gd name="connsiteX41-8539" fmla="*/ 219 w 10000"/>
              <a:gd name="connsiteY41-8540" fmla="*/ 6610 h 10000"/>
              <a:gd name="connsiteX42-8541" fmla="*/ 0 w 10000"/>
              <a:gd name="connsiteY42-8542" fmla="*/ 6206 h 10000"/>
              <a:gd name="connsiteX43-8543" fmla="*/ 0 w 10000"/>
              <a:gd name="connsiteY43-8544" fmla="*/ 5603 h 10000"/>
              <a:gd name="connsiteX44-8545" fmla="*/ 0 w 10000"/>
              <a:gd name="connsiteY44-8546" fmla="*/ 5199 h 10000"/>
              <a:gd name="connsiteX45-8547" fmla="*/ 0 w 10000"/>
              <a:gd name="connsiteY45-8548" fmla="*/ 4395 h 10000"/>
              <a:gd name="connsiteX46-8549" fmla="*/ 0 w 10000"/>
              <a:gd name="connsiteY46-8550" fmla="*/ 3797 h 10000"/>
              <a:gd name="connsiteX0-8551" fmla="*/ 1093 w 10000"/>
              <a:gd name="connsiteY0-8552" fmla="*/ 0 h 10000"/>
              <a:gd name="connsiteX1-8553" fmla="*/ 1093 w 10000"/>
              <a:gd name="connsiteY1-8554" fmla="*/ 803 h 10000"/>
              <a:gd name="connsiteX2-8555" fmla="*/ 1093 w 10000"/>
              <a:gd name="connsiteY2-8556" fmla="*/ 4600 h 10000"/>
              <a:gd name="connsiteX3-8557" fmla="*/ 1093 w 10000"/>
              <a:gd name="connsiteY3-8558" fmla="*/ 5400 h 10000"/>
              <a:gd name="connsiteX4-8559" fmla="*/ 1311 w 10000"/>
              <a:gd name="connsiteY4-8560" fmla="*/ 6206 h 10000"/>
              <a:gd name="connsiteX5-8561" fmla="*/ 1531 w 10000"/>
              <a:gd name="connsiteY5-8562" fmla="*/ 6808 h 10000"/>
              <a:gd name="connsiteX6-8563" fmla="*/ 1748 w 10000"/>
              <a:gd name="connsiteY6-8564" fmla="*/ 7412 h 10000"/>
              <a:gd name="connsiteX7-8565" fmla="*/ 1968 w 10000"/>
              <a:gd name="connsiteY7-8566" fmla="*/ 7612 h 10000"/>
              <a:gd name="connsiteX8-8567" fmla="*/ 2405 w 10000"/>
              <a:gd name="connsiteY8-8568" fmla="*/ 8014 h 10000"/>
              <a:gd name="connsiteX9-8569" fmla="*/ 3034 w 10000"/>
              <a:gd name="connsiteY9-8570" fmla="*/ 8014 h 10000"/>
              <a:gd name="connsiteX10-8571" fmla="*/ 3689 w 10000"/>
              <a:gd name="connsiteY10-8572" fmla="*/ 8215 h 10000"/>
              <a:gd name="connsiteX11-8573" fmla="*/ 4344 w 10000"/>
              <a:gd name="connsiteY11-8574" fmla="*/ 8215 h 10000"/>
              <a:gd name="connsiteX12-8575" fmla="*/ 5000 w 10000"/>
              <a:gd name="connsiteY12-8576" fmla="*/ 8215 h 10000"/>
              <a:gd name="connsiteX13-8577" fmla="*/ 5656 w 10000"/>
              <a:gd name="connsiteY13-8578" fmla="*/ 8215 h 10000"/>
              <a:gd name="connsiteX14-8579" fmla="*/ 6312 w 10000"/>
              <a:gd name="connsiteY14-8580" fmla="*/ 8215 h 10000"/>
              <a:gd name="connsiteX15-8581" fmla="*/ 6749 w 10000"/>
              <a:gd name="connsiteY15-8582" fmla="*/ 8014 h 10000"/>
              <a:gd name="connsiteX16-8583" fmla="*/ 7404 w 10000"/>
              <a:gd name="connsiteY16-8584" fmla="*/ 7612 h 10000"/>
              <a:gd name="connsiteX17-8585" fmla="*/ 10000 w 10000"/>
              <a:gd name="connsiteY17-8586" fmla="*/ 8394 h 10000"/>
              <a:gd name="connsiteX18-8587" fmla="*/ 9782 w 10000"/>
              <a:gd name="connsiteY18-8588" fmla="*/ 8594 h 10000"/>
              <a:gd name="connsiteX19-8589" fmla="*/ 9563 w 10000"/>
              <a:gd name="connsiteY19-8590" fmla="*/ 8793 h 10000"/>
              <a:gd name="connsiteX20-8591" fmla="*/ 9345 w 10000"/>
              <a:gd name="connsiteY20-8592" fmla="*/ 8997 h 10000"/>
              <a:gd name="connsiteX21-8593" fmla="*/ 8908 w 10000"/>
              <a:gd name="connsiteY21-8594" fmla="*/ 9197 h 10000"/>
              <a:gd name="connsiteX22-8595" fmla="*/ 8470 w 10000"/>
              <a:gd name="connsiteY22-8596" fmla="*/ 9393 h 10000"/>
              <a:gd name="connsiteX23-8597" fmla="*/ 7623 w 10000"/>
              <a:gd name="connsiteY23-8598" fmla="*/ 9801 h 10000"/>
              <a:gd name="connsiteX24-8599" fmla="*/ 6749 w 10000"/>
              <a:gd name="connsiteY24-8600" fmla="*/ 10000 h 10000"/>
              <a:gd name="connsiteX25-8601" fmla="*/ 5875 w 10000"/>
              <a:gd name="connsiteY25-8602" fmla="*/ 10000 h 10000"/>
              <a:gd name="connsiteX26-8603" fmla="*/ 5219 w 10000"/>
              <a:gd name="connsiteY26-8604" fmla="*/ 10000 h 10000"/>
              <a:gd name="connsiteX27-8605" fmla="*/ 4564 w 10000"/>
              <a:gd name="connsiteY27-8606" fmla="*/ 10000 h 10000"/>
              <a:gd name="connsiteX28-8607" fmla="*/ 4126 w 10000"/>
              <a:gd name="connsiteY28-8608" fmla="*/ 10000 h 10000"/>
              <a:gd name="connsiteX29-8609" fmla="*/ 3469 w 10000"/>
              <a:gd name="connsiteY29-8610" fmla="*/ 10000 h 10000"/>
              <a:gd name="connsiteX30-8611" fmla="*/ 3034 w 10000"/>
              <a:gd name="connsiteY30-8612" fmla="*/ 9801 h 10000"/>
              <a:gd name="connsiteX31-8613" fmla="*/ 2597 w 10000"/>
              <a:gd name="connsiteY31-8614" fmla="*/ 9801 h 10000"/>
              <a:gd name="connsiteX32-8615" fmla="*/ 2186 w 10000"/>
              <a:gd name="connsiteY32-8616" fmla="*/ 9597 h 10000"/>
              <a:gd name="connsiteX33-8617" fmla="*/ 1748 w 10000"/>
              <a:gd name="connsiteY33-8618" fmla="*/ 9393 h 10000"/>
              <a:gd name="connsiteX34-8619" fmla="*/ 1531 w 10000"/>
              <a:gd name="connsiteY34-8620" fmla="*/ 9197 h 10000"/>
              <a:gd name="connsiteX35-8621" fmla="*/ 1093 w 10000"/>
              <a:gd name="connsiteY35-8622" fmla="*/ 8793 h 10000"/>
              <a:gd name="connsiteX36-8623" fmla="*/ 875 w 10000"/>
              <a:gd name="connsiteY36-8624" fmla="*/ 8394 h 10000"/>
              <a:gd name="connsiteX37-8625" fmla="*/ 656 w 10000"/>
              <a:gd name="connsiteY37-8626" fmla="*/ 7815 h 10000"/>
              <a:gd name="connsiteX38-8627" fmla="*/ 437 w 10000"/>
              <a:gd name="connsiteY38-8628" fmla="*/ 7412 h 10000"/>
              <a:gd name="connsiteX39-8629" fmla="*/ 219 w 10000"/>
              <a:gd name="connsiteY39-8630" fmla="*/ 7009 h 10000"/>
              <a:gd name="connsiteX40-8631" fmla="*/ 219 w 10000"/>
              <a:gd name="connsiteY40-8632" fmla="*/ 6610 h 10000"/>
              <a:gd name="connsiteX41-8633" fmla="*/ 0 w 10000"/>
              <a:gd name="connsiteY41-8634" fmla="*/ 6206 h 10000"/>
              <a:gd name="connsiteX42-8635" fmla="*/ 0 w 10000"/>
              <a:gd name="connsiteY42-8636" fmla="*/ 5603 h 10000"/>
              <a:gd name="connsiteX43-8637" fmla="*/ 0 w 10000"/>
              <a:gd name="connsiteY43-8638" fmla="*/ 5199 h 10000"/>
              <a:gd name="connsiteX44-8639" fmla="*/ 0 w 10000"/>
              <a:gd name="connsiteY44-8640" fmla="*/ 4395 h 10000"/>
              <a:gd name="connsiteX45-8641" fmla="*/ 0 w 10000"/>
              <a:gd name="connsiteY45-8642" fmla="*/ 3797 h 10000"/>
              <a:gd name="connsiteX0-8643" fmla="*/ 1093 w 10000"/>
              <a:gd name="connsiteY0-8644" fmla="*/ 0 h 10000"/>
              <a:gd name="connsiteX1-8645" fmla="*/ 1093 w 10000"/>
              <a:gd name="connsiteY1-8646" fmla="*/ 4600 h 10000"/>
              <a:gd name="connsiteX2-8647" fmla="*/ 1093 w 10000"/>
              <a:gd name="connsiteY2-8648" fmla="*/ 5400 h 10000"/>
              <a:gd name="connsiteX3-8649" fmla="*/ 1311 w 10000"/>
              <a:gd name="connsiteY3-8650" fmla="*/ 6206 h 10000"/>
              <a:gd name="connsiteX4-8651" fmla="*/ 1531 w 10000"/>
              <a:gd name="connsiteY4-8652" fmla="*/ 6808 h 10000"/>
              <a:gd name="connsiteX5-8653" fmla="*/ 1748 w 10000"/>
              <a:gd name="connsiteY5-8654" fmla="*/ 7412 h 10000"/>
              <a:gd name="connsiteX6-8655" fmla="*/ 1968 w 10000"/>
              <a:gd name="connsiteY6-8656" fmla="*/ 7612 h 10000"/>
              <a:gd name="connsiteX7-8657" fmla="*/ 2405 w 10000"/>
              <a:gd name="connsiteY7-8658" fmla="*/ 8014 h 10000"/>
              <a:gd name="connsiteX8-8659" fmla="*/ 3034 w 10000"/>
              <a:gd name="connsiteY8-8660" fmla="*/ 8014 h 10000"/>
              <a:gd name="connsiteX9-8661" fmla="*/ 3689 w 10000"/>
              <a:gd name="connsiteY9-8662" fmla="*/ 8215 h 10000"/>
              <a:gd name="connsiteX10-8663" fmla="*/ 4344 w 10000"/>
              <a:gd name="connsiteY10-8664" fmla="*/ 8215 h 10000"/>
              <a:gd name="connsiteX11-8665" fmla="*/ 5000 w 10000"/>
              <a:gd name="connsiteY11-8666" fmla="*/ 8215 h 10000"/>
              <a:gd name="connsiteX12-8667" fmla="*/ 5656 w 10000"/>
              <a:gd name="connsiteY12-8668" fmla="*/ 8215 h 10000"/>
              <a:gd name="connsiteX13-8669" fmla="*/ 6312 w 10000"/>
              <a:gd name="connsiteY13-8670" fmla="*/ 8215 h 10000"/>
              <a:gd name="connsiteX14-8671" fmla="*/ 6749 w 10000"/>
              <a:gd name="connsiteY14-8672" fmla="*/ 8014 h 10000"/>
              <a:gd name="connsiteX15-8673" fmla="*/ 7404 w 10000"/>
              <a:gd name="connsiteY15-8674" fmla="*/ 7612 h 10000"/>
              <a:gd name="connsiteX16-8675" fmla="*/ 10000 w 10000"/>
              <a:gd name="connsiteY16-8676" fmla="*/ 8394 h 10000"/>
              <a:gd name="connsiteX17-8677" fmla="*/ 9782 w 10000"/>
              <a:gd name="connsiteY17-8678" fmla="*/ 8594 h 10000"/>
              <a:gd name="connsiteX18-8679" fmla="*/ 9563 w 10000"/>
              <a:gd name="connsiteY18-8680" fmla="*/ 8793 h 10000"/>
              <a:gd name="connsiteX19-8681" fmla="*/ 9345 w 10000"/>
              <a:gd name="connsiteY19-8682" fmla="*/ 8997 h 10000"/>
              <a:gd name="connsiteX20-8683" fmla="*/ 8908 w 10000"/>
              <a:gd name="connsiteY20-8684" fmla="*/ 9197 h 10000"/>
              <a:gd name="connsiteX21-8685" fmla="*/ 8470 w 10000"/>
              <a:gd name="connsiteY21-8686" fmla="*/ 9393 h 10000"/>
              <a:gd name="connsiteX22-8687" fmla="*/ 7623 w 10000"/>
              <a:gd name="connsiteY22-8688" fmla="*/ 9801 h 10000"/>
              <a:gd name="connsiteX23-8689" fmla="*/ 6749 w 10000"/>
              <a:gd name="connsiteY23-8690" fmla="*/ 10000 h 10000"/>
              <a:gd name="connsiteX24-8691" fmla="*/ 5875 w 10000"/>
              <a:gd name="connsiteY24-8692" fmla="*/ 10000 h 10000"/>
              <a:gd name="connsiteX25-8693" fmla="*/ 5219 w 10000"/>
              <a:gd name="connsiteY25-8694" fmla="*/ 10000 h 10000"/>
              <a:gd name="connsiteX26-8695" fmla="*/ 4564 w 10000"/>
              <a:gd name="connsiteY26-8696" fmla="*/ 10000 h 10000"/>
              <a:gd name="connsiteX27-8697" fmla="*/ 4126 w 10000"/>
              <a:gd name="connsiteY27-8698" fmla="*/ 10000 h 10000"/>
              <a:gd name="connsiteX28-8699" fmla="*/ 3469 w 10000"/>
              <a:gd name="connsiteY28-8700" fmla="*/ 10000 h 10000"/>
              <a:gd name="connsiteX29-8701" fmla="*/ 3034 w 10000"/>
              <a:gd name="connsiteY29-8702" fmla="*/ 9801 h 10000"/>
              <a:gd name="connsiteX30-8703" fmla="*/ 2597 w 10000"/>
              <a:gd name="connsiteY30-8704" fmla="*/ 9801 h 10000"/>
              <a:gd name="connsiteX31-8705" fmla="*/ 2186 w 10000"/>
              <a:gd name="connsiteY31-8706" fmla="*/ 9597 h 10000"/>
              <a:gd name="connsiteX32-8707" fmla="*/ 1748 w 10000"/>
              <a:gd name="connsiteY32-8708" fmla="*/ 9393 h 10000"/>
              <a:gd name="connsiteX33-8709" fmla="*/ 1531 w 10000"/>
              <a:gd name="connsiteY33-8710" fmla="*/ 9197 h 10000"/>
              <a:gd name="connsiteX34-8711" fmla="*/ 1093 w 10000"/>
              <a:gd name="connsiteY34-8712" fmla="*/ 8793 h 10000"/>
              <a:gd name="connsiteX35-8713" fmla="*/ 875 w 10000"/>
              <a:gd name="connsiteY35-8714" fmla="*/ 8394 h 10000"/>
              <a:gd name="connsiteX36-8715" fmla="*/ 656 w 10000"/>
              <a:gd name="connsiteY36-8716" fmla="*/ 7815 h 10000"/>
              <a:gd name="connsiteX37-8717" fmla="*/ 437 w 10000"/>
              <a:gd name="connsiteY37-8718" fmla="*/ 7412 h 10000"/>
              <a:gd name="connsiteX38-8719" fmla="*/ 219 w 10000"/>
              <a:gd name="connsiteY38-8720" fmla="*/ 7009 h 10000"/>
              <a:gd name="connsiteX39-8721" fmla="*/ 219 w 10000"/>
              <a:gd name="connsiteY39-8722" fmla="*/ 6610 h 10000"/>
              <a:gd name="connsiteX40-8723" fmla="*/ 0 w 10000"/>
              <a:gd name="connsiteY40-8724" fmla="*/ 6206 h 10000"/>
              <a:gd name="connsiteX41-8725" fmla="*/ 0 w 10000"/>
              <a:gd name="connsiteY41-8726" fmla="*/ 5603 h 10000"/>
              <a:gd name="connsiteX42-8727" fmla="*/ 0 w 10000"/>
              <a:gd name="connsiteY42-8728" fmla="*/ 5199 h 10000"/>
              <a:gd name="connsiteX43-8729" fmla="*/ 0 w 10000"/>
              <a:gd name="connsiteY43-8730" fmla="*/ 4395 h 10000"/>
              <a:gd name="connsiteX44-8731" fmla="*/ 0 w 10000"/>
              <a:gd name="connsiteY44-8732" fmla="*/ 3797 h 10000"/>
              <a:gd name="connsiteX0-8733" fmla="*/ 1093 w 10000"/>
              <a:gd name="connsiteY0-8734" fmla="*/ 803 h 6203"/>
              <a:gd name="connsiteX1-8735" fmla="*/ 1093 w 10000"/>
              <a:gd name="connsiteY1-8736" fmla="*/ 1603 h 6203"/>
              <a:gd name="connsiteX2-8737" fmla="*/ 1311 w 10000"/>
              <a:gd name="connsiteY2-8738" fmla="*/ 2409 h 6203"/>
              <a:gd name="connsiteX3-8739" fmla="*/ 1531 w 10000"/>
              <a:gd name="connsiteY3-8740" fmla="*/ 3011 h 6203"/>
              <a:gd name="connsiteX4-8741" fmla="*/ 1748 w 10000"/>
              <a:gd name="connsiteY4-8742" fmla="*/ 3615 h 6203"/>
              <a:gd name="connsiteX5-8743" fmla="*/ 1968 w 10000"/>
              <a:gd name="connsiteY5-8744" fmla="*/ 3815 h 6203"/>
              <a:gd name="connsiteX6-8745" fmla="*/ 2405 w 10000"/>
              <a:gd name="connsiteY6-8746" fmla="*/ 4217 h 6203"/>
              <a:gd name="connsiteX7-8747" fmla="*/ 3034 w 10000"/>
              <a:gd name="connsiteY7-8748" fmla="*/ 4217 h 6203"/>
              <a:gd name="connsiteX8-8749" fmla="*/ 3689 w 10000"/>
              <a:gd name="connsiteY8-8750" fmla="*/ 4418 h 6203"/>
              <a:gd name="connsiteX9-8751" fmla="*/ 4344 w 10000"/>
              <a:gd name="connsiteY9-8752" fmla="*/ 4418 h 6203"/>
              <a:gd name="connsiteX10-8753" fmla="*/ 5000 w 10000"/>
              <a:gd name="connsiteY10-8754" fmla="*/ 4418 h 6203"/>
              <a:gd name="connsiteX11-8755" fmla="*/ 5656 w 10000"/>
              <a:gd name="connsiteY11-8756" fmla="*/ 4418 h 6203"/>
              <a:gd name="connsiteX12-8757" fmla="*/ 6312 w 10000"/>
              <a:gd name="connsiteY12-8758" fmla="*/ 4418 h 6203"/>
              <a:gd name="connsiteX13-8759" fmla="*/ 6749 w 10000"/>
              <a:gd name="connsiteY13-8760" fmla="*/ 4217 h 6203"/>
              <a:gd name="connsiteX14-8761" fmla="*/ 7404 w 10000"/>
              <a:gd name="connsiteY14-8762" fmla="*/ 3815 h 6203"/>
              <a:gd name="connsiteX15-8763" fmla="*/ 10000 w 10000"/>
              <a:gd name="connsiteY15-8764" fmla="*/ 4597 h 6203"/>
              <a:gd name="connsiteX16-8765" fmla="*/ 9782 w 10000"/>
              <a:gd name="connsiteY16-8766" fmla="*/ 4797 h 6203"/>
              <a:gd name="connsiteX17-8767" fmla="*/ 9563 w 10000"/>
              <a:gd name="connsiteY17-8768" fmla="*/ 4996 h 6203"/>
              <a:gd name="connsiteX18-8769" fmla="*/ 9345 w 10000"/>
              <a:gd name="connsiteY18-8770" fmla="*/ 5200 h 6203"/>
              <a:gd name="connsiteX19-8771" fmla="*/ 8908 w 10000"/>
              <a:gd name="connsiteY19-8772" fmla="*/ 5400 h 6203"/>
              <a:gd name="connsiteX20-8773" fmla="*/ 8470 w 10000"/>
              <a:gd name="connsiteY20-8774" fmla="*/ 5596 h 6203"/>
              <a:gd name="connsiteX21-8775" fmla="*/ 7623 w 10000"/>
              <a:gd name="connsiteY21-8776" fmla="*/ 6004 h 6203"/>
              <a:gd name="connsiteX22-8777" fmla="*/ 6749 w 10000"/>
              <a:gd name="connsiteY22-8778" fmla="*/ 6203 h 6203"/>
              <a:gd name="connsiteX23-8779" fmla="*/ 5875 w 10000"/>
              <a:gd name="connsiteY23-8780" fmla="*/ 6203 h 6203"/>
              <a:gd name="connsiteX24-8781" fmla="*/ 5219 w 10000"/>
              <a:gd name="connsiteY24-8782" fmla="*/ 6203 h 6203"/>
              <a:gd name="connsiteX25-8783" fmla="*/ 4564 w 10000"/>
              <a:gd name="connsiteY25-8784" fmla="*/ 6203 h 6203"/>
              <a:gd name="connsiteX26-8785" fmla="*/ 4126 w 10000"/>
              <a:gd name="connsiteY26-8786" fmla="*/ 6203 h 6203"/>
              <a:gd name="connsiteX27-8787" fmla="*/ 3469 w 10000"/>
              <a:gd name="connsiteY27-8788" fmla="*/ 6203 h 6203"/>
              <a:gd name="connsiteX28-8789" fmla="*/ 3034 w 10000"/>
              <a:gd name="connsiteY28-8790" fmla="*/ 6004 h 6203"/>
              <a:gd name="connsiteX29-8791" fmla="*/ 2597 w 10000"/>
              <a:gd name="connsiteY29-8792" fmla="*/ 6004 h 6203"/>
              <a:gd name="connsiteX30-8793" fmla="*/ 2186 w 10000"/>
              <a:gd name="connsiteY30-8794" fmla="*/ 5800 h 6203"/>
              <a:gd name="connsiteX31-8795" fmla="*/ 1748 w 10000"/>
              <a:gd name="connsiteY31-8796" fmla="*/ 5596 h 6203"/>
              <a:gd name="connsiteX32-8797" fmla="*/ 1531 w 10000"/>
              <a:gd name="connsiteY32-8798" fmla="*/ 5400 h 6203"/>
              <a:gd name="connsiteX33-8799" fmla="*/ 1093 w 10000"/>
              <a:gd name="connsiteY33-8800" fmla="*/ 4996 h 6203"/>
              <a:gd name="connsiteX34-8801" fmla="*/ 875 w 10000"/>
              <a:gd name="connsiteY34-8802" fmla="*/ 4597 h 6203"/>
              <a:gd name="connsiteX35-8803" fmla="*/ 656 w 10000"/>
              <a:gd name="connsiteY35-8804" fmla="*/ 4018 h 6203"/>
              <a:gd name="connsiteX36-8805" fmla="*/ 437 w 10000"/>
              <a:gd name="connsiteY36-8806" fmla="*/ 3615 h 6203"/>
              <a:gd name="connsiteX37-8807" fmla="*/ 219 w 10000"/>
              <a:gd name="connsiteY37-8808" fmla="*/ 3212 h 6203"/>
              <a:gd name="connsiteX38-8809" fmla="*/ 219 w 10000"/>
              <a:gd name="connsiteY38-8810" fmla="*/ 2813 h 6203"/>
              <a:gd name="connsiteX39-8811" fmla="*/ 0 w 10000"/>
              <a:gd name="connsiteY39-8812" fmla="*/ 2409 h 6203"/>
              <a:gd name="connsiteX40-8813" fmla="*/ 0 w 10000"/>
              <a:gd name="connsiteY40-8814" fmla="*/ 1806 h 6203"/>
              <a:gd name="connsiteX41-8815" fmla="*/ 0 w 10000"/>
              <a:gd name="connsiteY41-8816" fmla="*/ 1402 h 6203"/>
              <a:gd name="connsiteX42-8817" fmla="*/ 0 w 10000"/>
              <a:gd name="connsiteY42-8818" fmla="*/ 598 h 6203"/>
              <a:gd name="connsiteX43-8819" fmla="*/ 0 w 10000"/>
              <a:gd name="connsiteY43-8820" fmla="*/ 0 h 6203"/>
              <a:gd name="connsiteX0-8821" fmla="*/ 1093 w 10000"/>
              <a:gd name="connsiteY0-8822" fmla="*/ 331 h 9036"/>
              <a:gd name="connsiteX1-8823" fmla="*/ 1093 w 10000"/>
              <a:gd name="connsiteY1-8824" fmla="*/ 1620 h 9036"/>
              <a:gd name="connsiteX2-8825" fmla="*/ 1311 w 10000"/>
              <a:gd name="connsiteY2-8826" fmla="*/ 2920 h 9036"/>
              <a:gd name="connsiteX3-8827" fmla="*/ 1531 w 10000"/>
              <a:gd name="connsiteY3-8828" fmla="*/ 3890 h 9036"/>
              <a:gd name="connsiteX4-8829" fmla="*/ 1748 w 10000"/>
              <a:gd name="connsiteY4-8830" fmla="*/ 4864 h 9036"/>
              <a:gd name="connsiteX5-8831" fmla="*/ 1968 w 10000"/>
              <a:gd name="connsiteY5-8832" fmla="*/ 5186 h 9036"/>
              <a:gd name="connsiteX6-8833" fmla="*/ 2405 w 10000"/>
              <a:gd name="connsiteY6-8834" fmla="*/ 5834 h 9036"/>
              <a:gd name="connsiteX7-8835" fmla="*/ 3034 w 10000"/>
              <a:gd name="connsiteY7-8836" fmla="*/ 5834 h 9036"/>
              <a:gd name="connsiteX8-8837" fmla="*/ 3689 w 10000"/>
              <a:gd name="connsiteY8-8838" fmla="*/ 6158 h 9036"/>
              <a:gd name="connsiteX9-8839" fmla="*/ 4344 w 10000"/>
              <a:gd name="connsiteY9-8840" fmla="*/ 6158 h 9036"/>
              <a:gd name="connsiteX10-8841" fmla="*/ 5000 w 10000"/>
              <a:gd name="connsiteY10-8842" fmla="*/ 6158 h 9036"/>
              <a:gd name="connsiteX11-8843" fmla="*/ 5656 w 10000"/>
              <a:gd name="connsiteY11-8844" fmla="*/ 6158 h 9036"/>
              <a:gd name="connsiteX12-8845" fmla="*/ 6312 w 10000"/>
              <a:gd name="connsiteY12-8846" fmla="*/ 6158 h 9036"/>
              <a:gd name="connsiteX13-8847" fmla="*/ 6749 w 10000"/>
              <a:gd name="connsiteY13-8848" fmla="*/ 5834 h 9036"/>
              <a:gd name="connsiteX14-8849" fmla="*/ 7404 w 10000"/>
              <a:gd name="connsiteY14-8850" fmla="*/ 5186 h 9036"/>
              <a:gd name="connsiteX15-8851" fmla="*/ 10000 w 10000"/>
              <a:gd name="connsiteY15-8852" fmla="*/ 6447 h 9036"/>
              <a:gd name="connsiteX16-8853" fmla="*/ 9782 w 10000"/>
              <a:gd name="connsiteY16-8854" fmla="*/ 6769 h 9036"/>
              <a:gd name="connsiteX17-8855" fmla="*/ 9563 w 10000"/>
              <a:gd name="connsiteY17-8856" fmla="*/ 7090 h 9036"/>
              <a:gd name="connsiteX18-8857" fmla="*/ 9345 w 10000"/>
              <a:gd name="connsiteY18-8858" fmla="*/ 7419 h 9036"/>
              <a:gd name="connsiteX19-8859" fmla="*/ 8908 w 10000"/>
              <a:gd name="connsiteY19-8860" fmla="*/ 7741 h 9036"/>
              <a:gd name="connsiteX20-8861" fmla="*/ 8470 w 10000"/>
              <a:gd name="connsiteY20-8862" fmla="*/ 8057 h 9036"/>
              <a:gd name="connsiteX21-8863" fmla="*/ 7623 w 10000"/>
              <a:gd name="connsiteY21-8864" fmla="*/ 8715 h 9036"/>
              <a:gd name="connsiteX22-8865" fmla="*/ 6749 w 10000"/>
              <a:gd name="connsiteY22-8866" fmla="*/ 9036 h 9036"/>
              <a:gd name="connsiteX23-8867" fmla="*/ 5875 w 10000"/>
              <a:gd name="connsiteY23-8868" fmla="*/ 9036 h 9036"/>
              <a:gd name="connsiteX24-8869" fmla="*/ 5219 w 10000"/>
              <a:gd name="connsiteY24-8870" fmla="*/ 9036 h 9036"/>
              <a:gd name="connsiteX25-8871" fmla="*/ 4564 w 10000"/>
              <a:gd name="connsiteY25-8872" fmla="*/ 9036 h 9036"/>
              <a:gd name="connsiteX26-8873" fmla="*/ 4126 w 10000"/>
              <a:gd name="connsiteY26-8874" fmla="*/ 9036 h 9036"/>
              <a:gd name="connsiteX27-8875" fmla="*/ 3469 w 10000"/>
              <a:gd name="connsiteY27-8876" fmla="*/ 9036 h 9036"/>
              <a:gd name="connsiteX28-8877" fmla="*/ 3034 w 10000"/>
              <a:gd name="connsiteY28-8878" fmla="*/ 8715 h 9036"/>
              <a:gd name="connsiteX29-8879" fmla="*/ 2597 w 10000"/>
              <a:gd name="connsiteY29-8880" fmla="*/ 8715 h 9036"/>
              <a:gd name="connsiteX30-8881" fmla="*/ 2186 w 10000"/>
              <a:gd name="connsiteY30-8882" fmla="*/ 8386 h 9036"/>
              <a:gd name="connsiteX31-8883" fmla="*/ 1748 w 10000"/>
              <a:gd name="connsiteY31-8884" fmla="*/ 8057 h 9036"/>
              <a:gd name="connsiteX32-8885" fmla="*/ 1531 w 10000"/>
              <a:gd name="connsiteY32-8886" fmla="*/ 7741 h 9036"/>
              <a:gd name="connsiteX33-8887" fmla="*/ 1093 w 10000"/>
              <a:gd name="connsiteY33-8888" fmla="*/ 7090 h 9036"/>
              <a:gd name="connsiteX34-8889" fmla="*/ 875 w 10000"/>
              <a:gd name="connsiteY34-8890" fmla="*/ 6447 h 9036"/>
              <a:gd name="connsiteX35-8891" fmla="*/ 656 w 10000"/>
              <a:gd name="connsiteY35-8892" fmla="*/ 5514 h 9036"/>
              <a:gd name="connsiteX36-8893" fmla="*/ 437 w 10000"/>
              <a:gd name="connsiteY36-8894" fmla="*/ 4864 h 9036"/>
              <a:gd name="connsiteX37-8895" fmla="*/ 219 w 10000"/>
              <a:gd name="connsiteY37-8896" fmla="*/ 4214 h 9036"/>
              <a:gd name="connsiteX38-8897" fmla="*/ 219 w 10000"/>
              <a:gd name="connsiteY38-8898" fmla="*/ 3571 h 9036"/>
              <a:gd name="connsiteX39-8899" fmla="*/ 0 w 10000"/>
              <a:gd name="connsiteY39-8900" fmla="*/ 2920 h 9036"/>
              <a:gd name="connsiteX40-8901" fmla="*/ 0 w 10000"/>
              <a:gd name="connsiteY40-8902" fmla="*/ 1947 h 9036"/>
              <a:gd name="connsiteX41-8903" fmla="*/ 0 w 10000"/>
              <a:gd name="connsiteY41-8904" fmla="*/ 1296 h 9036"/>
              <a:gd name="connsiteX42-8905" fmla="*/ 0 w 10000"/>
              <a:gd name="connsiteY42-8906" fmla="*/ 0 h 9036"/>
              <a:gd name="connsiteX0-8907" fmla="*/ 1093 w 10000"/>
              <a:gd name="connsiteY0-8908" fmla="*/ 0 h 9634"/>
              <a:gd name="connsiteX1-8909" fmla="*/ 1093 w 10000"/>
              <a:gd name="connsiteY1-8910" fmla="*/ 1427 h 9634"/>
              <a:gd name="connsiteX2-8911" fmla="*/ 1311 w 10000"/>
              <a:gd name="connsiteY2-8912" fmla="*/ 2866 h 9634"/>
              <a:gd name="connsiteX3-8913" fmla="*/ 1531 w 10000"/>
              <a:gd name="connsiteY3-8914" fmla="*/ 3939 h 9634"/>
              <a:gd name="connsiteX4-8915" fmla="*/ 1748 w 10000"/>
              <a:gd name="connsiteY4-8916" fmla="*/ 5017 h 9634"/>
              <a:gd name="connsiteX5-8917" fmla="*/ 1968 w 10000"/>
              <a:gd name="connsiteY5-8918" fmla="*/ 5373 h 9634"/>
              <a:gd name="connsiteX6-8919" fmla="*/ 2405 w 10000"/>
              <a:gd name="connsiteY6-8920" fmla="*/ 6090 h 9634"/>
              <a:gd name="connsiteX7-8921" fmla="*/ 3034 w 10000"/>
              <a:gd name="connsiteY7-8922" fmla="*/ 6090 h 9634"/>
              <a:gd name="connsiteX8-8923" fmla="*/ 3689 w 10000"/>
              <a:gd name="connsiteY8-8924" fmla="*/ 6449 h 9634"/>
              <a:gd name="connsiteX9-8925" fmla="*/ 4344 w 10000"/>
              <a:gd name="connsiteY9-8926" fmla="*/ 6449 h 9634"/>
              <a:gd name="connsiteX10-8927" fmla="*/ 5000 w 10000"/>
              <a:gd name="connsiteY10-8928" fmla="*/ 6449 h 9634"/>
              <a:gd name="connsiteX11-8929" fmla="*/ 5656 w 10000"/>
              <a:gd name="connsiteY11-8930" fmla="*/ 6449 h 9634"/>
              <a:gd name="connsiteX12-8931" fmla="*/ 6312 w 10000"/>
              <a:gd name="connsiteY12-8932" fmla="*/ 6449 h 9634"/>
              <a:gd name="connsiteX13-8933" fmla="*/ 6749 w 10000"/>
              <a:gd name="connsiteY13-8934" fmla="*/ 6090 h 9634"/>
              <a:gd name="connsiteX14-8935" fmla="*/ 7404 w 10000"/>
              <a:gd name="connsiteY14-8936" fmla="*/ 5373 h 9634"/>
              <a:gd name="connsiteX15-8937" fmla="*/ 10000 w 10000"/>
              <a:gd name="connsiteY15-8938" fmla="*/ 6769 h 9634"/>
              <a:gd name="connsiteX16-8939" fmla="*/ 9782 w 10000"/>
              <a:gd name="connsiteY16-8940" fmla="*/ 7125 h 9634"/>
              <a:gd name="connsiteX17-8941" fmla="*/ 9563 w 10000"/>
              <a:gd name="connsiteY17-8942" fmla="*/ 7480 h 9634"/>
              <a:gd name="connsiteX18-8943" fmla="*/ 9345 w 10000"/>
              <a:gd name="connsiteY18-8944" fmla="*/ 7844 h 9634"/>
              <a:gd name="connsiteX19-8945" fmla="*/ 8908 w 10000"/>
              <a:gd name="connsiteY19-8946" fmla="*/ 8201 h 9634"/>
              <a:gd name="connsiteX20-8947" fmla="*/ 8470 w 10000"/>
              <a:gd name="connsiteY20-8948" fmla="*/ 8551 h 9634"/>
              <a:gd name="connsiteX21-8949" fmla="*/ 7623 w 10000"/>
              <a:gd name="connsiteY21-8950" fmla="*/ 9279 h 9634"/>
              <a:gd name="connsiteX22-8951" fmla="*/ 6749 w 10000"/>
              <a:gd name="connsiteY22-8952" fmla="*/ 9634 h 9634"/>
              <a:gd name="connsiteX23-8953" fmla="*/ 5875 w 10000"/>
              <a:gd name="connsiteY23-8954" fmla="*/ 9634 h 9634"/>
              <a:gd name="connsiteX24-8955" fmla="*/ 5219 w 10000"/>
              <a:gd name="connsiteY24-8956" fmla="*/ 9634 h 9634"/>
              <a:gd name="connsiteX25-8957" fmla="*/ 4564 w 10000"/>
              <a:gd name="connsiteY25-8958" fmla="*/ 9634 h 9634"/>
              <a:gd name="connsiteX26-8959" fmla="*/ 4126 w 10000"/>
              <a:gd name="connsiteY26-8960" fmla="*/ 9634 h 9634"/>
              <a:gd name="connsiteX27-8961" fmla="*/ 3469 w 10000"/>
              <a:gd name="connsiteY27-8962" fmla="*/ 9634 h 9634"/>
              <a:gd name="connsiteX28-8963" fmla="*/ 3034 w 10000"/>
              <a:gd name="connsiteY28-8964" fmla="*/ 9279 h 9634"/>
              <a:gd name="connsiteX29-8965" fmla="*/ 2597 w 10000"/>
              <a:gd name="connsiteY29-8966" fmla="*/ 9279 h 9634"/>
              <a:gd name="connsiteX30-8967" fmla="*/ 2186 w 10000"/>
              <a:gd name="connsiteY30-8968" fmla="*/ 8915 h 9634"/>
              <a:gd name="connsiteX31-8969" fmla="*/ 1748 w 10000"/>
              <a:gd name="connsiteY31-8970" fmla="*/ 8551 h 9634"/>
              <a:gd name="connsiteX32-8971" fmla="*/ 1531 w 10000"/>
              <a:gd name="connsiteY32-8972" fmla="*/ 8201 h 9634"/>
              <a:gd name="connsiteX33-8973" fmla="*/ 1093 w 10000"/>
              <a:gd name="connsiteY33-8974" fmla="*/ 7480 h 9634"/>
              <a:gd name="connsiteX34-8975" fmla="*/ 875 w 10000"/>
              <a:gd name="connsiteY34-8976" fmla="*/ 6769 h 9634"/>
              <a:gd name="connsiteX35-8977" fmla="*/ 656 w 10000"/>
              <a:gd name="connsiteY35-8978" fmla="*/ 5736 h 9634"/>
              <a:gd name="connsiteX36-8979" fmla="*/ 437 w 10000"/>
              <a:gd name="connsiteY36-8980" fmla="*/ 5017 h 9634"/>
              <a:gd name="connsiteX37-8981" fmla="*/ 219 w 10000"/>
              <a:gd name="connsiteY37-8982" fmla="*/ 4298 h 9634"/>
              <a:gd name="connsiteX38-8983" fmla="*/ 219 w 10000"/>
              <a:gd name="connsiteY38-8984" fmla="*/ 3586 h 9634"/>
              <a:gd name="connsiteX39-8985" fmla="*/ 0 w 10000"/>
              <a:gd name="connsiteY39-8986" fmla="*/ 2866 h 9634"/>
              <a:gd name="connsiteX40-8987" fmla="*/ 0 w 10000"/>
              <a:gd name="connsiteY40-8988" fmla="*/ 1789 h 9634"/>
              <a:gd name="connsiteX41-8989" fmla="*/ 0 w 10000"/>
              <a:gd name="connsiteY41-8990" fmla="*/ 1068 h 9634"/>
              <a:gd name="connsiteX0-8991" fmla="*/ 1093 w 10000"/>
              <a:gd name="connsiteY0-8992" fmla="*/ 372 h 8891"/>
              <a:gd name="connsiteX1-8993" fmla="*/ 1311 w 10000"/>
              <a:gd name="connsiteY1-8994" fmla="*/ 1866 h 8891"/>
              <a:gd name="connsiteX2-8995" fmla="*/ 1531 w 10000"/>
              <a:gd name="connsiteY2-8996" fmla="*/ 2980 h 8891"/>
              <a:gd name="connsiteX3-8997" fmla="*/ 1748 w 10000"/>
              <a:gd name="connsiteY3-8998" fmla="*/ 4099 h 8891"/>
              <a:gd name="connsiteX4-8999" fmla="*/ 1968 w 10000"/>
              <a:gd name="connsiteY4-9000" fmla="*/ 4468 h 8891"/>
              <a:gd name="connsiteX5-9001" fmla="*/ 2405 w 10000"/>
              <a:gd name="connsiteY5-9002" fmla="*/ 5212 h 8891"/>
              <a:gd name="connsiteX6-9003" fmla="*/ 3034 w 10000"/>
              <a:gd name="connsiteY6-9004" fmla="*/ 5212 h 8891"/>
              <a:gd name="connsiteX7-9005" fmla="*/ 3689 w 10000"/>
              <a:gd name="connsiteY7-9006" fmla="*/ 5585 h 8891"/>
              <a:gd name="connsiteX8-9007" fmla="*/ 4344 w 10000"/>
              <a:gd name="connsiteY8-9008" fmla="*/ 5585 h 8891"/>
              <a:gd name="connsiteX9-9009" fmla="*/ 5000 w 10000"/>
              <a:gd name="connsiteY9-9010" fmla="*/ 5585 h 8891"/>
              <a:gd name="connsiteX10-9011" fmla="*/ 5656 w 10000"/>
              <a:gd name="connsiteY10-9012" fmla="*/ 5585 h 8891"/>
              <a:gd name="connsiteX11-9013" fmla="*/ 6312 w 10000"/>
              <a:gd name="connsiteY11-9014" fmla="*/ 5585 h 8891"/>
              <a:gd name="connsiteX12-9015" fmla="*/ 6749 w 10000"/>
              <a:gd name="connsiteY12-9016" fmla="*/ 5212 h 8891"/>
              <a:gd name="connsiteX13-9017" fmla="*/ 7404 w 10000"/>
              <a:gd name="connsiteY13-9018" fmla="*/ 4468 h 8891"/>
              <a:gd name="connsiteX14-9019" fmla="*/ 10000 w 10000"/>
              <a:gd name="connsiteY14-9020" fmla="*/ 5917 h 8891"/>
              <a:gd name="connsiteX15-9021" fmla="*/ 9782 w 10000"/>
              <a:gd name="connsiteY15-9022" fmla="*/ 6287 h 8891"/>
              <a:gd name="connsiteX16-9023" fmla="*/ 9563 w 10000"/>
              <a:gd name="connsiteY16-9024" fmla="*/ 6655 h 8891"/>
              <a:gd name="connsiteX17-9025" fmla="*/ 9345 w 10000"/>
              <a:gd name="connsiteY17-9026" fmla="*/ 7033 h 8891"/>
              <a:gd name="connsiteX18-9027" fmla="*/ 8908 w 10000"/>
              <a:gd name="connsiteY18-9028" fmla="*/ 7404 h 8891"/>
              <a:gd name="connsiteX19-9029" fmla="*/ 8470 w 10000"/>
              <a:gd name="connsiteY19-9030" fmla="*/ 7767 h 8891"/>
              <a:gd name="connsiteX20-9031" fmla="*/ 7623 w 10000"/>
              <a:gd name="connsiteY20-9032" fmla="*/ 8523 h 8891"/>
              <a:gd name="connsiteX21-9033" fmla="*/ 6749 w 10000"/>
              <a:gd name="connsiteY21-9034" fmla="*/ 8891 h 8891"/>
              <a:gd name="connsiteX22-9035" fmla="*/ 5875 w 10000"/>
              <a:gd name="connsiteY22-9036" fmla="*/ 8891 h 8891"/>
              <a:gd name="connsiteX23-9037" fmla="*/ 5219 w 10000"/>
              <a:gd name="connsiteY23-9038" fmla="*/ 8891 h 8891"/>
              <a:gd name="connsiteX24-9039" fmla="*/ 4564 w 10000"/>
              <a:gd name="connsiteY24-9040" fmla="*/ 8891 h 8891"/>
              <a:gd name="connsiteX25-9041" fmla="*/ 4126 w 10000"/>
              <a:gd name="connsiteY25-9042" fmla="*/ 8891 h 8891"/>
              <a:gd name="connsiteX26-9043" fmla="*/ 3469 w 10000"/>
              <a:gd name="connsiteY26-9044" fmla="*/ 8891 h 8891"/>
              <a:gd name="connsiteX27-9045" fmla="*/ 3034 w 10000"/>
              <a:gd name="connsiteY27-9046" fmla="*/ 8523 h 8891"/>
              <a:gd name="connsiteX28-9047" fmla="*/ 2597 w 10000"/>
              <a:gd name="connsiteY28-9048" fmla="*/ 8523 h 8891"/>
              <a:gd name="connsiteX29-9049" fmla="*/ 2186 w 10000"/>
              <a:gd name="connsiteY29-9050" fmla="*/ 8145 h 8891"/>
              <a:gd name="connsiteX30-9051" fmla="*/ 1748 w 10000"/>
              <a:gd name="connsiteY30-9052" fmla="*/ 7767 h 8891"/>
              <a:gd name="connsiteX31-9053" fmla="*/ 1531 w 10000"/>
              <a:gd name="connsiteY31-9054" fmla="*/ 7404 h 8891"/>
              <a:gd name="connsiteX32-9055" fmla="*/ 1093 w 10000"/>
              <a:gd name="connsiteY32-9056" fmla="*/ 6655 h 8891"/>
              <a:gd name="connsiteX33-9057" fmla="*/ 875 w 10000"/>
              <a:gd name="connsiteY33-9058" fmla="*/ 5917 h 8891"/>
              <a:gd name="connsiteX34-9059" fmla="*/ 656 w 10000"/>
              <a:gd name="connsiteY34-9060" fmla="*/ 4845 h 8891"/>
              <a:gd name="connsiteX35-9061" fmla="*/ 437 w 10000"/>
              <a:gd name="connsiteY35-9062" fmla="*/ 4099 h 8891"/>
              <a:gd name="connsiteX36-9063" fmla="*/ 219 w 10000"/>
              <a:gd name="connsiteY36-9064" fmla="*/ 3352 h 8891"/>
              <a:gd name="connsiteX37-9065" fmla="*/ 219 w 10000"/>
              <a:gd name="connsiteY37-9066" fmla="*/ 2613 h 8891"/>
              <a:gd name="connsiteX38-9067" fmla="*/ 0 w 10000"/>
              <a:gd name="connsiteY38-9068" fmla="*/ 1866 h 8891"/>
              <a:gd name="connsiteX39-9069" fmla="*/ 0 w 10000"/>
              <a:gd name="connsiteY39-9070" fmla="*/ 748 h 8891"/>
              <a:gd name="connsiteX40-9071" fmla="*/ 0 w 10000"/>
              <a:gd name="connsiteY40-9072" fmla="*/ 0 h 8891"/>
              <a:gd name="connsiteX0-9073" fmla="*/ 1093 w 10000"/>
              <a:gd name="connsiteY0-9074" fmla="*/ 0 h 9582"/>
              <a:gd name="connsiteX1-9075" fmla="*/ 1311 w 10000"/>
              <a:gd name="connsiteY1-9076" fmla="*/ 1681 h 9582"/>
              <a:gd name="connsiteX2-9077" fmla="*/ 1531 w 10000"/>
              <a:gd name="connsiteY2-9078" fmla="*/ 2934 h 9582"/>
              <a:gd name="connsiteX3-9079" fmla="*/ 1748 w 10000"/>
              <a:gd name="connsiteY3-9080" fmla="*/ 4192 h 9582"/>
              <a:gd name="connsiteX4-9081" fmla="*/ 1968 w 10000"/>
              <a:gd name="connsiteY4-9082" fmla="*/ 4607 h 9582"/>
              <a:gd name="connsiteX5-9083" fmla="*/ 2405 w 10000"/>
              <a:gd name="connsiteY5-9084" fmla="*/ 5444 h 9582"/>
              <a:gd name="connsiteX6-9085" fmla="*/ 3034 w 10000"/>
              <a:gd name="connsiteY6-9086" fmla="*/ 5444 h 9582"/>
              <a:gd name="connsiteX7-9087" fmla="*/ 3689 w 10000"/>
              <a:gd name="connsiteY7-9088" fmla="*/ 5864 h 9582"/>
              <a:gd name="connsiteX8-9089" fmla="*/ 4344 w 10000"/>
              <a:gd name="connsiteY8-9090" fmla="*/ 5864 h 9582"/>
              <a:gd name="connsiteX9-9091" fmla="*/ 5000 w 10000"/>
              <a:gd name="connsiteY9-9092" fmla="*/ 5864 h 9582"/>
              <a:gd name="connsiteX10-9093" fmla="*/ 5656 w 10000"/>
              <a:gd name="connsiteY10-9094" fmla="*/ 5864 h 9582"/>
              <a:gd name="connsiteX11-9095" fmla="*/ 6312 w 10000"/>
              <a:gd name="connsiteY11-9096" fmla="*/ 5864 h 9582"/>
              <a:gd name="connsiteX12-9097" fmla="*/ 6749 w 10000"/>
              <a:gd name="connsiteY12-9098" fmla="*/ 5444 h 9582"/>
              <a:gd name="connsiteX13-9099" fmla="*/ 7404 w 10000"/>
              <a:gd name="connsiteY13-9100" fmla="*/ 4607 h 9582"/>
              <a:gd name="connsiteX14-9101" fmla="*/ 10000 w 10000"/>
              <a:gd name="connsiteY14-9102" fmla="*/ 6237 h 9582"/>
              <a:gd name="connsiteX15-9103" fmla="*/ 9782 w 10000"/>
              <a:gd name="connsiteY15-9104" fmla="*/ 6653 h 9582"/>
              <a:gd name="connsiteX16-9105" fmla="*/ 9563 w 10000"/>
              <a:gd name="connsiteY16-9106" fmla="*/ 7067 h 9582"/>
              <a:gd name="connsiteX17-9107" fmla="*/ 9345 w 10000"/>
              <a:gd name="connsiteY17-9108" fmla="*/ 7492 h 9582"/>
              <a:gd name="connsiteX18-9109" fmla="*/ 8908 w 10000"/>
              <a:gd name="connsiteY18-9110" fmla="*/ 7910 h 9582"/>
              <a:gd name="connsiteX19-9111" fmla="*/ 8470 w 10000"/>
              <a:gd name="connsiteY19-9112" fmla="*/ 8318 h 9582"/>
              <a:gd name="connsiteX20-9113" fmla="*/ 7623 w 10000"/>
              <a:gd name="connsiteY20-9114" fmla="*/ 9168 h 9582"/>
              <a:gd name="connsiteX21-9115" fmla="*/ 6749 w 10000"/>
              <a:gd name="connsiteY21-9116" fmla="*/ 9582 h 9582"/>
              <a:gd name="connsiteX22-9117" fmla="*/ 5875 w 10000"/>
              <a:gd name="connsiteY22-9118" fmla="*/ 9582 h 9582"/>
              <a:gd name="connsiteX23-9119" fmla="*/ 5219 w 10000"/>
              <a:gd name="connsiteY23-9120" fmla="*/ 9582 h 9582"/>
              <a:gd name="connsiteX24-9121" fmla="*/ 4564 w 10000"/>
              <a:gd name="connsiteY24-9122" fmla="*/ 9582 h 9582"/>
              <a:gd name="connsiteX25-9123" fmla="*/ 4126 w 10000"/>
              <a:gd name="connsiteY25-9124" fmla="*/ 9582 h 9582"/>
              <a:gd name="connsiteX26-9125" fmla="*/ 3469 w 10000"/>
              <a:gd name="connsiteY26-9126" fmla="*/ 9582 h 9582"/>
              <a:gd name="connsiteX27-9127" fmla="*/ 3034 w 10000"/>
              <a:gd name="connsiteY27-9128" fmla="*/ 9168 h 9582"/>
              <a:gd name="connsiteX28-9129" fmla="*/ 2597 w 10000"/>
              <a:gd name="connsiteY28-9130" fmla="*/ 9168 h 9582"/>
              <a:gd name="connsiteX29-9131" fmla="*/ 2186 w 10000"/>
              <a:gd name="connsiteY29-9132" fmla="*/ 8743 h 9582"/>
              <a:gd name="connsiteX30-9133" fmla="*/ 1748 w 10000"/>
              <a:gd name="connsiteY30-9134" fmla="*/ 8318 h 9582"/>
              <a:gd name="connsiteX31-9135" fmla="*/ 1531 w 10000"/>
              <a:gd name="connsiteY31-9136" fmla="*/ 7910 h 9582"/>
              <a:gd name="connsiteX32-9137" fmla="*/ 1093 w 10000"/>
              <a:gd name="connsiteY32-9138" fmla="*/ 7067 h 9582"/>
              <a:gd name="connsiteX33-9139" fmla="*/ 875 w 10000"/>
              <a:gd name="connsiteY33-9140" fmla="*/ 6237 h 9582"/>
              <a:gd name="connsiteX34-9141" fmla="*/ 656 w 10000"/>
              <a:gd name="connsiteY34-9142" fmla="*/ 5031 h 9582"/>
              <a:gd name="connsiteX35-9143" fmla="*/ 437 w 10000"/>
              <a:gd name="connsiteY35-9144" fmla="*/ 4192 h 9582"/>
              <a:gd name="connsiteX36-9145" fmla="*/ 219 w 10000"/>
              <a:gd name="connsiteY36-9146" fmla="*/ 3352 h 9582"/>
              <a:gd name="connsiteX37-9147" fmla="*/ 219 w 10000"/>
              <a:gd name="connsiteY37-9148" fmla="*/ 2521 h 9582"/>
              <a:gd name="connsiteX38-9149" fmla="*/ 0 w 10000"/>
              <a:gd name="connsiteY38-9150" fmla="*/ 1681 h 9582"/>
              <a:gd name="connsiteX39-9151" fmla="*/ 0 w 10000"/>
              <a:gd name="connsiteY39-9152" fmla="*/ 423 h 9582"/>
              <a:gd name="connsiteX0-9153" fmla="*/ 1093 w 10000"/>
              <a:gd name="connsiteY0-9154" fmla="*/ 0 h 10000"/>
              <a:gd name="connsiteX1-9155" fmla="*/ 1311 w 10000"/>
              <a:gd name="connsiteY1-9156" fmla="*/ 1754 h 10000"/>
              <a:gd name="connsiteX2-9157" fmla="*/ 1531 w 10000"/>
              <a:gd name="connsiteY2-9158" fmla="*/ 3062 h 10000"/>
              <a:gd name="connsiteX3-9159" fmla="*/ 1748 w 10000"/>
              <a:gd name="connsiteY3-9160" fmla="*/ 4375 h 10000"/>
              <a:gd name="connsiteX4-9161" fmla="*/ 1968 w 10000"/>
              <a:gd name="connsiteY4-9162" fmla="*/ 4808 h 10000"/>
              <a:gd name="connsiteX5-9163" fmla="*/ 2405 w 10000"/>
              <a:gd name="connsiteY5-9164" fmla="*/ 5681 h 10000"/>
              <a:gd name="connsiteX6-9165" fmla="*/ 3034 w 10000"/>
              <a:gd name="connsiteY6-9166" fmla="*/ 5681 h 10000"/>
              <a:gd name="connsiteX7-9167" fmla="*/ 3689 w 10000"/>
              <a:gd name="connsiteY7-9168" fmla="*/ 6120 h 10000"/>
              <a:gd name="connsiteX8-9169" fmla="*/ 4344 w 10000"/>
              <a:gd name="connsiteY8-9170" fmla="*/ 6120 h 10000"/>
              <a:gd name="connsiteX9-9171" fmla="*/ 5000 w 10000"/>
              <a:gd name="connsiteY9-9172" fmla="*/ 6120 h 10000"/>
              <a:gd name="connsiteX10-9173" fmla="*/ 5656 w 10000"/>
              <a:gd name="connsiteY10-9174" fmla="*/ 6120 h 10000"/>
              <a:gd name="connsiteX11-9175" fmla="*/ 6312 w 10000"/>
              <a:gd name="connsiteY11-9176" fmla="*/ 6120 h 10000"/>
              <a:gd name="connsiteX12-9177" fmla="*/ 6749 w 10000"/>
              <a:gd name="connsiteY12-9178" fmla="*/ 5681 h 10000"/>
              <a:gd name="connsiteX13-9179" fmla="*/ 7404 w 10000"/>
              <a:gd name="connsiteY13-9180" fmla="*/ 4808 h 10000"/>
              <a:gd name="connsiteX14-9181" fmla="*/ 10000 w 10000"/>
              <a:gd name="connsiteY14-9182" fmla="*/ 6509 h 10000"/>
              <a:gd name="connsiteX15-9183" fmla="*/ 9782 w 10000"/>
              <a:gd name="connsiteY15-9184" fmla="*/ 6943 h 10000"/>
              <a:gd name="connsiteX16-9185" fmla="*/ 9563 w 10000"/>
              <a:gd name="connsiteY16-9186" fmla="*/ 7375 h 10000"/>
              <a:gd name="connsiteX17-9187" fmla="*/ 9345 w 10000"/>
              <a:gd name="connsiteY17-9188" fmla="*/ 7819 h 10000"/>
              <a:gd name="connsiteX18-9189" fmla="*/ 8908 w 10000"/>
              <a:gd name="connsiteY18-9190" fmla="*/ 8255 h 10000"/>
              <a:gd name="connsiteX19-9191" fmla="*/ 8470 w 10000"/>
              <a:gd name="connsiteY19-9192" fmla="*/ 8681 h 10000"/>
              <a:gd name="connsiteX20-9193" fmla="*/ 7623 w 10000"/>
              <a:gd name="connsiteY20-9194" fmla="*/ 9568 h 10000"/>
              <a:gd name="connsiteX21-9195" fmla="*/ 6749 w 10000"/>
              <a:gd name="connsiteY21-9196" fmla="*/ 10000 h 10000"/>
              <a:gd name="connsiteX22-9197" fmla="*/ 5875 w 10000"/>
              <a:gd name="connsiteY22-9198" fmla="*/ 10000 h 10000"/>
              <a:gd name="connsiteX23-9199" fmla="*/ 5219 w 10000"/>
              <a:gd name="connsiteY23-9200" fmla="*/ 10000 h 10000"/>
              <a:gd name="connsiteX24-9201" fmla="*/ 4564 w 10000"/>
              <a:gd name="connsiteY24-9202" fmla="*/ 10000 h 10000"/>
              <a:gd name="connsiteX25-9203" fmla="*/ 4126 w 10000"/>
              <a:gd name="connsiteY25-9204" fmla="*/ 10000 h 10000"/>
              <a:gd name="connsiteX26-9205" fmla="*/ 3469 w 10000"/>
              <a:gd name="connsiteY26-9206" fmla="*/ 10000 h 10000"/>
              <a:gd name="connsiteX27-9207" fmla="*/ 3034 w 10000"/>
              <a:gd name="connsiteY27-9208" fmla="*/ 9568 h 10000"/>
              <a:gd name="connsiteX28-9209" fmla="*/ 2597 w 10000"/>
              <a:gd name="connsiteY28-9210" fmla="*/ 9568 h 10000"/>
              <a:gd name="connsiteX29-9211" fmla="*/ 2186 w 10000"/>
              <a:gd name="connsiteY29-9212" fmla="*/ 9124 h 10000"/>
              <a:gd name="connsiteX30-9213" fmla="*/ 1748 w 10000"/>
              <a:gd name="connsiteY30-9214" fmla="*/ 8681 h 10000"/>
              <a:gd name="connsiteX31-9215" fmla="*/ 1531 w 10000"/>
              <a:gd name="connsiteY31-9216" fmla="*/ 8255 h 10000"/>
              <a:gd name="connsiteX32-9217" fmla="*/ 1093 w 10000"/>
              <a:gd name="connsiteY32-9218" fmla="*/ 7375 h 10000"/>
              <a:gd name="connsiteX33-9219" fmla="*/ 875 w 10000"/>
              <a:gd name="connsiteY33-9220" fmla="*/ 6509 h 10000"/>
              <a:gd name="connsiteX34-9221" fmla="*/ 656 w 10000"/>
              <a:gd name="connsiteY34-9222" fmla="*/ 5250 h 10000"/>
              <a:gd name="connsiteX35-9223" fmla="*/ 437 w 10000"/>
              <a:gd name="connsiteY35-9224" fmla="*/ 4375 h 10000"/>
              <a:gd name="connsiteX36-9225" fmla="*/ 219 w 10000"/>
              <a:gd name="connsiteY36-9226" fmla="*/ 3498 h 10000"/>
              <a:gd name="connsiteX37-9227" fmla="*/ 219 w 10000"/>
              <a:gd name="connsiteY37-9228" fmla="*/ 2631 h 10000"/>
              <a:gd name="connsiteX38-9229" fmla="*/ 0 w 10000"/>
              <a:gd name="connsiteY38-9230" fmla="*/ 1754 h 10000"/>
              <a:gd name="connsiteX0-9231" fmla="*/ 1093 w 10000"/>
              <a:gd name="connsiteY0-9232" fmla="*/ 0 h 10000"/>
              <a:gd name="connsiteX1-9233" fmla="*/ 1531 w 10000"/>
              <a:gd name="connsiteY1-9234" fmla="*/ 3062 h 10000"/>
              <a:gd name="connsiteX2-9235" fmla="*/ 1748 w 10000"/>
              <a:gd name="connsiteY2-9236" fmla="*/ 4375 h 10000"/>
              <a:gd name="connsiteX3-9237" fmla="*/ 1968 w 10000"/>
              <a:gd name="connsiteY3-9238" fmla="*/ 4808 h 10000"/>
              <a:gd name="connsiteX4-9239" fmla="*/ 2405 w 10000"/>
              <a:gd name="connsiteY4-9240" fmla="*/ 5681 h 10000"/>
              <a:gd name="connsiteX5-9241" fmla="*/ 3034 w 10000"/>
              <a:gd name="connsiteY5-9242" fmla="*/ 5681 h 10000"/>
              <a:gd name="connsiteX6-9243" fmla="*/ 3689 w 10000"/>
              <a:gd name="connsiteY6-9244" fmla="*/ 6120 h 10000"/>
              <a:gd name="connsiteX7-9245" fmla="*/ 4344 w 10000"/>
              <a:gd name="connsiteY7-9246" fmla="*/ 6120 h 10000"/>
              <a:gd name="connsiteX8-9247" fmla="*/ 5000 w 10000"/>
              <a:gd name="connsiteY8-9248" fmla="*/ 6120 h 10000"/>
              <a:gd name="connsiteX9-9249" fmla="*/ 5656 w 10000"/>
              <a:gd name="connsiteY9-9250" fmla="*/ 6120 h 10000"/>
              <a:gd name="connsiteX10-9251" fmla="*/ 6312 w 10000"/>
              <a:gd name="connsiteY10-9252" fmla="*/ 6120 h 10000"/>
              <a:gd name="connsiteX11-9253" fmla="*/ 6749 w 10000"/>
              <a:gd name="connsiteY11-9254" fmla="*/ 5681 h 10000"/>
              <a:gd name="connsiteX12-9255" fmla="*/ 7404 w 10000"/>
              <a:gd name="connsiteY12-9256" fmla="*/ 4808 h 10000"/>
              <a:gd name="connsiteX13-9257" fmla="*/ 10000 w 10000"/>
              <a:gd name="connsiteY13-9258" fmla="*/ 6509 h 10000"/>
              <a:gd name="connsiteX14-9259" fmla="*/ 9782 w 10000"/>
              <a:gd name="connsiteY14-9260" fmla="*/ 6943 h 10000"/>
              <a:gd name="connsiteX15-9261" fmla="*/ 9563 w 10000"/>
              <a:gd name="connsiteY15-9262" fmla="*/ 7375 h 10000"/>
              <a:gd name="connsiteX16-9263" fmla="*/ 9345 w 10000"/>
              <a:gd name="connsiteY16-9264" fmla="*/ 7819 h 10000"/>
              <a:gd name="connsiteX17-9265" fmla="*/ 8908 w 10000"/>
              <a:gd name="connsiteY17-9266" fmla="*/ 8255 h 10000"/>
              <a:gd name="connsiteX18-9267" fmla="*/ 8470 w 10000"/>
              <a:gd name="connsiteY18-9268" fmla="*/ 8681 h 10000"/>
              <a:gd name="connsiteX19-9269" fmla="*/ 7623 w 10000"/>
              <a:gd name="connsiteY19-9270" fmla="*/ 9568 h 10000"/>
              <a:gd name="connsiteX20-9271" fmla="*/ 6749 w 10000"/>
              <a:gd name="connsiteY20-9272" fmla="*/ 10000 h 10000"/>
              <a:gd name="connsiteX21-9273" fmla="*/ 5875 w 10000"/>
              <a:gd name="connsiteY21-9274" fmla="*/ 10000 h 10000"/>
              <a:gd name="connsiteX22-9275" fmla="*/ 5219 w 10000"/>
              <a:gd name="connsiteY22-9276" fmla="*/ 10000 h 10000"/>
              <a:gd name="connsiteX23-9277" fmla="*/ 4564 w 10000"/>
              <a:gd name="connsiteY23-9278" fmla="*/ 10000 h 10000"/>
              <a:gd name="connsiteX24-9279" fmla="*/ 4126 w 10000"/>
              <a:gd name="connsiteY24-9280" fmla="*/ 10000 h 10000"/>
              <a:gd name="connsiteX25-9281" fmla="*/ 3469 w 10000"/>
              <a:gd name="connsiteY25-9282" fmla="*/ 10000 h 10000"/>
              <a:gd name="connsiteX26-9283" fmla="*/ 3034 w 10000"/>
              <a:gd name="connsiteY26-9284" fmla="*/ 9568 h 10000"/>
              <a:gd name="connsiteX27-9285" fmla="*/ 2597 w 10000"/>
              <a:gd name="connsiteY27-9286" fmla="*/ 9568 h 10000"/>
              <a:gd name="connsiteX28-9287" fmla="*/ 2186 w 10000"/>
              <a:gd name="connsiteY28-9288" fmla="*/ 9124 h 10000"/>
              <a:gd name="connsiteX29-9289" fmla="*/ 1748 w 10000"/>
              <a:gd name="connsiteY29-9290" fmla="*/ 8681 h 10000"/>
              <a:gd name="connsiteX30-9291" fmla="*/ 1531 w 10000"/>
              <a:gd name="connsiteY30-9292" fmla="*/ 8255 h 10000"/>
              <a:gd name="connsiteX31-9293" fmla="*/ 1093 w 10000"/>
              <a:gd name="connsiteY31-9294" fmla="*/ 7375 h 10000"/>
              <a:gd name="connsiteX32-9295" fmla="*/ 875 w 10000"/>
              <a:gd name="connsiteY32-9296" fmla="*/ 6509 h 10000"/>
              <a:gd name="connsiteX33-9297" fmla="*/ 656 w 10000"/>
              <a:gd name="connsiteY33-9298" fmla="*/ 5250 h 10000"/>
              <a:gd name="connsiteX34-9299" fmla="*/ 437 w 10000"/>
              <a:gd name="connsiteY34-9300" fmla="*/ 4375 h 10000"/>
              <a:gd name="connsiteX35-9301" fmla="*/ 219 w 10000"/>
              <a:gd name="connsiteY35-9302" fmla="*/ 3498 h 10000"/>
              <a:gd name="connsiteX36-9303" fmla="*/ 219 w 10000"/>
              <a:gd name="connsiteY36-9304" fmla="*/ 2631 h 10000"/>
              <a:gd name="connsiteX37-9305" fmla="*/ 0 w 10000"/>
              <a:gd name="connsiteY37-9306" fmla="*/ 1754 h 10000"/>
              <a:gd name="connsiteX0-9307" fmla="*/ 1531 w 10000"/>
              <a:gd name="connsiteY0-9308" fmla="*/ 1308 h 8246"/>
              <a:gd name="connsiteX1-9309" fmla="*/ 1748 w 10000"/>
              <a:gd name="connsiteY1-9310" fmla="*/ 2621 h 8246"/>
              <a:gd name="connsiteX2-9311" fmla="*/ 1968 w 10000"/>
              <a:gd name="connsiteY2-9312" fmla="*/ 3054 h 8246"/>
              <a:gd name="connsiteX3-9313" fmla="*/ 2405 w 10000"/>
              <a:gd name="connsiteY3-9314" fmla="*/ 3927 h 8246"/>
              <a:gd name="connsiteX4-9315" fmla="*/ 3034 w 10000"/>
              <a:gd name="connsiteY4-9316" fmla="*/ 3927 h 8246"/>
              <a:gd name="connsiteX5-9317" fmla="*/ 3689 w 10000"/>
              <a:gd name="connsiteY5-9318" fmla="*/ 4366 h 8246"/>
              <a:gd name="connsiteX6-9319" fmla="*/ 4344 w 10000"/>
              <a:gd name="connsiteY6-9320" fmla="*/ 4366 h 8246"/>
              <a:gd name="connsiteX7-9321" fmla="*/ 5000 w 10000"/>
              <a:gd name="connsiteY7-9322" fmla="*/ 4366 h 8246"/>
              <a:gd name="connsiteX8-9323" fmla="*/ 5656 w 10000"/>
              <a:gd name="connsiteY8-9324" fmla="*/ 4366 h 8246"/>
              <a:gd name="connsiteX9-9325" fmla="*/ 6312 w 10000"/>
              <a:gd name="connsiteY9-9326" fmla="*/ 4366 h 8246"/>
              <a:gd name="connsiteX10-9327" fmla="*/ 6749 w 10000"/>
              <a:gd name="connsiteY10-9328" fmla="*/ 3927 h 8246"/>
              <a:gd name="connsiteX11-9329" fmla="*/ 7404 w 10000"/>
              <a:gd name="connsiteY11-9330" fmla="*/ 3054 h 8246"/>
              <a:gd name="connsiteX12-9331" fmla="*/ 10000 w 10000"/>
              <a:gd name="connsiteY12-9332" fmla="*/ 4755 h 8246"/>
              <a:gd name="connsiteX13-9333" fmla="*/ 9782 w 10000"/>
              <a:gd name="connsiteY13-9334" fmla="*/ 5189 h 8246"/>
              <a:gd name="connsiteX14-9335" fmla="*/ 9563 w 10000"/>
              <a:gd name="connsiteY14-9336" fmla="*/ 5621 h 8246"/>
              <a:gd name="connsiteX15-9337" fmla="*/ 9345 w 10000"/>
              <a:gd name="connsiteY15-9338" fmla="*/ 6065 h 8246"/>
              <a:gd name="connsiteX16-9339" fmla="*/ 8908 w 10000"/>
              <a:gd name="connsiteY16-9340" fmla="*/ 6501 h 8246"/>
              <a:gd name="connsiteX17-9341" fmla="*/ 8470 w 10000"/>
              <a:gd name="connsiteY17-9342" fmla="*/ 6927 h 8246"/>
              <a:gd name="connsiteX18-9343" fmla="*/ 7623 w 10000"/>
              <a:gd name="connsiteY18-9344" fmla="*/ 7814 h 8246"/>
              <a:gd name="connsiteX19-9345" fmla="*/ 6749 w 10000"/>
              <a:gd name="connsiteY19-9346" fmla="*/ 8246 h 8246"/>
              <a:gd name="connsiteX20-9347" fmla="*/ 5875 w 10000"/>
              <a:gd name="connsiteY20-9348" fmla="*/ 8246 h 8246"/>
              <a:gd name="connsiteX21-9349" fmla="*/ 5219 w 10000"/>
              <a:gd name="connsiteY21-9350" fmla="*/ 8246 h 8246"/>
              <a:gd name="connsiteX22-9351" fmla="*/ 4564 w 10000"/>
              <a:gd name="connsiteY22-9352" fmla="*/ 8246 h 8246"/>
              <a:gd name="connsiteX23-9353" fmla="*/ 4126 w 10000"/>
              <a:gd name="connsiteY23-9354" fmla="*/ 8246 h 8246"/>
              <a:gd name="connsiteX24-9355" fmla="*/ 3469 w 10000"/>
              <a:gd name="connsiteY24-9356" fmla="*/ 8246 h 8246"/>
              <a:gd name="connsiteX25-9357" fmla="*/ 3034 w 10000"/>
              <a:gd name="connsiteY25-9358" fmla="*/ 7814 h 8246"/>
              <a:gd name="connsiteX26-9359" fmla="*/ 2597 w 10000"/>
              <a:gd name="connsiteY26-9360" fmla="*/ 7814 h 8246"/>
              <a:gd name="connsiteX27-9361" fmla="*/ 2186 w 10000"/>
              <a:gd name="connsiteY27-9362" fmla="*/ 7370 h 8246"/>
              <a:gd name="connsiteX28-9363" fmla="*/ 1748 w 10000"/>
              <a:gd name="connsiteY28-9364" fmla="*/ 6927 h 8246"/>
              <a:gd name="connsiteX29-9365" fmla="*/ 1531 w 10000"/>
              <a:gd name="connsiteY29-9366" fmla="*/ 6501 h 8246"/>
              <a:gd name="connsiteX30-9367" fmla="*/ 1093 w 10000"/>
              <a:gd name="connsiteY30-9368" fmla="*/ 5621 h 8246"/>
              <a:gd name="connsiteX31-9369" fmla="*/ 875 w 10000"/>
              <a:gd name="connsiteY31-9370" fmla="*/ 4755 h 8246"/>
              <a:gd name="connsiteX32-9371" fmla="*/ 656 w 10000"/>
              <a:gd name="connsiteY32-9372" fmla="*/ 3496 h 8246"/>
              <a:gd name="connsiteX33-9373" fmla="*/ 437 w 10000"/>
              <a:gd name="connsiteY33-9374" fmla="*/ 2621 h 8246"/>
              <a:gd name="connsiteX34-9375" fmla="*/ 219 w 10000"/>
              <a:gd name="connsiteY34-9376" fmla="*/ 1744 h 8246"/>
              <a:gd name="connsiteX35-9377" fmla="*/ 219 w 10000"/>
              <a:gd name="connsiteY35-9378" fmla="*/ 877 h 8246"/>
              <a:gd name="connsiteX36-9379" fmla="*/ 0 w 10000"/>
              <a:gd name="connsiteY36-9380" fmla="*/ 0 h 8246"/>
              <a:gd name="connsiteX0-9381" fmla="*/ 1312 w 9781"/>
              <a:gd name="connsiteY0-9382" fmla="*/ 522 h 8936"/>
              <a:gd name="connsiteX1-9383" fmla="*/ 1529 w 9781"/>
              <a:gd name="connsiteY1-9384" fmla="*/ 2115 h 8936"/>
              <a:gd name="connsiteX2-9385" fmla="*/ 1749 w 9781"/>
              <a:gd name="connsiteY2-9386" fmla="*/ 2640 h 8936"/>
              <a:gd name="connsiteX3-9387" fmla="*/ 2186 w 9781"/>
              <a:gd name="connsiteY3-9388" fmla="*/ 3698 h 8936"/>
              <a:gd name="connsiteX4-9389" fmla="*/ 2815 w 9781"/>
              <a:gd name="connsiteY4-9390" fmla="*/ 3698 h 8936"/>
              <a:gd name="connsiteX5-9391" fmla="*/ 3470 w 9781"/>
              <a:gd name="connsiteY5-9392" fmla="*/ 4231 h 8936"/>
              <a:gd name="connsiteX6-9393" fmla="*/ 4125 w 9781"/>
              <a:gd name="connsiteY6-9394" fmla="*/ 4231 h 8936"/>
              <a:gd name="connsiteX7-9395" fmla="*/ 4781 w 9781"/>
              <a:gd name="connsiteY7-9396" fmla="*/ 4231 h 8936"/>
              <a:gd name="connsiteX8-9397" fmla="*/ 5437 w 9781"/>
              <a:gd name="connsiteY8-9398" fmla="*/ 4231 h 8936"/>
              <a:gd name="connsiteX9-9399" fmla="*/ 6093 w 9781"/>
              <a:gd name="connsiteY9-9400" fmla="*/ 4231 h 8936"/>
              <a:gd name="connsiteX10-9401" fmla="*/ 6530 w 9781"/>
              <a:gd name="connsiteY10-9402" fmla="*/ 3698 h 8936"/>
              <a:gd name="connsiteX11-9403" fmla="*/ 7185 w 9781"/>
              <a:gd name="connsiteY11-9404" fmla="*/ 2640 h 8936"/>
              <a:gd name="connsiteX12-9405" fmla="*/ 9781 w 9781"/>
              <a:gd name="connsiteY12-9406" fmla="*/ 4702 h 8936"/>
              <a:gd name="connsiteX13-9407" fmla="*/ 9563 w 9781"/>
              <a:gd name="connsiteY13-9408" fmla="*/ 5229 h 8936"/>
              <a:gd name="connsiteX14-9409" fmla="*/ 9344 w 9781"/>
              <a:gd name="connsiteY14-9410" fmla="*/ 5753 h 8936"/>
              <a:gd name="connsiteX15-9411" fmla="*/ 9126 w 9781"/>
              <a:gd name="connsiteY15-9412" fmla="*/ 6291 h 8936"/>
              <a:gd name="connsiteX16-9413" fmla="*/ 8689 w 9781"/>
              <a:gd name="connsiteY16-9414" fmla="*/ 6820 h 8936"/>
              <a:gd name="connsiteX17-9415" fmla="*/ 8251 w 9781"/>
              <a:gd name="connsiteY17-9416" fmla="*/ 7336 h 8936"/>
              <a:gd name="connsiteX18-9417" fmla="*/ 7404 w 9781"/>
              <a:gd name="connsiteY18-9418" fmla="*/ 8412 h 8936"/>
              <a:gd name="connsiteX19-9419" fmla="*/ 6530 w 9781"/>
              <a:gd name="connsiteY19-9420" fmla="*/ 8936 h 8936"/>
              <a:gd name="connsiteX20-9421" fmla="*/ 5656 w 9781"/>
              <a:gd name="connsiteY20-9422" fmla="*/ 8936 h 8936"/>
              <a:gd name="connsiteX21-9423" fmla="*/ 5000 w 9781"/>
              <a:gd name="connsiteY21-9424" fmla="*/ 8936 h 8936"/>
              <a:gd name="connsiteX22-9425" fmla="*/ 4345 w 9781"/>
              <a:gd name="connsiteY22-9426" fmla="*/ 8936 h 8936"/>
              <a:gd name="connsiteX23-9427" fmla="*/ 3907 w 9781"/>
              <a:gd name="connsiteY23-9428" fmla="*/ 8936 h 8936"/>
              <a:gd name="connsiteX24-9429" fmla="*/ 3250 w 9781"/>
              <a:gd name="connsiteY24-9430" fmla="*/ 8936 h 8936"/>
              <a:gd name="connsiteX25-9431" fmla="*/ 2815 w 9781"/>
              <a:gd name="connsiteY25-9432" fmla="*/ 8412 h 8936"/>
              <a:gd name="connsiteX26-9433" fmla="*/ 2378 w 9781"/>
              <a:gd name="connsiteY26-9434" fmla="*/ 8412 h 8936"/>
              <a:gd name="connsiteX27-9435" fmla="*/ 1967 w 9781"/>
              <a:gd name="connsiteY27-9436" fmla="*/ 7874 h 8936"/>
              <a:gd name="connsiteX28-9437" fmla="*/ 1529 w 9781"/>
              <a:gd name="connsiteY28-9438" fmla="*/ 7336 h 8936"/>
              <a:gd name="connsiteX29-9439" fmla="*/ 1312 w 9781"/>
              <a:gd name="connsiteY29-9440" fmla="*/ 6820 h 8936"/>
              <a:gd name="connsiteX30-9441" fmla="*/ 874 w 9781"/>
              <a:gd name="connsiteY30-9442" fmla="*/ 5753 h 8936"/>
              <a:gd name="connsiteX31-9443" fmla="*/ 656 w 9781"/>
              <a:gd name="connsiteY31-9444" fmla="*/ 4702 h 8936"/>
              <a:gd name="connsiteX32-9445" fmla="*/ 437 w 9781"/>
              <a:gd name="connsiteY32-9446" fmla="*/ 3176 h 8936"/>
              <a:gd name="connsiteX33-9447" fmla="*/ 218 w 9781"/>
              <a:gd name="connsiteY33-9448" fmla="*/ 2115 h 8936"/>
              <a:gd name="connsiteX34-9449" fmla="*/ 0 w 9781"/>
              <a:gd name="connsiteY34-9450" fmla="*/ 1051 h 8936"/>
              <a:gd name="connsiteX35-9451" fmla="*/ 0 w 9781"/>
              <a:gd name="connsiteY35-9452" fmla="*/ 0 h 8936"/>
              <a:gd name="connsiteX0-9453" fmla="*/ 1341 w 10000"/>
              <a:gd name="connsiteY0-9454" fmla="*/ 0 h 9416"/>
              <a:gd name="connsiteX1-9455" fmla="*/ 1563 w 10000"/>
              <a:gd name="connsiteY1-9456" fmla="*/ 1783 h 9416"/>
              <a:gd name="connsiteX2-9457" fmla="*/ 1788 w 10000"/>
              <a:gd name="connsiteY2-9458" fmla="*/ 2370 h 9416"/>
              <a:gd name="connsiteX3-9459" fmla="*/ 2235 w 10000"/>
              <a:gd name="connsiteY3-9460" fmla="*/ 3554 h 9416"/>
              <a:gd name="connsiteX4-9461" fmla="*/ 2878 w 10000"/>
              <a:gd name="connsiteY4-9462" fmla="*/ 3554 h 9416"/>
              <a:gd name="connsiteX5-9463" fmla="*/ 3548 w 10000"/>
              <a:gd name="connsiteY5-9464" fmla="*/ 4151 h 9416"/>
              <a:gd name="connsiteX6-9465" fmla="*/ 4217 w 10000"/>
              <a:gd name="connsiteY6-9466" fmla="*/ 4151 h 9416"/>
              <a:gd name="connsiteX7-9467" fmla="*/ 4888 w 10000"/>
              <a:gd name="connsiteY7-9468" fmla="*/ 4151 h 9416"/>
              <a:gd name="connsiteX8-9469" fmla="*/ 5559 w 10000"/>
              <a:gd name="connsiteY8-9470" fmla="*/ 4151 h 9416"/>
              <a:gd name="connsiteX9-9471" fmla="*/ 6229 w 10000"/>
              <a:gd name="connsiteY9-9472" fmla="*/ 4151 h 9416"/>
              <a:gd name="connsiteX10-9473" fmla="*/ 6676 w 10000"/>
              <a:gd name="connsiteY10-9474" fmla="*/ 3554 h 9416"/>
              <a:gd name="connsiteX11-9475" fmla="*/ 7346 w 10000"/>
              <a:gd name="connsiteY11-9476" fmla="*/ 2370 h 9416"/>
              <a:gd name="connsiteX12-9477" fmla="*/ 10000 w 10000"/>
              <a:gd name="connsiteY12-9478" fmla="*/ 4678 h 9416"/>
              <a:gd name="connsiteX13-9479" fmla="*/ 9777 w 10000"/>
              <a:gd name="connsiteY13-9480" fmla="*/ 5268 h 9416"/>
              <a:gd name="connsiteX14-9481" fmla="*/ 9553 w 10000"/>
              <a:gd name="connsiteY14-9482" fmla="*/ 5854 h 9416"/>
              <a:gd name="connsiteX15-9483" fmla="*/ 9330 w 10000"/>
              <a:gd name="connsiteY15-9484" fmla="*/ 6456 h 9416"/>
              <a:gd name="connsiteX16-9485" fmla="*/ 8884 w 10000"/>
              <a:gd name="connsiteY16-9486" fmla="*/ 7048 h 9416"/>
              <a:gd name="connsiteX17-9487" fmla="*/ 8436 w 10000"/>
              <a:gd name="connsiteY17-9488" fmla="*/ 7625 h 9416"/>
              <a:gd name="connsiteX18-9489" fmla="*/ 7570 w 10000"/>
              <a:gd name="connsiteY18-9490" fmla="*/ 8830 h 9416"/>
              <a:gd name="connsiteX19-9491" fmla="*/ 6676 w 10000"/>
              <a:gd name="connsiteY19-9492" fmla="*/ 9416 h 9416"/>
              <a:gd name="connsiteX20-9493" fmla="*/ 5783 w 10000"/>
              <a:gd name="connsiteY20-9494" fmla="*/ 9416 h 9416"/>
              <a:gd name="connsiteX21-9495" fmla="*/ 5112 w 10000"/>
              <a:gd name="connsiteY21-9496" fmla="*/ 9416 h 9416"/>
              <a:gd name="connsiteX22-9497" fmla="*/ 4442 w 10000"/>
              <a:gd name="connsiteY22-9498" fmla="*/ 9416 h 9416"/>
              <a:gd name="connsiteX23-9499" fmla="*/ 3994 w 10000"/>
              <a:gd name="connsiteY23-9500" fmla="*/ 9416 h 9416"/>
              <a:gd name="connsiteX24-9501" fmla="*/ 3323 w 10000"/>
              <a:gd name="connsiteY24-9502" fmla="*/ 9416 h 9416"/>
              <a:gd name="connsiteX25-9503" fmla="*/ 2878 w 10000"/>
              <a:gd name="connsiteY25-9504" fmla="*/ 8830 h 9416"/>
              <a:gd name="connsiteX26-9505" fmla="*/ 2431 w 10000"/>
              <a:gd name="connsiteY26-9506" fmla="*/ 8830 h 9416"/>
              <a:gd name="connsiteX27-9507" fmla="*/ 2011 w 10000"/>
              <a:gd name="connsiteY27-9508" fmla="*/ 8228 h 9416"/>
              <a:gd name="connsiteX28-9509" fmla="*/ 1563 w 10000"/>
              <a:gd name="connsiteY28-9510" fmla="*/ 7625 h 9416"/>
              <a:gd name="connsiteX29-9511" fmla="*/ 1341 w 10000"/>
              <a:gd name="connsiteY29-9512" fmla="*/ 7048 h 9416"/>
              <a:gd name="connsiteX30-9513" fmla="*/ 894 w 10000"/>
              <a:gd name="connsiteY30-9514" fmla="*/ 5854 h 9416"/>
              <a:gd name="connsiteX31-9515" fmla="*/ 671 w 10000"/>
              <a:gd name="connsiteY31-9516" fmla="*/ 4678 h 9416"/>
              <a:gd name="connsiteX32-9517" fmla="*/ 447 w 10000"/>
              <a:gd name="connsiteY32-9518" fmla="*/ 2970 h 9416"/>
              <a:gd name="connsiteX33-9519" fmla="*/ 223 w 10000"/>
              <a:gd name="connsiteY33-9520" fmla="*/ 1783 h 9416"/>
              <a:gd name="connsiteX34-9521" fmla="*/ 0 w 10000"/>
              <a:gd name="connsiteY34-9522" fmla="*/ 592 h 9416"/>
              <a:gd name="connsiteX0-9523" fmla="*/ 1118 w 9777"/>
              <a:gd name="connsiteY0-9524" fmla="*/ 0 h 10000"/>
              <a:gd name="connsiteX1-9525" fmla="*/ 1340 w 9777"/>
              <a:gd name="connsiteY1-9526" fmla="*/ 1894 h 10000"/>
              <a:gd name="connsiteX2-9527" fmla="*/ 1565 w 9777"/>
              <a:gd name="connsiteY2-9528" fmla="*/ 2517 h 10000"/>
              <a:gd name="connsiteX3-9529" fmla="*/ 2012 w 9777"/>
              <a:gd name="connsiteY3-9530" fmla="*/ 3774 h 10000"/>
              <a:gd name="connsiteX4-9531" fmla="*/ 2655 w 9777"/>
              <a:gd name="connsiteY4-9532" fmla="*/ 3774 h 10000"/>
              <a:gd name="connsiteX5-9533" fmla="*/ 3325 w 9777"/>
              <a:gd name="connsiteY5-9534" fmla="*/ 4408 h 10000"/>
              <a:gd name="connsiteX6-9535" fmla="*/ 3994 w 9777"/>
              <a:gd name="connsiteY6-9536" fmla="*/ 4408 h 10000"/>
              <a:gd name="connsiteX7-9537" fmla="*/ 4665 w 9777"/>
              <a:gd name="connsiteY7-9538" fmla="*/ 4408 h 10000"/>
              <a:gd name="connsiteX8-9539" fmla="*/ 5336 w 9777"/>
              <a:gd name="connsiteY8-9540" fmla="*/ 4408 h 10000"/>
              <a:gd name="connsiteX9-9541" fmla="*/ 6006 w 9777"/>
              <a:gd name="connsiteY9-9542" fmla="*/ 4408 h 10000"/>
              <a:gd name="connsiteX10-9543" fmla="*/ 6453 w 9777"/>
              <a:gd name="connsiteY10-9544" fmla="*/ 3774 h 10000"/>
              <a:gd name="connsiteX11-9545" fmla="*/ 7123 w 9777"/>
              <a:gd name="connsiteY11-9546" fmla="*/ 2517 h 10000"/>
              <a:gd name="connsiteX12-9547" fmla="*/ 9777 w 9777"/>
              <a:gd name="connsiteY12-9548" fmla="*/ 4968 h 10000"/>
              <a:gd name="connsiteX13-9549" fmla="*/ 9554 w 9777"/>
              <a:gd name="connsiteY13-9550" fmla="*/ 5595 h 10000"/>
              <a:gd name="connsiteX14-9551" fmla="*/ 9330 w 9777"/>
              <a:gd name="connsiteY14-9552" fmla="*/ 6217 h 10000"/>
              <a:gd name="connsiteX15-9553" fmla="*/ 9107 w 9777"/>
              <a:gd name="connsiteY15-9554" fmla="*/ 6856 h 10000"/>
              <a:gd name="connsiteX16-9555" fmla="*/ 8661 w 9777"/>
              <a:gd name="connsiteY16-9556" fmla="*/ 7485 h 10000"/>
              <a:gd name="connsiteX17-9557" fmla="*/ 8213 w 9777"/>
              <a:gd name="connsiteY17-9558" fmla="*/ 8098 h 10000"/>
              <a:gd name="connsiteX18-9559" fmla="*/ 7347 w 9777"/>
              <a:gd name="connsiteY18-9560" fmla="*/ 9378 h 10000"/>
              <a:gd name="connsiteX19-9561" fmla="*/ 6453 w 9777"/>
              <a:gd name="connsiteY19-9562" fmla="*/ 10000 h 10000"/>
              <a:gd name="connsiteX20-9563" fmla="*/ 5560 w 9777"/>
              <a:gd name="connsiteY20-9564" fmla="*/ 10000 h 10000"/>
              <a:gd name="connsiteX21-9565" fmla="*/ 4889 w 9777"/>
              <a:gd name="connsiteY21-9566" fmla="*/ 10000 h 10000"/>
              <a:gd name="connsiteX22-9567" fmla="*/ 4219 w 9777"/>
              <a:gd name="connsiteY22-9568" fmla="*/ 10000 h 10000"/>
              <a:gd name="connsiteX23-9569" fmla="*/ 3771 w 9777"/>
              <a:gd name="connsiteY23-9570" fmla="*/ 10000 h 10000"/>
              <a:gd name="connsiteX24-9571" fmla="*/ 3100 w 9777"/>
              <a:gd name="connsiteY24-9572" fmla="*/ 10000 h 10000"/>
              <a:gd name="connsiteX25-9573" fmla="*/ 2655 w 9777"/>
              <a:gd name="connsiteY25-9574" fmla="*/ 9378 h 10000"/>
              <a:gd name="connsiteX26-9575" fmla="*/ 2208 w 9777"/>
              <a:gd name="connsiteY26-9576" fmla="*/ 9378 h 10000"/>
              <a:gd name="connsiteX27-9577" fmla="*/ 1788 w 9777"/>
              <a:gd name="connsiteY27-9578" fmla="*/ 8738 h 10000"/>
              <a:gd name="connsiteX28-9579" fmla="*/ 1340 w 9777"/>
              <a:gd name="connsiteY28-9580" fmla="*/ 8098 h 10000"/>
              <a:gd name="connsiteX29-9581" fmla="*/ 1118 w 9777"/>
              <a:gd name="connsiteY29-9582" fmla="*/ 7485 h 10000"/>
              <a:gd name="connsiteX30-9583" fmla="*/ 671 w 9777"/>
              <a:gd name="connsiteY30-9584" fmla="*/ 6217 h 10000"/>
              <a:gd name="connsiteX31-9585" fmla="*/ 448 w 9777"/>
              <a:gd name="connsiteY31-9586" fmla="*/ 4968 h 10000"/>
              <a:gd name="connsiteX32-9587" fmla="*/ 224 w 9777"/>
              <a:gd name="connsiteY32-9588" fmla="*/ 3154 h 10000"/>
              <a:gd name="connsiteX33-9589" fmla="*/ 0 w 9777"/>
              <a:gd name="connsiteY33-9590" fmla="*/ 1894 h 10000"/>
              <a:gd name="connsiteX0-9591" fmla="*/ 1371 w 10000"/>
              <a:gd name="connsiteY0-9592" fmla="*/ 0 h 8106"/>
              <a:gd name="connsiteX1-9593" fmla="*/ 1601 w 10000"/>
              <a:gd name="connsiteY1-9594" fmla="*/ 623 h 8106"/>
              <a:gd name="connsiteX2-9595" fmla="*/ 2058 w 10000"/>
              <a:gd name="connsiteY2-9596" fmla="*/ 1880 h 8106"/>
              <a:gd name="connsiteX3-9597" fmla="*/ 2716 w 10000"/>
              <a:gd name="connsiteY3-9598" fmla="*/ 1880 h 8106"/>
              <a:gd name="connsiteX4-9599" fmla="*/ 3401 w 10000"/>
              <a:gd name="connsiteY4-9600" fmla="*/ 2514 h 8106"/>
              <a:gd name="connsiteX5-9601" fmla="*/ 4085 w 10000"/>
              <a:gd name="connsiteY5-9602" fmla="*/ 2514 h 8106"/>
              <a:gd name="connsiteX6-9603" fmla="*/ 4771 w 10000"/>
              <a:gd name="connsiteY6-9604" fmla="*/ 2514 h 8106"/>
              <a:gd name="connsiteX7-9605" fmla="*/ 5458 w 10000"/>
              <a:gd name="connsiteY7-9606" fmla="*/ 2514 h 8106"/>
              <a:gd name="connsiteX8-9607" fmla="*/ 6143 w 10000"/>
              <a:gd name="connsiteY8-9608" fmla="*/ 2514 h 8106"/>
              <a:gd name="connsiteX9-9609" fmla="*/ 6600 w 10000"/>
              <a:gd name="connsiteY9-9610" fmla="*/ 1880 h 8106"/>
              <a:gd name="connsiteX10-9611" fmla="*/ 7285 w 10000"/>
              <a:gd name="connsiteY10-9612" fmla="*/ 623 h 8106"/>
              <a:gd name="connsiteX11-9613" fmla="*/ 10000 w 10000"/>
              <a:gd name="connsiteY11-9614" fmla="*/ 3074 h 8106"/>
              <a:gd name="connsiteX12-9615" fmla="*/ 9772 w 10000"/>
              <a:gd name="connsiteY12-9616" fmla="*/ 3701 h 8106"/>
              <a:gd name="connsiteX13-9617" fmla="*/ 9543 w 10000"/>
              <a:gd name="connsiteY13-9618" fmla="*/ 4323 h 8106"/>
              <a:gd name="connsiteX14-9619" fmla="*/ 9315 w 10000"/>
              <a:gd name="connsiteY14-9620" fmla="*/ 4962 h 8106"/>
              <a:gd name="connsiteX15-9621" fmla="*/ 8859 w 10000"/>
              <a:gd name="connsiteY15-9622" fmla="*/ 5591 h 8106"/>
              <a:gd name="connsiteX16-9623" fmla="*/ 8400 w 10000"/>
              <a:gd name="connsiteY16-9624" fmla="*/ 6204 h 8106"/>
              <a:gd name="connsiteX17-9625" fmla="*/ 7515 w 10000"/>
              <a:gd name="connsiteY17-9626" fmla="*/ 7484 h 8106"/>
              <a:gd name="connsiteX18-9627" fmla="*/ 6600 w 10000"/>
              <a:gd name="connsiteY18-9628" fmla="*/ 8106 h 8106"/>
              <a:gd name="connsiteX19-9629" fmla="*/ 5687 w 10000"/>
              <a:gd name="connsiteY19-9630" fmla="*/ 8106 h 8106"/>
              <a:gd name="connsiteX20-9631" fmla="*/ 5001 w 10000"/>
              <a:gd name="connsiteY20-9632" fmla="*/ 8106 h 8106"/>
              <a:gd name="connsiteX21-9633" fmla="*/ 4315 w 10000"/>
              <a:gd name="connsiteY21-9634" fmla="*/ 8106 h 8106"/>
              <a:gd name="connsiteX22-9635" fmla="*/ 3857 w 10000"/>
              <a:gd name="connsiteY22-9636" fmla="*/ 8106 h 8106"/>
              <a:gd name="connsiteX23-9637" fmla="*/ 3171 w 10000"/>
              <a:gd name="connsiteY23-9638" fmla="*/ 8106 h 8106"/>
              <a:gd name="connsiteX24-9639" fmla="*/ 2716 w 10000"/>
              <a:gd name="connsiteY24-9640" fmla="*/ 7484 h 8106"/>
              <a:gd name="connsiteX25-9641" fmla="*/ 2258 w 10000"/>
              <a:gd name="connsiteY25-9642" fmla="*/ 7484 h 8106"/>
              <a:gd name="connsiteX26-9643" fmla="*/ 1829 w 10000"/>
              <a:gd name="connsiteY26-9644" fmla="*/ 6844 h 8106"/>
              <a:gd name="connsiteX27-9645" fmla="*/ 1371 w 10000"/>
              <a:gd name="connsiteY27-9646" fmla="*/ 6204 h 8106"/>
              <a:gd name="connsiteX28-9647" fmla="*/ 1144 w 10000"/>
              <a:gd name="connsiteY28-9648" fmla="*/ 5591 h 8106"/>
              <a:gd name="connsiteX29-9649" fmla="*/ 686 w 10000"/>
              <a:gd name="connsiteY29-9650" fmla="*/ 4323 h 8106"/>
              <a:gd name="connsiteX30-9651" fmla="*/ 458 w 10000"/>
              <a:gd name="connsiteY30-9652" fmla="*/ 3074 h 8106"/>
              <a:gd name="connsiteX31-9653" fmla="*/ 229 w 10000"/>
              <a:gd name="connsiteY31-9654" fmla="*/ 1260 h 8106"/>
              <a:gd name="connsiteX32-9655" fmla="*/ 0 w 10000"/>
              <a:gd name="connsiteY32-9656" fmla="*/ 0 h 8106"/>
              <a:gd name="connsiteX0-9657" fmla="*/ 1371 w 10000"/>
              <a:gd name="connsiteY0-9658" fmla="*/ 0 h 10000"/>
              <a:gd name="connsiteX1-9659" fmla="*/ 2058 w 10000"/>
              <a:gd name="connsiteY1-9660" fmla="*/ 2319 h 10000"/>
              <a:gd name="connsiteX2-9661" fmla="*/ 2716 w 10000"/>
              <a:gd name="connsiteY2-9662" fmla="*/ 2319 h 10000"/>
              <a:gd name="connsiteX3-9663" fmla="*/ 3401 w 10000"/>
              <a:gd name="connsiteY3-9664" fmla="*/ 3101 h 10000"/>
              <a:gd name="connsiteX4-9665" fmla="*/ 4085 w 10000"/>
              <a:gd name="connsiteY4-9666" fmla="*/ 3101 h 10000"/>
              <a:gd name="connsiteX5-9667" fmla="*/ 4771 w 10000"/>
              <a:gd name="connsiteY5-9668" fmla="*/ 3101 h 10000"/>
              <a:gd name="connsiteX6-9669" fmla="*/ 5458 w 10000"/>
              <a:gd name="connsiteY6-9670" fmla="*/ 3101 h 10000"/>
              <a:gd name="connsiteX7-9671" fmla="*/ 6143 w 10000"/>
              <a:gd name="connsiteY7-9672" fmla="*/ 3101 h 10000"/>
              <a:gd name="connsiteX8-9673" fmla="*/ 6600 w 10000"/>
              <a:gd name="connsiteY8-9674" fmla="*/ 2319 h 10000"/>
              <a:gd name="connsiteX9-9675" fmla="*/ 7285 w 10000"/>
              <a:gd name="connsiteY9-9676" fmla="*/ 769 h 10000"/>
              <a:gd name="connsiteX10-9677" fmla="*/ 10000 w 10000"/>
              <a:gd name="connsiteY10-9678" fmla="*/ 3792 h 10000"/>
              <a:gd name="connsiteX11-9679" fmla="*/ 9772 w 10000"/>
              <a:gd name="connsiteY11-9680" fmla="*/ 4566 h 10000"/>
              <a:gd name="connsiteX12-9681" fmla="*/ 9543 w 10000"/>
              <a:gd name="connsiteY12-9682" fmla="*/ 5333 h 10000"/>
              <a:gd name="connsiteX13-9683" fmla="*/ 9315 w 10000"/>
              <a:gd name="connsiteY13-9684" fmla="*/ 6121 h 10000"/>
              <a:gd name="connsiteX14-9685" fmla="*/ 8859 w 10000"/>
              <a:gd name="connsiteY14-9686" fmla="*/ 6897 h 10000"/>
              <a:gd name="connsiteX15-9687" fmla="*/ 8400 w 10000"/>
              <a:gd name="connsiteY15-9688" fmla="*/ 7654 h 10000"/>
              <a:gd name="connsiteX16-9689" fmla="*/ 7515 w 10000"/>
              <a:gd name="connsiteY16-9690" fmla="*/ 9233 h 10000"/>
              <a:gd name="connsiteX17-9691" fmla="*/ 6600 w 10000"/>
              <a:gd name="connsiteY17-9692" fmla="*/ 10000 h 10000"/>
              <a:gd name="connsiteX18-9693" fmla="*/ 5687 w 10000"/>
              <a:gd name="connsiteY18-9694" fmla="*/ 10000 h 10000"/>
              <a:gd name="connsiteX19-9695" fmla="*/ 5001 w 10000"/>
              <a:gd name="connsiteY19-9696" fmla="*/ 10000 h 10000"/>
              <a:gd name="connsiteX20-9697" fmla="*/ 4315 w 10000"/>
              <a:gd name="connsiteY20-9698" fmla="*/ 10000 h 10000"/>
              <a:gd name="connsiteX21-9699" fmla="*/ 3857 w 10000"/>
              <a:gd name="connsiteY21-9700" fmla="*/ 10000 h 10000"/>
              <a:gd name="connsiteX22-9701" fmla="*/ 3171 w 10000"/>
              <a:gd name="connsiteY22-9702" fmla="*/ 10000 h 10000"/>
              <a:gd name="connsiteX23-9703" fmla="*/ 2716 w 10000"/>
              <a:gd name="connsiteY23-9704" fmla="*/ 9233 h 10000"/>
              <a:gd name="connsiteX24-9705" fmla="*/ 2258 w 10000"/>
              <a:gd name="connsiteY24-9706" fmla="*/ 9233 h 10000"/>
              <a:gd name="connsiteX25-9707" fmla="*/ 1829 w 10000"/>
              <a:gd name="connsiteY25-9708" fmla="*/ 8443 h 10000"/>
              <a:gd name="connsiteX26-9709" fmla="*/ 1371 w 10000"/>
              <a:gd name="connsiteY26-9710" fmla="*/ 7654 h 10000"/>
              <a:gd name="connsiteX27-9711" fmla="*/ 1144 w 10000"/>
              <a:gd name="connsiteY27-9712" fmla="*/ 6897 h 10000"/>
              <a:gd name="connsiteX28-9713" fmla="*/ 686 w 10000"/>
              <a:gd name="connsiteY28-9714" fmla="*/ 5333 h 10000"/>
              <a:gd name="connsiteX29-9715" fmla="*/ 458 w 10000"/>
              <a:gd name="connsiteY29-9716" fmla="*/ 3792 h 10000"/>
              <a:gd name="connsiteX30-9717" fmla="*/ 229 w 10000"/>
              <a:gd name="connsiteY30-9718" fmla="*/ 1554 h 10000"/>
              <a:gd name="connsiteX31-9719" fmla="*/ 0 w 10000"/>
              <a:gd name="connsiteY31-9720" fmla="*/ 0 h 10000"/>
              <a:gd name="connsiteX0-9721" fmla="*/ 1142 w 9771"/>
              <a:gd name="connsiteY0-9722" fmla="*/ 0 h 10000"/>
              <a:gd name="connsiteX1-9723" fmla="*/ 1829 w 9771"/>
              <a:gd name="connsiteY1-9724" fmla="*/ 2319 h 10000"/>
              <a:gd name="connsiteX2-9725" fmla="*/ 2487 w 9771"/>
              <a:gd name="connsiteY2-9726" fmla="*/ 2319 h 10000"/>
              <a:gd name="connsiteX3-9727" fmla="*/ 3172 w 9771"/>
              <a:gd name="connsiteY3-9728" fmla="*/ 3101 h 10000"/>
              <a:gd name="connsiteX4-9729" fmla="*/ 3856 w 9771"/>
              <a:gd name="connsiteY4-9730" fmla="*/ 3101 h 10000"/>
              <a:gd name="connsiteX5-9731" fmla="*/ 4542 w 9771"/>
              <a:gd name="connsiteY5-9732" fmla="*/ 3101 h 10000"/>
              <a:gd name="connsiteX6-9733" fmla="*/ 5229 w 9771"/>
              <a:gd name="connsiteY6-9734" fmla="*/ 3101 h 10000"/>
              <a:gd name="connsiteX7-9735" fmla="*/ 5914 w 9771"/>
              <a:gd name="connsiteY7-9736" fmla="*/ 3101 h 10000"/>
              <a:gd name="connsiteX8-9737" fmla="*/ 6371 w 9771"/>
              <a:gd name="connsiteY8-9738" fmla="*/ 2319 h 10000"/>
              <a:gd name="connsiteX9-9739" fmla="*/ 7056 w 9771"/>
              <a:gd name="connsiteY9-9740" fmla="*/ 769 h 10000"/>
              <a:gd name="connsiteX10-9741" fmla="*/ 9771 w 9771"/>
              <a:gd name="connsiteY10-9742" fmla="*/ 3792 h 10000"/>
              <a:gd name="connsiteX11-9743" fmla="*/ 9543 w 9771"/>
              <a:gd name="connsiteY11-9744" fmla="*/ 4566 h 10000"/>
              <a:gd name="connsiteX12-9745" fmla="*/ 9314 w 9771"/>
              <a:gd name="connsiteY12-9746" fmla="*/ 5333 h 10000"/>
              <a:gd name="connsiteX13-9747" fmla="*/ 9086 w 9771"/>
              <a:gd name="connsiteY13-9748" fmla="*/ 6121 h 10000"/>
              <a:gd name="connsiteX14-9749" fmla="*/ 8630 w 9771"/>
              <a:gd name="connsiteY14-9750" fmla="*/ 6897 h 10000"/>
              <a:gd name="connsiteX15-9751" fmla="*/ 8171 w 9771"/>
              <a:gd name="connsiteY15-9752" fmla="*/ 7654 h 10000"/>
              <a:gd name="connsiteX16-9753" fmla="*/ 7286 w 9771"/>
              <a:gd name="connsiteY16-9754" fmla="*/ 9233 h 10000"/>
              <a:gd name="connsiteX17-9755" fmla="*/ 6371 w 9771"/>
              <a:gd name="connsiteY17-9756" fmla="*/ 10000 h 10000"/>
              <a:gd name="connsiteX18-9757" fmla="*/ 5458 w 9771"/>
              <a:gd name="connsiteY18-9758" fmla="*/ 10000 h 10000"/>
              <a:gd name="connsiteX19-9759" fmla="*/ 4772 w 9771"/>
              <a:gd name="connsiteY19-9760" fmla="*/ 10000 h 10000"/>
              <a:gd name="connsiteX20-9761" fmla="*/ 4086 w 9771"/>
              <a:gd name="connsiteY20-9762" fmla="*/ 10000 h 10000"/>
              <a:gd name="connsiteX21-9763" fmla="*/ 3628 w 9771"/>
              <a:gd name="connsiteY21-9764" fmla="*/ 10000 h 10000"/>
              <a:gd name="connsiteX22-9765" fmla="*/ 2942 w 9771"/>
              <a:gd name="connsiteY22-9766" fmla="*/ 10000 h 10000"/>
              <a:gd name="connsiteX23-9767" fmla="*/ 2487 w 9771"/>
              <a:gd name="connsiteY23-9768" fmla="*/ 9233 h 10000"/>
              <a:gd name="connsiteX24-9769" fmla="*/ 2029 w 9771"/>
              <a:gd name="connsiteY24-9770" fmla="*/ 9233 h 10000"/>
              <a:gd name="connsiteX25-9771" fmla="*/ 1600 w 9771"/>
              <a:gd name="connsiteY25-9772" fmla="*/ 8443 h 10000"/>
              <a:gd name="connsiteX26-9773" fmla="*/ 1142 w 9771"/>
              <a:gd name="connsiteY26-9774" fmla="*/ 7654 h 10000"/>
              <a:gd name="connsiteX27-9775" fmla="*/ 915 w 9771"/>
              <a:gd name="connsiteY27-9776" fmla="*/ 6897 h 10000"/>
              <a:gd name="connsiteX28-9777" fmla="*/ 457 w 9771"/>
              <a:gd name="connsiteY28-9778" fmla="*/ 5333 h 10000"/>
              <a:gd name="connsiteX29-9779" fmla="*/ 229 w 9771"/>
              <a:gd name="connsiteY29-9780" fmla="*/ 3792 h 10000"/>
              <a:gd name="connsiteX30-9781" fmla="*/ 0 w 9771"/>
              <a:gd name="connsiteY30-9782" fmla="*/ 155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9771" h="10000">
                <a:moveTo>
                  <a:pt x="1142" y="0"/>
                </a:moveTo>
                <a:cubicBezTo>
                  <a:pt x="1285" y="483"/>
                  <a:pt x="1605" y="1933"/>
                  <a:pt x="1829" y="2319"/>
                </a:cubicBezTo>
                <a:lnTo>
                  <a:pt x="2487" y="2319"/>
                </a:lnTo>
                <a:lnTo>
                  <a:pt x="3172" y="3101"/>
                </a:lnTo>
                <a:lnTo>
                  <a:pt x="3856" y="3101"/>
                </a:lnTo>
                <a:lnTo>
                  <a:pt x="4542" y="3101"/>
                </a:lnTo>
                <a:lnTo>
                  <a:pt x="5229" y="3101"/>
                </a:lnTo>
                <a:lnTo>
                  <a:pt x="5914" y="3101"/>
                </a:lnTo>
                <a:lnTo>
                  <a:pt x="6371" y="2319"/>
                </a:lnTo>
                <a:lnTo>
                  <a:pt x="7056" y="769"/>
                </a:lnTo>
                <a:lnTo>
                  <a:pt x="9771" y="3792"/>
                </a:lnTo>
                <a:cubicBezTo>
                  <a:pt x="9694" y="4049"/>
                  <a:pt x="9620" y="4309"/>
                  <a:pt x="9543" y="4566"/>
                </a:cubicBezTo>
                <a:cubicBezTo>
                  <a:pt x="9466" y="4821"/>
                  <a:pt x="9391" y="5078"/>
                  <a:pt x="9314" y="5333"/>
                </a:cubicBezTo>
                <a:cubicBezTo>
                  <a:pt x="9238" y="5595"/>
                  <a:pt x="9162" y="5860"/>
                  <a:pt x="9086" y="6121"/>
                </a:cubicBezTo>
                <a:lnTo>
                  <a:pt x="8630" y="6897"/>
                </a:lnTo>
                <a:lnTo>
                  <a:pt x="8171" y="7654"/>
                </a:lnTo>
                <a:lnTo>
                  <a:pt x="7286" y="9233"/>
                </a:lnTo>
                <a:lnTo>
                  <a:pt x="6371" y="10000"/>
                </a:lnTo>
                <a:lnTo>
                  <a:pt x="5458" y="10000"/>
                </a:lnTo>
                <a:lnTo>
                  <a:pt x="4772" y="10000"/>
                </a:lnTo>
                <a:lnTo>
                  <a:pt x="4086" y="10000"/>
                </a:lnTo>
                <a:lnTo>
                  <a:pt x="3628" y="10000"/>
                </a:lnTo>
                <a:lnTo>
                  <a:pt x="2942" y="10000"/>
                </a:lnTo>
                <a:lnTo>
                  <a:pt x="2487" y="9233"/>
                </a:lnTo>
                <a:lnTo>
                  <a:pt x="2029" y="9233"/>
                </a:lnTo>
                <a:lnTo>
                  <a:pt x="1600" y="8443"/>
                </a:lnTo>
                <a:lnTo>
                  <a:pt x="1142" y="7654"/>
                </a:lnTo>
                <a:cubicBezTo>
                  <a:pt x="1067" y="7401"/>
                  <a:pt x="990" y="7150"/>
                  <a:pt x="915" y="6897"/>
                </a:cubicBezTo>
                <a:lnTo>
                  <a:pt x="457" y="5333"/>
                </a:lnTo>
                <a:cubicBezTo>
                  <a:pt x="381" y="4824"/>
                  <a:pt x="305" y="4308"/>
                  <a:pt x="229" y="3792"/>
                </a:cubicBezTo>
                <a:cubicBezTo>
                  <a:pt x="153" y="3047"/>
                  <a:pt x="77" y="2300"/>
                  <a:pt x="0" y="1554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3" name="Freeform 51"/>
          <p:cNvSpPr/>
          <p:nvPr/>
        </p:nvSpPr>
        <p:spPr bwMode="auto">
          <a:xfrm>
            <a:off x="8397875" y="2944813"/>
            <a:ext cx="150813" cy="373062"/>
          </a:xfrm>
          <a:custGeom>
            <a:avLst/>
            <a:gdLst>
              <a:gd name="connsiteX0" fmla="*/ 1466 w 10000"/>
              <a:gd name="connsiteY0" fmla="*/ 2937 h 10000"/>
              <a:gd name="connsiteX1" fmla="*/ 1466 w 10000"/>
              <a:gd name="connsiteY1" fmla="*/ 3484 h 10000"/>
              <a:gd name="connsiteX2" fmla="*/ 1466 w 10000"/>
              <a:gd name="connsiteY2" fmla="*/ 4016 h 10000"/>
              <a:gd name="connsiteX3" fmla="*/ 1466 w 10000"/>
              <a:gd name="connsiteY3" fmla="*/ 4563 h 10000"/>
              <a:gd name="connsiteX4" fmla="*/ 1466 w 10000"/>
              <a:gd name="connsiteY4" fmla="*/ 5000 h 10000"/>
              <a:gd name="connsiteX5" fmla="*/ 1257 w 10000"/>
              <a:gd name="connsiteY5" fmla="*/ 5437 h 10000"/>
              <a:gd name="connsiteX6" fmla="*/ 1257 w 10000"/>
              <a:gd name="connsiteY6" fmla="*/ 5984 h 10000"/>
              <a:gd name="connsiteX7" fmla="*/ 1466 w 10000"/>
              <a:gd name="connsiteY7" fmla="*/ 7063 h 10000"/>
              <a:gd name="connsiteX8" fmla="*/ 1466 w 10000"/>
              <a:gd name="connsiteY8" fmla="*/ 7500 h 10000"/>
              <a:gd name="connsiteX9" fmla="*/ 1675 w 10000"/>
              <a:gd name="connsiteY9" fmla="*/ 7937 h 10000"/>
              <a:gd name="connsiteX10" fmla="*/ 1885 w 10000"/>
              <a:gd name="connsiteY10" fmla="*/ 8265 h 10000"/>
              <a:gd name="connsiteX11" fmla="*/ 2094 w 10000"/>
              <a:gd name="connsiteY11" fmla="*/ 8593 h 10000"/>
              <a:gd name="connsiteX12" fmla="*/ 2304 w 10000"/>
              <a:gd name="connsiteY12" fmla="*/ 8702 h 10000"/>
              <a:gd name="connsiteX13" fmla="*/ 2723 w 10000"/>
              <a:gd name="connsiteY13" fmla="*/ 8921 h 10000"/>
              <a:gd name="connsiteX14" fmla="*/ 3325 w 10000"/>
              <a:gd name="connsiteY14" fmla="*/ 8921 h 10000"/>
              <a:gd name="connsiteX15" fmla="*/ 3953 w 10000"/>
              <a:gd name="connsiteY15" fmla="*/ 9030 h 10000"/>
              <a:gd name="connsiteX16" fmla="*/ 4581 w 10000"/>
              <a:gd name="connsiteY16" fmla="*/ 9030 h 10000"/>
              <a:gd name="connsiteX17" fmla="*/ 5209 w 10000"/>
              <a:gd name="connsiteY17" fmla="*/ 9030 h 10000"/>
              <a:gd name="connsiteX18" fmla="*/ 5838 w 10000"/>
              <a:gd name="connsiteY18" fmla="*/ 9030 h 10000"/>
              <a:gd name="connsiteX19" fmla="*/ 6466 w 10000"/>
              <a:gd name="connsiteY19" fmla="*/ 9030 h 10000"/>
              <a:gd name="connsiteX20" fmla="*/ 6885 w 10000"/>
              <a:gd name="connsiteY20" fmla="*/ 8921 h 10000"/>
              <a:gd name="connsiteX21" fmla="*/ 7513 w 10000"/>
              <a:gd name="connsiteY21" fmla="*/ 8702 h 10000"/>
              <a:gd name="connsiteX22" fmla="*/ 7723 w 10000"/>
              <a:gd name="connsiteY22" fmla="*/ 8593 h 10000"/>
              <a:gd name="connsiteX23" fmla="*/ 7906 w 10000"/>
              <a:gd name="connsiteY23" fmla="*/ 8374 h 10000"/>
              <a:gd name="connsiteX24" fmla="*/ 8115 w 10000"/>
              <a:gd name="connsiteY24" fmla="*/ 8046 h 10000"/>
              <a:gd name="connsiteX25" fmla="*/ 8325 w 10000"/>
              <a:gd name="connsiteY25" fmla="*/ 7719 h 10000"/>
              <a:gd name="connsiteX26" fmla="*/ 8534 w 10000"/>
              <a:gd name="connsiteY26" fmla="*/ 7391 h 10000"/>
              <a:gd name="connsiteX27" fmla="*/ 8534 w 10000"/>
              <a:gd name="connsiteY27" fmla="*/ 7063 h 10000"/>
              <a:gd name="connsiteX28" fmla="*/ 8534 w 10000"/>
              <a:gd name="connsiteY28" fmla="*/ 6735 h 10000"/>
              <a:gd name="connsiteX29" fmla="*/ 8743 w 10000"/>
              <a:gd name="connsiteY29" fmla="*/ 6421 h 10000"/>
              <a:gd name="connsiteX30" fmla="*/ 8743 w 10000"/>
              <a:gd name="connsiteY30" fmla="*/ 6311 h 10000"/>
              <a:gd name="connsiteX31" fmla="*/ 8953 w 10000"/>
              <a:gd name="connsiteY31" fmla="*/ 6202 h 10000"/>
              <a:gd name="connsiteX32" fmla="*/ 8953 w 10000"/>
              <a:gd name="connsiteY32" fmla="*/ 6202 h 10000"/>
              <a:gd name="connsiteX33" fmla="*/ 8953 w 10000"/>
              <a:gd name="connsiteY33" fmla="*/ 6311 h 10000"/>
              <a:gd name="connsiteX34" fmla="*/ 8953 w 10000"/>
              <a:gd name="connsiteY34" fmla="*/ 6421 h 10000"/>
              <a:gd name="connsiteX35" fmla="*/ 8953 w 10000"/>
              <a:gd name="connsiteY35" fmla="*/ 6516 h 10000"/>
              <a:gd name="connsiteX36" fmla="*/ 9162 w 10000"/>
              <a:gd name="connsiteY36" fmla="*/ 6626 h 10000"/>
              <a:gd name="connsiteX37" fmla="*/ 9162 w 10000"/>
              <a:gd name="connsiteY37" fmla="*/ 6844 h 10000"/>
              <a:gd name="connsiteX38" fmla="*/ 9162 w 10000"/>
              <a:gd name="connsiteY38" fmla="*/ 7063 h 10000"/>
              <a:gd name="connsiteX39" fmla="*/ 9372 w 10000"/>
              <a:gd name="connsiteY39" fmla="*/ 7281 h 10000"/>
              <a:gd name="connsiteX40" fmla="*/ 9372 w 10000"/>
              <a:gd name="connsiteY40" fmla="*/ 7828 h 10000"/>
              <a:gd name="connsiteX41" fmla="*/ 9581 w 10000"/>
              <a:gd name="connsiteY41" fmla="*/ 8265 h 10000"/>
              <a:gd name="connsiteX42" fmla="*/ 9791 w 10000"/>
              <a:gd name="connsiteY42" fmla="*/ 8593 h 10000"/>
              <a:gd name="connsiteX43" fmla="*/ 10000 w 10000"/>
              <a:gd name="connsiteY43" fmla="*/ 8811 h 10000"/>
              <a:gd name="connsiteX44" fmla="*/ 10000 w 10000"/>
              <a:gd name="connsiteY44" fmla="*/ 8921 h 10000"/>
              <a:gd name="connsiteX45" fmla="*/ 10000 w 10000"/>
              <a:gd name="connsiteY45" fmla="*/ 9030 h 10000"/>
              <a:gd name="connsiteX46" fmla="*/ 10000 w 10000"/>
              <a:gd name="connsiteY46" fmla="*/ 9126 h 10000"/>
              <a:gd name="connsiteX47" fmla="*/ 9791 w 10000"/>
              <a:gd name="connsiteY47" fmla="*/ 9235 h 10000"/>
              <a:gd name="connsiteX48" fmla="*/ 9581 w 10000"/>
              <a:gd name="connsiteY48" fmla="*/ 9344 h 10000"/>
              <a:gd name="connsiteX49" fmla="*/ 9372 w 10000"/>
              <a:gd name="connsiteY49" fmla="*/ 9454 h 10000"/>
              <a:gd name="connsiteX50" fmla="*/ 8953 w 10000"/>
              <a:gd name="connsiteY50" fmla="*/ 9563 h 10000"/>
              <a:gd name="connsiteX51" fmla="*/ 8534 w 10000"/>
              <a:gd name="connsiteY51" fmla="*/ 9672 h 10000"/>
              <a:gd name="connsiteX52" fmla="*/ 7723 w 10000"/>
              <a:gd name="connsiteY52" fmla="*/ 9891 h 10000"/>
              <a:gd name="connsiteX53" fmla="*/ 6885 w 10000"/>
              <a:gd name="connsiteY53" fmla="*/ 10000 h 10000"/>
              <a:gd name="connsiteX54" fmla="*/ 6047 w 10000"/>
              <a:gd name="connsiteY54" fmla="*/ 10000 h 10000"/>
              <a:gd name="connsiteX55" fmla="*/ 5419 w 10000"/>
              <a:gd name="connsiteY55" fmla="*/ 10000 h 10000"/>
              <a:gd name="connsiteX56" fmla="*/ 4791 w 10000"/>
              <a:gd name="connsiteY56" fmla="*/ 10000 h 10000"/>
              <a:gd name="connsiteX57" fmla="*/ 4372 w 10000"/>
              <a:gd name="connsiteY57" fmla="*/ 10000 h 10000"/>
              <a:gd name="connsiteX58" fmla="*/ 3743 w 10000"/>
              <a:gd name="connsiteY58" fmla="*/ 10000 h 10000"/>
              <a:gd name="connsiteX59" fmla="*/ 3325 w 10000"/>
              <a:gd name="connsiteY59" fmla="*/ 9891 h 10000"/>
              <a:gd name="connsiteX60" fmla="*/ 2906 w 10000"/>
              <a:gd name="connsiteY60" fmla="*/ 9891 h 10000"/>
              <a:gd name="connsiteX61" fmla="*/ 2513 w 10000"/>
              <a:gd name="connsiteY61" fmla="*/ 9781 h 10000"/>
              <a:gd name="connsiteX62" fmla="*/ 2094 w 10000"/>
              <a:gd name="connsiteY62" fmla="*/ 9672 h 10000"/>
              <a:gd name="connsiteX63" fmla="*/ 1885 w 10000"/>
              <a:gd name="connsiteY63" fmla="*/ 9563 h 10000"/>
              <a:gd name="connsiteX64" fmla="*/ 1466 w 10000"/>
              <a:gd name="connsiteY64" fmla="*/ 9344 h 10000"/>
              <a:gd name="connsiteX65" fmla="*/ 1257 w 10000"/>
              <a:gd name="connsiteY65" fmla="*/ 9126 h 10000"/>
              <a:gd name="connsiteX66" fmla="*/ 1047 w 10000"/>
              <a:gd name="connsiteY66" fmla="*/ 8811 h 10000"/>
              <a:gd name="connsiteX67" fmla="*/ 838 w 10000"/>
              <a:gd name="connsiteY67" fmla="*/ 8593 h 10000"/>
              <a:gd name="connsiteX68" fmla="*/ 628 w 10000"/>
              <a:gd name="connsiteY68" fmla="*/ 8374 h 10000"/>
              <a:gd name="connsiteX69" fmla="*/ 628 w 10000"/>
              <a:gd name="connsiteY69" fmla="*/ 8156 h 10000"/>
              <a:gd name="connsiteX70" fmla="*/ 419 w 10000"/>
              <a:gd name="connsiteY70" fmla="*/ 7937 h 10000"/>
              <a:gd name="connsiteX71" fmla="*/ 419 w 10000"/>
              <a:gd name="connsiteY71" fmla="*/ 7609 h 10000"/>
              <a:gd name="connsiteX72" fmla="*/ 419 w 10000"/>
              <a:gd name="connsiteY72" fmla="*/ 7391 h 10000"/>
              <a:gd name="connsiteX73" fmla="*/ 419 w 10000"/>
              <a:gd name="connsiteY73" fmla="*/ 6954 h 10000"/>
              <a:gd name="connsiteX74" fmla="*/ 419 w 10000"/>
              <a:gd name="connsiteY74" fmla="*/ 6626 h 10000"/>
              <a:gd name="connsiteX75" fmla="*/ 419 w 10000"/>
              <a:gd name="connsiteY75" fmla="*/ 6202 h 10000"/>
              <a:gd name="connsiteX76" fmla="*/ 419 w 10000"/>
              <a:gd name="connsiteY76" fmla="*/ 4454 h 10000"/>
              <a:gd name="connsiteX77" fmla="*/ 419 w 10000"/>
              <a:gd name="connsiteY77" fmla="*/ 2719 h 10000"/>
              <a:gd name="connsiteX78" fmla="*/ 419 w 10000"/>
              <a:gd name="connsiteY78" fmla="*/ 2281 h 10000"/>
              <a:gd name="connsiteX79" fmla="*/ 419 w 10000"/>
              <a:gd name="connsiteY79" fmla="*/ 1954 h 10000"/>
              <a:gd name="connsiteX80" fmla="*/ 419 w 10000"/>
              <a:gd name="connsiteY80" fmla="*/ 1626 h 10000"/>
              <a:gd name="connsiteX81" fmla="*/ 419 w 10000"/>
              <a:gd name="connsiteY81" fmla="*/ 1298 h 10000"/>
              <a:gd name="connsiteX82" fmla="*/ 419 w 10000"/>
              <a:gd name="connsiteY82" fmla="*/ 1093 h 10000"/>
              <a:gd name="connsiteX83" fmla="*/ 419 w 10000"/>
              <a:gd name="connsiteY83" fmla="*/ 874 h 10000"/>
              <a:gd name="connsiteX84" fmla="*/ 419 w 10000"/>
              <a:gd name="connsiteY84" fmla="*/ 656 h 10000"/>
              <a:gd name="connsiteX85" fmla="*/ 209 w 10000"/>
              <a:gd name="connsiteY85" fmla="*/ 546 h 10000"/>
              <a:gd name="connsiteX86" fmla="*/ 0 w 10000"/>
              <a:gd name="connsiteY86" fmla="*/ 328 h 10000"/>
              <a:gd name="connsiteX87" fmla="*/ 0 w 10000"/>
              <a:gd name="connsiteY87" fmla="*/ 219 h 10000"/>
              <a:gd name="connsiteX88" fmla="*/ 0 w 10000"/>
              <a:gd name="connsiteY88" fmla="*/ 109 h 10000"/>
              <a:gd name="connsiteX89" fmla="*/ 209 w 10000"/>
              <a:gd name="connsiteY89" fmla="*/ 0 h 10000"/>
              <a:gd name="connsiteX90" fmla="*/ 209 w 10000"/>
              <a:gd name="connsiteY90" fmla="*/ 0 h 10000"/>
              <a:gd name="connsiteX91" fmla="*/ 628 w 10000"/>
              <a:gd name="connsiteY91" fmla="*/ 0 h 10000"/>
              <a:gd name="connsiteX92" fmla="*/ 838 w 10000"/>
              <a:gd name="connsiteY92" fmla="*/ 0 h 10000"/>
              <a:gd name="connsiteX93" fmla="*/ 1257 w 10000"/>
              <a:gd name="connsiteY93" fmla="*/ 109 h 10000"/>
              <a:gd name="connsiteX94" fmla="*/ 1675 w 10000"/>
              <a:gd name="connsiteY94" fmla="*/ 328 h 10000"/>
              <a:gd name="connsiteX95" fmla="*/ 1885 w 10000"/>
              <a:gd name="connsiteY95" fmla="*/ 437 h 10000"/>
              <a:gd name="connsiteX96" fmla="*/ 2094 w 10000"/>
              <a:gd name="connsiteY96" fmla="*/ 546 h 10000"/>
              <a:gd name="connsiteX97" fmla="*/ 2094 w 10000"/>
              <a:gd name="connsiteY97" fmla="*/ 874 h 10000"/>
              <a:gd name="connsiteX98" fmla="*/ 1885 w 10000"/>
              <a:gd name="connsiteY98" fmla="*/ 1298 h 10000"/>
              <a:gd name="connsiteX99" fmla="*/ 1885 w 10000"/>
              <a:gd name="connsiteY99" fmla="*/ 1516 h 10000"/>
              <a:gd name="connsiteX100" fmla="*/ 1675 w 10000"/>
              <a:gd name="connsiteY100" fmla="*/ 1844 h 10000"/>
              <a:gd name="connsiteX101" fmla="*/ 1675 w 10000"/>
              <a:gd name="connsiteY101" fmla="*/ 2391 h 10000"/>
              <a:gd name="connsiteX102" fmla="*/ 1466 w 10000"/>
              <a:gd name="connsiteY102" fmla="*/ 2937 h 10000"/>
              <a:gd name="connsiteX103" fmla="*/ 1466 w 10000"/>
              <a:gd name="connsiteY103" fmla="*/ 2937 h 10000"/>
              <a:gd name="connsiteX0-1" fmla="*/ 1466 w 10000"/>
              <a:gd name="connsiteY0-2" fmla="*/ 2937 h 10000"/>
              <a:gd name="connsiteX1-3" fmla="*/ 1466 w 10000"/>
              <a:gd name="connsiteY1-4" fmla="*/ 3484 h 10000"/>
              <a:gd name="connsiteX2-5" fmla="*/ 1466 w 10000"/>
              <a:gd name="connsiteY2-6" fmla="*/ 4016 h 10000"/>
              <a:gd name="connsiteX3-7" fmla="*/ 1466 w 10000"/>
              <a:gd name="connsiteY3-8" fmla="*/ 4563 h 10000"/>
              <a:gd name="connsiteX4-9" fmla="*/ 1466 w 10000"/>
              <a:gd name="connsiteY4-10" fmla="*/ 5000 h 10000"/>
              <a:gd name="connsiteX5-11" fmla="*/ 1257 w 10000"/>
              <a:gd name="connsiteY5-12" fmla="*/ 5437 h 10000"/>
              <a:gd name="connsiteX6-13" fmla="*/ 1257 w 10000"/>
              <a:gd name="connsiteY6-14" fmla="*/ 5984 h 10000"/>
              <a:gd name="connsiteX7-15" fmla="*/ 1466 w 10000"/>
              <a:gd name="connsiteY7-16" fmla="*/ 7063 h 10000"/>
              <a:gd name="connsiteX8-17" fmla="*/ 1466 w 10000"/>
              <a:gd name="connsiteY8-18" fmla="*/ 7500 h 10000"/>
              <a:gd name="connsiteX9-19" fmla="*/ 1675 w 10000"/>
              <a:gd name="connsiteY9-20" fmla="*/ 7937 h 10000"/>
              <a:gd name="connsiteX10-21" fmla="*/ 1885 w 10000"/>
              <a:gd name="connsiteY10-22" fmla="*/ 8265 h 10000"/>
              <a:gd name="connsiteX11-23" fmla="*/ 2094 w 10000"/>
              <a:gd name="connsiteY11-24" fmla="*/ 8593 h 10000"/>
              <a:gd name="connsiteX12-25" fmla="*/ 2304 w 10000"/>
              <a:gd name="connsiteY12-26" fmla="*/ 8702 h 10000"/>
              <a:gd name="connsiteX13-27" fmla="*/ 2723 w 10000"/>
              <a:gd name="connsiteY13-28" fmla="*/ 8921 h 10000"/>
              <a:gd name="connsiteX14-29" fmla="*/ 3325 w 10000"/>
              <a:gd name="connsiteY14-30" fmla="*/ 8921 h 10000"/>
              <a:gd name="connsiteX15-31" fmla="*/ 3953 w 10000"/>
              <a:gd name="connsiteY15-32" fmla="*/ 9030 h 10000"/>
              <a:gd name="connsiteX16-33" fmla="*/ 4581 w 10000"/>
              <a:gd name="connsiteY16-34" fmla="*/ 9030 h 10000"/>
              <a:gd name="connsiteX17-35" fmla="*/ 5209 w 10000"/>
              <a:gd name="connsiteY17-36" fmla="*/ 9030 h 10000"/>
              <a:gd name="connsiteX18-37" fmla="*/ 5838 w 10000"/>
              <a:gd name="connsiteY18-38" fmla="*/ 9030 h 10000"/>
              <a:gd name="connsiteX19-39" fmla="*/ 6466 w 10000"/>
              <a:gd name="connsiteY19-40" fmla="*/ 9030 h 10000"/>
              <a:gd name="connsiteX20-41" fmla="*/ 6885 w 10000"/>
              <a:gd name="connsiteY20-42" fmla="*/ 8921 h 10000"/>
              <a:gd name="connsiteX21-43" fmla="*/ 7513 w 10000"/>
              <a:gd name="connsiteY21-44" fmla="*/ 8702 h 10000"/>
              <a:gd name="connsiteX22-45" fmla="*/ 7723 w 10000"/>
              <a:gd name="connsiteY22-46" fmla="*/ 8593 h 10000"/>
              <a:gd name="connsiteX23-47" fmla="*/ 7906 w 10000"/>
              <a:gd name="connsiteY23-48" fmla="*/ 8374 h 10000"/>
              <a:gd name="connsiteX24-49" fmla="*/ 8115 w 10000"/>
              <a:gd name="connsiteY24-50" fmla="*/ 8046 h 10000"/>
              <a:gd name="connsiteX25-51" fmla="*/ 8325 w 10000"/>
              <a:gd name="connsiteY25-52" fmla="*/ 7719 h 10000"/>
              <a:gd name="connsiteX26-53" fmla="*/ 8534 w 10000"/>
              <a:gd name="connsiteY26-54" fmla="*/ 7391 h 10000"/>
              <a:gd name="connsiteX27-55" fmla="*/ 8534 w 10000"/>
              <a:gd name="connsiteY27-56" fmla="*/ 7063 h 10000"/>
              <a:gd name="connsiteX28-57" fmla="*/ 8534 w 10000"/>
              <a:gd name="connsiteY28-58" fmla="*/ 6735 h 10000"/>
              <a:gd name="connsiteX29-59" fmla="*/ 8743 w 10000"/>
              <a:gd name="connsiteY29-60" fmla="*/ 6421 h 10000"/>
              <a:gd name="connsiteX30-61" fmla="*/ 8743 w 10000"/>
              <a:gd name="connsiteY30-62" fmla="*/ 6311 h 10000"/>
              <a:gd name="connsiteX31-63" fmla="*/ 8953 w 10000"/>
              <a:gd name="connsiteY31-64" fmla="*/ 6202 h 10000"/>
              <a:gd name="connsiteX32-65" fmla="*/ 8953 w 10000"/>
              <a:gd name="connsiteY32-66" fmla="*/ 6202 h 10000"/>
              <a:gd name="connsiteX33-67" fmla="*/ 8953 w 10000"/>
              <a:gd name="connsiteY33-68" fmla="*/ 6311 h 10000"/>
              <a:gd name="connsiteX34-69" fmla="*/ 8953 w 10000"/>
              <a:gd name="connsiteY34-70" fmla="*/ 6421 h 10000"/>
              <a:gd name="connsiteX35-71" fmla="*/ 8953 w 10000"/>
              <a:gd name="connsiteY35-72" fmla="*/ 6516 h 10000"/>
              <a:gd name="connsiteX36-73" fmla="*/ 9162 w 10000"/>
              <a:gd name="connsiteY36-74" fmla="*/ 6626 h 10000"/>
              <a:gd name="connsiteX37-75" fmla="*/ 9162 w 10000"/>
              <a:gd name="connsiteY37-76" fmla="*/ 6844 h 10000"/>
              <a:gd name="connsiteX38-77" fmla="*/ 9162 w 10000"/>
              <a:gd name="connsiteY38-78" fmla="*/ 7063 h 10000"/>
              <a:gd name="connsiteX39-79" fmla="*/ 9372 w 10000"/>
              <a:gd name="connsiteY39-80" fmla="*/ 7281 h 10000"/>
              <a:gd name="connsiteX40-81" fmla="*/ 9372 w 10000"/>
              <a:gd name="connsiteY40-82" fmla="*/ 7828 h 10000"/>
              <a:gd name="connsiteX41-83" fmla="*/ 9581 w 10000"/>
              <a:gd name="connsiteY41-84" fmla="*/ 8265 h 10000"/>
              <a:gd name="connsiteX42-85" fmla="*/ 9791 w 10000"/>
              <a:gd name="connsiteY42-86" fmla="*/ 8593 h 10000"/>
              <a:gd name="connsiteX43-87" fmla="*/ 10000 w 10000"/>
              <a:gd name="connsiteY43-88" fmla="*/ 8811 h 10000"/>
              <a:gd name="connsiteX44-89" fmla="*/ 10000 w 10000"/>
              <a:gd name="connsiteY44-90" fmla="*/ 8921 h 10000"/>
              <a:gd name="connsiteX45-91" fmla="*/ 10000 w 10000"/>
              <a:gd name="connsiteY45-92" fmla="*/ 9030 h 10000"/>
              <a:gd name="connsiteX46-93" fmla="*/ 10000 w 10000"/>
              <a:gd name="connsiteY46-94" fmla="*/ 9126 h 10000"/>
              <a:gd name="connsiteX47-95" fmla="*/ 9791 w 10000"/>
              <a:gd name="connsiteY47-96" fmla="*/ 9235 h 10000"/>
              <a:gd name="connsiteX48-97" fmla="*/ 9581 w 10000"/>
              <a:gd name="connsiteY48-98" fmla="*/ 9344 h 10000"/>
              <a:gd name="connsiteX49-99" fmla="*/ 9372 w 10000"/>
              <a:gd name="connsiteY49-100" fmla="*/ 9454 h 10000"/>
              <a:gd name="connsiteX50-101" fmla="*/ 8953 w 10000"/>
              <a:gd name="connsiteY50-102" fmla="*/ 9563 h 10000"/>
              <a:gd name="connsiteX51-103" fmla="*/ 8534 w 10000"/>
              <a:gd name="connsiteY51-104" fmla="*/ 9672 h 10000"/>
              <a:gd name="connsiteX52-105" fmla="*/ 7723 w 10000"/>
              <a:gd name="connsiteY52-106" fmla="*/ 9891 h 10000"/>
              <a:gd name="connsiteX53-107" fmla="*/ 6885 w 10000"/>
              <a:gd name="connsiteY53-108" fmla="*/ 10000 h 10000"/>
              <a:gd name="connsiteX54-109" fmla="*/ 6047 w 10000"/>
              <a:gd name="connsiteY54-110" fmla="*/ 10000 h 10000"/>
              <a:gd name="connsiteX55-111" fmla="*/ 5419 w 10000"/>
              <a:gd name="connsiteY55-112" fmla="*/ 10000 h 10000"/>
              <a:gd name="connsiteX56-113" fmla="*/ 4791 w 10000"/>
              <a:gd name="connsiteY56-114" fmla="*/ 10000 h 10000"/>
              <a:gd name="connsiteX57-115" fmla="*/ 4372 w 10000"/>
              <a:gd name="connsiteY57-116" fmla="*/ 10000 h 10000"/>
              <a:gd name="connsiteX58-117" fmla="*/ 3743 w 10000"/>
              <a:gd name="connsiteY58-118" fmla="*/ 10000 h 10000"/>
              <a:gd name="connsiteX59-119" fmla="*/ 3325 w 10000"/>
              <a:gd name="connsiteY59-120" fmla="*/ 9891 h 10000"/>
              <a:gd name="connsiteX60-121" fmla="*/ 2906 w 10000"/>
              <a:gd name="connsiteY60-122" fmla="*/ 9891 h 10000"/>
              <a:gd name="connsiteX61-123" fmla="*/ 2513 w 10000"/>
              <a:gd name="connsiteY61-124" fmla="*/ 9781 h 10000"/>
              <a:gd name="connsiteX62-125" fmla="*/ 2094 w 10000"/>
              <a:gd name="connsiteY62-126" fmla="*/ 9672 h 10000"/>
              <a:gd name="connsiteX63-127" fmla="*/ 1885 w 10000"/>
              <a:gd name="connsiteY63-128" fmla="*/ 9563 h 10000"/>
              <a:gd name="connsiteX64-129" fmla="*/ 1466 w 10000"/>
              <a:gd name="connsiteY64-130" fmla="*/ 9344 h 10000"/>
              <a:gd name="connsiteX65-131" fmla="*/ 1257 w 10000"/>
              <a:gd name="connsiteY65-132" fmla="*/ 9126 h 10000"/>
              <a:gd name="connsiteX66-133" fmla="*/ 1047 w 10000"/>
              <a:gd name="connsiteY66-134" fmla="*/ 8811 h 10000"/>
              <a:gd name="connsiteX67-135" fmla="*/ 838 w 10000"/>
              <a:gd name="connsiteY67-136" fmla="*/ 8593 h 10000"/>
              <a:gd name="connsiteX68-137" fmla="*/ 628 w 10000"/>
              <a:gd name="connsiteY68-138" fmla="*/ 8374 h 10000"/>
              <a:gd name="connsiteX69-139" fmla="*/ 628 w 10000"/>
              <a:gd name="connsiteY69-140" fmla="*/ 8156 h 10000"/>
              <a:gd name="connsiteX70-141" fmla="*/ 419 w 10000"/>
              <a:gd name="connsiteY70-142" fmla="*/ 7937 h 10000"/>
              <a:gd name="connsiteX71-143" fmla="*/ 419 w 10000"/>
              <a:gd name="connsiteY71-144" fmla="*/ 7609 h 10000"/>
              <a:gd name="connsiteX72-145" fmla="*/ 419 w 10000"/>
              <a:gd name="connsiteY72-146" fmla="*/ 7391 h 10000"/>
              <a:gd name="connsiteX73-147" fmla="*/ 419 w 10000"/>
              <a:gd name="connsiteY73-148" fmla="*/ 6954 h 10000"/>
              <a:gd name="connsiteX74-149" fmla="*/ 419 w 10000"/>
              <a:gd name="connsiteY74-150" fmla="*/ 6626 h 10000"/>
              <a:gd name="connsiteX75-151" fmla="*/ 419 w 10000"/>
              <a:gd name="connsiteY75-152" fmla="*/ 6202 h 10000"/>
              <a:gd name="connsiteX76-153" fmla="*/ 419 w 10000"/>
              <a:gd name="connsiteY76-154" fmla="*/ 4454 h 10000"/>
              <a:gd name="connsiteX77-155" fmla="*/ 419 w 10000"/>
              <a:gd name="connsiteY77-156" fmla="*/ 2719 h 10000"/>
              <a:gd name="connsiteX78-157" fmla="*/ 419 w 10000"/>
              <a:gd name="connsiteY78-158" fmla="*/ 2281 h 10000"/>
              <a:gd name="connsiteX79-159" fmla="*/ 419 w 10000"/>
              <a:gd name="connsiteY79-160" fmla="*/ 1954 h 10000"/>
              <a:gd name="connsiteX80-161" fmla="*/ 419 w 10000"/>
              <a:gd name="connsiteY80-162" fmla="*/ 1626 h 10000"/>
              <a:gd name="connsiteX81-163" fmla="*/ 419 w 10000"/>
              <a:gd name="connsiteY81-164" fmla="*/ 1298 h 10000"/>
              <a:gd name="connsiteX82-165" fmla="*/ 419 w 10000"/>
              <a:gd name="connsiteY82-166" fmla="*/ 1093 h 10000"/>
              <a:gd name="connsiteX83-167" fmla="*/ 419 w 10000"/>
              <a:gd name="connsiteY83-168" fmla="*/ 874 h 10000"/>
              <a:gd name="connsiteX84-169" fmla="*/ 419 w 10000"/>
              <a:gd name="connsiteY84-170" fmla="*/ 656 h 10000"/>
              <a:gd name="connsiteX85-171" fmla="*/ 209 w 10000"/>
              <a:gd name="connsiteY85-172" fmla="*/ 546 h 10000"/>
              <a:gd name="connsiteX86-173" fmla="*/ 0 w 10000"/>
              <a:gd name="connsiteY86-174" fmla="*/ 328 h 10000"/>
              <a:gd name="connsiteX87-175" fmla="*/ 0 w 10000"/>
              <a:gd name="connsiteY87-176" fmla="*/ 219 h 10000"/>
              <a:gd name="connsiteX88-177" fmla="*/ 0 w 10000"/>
              <a:gd name="connsiteY88-178" fmla="*/ 109 h 10000"/>
              <a:gd name="connsiteX89-179" fmla="*/ 209 w 10000"/>
              <a:gd name="connsiteY89-180" fmla="*/ 0 h 10000"/>
              <a:gd name="connsiteX90-181" fmla="*/ 209 w 10000"/>
              <a:gd name="connsiteY90-182" fmla="*/ 0 h 10000"/>
              <a:gd name="connsiteX91-183" fmla="*/ 628 w 10000"/>
              <a:gd name="connsiteY91-184" fmla="*/ 0 h 10000"/>
              <a:gd name="connsiteX92-185" fmla="*/ 838 w 10000"/>
              <a:gd name="connsiteY92-186" fmla="*/ 0 h 10000"/>
              <a:gd name="connsiteX93-187" fmla="*/ 1257 w 10000"/>
              <a:gd name="connsiteY93-188" fmla="*/ 109 h 10000"/>
              <a:gd name="connsiteX94-189" fmla="*/ 1675 w 10000"/>
              <a:gd name="connsiteY94-190" fmla="*/ 328 h 10000"/>
              <a:gd name="connsiteX95-191" fmla="*/ 2094 w 10000"/>
              <a:gd name="connsiteY95-192" fmla="*/ 546 h 10000"/>
              <a:gd name="connsiteX96-193" fmla="*/ 2094 w 10000"/>
              <a:gd name="connsiteY96-194" fmla="*/ 874 h 10000"/>
              <a:gd name="connsiteX97-195" fmla="*/ 1885 w 10000"/>
              <a:gd name="connsiteY97-196" fmla="*/ 1298 h 10000"/>
              <a:gd name="connsiteX98-197" fmla="*/ 1885 w 10000"/>
              <a:gd name="connsiteY98-198" fmla="*/ 1516 h 10000"/>
              <a:gd name="connsiteX99-199" fmla="*/ 1675 w 10000"/>
              <a:gd name="connsiteY99-200" fmla="*/ 1844 h 10000"/>
              <a:gd name="connsiteX100-201" fmla="*/ 1675 w 10000"/>
              <a:gd name="connsiteY100-202" fmla="*/ 2391 h 10000"/>
              <a:gd name="connsiteX101-203" fmla="*/ 1466 w 10000"/>
              <a:gd name="connsiteY101-204" fmla="*/ 2937 h 10000"/>
              <a:gd name="connsiteX102-205" fmla="*/ 1466 w 10000"/>
              <a:gd name="connsiteY102-206" fmla="*/ 2937 h 10000"/>
              <a:gd name="connsiteX0-207" fmla="*/ 1466 w 10000"/>
              <a:gd name="connsiteY0-208" fmla="*/ 2937 h 10000"/>
              <a:gd name="connsiteX1-209" fmla="*/ 1466 w 10000"/>
              <a:gd name="connsiteY1-210" fmla="*/ 3484 h 10000"/>
              <a:gd name="connsiteX2-211" fmla="*/ 1466 w 10000"/>
              <a:gd name="connsiteY2-212" fmla="*/ 4016 h 10000"/>
              <a:gd name="connsiteX3-213" fmla="*/ 1466 w 10000"/>
              <a:gd name="connsiteY3-214" fmla="*/ 4563 h 10000"/>
              <a:gd name="connsiteX4-215" fmla="*/ 1466 w 10000"/>
              <a:gd name="connsiteY4-216" fmla="*/ 5000 h 10000"/>
              <a:gd name="connsiteX5-217" fmla="*/ 1257 w 10000"/>
              <a:gd name="connsiteY5-218" fmla="*/ 5437 h 10000"/>
              <a:gd name="connsiteX6-219" fmla="*/ 1257 w 10000"/>
              <a:gd name="connsiteY6-220" fmla="*/ 5984 h 10000"/>
              <a:gd name="connsiteX7-221" fmla="*/ 1466 w 10000"/>
              <a:gd name="connsiteY7-222" fmla="*/ 7063 h 10000"/>
              <a:gd name="connsiteX8-223" fmla="*/ 1466 w 10000"/>
              <a:gd name="connsiteY8-224" fmla="*/ 7500 h 10000"/>
              <a:gd name="connsiteX9-225" fmla="*/ 1675 w 10000"/>
              <a:gd name="connsiteY9-226" fmla="*/ 7937 h 10000"/>
              <a:gd name="connsiteX10-227" fmla="*/ 1885 w 10000"/>
              <a:gd name="connsiteY10-228" fmla="*/ 8265 h 10000"/>
              <a:gd name="connsiteX11-229" fmla="*/ 2094 w 10000"/>
              <a:gd name="connsiteY11-230" fmla="*/ 8593 h 10000"/>
              <a:gd name="connsiteX12-231" fmla="*/ 2304 w 10000"/>
              <a:gd name="connsiteY12-232" fmla="*/ 8702 h 10000"/>
              <a:gd name="connsiteX13-233" fmla="*/ 2723 w 10000"/>
              <a:gd name="connsiteY13-234" fmla="*/ 8921 h 10000"/>
              <a:gd name="connsiteX14-235" fmla="*/ 3325 w 10000"/>
              <a:gd name="connsiteY14-236" fmla="*/ 8921 h 10000"/>
              <a:gd name="connsiteX15-237" fmla="*/ 3953 w 10000"/>
              <a:gd name="connsiteY15-238" fmla="*/ 9030 h 10000"/>
              <a:gd name="connsiteX16-239" fmla="*/ 4581 w 10000"/>
              <a:gd name="connsiteY16-240" fmla="*/ 9030 h 10000"/>
              <a:gd name="connsiteX17-241" fmla="*/ 5209 w 10000"/>
              <a:gd name="connsiteY17-242" fmla="*/ 9030 h 10000"/>
              <a:gd name="connsiteX18-243" fmla="*/ 5838 w 10000"/>
              <a:gd name="connsiteY18-244" fmla="*/ 9030 h 10000"/>
              <a:gd name="connsiteX19-245" fmla="*/ 6466 w 10000"/>
              <a:gd name="connsiteY19-246" fmla="*/ 9030 h 10000"/>
              <a:gd name="connsiteX20-247" fmla="*/ 6885 w 10000"/>
              <a:gd name="connsiteY20-248" fmla="*/ 8921 h 10000"/>
              <a:gd name="connsiteX21-249" fmla="*/ 7513 w 10000"/>
              <a:gd name="connsiteY21-250" fmla="*/ 8702 h 10000"/>
              <a:gd name="connsiteX22-251" fmla="*/ 7723 w 10000"/>
              <a:gd name="connsiteY22-252" fmla="*/ 8593 h 10000"/>
              <a:gd name="connsiteX23-253" fmla="*/ 7906 w 10000"/>
              <a:gd name="connsiteY23-254" fmla="*/ 8374 h 10000"/>
              <a:gd name="connsiteX24-255" fmla="*/ 8115 w 10000"/>
              <a:gd name="connsiteY24-256" fmla="*/ 8046 h 10000"/>
              <a:gd name="connsiteX25-257" fmla="*/ 8325 w 10000"/>
              <a:gd name="connsiteY25-258" fmla="*/ 7719 h 10000"/>
              <a:gd name="connsiteX26-259" fmla="*/ 8534 w 10000"/>
              <a:gd name="connsiteY26-260" fmla="*/ 7391 h 10000"/>
              <a:gd name="connsiteX27-261" fmla="*/ 8534 w 10000"/>
              <a:gd name="connsiteY27-262" fmla="*/ 7063 h 10000"/>
              <a:gd name="connsiteX28-263" fmla="*/ 8534 w 10000"/>
              <a:gd name="connsiteY28-264" fmla="*/ 6735 h 10000"/>
              <a:gd name="connsiteX29-265" fmla="*/ 8743 w 10000"/>
              <a:gd name="connsiteY29-266" fmla="*/ 6421 h 10000"/>
              <a:gd name="connsiteX30-267" fmla="*/ 8743 w 10000"/>
              <a:gd name="connsiteY30-268" fmla="*/ 6311 h 10000"/>
              <a:gd name="connsiteX31-269" fmla="*/ 8953 w 10000"/>
              <a:gd name="connsiteY31-270" fmla="*/ 6202 h 10000"/>
              <a:gd name="connsiteX32-271" fmla="*/ 8953 w 10000"/>
              <a:gd name="connsiteY32-272" fmla="*/ 6202 h 10000"/>
              <a:gd name="connsiteX33-273" fmla="*/ 8953 w 10000"/>
              <a:gd name="connsiteY33-274" fmla="*/ 6311 h 10000"/>
              <a:gd name="connsiteX34-275" fmla="*/ 8953 w 10000"/>
              <a:gd name="connsiteY34-276" fmla="*/ 6421 h 10000"/>
              <a:gd name="connsiteX35-277" fmla="*/ 8953 w 10000"/>
              <a:gd name="connsiteY35-278" fmla="*/ 6516 h 10000"/>
              <a:gd name="connsiteX36-279" fmla="*/ 9162 w 10000"/>
              <a:gd name="connsiteY36-280" fmla="*/ 6626 h 10000"/>
              <a:gd name="connsiteX37-281" fmla="*/ 9162 w 10000"/>
              <a:gd name="connsiteY37-282" fmla="*/ 6844 h 10000"/>
              <a:gd name="connsiteX38-283" fmla="*/ 9162 w 10000"/>
              <a:gd name="connsiteY38-284" fmla="*/ 7063 h 10000"/>
              <a:gd name="connsiteX39-285" fmla="*/ 9372 w 10000"/>
              <a:gd name="connsiteY39-286" fmla="*/ 7281 h 10000"/>
              <a:gd name="connsiteX40-287" fmla="*/ 9372 w 10000"/>
              <a:gd name="connsiteY40-288" fmla="*/ 7828 h 10000"/>
              <a:gd name="connsiteX41-289" fmla="*/ 9581 w 10000"/>
              <a:gd name="connsiteY41-290" fmla="*/ 8265 h 10000"/>
              <a:gd name="connsiteX42-291" fmla="*/ 9791 w 10000"/>
              <a:gd name="connsiteY42-292" fmla="*/ 8593 h 10000"/>
              <a:gd name="connsiteX43-293" fmla="*/ 10000 w 10000"/>
              <a:gd name="connsiteY43-294" fmla="*/ 8811 h 10000"/>
              <a:gd name="connsiteX44-295" fmla="*/ 10000 w 10000"/>
              <a:gd name="connsiteY44-296" fmla="*/ 8921 h 10000"/>
              <a:gd name="connsiteX45-297" fmla="*/ 10000 w 10000"/>
              <a:gd name="connsiteY45-298" fmla="*/ 9030 h 10000"/>
              <a:gd name="connsiteX46-299" fmla="*/ 10000 w 10000"/>
              <a:gd name="connsiteY46-300" fmla="*/ 9126 h 10000"/>
              <a:gd name="connsiteX47-301" fmla="*/ 9791 w 10000"/>
              <a:gd name="connsiteY47-302" fmla="*/ 9235 h 10000"/>
              <a:gd name="connsiteX48-303" fmla="*/ 9581 w 10000"/>
              <a:gd name="connsiteY48-304" fmla="*/ 9344 h 10000"/>
              <a:gd name="connsiteX49-305" fmla="*/ 9372 w 10000"/>
              <a:gd name="connsiteY49-306" fmla="*/ 9454 h 10000"/>
              <a:gd name="connsiteX50-307" fmla="*/ 8953 w 10000"/>
              <a:gd name="connsiteY50-308" fmla="*/ 9563 h 10000"/>
              <a:gd name="connsiteX51-309" fmla="*/ 8534 w 10000"/>
              <a:gd name="connsiteY51-310" fmla="*/ 9672 h 10000"/>
              <a:gd name="connsiteX52-311" fmla="*/ 7723 w 10000"/>
              <a:gd name="connsiteY52-312" fmla="*/ 9891 h 10000"/>
              <a:gd name="connsiteX53-313" fmla="*/ 6885 w 10000"/>
              <a:gd name="connsiteY53-314" fmla="*/ 10000 h 10000"/>
              <a:gd name="connsiteX54-315" fmla="*/ 6047 w 10000"/>
              <a:gd name="connsiteY54-316" fmla="*/ 10000 h 10000"/>
              <a:gd name="connsiteX55-317" fmla="*/ 5419 w 10000"/>
              <a:gd name="connsiteY55-318" fmla="*/ 10000 h 10000"/>
              <a:gd name="connsiteX56-319" fmla="*/ 4791 w 10000"/>
              <a:gd name="connsiteY56-320" fmla="*/ 10000 h 10000"/>
              <a:gd name="connsiteX57-321" fmla="*/ 4372 w 10000"/>
              <a:gd name="connsiteY57-322" fmla="*/ 10000 h 10000"/>
              <a:gd name="connsiteX58-323" fmla="*/ 3743 w 10000"/>
              <a:gd name="connsiteY58-324" fmla="*/ 10000 h 10000"/>
              <a:gd name="connsiteX59-325" fmla="*/ 3325 w 10000"/>
              <a:gd name="connsiteY59-326" fmla="*/ 9891 h 10000"/>
              <a:gd name="connsiteX60-327" fmla="*/ 2906 w 10000"/>
              <a:gd name="connsiteY60-328" fmla="*/ 9891 h 10000"/>
              <a:gd name="connsiteX61-329" fmla="*/ 2513 w 10000"/>
              <a:gd name="connsiteY61-330" fmla="*/ 9781 h 10000"/>
              <a:gd name="connsiteX62-331" fmla="*/ 2094 w 10000"/>
              <a:gd name="connsiteY62-332" fmla="*/ 9672 h 10000"/>
              <a:gd name="connsiteX63-333" fmla="*/ 1885 w 10000"/>
              <a:gd name="connsiteY63-334" fmla="*/ 9563 h 10000"/>
              <a:gd name="connsiteX64-335" fmla="*/ 1466 w 10000"/>
              <a:gd name="connsiteY64-336" fmla="*/ 9344 h 10000"/>
              <a:gd name="connsiteX65-337" fmla="*/ 1257 w 10000"/>
              <a:gd name="connsiteY65-338" fmla="*/ 9126 h 10000"/>
              <a:gd name="connsiteX66-339" fmla="*/ 1047 w 10000"/>
              <a:gd name="connsiteY66-340" fmla="*/ 8811 h 10000"/>
              <a:gd name="connsiteX67-341" fmla="*/ 838 w 10000"/>
              <a:gd name="connsiteY67-342" fmla="*/ 8593 h 10000"/>
              <a:gd name="connsiteX68-343" fmla="*/ 628 w 10000"/>
              <a:gd name="connsiteY68-344" fmla="*/ 8374 h 10000"/>
              <a:gd name="connsiteX69-345" fmla="*/ 628 w 10000"/>
              <a:gd name="connsiteY69-346" fmla="*/ 8156 h 10000"/>
              <a:gd name="connsiteX70-347" fmla="*/ 419 w 10000"/>
              <a:gd name="connsiteY70-348" fmla="*/ 7937 h 10000"/>
              <a:gd name="connsiteX71-349" fmla="*/ 419 w 10000"/>
              <a:gd name="connsiteY71-350" fmla="*/ 7609 h 10000"/>
              <a:gd name="connsiteX72-351" fmla="*/ 419 w 10000"/>
              <a:gd name="connsiteY72-352" fmla="*/ 7391 h 10000"/>
              <a:gd name="connsiteX73-353" fmla="*/ 419 w 10000"/>
              <a:gd name="connsiteY73-354" fmla="*/ 6954 h 10000"/>
              <a:gd name="connsiteX74-355" fmla="*/ 419 w 10000"/>
              <a:gd name="connsiteY74-356" fmla="*/ 6626 h 10000"/>
              <a:gd name="connsiteX75-357" fmla="*/ 419 w 10000"/>
              <a:gd name="connsiteY75-358" fmla="*/ 6202 h 10000"/>
              <a:gd name="connsiteX76-359" fmla="*/ 419 w 10000"/>
              <a:gd name="connsiteY76-360" fmla="*/ 4454 h 10000"/>
              <a:gd name="connsiteX77-361" fmla="*/ 419 w 10000"/>
              <a:gd name="connsiteY77-362" fmla="*/ 2719 h 10000"/>
              <a:gd name="connsiteX78-363" fmla="*/ 419 w 10000"/>
              <a:gd name="connsiteY78-364" fmla="*/ 2281 h 10000"/>
              <a:gd name="connsiteX79-365" fmla="*/ 419 w 10000"/>
              <a:gd name="connsiteY79-366" fmla="*/ 1954 h 10000"/>
              <a:gd name="connsiteX80-367" fmla="*/ 419 w 10000"/>
              <a:gd name="connsiteY80-368" fmla="*/ 1626 h 10000"/>
              <a:gd name="connsiteX81-369" fmla="*/ 419 w 10000"/>
              <a:gd name="connsiteY81-370" fmla="*/ 1298 h 10000"/>
              <a:gd name="connsiteX82-371" fmla="*/ 419 w 10000"/>
              <a:gd name="connsiteY82-372" fmla="*/ 1093 h 10000"/>
              <a:gd name="connsiteX83-373" fmla="*/ 419 w 10000"/>
              <a:gd name="connsiteY83-374" fmla="*/ 874 h 10000"/>
              <a:gd name="connsiteX84-375" fmla="*/ 419 w 10000"/>
              <a:gd name="connsiteY84-376" fmla="*/ 656 h 10000"/>
              <a:gd name="connsiteX85-377" fmla="*/ 209 w 10000"/>
              <a:gd name="connsiteY85-378" fmla="*/ 546 h 10000"/>
              <a:gd name="connsiteX86-379" fmla="*/ 0 w 10000"/>
              <a:gd name="connsiteY86-380" fmla="*/ 328 h 10000"/>
              <a:gd name="connsiteX87-381" fmla="*/ 0 w 10000"/>
              <a:gd name="connsiteY87-382" fmla="*/ 219 h 10000"/>
              <a:gd name="connsiteX88-383" fmla="*/ 0 w 10000"/>
              <a:gd name="connsiteY88-384" fmla="*/ 109 h 10000"/>
              <a:gd name="connsiteX89-385" fmla="*/ 209 w 10000"/>
              <a:gd name="connsiteY89-386" fmla="*/ 0 h 10000"/>
              <a:gd name="connsiteX90-387" fmla="*/ 209 w 10000"/>
              <a:gd name="connsiteY90-388" fmla="*/ 0 h 10000"/>
              <a:gd name="connsiteX91-389" fmla="*/ 628 w 10000"/>
              <a:gd name="connsiteY91-390" fmla="*/ 0 h 10000"/>
              <a:gd name="connsiteX92-391" fmla="*/ 838 w 10000"/>
              <a:gd name="connsiteY92-392" fmla="*/ 0 h 10000"/>
              <a:gd name="connsiteX93-393" fmla="*/ 1257 w 10000"/>
              <a:gd name="connsiteY93-394" fmla="*/ 109 h 10000"/>
              <a:gd name="connsiteX94-395" fmla="*/ 2094 w 10000"/>
              <a:gd name="connsiteY94-396" fmla="*/ 546 h 10000"/>
              <a:gd name="connsiteX95-397" fmla="*/ 2094 w 10000"/>
              <a:gd name="connsiteY95-398" fmla="*/ 874 h 10000"/>
              <a:gd name="connsiteX96-399" fmla="*/ 1885 w 10000"/>
              <a:gd name="connsiteY96-400" fmla="*/ 1298 h 10000"/>
              <a:gd name="connsiteX97-401" fmla="*/ 1885 w 10000"/>
              <a:gd name="connsiteY97-402" fmla="*/ 1516 h 10000"/>
              <a:gd name="connsiteX98-403" fmla="*/ 1675 w 10000"/>
              <a:gd name="connsiteY98-404" fmla="*/ 1844 h 10000"/>
              <a:gd name="connsiteX99-405" fmla="*/ 1675 w 10000"/>
              <a:gd name="connsiteY99-406" fmla="*/ 2391 h 10000"/>
              <a:gd name="connsiteX100-407" fmla="*/ 1466 w 10000"/>
              <a:gd name="connsiteY100-408" fmla="*/ 2937 h 10000"/>
              <a:gd name="connsiteX101-409" fmla="*/ 1466 w 10000"/>
              <a:gd name="connsiteY101-410" fmla="*/ 2937 h 10000"/>
              <a:gd name="connsiteX0-411" fmla="*/ 1466 w 10000"/>
              <a:gd name="connsiteY0-412" fmla="*/ 2937 h 10000"/>
              <a:gd name="connsiteX1-413" fmla="*/ 1466 w 10000"/>
              <a:gd name="connsiteY1-414" fmla="*/ 3484 h 10000"/>
              <a:gd name="connsiteX2-415" fmla="*/ 1466 w 10000"/>
              <a:gd name="connsiteY2-416" fmla="*/ 4016 h 10000"/>
              <a:gd name="connsiteX3-417" fmla="*/ 1466 w 10000"/>
              <a:gd name="connsiteY3-418" fmla="*/ 4563 h 10000"/>
              <a:gd name="connsiteX4-419" fmla="*/ 1466 w 10000"/>
              <a:gd name="connsiteY4-420" fmla="*/ 5000 h 10000"/>
              <a:gd name="connsiteX5-421" fmla="*/ 1257 w 10000"/>
              <a:gd name="connsiteY5-422" fmla="*/ 5437 h 10000"/>
              <a:gd name="connsiteX6-423" fmla="*/ 1257 w 10000"/>
              <a:gd name="connsiteY6-424" fmla="*/ 5984 h 10000"/>
              <a:gd name="connsiteX7-425" fmla="*/ 1466 w 10000"/>
              <a:gd name="connsiteY7-426" fmla="*/ 7063 h 10000"/>
              <a:gd name="connsiteX8-427" fmla="*/ 1466 w 10000"/>
              <a:gd name="connsiteY8-428" fmla="*/ 7500 h 10000"/>
              <a:gd name="connsiteX9-429" fmla="*/ 1675 w 10000"/>
              <a:gd name="connsiteY9-430" fmla="*/ 7937 h 10000"/>
              <a:gd name="connsiteX10-431" fmla="*/ 1885 w 10000"/>
              <a:gd name="connsiteY10-432" fmla="*/ 8265 h 10000"/>
              <a:gd name="connsiteX11-433" fmla="*/ 2094 w 10000"/>
              <a:gd name="connsiteY11-434" fmla="*/ 8593 h 10000"/>
              <a:gd name="connsiteX12-435" fmla="*/ 2304 w 10000"/>
              <a:gd name="connsiteY12-436" fmla="*/ 8702 h 10000"/>
              <a:gd name="connsiteX13-437" fmla="*/ 2723 w 10000"/>
              <a:gd name="connsiteY13-438" fmla="*/ 8921 h 10000"/>
              <a:gd name="connsiteX14-439" fmla="*/ 3325 w 10000"/>
              <a:gd name="connsiteY14-440" fmla="*/ 8921 h 10000"/>
              <a:gd name="connsiteX15-441" fmla="*/ 3953 w 10000"/>
              <a:gd name="connsiteY15-442" fmla="*/ 9030 h 10000"/>
              <a:gd name="connsiteX16-443" fmla="*/ 4581 w 10000"/>
              <a:gd name="connsiteY16-444" fmla="*/ 9030 h 10000"/>
              <a:gd name="connsiteX17-445" fmla="*/ 5209 w 10000"/>
              <a:gd name="connsiteY17-446" fmla="*/ 9030 h 10000"/>
              <a:gd name="connsiteX18-447" fmla="*/ 5838 w 10000"/>
              <a:gd name="connsiteY18-448" fmla="*/ 9030 h 10000"/>
              <a:gd name="connsiteX19-449" fmla="*/ 6466 w 10000"/>
              <a:gd name="connsiteY19-450" fmla="*/ 9030 h 10000"/>
              <a:gd name="connsiteX20-451" fmla="*/ 6885 w 10000"/>
              <a:gd name="connsiteY20-452" fmla="*/ 8921 h 10000"/>
              <a:gd name="connsiteX21-453" fmla="*/ 7513 w 10000"/>
              <a:gd name="connsiteY21-454" fmla="*/ 8702 h 10000"/>
              <a:gd name="connsiteX22-455" fmla="*/ 7723 w 10000"/>
              <a:gd name="connsiteY22-456" fmla="*/ 8593 h 10000"/>
              <a:gd name="connsiteX23-457" fmla="*/ 7906 w 10000"/>
              <a:gd name="connsiteY23-458" fmla="*/ 8374 h 10000"/>
              <a:gd name="connsiteX24-459" fmla="*/ 8115 w 10000"/>
              <a:gd name="connsiteY24-460" fmla="*/ 8046 h 10000"/>
              <a:gd name="connsiteX25-461" fmla="*/ 8325 w 10000"/>
              <a:gd name="connsiteY25-462" fmla="*/ 7719 h 10000"/>
              <a:gd name="connsiteX26-463" fmla="*/ 8534 w 10000"/>
              <a:gd name="connsiteY26-464" fmla="*/ 7391 h 10000"/>
              <a:gd name="connsiteX27-465" fmla="*/ 8534 w 10000"/>
              <a:gd name="connsiteY27-466" fmla="*/ 7063 h 10000"/>
              <a:gd name="connsiteX28-467" fmla="*/ 8534 w 10000"/>
              <a:gd name="connsiteY28-468" fmla="*/ 6735 h 10000"/>
              <a:gd name="connsiteX29-469" fmla="*/ 8743 w 10000"/>
              <a:gd name="connsiteY29-470" fmla="*/ 6421 h 10000"/>
              <a:gd name="connsiteX30-471" fmla="*/ 8743 w 10000"/>
              <a:gd name="connsiteY30-472" fmla="*/ 6311 h 10000"/>
              <a:gd name="connsiteX31-473" fmla="*/ 8953 w 10000"/>
              <a:gd name="connsiteY31-474" fmla="*/ 6202 h 10000"/>
              <a:gd name="connsiteX32-475" fmla="*/ 8953 w 10000"/>
              <a:gd name="connsiteY32-476" fmla="*/ 6202 h 10000"/>
              <a:gd name="connsiteX33-477" fmla="*/ 8953 w 10000"/>
              <a:gd name="connsiteY33-478" fmla="*/ 6311 h 10000"/>
              <a:gd name="connsiteX34-479" fmla="*/ 8953 w 10000"/>
              <a:gd name="connsiteY34-480" fmla="*/ 6421 h 10000"/>
              <a:gd name="connsiteX35-481" fmla="*/ 8953 w 10000"/>
              <a:gd name="connsiteY35-482" fmla="*/ 6516 h 10000"/>
              <a:gd name="connsiteX36-483" fmla="*/ 9162 w 10000"/>
              <a:gd name="connsiteY36-484" fmla="*/ 6626 h 10000"/>
              <a:gd name="connsiteX37-485" fmla="*/ 9162 w 10000"/>
              <a:gd name="connsiteY37-486" fmla="*/ 6844 h 10000"/>
              <a:gd name="connsiteX38-487" fmla="*/ 9162 w 10000"/>
              <a:gd name="connsiteY38-488" fmla="*/ 7063 h 10000"/>
              <a:gd name="connsiteX39-489" fmla="*/ 9372 w 10000"/>
              <a:gd name="connsiteY39-490" fmla="*/ 7281 h 10000"/>
              <a:gd name="connsiteX40-491" fmla="*/ 9372 w 10000"/>
              <a:gd name="connsiteY40-492" fmla="*/ 7828 h 10000"/>
              <a:gd name="connsiteX41-493" fmla="*/ 9581 w 10000"/>
              <a:gd name="connsiteY41-494" fmla="*/ 8265 h 10000"/>
              <a:gd name="connsiteX42-495" fmla="*/ 9791 w 10000"/>
              <a:gd name="connsiteY42-496" fmla="*/ 8593 h 10000"/>
              <a:gd name="connsiteX43-497" fmla="*/ 10000 w 10000"/>
              <a:gd name="connsiteY43-498" fmla="*/ 8811 h 10000"/>
              <a:gd name="connsiteX44-499" fmla="*/ 10000 w 10000"/>
              <a:gd name="connsiteY44-500" fmla="*/ 8921 h 10000"/>
              <a:gd name="connsiteX45-501" fmla="*/ 10000 w 10000"/>
              <a:gd name="connsiteY45-502" fmla="*/ 9030 h 10000"/>
              <a:gd name="connsiteX46-503" fmla="*/ 10000 w 10000"/>
              <a:gd name="connsiteY46-504" fmla="*/ 9126 h 10000"/>
              <a:gd name="connsiteX47-505" fmla="*/ 9791 w 10000"/>
              <a:gd name="connsiteY47-506" fmla="*/ 9235 h 10000"/>
              <a:gd name="connsiteX48-507" fmla="*/ 9581 w 10000"/>
              <a:gd name="connsiteY48-508" fmla="*/ 9344 h 10000"/>
              <a:gd name="connsiteX49-509" fmla="*/ 9372 w 10000"/>
              <a:gd name="connsiteY49-510" fmla="*/ 9454 h 10000"/>
              <a:gd name="connsiteX50-511" fmla="*/ 8953 w 10000"/>
              <a:gd name="connsiteY50-512" fmla="*/ 9563 h 10000"/>
              <a:gd name="connsiteX51-513" fmla="*/ 8534 w 10000"/>
              <a:gd name="connsiteY51-514" fmla="*/ 9672 h 10000"/>
              <a:gd name="connsiteX52-515" fmla="*/ 7723 w 10000"/>
              <a:gd name="connsiteY52-516" fmla="*/ 9891 h 10000"/>
              <a:gd name="connsiteX53-517" fmla="*/ 6885 w 10000"/>
              <a:gd name="connsiteY53-518" fmla="*/ 10000 h 10000"/>
              <a:gd name="connsiteX54-519" fmla="*/ 6047 w 10000"/>
              <a:gd name="connsiteY54-520" fmla="*/ 10000 h 10000"/>
              <a:gd name="connsiteX55-521" fmla="*/ 5419 w 10000"/>
              <a:gd name="connsiteY55-522" fmla="*/ 10000 h 10000"/>
              <a:gd name="connsiteX56-523" fmla="*/ 4791 w 10000"/>
              <a:gd name="connsiteY56-524" fmla="*/ 10000 h 10000"/>
              <a:gd name="connsiteX57-525" fmla="*/ 4372 w 10000"/>
              <a:gd name="connsiteY57-526" fmla="*/ 10000 h 10000"/>
              <a:gd name="connsiteX58-527" fmla="*/ 3743 w 10000"/>
              <a:gd name="connsiteY58-528" fmla="*/ 10000 h 10000"/>
              <a:gd name="connsiteX59-529" fmla="*/ 3325 w 10000"/>
              <a:gd name="connsiteY59-530" fmla="*/ 9891 h 10000"/>
              <a:gd name="connsiteX60-531" fmla="*/ 2906 w 10000"/>
              <a:gd name="connsiteY60-532" fmla="*/ 9891 h 10000"/>
              <a:gd name="connsiteX61-533" fmla="*/ 2513 w 10000"/>
              <a:gd name="connsiteY61-534" fmla="*/ 9781 h 10000"/>
              <a:gd name="connsiteX62-535" fmla="*/ 2094 w 10000"/>
              <a:gd name="connsiteY62-536" fmla="*/ 9672 h 10000"/>
              <a:gd name="connsiteX63-537" fmla="*/ 1885 w 10000"/>
              <a:gd name="connsiteY63-538" fmla="*/ 9563 h 10000"/>
              <a:gd name="connsiteX64-539" fmla="*/ 1466 w 10000"/>
              <a:gd name="connsiteY64-540" fmla="*/ 9344 h 10000"/>
              <a:gd name="connsiteX65-541" fmla="*/ 1257 w 10000"/>
              <a:gd name="connsiteY65-542" fmla="*/ 9126 h 10000"/>
              <a:gd name="connsiteX66-543" fmla="*/ 1047 w 10000"/>
              <a:gd name="connsiteY66-544" fmla="*/ 8811 h 10000"/>
              <a:gd name="connsiteX67-545" fmla="*/ 838 w 10000"/>
              <a:gd name="connsiteY67-546" fmla="*/ 8593 h 10000"/>
              <a:gd name="connsiteX68-547" fmla="*/ 628 w 10000"/>
              <a:gd name="connsiteY68-548" fmla="*/ 8374 h 10000"/>
              <a:gd name="connsiteX69-549" fmla="*/ 628 w 10000"/>
              <a:gd name="connsiteY69-550" fmla="*/ 8156 h 10000"/>
              <a:gd name="connsiteX70-551" fmla="*/ 419 w 10000"/>
              <a:gd name="connsiteY70-552" fmla="*/ 7937 h 10000"/>
              <a:gd name="connsiteX71-553" fmla="*/ 419 w 10000"/>
              <a:gd name="connsiteY71-554" fmla="*/ 7609 h 10000"/>
              <a:gd name="connsiteX72-555" fmla="*/ 419 w 10000"/>
              <a:gd name="connsiteY72-556" fmla="*/ 7391 h 10000"/>
              <a:gd name="connsiteX73-557" fmla="*/ 419 w 10000"/>
              <a:gd name="connsiteY73-558" fmla="*/ 6954 h 10000"/>
              <a:gd name="connsiteX74-559" fmla="*/ 419 w 10000"/>
              <a:gd name="connsiteY74-560" fmla="*/ 6626 h 10000"/>
              <a:gd name="connsiteX75-561" fmla="*/ 419 w 10000"/>
              <a:gd name="connsiteY75-562" fmla="*/ 6202 h 10000"/>
              <a:gd name="connsiteX76-563" fmla="*/ 419 w 10000"/>
              <a:gd name="connsiteY76-564" fmla="*/ 4454 h 10000"/>
              <a:gd name="connsiteX77-565" fmla="*/ 419 w 10000"/>
              <a:gd name="connsiteY77-566" fmla="*/ 2719 h 10000"/>
              <a:gd name="connsiteX78-567" fmla="*/ 419 w 10000"/>
              <a:gd name="connsiteY78-568" fmla="*/ 2281 h 10000"/>
              <a:gd name="connsiteX79-569" fmla="*/ 419 w 10000"/>
              <a:gd name="connsiteY79-570" fmla="*/ 1954 h 10000"/>
              <a:gd name="connsiteX80-571" fmla="*/ 419 w 10000"/>
              <a:gd name="connsiteY80-572" fmla="*/ 1626 h 10000"/>
              <a:gd name="connsiteX81-573" fmla="*/ 419 w 10000"/>
              <a:gd name="connsiteY81-574" fmla="*/ 1298 h 10000"/>
              <a:gd name="connsiteX82-575" fmla="*/ 419 w 10000"/>
              <a:gd name="connsiteY82-576" fmla="*/ 1093 h 10000"/>
              <a:gd name="connsiteX83-577" fmla="*/ 419 w 10000"/>
              <a:gd name="connsiteY83-578" fmla="*/ 874 h 10000"/>
              <a:gd name="connsiteX84-579" fmla="*/ 419 w 10000"/>
              <a:gd name="connsiteY84-580" fmla="*/ 656 h 10000"/>
              <a:gd name="connsiteX85-581" fmla="*/ 209 w 10000"/>
              <a:gd name="connsiteY85-582" fmla="*/ 546 h 10000"/>
              <a:gd name="connsiteX86-583" fmla="*/ 0 w 10000"/>
              <a:gd name="connsiteY86-584" fmla="*/ 328 h 10000"/>
              <a:gd name="connsiteX87-585" fmla="*/ 0 w 10000"/>
              <a:gd name="connsiteY87-586" fmla="*/ 219 h 10000"/>
              <a:gd name="connsiteX88-587" fmla="*/ 0 w 10000"/>
              <a:gd name="connsiteY88-588" fmla="*/ 109 h 10000"/>
              <a:gd name="connsiteX89-589" fmla="*/ 209 w 10000"/>
              <a:gd name="connsiteY89-590" fmla="*/ 0 h 10000"/>
              <a:gd name="connsiteX90-591" fmla="*/ 209 w 10000"/>
              <a:gd name="connsiteY90-592" fmla="*/ 0 h 10000"/>
              <a:gd name="connsiteX91-593" fmla="*/ 628 w 10000"/>
              <a:gd name="connsiteY91-594" fmla="*/ 0 h 10000"/>
              <a:gd name="connsiteX92-595" fmla="*/ 838 w 10000"/>
              <a:gd name="connsiteY92-596" fmla="*/ 0 h 10000"/>
              <a:gd name="connsiteX93-597" fmla="*/ 2094 w 10000"/>
              <a:gd name="connsiteY93-598" fmla="*/ 546 h 10000"/>
              <a:gd name="connsiteX94-599" fmla="*/ 2094 w 10000"/>
              <a:gd name="connsiteY94-600" fmla="*/ 874 h 10000"/>
              <a:gd name="connsiteX95-601" fmla="*/ 1885 w 10000"/>
              <a:gd name="connsiteY95-602" fmla="*/ 1298 h 10000"/>
              <a:gd name="connsiteX96-603" fmla="*/ 1885 w 10000"/>
              <a:gd name="connsiteY96-604" fmla="*/ 1516 h 10000"/>
              <a:gd name="connsiteX97-605" fmla="*/ 1675 w 10000"/>
              <a:gd name="connsiteY97-606" fmla="*/ 1844 h 10000"/>
              <a:gd name="connsiteX98-607" fmla="*/ 1675 w 10000"/>
              <a:gd name="connsiteY98-608" fmla="*/ 2391 h 10000"/>
              <a:gd name="connsiteX99-609" fmla="*/ 1466 w 10000"/>
              <a:gd name="connsiteY99-610" fmla="*/ 2937 h 10000"/>
              <a:gd name="connsiteX100-611" fmla="*/ 1466 w 10000"/>
              <a:gd name="connsiteY100-612" fmla="*/ 2937 h 10000"/>
              <a:gd name="connsiteX0-613" fmla="*/ 1466 w 10000"/>
              <a:gd name="connsiteY0-614" fmla="*/ 2937 h 10000"/>
              <a:gd name="connsiteX1-615" fmla="*/ 1466 w 10000"/>
              <a:gd name="connsiteY1-616" fmla="*/ 3484 h 10000"/>
              <a:gd name="connsiteX2-617" fmla="*/ 1466 w 10000"/>
              <a:gd name="connsiteY2-618" fmla="*/ 4016 h 10000"/>
              <a:gd name="connsiteX3-619" fmla="*/ 1466 w 10000"/>
              <a:gd name="connsiteY3-620" fmla="*/ 4563 h 10000"/>
              <a:gd name="connsiteX4-621" fmla="*/ 1466 w 10000"/>
              <a:gd name="connsiteY4-622" fmla="*/ 5000 h 10000"/>
              <a:gd name="connsiteX5-623" fmla="*/ 1257 w 10000"/>
              <a:gd name="connsiteY5-624" fmla="*/ 5437 h 10000"/>
              <a:gd name="connsiteX6-625" fmla="*/ 1257 w 10000"/>
              <a:gd name="connsiteY6-626" fmla="*/ 5984 h 10000"/>
              <a:gd name="connsiteX7-627" fmla="*/ 1466 w 10000"/>
              <a:gd name="connsiteY7-628" fmla="*/ 7063 h 10000"/>
              <a:gd name="connsiteX8-629" fmla="*/ 1466 w 10000"/>
              <a:gd name="connsiteY8-630" fmla="*/ 7500 h 10000"/>
              <a:gd name="connsiteX9-631" fmla="*/ 1675 w 10000"/>
              <a:gd name="connsiteY9-632" fmla="*/ 7937 h 10000"/>
              <a:gd name="connsiteX10-633" fmla="*/ 1885 w 10000"/>
              <a:gd name="connsiteY10-634" fmla="*/ 8265 h 10000"/>
              <a:gd name="connsiteX11-635" fmla="*/ 2094 w 10000"/>
              <a:gd name="connsiteY11-636" fmla="*/ 8593 h 10000"/>
              <a:gd name="connsiteX12-637" fmla="*/ 2304 w 10000"/>
              <a:gd name="connsiteY12-638" fmla="*/ 8702 h 10000"/>
              <a:gd name="connsiteX13-639" fmla="*/ 2723 w 10000"/>
              <a:gd name="connsiteY13-640" fmla="*/ 8921 h 10000"/>
              <a:gd name="connsiteX14-641" fmla="*/ 3325 w 10000"/>
              <a:gd name="connsiteY14-642" fmla="*/ 8921 h 10000"/>
              <a:gd name="connsiteX15-643" fmla="*/ 3953 w 10000"/>
              <a:gd name="connsiteY15-644" fmla="*/ 9030 h 10000"/>
              <a:gd name="connsiteX16-645" fmla="*/ 4581 w 10000"/>
              <a:gd name="connsiteY16-646" fmla="*/ 9030 h 10000"/>
              <a:gd name="connsiteX17-647" fmla="*/ 5209 w 10000"/>
              <a:gd name="connsiteY17-648" fmla="*/ 9030 h 10000"/>
              <a:gd name="connsiteX18-649" fmla="*/ 5838 w 10000"/>
              <a:gd name="connsiteY18-650" fmla="*/ 9030 h 10000"/>
              <a:gd name="connsiteX19-651" fmla="*/ 6466 w 10000"/>
              <a:gd name="connsiteY19-652" fmla="*/ 9030 h 10000"/>
              <a:gd name="connsiteX20-653" fmla="*/ 6885 w 10000"/>
              <a:gd name="connsiteY20-654" fmla="*/ 8921 h 10000"/>
              <a:gd name="connsiteX21-655" fmla="*/ 7513 w 10000"/>
              <a:gd name="connsiteY21-656" fmla="*/ 8702 h 10000"/>
              <a:gd name="connsiteX22-657" fmla="*/ 7723 w 10000"/>
              <a:gd name="connsiteY22-658" fmla="*/ 8593 h 10000"/>
              <a:gd name="connsiteX23-659" fmla="*/ 7906 w 10000"/>
              <a:gd name="connsiteY23-660" fmla="*/ 8374 h 10000"/>
              <a:gd name="connsiteX24-661" fmla="*/ 8115 w 10000"/>
              <a:gd name="connsiteY24-662" fmla="*/ 8046 h 10000"/>
              <a:gd name="connsiteX25-663" fmla="*/ 8325 w 10000"/>
              <a:gd name="connsiteY25-664" fmla="*/ 7719 h 10000"/>
              <a:gd name="connsiteX26-665" fmla="*/ 8534 w 10000"/>
              <a:gd name="connsiteY26-666" fmla="*/ 7391 h 10000"/>
              <a:gd name="connsiteX27-667" fmla="*/ 8534 w 10000"/>
              <a:gd name="connsiteY27-668" fmla="*/ 7063 h 10000"/>
              <a:gd name="connsiteX28-669" fmla="*/ 8534 w 10000"/>
              <a:gd name="connsiteY28-670" fmla="*/ 6735 h 10000"/>
              <a:gd name="connsiteX29-671" fmla="*/ 8743 w 10000"/>
              <a:gd name="connsiteY29-672" fmla="*/ 6421 h 10000"/>
              <a:gd name="connsiteX30-673" fmla="*/ 8743 w 10000"/>
              <a:gd name="connsiteY30-674" fmla="*/ 6311 h 10000"/>
              <a:gd name="connsiteX31-675" fmla="*/ 8953 w 10000"/>
              <a:gd name="connsiteY31-676" fmla="*/ 6202 h 10000"/>
              <a:gd name="connsiteX32-677" fmla="*/ 8953 w 10000"/>
              <a:gd name="connsiteY32-678" fmla="*/ 6202 h 10000"/>
              <a:gd name="connsiteX33-679" fmla="*/ 8953 w 10000"/>
              <a:gd name="connsiteY33-680" fmla="*/ 6311 h 10000"/>
              <a:gd name="connsiteX34-681" fmla="*/ 8953 w 10000"/>
              <a:gd name="connsiteY34-682" fmla="*/ 6421 h 10000"/>
              <a:gd name="connsiteX35-683" fmla="*/ 8953 w 10000"/>
              <a:gd name="connsiteY35-684" fmla="*/ 6516 h 10000"/>
              <a:gd name="connsiteX36-685" fmla="*/ 9162 w 10000"/>
              <a:gd name="connsiteY36-686" fmla="*/ 6626 h 10000"/>
              <a:gd name="connsiteX37-687" fmla="*/ 9162 w 10000"/>
              <a:gd name="connsiteY37-688" fmla="*/ 6844 h 10000"/>
              <a:gd name="connsiteX38-689" fmla="*/ 9162 w 10000"/>
              <a:gd name="connsiteY38-690" fmla="*/ 7063 h 10000"/>
              <a:gd name="connsiteX39-691" fmla="*/ 9372 w 10000"/>
              <a:gd name="connsiteY39-692" fmla="*/ 7281 h 10000"/>
              <a:gd name="connsiteX40-693" fmla="*/ 9372 w 10000"/>
              <a:gd name="connsiteY40-694" fmla="*/ 7828 h 10000"/>
              <a:gd name="connsiteX41-695" fmla="*/ 9581 w 10000"/>
              <a:gd name="connsiteY41-696" fmla="*/ 8265 h 10000"/>
              <a:gd name="connsiteX42-697" fmla="*/ 9791 w 10000"/>
              <a:gd name="connsiteY42-698" fmla="*/ 8593 h 10000"/>
              <a:gd name="connsiteX43-699" fmla="*/ 10000 w 10000"/>
              <a:gd name="connsiteY43-700" fmla="*/ 8811 h 10000"/>
              <a:gd name="connsiteX44-701" fmla="*/ 10000 w 10000"/>
              <a:gd name="connsiteY44-702" fmla="*/ 8921 h 10000"/>
              <a:gd name="connsiteX45-703" fmla="*/ 10000 w 10000"/>
              <a:gd name="connsiteY45-704" fmla="*/ 9030 h 10000"/>
              <a:gd name="connsiteX46-705" fmla="*/ 10000 w 10000"/>
              <a:gd name="connsiteY46-706" fmla="*/ 9126 h 10000"/>
              <a:gd name="connsiteX47-707" fmla="*/ 9791 w 10000"/>
              <a:gd name="connsiteY47-708" fmla="*/ 9235 h 10000"/>
              <a:gd name="connsiteX48-709" fmla="*/ 9581 w 10000"/>
              <a:gd name="connsiteY48-710" fmla="*/ 9344 h 10000"/>
              <a:gd name="connsiteX49-711" fmla="*/ 9372 w 10000"/>
              <a:gd name="connsiteY49-712" fmla="*/ 9454 h 10000"/>
              <a:gd name="connsiteX50-713" fmla="*/ 8953 w 10000"/>
              <a:gd name="connsiteY50-714" fmla="*/ 9563 h 10000"/>
              <a:gd name="connsiteX51-715" fmla="*/ 8534 w 10000"/>
              <a:gd name="connsiteY51-716" fmla="*/ 9672 h 10000"/>
              <a:gd name="connsiteX52-717" fmla="*/ 7723 w 10000"/>
              <a:gd name="connsiteY52-718" fmla="*/ 9891 h 10000"/>
              <a:gd name="connsiteX53-719" fmla="*/ 6885 w 10000"/>
              <a:gd name="connsiteY53-720" fmla="*/ 10000 h 10000"/>
              <a:gd name="connsiteX54-721" fmla="*/ 6047 w 10000"/>
              <a:gd name="connsiteY54-722" fmla="*/ 10000 h 10000"/>
              <a:gd name="connsiteX55-723" fmla="*/ 5419 w 10000"/>
              <a:gd name="connsiteY55-724" fmla="*/ 10000 h 10000"/>
              <a:gd name="connsiteX56-725" fmla="*/ 4791 w 10000"/>
              <a:gd name="connsiteY56-726" fmla="*/ 10000 h 10000"/>
              <a:gd name="connsiteX57-727" fmla="*/ 4372 w 10000"/>
              <a:gd name="connsiteY57-728" fmla="*/ 10000 h 10000"/>
              <a:gd name="connsiteX58-729" fmla="*/ 3743 w 10000"/>
              <a:gd name="connsiteY58-730" fmla="*/ 10000 h 10000"/>
              <a:gd name="connsiteX59-731" fmla="*/ 3325 w 10000"/>
              <a:gd name="connsiteY59-732" fmla="*/ 9891 h 10000"/>
              <a:gd name="connsiteX60-733" fmla="*/ 2906 w 10000"/>
              <a:gd name="connsiteY60-734" fmla="*/ 9891 h 10000"/>
              <a:gd name="connsiteX61-735" fmla="*/ 2513 w 10000"/>
              <a:gd name="connsiteY61-736" fmla="*/ 9781 h 10000"/>
              <a:gd name="connsiteX62-737" fmla="*/ 2094 w 10000"/>
              <a:gd name="connsiteY62-738" fmla="*/ 9672 h 10000"/>
              <a:gd name="connsiteX63-739" fmla="*/ 1885 w 10000"/>
              <a:gd name="connsiteY63-740" fmla="*/ 9563 h 10000"/>
              <a:gd name="connsiteX64-741" fmla="*/ 1466 w 10000"/>
              <a:gd name="connsiteY64-742" fmla="*/ 9344 h 10000"/>
              <a:gd name="connsiteX65-743" fmla="*/ 1257 w 10000"/>
              <a:gd name="connsiteY65-744" fmla="*/ 9126 h 10000"/>
              <a:gd name="connsiteX66-745" fmla="*/ 1047 w 10000"/>
              <a:gd name="connsiteY66-746" fmla="*/ 8811 h 10000"/>
              <a:gd name="connsiteX67-747" fmla="*/ 838 w 10000"/>
              <a:gd name="connsiteY67-748" fmla="*/ 8593 h 10000"/>
              <a:gd name="connsiteX68-749" fmla="*/ 628 w 10000"/>
              <a:gd name="connsiteY68-750" fmla="*/ 8374 h 10000"/>
              <a:gd name="connsiteX69-751" fmla="*/ 628 w 10000"/>
              <a:gd name="connsiteY69-752" fmla="*/ 8156 h 10000"/>
              <a:gd name="connsiteX70-753" fmla="*/ 419 w 10000"/>
              <a:gd name="connsiteY70-754" fmla="*/ 7937 h 10000"/>
              <a:gd name="connsiteX71-755" fmla="*/ 419 w 10000"/>
              <a:gd name="connsiteY71-756" fmla="*/ 7609 h 10000"/>
              <a:gd name="connsiteX72-757" fmla="*/ 419 w 10000"/>
              <a:gd name="connsiteY72-758" fmla="*/ 7391 h 10000"/>
              <a:gd name="connsiteX73-759" fmla="*/ 419 w 10000"/>
              <a:gd name="connsiteY73-760" fmla="*/ 6954 h 10000"/>
              <a:gd name="connsiteX74-761" fmla="*/ 419 w 10000"/>
              <a:gd name="connsiteY74-762" fmla="*/ 6626 h 10000"/>
              <a:gd name="connsiteX75-763" fmla="*/ 419 w 10000"/>
              <a:gd name="connsiteY75-764" fmla="*/ 6202 h 10000"/>
              <a:gd name="connsiteX76-765" fmla="*/ 419 w 10000"/>
              <a:gd name="connsiteY76-766" fmla="*/ 4454 h 10000"/>
              <a:gd name="connsiteX77-767" fmla="*/ 419 w 10000"/>
              <a:gd name="connsiteY77-768" fmla="*/ 2719 h 10000"/>
              <a:gd name="connsiteX78-769" fmla="*/ 419 w 10000"/>
              <a:gd name="connsiteY78-770" fmla="*/ 2281 h 10000"/>
              <a:gd name="connsiteX79-771" fmla="*/ 419 w 10000"/>
              <a:gd name="connsiteY79-772" fmla="*/ 1954 h 10000"/>
              <a:gd name="connsiteX80-773" fmla="*/ 419 w 10000"/>
              <a:gd name="connsiteY80-774" fmla="*/ 1626 h 10000"/>
              <a:gd name="connsiteX81-775" fmla="*/ 419 w 10000"/>
              <a:gd name="connsiteY81-776" fmla="*/ 1298 h 10000"/>
              <a:gd name="connsiteX82-777" fmla="*/ 419 w 10000"/>
              <a:gd name="connsiteY82-778" fmla="*/ 1093 h 10000"/>
              <a:gd name="connsiteX83-779" fmla="*/ 419 w 10000"/>
              <a:gd name="connsiteY83-780" fmla="*/ 874 h 10000"/>
              <a:gd name="connsiteX84-781" fmla="*/ 419 w 10000"/>
              <a:gd name="connsiteY84-782" fmla="*/ 656 h 10000"/>
              <a:gd name="connsiteX85-783" fmla="*/ 209 w 10000"/>
              <a:gd name="connsiteY85-784" fmla="*/ 546 h 10000"/>
              <a:gd name="connsiteX86-785" fmla="*/ 0 w 10000"/>
              <a:gd name="connsiteY86-786" fmla="*/ 328 h 10000"/>
              <a:gd name="connsiteX87-787" fmla="*/ 0 w 10000"/>
              <a:gd name="connsiteY87-788" fmla="*/ 219 h 10000"/>
              <a:gd name="connsiteX88-789" fmla="*/ 0 w 10000"/>
              <a:gd name="connsiteY88-790" fmla="*/ 109 h 10000"/>
              <a:gd name="connsiteX89-791" fmla="*/ 209 w 10000"/>
              <a:gd name="connsiteY89-792" fmla="*/ 0 h 10000"/>
              <a:gd name="connsiteX90-793" fmla="*/ 209 w 10000"/>
              <a:gd name="connsiteY90-794" fmla="*/ 0 h 10000"/>
              <a:gd name="connsiteX91-795" fmla="*/ 628 w 10000"/>
              <a:gd name="connsiteY91-796" fmla="*/ 0 h 10000"/>
              <a:gd name="connsiteX92-797" fmla="*/ 2094 w 10000"/>
              <a:gd name="connsiteY92-798" fmla="*/ 546 h 10000"/>
              <a:gd name="connsiteX93-799" fmla="*/ 2094 w 10000"/>
              <a:gd name="connsiteY93-800" fmla="*/ 874 h 10000"/>
              <a:gd name="connsiteX94-801" fmla="*/ 1885 w 10000"/>
              <a:gd name="connsiteY94-802" fmla="*/ 1298 h 10000"/>
              <a:gd name="connsiteX95-803" fmla="*/ 1885 w 10000"/>
              <a:gd name="connsiteY95-804" fmla="*/ 1516 h 10000"/>
              <a:gd name="connsiteX96-805" fmla="*/ 1675 w 10000"/>
              <a:gd name="connsiteY96-806" fmla="*/ 1844 h 10000"/>
              <a:gd name="connsiteX97-807" fmla="*/ 1675 w 10000"/>
              <a:gd name="connsiteY97-808" fmla="*/ 2391 h 10000"/>
              <a:gd name="connsiteX98-809" fmla="*/ 1466 w 10000"/>
              <a:gd name="connsiteY98-810" fmla="*/ 2937 h 10000"/>
              <a:gd name="connsiteX99-811" fmla="*/ 1466 w 10000"/>
              <a:gd name="connsiteY99-812" fmla="*/ 2937 h 10000"/>
              <a:gd name="connsiteX0-813" fmla="*/ 1466 w 10000"/>
              <a:gd name="connsiteY0-814" fmla="*/ 2937 h 10000"/>
              <a:gd name="connsiteX1-815" fmla="*/ 1466 w 10000"/>
              <a:gd name="connsiteY1-816" fmla="*/ 3484 h 10000"/>
              <a:gd name="connsiteX2-817" fmla="*/ 1466 w 10000"/>
              <a:gd name="connsiteY2-818" fmla="*/ 4016 h 10000"/>
              <a:gd name="connsiteX3-819" fmla="*/ 1466 w 10000"/>
              <a:gd name="connsiteY3-820" fmla="*/ 4563 h 10000"/>
              <a:gd name="connsiteX4-821" fmla="*/ 1466 w 10000"/>
              <a:gd name="connsiteY4-822" fmla="*/ 5000 h 10000"/>
              <a:gd name="connsiteX5-823" fmla="*/ 1257 w 10000"/>
              <a:gd name="connsiteY5-824" fmla="*/ 5437 h 10000"/>
              <a:gd name="connsiteX6-825" fmla="*/ 1257 w 10000"/>
              <a:gd name="connsiteY6-826" fmla="*/ 5984 h 10000"/>
              <a:gd name="connsiteX7-827" fmla="*/ 1466 w 10000"/>
              <a:gd name="connsiteY7-828" fmla="*/ 7063 h 10000"/>
              <a:gd name="connsiteX8-829" fmla="*/ 1466 w 10000"/>
              <a:gd name="connsiteY8-830" fmla="*/ 7500 h 10000"/>
              <a:gd name="connsiteX9-831" fmla="*/ 1675 w 10000"/>
              <a:gd name="connsiteY9-832" fmla="*/ 7937 h 10000"/>
              <a:gd name="connsiteX10-833" fmla="*/ 1885 w 10000"/>
              <a:gd name="connsiteY10-834" fmla="*/ 8265 h 10000"/>
              <a:gd name="connsiteX11-835" fmla="*/ 2094 w 10000"/>
              <a:gd name="connsiteY11-836" fmla="*/ 8593 h 10000"/>
              <a:gd name="connsiteX12-837" fmla="*/ 2304 w 10000"/>
              <a:gd name="connsiteY12-838" fmla="*/ 8702 h 10000"/>
              <a:gd name="connsiteX13-839" fmla="*/ 2723 w 10000"/>
              <a:gd name="connsiteY13-840" fmla="*/ 8921 h 10000"/>
              <a:gd name="connsiteX14-841" fmla="*/ 3325 w 10000"/>
              <a:gd name="connsiteY14-842" fmla="*/ 8921 h 10000"/>
              <a:gd name="connsiteX15-843" fmla="*/ 3953 w 10000"/>
              <a:gd name="connsiteY15-844" fmla="*/ 9030 h 10000"/>
              <a:gd name="connsiteX16-845" fmla="*/ 4581 w 10000"/>
              <a:gd name="connsiteY16-846" fmla="*/ 9030 h 10000"/>
              <a:gd name="connsiteX17-847" fmla="*/ 5209 w 10000"/>
              <a:gd name="connsiteY17-848" fmla="*/ 9030 h 10000"/>
              <a:gd name="connsiteX18-849" fmla="*/ 5838 w 10000"/>
              <a:gd name="connsiteY18-850" fmla="*/ 9030 h 10000"/>
              <a:gd name="connsiteX19-851" fmla="*/ 6466 w 10000"/>
              <a:gd name="connsiteY19-852" fmla="*/ 9030 h 10000"/>
              <a:gd name="connsiteX20-853" fmla="*/ 6885 w 10000"/>
              <a:gd name="connsiteY20-854" fmla="*/ 8921 h 10000"/>
              <a:gd name="connsiteX21-855" fmla="*/ 7513 w 10000"/>
              <a:gd name="connsiteY21-856" fmla="*/ 8702 h 10000"/>
              <a:gd name="connsiteX22-857" fmla="*/ 7723 w 10000"/>
              <a:gd name="connsiteY22-858" fmla="*/ 8593 h 10000"/>
              <a:gd name="connsiteX23-859" fmla="*/ 7906 w 10000"/>
              <a:gd name="connsiteY23-860" fmla="*/ 8374 h 10000"/>
              <a:gd name="connsiteX24-861" fmla="*/ 8115 w 10000"/>
              <a:gd name="connsiteY24-862" fmla="*/ 8046 h 10000"/>
              <a:gd name="connsiteX25-863" fmla="*/ 8325 w 10000"/>
              <a:gd name="connsiteY25-864" fmla="*/ 7719 h 10000"/>
              <a:gd name="connsiteX26-865" fmla="*/ 8534 w 10000"/>
              <a:gd name="connsiteY26-866" fmla="*/ 7391 h 10000"/>
              <a:gd name="connsiteX27-867" fmla="*/ 8534 w 10000"/>
              <a:gd name="connsiteY27-868" fmla="*/ 7063 h 10000"/>
              <a:gd name="connsiteX28-869" fmla="*/ 8534 w 10000"/>
              <a:gd name="connsiteY28-870" fmla="*/ 6735 h 10000"/>
              <a:gd name="connsiteX29-871" fmla="*/ 8743 w 10000"/>
              <a:gd name="connsiteY29-872" fmla="*/ 6421 h 10000"/>
              <a:gd name="connsiteX30-873" fmla="*/ 8743 w 10000"/>
              <a:gd name="connsiteY30-874" fmla="*/ 6311 h 10000"/>
              <a:gd name="connsiteX31-875" fmla="*/ 8953 w 10000"/>
              <a:gd name="connsiteY31-876" fmla="*/ 6202 h 10000"/>
              <a:gd name="connsiteX32-877" fmla="*/ 8953 w 10000"/>
              <a:gd name="connsiteY32-878" fmla="*/ 6202 h 10000"/>
              <a:gd name="connsiteX33-879" fmla="*/ 8953 w 10000"/>
              <a:gd name="connsiteY33-880" fmla="*/ 6311 h 10000"/>
              <a:gd name="connsiteX34-881" fmla="*/ 8953 w 10000"/>
              <a:gd name="connsiteY34-882" fmla="*/ 6421 h 10000"/>
              <a:gd name="connsiteX35-883" fmla="*/ 8953 w 10000"/>
              <a:gd name="connsiteY35-884" fmla="*/ 6516 h 10000"/>
              <a:gd name="connsiteX36-885" fmla="*/ 9162 w 10000"/>
              <a:gd name="connsiteY36-886" fmla="*/ 6626 h 10000"/>
              <a:gd name="connsiteX37-887" fmla="*/ 9162 w 10000"/>
              <a:gd name="connsiteY37-888" fmla="*/ 6844 h 10000"/>
              <a:gd name="connsiteX38-889" fmla="*/ 9162 w 10000"/>
              <a:gd name="connsiteY38-890" fmla="*/ 7063 h 10000"/>
              <a:gd name="connsiteX39-891" fmla="*/ 9372 w 10000"/>
              <a:gd name="connsiteY39-892" fmla="*/ 7281 h 10000"/>
              <a:gd name="connsiteX40-893" fmla="*/ 9372 w 10000"/>
              <a:gd name="connsiteY40-894" fmla="*/ 7828 h 10000"/>
              <a:gd name="connsiteX41-895" fmla="*/ 9581 w 10000"/>
              <a:gd name="connsiteY41-896" fmla="*/ 8265 h 10000"/>
              <a:gd name="connsiteX42-897" fmla="*/ 9791 w 10000"/>
              <a:gd name="connsiteY42-898" fmla="*/ 8593 h 10000"/>
              <a:gd name="connsiteX43-899" fmla="*/ 10000 w 10000"/>
              <a:gd name="connsiteY43-900" fmla="*/ 8811 h 10000"/>
              <a:gd name="connsiteX44-901" fmla="*/ 10000 w 10000"/>
              <a:gd name="connsiteY44-902" fmla="*/ 8921 h 10000"/>
              <a:gd name="connsiteX45-903" fmla="*/ 10000 w 10000"/>
              <a:gd name="connsiteY45-904" fmla="*/ 9030 h 10000"/>
              <a:gd name="connsiteX46-905" fmla="*/ 10000 w 10000"/>
              <a:gd name="connsiteY46-906" fmla="*/ 9126 h 10000"/>
              <a:gd name="connsiteX47-907" fmla="*/ 9791 w 10000"/>
              <a:gd name="connsiteY47-908" fmla="*/ 9235 h 10000"/>
              <a:gd name="connsiteX48-909" fmla="*/ 9581 w 10000"/>
              <a:gd name="connsiteY48-910" fmla="*/ 9344 h 10000"/>
              <a:gd name="connsiteX49-911" fmla="*/ 9372 w 10000"/>
              <a:gd name="connsiteY49-912" fmla="*/ 9454 h 10000"/>
              <a:gd name="connsiteX50-913" fmla="*/ 8953 w 10000"/>
              <a:gd name="connsiteY50-914" fmla="*/ 9563 h 10000"/>
              <a:gd name="connsiteX51-915" fmla="*/ 8534 w 10000"/>
              <a:gd name="connsiteY51-916" fmla="*/ 9672 h 10000"/>
              <a:gd name="connsiteX52-917" fmla="*/ 7723 w 10000"/>
              <a:gd name="connsiteY52-918" fmla="*/ 9891 h 10000"/>
              <a:gd name="connsiteX53-919" fmla="*/ 6885 w 10000"/>
              <a:gd name="connsiteY53-920" fmla="*/ 10000 h 10000"/>
              <a:gd name="connsiteX54-921" fmla="*/ 6047 w 10000"/>
              <a:gd name="connsiteY54-922" fmla="*/ 10000 h 10000"/>
              <a:gd name="connsiteX55-923" fmla="*/ 5419 w 10000"/>
              <a:gd name="connsiteY55-924" fmla="*/ 10000 h 10000"/>
              <a:gd name="connsiteX56-925" fmla="*/ 4791 w 10000"/>
              <a:gd name="connsiteY56-926" fmla="*/ 10000 h 10000"/>
              <a:gd name="connsiteX57-927" fmla="*/ 4372 w 10000"/>
              <a:gd name="connsiteY57-928" fmla="*/ 10000 h 10000"/>
              <a:gd name="connsiteX58-929" fmla="*/ 3743 w 10000"/>
              <a:gd name="connsiteY58-930" fmla="*/ 10000 h 10000"/>
              <a:gd name="connsiteX59-931" fmla="*/ 3325 w 10000"/>
              <a:gd name="connsiteY59-932" fmla="*/ 9891 h 10000"/>
              <a:gd name="connsiteX60-933" fmla="*/ 2906 w 10000"/>
              <a:gd name="connsiteY60-934" fmla="*/ 9891 h 10000"/>
              <a:gd name="connsiteX61-935" fmla="*/ 2513 w 10000"/>
              <a:gd name="connsiteY61-936" fmla="*/ 9781 h 10000"/>
              <a:gd name="connsiteX62-937" fmla="*/ 2094 w 10000"/>
              <a:gd name="connsiteY62-938" fmla="*/ 9672 h 10000"/>
              <a:gd name="connsiteX63-939" fmla="*/ 1885 w 10000"/>
              <a:gd name="connsiteY63-940" fmla="*/ 9563 h 10000"/>
              <a:gd name="connsiteX64-941" fmla="*/ 1466 w 10000"/>
              <a:gd name="connsiteY64-942" fmla="*/ 9344 h 10000"/>
              <a:gd name="connsiteX65-943" fmla="*/ 1257 w 10000"/>
              <a:gd name="connsiteY65-944" fmla="*/ 9126 h 10000"/>
              <a:gd name="connsiteX66-945" fmla="*/ 1047 w 10000"/>
              <a:gd name="connsiteY66-946" fmla="*/ 8811 h 10000"/>
              <a:gd name="connsiteX67-947" fmla="*/ 838 w 10000"/>
              <a:gd name="connsiteY67-948" fmla="*/ 8593 h 10000"/>
              <a:gd name="connsiteX68-949" fmla="*/ 628 w 10000"/>
              <a:gd name="connsiteY68-950" fmla="*/ 8374 h 10000"/>
              <a:gd name="connsiteX69-951" fmla="*/ 628 w 10000"/>
              <a:gd name="connsiteY69-952" fmla="*/ 8156 h 10000"/>
              <a:gd name="connsiteX70-953" fmla="*/ 419 w 10000"/>
              <a:gd name="connsiteY70-954" fmla="*/ 7937 h 10000"/>
              <a:gd name="connsiteX71-955" fmla="*/ 419 w 10000"/>
              <a:gd name="connsiteY71-956" fmla="*/ 7609 h 10000"/>
              <a:gd name="connsiteX72-957" fmla="*/ 419 w 10000"/>
              <a:gd name="connsiteY72-958" fmla="*/ 7391 h 10000"/>
              <a:gd name="connsiteX73-959" fmla="*/ 419 w 10000"/>
              <a:gd name="connsiteY73-960" fmla="*/ 6954 h 10000"/>
              <a:gd name="connsiteX74-961" fmla="*/ 419 w 10000"/>
              <a:gd name="connsiteY74-962" fmla="*/ 6626 h 10000"/>
              <a:gd name="connsiteX75-963" fmla="*/ 419 w 10000"/>
              <a:gd name="connsiteY75-964" fmla="*/ 6202 h 10000"/>
              <a:gd name="connsiteX76-965" fmla="*/ 419 w 10000"/>
              <a:gd name="connsiteY76-966" fmla="*/ 4454 h 10000"/>
              <a:gd name="connsiteX77-967" fmla="*/ 419 w 10000"/>
              <a:gd name="connsiteY77-968" fmla="*/ 2719 h 10000"/>
              <a:gd name="connsiteX78-969" fmla="*/ 419 w 10000"/>
              <a:gd name="connsiteY78-970" fmla="*/ 2281 h 10000"/>
              <a:gd name="connsiteX79-971" fmla="*/ 419 w 10000"/>
              <a:gd name="connsiteY79-972" fmla="*/ 1954 h 10000"/>
              <a:gd name="connsiteX80-973" fmla="*/ 419 w 10000"/>
              <a:gd name="connsiteY80-974" fmla="*/ 1626 h 10000"/>
              <a:gd name="connsiteX81-975" fmla="*/ 419 w 10000"/>
              <a:gd name="connsiteY81-976" fmla="*/ 1298 h 10000"/>
              <a:gd name="connsiteX82-977" fmla="*/ 419 w 10000"/>
              <a:gd name="connsiteY82-978" fmla="*/ 1093 h 10000"/>
              <a:gd name="connsiteX83-979" fmla="*/ 419 w 10000"/>
              <a:gd name="connsiteY83-980" fmla="*/ 874 h 10000"/>
              <a:gd name="connsiteX84-981" fmla="*/ 419 w 10000"/>
              <a:gd name="connsiteY84-982" fmla="*/ 656 h 10000"/>
              <a:gd name="connsiteX85-983" fmla="*/ 209 w 10000"/>
              <a:gd name="connsiteY85-984" fmla="*/ 546 h 10000"/>
              <a:gd name="connsiteX86-985" fmla="*/ 0 w 10000"/>
              <a:gd name="connsiteY86-986" fmla="*/ 328 h 10000"/>
              <a:gd name="connsiteX87-987" fmla="*/ 0 w 10000"/>
              <a:gd name="connsiteY87-988" fmla="*/ 219 h 10000"/>
              <a:gd name="connsiteX88-989" fmla="*/ 0 w 10000"/>
              <a:gd name="connsiteY88-990" fmla="*/ 109 h 10000"/>
              <a:gd name="connsiteX89-991" fmla="*/ 209 w 10000"/>
              <a:gd name="connsiteY89-992" fmla="*/ 0 h 10000"/>
              <a:gd name="connsiteX90-993" fmla="*/ 209 w 10000"/>
              <a:gd name="connsiteY90-994" fmla="*/ 0 h 10000"/>
              <a:gd name="connsiteX91-995" fmla="*/ 2094 w 10000"/>
              <a:gd name="connsiteY91-996" fmla="*/ 546 h 10000"/>
              <a:gd name="connsiteX92-997" fmla="*/ 2094 w 10000"/>
              <a:gd name="connsiteY92-998" fmla="*/ 874 h 10000"/>
              <a:gd name="connsiteX93-999" fmla="*/ 1885 w 10000"/>
              <a:gd name="connsiteY93-1000" fmla="*/ 1298 h 10000"/>
              <a:gd name="connsiteX94-1001" fmla="*/ 1885 w 10000"/>
              <a:gd name="connsiteY94-1002" fmla="*/ 1516 h 10000"/>
              <a:gd name="connsiteX95-1003" fmla="*/ 1675 w 10000"/>
              <a:gd name="connsiteY95-1004" fmla="*/ 1844 h 10000"/>
              <a:gd name="connsiteX96-1005" fmla="*/ 1675 w 10000"/>
              <a:gd name="connsiteY96-1006" fmla="*/ 2391 h 10000"/>
              <a:gd name="connsiteX97-1007" fmla="*/ 1466 w 10000"/>
              <a:gd name="connsiteY97-1008" fmla="*/ 2937 h 10000"/>
              <a:gd name="connsiteX98-1009" fmla="*/ 1466 w 10000"/>
              <a:gd name="connsiteY98-1010" fmla="*/ 2937 h 10000"/>
              <a:gd name="connsiteX0-1011" fmla="*/ 1466 w 10000"/>
              <a:gd name="connsiteY0-1012" fmla="*/ 2937 h 10000"/>
              <a:gd name="connsiteX1-1013" fmla="*/ 1466 w 10000"/>
              <a:gd name="connsiteY1-1014" fmla="*/ 3484 h 10000"/>
              <a:gd name="connsiteX2-1015" fmla="*/ 1466 w 10000"/>
              <a:gd name="connsiteY2-1016" fmla="*/ 4016 h 10000"/>
              <a:gd name="connsiteX3-1017" fmla="*/ 1466 w 10000"/>
              <a:gd name="connsiteY3-1018" fmla="*/ 4563 h 10000"/>
              <a:gd name="connsiteX4-1019" fmla="*/ 1466 w 10000"/>
              <a:gd name="connsiteY4-1020" fmla="*/ 5000 h 10000"/>
              <a:gd name="connsiteX5-1021" fmla="*/ 1257 w 10000"/>
              <a:gd name="connsiteY5-1022" fmla="*/ 5437 h 10000"/>
              <a:gd name="connsiteX6-1023" fmla="*/ 1257 w 10000"/>
              <a:gd name="connsiteY6-1024" fmla="*/ 5984 h 10000"/>
              <a:gd name="connsiteX7-1025" fmla="*/ 1466 w 10000"/>
              <a:gd name="connsiteY7-1026" fmla="*/ 7063 h 10000"/>
              <a:gd name="connsiteX8-1027" fmla="*/ 1466 w 10000"/>
              <a:gd name="connsiteY8-1028" fmla="*/ 7500 h 10000"/>
              <a:gd name="connsiteX9-1029" fmla="*/ 1675 w 10000"/>
              <a:gd name="connsiteY9-1030" fmla="*/ 7937 h 10000"/>
              <a:gd name="connsiteX10-1031" fmla="*/ 1885 w 10000"/>
              <a:gd name="connsiteY10-1032" fmla="*/ 8265 h 10000"/>
              <a:gd name="connsiteX11-1033" fmla="*/ 2094 w 10000"/>
              <a:gd name="connsiteY11-1034" fmla="*/ 8593 h 10000"/>
              <a:gd name="connsiteX12-1035" fmla="*/ 2304 w 10000"/>
              <a:gd name="connsiteY12-1036" fmla="*/ 8702 h 10000"/>
              <a:gd name="connsiteX13-1037" fmla="*/ 2723 w 10000"/>
              <a:gd name="connsiteY13-1038" fmla="*/ 8921 h 10000"/>
              <a:gd name="connsiteX14-1039" fmla="*/ 3325 w 10000"/>
              <a:gd name="connsiteY14-1040" fmla="*/ 8921 h 10000"/>
              <a:gd name="connsiteX15-1041" fmla="*/ 3953 w 10000"/>
              <a:gd name="connsiteY15-1042" fmla="*/ 9030 h 10000"/>
              <a:gd name="connsiteX16-1043" fmla="*/ 4581 w 10000"/>
              <a:gd name="connsiteY16-1044" fmla="*/ 9030 h 10000"/>
              <a:gd name="connsiteX17-1045" fmla="*/ 5209 w 10000"/>
              <a:gd name="connsiteY17-1046" fmla="*/ 9030 h 10000"/>
              <a:gd name="connsiteX18-1047" fmla="*/ 5838 w 10000"/>
              <a:gd name="connsiteY18-1048" fmla="*/ 9030 h 10000"/>
              <a:gd name="connsiteX19-1049" fmla="*/ 6466 w 10000"/>
              <a:gd name="connsiteY19-1050" fmla="*/ 9030 h 10000"/>
              <a:gd name="connsiteX20-1051" fmla="*/ 6885 w 10000"/>
              <a:gd name="connsiteY20-1052" fmla="*/ 8921 h 10000"/>
              <a:gd name="connsiteX21-1053" fmla="*/ 7513 w 10000"/>
              <a:gd name="connsiteY21-1054" fmla="*/ 8702 h 10000"/>
              <a:gd name="connsiteX22-1055" fmla="*/ 7723 w 10000"/>
              <a:gd name="connsiteY22-1056" fmla="*/ 8593 h 10000"/>
              <a:gd name="connsiteX23-1057" fmla="*/ 7906 w 10000"/>
              <a:gd name="connsiteY23-1058" fmla="*/ 8374 h 10000"/>
              <a:gd name="connsiteX24-1059" fmla="*/ 8115 w 10000"/>
              <a:gd name="connsiteY24-1060" fmla="*/ 8046 h 10000"/>
              <a:gd name="connsiteX25-1061" fmla="*/ 8325 w 10000"/>
              <a:gd name="connsiteY25-1062" fmla="*/ 7719 h 10000"/>
              <a:gd name="connsiteX26-1063" fmla="*/ 8534 w 10000"/>
              <a:gd name="connsiteY26-1064" fmla="*/ 7391 h 10000"/>
              <a:gd name="connsiteX27-1065" fmla="*/ 8534 w 10000"/>
              <a:gd name="connsiteY27-1066" fmla="*/ 7063 h 10000"/>
              <a:gd name="connsiteX28-1067" fmla="*/ 8534 w 10000"/>
              <a:gd name="connsiteY28-1068" fmla="*/ 6735 h 10000"/>
              <a:gd name="connsiteX29-1069" fmla="*/ 8743 w 10000"/>
              <a:gd name="connsiteY29-1070" fmla="*/ 6421 h 10000"/>
              <a:gd name="connsiteX30-1071" fmla="*/ 8743 w 10000"/>
              <a:gd name="connsiteY30-1072" fmla="*/ 6311 h 10000"/>
              <a:gd name="connsiteX31-1073" fmla="*/ 8953 w 10000"/>
              <a:gd name="connsiteY31-1074" fmla="*/ 6202 h 10000"/>
              <a:gd name="connsiteX32-1075" fmla="*/ 8953 w 10000"/>
              <a:gd name="connsiteY32-1076" fmla="*/ 6202 h 10000"/>
              <a:gd name="connsiteX33-1077" fmla="*/ 8953 w 10000"/>
              <a:gd name="connsiteY33-1078" fmla="*/ 6311 h 10000"/>
              <a:gd name="connsiteX34-1079" fmla="*/ 8953 w 10000"/>
              <a:gd name="connsiteY34-1080" fmla="*/ 6421 h 10000"/>
              <a:gd name="connsiteX35-1081" fmla="*/ 8953 w 10000"/>
              <a:gd name="connsiteY35-1082" fmla="*/ 6516 h 10000"/>
              <a:gd name="connsiteX36-1083" fmla="*/ 9162 w 10000"/>
              <a:gd name="connsiteY36-1084" fmla="*/ 6626 h 10000"/>
              <a:gd name="connsiteX37-1085" fmla="*/ 9162 w 10000"/>
              <a:gd name="connsiteY37-1086" fmla="*/ 6844 h 10000"/>
              <a:gd name="connsiteX38-1087" fmla="*/ 9162 w 10000"/>
              <a:gd name="connsiteY38-1088" fmla="*/ 7063 h 10000"/>
              <a:gd name="connsiteX39-1089" fmla="*/ 9372 w 10000"/>
              <a:gd name="connsiteY39-1090" fmla="*/ 7281 h 10000"/>
              <a:gd name="connsiteX40-1091" fmla="*/ 9372 w 10000"/>
              <a:gd name="connsiteY40-1092" fmla="*/ 7828 h 10000"/>
              <a:gd name="connsiteX41-1093" fmla="*/ 9581 w 10000"/>
              <a:gd name="connsiteY41-1094" fmla="*/ 8265 h 10000"/>
              <a:gd name="connsiteX42-1095" fmla="*/ 9791 w 10000"/>
              <a:gd name="connsiteY42-1096" fmla="*/ 8593 h 10000"/>
              <a:gd name="connsiteX43-1097" fmla="*/ 10000 w 10000"/>
              <a:gd name="connsiteY43-1098" fmla="*/ 8811 h 10000"/>
              <a:gd name="connsiteX44-1099" fmla="*/ 10000 w 10000"/>
              <a:gd name="connsiteY44-1100" fmla="*/ 8921 h 10000"/>
              <a:gd name="connsiteX45-1101" fmla="*/ 10000 w 10000"/>
              <a:gd name="connsiteY45-1102" fmla="*/ 9030 h 10000"/>
              <a:gd name="connsiteX46-1103" fmla="*/ 10000 w 10000"/>
              <a:gd name="connsiteY46-1104" fmla="*/ 9126 h 10000"/>
              <a:gd name="connsiteX47-1105" fmla="*/ 9791 w 10000"/>
              <a:gd name="connsiteY47-1106" fmla="*/ 9235 h 10000"/>
              <a:gd name="connsiteX48-1107" fmla="*/ 9581 w 10000"/>
              <a:gd name="connsiteY48-1108" fmla="*/ 9344 h 10000"/>
              <a:gd name="connsiteX49-1109" fmla="*/ 9372 w 10000"/>
              <a:gd name="connsiteY49-1110" fmla="*/ 9454 h 10000"/>
              <a:gd name="connsiteX50-1111" fmla="*/ 8953 w 10000"/>
              <a:gd name="connsiteY50-1112" fmla="*/ 9563 h 10000"/>
              <a:gd name="connsiteX51-1113" fmla="*/ 8534 w 10000"/>
              <a:gd name="connsiteY51-1114" fmla="*/ 9672 h 10000"/>
              <a:gd name="connsiteX52-1115" fmla="*/ 7723 w 10000"/>
              <a:gd name="connsiteY52-1116" fmla="*/ 9891 h 10000"/>
              <a:gd name="connsiteX53-1117" fmla="*/ 6885 w 10000"/>
              <a:gd name="connsiteY53-1118" fmla="*/ 10000 h 10000"/>
              <a:gd name="connsiteX54-1119" fmla="*/ 6047 w 10000"/>
              <a:gd name="connsiteY54-1120" fmla="*/ 10000 h 10000"/>
              <a:gd name="connsiteX55-1121" fmla="*/ 5419 w 10000"/>
              <a:gd name="connsiteY55-1122" fmla="*/ 10000 h 10000"/>
              <a:gd name="connsiteX56-1123" fmla="*/ 4791 w 10000"/>
              <a:gd name="connsiteY56-1124" fmla="*/ 10000 h 10000"/>
              <a:gd name="connsiteX57-1125" fmla="*/ 4372 w 10000"/>
              <a:gd name="connsiteY57-1126" fmla="*/ 10000 h 10000"/>
              <a:gd name="connsiteX58-1127" fmla="*/ 3743 w 10000"/>
              <a:gd name="connsiteY58-1128" fmla="*/ 10000 h 10000"/>
              <a:gd name="connsiteX59-1129" fmla="*/ 3325 w 10000"/>
              <a:gd name="connsiteY59-1130" fmla="*/ 9891 h 10000"/>
              <a:gd name="connsiteX60-1131" fmla="*/ 2906 w 10000"/>
              <a:gd name="connsiteY60-1132" fmla="*/ 9891 h 10000"/>
              <a:gd name="connsiteX61-1133" fmla="*/ 2513 w 10000"/>
              <a:gd name="connsiteY61-1134" fmla="*/ 9781 h 10000"/>
              <a:gd name="connsiteX62-1135" fmla="*/ 2094 w 10000"/>
              <a:gd name="connsiteY62-1136" fmla="*/ 9672 h 10000"/>
              <a:gd name="connsiteX63-1137" fmla="*/ 1885 w 10000"/>
              <a:gd name="connsiteY63-1138" fmla="*/ 9563 h 10000"/>
              <a:gd name="connsiteX64-1139" fmla="*/ 1466 w 10000"/>
              <a:gd name="connsiteY64-1140" fmla="*/ 9344 h 10000"/>
              <a:gd name="connsiteX65-1141" fmla="*/ 1257 w 10000"/>
              <a:gd name="connsiteY65-1142" fmla="*/ 9126 h 10000"/>
              <a:gd name="connsiteX66-1143" fmla="*/ 1047 w 10000"/>
              <a:gd name="connsiteY66-1144" fmla="*/ 8811 h 10000"/>
              <a:gd name="connsiteX67-1145" fmla="*/ 838 w 10000"/>
              <a:gd name="connsiteY67-1146" fmla="*/ 8593 h 10000"/>
              <a:gd name="connsiteX68-1147" fmla="*/ 628 w 10000"/>
              <a:gd name="connsiteY68-1148" fmla="*/ 8374 h 10000"/>
              <a:gd name="connsiteX69-1149" fmla="*/ 628 w 10000"/>
              <a:gd name="connsiteY69-1150" fmla="*/ 8156 h 10000"/>
              <a:gd name="connsiteX70-1151" fmla="*/ 419 w 10000"/>
              <a:gd name="connsiteY70-1152" fmla="*/ 7937 h 10000"/>
              <a:gd name="connsiteX71-1153" fmla="*/ 419 w 10000"/>
              <a:gd name="connsiteY71-1154" fmla="*/ 7609 h 10000"/>
              <a:gd name="connsiteX72-1155" fmla="*/ 419 w 10000"/>
              <a:gd name="connsiteY72-1156" fmla="*/ 7391 h 10000"/>
              <a:gd name="connsiteX73-1157" fmla="*/ 419 w 10000"/>
              <a:gd name="connsiteY73-1158" fmla="*/ 6954 h 10000"/>
              <a:gd name="connsiteX74-1159" fmla="*/ 419 w 10000"/>
              <a:gd name="connsiteY74-1160" fmla="*/ 6626 h 10000"/>
              <a:gd name="connsiteX75-1161" fmla="*/ 419 w 10000"/>
              <a:gd name="connsiteY75-1162" fmla="*/ 6202 h 10000"/>
              <a:gd name="connsiteX76-1163" fmla="*/ 419 w 10000"/>
              <a:gd name="connsiteY76-1164" fmla="*/ 4454 h 10000"/>
              <a:gd name="connsiteX77-1165" fmla="*/ 419 w 10000"/>
              <a:gd name="connsiteY77-1166" fmla="*/ 2719 h 10000"/>
              <a:gd name="connsiteX78-1167" fmla="*/ 419 w 10000"/>
              <a:gd name="connsiteY78-1168" fmla="*/ 2281 h 10000"/>
              <a:gd name="connsiteX79-1169" fmla="*/ 419 w 10000"/>
              <a:gd name="connsiteY79-1170" fmla="*/ 1954 h 10000"/>
              <a:gd name="connsiteX80-1171" fmla="*/ 419 w 10000"/>
              <a:gd name="connsiteY80-1172" fmla="*/ 1626 h 10000"/>
              <a:gd name="connsiteX81-1173" fmla="*/ 419 w 10000"/>
              <a:gd name="connsiteY81-1174" fmla="*/ 1298 h 10000"/>
              <a:gd name="connsiteX82-1175" fmla="*/ 419 w 10000"/>
              <a:gd name="connsiteY82-1176" fmla="*/ 1093 h 10000"/>
              <a:gd name="connsiteX83-1177" fmla="*/ 419 w 10000"/>
              <a:gd name="connsiteY83-1178" fmla="*/ 874 h 10000"/>
              <a:gd name="connsiteX84-1179" fmla="*/ 419 w 10000"/>
              <a:gd name="connsiteY84-1180" fmla="*/ 656 h 10000"/>
              <a:gd name="connsiteX85-1181" fmla="*/ 209 w 10000"/>
              <a:gd name="connsiteY85-1182" fmla="*/ 546 h 10000"/>
              <a:gd name="connsiteX86-1183" fmla="*/ 0 w 10000"/>
              <a:gd name="connsiteY86-1184" fmla="*/ 328 h 10000"/>
              <a:gd name="connsiteX87-1185" fmla="*/ 0 w 10000"/>
              <a:gd name="connsiteY87-1186" fmla="*/ 219 h 10000"/>
              <a:gd name="connsiteX88-1187" fmla="*/ 0 w 10000"/>
              <a:gd name="connsiteY88-1188" fmla="*/ 109 h 10000"/>
              <a:gd name="connsiteX89-1189" fmla="*/ 209 w 10000"/>
              <a:gd name="connsiteY89-1190" fmla="*/ 0 h 10000"/>
              <a:gd name="connsiteX90-1191" fmla="*/ 2094 w 10000"/>
              <a:gd name="connsiteY90-1192" fmla="*/ 546 h 10000"/>
              <a:gd name="connsiteX91-1193" fmla="*/ 2094 w 10000"/>
              <a:gd name="connsiteY91-1194" fmla="*/ 874 h 10000"/>
              <a:gd name="connsiteX92-1195" fmla="*/ 1885 w 10000"/>
              <a:gd name="connsiteY92-1196" fmla="*/ 1298 h 10000"/>
              <a:gd name="connsiteX93-1197" fmla="*/ 1885 w 10000"/>
              <a:gd name="connsiteY93-1198" fmla="*/ 1516 h 10000"/>
              <a:gd name="connsiteX94-1199" fmla="*/ 1675 w 10000"/>
              <a:gd name="connsiteY94-1200" fmla="*/ 1844 h 10000"/>
              <a:gd name="connsiteX95-1201" fmla="*/ 1675 w 10000"/>
              <a:gd name="connsiteY95-1202" fmla="*/ 2391 h 10000"/>
              <a:gd name="connsiteX96-1203" fmla="*/ 1466 w 10000"/>
              <a:gd name="connsiteY96-1204" fmla="*/ 2937 h 10000"/>
              <a:gd name="connsiteX97-1205" fmla="*/ 1466 w 10000"/>
              <a:gd name="connsiteY97-1206" fmla="*/ 2937 h 10000"/>
              <a:gd name="connsiteX0-1207" fmla="*/ 1466 w 10000"/>
              <a:gd name="connsiteY0-1208" fmla="*/ 2828 h 9891"/>
              <a:gd name="connsiteX1-1209" fmla="*/ 1466 w 10000"/>
              <a:gd name="connsiteY1-1210" fmla="*/ 3375 h 9891"/>
              <a:gd name="connsiteX2-1211" fmla="*/ 1466 w 10000"/>
              <a:gd name="connsiteY2-1212" fmla="*/ 3907 h 9891"/>
              <a:gd name="connsiteX3-1213" fmla="*/ 1466 w 10000"/>
              <a:gd name="connsiteY3-1214" fmla="*/ 4454 h 9891"/>
              <a:gd name="connsiteX4-1215" fmla="*/ 1466 w 10000"/>
              <a:gd name="connsiteY4-1216" fmla="*/ 4891 h 9891"/>
              <a:gd name="connsiteX5-1217" fmla="*/ 1257 w 10000"/>
              <a:gd name="connsiteY5-1218" fmla="*/ 5328 h 9891"/>
              <a:gd name="connsiteX6-1219" fmla="*/ 1257 w 10000"/>
              <a:gd name="connsiteY6-1220" fmla="*/ 5875 h 9891"/>
              <a:gd name="connsiteX7-1221" fmla="*/ 1466 w 10000"/>
              <a:gd name="connsiteY7-1222" fmla="*/ 6954 h 9891"/>
              <a:gd name="connsiteX8-1223" fmla="*/ 1466 w 10000"/>
              <a:gd name="connsiteY8-1224" fmla="*/ 7391 h 9891"/>
              <a:gd name="connsiteX9-1225" fmla="*/ 1675 w 10000"/>
              <a:gd name="connsiteY9-1226" fmla="*/ 7828 h 9891"/>
              <a:gd name="connsiteX10-1227" fmla="*/ 1885 w 10000"/>
              <a:gd name="connsiteY10-1228" fmla="*/ 8156 h 9891"/>
              <a:gd name="connsiteX11-1229" fmla="*/ 2094 w 10000"/>
              <a:gd name="connsiteY11-1230" fmla="*/ 8484 h 9891"/>
              <a:gd name="connsiteX12-1231" fmla="*/ 2304 w 10000"/>
              <a:gd name="connsiteY12-1232" fmla="*/ 8593 h 9891"/>
              <a:gd name="connsiteX13-1233" fmla="*/ 2723 w 10000"/>
              <a:gd name="connsiteY13-1234" fmla="*/ 8812 h 9891"/>
              <a:gd name="connsiteX14-1235" fmla="*/ 3325 w 10000"/>
              <a:gd name="connsiteY14-1236" fmla="*/ 8812 h 9891"/>
              <a:gd name="connsiteX15-1237" fmla="*/ 3953 w 10000"/>
              <a:gd name="connsiteY15-1238" fmla="*/ 8921 h 9891"/>
              <a:gd name="connsiteX16-1239" fmla="*/ 4581 w 10000"/>
              <a:gd name="connsiteY16-1240" fmla="*/ 8921 h 9891"/>
              <a:gd name="connsiteX17-1241" fmla="*/ 5209 w 10000"/>
              <a:gd name="connsiteY17-1242" fmla="*/ 8921 h 9891"/>
              <a:gd name="connsiteX18-1243" fmla="*/ 5838 w 10000"/>
              <a:gd name="connsiteY18-1244" fmla="*/ 8921 h 9891"/>
              <a:gd name="connsiteX19-1245" fmla="*/ 6466 w 10000"/>
              <a:gd name="connsiteY19-1246" fmla="*/ 8921 h 9891"/>
              <a:gd name="connsiteX20-1247" fmla="*/ 6885 w 10000"/>
              <a:gd name="connsiteY20-1248" fmla="*/ 8812 h 9891"/>
              <a:gd name="connsiteX21-1249" fmla="*/ 7513 w 10000"/>
              <a:gd name="connsiteY21-1250" fmla="*/ 8593 h 9891"/>
              <a:gd name="connsiteX22-1251" fmla="*/ 7723 w 10000"/>
              <a:gd name="connsiteY22-1252" fmla="*/ 8484 h 9891"/>
              <a:gd name="connsiteX23-1253" fmla="*/ 7906 w 10000"/>
              <a:gd name="connsiteY23-1254" fmla="*/ 8265 h 9891"/>
              <a:gd name="connsiteX24-1255" fmla="*/ 8115 w 10000"/>
              <a:gd name="connsiteY24-1256" fmla="*/ 7937 h 9891"/>
              <a:gd name="connsiteX25-1257" fmla="*/ 8325 w 10000"/>
              <a:gd name="connsiteY25-1258" fmla="*/ 7610 h 9891"/>
              <a:gd name="connsiteX26-1259" fmla="*/ 8534 w 10000"/>
              <a:gd name="connsiteY26-1260" fmla="*/ 7282 h 9891"/>
              <a:gd name="connsiteX27-1261" fmla="*/ 8534 w 10000"/>
              <a:gd name="connsiteY27-1262" fmla="*/ 6954 h 9891"/>
              <a:gd name="connsiteX28-1263" fmla="*/ 8534 w 10000"/>
              <a:gd name="connsiteY28-1264" fmla="*/ 6626 h 9891"/>
              <a:gd name="connsiteX29-1265" fmla="*/ 8743 w 10000"/>
              <a:gd name="connsiteY29-1266" fmla="*/ 6312 h 9891"/>
              <a:gd name="connsiteX30-1267" fmla="*/ 8743 w 10000"/>
              <a:gd name="connsiteY30-1268" fmla="*/ 6202 h 9891"/>
              <a:gd name="connsiteX31-1269" fmla="*/ 8953 w 10000"/>
              <a:gd name="connsiteY31-1270" fmla="*/ 6093 h 9891"/>
              <a:gd name="connsiteX32-1271" fmla="*/ 8953 w 10000"/>
              <a:gd name="connsiteY32-1272" fmla="*/ 6093 h 9891"/>
              <a:gd name="connsiteX33-1273" fmla="*/ 8953 w 10000"/>
              <a:gd name="connsiteY33-1274" fmla="*/ 6202 h 9891"/>
              <a:gd name="connsiteX34-1275" fmla="*/ 8953 w 10000"/>
              <a:gd name="connsiteY34-1276" fmla="*/ 6312 h 9891"/>
              <a:gd name="connsiteX35-1277" fmla="*/ 8953 w 10000"/>
              <a:gd name="connsiteY35-1278" fmla="*/ 6407 h 9891"/>
              <a:gd name="connsiteX36-1279" fmla="*/ 9162 w 10000"/>
              <a:gd name="connsiteY36-1280" fmla="*/ 6517 h 9891"/>
              <a:gd name="connsiteX37-1281" fmla="*/ 9162 w 10000"/>
              <a:gd name="connsiteY37-1282" fmla="*/ 6735 h 9891"/>
              <a:gd name="connsiteX38-1283" fmla="*/ 9162 w 10000"/>
              <a:gd name="connsiteY38-1284" fmla="*/ 6954 h 9891"/>
              <a:gd name="connsiteX39-1285" fmla="*/ 9372 w 10000"/>
              <a:gd name="connsiteY39-1286" fmla="*/ 7172 h 9891"/>
              <a:gd name="connsiteX40-1287" fmla="*/ 9372 w 10000"/>
              <a:gd name="connsiteY40-1288" fmla="*/ 7719 h 9891"/>
              <a:gd name="connsiteX41-1289" fmla="*/ 9581 w 10000"/>
              <a:gd name="connsiteY41-1290" fmla="*/ 8156 h 9891"/>
              <a:gd name="connsiteX42-1291" fmla="*/ 9791 w 10000"/>
              <a:gd name="connsiteY42-1292" fmla="*/ 8484 h 9891"/>
              <a:gd name="connsiteX43-1293" fmla="*/ 10000 w 10000"/>
              <a:gd name="connsiteY43-1294" fmla="*/ 8702 h 9891"/>
              <a:gd name="connsiteX44-1295" fmla="*/ 10000 w 10000"/>
              <a:gd name="connsiteY44-1296" fmla="*/ 8812 h 9891"/>
              <a:gd name="connsiteX45-1297" fmla="*/ 10000 w 10000"/>
              <a:gd name="connsiteY45-1298" fmla="*/ 8921 h 9891"/>
              <a:gd name="connsiteX46-1299" fmla="*/ 10000 w 10000"/>
              <a:gd name="connsiteY46-1300" fmla="*/ 9017 h 9891"/>
              <a:gd name="connsiteX47-1301" fmla="*/ 9791 w 10000"/>
              <a:gd name="connsiteY47-1302" fmla="*/ 9126 h 9891"/>
              <a:gd name="connsiteX48-1303" fmla="*/ 9581 w 10000"/>
              <a:gd name="connsiteY48-1304" fmla="*/ 9235 h 9891"/>
              <a:gd name="connsiteX49-1305" fmla="*/ 9372 w 10000"/>
              <a:gd name="connsiteY49-1306" fmla="*/ 9345 h 9891"/>
              <a:gd name="connsiteX50-1307" fmla="*/ 8953 w 10000"/>
              <a:gd name="connsiteY50-1308" fmla="*/ 9454 h 9891"/>
              <a:gd name="connsiteX51-1309" fmla="*/ 8534 w 10000"/>
              <a:gd name="connsiteY51-1310" fmla="*/ 9563 h 9891"/>
              <a:gd name="connsiteX52-1311" fmla="*/ 7723 w 10000"/>
              <a:gd name="connsiteY52-1312" fmla="*/ 9782 h 9891"/>
              <a:gd name="connsiteX53-1313" fmla="*/ 6885 w 10000"/>
              <a:gd name="connsiteY53-1314" fmla="*/ 9891 h 9891"/>
              <a:gd name="connsiteX54-1315" fmla="*/ 6047 w 10000"/>
              <a:gd name="connsiteY54-1316" fmla="*/ 9891 h 9891"/>
              <a:gd name="connsiteX55-1317" fmla="*/ 5419 w 10000"/>
              <a:gd name="connsiteY55-1318" fmla="*/ 9891 h 9891"/>
              <a:gd name="connsiteX56-1319" fmla="*/ 4791 w 10000"/>
              <a:gd name="connsiteY56-1320" fmla="*/ 9891 h 9891"/>
              <a:gd name="connsiteX57-1321" fmla="*/ 4372 w 10000"/>
              <a:gd name="connsiteY57-1322" fmla="*/ 9891 h 9891"/>
              <a:gd name="connsiteX58-1323" fmla="*/ 3743 w 10000"/>
              <a:gd name="connsiteY58-1324" fmla="*/ 9891 h 9891"/>
              <a:gd name="connsiteX59-1325" fmla="*/ 3325 w 10000"/>
              <a:gd name="connsiteY59-1326" fmla="*/ 9782 h 9891"/>
              <a:gd name="connsiteX60-1327" fmla="*/ 2906 w 10000"/>
              <a:gd name="connsiteY60-1328" fmla="*/ 9782 h 9891"/>
              <a:gd name="connsiteX61-1329" fmla="*/ 2513 w 10000"/>
              <a:gd name="connsiteY61-1330" fmla="*/ 9672 h 9891"/>
              <a:gd name="connsiteX62-1331" fmla="*/ 2094 w 10000"/>
              <a:gd name="connsiteY62-1332" fmla="*/ 9563 h 9891"/>
              <a:gd name="connsiteX63-1333" fmla="*/ 1885 w 10000"/>
              <a:gd name="connsiteY63-1334" fmla="*/ 9454 h 9891"/>
              <a:gd name="connsiteX64-1335" fmla="*/ 1466 w 10000"/>
              <a:gd name="connsiteY64-1336" fmla="*/ 9235 h 9891"/>
              <a:gd name="connsiteX65-1337" fmla="*/ 1257 w 10000"/>
              <a:gd name="connsiteY65-1338" fmla="*/ 9017 h 9891"/>
              <a:gd name="connsiteX66-1339" fmla="*/ 1047 w 10000"/>
              <a:gd name="connsiteY66-1340" fmla="*/ 8702 h 9891"/>
              <a:gd name="connsiteX67-1341" fmla="*/ 838 w 10000"/>
              <a:gd name="connsiteY67-1342" fmla="*/ 8484 h 9891"/>
              <a:gd name="connsiteX68-1343" fmla="*/ 628 w 10000"/>
              <a:gd name="connsiteY68-1344" fmla="*/ 8265 h 9891"/>
              <a:gd name="connsiteX69-1345" fmla="*/ 628 w 10000"/>
              <a:gd name="connsiteY69-1346" fmla="*/ 8047 h 9891"/>
              <a:gd name="connsiteX70-1347" fmla="*/ 419 w 10000"/>
              <a:gd name="connsiteY70-1348" fmla="*/ 7828 h 9891"/>
              <a:gd name="connsiteX71-1349" fmla="*/ 419 w 10000"/>
              <a:gd name="connsiteY71-1350" fmla="*/ 7500 h 9891"/>
              <a:gd name="connsiteX72-1351" fmla="*/ 419 w 10000"/>
              <a:gd name="connsiteY72-1352" fmla="*/ 7282 h 9891"/>
              <a:gd name="connsiteX73-1353" fmla="*/ 419 w 10000"/>
              <a:gd name="connsiteY73-1354" fmla="*/ 6845 h 9891"/>
              <a:gd name="connsiteX74-1355" fmla="*/ 419 w 10000"/>
              <a:gd name="connsiteY74-1356" fmla="*/ 6517 h 9891"/>
              <a:gd name="connsiteX75-1357" fmla="*/ 419 w 10000"/>
              <a:gd name="connsiteY75-1358" fmla="*/ 6093 h 9891"/>
              <a:gd name="connsiteX76-1359" fmla="*/ 419 w 10000"/>
              <a:gd name="connsiteY76-1360" fmla="*/ 4345 h 9891"/>
              <a:gd name="connsiteX77-1361" fmla="*/ 419 w 10000"/>
              <a:gd name="connsiteY77-1362" fmla="*/ 2610 h 9891"/>
              <a:gd name="connsiteX78-1363" fmla="*/ 419 w 10000"/>
              <a:gd name="connsiteY78-1364" fmla="*/ 2172 h 9891"/>
              <a:gd name="connsiteX79-1365" fmla="*/ 419 w 10000"/>
              <a:gd name="connsiteY79-1366" fmla="*/ 1845 h 9891"/>
              <a:gd name="connsiteX80-1367" fmla="*/ 419 w 10000"/>
              <a:gd name="connsiteY80-1368" fmla="*/ 1517 h 9891"/>
              <a:gd name="connsiteX81-1369" fmla="*/ 419 w 10000"/>
              <a:gd name="connsiteY81-1370" fmla="*/ 1189 h 9891"/>
              <a:gd name="connsiteX82-1371" fmla="*/ 419 w 10000"/>
              <a:gd name="connsiteY82-1372" fmla="*/ 984 h 9891"/>
              <a:gd name="connsiteX83-1373" fmla="*/ 419 w 10000"/>
              <a:gd name="connsiteY83-1374" fmla="*/ 765 h 9891"/>
              <a:gd name="connsiteX84-1375" fmla="*/ 419 w 10000"/>
              <a:gd name="connsiteY84-1376" fmla="*/ 547 h 9891"/>
              <a:gd name="connsiteX85-1377" fmla="*/ 209 w 10000"/>
              <a:gd name="connsiteY85-1378" fmla="*/ 437 h 9891"/>
              <a:gd name="connsiteX86-1379" fmla="*/ 0 w 10000"/>
              <a:gd name="connsiteY86-1380" fmla="*/ 219 h 9891"/>
              <a:gd name="connsiteX87-1381" fmla="*/ 0 w 10000"/>
              <a:gd name="connsiteY87-1382" fmla="*/ 110 h 9891"/>
              <a:gd name="connsiteX88-1383" fmla="*/ 0 w 10000"/>
              <a:gd name="connsiteY88-1384" fmla="*/ 0 h 9891"/>
              <a:gd name="connsiteX89-1385" fmla="*/ 2094 w 10000"/>
              <a:gd name="connsiteY89-1386" fmla="*/ 437 h 9891"/>
              <a:gd name="connsiteX90-1387" fmla="*/ 2094 w 10000"/>
              <a:gd name="connsiteY90-1388" fmla="*/ 765 h 9891"/>
              <a:gd name="connsiteX91-1389" fmla="*/ 1885 w 10000"/>
              <a:gd name="connsiteY91-1390" fmla="*/ 1189 h 9891"/>
              <a:gd name="connsiteX92-1391" fmla="*/ 1885 w 10000"/>
              <a:gd name="connsiteY92-1392" fmla="*/ 1407 h 9891"/>
              <a:gd name="connsiteX93-1393" fmla="*/ 1675 w 10000"/>
              <a:gd name="connsiteY93-1394" fmla="*/ 1735 h 9891"/>
              <a:gd name="connsiteX94-1395" fmla="*/ 1675 w 10000"/>
              <a:gd name="connsiteY94-1396" fmla="*/ 2282 h 9891"/>
              <a:gd name="connsiteX95-1397" fmla="*/ 1466 w 10000"/>
              <a:gd name="connsiteY95-1398" fmla="*/ 2828 h 9891"/>
              <a:gd name="connsiteX96-1399" fmla="*/ 1466 w 10000"/>
              <a:gd name="connsiteY96-1400" fmla="*/ 2828 h 9891"/>
              <a:gd name="connsiteX0-1401" fmla="*/ 1466 w 10000"/>
              <a:gd name="connsiteY0-1402" fmla="*/ 2859 h 10000"/>
              <a:gd name="connsiteX1-1403" fmla="*/ 1466 w 10000"/>
              <a:gd name="connsiteY1-1404" fmla="*/ 3412 h 10000"/>
              <a:gd name="connsiteX2-1405" fmla="*/ 1466 w 10000"/>
              <a:gd name="connsiteY2-1406" fmla="*/ 3950 h 10000"/>
              <a:gd name="connsiteX3-1407" fmla="*/ 1466 w 10000"/>
              <a:gd name="connsiteY3-1408" fmla="*/ 4503 h 10000"/>
              <a:gd name="connsiteX4-1409" fmla="*/ 1466 w 10000"/>
              <a:gd name="connsiteY4-1410" fmla="*/ 4945 h 10000"/>
              <a:gd name="connsiteX5-1411" fmla="*/ 1257 w 10000"/>
              <a:gd name="connsiteY5-1412" fmla="*/ 5387 h 10000"/>
              <a:gd name="connsiteX6-1413" fmla="*/ 1257 w 10000"/>
              <a:gd name="connsiteY6-1414" fmla="*/ 5940 h 10000"/>
              <a:gd name="connsiteX7-1415" fmla="*/ 1466 w 10000"/>
              <a:gd name="connsiteY7-1416" fmla="*/ 7031 h 10000"/>
              <a:gd name="connsiteX8-1417" fmla="*/ 1466 w 10000"/>
              <a:gd name="connsiteY8-1418" fmla="*/ 7472 h 10000"/>
              <a:gd name="connsiteX9-1419" fmla="*/ 1675 w 10000"/>
              <a:gd name="connsiteY9-1420" fmla="*/ 7914 h 10000"/>
              <a:gd name="connsiteX10-1421" fmla="*/ 1885 w 10000"/>
              <a:gd name="connsiteY10-1422" fmla="*/ 8246 h 10000"/>
              <a:gd name="connsiteX11-1423" fmla="*/ 2094 w 10000"/>
              <a:gd name="connsiteY11-1424" fmla="*/ 8577 h 10000"/>
              <a:gd name="connsiteX12-1425" fmla="*/ 2304 w 10000"/>
              <a:gd name="connsiteY12-1426" fmla="*/ 8688 h 10000"/>
              <a:gd name="connsiteX13-1427" fmla="*/ 2723 w 10000"/>
              <a:gd name="connsiteY13-1428" fmla="*/ 8909 h 10000"/>
              <a:gd name="connsiteX14-1429" fmla="*/ 3325 w 10000"/>
              <a:gd name="connsiteY14-1430" fmla="*/ 8909 h 10000"/>
              <a:gd name="connsiteX15-1431" fmla="*/ 3953 w 10000"/>
              <a:gd name="connsiteY15-1432" fmla="*/ 9019 h 10000"/>
              <a:gd name="connsiteX16-1433" fmla="*/ 4581 w 10000"/>
              <a:gd name="connsiteY16-1434" fmla="*/ 9019 h 10000"/>
              <a:gd name="connsiteX17-1435" fmla="*/ 5209 w 10000"/>
              <a:gd name="connsiteY17-1436" fmla="*/ 9019 h 10000"/>
              <a:gd name="connsiteX18-1437" fmla="*/ 5838 w 10000"/>
              <a:gd name="connsiteY18-1438" fmla="*/ 9019 h 10000"/>
              <a:gd name="connsiteX19-1439" fmla="*/ 6466 w 10000"/>
              <a:gd name="connsiteY19-1440" fmla="*/ 9019 h 10000"/>
              <a:gd name="connsiteX20-1441" fmla="*/ 6885 w 10000"/>
              <a:gd name="connsiteY20-1442" fmla="*/ 8909 h 10000"/>
              <a:gd name="connsiteX21-1443" fmla="*/ 7513 w 10000"/>
              <a:gd name="connsiteY21-1444" fmla="*/ 8688 h 10000"/>
              <a:gd name="connsiteX22-1445" fmla="*/ 7723 w 10000"/>
              <a:gd name="connsiteY22-1446" fmla="*/ 8577 h 10000"/>
              <a:gd name="connsiteX23-1447" fmla="*/ 7906 w 10000"/>
              <a:gd name="connsiteY23-1448" fmla="*/ 8356 h 10000"/>
              <a:gd name="connsiteX24-1449" fmla="*/ 8115 w 10000"/>
              <a:gd name="connsiteY24-1450" fmla="*/ 8024 h 10000"/>
              <a:gd name="connsiteX25-1451" fmla="*/ 8325 w 10000"/>
              <a:gd name="connsiteY25-1452" fmla="*/ 7694 h 10000"/>
              <a:gd name="connsiteX26-1453" fmla="*/ 8534 w 10000"/>
              <a:gd name="connsiteY26-1454" fmla="*/ 7362 h 10000"/>
              <a:gd name="connsiteX27-1455" fmla="*/ 8534 w 10000"/>
              <a:gd name="connsiteY27-1456" fmla="*/ 7031 h 10000"/>
              <a:gd name="connsiteX28-1457" fmla="*/ 8534 w 10000"/>
              <a:gd name="connsiteY28-1458" fmla="*/ 6699 h 10000"/>
              <a:gd name="connsiteX29-1459" fmla="*/ 8743 w 10000"/>
              <a:gd name="connsiteY29-1460" fmla="*/ 6382 h 10000"/>
              <a:gd name="connsiteX30-1461" fmla="*/ 8743 w 10000"/>
              <a:gd name="connsiteY30-1462" fmla="*/ 6270 h 10000"/>
              <a:gd name="connsiteX31-1463" fmla="*/ 8953 w 10000"/>
              <a:gd name="connsiteY31-1464" fmla="*/ 6160 h 10000"/>
              <a:gd name="connsiteX32-1465" fmla="*/ 8953 w 10000"/>
              <a:gd name="connsiteY32-1466" fmla="*/ 6160 h 10000"/>
              <a:gd name="connsiteX33-1467" fmla="*/ 8953 w 10000"/>
              <a:gd name="connsiteY33-1468" fmla="*/ 6270 h 10000"/>
              <a:gd name="connsiteX34-1469" fmla="*/ 8953 w 10000"/>
              <a:gd name="connsiteY34-1470" fmla="*/ 6382 h 10000"/>
              <a:gd name="connsiteX35-1471" fmla="*/ 8953 w 10000"/>
              <a:gd name="connsiteY35-1472" fmla="*/ 6478 h 10000"/>
              <a:gd name="connsiteX36-1473" fmla="*/ 9162 w 10000"/>
              <a:gd name="connsiteY36-1474" fmla="*/ 6589 h 10000"/>
              <a:gd name="connsiteX37-1475" fmla="*/ 9162 w 10000"/>
              <a:gd name="connsiteY37-1476" fmla="*/ 6809 h 10000"/>
              <a:gd name="connsiteX38-1477" fmla="*/ 9162 w 10000"/>
              <a:gd name="connsiteY38-1478" fmla="*/ 7031 h 10000"/>
              <a:gd name="connsiteX39-1479" fmla="*/ 9372 w 10000"/>
              <a:gd name="connsiteY39-1480" fmla="*/ 7251 h 10000"/>
              <a:gd name="connsiteX40-1481" fmla="*/ 9372 w 10000"/>
              <a:gd name="connsiteY40-1482" fmla="*/ 7804 h 10000"/>
              <a:gd name="connsiteX41-1483" fmla="*/ 9581 w 10000"/>
              <a:gd name="connsiteY41-1484" fmla="*/ 8246 h 10000"/>
              <a:gd name="connsiteX42-1485" fmla="*/ 9791 w 10000"/>
              <a:gd name="connsiteY42-1486" fmla="*/ 8577 h 10000"/>
              <a:gd name="connsiteX43-1487" fmla="*/ 10000 w 10000"/>
              <a:gd name="connsiteY43-1488" fmla="*/ 8798 h 10000"/>
              <a:gd name="connsiteX44-1489" fmla="*/ 10000 w 10000"/>
              <a:gd name="connsiteY44-1490" fmla="*/ 8909 h 10000"/>
              <a:gd name="connsiteX45-1491" fmla="*/ 10000 w 10000"/>
              <a:gd name="connsiteY45-1492" fmla="*/ 9019 h 10000"/>
              <a:gd name="connsiteX46-1493" fmla="*/ 10000 w 10000"/>
              <a:gd name="connsiteY46-1494" fmla="*/ 9116 h 10000"/>
              <a:gd name="connsiteX47-1495" fmla="*/ 9791 w 10000"/>
              <a:gd name="connsiteY47-1496" fmla="*/ 9227 h 10000"/>
              <a:gd name="connsiteX48-1497" fmla="*/ 9581 w 10000"/>
              <a:gd name="connsiteY48-1498" fmla="*/ 9337 h 10000"/>
              <a:gd name="connsiteX49-1499" fmla="*/ 9372 w 10000"/>
              <a:gd name="connsiteY49-1500" fmla="*/ 9448 h 10000"/>
              <a:gd name="connsiteX50-1501" fmla="*/ 8953 w 10000"/>
              <a:gd name="connsiteY50-1502" fmla="*/ 9558 h 10000"/>
              <a:gd name="connsiteX51-1503" fmla="*/ 8534 w 10000"/>
              <a:gd name="connsiteY51-1504" fmla="*/ 9668 h 10000"/>
              <a:gd name="connsiteX52-1505" fmla="*/ 7723 w 10000"/>
              <a:gd name="connsiteY52-1506" fmla="*/ 9890 h 10000"/>
              <a:gd name="connsiteX53-1507" fmla="*/ 6885 w 10000"/>
              <a:gd name="connsiteY53-1508" fmla="*/ 10000 h 10000"/>
              <a:gd name="connsiteX54-1509" fmla="*/ 6047 w 10000"/>
              <a:gd name="connsiteY54-1510" fmla="*/ 10000 h 10000"/>
              <a:gd name="connsiteX55-1511" fmla="*/ 5419 w 10000"/>
              <a:gd name="connsiteY55-1512" fmla="*/ 10000 h 10000"/>
              <a:gd name="connsiteX56-1513" fmla="*/ 4791 w 10000"/>
              <a:gd name="connsiteY56-1514" fmla="*/ 10000 h 10000"/>
              <a:gd name="connsiteX57-1515" fmla="*/ 4372 w 10000"/>
              <a:gd name="connsiteY57-1516" fmla="*/ 10000 h 10000"/>
              <a:gd name="connsiteX58-1517" fmla="*/ 3743 w 10000"/>
              <a:gd name="connsiteY58-1518" fmla="*/ 10000 h 10000"/>
              <a:gd name="connsiteX59-1519" fmla="*/ 3325 w 10000"/>
              <a:gd name="connsiteY59-1520" fmla="*/ 9890 h 10000"/>
              <a:gd name="connsiteX60-1521" fmla="*/ 2906 w 10000"/>
              <a:gd name="connsiteY60-1522" fmla="*/ 9890 h 10000"/>
              <a:gd name="connsiteX61-1523" fmla="*/ 2513 w 10000"/>
              <a:gd name="connsiteY61-1524" fmla="*/ 9779 h 10000"/>
              <a:gd name="connsiteX62-1525" fmla="*/ 2094 w 10000"/>
              <a:gd name="connsiteY62-1526" fmla="*/ 9668 h 10000"/>
              <a:gd name="connsiteX63-1527" fmla="*/ 1885 w 10000"/>
              <a:gd name="connsiteY63-1528" fmla="*/ 9558 h 10000"/>
              <a:gd name="connsiteX64-1529" fmla="*/ 1466 w 10000"/>
              <a:gd name="connsiteY64-1530" fmla="*/ 9337 h 10000"/>
              <a:gd name="connsiteX65-1531" fmla="*/ 1257 w 10000"/>
              <a:gd name="connsiteY65-1532" fmla="*/ 9116 h 10000"/>
              <a:gd name="connsiteX66-1533" fmla="*/ 1047 w 10000"/>
              <a:gd name="connsiteY66-1534" fmla="*/ 8798 h 10000"/>
              <a:gd name="connsiteX67-1535" fmla="*/ 838 w 10000"/>
              <a:gd name="connsiteY67-1536" fmla="*/ 8577 h 10000"/>
              <a:gd name="connsiteX68-1537" fmla="*/ 628 w 10000"/>
              <a:gd name="connsiteY68-1538" fmla="*/ 8356 h 10000"/>
              <a:gd name="connsiteX69-1539" fmla="*/ 628 w 10000"/>
              <a:gd name="connsiteY69-1540" fmla="*/ 8136 h 10000"/>
              <a:gd name="connsiteX70-1541" fmla="*/ 419 w 10000"/>
              <a:gd name="connsiteY70-1542" fmla="*/ 7914 h 10000"/>
              <a:gd name="connsiteX71-1543" fmla="*/ 419 w 10000"/>
              <a:gd name="connsiteY71-1544" fmla="*/ 7583 h 10000"/>
              <a:gd name="connsiteX72-1545" fmla="*/ 419 w 10000"/>
              <a:gd name="connsiteY72-1546" fmla="*/ 7362 h 10000"/>
              <a:gd name="connsiteX73-1547" fmla="*/ 419 w 10000"/>
              <a:gd name="connsiteY73-1548" fmla="*/ 6920 h 10000"/>
              <a:gd name="connsiteX74-1549" fmla="*/ 419 w 10000"/>
              <a:gd name="connsiteY74-1550" fmla="*/ 6589 h 10000"/>
              <a:gd name="connsiteX75-1551" fmla="*/ 419 w 10000"/>
              <a:gd name="connsiteY75-1552" fmla="*/ 6160 h 10000"/>
              <a:gd name="connsiteX76-1553" fmla="*/ 419 w 10000"/>
              <a:gd name="connsiteY76-1554" fmla="*/ 4393 h 10000"/>
              <a:gd name="connsiteX77-1555" fmla="*/ 419 w 10000"/>
              <a:gd name="connsiteY77-1556" fmla="*/ 2639 h 10000"/>
              <a:gd name="connsiteX78-1557" fmla="*/ 419 w 10000"/>
              <a:gd name="connsiteY78-1558" fmla="*/ 2196 h 10000"/>
              <a:gd name="connsiteX79-1559" fmla="*/ 419 w 10000"/>
              <a:gd name="connsiteY79-1560" fmla="*/ 1865 h 10000"/>
              <a:gd name="connsiteX80-1561" fmla="*/ 419 w 10000"/>
              <a:gd name="connsiteY80-1562" fmla="*/ 1534 h 10000"/>
              <a:gd name="connsiteX81-1563" fmla="*/ 419 w 10000"/>
              <a:gd name="connsiteY81-1564" fmla="*/ 1202 h 10000"/>
              <a:gd name="connsiteX82-1565" fmla="*/ 419 w 10000"/>
              <a:gd name="connsiteY82-1566" fmla="*/ 995 h 10000"/>
              <a:gd name="connsiteX83-1567" fmla="*/ 419 w 10000"/>
              <a:gd name="connsiteY83-1568" fmla="*/ 773 h 10000"/>
              <a:gd name="connsiteX84-1569" fmla="*/ 419 w 10000"/>
              <a:gd name="connsiteY84-1570" fmla="*/ 553 h 10000"/>
              <a:gd name="connsiteX85-1571" fmla="*/ 209 w 10000"/>
              <a:gd name="connsiteY85-1572" fmla="*/ 442 h 10000"/>
              <a:gd name="connsiteX86-1573" fmla="*/ 0 w 10000"/>
              <a:gd name="connsiteY86-1574" fmla="*/ 221 h 10000"/>
              <a:gd name="connsiteX87-1575" fmla="*/ 0 w 10000"/>
              <a:gd name="connsiteY87-1576" fmla="*/ 0 h 10000"/>
              <a:gd name="connsiteX88-1577" fmla="*/ 2094 w 10000"/>
              <a:gd name="connsiteY88-1578" fmla="*/ 442 h 10000"/>
              <a:gd name="connsiteX89-1579" fmla="*/ 2094 w 10000"/>
              <a:gd name="connsiteY89-1580" fmla="*/ 773 h 10000"/>
              <a:gd name="connsiteX90-1581" fmla="*/ 1885 w 10000"/>
              <a:gd name="connsiteY90-1582" fmla="*/ 1202 h 10000"/>
              <a:gd name="connsiteX91-1583" fmla="*/ 1885 w 10000"/>
              <a:gd name="connsiteY91-1584" fmla="*/ 1423 h 10000"/>
              <a:gd name="connsiteX92-1585" fmla="*/ 1675 w 10000"/>
              <a:gd name="connsiteY92-1586" fmla="*/ 1754 h 10000"/>
              <a:gd name="connsiteX93-1587" fmla="*/ 1675 w 10000"/>
              <a:gd name="connsiteY93-1588" fmla="*/ 2307 h 10000"/>
              <a:gd name="connsiteX94-1589" fmla="*/ 1466 w 10000"/>
              <a:gd name="connsiteY94-1590" fmla="*/ 2859 h 10000"/>
              <a:gd name="connsiteX95-1591" fmla="*/ 1466 w 10000"/>
              <a:gd name="connsiteY95-1592" fmla="*/ 2859 h 10000"/>
              <a:gd name="connsiteX0-1593" fmla="*/ 1466 w 10000"/>
              <a:gd name="connsiteY0-1594" fmla="*/ 2638 h 9779"/>
              <a:gd name="connsiteX1-1595" fmla="*/ 1466 w 10000"/>
              <a:gd name="connsiteY1-1596" fmla="*/ 3191 h 9779"/>
              <a:gd name="connsiteX2-1597" fmla="*/ 1466 w 10000"/>
              <a:gd name="connsiteY2-1598" fmla="*/ 3729 h 9779"/>
              <a:gd name="connsiteX3-1599" fmla="*/ 1466 w 10000"/>
              <a:gd name="connsiteY3-1600" fmla="*/ 4282 h 9779"/>
              <a:gd name="connsiteX4-1601" fmla="*/ 1466 w 10000"/>
              <a:gd name="connsiteY4-1602" fmla="*/ 4724 h 9779"/>
              <a:gd name="connsiteX5-1603" fmla="*/ 1257 w 10000"/>
              <a:gd name="connsiteY5-1604" fmla="*/ 5166 h 9779"/>
              <a:gd name="connsiteX6-1605" fmla="*/ 1257 w 10000"/>
              <a:gd name="connsiteY6-1606" fmla="*/ 5719 h 9779"/>
              <a:gd name="connsiteX7-1607" fmla="*/ 1466 w 10000"/>
              <a:gd name="connsiteY7-1608" fmla="*/ 6810 h 9779"/>
              <a:gd name="connsiteX8-1609" fmla="*/ 1466 w 10000"/>
              <a:gd name="connsiteY8-1610" fmla="*/ 7251 h 9779"/>
              <a:gd name="connsiteX9-1611" fmla="*/ 1675 w 10000"/>
              <a:gd name="connsiteY9-1612" fmla="*/ 7693 h 9779"/>
              <a:gd name="connsiteX10-1613" fmla="*/ 1885 w 10000"/>
              <a:gd name="connsiteY10-1614" fmla="*/ 8025 h 9779"/>
              <a:gd name="connsiteX11-1615" fmla="*/ 2094 w 10000"/>
              <a:gd name="connsiteY11-1616" fmla="*/ 8356 h 9779"/>
              <a:gd name="connsiteX12-1617" fmla="*/ 2304 w 10000"/>
              <a:gd name="connsiteY12-1618" fmla="*/ 8467 h 9779"/>
              <a:gd name="connsiteX13-1619" fmla="*/ 2723 w 10000"/>
              <a:gd name="connsiteY13-1620" fmla="*/ 8688 h 9779"/>
              <a:gd name="connsiteX14-1621" fmla="*/ 3325 w 10000"/>
              <a:gd name="connsiteY14-1622" fmla="*/ 8688 h 9779"/>
              <a:gd name="connsiteX15-1623" fmla="*/ 3953 w 10000"/>
              <a:gd name="connsiteY15-1624" fmla="*/ 8798 h 9779"/>
              <a:gd name="connsiteX16-1625" fmla="*/ 4581 w 10000"/>
              <a:gd name="connsiteY16-1626" fmla="*/ 8798 h 9779"/>
              <a:gd name="connsiteX17-1627" fmla="*/ 5209 w 10000"/>
              <a:gd name="connsiteY17-1628" fmla="*/ 8798 h 9779"/>
              <a:gd name="connsiteX18-1629" fmla="*/ 5838 w 10000"/>
              <a:gd name="connsiteY18-1630" fmla="*/ 8798 h 9779"/>
              <a:gd name="connsiteX19-1631" fmla="*/ 6466 w 10000"/>
              <a:gd name="connsiteY19-1632" fmla="*/ 8798 h 9779"/>
              <a:gd name="connsiteX20-1633" fmla="*/ 6885 w 10000"/>
              <a:gd name="connsiteY20-1634" fmla="*/ 8688 h 9779"/>
              <a:gd name="connsiteX21-1635" fmla="*/ 7513 w 10000"/>
              <a:gd name="connsiteY21-1636" fmla="*/ 8467 h 9779"/>
              <a:gd name="connsiteX22-1637" fmla="*/ 7723 w 10000"/>
              <a:gd name="connsiteY22-1638" fmla="*/ 8356 h 9779"/>
              <a:gd name="connsiteX23-1639" fmla="*/ 7906 w 10000"/>
              <a:gd name="connsiteY23-1640" fmla="*/ 8135 h 9779"/>
              <a:gd name="connsiteX24-1641" fmla="*/ 8115 w 10000"/>
              <a:gd name="connsiteY24-1642" fmla="*/ 7803 h 9779"/>
              <a:gd name="connsiteX25-1643" fmla="*/ 8325 w 10000"/>
              <a:gd name="connsiteY25-1644" fmla="*/ 7473 h 9779"/>
              <a:gd name="connsiteX26-1645" fmla="*/ 8534 w 10000"/>
              <a:gd name="connsiteY26-1646" fmla="*/ 7141 h 9779"/>
              <a:gd name="connsiteX27-1647" fmla="*/ 8534 w 10000"/>
              <a:gd name="connsiteY27-1648" fmla="*/ 6810 h 9779"/>
              <a:gd name="connsiteX28-1649" fmla="*/ 8534 w 10000"/>
              <a:gd name="connsiteY28-1650" fmla="*/ 6478 h 9779"/>
              <a:gd name="connsiteX29-1651" fmla="*/ 8743 w 10000"/>
              <a:gd name="connsiteY29-1652" fmla="*/ 6161 h 9779"/>
              <a:gd name="connsiteX30-1653" fmla="*/ 8743 w 10000"/>
              <a:gd name="connsiteY30-1654" fmla="*/ 6049 h 9779"/>
              <a:gd name="connsiteX31-1655" fmla="*/ 8953 w 10000"/>
              <a:gd name="connsiteY31-1656" fmla="*/ 5939 h 9779"/>
              <a:gd name="connsiteX32-1657" fmla="*/ 8953 w 10000"/>
              <a:gd name="connsiteY32-1658" fmla="*/ 5939 h 9779"/>
              <a:gd name="connsiteX33-1659" fmla="*/ 8953 w 10000"/>
              <a:gd name="connsiteY33-1660" fmla="*/ 6049 h 9779"/>
              <a:gd name="connsiteX34-1661" fmla="*/ 8953 w 10000"/>
              <a:gd name="connsiteY34-1662" fmla="*/ 6161 h 9779"/>
              <a:gd name="connsiteX35-1663" fmla="*/ 8953 w 10000"/>
              <a:gd name="connsiteY35-1664" fmla="*/ 6257 h 9779"/>
              <a:gd name="connsiteX36-1665" fmla="*/ 9162 w 10000"/>
              <a:gd name="connsiteY36-1666" fmla="*/ 6368 h 9779"/>
              <a:gd name="connsiteX37-1667" fmla="*/ 9162 w 10000"/>
              <a:gd name="connsiteY37-1668" fmla="*/ 6588 h 9779"/>
              <a:gd name="connsiteX38-1669" fmla="*/ 9162 w 10000"/>
              <a:gd name="connsiteY38-1670" fmla="*/ 6810 h 9779"/>
              <a:gd name="connsiteX39-1671" fmla="*/ 9372 w 10000"/>
              <a:gd name="connsiteY39-1672" fmla="*/ 7030 h 9779"/>
              <a:gd name="connsiteX40-1673" fmla="*/ 9372 w 10000"/>
              <a:gd name="connsiteY40-1674" fmla="*/ 7583 h 9779"/>
              <a:gd name="connsiteX41-1675" fmla="*/ 9581 w 10000"/>
              <a:gd name="connsiteY41-1676" fmla="*/ 8025 h 9779"/>
              <a:gd name="connsiteX42-1677" fmla="*/ 9791 w 10000"/>
              <a:gd name="connsiteY42-1678" fmla="*/ 8356 h 9779"/>
              <a:gd name="connsiteX43-1679" fmla="*/ 10000 w 10000"/>
              <a:gd name="connsiteY43-1680" fmla="*/ 8577 h 9779"/>
              <a:gd name="connsiteX44-1681" fmla="*/ 10000 w 10000"/>
              <a:gd name="connsiteY44-1682" fmla="*/ 8688 h 9779"/>
              <a:gd name="connsiteX45-1683" fmla="*/ 10000 w 10000"/>
              <a:gd name="connsiteY45-1684" fmla="*/ 8798 h 9779"/>
              <a:gd name="connsiteX46-1685" fmla="*/ 10000 w 10000"/>
              <a:gd name="connsiteY46-1686" fmla="*/ 8895 h 9779"/>
              <a:gd name="connsiteX47-1687" fmla="*/ 9791 w 10000"/>
              <a:gd name="connsiteY47-1688" fmla="*/ 9006 h 9779"/>
              <a:gd name="connsiteX48-1689" fmla="*/ 9581 w 10000"/>
              <a:gd name="connsiteY48-1690" fmla="*/ 9116 h 9779"/>
              <a:gd name="connsiteX49-1691" fmla="*/ 9372 w 10000"/>
              <a:gd name="connsiteY49-1692" fmla="*/ 9227 h 9779"/>
              <a:gd name="connsiteX50-1693" fmla="*/ 8953 w 10000"/>
              <a:gd name="connsiteY50-1694" fmla="*/ 9337 h 9779"/>
              <a:gd name="connsiteX51-1695" fmla="*/ 8534 w 10000"/>
              <a:gd name="connsiteY51-1696" fmla="*/ 9447 h 9779"/>
              <a:gd name="connsiteX52-1697" fmla="*/ 7723 w 10000"/>
              <a:gd name="connsiteY52-1698" fmla="*/ 9669 h 9779"/>
              <a:gd name="connsiteX53-1699" fmla="*/ 6885 w 10000"/>
              <a:gd name="connsiteY53-1700" fmla="*/ 9779 h 9779"/>
              <a:gd name="connsiteX54-1701" fmla="*/ 6047 w 10000"/>
              <a:gd name="connsiteY54-1702" fmla="*/ 9779 h 9779"/>
              <a:gd name="connsiteX55-1703" fmla="*/ 5419 w 10000"/>
              <a:gd name="connsiteY55-1704" fmla="*/ 9779 h 9779"/>
              <a:gd name="connsiteX56-1705" fmla="*/ 4791 w 10000"/>
              <a:gd name="connsiteY56-1706" fmla="*/ 9779 h 9779"/>
              <a:gd name="connsiteX57-1707" fmla="*/ 4372 w 10000"/>
              <a:gd name="connsiteY57-1708" fmla="*/ 9779 h 9779"/>
              <a:gd name="connsiteX58-1709" fmla="*/ 3743 w 10000"/>
              <a:gd name="connsiteY58-1710" fmla="*/ 9779 h 9779"/>
              <a:gd name="connsiteX59-1711" fmla="*/ 3325 w 10000"/>
              <a:gd name="connsiteY59-1712" fmla="*/ 9669 h 9779"/>
              <a:gd name="connsiteX60-1713" fmla="*/ 2906 w 10000"/>
              <a:gd name="connsiteY60-1714" fmla="*/ 9669 h 9779"/>
              <a:gd name="connsiteX61-1715" fmla="*/ 2513 w 10000"/>
              <a:gd name="connsiteY61-1716" fmla="*/ 9558 h 9779"/>
              <a:gd name="connsiteX62-1717" fmla="*/ 2094 w 10000"/>
              <a:gd name="connsiteY62-1718" fmla="*/ 9447 h 9779"/>
              <a:gd name="connsiteX63-1719" fmla="*/ 1885 w 10000"/>
              <a:gd name="connsiteY63-1720" fmla="*/ 9337 h 9779"/>
              <a:gd name="connsiteX64-1721" fmla="*/ 1466 w 10000"/>
              <a:gd name="connsiteY64-1722" fmla="*/ 9116 h 9779"/>
              <a:gd name="connsiteX65-1723" fmla="*/ 1257 w 10000"/>
              <a:gd name="connsiteY65-1724" fmla="*/ 8895 h 9779"/>
              <a:gd name="connsiteX66-1725" fmla="*/ 1047 w 10000"/>
              <a:gd name="connsiteY66-1726" fmla="*/ 8577 h 9779"/>
              <a:gd name="connsiteX67-1727" fmla="*/ 838 w 10000"/>
              <a:gd name="connsiteY67-1728" fmla="*/ 8356 h 9779"/>
              <a:gd name="connsiteX68-1729" fmla="*/ 628 w 10000"/>
              <a:gd name="connsiteY68-1730" fmla="*/ 8135 h 9779"/>
              <a:gd name="connsiteX69-1731" fmla="*/ 628 w 10000"/>
              <a:gd name="connsiteY69-1732" fmla="*/ 7915 h 9779"/>
              <a:gd name="connsiteX70-1733" fmla="*/ 419 w 10000"/>
              <a:gd name="connsiteY70-1734" fmla="*/ 7693 h 9779"/>
              <a:gd name="connsiteX71-1735" fmla="*/ 419 w 10000"/>
              <a:gd name="connsiteY71-1736" fmla="*/ 7362 h 9779"/>
              <a:gd name="connsiteX72-1737" fmla="*/ 419 w 10000"/>
              <a:gd name="connsiteY72-1738" fmla="*/ 7141 h 9779"/>
              <a:gd name="connsiteX73-1739" fmla="*/ 419 w 10000"/>
              <a:gd name="connsiteY73-1740" fmla="*/ 6699 h 9779"/>
              <a:gd name="connsiteX74-1741" fmla="*/ 419 w 10000"/>
              <a:gd name="connsiteY74-1742" fmla="*/ 6368 h 9779"/>
              <a:gd name="connsiteX75-1743" fmla="*/ 419 w 10000"/>
              <a:gd name="connsiteY75-1744" fmla="*/ 5939 h 9779"/>
              <a:gd name="connsiteX76-1745" fmla="*/ 419 w 10000"/>
              <a:gd name="connsiteY76-1746" fmla="*/ 4172 h 9779"/>
              <a:gd name="connsiteX77-1747" fmla="*/ 419 w 10000"/>
              <a:gd name="connsiteY77-1748" fmla="*/ 2418 h 9779"/>
              <a:gd name="connsiteX78-1749" fmla="*/ 419 w 10000"/>
              <a:gd name="connsiteY78-1750" fmla="*/ 1975 h 9779"/>
              <a:gd name="connsiteX79-1751" fmla="*/ 419 w 10000"/>
              <a:gd name="connsiteY79-1752" fmla="*/ 1644 h 9779"/>
              <a:gd name="connsiteX80-1753" fmla="*/ 419 w 10000"/>
              <a:gd name="connsiteY80-1754" fmla="*/ 1313 h 9779"/>
              <a:gd name="connsiteX81-1755" fmla="*/ 419 w 10000"/>
              <a:gd name="connsiteY81-1756" fmla="*/ 981 h 9779"/>
              <a:gd name="connsiteX82-1757" fmla="*/ 419 w 10000"/>
              <a:gd name="connsiteY82-1758" fmla="*/ 774 h 9779"/>
              <a:gd name="connsiteX83-1759" fmla="*/ 419 w 10000"/>
              <a:gd name="connsiteY83-1760" fmla="*/ 552 h 9779"/>
              <a:gd name="connsiteX84-1761" fmla="*/ 419 w 10000"/>
              <a:gd name="connsiteY84-1762" fmla="*/ 332 h 9779"/>
              <a:gd name="connsiteX85-1763" fmla="*/ 209 w 10000"/>
              <a:gd name="connsiteY85-1764" fmla="*/ 221 h 9779"/>
              <a:gd name="connsiteX86-1765" fmla="*/ 0 w 10000"/>
              <a:gd name="connsiteY86-1766" fmla="*/ 0 h 9779"/>
              <a:gd name="connsiteX87-1767" fmla="*/ 2094 w 10000"/>
              <a:gd name="connsiteY87-1768" fmla="*/ 221 h 9779"/>
              <a:gd name="connsiteX88-1769" fmla="*/ 2094 w 10000"/>
              <a:gd name="connsiteY88-1770" fmla="*/ 552 h 9779"/>
              <a:gd name="connsiteX89-1771" fmla="*/ 1885 w 10000"/>
              <a:gd name="connsiteY89-1772" fmla="*/ 981 h 9779"/>
              <a:gd name="connsiteX90-1773" fmla="*/ 1885 w 10000"/>
              <a:gd name="connsiteY90-1774" fmla="*/ 1202 h 9779"/>
              <a:gd name="connsiteX91-1775" fmla="*/ 1675 w 10000"/>
              <a:gd name="connsiteY91-1776" fmla="*/ 1533 h 9779"/>
              <a:gd name="connsiteX92-1777" fmla="*/ 1675 w 10000"/>
              <a:gd name="connsiteY92-1778" fmla="*/ 2086 h 9779"/>
              <a:gd name="connsiteX93-1779" fmla="*/ 1466 w 10000"/>
              <a:gd name="connsiteY93-1780" fmla="*/ 2638 h 9779"/>
              <a:gd name="connsiteX94-1781" fmla="*/ 1466 w 10000"/>
              <a:gd name="connsiteY94-1782" fmla="*/ 2638 h 9779"/>
              <a:gd name="connsiteX0-1783" fmla="*/ 1466 w 10000"/>
              <a:gd name="connsiteY0-1784" fmla="*/ 2698 h 10000"/>
              <a:gd name="connsiteX1-1785" fmla="*/ 1466 w 10000"/>
              <a:gd name="connsiteY1-1786" fmla="*/ 3263 h 10000"/>
              <a:gd name="connsiteX2-1787" fmla="*/ 1466 w 10000"/>
              <a:gd name="connsiteY2-1788" fmla="*/ 3813 h 10000"/>
              <a:gd name="connsiteX3-1789" fmla="*/ 1466 w 10000"/>
              <a:gd name="connsiteY3-1790" fmla="*/ 4379 h 10000"/>
              <a:gd name="connsiteX4-1791" fmla="*/ 1466 w 10000"/>
              <a:gd name="connsiteY4-1792" fmla="*/ 4831 h 10000"/>
              <a:gd name="connsiteX5-1793" fmla="*/ 1257 w 10000"/>
              <a:gd name="connsiteY5-1794" fmla="*/ 5283 h 10000"/>
              <a:gd name="connsiteX6-1795" fmla="*/ 1257 w 10000"/>
              <a:gd name="connsiteY6-1796" fmla="*/ 5848 h 10000"/>
              <a:gd name="connsiteX7-1797" fmla="*/ 1466 w 10000"/>
              <a:gd name="connsiteY7-1798" fmla="*/ 6964 h 10000"/>
              <a:gd name="connsiteX8-1799" fmla="*/ 1466 w 10000"/>
              <a:gd name="connsiteY8-1800" fmla="*/ 7415 h 10000"/>
              <a:gd name="connsiteX9-1801" fmla="*/ 1675 w 10000"/>
              <a:gd name="connsiteY9-1802" fmla="*/ 7867 h 10000"/>
              <a:gd name="connsiteX10-1803" fmla="*/ 1885 w 10000"/>
              <a:gd name="connsiteY10-1804" fmla="*/ 8206 h 10000"/>
              <a:gd name="connsiteX11-1805" fmla="*/ 2094 w 10000"/>
              <a:gd name="connsiteY11-1806" fmla="*/ 8545 h 10000"/>
              <a:gd name="connsiteX12-1807" fmla="*/ 2304 w 10000"/>
              <a:gd name="connsiteY12-1808" fmla="*/ 8658 h 10000"/>
              <a:gd name="connsiteX13-1809" fmla="*/ 2723 w 10000"/>
              <a:gd name="connsiteY13-1810" fmla="*/ 8884 h 10000"/>
              <a:gd name="connsiteX14-1811" fmla="*/ 3325 w 10000"/>
              <a:gd name="connsiteY14-1812" fmla="*/ 8884 h 10000"/>
              <a:gd name="connsiteX15-1813" fmla="*/ 3953 w 10000"/>
              <a:gd name="connsiteY15-1814" fmla="*/ 8997 h 10000"/>
              <a:gd name="connsiteX16-1815" fmla="*/ 4581 w 10000"/>
              <a:gd name="connsiteY16-1816" fmla="*/ 8997 h 10000"/>
              <a:gd name="connsiteX17-1817" fmla="*/ 5209 w 10000"/>
              <a:gd name="connsiteY17-1818" fmla="*/ 8997 h 10000"/>
              <a:gd name="connsiteX18-1819" fmla="*/ 5838 w 10000"/>
              <a:gd name="connsiteY18-1820" fmla="*/ 8997 h 10000"/>
              <a:gd name="connsiteX19-1821" fmla="*/ 6466 w 10000"/>
              <a:gd name="connsiteY19-1822" fmla="*/ 8997 h 10000"/>
              <a:gd name="connsiteX20-1823" fmla="*/ 6885 w 10000"/>
              <a:gd name="connsiteY20-1824" fmla="*/ 8884 h 10000"/>
              <a:gd name="connsiteX21-1825" fmla="*/ 7513 w 10000"/>
              <a:gd name="connsiteY21-1826" fmla="*/ 8658 h 10000"/>
              <a:gd name="connsiteX22-1827" fmla="*/ 7723 w 10000"/>
              <a:gd name="connsiteY22-1828" fmla="*/ 8545 h 10000"/>
              <a:gd name="connsiteX23-1829" fmla="*/ 7906 w 10000"/>
              <a:gd name="connsiteY23-1830" fmla="*/ 8319 h 10000"/>
              <a:gd name="connsiteX24-1831" fmla="*/ 8115 w 10000"/>
              <a:gd name="connsiteY24-1832" fmla="*/ 7979 h 10000"/>
              <a:gd name="connsiteX25-1833" fmla="*/ 8325 w 10000"/>
              <a:gd name="connsiteY25-1834" fmla="*/ 7642 h 10000"/>
              <a:gd name="connsiteX26-1835" fmla="*/ 8534 w 10000"/>
              <a:gd name="connsiteY26-1836" fmla="*/ 7302 h 10000"/>
              <a:gd name="connsiteX27-1837" fmla="*/ 8534 w 10000"/>
              <a:gd name="connsiteY27-1838" fmla="*/ 6964 h 10000"/>
              <a:gd name="connsiteX28-1839" fmla="*/ 8534 w 10000"/>
              <a:gd name="connsiteY28-1840" fmla="*/ 6624 h 10000"/>
              <a:gd name="connsiteX29-1841" fmla="*/ 8743 w 10000"/>
              <a:gd name="connsiteY29-1842" fmla="*/ 6300 h 10000"/>
              <a:gd name="connsiteX30-1843" fmla="*/ 8743 w 10000"/>
              <a:gd name="connsiteY30-1844" fmla="*/ 6186 h 10000"/>
              <a:gd name="connsiteX31-1845" fmla="*/ 8953 w 10000"/>
              <a:gd name="connsiteY31-1846" fmla="*/ 6073 h 10000"/>
              <a:gd name="connsiteX32-1847" fmla="*/ 8953 w 10000"/>
              <a:gd name="connsiteY32-1848" fmla="*/ 6073 h 10000"/>
              <a:gd name="connsiteX33-1849" fmla="*/ 8953 w 10000"/>
              <a:gd name="connsiteY33-1850" fmla="*/ 6186 h 10000"/>
              <a:gd name="connsiteX34-1851" fmla="*/ 8953 w 10000"/>
              <a:gd name="connsiteY34-1852" fmla="*/ 6300 h 10000"/>
              <a:gd name="connsiteX35-1853" fmla="*/ 8953 w 10000"/>
              <a:gd name="connsiteY35-1854" fmla="*/ 6398 h 10000"/>
              <a:gd name="connsiteX36-1855" fmla="*/ 9162 w 10000"/>
              <a:gd name="connsiteY36-1856" fmla="*/ 6512 h 10000"/>
              <a:gd name="connsiteX37-1857" fmla="*/ 9162 w 10000"/>
              <a:gd name="connsiteY37-1858" fmla="*/ 6737 h 10000"/>
              <a:gd name="connsiteX38-1859" fmla="*/ 9162 w 10000"/>
              <a:gd name="connsiteY38-1860" fmla="*/ 6964 h 10000"/>
              <a:gd name="connsiteX39-1861" fmla="*/ 9372 w 10000"/>
              <a:gd name="connsiteY39-1862" fmla="*/ 7189 h 10000"/>
              <a:gd name="connsiteX40-1863" fmla="*/ 9372 w 10000"/>
              <a:gd name="connsiteY40-1864" fmla="*/ 7754 h 10000"/>
              <a:gd name="connsiteX41-1865" fmla="*/ 9581 w 10000"/>
              <a:gd name="connsiteY41-1866" fmla="*/ 8206 h 10000"/>
              <a:gd name="connsiteX42-1867" fmla="*/ 9791 w 10000"/>
              <a:gd name="connsiteY42-1868" fmla="*/ 8545 h 10000"/>
              <a:gd name="connsiteX43-1869" fmla="*/ 10000 w 10000"/>
              <a:gd name="connsiteY43-1870" fmla="*/ 8771 h 10000"/>
              <a:gd name="connsiteX44-1871" fmla="*/ 10000 w 10000"/>
              <a:gd name="connsiteY44-1872" fmla="*/ 8884 h 10000"/>
              <a:gd name="connsiteX45-1873" fmla="*/ 10000 w 10000"/>
              <a:gd name="connsiteY45-1874" fmla="*/ 8997 h 10000"/>
              <a:gd name="connsiteX46-1875" fmla="*/ 10000 w 10000"/>
              <a:gd name="connsiteY46-1876" fmla="*/ 9096 h 10000"/>
              <a:gd name="connsiteX47-1877" fmla="*/ 9791 w 10000"/>
              <a:gd name="connsiteY47-1878" fmla="*/ 9210 h 10000"/>
              <a:gd name="connsiteX48-1879" fmla="*/ 9581 w 10000"/>
              <a:gd name="connsiteY48-1880" fmla="*/ 9322 h 10000"/>
              <a:gd name="connsiteX49-1881" fmla="*/ 9372 w 10000"/>
              <a:gd name="connsiteY49-1882" fmla="*/ 9436 h 10000"/>
              <a:gd name="connsiteX50-1883" fmla="*/ 8953 w 10000"/>
              <a:gd name="connsiteY50-1884" fmla="*/ 9548 h 10000"/>
              <a:gd name="connsiteX51-1885" fmla="*/ 8534 w 10000"/>
              <a:gd name="connsiteY51-1886" fmla="*/ 9660 h 10000"/>
              <a:gd name="connsiteX52-1887" fmla="*/ 7723 w 10000"/>
              <a:gd name="connsiteY52-1888" fmla="*/ 9888 h 10000"/>
              <a:gd name="connsiteX53-1889" fmla="*/ 6885 w 10000"/>
              <a:gd name="connsiteY53-1890" fmla="*/ 10000 h 10000"/>
              <a:gd name="connsiteX54-1891" fmla="*/ 6047 w 10000"/>
              <a:gd name="connsiteY54-1892" fmla="*/ 10000 h 10000"/>
              <a:gd name="connsiteX55-1893" fmla="*/ 5419 w 10000"/>
              <a:gd name="connsiteY55-1894" fmla="*/ 10000 h 10000"/>
              <a:gd name="connsiteX56-1895" fmla="*/ 4791 w 10000"/>
              <a:gd name="connsiteY56-1896" fmla="*/ 10000 h 10000"/>
              <a:gd name="connsiteX57-1897" fmla="*/ 4372 w 10000"/>
              <a:gd name="connsiteY57-1898" fmla="*/ 10000 h 10000"/>
              <a:gd name="connsiteX58-1899" fmla="*/ 3743 w 10000"/>
              <a:gd name="connsiteY58-1900" fmla="*/ 10000 h 10000"/>
              <a:gd name="connsiteX59-1901" fmla="*/ 3325 w 10000"/>
              <a:gd name="connsiteY59-1902" fmla="*/ 9888 h 10000"/>
              <a:gd name="connsiteX60-1903" fmla="*/ 2906 w 10000"/>
              <a:gd name="connsiteY60-1904" fmla="*/ 9888 h 10000"/>
              <a:gd name="connsiteX61-1905" fmla="*/ 2513 w 10000"/>
              <a:gd name="connsiteY61-1906" fmla="*/ 9774 h 10000"/>
              <a:gd name="connsiteX62-1907" fmla="*/ 2094 w 10000"/>
              <a:gd name="connsiteY62-1908" fmla="*/ 9660 h 10000"/>
              <a:gd name="connsiteX63-1909" fmla="*/ 1885 w 10000"/>
              <a:gd name="connsiteY63-1910" fmla="*/ 9548 h 10000"/>
              <a:gd name="connsiteX64-1911" fmla="*/ 1466 w 10000"/>
              <a:gd name="connsiteY64-1912" fmla="*/ 9322 h 10000"/>
              <a:gd name="connsiteX65-1913" fmla="*/ 1257 w 10000"/>
              <a:gd name="connsiteY65-1914" fmla="*/ 9096 h 10000"/>
              <a:gd name="connsiteX66-1915" fmla="*/ 1047 w 10000"/>
              <a:gd name="connsiteY66-1916" fmla="*/ 8771 h 10000"/>
              <a:gd name="connsiteX67-1917" fmla="*/ 838 w 10000"/>
              <a:gd name="connsiteY67-1918" fmla="*/ 8545 h 10000"/>
              <a:gd name="connsiteX68-1919" fmla="*/ 628 w 10000"/>
              <a:gd name="connsiteY68-1920" fmla="*/ 8319 h 10000"/>
              <a:gd name="connsiteX69-1921" fmla="*/ 628 w 10000"/>
              <a:gd name="connsiteY69-1922" fmla="*/ 8094 h 10000"/>
              <a:gd name="connsiteX70-1923" fmla="*/ 419 w 10000"/>
              <a:gd name="connsiteY70-1924" fmla="*/ 7867 h 10000"/>
              <a:gd name="connsiteX71-1925" fmla="*/ 419 w 10000"/>
              <a:gd name="connsiteY71-1926" fmla="*/ 7528 h 10000"/>
              <a:gd name="connsiteX72-1927" fmla="*/ 419 w 10000"/>
              <a:gd name="connsiteY72-1928" fmla="*/ 7302 h 10000"/>
              <a:gd name="connsiteX73-1929" fmla="*/ 419 w 10000"/>
              <a:gd name="connsiteY73-1930" fmla="*/ 6850 h 10000"/>
              <a:gd name="connsiteX74-1931" fmla="*/ 419 w 10000"/>
              <a:gd name="connsiteY74-1932" fmla="*/ 6512 h 10000"/>
              <a:gd name="connsiteX75-1933" fmla="*/ 419 w 10000"/>
              <a:gd name="connsiteY75-1934" fmla="*/ 6073 h 10000"/>
              <a:gd name="connsiteX76-1935" fmla="*/ 419 w 10000"/>
              <a:gd name="connsiteY76-1936" fmla="*/ 4266 h 10000"/>
              <a:gd name="connsiteX77-1937" fmla="*/ 419 w 10000"/>
              <a:gd name="connsiteY77-1938" fmla="*/ 2473 h 10000"/>
              <a:gd name="connsiteX78-1939" fmla="*/ 419 w 10000"/>
              <a:gd name="connsiteY78-1940" fmla="*/ 2020 h 10000"/>
              <a:gd name="connsiteX79-1941" fmla="*/ 419 w 10000"/>
              <a:gd name="connsiteY79-1942" fmla="*/ 1681 h 10000"/>
              <a:gd name="connsiteX80-1943" fmla="*/ 419 w 10000"/>
              <a:gd name="connsiteY80-1944" fmla="*/ 1343 h 10000"/>
              <a:gd name="connsiteX81-1945" fmla="*/ 419 w 10000"/>
              <a:gd name="connsiteY81-1946" fmla="*/ 1003 h 10000"/>
              <a:gd name="connsiteX82-1947" fmla="*/ 419 w 10000"/>
              <a:gd name="connsiteY82-1948" fmla="*/ 791 h 10000"/>
              <a:gd name="connsiteX83-1949" fmla="*/ 419 w 10000"/>
              <a:gd name="connsiteY83-1950" fmla="*/ 564 h 10000"/>
              <a:gd name="connsiteX84-1951" fmla="*/ 419 w 10000"/>
              <a:gd name="connsiteY84-1952" fmla="*/ 340 h 10000"/>
              <a:gd name="connsiteX85-1953" fmla="*/ 0 w 10000"/>
              <a:gd name="connsiteY85-1954" fmla="*/ 0 h 10000"/>
              <a:gd name="connsiteX86-1955" fmla="*/ 2094 w 10000"/>
              <a:gd name="connsiteY86-1956" fmla="*/ 226 h 10000"/>
              <a:gd name="connsiteX87-1957" fmla="*/ 2094 w 10000"/>
              <a:gd name="connsiteY87-1958" fmla="*/ 564 h 10000"/>
              <a:gd name="connsiteX88-1959" fmla="*/ 1885 w 10000"/>
              <a:gd name="connsiteY88-1960" fmla="*/ 1003 h 10000"/>
              <a:gd name="connsiteX89-1961" fmla="*/ 1885 w 10000"/>
              <a:gd name="connsiteY89-1962" fmla="*/ 1229 h 10000"/>
              <a:gd name="connsiteX90-1963" fmla="*/ 1675 w 10000"/>
              <a:gd name="connsiteY90-1964" fmla="*/ 1568 h 10000"/>
              <a:gd name="connsiteX91-1965" fmla="*/ 1675 w 10000"/>
              <a:gd name="connsiteY91-1966" fmla="*/ 2133 h 10000"/>
              <a:gd name="connsiteX92-1967" fmla="*/ 1466 w 10000"/>
              <a:gd name="connsiteY92-1968" fmla="*/ 2698 h 10000"/>
              <a:gd name="connsiteX93-1969" fmla="*/ 1466 w 10000"/>
              <a:gd name="connsiteY93-1970" fmla="*/ 2698 h 10000"/>
              <a:gd name="connsiteX0-1971" fmla="*/ 1047 w 9581"/>
              <a:gd name="connsiteY0-1972" fmla="*/ 2472 h 9774"/>
              <a:gd name="connsiteX1-1973" fmla="*/ 1047 w 9581"/>
              <a:gd name="connsiteY1-1974" fmla="*/ 3037 h 9774"/>
              <a:gd name="connsiteX2-1975" fmla="*/ 1047 w 9581"/>
              <a:gd name="connsiteY2-1976" fmla="*/ 3587 h 9774"/>
              <a:gd name="connsiteX3-1977" fmla="*/ 1047 w 9581"/>
              <a:gd name="connsiteY3-1978" fmla="*/ 4153 h 9774"/>
              <a:gd name="connsiteX4-1979" fmla="*/ 1047 w 9581"/>
              <a:gd name="connsiteY4-1980" fmla="*/ 4605 h 9774"/>
              <a:gd name="connsiteX5-1981" fmla="*/ 838 w 9581"/>
              <a:gd name="connsiteY5-1982" fmla="*/ 5057 h 9774"/>
              <a:gd name="connsiteX6-1983" fmla="*/ 838 w 9581"/>
              <a:gd name="connsiteY6-1984" fmla="*/ 5622 h 9774"/>
              <a:gd name="connsiteX7-1985" fmla="*/ 1047 w 9581"/>
              <a:gd name="connsiteY7-1986" fmla="*/ 6738 h 9774"/>
              <a:gd name="connsiteX8-1987" fmla="*/ 1047 w 9581"/>
              <a:gd name="connsiteY8-1988" fmla="*/ 7189 h 9774"/>
              <a:gd name="connsiteX9-1989" fmla="*/ 1256 w 9581"/>
              <a:gd name="connsiteY9-1990" fmla="*/ 7641 h 9774"/>
              <a:gd name="connsiteX10-1991" fmla="*/ 1466 w 9581"/>
              <a:gd name="connsiteY10-1992" fmla="*/ 7980 h 9774"/>
              <a:gd name="connsiteX11-1993" fmla="*/ 1675 w 9581"/>
              <a:gd name="connsiteY11-1994" fmla="*/ 8319 h 9774"/>
              <a:gd name="connsiteX12-1995" fmla="*/ 1885 w 9581"/>
              <a:gd name="connsiteY12-1996" fmla="*/ 8432 h 9774"/>
              <a:gd name="connsiteX13-1997" fmla="*/ 2304 w 9581"/>
              <a:gd name="connsiteY13-1998" fmla="*/ 8658 h 9774"/>
              <a:gd name="connsiteX14-1999" fmla="*/ 2906 w 9581"/>
              <a:gd name="connsiteY14-2000" fmla="*/ 8658 h 9774"/>
              <a:gd name="connsiteX15-2001" fmla="*/ 3534 w 9581"/>
              <a:gd name="connsiteY15-2002" fmla="*/ 8771 h 9774"/>
              <a:gd name="connsiteX16-2003" fmla="*/ 4162 w 9581"/>
              <a:gd name="connsiteY16-2004" fmla="*/ 8771 h 9774"/>
              <a:gd name="connsiteX17-2005" fmla="*/ 4790 w 9581"/>
              <a:gd name="connsiteY17-2006" fmla="*/ 8771 h 9774"/>
              <a:gd name="connsiteX18-2007" fmla="*/ 5419 w 9581"/>
              <a:gd name="connsiteY18-2008" fmla="*/ 8771 h 9774"/>
              <a:gd name="connsiteX19-2009" fmla="*/ 6047 w 9581"/>
              <a:gd name="connsiteY19-2010" fmla="*/ 8771 h 9774"/>
              <a:gd name="connsiteX20-2011" fmla="*/ 6466 w 9581"/>
              <a:gd name="connsiteY20-2012" fmla="*/ 8658 h 9774"/>
              <a:gd name="connsiteX21-2013" fmla="*/ 7094 w 9581"/>
              <a:gd name="connsiteY21-2014" fmla="*/ 8432 h 9774"/>
              <a:gd name="connsiteX22-2015" fmla="*/ 7304 w 9581"/>
              <a:gd name="connsiteY22-2016" fmla="*/ 8319 h 9774"/>
              <a:gd name="connsiteX23-2017" fmla="*/ 7487 w 9581"/>
              <a:gd name="connsiteY23-2018" fmla="*/ 8093 h 9774"/>
              <a:gd name="connsiteX24-2019" fmla="*/ 7696 w 9581"/>
              <a:gd name="connsiteY24-2020" fmla="*/ 7753 h 9774"/>
              <a:gd name="connsiteX25-2021" fmla="*/ 7906 w 9581"/>
              <a:gd name="connsiteY25-2022" fmla="*/ 7416 h 9774"/>
              <a:gd name="connsiteX26-2023" fmla="*/ 8115 w 9581"/>
              <a:gd name="connsiteY26-2024" fmla="*/ 7076 h 9774"/>
              <a:gd name="connsiteX27-2025" fmla="*/ 8115 w 9581"/>
              <a:gd name="connsiteY27-2026" fmla="*/ 6738 h 9774"/>
              <a:gd name="connsiteX28-2027" fmla="*/ 8115 w 9581"/>
              <a:gd name="connsiteY28-2028" fmla="*/ 6398 h 9774"/>
              <a:gd name="connsiteX29-2029" fmla="*/ 8324 w 9581"/>
              <a:gd name="connsiteY29-2030" fmla="*/ 6074 h 9774"/>
              <a:gd name="connsiteX30-2031" fmla="*/ 8324 w 9581"/>
              <a:gd name="connsiteY30-2032" fmla="*/ 5960 h 9774"/>
              <a:gd name="connsiteX31-2033" fmla="*/ 8534 w 9581"/>
              <a:gd name="connsiteY31-2034" fmla="*/ 5847 h 9774"/>
              <a:gd name="connsiteX32-2035" fmla="*/ 8534 w 9581"/>
              <a:gd name="connsiteY32-2036" fmla="*/ 5847 h 9774"/>
              <a:gd name="connsiteX33-2037" fmla="*/ 8534 w 9581"/>
              <a:gd name="connsiteY33-2038" fmla="*/ 5960 h 9774"/>
              <a:gd name="connsiteX34-2039" fmla="*/ 8534 w 9581"/>
              <a:gd name="connsiteY34-2040" fmla="*/ 6074 h 9774"/>
              <a:gd name="connsiteX35-2041" fmla="*/ 8534 w 9581"/>
              <a:gd name="connsiteY35-2042" fmla="*/ 6172 h 9774"/>
              <a:gd name="connsiteX36-2043" fmla="*/ 8743 w 9581"/>
              <a:gd name="connsiteY36-2044" fmla="*/ 6286 h 9774"/>
              <a:gd name="connsiteX37-2045" fmla="*/ 8743 w 9581"/>
              <a:gd name="connsiteY37-2046" fmla="*/ 6511 h 9774"/>
              <a:gd name="connsiteX38-2047" fmla="*/ 8743 w 9581"/>
              <a:gd name="connsiteY38-2048" fmla="*/ 6738 h 9774"/>
              <a:gd name="connsiteX39-2049" fmla="*/ 8953 w 9581"/>
              <a:gd name="connsiteY39-2050" fmla="*/ 6963 h 9774"/>
              <a:gd name="connsiteX40-2051" fmla="*/ 8953 w 9581"/>
              <a:gd name="connsiteY40-2052" fmla="*/ 7528 h 9774"/>
              <a:gd name="connsiteX41-2053" fmla="*/ 9162 w 9581"/>
              <a:gd name="connsiteY41-2054" fmla="*/ 7980 h 9774"/>
              <a:gd name="connsiteX42-2055" fmla="*/ 9372 w 9581"/>
              <a:gd name="connsiteY42-2056" fmla="*/ 8319 h 9774"/>
              <a:gd name="connsiteX43-2057" fmla="*/ 9581 w 9581"/>
              <a:gd name="connsiteY43-2058" fmla="*/ 8545 h 9774"/>
              <a:gd name="connsiteX44-2059" fmla="*/ 9581 w 9581"/>
              <a:gd name="connsiteY44-2060" fmla="*/ 8658 h 9774"/>
              <a:gd name="connsiteX45-2061" fmla="*/ 9581 w 9581"/>
              <a:gd name="connsiteY45-2062" fmla="*/ 8771 h 9774"/>
              <a:gd name="connsiteX46-2063" fmla="*/ 9581 w 9581"/>
              <a:gd name="connsiteY46-2064" fmla="*/ 8870 h 9774"/>
              <a:gd name="connsiteX47-2065" fmla="*/ 9372 w 9581"/>
              <a:gd name="connsiteY47-2066" fmla="*/ 8984 h 9774"/>
              <a:gd name="connsiteX48-2067" fmla="*/ 9162 w 9581"/>
              <a:gd name="connsiteY48-2068" fmla="*/ 9096 h 9774"/>
              <a:gd name="connsiteX49-2069" fmla="*/ 8953 w 9581"/>
              <a:gd name="connsiteY49-2070" fmla="*/ 9210 h 9774"/>
              <a:gd name="connsiteX50-2071" fmla="*/ 8534 w 9581"/>
              <a:gd name="connsiteY50-2072" fmla="*/ 9322 h 9774"/>
              <a:gd name="connsiteX51-2073" fmla="*/ 8115 w 9581"/>
              <a:gd name="connsiteY51-2074" fmla="*/ 9434 h 9774"/>
              <a:gd name="connsiteX52-2075" fmla="*/ 7304 w 9581"/>
              <a:gd name="connsiteY52-2076" fmla="*/ 9662 h 9774"/>
              <a:gd name="connsiteX53-2077" fmla="*/ 6466 w 9581"/>
              <a:gd name="connsiteY53-2078" fmla="*/ 9774 h 9774"/>
              <a:gd name="connsiteX54-2079" fmla="*/ 5628 w 9581"/>
              <a:gd name="connsiteY54-2080" fmla="*/ 9774 h 9774"/>
              <a:gd name="connsiteX55-2081" fmla="*/ 5000 w 9581"/>
              <a:gd name="connsiteY55-2082" fmla="*/ 9774 h 9774"/>
              <a:gd name="connsiteX56-2083" fmla="*/ 4372 w 9581"/>
              <a:gd name="connsiteY56-2084" fmla="*/ 9774 h 9774"/>
              <a:gd name="connsiteX57-2085" fmla="*/ 3953 w 9581"/>
              <a:gd name="connsiteY57-2086" fmla="*/ 9774 h 9774"/>
              <a:gd name="connsiteX58-2087" fmla="*/ 3324 w 9581"/>
              <a:gd name="connsiteY58-2088" fmla="*/ 9774 h 9774"/>
              <a:gd name="connsiteX59-2089" fmla="*/ 2906 w 9581"/>
              <a:gd name="connsiteY59-2090" fmla="*/ 9662 h 9774"/>
              <a:gd name="connsiteX60-2091" fmla="*/ 2487 w 9581"/>
              <a:gd name="connsiteY60-2092" fmla="*/ 9662 h 9774"/>
              <a:gd name="connsiteX61-2093" fmla="*/ 2094 w 9581"/>
              <a:gd name="connsiteY61-2094" fmla="*/ 9548 h 9774"/>
              <a:gd name="connsiteX62-2095" fmla="*/ 1675 w 9581"/>
              <a:gd name="connsiteY62-2096" fmla="*/ 9434 h 9774"/>
              <a:gd name="connsiteX63-2097" fmla="*/ 1466 w 9581"/>
              <a:gd name="connsiteY63-2098" fmla="*/ 9322 h 9774"/>
              <a:gd name="connsiteX64-2099" fmla="*/ 1047 w 9581"/>
              <a:gd name="connsiteY64-2100" fmla="*/ 9096 h 9774"/>
              <a:gd name="connsiteX65-2101" fmla="*/ 838 w 9581"/>
              <a:gd name="connsiteY65-2102" fmla="*/ 8870 h 9774"/>
              <a:gd name="connsiteX66-2103" fmla="*/ 628 w 9581"/>
              <a:gd name="connsiteY66-2104" fmla="*/ 8545 h 9774"/>
              <a:gd name="connsiteX67-2105" fmla="*/ 419 w 9581"/>
              <a:gd name="connsiteY67-2106" fmla="*/ 8319 h 9774"/>
              <a:gd name="connsiteX68-2107" fmla="*/ 209 w 9581"/>
              <a:gd name="connsiteY68-2108" fmla="*/ 8093 h 9774"/>
              <a:gd name="connsiteX69-2109" fmla="*/ 209 w 9581"/>
              <a:gd name="connsiteY69-2110" fmla="*/ 7868 h 9774"/>
              <a:gd name="connsiteX70-2111" fmla="*/ 0 w 9581"/>
              <a:gd name="connsiteY70-2112" fmla="*/ 7641 h 9774"/>
              <a:gd name="connsiteX71-2113" fmla="*/ 0 w 9581"/>
              <a:gd name="connsiteY71-2114" fmla="*/ 7302 h 9774"/>
              <a:gd name="connsiteX72-2115" fmla="*/ 0 w 9581"/>
              <a:gd name="connsiteY72-2116" fmla="*/ 7076 h 9774"/>
              <a:gd name="connsiteX73-2117" fmla="*/ 0 w 9581"/>
              <a:gd name="connsiteY73-2118" fmla="*/ 6624 h 9774"/>
              <a:gd name="connsiteX74-2119" fmla="*/ 0 w 9581"/>
              <a:gd name="connsiteY74-2120" fmla="*/ 6286 h 9774"/>
              <a:gd name="connsiteX75-2121" fmla="*/ 0 w 9581"/>
              <a:gd name="connsiteY75-2122" fmla="*/ 5847 h 9774"/>
              <a:gd name="connsiteX76-2123" fmla="*/ 0 w 9581"/>
              <a:gd name="connsiteY76-2124" fmla="*/ 4040 h 9774"/>
              <a:gd name="connsiteX77-2125" fmla="*/ 0 w 9581"/>
              <a:gd name="connsiteY77-2126" fmla="*/ 2247 h 9774"/>
              <a:gd name="connsiteX78-2127" fmla="*/ 0 w 9581"/>
              <a:gd name="connsiteY78-2128" fmla="*/ 1794 h 9774"/>
              <a:gd name="connsiteX79-2129" fmla="*/ 0 w 9581"/>
              <a:gd name="connsiteY79-2130" fmla="*/ 1455 h 9774"/>
              <a:gd name="connsiteX80-2131" fmla="*/ 0 w 9581"/>
              <a:gd name="connsiteY80-2132" fmla="*/ 1117 h 9774"/>
              <a:gd name="connsiteX81-2133" fmla="*/ 0 w 9581"/>
              <a:gd name="connsiteY81-2134" fmla="*/ 777 h 9774"/>
              <a:gd name="connsiteX82-2135" fmla="*/ 0 w 9581"/>
              <a:gd name="connsiteY82-2136" fmla="*/ 565 h 9774"/>
              <a:gd name="connsiteX83-2137" fmla="*/ 0 w 9581"/>
              <a:gd name="connsiteY83-2138" fmla="*/ 338 h 9774"/>
              <a:gd name="connsiteX84-2139" fmla="*/ 0 w 9581"/>
              <a:gd name="connsiteY84-2140" fmla="*/ 114 h 9774"/>
              <a:gd name="connsiteX85-2141" fmla="*/ 1675 w 9581"/>
              <a:gd name="connsiteY85-2142" fmla="*/ 0 h 9774"/>
              <a:gd name="connsiteX86-2143" fmla="*/ 1675 w 9581"/>
              <a:gd name="connsiteY86-2144" fmla="*/ 338 h 9774"/>
              <a:gd name="connsiteX87-2145" fmla="*/ 1466 w 9581"/>
              <a:gd name="connsiteY87-2146" fmla="*/ 777 h 9774"/>
              <a:gd name="connsiteX88-2147" fmla="*/ 1466 w 9581"/>
              <a:gd name="connsiteY88-2148" fmla="*/ 1003 h 9774"/>
              <a:gd name="connsiteX89-2149" fmla="*/ 1256 w 9581"/>
              <a:gd name="connsiteY89-2150" fmla="*/ 1342 h 9774"/>
              <a:gd name="connsiteX90-2151" fmla="*/ 1256 w 9581"/>
              <a:gd name="connsiteY90-2152" fmla="*/ 1907 h 9774"/>
              <a:gd name="connsiteX91-2153" fmla="*/ 1047 w 9581"/>
              <a:gd name="connsiteY91-2154" fmla="*/ 2472 h 9774"/>
              <a:gd name="connsiteX92-2155" fmla="*/ 1047 w 9581"/>
              <a:gd name="connsiteY92-2156" fmla="*/ 2472 h 9774"/>
              <a:gd name="connsiteX0-2157" fmla="*/ 1093 w 10000"/>
              <a:gd name="connsiteY0-2158" fmla="*/ 2529 h 10000"/>
              <a:gd name="connsiteX1-2159" fmla="*/ 1093 w 10000"/>
              <a:gd name="connsiteY1-2160" fmla="*/ 3107 h 10000"/>
              <a:gd name="connsiteX2-2161" fmla="*/ 1093 w 10000"/>
              <a:gd name="connsiteY2-2162" fmla="*/ 3670 h 10000"/>
              <a:gd name="connsiteX3-2163" fmla="*/ 1093 w 10000"/>
              <a:gd name="connsiteY3-2164" fmla="*/ 4249 h 10000"/>
              <a:gd name="connsiteX4-2165" fmla="*/ 1093 w 10000"/>
              <a:gd name="connsiteY4-2166" fmla="*/ 4711 h 10000"/>
              <a:gd name="connsiteX5-2167" fmla="*/ 875 w 10000"/>
              <a:gd name="connsiteY5-2168" fmla="*/ 5174 h 10000"/>
              <a:gd name="connsiteX6-2169" fmla="*/ 875 w 10000"/>
              <a:gd name="connsiteY6-2170" fmla="*/ 5752 h 10000"/>
              <a:gd name="connsiteX7-2171" fmla="*/ 1093 w 10000"/>
              <a:gd name="connsiteY7-2172" fmla="*/ 6894 h 10000"/>
              <a:gd name="connsiteX8-2173" fmla="*/ 1093 w 10000"/>
              <a:gd name="connsiteY8-2174" fmla="*/ 7355 h 10000"/>
              <a:gd name="connsiteX9-2175" fmla="*/ 1311 w 10000"/>
              <a:gd name="connsiteY9-2176" fmla="*/ 7818 h 10000"/>
              <a:gd name="connsiteX10-2177" fmla="*/ 1530 w 10000"/>
              <a:gd name="connsiteY10-2178" fmla="*/ 8165 h 10000"/>
              <a:gd name="connsiteX11-2179" fmla="*/ 1748 w 10000"/>
              <a:gd name="connsiteY11-2180" fmla="*/ 8511 h 10000"/>
              <a:gd name="connsiteX12-2181" fmla="*/ 1967 w 10000"/>
              <a:gd name="connsiteY12-2182" fmla="*/ 8627 h 10000"/>
              <a:gd name="connsiteX13-2183" fmla="*/ 2405 w 10000"/>
              <a:gd name="connsiteY13-2184" fmla="*/ 8858 h 10000"/>
              <a:gd name="connsiteX14-2185" fmla="*/ 3033 w 10000"/>
              <a:gd name="connsiteY14-2186" fmla="*/ 8858 h 10000"/>
              <a:gd name="connsiteX15-2187" fmla="*/ 3689 w 10000"/>
              <a:gd name="connsiteY15-2188" fmla="*/ 8974 h 10000"/>
              <a:gd name="connsiteX16-2189" fmla="*/ 4344 w 10000"/>
              <a:gd name="connsiteY16-2190" fmla="*/ 8974 h 10000"/>
              <a:gd name="connsiteX17-2191" fmla="*/ 4999 w 10000"/>
              <a:gd name="connsiteY17-2192" fmla="*/ 8974 h 10000"/>
              <a:gd name="connsiteX18-2193" fmla="*/ 5656 w 10000"/>
              <a:gd name="connsiteY18-2194" fmla="*/ 8974 h 10000"/>
              <a:gd name="connsiteX19-2195" fmla="*/ 6311 w 10000"/>
              <a:gd name="connsiteY19-2196" fmla="*/ 8974 h 10000"/>
              <a:gd name="connsiteX20-2197" fmla="*/ 6749 w 10000"/>
              <a:gd name="connsiteY20-2198" fmla="*/ 8858 h 10000"/>
              <a:gd name="connsiteX21-2199" fmla="*/ 7404 w 10000"/>
              <a:gd name="connsiteY21-2200" fmla="*/ 8627 h 10000"/>
              <a:gd name="connsiteX22-2201" fmla="*/ 7623 w 10000"/>
              <a:gd name="connsiteY22-2202" fmla="*/ 8511 h 10000"/>
              <a:gd name="connsiteX23-2203" fmla="*/ 7814 w 10000"/>
              <a:gd name="connsiteY23-2204" fmla="*/ 8280 h 10000"/>
              <a:gd name="connsiteX24-2205" fmla="*/ 8033 w 10000"/>
              <a:gd name="connsiteY24-2206" fmla="*/ 7932 h 10000"/>
              <a:gd name="connsiteX25-2207" fmla="*/ 8252 w 10000"/>
              <a:gd name="connsiteY25-2208" fmla="*/ 7587 h 10000"/>
              <a:gd name="connsiteX26-2209" fmla="*/ 8470 w 10000"/>
              <a:gd name="connsiteY26-2210" fmla="*/ 7240 h 10000"/>
              <a:gd name="connsiteX27-2211" fmla="*/ 8470 w 10000"/>
              <a:gd name="connsiteY27-2212" fmla="*/ 6894 h 10000"/>
              <a:gd name="connsiteX28-2213" fmla="*/ 8470 w 10000"/>
              <a:gd name="connsiteY28-2214" fmla="*/ 6546 h 10000"/>
              <a:gd name="connsiteX29-2215" fmla="*/ 8688 w 10000"/>
              <a:gd name="connsiteY29-2216" fmla="*/ 6214 h 10000"/>
              <a:gd name="connsiteX30-2217" fmla="*/ 8688 w 10000"/>
              <a:gd name="connsiteY30-2218" fmla="*/ 6098 h 10000"/>
              <a:gd name="connsiteX31-2219" fmla="*/ 8907 w 10000"/>
              <a:gd name="connsiteY31-2220" fmla="*/ 5982 h 10000"/>
              <a:gd name="connsiteX32-2221" fmla="*/ 8907 w 10000"/>
              <a:gd name="connsiteY32-2222" fmla="*/ 5982 h 10000"/>
              <a:gd name="connsiteX33-2223" fmla="*/ 8907 w 10000"/>
              <a:gd name="connsiteY33-2224" fmla="*/ 6098 h 10000"/>
              <a:gd name="connsiteX34-2225" fmla="*/ 8907 w 10000"/>
              <a:gd name="connsiteY34-2226" fmla="*/ 6214 h 10000"/>
              <a:gd name="connsiteX35-2227" fmla="*/ 8907 w 10000"/>
              <a:gd name="connsiteY35-2228" fmla="*/ 6315 h 10000"/>
              <a:gd name="connsiteX36-2229" fmla="*/ 9125 w 10000"/>
              <a:gd name="connsiteY36-2230" fmla="*/ 6431 h 10000"/>
              <a:gd name="connsiteX37-2231" fmla="*/ 9125 w 10000"/>
              <a:gd name="connsiteY37-2232" fmla="*/ 6662 h 10000"/>
              <a:gd name="connsiteX38-2233" fmla="*/ 9125 w 10000"/>
              <a:gd name="connsiteY38-2234" fmla="*/ 6894 h 10000"/>
              <a:gd name="connsiteX39-2235" fmla="*/ 9345 w 10000"/>
              <a:gd name="connsiteY39-2236" fmla="*/ 7124 h 10000"/>
              <a:gd name="connsiteX40-2237" fmla="*/ 9345 w 10000"/>
              <a:gd name="connsiteY40-2238" fmla="*/ 7702 h 10000"/>
              <a:gd name="connsiteX41-2239" fmla="*/ 9563 w 10000"/>
              <a:gd name="connsiteY41-2240" fmla="*/ 8165 h 10000"/>
              <a:gd name="connsiteX42-2241" fmla="*/ 9782 w 10000"/>
              <a:gd name="connsiteY42-2242" fmla="*/ 8511 h 10000"/>
              <a:gd name="connsiteX43-2243" fmla="*/ 10000 w 10000"/>
              <a:gd name="connsiteY43-2244" fmla="*/ 8743 h 10000"/>
              <a:gd name="connsiteX44-2245" fmla="*/ 10000 w 10000"/>
              <a:gd name="connsiteY44-2246" fmla="*/ 8858 h 10000"/>
              <a:gd name="connsiteX45-2247" fmla="*/ 10000 w 10000"/>
              <a:gd name="connsiteY45-2248" fmla="*/ 8974 h 10000"/>
              <a:gd name="connsiteX46-2249" fmla="*/ 10000 w 10000"/>
              <a:gd name="connsiteY46-2250" fmla="*/ 9075 h 10000"/>
              <a:gd name="connsiteX47-2251" fmla="*/ 9782 w 10000"/>
              <a:gd name="connsiteY47-2252" fmla="*/ 9192 h 10000"/>
              <a:gd name="connsiteX48-2253" fmla="*/ 9563 w 10000"/>
              <a:gd name="connsiteY48-2254" fmla="*/ 9306 h 10000"/>
              <a:gd name="connsiteX49-2255" fmla="*/ 9345 w 10000"/>
              <a:gd name="connsiteY49-2256" fmla="*/ 9423 h 10000"/>
              <a:gd name="connsiteX50-2257" fmla="*/ 8907 w 10000"/>
              <a:gd name="connsiteY50-2258" fmla="*/ 9538 h 10000"/>
              <a:gd name="connsiteX51-2259" fmla="*/ 8470 w 10000"/>
              <a:gd name="connsiteY51-2260" fmla="*/ 9652 h 10000"/>
              <a:gd name="connsiteX52-2261" fmla="*/ 7623 w 10000"/>
              <a:gd name="connsiteY52-2262" fmla="*/ 9885 h 10000"/>
              <a:gd name="connsiteX53-2263" fmla="*/ 6749 w 10000"/>
              <a:gd name="connsiteY53-2264" fmla="*/ 10000 h 10000"/>
              <a:gd name="connsiteX54-2265" fmla="*/ 5874 w 10000"/>
              <a:gd name="connsiteY54-2266" fmla="*/ 10000 h 10000"/>
              <a:gd name="connsiteX55-2267" fmla="*/ 5219 w 10000"/>
              <a:gd name="connsiteY55-2268" fmla="*/ 10000 h 10000"/>
              <a:gd name="connsiteX56-2269" fmla="*/ 4563 w 10000"/>
              <a:gd name="connsiteY56-2270" fmla="*/ 10000 h 10000"/>
              <a:gd name="connsiteX57-2271" fmla="*/ 4126 w 10000"/>
              <a:gd name="connsiteY57-2272" fmla="*/ 10000 h 10000"/>
              <a:gd name="connsiteX58-2273" fmla="*/ 3469 w 10000"/>
              <a:gd name="connsiteY58-2274" fmla="*/ 10000 h 10000"/>
              <a:gd name="connsiteX59-2275" fmla="*/ 3033 w 10000"/>
              <a:gd name="connsiteY59-2276" fmla="*/ 9885 h 10000"/>
              <a:gd name="connsiteX60-2277" fmla="*/ 2596 w 10000"/>
              <a:gd name="connsiteY60-2278" fmla="*/ 9885 h 10000"/>
              <a:gd name="connsiteX61-2279" fmla="*/ 2186 w 10000"/>
              <a:gd name="connsiteY61-2280" fmla="*/ 9769 h 10000"/>
              <a:gd name="connsiteX62-2281" fmla="*/ 1748 w 10000"/>
              <a:gd name="connsiteY62-2282" fmla="*/ 9652 h 10000"/>
              <a:gd name="connsiteX63-2283" fmla="*/ 1530 w 10000"/>
              <a:gd name="connsiteY63-2284" fmla="*/ 9538 h 10000"/>
              <a:gd name="connsiteX64-2285" fmla="*/ 1093 w 10000"/>
              <a:gd name="connsiteY64-2286" fmla="*/ 9306 h 10000"/>
              <a:gd name="connsiteX65-2287" fmla="*/ 875 w 10000"/>
              <a:gd name="connsiteY65-2288" fmla="*/ 9075 h 10000"/>
              <a:gd name="connsiteX66-2289" fmla="*/ 655 w 10000"/>
              <a:gd name="connsiteY66-2290" fmla="*/ 8743 h 10000"/>
              <a:gd name="connsiteX67-2291" fmla="*/ 437 w 10000"/>
              <a:gd name="connsiteY67-2292" fmla="*/ 8511 h 10000"/>
              <a:gd name="connsiteX68-2293" fmla="*/ 218 w 10000"/>
              <a:gd name="connsiteY68-2294" fmla="*/ 8280 h 10000"/>
              <a:gd name="connsiteX69-2295" fmla="*/ 218 w 10000"/>
              <a:gd name="connsiteY69-2296" fmla="*/ 8050 h 10000"/>
              <a:gd name="connsiteX70-2297" fmla="*/ 0 w 10000"/>
              <a:gd name="connsiteY70-2298" fmla="*/ 7818 h 10000"/>
              <a:gd name="connsiteX71-2299" fmla="*/ 0 w 10000"/>
              <a:gd name="connsiteY71-2300" fmla="*/ 7471 h 10000"/>
              <a:gd name="connsiteX72-2301" fmla="*/ 0 w 10000"/>
              <a:gd name="connsiteY72-2302" fmla="*/ 7240 h 10000"/>
              <a:gd name="connsiteX73-2303" fmla="*/ 0 w 10000"/>
              <a:gd name="connsiteY73-2304" fmla="*/ 6777 h 10000"/>
              <a:gd name="connsiteX74-2305" fmla="*/ 0 w 10000"/>
              <a:gd name="connsiteY74-2306" fmla="*/ 6431 h 10000"/>
              <a:gd name="connsiteX75-2307" fmla="*/ 0 w 10000"/>
              <a:gd name="connsiteY75-2308" fmla="*/ 5982 h 10000"/>
              <a:gd name="connsiteX76-2309" fmla="*/ 0 w 10000"/>
              <a:gd name="connsiteY76-2310" fmla="*/ 4133 h 10000"/>
              <a:gd name="connsiteX77-2311" fmla="*/ 0 w 10000"/>
              <a:gd name="connsiteY77-2312" fmla="*/ 2299 h 10000"/>
              <a:gd name="connsiteX78-2313" fmla="*/ 0 w 10000"/>
              <a:gd name="connsiteY78-2314" fmla="*/ 1835 h 10000"/>
              <a:gd name="connsiteX79-2315" fmla="*/ 0 w 10000"/>
              <a:gd name="connsiteY79-2316" fmla="*/ 1489 h 10000"/>
              <a:gd name="connsiteX80-2317" fmla="*/ 0 w 10000"/>
              <a:gd name="connsiteY80-2318" fmla="*/ 1143 h 10000"/>
              <a:gd name="connsiteX81-2319" fmla="*/ 0 w 10000"/>
              <a:gd name="connsiteY81-2320" fmla="*/ 795 h 10000"/>
              <a:gd name="connsiteX82-2321" fmla="*/ 0 w 10000"/>
              <a:gd name="connsiteY82-2322" fmla="*/ 578 h 10000"/>
              <a:gd name="connsiteX83-2323" fmla="*/ 0 w 10000"/>
              <a:gd name="connsiteY83-2324" fmla="*/ 346 h 10000"/>
              <a:gd name="connsiteX84-2325" fmla="*/ 1748 w 10000"/>
              <a:gd name="connsiteY84-2326" fmla="*/ 0 h 10000"/>
              <a:gd name="connsiteX85-2327" fmla="*/ 1748 w 10000"/>
              <a:gd name="connsiteY85-2328" fmla="*/ 346 h 10000"/>
              <a:gd name="connsiteX86-2329" fmla="*/ 1530 w 10000"/>
              <a:gd name="connsiteY86-2330" fmla="*/ 795 h 10000"/>
              <a:gd name="connsiteX87-2331" fmla="*/ 1530 w 10000"/>
              <a:gd name="connsiteY87-2332" fmla="*/ 1026 h 10000"/>
              <a:gd name="connsiteX88-2333" fmla="*/ 1311 w 10000"/>
              <a:gd name="connsiteY88-2334" fmla="*/ 1373 h 10000"/>
              <a:gd name="connsiteX89-2335" fmla="*/ 1311 w 10000"/>
              <a:gd name="connsiteY89-2336" fmla="*/ 1951 h 10000"/>
              <a:gd name="connsiteX90-2337" fmla="*/ 1093 w 10000"/>
              <a:gd name="connsiteY90-2338" fmla="*/ 2529 h 10000"/>
              <a:gd name="connsiteX91-2339" fmla="*/ 1093 w 10000"/>
              <a:gd name="connsiteY91-2340" fmla="*/ 2529 h 10000"/>
              <a:gd name="connsiteX0-2341" fmla="*/ 1093 w 10000"/>
              <a:gd name="connsiteY0-2342" fmla="*/ 2183 h 9654"/>
              <a:gd name="connsiteX1-2343" fmla="*/ 1093 w 10000"/>
              <a:gd name="connsiteY1-2344" fmla="*/ 2761 h 9654"/>
              <a:gd name="connsiteX2-2345" fmla="*/ 1093 w 10000"/>
              <a:gd name="connsiteY2-2346" fmla="*/ 3324 h 9654"/>
              <a:gd name="connsiteX3-2347" fmla="*/ 1093 w 10000"/>
              <a:gd name="connsiteY3-2348" fmla="*/ 3903 h 9654"/>
              <a:gd name="connsiteX4-2349" fmla="*/ 1093 w 10000"/>
              <a:gd name="connsiteY4-2350" fmla="*/ 4365 h 9654"/>
              <a:gd name="connsiteX5-2351" fmla="*/ 875 w 10000"/>
              <a:gd name="connsiteY5-2352" fmla="*/ 4828 h 9654"/>
              <a:gd name="connsiteX6-2353" fmla="*/ 875 w 10000"/>
              <a:gd name="connsiteY6-2354" fmla="*/ 5406 h 9654"/>
              <a:gd name="connsiteX7-2355" fmla="*/ 1093 w 10000"/>
              <a:gd name="connsiteY7-2356" fmla="*/ 6548 h 9654"/>
              <a:gd name="connsiteX8-2357" fmla="*/ 1093 w 10000"/>
              <a:gd name="connsiteY8-2358" fmla="*/ 7009 h 9654"/>
              <a:gd name="connsiteX9-2359" fmla="*/ 1311 w 10000"/>
              <a:gd name="connsiteY9-2360" fmla="*/ 7472 h 9654"/>
              <a:gd name="connsiteX10-2361" fmla="*/ 1530 w 10000"/>
              <a:gd name="connsiteY10-2362" fmla="*/ 7819 h 9654"/>
              <a:gd name="connsiteX11-2363" fmla="*/ 1748 w 10000"/>
              <a:gd name="connsiteY11-2364" fmla="*/ 8165 h 9654"/>
              <a:gd name="connsiteX12-2365" fmla="*/ 1967 w 10000"/>
              <a:gd name="connsiteY12-2366" fmla="*/ 8281 h 9654"/>
              <a:gd name="connsiteX13-2367" fmla="*/ 2405 w 10000"/>
              <a:gd name="connsiteY13-2368" fmla="*/ 8512 h 9654"/>
              <a:gd name="connsiteX14-2369" fmla="*/ 3033 w 10000"/>
              <a:gd name="connsiteY14-2370" fmla="*/ 8512 h 9654"/>
              <a:gd name="connsiteX15-2371" fmla="*/ 3689 w 10000"/>
              <a:gd name="connsiteY15-2372" fmla="*/ 8628 h 9654"/>
              <a:gd name="connsiteX16-2373" fmla="*/ 4344 w 10000"/>
              <a:gd name="connsiteY16-2374" fmla="*/ 8628 h 9654"/>
              <a:gd name="connsiteX17-2375" fmla="*/ 4999 w 10000"/>
              <a:gd name="connsiteY17-2376" fmla="*/ 8628 h 9654"/>
              <a:gd name="connsiteX18-2377" fmla="*/ 5656 w 10000"/>
              <a:gd name="connsiteY18-2378" fmla="*/ 8628 h 9654"/>
              <a:gd name="connsiteX19-2379" fmla="*/ 6311 w 10000"/>
              <a:gd name="connsiteY19-2380" fmla="*/ 8628 h 9654"/>
              <a:gd name="connsiteX20-2381" fmla="*/ 6749 w 10000"/>
              <a:gd name="connsiteY20-2382" fmla="*/ 8512 h 9654"/>
              <a:gd name="connsiteX21-2383" fmla="*/ 7404 w 10000"/>
              <a:gd name="connsiteY21-2384" fmla="*/ 8281 h 9654"/>
              <a:gd name="connsiteX22-2385" fmla="*/ 7623 w 10000"/>
              <a:gd name="connsiteY22-2386" fmla="*/ 8165 h 9654"/>
              <a:gd name="connsiteX23-2387" fmla="*/ 7814 w 10000"/>
              <a:gd name="connsiteY23-2388" fmla="*/ 7934 h 9654"/>
              <a:gd name="connsiteX24-2389" fmla="*/ 8033 w 10000"/>
              <a:gd name="connsiteY24-2390" fmla="*/ 7586 h 9654"/>
              <a:gd name="connsiteX25-2391" fmla="*/ 8252 w 10000"/>
              <a:gd name="connsiteY25-2392" fmla="*/ 7241 h 9654"/>
              <a:gd name="connsiteX26-2393" fmla="*/ 8470 w 10000"/>
              <a:gd name="connsiteY26-2394" fmla="*/ 6894 h 9654"/>
              <a:gd name="connsiteX27-2395" fmla="*/ 8470 w 10000"/>
              <a:gd name="connsiteY27-2396" fmla="*/ 6548 h 9654"/>
              <a:gd name="connsiteX28-2397" fmla="*/ 8470 w 10000"/>
              <a:gd name="connsiteY28-2398" fmla="*/ 6200 h 9654"/>
              <a:gd name="connsiteX29-2399" fmla="*/ 8688 w 10000"/>
              <a:gd name="connsiteY29-2400" fmla="*/ 5868 h 9654"/>
              <a:gd name="connsiteX30-2401" fmla="*/ 8688 w 10000"/>
              <a:gd name="connsiteY30-2402" fmla="*/ 5752 h 9654"/>
              <a:gd name="connsiteX31-2403" fmla="*/ 8907 w 10000"/>
              <a:gd name="connsiteY31-2404" fmla="*/ 5636 h 9654"/>
              <a:gd name="connsiteX32-2405" fmla="*/ 8907 w 10000"/>
              <a:gd name="connsiteY32-2406" fmla="*/ 5636 h 9654"/>
              <a:gd name="connsiteX33-2407" fmla="*/ 8907 w 10000"/>
              <a:gd name="connsiteY33-2408" fmla="*/ 5752 h 9654"/>
              <a:gd name="connsiteX34-2409" fmla="*/ 8907 w 10000"/>
              <a:gd name="connsiteY34-2410" fmla="*/ 5868 h 9654"/>
              <a:gd name="connsiteX35-2411" fmla="*/ 8907 w 10000"/>
              <a:gd name="connsiteY35-2412" fmla="*/ 5969 h 9654"/>
              <a:gd name="connsiteX36-2413" fmla="*/ 9125 w 10000"/>
              <a:gd name="connsiteY36-2414" fmla="*/ 6085 h 9654"/>
              <a:gd name="connsiteX37-2415" fmla="*/ 9125 w 10000"/>
              <a:gd name="connsiteY37-2416" fmla="*/ 6316 h 9654"/>
              <a:gd name="connsiteX38-2417" fmla="*/ 9125 w 10000"/>
              <a:gd name="connsiteY38-2418" fmla="*/ 6548 h 9654"/>
              <a:gd name="connsiteX39-2419" fmla="*/ 9345 w 10000"/>
              <a:gd name="connsiteY39-2420" fmla="*/ 6778 h 9654"/>
              <a:gd name="connsiteX40-2421" fmla="*/ 9345 w 10000"/>
              <a:gd name="connsiteY40-2422" fmla="*/ 7356 h 9654"/>
              <a:gd name="connsiteX41-2423" fmla="*/ 9563 w 10000"/>
              <a:gd name="connsiteY41-2424" fmla="*/ 7819 h 9654"/>
              <a:gd name="connsiteX42-2425" fmla="*/ 9782 w 10000"/>
              <a:gd name="connsiteY42-2426" fmla="*/ 8165 h 9654"/>
              <a:gd name="connsiteX43-2427" fmla="*/ 10000 w 10000"/>
              <a:gd name="connsiteY43-2428" fmla="*/ 8397 h 9654"/>
              <a:gd name="connsiteX44-2429" fmla="*/ 10000 w 10000"/>
              <a:gd name="connsiteY44-2430" fmla="*/ 8512 h 9654"/>
              <a:gd name="connsiteX45-2431" fmla="*/ 10000 w 10000"/>
              <a:gd name="connsiteY45-2432" fmla="*/ 8628 h 9654"/>
              <a:gd name="connsiteX46-2433" fmla="*/ 10000 w 10000"/>
              <a:gd name="connsiteY46-2434" fmla="*/ 8729 h 9654"/>
              <a:gd name="connsiteX47-2435" fmla="*/ 9782 w 10000"/>
              <a:gd name="connsiteY47-2436" fmla="*/ 8846 h 9654"/>
              <a:gd name="connsiteX48-2437" fmla="*/ 9563 w 10000"/>
              <a:gd name="connsiteY48-2438" fmla="*/ 8960 h 9654"/>
              <a:gd name="connsiteX49-2439" fmla="*/ 9345 w 10000"/>
              <a:gd name="connsiteY49-2440" fmla="*/ 9077 h 9654"/>
              <a:gd name="connsiteX50-2441" fmla="*/ 8907 w 10000"/>
              <a:gd name="connsiteY50-2442" fmla="*/ 9192 h 9654"/>
              <a:gd name="connsiteX51-2443" fmla="*/ 8470 w 10000"/>
              <a:gd name="connsiteY51-2444" fmla="*/ 9306 h 9654"/>
              <a:gd name="connsiteX52-2445" fmla="*/ 7623 w 10000"/>
              <a:gd name="connsiteY52-2446" fmla="*/ 9539 h 9654"/>
              <a:gd name="connsiteX53-2447" fmla="*/ 6749 w 10000"/>
              <a:gd name="connsiteY53-2448" fmla="*/ 9654 h 9654"/>
              <a:gd name="connsiteX54-2449" fmla="*/ 5874 w 10000"/>
              <a:gd name="connsiteY54-2450" fmla="*/ 9654 h 9654"/>
              <a:gd name="connsiteX55-2451" fmla="*/ 5219 w 10000"/>
              <a:gd name="connsiteY55-2452" fmla="*/ 9654 h 9654"/>
              <a:gd name="connsiteX56-2453" fmla="*/ 4563 w 10000"/>
              <a:gd name="connsiteY56-2454" fmla="*/ 9654 h 9654"/>
              <a:gd name="connsiteX57-2455" fmla="*/ 4126 w 10000"/>
              <a:gd name="connsiteY57-2456" fmla="*/ 9654 h 9654"/>
              <a:gd name="connsiteX58-2457" fmla="*/ 3469 w 10000"/>
              <a:gd name="connsiteY58-2458" fmla="*/ 9654 h 9654"/>
              <a:gd name="connsiteX59-2459" fmla="*/ 3033 w 10000"/>
              <a:gd name="connsiteY59-2460" fmla="*/ 9539 h 9654"/>
              <a:gd name="connsiteX60-2461" fmla="*/ 2596 w 10000"/>
              <a:gd name="connsiteY60-2462" fmla="*/ 9539 h 9654"/>
              <a:gd name="connsiteX61-2463" fmla="*/ 2186 w 10000"/>
              <a:gd name="connsiteY61-2464" fmla="*/ 9423 h 9654"/>
              <a:gd name="connsiteX62-2465" fmla="*/ 1748 w 10000"/>
              <a:gd name="connsiteY62-2466" fmla="*/ 9306 h 9654"/>
              <a:gd name="connsiteX63-2467" fmla="*/ 1530 w 10000"/>
              <a:gd name="connsiteY63-2468" fmla="*/ 9192 h 9654"/>
              <a:gd name="connsiteX64-2469" fmla="*/ 1093 w 10000"/>
              <a:gd name="connsiteY64-2470" fmla="*/ 8960 h 9654"/>
              <a:gd name="connsiteX65-2471" fmla="*/ 875 w 10000"/>
              <a:gd name="connsiteY65-2472" fmla="*/ 8729 h 9654"/>
              <a:gd name="connsiteX66-2473" fmla="*/ 655 w 10000"/>
              <a:gd name="connsiteY66-2474" fmla="*/ 8397 h 9654"/>
              <a:gd name="connsiteX67-2475" fmla="*/ 437 w 10000"/>
              <a:gd name="connsiteY67-2476" fmla="*/ 8165 h 9654"/>
              <a:gd name="connsiteX68-2477" fmla="*/ 218 w 10000"/>
              <a:gd name="connsiteY68-2478" fmla="*/ 7934 h 9654"/>
              <a:gd name="connsiteX69-2479" fmla="*/ 218 w 10000"/>
              <a:gd name="connsiteY69-2480" fmla="*/ 7704 h 9654"/>
              <a:gd name="connsiteX70-2481" fmla="*/ 0 w 10000"/>
              <a:gd name="connsiteY70-2482" fmla="*/ 7472 h 9654"/>
              <a:gd name="connsiteX71-2483" fmla="*/ 0 w 10000"/>
              <a:gd name="connsiteY71-2484" fmla="*/ 7125 h 9654"/>
              <a:gd name="connsiteX72-2485" fmla="*/ 0 w 10000"/>
              <a:gd name="connsiteY72-2486" fmla="*/ 6894 h 9654"/>
              <a:gd name="connsiteX73-2487" fmla="*/ 0 w 10000"/>
              <a:gd name="connsiteY73-2488" fmla="*/ 6431 h 9654"/>
              <a:gd name="connsiteX74-2489" fmla="*/ 0 w 10000"/>
              <a:gd name="connsiteY74-2490" fmla="*/ 6085 h 9654"/>
              <a:gd name="connsiteX75-2491" fmla="*/ 0 w 10000"/>
              <a:gd name="connsiteY75-2492" fmla="*/ 5636 h 9654"/>
              <a:gd name="connsiteX76-2493" fmla="*/ 0 w 10000"/>
              <a:gd name="connsiteY76-2494" fmla="*/ 3787 h 9654"/>
              <a:gd name="connsiteX77-2495" fmla="*/ 0 w 10000"/>
              <a:gd name="connsiteY77-2496" fmla="*/ 1953 h 9654"/>
              <a:gd name="connsiteX78-2497" fmla="*/ 0 w 10000"/>
              <a:gd name="connsiteY78-2498" fmla="*/ 1489 h 9654"/>
              <a:gd name="connsiteX79-2499" fmla="*/ 0 w 10000"/>
              <a:gd name="connsiteY79-2500" fmla="*/ 1143 h 9654"/>
              <a:gd name="connsiteX80-2501" fmla="*/ 0 w 10000"/>
              <a:gd name="connsiteY80-2502" fmla="*/ 797 h 9654"/>
              <a:gd name="connsiteX81-2503" fmla="*/ 0 w 10000"/>
              <a:gd name="connsiteY81-2504" fmla="*/ 449 h 9654"/>
              <a:gd name="connsiteX82-2505" fmla="*/ 0 w 10000"/>
              <a:gd name="connsiteY82-2506" fmla="*/ 232 h 9654"/>
              <a:gd name="connsiteX83-2507" fmla="*/ 0 w 10000"/>
              <a:gd name="connsiteY83-2508" fmla="*/ 0 h 9654"/>
              <a:gd name="connsiteX84-2509" fmla="*/ 1748 w 10000"/>
              <a:gd name="connsiteY84-2510" fmla="*/ 0 h 9654"/>
              <a:gd name="connsiteX85-2511" fmla="*/ 1530 w 10000"/>
              <a:gd name="connsiteY85-2512" fmla="*/ 449 h 9654"/>
              <a:gd name="connsiteX86-2513" fmla="*/ 1530 w 10000"/>
              <a:gd name="connsiteY86-2514" fmla="*/ 680 h 9654"/>
              <a:gd name="connsiteX87-2515" fmla="*/ 1311 w 10000"/>
              <a:gd name="connsiteY87-2516" fmla="*/ 1027 h 9654"/>
              <a:gd name="connsiteX88-2517" fmla="*/ 1311 w 10000"/>
              <a:gd name="connsiteY88-2518" fmla="*/ 1605 h 9654"/>
              <a:gd name="connsiteX89-2519" fmla="*/ 1093 w 10000"/>
              <a:gd name="connsiteY89-2520" fmla="*/ 2183 h 9654"/>
              <a:gd name="connsiteX90-2521" fmla="*/ 1093 w 10000"/>
              <a:gd name="connsiteY90-2522" fmla="*/ 2183 h 9654"/>
              <a:gd name="connsiteX0-2523" fmla="*/ 1093 w 10000"/>
              <a:gd name="connsiteY0-2524" fmla="*/ 2261 h 10000"/>
              <a:gd name="connsiteX1-2525" fmla="*/ 1093 w 10000"/>
              <a:gd name="connsiteY1-2526" fmla="*/ 2860 h 10000"/>
              <a:gd name="connsiteX2-2527" fmla="*/ 1093 w 10000"/>
              <a:gd name="connsiteY2-2528" fmla="*/ 3443 h 10000"/>
              <a:gd name="connsiteX3-2529" fmla="*/ 1093 w 10000"/>
              <a:gd name="connsiteY3-2530" fmla="*/ 4043 h 10000"/>
              <a:gd name="connsiteX4-2531" fmla="*/ 1093 w 10000"/>
              <a:gd name="connsiteY4-2532" fmla="*/ 4521 h 10000"/>
              <a:gd name="connsiteX5-2533" fmla="*/ 875 w 10000"/>
              <a:gd name="connsiteY5-2534" fmla="*/ 5001 h 10000"/>
              <a:gd name="connsiteX6-2535" fmla="*/ 875 w 10000"/>
              <a:gd name="connsiteY6-2536" fmla="*/ 5600 h 10000"/>
              <a:gd name="connsiteX7-2537" fmla="*/ 1093 w 10000"/>
              <a:gd name="connsiteY7-2538" fmla="*/ 6783 h 10000"/>
              <a:gd name="connsiteX8-2539" fmla="*/ 1093 w 10000"/>
              <a:gd name="connsiteY8-2540" fmla="*/ 7260 h 10000"/>
              <a:gd name="connsiteX9-2541" fmla="*/ 1311 w 10000"/>
              <a:gd name="connsiteY9-2542" fmla="*/ 7740 h 10000"/>
              <a:gd name="connsiteX10-2543" fmla="*/ 1530 w 10000"/>
              <a:gd name="connsiteY10-2544" fmla="*/ 8099 h 10000"/>
              <a:gd name="connsiteX11-2545" fmla="*/ 1748 w 10000"/>
              <a:gd name="connsiteY11-2546" fmla="*/ 8458 h 10000"/>
              <a:gd name="connsiteX12-2547" fmla="*/ 1967 w 10000"/>
              <a:gd name="connsiteY12-2548" fmla="*/ 8578 h 10000"/>
              <a:gd name="connsiteX13-2549" fmla="*/ 2405 w 10000"/>
              <a:gd name="connsiteY13-2550" fmla="*/ 8817 h 10000"/>
              <a:gd name="connsiteX14-2551" fmla="*/ 3033 w 10000"/>
              <a:gd name="connsiteY14-2552" fmla="*/ 8817 h 10000"/>
              <a:gd name="connsiteX15-2553" fmla="*/ 3689 w 10000"/>
              <a:gd name="connsiteY15-2554" fmla="*/ 8937 h 10000"/>
              <a:gd name="connsiteX16-2555" fmla="*/ 4344 w 10000"/>
              <a:gd name="connsiteY16-2556" fmla="*/ 8937 h 10000"/>
              <a:gd name="connsiteX17-2557" fmla="*/ 4999 w 10000"/>
              <a:gd name="connsiteY17-2558" fmla="*/ 8937 h 10000"/>
              <a:gd name="connsiteX18-2559" fmla="*/ 5656 w 10000"/>
              <a:gd name="connsiteY18-2560" fmla="*/ 8937 h 10000"/>
              <a:gd name="connsiteX19-2561" fmla="*/ 6311 w 10000"/>
              <a:gd name="connsiteY19-2562" fmla="*/ 8937 h 10000"/>
              <a:gd name="connsiteX20-2563" fmla="*/ 6749 w 10000"/>
              <a:gd name="connsiteY20-2564" fmla="*/ 8817 h 10000"/>
              <a:gd name="connsiteX21-2565" fmla="*/ 7404 w 10000"/>
              <a:gd name="connsiteY21-2566" fmla="*/ 8578 h 10000"/>
              <a:gd name="connsiteX22-2567" fmla="*/ 7623 w 10000"/>
              <a:gd name="connsiteY22-2568" fmla="*/ 8458 h 10000"/>
              <a:gd name="connsiteX23-2569" fmla="*/ 7814 w 10000"/>
              <a:gd name="connsiteY23-2570" fmla="*/ 8218 h 10000"/>
              <a:gd name="connsiteX24-2571" fmla="*/ 8033 w 10000"/>
              <a:gd name="connsiteY24-2572" fmla="*/ 7858 h 10000"/>
              <a:gd name="connsiteX25-2573" fmla="*/ 8252 w 10000"/>
              <a:gd name="connsiteY25-2574" fmla="*/ 7501 h 10000"/>
              <a:gd name="connsiteX26-2575" fmla="*/ 8470 w 10000"/>
              <a:gd name="connsiteY26-2576" fmla="*/ 7141 h 10000"/>
              <a:gd name="connsiteX27-2577" fmla="*/ 8470 w 10000"/>
              <a:gd name="connsiteY27-2578" fmla="*/ 6783 h 10000"/>
              <a:gd name="connsiteX28-2579" fmla="*/ 8470 w 10000"/>
              <a:gd name="connsiteY28-2580" fmla="*/ 6422 h 10000"/>
              <a:gd name="connsiteX29-2581" fmla="*/ 8688 w 10000"/>
              <a:gd name="connsiteY29-2582" fmla="*/ 6078 h 10000"/>
              <a:gd name="connsiteX30-2583" fmla="*/ 8688 w 10000"/>
              <a:gd name="connsiteY30-2584" fmla="*/ 5958 h 10000"/>
              <a:gd name="connsiteX31-2585" fmla="*/ 8907 w 10000"/>
              <a:gd name="connsiteY31-2586" fmla="*/ 5838 h 10000"/>
              <a:gd name="connsiteX32-2587" fmla="*/ 8907 w 10000"/>
              <a:gd name="connsiteY32-2588" fmla="*/ 5838 h 10000"/>
              <a:gd name="connsiteX33-2589" fmla="*/ 8907 w 10000"/>
              <a:gd name="connsiteY33-2590" fmla="*/ 5958 h 10000"/>
              <a:gd name="connsiteX34-2591" fmla="*/ 8907 w 10000"/>
              <a:gd name="connsiteY34-2592" fmla="*/ 6078 h 10000"/>
              <a:gd name="connsiteX35-2593" fmla="*/ 8907 w 10000"/>
              <a:gd name="connsiteY35-2594" fmla="*/ 6183 h 10000"/>
              <a:gd name="connsiteX36-2595" fmla="*/ 9125 w 10000"/>
              <a:gd name="connsiteY36-2596" fmla="*/ 6303 h 10000"/>
              <a:gd name="connsiteX37-2597" fmla="*/ 9125 w 10000"/>
              <a:gd name="connsiteY37-2598" fmla="*/ 6542 h 10000"/>
              <a:gd name="connsiteX38-2599" fmla="*/ 9125 w 10000"/>
              <a:gd name="connsiteY38-2600" fmla="*/ 6783 h 10000"/>
              <a:gd name="connsiteX39-2601" fmla="*/ 9345 w 10000"/>
              <a:gd name="connsiteY39-2602" fmla="*/ 7021 h 10000"/>
              <a:gd name="connsiteX40-2603" fmla="*/ 9345 w 10000"/>
              <a:gd name="connsiteY40-2604" fmla="*/ 7620 h 10000"/>
              <a:gd name="connsiteX41-2605" fmla="*/ 9563 w 10000"/>
              <a:gd name="connsiteY41-2606" fmla="*/ 8099 h 10000"/>
              <a:gd name="connsiteX42-2607" fmla="*/ 9782 w 10000"/>
              <a:gd name="connsiteY42-2608" fmla="*/ 8458 h 10000"/>
              <a:gd name="connsiteX43-2609" fmla="*/ 10000 w 10000"/>
              <a:gd name="connsiteY43-2610" fmla="*/ 8698 h 10000"/>
              <a:gd name="connsiteX44-2611" fmla="*/ 10000 w 10000"/>
              <a:gd name="connsiteY44-2612" fmla="*/ 8817 h 10000"/>
              <a:gd name="connsiteX45-2613" fmla="*/ 10000 w 10000"/>
              <a:gd name="connsiteY45-2614" fmla="*/ 8937 h 10000"/>
              <a:gd name="connsiteX46-2615" fmla="*/ 10000 w 10000"/>
              <a:gd name="connsiteY46-2616" fmla="*/ 9042 h 10000"/>
              <a:gd name="connsiteX47-2617" fmla="*/ 9782 w 10000"/>
              <a:gd name="connsiteY47-2618" fmla="*/ 9163 h 10000"/>
              <a:gd name="connsiteX48-2619" fmla="*/ 9563 w 10000"/>
              <a:gd name="connsiteY48-2620" fmla="*/ 9281 h 10000"/>
              <a:gd name="connsiteX49-2621" fmla="*/ 9345 w 10000"/>
              <a:gd name="connsiteY49-2622" fmla="*/ 9402 h 10000"/>
              <a:gd name="connsiteX50-2623" fmla="*/ 8907 w 10000"/>
              <a:gd name="connsiteY50-2624" fmla="*/ 9521 h 10000"/>
              <a:gd name="connsiteX51-2625" fmla="*/ 8470 w 10000"/>
              <a:gd name="connsiteY51-2626" fmla="*/ 9640 h 10000"/>
              <a:gd name="connsiteX52-2627" fmla="*/ 7623 w 10000"/>
              <a:gd name="connsiteY52-2628" fmla="*/ 9881 h 10000"/>
              <a:gd name="connsiteX53-2629" fmla="*/ 6749 w 10000"/>
              <a:gd name="connsiteY53-2630" fmla="*/ 10000 h 10000"/>
              <a:gd name="connsiteX54-2631" fmla="*/ 5874 w 10000"/>
              <a:gd name="connsiteY54-2632" fmla="*/ 10000 h 10000"/>
              <a:gd name="connsiteX55-2633" fmla="*/ 5219 w 10000"/>
              <a:gd name="connsiteY55-2634" fmla="*/ 10000 h 10000"/>
              <a:gd name="connsiteX56-2635" fmla="*/ 4563 w 10000"/>
              <a:gd name="connsiteY56-2636" fmla="*/ 10000 h 10000"/>
              <a:gd name="connsiteX57-2637" fmla="*/ 4126 w 10000"/>
              <a:gd name="connsiteY57-2638" fmla="*/ 10000 h 10000"/>
              <a:gd name="connsiteX58-2639" fmla="*/ 3469 w 10000"/>
              <a:gd name="connsiteY58-2640" fmla="*/ 10000 h 10000"/>
              <a:gd name="connsiteX59-2641" fmla="*/ 3033 w 10000"/>
              <a:gd name="connsiteY59-2642" fmla="*/ 9881 h 10000"/>
              <a:gd name="connsiteX60-2643" fmla="*/ 2596 w 10000"/>
              <a:gd name="connsiteY60-2644" fmla="*/ 9881 h 10000"/>
              <a:gd name="connsiteX61-2645" fmla="*/ 2186 w 10000"/>
              <a:gd name="connsiteY61-2646" fmla="*/ 9761 h 10000"/>
              <a:gd name="connsiteX62-2647" fmla="*/ 1748 w 10000"/>
              <a:gd name="connsiteY62-2648" fmla="*/ 9640 h 10000"/>
              <a:gd name="connsiteX63-2649" fmla="*/ 1530 w 10000"/>
              <a:gd name="connsiteY63-2650" fmla="*/ 9521 h 10000"/>
              <a:gd name="connsiteX64-2651" fmla="*/ 1093 w 10000"/>
              <a:gd name="connsiteY64-2652" fmla="*/ 9281 h 10000"/>
              <a:gd name="connsiteX65-2653" fmla="*/ 875 w 10000"/>
              <a:gd name="connsiteY65-2654" fmla="*/ 9042 h 10000"/>
              <a:gd name="connsiteX66-2655" fmla="*/ 655 w 10000"/>
              <a:gd name="connsiteY66-2656" fmla="*/ 8698 h 10000"/>
              <a:gd name="connsiteX67-2657" fmla="*/ 437 w 10000"/>
              <a:gd name="connsiteY67-2658" fmla="*/ 8458 h 10000"/>
              <a:gd name="connsiteX68-2659" fmla="*/ 218 w 10000"/>
              <a:gd name="connsiteY68-2660" fmla="*/ 8218 h 10000"/>
              <a:gd name="connsiteX69-2661" fmla="*/ 218 w 10000"/>
              <a:gd name="connsiteY69-2662" fmla="*/ 7980 h 10000"/>
              <a:gd name="connsiteX70-2663" fmla="*/ 0 w 10000"/>
              <a:gd name="connsiteY70-2664" fmla="*/ 7740 h 10000"/>
              <a:gd name="connsiteX71-2665" fmla="*/ 0 w 10000"/>
              <a:gd name="connsiteY71-2666" fmla="*/ 7380 h 10000"/>
              <a:gd name="connsiteX72-2667" fmla="*/ 0 w 10000"/>
              <a:gd name="connsiteY72-2668" fmla="*/ 7141 h 10000"/>
              <a:gd name="connsiteX73-2669" fmla="*/ 0 w 10000"/>
              <a:gd name="connsiteY73-2670" fmla="*/ 6661 h 10000"/>
              <a:gd name="connsiteX74-2671" fmla="*/ 0 w 10000"/>
              <a:gd name="connsiteY74-2672" fmla="*/ 6303 h 10000"/>
              <a:gd name="connsiteX75-2673" fmla="*/ 0 w 10000"/>
              <a:gd name="connsiteY75-2674" fmla="*/ 5838 h 10000"/>
              <a:gd name="connsiteX76-2675" fmla="*/ 0 w 10000"/>
              <a:gd name="connsiteY76-2676" fmla="*/ 3923 h 10000"/>
              <a:gd name="connsiteX77-2677" fmla="*/ 0 w 10000"/>
              <a:gd name="connsiteY77-2678" fmla="*/ 2023 h 10000"/>
              <a:gd name="connsiteX78-2679" fmla="*/ 0 w 10000"/>
              <a:gd name="connsiteY78-2680" fmla="*/ 1542 h 10000"/>
              <a:gd name="connsiteX79-2681" fmla="*/ 0 w 10000"/>
              <a:gd name="connsiteY79-2682" fmla="*/ 1184 h 10000"/>
              <a:gd name="connsiteX80-2683" fmla="*/ 0 w 10000"/>
              <a:gd name="connsiteY80-2684" fmla="*/ 826 h 10000"/>
              <a:gd name="connsiteX81-2685" fmla="*/ 0 w 10000"/>
              <a:gd name="connsiteY81-2686" fmla="*/ 465 h 10000"/>
              <a:gd name="connsiteX82-2687" fmla="*/ 0 w 10000"/>
              <a:gd name="connsiteY82-2688" fmla="*/ 240 h 10000"/>
              <a:gd name="connsiteX83-2689" fmla="*/ 0 w 10000"/>
              <a:gd name="connsiteY83-2690" fmla="*/ 0 h 10000"/>
              <a:gd name="connsiteX84-2691" fmla="*/ 1530 w 10000"/>
              <a:gd name="connsiteY84-2692" fmla="*/ 465 h 10000"/>
              <a:gd name="connsiteX85-2693" fmla="*/ 1530 w 10000"/>
              <a:gd name="connsiteY85-2694" fmla="*/ 704 h 10000"/>
              <a:gd name="connsiteX86-2695" fmla="*/ 1311 w 10000"/>
              <a:gd name="connsiteY86-2696" fmla="*/ 1064 h 10000"/>
              <a:gd name="connsiteX87-2697" fmla="*/ 1311 w 10000"/>
              <a:gd name="connsiteY87-2698" fmla="*/ 1663 h 10000"/>
              <a:gd name="connsiteX88-2699" fmla="*/ 1093 w 10000"/>
              <a:gd name="connsiteY88-2700" fmla="*/ 2261 h 10000"/>
              <a:gd name="connsiteX89-2701" fmla="*/ 1093 w 10000"/>
              <a:gd name="connsiteY89-2702" fmla="*/ 2261 h 10000"/>
              <a:gd name="connsiteX0-2703" fmla="*/ 1093 w 10000"/>
              <a:gd name="connsiteY0-2704" fmla="*/ 2261 h 10000"/>
              <a:gd name="connsiteX1-2705" fmla="*/ 1093 w 10000"/>
              <a:gd name="connsiteY1-2706" fmla="*/ 2860 h 10000"/>
              <a:gd name="connsiteX2-2707" fmla="*/ 1093 w 10000"/>
              <a:gd name="connsiteY2-2708" fmla="*/ 3443 h 10000"/>
              <a:gd name="connsiteX3-2709" fmla="*/ 1093 w 10000"/>
              <a:gd name="connsiteY3-2710" fmla="*/ 4043 h 10000"/>
              <a:gd name="connsiteX4-2711" fmla="*/ 1093 w 10000"/>
              <a:gd name="connsiteY4-2712" fmla="*/ 4521 h 10000"/>
              <a:gd name="connsiteX5-2713" fmla="*/ 875 w 10000"/>
              <a:gd name="connsiteY5-2714" fmla="*/ 5001 h 10000"/>
              <a:gd name="connsiteX6-2715" fmla="*/ 875 w 10000"/>
              <a:gd name="connsiteY6-2716" fmla="*/ 5600 h 10000"/>
              <a:gd name="connsiteX7-2717" fmla="*/ 1093 w 10000"/>
              <a:gd name="connsiteY7-2718" fmla="*/ 6783 h 10000"/>
              <a:gd name="connsiteX8-2719" fmla="*/ 1093 w 10000"/>
              <a:gd name="connsiteY8-2720" fmla="*/ 7260 h 10000"/>
              <a:gd name="connsiteX9-2721" fmla="*/ 1311 w 10000"/>
              <a:gd name="connsiteY9-2722" fmla="*/ 7740 h 10000"/>
              <a:gd name="connsiteX10-2723" fmla="*/ 1530 w 10000"/>
              <a:gd name="connsiteY10-2724" fmla="*/ 8099 h 10000"/>
              <a:gd name="connsiteX11-2725" fmla="*/ 1748 w 10000"/>
              <a:gd name="connsiteY11-2726" fmla="*/ 8458 h 10000"/>
              <a:gd name="connsiteX12-2727" fmla="*/ 1967 w 10000"/>
              <a:gd name="connsiteY12-2728" fmla="*/ 8578 h 10000"/>
              <a:gd name="connsiteX13-2729" fmla="*/ 2405 w 10000"/>
              <a:gd name="connsiteY13-2730" fmla="*/ 8817 h 10000"/>
              <a:gd name="connsiteX14-2731" fmla="*/ 3033 w 10000"/>
              <a:gd name="connsiteY14-2732" fmla="*/ 8817 h 10000"/>
              <a:gd name="connsiteX15-2733" fmla="*/ 3689 w 10000"/>
              <a:gd name="connsiteY15-2734" fmla="*/ 8937 h 10000"/>
              <a:gd name="connsiteX16-2735" fmla="*/ 4344 w 10000"/>
              <a:gd name="connsiteY16-2736" fmla="*/ 8937 h 10000"/>
              <a:gd name="connsiteX17-2737" fmla="*/ 4999 w 10000"/>
              <a:gd name="connsiteY17-2738" fmla="*/ 8937 h 10000"/>
              <a:gd name="connsiteX18-2739" fmla="*/ 5656 w 10000"/>
              <a:gd name="connsiteY18-2740" fmla="*/ 8937 h 10000"/>
              <a:gd name="connsiteX19-2741" fmla="*/ 6311 w 10000"/>
              <a:gd name="connsiteY19-2742" fmla="*/ 8937 h 10000"/>
              <a:gd name="connsiteX20-2743" fmla="*/ 6749 w 10000"/>
              <a:gd name="connsiteY20-2744" fmla="*/ 8817 h 10000"/>
              <a:gd name="connsiteX21-2745" fmla="*/ 7404 w 10000"/>
              <a:gd name="connsiteY21-2746" fmla="*/ 8578 h 10000"/>
              <a:gd name="connsiteX22-2747" fmla="*/ 7623 w 10000"/>
              <a:gd name="connsiteY22-2748" fmla="*/ 8458 h 10000"/>
              <a:gd name="connsiteX23-2749" fmla="*/ 7814 w 10000"/>
              <a:gd name="connsiteY23-2750" fmla="*/ 8218 h 10000"/>
              <a:gd name="connsiteX24-2751" fmla="*/ 8033 w 10000"/>
              <a:gd name="connsiteY24-2752" fmla="*/ 7858 h 10000"/>
              <a:gd name="connsiteX25-2753" fmla="*/ 8252 w 10000"/>
              <a:gd name="connsiteY25-2754" fmla="*/ 7501 h 10000"/>
              <a:gd name="connsiteX26-2755" fmla="*/ 8470 w 10000"/>
              <a:gd name="connsiteY26-2756" fmla="*/ 7141 h 10000"/>
              <a:gd name="connsiteX27-2757" fmla="*/ 8470 w 10000"/>
              <a:gd name="connsiteY27-2758" fmla="*/ 6783 h 10000"/>
              <a:gd name="connsiteX28-2759" fmla="*/ 8470 w 10000"/>
              <a:gd name="connsiteY28-2760" fmla="*/ 6422 h 10000"/>
              <a:gd name="connsiteX29-2761" fmla="*/ 8688 w 10000"/>
              <a:gd name="connsiteY29-2762" fmla="*/ 6078 h 10000"/>
              <a:gd name="connsiteX30-2763" fmla="*/ 8688 w 10000"/>
              <a:gd name="connsiteY30-2764" fmla="*/ 5958 h 10000"/>
              <a:gd name="connsiteX31-2765" fmla="*/ 8907 w 10000"/>
              <a:gd name="connsiteY31-2766" fmla="*/ 5838 h 10000"/>
              <a:gd name="connsiteX32-2767" fmla="*/ 8907 w 10000"/>
              <a:gd name="connsiteY32-2768" fmla="*/ 5838 h 10000"/>
              <a:gd name="connsiteX33-2769" fmla="*/ 8907 w 10000"/>
              <a:gd name="connsiteY33-2770" fmla="*/ 5958 h 10000"/>
              <a:gd name="connsiteX34-2771" fmla="*/ 8907 w 10000"/>
              <a:gd name="connsiteY34-2772" fmla="*/ 6078 h 10000"/>
              <a:gd name="connsiteX35-2773" fmla="*/ 8907 w 10000"/>
              <a:gd name="connsiteY35-2774" fmla="*/ 6183 h 10000"/>
              <a:gd name="connsiteX36-2775" fmla="*/ 9125 w 10000"/>
              <a:gd name="connsiteY36-2776" fmla="*/ 6303 h 10000"/>
              <a:gd name="connsiteX37-2777" fmla="*/ 9125 w 10000"/>
              <a:gd name="connsiteY37-2778" fmla="*/ 6542 h 10000"/>
              <a:gd name="connsiteX38-2779" fmla="*/ 9125 w 10000"/>
              <a:gd name="connsiteY38-2780" fmla="*/ 6783 h 10000"/>
              <a:gd name="connsiteX39-2781" fmla="*/ 9345 w 10000"/>
              <a:gd name="connsiteY39-2782" fmla="*/ 7021 h 10000"/>
              <a:gd name="connsiteX40-2783" fmla="*/ 9345 w 10000"/>
              <a:gd name="connsiteY40-2784" fmla="*/ 7620 h 10000"/>
              <a:gd name="connsiteX41-2785" fmla="*/ 9563 w 10000"/>
              <a:gd name="connsiteY41-2786" fmla="*/ 8099 h 10000"/>
              <a:gd name="connsiteX42-2787" fmla="*/ 9782 w 10000"/>
              <a:gd name="connsiteY42-2788" fmla="*/ 8458 h 10000"/>
              <a:gd name="connsiteX43-2789" fmla="*/ 10000 w 10000"/>
              <a:gd name="connsiteY43-2790" fmla="*/ 8698 h 10000"/>
              <a:gd name="connsiteX44-2791" fmla="*/ 10000 w 10000"/>
              <a:gd name="connsiteY44-2792" fmla="*/ 8817 h 10000"/>
              <a:gd name="connsiteX45-2793" fmla="*/ 10000 w 10000"/>
              <a:gd name="connsiteY45-2794" fmla="*/ 8937 h 10000"/>
              <a:gd name="connsiteX46-2795" fmla="*/ 10000 w 10000"/>
              <a:gd name="connsiteY46-2796" fmla="*/ 9042 h 10000"/>
              <a:gd name="connsiteX47-2797" fmla="*/ 9782 w 10000"/>
              <a:gd name="connsiteY47-2798" fmla="*/ 9163 h 10000"/>
              <a:gd name="connsiteX48-2799" fmla="*/ 9563 w 10000"/>
              <a:gd name="connsiteY48-2800" fmla="*/ 9281 h 10000"/>
              <a:gd name="connsiteX49-2801" fmla="*/ 9345 w 10000"/>
              <a:gd name="connsiteY49-2802" fmla="*/ 9402 h 10000"/>
              <a:gd name="connsiteX50-2803" fmla="*/ 8907 w 10000"/>
              <a:gd name="connsiteY50-2804" fmla="*/ 9521 h 10000"/>
              <a:gd name="connsiteX51-2805" fmla="*/ 8470 w 10000"/>
              <a:gd name="connsiteY51-2806" fmla="*/ 9640 h 10000"/>
              <a:gd name="connsiteX52-2807" fmla="*/ 7623 w 10000"/>
              <a:gd name="connsiteY52-2808" fmla="*/ 9881 h 10000"/>
              <a:gd name="connsiteX53-2809" fmla="*/ 6749 w 10000"/>
              <a:gd name="connsiteY53-2810" fmla="*/ 10000 h 10000"/>
              <a:gd name="connsiteX54-2811" fmla="*/ 5874 w 10000"/>
              <a:gd name="connsiteY54-2812" fmla="*/ 10000 h 10000"/>
              <a:gd name="connsiteX55-2813" fmla="*/ 5219 w 10000"/>
              <a:gd name="connsiteY55-2814" fmla="*/ 10000 h 10000"/>
              <a:gd name="connsiteX56-2815" fmla="*/ 4563 w 10000"/>
              <a:gd name="connsiteY56-2816" fmla="*/ 10000 h 10000"/>
              <a:gd name="connsiteX57-2817" fmla="*/ 4126 w 10000"/>
              <a:gd name="connsiteY57-2818" fmla="*/ 10000 h 10000"/>
              <a:gd name="connsiteX58-2819" fmla="*/ 3469 w 10000"/>
              <a:gd name="connsiteY58-2820" fmla="*/ 10000 h 10000"/>
              <a:gd name="connsiteX59-2821" fmla="*/ 3033 w 10000"/>
              <a:gd name="connsiteY59-2822" fmla="*/ 9881 h 10000"/>
              <a:gd name="connsiteX60-2823" fmla="*/ 2596 w 10000"/>
              <a:gd name="connsiteY60-2824" fmla="*/ 9881 h 10000"/>
              <a:gd name="connsiteX61-2825" fmla="*/ 2186 w 10000"/>
              <a:gd name="connsiteY61-2826" fmla="*/ 9761 h 10000"/>
              <a:gd name="connsiteX62-2827" fmla="*/ 1748 w 10000"/>
              <a:gd name="connsiteY62-2828" fmla="*/ 9640 h 10000"/>
              <a:gd name="connsiteX63-2829" fmla="*/ 1530 w 10000"/>
              <a:gd name="connsiteY63-2830" fmla="*/ 9521 h 10000"/>
              <a:gd name="connsiteX64-2831" fmla="*/ 1093 w 10000"/>
              <a:gd name="connsiteY64-2832" fmla="*/ 9281 h 10000"/>
              <a:gd name="connsiteX65-2833" fmla="*/ 875 w 10000"/>
              <a:gd name="connsiteY65-2834" fmla="*/ 9042 h 10000"/>
              <a:gd name="connsiteX66-2835" fmla="*/ 655 w 10000"/>
              <a:gd name="connsiteY66-2836" fmla="*/ 8698 h 10000"/>
              <a:gd name="connsiteX67-2837" fmla="*/ 437 w 10000"/>
              <a:gd name="connsiteY67-2838" fmla="*/ 8458 h 10000"/>
              <a:gd name="connsiteX68-2839" fmla="*/ 218 w 10000"/>
              <a:gd name="connsiteY68-2840" fmla="*/ 8218 h 10000"/>
              <a:gd name="connsiteX69-2841" fmla="*/ 218 w 10000"/>
              <a:gd name="connsiteY69-2842" fmla="*/ 7980 h 10000"/>
              <a:gd name="connsiteX70-2843" fmla="*/ 0 w 10000"/>
              <a:gd name="connsiteY70-2844" fmla="*/ 7740 h 10000"/>
              <a:gd name="connsiteX71-2845" fmla="*/ 0 w 10000"/>
              <a:gd name="connsiteY71-2846" fmla="*/ 7380 h 10000"/>
              <a:gd name="connsiteX72-2847" fmla="*/ 0 w 10000"/>
              <a:gd name="connsiteY72-2848" fmla="*/ 7141 h 10000"/>
              <a:gd name="connsiteX73-2849" fmla="*/ 0 w 10000"/>
              <a:gd name="connsiteY73-2850" fmla="*/ 6661 h 10000"/>
              <a:gd name="connsiteX74-2851" fmla="*/ 0 w 10000"/>
              <a:gd name="connsiteY74-2852" fmla="*/ 6303 h 10000"/>
              <a:gd name="connsiteX75-2853" fmla="*/ 0 w 10000"/>
              <a:gd name="connsiteY75-2854" fmla="*/ 5838 h 10000"/>
              <a:gd name="connsiteX76-2855" fmla="*/ 0 w 10000"/>
              <a:gd name="connsiteY76-2856" fmla="*/ 3923 h 10000"/>
              <a:gd name="connsiteX77-2857" fmla="*/ 0 w 10000"/>
              <a:gd name="connsiteY77-2858" fmla="*/ 2023 h 10000"/>
              <a:gd name="connsiteX78-2859" fmla="*/ 0 w 10000"/>
              <a:gd name="connsiteY78-2860" fmla="*/ 1542 h 10000"/>
              <a:gd name="connsiteX79-2861" fmla="*/ 0 w 10000"/>
              <a:gd name="connsiteY79-2862" fmla="*/ 1184 h 10000"/>
              <a:gd name="connsiteX80-2863" fmla="*/ 0 w 10000"/>
              <a:gd name="connsiteY80-2864" fmla="*/ 826 h 10000"/>
              <a:gd name="connsiteX81-2865" fmla="*/ 0 w 10000"/>
              <a:gd name="connsiteY81-2866" fmla="*/ 465 h 10000"/>
              <a:gd name="connsiteX82-2867" fmla="*/ 0 w 10000"/>
              <a:gd name="connsiteY82-2868" fmla="*/ 240 h 10000"/>
              <a:gd name="connsiteX83-2869" fmla="*/ 0 w 10000"/>
              <a:gd name="connsiteY83-2870" fmla="*/ 0 h 10000"/>
              <a:gd name="connsiteX84-2871" fmla="*/ 1530 w 10000"/>
              <a:gd name="connsiteY84-2872" fmla="*/ 704 h 10000"/>
              <a:gd name="connsiteX85-2873" fmla="*/ 1311 w 10000"/>
              <a:gd name="connsiteY85-2874" fmla="*/ 1064 h 10000"/>
              <a:gd name="connsiteX86-2875" fmla="*/ 1311 w 10000"/>
              <a:gd name="connsiteY86-2876" fmla="*/ 1663 h 10000"/>
              <a:gd name="connsiteX87-2877" fmla="*/ 1093 w 10000"/>
              <a:gd name="connsiteY87-2878" fmla="*/ 2261 h 10000"/>
              <a:gd name="connsiteX88-2879" fmla="*/ 1093 w 10000"/>
              <a:gd name="connsiteY88-2880" fmla="*/ 2261 h 10000"/>
              <a:gd name="connsiteX0-2881" fmla="*/ 1093 w 10000"/>
              <a:gd name="connsiteY0-2882" fmla="*/ 2021 h 9760"/>
              <a:gd name="connsiteX1-2883" fmla="*/ 1093 w 10000"/>
              <a:gd name="connsiteY1-2884" fmla="*/ 2620 h 9760"/>
              <a:gd name="connsiteX2-2885" fmla="*/ 1093 w 10000"/>
              <a:gd name="connsiteY2-2886" fmla="*/ 3203 h 9760"/>
              <a:gd name="connsiteX3-2887" fmla="*/ 1093 w 10000"/>
              <a:gd name="connsiteY3-2888" fmla="*/ 3803 h 9760"/>
              <a:gd name="connsiteX4-2889" fmla="*/ 1093 w 10000"/>
              <a:gd name="connsiteY4-2890" fmla="*/ 4281 h 9760"/>
              <a:gd name="connsiteX5-2891" fmla="*/ 875 w 10000"/>
              <a:gd name="connsiteY5-2892" fmla="*/ 4761 h 9760"/>
              <a:gd name="connsiteX6-2893" fmla="*/ 875 w 10000"/>
              <a:gd name="connsiteY6-2894" fmla="*/ 5360 h 9760"/>
              <a:gd name="connsiteX7-2895" fmla="*/ 1093 w 10000"/>
              <a:gd name="connsiteY7-2896" fmla="*/ 6543 h 9760"/>
              <a:gd name="connsiteX8-2897" fmla="*/ 1093 w 10000"/>
              <a:gd name="connsiteY8-2898" fmla="*/ 7020 h 9760"/>
              <a:gd name="connsiteX9-2899" fmla="*/ 1311 w 10000"/>
              <a:gd name="connsiteY9-2900" fmla="*/ 7500 h 9760"/>
              <a:gd name="connsiteX10-2901" fmla="*/ 1530 w 10000"/>
              <a:gd name="connsiteY10-2902" fmla="*/ 7859 h 9760"/>
              <a:gd name="connsiteX11-2903" fmla="*/ 1748 w 10000"/>
              <a:gd name="connsiteY11-2904" fmla="*/ 8218 h 9760"/>
              <a:gd name="connsiteX12-2905" fmla="*/ 1967 w 10000"/>
              <a:gd name="connsiteY12-2906" fmla="*/ 8338 h 9760"/>
              <a:gd name="connsiteX13-2907" fmla="*/ 2405 w 10000"/>
              <a:gd name="connsiteY13-2908" fmla="*/ 8577 h 9760"/>
              <a:gd name="connsiteX14-2909" fmla="*/ 3033 w 10000"/>
              <a:gd name="connsiteY14-2910" fmla="*/ 8577 h 9760"/>
              <a:gd name="connsiteX15-2911" fmla="*/ 3689 w 10000"/>
              <a:gd name="connsiteY15-2912" fmla="*/ 8697 h 9760"/>
              <a:gd name="connsiteX16-2913" fmla="*/ 4344 w 10000"/>
              <a:gd name="connsiteY16-2914" fmla="*/ 8697 h 9760"/>
              <a:gd name="connsiteX17-2915" fmla="*/ 4999 w 10000"/>
              <a:gd name="connsiteY17-2916" fmla="*/ 8697 h 9760"/>
              <a:gd name="connsiteX18-2917" fmla="*/ 5656 w 10000"/>
              <a:gd name="connsiteY18-2918" fmla="*/ 8697 h 9760"/>
              <a:gd name="connsiteX19-2919" fmla="*/ 6311 w 10000"/>
              <a:gd name="connsiteY19-2920" fmla="*/ 8697 h 9760"/>
              <a:gd name="connsiteX20-2921" fmla="*/ 6749 w 10000"/>
              <a:gd name="connsiteY20-2922" fmla="*/ 8577 h 9760"/>
              <a:gd name="connsiteX21-2923" fmla="*/ 7404 w 10000"/>
              <a:gd name="connsiteY21-2924" fmla="*/ 8338 h 9760"/>
              <a:gd name="connsiteX22-2925" fmla="*/ 7623 w 10000"/>
              <a:gd name="connsiteY22-2926" fmla="*/ 8218 h 9760"/>
              <a:gd name="connsiteX23-2927" fmla="*/ 7814 w 10000"/>
              <a:gd name="connsiteY23-2928" fmla="*/ 7978 h 9760"/>
              <a:gd name="connsiteX24-2929" fmla="*/ 8033 w 10000"/>
              <a:gd name="connsiteY24-2930" fmla="*/ 7618 h 9760"/>
              <a:gd name="connsiteX25-2931" fmla="*/ 8252 w 10000"/>
              <a:gd name="connsiteY25-2932" fmla="*/ 7261 h 9760"/>
              <a:gd name="connsiteX26-2933" fmla="*/ 8470 w 10000"/>
              <a:gd name="connsiteY26-2934" fmla="*/ 6901 h 9760"/>
              <a:gd name="connsiteX27-2935" fmla="*/ 8470 w 10000"/>
              <a:gd name="connsiteY27-2936" fmla="*/ 6543 h 9760"/>
              <a:gd name="connsiteX28-2937" fmla="*/ 8470 w 10000"/>
              <a:gd name="connsiteY28-2938" fmla="*/ 6182 h 9760"/>
              <a:gd name="connsiteX29-2939" fmla="*/ 8688 w 10000"/>
              <a:gd name="connsiteY29-2940" fmla="*/ 5838 h 9760"/>
              <a:gd name="connsiteX30-2941" fmla="*/ 8688 w 10000"/>
              <a:gd name="connsiteY30-2942" fmla="*/ 5718 h 9760"/>
              <a:gd name="connsiteX31-2943" fmla="*/ 8907 w 10000"/>
              <a:gd name="connsiteY31-2944" fmla="*/ 5598 h 9760"/>
              <a:gd name="connsiteX32-2945" fmla="*/ 8907 w 10000"/>
              <a:gd name="connsiteY32-2946" fmla="*/ 5598 h 9760"/>
              <a:gd name="connsiteX33-2947" fmla="*/ 8907 w 10000"/>
              <a:gd name="connsiteY33-2948" fmla="*/ 5718 h 9760"/>
              <a:gd name="connsiteX34-2949" fmla="*/ 8907 w 10000"/>
              <a:gd name="connsiteY34-2950" fmla="*/ 5838 h 9760"/>
              <a:gd name="connsiteX35-2951" fmla="*/ 8907 w 10000"/>
              <a:gd name="connsiteY35-2952" fmla="*/ 5943 h 9760"/>
              <a:gd name="connsiteX36-2953" fmla="*/ 9125 w 10000"/>
              <a:gd name="connsiteY36-2954" fmla="*/ 6063 h 9760"/>
              <a:gd name="connsiteX37-2955" fmla="*/ 9125 w 10000"/>
              <a:gd name="connsiteY37-2956" fmla="*/ 6302 h 9760"/>
              <a:gd name="connsiteX38-2957" fmla="*/ 9125 w 10000"/>
              <a:gd name="connsiteY38-2958" fmla="*/ 6543 h 9760"/>
              <a:gd name="connsiteX39-2959" fmla="*/ 9345 w 10000"/>
              <a:gd name="connsiteY39-2960" fmla="*/ 6781 h 9760"/>
              <a:gd name="connsiteX40-2961" fmla="*/ 9345 w 10000"/>
              <a:gd name="connsiteY40-2962" fmla="*/ 7380 h 9760"/>
              <a:gd name="connsiteX41-2963" fmla="*/ 9563 w 10000"/>
              <a:gd name="connsiteY41-2964" fmla="*/ 7859 h 9760"/>
              <a:gd name="connsiteX42-2965" fmla="*/ 9782 w 10000"/>
              <a:gd name="connsiteY42-2966" fmla="*/ 8218 h 9760"/>
              <a:gd name="connsiteX43-2967" fmla="*/ 10000 w 10000"/>
              <a:gd name="connsiteY43-2968" fmla="*/ 8458 h 9760"/>
              <a:gd name="connsiteX44-2969" fmla="*/ 10000 w 10000"/>
              <a:gd name="connsiteY44-2970" fmla="*/ 8577 h 9760"/>
              <a:gd name="connsiteX45-2971" fmla="*/ 10000 w 10000"/>
              <a:gd name="connsiteY45-2972" fmla="*/ 8697 h 9760"/>
              <a:gd name="connsiteX46-2973" fmla="*/ 10000 w 10000"/>
              <a:gd name="connsiteY46-2974" fmla="*/ 8802 h 9760"/>
              <a:gd name="connsiteX47-2975" fmla="*/ 9782 w 10000"/>
              <a:gd name="connsiteY47-2976" fmla="*/ 8923 h 9760"/>
              <a:gd name="connsiteX48-2977" fmla="*/ 9563 w 10000"/>
              <a:gd name="connsiteY48-2978" fmla="*/ 9041 h 9760"/>
              <a:gd name="connsiteX49-2979" fmla="*/ 9345 w 10000"/>
              <a:gd name="connsiteY49-2980" fmla="*/ 9162 h 9760"/>
              <a:gd name="connsiteX50-2981" fmla="*/ 8907 w 10000"/>
              <a:gd name="connsiteY50-2982" fmla="*/ 9281 h 9760"/>
              <a:gd name="connsiteX51-2983" fmla="*/ 8470 w 10000"/>
              <a:gd name="connsiteY51-2984" fmla="*/ 9400 h 9760"/>
              <a:gd name="connsiteX52-2985" fmla="*/ 7623 w 10000"/>
              <a:gd name="connsiteY52-2986" fmla="*/ 9641 h 9760"/>
              <a:gd name="connsiteX53-2987" fmla="*/ 6749 w 10000"/>
              <a:gd name="connsiteY53-2988" fmla="*/ 9760 h 9760"/>
              <a:gd name="connsiteX54-2989" fmla="*/ 5874 w 10000"/>
              <a:gd name="connsiteY54-2990" fmla="*/ 9760 h 9760"/>
              <a:gd name="connsiteX55-2991" fmla="*/ 5219 w 10000"/>
              <a:gd name="connsiteY55-2992" fmla="*/ 9760 h 9760"/>
              <a:gd name="connsiteX56-2993" fmla="*/ 4563 w 10000"/>
              <a:gd name="connsiteY56-2994" fmla="*/ 9760 h 9760"/>
              <a:gd name="connsiteX57-2995" fmla="*/ 4126 w 10000"/>
              <a:gd name="connsiteY57-2996" fmla="*/ 9760 h 9760"/>
              <a:gd name="connsiteX58-2997" fmla="*/ 3469 w 10000"/>
              <a:gd name="connsiteY58-2998" fmla="*/ 9760 h 9760"/>
              <a:gd name="connsiteX59-2999" fmla="*/ 3033 w 10000"/>
              <a:gd name="connsiteY59-3000" fmla="*/ 9641 h 9760"/>
              <a:gd name="connsiteX60-3001" fmla="*/ 2596 w 10000"/>
              <a:gd name="connsiteY60-3002" fmla="*/ 9641 h 9760"/>
              <a:gd name="connsiteX61-3003" fmla="*/ 2186 w 10000"/>
              <a:gd name="connsiteY61-3004" fmla="*/ 9521 h 9760"/>
              <a:gd name="connsiteX62-3005" fmla="*/ 1748 w 10000"/>
              <a:gd name="connsiteY62-3006" fmla="*/ 9400 h 9760"/>
              <a:gd name="connsiteX63-3007" fmla="*/ 1530 w 10000"/>
              <a:gd name="connsiteY63-3008" fmla="*/ 9281 h 9760"/>
              <a:gd name="connsiteX64-3009" fmla="*/ 1093 w 10000"/>
              <a:gd name="connsiteY64-3010" fmla="*/ 9041 h 9760"/>
              <a:gd name="connsiteX65-3011" fmla="*/ 875 w 10000"/>
              <a:gd name="connsiteY65-3012" fmla="*/ 8802 h 9760"/>
              <a:gd name="connsiteX66-3013" fmla="*/ 655 w 10000"/>
              <a:gd name="connsiteY66-3014" fmla="*/ 8458 h 9760"/>
              <a:gd name="connsiteX67-3015" fmla="*/ 437 w 10000"/>
              <a:gd name="connsiteY67-3016" fmla="*/ 8218 h 9760"/>
              <a:gd name="connsiteX68-3017" fmla="*/ 218 w 10000"/>
              <a:gd name="connsiteY68-3018" fmla="*/ 7978 h 9760"/>
              <a:gd name="connsiteX69-3019" fmla="*/ 218 w 10000"/>
              <a:gd name="connsiteY69-3020" fmla="*/ 7740 h 9760"/>
              <a:gd name="connsiteX70-3021" fmla="*/ 0 w 10000"/>
              <a:gd name="connsiteY70-3022" fmla="*/ 7500 h 9760"/>
              <a:gd name="connsiteX71-3023" fmla="*/ 0 w 10000"/>
              <a:gd name="connsiteY71-3024" fmla="*/ 7140 h 9760"/>
              <a:gd name="connsiteX72-3025" fmla="*/ 0 w 10000"/>
              <a:gd name="connsiteY72-3026" fmla="*/ 6901 h 9760"/>
              <a:gd name="connsiteX73-3027" fmla="*/ 0 w 10000"/>
              <a:gd name="connsiteY73-3028" fmla="*/ 6421 h 9760"/>
              <a:gd name="connsiteX74-3029" fmla="*/ 0 w 10000"/>
              <a:gd name="connsiteY74-3030" fmla="*/ 6063 h 9760"/>
              <a:gd name="connsiteX75-3031" fmla="*/ 0 w 10000"/>
              <a:gd name="connsiteY75-3032" fmla="*/ 5598 h 9760"/>
              <a:gd name="connsiteX76-3033" fmla="*/ 0 w 10000"/>
              <a:gd name="connsiteY76-3034" fmla="*/ 3683 h 9760"/>
              <a:gd name="connsiteX77-3035" fmla="*/ 0 w 10000"/>
              <a:gd name="connsiteY77-3036" fmla="*/ 1783 h 9760"/>
              <a:gd name="connsiteX78-3037" fmla="*/ 0 w 10000"/>
              <a:gd name="connsiteY78-3038" fmla="*/ 1302 h 9760"/>
              <a:gd name="connsiteX79-3039" fmla="*/ 0 w 10000"/>
              <a:gd name="connsiteY79-3040" fmla="*/ 944 h 9760"/>
              <a:gd name="connsiteX80-3041" fmla="*/ 0 w 10000"/>
              <a:gd name="connsiteY80-3042" fmla="*/ 586 h 9760"/>
              <a:gd name="connsiteX81-3043" fmla="*/ 0 w 10000"/>
              <a:gd name="connsiteY81-3044" fmla="*/ 225 h 9760"/>
              <a:gd name="connsiteX82-3045" fmla="*/ 0 w 10000"/>
              <a:gd name="connsiteY82-3046" fmla="*/ 0 h 9760"/>
              <a:gd name="connsiteX83-3047" fmla="*/ 1530 w 10000"/>
              <a:gd name="connsiteY83-3048" fmla="*/ 464 h 9760"/>
              <a:gd name="connsiteX84-3049" fmla="*/ 1311 w 10000"/>
              <a:gd name="connsiteY84-3050" fmla="*/ 824 h 9760"/>
              <a:gd name="connsiteX85-3051" fmla="*/ 1311 w 10000"/>
              <a:gd name="connsiteY85-3052" fmla="*/ 1423 h 9760"/>
              <a:gd name="connsiteX86-3053" fmla="*/ 1093 w 10000"/>
              <a:gd name="connsiteY86-3054" fmla="*/ 2021 h 9760"/>
              <a:gd name="connsiteX87-3055" fmla="*/ 1093 w 10000"/>
              <a:gd name="connsiteY87-3056" fmla="*/ 2021 h 9760"/>
              <a:gd name="connsiteX0-3057" fmla="*/ 1093 w 10000"/>
              <a:gd name="connsiteY0-3058" fmla="*/ 1840 h 9769"/>
              <a:gd name="connsiteX1-3059" fmla="*/ 1093 w 10000"/>
              <a:gd name="connsiteY1-3060" fmla="*/ 2453 h 9769"/>
              <a:gd name="connsiteX2-3061" fmla="*/ 1093 w 10000"/>
              <a:gd name="connsiteY2-3062" fmla="*/ 3051 h 9769"/>
              <a:gd name="connsiteX3-3063" fmla="*/ 1093 w 10000"/>
              <a:gd name="connsiteY3-3064" fmla="*/ 3666 h 9769"/>
              <a:gd name="connsiteX4-3065" fmla="*/ 1093 w 10000"/>
              <a:gd name="connsiteY4-3066" fmla="*/ 4155 h 9769"/>
              <a:gd name="connsiteX5-3067" fmla="*/ 875 w 10000"/>
              <a:gd name="connsiteY5-3068" fmla="*/ 4647 h 9769"/>
              <a:gd name="connsiteX6-3069" fmla="*/ 875 w 10000"/>
              <a:gd name="connsiteY6-3070" fmla="*/ 5261 h 9769"/>
              <a:gd name="connsiteX7-3071" fmla="*/ 1093 w 10000"/>
              <a:gd name="connsiteY7-3072" fmla="*/ 6473 h 9769"/>
              <a:gd name="connsiteX8-3073" fmla="*/ 1093 w 10000"/>
              <a:gd name="connsiteY8-3074" fmla="*/ 6962 h 9769"/>
              <a:gd name="connsiteX9-3075" fmla="*/ 1311 w 10000"/>
              <a:gd name="connsiteY9-3076" fmla="*/ 7453 h 9769"/>
              <a:gd name="connsiteX10-3077" fmla="*/ 1530 w 10000"/>
              <a:gd name="connsiteY10-3078" fmla="*/ 7821 h 9769"/>
              <a:gd name="connsiteX11-3079" fmla="*/ 1748 w 10000"/>
              <a:gd name="connsiteY11-3080" fmla="*/ 8189 h 9769"/>
              <a:gd name="connsiteX12-3081" fmla="*/ 1967 w 10000"/>
              <a:gd name="connsiteY12-3082" fmla="*/ 8312 h 9769"/>
              <a:gd name="connsiteX13-3083" fmla="*/ 2405 w 10000"/>
              <a:gd name="connsiteY13-3084" fmla="*/ 8557 h 9769"/>
              <a:gd name="connsiteX14-3085" fmla="*/ 3033 w 10000"/>
              <a:gd name="connsiteY14-3086" fmla="*/ 8557 h 9769"/>
              <a:gd name="connsiteX15-3087" fmla="*/ 3689 w 10000"/>
              <a:gd name="connsiteY15-3088" fmla="*/ 8680 h 9769"/>
              <a:gd name="connsiteX16-3089" fmla="*/ 4344 w 10000"/>
              <a:gd name="connsiteY16-3090" fmla="*/ 8680 h 9769"/>
              <a:gd name="connsiteX17-3091" fmla="*/ 4999 w 10000"/>
              <a:gd name="connsiteY17-3092" fmla="*/ 8680 h 9769"/>
              <a:gd name="connsiteX18-3093" fmla="*/ 5656 w 10000"/>
              <a:gd name="connsiteY18-3094" fmla="*/ 8680 h 9769"/>
              <a:gd name="connsiteX19-3095" fmla="*/ 6311 w 10000"/>
              <a:gd name="connsiteY19-3096" fmla="*/ 8680 h 9769"/>
              <a:gd name="connsiteX20-3097" fmla="*/ 6749 w 10000"/>
              <a:gd name="connsiteY20-3098" fmla="*/ 8557 h 9769"/>
              <a:gd name="connsiteX21-3099" fmla="*/ 7404 w 10000"/>
              <a:gd name="connsiteY21-3100" fmla="*/ 8312 h 9769"/>
              <a:gd name="connsiteX22-3101" fmla="*/ 7623 w 10000"/>
              <a:gd name="connsiteY22-3102" fmla="*/ 8189 h 9769"/>
              <a:gd name="connsiteX23-3103" fmla="*/ 7814 w 10000"/>
              <a:gd name="connsiteY23-3104" fmla="*/ 7943 h 9769"/>
              <a:gd name="connsiteX24-3105" fmla="*/ 8033 w 10000"/>
              <a:gd name="connsiteY24-3106" fmla="*/ 7574 h 9769"/>
              <a:gd name="connsiteX25-3107" fmla="*/ 8252 w 10000"/>
              <a:gd name="connsiteY25-3108" fmla="*/ 7209 h 9769"/>
              <a:gd name="connsiteX26-3109" fmla="*/ 8470 w 10000"/>
              <a:gd name="connsiteY26-3110" fmla="*/ 6840 h 9769"/>
              <a:gd name="connsiteX27-3111" fmla="*/ 8470 w 10000"/>
              <a:gd name="connsiteY27-3112" fmla="*/ 6473 h 9769"/>
              <a:gd name="connsiteX28-3113" fmla="*/ 8470 w 10000"/>
              <a:gd name="connsiteY28-3114" fmla="*/ 6103 h 9769"/>
              <a:gd name="connsiteX29-3115" fmla="*/ 8688 w 10000"/>
              <a:gd name="connsiteY29-3116" fmla="*/ 5751 h 9769"/>
              <a:gd name="connsiteX30-3117" fmla="*/ 8688 w 10000"/>
              <a:gd name="connsiteY30-3118" fmla="*/ 5628 h 9769"/>
              <a:gd name="connsiteX31-3119" fmla="*/ 8907 w 10000"/>
              <a:gd name="connsiteY31-3120" fmla="*/ 5505 h 9769"/>
              <a:gd name="connsiteX32-3121" fmla="*/ 8907 w 10000"/>
              <a:gd name="connsiteY32-3122" fmla="*/ 5505 h 9769"/>
              <a:gd name="connsiteX33-3123" fmla="*/ 8907 w 10000"/>
              <a:gd name="connsiteY33-3124" fmla="*/ 5628 h 9769"/>
              <a:gd name="connsiteX34-3125" fmla="*/ 8907 w 10000"/>
              <a:gd name="connsiteY34-3126" fmla="*/ 5751 h 9769"/>
              <a:gd name="connsiteX35-3127" fmla="*/ 8907 w 10000"/>
              <a:gd name="connsiteY35-3128" fmla="*/ 5858 h 9769"/>
              <a:gd name="connsiteX36-3129" fmla="*/ 9125 w 10000"/>
              <a:gd name="connsiteY36-3130" fmla="*/ 5981 h 9769"/>
              <a:gd name="connsiteX37-3131" fmla="*/ 9125 w 10000"/>
              <a:gd name="connsiteY37-3132" fmla="*/ 6226 h 9769"/>
              <a:gd name="connsiteX38-3133" fmla="*/ 9125 w 10000"/>
              <a:gd name="connsiteY38-3134" fmla="*/ 6473 h 9769"/>
              <a:gd name="connsiteX39-3135" fmla="*/ 9345 w 10000"/>
              <a:gd name="connsiteY39-3136" fmla="*/ 6717 h 9769"/>
              <a:gd name="connsiteX40-3137" fmla="*/ 9345 w 10000"/>
              <a:gd name="connsiteY40-3138" fmla="*/ 7330 h 9769"/>
              <a:gd name="connsiteX41-3139" fmla="*/ 9563 w 10000"/>
              <a:gd name="connsiteY41-3140" fmla="*/ 7821 h 9769"/>
              <a:gd name="connsiteX42-3141" fmla="*/ 9782 w 10000"/>
              <a:gd name="connsiteY42-3142" fmla="*/ 8189 h 9769"/>
              <a:gd name="connsiteX43-3143" fmla="*/ 10000 w 10000"/>
              <a:gd name="connsiteY43-3144" fmla="*/ 8435 h 9769"/>
              <a:gd name="connsiteX44-3145" fmla="*/ 10000 w 10000"/>
              <a:gd name="connsiteY44-3146" fmla="*/ 8557 h 9769"/>
              <a:gd name="connsiteX45-3147" fmla="*/ 10000 w 10000"/>
              <a:gd name="connsiteY45-3148" fmla="*/ 8680 h 9769"/>
              <a:gd name="connsiteX46-3149" fmla="*/ 10000 w 10000"/>
              <a:gd name="connsiteY46-3150" fmla="*/ 8787 h 9769"/>
              <a:gd name="connsiteX47-3151" fmla="*/ 9782 w 10000"/>
              <a:gd name="connsiteY47-3152" fmla="*/ 8911 h 9769"/>
              <a:gd name="connsiteX48-3153" fmla="*/ 9563 w 10000"/>
              <a:gd name="connsiteY48-3154" fmla="*/ 9032 h 9769"/>
              <a:gd name="connsiteX49-3155" fmla="*/ 9345 w 10000"/>
              <a:gd name="connsiteY49-3156" fmla="*/ 9156 h 9769"/>
              <a:gd name="connsiteX50-3157" fmla="*/ 8907 w 10000"/>
              <a:gd name="connsiteY50-3158" fmla="*/ 9278 h 9769"/>
              <a:gd name="connsiteX51-3159" fmla="*/ 8470 w 10000"/>
              <a:gd name="connsiteY51-3160" fmla="*/ 9400 h 9769"/>
              <a:gd name="connsiteX52-3161" fmla="*/ 7623 w 10000"/>
              <a:gd name="connsiteY52-3162" fmla="*/ 9647 h 9769"/>
              <a:gd name="connsiteX53-3163" fmla="*/ 6749 w 10000"/>
              <a:gd name="connsiteY53-3164" fmla="*/ 9769 h 9769"/>
              <a:gd name="connsiteX54-3165" fmla="*/ 5874 w 10000"/>
              <a:gd name="connsiteY54-3166" fmla="*/ 9769 h 9769"/>
              <a:gd name="connsiteX55-3167" fmla="*/ 5219 w 10000"/>
              <a:gd name="connsiteY55-3168" fmla="*/ 9769 h 9769"/>
              <a:gd name="connsiteX56-3169" fmla="*/ 4563 w 10000"/>
              <a:gd name="connsiteY56-3170" fmla="*/ 9769 h 9769"/>
              <a:gd name="connsiteX57-3171" fmla="*/ 4126 w 10000"/>
              <a:gd name="connsiteY57-3172" fmla="*/ 9769 h 9769"/>
              <a:gd name="connsiteX58-3173" fmla="*/ 3469 w 10000"/>
              <a:gd name="connsiteY58-3174" fmla="*/ 9769 h 9769"/>
              <a:gd name="connsiteX59-3175" fmla="*/ 3033 w 10000"/>
              <a:gd name="connsiteY59-3176" fmla="*/ 9647 h 9769"/>
              <a:gd name="connsiteX60-3177" fmla="*/ 2596 w 10000"/>
              <a:gd name="connsiteY60-3178" fmla="*/ 9647 h 9769"/>
              <a:gd name="connsiteX61-3179" fmla="*/ 2186 w 10000"/>
              <a:gd name="connsiteY61-3180" fmla="*/ 9524 h 9769"/>
              <a:gd name="connsiteX62-3181" fmla="*/ 1748 w 10000"/>
              <a:gd name="connsiteY62-3182" fmla="*/ 9400 h 9769"/>
              <a:gd name="connsiteX63-3183" fmla="*/ 1530 w 10000"/>
              <a:gd name="connsiteY63-3184" fmla="*/ 9278 h 9769"/>
              <a:gd name="connsiteX64-3185" fmla="*/ 1093 w 10000"/>
              <a:gd name="connsiteY64-3186" fmla="*/ 9032 h 9769"/>
              <a:gd name="connsiteX65-3187" fmla="*/ 875 w 10000"/>
              <a:gd name="connsiteY65-3188" fmla="*/ 8787 h 9769"/>
              <a:gd name="connsiteX66-3189" fmla="*/ 655 w 10000"/>
              <a:gd name="connsiteY66-3190" fmla="*/ 8435 h 9769"/>
              <a:gd name="connsiteX67-3191" fmla="*/ 437 w 10000"/>
              <a:gd name="connsiteY67-3192" fmla="*/ 8189 h 9769"/>
              <a:gd name="connsiteX68-3193" fmla="*/ 218 w 10000"/>
              <a:gd name="connsiteY68-3194" fmla="*/ 7943 h 9769"/>
              <a:gd name="connsiteX69-3195" fmla="*/ 218 w 10000"/>
              <a:gd name="connsiteY69-3196" fmla="*/ 7699 h 9769"/>
              <a:gd name="connsiteX70-3197" fmla="*/ 0 w 10000"/>
              <a:gd name="connsiteY70-3198" fmla="*/ 7453 h 9769"/>
              <a:gd name="connsiteX71-3199" fmla="*/ 0 w 10000"/>
              <a:gd name="connsiteY71-3200" fmla="*/ 7085 h 9769"/>
              <a:gd name="connsiteX72-3201" fmla="*/ 0 w 10000"/>
              <a:gd name="connsiteY72-3202" fmla="*/ 6840 h 9769"/>
              <a:gd name="connsiteX73-3203" fmla="*/ 0 w 10000"/>
              <a:gd name="connsiteY73-3204" fmla="*/ 6348 h 9769"/>
              <a:gd name="connsiteX74-3205" fmla="*/ 0 w 10000"/>
              <a:gd name="connsiteY74-3206" fmla="*/ 5981 h 9769"/>
              <a:gd name="connsiteX75-3207" fmla="*/ 0 w 10000"/>
              <a:gd name="connsiteY75-3208" fmla="*/ 5505 h 9769"/>
              <a:gd name="connsiteX76-3209" fmla="*/ 0 w 10000"/>
              <a:gd name="connsiteY76-3210" fmla="*/ 3543 h 9769"/>
              <a:gd name="connsiteX77-3211" fmla="*/ 0 w 10000"/>
              <a:gd name="connsiteY77-3212" fmla="*/ 1596 h 9769"/>
              <a:gd name="connsiteX78-3213" fmla="*/ 0 w 10000"/>
              <a:gd name="connsiteY78-3214" fmla="*/ 1103 h 9769"/>
              <a:gd name="connsiteX79-3215" fmla="*/ 0 w 10000"/>
              <a:gd name="connsiteY79-3216" fmla="*/ 736 h 9769"/>
              <a:gd name="connsiteX80-3217" fmla="*/ 0 w 10000"/>
              <a:gd name="connsiteY80-3218" fmla="*/ 369 h 9769"/>
              <a:gd name="connsiteX81-3219" fmla="*/ 0 w 10000"/>
              <a:gd name="connsiteY81-3220" fmla="*/ 0 h 9769"/>
              <a:gd name="connsiteX82-3221" fmla="*/ 1530 w 10000"/>
              <a:gd name="connsiteY82-3222" fmla="*/ 244 h 9769"/>
              <a:gd name="connsiteX83-3223" fmla="*/ 1311 w 10000"/>
              <a:gd name="connsiteY83-3224" fmla="*/ 613 h 9769"/>
              <a:gd name="connsiteX84-3225" fmla="*/ 1311 w 10000"/>
              <a:gd name="connsiteY84-3226" fmla="*/ 1227 h 9769"/>
              <a:gd name="connsiteX85-3227" fmla="*/ 1093 w 10000"/>
              <a:gd name="connsiteY85-3228" fmla="*/ 1840 h 9769"/>
              <a:gd name="connsiteX86-3229" fmla="*/ 1093 w 10000"/>
              <a:gd name="connsiteY86-3230" fmla="*/ 1840 h 9769"/>
              <a:gd name="connsiteX0-3231" fmla="*/ 1093 w 10000"/>
              <a:gd name="connsiteY0-3232" fmla="*/ 1884 h 10000"/>
              <a:gd name="connsiteX1-3233" fmla="*/ 1093 w 10000"/>
              <a:gd name="connsiteY1-3234" fmla="*/ 2511 h 10000"/>
              <a:gd name="connsiteX2-3235" fmla="*/ 1093 w 10000"/>
              <a:gd name="connsiteY2-3236" fmla="*/ 3123 h 10000"/>
              <a:gd name="connsiteX3-3237" fmla="*/ 1093 w 10000"/>
              <a:gd name="connsiteY3-3238" fmla="*/ 3753 h 10000"/>
              <a:gd name="connsiteX4-3239" fmla="*/ 1093 w 10000"/>
              <a:gd name="connsiteY4-3240" fmla="*/ 4253 h 10000"/>
              <a:gd name="connsiteX5-3241" fmla="*/ 875 w 10000"/>
              <a:gd name="connsiteY5-3242" fmla="*/ 4757 h 10000"/>
              <a:gd name="connsiteX6-3243" fmla="*/ 875 w 10000"/>
              <a:gd name="connsiteY6-3244" fmla="*/ 5385 h 10000"/>
              <a:gd name="connsiteX7-3245" fmla="*/ 1093 w 10000"/>
              <a:gd name="connsiteY7-3246" fmla="*/ 6626 h 10000"/>
              <a:gd name="connsiteX8-3247" fmla="*/ 1093 w 10000"/>
              <a:gd name="connsiteY8-3248" fmla="*/ 7127 h 10000"/>
              <a:gd name="connsiteX9-3249" fmla="*/ 1311 w 10000"/>
              <a:gd name="connsiteY9-3250" fmla="*/ 7629 h 10000"/>
              <a:gd name="connsiteX10-3251" fmla="*/ 1530 w 10000"/>
              <a:gd name="connsiteY10-3252" fmla="*/ 8006 h 10000"/>
              <a:gd name="connsiteX11-3253" fmla="*/ 1748 w 10000"/>
              <a:gd name="connsiteY11-3254" fmla="*/ 8383 h 10000"/>
              <a:gd name="connsiteX12-3255" fmla="*/ 1967 w 10000"/>
              <a:gd name="connsiteY12-3256" fmla="*/ 8509 h 10000"/>
              <a:gd name="connsiteX13-3257" fmla="*/ 2405 w 10000"/>
              <a:gd name="connsiteY13-3258" fmla="*/ 8759 h 10000"/>
              <a:gd name="connsiteX14-3259" fmla="*/ 3033 w 10000"/>
              <a:gd name="connsiteY14-3260" fmla="*/ 8759 h 10000"/>
              <a:gd name="connsiteX15-3261" fmla="*/ 3689 w 10000"/>
              <a:gd name="connsiteY15-3262" fmla="*/ 8885 h 10000"/>
              <a:gd name="connsiteX16-3263" fmla="*/ 4344 w 10000"/>
              <a:gd name="connsiteY16-3264" fmla="*/ 8885 h 10000"/>
              <a:gd name="connsiteX17-3265" fmla="*/ 4999 w 10000"/>
              <a:gd name="connsiteY17-3266" fmla="*/ 8885 h 10000"/>
              <a:gd name="connsiteX18-3267" fmla="*/ 5656 w 10000"/>
              <a:gd name="connsiteY18-3268" fmla="*/ 8885 h 10000"/>
              <a:gd name="connsiteX19-3269" fmla="*/ 6311 w 10000"/>
              <a:gd name="connsiteY19-3270" fmla="*/ 8885 h 10000"/>
              <a:gd name="connsiteX20-3271" fmla="*/ 6749 w 10000"/>
              <a:gd name="connsiteY20-3272" fmla="*/ 8759 h 10000"/>
              <a:gd name="connsiteX21-3273" fmla="*/ 7404 w 10000"/>
              <a:gd name="connsiteY21-3274" fmla="*/ 8509 h 10000"/>
              <a:gd name="connsiteX22-3275" fmla="*/ 7623 w 10000"/>
              <a:gd name="connsiteY22-3276" fmla="*/ 8383 h 10000"/>
              <a:gd name="connsiteX23-3277" fmla="*/ 7814 w 10000"/>
              <a:gd name="connsiteY23-3278" fmla="*/ 8131 h 10000"/>
              <a:gd name="connsiteX24-3279" fmla="*/ 8033 w 10000"/>
              <a:gd name="connsiteY24-3280" fmla="*/ 7753 h 10000"/>
              <a:gd name="connsiteX25-3281" fmla="*/ 8252 w 10000"/>
              <a:gd name="connsiteY25-3282" fmla="*/ 7379 h 10000"/>
              <a:gd name="connsiteX26-3283" fmla="*/ 8470 w 10000"/>
              <a:gd name="connsiteY26-3284" fmla="*/ 7002 h 10000"/>
              <a:gd name="connsiteX27-3285" fmla="*/ 8470 w 10000"/>
              <a:gd name="connsiteY27-3286" fmla="*/ 6626 h 10000"/>
              <a:gd name="connsiteX28-3287" fmla="*/ 8470 w 10000"/>
              <a:gd name="connsiteY28-3288" fmla="*/ 6247 h 10000"/>
              <a:gd name="connsiteX29-3289" fmla="*/ 8688 w 10000"/>
              <a:gd name="connsiteY29-3290" fmla="*/ 5887 h 10000"/>
              <a:gd name="connsiteX30-3291" fmla="*/ 8688 w 10000"/>
              <a:gd name="connsiteY30-3292" fmla="*/ 5761 h 10000"/>
              <a:gd name="connsiteX31-3293" fmla="*/ 8907 w 10000"/>
              <a:gd name="connsiteY31-3294" fmla="*/ 5635 h 10000"/>
              <a:gd name="connsiteX32-3295" fmla="*/ 8907 w 10000"/>
              <a:gd name="connsiteY32-3296" fmla="*/ 5635 h 10000"/>
              <a:gd name="connsiteX33-3297" fmla="*/ 8907 w 10000"/>
              <a:gd name="connsiteY33-3298" fmla="*/ 5761 h 10000"/>
              <a:gd name="connsiteX34-3299" fmla="*/ 8907 w 10000"/>
              <a:gd name="connsiteY34-3300" fmla="*/ 5887 h 10000"/>
              <a:gd name="connsiteX35-3301" fmla="*/ 8907 w 10000"/>
              <a:gd name="connsiteY35-3302" fmla="*/ 5997 h 10000"/>
              <a:gd name="connsiteX36-3303" fmla="*/ 9125 w 10000"/>
              <a:gd name="connsiteY36-3304" fmla="*/ 6122 h 10000"/>
              <a:gd name="connsiteX37-3305" fmla="*/ 9125 w 10000"/>
              <a:gd name="connsiteY37-3306" fmla="*/ 6373 h 10000"/>
              <a:gd name="connsiteX38-3307" fmla="*/ 9125 w 10000"/>
              <a:gd name="connsiteY38-3308" fmla="*/ 6626 h 10000"/>
              <a:gd name="connsiteX39-3309" fmla="*/ 9345 w 10000"/>
              <a:gd name="connsiteY39-3310" fmla="*/ 6876 h 10000"/>
              <a:gd name="connsiteX40-3311" fmla="*/ 9345 w 10000"/>
              <a:gd name="connsiteY40-3312" fmla="*/ 7503 h 10000"/>
              <a:gd name="connsiteX41-3313" fmla="*/ 9563 w 10000"/>
              <a:gd name="connsiteY41-3314" fmla="*/ 8006 h 10000"/>
              <a:gd name="connsiteX42-3315" fmla="*/ 9782 w 10000"/>
              <a:gd name="connsiteY42-3316" fmla="*/ 8383 h 10000"/>
              <a:gd name="connsiteX43-3317" fmla="*/ 10000 w 10000"/>
              <a:gd name="connsiteY43-3318" fmla="*/ 8634 h 10000"/>
              <a:gd name="connsiteX44-3319" fmla="*/ 10000 w 10000"/>
              <a:gd name="connsiteY44-3320" fmla="*/ 8759 h 10000"/>
              <a:gd name="connsiteX45-3321" fmla="*/ 10000 w 10000"/>
              <a:gd name="connsiteY45-3322" fmla="*/ 8885 h 10000"/>
              <a:gd name="connsiteX46-3323" fmla="*/ 10000 w 10000"/>
              <a:gd name="connsiteY46-3324" fmla="*/ 8995 h 10000"/>
              <a:gd name="connsiteX47-3325" fmla="*/ 9782 w 10000"/>
              <a:gd name="connsiteY47-3326" fmla="*/ 9122 h 10000"/>
              <a:gd name="connsiteX48-3327" fmla="*/ 9563 w 10000"/>
              <a:gd name="connsiteY48-3328" fmla="*/ 9246 h 10000"/>
              <a:gd name="connsiteX49-3329" fmla="*/ 9345 w 10000"/>
              <a:gd name="connsiteY49-3330" fmla="*/ 9373 h 10000"/>
              <a:gd name="connsiteX50-3331" fmla="*/ 8907 w 10000"/>
              <a:gd name="connsiteY50-3332" fmla="*/ 9497 h 10000"/>
              <a:gd name="connsiteX51-3333" fmla="*/ 8470 w 10000"/>
              <a:gd name="connsiteY51-3334" fmla="*/ 9622 h 10000"/>
              <a:gd name="connsiteX52-3335" fmla="*/ 7623 w 10000"/>
              <a:gd name="connsiteY52-3336" fmla="*/ 9875 h 10000"/>
              <a:gd name="connsiteX53-3337" fmla="*/ 6749 w 10000"/>
              <a:gd name="connsiteY53-3338" fmla="*/ 10000 h 10000"/>
              <a:gd name="connsiteX54-3339" fmla="*/ 5874 w 10000"/>
              <a:gd name="connsiteY54-3340" fmla="*/ 10000 h 10000"/>
              <a:gd name="connsiteX55-3341" fmla="*/ 5219 w 10000"/>
              <a:gd name="connsiteY55-3342" fmla="*/ 10000 h 10000"/>
              <a:gd name="connsiteX56-3343" fmla="*/ 4563 w 10000"/>
              <a:gd name="connsiteY56-3344" fmla="*/ 10000 h 10000"/>
              <a:gd name="connsiteX57-3345" fmla="*/ 4126 w 10000"/>
              <a:gd name="connsiteY57-3346" fmla="*/ 10000 h 10000"/>
              <a:gd name="connsiteX58-3347" fmla="*/ 3469 w 10000"/>
              <a:gd name="connsiteY58-3348" fmla="*/ 10000 h 10000"/>
              <a:gd name="connsiteX59-3349" fmla="*/ 3033 w 10000"/>
              <a:gd name="connsiteY59-3350" fmla="*/ 9875 h 10000"/>
              <a:gd name="connsiteX60-3351" fmla="*/ 2596 w 10000"/>
              <a:gd name="connsiteY60-3352" fmla="*/ 9875 h 10000"/>
              <a:gd name="connsiteX61-3353" fmla="*/ 2186 w 10000"/>
              <a:gd name="connsiteY61-3354" fmla="*/ 9749 h 10000"/>
              <a:gd name="connsiteX62-3355" fmla="*/ 1748 w 10000"/>
              <a:gd name="connsiteY62-3356" fmla="*/ 9622 h 10000"/>
              <a:gd name="connsiteX63-3357" fmla="*/ 1530 w 10000"/>
              <a:gd name="connsiteY63-3358" fmla="*/ 9497 h 10000"/>
              <a:gd name="connsiteX64-3359" fmla="*/ 1093 w 10000"/>
              <a:gd name="connsiteY64-3360" fmla="*/ 9246 h 10000"/>
              <a:gd name="connsiteX65-3361" fmla="*/ 875 w 10000"/>
              <a:gd name="connsiteY65-3362" fmla="*/ 8995 h 10000"/>
              <a:gd name="connsiteX66-3363" fmla="*/ 655 w 10000"/>
              <a:gd name="connsiteY66-3364" fmla="*/ 8634 h 10000"/>
              <a:gd name="connsiteX67-3365" fmla="*/ 437 w 10000"/>
              <a:gd name="connsiteY67-3366" fmla="*/ 8383 h 10000"/>
              <a:gd name="connsiteX68-3367" fmla="*/ 218 w 10000"/>
              <a:gd name="connsiteY68-3368" fmla="*/ 8131 h 10000"/>
              <a:gd name="connsiteX69-3369" fmla="*/ 218 w 10000"/>
              <a:gd name="connsiteY69-3370" fmla="*/ 7881 h 10000"/>
              <a:gd name="connsiteX70-3371" fmla="*/ 0 w 10000"/>
              <a:gd name="connsiteY70-3372" fmla="*/ 7629 h 10000"/>
              <a:gd name="connsiteX71-3373" fmla="*/ 0 w 10000"/>
              <a:gd name="connsiteY71-3374" fmla="*/ 7253 h 10000"/>
              <a:gd name="connsiteX72-3375" fmla="*/ 0 w 10000"/>
              <a:gd name="connsiteY72-3376" fmla="*/ 7002 h 10000"/>
              <a:gd name="connsiteX73-3377" fmla="*/ 0 w 10000"/>
              <a:gd name="connsiteY73-3378" fmla="*/ 6498 h 10000"/>
              <a:gd name="connsiteX74-3379" fmla="*/ 0 w 10000"/>
              <a:gd name="connsiteY74-3380" fmla="*/ 6122 h 10000"/>
              <a:gd name="connsiteX75-3381" fmla="*/ 0 w 10000"/>
              <a:gd name="connsiteY75-3382" fmla="*/ 5635 h 10000"/>
              <a:gd name="connsiteX76-3383" fmla="*/ 0 w 10000"/>
              <a:gd name="connsiteY76-3384" fmla="*/ 3627 h 10000"/>
              <a:gd name="connsiteX77-3385" fmla="*/ 0 w 10000"/>
              <a:gd name="connsiteY77-3386" fmla="*/ 1634 h 10000"/>
              <a:gd name="connsiteX78-3387" fmla="*/ 0 w 10000"/>
              <a:gd name="connsiteY78-3388" fmla="*/ 1129 h 10000"/>
              <a:gd name="connsiteX79-3389" fmla="*/ 0 w 10000"/>
              <a:gd name="connsiteY79-3390" fmla="*/ 753 h 10000"/>
              <a:gd name="connsiteX80-3391" fmla="*/ 0 w 10000"/>
              <a:gd name="connsiteY80-3392" fmla="*/ 0 h 10000"/>
              <a:gd name="connsiteX81-3393" fmla="*/ 1530 w 10000"/>
              <a:gd name="connsiteY81-3394" fmla="*/ 250 h 10000"/>
              <a:gd name="connsiteX82-3395" fmla="*/ 1311 w 10000"/>
              <a:gd name="connsiteY82-3396" fmla="*/ 627 h 10000"/>
              <a:gd name="connsiteX83-3397" fmla="*/ 1311 w 10000"/>
              <a:gd name="connsiteY83-3398" fmla="*/ 1256 h 10000"/>
              <a:gd name="connsiteX84-3399" fmla="*/ 1093 w 10000"/>
              <a:gd name="connsiteY84-3400" fmla="*/ 1884 h 10000"/>
              <a:gd name="connsiteX85-3401" fmla="*/ 1093 w 10000"/>
              <a:gd name="connsiteY85-3402" fmla="*/ 1884 h 10000"/>
              <a:gd name="connsiteX0-3403" fmla="*/ 1093 w 10000"/>
              <a:gd name="connsiteY0-3404" fmla="*/ 1634 h 9750"/>
              <a:gd name="connsiteX1-3405" fmla="*/ 1093 w 10000"/>
              <a:gd name="connsiteY1-3406" fmla="*/ 2261 h 9750"/>
              <a:gd name="connsiteX2-3407" fmla="*/ 1093 w 10000"/>
              <a:gd name="connsiteY2-3408" fmla="*/ 2873 h 9750"/>
              <a:gd name="connsiteX3-3409" fmla="*/ 1093 w 10000"/>
              <a:gd name="connsiteY3-3410" fmla="*/ 3503 h 9750"/>
              <a:gd name="connsiteX4-3411" fmla="*/ 1093 w 10000"/>
              <a:gd name="connsiteY4-3412" fmla="*/ 4003 h 9750"/>
              <a:gd name="connsiteX5-3413" fmla="*/ 875 w 10000"/>
              <a:gd name="connsiteY5-3414" fmla="*/ 4507 h 9750"/>
              <a:gd name="connsiteX6-3415" fmla="*/ 875 w 10000"/>
              <a:gd name="connsiteY6-3416" fmla="*/ 5135 h 9750"/>
              <a:gd name="connsiteX7-3417" fmla="*/ 1093 w 10000"/>
              <a:gd name="connsiteY7-3418" fmla="*/ 6376 h 9750"/>
              <a:gd name="connsiteX8-3419" fmla="*/ 1093 w 10000"/>
              <a:gd name="connsiteY8-3420" fmla="*/ 6877 h 9750"/>
              <a:gd name="connsiteX9-3421" fmla="*/ 1311 w 10000"/>
              <a:gd name="connsiteY9-3422" fmla="*/ 7379 h 9750"/>
              <a:gd name="connsiteX10-3423" fmla="*/ 1530 w 10000"/>
              <a:gd name="connsiteY10-3424" fmla="*/ 7756 h 9750"/>
              <a:gd name="connsiteX11-3425" fmla="*/ 1748 w 10000"/>
              <a:gd name="connsiteY11-3426" fmla="*/ 8133 h 9750"/>
              <a:gd name="connsiteX12-3427" fmla="*/ 1967 w 10000"/>
              <a:gd name="connsiteY12-3428" fmla="*/ 8259 h 9750"/>
              <a:gd name="connsiteX13-3429" fmla="*/ 2405 w 10000"/>
              <a:gd name="connsiteY13-3430" fmla="*/ 8509 h 9750"/>
              <a:gd name="connsiteX14-3431" fmla="*/ 3033 w 10000"/>
              <a:gd name="connsiteY14-3432" fmla="*/ 8509 h 9750"/>
              <a:gd name="connsiteX15-3433" fmla="*/ 3689 w 10000"/>
              <a:gd name="connsiteY15-3434" fmla="*/ 8635 h 9750"/>
              <a:gd name="connsiteX16-3435" fmla="*/ 4344 w 10000"/>
              <a:gd name="connsiteY16-3436" fmla="*/ 8635 h 9750"/>
              <a:gd name="connsiteX17-3437" fmla="*/ 4999 w 10000"/>
              <a:gd name="connsiteY17-3438" fmla="*/ 8635 h 9750"/>
              <a:gd name="connsiteX18-3439" fmla="*/ 5656 w 10000"/>
              <a:gd name="connsiteY18-3440" fmla="*/ 8635 h 9750"/>
              <a:gd name="connsiteX19-3441" fmla="*/ 6311 w 10000"/>
              <a:gd name="connsiteY19-3442" fmla="*/ 8635 h 9750"/>
              <a:gd name="connsiteX20-3443" fmla="*/ 6749 w 10000"/>
              <a:gd name="connsiteY20-3444" fmla="*/ 8509 h 9750"/>
              <a:gd name="connsiteX21-3445" fmla="*/ 7404 w 10000"/>
              <a:gd name="connsiteY21-3446" fmla="*/ 8259 h 9750"/>
              <a:gd name="connsiteX22-3447" fmla="*/ 7623 w 10000"/>
              <a:gd name="connsiteY22-3448" fmla="*/ 8133 h 9750"/>
              <a:gd name="connsiteX23-3449" fmla="*/ 7814 w 10000"/>
              <a:gd name="connsiteY23-3450" fmla="*/ 7881 h 9750"/>
              <a:gd name="connsiteX24-3451" fmla="*/ 8033 w 10000"/>
              <a:gd name="connsiteY24-3452" fmla="*/ 7503 h 9750"/>
              <a:gd name="connsiteX25-3453" fmla="*/ 8252 w 10000"/>
              <a:gd name="connsiteY25-3454" fmla="*/ 7129 h 9750"/>
              <a:gd name="connsiteX26-3455" fmla="*/ 8470 w 10000"/>
              <a:gd name="connsiteY26-3456" fmla="*/ 6752 h 9750"/>
              <a:gd name="connsiteX27-3457" fmla="*/ 8470 w 10000"/>
              <a:gd name="connsiteY27-3458" fmla="*/ 6376 h 9750"/>
              <a:gd name="connsiteX28-3459" fmla="*/ 8470 w 10000"/>
              <a:gd name="connsiteY28-3460" fmla="*/ 5997 h 9750"/>
              <a:gd name="connsiteX29-3461" fmla="*/ 8688 w 10000"/>
              <a:gd name="connsiteY29-3462" fmla="*/ 5637 h 9750"/>
              <a:gd name="connsiteX30-3463" fmla="*/ 8688 w 10000"/>
              <a:gd name="connsiteY30-3464" fmla="*/ 5511 h 9750"/>
              <a:gd name="connsiteX31-3465" fmla="*/ 8907 w 10000"/>
              <a:gd name="connsiteY31-3466" fmla="*/ 5385 h 9750"/>
              <a:gd name="connsiteX32-3467" fmla="*/ 8907 w 10000"/>
              <a:gd name="connsiteY32-3468" fmla="*/ 5385 h 9750"/>
              <a:gd name="connsiteX33-3469" fmla="*/ 8907 w 10000"/>
              <a:gd name="connsiteY33-3470" fmla="*/ 5511 h 9750"/>
              <a:gd name="connsiteX34-3471" fmla="*/ 8907 w 10000"/>
              <a:gd name="connsiteY34-3472" fmla="*/ 5637 h 9750"/>
              <a:gd name="connsiteX35-3473" fmla="*/ 8907 w 10000"/>
              <a:gd name="connsiteY35-3474" fmla="*/ 5747 h 9750"/>
              <a:gd name="connsiteX36-3475" fmla="*/ 9125 w 10000"/>
              <a:gd name="connsiteY36-3476" fmla="*/ 5872 h 9750"/>
              <a:gd name="connsiteX37-3477" fmla="*/ 9125 w 10000"/>
              <a:gd name="connsiteY37-3478" fmla="*/ 6123 h 9750"/>
              <a:gd name="connsiteX38-3479" fmla="*/ 9125 w 10000"/>
              <a:gd name="connsiteY38-3480" fmla="*/ 6376 h 9750"/>
              <a:gd name="connsiteX39-3481" fmla="*/ 9345 w 10000"/>
              <a:gd name="connsiteY39-3482" fmla="*/ 6626 h 9750"/>
              <a:gd name="connsiteX40-3483" fmla="*/ 9345 w 10000"/>
              <a:gd name="connsiteY40-3484" fmla="*/ 7253 h 9750"/>
              <a:gd name="connsiteX41-3485" fmla="*/ 9563 w 10000"/>
              <a:gd name="connsiteY41-3486" fmla="*/ 7756 h 9750"/>
              <a:gd name="connsiteX42-3487" fmla="*/ 9782 w 10000"/>
              <a:gd name="connsiteY42-3488" fmla="*/ 8133 h 9750"/>
              <a:gd name="connsiteX43-3489" fmla="*/ 10000 w 10000"/>
              <a:gd name="connsiteY43-3490" fmla="*/ 8384 h 9750"/>
              <a:gd name="connsiteX44-3491" fmla="*/ 10000 w 10000"/>
              <a:gd name="connsiteY44-3492" fmla="*/ 8509 h 9750"/>
              <a:gd name="connsiteX45-3493" fmla="*/ 10000 w 10000"/>
              <a:gd name="connsiteY45-3494" fmla="*/ 8635 h 9750"/>
              <a:gd name="connsiteX46-3495" fmla="*/ 10000 w 10000"/>
              <a:gd name="connsiteY46-3496" fmla="*/ 8745 h 9750"/>
              <a:gd name="connsiteX47-3497" fmla="*/ 9782 w 10000"/>
              <a:gd name="connsiteY47-3498" fmla="*/ 8872 h 9750"/>
              <a:gd name="connsiteX48-3499" fmla="*/ 9563 w 10000"/>
              <a:gd name="connsiteY48-3500" fmla="*/ 8996 h 9750"/>
              <a:gd name="connsiteX49-3501" fmla="*/ 9345 w 10000"/>
              <a:gd name="connsiteY49-3502" fmla="*/ 9123 h 9750"/>
              <a:gd name="connsiteX50-3503" fmla="*/ 8907 w 10000"/>
              <a:gd name="connsiteY50-3504" fmla="*/ 9247 h 9750"/>
              <a:gd name="connsiteX51-3505" fmla="*/ 8470 w 10000"/>
              <a:gd name="connsiteY51-3506" fmla="*/ 9372 h 9750"/>
              <a:gd name="connsiteX52-3507" fmla="*/ 7623 w 10000"/>
              <a:gd name="connsiteY52-3508" fmla="*/ 9625 h 9750"/>
              <a:gd name="connsiteX53-3509" fmla="*/ 6749 w 10000"/>
              <a:gd name="connsiteY53-3510" fmla="*/ 9750 h 9750"/>
              <a:gd name="connsiteX54-3511" fmla="*/ 5874 w 10000"/>
              <a:gd name="connsiteY54-3512" fmla="*/ 9750 h 9750"/>
              <a:gd name="connsiteX55-3513" fmla="*/ 5219 w 10000"/>
              <a:gd name="connsiteY55-3514" fmla="*/ 9750 h 9750"/>
              <a:gd name="connsiteX56-3515" fmla="*/ 4563 w 10000"/>
              <a:gd name="connsiteY56-3516" fmla="*/ 9750 h 9750"/>
              <a:gd name="connsiteX57-3517" fmla="*/ 4126 w 10000"/>
              <a:gd name="connsiteY57-3518" fmla="*/ 9750 h 9750"/>
              <a:gd name="connsiteX58-3519" fmla="*/ 3469 w 10000"/>
              <a:gd name="connsiteY58-3520" fmla="*/ 9750 h 9750"/>
              <a:gd name="connsiteX59-3521" fmla="*/ 3033 w 10000"/>
              <a:gd name="connsiteY59-3522" fmla="*/ 9625 h 9750"/>
              <a:gd name="connsiteX60-3523" fmla="*/ 2596 w 10000"/>
              <a:gd name="connsiteY60-3524" fmla="*/ 9625 h 9750"/>
              <a:gd name="connsiteX61-3525" fmla="*/ 2186 w 10000"/>
              <a:gd name="connsiteY61-3526" fmla="*/ 9499 h 9750"/>
              <a:gd name="connsiteX62-3527" fmla="*/ 1748 w 10000"/>
              <a:gd name="connsiteY62-3528" fmla="*/ 9372 h 9750"/>
              <a:gd name="connsiteX63-3529" fmla="*/ 1530 w 10000"/>
              <a:gd name="connsiteY63-3530" fmla="*/ 9247 h 9750"/>
              <a:gd name="connsiteX64-3531" fmla="*/ 1093 w 10000"/>
              <a:gd name="connsiteY64-3532" fmla="*/ 8996 h 9750"/>
              <a:gd name="connsiteX65-3533" fmla="*/ 875 w 10000"/>
              <a:gd name="connsiteY65-3534" fmla="*/ 8745 h 9750"/>
              <a:gd name="connsiteX66-3535" fmla="*/ 655 w 10000"/>
              <a:gd name="connsiteY66-3536" fmla="*/ 8384 h 9750"/>
              <a:gd name="connsiteX67-3537" fmla="*/ 437 w 10000"/>
              <a:gd name="connsiteY67-3538" fmla="*/ 8133 h 9750"/>
              <a:gd name="connsiteX68-3539" fmla="*/ 218 w 10000"/>
              <a:gd name="connsiteY68-3540" fmla="*/ 7881 h 9750"/>
              <a:gd name="connsiteX69-3541" fmla="*/ 218 w 10000"/>
              <a:gd name="connsiteY69-3542" fmla="*/ 7631 h 9750"/>
              <a:gd name="connsiteX70-3543" fmla="*/ 0 w 10000"/>
              <a:gd name="connsiteY70-3544" fmla="*/ 7379 h 9750"/>
              <a:gd name="connsiteX71-3545" fmla="*/ 0 w 10000"/>
              <a:gd name="connsiteY71-3546" fmla="*/ 7003 h 9750"/>
              <a:gd name="connsiteX72-3547" fmla="*/ 0 w 10000"/>
              <a:gd name="connsiteY72-3548" fmla="*/ 6752 h 9750"/>
              <a:gd name="connsiteX73-3549" fmla="*/ 0 w 10000"/>
              <a:gd name="connsiteY73-3550" fmla="*/ 6248 h 9750"/>
              <a:gd name="connsiteX74-3551" fmla="*/ 0 w 10000"/>
              <a:gd name="connsiteY74-3552" fmla="*/ 5872 h 9750"/>
              <a:gd name="connsiteX75-3553" fmla="*/ 0 w 10000"/>
              <a:gd name="connsiteY75-3554" fmla="*/ 5385 h 9750"/>
              <a:gd name="connsiteX76-3555" fmla="*/ 0 w 10000"/>
              <a:gd name="connsiteY76-3556" fmla="*/ 3377 h 9750"/>
              <a:gd name="connsiteX77-3557" fmla="*/ 0 w 10000"/>
              <a:gd name="connsiteY77-3558" fmla="*/ 1384 h 9750"/>
              <a:gd name="connsiteX78-3559" fmla="*/ 0 w 10000"/>
              <a:gd name="connsiteY78-3560" fmla="*/ 879 h 9750"/>
              <a:gd name="connsiteX79-3561" fmla="*/ 0 w 10000"/>
              <a:gd name="connsiteY79-3562" fmla="*/ 503 h 9750"/>
              <a:gd name="connsiteX80-3563" fmla="*/ 1530 w 10000"/>
              <a:gd name="connsiteY80-3564" fmla="*/ 0 h 9750"/>
              <a:gd name="connsiteX81-3565" fmla="*/ 1311 w 10000"/>
              <a:gd name="connsiteY81-3566" fmla="*/ 377 h 9750"/>
              <a:gd name="connsiteX82-3567" fmla="*/ 1311 w 10000"/>
              <a:gd name="connsiteY82-3568" fmla="*/ 1006 h 9750"/>
              <a:gd name="connsiteX83-3569" fmla="*/ 1093 w 10000"/>
              <a:gd name="connsiteY83-3570" fmla="*/ 1634 h 9750"/>
              <a:gd name="connsiteX84-3571" fmla="*/ 1093 w 10000"/>
              <a:gd name="connsiteY84-3572" fmla="*/ 1634 h 9750"/>
              <a:gd name="connsiteX0-3573" fmla="*/ 1093 w 10000"/>
              <a:gd name="connsiteY0-3574" fmla="*/ 1289 h 9613"/>
              <a:gd name="connsiteX1-3575" fmla="*/ 1093 w 10000"/>
              <a:gd name="connsiteY1-3576" fmla="*/ 1932 h 9613"/>
              <a:gd name="connsiteX2-3577" fmla="*/ 1093 w 10000"/>
              <a:gd name="connsiteY2-3578" fmla="*/ 2560 h 9613"/>
              <a:gd name="connsiteX3-3579" fmla="*/ 1093 w 10000"/>
              <a:gd name="connsiteY3-3580" fmla="*/ 3206 h 9613"/>
              <a:gd name="connsiteX4-3581" fmla="*/ 1093 w 10000"/>
              <a:gd name="connsiteY4-3582" fmla="*/ 3719 h 9613"/>
              <a:gd name="connsiteX5-3583" fmla="*/ 875 w 10000"/>
              <a:gd name="connsiteY5-3584" fmla="*/ 4236 h 9613"/>
              <a:gd name="connsiteX6-3585" fmla="*/ 875 w 10000"/>
              <a:gd name="connsiteY6-3586" fmla="*/ 4880 h 9613"/>
              <a:gd name="connsiteX7-3587" fmla="*/ 1093 w 10000"/>
              <a:gd name="connsiteY7-3588" fmla="*/ 6152 h 9613"/>
              <a:gd name="connsiteX8-3589" fmla="*/ 1093 w 10000"/>
              <a:gd name="connsiteY8-3590" fmla="*/ 6666 h 9613"/>
              <a:gd name="connsiteX9-3591" fmla="*/ 1311 w 10000"/>
              <a:gd name="connsiteY9-3592" fmla="*/ 7181 h 9613"/>
              <a:gd name="connsiteX10-3593" fmla="*/ 1530 w 10000"/>
              <a:gd name="connsiteY10-3594" fmla="*/ 7568 h 9613"/>
              <a:gd name="connsiteX11-3595" fmla="*/ 1748 w 10000"/>
              <a:gd name="connsiteY11-3596" fmla="*/ 7955 h 9613"/>
              <a:gd name="connsiteX12-3597" fmla="*/ 1967 w 10000"/>
              <a:gd name="connsiteY12-3598" fmla="*/ 8084 h 9613"/>
              <a:gd name="connsiteX13-3599" fmla="*/ 2405 w 10000"/>
              <a:gd name="connsiteY13-3600" fmla="*/ 8340 h 9613"/>
              <a:gd name="connsiteX14-3601" fmla="*/ 3033 w 10000"/>
              <a:gd name="connsiteY14-3602" fmla="*/ 8340 h 9613"/>
              <a:gd name="connsiteX15-3603" fmla="*/ 3689 w 10000"/>
              <a:gd name="connsiteY15-3604" fmla="*/ 8469 h 9613"/>
              <a:gd name="connsiteX16-3605" fmla="*/ 4344 w 10000"/>
              <a:gd name="connsiteY16-3606" fmla="*/ 8469 h 9613"/>
              <a:gd name="connsiteX17-3607" fmla="*/ 4999 w 10000"/>
              <a:gd name="connsiteY17-3608" fmla="*/ 8469 h 9613"/>
              <a:gd name="connsiteX18-3609" fmla="*/ 5656 w 10000"/>
              <a:gd name="connsiteY18-3610" fmla="*/ 8469 h 9613"/>
              <a:gd name="connsiteX19-3611" fmla="*/ 6311 w 10000"/>
              <a:gd name="connsiteY19-3612" fmla="*/ 8469 h 9613"/>
              <a:gd name="connsiteX20-3613" fmla="*/ 6749 w 10000"/>
              <a:gd name="connsiteY20-3614" fmla="*/ 8340 h 9613"/>
              <a:gd name="connsiteX21-3615" fmla="*/ 7404 w 10000"/>
              <a:gd name="connsiteY21-3616" fmla="*/ 8084 h 9613"/>
              <a:gd name="connsiteX22-3617" fmla="*/ 7623 w 10000"/>
              <a:gd name="connsiteY22-3618" fmla="*/ 7955 h 9613"/>
              <a:gd name="connsiteX23-3619" fmla="*/ 7814 w 10000"/>
              <a:gd name="connsiteY23-3620" fmla="*/ 7696 h 9613"/>
              <a:gd name="connsiteX24-3621" fmla="*/ 8033 w 10000"/>
              <a:gd name="connsiteY24-3622" fmla="*/ 7308 h 9613"/>
              <a:gd name="connsiteX25-3623" fmla="*/ 8252 w 10000"/>
              <a:gd name="connsiteY25-3624" fmla="*/ 6925 h 9613"/>
              <a:gd name="connsiteX26-3625" fmla="*/ 8470 w 10000"/>
              <a:gd name="connsiteY26-3626" fmla="*/ 6538 h 9613"/>
              <a:gd name="connsiteX27-3627" fmla="*/ 8470 w 10000"/>
              <a:gd name="connsiteY27-3628" fmla="*/ 6152 h 9613"/>
              <a:gd name="connsiteX28-3629" fmla="*/ 8470 w 10000"/>
              <a:gd name="connsiteY28-3630" fmla="*/ 5764 h 9613"/>
              <a:gd name="connsiteX29-3631" fmla="*/ 8688 w 10000"/>
              <a:gd name="connsiteY29-3632" fmla="*/ 5395 h 9613"/>
              <a:gd name="connsiteX30-3633" fmla="*/ 8688 w 10000"/>
              <a:gd name="connsiteY30-3634" fmla="*/ 5265 h 9613"/>
              <a:gd name="connsiteX31-3635" fmla="*/ 8907 w 10000"/>
              <a:gd name="connsiteY31-3636" fmla="*/ 5136 h 9613"/>
              <a:gd name="connsiteX32-3637" fmla="*/ 8907 w 10000"/>
              <a:gd name="connsiteY32-3638" fmla="*/ 5136 h 9613"/>
              <a:gd name="connsiteX33-3639" fmla="*/ 8907 w 10000"/>
              <a:gd name="connsiteY33-3640" fmla="*/ 5265 h 9613"/>
              <a:gd name="connsiteX34-3641" fmla="*/ 8907 w 10000"/>
              <a:gd name="connsiteY34-3642" fmla="*/ 5395 h 9613"/>
              <a:gd name="connsiteX35-3643" fmla="*/ 8907 w 10000"/>
              <a:gd name="connsiteY35-3644" fmla="*/ 5507 h 9613"/>
              <a:gd name="connsiteX36-3645" fmla="*/ 9125 w 10000"/>
              <a:gd name="connsiteY36-3646" fmla="*/ 5636 h 9613"/>
              <a:gd name="connsiteX37-3647" fmla="*/ 9125 w 10000"/>
              <a:gd name="connsiteY37-3648" fmla="*/ 5893 h 9613"/>
              <a:gd name="connsiteX38-3649" fmla="*/ 9125 w 10000"/>
              <a:gd name="connsiteY38-3650" fmla="*/ 6152 h 9613"/>
              <a:gd name="connsiteX39-3651" fmla="*/ 9345 w 10000"/>
              <a:gd name="connsiteY39-3652" fmla="*/ 6409 h 9613"/>
              <a:gd name="connsiteX40-3653" fmla="*/ 9345 w 10000"/>
              <a:gd name="connsiteY40-3654" fmla="*/ 7052 h 9613"/>
              <a:gd name="connsiteX41-3655" fmla="*/ 9563 w 10000"/>
              <a:gd name="connsiteY41-3656" fmla="*/ 7568 h 9613"/>
              <a:gd name="connsiteX42-3657" fmla="*/ 9782 w 10000"/>
              <a:gd name="connsiteY42-3658" fmla="*/ 7955 h 9613"/>
              <a:gd name="connsiteX43-3659" fmla="*/ 10000 w 10000"/>
              <a:gd name="connsiteY43-3660" fmla="*/ 8212 h 9613"/>
              <a:gd name="connsiteX44-3661" fmla="*/ 10000 w 10000"/>
              <a:gd name="connsiteY44-3662" fmla="*/ 8340 h 9613"/>
              <a:gd name="connsiteX45-3663" fmla="*/ 10000 w 10000"/>
              <a:gd name="connsiteY45-3664" fmla="*/ 8469 h 9613"/>
              <a:gd name="connsiteX46-3665" fmla="*/ 10000 w 10000"/>
              <a:gd name="connsiteY46-3666" fmla="*/ 8582 h 9613"/>
              <a:gd name="connsiteX47-3667" fmla="*/ 9782 w 10000"/>
              <a:gd name="connsiteY47-3668" fmla="*/ 8712 h 9613"/>
              <a:gd name="connsiteX48-3669" fmla="*/ 9563 w 10000"/>
              <a:gd name="connsiteY48-3670" fmla="*/ 8840 h 9613"/>
              <a:gd name="connsiteX49-3671" fmla="*/ 9345 w 10000"/>
              <a:gd name="connsiteY49-3672" fmla="*/ 8970 h 9613"/>
              <a:gd name="connsiteX50-3673" fmla="*/ 8907 w 10000"/>
              <a:gd name="connsiteY50-3674" fmla="*/ 9097 h 9613"/>
              <a:gd name="connsiteX51-3675" fmla="*/ 8470 w 10000"/>
              <a:gd name="connsiteY51-3676" fmla="*/ 9225 h 9613"/>
              <a:gd name="connsiteX52-3677" fmla="*/ 7623 w 10000"/>
              <a:gd name="connsiteY52-3678" fmla="*/ 9485 h 9613"/>
              <a:gd name="connsiteX53-3679" fmla="*/ 6749 w 10000"/>
              <a:gd name="connsiteY53-3680" fmla="*/ 9613 h 9613"/>
              <a:gd name="connsiteX54-3681" fmla="*/ 5874 w 10000"/>
              <a:gd name="connsiteY54-3682" fmla="*/ 9613 h 9613"/>
              <a:gd name="connsiteX55-3683" fmla="*/ 5219 w 10000"/>
              <a:gd name="connsiteY55-3684" fmla="*/ 9613 h 9613"/>
              <a:gd name="connsiteX56-3685" fmla="*/ 4563 w 10000"/>
              <a:gd name="connsiteY56-3686" fmla="*/ 9613 h 9613"/>
              <a:gd name="connsiteX57-3687" fmla="*/ 4126 w 10000"/>
              <a:gd name="connsiteY57-3688" fmla="*/ 9613 h 9613"/>
              <a:gd name="connsiteX58-3689" fmla="*/ 3469 w 10000"/>
              <a:gd name="connsiteY58-3690" fmla="*/ 9613 h 9613"/>
              <a:gd name="connsiteX59-3691" fmla="*/ 3033 w 10000"/>
              <a:gd name="connsiteY59-3692" fmla="*/ 9485 h 9613"/>
              <a:gd name="connsiteX60-3693" fmla="*/ 2596 w 10000"/>
              <a:gd name="connsiteY60-3694" fmla="*/ 9485 h 9613"/>
              <a:gd name="connsiteX61-3695" fmla="*/ 2186 w 10000"/>
              <a:gd name="connsiteY61-3696" fmla="*/ 9356 h 9613"/>
              <a:gd name="connsiteX62-3697" fmla="*/ 1748 w 10000"/>
              <a:gd name="connsiteY62-3698" fmla="*/ 9225 h 9613"/>
              <a:gd name="connsiteX63-3699" fmla="*/ 1530 w 10000"/>
              <a:gd name="connsiteY63-3700" fmla="*/ 9097 h 9613"/>
              <a:gd name="connsiteX64-3701" fmla="*/ 1093 w 10000"/>
              <a:gd name="connsiteY64-3702" fmla="*/ 8840 h 9613"/>
              <a:gd name="connsiteX65-3703" fmla="*/ 875 w 10000"/>
              <a:gd name="connsiteY65-3704" fmla="*/ 8582 h 9613"/>
              <a:gd name="connsiteX66-3705" fmla="*/ 655 w 10000"/>
              <a:gd name="connsiteY66-3706" fmla="*/ 8212 h 9613"/>
              <a:gd name="connsiteX67-3707" fmla="*/ 437 w 10000"/>
              <a:gd name="connsiteY67-3708" fmla="*/ 7955 h 9613"/>
              <a:gd name="connsiteX68-3709" fmla="*/ 218 w 10000"/>
              <a:gd name="connsiteY68-3710" fmla="*/ 7696 h 9613"/>
              <a:gd name="connsiteX69-3711" fmla="*/ 218 w 10000"/>
              <a:gd name="connsiteY69-3712" fmla="*/ 7440 h 9613"/>
              <a:gd name="connsiteX70-3713" fmla="*/ 0 w 10000"/>
              <a:gd name="connsiteY70-3714" fmla="*/ 7181 h 9613"/>
              <a:gd name="connsiteX71-3715" fmla="*/ 0 w 10000"/>
              <a:gd name="connsiteY71-3716" fmla="*/ 6796 h 9613"/>
              <a:gd name="connsiteX72-3717" fmla="*/ 0 w 10000"/>
              <a:gd name="connsiteY72-3718" fmla="*/ 6538 h 9613"/>
              <a:gd name="connsiteX73-3719" fmla="*/ 0 w 10000"/>
              <a:gd name="connsiteY73-3720" fmla="*/ 6021 h 9613"/>
              <a:gd name="connsiteX74-3721" fmla="*/ 0 w 10000"/>
              <a:gd name="connsiteY74-3722" fmla="*/ 5636 h 9613"/>
              <a:gd name="connsiteX75-3723" fmla="*/ 0 w 10000"/>
              <a:gd name="connsiteY75-3724" fmla="*/ 5136 h 9613"/>
              <a:gd name="connsiteX76-3725" fmla="*/ 0 w 10000"/>
              <a:gd name="connsiteY76-3726" fmla="*/ 3077 h 9613"/>
              <a:gd name="connsiteX77-3727" fmla="*/ 0 w 10000"/>
              <a:gd name="connsiteY77-3728" fmla="*/ 1032 h 9613"/>
              <a:gd name="connsiteX78-3729" fmla="*/ 0 w 10000"/>
              <a:gd name="connsiteY78-3730" fmla="*/ 515 h 9613"/>
              <a:gd name="connsiteX79-3731" fmla="*/ 0 w 10000"/>
              <a:gd name="connsiteY79-3732" fmla="*/ 129 h 9613"/>
              <a:gd name="connsiteX80-3733" fmla="*/ 1311 w 10000"/>
              <a:gd name="connsiteY80-3734" fmla="*/ 0 h 9613"/>
              <a:gd name="connsiteX81-3735" fmla="*/ 1311 w 10000"/>
              <a:gd name="connsiteY81-3736" fmla="*/ 645 h 9613"/>
              <a:gd name="connsiteX82-3737" fmla="*/ 1093 w 10000"/>
              <a:gd name="connsiteY82-3738" fmla="*/ 1289 h 9613"/>
              <a:gd name="connsiteX83-3739" fmla="*/ 1093 w 10000"/>
              <a:gd name="connsiteY83-3740" fmla="*/ 1289 h 9613"/>
              <a:gd name="connsiteX0-3741" fmla="*/ 1093 w 10000"/>
              <a:gd name="connsiteY0-3742" fmla="*/ 1341 h 10000"/>
              <a:gd name="connsiteX1-3743" fmla="*/ 1093 w 10000"/>
              <a:gd name="connsiteY1-3744" fmla="*/ 2010 h 10000"/>
              <a:gd name="connsiteX2-3745" fmla="*/ 1093 w 10000"/>
              <a:gd name="connsiteY2-3746" fmla="*/ 2663 h 10000"/>
              <a:gd name="connsiteX3-3747" fmla="*/ 1093 w 10000"/>
              <a:gd name="connsiteY3-3748" fmla="*/ 3335 h 10000"/>
              <a:gd name="connsiteX4-3749" fmla="*/ 1093 w 10000"/>
              <a:gd name="connsiteY4-3750" fmla="*/ 3869 h 10000"/>
              <a:gd name="connsiteX5-3751" fmla="*/ 875 w 10000"/>
              <a:gd name="connsiteY5-3752" fmla="*/ 4407 h 10000"/>
              <a:gd name="connsiteX6-3753" fmla="*/ 875 w 10000"/>
              <a:gd name="connsiteY6-3754" fmla="*/ 5076 h 10000"/>
              <a:gd name="connsiteX7-3755" fmla="*/ 1093 w 10000"/>
              <a:gd name="connsiteY7-3756" fmla="*/ 6400 h 10000"/>
              <a:gd name="connsiteX8-3757" fmla="*/ 1093 w 10000"/>
              <a:gd name="connsiteY8-3758" fmla="*/ 6934 h 10000"/>
              <a:gd name="connsiteX9-3759" fmla="*/ 1311 w 10000"/>
              <a:gd name="connsiteY9-3760" fmla="*/ 7470 h 10000"/>
              <a:gd name="connsiteX10-3761" fmla="*/ 1530 w 10000"/>
              <a:gd name="connsiteY10-3762" fmla="*/ 7873 h 10000"/>
              <a:gd name="connsiteX11-3763" fmla="*/ 1748 w 10000"/>
              <a:gd name="connsiteY11-3764" fmla="*/ 8275 h 10000"/>
              <a:gd name="connsiteX12-3765" fmla="*/ 1967 w 10000"/>
              <a:gd name="connsiteY12-3766" fmla="*/ 8409 h 10000"/>
              <a:gd name="connsiteX13-3767" fmla="*/ 2405 w 10000"/>
              <a:gd name="connsiteY13-3768" fmla="*/ 8676 h 10000"/>
              <a:gd name="connsiteX14-3769" fmla="*/ 3033 w 10000"/>
              <a:gd name="connsiteY14-3770" fmla="*/ 8676 h 10000"/>
              <a:gd name="connsiteX15-3771" fmla="*/ 3689 w 10000"/>
              <a:gd name="connsiteY15-3772" fmla="*/ 8810 h 10000"/>
              <a:gd name="connsiteX16-3773" fmla="*/ 4344 w 10000"/>
              <a:gd name="connsiteY16-3774" fmla="*/ 8810 h 10000"/>
              <a:gd name="connsiteX17-3775" fmla="*/ 4999 w 10000"/>
              <a:gd name="connsiteY17-3776" fmla="*/ 8810 h 10000"/>
              <a:gd name="connsiteX18-3777" fmla="*/ 5656 w 10000"/>
              <a:gd name="connsiteY18-3778" fmla="*/ 8810 h 10000"/>
              <a:gd name="connsiteX19-3779" fmla="*/ 6311 w 10000"/>
              <a:gd name="connsiteY19-3780" fmla="*/ 8810 h 10000"/>
              <a:gd name="connsiteX20-3781" fmla="*/ 6749 w 10000"/>
              <a:gd name="connsiteY20-3782" fmla="*/ 8676 h 10000"/>
              <a:gd name="connsiteX21-3783" fmla="*/ 7404 w 10000"/>
              <a:gd name="connsiteY21-3784" fmla="*/ 8409 h 10000"/>
              <a:gd name="connsiteX22-3785" fmla="*/ 7623 w 10000"/>
              <a:gd name="connsiteY22-3786" fmla="*/ 8275 h 10000"/>
              <a:gd name="connsiteX23-3787" fmla="*/ 7814 w 10000"/>
              <a:gd name="connsiteY23-3788" fmla="*/ 8006 h 10000"/>
              <a:gd name="connsiteX24-3789" fmla="*/ 8033 w 10000"/>
              <a:gd name="connsiteY24-3790" fmla="*/ 7602 h 10000"/>
              <a:gd name="connsiteX25-3791" fmla="*/ 8252 w 10000"/>
              <a:gd name="connsiteY25-3792" fmla="*/ 7204 h 10000"/>
              <a:gd name="connsiteX26-3793" fmla="*/ 8470 w 10000"/>
              <a:gd name="connsiteY26-3794" fmla="*/ 6801 h 10000"/>
              <a:gd name="connsiteX27-3795" fmla="*/ 8470 w 10000"/>
              <a:gd name="connsiteY27-3796" fmla="*/ 6400 h 10000"/>
              <a:gd name="connsiteX28-3797" fmla="*/ 8470 w 10000"/>
              <a:gd name="connsiteY28-3798" fmla="*/ 5996 h 10000"/>
              <a:gd name="connsiteX29-3799" fmla="*/ 8688 w 10000"/>
              <a:gd name="connsiteY29-3800" fmla="*/ 5612 h 10000"/>
              <a:gd name="connsiteX30-3801" fmla="*/ 8688 w 10000"/>
              <a:gd name="connsiteY30-3802" fmla="*/ 5477 h 10000"/>
              <a:gd name="connsiteX31-3803" fmla="*/ 8907 w 10000"/>
              <a:gd name="connsiteY31-3804" fmla="*/ 5343 h 10000"/>
              <a:gd name="connsiteX32-3805" fmla="*/ 8907 w 10000"/>
              <a:gd name="connsiteY32-3806" fmla="*/ 5343 h 10000"/>
              <a:gd name="connsiteX33-3807" fmla="*/ 8907 w 10000"/>
              <a:gd name="connsiteY33-3808" fmla="*/ 5477 h 10000"/>
              <a:gd name="connsiteX34-3809" fmla="*/ 8907 w 10000"/>
              <a:gd name="connsiteY34-3810" fmla="*/ 5612 h 10000"/>
              <a:gd name="connsiteX35-3811" fmla="*/ 8907 w 10000"/>
              <a:gd name="connsiteY35-3812" fmla="*/ 5729 h 10000"/>
              <a:gd name="connsiteX36-3813" fmla="*/ 9125 w 10000"/>
              <a:gd name="connsiteY36-3814" fmla="*/ 5863 h 10000"/>
              <a:gd name="connsiteX37-3815" fmla="*/ 9125 w 10000"/>
              <a:gd name="connsiteY37-3816" fmla="*/ 6130 h 10000"/>
              <a:gd name="connsiteX38-3817" fmla="*/ 9125 w 10000"/>
              <a:gd name="connsiteY38-3818" fmla="*/ 6400 h 10000"/>
              <a:gd name="connsiteX39-3819" fmla="*/ 9345 w 10000"/>
              <a:gd name="connsiteY39-3820" fmla="*/ 6667 h 10000"/>
              <a:gd name="connsiteX40-3821" fmla="*/ 9345 w 10000"/>
              <a:gd name="connsiteY40-3822" fmla="*/ 7336 h 10000"/>
              <a:gd name="connsiteX41-3823" fmla="*/ 9563 w 10000"/>
              <a:gd name="connsiteY41-3824" fmla="*/ 7873 h 10000"/>
              <a:gd name="connsiteX42-3825" fmla="*/ 9782 w 10000"/>
              <a:gd name="connsiteY42-3826" fmla="*/ 8275 h 10000"/>
              <a:gd name="connsiteX43-3827" fmla="*/ 10000 w 10000"/>
              <a:gd name="connsiteY43-3828" fmla="*/ 8543 h 10000"/>
              <a:gd name="connsiteX44-3829" fmla="*/ 10000 w 10000"/>
              <a:gd name="connsiteY44-3830" fmla="*/ 8676 h 10000"/>
              <a:gd name="connsiteX45-3831" fmla="*/ 10000 w 10000"/>
              <a:gd name="connsiteY45-3832" fmla="*/ 8810 h 10000"/>
              <a:gd name="connsiteX46-3833" fmla="*/ 10000 w 10000"/>
              <a:gd name="connsiteY46-3834" fmla="*/ 8927 h 10000"/>
              <a:gd name="connsiteX47-3835" fmla="*/ 9782 w 10000"/>
              <a:gd name="connsiteY47-3836" fmla="*/ 9063 h 10000"/>
              <a:gd name="connsiteX48-3837" fmla="*/ 9563 w 10000"/>
              <a:gd name="connsiteY48-3838" fmla="*/ 9196 h 10000"/>
              <a:gd name="connsiteX49-3839" fmla="*/ 9345 w 10000"/>
              <a:gd name="connsiteY49-3840" fmla="*/ 9331 h 10000"/>
              <a:gd name="connsiteX50-3841" fmla="*/ 8907 w 10000"/>
              <a:gd name="connsiteY50-3842" fmla="*/ 9463 h 10000"/>
              <a:gd name="connsiteX51-3843" fmla="*/ 8470 w 10000"/>
              <a:gd name="connsiteY51-3844" fmla="*/ 9596 h 10000"/>
              <a:gd name="connsiteX52-3845" fmla="*/ 7623 w 10000"/>
              <a:gd name="connsiteY52-3846" fmla="*/ 9867 h 10000"/>
              <a:gd name="connsiteX53-3847" fmla="*/ 6749 w 10000"/>
              <a:gd name="connsiteY53-3848" fmla="*/ 10000 h 10000"/>
              <a:gd name="connsiteX54-3849" fmla="*/ 5874 w 10000"/>
              <a:gd name="connsiteY54-3850" fmla="*/ 10000 h 10000"/>
              <a:gd name="connsiteX55-3851" fmla="*/ 5219 w 10000"/>
              <a:gd name="connsiteY55-3852" fmla="*/ 10000 h 10000"/>
              <a:gd name="connsiteX56-3853" fmla="*/ 4563 w 10000"/>
              <a:gd name="connsiteY56-3854" fmla="*/ 10000 h 10000"/>
              <a:gd name="connsiteX57-3855" fmla="*/ 4126 w 10000"/>
              <a:gd name="connsiteY57-3856" fmla="*/ 10000 h 10000"/>
              <a:gd name="connsiteX58-3857" fmla="*/ 3469 w 10000"/>
              <a:gd name="connsiteY58-3858" fmla="*/ 10000 h 10000"/>
              <a:gd name="connsiteX59-3859" fmla="*/ 3033 w 10000"/>
              <a:gd name="connsiteY59-3860" fmla="*/ 9867 h 10000"/>
              <a:gd name="connsiteX60-3861" fmla="*/ 2596 w 10000"/>
              <a:gd name="connsiteY60-3862" fmla="*/ 9867 h 10000"/>
              <a:gd name="connsiteX61-3863" fmla="*/ 2186 w 10000"/>
              <a:gd name="connsiteY61-3864" fmla="*/ 9733 h 10000"/>
              <a:gd name="connsiteX62-3865" fmla="*/ 1748 w 10000"/>
              <a:gd name="connsiteY62-3866" fmla="*/ 9596 h 10000"/>
              <a:gd name="connsiteX63-3867" fmla="*/ 1530 w 10000"/>
              <a:gd name="connsiteY63-3868" fmla="*/ 9463 h 10000"/>
              <a:gd name="connsiteX64-3869" fmla="*/ 1093 w 10000"/>
              <a:gd name="connsiteY64-3870" fmla="*/ 9196 h 10000"/>
              <a:gd name="connsiteX65-3871" fmla="*/ 875 w 10000"/>
              <a:gd name="connsiteY65-3872" fmla="*/ 8927 h 10000"/>
              <a:gd name="connsiteX66-3873" fmla="*/ 655 w 10000"/>
              <a:gd name="connsiteY66-3874" fmla="*/ 8543 h 10000"/>
              <a:gd name="connsiteX67-3875" fmla="*/ 437 w 10000"/>
              <a:gd name="connsiteY67-3876" fmla="*/ 8275 h 10000"/>
              <a:gd name="connsiteX68-3877" fmla="*/ 218 w 10000"/>
              <a:gd name="connsiteY68-3878" fmla="*/ 8006 h 10000"/>
              <a:gd name="connsiteX69-3879" fmla="*/ 218 w 10000"/>
              <a:gd name="connsiteY69-3880" fmla="*/ 7740 h 10000"/>
              <a:gd name="connsiteX70-3881" fmla="*/ 0 w 10000"/>
              <a:gd name="connsiteY70-3882" fmla="*/ 7470 h 10000"/>
              <a:gd name="connsiteX71-3883" fmla="*/ 0 w 10000"/>
              <a:gd name="connsiteY71-3884" fmla="*/ 7070 h 10000"/>
              <a:gd name="connsiteX72-3885" fmla="*/ 0 w 10000"/>
              <a:gd name="connsiteY72-3886" fmla="*/ 6801 h 10000"/>
              <a:gd name="connsiteX73-3887" fmla="*/ 0 w 10000"/>
              <a:gd name="connsiteY73-3888" fmla="*/ 6263 h 10000"/>
              <a:gd name="connsiteX74-3889" fmla="*/ 0 w 10000"/>
              <a:gd name="connsiteY74-3890" fmla="*/ 5863 h 10000"/>
              <a:gd name="connsiteX75-3891" fmla="*/ 0 w 10000"/>
              <a:gd name="connsiteY75-3892" fmla="*/ 5343 h 10000"/>
              <a:gd name="connsiteX76-3893" fmla="*/ 0 w 10000"/>
              <a:gd name="connsiteY76-3894" fmla="*/ 3201 h 10000"/>
              <a:gd name="connsiteX77-3895" fmla="*/ 0 w 10000"/>
              <a:gd name="connsiteY77-3896" fmla="*/ 1074 h 10000"/>
              <a:gd name="connsiteX78-3897" fmla="*/ 0 w 10000"/>
              <a:gd name="connsiteY78-3898" fmla="*/ 536 h 10000"/>
              <a:gd name="connsiteX79-3899" fmla="*/ 1311 w 10000"/>
              <a:gd name="connsiteY79-3900" fmla="*/ 0 h 10000"/>
              <a:gd name="connsiteX80-3901" fmla="*/ 1311 w 10000"/>
              <a:gd name="connsiteY80-3902" fmla="*/ 671 h 10000"/>
              <a:gd name="connsiteX81-3903" fmla="*/ 1093 w 10000"/>
              <a:gd name="connsiteY81-3904" fmla="*/ 1341 h 10000"/>
              <a:gd name="connsiteX82-3905" fmla="*/ 1093 w 10000"/>
              <a:gd name="connsiteY82-3906" fmla="*/ 1341 h 10000"/>
              <a:gd name="connsiteX0-3907" fmla="*/ 1093 w 10000"/>
              <a:gd name="connsiteY0-3908" fmla="*/ 805 h 9464"/>
              <a:gd name="connsiteX1-3909" fmla="*/ 1093 w 10000"/>
              <a:gd name="connsiteY1-3910" fmla="*/ 1474 h 9464"/>
              <a:gd name="connsiteX2-3911" fmla="*/ 1093 w 10000"/>
              <a:gd name="connsiteY2-3912" fmla="*/ 2127 h 9464"/>
              <a:gd name="connsiteX3-3913" fmla="*/ 1093 w 10000"/>
              <a:gd name="connsiteY3-3914" fmla="*/ 2799 h 9464"/>
              <a:gd name="connsiteX4-3915" fmla="*/ 1093 w 10000"/>
              <a:gd name="connsiteY4-3916" fmla="*/ 3333 h 9464"/>
              <a:gd name="connsiteX5-3917" fmla="*/ 875 w 10000"/>
              <a:gd name="connsiteY5-3918" fmla="*/ 3871 h 9464"/>
              <a:gd name="connsiteX6-3919" fmla="*/ 875 w 10000"/>
              <a:gd name="connsiteY6-3920" fmla="*/ 4540 h 9464"/>
              <a:gd name="connsiteX7-3921" fmla="*/ 1093 w 10000"/>
              <a:gd name="connsiteY7-3922" fmla="*/ 5864 h 9464"/>
              <a:gd name="connsiteX8-3923" fmla="*/ 1093 w 10000"/>
              <a:gd name="connsiteY8-3924" fmla="*/ 6398 h 9464"/>
              <a:gd name="connsiteX9-3925" fmla="*/ 1311 w 10000"/>
              <a:gd name="connsiteY9-3926" fmla="*/ 6934 h 9464"/>
              <a:gd name="connsiteX10-3927" fmla="*/ 1530 w 10000"/>
              <a:gd name="connsiteY10-3928" fmla="*/ 7337 h 9464"/>
              <a:gd name="connsiteX11-3929" fmla="*/ 1748 w 10000"/>
              <a:gd name="connsiteY11-3930" fmla="*/ 7739 h 9464"/>
              <a:gd name="connsiteX12-3931" fmla="*/ 1967 w 10000"/>
              <a:gd name="connsiteY12-3932" fmla="*/ 7873 h 9464"/>
              <a:gd name="connsiteX13-3933" fmla="*/ 2405 w 10000"/>
              <a:gd name="connsiteY13-3934" fmla="*/ 8140 h 9464"/>
              <a:gd name="connsiteX14-3935" fmla="*/ 3033 w 10000"/>
              <a:gd name="connsiteY14-3936" fmla="*/ 8140 h 9464"/>
              <a:gd name="connsiteX15-3937" fmla="*/ 3689 w 10000"/>
              <a:gd name="connsiteY15-3938" fmla="*/ 8274 h 9464"/>
              <a:gd name="connsiteX16-3939" fmla="*/ 4344 w 10000"/>
              <a:gd name="connsiteY16-3940" fmla="*/ 8274 h 9464"/>
              <a:gd name="connsiteX17-3941" fmla="*/ 4999 w 10000"/>
              <a:gd name="connsiteY17-3942" fmla="*/ 8274 h 9464"/>
              <a:gd name="connsiteX18-3943" fmla="*/ 5656 w 10000"/>
              <a:gd name="connsiteY18-3944" fmla="*/ 8274 h 9464"/>
              <a:gd name="connsiteX19-3945" fmla="*/ 6311 w 10000"/>
              <a:gd name="connsiteY19-3946" fmla="*/ 8274 h 9464"/>
              <a:gd name="connsiteX20-3947" fmla="*/ 6749 w 10000"/>
              <a:gd name="connsiteY20-3948" fmla="*/ 8140 h 9464"/>
              <a:gd name="connsiteX21-3949" fmla="*/ 7404 w 10000"/>
              <a:gd name="connsiteY21-3950" fmla="*/ 7873 h 9464"/>
              <a:gd name="connsiteX22-3951" fmla="*/ 7623 w 10000"/>
              <a:gd name="connsiteY22-3952" fmla="*/ 7739 h 9464"/>
              <a:gd name="connsiteX23-3953" fmla="*/ 7814 w 10000"/>
              <a:gd name="connsiteY23-3954" fmla="*/ 7470 h 9464"/>
              <a:gd name="connsiteX24-3955" fmla="*/ 8033 w 10000"/>
              <a:gd name="connsiteY24-3956" fmla="*/ 7066 h 9464"/>
              <a:gd name="connsiteX25-3957" fmla="*/ 8252 w 10000"/>
              <a:gd name="connsiteY25-3958" fmla="*/ 6668 h 9464"/>
              <a:gd name="connsiteX26-3959" fmla="*/ 8470 w 10000"/>
              <a:gd name="connsiteY26-3960" fmla="*/ 6265 h 9464"/>
              <a:gd name="connsiteX27-3961" fmla="*/ 8470 w 10000"/>
              <a:gd name="connsiteY27-3962" fmla="*/ 5864 h 9464"/>
              <a:gd name="connsiteX28-3963" fmla="*/ 8470 w 10000"/>
              <a:gd name="connsiteY28-3964" fmla="*/ 5460 h 9464"/>
              <a:gd name="connsiteX29-3965" fmla="*/ 8688 w 10000"/>
              <a:gd name="connsiteY29-3966" fmla="*/ 5076 h 9464"/>
              <a:gd name="connsiteX30-3967" fmla="*/ 8688 w 10000"/>
              <a:gd name="connsiteY30-3968" fmla="*/ 4941 h 9464"/>
              <a:gd name="connsiteX31-3969" fmla="*/ 8907 w 10000"/>
              <a:gd name="connsiteY31-3970" fmla="*/ 4807 h 9464"/>
              <a:gd name="connsiteX32-3971" fmla="*/ 8907 w 10000"/>
              <a:gd name="connsiteY32-3972" fmla="*/ 4807 h 9464"/>
              <a:gd name="connsiteX33-3973" fmla="*/ 8907 w 10000"/>
              <a:gd name="connsiteY33-3974" fmla="*/ 4941 h 9464"/>
              <a:gd name="connsiteX34-3975" fmla="*/ 8907 w 10000"/>
              <a:gd name="connsiteY34-3976" fmla="*/ 5076 h 9464"/>
              <a:gd name="connsiteX35-3977" fmla="*/ 8907 w 10000"/>
              <a:gd name="connsiteY35-3978" fmla="*/ 5193 h 9464"/>
              <a:gd name="connsiteX36-3979" fmla="*/ 9125 w 10000"/>
              <a:gd name="connsiteY36-3980" fmla="*/ 5327 h 9464"/>
              <a:gd name="connsiteX37-3981" fmla="*/ 9125 w 10000"/>
              <a:gd name="connsiteY37-3982" fmla="*/ 5594 h 9464"/>
              <a:gd name="connsiteX38-3983" fmla="*/ 9125 w 10000"/>
              <a:gd name="connsiteY38-3984" fmla="*/ 5864 h 9464"/>
              <a:gd name="connsiteX39-3985" fmla="*/ 9345 w 10000"/>
              <a:gd name="connsiteY39-3986" fmla="*/ 6131 h 9464"/>
              <a:gd name="connsiteX40-3987" fmla="*/ 9345 w 10000"/>
              <a:gd name="connsiteY40-3988" fmla="*/ 6800 h 9464"/>
              <a:gd name="connsiteX41-3989" fmla="*/ 9563 w 10000"/>
              <a:gd name="connsiteY41-3990" fmla="*/ 7337 h 9464"/>
              <a:gd name="connsiteX42-3991" fmla="*/ 9782 w 10000"/>
              <a:gd name="connsiteY42-3992" fmla="*/ 7739 h 9464"/>
              <a:gd name="connsiteX43-3993" fmla="*/ 10000 w 10000"/>
              <a:gd name="connsiteY43-3994" fmla="*/ 8007 h 9464"/>
              <a:gd name="connsiteX44-3995" fmla="*/ 10000 w 10000"/>
              <a:gd name="connsiteY44-3996" fmla="*/ 8140 h 9464"/>
              <a:gd name="connsiteX45-3997" fmla="*/ 10000 w 10000"/>
              <a:gd name="connsiteY45-3998" fmla="*/ 8274 h 9464"/>
              <a:gd name="connsiteX46-3999" fmla="*/ 10000 w 10000"/>
              <a:gd name="connsiteY46-4000" fmla="*/ 8391 h 9464"/>
              <a:gd name="connsiteX47-4001" fmla="*/ 9782 w 10000"/>
              <a:gd name="connsiteY47-4002" fmla="*/ 8527 h 9464"/>
              <a:gd name="connsiteX48-4003" fmla="*/ 9563 w 10000"/>
              <a:gd name="connsiteY48-4004" fmla="*/ 8660 h 9464"/>
              <a:gd name="connsiteX49-4005" fmla="*/ 9345 w 10000"/>
              <a:gd name="connsiteY49-4006" fmla="*/ 8795 h 9464"/>
              <a:gd name="connsiteX50-4007" fmla="*/ 8907 w 10000"/>
              <a:gd name="connsiteY50-4008" fmla="*/ 8927 h 9464"/>
              <a:gd name="connsiteX51-4009" fmla="*/ 8470 w 10000"/>
              <a:gd name="connsiteY51-4010" fmla="*/ 9060 h 9464"/>
              <a:gd name="connsiteX52-4011" fmla="*/ 7623 w 10000"/>
              <a:gd name="connsiteY52-4012" fmla="*/ 9331 h 9464"/>
              <a:gd name="connsiteX53-4013" fmla="*/ 6749 w 10000"/>
              <a:gd name="connsiteY53-4014" fmla="*/ 9464 h 9464"/>
              <a:gd name="connsiteX54-4015" fmla="*/ 5874 w 10000"/>
              <a:gd name="connsiteY54-4016" fmla="*/ 9464 h 9464"/>
              <a:gd name="connsiteX55-4017" fmla="*/ 5219 w 10000"/>
              <a:gd name="connsiteY55-4018" fmla="*/ 9464 h 9464"/>
              <a:gd name="connsiteX56-4019" fmla="*/ 4563 w 10000"/>
              <a:gd name="connsiteY56-4020" fmla="*/ 9464 h 9464"/>
              <a:gd name="connsiteX57-4021" fmla="*/ 4126 w 10000"/>
              <a:gd name="connsiteY57-4022" fmla="*/ 9464 h 9464"/>
              <a:gd name="connsiteX58-4023" fmla="*/ 3469 w 10000"/>
              <a:gd name="connsiteY58-4024" fmla="*/ 9464 h 9464"/>
              <a:gd name="connsiteX59-4025" fmla="*/ 3033 w 10000"/>
              <a:gd name="connsiteY59-4026" fmla="*/ 9331 h 9464"/>
              <a:gd name="connsiteX60-4027" fmla="*/ 2596 w 10000"/>
              <a:gd name="connsiteY60-4028" fmla="*/ 9331 h 9464"/>
              <a:gd name="connsiteX61-4029" fmla="*/ 2186 w 10000"/>
              <a:gd name="connsiteY61-4030" fmla="*/ 9197 h 9464"/>
              <a:gd name="connsiteX62-4031" fmla="*/ 1748 w 10000"/>
              <a:gd name="connsiteY62-4032" fmla="*/ 9060 h 9464"/>
              <a:gd name="connsiteX63-4033" fmla="*/ 1530 w 10000"/>
              <a:gd name="connsiteY63-4034" fmla="*/ 8927 h 9464"/>
              <a:gd name="connsiteX64-4035" fmla="*/ 1093 w 10000"/>
              <a:gd name="connsiteY64-4036" fmla="*/ 8660 h 9464"/>
              <a:gd name="connsiteX65-4037" fmla="*/ 875 w 10000"/>
              <a:gd name="connsiteY65-4038" fmla="*/ 8391 h 9464"/>
              <a:gd name="connsiteX66-4039" fmla="*/ 655 w 10000"/>
              <a:gd name="connsiteY66-4040" fmla="*/ 8007 h 9464"/>
              <a:gd name="connsiteX67-4041" fmla="*/ 437 w 10000"/>
              <a:gd name="connsiteY67-4042" fmla="*/ 7739 h 9464"/>
              <a:gd name="connsiteX68-4043" fmla="*/ 218 w 10000"/>
              <a:gd name="connsiteY68-4044" fmla="*/ 7470 h 9464"/>
              <a:gd name="connsiteX69-4045" fmla="*/ 218 w 10000"/>
              <a:gd name="connsiteY69-4046" fmla="*/ 7204 h 9464"/>
              <a:gd name="connsiteX70-4047" fmla="*/ 0 w 10000"/>
              <a:gd name="connsiteY70-4048" fmla="*/ 6934 h 9464"/>
              <a:gd name="connsiteX71-4049" fmla="*/ 0 w 10000"/>
              <a:gd name="connsiteY71-4050" fmla="*/ 6534 h 9464"/>
              <a:gd name="connsiteX72-4051" fmla="*/ 0 w 10000"/>
              <a:gd name="connsiteY72-4052" fmla="*/ 6265 h 9464"/>
              <a:gd name="connsiteX73-4053" fmla="*/ 0 w 10000"/>
              <a:gd name="connsiteY73-4054" fmla="*/ 5727 h 9464"/>
              <a:gd name="connsiteX74-4055" fmla="*/ 0 w 10000"/>
              <a:gd name="connsiteY74-4056" fmla="*/ 5327 h 9464"/>
              <a:gd name="connsiteX75-4057" fmla="*/ 0 w 10000"/>
              <a:gd name="connsiteY75-4058" fmla="*/ 4807 h 9464"/>
              <a:gd name="connsiteX76-4059" fmla="*/ 0 w 10000"/>
              <a:gd name="connsiteY76-4060" fmla="*/ 2665 h 9464"/>
              <a:gd name="connsiteX77-4061" fmla="*/ 0 w 10000"/>
              <a:gd name="connsiteY77-4062" fmla="*/ 538 h 9464"/>
              <a:gd name="connsiteX78-4063" fmla="*/ 0 w 10000"/>
              <a:gd name="connsiteY78-4064" fmla="*/ 0 h 9464"/>
              <a:gd name="connsiteX79-4065" fmla="*/ 1311 w 10000"/>
              <a:gd name="connsiteY79-4066" fmla="*/ 135 h 9464"/>
              <a:gd name="connsiteX80-4067" fmla="*/ 1093 w 10000"/>
              <a:gd name="connsiteY80-4068" fmla="*/ 805 h 9464"/>
              <a:gd name="connsiteX81-4069" fmla="*/ 1093 w 10000"/>
              <a:gd name="connsiteY81-4070" fmla="*/ 805 h 9464"/>
              <a:gd name="connsiteX0-4071" fmla="*/ 1093 w 10000"/>
              <a:gd name="connsiteY0-4072" fmla="*/ 851 h 10000"/>
              <a:gd name="connsiteX1-4073" fmla="*/ 1093 w 10000"/>
              <a:gd name="connsiteY1-4074" fmla="*/ 1557 h 10000"/>
              <a:gd name="connsiteX2-4075" fmla="*/ 1093 w 10000"/>
              <a:gd name="connsiteY2-4076" fmla="*/ 2247 h 10000"/>
              <a:gd name="connsiteX3-4077" fmla="*/ 1093 w 10000"/>
              <a:gd name="connsiteY3-4078" fmla="*/ 2958 h 10000"/>
              <a:gd name="connsiteX4-4079" fmla="*/ 1093 w 10000"/>
              <a:gd name="connsiteY4-4080" fmla="*/ 3522 h 10000"/>
              <a:gd name="connsiteX5-4081" fmla="*/ 875 w 10000"/>
              <a:gd name="connsiteY5-4082" fmla="*/ 4090 h 10000"/>
              <a:gd name="connsiteX6-4083" fmla="*/ 875 w 10000"/>
              <a:gd name="connsiteY6-4084" fmla="*/ 4797 h 10000"/>
              <a:gd name="connsiteX7-4085" fmla="*/ 1093 w 10000"/>
              <a:gd name="connsiteY7-4086" fmla="*/ 6196 h 10000"/>
              <a:gd name="connsiteX8-4087" fmla="*/ 1093 w 10000"/>
              <a:gd name="connsiteY8-4088" fmla="*/ 6760 h 10000"/>
              <a:gd name="connsiteX9-4089" fmla="*/ 1311 w 10000"/>
              <a:gd name="connsiteY9-4090" fmla="*/ 7327 h 10000"/>
              <a:gd name="connsiteX10-4091" fmla="*/ 1530 w 10000"/>
              <a:gd name="connsiteY10-4092" fmla="*/ 7753 h 10000"/>
              <a:gd name="connsiteX11-4093" fmla="*/ 1748 w 10000"/>
              <a:gd name="connsiteY11-4094" fmla="*/ 8177 h 10000"/>
              <a:gd name="connsiteX12-4095" fmla="*/ 1967 w 10000"/>
              <a:gd name="connsiteY12-4096" fmla="*/ 8319 h 10000"/>
              <a:gd name="connsiteX13-4097" fmla="*/ 2405 w 10000"/>
              <a:gd name="connsiteY13-4098" fmla="*/ 8601 h 10000"/>
              <a:gd name="connsiteX14-4099" fmla="*/ 3033 w 10000"/>
              <a:gd name="connsiteY14-4100" fmla="*/ 8601 h 10000"/>
              <a:gd name="connsiteX15-4101" fmla="*/ 3689 w 10000"/>
              <a:gd name="connsiteY15-4102" fmla="*/ 8743 h 10000"/>
              <a:gd name="connsiteX16-4103" fmla="*/ 4344 w 10000"/>
              <a:gd name="connsiteY16-4104" fmla="*/ 8743 h 10000"/>
              <a:gd name="connsiteX17-4105" fmla="*/ 4999 w 10000"/>
              <a:gd name="connsiteY17-4106" fmla="*/ 8743 h 10000"/>
              <a:gd name="connsiteX18-4107" fmla="*/ 5656 w 10000"/>
              <a:gd name="connsiteY18-4108" fmla="*/ 8743 h 10000"/>
              <a:gd name="connsiteX19-4109" fmla="*/ 6311 w 10000"/>
              <a:gd name="connsiteY19-4110" fmla="*/ 8743 h 10000"/>
              <a:gd name="connsiteX20-4111" fmla="*/ 6749 w 10000"/>
              <a:gd name="connsiteY20-4112" fmla="*/ 8601 h 10000"/>
              <a:gd name="connsiteX21-4113" fmla="*/ 7404 w 10000"/>
              <a:gd name="connsiteY21-4114" fmla="*/ 8319 h 10000"/>
              <a:gd name="connsiteX22-4115" fmla="*/ 7623 w 10000"/>
              <a:gd name="connsiteY22-4116" fmla="*/ 8177 h 10000"/>
              <a:gd name="connsiteX23-4117" fmla="*/ 7814 w 10000"/>
              <a:gd name="connsiteY23-4118" fmla="*/ 7893 h 10000"/>
              <a:gd name="connsiteX24-4119" fmla="*/ 8033 w 10000"/>
              <a:gd name="connsiteY24-4120" fmla="*/ 7466 h 10000"/>
              <a:gd name="connsiteX25-4121" fmla="*/ 8252 w 10000"/>
              <a:gd name="connsiteY25-4122" fmla="*/ 7046 h 10000"/>
              <a:gd name="connsiteX26-4123" fmla="*/ 8470 w 10000"/>
              <a:gd name="connsiteY26-4124" fmla="*/ 6620 h 10000"/>
              <a:gd name="connsiteX27-4125" fmla="*/ 8470 w 10000"/>
              <a:gd name="connsiteY27-4126" fmla="*/ 6196 h 10000"/>
              <a:gd name="connsiteX28-4127" fmla="*/ 8470 w 10000"/>
              <a:gd name="connsiteY28-4128" fmla="*/ 5769 h 10000"/>
              <a:gd name="connsiteX29-4129" fmla="*/ 8688 w 10000"/>
              <a:gd name="connsiteY29-4130" fmla="*/ 5363 h 10000"/>
              <a:gd name="connsiteX30-4131" fmla="*/ 8688 w 10000"/>
              <a:gd name="connsiteY30-4132" fmla="*/ 5221 h 10000"/>
              <a:gd name="connsiteX31-4133" fmla="*/ 8907 w 10000"/>
              <a:gd name="connsiteY31-4134" fmla="*/ 5079 h 10000"/>
              <a:gd name="connsiteX32-4135" fmla="*/ 8907 w 10000"/>
              <a:gd name="connsiteY32-4136" fmla="*/ 5079 h 10000"/>
              <a:gd name="connsiteX33-4137" fmla="*/ 8907 w 10000"/>
              <a:gd name="connsiteY33-4138" fmla="*/ 5221 h 10000"/>
              <a:gd name="connsiteX34-4139" fmla="*/ 8907 w 10000"/>
              <a:gd name="connsiteY34-4140" fmla="*/ 5363 h 10000"/>
              <a:gd name="connsiteX35-4141" fmla="*/ 8907 w 10000"/>
              <a:gd name="connsiteY35-4142" fmla="*/ 5487 h 10000"/>
              <a:gd name="connsiteX36-4143" fmla="*/ 9125 w 10000"/>
              <a:gd name="connsiteY36-4144" fmla="*/ 5629 h 10000"/>
              <a:gd name="connsiteX37-4145" fmla="*/ 9125 w 10000"/>
              <a:gd name="connsiteY37-4146" fmla="*/ 5911 h 10000"/>
              <a:gd name="connsiteX38-4147" fmla="*/ 9125 w 10000"/>
              <a:gd name="connsiteY38-4148" fmla="*/ 6196 h 10000"/>
              <a:gd name="connsiteX39-4149" fmla="*/ 9345 w 10000"/>
              <a:gd name="connsiteY39-4150" fmla="*/ 6478 h 10000"/>
              <a:gd name="connsiteX40-4151" fmla="*/ 9345 w 10000"/>
              <a:gd name="connsiteY40-4152" fmla="*/ 7185 h 10000"/>
              <a:gd name="connsiteX41-4153" fmla="*/ 9563 w 10000"/>
              <a:gd name="connsiteY41-4154" fmla="*/ 7753 h 10000"/>
              <a:gd name="connsiteX42-4155" fmla="*/ 9782 w 10000"/>
              <a:gd name="connsiteY42-4156" fmla="*/ 8177 h 10000"/>
              <a:gd name="connsiteX43-4157" fmla="*/ 10000 w 10000"/>
              <a:gd name="connsiteY43-4158" fmla="*/ 8460 h 10000"/>
              <a:gd name="connsiteX44-4159" fmla="*/ 10000 w 10000"/>
              <a:gd name="connsiteY44-4160" fmla="*/ 8601 h 10000"/>
              <a:gd name="connsiteX45-4161" fmla="*/ 10000 w 10000"/>
              <a:gd name="connsiteY45-4162" fmla="*/ 8743 h 10000"/>
              <a:gd name="connsiteX46-4163" fmla="*/ 10000 w 10000"/>
              <a:gd name="connsiteY46-4164" fmla="*/ 8866 h 10000"/>
              <a:gd name="connsiteX47-4165" fmla="*/ 9782 w 10000"/>
              <a:gd name="connsiteY47-4166" fmla="*/ 9010 h 10000"/>
              <a:gd name="connsiteX48-4167" fmla="*/ 9563 w 10000"/>
              <a:gd name="connsiteY48-4168" fmla="*/ 9150 h 10000"/>
              <a:gd name="connsiteX49-4169" fmla="*/ 9345 w 10000"/>
              <a:gd name="connsiteY49-4170" fmla="*/ 9293 h 10000"/>
              <a:gd name="connsiteX50-4171" fmla="*/ 8907 w 10000"/>
              <a:gd name="connsiteY50-4172" fmla="*/ 9433 h 10000"/>
              <a:gd name="connsiteX51-4173" fmla="*/ 8470 w 10000"/>
              <a:gd name="connsiteY51-4174" fmla="*/ 9573 h 10000"/>
              <a:gd name="connsiteX52-4175" fmla="*/ 7623 w 10000"/>
              <a:gd name="connsiteY52-4176" fmla="*/ 9859 h 10000"/>
              <a:gd name="connsiteX53-4177" fmla="*/ 6749 w 10000"/>
              <a:gd name="connsiteY53-4178" fmla="*/ 10000 h 10000"/>
              <a:gd name="connsiteX54-4179" fmla="*/ 5874 w 10000"/>
              <a:gd name="connsiteY54-4180" fmla="*/ 10000 h 10000"/>
              <a:gd name="connsiteX55-4181" fmla="*/ 5219 w 10000"/>
              <a:gd name="connsiteY55-4182" fmla="*/ 10000 h 10000"/>
              <a:gd name="connsiteX56-4183" fmla="*/ 4563 w 10000"/>
              <a:gd name="connsiteY56-4184" fmla="*/ 10000 h 10000"/>
              <a:gd name="connsiteX57-4185" fmla="*/ 4126 w 10000"/>
              <a:gd name="connsiteY57-4186" fmla="*/ 10000 h 10000"/>
              <a:gd name="connsiteX58-4187" fmla="*/ 3469 w 10000"/>
              <a:gd name="connsiteY58-4188" fmla="*/ 10000 h 10000"/>
              <a:gd name="connsiteX59-4189" fmla="*/ 3033 w 10000"/>
              <a:gd name="connsiteY59-4190" fmla="*/ 9859 h 10000"/>
              <a:gd name="connsiteX60-4191" fmla="*/ 2596 w 10000"/>
              <a:gd name="connsiteY60-4192" fmla="*/ 9859 h 10000"/>
              <a:gd name="connsiteX61-4193" fmla="*/ 2186 w 10000"/>
              <a:gd name="connsiteY61-4194" fmla="*/ 9718 h 10000"/>
              <a:gd name="connsiteX62-4195" fmla="*/ 1748 w 10000"/>
              <a:gd name="connsiteY62-4196" fmla="*/ 9573 h 10000"/>
              <a:gd name="connsiteX63-4197" fmla="*/ 1530 w 10000"/>
              <a:gd name="connsiteY63-4198" fmla="*/ 9433 h 10000"/>
              <a:gd name="connsiteX64-4199" fmla="*/ 1093 w 10000"/>
              <a:gd name="connsiteY64-4200" fmla="*/ 9150 h 10000"/>
              <a:gd name="connsiteX65-4201" fmla="*/ 875 w 10000"/>
              <a:gd name="connsiteY65-4202" fmla="*/ 8866 h 10000"/>
              <a:gd name="connsiteX66-4203" fmla="*/ 655 w 10000"/>
              <a:gd name="connsiteY66-4204" fmla="*/ 8460 h 10000"/>
              <a:gd name="connsiteX67-4205" fmla="*/ 437 w 10000"/>
              <a:gd name="connsiteY67-4206" fmla="*/ 8177 h 10000"/>
              <a:gd name="connsiteX68-4207" fmla="*/ 218 w 10000"/>
              <a:gd name="connsiteY68-4208" fmla="*/ 7893 h 10000"/>
              <a:gd name="connsiteX69-4209" fmla="*/ 218 w 10000"/>
              <a:gd name="connsiteY69-4210" fmla="*/ 7612 h 10000"/>
              <a:gd name="connsiteX70-4211" fmla="*/ 0 w 10000"/>
              <a:gd name="connsiteY70-4212" fmla="*/ 7327 h 10000"/>
              <a:gd name="connsiteX71-4213" fmla="*/ 0 w 10000"/>
              <a:gd name="connsiteY71-4214" fmla="*/ 6904 h 10000"/>
              <a:gd name="connsiteX72-4215" fmla="*/ 0 w 10000"/>
              <a:gd name="connsiteY72-4216" fmla="*/ 6620 h 10000"/>
              <a:gd name="connsiteX73-4217" fmla="*/ 0 w 10000"/>
              <a:gd name="connsiteY73-4218" fmla="*/ 6051 h 10000"/>
              <a:gd name="connsiteX74-4219" fmla="*/ 0 w 10000"/>
              <a:gd name="connsiteY74-4220" fmla="*/ 5629 h 10000"/>
              <a:gd name="connsiteX75-4221" fmla="*/ 0 w 10000"/>
              <a:gd name="connsiteY75-4222" fmla="*/ 5079 h 10000"/>
              <a:gd name="connsiteX76-4223" fmla="*/ 0 w 10000"/>
              <a:gd name="connsiteY76-4224" fmla="*/ 2816 h 10000"/>
              <a:gd name="connsiteX77-4225" fmla="*/ 0 w 10000"/>
              <a:gd name="connsiteY77-4226" fmla="*/ 568 h 10000"/>
              <a:gd name="connsiteX78-4227" fmla="*/ 0 w 10000"/>
              <a:gd name="connsiteY78-4228" fmla="*/ 0 h 10000"/>
              <a:gd name="connsiteX79-4229" fmla="*/ 1093 w 10000"/>
              <a:gd name="connsiteY79-4230" fmla="*/ 851 h 10000"/>
              <a:gd name="connsiteX80-4231" fmla="*/ 1093 w 10000"/>
              <a:gd name="connsiteY80-4232" fmla="*/ 851 h 10000"/>
              <a:gd name="connsiteX0-4233" fmla="*/ 1093 w 10000"/>
              <a:gd name="connsiteY0-4234" fmla="*/ 283 h 9432"/>
              <a:gd name="connsiteX1-4235" fmla="*/ 1093 w 10000"/>
              <a:gd name="connsiteY1-4236" fmla="*/ 989 h 9432"/>
              <a:gd name="connsiteX2-4237" fmla="*/ 1093 w 10000"/>
              <a:gd name="connsiteY2-4238" fmla="*/ 1679 h 9432"/>
              <a:gd name="connsiteX3-4239" fmla="*/ 1093 w 10000"/>
              <a:gd name="connsiteY3-4240" fmla="*/ 2390 h 9432"/>
              <a:gd name="connsiteX4-4241" fmla="*/ 1093 w 10000"/>
              <a:gd name="connsiteY4-4242" fmla="*/ 2954 h 9432"/>
              <a:gd name="connsiteX5-4243" fmla="*/ 875 w 10000"/>
              <a:gd name="connsiteY5-4244" fmla="*/ 3522 h 9432"/>
              <a:gd name="connsiteX6-4245" fmla="*/ 875 w 10000"/>
              <a:gd name="connsiteY6-4246" fmla="*/ 4229 h 9432"/>
              <a:gd name="connsiteX7-4247" fmla="*/ 1093 w 10000"/>
              <a:gd name="connsiteY7-4248" fmla="*/ 5628 h 9432"/>
              <a:gd name="connsiteX8-4249" fmla="*/ 1093 w 10000"/>
              <a:gd name="connsiteY8-4250" fmla="*/ 6192 h 9432"/>
              <a:gd name="connsiteX9-4251" fmla="*/ 1311 w 10000"/>
              <a:gd name="connsiteY9-4252" fmla="*/ 6759 h 9432"/>
              <a:gd name="connsiteX10-4253" fmla="*/ 1530 w 10000"/>
              <a:gd name="connsiteY10-4254" fmla="*/ 7185 h 9432"/>
              <a:gd name="connsiteX11-4255" fmla="*/ 1748 w 10000"/>
              <a:gd name="connsiteY11-4256" fmla="*/ 7609 h 9432"/>
              <a:gd name="connsiteX12-4257" fmla="*/ 1967 w 10000"/>
              <a:gd name="connsiteY12-4258" fmla="*/ 7751 h 9432"/>
              <a:gd name="connsiteX13-4259" fmla="*/ 2405 w 10000"/>
              <a:gd name="connsiteY13-4260" fmla="*/ 8033 h 9432"/>
              <a:gd name="connsiteX14-4261" fmla="*/ 3033 w 10000"/>
              <a:gd name="connsiteY14-4262" fmla="*/ 8033 h 9432"/>
              <a:gd name="connsiteX15-4263" fmla="*/ 3689 w 10000"/>
              <a:gd name="connsiteY15-4264" fmla="*/ 8175 h 9432"/>
              <a:gd name="connsiteX16-4265" fmla="*/ 4344 w 10000"/>
              <a:gd name="connsiteY16-4266" fmla="*/ 8175 h 9432"/>
              <a:gd name="connsiteX17-4267" fmla="*/ 4999 w 10000"/>
              <a:gd name="connsiteY17-4268" fmla="*/ 8175 h 9432"/>
              <a:gd name="connsiteX18-4269" fmla="*/ 5656 w 10000"/>
              <a:gd name="connsiteY18-4270" fmla="*/ 8175 h 9432"/>
              <a:gd name="connsiteX19-4271" fmla="*/ 6311 w 10000"/>
              <a:gd name="connsiteY19-4272" fmla="*/ 8175 h 9432"/>
              <a:gd name="connsiteX20-4273" fmla="*/ 6749 w 10000"/>
              <a:gd name="connsiteY20-4274" fmla="*/ 8033 h 9432"/>
              <a:gd name="connsiteX21-4275" fmla="*/ 7404 w 10000"/>
              <a:gd name="connsiteY21-4276" fmla="*/ 7751 h 9432"/>
              <a:gd name="connsiteX22-4277" fmla="*/ 7623 w 10000"/>
              <a:gd name="connsiteY22-4278" fmla="*/ 7609 h 9432"/>
              <a:gd name="connsiteX23-4279" fmla="*/ 7814 w 10000"/>
              <a:gd name="connsiteY23-4280" fmla="*/ 7325 h 9432"/>
              <a:gd name="connsiteX24-4281" fmla="*/ 8033 w 10000"/>
              <a:gd name="connsiteY24-4282" fmla="*/ 6898 h 9432"/>
              <a:gd name="connsiteX25-4283" fmla="*/ 8252 w 10000"/>
              <a:gd name="connsiteY25-4284" fmla="*/ 6478 h 9432"/>
              <a:gd name="connsiteX26-4285" fmla="*/ 8470 w 10000"/>
              <a:gd name="connsiteY26-4286" fmla="*/ 6052 h 9432"/>
              <a:gd name="connsiteX27-4287" fmla="*/ 8470 w 10000"/>
              <a:gd name="connsiteY27-4288" fmla="*/ 5628 h 9432"/>
              <a:gd name="connsiteX28-4289" fmla="*/ 8470 w 10000"/>
              <a:gd name="connsiteY28-4290" fmla="*/ 5201 h 9432"/>
              <a:gd name="connsiteX29-4291" fmla="*/ 8688 w 10000"/>
              <a:gd name="connsiteY29-4292" fmla="*/ 4795 h 9432"/>
              <a:gd name="connsiteX30-4293" fmla="*/ 8688 w 10000"/>
              <a:gd name="connsiteY30-4294" fmla="*/ 4653 h 9432"/>
              <a:gd name="connsiteX31-4295" fmla="*/ 8907 w 10000"/>
              <a:gd name="connsiteY31-4296" fmla="*/ 4511 h 9432"/>
              <a:gd name="connsiteX32-4297" fmla="*/ 8907 w 10000"/>
              <a:gd name="connsiteY32-4298" fmla="*/ 4511 h 9432"/>
              <a:gd name="connsiteX33-4299" fmla="*/ 8907 w 10000"/>
              <a:gd name="connsiteY33-4300" fmla="*/ 4653 h 9432"/>
              <a:gd name="connsiteX34-4301" fmla="*/ 8907 w 10000"/>
              <a:gd name="connsiteY34-4302" fmla="*/ 4795 h 9432"/>
              <a:gd name="connsiteX35-4303" fmla="*/ 8907 w 10000"/>
              <a:gd name="connsiteY35-4304" fmla="*/ 4919 h 9432"/>
              <a:gd name="connsiteX36-4305" fmla="*/ 9125 w 10000"/>
              <a:gd name="connsiteY36-4306" fmla="*/ 5061 h 9432"/>
              <a:gd name="connsiteX37-4307" fmla="*/ 9125 w 10000"/>
              <a:gd name="connsiteY37-4308" fmla="*/ 5343 h 9432"/>
              <a:gd name="connsiteX38-4309" fmla="*/ 9125 w 10000"/>
              <a:gd name="connsiteY38-4310" fmla="*/ 5628 h 9432"/>
              <a:gd name="connsiteX39-4311" fmla="*/ 9345 w 10000"/>
              <a:gd name="connsiteY39-4312" fmla="*/ 5910 h 9432"/>
              <a:gd name="connsiteX40-4313" fmla="*/ 9345 w 10000"/>
              <a:gd name="connsiteY40-4314" fmla="*/ 6617 h 9432"/>
              <a:gd name="connsiteX41-4315" fmla="*/ 9563 w 10000"/>
              <a:gd name="connsiteY41-4316" fmla="*/ 7185 h 9432"/>
              <a:gd name="connsiteX42-4317" fmla="*/ 9782 w 10000"/>
              <a:gd name="connsiteY42-4318" fmla="*/ 7609 h 9432"/>
              <a:gd name="connsiteX43-4319" fmla="*/ 10000 w 10000"/>
              <a:gd name="connsiteY43-4320" fmla="*/ 7892 h 9432"/>
              <a:gd name="connsiteX44-4321" fmla="*/ 10000 w 10000"/>
              <a:gd name="connsiteY44-4322" fmla="*/ 8033 h 9432"/>
              <a:gd name="connsiteX45-4323" fmla="*/ 10000 w 10000"/>
              <a:gd name="connsiteY45-4324" fmla="*/ 8175 h 9432"/>
              <a:gd name="connsiteX46-4325" fmla="*/ 10000 w 10000"/>
              <a:gd name="connsiteY46-4326" fmla="*/ 8298 h 9432"/>
              <a:gd name="connsiteX47-4327" fmla="*/ 9782 w 10000"/>
              <a:gd name="connsiteY47-4328" fmla="*/ 8442 h 9432"/>
              <a:gd name="connsiteX48-4329" fmla="*/ 9563 w 10000"/>
              <a:gd name="connsiteY48-4330" fmla="*/ 8582 h 9432"/>
              <a:gd name="connsiteX49-4331" fmla="*/ 9345 w 10000"/>
              <a:gd name="connsiteY49-4332" fmla="*/ 8725 h 9432"/>
              <a:gd name="connsiteX50-4333" fmla="*/ 8907 w 10000"/>
              <a:gd name="connsiteY50-4334" fmla="*/ 8865 h 9432"/>
              <a:gd name="connsiteX51-4335" fmla="*/ 8470 w 10000"/>
              <a:gd name="connsiteY51-4336" fmla="*/ 9005 h 9432"/>
              <a:gd name="connsiteX52-4337" fmla="*/ 7623 w 10000"/>
              <a:gd name="connsiteY52-4338" fmla="*/ 9291 h 9432"/>
              <a:gd name="connsiteX53-4339" fmla="*/ 6749 w 10000"/>
              <a:gd name="connsiteY53-4340" fmla="*/ 9432 h 9432"/>
              <a:gd name="connsiteX54-4341" fmla="*/ 5874 w 10000"/>
              <a:gd name="connsiteY54-4342" fmla="*/ 9432 h 9432"/>
              <a:gd name="connsiteX55-4343" fmla="*/ 5219 w 10000"/>
              <a:gd name="connsiteY55-4344" fmla="*/ 9432 h 9432"/>
              <a:gd name="connsiteX56-4345" fmla="*/ 4563 w 10000"/>
              <a:gd name="connsiteY56-4346" fmla="*/ 9432 h 9432"/>
              <a:gd name="connsiteX57-4347" fmla="*/ 4126 w 10000"/>
              <a:gd name="connsiteY57-4348" fmla="*/ 9432 h 9432"/>
              <a:gd name="connsiteX58-4349" fmla="*/ 3469 w 10000"/>
              <a:gd name="connsiteY58-4350" fmla="*/ 9432 h 9432"/>
              <a:gd name="connsiteX59-4351" fmla="*/ 3033 w 10000"/>
              <a:gd name="connsiteY59-4352" fmla="*/ 9291 h 9432"/>
              <a:gd name="connsiteX60-4353" fmla="*/ 2596 w 10000"/>
              <a:gd name="connsiteY60-4354" fmla="*/ 9291 h 9432"/>
              <a:gd name="connsiteX61-4355" fmla="*/ 2186 w 10000"/>
              <a:gd name="connsiteY61-4356" fmla="*/ 9150 h 9432"/>
              <a:gd name="connsiteX62-4357" fmla="*/ 1748 w 10000"/>
              <a:gd name="connsiteY62-4358" fmla="*/ 9005 h 9432"/>
              <a:gd name="connsiteX63-4359" fmla="*/ 1530 w 10000"/>
              <a:gd name="connsiteY63-4360" fmla="*/ 8865 h 9432"/>
              <a:gd name="connsiteX64-4361" fmla="*/ 1093 w 10000"/>
              <a:gd name="connsiteY64-4362" fmla="*/ 8582 h 9432"/>
              <a:gd name="connsiteX65-4363" fmla="*/ 875 w 10000"/>
              <a:gd name="connsiteY65-4364" fmla="*/ 8298 h 9432"/>
              <a:gd name="connsiteX66-4365" fmla="*/ 655 w 10000"/>
              <a:gd name="connsiteY66-4366" fmla="*/ 7892 h 9432"/>
              <a:gd name="connsiteX67-4367" fmla="*/ 437 w 10000"/>
              <a:gd name="connsiteY67-4368" fmla="*/ 7609 h 9432"/>
              <a:gd name="connsiteX68-4369" fmla="*/ 218 w 10000"/>
              <a:gd name="connsiteY68-4370" fmla="*/ 7325 h 9432"/>
              <a:gd name="connsiteX69-4371" fmla="*/ 218 w 10000"/>
              <a:gd name="connsiteY69-4372" fmla="*/ 7044 h 9432"/>
              <a:gd name="connsiteX70-4373" fmla="*/ 0 w 10000"/>
              <a:gd name="connsiteY70-4374" fmla="*/ 6759 h 9432"/>
              <a:gd name="connsiteX71-4375" fmla="*/ 0 w 10000"/>
              <a:gd name="connsiteY71-4376" fmla="*/ 6336 h 9432"/>
              <a:gd name="connsiteX72-4377" fmla="*/ 0 w 10000"/>
              <a:gd name="connsiteY72-4378" fmla="*/ 6052 h 9432"/>
              <a:gd name="connsiteX73-4379" fmla="*/ 0 w 10000"/>
              <a:gd name="connsiteY73-4380" fmla="*/ 5483 h 9432"/>
              <a:gd name="connsiteX74-4381" fmla="*/ 0 w 10000"/>
              <a:gd name="connsiteY74-4382" fmla="*/ 5061 h 9432"/>
              <a:gd name="connsiteX75-4383" fmla="*/ 0 w 10000"/>
              <a:gd name="connsiteY75-4384" fmla="*/ 4511 h 9432"/>
              <a:gd name="connsiteX76-4385" fmla="*/ 0 w 10000"/>
              <a:gd name="connsiteY76-4386" fmla="*/ 2248 h 9432"/>
              <a:gd name="connsiteX77-4387" fmla="*/ 0 w 10000"/>
              <a:gd name="connsiteY77-4388" fmla="*/ 0 h 9432"/>
              <a:gd name="connsiteX78-4389" fmla="*/ 1093 w 10000"/>
              <a:gd name="connsiteY78-4390" fmla="*/ 283 h 9432"/>
              <a:gd name="connsiteX79-4391" fmla="*/ 1093 w 10000"/>
              <a:gd name="connsiteY79-4392" fmla="*/ 283 h 9432"/>
              <a:gd name="connsiteX0-4393" fmla="*/ 1093 w 10000"/>
              <a:gd name="connsiteY0-4394" fmla="*/ 0 h 9700"/>
              <a:gd name="connsiteX1-4395" fmla="*/ 1093 w 10000"/>
              <a:gd name="connsiteY1-4396" fmla="*/ 749 h 9700"/>
              <a:gd name="connsiteX2-4397" fmla="*/ 1093 w 10000"/>
              <a:gd name="connsiteY2-4398" fmla="*/ 1480 h 9700"/>
              <a:gd name="connsiteX3-4399" fmla="*/ 1093 w 10000"/>
              <a:gd name="connsiteY3-4400" fmla="*/ 2234 h 9700"/>
              <a:gd name="connsiteX4-4401" fmla="*/ 1093 w 10000"/>
              <a:gd name="connsiteY4-4402" fmla="*/ 2832 h 9700"/>
              <a:gd name="connsiteX5-4403" fmla="*/ 875 w 10000"/>
              <a:gd name="connsiteY5-4404" fmla="*/ 3434 h 9700"/>
              <a:gd name="connsiteX6-4405" fmla="*/ 875 w 10000"/>
              <a:gd name="connsiteY6-4406" fmla="*/ 4184 h 9700"/>
              <a:gd name="connsiteX7-4407" fmla="*/ 1093 w 10000"/>
              <a:gd name="connsiteY7-4408" fmla="*/ 5667 h 9700"/>
              <a:gd name="connsiteX8-4409" fmla="*/ 1093 w 10000"/>
              <a:gd name="connsiteY8-4410" fmla="*/ 6265 h 9700"/>
              <a:gd name="connsiteX9-4411" fmla="*/ 1311 w 10000"/>
              <a:gd name="connsiteY9-4412" fmla="*/ 6866 h 9700"/>
              <a:gd name="connsiteX10-4413" fmla="*/ 1530 w 10000"/>
              <a:gd name="connsiteY10-4414" fmla="*/ 7318 h 9700"/>
              <a:gd name="connsiteX11-4415" fmla="*/ 1748 w 10000"/>
              <a:gd name="connsiteY11-4416" fmla="*/ 7767 h 9700"/>
              <a:gd name="connsiteX12-4417" fmla="*/ 1967 w 10000"/>
              <a:gd name="connsiteY12-4418" fmla="*/ 7918 h 9700"/>
              <a:gd name="connsiteX13-4419" fmla="*/ 2405 w 10000"/>
              <a:gd name="connsiteY13-4420" fmla="*/ 8217 h 9700"/>
              <a:gd name="connsiteX14-4421" fmla="*/ 3033 w 10000"/>
              <a:gd name="connsiteY14-4422" fmla="*/ 8217 h 9700"/>
              <a:gd name="connsiteX15-4423" fmla="*/ 3689 w 10000"/>
              <a:gd name="connsiteY15-4424" fmla="*/ 8367 h 9700"/>
              <a:gd name="connsiteX16-4425" fmla="*/ 4344 w 10000"/>
              <a:gd name="connsiteY16-4426" fmla="*/ 8367 h 9700"/>
              <a:gd name="connsiteX17-4427" fmla="*/ 4999 w 10000"/>
              <a:gd name="connsiteY17-4428" fmla="*/ 8367 h 9700"/>
              <a:gd name="connsiteX18-4429" fmla="*/ 5656 w 10000"/>
              <a:gd name="connsiteY18-4430" fmla="*/ 8367 h 9700"/>
              <a:gd name="connsiteX19-4431" fmla="*/ 6311 w 10000"/>
              <a:gd name="connsiteY19-4432" fmla="*/ 8367 h 9700"/>
              <a:gd name="connsiteX20-4433" fmla="*/ 6749 w 10000"/>
              <a:gd name="connsiteY20-4434" fmla="*/ 8217 h 9700"/>
              <a:gd name="connsiteX21-4435" fmla="*/ 7404 w 10000"/>
              <a:gd name="connsiteY21-4436" fmla="*/ 7918 h 9700"/>
              <a:gd name="connsiteX22-4437" fmla="*/ 7623 w 10000"/>
              <a:gd name="connsiteY22-4438" fmla="*/ 7767 h 9700"/>
              <a:gd name="connsiteX23-4439" fmla="*/ 7814 w 10000"/>
              <a:gd name="connsiteY23-4440" fmla="*/ 7466 h 9700"/>
              <a:gd name="connsiteX24-4441" fmla="*/ 8033 w 10000"/>
              <a:gd name="connsiteY24-4442" fmla="*/ 7013 h 9700"/>
              <a:gd name="connsiteX25-4443" fmla="*/ 8252 w 10000"/>
              <a:gd name="connsiteY25-4444" fmla="*/ 6568 h 9700"/>
              <a:gd name="connsiteX26-4445" fmla="*/ 8470 w 10000"/>
              <a:gd name="connsiteY26-4446" fmla="*/ 6116 h 9700"/>
              <a:gd name="connsiteX27-4447" fmla="*/ 8470 w 10000"/>
              <a:gd name="connsiteY27-4448" fmla="*/ 5667 h 9700"/>
              <a:gd name="connsiteX28-4449" fmla="*/ 8470 w 10000"/>
              <a:gd name="connsiteY28-4450" fmla="*/ 5214 h 9700"/>
              <a:gd name="connsiteX29-4451" fmla="*/ 8688 w 10000"/>
              <a:gd name="connsiteY29-4452" fmla="*/ 4784 h 9700"/>
              <a:gd name="connsiteX30-4453" fmla="*/ 8688 w 10000"/>
              <a:gd name="connsiteY30-4454" fmla="*/ 4633 h 9700"/>
              <a:gd name="connsiteX31-4455" fmla="*/ 8907 w 10000"/>
              <a:gd name="connsiteY31-4456" fmla="*/ 4483 h 9700"/>
              <a:gd name="connsiteX32-4457" fmla="*/ 8907 w 10000"/>
              <a:gd name="connsiteY32-4458" fmla="*/ 4483 h 9700"/>
              <a:gd name="connsiteX33-4459" fmla="*/ 8907 w 10000"/>
              <a:gd name="connsiteY33-4460" fmla="*/ 4633 h 9700"/>
              <a:gd name="connsiteX34-4461" fmla="*/ 8907 w 10000"/>
              <a:gd name="connsiteY34-4462" fmla="*/ 4784 h 9700"/>
              <a:gd name="connsiteX35-4463" fmla="*/ 8907 w 10000"/>
              <a:gd name="connsiteY35-4464" fmla="*/ 4915 h 9700"/>
              <a:gd name="connsiteX36-4465" fmla="*/ 9125 w 10000"/>
              <a:gd name="connsiteY36-4466" fmla="*/ 5066 h 9700"/>
              <a:gd name="connsiteX37-4467" fmla="*/ 9125 w 10000"/>
              <a:gd name="connsiteY37-4468" fmla="*/ 5365 h 9700"/>
              <a:gd name="connsiteX38-4469" fmla="*/ 9125 w 10000"/>
              <a:gd name="connsiteY38-4470" fmla="*/ 5667 h 9700"/>
              <a:gd name="connsiteX39-4471" fmla="*/ 9345 w 10000"/>
              <a:gd name="connsiteY39-4472" fmla="*/ 5966 h 9700"/>
              <a:gd name="connsiteX40-4473" fmla="*/ 9345 w 10000"/>
              <a:gd name="connsiteY40-4474" fmla="*/ 6715 h 9700"/>
              <a:gd name="connsiteX41-4475" fmla="*/ 9563 w 10000"/>
              <a:gd name="connsiteY41-4476" fmla="*/ 7318 h 9700"/>
              <a:gd name="connsiteX42-4477" fmla="*/ 9782 w 10000"/>
              <a:gd name="connsiteY42-4478" fmla="*/ 7767 h 9700"/>
              <a:gd name="connsiteX43-4479" fmla="*/ 10000 w 10000"/>
              <a:gd name="connsiteY43-4480" fmla="*/ 8067 h 9700"/>
              <a:gd name="connsiteX44-4481" fmla="*/ 10000 w 10000"/>
              <a:gd name="connsiteY44-4482" fmla="*/ 8217 h 9700"/>
              <a:gd name="connsiteX45-4483" fmla="*/ 10000 w 10000"/>
              <a:gd name="connsiteY45-4484" fmla="*/ 8367 h 9700"/>
              <a:gd name="connsiteX46-4485" fmla="*/ 10000 w 10000"/>
              <a:gd name="connsiteY46-4486" fmla="*/ 8498 h 9700"/>
              <a:gd name="connsiteX47-4487" fmla="*/ 9782 w 10000"/>
              <a:gd name="connsiteY47-4488" fmla="*/ 8650 h 9700"/>
              <a:gd name="connsiteX48-4489" fmla="*/ 9563 w 10000"/>
              <a:gd name="connsiteY48-4490" fmla="*/ 8799 h 9700"/>
              <a:gd name="connsiteX49-4491" fmla="*/ 9345 w 10000"/>
              <a:gd name="connsiteY49-4492" fmla="*/ 8950 h 9700"/>
              <a:gd name="connsiteX50-4493" fmla="*/ 8907 w 10000"/>
              <a:gd name="connsiteY50-4494" fmla="*/ 9099 h 9700"/>
              <a:gd name="connsiteX51-4495" fmla="*/ 8470 w 10000"/>
              <a:gd name="connsiteY51-4496" fmla="*/ 9247 h 9700"/>
              <a:gd name="connsiteX52-4497" fmla="*/ 7623 w 10000"/>
              <a:gd name="connsiteY52-4498" fmla="*/ 9551 h 9700"/>
              <a:gd name="connsiteX53-4499" fmla="*/ 6749 w 10000"/>
              <a:gd name="connsiteY53-4500" fmla="*/ 9700 h 9700"/>
              <a:gd name="connsiteX54-4501" fmla="*/ 5874 w 10000"/>
              <a:gd name="connsiteY54-4502" fmla="*/ 9700 h 9700"/>
              <a:gd name="connsiteX55-4503" fmla="*/ 5219 w 10000"/>
              <a:gd name="connsiteY55-4504" fmla="*/ 9700 h 9700"/>
              <a:gd name="connsiteX56-4505" fmla="*/ 4563 w 10000"/>
              <a:gd name="connsiteY56-4506" fmla="*/ 9700 h 9700"/>
              <a:gd name="connsiteX57-4507" fmla="*/ 4126 w 10000"/>
              <a:gd name="connsiteY57-4508" fmla="*/ 9700 h 9700"/>
              <a:gd name="connsiteX58-4509" fmla="*/ 3469 w 10000"/>
              <a:gd name="connsiteY58-4510" fmla="*/ 9700 h 9700"/>
              <a:gd name="connsiteX59-4511" fmla="*/ 3033 w 10000"/>
              <a:gd name="connsiteY59-4512" fmla="*/ 9551 h 9700"/>
              <a:gd name="connsiteX60-4513" fmla="*/ 2596 w 10000"/>
              <a:gd name="connsiteY60-4514" fmla="*/ 9551 h 9700"/>
              <a:gd name="connsiteX61-4515" fmla="*/ 2186 w 10000"/>
              <a:gd name="connsiteY61-4516" fmla="*/ 9401 h 9700"/>
              <a:gd name="connsiteX62-4517" fmla="*/ 1748 w 10000"/>
              <a:gd name="connsiteY62-4518" fmla="*/ 9247 h 9700"/>
              <a:gd name="connsiteX63-4519" fmla="*/ 1530 w 10000"/>
              <a:gd name="connsiteY63-4520" fmla="*/ 9099 h 9700"/>
              <a:gd name="connsiteX64-4521" fmla="*/ 1093 w 10000"/>
              <a:gd name="connsiteY64-4522" fmla="*/ 8799 h 9700"/>
              <a:gd name="connsiteX65-4523" fmla="*/ 875 w 10000"/>
              <a:gd name="connsiteY65-4524" fmla="*/ 8498 h 9700"/>
              <a:gd name="connsiteX66-4525" fmla="*/ 655 w 10000"/>
              <a:gd name="connsiteY66-4526" fmla="*/ 8067 h 9700"/>
              <a:gd name="connsiteX67-4527" fmla="*/ 437 w 10000"/>
              <a:gd name="connsiteY67-4528" fmla="*/ 7767 h 9700"/>
              <a:gd name="connsiteX68-4529" fmla="*/ 218 w 10000"/>
              <a:gd name="connsiteY68-4530" fmla="*/ 7466 h 9700"/>
              <a:gd name="connsiteX69-4531" fmla="*/ 218 w 10000"/>
              <a:gd name="connsiteY69-4532" fmla="*/ 7168 h 9700"/>
              <a:gd name="connsiteX70-4533" fmla="*/ 0 w 10000"/>
              <a:gd name="connsiteY70-4534" fmla="*/ 6866 h 9700"/>
              <a:gd name="connsiteX71-4535" fmla="*/ 0 w 10000"/>
              <a:gd name="connsiteY71-4536" fmla="*/ 6418 h 9700"/>
              <a:gd name="connsiteX72-4537" fmla="*/ 0 w 10000"/>
              <a:gd name="connsiteY72-4538" fmla="*/ 6116 h 9700"/>
              <a:gd name="connsiteX73-4539" fmla="*/ 0 w 10000"/>
              <a:gd name="connsiteY73-4540" fmla="*/ 5513 h 9700"/>
              <a:gd name="connsiteX74-4541" fmla="*/ 0 w 10000"/>
              <a:gd name="connsiteY74-4542" fmla="*/ 5066 h 9700"/>
              <a:gd name="connsiteX75-4543" fmla="*/ 0 w 10000"/>
              <a:gd name="connsiteY75-4544" fmla="*/ 4483 h 9700"/>
              <a:gd name="connsiteX76-4545" fmla="*/ 0 w 10000"/>
              <a:gd name="connsiteY76-4546" fmla="*/ 2083 h 9700"/>
              <a:gd name="connsiteX77-4547" fmla="*/ 1093 w 10000"/>
              <a:gd name="connsiteY77-4548" fmla="*/ 0 h 9700"/>
              <a:gd name="connsiteX78-4549" fmla="*/ 1093 w 10000"/>
              <a:gd name="connsiteY78-4550" fmla="*/ 0 h 9700"/>
              <a:gd name="connsiteX0-4551" fmla="*/ 1093 w 10000"/>
              <a:gd name="connsiteY0-4552" fmla="*/ 0 h 10000"/>
              <a:gd name="connsiteX1-4553" fmla="*/ 1093 w 10000"/>
              <a:gd name="connsiteY1-4554" fmla="*/ 772 h 10000"/>
              <a:gd name="connsiteX2-4555" fmla="*/ 1093 w 10000"/>
              <a:gd name="connsiteY2-4556" fmla="*/ 1526 h 10000"/>
              <a:gd name="connsiteX3-4557" fmla="*/ 1093 w 10000"/>
              <a:gd name="connsiteY3-4558" fmla="*/ 2303 h 10000"/>
              <a:gd name="connsiteX4-4559" fmla="*/ 1093 w 10000"/>
              <a:gd name="connsiteY4-4560" fmla="*/ 2920 h 10000"/>
              <a:gd name="connsiteX5-4561" fmla="*/ 875 w 10000"/>
              <a:gd name="connsiteY5-4562" fmla="*/ 3540 h 10000"/>
              <a:gd name="connsiteX6-4563" fmla="*/ 875 w 10000"/>
              <a:gd name="connsiteY6-4564" fmla="*/ 4313 h 10000"/>
              <a:gd name="connsiteX7-4565" fmla="*/ 1093 w 10000"/>
              <a:gd name="connsiteY7-4566" fmla="*/ 5842 h 10000"/>
              <a:gd name="connsiteX8-4567" fmla="*/ 1093 w 10000"/>
              <a:gd name="connsiteY8-4568" fmla="*/ 6459 h 10000"/>
              <a:gd name="connsiteX9-4569" fmla="*/ 1311 w 10000"/>
              <a:gd name="connsiteY9-4570" fmla="*/ 7078 h 10000"/>
              <a:gd name="connsiteX10-4571" fmla="*/ 1530 w 10000"/>
              <a:gd name="connsiteY10-4572" fmla="*/ 7544 h 10000"/>
              <a:gd name="connsiteX11-4573" fmla="*/ 1748 w 10000"/>
              <a:gd name="connsiteY11-4574" fmla="*/ 8007 h 10000"/>
              <a:gd name="connsiteX12-4575" fmla="*/ 1967 w 10000"/>
              <a:gd name="connsiteY12-4576" fmla="*/ 8163 h 10000"/>
              <a:gd name="connsiteX13-4577" fmla="*/ 2405 w 10000"/>
              <a:gd name="connsiteY13-4578" fmla="*/ 8471 h 10000"/>
              <a:gd name="connsiteX14-4579" fmla="*/ 3033 w 10000"/>
              <a:gd name="connsiteY14-4580" fmla="*/ 8471 h 10000"/>
              <a:gd name="connsiteX15-4581" fmla="*/ 3689 w 10000"/>
              <a:gd name="connsiteY15-4582" fmla="*/ 8626 h 10000"/>
              <a:gd name="connsiteX16-4583" fmla="*/ 4344 w 10000"/>
              <a:gd name="connsiteY16-4584" fmla="*/ 8626 h 10000"/>
              <a:gd name="connsiteX17-4585" fmla="*/ 4999 w 10000"/>
              <a:gd name="connsiteY17-4586" fmla="*/ 8626 h 10000"/>
              <a:gd name="connsiteX18-4587" fmla="*/ 5656 w 10000"/>
              <a:gd name="connsiteY18-4588" fmla="*/ 8626 h 10000"/>
              <a:gd name="connsiteX19-4589" fmla="*/ 6311 w 10000"/>
              <a:gd name="connsiteY19-4590" fmla="*/ 8626 h 10000"/>
              <a:gd name="connsiteX20-4591" fmla="*/ 6749 w 10000"/>
              <a:gd name="connsiteY20-4592" fmla="*/ 8471 h 10000"/>
              <a:gd name="connsiteX21-4593" fmla="*/ 7404 w 10000"/>
              <a:gd name="connsiteY21-4594" fmla="*/ 8163 h 10000"/>
              <a:gd name="connsiteX22-4595" fmla="*/ 7623 w 10000"/>
              <a:gd name="connsiteY22-4596" fmla="*/ 8007 h 10000"/>
              <a:gd name="connsiteX23-4597" fmla="*/ 7814 w 10000"/>
              <a:gd name="connsiteY23-4598" fmla="*/ 7697 h 10000"/>
              <a:gd name="connsiteX24-4599" fmla="*/ 8033 w 10000"/>
              <a:gd name="connsiteY24-4600" fmla="*/ 7230 h 10000"/>
              <a:gd name="connsiteX25-4601" fmla="*/ 8252 w 10000"/>
              <a:gd name="connsiteY25-4602" fmla="*/ 6771 h 10000"/>
              <a:gd name="connsiteX26-4603" fmla="*/ 8470 w 10000"/>
              <a:gd name="connsiteY26-4604" fmla="*/ 6305 h 10000"/>
              <a:gd name="connsiteX27-4605" fmla="*/ 8470 w 10000"/>
              <a:gd name="connsiteY27-4606" fmla="*/ 5842 h 10000"/>
              <a:gd name="connsiteX28-4607" fmla="*/ 8470 w 10000"/>
              <a:gd name="connsiteY28-4608" fmla="*/ 5375 h 10000"/>
              <a:gd name="connsiteX29-4609" fmla="*/ 8688 w 10000"/>
              <a:gd name="connsiteY29-4610" fmla="*/ 4932 h 10000"/>
              <a:gd name="connsiteX30-4611" fmla="*/ 8688 w 10000"/>
              <a:gd name="connsiteY30-4612" fmla="*/ 4776 h 10000"/>
              <a:gd name="connsiteX31-4613" fmla="*/ 8907 w 10000"/>
              <a:gd name="connsiteY31-4614" fmla="*/ 4622 h 10000"/>
              <a:gd name="connsiteX32-4615" fmla="*/ 8907 w 10000"/>
              <a:gd name="connsiteY32-4616" fmla="*/ 4622 h 10000"/>
              <a:gd name="connsiteX33-4617" fmla="*/ 8907 w 10000"/>
              <a:gd name="connsiteY33-4618" fmla="*/ 4776 h 10000"/>
              <a:gd name="connsiteX34-4619" fmla="*/ 8907 w 10000"/>
              <a:gd name="connsiteY34-4620" fmla="*/ 4932 h 10000"/>
              <a:gd name="connsiteX35-4621" fmla="*/ 8907 w 10000"/>
              <a:gd name="connsiteY35-4622" fmla="*/ 5067 h 10000"/>
              <a:gd name="connsiteX36-4623" fmla="*/ 9125 w 10000"/>
              <a:gd name="connsiteY36-4624" fmla="*/ 5223 h 10000"/>
              <a:gd name="connsiteX37-4625" fmla="*/ 9125 w 10000"/>
              <a:gd name="connsiteY37-4626" fmla="*/ 5531 h 10000"/>
              <a:gd name="connsiteX38-4627" fmla="*/ 9125 w 10000"/>
              <a:gd name="connsiteY38-4628" fmla="*/ 5842 h 10000"/>
              <a:gd name="connsiteX39-4629" fmla="*/ 9345 w 10000"/>
              <a:gd name="connsiteY39-4630" fmla="*/ 6151 h 10000"/>
              <a:gd name="connsiteX40-4631" fmla="*/ 9345 w 10000"/>
              <a:gd name="connsiteY40-4632" fmla="*/ 6923 h 10000"/>
              <a:gd name="connsiteX41-4633" fmla="*/ 9563 w 10000"/>
              <a:gd name="connsiteY41-4634" fmla="*/ 7544 h 10000"/>
              <a:gd name="connsiteX42-4635" fmla="*/ 9782 w 10000"/>
              <a:gd name="connsiteY42-4636" fmla="*/ 8007 h 10000"/>
              <a:gd name="connsiteX43-4637" fmla="*/ 10000 w 10000"/>
              <a:gd name="connsiteY43-4638" fmla="*/ 8316 h 10000"/>
              <a:gd name="connsiteX44-4639" fmla="*/ 10000 w 10000"/>
              <a:gd name="connsiteY44-4640" fmla="*/ 8471 h 10000"/>
              <a:gd name="connsiteX45-4641" fmla="*/ 10000 w 10000"/>
              <a:gd name="connsiteY45-4642" fmla="*/ 8626 h 10000"/>
              <a:gd name="connsiteX46-4643" fmla="*/ 10000 w 10000"/>
              <a:gd name="connsiteY46-4644" fmla="*/ 8761 h 10000"/>
              <a:gd name="connsiteX47-4645" fmla="*/ 9782 w 10000"/>
              <a:gd name="connsiteY47-4646" fmla="*/ 8918 h 10000"/>
              <a:gd name="connsiteX48-4647" fmla="*/ 9563 w 10000"/>
              <a:gd name="connsiteY48-4648" fmla="*/ 9071 h 10000"/>
              <a:gd name="connsiteX49-4649" fmla="*/ 9345 w 10000"/>
              <a:gd name="connsiteY49-4650" fmla="*/ 9227 h 10000"/>
              <a:gd name="connsiteX50-4651" fmla="*/ 8907 w 10000"/>
              <a:gd name="connsiteY50-4652" fmla="*/ 9380 h 10000"/>
              <a:gd name="connsiteX51-4653" fmla="*/ 8470 w 10000"/>
              <a:gd name="connsiteY51-4654" fmla="*/ 9533 h 10000"/>
              <a:gd name="connsiteX52-4655" fmla="*/ 7623 w 10000"/>
              <a:gd name="connsiteY52-4656" fmla="*/ 9846 h 10000"/>
              <a:gd name="connsiteX53-4657" fmla="*/ 6749 w 10000"/>
              <a:gd name="connsiteY53-4658" fmla="*/ 10000 h 10000"/>
              <a:gd name="connsiteX54-4659" fmla="*/ 5874 w 10000"/>
              <a:gd name="connsiteY54-4660" fmla="*/ 10000 h 10000"/>
              <a:gd name="connsiteX55-4661" fmla="*/ 5219 w 10000"/>
              <a:gd name="connsiteY55-4662" fmla="*/ 10000 h 10000"/>
              <a:gd name="connsiteX56-4663" fmla="*/ 4563 w 10000"/>
              <a:gd name="connsiteY56-4664" fmla="*/ 10000 h 10000"/>
              <a:gd name="connsiteX57-4665" fmla="*/ 4126 w 10000"/>
              <a:gd name="connsiteY57-4666" fmla="*/ 10000 h 10000"/>
              <a:gd name="connsiteX58-4667" fmla="*/ 3469 w 10000"/>
              <a:gd name="connsiteY58-4668" fmla="*/ 10000 h 10000"/>
              <a:gd name="connsiteX59-4669" fmla="*/ 3033 w 10000"/>
              <a:gd name="connsiteY59-4670" fmla="*/ 9846 h 10000"/>
              <a:gd name="connsiteX60-4671" fmla="*/ 2596 w 10000"/>
              <a:gd name="connsiteY60-4672" fmla="*/ 9846 h 10000"/>
              <a:gd name="connsiteX61-4673" fmla="*/ 2186 w 10000"/>
              <a:gd name="connsiteY61-4674" fmla="*/ 9692 h 10000"/>
              <a:gd name="connsiteX62-4675" fmla="*/ 1748 w 10000"/>
              <a:gd name="connsiteY62-4676" fmla="*/ 9533 h 10000"/>
              <a:gd name="connsiteX63-4677" fmla="*/ 1530 w 10000"/>
              <a:gd name="connsiteY63-4678" fmla="*/ 9380 h 10000"/>
              <a:gd name="connsiteX64-4679" fmla="*/ 1093 w 10000"/>
              <a:gd name="connsiteY64-4680" fmla="*/ 9071 h 10000"/>
              <a:gd name="connsiteX65-4681" fmla="*/ 875 w 10000"/>
              <a:gd name="connsiteY65-4682" fmla="*/ 8761 h 10000"/>
              <a:gd name="connsiteX66-4683" fmla="*/ 655 w 10000"/>
              <a:gd name="connsiteY66-4684" fmla="*/ 8316 h 10000"/>
              <a:gd name="connsiteX67-4685" fmla="*/ 437 w 10000"/>
              <a:gd name="connsiteY67-4686" fmla="*/ 8007 h 10000"/>
              <a:gd name="connsiteX68-4687" fmla="*/ 218 w 10000"/>
              <a:gd name="connsiteY68-4688" fmla="*/ 7697 h 10000"/>
              <a:gd name="connsiteX69-4689" fmla="*/ 218 w 10000"/>
              <a:gd name="connsiteY69-4690" fmla="*/ 7390 h 10000"/>
              <a:gd name="connsiteX70-4691" fmla="*/ 0 w 10000"/>
              <a:gd name="connsiteY70-4692" fmla="*/ 7078 h 10000"/>
              <a:gd name="connsiteX71-4693" fmla="*/ 0 w 10000"/>
              <a:gd name="connsiteY71-4694" fmla="*/ 6616 h 10000"/>
              <a:gd name="connsiteX72-4695" fmla="*/ 0 w 10000"/>
              <a:gd name="connsiteY72-4696" fmla="*/ 6305 h 10000"/>
              <a:gd name="connsiteX73-4697" fmla="*/ 0 w 10000"/>
              <a:gd name="connsiteY73-4698" fmla="*/ 5684 h 10000"/>
              <a:gd name="connsiteX74-4699" fmla="*/ 0 w 10000"/>
              <a:gd name="connsiteY74-4700" fmla="*/ 5223 h 10000"/>
              <a:gd name="connsiteX75-4701" fmla="*/ 0 w 10000"/>
              <a:gd name="connsiteY75-4702" fmla="*/ 4622 h 10000"/>
              <a:gd name="connsiteX76-4703" fmla="*/ 0 w 10000"/>
              <a:gd name="connsiteY76-4704" fmla="*/ 2147 h 10000"/>
              <a:gd name="connsiteX77-4705" fmla="*/ 1093 w 10000"/>
              <a:gd name="connsiteY77-4706" fmla="*/ 0 h 10000"/>
              <a:gd name="connsiteX0-4707" fmla="*/ 1093 w 10000"/>
              <a:gd name="connsiteY0-4708" fmla="*/ 0 h 10000"/>
              <a:gd name="connsiteX1-4709" fmla="*/ 1093 w 10000"/>
              <a:gd name="connsiteY1-4710" fmla="*/ 772 h 10000"/>
              <a:gd name="connsiteX2-4711" fmla="*/ 1093 w 10000"/>
              <a:gd name="connsiteY2-4712" fmla="*/ 1526 h 10000"/>
              <a:gd name="connsiteX3-4713" fmla="*/ 1093 w 10000"/>
              <a:gd name="connsiteY3-4714" fmla="*/ 2303 h 10000"/>
              <a:gd name="connsiteX4-4715" fmla="*/ 1093 w 10000"/>
              <a:gd name="connsiteY4-4716" fmla="*/ 2920 h 10000"/>
              <a:gd name="connsiteX5-4717" fmla="*/ 875 w 10000"/>
              <a:gd name="connsiteY5-4718" fmla="*/ 3540 h 10000"/>
              <a:gd name="connsiteX6-4719" fmla="*/ 875 w 10000"/>
              <a:gd name="connsiteY6-4720" fmla="*/ 4313 h 10000"/>
              <a:gd name="connsiteX7-4721" fmla="*/ 1093 w 10000"/>
              <a:gd name="connsiteY7-4722" fmla="*/ 5842 h 10000"/>
              <a:gd name="connsiteX8-4723" fmla="*/ 1093 w 10000"/>
              <a:gd name="connsiteY8-4724" fmla="*/ 6459 h 10000"/>
              <a:gd name="connsiteX9-4725" fmla="*/ 1311 w 10000"/>
              <a:gd name="connsiteY9-4726" fmla="*/ 7078 h 10000"/>
              <a:gd name="connsiteX10-4727" fmla="*/ 1530 w 10000"/>
              <a:gd name="connsiteY10-4728" fmla="*/ 7544 h 10000"/>
              <a:gd name="connsiteX11-4729" fmla="*/ 1748 w 10000"/>
              <a:gd name="connsiteY11-4730" fmla="*/ 8007 h 10000"/>
              <a:gd name="connsiteX12-4731" fmla="*/ 1967 w 10000"/>
              <a:gd name="connsiteY12-4732" fmla="*/ 8163 h 10000"/>
              <a:gd name="connsiteX13-4733" fmla="*/ 2405 w 10000"/>
              <a:gd name="connsiteY13-4734" fmla="*/ 8471 h 10000"/>
              <a:gd name="connsiteX14-4735" fmla="*/ 3033 w 10000"/>
              <a:gd name="connsiteY14-4736" fmla="*/ 8471 h 10000"/>
              <a:gd name="connsiteX15-4737" fmla="*/ 3689 w 10000"/>
              <a:gd name="connsiteY15-4738" fmla="*/ 8626 h 10000"/>
              <a:gd name="connsiteX16-4739" fmla="*/ 4344 w 10000"/>
              <a:gd name="connsiteY16-4740" fmla="*/ 8626 h 10000"/>
              <a:gd name="connsiteX17-4741" fmla="*/ 4999 w 10000"/>
              <a:gd name="connsiteY17-4742" fmla="*/ 8626 h 10000"/>
              <a:gd name="connsiteX18-4743" fmla="*/ 5656 w 10000"/>
              <a:gd name="connsiteY18-4744" fmla="*/ 8626 h 10000"/>
              <a:gd name="connsiteX19-4745" fmla="*/ 6311 w 10000"/>
              <a:gd name="connsiteY19-4746" fmla="*/ 8626 h 10000"/>
              <a:gd name="connsiteX20-4747" fmla="*/ 6749 w 10000"/>
              <a:gd name="connsiteY20-4748" fmla="*/ 8471 h 10000"/>
              <a:gd name="connsiteX21-4749" fmla="*/ 7404 w 10000"/>
              <a:gd name="connsiteY21-4750" fmla="*/ 8163 h 10000"/>
              <a:gd name="connsiteX22-4751" fmla="*/ 7623 w 10000"/>
              <a:gd name="connsiteY22-4752" fmla="*/ 8007 h 10000"/>
              <a:gd name="connsiteX23-4753" fmla="*/ 7814 w 10000"/>
              <a:gd name="connsiteY23-4754" fmla="*/ 7697 h 10000"/>
              <a:gd name="connsiteX24-4755" fmla="*/ 8033 w 10000"/>
              <a:gd name="connsiteY24-4756" fmla="*/ 7230 h 10000"/>
              <a:gd name="connsiteX25-4757" fmla="*/ 8252 w 10000"/>
              <a:gd name="connsiteY25-4758" fmla="*/ 6771 h 10000"/>
              <a:gd name="connsiteX26-4759" fmla="*/ 8470 w 10000"/>
              <a:gd name="connsiteY26-4760" fmla="*/ 6305 h 10000"/>
              <a:gd name="connsiteX27-4761" fmla="*/ 8470 w 10000"/>
              <a:gd name="connsiteY27-4762" fmla="*/ 5842 h 10000"/>
              <a:gd name="connsiteX28-4763" fmla="*/ 8470 w 10000"/>
              <a:gd name="connsiteY28-4764" fmla="*/ 5375 h 10000"/>
              <a:gd name="connsiteX29-4765" fmla="*/ 8688 w 10000"/>
              <a:gd name="connsiteY29-4766" fmla="*/ 4932 h 10000"/>
              <a:gd name="connsiteX30-4767" fmla="*/ 8688 w 10000"/>
              <a:gd name="connsiteY30-4768" fmla="*/ 4776 h 10000"/>
              <a:gd name="connsiteX31-4769" fmla="*/ 8907 w 10000"/>
              <a:gd name="connsiteY31-4770" fmla="*/ 4622 h 10000"/>
              <a:gd name="connsiteX32-4771" fmla="*/ 8907 w 10000"/>
              <a:gd name="connsiteY32-4772" fmla="*/ 4622 h 10000"/>
              <a:gd name="connsiteX33-4773" fmla="*/ 8907 w 10000"/>
              <a:gd name="connsiteY33-4774" fmla="*/ 4776 h 10000"/>
              <a:gd name="connsiteX34-4775" fmla="*/ 8907 w 10000"/>
              <a:gd name="connsiteY34-4776" fmla="*/ 4932 h 10000"/>
              <a:gd name="connsiteX35-4777" fmla="*/ 8907 w 10000"/>
              <a:gd name="connsiteY35-4778" fmla="*/ 5067 h 10000"/>
              <a:gd name="connsiteX36-4779" fmla="*/ 9125 w 10000"/>
              <a:gd name="connsiteY36-4780" fmla="*/ 5223 h 10000"/>
              <a:gd name="connsiteX37-4781" fmla="*/ 9125 w 10000"/>
              <a:gd name="connsiteY37-4782" fmla="*/ 5531 h 10000"/>
              <a:gd name="connsiteX38-4783" fmla="*/ 9125 w 10000"/>
              <a:gd name="connsiteY38-4784" fmla="*/ 5842 h 10000"/>
              <a:gd name="connsiteX39-4785" fmla="*/ 9345 w 10000"/>
              <a:gd name="connsiteY39-4786" fmla="*/ 6151 h 10000"/>
              <a:gd name="connsiteX40-4787" fmla="*/ 9345 w 10000"/>
              <a:gd name="connsiteY40-4788" fmla="*/ 6923 h 10000"/>
              <a:gd name="connsiteX41-4789" fmla="*/ 9563 w 10000"/>
              <a:gd name="connsiteY41-4790" fmla="*/ 7544 h 10000"/>
              <a:gd name="connsiteX42-4791" fmla="*/ 9782 w 10000"/>
              <a:gd name="connsiteY42-4792" fmla="*/ 8007 h 10000"/>
              <a:gd name="connsiteX43-4793" fmla="*/ 10000 w 10000"/>
              <a:gd name="connsiteY43-4794" fmla="*/ 8316 h 10000"/>
              <a:gd name="connsiteX44-4795" fmla="*/ 10000 w 10000"/>
              <a:gd name="connsiteY44-4796" fmla="*/ 8471 h 10000"/>
              <a:gd name="connsiteX45-4797" fmla="*/ 10000 w 10000"/>
              <a:gd name="connsiteY45-4798" fmla="*/ 8626 h 10000"/>
              <a:gd name="connsiteX46-4799" fmla="*/ 10000 w 10000"/>
              <a:gd name="connsiteY46-4800" fmla="*/ 8761 h 10000"/>
              <a:gd name="connsiteX47-4801" fmla="*/ 9782 w 10000"/>
              <a:gd name="connsiteY47-4802" fmla="*/ 8918 h 10000"/>
              <a:gd name="connsiteX48-4803" fmla="*/ 9563 w 10000"/>
              <a:gd name="connsiteY48-4804" fmla="*/ 9071 h 10000"/>
              <a:gd name="connsiteX49-4805" fmla="*/ 9345 w 10000"/>
              <a:gd name="connsiteY49-4806" fmla="*/ 9227 h 10000"/>
              <a:gd name="connsiteX50-4807" fmla="*/ 8907 w 10000"/>
              <a:gd name="connsiteY50-4808" fmla="*/ 9380 h 10000"/>
              <a:gd name="connsiteX51-4809" fmla="*/ 8470 w 10000"/>
              <a:gd name="connsiteY51-4810" fmla="*/ 9533 h 10000"/>
              <a:gd name="connsiteX52-4811" fmla="*/ 7623 w 10000"/>
              <a:gd name="connsiteY52-4812" fmla="*/ 9846 h 10000"/>
              <a:gd name="connsiteX53-4813" fmla="*/ 6749 w 10000"/>
              <a:gd name="connsiteY53-4814" fmla="*/ 10000 h 10000"/>
              <a:gd name="connsiteX54-4815" fmla="*/ 5874 w 10000"/>
              <a:gd name="connsiteY54-4816" fmla="*/ 10000 h 10000"/>
              <a:gd name="connsiteX55-4817" fmla="*/ 5219 w 10000"/>
              <a:gd name="connsiteY55-4818" fmla="*/ 10000 h 10000"/>
              <a:gd name="connsiteX56-4819" fmla="*/ 4563 w 10000"/>
              <a:gd name="connsiteY56-4820" fmla="*/ 10000 h 10000"/>
              <a:gd name="connsiteX57-4821" fmla="*/ 4126 w 10000"/>
              <a:gd name="connsiteY57-4822" fmla="*/ 10000 h 10000"/>
              <a:gd name="connsiteX58-4823" fmla="*/ 3469 w 10000"/>
              <a:gd name="connsiteY58-4824" fmla="*/ 10000 h 10000"/>
              <a:gd name="connsiteX59-4825" fmla="*/ 3033 w 10000"/>
              <a:gd name="connsiteY59-4826" fmla="*/ 9846 h 10000"/>
              <a:gd name="connsiteX60-4827" fmla="*/ 2596 w 10000"/>
              <a:gd name="connsiteY60-4828" fmla="*/ 9846 h 10000"/>
              <a:gd name="connsiteX61-4829" fmla="*/ 2186 w 10000"/>
              <a:gd name="connsiteY61-4830" fmla="*/ 9692 h 10000"/>
              <a:gd name="connsiteX62-4831" fmla="*/ 1748 w 10000"/>
              <a:gd name="connsiteY62-4832" fmla="*/ 9533 h 10000"/>
              <a:gd name="connsiteX63-4833" fmla="*/ 1530 w 10000"/>
              <a:gd name="connsiteY63-4834" fmla="*/ 9380 h 10000"/>
              <a:gd name="connsiteX64-4835" fmla="*/ 1093 w 10000"/>
              <a:gd name="connsiteY64-4836" fmla="*/ 9071 h 10000"/>
              <a:gd name="connsiteX65-4837" fmla="*/ 875 w 10000"/>
              <a:gd name="connsiteY65-4838" fmla="*/ 8761 h 10000"/>
              <a:gd name="connsiteX66-4839" fmla="*/ 655 w 10000"/>
              <a:gd name="connsiteY66-4840" fmla="*/ 8316 h 10000"/>
              <a:gd name="connsiteX67-4841" fmla="*/ 437 w 10000"/>
              <a:gd name="connsiteY67-4842" fmla="*/ 8007 h 10000"/>
              <a:gd name="connsiteX68-4843" fmla="*/ 218 w 10000"/>
              <a:gd name="connsiteY68-4844" fmla="*/ 7697 h 10000"/>
              <a:gd name="connsiteX69-4845" fmla="*/ 218 w 10000"/>
              <a:gd name="connsiteY69-4846" fmla="*/ 7390 h 10000"/>
              <a:gd name="connsiteX70-4847" fmla="*/ 0 w 10000"/>
              <a:gd name="connsiteY70-4848" fmla="*/ 7078 h 10000"/>
              <a:gd name="connsiteX71-4849" fmla="*/ 0 w 10000"/>
              <a:gd name="connsiteY71-4850" fmla="*/ 6616 h 10000"/>
              <a:gd name="connsiteX72-4851" fmla="*/ 0 w 10000"/>
              <a:gd name="connsiteY72-4852" fmla="*/ 6305 h 10000"/>
              <a:gd name="connsiteX73-4853" fmla="*/ 0 w 10000"/>
              <a:gd name="connsiteY73-4854" fmla="*/ 5684 h 10000"/>
              <a:gd name="connsiteX74-4855" fmla="*/ 0 w 10000"/>
              <a:gd name="connsiteY74-4856" fmla="*/ 5223 h 10000"/>
              <a:gd name="connsiteX75-4857" fmla="*/ 0 w 10000"/>
              <a:gd name="connsiteY75-4858" fmla="*/ 4622 h 10000"/>
              <a:gd name="connsiteX76-4859" fmla="*/ 0 w 10000"/>
              <a:gd name="connsiteY76-4860" fmla="*/ 2147 h 10000"/>
              <a:gd name="connsiteX0-4861" fmla="*/ 1093 w 10000"/>
              <a:gd name="connsiteY0-4862" fmla="*/ 0 h 9228"/>
              <a:gd name="connsiteX1-4863" fmla="*/ 1093 w 10000"/>
              <a:gd name="connsiteY1-4864" fmla="*/ 754 h 9228"/>
              <a:gd name="connsiteX2-4865" fmla="*/ 1093 w 10000"/>
              <a:gd name="connsiteY2-4866" fmla="*/ 1531 h 9228"/>
              <a:gd name="connsiteX3-4867" fmla="*/ 1093 w 10000"/>
              <a:gd name="connsiteY3-4868" fmla="*/ 2148 h 9228"/>
              <a:gd name="connsiteX4-4869" fmla="*/ 875 w 10000"/>
              <a:gd name="connsiteY4-4870" fmla="*/ 2768 h 9228"/>
              <a:gd name="connsiteX5-4871" fmla="*/ 875 w 10000"/>
              <a:gd name="connsiteY5-4872" fmla="*/ 3541 h 9228"/>
              <a:gd name="connsiteX6-4873" fmla="*/ 1093 w 10000"/>
              <a:gd name="connsiteY6-4874" fmla="*/ 5070 h 9228"/>
              <a:gd name="connsiteX7-4875" fmla="*/ 1093 w 10000"/>
              <a:gd name="connsiteY7-4876" fmla="*/ 5687 h 9228"/>
              <a:gd name="connsiteX8-4877" fmla="*/ 1311 w 10000"/>
              <a:gd name="connsiteY8-4878" fmla="*/ 6306 h 9228"/>
              <a:gd name="connsiteX9-4879" fmla="*/ 1530 w 10000"/>
              <a:gd name="connsiteY9-4880" fmla="*/ 6772 h 9228"/>
              <a:gd name="connsiteX10-4881" fmla="*/ 1748 w 10000"/>
              <a:gd name="connsiteY10-4882" fmla="*/ 7235 h 9228"/>
              <a:gd name="connsiteX11-4883" fmla="*/ 1967 w 10000"/>
              <a:gd name="connsiteY11-4884" fmla="*/ 7391 h 9228"/>
              <a:gd name="connsiteX12-4885" fmla="*/ 2405 w 10000"/>
              <a:gd name="connsiteY12-4886" fmla="*/ 7699 h 9228"/>
              <a:gd name="connsiteX13-4887" fmla="*/ 3033 w 10000"/>
              <a:gd name="connsiteY13-4888" fmla="*/ 7699 h 9228"/>
              <a:gd name="connsiteX14-4889" fmla="*/ 3689 w 10000"/>
              <a:gd name="connsiteY14-4890" fmla="*/ 7854 h 9228"/>
              <a:gd name="connsiteX15-4891" fmla="*/ 4344 w 10000"/>
              <a:gd name="connsiteY15-4892" fmla="*/ 7854 h 9228"/>
              <a:gd name="connsiteX16-4893" fmla="*/ 4999 w 10000"/>
              <a:gd name="connsiteY16-4894" fmla="*/ 7854 h 9228"/>
              <a:gd name="connsiteX17-4895" fmla="*/ 5656 w 10000"/>
              <a:gd name="connsiteY17-4896" fmla="*/ 7854 h 9228"/>
              <a:gd name="connsiteX18-4897" fmla="*/ 6311 w 10000"/>
              <a:gd name="connsiteY18-4898" fmla="*/ 7854 h 9228"/>
              <a:gd name="connsiteX19-4899" fmla="*/ 6749 w 10000"/>
              <a:gd name="connsiteY19-4900" fmla="*/ 7699 h 9228"/>
              <a:gd name="connsiteX20-4901" fmla="*/ 7404 w 10000"/>
              <a:gd name="connsiteY20-4902" fmla="*/ 7391 h 9228"/>
              <a:gd name="connsiteX21-4903" fmla="*/ 7623 w 10000"/>
              <a:gd name="connsiteY21-4904" fmla="*/ 7235 h 9228"/>
              <a:gd name="connsiteX22-4905" fmla="*/ 7814 w 10000"/>
              <a:gd name="connsiteY22-4906" fmla="*/ 6925 h 9228"/>
              <a:gd name="connsiteX23-4907" fmla="*/ 8033 w 10000"/>
              <a:gd name="connsiteY23-4908" fmla="*/ 6458 h 9228"/>
              <a:gd name="connsiteX24-4909" fmla="*/ 8252 w 10000"/>
              <a:gd name="connsiteY24-4910" fmla="*/ 5999 h 9228"/>
              <a:gd name="connsiteX25-4911" fmla="*/ 8470 w 10000"/>
              <a:gd name="connsiteY25-4912" fmla="*/ 5533 h 9228"/>
              <a:gd name="connsiteX26-4913" fmla="*/ 8470 w 10000"/>
              <a:gd name="connsiteY26-4914" fmla="*/ 5070 h 9228"/>
              <a:gd name="connsiteX27-4915" fmla="*/ 8470 w 10000"/>
              <a:gd name="connsiteY27-4916" fmla="*/ 4603 h 9228"/>
              <a:gd name="connsiteX28-4917" fmla="*/ 8688 w 10000"/>
              <a:gd name="connsiteY28-4918" fmla="*/ 4160 h 9228"/>
              <a:gd name="connsiteX29-4919" fmla="*/ 8688 w 10000"/>
              <a:gd name="connsiteY29-4920" fmla="*/ 4004 h 9228"/>
              <a:gd name="connsiteX30-4921" fmla="*/ 8907 w 10000"/>
              <a:gd name="connsiteY30-4922" fmla="*/ 3850 h 9228"/>
              <a:gd name="connsiteX31-4923" fmla="*/ 8907 w 10000"/>
              <a:gd name="connsiteY31-4924" fmla="*/ 3850 h 9228"/>
              <a:gd name="connsiteX32-4925" fmla="*/ 8907 w 10000"/>
              <a:gd name="connsiteY32-4926" fmla="*/ 4004 h 9228"/>
              <a:gd name="connsiteX33-4927" fmla="*/ 8907 w 10000"/>
              <a:gd name="connsiteY33-4928" fmla="*/ 4160 h 9228"/>
              <a:gd name="connsiteX34-4929" fmla="*/ 8907 w 10000"/>
              <a:gd name="connsiteY34-4930" fmla="*/ 4295 h 9228"/>
              <a:gd name="connsiteX35-4931" fmla="*/ 9125 w 10000"/>
              <a:gd name="connsiteY35-4932" fmla="*/ 4451 h 9228"/>
              <a:gd name="connsiteX36-4933" fmla="*/ 9125 w 10000"/>
              <a:gd name="connsiteY36-4934" fmla="*/ 4759 h 9228"/>
              <a:gd name="connsiteX37-4935" fmla="*/ 9125 w 10000"/>
              <a:gd name="connsiteY37-4936" fmla="*/ 5070 h 9228"/>
              <a:gd name="connsiteX38-4937" fmla="*/ 9345 w 10000"/>
              <a:gd name="connsiteY38-4938" fmla="*/ 5379 h 9228"/>
              <a:gd name="connsiteX39-4939" fmla="*/ 9345 w 10000"/>
              <a:gd name="connsiteY39-4940" fmla="*/ 6151 h 9228"/>
              <a:gd name="connsiteX40-4941" fmla="*/ 9563 w 10000"/>
              <a:gd name="connsiteY40-4942" fmla="*/ 6772 h 9228"/>
              <a:gd name="connsiteX41-4943" fmla="*/ 9782 w 10000"/>
              <a:gd name="connsiteY41-4944" fmla="*/ 7235 h 9228"/>
              <a:gd name="connsiteX42-4945" fmla="*/ 10000 w 10000"/>
              <a:gd name="connsiteY42-4946" fmla="*/ 7544 h 9228"/>
              <a:gd name="connsiteX43-4947" fmla="*/ 10000 w 10000"/>
              <a:gd name="connsiteY43-4948" fmla="*/ 7699 h 9228"/>
              <a:gd name="connsiteX44-4949" fmla="*/ 10000 w 10000"/>
              <a:gd name="connsiteY44-4950" fmla="*/ 7854 h 9228"/>
              <a:gd name="connsiteX45-4951" fmla="*/ 10000 w 10000"/>
              <a:gd name="connsiteY45-4952" fmla="*/ 7989 h 9228"/>
              <a:gd name="connsiteX46-4953" fmla="*/ 9782 w 10000"/>
              <a:gd name="connsiteY46-4954" fmla="*/ 8146 h 9228"/>
              <a:gd name="connsiteX47-4955" fmla="*/ 9563 w 10000"/>
              <a:gd name="connsiteY47-4956" fmla="*/ 8299 h 9228"/>
              <a:gd name="connsiteX48-4957" fmla="*/ 9345 w 10000"/>
              <a:gd name="connsiteY48-4958" fmla="*/ 8455 h 9228"/>
              <a:gd name="connsiteX49-4959" fmla="*/ 8907 w 10000"/>
              <a:gd name="connsiteY49-4960" fmla="*/ 8608 h 9228"/>
              <a:gd name="connsiteX50-4961" fmla="*/ 8470 w 10000"/>
              <a:gd name="connsiteY50-4962" fmla="*/ 8761 h 9228"/>
              <a:gd name="connsiteX51-4963" fmla="*/ 7623 w 10000"/>
              <a:gd name="connsiteY51-4964" fmla="*/ 9074 h 9228"/>
              <a:gd name="connsiteX52-4965" fmla="*/ 6749 w 10000"/>
              <a:gd name="connsiteY52-4966" fmla="*/ 9228 h 9228"/>
              <a:gd name="connsiteX53-4967" fmla="*/ 5874 w 10000"/>
              <a:gd name="connsiteY53-4968" fmla="*/ 9228 h 9228"/>
              <a:gd name="connsiteX54-4969" fmla="*/ 5219 w 10000"/>
              <a:gd name="connsiteY54-4970" fmla="*/ 9228 h 9228"/>
              <a:gd name="connsiteX55-4971" fmla="*/ 4563 w 10000"/>
              <a:gd name="connsiteY55-4972" fmla="*/ 9228 h 9228"/>
              <a:gd name="connsiteX56-4973" fmla="*/ 4126 w 10000"/>
              <a:gd name="connsiteY56-4974" fmla="*/ 9228 h 9228"/>
              <a:gd name="connsiteX57-4975" fmla="*/ 3469 w 10000"/>
              <a:gd name="connsiteY57-4976" fmla="*/ 9228 h 9228"/>
              <a:gd name="connsiteX58-4977" fmla="*/ 3033 w 10000"/>
              <a:gd name="connsiteY58-4978" fmla="*/ 9074 h 9228"/>
              <a:gd name="connsiteX59-4979" fmla="*/ 2596 w 10000"/>
              <a:gd name="connsiteY59-4980" fmla="*/ 9074 h 9228"/>
              <a:gd name="connsiteX60-4981" fmla="*/ 2186 w 10000"/>
              <a:gd name="connsiteY60-4982" fmla="*/ 8920 h 9228"/>
              <a:gd name="connsiteX61-4983" fmla="*/ 1748 w 10000"/>
              <a:gd name="connsiteY61-4984" fmla="*/ 8761 h 9228"/>
              <a:gd name="connsiteX62-4985" fmla="*/ 1530 w 10000"/>
              <a:gd name="connsiteY62-4986" fmla="*/ 8608 h 9228"/>
              <a:gd name="connsiteX63-4987" fmla="*/ 1093 w 10000"/>
              <a:gd name="connsiteY63-4988" fmla="*/ 8299 h 9228"/>
              <a:gd name="connsiteX64-4989" fmla="*/ 875 w 10000"/>
              <a:gd name="connsiteY64-4990" fmla="*/ 7989 h 9228"/>
              <a:gd name="connsiteX65-4991" fmla="*/ 655 w 10000"/>
              <a:gd name="connsiteY65-4992" fmla="*/ 7544 h 9228"/>
              <a:gd name="connsiteX66-4993" fmla="*/ 437 w 10000"/>
              <a:gd name="connsiteY66-4994" fmla="*/ 7235 h 9228"/>
              <a:gd name="connsiteX67-4995" fmla="*/ 218 w 10000"/>
              <a:gd name="connsiteY67-4996" fmla="*/ 6925 h 9228"/>
              <a:gd name="connsiteX68-4997" fmla="*/ 218 w 10000"/>
              <a:gd name="connsiteY68-4998" fmla="*/ 6618 h 9228"/>
              <a:gd name="connsiteX69-4999" fmla="*/ 0 w 10000"/>
              <a:gd name="connsiteY69-5000" fmla="*/ 6306 h 9228"/>
              <a:gd name="connsiteX70-5001" fmla="*/ 0 w 10000"/>
              <a:gd name="connsiteY70-5002" fmla="*/ 5844 h 9228"/>
              <a:gd name="connsiteX71-5003" fmla="*/ 0 w 10000"/>
              <a:gd name="connsiteY71-5004" fmla="*/ 5533 h 9228"/>
              <a:gd name="connsiteX72-5005" fmla="*/ 0 w 10000"/>
              <a:gd name="connsiteY72-5006" fmla="*/ 4912 h 9228"/>
              <a:gd name="connsiteX73-5007" fmla="*/ 0 w 10000"/>
              <a:gd name="connsiteY73-5008" fmla="*/ 4451 h 9228"/>
              <a:gd name="connsiteX74-5009" fmla="*/ 0 w 10000"/>
              <a:gd name="connsiteY74-5010" fmla="*/ 3850 h 9228"/>
              <a:gd name="connsiteX75-5011" fmla="*/ 0 w 10000"/>
              <a:gd name="connsiteY75-5012" fmla="*/ 1375 h 9228"/>
              <a:gd name="connsiteX0-5013" fmla="*/ 1093 w 10000"/>
              <a:gd name="connsiteY0-5014" fmla="*/ 0 h 9183"/>
              <a:gd name="connsiteX1-5015" fmla="*/ 1093 w 10000"/>
              <a:gd name="connsiteY1-5016" fmla="*/ 842 h 9183"/>
              <a:gd name="connsiteX2-5017" fmla="*/ 1093 w 10000"/>
              <a:gd name="connsiteY2-5018" fmla="*/ 1511 h 9183"/>
              <a:gd name="connsiteX3-5019" fmla="*/ 875 w 10000"/>
              <a:gd name="connsiteY3-5020" fmla="*/ 2183 h 9183"/>
              <a:gd name="connsiteX4-5021" fmla="*/ 875 w 10000"/>
              <a:gd name="connsiteY4-5022" fmla="*/ 3020 h 9183"/>
              <a:gd name="connsiteX5-5023" fmla="*/ 1093 w 10000"/>
              <a:gd name="connsiteY5-5024" fmla="*/ 4677 h 9183"/>
              <a:gd name="connsiteX6-5025" fmla="*/ 1093 w 10000"/>
              <a:gd name="connsiteY6-5026" fmla="*/ 5346 h 9183"/>
              <a:gd name="connsiteX7-5027" fmla="*/ 1311 w 10000"/>
              <a:gd name="connsiteY7-5028" fmla="*/ 6017 h 9183"/>
              <a:gd name="connsiteX8-5029" fmla="*/ 1530 w 10000"/>
              <a:gd name="connsiteY8-5030" fmla="*/ 6522 h 9183"/>
              <a:gd name="connsiteX9-5031" fmla="*/ 1748 w 10000"/>
              <a:gd name="connsiteY9-5032" fmla="*/ 7023 h 9183"/>
              <a:gd name="connsiteX10-5033" fmla="*/ 1967 w 10000"/>
              <a:gd name="connsiteY10-5034" fmla="*/ 7192 h 9183"/>
              <a:gd name="connsiteX11-5035" fmla="*/ 2405 w 10000"/>
              <a:gd name="connsiteY11-5036" fmla="*/ 7526 h 9183"/>
              <a:gd name="connsiteX12-5037" fmla="*/ 3033 w 10000"/>
              <a:gd name="connsiteY12-5038" fmla="*/ 7526 h 9183"/>
              <a:gd name="connsiteX13-5039" fmla="*/ 3689 w 10000"/>
              <a:gd name="connsiteY13-5040" fmla="*/ 7694 h 9183"/>
              <a:gd name="connsiteX14-5041" fmla="*/ 4344 w 10000"/>
              <a:gd name="connsiteY14-5042" fmla="*/ 7694 h 9183"/>
              <a:gd name="connsiteX15-5043" fmla="*/ 4999 w 10000"/>
              <a:gd name="connsiteY15-5044" fmla="*/ 7694 h 9183"/>
              <a:gd name="connsiteX16-5045" fmla="*/ 5656 w 10000"/>
              <a:gd name="connsiteY16-5046" fmla="*/ 7694 h 9183"/>
              <a:gd name="connsiteX17-5047" fmla="*/ 6311 w 10000"/>
              <a:gd name="connsiteY17-5048" fmla="*/ 7694 h 9183"/>
              <a:gd name="connsiteX18-5049" fmla="*/ 6749 w 10000"/>
              <a:gd name="connsiteY18-5050" fmla="*/ 7526 h 9183"/>
              <a:gd name="connsiteX19-5051" fmla="*/ 7404 w 10000"/>
              <a:gd name="connsiteY19-5052" fmla="*/ 7192 h 9183"/>
              <a:gd name="connsiteX20-5053" fmla="*/ 7623 w 10000"/>
              <a:gd name="connsiteY20-5054" fmla="*/ 7023 h 9183"/>
              <a:gd name="connsiteX21-5055" fmla="*/ 7814 w 10000"/>
              <a:gd name="connsiteY21-5056" fmla="*/ 6687 h 9183"/>
              <a:gd name="connsiteX22-5057" fmla="*/ 8033 w 10000"/>
              <a:gd name="connsiteY22-5058" fmla="*/ 6181 h 9183"/>
              <a:gd name="connsiteX23-5059" fmla="*/ 8252 w 10000"/>
              <a:gd name="connsiteY23-5060" fmla="*/ 5684 h 9183"/>
              <a:gd name="connsiteX24-5061" fmla="*/ 8470 w 10000"/>
              <a:gd name="connsiteY24-5062" fmla="*/ 5179 h 9183"/>
              <a:gd name="connsiteX25-5063" fmla="*/ 8470 w 10000"/>
              <a:gd name="connsiteY25-5064" fmla="*/ 4677 h 9183"/>
              <a:gd name="connsiteX26-5065" fmla="*/ 8470 w 10000"/>
              <a:gd name="connsiteY26-5066" fmla="*/ 4171 h 9183"/>
              <a:gd name="connsiteX27-5067" fmla="*/ 8688 w 10000"/>
              <a:gd name="connsiteY27-5068" fmla="*/ 3691 h 9183"/>
              <a:gd name="connsiteX28-5069" fmla="*/ 8688 w 10000"/>
              <a:gd name="connsiteY28-5070" fmla="*/ 3522 h 9183"/>
              <a:gd name="connsiteX29-5071" fmla="*/ 8907 w 10000"/>
              <a:gd name="connsiteY29-5072" fmla="*/ 3355 h 9183"/>
              <a:gd name="connsiteX30-5073" fmla="*/ 8907 w 10000"/>
              <a:gd name="connsiteY30-5074" fmla="*/ 3355 h 9183"/>
              <a:gd name="connsiteX31-5075" fmla="*/ 8907 w 10000"/>
              <a:gd name="connsiteY31-5076" fmla="*/ 3522 h 9183"/>
              <a:gd name="connsiteX32-5077" fmla="*/ 8907 w 10000"/>
              <a:gd name="connsiteY32-5078" fmla="*/ 3691 h 9183"/>
              <a:gd name="connsiteX33-5079" fmla="*/ 8907 w 10000"/>
              <a:gd name="connsiteY33-5080" fmla="*/ 3837 h 9183"/>
              <a:gd name="connsiteX34-5081" fmla="*/ 9125 w 10000"/>
              <a:gd name="connsiteY34-5082" fmla="*/ 4006 h 9183"/>
              <a:gd name="connsiteX35-5083" fmla="*/ 9125 w 10000"/>
              <a:gd name="connsiteY35-5084" fmla="*/ 4340 h 9183"/>
              <a:gd name="connsiteX36-5085" fmla="*/ 9125 w 10000"/>
              <a:gd name="connsiteY36-5086" fmla="*/ 4677 h 9183"/>
              <a:gd name="connsiteX37-5087" fmla="*/ 9345 w 10000"/>
              <a:gd name="connsiteY37-5088" fmla="*/ 5012 h 9183"/>
              <a:gd name="connsiteX38-5089" fmla="*/ 9345 w 10000"/>
              <a:gd name="connsiteY38-5090" fmla="*/ 5849 h 9183"/>
              <a:gd name="connsiteX39-5091" fmla="*/ 9563 w 10000"/>
              <a:gd name="connsiteY39-5092" fmla="*/ 6522 h 9183"/>
              <a:gd name="connsiteX40-5093" fmla="*/ 9782 w 10000"/>
              <a:gd name="connsiteY40-5094" fmla="*/ 7023 h 9183"/>
              <a:gd name="connsiteX41-5095" fmla="*/ 10000 w 10000"/>
              <a:gd name="connsiteY41-5096" fmla="*/ 7358 h 9183"/>
              <a:gd name="connsiteX42-5097" fmla="*/ 10000 w 10000"/>
              <a:gd name="connsiteY42-5098" fmla="*/ 7526 h 9183"/>
              <a:gd name="connsiteX43-5099" fmla="*/ 10000 w 10000"/>
              <a:gd name="connsiteY43-5100" fmla="*/ 7694 h 9183"/>
              <a:gd name="connsiteX44-5101" fmla="*/ 10000 w 10000"/>
              <a:gd name="connsiteY44-5102" fmla="*/ 7840 h 9183"/>
              <a:gd name="connsiteX45-5103" fmla="*/ 9782 w 10000"/>
              <a:gd name="connsiteY45-5104" fmla="*/ 8010 h 9183"/>
              <a:gd name="connsiteX46-5105" fmla="*/ 9563 w 10000"/>
              <a:gd name="connsiteY46-5106" fmla="*/ 8176 h 9183"/>
              <a:gd name="connsiteX47-5107" fmla="*/ 9345 w 10000"/>
              <a:gd name="connsiteY47-5108" fmla="*/ 8345 h 9183"/>
              <a:gd name="connsiteX48-5109" fmla="*/ 8907 w 10000"/>
              <a:gd name="connsiteY48-5110" fmla="*/ 8511 h 9183"/>
              <a:gd name="connsiteX49-5111" fmla="*/ 8470 w 10000"/>
              <a:gd name="connsiteY49-5112" fmla="*/ 8677 h 9183"/>
              <a:gd name="connsiteX50-5113" fmla="*/ 7623 w 10000"/>
              <a:gd name="connsiteY50-5114" fmla="*/ 9016 h 9183"/>
              <a:gd name="connsiteX51-5115" fmla="*/ 6749 w 10000"/>
              <a:gd name="connsiteY51-5116" fmla="*/ 9183 h 9183"/>
              <a:gd name="connsiteX52-5117" fmla="*/ 5874 w 10000"/>
              <a:gd name="connsiteY52-5118" fmla="*/ 9183 h 9183"/>
              <a:gd name="connsiteX53-5119" fmla="*/ 5219 w 10000"/>
              <a:gd name="connsiteY53-5120" fmla="*/ 9183 h 9183"/>
              <a:gd name="connsiteX54-5121" fmla="*/ 4563 w 10000"/>
              <a:gd name="connsiteY54-5122" fmla="*/ 9183 h 9183"/>
              <a:gd name="connsiteX55-5123" fmla="*/ 4126 w 10000"/>
              <a:gd name="connsiteY55-5124" fmla="*/ 9183 h 9183"/>
              <a:gd name="connsiteX56-5125" fmla="*/ 3469 w 10000"/>
              <a:gd name="connsiteY56-5126" fmla="*/ 9183 h 9183"/>
              <a:gd name="connsiteX57-5127" fmla="*/ 3033 w 10000"/>
              <a:gd name="connsiteY57-5128" fmla="*/ 9016 h 9183"/>
              <a:gd name="connsiteX58-5129" fmla="*/ 2596 w 10000"/>
              <a:gd name="connsiteY58-5130" fmla="*/ 9016 h 9183"/>
              <a:gd name="connsiteX59-5131" fmla="*/ 2186 w 10000"/>
              <a:gd name="connsiteY59-5132" fmla="*/ 8849 h 9183"/>
              <a:gd name="connsiteX60-5133" fmla="*/ 1748 w 10000"/>
              <a:gd name="connsiteY60-5134" fmla="*/ 8677 h 9183"/>
              <a:gd name="connsiteX61-5135" fmla="*/ 1530 w 10000"/>
              <a:gd name="connsiteY61-5136" fmla="*/ 8511 h 9183"/>
              <a:gd name="connsiteX62-5137" fmla="*/ 1093 w 10000"/>
              <a:gd name="connsiteY62-5138" fmla="*/ 8176 h 9183"/>
              <a:gd name="connsiteX63-5139" fmla="*/ 875 w 10000"/>
              <a:gd name="connsiteY63-5140" fmla="*/ 7840 h 9183"/>
              <a:gd name="connsiteX64-5141" fmla="*/ 655 w 10000"/>
              <a:gd name="connsiteY64-5142" fmla="*/ 7358 h 9183"/>
              <a:gd name="connsiteX65-5143" fmla="*/ 437 w 10000"/>
              <a:gd name="connsiteY65-5144" fmla="*/ 7023 h 9183"/>
              <a:gd name="connsiteX66-5145" fmla="*/ 218 w 10000"/>
              <a:gd name="connsiteY66-5146" fmla="*/ 6687 h 9183"/>
              <a:gd name="connsiteX67-5147" fmla="*/ 218 w 10000"/>
              <a:gd name="connsiteY67-5148" fmla="*/ 6355 h 9183"/>
              <a:gd name="connsiteX68-5149" fmla="*/ 0 w 10000"/>
              <a:gd name="connsiteY68-5150" fmla="*/ 6017 h 9183"/>
              <a:gd name="connsiteX69-5151" fmla="*/ 0 w 10000"/>
              <a:gd name="connsiteY69-5152" fmla="*/ 5516 h 9183"/>
              <a:gd name="connsiteX70-5153" fmla="*/ 0 w 10000"/>
              <a:gd name="connsiteY70-5154" fmla="*/ 5179 h 9183"/>
              <a:gd name="connsiteX71-5155" fmla="*/ 0 w 10000"/>
              <a:gd name="connsiteY71-5156" fmla="*/ 4506 h 9183"/>
              <a:gd name="connsiteX72-5157" fmla="*/ 0 w 10000"/>
              <a:gd name="connsiteY72-5158" fmla="*/ 4006 h 9183"/>
              <a:gd name="connsiteX73-5159" fmla="*/ 0 w 10000"/>
              <a:gd name="connsiteY73-5160" fmla="*/ 3355 h 9183"/>
              <a:gd name="connsiteX74-5161" fmla="*/ 0 w 10000"/>
              <a:gd name="connsiteY74-5162" fmla="*/ 673 h 9183"/>
              <a:gd name="connsiteX0-5163" fmla="*/ 1093 w 10000"/>
              <a:gd name="connsiteY0-5164" fmla="*/ 184 h 9267"/>
              <a:gd name="connsiteX1-5165" fmla="*/ 1093 w 10000"/>
              <a:gd name="connsiteY1-5166" fmla="*/ 912 h 9267"/>
              <a:gd name="connsiteX2-5167" fmla="*/ 875 w 10000"/>
              <a:gd name="connsiteY2-5168" fmla="*/ 1644 h 9267"/>
              <a:gd name="connsiteX3-5169" fmla="*/ 875 w 10000"/>
              <a:gd name="connsiteY3-5170" fmla="*/ 2556 h 9267"/>
              <a:gd name="connsiteX4-5171" fmla="*/ 1093 w 10000"/>
              <a:gd name="connsiteY4-5172" fmla="*/ 4360 h 9267"/>
              <a:gd name="connsiteX5-5173" fmla="*/ 1093 w 10000"/>
              <a:gd name="connsiteY5-5174" fmla="*/ 5089 h 9267"/>
              <a:gd name="connsiteX6-5175" fmla="*/ 1311 w 10000"/>
              <a:gd name="connsiteY6-5176" fmla="*/ 5819 h 9267"/>
              <a:gd name="connsiteX7-5177" fmla="*/ 1530 w 10000"/>
              <a:gd name="connsiteY7-5178" fmla="*/ 6369 h 9267"/>
              <a:gd name="connsiteX8-5179" fmla="*/ 1748 w 10000"/>
              <a:gd name="connsiteY8-5180" fmla="*/ 6915 h 9267"/>
              <a:gd name="connsiteX9-5181" fmla="*/ 1967 w 10000"/>
              <a:gd name="connsiteY9-5182" fmla="*/ 7099 h 9267"/>
              <a:gd name="connsiteX10-5183" fmla="*/ 2405 w 10000"/>
              <a:gd name="connsiteY10-5184" fmla="*/ 7463 h 9267"/>
              <a:gd name="connsiteX11-5185" fmla="*/ 3033 w 10000"/>
              <a:gd name="connsiteY11-5186" fmla="*/ 7463 h 9267"/>
              <a:gd name="connsiteX12-5187" fmla="*/ 3689 w 10000"/>
              <a:gd name="connsiteY12-5188" fmla="*/ 7646 h 9267"/>
              <a:gd name="connsiteX13-5189" fmla="*/ 4344 w 10000"/>
              <a:gd name="connsiteY13-5190" fmla="*/ 7646 h 9267"/>
              <a:gd name="connsiteX14-5191" fmla="*/ 4999 w 10000"/>
              <a:gd name="connsiteY14-5192" fmla="*/ 7646 h 9267"/>
              <a:gd name="connsiteX15-5193" fmla="*/ 5656 w 10000"/>
              <a:gd name="connsiteY15-5194" fmla="*/ 7646 h 9267"/>
              <a:gd name="connsiteX16-5195" fmla="*/ 6311 w 10000"/>
              <a:gd name="connsiteY16-5196" fmla="*/ 7646 h 9267"/>
              <a:gd name="connsiteX17-5197" fmla="*/ 6749 w 10000"/>
              <a:gd name="connsiteY17-5198" fmla="*/ 7463 h 9267"/>
              <a:gd name="connsiteX18-5199" fmla="*/ 7404 w 10000"/>
              <a:gd name="connsiteY18-5200" fmla="*/ 7099 h 9267"/>
              <a:gd name="connsiteX19-5201" fmla="*/ 7623 w 10000"/>
              <a:gd name="connsiteY19-5202" fmla="*/ 6915 h 9267"/>
              <a:gd name="connsiteX20-5203" fmla="*/ 7814 w 10000"/>
              <a:gd name="connsiteY20-5204" fmla="*/ 6549 h 9267"/>
              <a:gd name="connsiteX21-5205" fmla="*/ 8033 w 10000"/>
              <a:gd name="connsiteY21-5206" fmla="*/ 5998 h 9267"/>
              <a:gd name="connsiteX22-5207" fmla="*/ 8252 w 10000"/>
              <a:gd name="connsiteY22-5208" fmla="*/ 5457 h 9267"/>
              <a:gd name="connsiteX23-5209" fmla="*/ 8470 w 10000"/>
              <a:gd name="connsiteY23-5210" fmla="*/ 4907 h 9267"/>
              <a:gd name="connsiteX24-5211" fmla="*/ 8470 w 10000"/>
              <a:gd name="connsiteY24-5212" fmla="*/ 4360 h 9267"/>
              <a:gd name="connsiteX25-5213" fmla="*/ 8470 w 10000"/>
              <a:gd name="connsiteY25-5214" fmla="*/ 3809 h 9267"/>
              <a:gd name="connsiteX26-5215" fmla="*/ 8688 w 10000"/>
              <a:gd name="connsiteY26-5216" fmla="*/ 3286 h 9267"/>
              <a:gd name="connsiteX27-5217" fmla="*/ 8688 w 10000"/>
              <a:gd name="connsiteY27-5218" fmla="*/ 3102 h 9267"/>
              <a:gd name="connsiteX28-5219" fmla="*/ 8907 w 10000"/>
              <a:gd name="connsiteY28-5220" fmla="*/ 2920 h 9267"/>
              <a:gd name="connsiteX29-5221" fmla="*/ 8907 w 10000"/>
              <a:gd name="connsiteY29-5222" fmla="*/ 2920 h 9267"/>
              <a:gd name="connsiteX30-5223" fmla="*/ 8907 w 10000"/>
              <a:gd name="connsiteY30-5224" fmla="*/ 3102 h 9267"/>
              <a:gd name="connsiteX31-5225" fmla="*/ 8907 w 10000"/>
              <a:gd name="connsiteY31-5226" fmla="*/ 3286 h 9267"/>
              <a:gd name="connsiteX32-5227" fmla="*/ 8907 w 10000"/>
              <a:gd name="connsiteY32-5228" fmla="*/ 3445 h 9267"/>
              <a:gd name="connsiteX33-5229" fmla="*/ 9125 w 10000"/>
              <a:gd name="connsiteY33-5230" fmla="*/ 3629 h 9267"/>
              <a:gd name="connsiteX34-5231" fmla="*/ 9125 w 10000"/>
              <a:gd name="connsiteY34-5232" fmla="*/ 3993 h 9267"/>
              <a:gd name="connsiteX35-5233" fmla="*/ 9125 w 10000"/>
              <a:gd name="connsiteY35-5234" fmla="*/ 4360 h 9267"/>
              <a:gd name="connsiteX36-5235" fmla="*/ 9345 w 10000"/>
              <a:gd name="connsiteY36-5236" fmla="*/ 4725 h 9267"/>
              <a:gd name="connsiteX37-5237" fmla="*/ 9345 w 10000"/>
              <a:gd name="connsiteY37-5238" fmla="*/ 5636 h 9267"/>
              <a:gd name="connsiteX38-5239" fmla="*/ 9563 w 10000"/>
              <a:gd name="connsiteY38-5240" fmla="*/ 6369 h 9267"/>
              <a:gd name="connsiteX39-5241" fmla="*/ 9782 w 10000"/>
              <a:gd name="connsiteY39-5242" fmla="*/ 6915 h 9267"/>
              <a:gd name="connsiteX40-5243" fmla="*/ 10000 w 10000"/>
              <a:gd name="connsiteY40-5244" fmla="*/ 7280 h 9267"/>
              <a:gd name="connsiteX41-5245" fmla="*/ 10000 w 10000"/>
              <a:gd name="connsiteY41-5246" fmla="*/ 7463 h 9267"/>
              <a:gd name="connsiteX42-5247" fmla="*/ 10000 w 10000"/>
              <a:gd name="connsiteY42-5248" fmla="*/ 7646 h 9267"/>
              <a:gd name="connsiteX43-5249" fmla="*/ 10000 w 10000"/>
              <a:gd name="connsiteY43-5250" fmla="*/ 7805 h 9267"/>
              <a:gd name="connsiteX44-5251" fmla="*/ 9782 w 10000"/>
              <a:gd name="connsiteY44-5252" fmla="*/ 7990 h 9267"/>
              <a:gd name="connsiteX45-5253" fmla="*/ 9563 w 10000"/>
              <a:gd name="connsiteY45-5254" fmla="*/ 8170 h 9267"/>
              <a:gd name="connsiteX46-5255" fmla="*/ 9345 w 10000"/>
              <a:gd name="connsiteY46-5256" fmla="*/ 8354 h 9267"/>
              <a:gd name="connsiteX47-5257" fmla="*/ 8907 w 10000"/>
              <a:gd name="connsiteY47-5258" fmla="*/ 8535 h 9267"/>
              <a:gd name="connsiteX48-5259" fmla="*/ 8470 w 10000"/>
              <a:gd name="connsiteY48-5260" fmla="*/ 8716 h 9267"/>
              <a:gd name="connsiteX49-5261" fmla="*/ 7623 w 10000"/>
              <a:gd name="connsiteY49-5262" fmla="*/ 9085 h 9267"/>
              <a:gd name="connsiteX50-5263" fmla="*/ 6749 w 10000"/>
              <a:gd name="connsiteY50-5264" fmla="*/ 9267 h 9267"/>
              <a:gd name="connsiteX51-5265" fmla="*/ 5874 w 10000"/>
              <a:gd name="connsiteY51-5266" fmla="*/ 9267 h 9267"/>
              <a:gd name="connsiteX52-5267" fmla="*/ 5219 w 10000"/>
              <a:gd name="connsiteY52-5268" fmla="*/ 9267 h 9267"/>
              <a:gd name="connsiteX53-5269" fmla="*/ 4563 w 10000"/>
              <a:gd name="connsiteY53-5270" fmla="*/ 9267 h 9267"/>
              <a:gd name="connsiteX54-5271" fmla="*/ 4126 w 10000"/>
              <a:gd name="connsiteY54-5272" fmla="*/ 9267 h 9267"/>
              <a:gd name="connsiteX55-5273" fmla="*/ 3469 w 10000"/>
              <a:gd name="connsiteY55-5274" fmla="*/ 9267 h 9267"/>
              <a:gd name="connsiteX56-5275" fmla="*/ 3033 w 10000"/>
              <a:gd name="connsiteY56-5276" fmla="*/ 9085 h 9267"/>
              <a:gd name="connsiteX57-5277" fmla="*/ 2596 w 10000"/>
              <a:gd name="connsiteY57-5278" fmla="*/ 9085 h 9267"/>
              <a:gd name="connsiteX58-5279" fmla="*/ 2186 w 10000"/>
              <a:gd name="connsiteY58-5280" fmla="*/ 8903 h 9267"/>
              <a:gd name="connsiteX59-5281" fmla="*/ 1748 w 10000"/>
              <a:gd name="connsiteY59-5282" fmla="*/ 8716 h 9267"/>
              <a:gd name="connsiteX60-5283" fmla="*/ 1530 w 10000"/>
              <a:gd name="connsiteY60-5284" fmla="*/ 8535 h 9267"/>
              <a:gd name="connsiteX61-5285" fmla="*/ 1093 w 10000"/>
              <a:gd name="connsiteY61-5286" fmla="*/ 8170 h 9267"/>
              <a:gd name="connsiteX62-5287" fmla="*/ 875 w 10000"/>
              <a:gd name="connsiteY62-5288" fmla="*/ 7805 h 9267"/>
              <a:gd name="connsiteX63-5289" fmla="*/ 655 w 10000"/>
              <a:gd name="connsiteY63-5290" fmla="*/ 7280 h 9267"/>
              <a:gd name="connsiteX64-5291" fmla="*/ 437 w 10000"/>
              <a:gd name="connsiteY64-5292" fmla="*/ 6915 h 9267"/>
              <a:gd name="connsiteX65-5293" fmla="*/ 218 w 10000"/>
              <a:gd name="connsiteY65-5294" fmla="*/ 6549 h 9267"/>
              <a:gd name="connsiteX66-5295" fmla="*/ 218 w 10000"/>
              <a:gd name="connsiteY66-5296" fmla="*/ 6187 h 9267"/>
              <a:gd name="connsiteX67-5297" fmla="*/ 0 w 10000"/>
              <a:gd name="connsiteY67-5298" fmla="*/ 5819 h 9267"/>
              <a:gd name="connsiteX68-5299" fmla="*/ 0 w 10000"/>
              <a:gd name="connsiteY68-5300" fmla="*/ 5274 h 9267"/>
              <a:gd name="connsiteX69-5301" fmla="*/ 0 w 10000"/>
              <a:gd name="connsiteY69-5302" fmla="*/ 4907 h 9267"/>
              <a:gd name="connsiteX70-5303" fmla="*/ 0 w 10000"/>
              <a:gd name="connsiteY70-5304" fmla="*/ 4174 h 9267"/>
              <a:gd name="connsiteX71-5305" fmla="*/ 0 w 10000"/>
              <a:gd name="connsiteY71-5306" fmla="*/ 3629 h 9267"/>
              <a:gd name="connsiteX72-5307" fmla="*/ 0 w 10000"/>
              <a:gd name="connsiteY72-5308" fmla="*/ 2920 h 9267"/>
              <a:gd name="connsiteX73-5309" fmla="*/ 0 w 10000"/>
              <a:gd name="connsiteY73-5310" fmla="*/ 0 h 9267"/>
              <a:gd name="connsiteX0-5311" fmla="*/ 1093 w 10000"/>
              <a:gd name="connsiteY0-5312" fmla="*/ 0 h 9801"/>
              <a:gd name="connsiteX1-5313" fmla="*/ 1093 w 10000"/>
              <a:gd name="connsiteY1-5314" fmla="*/ 785 h 9801"/>
              <a:gd name="connsiteX2-5315" fmla="*/ 875 w 10000"/>
              <a:gd name="connsiteY2-5316" fmla="*/ 1575 h 9801"/>
              <a:gd name="connsiteX3-5317" fmla="*/ 875 w 10000"/>
              <a:gd name="connsiteY3-5318" fmla="*/ 2559 h 9801"/>
              <a:gd name="connsiteX4-5319" fmla="*/ 1093 w 10000"/>
              <a:gd name="connsiteY4-5320" fmla="*/ 4506 h 9801"/>
              <a:gd name="connsiteX5-5321" fmla="*/ 1093 w 10000"/>
              <a:gd name="connsiteY5-5322" fmla="*/ 5293 h 9801"/>
              <a:gd name="connsiteX6-5323" fmla="*/ 1311 w 10000"/>
              <a:gd name="connsiteY6-5324" fmla="*/ 6080 h 9801"/>
              <a:gd name="connsiteX7-5325" fmla="*/ 1530 w 10000"/>
              <a:gd name="connsiteY7-5326" fmla="*/ 6674 h 9801"/>
              <a:gd name="connsiteX8-5327" fmla="*/ 1748 w 10000"/>
              <a:gd name="connsiteY8-5328" fmla="*/ 7263 h 9801"/>
              <a:gd name="connsiteX9-5329" fmla="*/ 1967 w 10000"/>
              <a:gd name="connsiteY9-5330" fmla="*/ 7462 h 9801"/>
              <a:gd name="connsiteX10-5331" fmla="*/ 2405 w 10000"/>
              <a:gd name="connsiteY10-5332" fmla="*/ 7854 h 9801"/>
              <a:gd name="connsiteX11-5333" fmla="*/ 3033 w 10000"/>
              <a:gd name="connsiteY11-5334" fmla="*/ 7854 h 9801"/>
              <a:gd name="connsiteX12-5335" fmla="*/ 3689 w 10000"/>
              <a:gd name="connsiteY12-5336" fmla="*/ 8052 h 9801"/>
              <a:gd name="connsiteX13-5337" fmla="*/ 4344 w 10000"/>
              <a:gd name="connsiteY13-5338" fmla="*/ 8052 h 9801"/>
              <a:gd name="connsiteX14-5339" fmla="*/ 4999 w 10000"/>
              <a:gd name="connsiteY14-5340" fmla="*/ 8052 h 9801"/>
              <a:gd name="connsiteX15-5341" fmla="*/ 5656 w 10000"/>
              <a:gd name="connsiteY15-5342" fmla="*/ 8052 h 9801"/>
              <a:gd name="connsiteX16-5343" fmla="*/ 6311 w 10000"/>
              <a:gd name="connsiteY16-5344" fmla="*/ 8052 h 9801"/>
              <a:gd name="connsiteX17-5345" fmla="*/ 6749 w 10000"/>
              <a:gd name="connsiteY17-5346" fmla="*/ 7854 h 9801"/>
              <a:gd name="connsiteX18-5347" fmla="*/ 7404 w 10000"/>
              <a:gd name="connsiteY18-5348" fmla="*/ 7462 h 9801"/>
              <a:gd name="connsiteX19-5349" fmla="*/ 7623 w 10000"/>
              <a:gd name="connsiteY19-5350" fmla="*/ 7263 h 9801"/>
              <a:gd name="connsiteX20-5351" fmla="*/ 7814 w 10000"/>
              <a:gd name="connsiteY20-5352" fmla="*/ 6868 h 9801"/>
              <a:gd name="connsiteX21-5353" fmla="*/ 8033 w 10000"/>
              <a:gd name="connsiteY21-5354" fmla="*/ 6273 h 9801"/>
              <a:gd name="connsiteX22-5355" fmla="*/ 8252 w 10000"/>
              <a:gd name="connsiteY22-5356" fmla="*/ 5690 h 9801"/>
              <a:gd name="connsiteX23-5357" fmla="*/ 8470 w 10000"/>
              <a:gd name="connsiteY23-5358" fmla="*/ 5096 h 9801"/>
              <a:gd name="connsiteX24-5359" fmla="*/ 8470 w 10000"/>
              <a:gd name="connsiteY24-5360" fmla="*/ 4506 h 9801"/>
              <a:gd name="connsiteX25-5361" fmla="*/ 8470 w 10000"/>
              <a:gd name="connsiteY25-5362" fmla="*/ 3911 h 9801"/>
              <a:gd name="connsiteX26-5363" fmla="*/ 8688 w 10000"/>
              <a:gd name="connsiteY26-5364" fmla="*/ 3347 h 9801"/>
              <a:gd name="connsiteX27-5365" fmla="*/ 8688 w 10000"/>
              <a:gd name="connsiteY27-5366" fmla="*/ 3148 h 9801"/>
              <a:gd name="connsiteX28-5367" fmla="*/ 8907 w 10000"/>
              <a:gd name="connsiteY28-5368" fmla="*/ 2952 h 9801"/>
              <a:gd name="connsiteX29-5369" fmla="*/ 8907 w 10000"/>
              <a:gd name="connsiteY29-5370" fmla="*/ 2952 h 9801"/>
              <a:gd name="connsiteX30-5371" fmla="*/ 8907 w 10000"/>
              <a:gd name="connsiteY30-5372" fmla="*/ 3148 h 9801"/>
              <a:gd name="connsiteX31-5373" fmla="*/ 8907 w 10000"/>
              <a:gd name="connsiteY31-5374" fmla="*/ 3347 h 9801"/>
              <a:gd name="connsiteX32-5375" fmla="*/ 8907 w 10000"/>
              <a:gd name="connsiteY32-5376" fmla="*/ 3518 h 9801"/>
              <a:gd name="connsiteX33-5377" fmla="*/ 9125 w 10000"/>
              <a:gd name="connsiteY33-5378" fmla="*/ 3717 h 9801"/>
              <a:gd name="connsiteX34-5379" fmla="*/ 9125 w 10000"/>
              <a:gd name="connsiteY34-5380" fmla="*/ 4110 h 9801"/>
              <a:gd name="connsiteX35-5381" fmla="*/ 9125 w 10000"/>
              <a:gd name="connsiteY35-5382" fmla="*/ 4506 h 9801"/>
              <a:gd name="connsiteX36-5383" fmla="*/ 9345 w 10000"/>
              <a:gd name="connsiteY36-5384" fmla="*/ 4900 h 9801"/>
              <a:gd name="connsiteX37-5385" fmla="*/ 9345 w 10000"/>
              <a:gd name="connsiteY37-5386" fmla="*/ 5883 h 9801"/>
              <a:gd name="connsiteX38-5387" fmla="*/ 9563 w 10000"/>
              <a:gd name="connsiteY38-5388" fmla="*/ 6674 h 9801"/>
              <a:gd name="connsiteX39-5389" fmla="*/ 9782 w 10000"/>
              <a:gd name="connsiteY39-5390" fmla="*/ 7263 h 9801"/>
              <a:gd name="connsiteX40-5391" fmla="*/ 10000 w 10000"/>
              <a:gd name="connsiteY40-5392" fmla="*/ 7657 h 9801"/>
              <a:gd name="connsiteX41-5393" fmla="*/ 10000 w 10000"/>
              <a:gd name="connsiteY41-5394" fmla="*/ 7854 h 9801"/>
              <a:gd name="connsiteX42-5395" fmla="*/ 10000 w 10000"/>
              <a:gd name="connsiteY42-5396" fmla="*/ 8052 h 9801"/>
              <a:gd name="connsiteX43-5397" fmla="*/ 10000 w 10000"/>
              <a:gd name="connsiteY43-5398" fmla="*/ 8223 h 9801"/>
              <a:gd name="connsiteX44-5399" fmla="*/ 9782 w 10000"/>
              <a:gd name="connsiteY44-5400" fmla="*/ 8423 h 9801"/>
              <a:gd name="connsiteX45-5401" fmla="*/ 9563 w 10000"/>
              <a:gd name="connsiteY45-5402" fmla="*/ 8617 h 9801"/>
              <a:gd name="connsiteX46-5403" fmla="*/ 9345 w 10000"/>
              <a:gd name="connsiteY46-5404" fmla="*/ 8816 h 9801"/>
              <a:gd name="connsiteX47-5405" fmla="*/ 8907 w 10000"/>
              <a:gd name="connsiteY47-5406" fmla="*/ 9011 h 9801"/>
              <a:gd name="connsiteX48-5407" fmla="*/ 8470 w 10000"/>
              <a:gd name="connsiteY48-5408" fmla="*/ 9206 h 9801"/>
              <a:gd name="connsiteX49-5409" fmla="*/ 7623 w 10000"/>
              <a:gd name="connsiteY49-5410" fmla="*/ 9605 h 9801"/>
              <a:gd name="connsiteX50-5411" fmla="*/ 6749 w 10000"/>
              <a:gd name="connsiteY50-5412" fmla="*/ 9801 h 9801"/>
              <a:gd name="connsiteX51-5413" fmla="*/ 5874 w 10000"/>
              <a:gd name="connsiteY51-5414" fmla="*/ 9801 h 9801"/>
              <a:gd name="connsiteX52-5415" fmla="*/ 5219 w 10000"/>
              <a:gd name="connsiteY52-5416" fmla="*/ 9801 h 9801"/>
              <a:gd name="connsiteX53-5417" fmla="*/ 4563 w 10000"/>
              <a:gd name="connsiteY53-5418" fmla="*/ 9801 h 9801"/>
              <a:gd name="connsiteX54-5419" fmla="*/ 4126 w 10000"/>
              <a:gd name="connsiteY54-5420" fmla="*/ 9801 h 9801"/>
              <a:gd name="connsiteX55-5421" fmla="*/ 3469 w 10000"/>
              <a:gd name="connsiteY55-5422" fmla="*/ 9801 h 9801"/>
              <a:gd name="connsiteX56-5423" fmla="*/ 3033 w 10000"/>
              <a:gd name="connsiteY56-5424" fmla="*/ 9605 h 9801"/>
              <a:gd name="connsiteX57-5425" fmla="*/ 2596 w 10000"/>
              <a:gd name="connsiteY57-5426" fmla="*/ 9605 h 9801"/>
              <a:gd name="connsiteX58-5427" fmla="*/ 2186 w 10000"/>
              <a:gd name="connsiteY58-5428" fmla="*/ 9408 h 9801"/>
              <a:gd name="connsiteX59-5429" fmla="*/ 1748 w 10000"/>
              <a:gd name="connsiteY59-5430" fmla="*/ 9206 h 9801"/>
              <a:gd name="connsiteX60-5431" fmla="*/ 1530 w 10000"/>
              <a:gd name="connsiteY60-5432" fmla="*/ 9011 h 9801"/>
              <a:gd name="connsiteX61-5433" fmla="*/ 1093 w 10000"/>
              <a:gd name="connsiteY61-5434" fmla="*/ 8617 h 9801"/>
              <a:gd name="connsiteX62-5435" fmla="*/ 875 w 10000"/>
              <a:gd name="connsiteY62-5436" fmla="*/ 8223 h 9801"/>
              <a:gd name="connsiteX63-5437" fmla="*/ 655 w 10000"/>
              <a:gd name="connsiteY63-5438" fmla="*/ 7657 h 9801"/>
              <a:gd name="connsiteX64-5439" fmla="*/ 437 w 10000"/>
              <a:gd name="connsiteY64-5440" fmla="*/ 7263 h 9801"/>
              <a:gd name="connsiteX65-5441" fmla="*/ 218 w 10000"/>
              <a:gd name="connsiteY65-5442" fmla="*/ 6868 h 9801"/>
              <a:gd name="connsiteX66-5443" fmla="*/ 218 w 10000"/>
              <a:gd name="connsiteY66-5444" fmla="*/ 6477 h 9801"/>
              <a:gd name="connsiteX67-5445" fmla="*/ 0 w 10000"/>
              <a:gd name="connsiteY67-5446" fmla="*/ 6080 h 9801"/>
              <a:gd name="connsiteX68-5447" fmla="*/ 0 w 10000"/>
              <a:gd name="connsiteY68-5448" fmla="*/ 5492 h 9801"/>
              <a:gd name="connsiteX69-5449" fmla="*/ 0 w 10000"/>
              <a:gd name="connsiteY69-5450" fmla="*/ 5096 h 9801"/>
              <a:gd name="connsiteX70-5451" fmla="*/ 0 w 10000"/>
              <a:gd name="connsiteY70-5452" fmla="*/ 4305 h 9801"/>
              <a:gd name="connsiteX71-5453" fmla="*/ 0 w 10000"/>
              <a:gd name="connsiteY71-5454" fmla="*/ 3717 h 9801"/>
              <a:gd name="connsiteX72-5455" fmla="*/ 0 w 10000"/>
              <a:gd name="connsiteY72-5456" fmla="*/ 2952 h 9801"/>
              <a:gd name="connsiteX0-5457" fmla="*/ 1093 w 10000"/>
              <a:gd name="connsiteY0-5458" fmla="*/ 0 h 9199"/>
              <a:gd name="connsiteX1-5459" fmla="*/ 875 w 10000"/>
              <a:gd name="connsiteY1-5460" fmla="*/ 806 h 9199"/>
              <a:gd name="connsiteX2-5461" fmla="*/ 875 w 10000"/>
              <a:gd name="connsiteY2-5462" fmla="*/ 1810 h 9199"/>
              <a:gd name="connsiteX3-5463" fmla="*/ 1093 w 10000"/>
              <a:gd name="connsiteY3-5464" fmla="*/ 3796 h 9199"/>
              <a:gd name="connsiteX4-5465" fmla="*/ 1093 w 10000"/>
              <a:gd name="connsiteY4-5466" fmla="*/ 4599 h 9199"/>
              <a:gd name="connsiteX5-5467" fmla="*/ 1311 w 10000"/>
              <a:gd name="connsiteY5-5468" fmla="*/ 5402 h 9199"/>
              <a:gd name="connsiteX6-5469" fmla="*/ 1530 w 10000"/>
              <a:gd name="connsiteY6-5470" fmla="*/ 6009 h 9199"/>
              <a:gd name="connsiteX7-5471" fmla="*/ 1748 w 10000"/>
              <a:gd name="connsiteY7-5472" fmla="*/ 6609 h 9199"/>
              <a:gd name="connsiteX8-5473" fmla="*/ 1967 w 10000"/>
              <a:gd name="connsiteY8-5474" fmla="*/ 6813 h 9199"/>
              <a:gd name="connsiteX9-5475" fmla="*/ 2405 w 10000"/>
              <a:gd name="connsiteY9-5476" fmla="*/ 7212 h 9199"/>
              <a:gd name="connsiteX10-5477" fmla="*/ 3033 w 10000"/>
              <a:gd name="connsiteY10-5478" fmla="*/ 7212 h 9199"/>
              <a:gd name="connsiteX11-5479" fmla="*/ 3689 w 10000"/>
              <a:gd name="connsiteY11-5480" fmla="*/ 7414 h 9199"/>
              <a:gd name="connsiteX12-5481" fmla="*/ 4344 w 10000"/>
              <a:gd name="connsiteY12-5482" fmla="*/ 7414 h 9199"/>
              <a:gd name="connsiteX13-5483" fmla="*/ 4999 w 10000"/>
              <a:gd name="connsiteY13-5484" fmla="*/ 7414 h 9199"/>
              <a:gd name="connsiteX14-5485" fmla="*/ 5656 w 10000"/>
              <a:gd name="connsiteY14-5486" fmla="*/ 7414 h 9199"/>
              <a:gd name="connsiteX15-5487" fmla="*/ 6311 w 10000"/>
              <a:gd name="connsiteY15-5488" fmla="*/ 7414 h 9199"/>
              <a:gd name="connsiteX16-5489" fmla="*/ 6749 w 10000"/>
              <a:gd name="connsiteY16-5490" fmla="*/ 7212 h 9199"/>
              <a:gd name="connsiteX17-5491" fmla="*/ 7404 w 10000"/>
              <a:gd name="connsiteY17-5492" fmla="*/ 6813 h 9199"/>
              <a:gd name="connsiteX18-5493" fmla="*/ 7623 w 10000"/>
              <a:gd name="connsiteY18-5494" fmla="*/ 6609 h 9199"/>
              <a:gd name="connsiteX19-5495" fmla="*/ 7814 w 10000"/>
              <a:gd name="connsiteY19-5496" fmla="*/ 6206 h 9199"/>
              <a:gd name="connsiteX20-5497" fmla="*/ 8033 w 10000"/>
              <a:gd name="connsiteY20-5498" fmla="*/ 5599 h 9199"/>
              <a:gd name="connsiteX21-5499" fmla="*/ 8252 w 10000"/>
              <a:gd name="connsiteY21-5500" fmla="*/ 5005 h 9199"/>
              <a:gd name="connsiteX22-5501" fmla="*/ 8470 w 10000"/>
              <a:gd name="connsiteY22-5502" fmla="*/ 4398 h 9199"/>
              <a:gd name="connsiteX23-5503" fmla="*/ 8470 w 10000"/>
              <a:gd name="connsiteY23-5504" fmla="*/ 3796 h 9199"/>
              <a:gd name="connsiteX24-5505" fmla="*/ 8470 w 10000"/>
              <a:gd name="connsiteY24-5506" fmla="*/ 3189 h 9199"/>
              <a:gd name="connsiteX25-5507" fmla="*/ 8688 w 10000"/>
              <a:gd name="connsiteY25-5508" fmla="*/ 2614 h 9199"/>
              <a:gd name="connsiteX26-5509" fmla="*/ 8688 w 10000"/>
              <a:gd name="connsiteY26-5510" fmla="*/ 2411 h 9199"/>
              <a:gd name="connsiteX27-5511" fmla="*/ 8907 w 10000"/>
              <a:gd name="connsiteY27-5512" fmla="*/ 2211 h 9199"/>
              <a:gd name="connsiteX28-5513" fmla="*/ 8907 w 10000"/>
              <a:gd name="connsiteY28-5514" fmla="*/ 2211 h 9199"/>
              <a:gd name="connsiteX29-5515" fmla="*/ 8907 w 10000"/>
              <a:gd name="connsiteY29-5516" fmla="*/ 2411 h 9199"/>
              <a:gd name="connsiteX30-5517" fmla="*/ 8907 w 10000"/>
              <a:gd name="connsiteY30-5518" fmla="*/ 2614 h 9199"/>
              <a:gd name="connsiteX31-5519" fmla="*/ 8907 w 10000"/>
              <a:gd name="connsiteY31-5520" fmla="*/ 2788 h 9199"/>
              <a:gd name="connsiteX32-5521" fmla="*/ 9125 w 10000"/>
              <a:gd name="connsiteY32-5522" fmla="*/ 2991 h 9199"/>
              <a:gd name="connsiteX33-5523" fmla="*/ 9125 w 10000"/>
              <a:gd name="connsiteY33-5524" fmla="*/ 3392 h 9199"/>
              <a:gd name="connsiteX34-5525" fmla="*/ 9125 w 10000"/>
              <a:gd name="connsiteY34-5526" fmla="*/ 3796 h 9199"/>
              <a:gd name="connsiteX35-5527" fmla="*/ 9345 w 10000"/>
              <a:gd name="connsiteY35-5528" fmla="*/ 4198 h 9199"/>
              <a:gd name="connsiteX36-5529" fmla="*/ 9345 w 10000"/>
              <a:gd name="connsiteY36-5530" fmla="*/ 5201 h 9199"/>
              <a:gd name="connsiteX37-5531" fmla="*/ 9563 w 10000"/>
              <a:gd name="connsiteY37-5532" fmla="*/ 6009 h 9199"/>
              <a:gd name="connsiteX38-5533" fmla="*/ 9782 w 10000"/>
              <a:gd name="connsiteY38-5534" fmla="*/ 6609 h 9199"/>
              <a:gd name="connsiteX39-5535" fmla="*/ 10000 w 10000"/>
              <a:gd name="connsiteY39-5536" fmla="*/ 7011 h 9199"/>
              <a:gd name="connsiteX40-5537" fmla="*/ 10000 w 10000"/>
              <a:gd name="connsiteY40-5538" fmla="*/ 7212 h 9199"/>
              <a:gd name="connsiteX41-5539" fmla="*/ 10000 w 10000"/>
              <a:gd name="connsiteY41-5540" fmla="*/ 7414 h 9199"/>
              <a:gd name="connsiteX42-5541" fmla="*/ 10000 w 10000"/>
              <a:gd name="connsiteY42-5542" fmla="*/ 7589 h 9199"/>
              <a:gd name="connsiteX43-5543" fmla="*/ 9782 w 10000"/>
              <a:gd name="connsiteY43-5544" fmla="*/ 7793 h 9199"/>
              <a:gd name="connsiteX44-5545" fmla="*/ 9563 w 10000"/>
              <a:gd name="connsiteY44-5546" fmla="*/ 7991 h 9199"/>
              <a:gd name="connsiteX45-5547" fmla="*/ 9345 w 10000"/>
              <a:gd name="connsiteY45-5548" fmla="*/ 8194 h 9199"/>
              <a:gd name="connsiteX46-5549" fmla="*/ 8907 w 10000"/>
              <a:gd name="connsiteY46-5550" fmla="*/ 8393 h 9199"/>
              <a:gd name="connsiteX47-5551" fmla="*/ 8470 w 10000"/>
              <a:gd name="connsiteY47-5552" fmla="*/ 8592 h 9199"/>
              <a:gd name="connsiteX48-5553" fmla="*/ 7623 w 10000"/>
              <a:gd name="connsiteY48-5554" fmla="*/ 8999 h 9199"/>
              <a:gd name="connsiteX49-5555" fmla="*/ 6749 w 10000"/>
              <a:gd name="connsiteY49-5556" fmla="*/ 9199 h 9199"/>
              <a:gd name="connsiteX50-5557" fmla="*/ 5874 w 10000"/>
              <a:gd name="connsiteY50-5558" fmla="*/ 9199 h 9199"/>
              <a:gd name="connsiteX51-5559" fmla="*/ 5219 w 10000"/>
              <a:gd name="connsiteY51-5560" fmla="*/ 9199 h 9199"/>
              <a:gd name="connsiteX52-5561" fmla="*/ 4563 w 10000"/>
              <a:gd name="connsiteY52-5562" fmla="*/ 9199 h 9199"/>
              <a:gd name="connsiteX53-5563" fmla="*/ 4126 w 10000"/>
              <a:gd name="connsiteY53-5564" fmla="*/ 9199 h 9199"/>
              <a:gd name="connsiteX54-5565" fmla="*/ 3469 w 10000"/>
              <a:gd name="connsiteY54-5566" fmla="*/ 9199 h 9199"/>
              <a:gd name="connsiteX55-5567" fmla="*/ 3033 w 10000"/>
              <a:gd name="connsiteY55-5568" fmla="*/ 8999 h 9199"/>
              <a:gd name="connsiteX56-5569" fmla="*/ 2596 w 10000"/>
              <a:gd name="connsiteY56-5570" fmla="*/ 8999 h 9199"/>
              <a:gd name="connsiteX57-5571" fmla="*/ 2186 w 10000"/>
              <a:gd name="connsiteY57-5572" fmla="*/ 8798 h 9199"/>
              <a:gd name="connsiteX58-5573" fmla="*/ 1748 w 10000"/>
              <a:gd name="connsiteY58-5574" fmla="*/ 8592 h 9199"/>
              <a:gd name="connsiteX59-5575" fmla="*/ 1530 w 10000"/>
              <a:gd name="connsiteY59-5576" fmla="*/ 8393 h 9199"/>
              <a:gd name="connsiteX60-5577" fmla="*/ 1093 w 10000"/>
              <a:gd name="connsiteY60-5578" fmla="*/ 7991 h 9199"/>
              <a:gd name="connsiteX61-5579" fmla="*/ 875 w 10000"/>
              <a:gd name="connsiteY61-5580" fmla="*/ 7589 h 9199"/>
              <a:gd name="connsiteX62-5581" fmla="*/ 655 w 10000"/>
              <a:gd name="connsiteY62-5582" fmla="*/ 7011 h 9199"/>
              <a:gd name="connsiteX63-5583" fmla="*/ 437 w 10000"/>
              <a:gd name="connsiteY63-5584" fmla="*/ 6609 h 9199"/>
              <a:gd name="connsiteX64-5585" fmla="*/ 218 w 10000"/>
              <a:gd name="connsiteY64-5586" fmla="*/ 6206 h 9199"/>
              <a:gd name="connsiteX65-5587" fmla="*/ 218 w 10000"/>
              <a:gd name="connsiteY65-5588" fmla="*/ 5808 h 9199"/>
              <a:gd name="connsiteX66-5589" fmla="*/ 0 w 10000"/>
              <a:gd name="connsiteY66-5590" fmla="*/ 5402 h 9199"/>
              <a:gd name="connsiteX67-5591" fmla="*/ 0 w 10000"/>
              <a:gd name="connsiteY67-5592" fmla="*/ 4803 h 9199"/>
              <a:gd name="connsiteX68-5593" fmla="*/ 0 w 10000"/>
              <a:gd name="connsiteY68-5594" fmla="*/ 4398 h 9199"/>
              <a:gd name="connsiteX69-5595" fmla="*/ 0 w 10000"/>
              <a:gd name="connsiteY69-5596" fmla="*/ 3591 h 9199"/>
              <a:gd name="connsiteX70-5597" fmla="*/ 0 w 10000"/>
              <a:gd name="connsiteY70-5598" fmla="*/ 2991 h 9199"/>
              <a:gd name="connsiteX71-5599" fmla="*/ 0 w 10000"/>
              <a:gd name="connsiteY71-5600" fmla="*/ 2211 h 9199"/>
              <a:gd name="connsiteX0-5601" fmla="*/ 875 w 10000"/>
              <a:gd name="connsiteY0-5602" fmla="*/ 0 h 9124"/>
              <a:gd name="connsiteX1-5603" fmla="*/ 875 w 10000"/>
              <a:gd name="connsiteY1-5604" fmla="*/ 1092 h 9124"/>
              <a:gd name="connsiteX2-5605" fmla="*/ 1093 w 10000"/>
              <a:gd name="connsiteY2-5606" fmla="*/ 3251 h 9124"/>
              <a:gd name="connsiteX3-5607" fmla="*/ 1093 w 10000"/>
              <a:gd name="connsiteY3-5608" fmla="*/ 4123 h 9124"/>
              <a:gd name="connsiteX4-5609" fmla="*/ 1311 w 10000"/>
              <a:gd name="connsiteY4-5610" fmla="*/ 4996 h 9124"/>
              <a:gd name="connsiteX5-5611" fmla="*/ 1530 w 10000"/>
              <a:gd name="connsiteY5-5612" fmla="*/ 5656 h 9124"/>
              <a:gd name="connsiteX6-5613" fmla="*/ 1748 w 10000"/>
              <a:gd name="connsiteY6-5614" fmla="*/ 6308 h 9124"/>
              <a:gd name="connsiteX7-5615" fmla="*/ 1967 w 10000"/>
              <a:gd name="connsiteY7-5616" fmla="*/ 6530 h 9124"/>
              <a:gd name="connsiteX8-5617" fmla="*/ 2405 w 10000"/>
              <a:gd name="connsiteY8-5618" fmla="*/ 6964 h 9124"/>
              <a:gd name="connsiteX9-5619" fmla="*/ 3033 w 10000"/>
              <a:gd name="connsiteY9-5620" fmla="*/ 6964 h 9124"/>
              <a:gd name="connsiteX10-5621" fmla="*/ 3689 w 10000"/>
              <a:gd name="connsiteY10-5622" fmla="*/ 7184 h 9124"/>
              <a:gd name="connsiteX11-5623" fmla="*/ 4344 w 10000"/>
              <a:gd name="connsiteY11-5624" fmla="*/ 7184 h 9124"/>
              <a:gd name="connsiteX12-5625" fmla="*/ 4999 w 10000"/>
              <a:gd name="connsiteY12-5626" fmla="*/ 7184 h 9124"/>
              <a:gd name="connsiteX13-5627" fmla="*/ 5656 w 10000"/>
              <a:gd name="connsiteY13-5628" fmla="*/ 7184 h 9124"/>
              <a:gd name="connsiteX14-5629" fmla="*/ 6311 w 10000"/>
              <a:gd name="connsiteY14-5630" fmla="*/ 7184 h 9124"/>
              <a:gd name="connsiteX15-5631" fmla="*/ 6749 w 10000"/>
              <a:gd name="connsiteY15-5632" fmla="*/ 6964 h 9124"/>
              <a:gd name="connsiteX16-5633" fmla="*/ 7404 w 10000"/>
              <a:gd name="connsiteY16-5634" fmla="*/ 6530 h 9124"/>
              <a:gd name="connsiteX17-5635" fmla="*/ 7623 w 10000"/>
              <a:gd name="connsiteY17-5636" fmla="*/ 6308 h 9124"/>
              <a:gd name="connsiteX18-5637" fmla="*/ 7814 w 10000"/>
              <a:gd name="connsiteY18-5638" fmla="*/ 5870 h 9124"/>
              <a:gd name="connsiteX19-5639" fmla="*/ 8033 w 10000"/>
              <a:gd name="connsiteY19-5640" fmla="*/ 5211 h 9124"/>
              <a:gd name="connsiteX20-5641" fmla="*/ 8252 w 10000"/>
              <a:gd name="connsiteY20-5642" fmla="*/ 4565 h 9124"/>
              <a:gd name="connsiteX21-5643" fmla="*/ 8470 w 10000"/>
              <a:gd name="connsiteY21-5644" fmla="*/ 3905 h 9124"/>
              <a:gd name="connsiteX22-5645" fmla="*/ 8470 w 10000"/>
              <a:gd name="connsiteY22-5646" fmla="*/ 3251 h 9124"/>
              <a:gd name="connsiteX23-5647" fmla="*/ 8470 w 10000"/>
              <a:gd name="connsiteY23-5648" fmla="*/ 2591 h 9124"/>
              <a:gd name="connsiteX24-5649" fmla="*/ 8688 w 10000"/>
              <a:gd name="connsiteY24-5650" fmla="*/ 1966 h 9124"/>
              <a:gd name="connsiteX25-5651" fmla="*/ 8688 w 10000"/>
              <a:gd name="connsiteY25-5652" fmla="*/ 1745 h 9124"/>
              <a:gd name="connsiteX26-5653" fmla="*/ 8907 w 10000"/>
              <a:gd name="connsiteY26-5654" fmla="*/ 1528 h 9124"/>
              <a:gd name="connsiteX27-5655" fmla="*/ 8907 w 10000"/>
              <a:gd name="connsiteY27-5656" fmla="*/ 1528 h 9124"/>
              <a:gd name="connsiteX28-5657" fmla="*/ 8907 w 10000"/>
              <a:gd name="connsiteY28-5658" fmla="*/ 1745 h 9124"/>
              <a:gd name="connsiteX29-5659" fmla="*/ 8907 w 10000"/>
              <a:gd name="connsiteY29-5660" fmla="*/ 1966 h 9124"/>
              <a:gd name="connsiteX30-5661" fmla="*/ 8907 w 10000"/>
              <a:gd name="connsiteY30-5662" fmla="*/ 2155 h 9124"/>
              <a:gd name="connsiteX31-5663" fmla="*/ 9125 w 10000"/>
              <a:gd name="connsiteY31-5664" fmla="*/ 2375 h 9124"/>
              <a:gd name="connsiteX32-5665" fmla="*/ 9125 w 10000"/>
              <a:gd name="connsiteY32-5666" fmla="*/ 2811 h 9124"/>
              <a:gd name="connsiteX33-5667" fmla="*/ 9125 w 10000"/>
              <a:gd name="connsiteY33-5668" fmla="*/ 3251 h 9124"/>
              <a:gd name="connsiteX34-5669" fmla="*/ 9345 w 10000"/>
              <a:gd name="connsiteY34-5670" fmla="*/ 3688 h 9124"/>
              <a:gd name="connsiteX35-5671" fmla="*/ 9345 w 10000"/>
              <a:gd name="connsiteY35-5672" fmla="*/ 4778 h 9124"/>
              <a:gd name="connsiteX36-5673" fmla="*/ 9563 w 10000"/>
              <a:gd name="connsiteY36-5674" fmla="*/ 5656 h 9124"/>
              <a:gd name="connsiteX37-5675" fmla="*/ 9782 w 10000"/>
              <a:gd name="connsiteY37-5676" fmla="*/ 6308 h 9124"/>
              <a:gd name="connsiteX38-5677" fmla="*/ 10000 w 10000"/>
              <a:gd name="connsiteY38-5678" fmla="*/ 6745 h 9124"/>
              <a:gd name="connsiteX39-5679" fmla="*/ 10000 w 10000"/>
              <a:gd name="connsiteY39-5680" fmla="*/ 6964 h 9124"/>
              <a:gd name="connsiteX40-5681" fmla="*/ 10000 w 10000"/>
              <a:gd name="connsiteY40-5682" fmla="*/ 7184 h 9124"/>
              <a:gd name="connsiteX41-5683" fmla="*/ 10000 w 10000"/>
              <a:gd name="connsiteY41-5684" fmla="*/ 7374 h 9124"/>
              <a:gd name="connsiteX42-5685" fmla="*/ 9782 w 10000"/>
              <a:gd name="connsiteY42-5686" fmla="*/ 7596 h 9124"/>
              <a:gd name="connsiteX43-5687" fmla="*/ 9563 w 10000"/>
              <a:gd name="connsiteY43-5688" fmla="*/ 7811 h 9124"/>
              <a:gd name="connsiteX44-5689" fmla="*/ 9345 w 10000"/>
              <a:gd name="connsiteY44-5690" fmla="*/ 8031 h 9124"/>
              <a:gd name="connsiteX45-5691" fmla="*/ 8907 w 10000"/>
              <a:gd name="connsiteY45-5692" fmla="*/ 8248 h 9124"/>
              <a:gd name="connsiteX46-5693" fmla="*/ 8470 w 10000"/>
              <a:gd name="connsiteY46-5694" fmla="*/ 8464 h 9124"/>
              <a:gd name="connsiteX47-5695" fmla="*/ 7623 w 10000"/>
              <a:gd name="connsiteY47-5696" fmla="*/ 8907 h 9124"/>
              <a:gd name="connsiteX48-5697" fmla="*/ 6749 w 10000"/>
              <a:gd name="connsiteY48-5698" fmla="*/ 9124 h 9124"/>
              <a:gd name="connsiteX49-5699" fmla="*/ 5874 w 10000"/>
              <a:gd name="connsiteY49-5700" fmla="*/ 9124 h 9124"/>
              <a:gd name="connsiteX50-5701" fmla="*/ 5219 w 10000"/>
              <a:gd name="connsiteY50-5702" fmla="*/ 9124 h 9124"/>
              <a:gd name="connsiteX51-5703" fmla="*/ 4563 w 10000"/>
              <a:gd name="connsiteY51-5704" fmla="*/ 9124 h 9124"/>
              <a:gd name="connsiteX52-5705" fmla="*/ 4126 w 10000"/>
              <a:gd name="connsiteY52-5706" fmla="*/ 9124 h 9124"/>
              <a:gd name="connsiteX53-5707" fmla="*/ 3469 w 10000"/>
              <a:gd name="connsiteY53-5708" fmla="*/ 9124 h 9124"/>
              <a:gd name="connsiteX54-5709" fmla="*/ 3033 w 10000"/>
              <a:gd name="connsiteY54-5710" fmla="*/ 8907 h 9124"/>
              <a:gd name="connsiteX55-5711" fmla="*/ 2596 w 10000"/>
              <a:gd name="connsiteY55-5712" fmla="*/ 8907 h 9124"/>
              <a:gd name="connsiteX56-5713" fmla="*/ 2186 w 10000"/>
              <a:gd name="connsiteY56-5714" fmla="*/ 8688 h 9124"/>
              <a:gd name="connsiteX57-5715" fmla="*/ 1748 w 10000"/>
              <a:gd name="connsiteY57-5716" fmla="*/ 8464 h 9124"/>
              <a:gd name="connsiteX58-5717" fmla="*/ 1530 w 10000"/>
              <a:gd name="connsiteY58-5718" fmla="*/ 8248 h 9124"/>
              <a:gd name="connsiteX59-5719" fmla="*/ 1093 w 10000"/>
              <a:gd name="connsiteY59-5720" fmla="*/ 7811 h 9124"/>
              <a:gd name="connsiteX60-5721" fmla="*/ 875 w 10000"/>
              <a:gd name="connsiteY60-5722" fmla="*/ 7374 h 9124"/>
              <a:gd name="connsiteX61-5723" fmla="*/ 655 w 10000"/>
              <a:gd name="connsiteY61-5724" fmla="*/ 6745 h 9124"/>
              <a:gd name="connsiteX62-5725" fmla="*/ 437 w 10000"/>
              <a:gd name="connsiteY62-5726" fmla="*/ 6308 h 9124"/>
              <a:gd name="connsiteX63-5727" fmla="*/ 218 w 10000"/>
              <a:gd name="connsiteY63-5728" fmla="*/ 5870 h 9124"/>
              <a:gd name="connsiteX64-5729" fmla="*/ 218 w 10000"/>
              <a:gd name="connsiteY64-5730" fmla="*/ 5438 h 9124"/>
              <a:gd name="connsiteX65-5731" fmla="*/ 0 w 10000"/>
              <a:gd name="connsiteY65-5732" fmla="*/ 4996 h 9124"/>
              <a:gd name="connsiteX66-5733" fmla="*/ 0 w 10000"/>
              <a:gd name="connsiteY66-5734" fmla="*/ 4345 h 9124"/>
              <a:gd name="connsiteX67-5735" fmla="*/ 0 w 10000"/>
              <a:gd name="connsiteY67-5736" fmla="*/ 3905 h 9124"/>
              <a:gd name="connsiteX68-5737" fmla="*/ 0 w 10000"/>
              <a:gd name="connsiteY68-5738" fmla="*/ 3028 h 9124"/>
              <a:gd name="connsiteX69-5739" fmla="*/ 0 w 10000"/>
              <a:gd name="connsiteY69-5740" fmla="*/ 2375 h 9124"/>
              <a:gd name="connsiteX70-5741" fmla="*/ 0 w 10000"/>
              <a:gd name="connsiteY70-5742" fmla="*/ 1528 h 9124"/>
              <a:gd name="connsiteX0-5743" fmla="*/ 875 w 10000"/>
              <a:gd name="connsiteY0-5744" fmla="*/ 0 h 8803"/>
              <a:gd name="connsiteX1-5745" fmla="*/ 1093 w 10000"/>
              <a:gd name="connsiteY1-5746" fmla="*/ 2366 h 8803"/>
              <a:gd name="connsiteX2-5747" fmla="*/ 1093 w 10000"/>
              <a:gd name="connsiteY2-5748" fmla="*/ 3322 h 8803"/>
              <a:gd name="connsiteX3-5749" fmla="*/ 1311 w 10000"/>
              <a:gd name="connsiteY3-5750" fmla="*/ 4279 h 8803"/>
              <a:gd name="connsiteX4-5751" fmla="*/ 1530 w 10000"/>
              <a:gd name="connsiteY4-5752" fmla="*/ 5002 h 8803"/>
              <a:gd name="connsiteX5-5753" fmla="*/ 1748 w 10000"/>
              <a:gd name="connsiteY5-5754" fmla="*/ 5717 h 8803"/>
              <a:gd name="connsiteX6-5755" fmla="*/ 1967 w 10000"/>
              <a:gd name="connsiteY6-5756" fmla="*/ 5960 h 8803"/>
              <a:gd name="connsiteX7-5757" fmla="*/ 2405 w 10000"/>
              <a:gd name="connsiteY7-5758" fmla="*/ 6436 h 8803"/>
              <a:gd name="connsiteX8-5759" fmla="*/ 3033 w 10000"/>
              <a:gd name="connsiteY8-5760" fmla="*/ 6436 h 8803"/>
              <a:gd name="connsiteX9-5761" fmla="*/ 3689 w 10000"/>
              <a:gd name="connsiteY9-5762" fmla="*/ 6677 h 8803"/>
              <a:gd name="connsiteX10-5763" fmla="*/ 4344 w 10000"/>
              <a:gd name="connsiteY10-5764" fmla="*/ 6677 h 8803"/>
              <a:gd name="connsiteX11-5765" fmla="*/ 4999 w 10000"/>
              <a:gd name="connsiteY11-5766" fmla="*/ 6677 h 8803"/>
              <a:gd name="connsiteX12-5767" fmla="*/ 5656 w 10000"/>
              <a:gd name="connsiteY12-5768" fmla="*/ 6677 h 8803"/>
              <a:gd name="connsiteX13-5769" fmla="*/ 6311 w 10000"/>
              <a:gd name="connsiteY13-5770" fmla="*/ 6677 h 8803"/>
              <a:gd name="connsiteX14-5771" fmla="*/ 6749 w 10000"/>
              <a:gd name="connsiteY14-5772" fmla="*/ 6436 h 8803"/>
              <a:gd name="connsiteX15-5773" fmla="*/ 7404 w 10000"/>
              <a:gd name="connsiteY15-5774" fmla="*/ 5960 h 8803"/>
              <a:gd name="connsiteX16-5775" fmla="*/ 7623 w 10000"/>
              <a:gd name="connsiteY16-5776" fmla="*/ 5717 h 8803"/>
              <a:gd name="connsiteX17-5777" fmla="*/ 7814 w 10000"/>
              <a:gd name="connsiteY17-5778" fmla="*/ 5237 h 8803"/>
              <a:gd name="connsiteX18-5779" fmla="*/ 8033 w 10000"/>
              <a:gd name="connsiteY18-5780" fmla="*/ 4514 h 8803"/>
              <a:gd name="connsiteX19-5781" fmla="*/ 8252 w 10000"/>
              <a:gd name="connsiteY19-5782" fmla="*/ 3806 h 8803"/>
              <a:gd name="connsiteX20-5783" fmla="*/ 8470 w 10000"/>
              <a:gd name="connsiteY20-5784" fmla="*/ 3083 h 8803"/>
              <a:gd name="connsiteX21-5785" fmla="*/ 8470 w 10000"/>
              <a:gd name="connsiteY21-5786" fmla="*/ 2366 h 8803"/>
              <a:gd name="connsiteX22-5787" fmla="*/ 8470 w 10000"/>
              <a:gd name="connsiteY22-5788" fmla="*/ 1643 h 8803"/>
              <a:gd name="connsiteX23-5789" fmla="*/ 8688 w 10000"/>
              <a:gd name="connsiteY23-5790" fmla="*/ 958 h 8803"/>
              <a:gd name="connsiteX24-5791" fmla="*/ 8688 w 10000"/>
              <a:gd name="connsiteY24-5792" fmla="*/ 716 h 8803"/>
              <a:gd name="connsiteX25-5793" fmla="*/ 8907 w 10000"/>
              <a:gd name="connsiteY25-5794" fmla="*/ 478 h 8803"/>
              <a:gd name="connsiteX26-5795" fmla="*/ 8907 w 10000"/>
              <a:gd name="connsiteY26-5796" fmla="*/ 478 h 8803"/>
              <a:gd name="connsiteX27-5797" fmla="*/ 8907 w 10000"/>
              <a:gd name="connsiteY27-5798" fmla="*/ 716 h 8803"/>
              <a:gd name="connsiteX28-5799" fmla="*/ 8907 w 10000"/>
              <a:gd name="connsiteY28-5800" fmla="*/ 958 h 8803"/>
              <a:gd name="connsiteX29-5801" fmla="*/ 8907 w 10000"/>
              <a:gd name="connsiteY29-5802" fmla="*/ 1165 h 8803"/>
              <a:gd name="connsiteX30-5803" fmla="*/ 9125 w 10000"/>
              <a:gd name="connsiteY30-5804" fmla="*/ 1406 h 8803"/>
              <a:gd name="connsiteX31-5805" fmla="*/ 9125 w 10000"/>
              <a:gd name="connsiteY31-5806" fmla="*/ 1884 h 8803"/>
              <a:gd name="connsiteX32-5807" fmla="*/ 9125 w 10000"/>
              <a:gd name="connsiteY32-5808" fmla="*/ 2366 h 8803"/>
              <a:gd name="connsiteX33-5809" fmla="*/ 9345 w 10000"/>
              <a:gd name="connsiteY33-5810" fmla="*/ 2845 h 8803"/>
              <a:gd name="connsiteX34-5811" fmla="*/ 9345 w 10000"/>
              <a:gd name="connsiteY34-5812" fmla="*/ 4040 h 8803"/>
              <a:gd name="connsiteX35-5813" fmla="*/ 9563 w 10000"/>
              <a:gd name="connsiteY35-5814" fmla="*/ 5002 h 8803"/>
              <a:gd name="connsiteX36-5815" fmla="*/ 9782 w 10000"/>
              <a:gd name="connsiteY36-5816" fmla="*/ 5717 h 8803"/>
              <a:gd name="connsiteX37-5817" fmla="*/ 10000 w 10000"/>
              <a:gd name="connsiteY37-5818" fmla="*/ 6196 h 8803"/>
              <a:gd name="connsiteX38-5819" fmla="*/ 10000 w 10000"/>
              <a:gd name="connsiteY38-5820" fmla="*/ 6436 h 8803"/>
              <a:gd name="connsiteX39-5821" fmla="*/ 10000 w 10000"/>
              <a:gd name="connsiteY39-5822" fmla="*/ 6677 h 8803"/>
              <a:gd name="connsiteX40-5823" fmla="*/ 10000 w 10000"/>
              <a:gd name="connsiteY40-5824" fmla="*/ 6885 h 8803"/>
              <a:gd name="connsiteX41-5825" fmla="*/ 9782 w 10000"/>
              <a:gd name="connsiteY41-5826" fmla="*/ 7128 h 8803"/>
              <a:gd name="connsiteX42-5827" fmla="*/ 9563 w 10000"/>
              <a:gd name="connsiteY42-5828" fmla="*/ 7364 h 8803"/>
              <a:gd name="connsiteX43-5829" fmla="*/ 9345 w 10000"/>
              <a:gd name="connsiteY43-5830" fmla="*/ 7605 h 8803"/>
              <a:gd name="connsiteX44-5831" fmla="*/ 8907 w 10000"/>
              <a:gd name="connsiteY44-5832" fmla="*/ 7843 h 8803"/>
              <a:gd name="connsiteX45-5833" fmla="*/ 8470 w 10000"/>
              <a:gd name="connsiteY45-5834" fmla="*/ 8080 h 8803"/>
              <a:gd name="connsiteX46-5835" fmla="*/ 7623 w 10000"/>
              <a:gd name="connsiteY46-5836" fmla="*/ 8565 h 8803"/>
              <a:gd name="connsiteX47-5837" fmla="*/ 6749 w 10000"/>
              <a:gd name="connsiteY47-5838" fmla="*/ 8803 h 8803"/>
              <a:gd name="connsiteX48-5839" fmla="*/ 5874 w 10000"/>
              <a:gd name="connsiteY48-5840" fmla="*/ 8803 h 8803"/>
              <a:gd name="connsiteX49-5841" fmla="*/ 5219 w 10000"/>
              <a:gd name="connsiteY49-5842" fmla="*/ 8803 h 8803"/>
              <a:gd name="connsiteX50-5843" fmla="*/ 4563 w 10000"/>
              <a:gd name="connsiteY50-5844" fmla="*/ 8803 h 8803"/>
              <a:gd name="connsiteX51-5845" fmla="*/ 4126 w 10000"/>
              <a:gd name="connsiteY51-5846" fmla="*/ 8803 h 8803"/>
              <a:gd name="connsiteX52-5847" fmla="*/ 3469 w 10000"/>
              <a:gd name="connsiteY52-5848" fmla="*/ 8803 h 8803"/>
              <a:gd name="connsiteX53-5849" fmla="*/ 3033 w 10000"/>
              <a:gd name="connsiteY53-5850" fmla="*/ 8565 h 8803"/>
              <a:gd name="connsiteX54-5851" fmla="*/ 2596 w 10000"/>
              <a:gd name="connsiteY54-5852" fmla="*/ 8565 h 8803"/>
              <a:gd name="connsiteX55-5853" fmla="*/ 2186 w 10000"/>
              <a:gd name="connsiteY55-5854" fmla="*/ 8325 h 8803"/>
              <a:gd name="connsiteX56-5855" fmla="*/ 1748 w 10000"/>
              <a:gd name="connsiteY56-5856" fmla="*/ 8080 h 8803"/>
              <a:gd name="connsiteX57-5857" fmla="*/ 1530 w 10000"/>
              <a:gd name="connsiteY57-5858" fmla="*/ 7843 h 8803"/>
              <a:gd name="connsiteX58-5859" fmla="*/ 1093 w 10000"/>
              <a:gd name="connsiteY58-5860" fmla="*/ 7364 h 8803"/>
              <a:gd name="connsiteX59-5861" fmla="*/ 875 w 10000"/>
              <a:gd name="connsiteY59-5862" fmla="*/ 6885 h 8803"/>
              <a:gd name="connsiteX60-5863" fmla="*/ 655 w 10000"/>
              <a:gd name="connsiteY60-5864" fmla="*/ 6196 h 8803"/>
              <a:gd name="connsiteX61-5865" fmla="*/ 437 w 10000"/>
              <a:gd name="connsiteY61-5866" fmla="*/ 5717 h 8803"/>
              <a:gd name="connsiteX62-5867" fmla="*/ 218 w 10000"/>
              <a:gd name="connsiteY62-5868" fmla="*/ 5237 h 8803"/>
              <a:gd name="connsiteX63-5869" fmla="*/ 218 w 10000"/>
              <a:gd name="connsiteY63-5870" fmla="*/ 4763 h 8803"/>
              <a:gd name="connsiteX64-5871" fmla="*/ 0 w 10000"/>
              <a:gd name="connsiteY64-5872" fmla="*/ 4279 h 8803"/>
              <a:gd name="connsiteX65-5873" fmla="*/ 0 w 10000"/>
              <a:gd name="connsiteY65-5874" fmla="*/ 3565 h 8803"/>
              <a:gd name="connsiteX66-5875" fmla="*/ 0 w 10000"/>
              <a:gd name="connsiteY66-5876" fmla="*/ 3083 h 8803"/>
              <a:gd name="connsiteX67-5877" fmla="*/ 0 w 10000"/>
              <a:gd name="connsiteY67-5878" fmla="*/ 2122 h 8803"/>
              <a:gd name="connsiteX68-5879" fmla="*/ 0 w 10000"/>
              <a:gd name="connsiteY68-5880" fmla="*/ 1406 h 8803"/>
              <a:gd name="connsiteX69-5881" fmla="*/ 0 w 10000"/>
              <a:gd name="connsiteY69-5882" fmla="*/ 478 h 8803"/>
              <a:gd name="connsiteX0-5883" fmla="*/ 1093 w 10000"/>
              <a:gd name="connsiteY0-5884" fmla="*/ 2145 h 9457"/>
              <a:gd name="connsiteX1-5885" fmla="*/ 1093 w 10000"/>
              <a:gd name="connsiteY1-5886" fmla="*/ 3231 h 9457"/>
              <a:gd name="connsiteX2-5887" fmla="*/ 1311 w 10000"/>
              <a:gd name="connsiteY2-5888" fmla="*/ 4318 h 9457"/>
              <a:gd name="connsiteX3-5889" fmla="*/ 1530 w 10000"/>
              <a:gd name="connsiteY3-5890" fmla="*/ 5139 h 9457"/>
              <a:gd name="connsiteX4-5891" fmla="*/ 1748 w 10000"/>
              <a:gd name="connsiteY4-5892" fmla="*/ 5951 h 9457"/>
              <a:gd name="connsiteX5-5893" fmla="*/ 1967 w 10000"/>
              <a:gd name="connsiteY5-5894" fmla="*/ 6227 h 9457"/>
              <a:gd name="connsiteX6-5895" fmla="*/ 2405 w 10000"/>
              <a:gd name="connsiteY6-5896" fmla="*/ 6768 h 9457"/>
              <a:gd name="connsiteX7-5897" fmla="*/ 3033 w 10000"/>
              <a:gd name="connsiteY7-5898" fmla="*/ 6768 h 9457"/>
              <a:gd name="connsiteX8-5899" fmla="*/ 3689 w 10000"/>
              <a:gd name="connsiteY8-5900" fmla="*/ 7042 h 9457"/>
              <a:gd name="connsiteX9-5901" fmla="*/ 4344 w 10000"/>
              <a:gd name="connsiteY9-5902" fmla="*/ 7042 h 9457"/>
              <a:gd name="connsiteX10-5903" fmla="*/ 4999 w 10000"/>
              <a:gd name="connsiteY10-5904" fmla="*/ 7042 h 9457"/>
              <a:gd name="connsiteX11-5905" fmla="*/ 5656 w 10000"/>
              <a:gd name="connsiteY11-5906" fmla="*/ 7042 h 9457"/>
              <a:gd name="connsiteX12-5907" fmla="*/ 6311 w 10000"/>
              <a:gd name="connsiteY12-5908" fmla="*/ 7042 h 9457"/>
              <a:gd name="connsiteX13-5909" fmla="*/ 6749 w 10000"/>
              <a:gd name="connsiteY13-5910" fmla="*/ 6768 h 9457"/>
              <a:gd name="connsiteX14-5911" fmla="*/ 7404 w 10000"/>
              <a:gd name="connsiteY14-5912" fmla="*/ 6227 h 9457"/>
              <a:gd name="connsiteX15-5913" fmla="*/ 7623 w 10000"/>
              <a:gd name="connsiteY15-5914" fmla="*/ 5951 h 9457"/>
              <a:gd name="connsiteX16-5915" fmla="*/ 7814 w 10000"/>
              <a:gd name="connsiteY16-5916" fmla="*/ 5406 h 9457"/>
              <a:gd name="connsiteX17-5917" fmla="*/ 8033 w 10000"/>
              <a:gd name="connsiteY17-5918" fmla="*/ 4585 h 9457"/>
              <a:gd name="connsiteX18-5919" fmla="*/ 8252 w 10000"/>
              <a:gd name="connsiteY18-5920" fmla="*/ 3781 h 9457"/>
              <a:gd name="connsiteX19-5921" fmla="*/ 8470 w 10000"/>
              <a:gd name="connsiteY19-5922" fmla="*/ 2959 h 9457"/>
              <a:gd name="connsiteX20-5923" fmla="*/ 8470 w 10000"/>
              <a:gd name="connsiteY20-5924" fmla="*/ 2145 h 9457"/>
              <a:gd name="connsiteX21-5925" fmla="*/ 8470 w 10000"/>
              <a:gd name="connsiteY21-5926" fmla="*/ 1323 h 9457"/>
              <a:gd name="connsiteX22-5927" fmla="*/ 8688 w 10000"/>
              <a:gd name="connsiteY22-5928" fmla="*/ 545 h 9457"/>
              <a:gd name="connsiteX23-5929" fmla="*/ 8688 w 10000"/>
              <a:gd name="connsiteY23-5930" fmla="*/ 270 h 9457"/>
              <a:gd name="connsiteX24-5931" fmla="*/ 8907 w 10000"/>
              <a:gd name="connsiteY24-5932" fmla="*/ 0 h 9457"/>
              <a:gd name="connsiteX25-5933" fmla="*/ 8907 w 10000"/>
              <a:gd name="connsiteY25-5934" fmla="*/ 0 h 9457"/>
              <a:gd name="connsiteX26-5935" fmla="*/ 8907 w 10000"/>
              <a:gd name="connsiteY26-5936" fmla="*/ 270 h 9457"/>
              <a:gd name="connsiteX27-5937" fmla="*/ 8907 w 10000"/>
              <a:gd name="connsiteY27-5938" fmla="*/ 545 h 9457"/>
              <a:gd name="connsiteX28-5939" fmla="*/ 8907 w 10000"/>
              <a:gd name="connsiteY28-5940" fmla="*/ 780 h 9457"/>
              <a:gd name="connsiteX29-5941" fmla="*/ 9125 w 10000"/>
              <a:gd name="connsiteY29-5942" fmla="*/ 1054 h 9457"/>
              <a:gd name="connsiteX30-5943" fmla="*/ 9125 w 10000"/>
              <a:gd name="connsiteY30-5944" fmla="*/ 1597 h 9457"/>
              <a:gd name="connsiteX31-5945" fmla="*/ 9125 w 10000"/>
              <a:gd name="connsiteY31-5946" fmla="*/ 2145 h 9457"/>
              <a:gd name="connsiteX32-5947" fmla="*/ 9345 w 10000"/>
              <a:gd name="connsiteY32-5948" fmla="*/ 2689 h 9457"/>
              <a:gd name="connsiteX33-5949" fmla="*/ 9345 w 10000"/>
              <a:gd name="connsiteY33-5950" fmla="*/ 4046 h 9457"/>
              <a:gd name="connsiteX34-5951" fmla="*/ 9563 w 10000"/>
              <a:gd name="connsiteY34-5952" fmla="*/ 5139 h 9457"/>
              <a:gd name="connsiteX35-5953" fmla="*/ 9782 w 10000"/>
              <a:gd name="connsiteY35-5954" fmla="*/ 5951 h 9457"/>
              <a:gd name="connsiteX36-5955" fmla="*/ 10000 w 10000"/>
              <a:gd name="connsiteY36-5956" fmla="*/ 6496 h 9457"/>
              <a:gd name="connsiteX37-5957" fmla="*/ 10000 w 10000"/>
              <a:gd name="connsiteY37-5958" fmla="*/ 6768 h 9457"/>
              <a:gd name="connsiteX38-5959" fmla="*/ 10000 w 10000"/>
              <a:gd name="connsiteY38-5960" fmla="*/ 7042 h 9457"/>
              <a:gd name="connsiteX39-5961" fmla="*/ 10000 w 10000"/>
              <a:gd name="connsiteY39-5962" fmla="*/ 7278 h 9457"/>
              <a:gd name="connsiteX40-5963" fmla="*/ 9782 w 10000"/>
              <a:gd name="connsiteY40-5964" fmla="*/ 7554 h 9457"/>
              <a:gd name="connsiteX41-5965" fmla="*/ 9563 w 10000"/>
              <a:gd name="connsiteY41-5966" fmla="*/ 7822 h 9457"/>
              <a:gd name="connsiteX42-5967" fmla="*/ 9345 w 10000"/>
              <a:gd name="connsiteY42-5968" fmla="*/ 8096 h 9457"/>
              <a:gd name="connsiteX43-5969" fmla="*/ 8907 w 10000"/>
              <a:gd name="connsiteY43-5970" fmla="*/ 8366 h 9457"/>
              <a:gd name="connsiteX44-5971" fmla="*/ 8470 w 10000"/>
              <a:gd name="connsiteY44-5972" fmla="*/ 8636 h 9457"/>
              <a:gd name="connsiteX45-5973" fmla="*/ 7623 w 10000"/>
              <a:gd name="connsiteY45-5974" fmla="*/ 9187 h 9457"/>
              <a:gd name="connsiteX46-5975" fmla="*/ 6749 w 10000"/>
              <a:gd name="connsiteY46-5976" fmla="*/ 9457 h 9457"/>
              <a:gd name="connsiteX47-5977" fmla="*/ 5874 w 10000"/>
              <a:gd name="connsiteY47-5978" fmla="*/ 9457 h 9457"/>
              <a:gd name="connsiteX48-5979" fmla="*/ 5219 w 10000"/>
              <a:gd name="connsiteY48-5980" fmla="*/ 9457 h 9457"/>
              <a:gd name="connsiteX49-5981" fmla="*/ 4563 w 10000"/>
              <a:gd name="connsiteY49-5982" fmla="*/ 9457 h 9457"/>
              <a:gd name="connsiteX50-5983" fmla="*/ 4126 w 10000"/>
              <a:gd name="connsiteY50-5984" fmla="*/ 9457 h 9457"/>
              <a:gd name="connsiteX51-5985" fmla="*/ 3469 w 10000"/>
              <a:gd name="connsiteY51-5986" fmla="*/ 9457 h 9457"/>
              <a:gd name="connsiteX52-5987" fmla="*/ 3033 w 10000"/>
              <a:gd name="connsiteY52-5988" fmla="*/ 9187 h 9457"/>
              <a:gd name="connsiteX53-5989" fmla="*/ 2596 w 10000"/>
              <a:gd name="connsiteY53-5990" fmla="*/ 9187 h 9457"/>
              <a:gd name="connsiteX54-5991" fmla="*/ 2186 w 10000"/>
              <a:gd name="connsiteY54-5992" fmla="*/ 8914 h 9457"/>
              <a:gd name="connsiteX55-5993" fmla="*/ 1748 w 10000"/>
              <a:gd name="connsiteY55-5994" fmla="*/ 8636 h 9457"/>
              <a:gd name="connsiteX56-5995" fmla="*/ 1530 w 10000"/>
              <a:gd name="connsiteY56-5996" fmla="*/ 8366 h 9457"/>
              <a:gd name="connsiteX57-5997" fmla="*/ 1093 w 10000"/>
              <a:gd name="connsiteY57-5998" fmla="*/ 7822 h 9457"/>
              <a:gd name="connsiteX58-5999" fmla="*/ 875 w 10000"/>
              <a:gd name="connsiteY58-6000" fmla="*/ 7278 h 9457"/>
              <a:gd name="connsiteX59-6001" fmla="*/ 655 w 10000"/>
              <a:gd name="connsiteY59-6002" fmla="*/ 6496 h 9457"/>
              <a:gd name="connsiteX60-6003" fmla="*/ 437 w 10000"/>
              <a:gd name="connsiteY60-6004" fmla="*/ 5951 h 9457"/>
              <a:gd name="connsiteX61-6005" fmla="*/ 218 w 10000"/>
              <a:gd name="connsiteY61-6006" fmla="*/ 5406 h 9457"/>
              <a:gd name="connsiteX62-6007" fmla="*/ 218 w 10000"/>
              <a:gd name="connsiteY62-6008" fmla="*/ 4868 h 9457"/>
              <a:gd name="connsiteX63-6009" fmla="*/ 0 w 10000"/>
              <a:gd name="connsiteY63-6010" fmla="*/ 4318 h 9457"/>
              <a:gd name="connsiteX64-6011" fmla="*/ 0 w 10000"/>
              <a:gd name="connsiteY64-6012" fmla="*/ 3507 h 9457"/>
              <a:gd name="connsiteX65-6013" fmla="*/ 0 w 10000"/>
              <a:gd name="connsiteY65-6014" fmla="*/ 2959 h 9457"/>
              <a:gd name="connsiteX66-6015" fmla="*/ 0 w 10000"/>
              <a:gd name="connsiteY66-6016" fmla="*/ 1868 h 9457"/>
              <a:gd name="connsiteX67-6017" fmla="*/ 0 w 10000"/>
              <a:gd name="connsiteY67-6018" fmla="*/ 1054 h 9457"/>
              <a:gd name="connsiteX68-6019" fmla="*/ 0 w 10000"/>
              <a:gd name="connsiteY68-6020" fmla="*/ 0 h 9457"/>
              <a:gd name="connsiteX0-6021" fmla="*/ 1093 w 10000"/>
              <a:gd name="connsiteY0-6022" fmla="*/ 2268 h 10000"/>
              <a:gd name="connsiteX1-6023" fmla="*/ 1093 w 10000"/>
              <a:gd name="connsiteY1-6024" fmla="*/ 3417 h 10000"/>
              <a:gd name="connsiteX2-6025" fmla="*/ 1311 w 10000"/>
              <a:gd name="connsiteY2-6026" fmla="*/ 4566 h 10000"/>
              <a:gd name="connsiteX3-6027" fmla="*/ 1530 w 10000"/>
              <a:gd name="connsiteY3-6028" fmla="*/ 5434 h 10000"/>
              <a:gd name="connsiteX4-6029" fmla="*/ 1748 w 10000"/>
              <a:gd name="connsiteY4-6030" fmla="*/ 6293 h 10000"/>
              <a:gd name="connsiteX5-6031" fmla="*/ 1967 w 10000"/>
              <a:gd name="connsiteY5-6032" fmla="*/ 6585 h 10000"/>
              <a:gd name="connsiteX6-6033" fmla="*/ 2405 w 10000"/>
              <a:gd name="connsiteY6-6034" fmla="*/ 7157 h 10000"/>
              <a:gd name="connsiteX7-6035" fmla="*/ 3033 w 10000"/>
              <a:gd name="connsiteY7-6036" fmla="*/ 7157 h 10000"/>
              <a:gd name="connsiteX8-6037" fmla="*/ 3689 w 10000"/>
              <a:gd name="connsiteY8-6038" fmla="*/ 7446 h 10000"/>
              <a:gd name="connsiteX9-6039" fmla="*/ 4344 w 10000"/>
              <a:gd name="connsiteY9-6040" fmla="*/ 7446 h 10000"/>
              <a:gd name="connsiteX10-6041" fmla="*/ 4999 w 10000"/>
              <a:gd name="connsiteY10-6042" fmla="*/ 7446 h 10000"/>
              <a:gd name="connsiteX11-6043" fmla="*/ 5656 w 10000"/>
              <a:gd name="connsiteY11-6044" fmla="*/ 7446 h 10000"/>
              <a:gd name="connsiteX12-6045" fmla="*/ 6311 w 10000"/>
              <a:gd name="connsiteY12-6046" fmla="*/ 7446 h 10000"/>
              <a:gd name="connsiteX13-6047" fmla="*/ 6749 w 10000"/>
              <a:gd name="connsiteY13-6048" fmla="*/ 7157 h 10000"/>
              <a:gd name="connsiteX14-6049" fmla="*/ 7404 w 10000"/>
              <a:gd name="connsiteY14-6050" fmla="*/ 6585 h 10000"/>
              <a:gd name="connsiteX15-6051" fmla="*/ 7623 w 10000"/>
              <a:gd name="connsiteY15-6052" fmla="*/ 6293 h 10000"/>
              <a:gd name="connsiteX16-6053" fmla="*/ 7814 w 10000"/>
              <a:gd name="connsiteY16-6054" fmla="*/ 5716 h 10000"/>
              <a:gd name="connsiteX17-6055" fmla="*/ 8033 w 10000"/>
              <a:gd name="connsiteY17-6056" fmla="*/ 4848 h 10000"/>
              <a:gd name="connsiteX18-6057" fmla="*/ 8252 w 10000"/>
              <a:gd name="connsiteY18-6058" fmla="*/ 3998 h 10000"/>
              <a:gd name="connsiteX19-6059" fmla="*/ 8470 w 10000"/>
              <a:gd name="connsiteY19-6060" fmla="*/ 3129 h 10000"/>
              <a:gd name="connsiteX20-6061" fmla="*/ 8470 w 10000"/>
              <a:gd name="connsiteY20-6062" fmla="*/ 2268 h 10000"/>
              <a:gd name="connsiteX21-6063" fmla="*/ 8470 w 10000"/>
              <a:gd name="connsiteY21-6064" fmla="*/ 1399 h 10000"/>
              <a:gd name="connsiteX22-6065" fmla="*/ 8688 w 10000"/>
              <a:gd name="connsiteY22-6066" fmla="*/ 576 h 10000"/>
              <a:gd name="connsiteX23-6067" fmla="*/ 8688 w 10000"/>
              <a:gd name="connsiteY23-6068" fmla="*/ 286 h 10000"/>
              <a:gd name="connsiteX24-6069" fmla="*/ 8907 w 10000"/>
              <a:gd name="connsiteY24-6070" fmla="*/ 0 h 10000"/>
              <a:gd name="connsiteX25-6071" fmla="*/ 8907 w 10000"/>
              <a:gd name="connsiteY25-6072" fmla="*/ 0 h 10000"/>
              <a:gd name="connsiteX26-6073" fmla="*/ 8907 w 10000"/>
              <a:gd name="connsiteY26-6074" fmla="*/ 286 h 10000"/>
              <a:gd name="connsiteX27-6075" fmla="*/ 8907 w 10000"/>
              <a:gd name="connsiteY27-6076" fmla="*/ 576 h 10000"/>
              <a:gd name="connsiteX28-6077" fmla="*/ 8907 w 10000"/>
              <a:gd name="connsiteY28-6078" fmla="*/ 825 h 10000"/>
              <a:gd name="connsiteX29-6079" fmla="*/ 9125 w 10000"/>
              <a:gd name="connsiteY29-6080" fmla="*/ 1115 h 10000"/>
              <a:gd name="connsiteX30-6081" fmla="*/ 9125 w 10000"/>
              <a:gd name="connsiteY30-6082" fmla="*/ 1689 h 10000"/>
              <a:gd name="connsiteX31-6083" fmla="*/ 9125 w 10000"/>
              <a:gd name="connsiteY31-6084" fmla="*/ 2268 h 10000"/>
              <a:gd name="connsiteX32-6085" fmla="*/ 9345 w 10000"/>
              <a:gd name="connsiteY32-6086" fmla="*/ 2843 h 10000"/>
              <a:gd name="connsiteX33-6087" fmla="*/ 9345 w 10000"/>
              <a:gd name="connsiteY33-6088" fmla="*/ 4278 h 10000"/>
              <a:gd name="connsiteX34-6089" fmla="*/ 9563 w 10000"/>
              <a:gd name="connsiteY34-6090" fmla="*/ 5434 h 10000"/>
              <a:gd name="connsiteX35-6091" fmla="*/ 9782 w 10000"/>
              <a:gd name="connsiteY35-6092" fmla="*/ 6293 h 10000"/>
              <a:gd name="connsiteX36-6093" fmla="*/ 10000 w 10000"/>
              <a:gd name="connsiteY36-6094" fmla="*/ 6869 h 10000"/>
              <a:gd name="connsiteX37-6095" fmla="*/ 10000 w 10000"/>
              <a:gd name="connsiteY37-6096" fmla="*/ 7157 h 10000"/>
              <a:gd name="connsiteX38-6097" fmla="*/ 10000 w 10000"/>
              <a:gd name="connsiteY38-6098" fmla="*/ 7446 h 10000"/>
              <a:gd name="connsiteX39-6099" fmla="*/ 10000 w 10000"/>
              <a:gd name="connsiteY39-6100" fmla="*/ 7696 h 10000"/>
              <a:gd name="connsiteX40-6101" fmla="*/ 9782 w 10000"/>
              <a:gd name="connsiteY40-6102" fmla="*/ 7988 h 10000"/>
              <a:gd name="connsiteX41-6103" fmla="*/ 9563 w 10000"/>
              <a:gd name="connsiteY41-6104" fmla="*/ 8271 h 10000"/>
              <a:gd name="connsiteX42-6105" fmla="*/ 9345 w 10000"/>
              <a:gd name="connsiteY42-6106" fmla="*/ 8561 h 10000"/>
              <a:gd name="connsiteX43-6107" fmla="*/ 8907 w 10000"/>
              <a:gd name="connsiteY43-6108" fmla="*/ 8846 h 10000"/>
              <a:gd name="connsiteX44-6109" fmla="*/ 8470 w 10000"/>
              <a:gd name="connsiteY44-6110" fmla="*/ 9132 h 10000"/>
              <a:gd name="connsiteX45-6111" fmla="*/ 7623 w 10000"/>
              <a:gd name="connsiteY45-6112" fmla="*/ 9714 h 10000"/>
              <a:gd name="connsiteX46-6113" fmla="*/ 6749 w 10000"/>
              <a:gd name="connsiteY46-6114" fmla="*/ 10000 h 10000"/>
              <a:gd name="connsiteX47-6115" fmla="*/ 5874 w 10000"/>
              <a:gd name="connsiteY47-6116" fmla="*/ 10000 h 10000"/>
              <a:gd name="connsiteX48-6117" fmla="*/ 5219 w 10000"/>
              <a:gd name="connsiteY48-6118" fmla="*/ 10000 h 10000"/>
              <a:gd name="connsiteX49-6119" fmla="*/ 4563 w 10000"/>
              <a:gd name="connsiteY49-6120" fmla="*/ 10000 h 10000"/>
              <a:gd name="connsiteX50-6121" fmla="*/ 4126 w 10000"/>
              <a:gd name="connsiteY50-6122" fmla="*/ 10000 h 10000"/>
              <a:gd name="connsiteX51-6123" fmla="*/ 3469 w 10000"/>
              <a:gd name="connsiteY51-6124" fmla="*/ 10000 h 10000"/>
              <a:gd name="connsiteX52-6125" fmla="*/ 3033 w 10000"/>
              <a:gd name="connsiteY52-6126" fmla="*/ 9714 h 10000"/>
              <a:gd name="connsiteX53-6127" fmla="*/ 2596 w 10000"/>
              <a:gd name="connsiteY53-6128" fmla="*/ 9714 h 10000"/>
              <a:gd name="connsiteX54-6129" fmla="*/ 2186 w 10000"/>
              <a:gd name="connsiteY54-6130" fmla="*/ 9426 h 10000"/>
              <a:gd name="connsiteX55-6131" fmla="*/ 1748 w 10000"/>
              <a:gd name="connsiteY55-6132" fmla="*/ 9132 h 10000"/>
              <a:gd name="connsiteX56-6133" fmla="*/ 1530 w 10000"/>
              <a:gd name="connsiteY56-6134" fmla="*/ 8846 h 10000"/>
              <a:gd name="connsiteX57-6135" fmla="*/ 1093 w 10000"/>
              <a:gd name="connsiteY57-6136" fmla="*/ 8271 h 10000"/>
              <a:gd name="connsiteX58-6137" fmla="*/ 875 w 10000"/>
              <a:gd name="connsiteY58-6138" fmla="*/ 7696 h 10000"/>
              <a:gd name="connsiteX59-6139" fmla="*/ 655 w 10000"/>
              <a:gd name="connsiteY59-6140" fmla="*/ 6869 h 10000"/>
              <a:gd name="connsiteX60-6141" fmla="*/ 437 w 10000"/>
              <a:gd name="connsiteY60-6142" fmla="*/ 6293 h 10000"/>
              <a:gd name="connsiteX61-6143" fmla="*/ 218 w 10000"/>
              <a:gd name="connsiteY61-6144" fmla="*/ 5716 h 10000"/>
              <a:gd name="connsiteX62-6145" fmla="*/ 218 w 10000"/>
              <a:gd name="connsiteY62-6146" fmla="*/ 5148 h 10000"/>
              <a:gd name="connsiteX63-6147" fmla="*/ 0 w 10000"/>
              <a:gd name="connsiteY63-6148" fmla="*/ 4566 h 10000"/>
              <a:gd name="connsiteX64-6149" fmla="*/ 0 w 10000"/>
              <a:gd name="connsiteY64-6150" fmla="*/ 3708 h 10000"/>
              <a:gd name="connsiteX65-6151" fmla="*/ 0 w 10000"/>
              <a:gd name="connsiteY65-6152" fmla="*/ 3129 h 10000"/>
              <a:gd name="connsiteX66-6153" fmla="*/ 0 w 10000"/>
              <a:gd name="connsiteY66-6154" fmla="*/ 1975 h 10000"/>
              <a:gd name="connsiteX67-6155" fmla="*/ 0 w 10000"/>
              <a:gd name="connsiteY67-6156" fmla="*/ 1115 h 10000"/>
              <a:gd name="connsiteX0-6157" fmla="*/ 1093 w 10000"/>
              <a:gd name="connsiteY0-6158" fmla="*/ 2268 h 10000"/>
              <a:gd name="connsiteX1-6159" fmla="*/ 1093 w 10000"/>
              <a:gd name="connsiteY1-6160" fmla="*/ 3417 h 10000"/>
              <a:gd name="connsiteX2-6161" fmla="*/ 1311 w 10000"/>
              <a:gd name="connsiteY2-6162" fmla="*/ 4566 h 10000"/>
              <a:gd name="connsiteX3-6163" fmla="*/ 1530 w 10000"/>
              <a:gd name="connsiteY3-6164" fmla="*/ 5434 h 10000"/>
              <a:gd name="connsiteX4-6165" fmla="*/ 1748 w 10000"/>
              <a:gd name="connsiteY4-6166" fmla="*/ 6293 h 10000"/>
              <a:gd name="connsiteX5-6167" fmla="*/ 1967 w 10000"/>
              <a:gd name="connsiteY5-6168" fmla="*/ 6585 h 10000"/>
              <a:gd name="connsiteX6-6169" fmla="*/ 2405 w 10000"/>
              <a:gd name="connsiteY6-6170" fmla="*/ 7157 h 10000"/>
              <a:gd name="connsiteX7-6171" fmla="*/ 3033 w 10000"/>
              <a:gd name="connsiteY7-6172" fmla="*/ 7157 h 10000"/>
              <a:gd name="connsiteX8-6173" fmla="*/ 3689 w 10000"/>
              <a:gd name="connsiteY8-6174" fmla="*/ 7446 h 10000"/>
              <a:gd name="connsiteX9-6175" fmla="*/ 4344 w 10000"/>
              <a:gd name="connsiteY9-6176" fmla="*/ 7446 h 10000"/>
              <a:gd name="connsiteX10-6177" fmla="*/ 4999 w 10000"/>
              <a:gd name="connsiteY10-6178" fmla="*/ 7446 h 10000"/>
              <a:gd name="connsiteX11-6179" fmla="*/ 5656 w 10000"/>
              <a:gd name="connsiteY11-6180" fmla="*/ 7446 h 10000"/>
              <a:gd name="connsiteX12-6181" fmla="*/ 6311 w 10000"/>
              <a:gd name="connsiteY12-6182" fmla="*/ 7446 h 10000"/>
              <a:gd name="connsiteX13-6183" fmla="*/ 6749 w 10000"/>
              <a:gd name="connsiteY13-6184" fmla="*/ 7157 h 10000"/>
              <a:gd name="connsiteX14-6185" fmla="*/ 7404 w 10000"/>
              <a:gd name="connsiteY14-6186" fmla="*/ 6585 h 10000"/>
              <a:gd name="connsiteX15-6187" fmla="*/ 7623 w 10000"/>
              <a:gd name="connsiteY15-6188" fmla="*/ 6293 h 10000"/>
              <a:gd name="connsiteX16-6189" fmla="*/ 7814 w 10000"/>
              <a:gd name="connsiteY16-6190" fmla="*/ 5716 h 10000"/>
              <a:gd name="connsiteX17-6191" fmla="*/ 8033 w 10000"/>
              <a:gd name="connsiteY17-6192" fmla="*/ 4848 h 10000"/>
              <a:gd name="connsiteX18-6193" fmla="*/ 8252 w 10000"/>
              <a:gd name="connsiteY18-6194" fmla="*/ 3998 h 10000"/>
              <a:gd name="connsiteX19-6195" fmla="*/ 8470 w 10000"/>
              <a:gd name="connsiteY19-6196" fmla="*/ 3129 h 10000"/>
              <a:gd name="connsiteX20-6197" fmla="*/ 8470 w 10000"/>
              <a:gd name="connsiteY20-6198" fmla="*/ 2268 h 10000"/>
              <a:gd name="connsiteX21-6199" fmla="*/ 8470 w 10000"/>
              <a:gd name="connsiteY21-6200" fmla="*/ 1399 h 10000"/>
              <a:gd name="connsiteX22-6201" fmla="*/ 8688 w 10000"/>
              <a:gd name="connsiteY22-6202" fmla="*/ 576 h 10000"/>
              <a:gd name="connsiteX23-6203" fmla="*/ 8688 w 10000"/>
              <a:gd name="connsiteY23-6204" fmla="*/ 286 h 10000"/>
              <a:gd name="connsiteX24-6205" fmla="*/ 8907 w 10000"/>
              <a:gd name="connsiteY24-6206" fmla="*/ 0 h 10000"/>
              <a:gd name="connsiteX25-6207" fmla="*/ 8907 w 10000"/>
              <a:gd name="connsiteY25-6208" fmla="*/ 0 h 10000"/>
              <a:gd name="connsiteX26-6209" fmla="*/ 8907 w 10000"/>
              <a:gd name="connsiteY26-6210" fmla="*/ 286 h 10000"/>
              <a:gd name="connsiteX27-6211" fmla="*/ 8907 w 10000"/>
              <a:gd name="connsiteY27-6212" fmla="*/ 576 h 10000"/>
              <a:gd name="connsiteX28-6213" fmla="*/ 8907 w 10000"/>
              <a:gd name="connsiteY28-6214" fmla="*/ 825 h 10000"/>
              <a:gd name="connsiteX29-6215" fmla="*/ 9125 w 10000"/>
              <a:gd name="connsiteY29-6216" fmla="*/ 1115 h 10000"/>
              <a:gd name="connsiteX30-6217" fmla="*/ 9125 w 10000"/>
              <a:gd name="connsiteY30-6218" fmla="*/ 1689 h 10000"/>
              <a:gd name="connsiteX31-6219" fmla="*/ 9125 w 10000"/>
              <a:gd name="connsiteY31-6220" fmla="*/ 2268 h 10000"/>
              <a:gd name="connsiteX32-6221" fmla="*/ 9345 w 10000"/>
              <a:gd name="connsiteY32-6222" fmla="*/ 2843 h 10000"/>
              <a:gd name="connsiteX33-6223" fmla="*/ 9345 w 10000"/>
              <a:gd name="connsiteY33-6224" fmla="*/ 4278 h 10000"/>
              <a:gd name="connsiteX34-6225" fmla="*/ 9563 w 10000"/>
              <a:gd name="connsiteY34-6226" fmla="*/ 5434 h 10000"/>
              <a:gd name="connsiteX35-6227" fmla="*/ 9782 w 10000"/>
              <a:gd name="connsiteY35-6228" fmla="*/ 6293 h 10000"/>
              <a:gd name="connsiteX36-6229" fmla="*/ 10000 w 10000"/>
              <a:gd name="connsiteY36-6230" fmla="*/ 6869 h 10000"/>
              <a:gd name="connsiteX37-6231" fmla="*/ 10000 w 10000"/>
              <a:gd name="connsiteY37-6232" fmla="*/ 7157 h 10000"/>
              <a:gd name="connsiteX38-6233" fmla="*/ 10000 w 10000"/>
              <a:gd name="connsiteY38-6234" fmla="*/ 7446 h 10000"/>
              <a:gd name="connsiteX39-6235" fmla="*/ 10000 w 10000"/>
              <a:gd name="connsiteY39-6236" fmla="*/ 7696 h 10000"/>
              <a:gd name="connsiteX40-6237" fmla="*/ 9782 w 10000"/>
              <a:gd name="connsiteY40-6238" fmla="*/ 7988 h 10000"/>
              <a:gd name="connsiteX41-6239" fmla="*/ 9563 w 10000"/>
              <a:gd name="connsiteY41-6240" fmla="*/ 8271 h 10000"/>
              <a:gd name="connsiteX42-6241" fmla="*/ 9345 w 10000"/>
              <a:gd name="connsiteY42-6242" fmla="*/ 8561 h 10000"/>
              <a:gd name="connsiteX43-6243" fmla="*/ 8907 w 10000"/>
              <a:gd name="connsiteY43-6244" fmla="*/ 8846 h 10000"/>
              <a:gd name="connsiteX44-6245" fmla="*/ 8470 w 10000"/>
              <a:gd name="connsiteY44-6246" fmla="*/ 9132 h 10000"/>
              <a:gd name="connsiteX45-6247" fmla="*/ 7623 w 10000"/>
              <a:gd name="connsiteY45-6248" fmla="*/ 9714 h 10000"/>
              <a:gd name="connsiteX46-6249" fmla="*/ 6749 w 10000"/>
              <a:gd name="connsiteY46-6250" fmla="*/ 10000 h 10000"/>
              <a:gd name="connsiteX47-6251" fmla="*/ 5874 w 10000"/>
              <a:gd name="connsiteY47-6252" fmla="*/ 10000 h 10000"/>
              <a:gd name="connsiteX48-6253" fmla="*/ 5219 w 10000"/>
              <a:gd name="connsiteY48-6254" fmla="*/ 10000 h 10000"/>
              <a:gd name="connsiteX49-6255" fmla="*/ 4563 w 10000"/>
              <a:gd name="connsiteY49-6256" fmla="*/ 10000 h 10000"/>
              <a:gd name="connsiteX50-6257" fmla="*/ 4126 w 10000"/>
              <a:gd name="connsiteY50-6258" fmla="*/ 10000 h 10000"/>
              <a:gd name="connsiteX51-6259" fmla="*/ 3469 w 10000"/>
              <a:gd name="connsiteY51-6260" fmla="*/ 10000 h 10000"/>
              <a:gd name="connsiteX52-6261" fmla="*/ 3033 w 10000"/>
              <a:gd name="connsiteY52-6262" fmla="*/ 9714 h 10000"/>
              <a:gd name="connsiteX53-6263" fmla="*/ 2596 w 10000"/>
              <a:gd name="connsiteY53-6264" fmla="*/ 9714 h 10000"/>
              <a:gd name="connsiteX54-6265" fmla="*/ 2186 w 10000"/>
              <a:gd name="connsiteY54-6266" fmla="*/ 9426 h 10000"/>
              <a:gd name="connsiteX55-6267" fmla="*/ 1748 w 10000"/>
              <a:gd name="connsiteY55-6268" fmla="*/ 9132 h 10000"/>
              <a:gd name="connsiteX56-6269" fmla="*/ 1530 w 10000"/>
              <a:gd name="connsiteY56-6270" fmla="*/ 8846 h 10000"/>
              <a:gd name="connsiteX57-6271" fmla="*/ 1093 w 10000"/>
              <a:gd name="connsiteY57-6272" fmla="*/ 8271 h 10000"/>
              <a:gd name="connsiteX58-6273" fmla="*/ 875 w 10000"/>
              <a:gd name="connsiteY58-6274" fmla="*/ 7696 h 10000"/>
              <a:gd name="connsiteX59-6275" fmla="*/ 655 w 10000"/>
              <a:gd name="connsiteY59-6276" fmla="*/ 6869 h 10000"/>
              <a:gd name="connsiteX60-6277" fmla="*/ 437 w 10000"/>
              <a:gd name="connsiteY60-6278" fmla="*/ 6293 h 10000"/>
              <a:gd name="connsiteX61-6279" fmla="*/ 218 w 10000"/>
              <a:gd name="connsiteY61-6280" fmla="*/ 5716 h 10000"/>
              <a:gd name="connsiteX62-6281" fmla="*/ 218 w 10000"/>
              <a:gd name="connsiteY62-6282" fmla="*/ 5148 h 10000"/>
              <a:gd name="connsiteX63-6283" fmla="*/ 0 w 10000"/>
              <a:gd name="connsiteY63-6284" fmla="*/ 4566 h 10000"/>
              <a:gd name="connsiteX64-6285" fmla="*/ 0 w 10000"/>
              <a:gd name="connsiteY64-6286" fmla="*/ 3708 h 10000"/>
              <a:gd name="connsiteX65-6287" fmla="*/ 0 w 10000"/>
              <a:gd name="connsiteY65-6288" fmla="*/ 3129 h 10000"/>
              <a:gd name="connsiteX66-6289" fmla="*/ 0 w 10000"/>
              <a:gd name="connsiteY66-6290" fmla="*/ 1975 h 10000"/>
              <a:gd name="connsiteX0-6291" fmla="*/ 1093 w 10000"/>
              <a:gd name="connsiteY0-6292" fmla="*/ 2268 h 10000"/>
              <a:gd name="connsiteX1-6293" fmla="*/ 1093 w 10000"/>
              <a:gd name="connsiteY1-6294" fmla="*/ 3417 h 10000"/>
              <a:gd name="connsiteX2-6295" fmla="*/ 1311 w 10000"/>
              <a:gd name="connsiteY2-6296" fmla="*/ 4566 h 10000"/>
              <a:gd name="connsiteX3-6297" fmla="*/ 1530 w 10000"/>
              <a:gd name="connsiteY3-6298" fmla="*/ 5434 h 10000"/>
              <a:gd name="connsiteX4-6299" fmla="*/ 1748 w 10000"/>
              <a:gd name="connsiteY4-6300" fmla="*/ 6293 h 10000"/>
              <a:gd name="connsiteX5-6301" fmla="*/ 1967 w 10000"/>
              <a:gd name="connsiteY5-6302" fmla="*/ 6585 h 10000"/>
              <a:gd name="connsiteX6-6303" fmla="*/ 2405 w 10000"/>
              <a:gd name="connsiteY6-6304" fmla="*/ 7157 h 10000"/>
              <a:gd name="connsiteX7-6305" fmla="*/ 3033 w 10000"/>
              <a:gd name="connsiteY7-6306" fmla="*/ 7157 h 10000"/>
              <a:gd name="connsiteX8-6307" fmla="*/ 3689 w 10000"/>
              <a:gd name="connsiteY8-6308" fmla="*/ 7446 h 10000"/>
              <a:gd name="connsiteX9-6309" fmla="*/ 4344 w 10000"/>
              <a:gd name="connsiteY9-6310" fmla="*/ 7446 h 10000"/>
              <a:gd name="connsiteX10-6311" fmla="*/ 4999 w 10000"/>
              <a:gd name="connsiteY10-6312" fmla="*/ 7446 h 10000"/>
              <a:gd name="connsiteX11-6313" fmla="*/ 5656 w 10000"/>
              <a:gd name="connsiteY11-6314" fmla="*/ 7446 h 10000"/>
              <a:gd name="connsiteX12-6315" fmla="*/ 6311 w 10000"/>
              <a:gd name="connsiteY12-6316" fmla="*/ 7446 h 10000"/>
              <a:gd name="connsiteX13-6317" fmla="*/ 6749 w 10000"/>
              <a:gd name="connsiteY13-6318" fmla="*/ 7157 h 10000"/>
              <a:gd name="connsiteX14-6319" fmla="*/ 7404 w 10000"/>
              <a:gd name="connsiteY14-6320" fmla="*/ 6585 h 10000"/>
              <a:gd name="connsiteX15-6321" fmla="*/ 7623 w 10000"/>
              <a:gd name="connsiteY15-6322" fmla="*/ 6293 h 10000"/>
              <a:gd name="connsiteX16-6323" fmla="*/ 7814 w 10000"/>
              <a:gd name="connsiteY16-6324" fmla="*/ 5716 h 10000"/>
              <a:gd name="connsiteX17-6325" fmla="*/ 8033 w 10000"/>
              <a:gd name="connsiteY17-6326" fmla="*/ 4848 h 10000"/>
              <a:gd name="connsiteX18-6327" fmla="*/ 8252 w 10000"/>
              <a:gd name="connsiteY18-6328" fmla="*/ 3998 h 10000"/>
              <a:gd name="connsiteX19-6329" fmla="*/ 8470 w 10000"/>
              <a:gd name="connsiteY19-6330" fmla="*/ 3129 h 10000"/>
              <a:gd name="connsiteX20-6331" fmla="*/ 8470 w 10000"/>
              <a:gd name="connsiteY20-6332" fmla="*/ 2268 h 10000"/>
              <a:gd name="connsiteX21-6333" fmla="*/ 8470 w 10000"/>
              <a:gd name="connsiteY21-6334" fmla="*/ 1399 h 10000"/>
              <a:gd name="connsiteX22-6335" fmla="*/ 8688 w 10000"/>
              <a:gd name="connsiteY22-6336" fmla="*/ 576 h 10000"/>
              <a:gd name="connsiteX23-6337" fmla="*/ 8688 w 10000"/>
              <a:gd name="connsiteY23-6338" fmla="*/ 286 h 10000"/>
              <a:gd name="connsiteX24-6339" fmla="*/ 8907 w 10000"/>
              <a:gd name="connsiteY24-6340" fmla="*/ 0 h 10000"/>
              <a:gd name="connsiteX25-6341" fmla="*/ 8907 w 10000"/>
              <a:gd name="connsiteY25-6342" fmla="*/ 0 h 10000"/>
              <a:gd name="connsiteX26-6343" fmla="*/ 8907 w 10000"/>
              <a:gd name="connsiteY26-6344" fmla="*/ 286 h 10000"/>
              <a:gd name="connsiteX27-6345" fmla="*/ 8907 w 10000"/>
              <a:gd name="connsiteY27-6346" fmla="*/ 576 h 10000"/>
              <a:gd name="connsiteX28-6347" fmla="*/ 8907 w 10000"/>
              <a:gd name="connsiteY28-6348" fmla="*/ 825 h 10000"/>
              <a:gd name="connsiteX29-6349" fmla="*/ 9125 w 10000"/>
              <a:gd name="connsiteY29-6350" fmla="*/ 1115 h 10000"/>
              <a:gd name="connsiteX30-6351" fmla="*/ 9125 w 10000"/>
              <a:gd name="connsiteY30-6352" fmla="*/ 1689 h 10000"/>
              <a:gd name="connsiteX31-6353" fmla="*/ 9125 w 10000"/>
              <a:gd name="connsiteY31-6354" fmla="*/ 2268 h 10000"/>
              <a:gd name="connsiteX32-6355" fmla="*/ 9345 w 10000"/>
              <a:gd name="connsiteY32-6356" fmla="*/ 2843 h 10000"/>
              <a:gd name="connsiteX33-6357" fmla="*/ 9345 w 10000"/>
              <a:gd name="connsiteY33-6358" fmla="*/ 4278 h 10000"/>
              <a:gd name="connsiteX34-6359" fmla="*/ 9563 w 10000"/>
              <a:gd name="connsiteY34-6360" fmla="*/ 5434 h 10000"/>
              <a:gd name="connsiteX35-6361" fmla="*/ 9782 w 10000"/>
              <a:gd name="connsiteY35-6362" fmla="*/ 6293 h 10000"/>
              <a:gd name="connsiteX36-6363" fmla="*/ 10000 w 10000"/>
              <a:gd name="connsiteY36-6364" fmla="*/ 6869 h 10000"/>
              <a:gd name="connsiteX37-6365" fmla="*/ 10000 w 10000"/>
              <a:gd name="connsiteY37-6366" fmla="*/ 7157 h 10000"/>
              <a:gd name="connsiteX38-6367" fmla="*/ 10000 w 10000"/>
              <a:gd name="connsiteY38-6368" fmla="*/ 7446 h 10000"/>
              <a:gd name="connsiteX39-6369" fmla="*/ 10000 w 10000"/>
              <a:gd name="connsiteY39-6370" fmla="*/ 7696 h 10000"/>
              <a:gd name="connsiteX40-6371" fmla="*/ 9782 w 10000"/>
              <a:gd name="connsiteY40-6372" fmla="*/ 7988 h 10000"/>
              <a:gd name="connsiteX41-6373" fmla="*/ 9563 w 10000"/>
              <a:gd name="connsiteY41-6374" fmla="*/ 8271 h 10000"/>
              <a:gd name="connsiteX42-6375" fmla="*/ 9345 w 10000"/>
              <a:gd name="connsiteY42-6376" fmla="*/ 8561 h 10000"/>
              <a:gd name="connsiteX43-6377" fmla="*/ 8907 w 10000"/>
              <a:gd name="connsiteY43-6378" fmla="*/ 8846 h 10000"/>
              <a:gd name="connsiteX44-6379" fmla="*/ 8470 w 10000"/>
              <a:gd name="connsiteY44-6380" fmla="*/ 9132 h 10000"/>
              <a:gd name="connsiteX45-6381" fmla="*/ 7623 w 10000"/>
              <a:gd name="connsiteY45-6382" fmla="*/ 9714 h 10000"/>
              <a:gd name="connsiteX46-6383" fmla="*/ 6749 w 10000"/>
              <a:gd name="connsiteY46-6384" fmla="*/ 10000 h 10000"/>
              <a:gd name="connsiteX47-6385" fmla="*/ 5874 w 10000"/>
              <a:gd name="connsiteY47-6386" fmla="*/ 10000 h 10000"/>
              <a:gd name="connsiteX48-6387" fmla="*/ 5219 w 10000"/>
              <a:gd name="connsiteY48-6388" fmla="*/ 10000 h 10000"/>
              <a:gd name="connsiteX49-6389" fmla="*/ 4563 w 10000"/>
              <a:gd name="connsiteY49-6390" fmla="*/ 10000 h 10000"/>
              <a:gd name="connsiteX50-6391" fmla="*/ 4126 w 10000"/>
              <a:gd name="connsiteY50-6392" fmla="*/ 10000 h 10000"/>
              <a:gd name="connsiteX51-6393" fmla="*/ 3469 w 10000"/>
              <a:gd name="connsiteY51-6394" fmla="*/ 10000 h 10000"/>
              <a:gd name="connsiteX52-6395" fmla="*/ 3033 w 10000"/>
              <a:gd name="connsiteY52-6396" fmla="*/ 9714 h 10000"/>
              <a:gd name="connsiteX53-6397" fmla="*/ 2596 w 10000"/>
              <a:gd name="connsiteY53-6398" fmla="*/ 9714 h 10000"/>
              <a:gd name="connsiteX54-6399" fmla="*/ 2186 w 10000"/>
              <a:gd name="connsiteY54-6400" fmla="*/ 9426 h 10000"/>
              <a:gd name="connsiteX55-6401" fmla="*/ 1748 w 10000"/>
              <a:gd name="connsiteY55-6402" fmla="*/ 9132 h 10000"/>
              <a:gd name="connsiteX56-6403" fmla="*/ 1530 w 10000"/>
              <a:gd name="connsiteY56-6404" fmla="*/ 8846 h 10000"/>
              <a:gd name="connsiteX57-6405" fmla="*/ 1093 w 10000"/>
              <a:gd name="connsiteY57-6406" fmla="*/ 8271 h 10000"/>
              <a:gd name="connsiteX58-6407" fmla="*/ 875 w 10000"/>
              <a:gd name="connsiteY58-6408" fmla="*/ 7696 h 10000"/>
              <a:gd name="connsiteX59-6409" fmla="*/ 655 w 10000"/>
              <a:gd name="connsiteY59-6410" fmla="*/ 6869 h 10000"/>
              <a:gd name="connsiteX60-6411" fmla="*/ 437 w 10000"/>
              <a:gd name="connsiteY60-6412" fmla="*/ 6293 h 10000"/>
              <a:gd name="connsiteX61-6413" fmla="*/ 218 w 10000"/>
              <a:gd name="connsiteY61-6414" fmla="*/ 5716 h 10000"/>
              <a:gd name="connsiteX62-6415" fmla="*/ 218 w 10000"/>
              <a:gd name="connsiteY62-6416" fmla="*/ 5148 h 10000"/>
              <a:gd name="connsiteX63-6417" fmla="*/ 0 w 10000"/>
              <a:gd name="connsiteY63-6418" fmla="*/ 4566 h 10000"/>
              <a:gd name="connsiteX64-6419" fmla="*/ 0 w 10000"/>
              <a:gd name="connsiteY64-6420" fmla="*/ 3708 h 10000"/>
              <a:gd name="connsiteX65-6421" fmla="*/ 0 w 10000"/>
              <a:gd name="connsiteY65-6422" fmla="*/ 3129 h 10000"/>
              <a:gd name="connsiteX0-6423" fmla="*/ 1093 w 10000"/>
              <a:gd name="connsiteY0-6424" fmla="*/ 3417 h 10000"/>
              <a:gd name="connsiteX1-6425" fmla="*/ 1311 w 10000"/>
              <a:gd name="connsiteY1-6426" fmla="*/ 4566 h 10000"/>
              <a:gd name="connsiteX2-6427" fmla="*/ 1530 w 10000"/>
              <a:gd name="connsiteY2-6428" fmla="*/ 5434 h 10000"/>
              <a:gd name="connsiteX3-6429" fmla="*/ 1748 w 10000"/>
              <a:gd name="connsiteY3-6430" fmla="*/ 6293 h 10000"/>
              <a:gd name="connsiteX4-6431" fmla="*/ 1967 w 10000"/>
              <a:gd name="connsiteY4-6432" fmla="*/ 6585 h 10000"/>
              <a:gd name="connsiteX5-6433" fmla="*/ 2405 w 10000"/>
              <a:gd name="connsiteY5-6434" fmla="*/ 7157 h 10000"/>
              <a:gd name="connsiteX6-6435" fmla="*/ 3033 w 10000"/>
              <a:gd name="connsiteY6-6436" fmla="*/ 7157 h 10000"/>
              <a:gd name="connsiteX7-6437" fmla="*/ 3689 w 10000"/>
              <a:gd name="connsiteY7-6438" fmla="*/ 7446 h 10000"/>
              <a:gd name="connsiteX8-6439" fmla="*/ 4344 w 10000"/>
              <a:gd name="connsiteY8-6440" fmla="*/ 7446 h 10000"/>
              <a:gd name="connsiteX9-6441" fmla="*/ 4999 w 10000"/>
              <a:gd name="connsiteY9-6442" fmla="*/ 7446 h 10000"/>
              <a:gd name="connsiteX10-6443" fmla="*/ 5656 w 10000"/>
              <a:gd name="connsiteY10-6444" fmla="*/ 7446 h 10000"/>
              <a:gd name="connsiteX11-6445" fmla="*/ 6311 w 10000"/>
              <a:gd name="connsiteY11-6446" fmla="*/ 7446 h 10000"/>
              <a:gd name="connsiteX12-6447" fmla="*/ 6749 w 10000"/>
              <a:gd name="connsiteY12-6448" fmla="*/ 7157 h 10000"/>
              <a:gd name="connsiteX13-6449" fmla="*/ 7404 w 10000"/>
              <a:gd name="connsiteY13-6450" fmla="*/ 6585 h 10000"/>
              <a:gd name="connsiteX14-6451" fmla="*/ 7623 w 10000"/>
              <a:gd name="connsiteY14-6452" fmla="*/ 6293 h 10000"/>
              <a:gd name="connsiteX15-6453" fmla="*/ 7814 w 10000"/>
              <a:gd name="connsiteY15-6454" fmla="*/ 5716 h 10000"/>
              <a:gd name="connsiteX16-6455" fmla="*/ 8033 w 10000"/>
              <a:gd name="connsiteY16-6456" fmla="*/ 4848 h 10000"/>
              <a:gd name="connsiteX17-6457" fmla="*/ 8252 w 10000"/>
              <a:gd name="connsiteY17-6458" fmla="*/ 3998 h 10000"/>
              <a:gd name="connsiteX18-6459" fmla="*/ 8470 w 10000"/>
              <a:gd name="connsiteY18-6460" fmla="*/ 3129 h 10000"/>
              <a:gd name="connsiteX19-6461" fmla="*/ 8470 w 10000"/>
              <a:gd name="connsiteY19-6462" fmla="*/ 2268 h 10000"/>
              <a:gd name="connsiteX20-6463" fmla="*/ 8470 w 10000"/>
              <a:gd name="connsiteY20-6464" fmla="*/ 1399 h 10000"/>
              <a:gd name="connsiteX21-6465" fmla="*/ 8688 w 10000"/>
              <a:gd name="connsiteY21-6466" fmla="*/ 576 h 10000"/>
              <a:gd name="connsiteX22-6467" fmla="*/ 8688 w 10000"/>
              <a:gd name="connsiteY22-6468" fmla="*/ 286 h 10000"/>
              <a:gd name="connsiteX23-6469" fmla="*/ 8907 w 10000"/>
              <a:gd name="connsiteY23-6470" fmla="*/ 0 h 10000"/>
              <a:gd name="connsiteX24-6471" fmla="*/ 8907 w 10000"/>
              <a:gd name="connsiteY24-6472" fmla="*/ 0 h 10000"/>
              <a:gd name="connsiteX25-6473" fmla="*/ 8907 w 10000"/>
              <a:gd name="connsiteY25-6474" fmla="*/ 286 h 10000"/>
              <a:gd name="connsiteX26-6475" fmla="*/ 8907 w 10000"/>
              <a:gd name="connsiteY26-6476" fmla="*/ 576 h 10000"/>
              <a:gd name="connsiteX27-6477" fmla="*/ 8907 w 10000"/>
              <a:gd name="connsiteY27-6478" fmla="*/ 825 h 10000"/>
              <a:gd name="connsiteX28-6479" fmla="*/ 9125 w 10000"/>
              <a:gd name="connsiteY28-6480" fmla="*/ 1115 h 10000"/>
              <a:gd name="connsiteX29-6481" fmla="*/ 9125 w 10000"/>
              <a:gd name="connsiteY29-6482" fmla="*/ 1689 h 10000"/>
              <a:gd name="connsiteX30-6483" fmla="*/ 9125 w 10000"/>
              <a:gd name="connsiteY30-6484" fmla="*/ 2268 h 10000"/>
              <a:gd name="connsiteX31-6485" fmla="*/ 9345 w 10000"/>
              <a:gd name="connsiteY31-6486" fmla="*/ 2843 h 10000"/>
              <a:gd name="connsiteX32-6487" fmla="*/ 9345 w 10000"/>
              <a:gd name="connsiteY32-6488" fmla="*/ 4278 h 10000"/>
              <a:gd name="connsiteX33-6489" fmla="*/ 9563 w 10000"/>
              <a:gd name="connsiteY33-6490" fmla="*/ 5434 h 10000"/>
              <a:gd name="connsiteX34-6491" fmla="*/ 9782 w 10000"/>
              <a:gd name="connsiteY34-6492" fmla="*/ 6293 h 10000"/>
              <a:gd name="connsiteX35-6493" fmla="*/ 10000 w 10000"/>
              <a:gd name="connsiteY35-6494" fmla="*/ 6869 h 10000"/>
              <a:gd name="connsiteX36-6495" fmla="*/ 10000 w 10000"/>
              <a:gd name="connsiteY36-6496" fmla="*/ 7157 h 10000"/>
              <a:gd name="connsiteX37-6497" fmla="*/ 10000 w 10000"/>
              <a:gd name="connsiteY37-6498" fmla="*/ 7446 h 10000"/>
              <a:gd name="connsiteX38-6499" fmla="*/ 10000 w 10000"/>
              <a:gd name="connsiteY38-6500" fmla="*/ 7696 h 10000"/>
              <a:gd name="connsiteX39-6501" fmla="*/ 9782 w 10000"/>
              <a:gd name="connsiteY39-6502" fmla="*/ 7988 h 10000"/>
              <a:gd name="connsiteX40-6503" fmla="*/ 9563 w 10000"/>
              <a:gd name="connsiteY40-6504" fmla="*/ 8271 h 10000"/>
              <a:gd name="connsiteX41-6505" fmla="*/ 9345 w 10000"/>
              <a:gd name="connsiteY41-6506" fmla="*/ 8561 h 10000"/>
              <a:gd name="connsiteX42-6507" fmla="*/ 8907 w 10000"/>
              <a:gd name="connsiteY42-6508" fmla="*/ 8846 h 10000"/>
              <a:gd name="connsiteX43-6509" fmla="*/ 8470 w 10000"/>
              <a:gd name="connsiteY43-6510" fmla="*/ 9132 h 10000"/>
              <a:gd name="connsiteX44-6511" fmla="*/ 7623 w 10000"/>
              <a:gd name="connsiteY44-6512" fmla="*/ 9714 h 10000"/>
              <a:gd name="connsiteX45-6513" fmla="*/ 6749 w 10000"/>
              <a:gd name="connsiteY45-6514" fmla="*/ 10000 h 10000"/>
              <a:gd name="connsiteX46-6515" fmla="*/ 5874 w 10000"/>
              <a:gd name="connsiteY46-6516" fmla="*/ 10000 h 10000"/>
              <a:gd name="connsiteX47-6517" fmla="*/ 5219 w 10000"/>
              <a:gd name="connsiteY47-6518" fmla="*/ 10000 h 10000"/>
              <a:gd name="connsiteX48-6519" fmla="*/ 4563 w 10000"/>
              <a:gd name="connsiteY48-6520" fmla="*/ 10000 h 10000"/>
              <a:gd name="connsiteX49-6521" fmla="*/ 4126 w 10000"/>
              <a:gd name="connsiteY49-6522" fmla="*/ 10000 h 10000"/>
              <a:gd name="connsiteX50-6523" fmla="*/ 3469 w 10000"/>
              <a:gd name="connsiteY50-6524" fmla="*/ 10000 h 10000"/>
              <a:gd name="connsiteX51-6525" fmla="*/ 3033 w 10000"/>
              <a:gd name="connsiteY51-6526" fmla="*/ 9714 h 10000"/>
              <a:gd name="connsiteX52-6527" fmla="*/ 2596 w 10000"/>
              <a:gd name="connsiteY52-6528" fmla="*/ 9714 h 10000"/>
              <a:gd name="connsiteX53-6529" fmla="*/ 2186 w 10000"/>
              <a:gd name="connsiteY53-6530" fmla="*/ 9426 h 10000"/>
              <a:gd name="connsiteX54-6531" fmla="*/ 1748 w 10000"/>
              <a:gd name="connsiteY54-6532" fmla="*/ 9132 h 10000"/>
              <a:gd name="connsiteX55-6533" fmla="*/ 1530 w 10000"/>
              <a:gd name="connsiteY55-6534" fmla="*/ 8846 h 10000"/>
              <a:gd name="connsiteX56-6535" fmla="*/ 1093 w 10000"/>
              <a:gd name="connsiteY56-6536" fmla="*/ 8271 h 10000"/>
              <a:gd name="connsiteX57-6537" fmla="*/ 875 w 10000"/>
              <a:gd name="connsiteY57-6538" fmla="*/ 7696 h 10000"/>
              <a:gd name="connsiteX58-6539" fmla="*/ 655 w 10000"/>
              <a:gd name="connsiteY58-6540" fmla="*/ 6869 h 10000"/>
              <a:gd name="connsiteX59-6541" fmla="*/ 437 w 10000"/>
              <a:gd name="connsiteY59-6542" fmla="*/ 6293 h 10000"/>
              <a:gd name="connsiteX60-6543" fmla="*/ 218 w 10000"/>
              <a:gd name="connsiteY60-6544" fmla="*/ 5716 h 10000"/>
              <a:gd name="connsiteX61-6545" fmla="*/ 218 w 10000"/>
              <a:gd name="connsiteY61-6546" fmla="*/ 5148 h 10000"/>
              <a:gd name="connsiteX62-6547" fmla="*/ 0 w 10000"/>
              <a:gd name="connsiteY62-6548" fmla="*/ 4566 h 10000"/>
              <a:gd name="connsiteX63-6549" fmla="*/ 0 w 10000"/>
              <a:gd name="connsiteY63-6550" fmla="*/ 3708 h 10000"/>
              <a:gd name="connsiteX64-6551" fmla="*/ 0 w 10000"/>
              <a:gd name="connsiteY64-6552" fmla="*/ 3129 h 10000"/>
              <a:gd name="connsiteX0-6553" fmla="*/ 1093 w 10000"/>
              <a:gd name="connsiteY0-6554" fmla="*/ 3417 h 10000"/>
              <a:gd name="connsiteX1-6555" fmla="*/ 1311 w 10000"/>
              <a:gd name="connsiteY1-6556" fmla="*/ 4566 h 10000"/>
              <a:gd name="connsiteX2-6557" fmla="*/ 1530 w 10000"/>
              <a:gd name="connsiteY2-6558" fmla="*/ 5434 h 10000"/>
              <a:gd name="connsiteX3-6559" fmla="*/ 1748 w 10000"/>
              <a:gd name="connsiteY3-6560" fmla="*/ 6293 h 10000"/>
              <a:gd name="connsiteX4-6561" fmla="*/ 1967 w 10000"/>
              <a:gd name="connsiteY4-6562" fmla="*/ 6585 h 10000"/>
              <a:gd name="connsiteX5-6563" fmla="*/ 2405 w 10000"/>
              <a:gd name="connsiteY5-6564" fmla="*/ 7157 h 10000"/>
              <a:gd name="connsiteX6-6565" fmla="*/ 3033 w 10000"/>
              <a:gd name="connsiteY6-6566" fmla="*/ 7157 h 10000"/>
              <a:gd name="connsiteX7-6567" fmla="*/ 3689 w 10000"/>
              <a:gd name="connsiteY7-6568" fmla="*/ 7446 h 10000"/>
              <a:gd name="connsiteX8-6569" fmla="*/ 4344 w 10000"/>
              <a:gd name="connsiteY8-6570" fmla="*/ 7446 h 10000"/>
              <a:gd name="connsiteX9-6571" fmla="*/ 4999 w 10000"/>
              <a:gd name="connsiteY9-6572" fmla="*/ 7446 h 10000"/>
              <a:gd name="connsiteX10-6573" fmla="*/ 5656 w 10000"/>
              <a:gd name="connsiteY10-6574" fmla="*/ 7446 h 10000"/>
              <a:gd name="connsiteX11-6575" fmla="*/ 6311 w 10000"/>
              <a:gd name="connsiteY11-6576" fmla="*/ 7446 h 10000"/>
              <a:gd name="connsiteX12-6577" fmla="*/ 6749 w 10000"/>
              <a:gd name="connsiteY12-6578" fmla="*/ 7157 h 10000"/>
              <a:gd name="connsiteX13-6579" fmla="*/ 7404 w 10000"/>
              <a:gd name="connsiteY13-6580" fmla="*/ 6585 h 10000"/>
              <a:gd name="connsiteX14-6581" fmla="*/ 7623 w 10000"/>
              <a:gd name="connsiteY14-6582" fmla="*/ 6293 h 10000"/>
              <a:gd name="connsiteX15-6583" fmla="*/ 7814 w 10000"/>
              <a:gd name="connsiteY15-6584" fmla="*/ 5716 h 10000"/>
              <a:gd name="connsiteX16-6585" fmla="*/ 8033 w 10000"/>
              <a:gd name="connsiteY16-6586" fmla="*/ 4848 h 10000"/>
              <a:gd name="connsiteX17-6587" fmla="*/ 8252 w 10000"/>
              <a:gd name="connsiteY17-6588" fmla="*/ 3998 h 10000"/>
              <a:gd name="connsiteX18-6589" fmla="*/ 8470 w 10000"/>
              <a:gd name="connsiteY18-6590" fmla="*/ 3129 h 10000"/>
              <a:gd name="connsiteX19-6591" fmla="*/ 8470 w 10000"/>
              <a:gd name="connsiteY19-6592" fmla="*/ 2268 h 10000"/>
              <a:gd name="connsiteX20-6593" fmla="*/ 8470 w 10000"/>
              <a:gd name="connsiteY20-6594" fmla="*/ 1399 h 10000"/>
              <a:gd name="connsiteX21-6595" fmla="*/ 8688 w 10000"/>
              <a:gd name="connsiteY21-6596" fmla="*/ 576 h 10000"/>
              <a:gd name="connsiteX22-6597" fmla="*/ 8688 w 10000"/>
              <a:gd name="connsiteY22-6598" fmla="*/ 286 h 10000"/>
              <a:gd name="connsiteX23-6599" fmla="*/ 8907 w 10000"/>
              <a:gd name="connsiteY23-6600" fmla="*/ 0 h 10000"/>
              <a:gd name="connsiteX24-6601" fmla="*/ 8907 w 10000"/>
              <a:gd name="connsiteY24-6602" fmla="*/ 0 h 10000"/>
              <a:gd name="connsiteX25-6603" fmla="*/ 8907 w 10000"/>
              <a:gd name="connsiteY25-6604" fmla="*/ 286 h 10000"/>
              <a:gd name="connsiteX26-6605" fmla="*/ 8907 w 10000"/>
              <a:gd name="connsiteY26-6606" fmla="*/ 576 h 10000"/>
              <a:gd name="connsiteX27-6607" fmla="*/ 8907 w 10000"/>
              <a:gd name="connsiteY27-6608" fmla="*/ 825 h 10000"/>
              <a:gd name="connsiteX28-6609" fmla="*/ 9125 w 10000"/>
              <a:gd name="connsiteY28-6610" fmla="*/ 1115 h 10000"/>
              <a:gd name="connsiteX29-6611" fmla="*/ 9125 w 10000"/>
              <a:gd name="connsiteY29-6612" fmla="*/ 1689 h 10000"/>
              <a:gd name="connsiteX30-6613" fmla="*/ 9125 w 10000"/>
              <a:gd name="connsiteY30-6614" fmla="*/ 2268 h 10000"/>
              <a:gd name="connsiteX31-6615" fmla="*/ 9345 w 10000"/>
              <a:gd name="connsiteY31-6616" fmla="*/ 2843 h 10000"/>
              <a:gd name="connsiteX32-6617" fmla="*/ 9345 w 10000"/>
              <a:gd name="connsiteY32-6618" fmla="*/ 4278 h 10000"/>
              <a:gd name="connsiteX33-6619" fmla="*/ 9563 w 10000"/>
              <a:gd name="connsiteY33-6620" fmla="*/ 5434 h 10000"/>
              <a:gd name="connsiteX34-6621" fmla="*/ 9782 w 10000"/>
              <a:gd name="connsiteY34-6622" fmla="*/ 6293 h 10000"/>
              <a:gd name="connsiteX35-6623" fmla="*/ 10000 w 10000"/>
              <a:gd name="connsiteY35-6624" fmla="*/ 6869 h 10000"/>
              <a:gd name="connsiteX36-6625" fmla="*/ 10000 w 10000"/>
              <a:gd name="connsiteY36-6626" fmla="*/ 7157 h 10000"/>
              <a:gd name="connsiteX37-6627" fmla="*/ 10000 w 10000"/>
              <a:gd name="connsiteY37-6628" fmla="*/ 7446 h 10000"/>
              <a:gd name="connsiteX38-6629" fmla="*/ 10000 w 10000"/>
              <a:gd name="connsiteY38-6630" fmla="*/ 7696 h 10000"/>
              <a:gd name="connsiteX39-6631" fmla="*/ 9782 w 10000"/>
              <a:gd name="connsiteY39-6632" fmla="*/ 7988 h 10000"/>
              <a:gd name="connsiteX40-6633" fmla="*/ 9563 w 10000"/>
              <a:gd name="connsiteY40-6634" fmla="*/ 8271 h 10000"/>
              <a:gd name="connsiteX41-6635" fmla="*/ 9345 w 10000"/>
              <a:gd name="connsiteY41-6636" fmla="*/ 8561 h 10000"/>
              <a:gd name="connsiteX42-6637" fmla="*/ 8907 w 10000"/>
              <a:gd name="connsiteY42-6638" fmla="*/ 8846 h 10000"/>
              <a:gd name="connsiteX43-6639" fmla="*/ 8470 w 10000"/>
              <a:gd name="connsiteY43-6640" fmla="*/ 9132 h 10000"/>
              <a:gd name="connsiteX44-6641" fmla="*/ 7623 w 10000"/>
              <a:gd name="connsiteY44-6642" fmla="*/ 9714 h 10000"/>
              <a:gd name="connsiteX45-6643" fmla="*/ 6749 w 10000"/>
              <a:gd name="connsiteY45-6644" fmla="*/ 10000 h 10000"/>
              <a:gd name="connsiteX46-6645" fmla="*/ 5874 w 10000"/>
              <a:gd name="connsiteY46-6646" fmla="*/ 10000 h 10000"/>
              <a:gd name="connsiteX47-6647" fmla="*/ 5219 w 10000"/>
              <a:gd name="connsiteY47-6648" fmla="*/ 10000 h 10000"/>
              <a:gd name="connsiteX48-6649" fmla="*/ 4563 w 10000"/>
              <a:gd name="connsiteY48-6650" fmla="*/ 10000 h 10000"/>
              <a:gd name="connsiteX49-6651" fmla="*/ 4126 w 10000"/>
              <a:gd name="connsiteY49-6652" fmla="*/ 10000 h 10000"/>
              <a:gd name="connsiteX50-6653" fmla="*/ 3469 w 10000"/>
              <a:gd name="connsiteY50-6654" fmla="*/ 10000 h 10000"/>
              <a:gd name="connsiteX51-6655" fmla="*/ 3033 w 10000"/>
              <a:gd name="connsiteY51-6656" fmla="*/ 9714 h 10000"/>
              <a:gd name="connsiteX52-6657" fmla="*/ 2596 w 10000"/>
              <a:gd name="connsiteY52-6658" fmla="*/ 9714 h 10000"/>
              <a:gd name="connsiteX53-6659" fmla="*/ 2186 w 10000"/>
              <a:gd name="connsiteY53-6660" fmla="*/ 9426 h 10000"/>
              <a:gd name="connsiteX54-6661" fmla="*/ 1748 w 10000"/>
              <a:gd name="connsiteY54-6662" fmla="*/ 9132 h 10000"/>
              <a:gd name="connsiteX55-6663" fmla="*/ 1530 w 10000"/>
              <a:gd name="connsiteY55-6664" fmla="*/ 8846 h 10000"/>
              <a:gd name="connsiteX56-6665" fmla="*/ 1093 w 10000"/>
              <a:gd name="connsiteY56-6666" fmla="*/ 8271 h 10000"/>
              <a:gd name="connsiteX57-6667" fmla="*/ 875 w 10000"/>
              <a:gd name="connsiteY57-6668" fmla="*/ 7696 h 10000"/>
              <a:gd name="connsiteX58-6669" fmla="*/ 655 w 10000"/>
              <a:gd name="connsiteY58-6670" fmla="*/ 6869 h 10000"/>
              <a:gd name="connsiteX59-6671" fmla="*/ 437 w 10000"/>
              <a:gd name="connsiteY59-6672" fmla="*/ 6293 h 10000"/>
              <a:gd name="connsiteX60-6673" fmla="*/ 218 w 10000"/>
              <a:gd name="connsiteY60-6674" fmla="*/ 5716 h 10000"/>
              <a:gd name="connsiteX61-6675" fmla="*/ 218 w 10000"/>
              <a:gd name="connsiteY61-6676" fmla="*/ 5148 h 10000"/>
              <a:gd name="connsiteX62-6677" fmla="*/ 0 w 10000"/>
              <a:gd name="connsiteY62-6678" fmla="*/ 4566 h 10000"/>
              <a:gd name="connsiteX63-6679" fmla="*/ 0 w 10000"/>
              <a:gd name="connsiteY63-6680" fmla="*/ 3708 h 10000"/>
              <a:gd name="connsiteX0-6681" fmla="*/ 1311 w 10000"/>
              <a:gd name="connsiteY0-6682" fmla="*/ 4566 h 10000"/>
              <a:gd name="connsiteX1-6683" fmla="*/ 1530 w 10000"/>
              <a:gd name="connsiteY1-6684" fmla="*/ 5434 h 10000"/>
              <a:gd name="connsiteX2-6685" fmla="*/ 1748 w 10000"/>
              <a:gd name="connsiteY2-6686" fmla="*/ 6293 h 10000"/>
              <a:gd name="connsiteX3-6687" fmla="*/ 1967 w 10000"/>
              <a:gd name="connsiteY3-6688" fmla="*/ 6585 h 10000"/>
              <a:gd name="connsiteX4-6689" fmla="*/ 2405 w 10000"/>
              <a:gd name="connsiteY4-6690" fmla="*/ 7157 h 10000"/>
              <a:gd name="connsiteX5-6691" fmla="*/ 3033 w 10000"/>
              <a:gd name="connsiteY5-6692" fmla="*/ 7157 h 10000"/>
              <a:gd name="connsiteX6-6693" fmla="*/ 3689 w 10000"/>
              <a:gd name="connsiteY6-6694" fmla="*/ 7446 h 10000"/>
              <a:gd name="connsiteX7-6695" fmla="*/ 4344 w 10000"/>
              <a:gd name="connsiteY7-6696" fmla="*/ 7446 h 10000"/>
              <a:gd name="connsiteX8-6697" fmla="*/ 4999 w 10000"/>
              <a:gd name="connsiteY8-6698" fmla="*/ 7446 h 10000"/>
              <a:gd name="connsiteX9-6699" fmla="*/ 5656 w 10000"/>
              <a:gd name="connsiteY9-6700" fmla="*/ 7446 h 10000"/>
              <a:gd name="connsiteX10-6701" fmla="*/ 6311 w 10000"/>
              <a:gd name="connsiteY10-6702" fmla="*/ 7446 h 10000"/>
              <a:gd name="connsiteX11-6703" fmla="*/ 6749 w 10000"/>
              <a:gd name="connsiteY11-6704" fmla="*/ 7157 h 10000"/>
              <a:gd name="connsiteX12-6705" fmla="*/ 7404 w 10000"/>
              <a:gd name="connsiteY12-6706" fmla="*/ 6585 h 10000"/>
              <a:gd name="connsiteX13-6707" fmla="*/ 7623 w 10000"/>
              <a:gd name="connsiteY13-6708" fmla="*/ 6293 h 10000"/>
              <a:gd name="connsiteX14-6709" fmla="*/ 7814 w 10000"/>
              <a:gd name="connsiteY14-6710" fmla="*/ 5716 h 10000"/>
              <a:gd name="connsiteX15-6711" fmla="*/ 8033 w 10000"/>
              <a:gd name="connsiteY15-6712" fmla="*/ 4848 h 10000"/>
              <a:gd name="connsiteX16-6713" fmla="*/ 8252 w 10000"/>
              <a:gd name="connsiteY16-6714" fmla="*/ 3998 h 10000"/>
              <a:gd name="connsiteX17-6715" fmla="*/ 8470 w 10000"/>
              <a:gd name="connsiteY17-6716" fmla="*/ 3129 h 10000"/>
              <a:gd name="connsiteX18-6717" fmla="*/ 8470 w 10000"/>
              <a:gd name="connsiteY18-6718" fmla="*/ 2268 h 10000"/>
              <a:gd name="connsiteX19-6719" fmla="*/ 8470 w 10000"/>
              <a:gd name="connsiteY19-6720" fmla="*/ 1399 h 10000"/>
              <a:gd name="connsiteX20-6721" fmla="*/ 8688 w 10000"/>
              <a:gd name="connsiteY20-6722" fmla="*/ 576 h 10000"/>
              <a:gd name="connsiteX21-6723" fmla="*/ 8688 w 10000"/>
              <a:gd name="connsiteY21-6724" fmla="*/ 286 h 10000"/>
              <a:gd name="connsiteX22-6725" fmla="*/ 8907 w 10000"/>
              <a:gd name="connsiteY22-6726" fmla="*/ 0 h 10000"/>
              <a:gd name="connsiteX23-6727" fmla="*/ 8907 w 10000"/>
              <a:gd name="connsiteY23-6728" fmla="*/ 0 h 10000"/>
              <a:gd name="connsiteX24-6729" fmla="*/ 8907 w 10000"/>
              <a:gd name="connsiteY24-6730" fmla="*/ 286 h 10000"/>
              <a:gd name="connsiteX25-6731" fmla="*/ 8907 w 10000"/>
              <a:gd name="connsiteY25-6732" fmla="*/ 576 h 10000"/>
              <a:gd name="connsiteX26-6733" fmla="*/ 8907 w 10000"/>
              <a:gd name="connsiteY26-6734" fmla="*/ 825 h 10000"/>
              <a:gd name="connsiteX27-6735" fmla="*/ 9125 w 10000"/>
              <a:gd name="connsiteY27-6736" fmla="*/ 1115 h 10000"/>
              <a:gd name="connsiteX28-6737" fmla="*/ 9125 w 10000"/>
              <a:gd name="connsiteY28-6738" fmla="*/ 1689 h 10000"/>
              <a:gd name="connsiteX29-6739" fmla="*/ 9125 w 10000"/>
              <a:gd name="connsiteY29-6740" fmla="*/ 2268 h 10000"/>
              <a:gd name="connsiteX30-6741" fmla="*/ 9345 w 10000"/>
              <a:gd name="connsiteY30-6742" fmla="*/ 2843 h 10000"/>
              <a:gd name="connsiteX31-6743" fmla="*/ 9345 w 10000"/>
              <a:gd name="connsiteY31-6744" fmla="*/ 4278 h 10000"/>
              <a:gd name="connsiteX32-6745" fmla="*/ 9563 w 10000"/>
              <a:gd name="connsiteY32-6746" fmla="*/ 5434 h 10000"/>
              <a:gd name="connsiteX33-6747" fmla="*/ 9782 w 10000"/>
              <a:gd name="connsiteY33-6748" fmla="*/ 6293 h 10000"/>
              <a:gd name="connsiteX34-6749" fmla="*/ 10000 w 10000"/>
              <a:gd name="connsiteY34-6750" fmla="*/ 6869 h 10000"/>
              <a:gd name="connsiteX35-6751" fmla="*/ 10000 w 10000"/>
              <a:gd name="connsiteY35-6752" fmla="*/ 7157 h 10000"/>
              <a:gd name="connsiteX36-6753" fmla="*/ 10000 w 10000"/>
              <a:gd name="connsiteY36-6754" fmla="*/ 7446 h 10000"/>
              <a:gd name="connsiteX37-6755" fmla="*/ 10000 w 10000"/>
              <a:gd name="connsiteY37-6756" fmla="*/ 7696 h 10000"/>
              <a:gd name="connsiteX38-6757" fmla="*/ 9782 w 10000"/>
              <a:gd name="connsiteY38-6758" fmla="*/ 7988 h 10000"/>
              <a:gd name="connsiteX39-6759" fmla="*/ 9563 w 10000"/>
              <a:gd name="connsiteY39-6760" fmla="*/ 8271 h 10000"/>
              <a:gd name="connsiteX40-6761" fmla="*/ 9345 w 10000"/>
              <a:gd name="connsiteY40-6762" fmla="*/ 8561 h 10000"/>
              <a:gd name="connsiteX41-6763" fmla="*/ 8907 w 10000"/>
              <a:gd name="connsiteY41-6764" fmla="*/ 8846 h 10000"/>
              <a:gd name="connsiteX42-6765" fmla="*/ 8470 w 10000"/>
              <a:gd name="connsiteY42-6766" fmla="*/ 9132 h 10000"/>
              <a:gd name="connsiteX43-6767" fmla="*/ 7623 w 10000"/>
              <a:gd name="connsiteY43-6768" fmla="*/ 9714 h 10000"/>
              <a:gd name="connsiteX44-6769" fmla="*/ 6749 w 10000"/>
              <a:gd name="connsiteY44-6770" fmla="*/ 10000 h 10000"/>
              <a:gd name="connsiteX45-6771" fmla="*/ 5874 w 10000"/>
              <a:gd name="connsiteY45-6772" fmla="*/ 10000 h 10000"/>
              <a:gd name="connsiteX46-6773" fmla="*/ 5219 w 10000"/>
              <a:gd name="connsiteY46-6774" fmla="*/ 10000 h 10000"/>
              <a:gd name="connsiteX47-6775" fmla="*/ 4563 w 10000"/>
              <a:gd name="connsiteY47-6776" fmla="*/ 10000 h 10000"/>
              <a:gd name="connsiteX48-6777" fmla="*/ 4126 w 10000"/>
              <a:gd name="connsiteY48-6778" fmla="*/ 10000 h 10000"/>
              <a:gd name="connsiteX49-6779" fmla="*/ 3469 w 10000"/>
              <a:gd name="connsiteY49-6780" fmla="*/ 10000 h 10000"/>
              <a:gd name="connsiteX50-6781" fmla="*/ 3033 w 10000"/>
              <a:gd name="connsiteY50-6782" fmla="*/ 9714 h 10000"/>
              <a:gd name="connsiteX51-6783" fmla="*/ 2596 w 10000"/>
              <a:gd name="connsiteY51-6784" fmla="*/ 9714 h 10000"/>
              <a:gd name="connsiteX52-6785" fmla="*/ 2186 w 10000"/>
              <a:gd name="connsiteY52-6786" fmla="*/ 9426 h 10000"/>
              <a:gd name="connsiteX53-6787" fmla="*/ 1748 w 10000"/>
              <a:gd name="connsiteY53-6788" fmla="*/ 9132 h 10000"/>
              <a:gd name="connsiteX54-6789" fmla="*/ 1530 w 10000"/>
              <a:gd name="connsiteY54-6790" fmla="*/ 8846 h 10000"/>
              <a:gd name="connsiteX55-6791" fmla="*/ 1093 w 10000"/>
              <a:gd name="connsiteY55-6792" fmla="*/ 8271 h 10000"/>
              <a:gd name="connsiteX56-6793" fmla="*/ 875 w 10000"/>
              <a:gd name="connsiteY56-6794" fmla="*/ 7696 h 10000"/>
              <a:gd name="connsiteX57-6795" fmla="*/ 655 w 10000"/>
              <a:gd name="connsiteY57-6796" fmla="*/ 6869 h 10000"/>
              <a:gd name="connsiteX58-6797" fmla="*/ 437 w 10000"/>
              <a:gd name="connsiteY58-6798" fmla="*/ 6293 h 10000"/>
              <a:gd name="connsiteX59-6799" fmla="*/ 218 w 10000"/>
              <a:gd name="connsiteY59-6800" fmla="*/ 5716 h 10000"/>
              <a:gd name="connsiteX60-6801" fmla="*/ 218 w 10000"/>
              <a:gd name="connsiteY60-6802" fmla="*/ 5148 h 10000"/>
              <a:gd name="connsiteX61-6803" fmla="*/ 0 w 10000"/>
              <a:gd name="connsiteY61-6804" fmla="*/ 4566 h 10000"/>
              <a:gd name="connsiteX62-6805" fmla="*/ 0 w 10000"/>
              <a:gd name="connsiteY62-6806" fmla="*/ 3708 h 10000"/>
              <a:gd name="connsiteX0-6807" fmla="*/ 1311 w 10000"/>
              <a:gd name="connsiteY0-6808" fmla="*/ 4566 h 10000"/>
              <a:gd name="connsiteX1-6809" fmla="*/ 1530 w 10000"/>
              <a:gd name="connsiteY1-6810" fmla="*/ 5434 h 10000"/>
              <a:gd name="connsiteX2-6811" fmla="*/ 1748 w 10000"/>
              <a:gd name="connsiteY2-6812" fmla="*/ 6293 h 10000"/>
              <a:gd name="connsiteX3-6813" fmla="*/ 1967 w 10000"/>
              <a:gd name="connsiteY3-6814" fmla="*/ 6585 h 10000"/>
              <a:gd name="connsiteX4-6815" fmla="*/ 2405 w 10000"/>
              <a:gd name="connsiteY4-6816" fmla="*/ 7157 h 10000"/>
              <a:gd name="connsiteX5-6817" fmla="*/ 3033 w 10000"/>
              <a:gd name="connsiteY5-6818" fmla="*/ 7157 h 10000"/>
              <a:gd name="connsiteX6-6819" fmla="*/ 3689 w 10000"/>
              <a:gd name="connsiteY6-6820" fmla="*/ 7446 h 10000"/>
              <a:gd name="connsiteX7-6821" fmla="*/ 4344 w 10000"/>
              <a:gd name="connsiteY7-6822" fmla="*/ 7446 h 10000"/>
              <a:gd name="connsiteX8-6823" fmla="*/ 4999 w 10000"/>
              <a:gd name="connsiteY8-6824" fmla="*/ 7446 h 10000"/>
              <a:gd name="connsiteX9-6825" fmla="*/ 5656 w 10000"/>
              <a:gd name="connsiteY9-6826" fmla="*/ 7446 h 10000"/>
              <a:gd name="connsiteX10-6827" fmla="*/ 6311 w 10000"/>
              <a:gd name="connsiteY10-6828" fmla="*/ 7446 h 10000"/>
              <a:gd name="connsiteX11-6829" fmla="*/ 6749 w 10000"/>
              <a:gd name="connsiteY11-6830" fmla="*/ 7157 h 10000"/>
              <a:gd name="connsiteX12-6831" fmla="*/ 7404 w 10000"/>
              <a:gd name="connsiteY12-6832" fmla="*/ 6585 h 10000"/>
              <a:gd name="connsiteX13-6833" fmla="*/ 7623 w 10000"/>
              <a:gd name="connsiteY13-6834" fmla="*/ 6293 h 10000"/>
              <a:gd name="connsiteX14-6835" fmla="*/ 7814 w 10000"/>
              <a:gd name="connsiteY14-6836" fmla="*/ 5716 h 10000"/>
              <a:gd name="connsiteX15-6837" fmla="*/ 8033 w 10000"/>
              <a:gd name="connsiteY15-6838" fmla="*/ 4848 h 10000"/>
              <a:gd name="connsiteX16-6839" fmla="*/ 8252 w 10000"/>
              <a:gd name="connsiteY16-6840" fmla="*/ 3998 h 10000"/>
              <a:gd name="connsiteX17-6841" fmla="*/ 8470 w 10000"/>
              <a:gd name="connsiteY17-6842" fmla="*/ 3129 h 10000"/>
              <a:gd name="connsiteX18-6843" fmla="*/ 8470 w 10000"/>
              <a:gd name="connsiteY18-6844" fmla="*/ 2268 h 10000"/>
              <a:gd name="connsiteX19-6845" fmla="*/ 8470 w 10000"/>
              <a:gd name="connsiteY19-6846" fmla="*/ 1399 h 10000"/>
              <a:gd name="connsiteX20-6847" fmla="*/ 8688 w 10000"/>
              <a:gd name="connsiteY20-6848" fmla="*/ 576 h 10000"/>
              <a:gd name="connsiteX21-6849" fmla="*/ 8688 w 10000"/>
              <a:gd name="connsiteY21-6850" fmla="*/ 286 h 10000"/>
              <a:gd name="connsiteX22-6851" fmla="*/ 8907 w 10000"/>
              <a:gd name="connsiteY22-6852" fmla="*/ 0 h 10000"/>
              <a:gd name="connsiteX23-6853" fmla="*/ 8907 w 10000"/>
              <a:gd name="connsiteY23-6854" fmla="*/ 0 h 10000"/>
              <a:gd name="connsiteX24-6855" fmla="*/ 8907 w 10000"/>
              <a:gd name="connsiteY24-6856" fmla="*/ 286 h 10000"/>
              <a:gd name="connsiteX25-6857" fmla="*/ 8907 w 10000"/>
              <a:gd name="connsiteY25-6858" fmla="*/ 576 h 10000"/>
              <a:gd name="connsiteX26-6859" fmla="*/ 8907 w 10000"/>
              <a:gd name="connsiteY26-6860" fmla="*/ 825 h 10000"/>
              <a:gd name="connsiteX27-6861" fmla="*/ 9125 w 10000"/>
              <a:gd name="connsiteY27-6862" fmla="*/ 1115 h 10000"/>
              <a:gd name="connsiteX28-6863" fmla="*/ 9125 w 10000"/>
              <a:gd name="connsiteY28-6864" fmla="*/ 1689 h 10000"/>
              <a:gd name="connsiteX29-6865" fmla="*/ 9125 w 10000"/>
              <a:gd name="connsiteY29-6866" fmla="*/ 2268 h 10000"/>
              <a:gd name="connsiteX30-6867" fmla="*/ 9345 w 10000"/>
              <a:gd name="connsiteY30-6868" fmla="*/ 2843 h 10000"/>
              <a:gd name="connsiteX31-6869" fmla="*/ 9345 w 10000"/>
              <a:gd name="connsiteY31-6870" fmla="*/ 4278 h 10000"/>
              <a:gd name="connsiteX32-6871" fmla="*/ 9563 w 10000"/>
              <a:gd name="connsiteY32-6872" fmla="*/ 5434 h 10000"/>
              <a:gd name="connsiteX33-6873" fmla="*/ 9782 w 10000"/>
              <a:gd name="connsiteY33-6874" fmla="*/ 6293 h 10000"/>
              <a:gd name="connsiteX34-6875" fmla="*/ 10000 w 10000"/>
              <a:gd name="connsiteY34-6876" fmla="*/ 6869 h 10000"/>
              <a:gd name="connsiteX35-6877" fmla="*/ 10000 w 10000"/>
              <a:gd name="connsiteY35-6878" fmla="*/ 7157 h 10000"/>
              <a:gd name="connsiteX36-6879" fmla="*/ 10000 w 10000"/>
              <a:gd name="connsiteY36-6880" fmla="*/ 7446 h 10000"/>
              <a:gd name="connsiteX37-6881" fmla="*/ 10000 w 10000"/>
              <a:gd name="connsiteY37-6882" fmla="*/ 7696 h 10000"/>
              <a:gd name="connsiteX38-6883" fmla="*/ 9782 w 10000"/>
              <a:gd name="connsiteY38-6884" fmla="*/ 7988 h 10000"/>
              <a:gd name="connsiteX39-6885" fmla="*/ 9563 w 10000"/>
              <a:gd name="connsiteY39-6886" fmla="*/ 8271 h 10000"/>
              <a:gd name="connsiteX40-6887" fmla="*/ 9345 w 10000"/>
              <a:gd name="connsiteY40-6888" fmla="*/ 8561 h 10000"/>
              <a:gd name="connsiteX41-6889" fmla="*/ 8907 w 10000"/>
              <a:gd name="connsiteY41-6890" fmla="*/ 8846 h 10000"/>
              <a:gd name="connsiteX42-6891" fmla="*/ 8470 w 10000"/>
              <a:gd name="connsiteY42-6892" fmla="*/ 9132 h 10000"/>
              <a:gd name="connsiteX43-6893" fmla="*/ 7623 w 10000"/>
              <a:gd name="connsiteY43-6894" fmla="*/ 9714 h 10000"/>
              <a:gd name="connsiteX44-6895" fmla="*/ 6749 w 10000"/>
              <a:gd name="connsiteY44-6896" fmla="*/ 10000 h 10000"/>
              <a:gd name="connsiteX45-6897" fmla="*/ 5874 w 10000"/>
              <a:gd name="connsiteY45-6898" fmla="*/ 10000 h 10000"/>
              <a:gd name="connsiteX46-6899" fmla="*/ 5219 w 10000"/>
              <a:gd name="connsiteY46-6900" fmla="*/ 10000 h 10000"/>
              <a:gd name="connsiteX47-6901" fmla="*/ 4563 w 10000"/>
              <a:gd name="connsiteY47-6902" fmla="*/ 10000 h 10000"/>
              <a:gd name="connsiteX48-6903" fmla="*/ 4126 w 10000"/>
              <a:gd name="connsiteY48-6904" fmla="*/ 10000 h 10000"/>
              <a:gd name="connsiteX49-6905" fmla="*/ 3469 w 10000"/>
              <a:gd name="connsiteY49-6906" fmla="*/ 10000 h 10000"/>
              <a:gd name="connsiteX50-6907" fmla="*/ 3033 w 10000"/>
              <a:gd name="connsiteY50-6908" fmla="*/ 9714 h 10000"/>
              <a:gd name="connsiteX51-6909" fmla="*/ 2596 w 10000"/>
              <a:gd name="connsiteY51-6910" fmla="*/ 9714 h 10000"/>
              <a:gd name="connsiteX52-6911" fmla="*/ 2186 w 10000"/>
              <a:gd name="connsiteY52-6912" fmla="*/ 9426 h 10000"/>
              <a:gd name="connsiteX53-6913" fmla="*/ 1748 w 10000"/>
              <a:gd name="connsiteY53-6914" fmla="*/ 9132 h 10000"/>
              <a:gd name="connsiteX54-6915" fmla="*/ 1530 w 10000"/>
              <a:gd name="connsiteY54-6916" fmla="*/ 8846 h 10000"/>
              <a:gd name="connsiteX55-6917" fmla="*/ 1093 w 10000"/>
              <a:gd name="connsiteY55-6918" fmla="*/ 8271 h 10000"/>
              <a:gd name="connsiteX56-6919" fmla="*/ 875 w 10000"/>
              <a:gd name="connsiteY56-6920" fmla="*/ 7696 h 10000"/>
              <a:gd name="connsiteX57-6921" fmla="*/ 655 w 10000"/>
              <a:gd name="connsiteY57-6922" fmla="*/ 6869 h 10000"/>
              <a:gd name="connsiteX58-6923" fmla="*/ 437 w 10000"/>
              <a:gd name="connsiteY58-6924" fmla="*/ 6293 h 10000"/>
              <a:gd name="connsiteX59-6925" fmla="*/ 218 w 10000"/>
              <a:gd name="connsiteY59-6926" fmla="*/ 5716 h 10000"/>
              <a:gd name="connsiteX60-6927" fmla="*/ 218 w 10000"/>
              <a:gd name="connsiteY60-6928" fmla="*/ 5148 h 10000"/>
              <a:gd name="connsiteX61-6929" fmla="*/ 0 w 10000"/>
              <a:gd name="connsiteY61-6930" fmla="*/ 4566 h 10000"/>
              <a:gd name="connsiteX0-6931" fmla="*/ 1093 w 9782"/>
              <a:gd name="connsiteY0-6932" fmla="*/ 4566 h 10000"/>
              <a:gd name="connsiteX1-6933" fmla="*/ 1312 w 9782"/>
              <a:gd name="connsiteY1-6934" fmla="*/ 5434 h 10000"/>
              <a:gd name="connsiteX2-6935" fmla="*/ 1530 w 9782"/>
              <a:gd name="connsiteY2-6936" fmla="*/ 6293 h 10000"/>
              <a:gd name="connsiteX3-6937" fmla="*/ 1749 w 9782"/>
              <a:gd name="connsiteY3-6938" fmla="*/ 6585 h 10000"/>
              <a:gd name="connsiteX4-6939" fmla="*/ 2187 w 9782"/>
              <a:gd name="connsiteY4-6940" fmla="*/ 7157 h 10000"/>
              <a:gd name="connsiteX5-6941" fmla="*/ 2815 w 9782"/>
              <a:gd name="connsiteY5-6942" fmla="*/ 7157 h 10000"/>
              <a:gd name="connsiteX6-6943" fmla="*/ 3471 w 9782"/>
              <a:gd name="connsiteY6-6944" fmla="*/ 7446 h 10000"/>
              <a:gd name="connsiteX7-6945" fmla="*/ 4126 w 9782"/>
              <a:gd name="connsiteY7-6946" fmla="*/ 7446 h 10000"/>
              <a:gd name="connsiteX8-6947" fmla="*/ 4781 w 9782"/>
              <a:gd name="connsiteY8-6948" fmla="*/ 7446 h 10000"/>
              <a:gd name="connsiteX9-6949" fmla="*/ 5438 w 9782"/>
              <a:gd name="connsiteY9-6950" fmla="*/ 7446 h 10000"/>
              <a:gd name="connsiteX10-6951" fmla="*/ 6093 w 9782"/>
              <a:gd name="connsiteY10-6952" fmla="*/ 7446 h 10000"/>
              <a:gd name="connsiteX11-6953" fmla="*/ 6531 w 9782"/>
              <a:gd name="connsiteY11-6954" fmla="*/ 7157 h 10000"/>
              <a:gd name="connsiteX12-6955" fmla="*/ 7186 w 9782"/>
              <a:gd name="connsiteY12-6956" fmla="*/ 6585 h 10000"/>
              <a:gd name="connsiteX13-6957" fmla="*/ 7405 w 9782"/>
              <a:gd name="connsiteY13-6958" fmla="*/ 6293 h 10000"/>
              <a:gd name="connsiteX14-6959" fmla="*/ 7596 w 9782"/>
              <a:gd name="connsiteY14-6960" fmla="*/ 5716 h 10000"/>
              <a:gd name="connsiteX15-6961" fmla="*/ 7815 w 9782"/>
              <a:gd name="connsiteY15-6962" fmla="*/ 4848 h 10000"/>
              <a:gd name="connsiteX16-6963" fmla="*/ 8034 w 9782"/>
              <a:gd name="connsiteY16-6964" fmla="*/ 3998 h 10000"/>
              <a:gd name="connsiteX17-6965" fmla="*/ 8252 w 9782"/>
              <a:gd name="connsiteY17-6966" fmla="*/ 3129 h 10000"/>
              <a:gd name="connsiteX18-6967" fmla="*/ 8252 w 9782"/>
              <a:gd name="connsiteY18-6968" fmla="*/ 2268 h 10000"/>
              <a:gd name="connsiteX19-6969" fmla="*/ 8252 w 9782"/>
              <a:gd name="connsiteY19-6970" fmla="*/ 1399 h 10000"/>
              <a:gd name="connsiteX20-6971" fmla="*/ 8470 w 9782"/>
              <a:gd name="connsiteY20-6972" fmla="*/ 576 h 10000"/>
              <a:gd name="connsiteX21-6973" fmla="*/ 8470 w 9782"/>
              <a:gd name="connsiteY21-6974" fmla="*/ 286 h 10000"/>
              <a:gd name="connsiteX22-6975" fmla="*/ 8689 w 9782"/>
              <a:gd name="connsiteY22-6976" fmla="*/ 0 h 10000"/>
              <a:gd name="connsiteX23-6977" fmla="*/ 8689 w 9782"/>
              <a:gd name="connsiteY23-6978" fmla="*/ 0 h 10000"/>
              <a:gd name="connsiteX24-6979" fmla="*/ 8689 w 9782"/>
              <a:gd name="connsiteY24-6980" fmla="*/ 286 h 10000"/>
              <a:gd name="connsiteX25-6981" fmla="*/ 8689 w 9782"/>
              <a:gd name="connsiteY25-6982" fmla="*/ 576 h 10000"/>
              <a:gd name="connsiteX26-6983" fmla="*/ 8689 w 9782"/>
              <a:gd name="connsiteY26-6984" fmla="*/ 825 h 10000"/>
              <a:gd name="connsiteX27-6985" fmla="*/ 8907 w 9782"/>
              <a:gd name="connsiteY27-6986" fmla="*/ 1115 h 10000"/>
              <a:gd name="connsiteX28-6987" fmla="*/ 8907 w 9782"/>
              <a:gd name="connsiteY28-6988" fmla="*/ 1689 h 10000"/>
              <a:gd name="connsiteX29-6989" fmla="*/ 8907 w 9782"/>
              <a:gd name="connsiteY29-6990" fmla="*/ 2268 h 10000"/>
              <a:gd name="connsiteX30-6991" fmla="*/ 9127 w 9782"/>
              <a:gd name="connsiteY30-6992" fmla="*/ 2843 h 10000"/>
              <a:gd name="connsiteX31-6993" fmla="*/ 9127 w 9782"/>
              <a:gd name="connsiteY31-6994" fmla="*/ 4278 h 10000"/>
              <a:gd name="connsiteX32-6995" fmla="*/ 9345 w 9782"/>
              <a:gd name="connsiteY32-6996" fmla="*/ 5434 h 10000"/>
              <a:gd name="connsiteX33-6997" fmla="*/ 9564 w 9782"/>
              <a:gd name="connsiteY33-6998" fmla="*/ 6293 h 10000"/>
              <a:gd name="connsiteX34-6999" fmla="*/ 9782 w 9782"/>
              <a:gd name="connsiteY34-7000" fmla="*/ 6869 h 10000"/>
              <a:gd name="connsiteX35-7001" fmla="*/ 9782 w 9782"/>
              <a:gd name="connsiteY35-7002" fmla="*/ 7157 h 10000"/>
              <a:gd name="connsiteX36-7003" fmla="*/ 9782 w 9782"/>
              <a:gd name="connsiteY36-7004" fmla="*/ 7446 h 10000"/>
              <a:gd name="connsiteX37-7005" fmla="*/ 9782 w 9782"/>
              <a:gd name="connsiteY37-7006" fmla="*/ 7696 h 10000"/>
              <a:gd name="connsiteX38-7007" fmla="*/ 9564 w 9782"/>
              <a:gd name="connsiteY38-7008" fmla="*/ 7988 h 10000"/>
              <a:gd name="connsiteX39-7009" fmla="*/ 9345 w 9782"/>
              <a:gd name="connsiteY39-7010" fmla="*/ 8271 h 10000"/>
              <a:gd name="connsiteX40-7011" fmla="*/ 9127 w 9782"/>
              <a:gd name="connsiteY40-7012" fmla="*/ 8561 h 10000"/>
              <a:gd name="connsiteX41-7013" fmla="*/ 8689 w 9782"/>
              <a:gd name="connsiteY41-7014" fmla="*/ 8846 h 10000"/>
              <a:gd name="connsiteX42-7015" fmla="*/ 8252 w 9782"/>
              <a:gd name="connsiteY42-7016" fmla="*/ 9132 h 10000"/>
              <a:gd name="connsiteX43-7017" fmla="*/ 7405 w 9782"/>
              <a:gd name="connsiteY43-7018" fmla="*/ 9714 h 10000"/>
              <a:gd name="connsiteX44-7019" fmla="*/ 6531 w 9782"/>
              <a:gd name="connsiteY44-7020" fmla="*/ 10000 h 10000"/>
              <a:gd name="connsiteX45-7021" fmla="*/ 5656 w 9782"/>
              <a:gd name="connsiteY45-7022" fmla="*/ 10000 h 10000"/>
              <a:gd name="connsiteX46-7023" fmla="*/ 5001 w 9782"/>
              <a:gd name="connsiteY46-7024" fmla="*/ 10000 h 10000"/>
              <a:gd name="connsiteX47-7025" fmla="*/ 4345 w 9782"/>
              <a:gd name="connsiteY47-7026" fmla="*/ 10000 h 10000"/>
              <a:gd name="connsiteX48-7027" fmla="*/ 3908 w 9782"/>
              <a:gd name="connsiteY48-7028" fmla="*/ 10000 h 10000"/>
              <a:gd name="connsiteX49-7029" fmla="*/ 3251 w 9782"/>
              <a:gd name="connsiteY49-7030" fmla="*/ 10000 h 10000"/>
              <a:gd name="connsiteX50-7031" fmla="*/ 2815 w 9782"/>
              <a:gd name="connsiteY50-7032" fmla="*/ 9714 h 10000"/>
              <a:gd name="connsiteX51-7033" fmla="*/ 2378 w 9782"/>
              <a:gd name="connsiteY51-7034" fmla="*/ 9714 h 10000"/>
              <a:gd name="connsiteX52-7035" fmla="*/ 1968 w 9782"/>
              <a:gd name="connsiteY52-7036" fmla="*/ 9426 h 10000"/>
              <a:gd name="connsiteX53-7037" fmla="*/ 1530 w 9782"/>
              <a:gd name="connsiteY53-7038" fmla="*/ 9132 h 10000"/>
              <a:gd name="connsiteX54-7039" fmla="*/ 1312 w 9782"/>
              <a:gd name="connsiteY54-7040" fmla="*/ 8846 h 10000"/>
              <a:gd name="connsiteX55-7041" fmla="*/ 875 w 9782"/>
              <a:gd name="connsiteY55-7042" fmla="*/ 8271 h 10000"/>
              <a:gd name="connsiteX56-7043" fmla="*/ 657 w 9782"/>
              <a:gd name="connsiteY56-7044" fmla="*/ 7696 h 10000"/>
              <a:gd name="connsiteX57-7045" fmla="*/ 437 w 9782"/>
              <a:gd name="connsiteY57-7046" fmla="*/ 6869 h 10000"/>
              <a:gd name="connsiteX58-7047" fmla="*/ 219 w 9782"/>
              <a:gd name="connsiteY58-7048" fmla="*/ 6293 h 10000"/>
              <a:gd name="connsiteX59-7049" fmla="*/ 0 w 9782"/>
              <a:gd name="connsiteY59-7050" fmla="*/ 5716 h 10000"/>
              <a:gd name="connsiteX60-7051" fmla="*/ 0 w 9782"/>
              <a:gd name="connsiteY60-7052" fmla="*/ 5148 h 10000"/>
              <a:gd name="connsiteX0-7053" fmla="*/ 1117 w 10000"/>
              <a:gd name="connsiteY0-7054" fmla="*/ 4566 h 10000"/>
              <a:gd name="connsiteX1-7055" fmla="*/ 1341 w 10000"/>
              <a:gd name="connsiteY1-7056" fmla="*/ 5434 h 10000"/>
              <a:gd name="connsiteX2-7057" fmla="*/ 1564 w 10000"/>
              <a:gd name="connsiteY2-7058" fmla="*/ 6293 h 10000"/>
              <a:gd name="connsiteX3-7059" fmla="*/ 1788 w 10000"/>
              <a:gd name="connsiteY3-7060" fmla="*/ 6585 h 10000"/>
              <a:gd name="connsiteX4-7061" fmla="*/ 2236 w 10000"/>
              <a:gd name="connsiteY4-7062" fmla="*/ 7157 h 10000"/>
              <a:gd name="connsiteX5-7063" fmla="*/ 2878 w 10000"/>
              <a:gd name="connsiteY5-7064" fmla="*/ 7157 h 10000"/>
              <a:gd name="connsiteX6-7065" fmla="*/ 3548 w 10000"/>
              <a:gd name="connsiteY6-7066" fmla="*/ 7446 h 10000"/>
              <a:gd name="connsiteX7-7067" fmla="*/ 4218 w 10000"/>
              <a:gd name="connsiteY7-7068" fmla="*/ 7446 h 10000"/>
              <a:gd name="connsiteX8-7069" fmla="*/ 4888 w 10000"/>
              <a:gd name="connsiteY8-7070" fmla="*/ 7446 h 10000"/>
              <a:gd name="connsiteX9-7071" fmla="*/ 5559 w 10000"/>
              <a:gd name="connsiteY9-7072" fmla="*/ 7446 h 10000"/>
              <a:gd name="connsiteX10-7073" fmla="*/ 6229 w 10000"/>
              <a:gd name="connsiteY10-7074" fmla="*/ 7446 h 10000"/>
              <a:gd name="connsiteX11-7075" fmla="*/ 6677 w 10000"/>
              <a:gd name="connsiteY11-7076" fmla="*/ 7157 h 10000"/>
              <a:gd name="connsiteX12-7077" fmla="*/ 7346 w 10000"/>
              <a:gd name="connsiteY12-7078" fmla="*/ 6585 h 10000"/>
              <a:gd name="connsiteX13-7079" fmla="*/ 7570 w 10000"/>
              <a:gd name="connsiteY13-7080" fmla="*/ 6293 h 10000"/>
              <a:gd name="connsiteX14-7081" fmla="*/ 7765 w 10000"/>
              <a:gd name="connsiteY14-7082" fmla="*/ 5716 h 10000"/>
              <a:gd name="connsiteX15-7083" fmla="*/ 7989 w 10000"/>
              <a:gd name="connsiteY15-7084" fmla="*/ 4848 h 10000"/>
              <a:gd name="connsiteX16-7085" fmla="*/ 8213 w 10000"/>
              <a:gd name="connsiteY16-7086" fmla="*/ 3998 h 10000"/>
              <a:gd name="connsiteX17-7087" fmla="*/ 8436 w 10000"/>
              <a:gd name="connsiteY17-7088" fmla="*/ 3129 h 10000"/>
              <a:gd name="connsiteX18-7089" fmla="*/ 8436 w 10000"/>
              <a:gd name="connsiteY18-7090" fmla="*/ 2268 h 10000"/>
              <a:gd name="connsiteX19-7091" fmla="*/ 8436 w 10000"/>
              <a:gd name="connsiteY19-7092" fmla="*/ 1399 h 10000"/>
              <a:gd name="connsiteX20-7093" fmla="*/ 8659 w 10000"/>
              <a:gd name="connsiteY20-7094" fmla="*/ 576 h 10000"/>
              <a:gd name="connsiteX21-7095" fmla="*/ 8659 w 10000"/>
              <a:gd name="connsiteY21-7096" fmla="*/ 286 h 10000"/>
              <a:gd name="connsiteX22-7097" fmla="*/ 8883 w 10000"/>
              <a:gd name="connsiteY22-7098" fmla="*/ 0 h 10000"/>
              <a:gd name="connsiteX23-7099" fmla="*/ 8883 w 10000"/>
              <a:gd name="connsiteY23-7100" fmla="*/ 0 h 10000"/>
              <a:gd name="connsiteX24-7101" fmla="*/ 8883 w 10000"/>
              <a:gd name="connsiteY24-7102" fmla="*/ 286 h 10000"/>
              <a:gd name="connsiteX25-7103" fmla="*/ 8883 w 10000"/>
              <a:gd name="connsiteY25-7104" fmla="*/ 576 h 10000"/>
              <a:gd name="connsiteX26-7105" fmla="*/ 8883 w 10000"/>
              <a:gd name="connsiteY26-7106" fmla="*/ 825 h 10000"/>
              <a:gd name="connsiteX27-7107" fmla="*/ 9105 w 10000"/>
              <a:gd name="connsiteY27-7108" fmla="*/ 1115 h 10000"/>
              <a:gd name="connsiteX28-7109" fmla="*/ 9105 w 10000"/>
              <a:gd name="connsiteY28-7110" fmla="*/ 1689 h 10000"/>
              <a:gd name="connsiteX29-7111" fmla="*/ 9105 w 10000"/>
              <a:gd name="connsiteY29-7112" fmla="*/ 2268 h 10000"/>
              <a:gd name="connsiteX30-7113" fmla="*/ 9330 w 10000"/>
              <a:gd name="connsiteY30-7114" fmla="*/ 2843 h 10000"/>
              <a:gd name="connsiteX31-7115" fmla="*/ 9330 w 10000"/>
              <a:gd name="connsiteY31-7116" fmla="*/ 4278 h 10000"/>
              <a:gd name="connsiteX32-7117" fmla="*/ 9553 w 10000"/>
              <a:gd name="connsiteY32-7118" fmla="*/ 5434 h 10000"/>
              <a:gd name="connsiteX33-7119" fmla="*/ 9777 w 10000"/>
              <a:gd name="connsiteY33-7120" fmla="*/ 6293 h 10000"/>
              <a:gd name="connsiteX34-7121" fmla="*/ 10000 w 10000"/>
              <a:gd name="connsiteY34-7122" fmla="*/ 6869 h 10000"/>
              <a:gd name="connsiteX35-7123" fmla="*/ 10000 w 10000"/>
              <a:gd name="connsiteY35-7124" fmla="*/ 7157 h 10000"/>
              <a:gd name="connsiteX36-7125" fmla="*/ 10000 w 10000"/>
              <a:gd name="connsiteY36-7126" fmla="*/ 7446 h 10000"/>
              <a:gd name="connsiteX37-7127" fmla="*/ 10000 w 10000"/>
              <a:gd name="connsiteY37-7128" fmla="*/ 7696 h 10000"/>
              <a:gd name="connsiteX38-7129" fmla="*/ 9777 w 10000"/>
              <a:gd name="connsiteY38-7130" fmla="*/ 7988 h 10000"/>
              <a:gd name="connsiteX39-7131" fmla="*/ 9553 w 10000"/>
              <a:gd name="connsiteY39-7132" fmla="*/ 8271 h 10000"/>
              <a:gd name="connsiteX40-7133" fmla="*/ 9330 w 10000"/>
              <a:gd name="connsiteY40-7134" fmla="*/ 8561 h 10000"/>
              <a:gd name="connsiteX41-7135" fmla="*/ 8883 w 10000"/>
              <a:gd name="connsiteY41-7136" fmla="*/ 8846 h 10000"/>
              <a:gd name="connsiteX42-7137" fmla="*/ 8436 w 10000"/>
              <a:gd name="connsiteY42-7138" fmla="*/ 9132 h 10000"/>
              <a:gd name="connsiteX43-7139" fmla="*/ 7570 w 10000"/>
              <a:gd name="connsiteY43-7140" fmla="*/ 9714 h 10000"/>
              <a:gd name="connsiteX44-7141" fmla="*/ 6677 w 10000"/>
              <a:gd name="connsiteY44-7142" fmla="*/ 10000 h 10000"/>
              <a:gd name="connsiteX45-7143" fmla="*/ 5782 w 10000"/>
              <a:gd name="connsiteY45-7144" fmla="*/ 10000 h 10000"/>
              <a:gd name="connsiteX46-7145" fmla="*/ 5112 w 10000"/>
              <a:gd name="connsiteY46-7146" fmla="*/ 10000 h 10000"/>
              <a:gd name="connsiteX47-7147" fmla="*/ 4442 w 10000"/>
              <a:gd name="connsiteY47-7148" fmla="*/ 10000 h 10000"/>
              <a:gd name="connsiteX48-7149" fmla="*/ 3995 w 10000"/>
              <a:gd name="connsiteY48-7150" fmla="*/ 10000 h 10000"/>
              <a:gd name="connsiteX49-7151" fmla="*/ 3323 w 10000"/>
              <a:gd name="connsiteY49-7152" fmla="*/ 10000 h 10000"/>
              <a:gd name="connsiteX50-7153" fmla="*/ 2878 w 10000"/>
              <a:gd name="connsiteY50-7154" fmla="*/ 9714 h 10000"/>
              <a:gd name="connsiteX51-7155" fmla="*/ 2431 w 10000"/>
              <a:gd name="connsiteY51-7156" fmla="*/ 9714 h 10000"/>
              <a:gd name="connsiteX52-7157" fmla="*/ 2012 w 10000"/>
              <a:gd name="connsiteY52-7158" fmla="*/ 9426 h 10000"/>
              <a:gd name="connsiteX53-7159" fmla="*/ 1564 w 10000"/>
              <a:gd name="connsiteY53-7160" fmla="*/ 9132 h 10000"/>
              <a:gd name="connsiteX54-7161" fmla="*/ 1341 w 10000"/>
              <a:gd name="connsiteY54-7162" fmla="*/ 8846 h 10000"/>
              <a:gd name="connsiteX55-7163" fmla="*/ 895 w 10000"/>
              <a:gd name="connsiteY55-7164" fmla="*/ 8271 h 10000"/>
              <a:gd name="connsiteX56-7165" fmla="*/ 672 w 10000"/>
              <a:gd name="connsiteY56-7166" fmla="*/ 7696 h 10000"/>
              <a:gd name="connsiteX57-7167" fmla="*/ 447 w 10000"/>
              <a:gd name="connsiteY57-7168" fmla="*/ 6869 h 10000"/>
              <a:gd name="connsiteX58-7169" fmla="*/ 224 w 10000"/>
              <a:gd name="connsiteY58-7170" fmla="*/ 6293 h 10000"/>
              <a:gd name="connsiteX59-7171" fmla="*/ 0 w 10000"/>
              <a:gd name="connsiteY59-7172" fmla="*/ 5716 h 10000"/>
              <a:gd name="connsiteX0-7173" fmla="*/ 1117 w 10000"/>
              <a:gd name="connsiteY0-7174" fmla="*/ 4566 h 10000"/>
              <a:gd name="connsiteX1-7175" fmla="*/ 1341 w 10000"/>
              <a:gd name="connsiteY1-7176" fmla="*/ 5434 h 10000"/>
              <a:gd name="connsiteX2-7177" fmla="*/ 1564 w 10000"/>
              <a:gd name="connsiteY2-7178" fmla="*/ 6293 h 10000"/>
              <a:gd name="connsiteX3-7179" fmla="*/ 1788 w 10000"/>
              <a:gd name="connsiteY3-7180" fmla="*/ 6585 h 10000"/>
              <a:gd name="connsiteX4-7181" fmla="*/ 2236 w 10000"/>
              <a:gd name="connsiteY4-7182" fmla="*/ 7157 h 10000"/>
              <a:gd name="connsiteX5-7183" fmla="*/ 2878 w 10000"/>
              <a:gd name="connsiteY5-7184" fmla="*/ 7157 h 10000"/>
              <a:gd name="connsiteX6-7185" fmla="*/ 3548 w 10000"/>
              <a:gd name="connsiteY6-7186" fmla="*/ 7446 h 10000"/>
              <a:gd name="connsiteX7-7187" fmla="*/ 4218 w 10000"/>
              <a:gd name="connsiteY7-7188" fmla="*/ 7446 h 10000"/>
              <a:gd name="connsiteX8-7189" fmla="*/ 4888 w 10000"/>
              <a:gd name="connsiteY8-7190" fmla="*/ 7446 h 10000"/>
              <a:gd name="connsiteX9-7191" fmla="*/ 5559 w 10000"/>
              <a:gd name="connsiteY9-7192" fmla="*/ 7446 h 10000"/>
              <a:gd name="connsiteX10-7193" fmla="*/ 6229 w 10000"/>
              <a:gd name="connsiteY10-7194" fmla="*/ 7446 h 10000"/>
              <a:gd name="connsiteX11-7195" fmla="*/ 6677 w 10000"/>
              <a:gd name="connsiteY11-7196" fmla="*/ 7157 h 10000"/>
              <a:gd name="connsiteX12-7197" fmla="*/ 7346 w 10000"/>
              <a:gd name="connsiteY12-7198" fmla="*/ 6585 h 10000"/>
              <a:gd name="connsiteX13-7199" fmla="*/ 7570 w 10000"/>
              <a:gd name="connsiteY13-7200" fmla="*/ 6293 h 10000"/>
              <a:gd name="connsiteX14-7201" fmla="*/ 7765 w 10000"/>
              <a:gd name="connsiteY14-7202" fmla="*/ 5716 h 10000"/>
              <a:gd name="connsiteX15-7203" fmla="*/ 7989 w 10000"/>
              <a:gd name="connsiteY15-7204" fmla="*/ 4848 h 10000"/>
              <a:gd name="connsiteX16-7205" fmla="*/ 8213 w 10000"/>
              <a:gd name="connsiteY16-7206" fmla="*/ 3998 h 10000"/>
              <a:gd name="connsiteX17-7207" fmla="*/ 8436 w 10000"/>
              <a:gd name="connsiteY17-7208" fmla="*/ 3129 h 10000"/>
              <a:gd name="connsiteX18-7209" fmla="*/ 8436 w 10000"/>
              <a:gd name="connsiteY18-7210" fmla="*/ 2268 h 10000"/>
              <a:gd name="connsiteX19-7211" fmla="*/ 8436 w 10000"/>
              <a:gd name="connsiteY19-7212" fmla="*/ 1399 h 10000"/>
              <a:gd name="connsiteX20-7213" fmla="*/ 8659 w 10000"/>
              <a:gd name="connsiteY20-7214" fmla="*/ 576 h 10000"/>
              <a:gd name="connsiteX21-7215" fmla="*/ 8659 w 10000"/>
              <a:gd name="connsiteY21-7216" fmla="*/ 286 h 10000"/>
              <a:gd name="connsiteX22-7217" fmla="*/ 8883 w 10000"/>
              <a:gd name="connsiteY22-7218" fmla="*/ 0 h 10000"/>
              <a:gd name="connsiteX23-7219" fmla="*/ 8883 w 10000"/>
              <a:gd name="connsiteY23-7220" fmla="*/ 0 h 10000"/>
              <a:gd name="connsiteX24-7221" fmla="*/ 8883 w 10000"/>
              <a:gd name="connsiteY24-7222" fmla="*/ 286 h 10000"/>
              <a:gd name="connsiteX25-7223" fmla="*/ 8883 w 10000"/>
              <a:gd name="connsiteY25-7224" fmla="*/ 576 h 10000"/>
              <a:gd name="connsiteX26-7225" fmla="*/ 8883 w 10000"/>
              <a:gd name="connsiteY26-7226" fmla="*/ 825 h 10000"/>
              <a:gd name="connsiteX27-7227" fmla="*/ 9105 w 10000"/>
              <a:gd name="connsiteY27-7228" fmla="*/ 1115 h 10000"/>
              <a:gd name="connsiteX28-7229" fmla="*/ 9105 w 10000"/>
              <a:gd name="connsiteY28-7230" fmla="*/ 1689 h 10000"/>
              <a:gd name="connsiteX29-7231" fmla="*/ 9105 w 10000"/>
              <a:gd name="connsiteY29-7232" fmla="*/ 2268 h 10000"/>
              <a:gd name="connsiteX30-7233" fmla="*/ 9330 w 10000"/>
              <a:gd name="connsiteY30-7234" fmla="*/ 2843 h 10000"/>
              <a:gd name="connsiteX31-7235" fmla="*/ 9330 w 10000"/>
              <a:gd name="connsiteY31-7236" fmla="*/ 4278 h 10000"/>
              <a:gd name="connsiteX32-7237" fmla="*/ 9553 w 10000"/>
              <a:gd name="connsiteY32-7238" fmla="*/ 5434 h 10000"/>
              <a:gd name="connsiteX33-7239" fmla="*/ 9777 w 10000"/>
              <a:gd name="connsiteY33-7240" fmla="*/ 6293 h 10000"/>
              <a:gd name="connsiteX34-7241" fmla="*/ 10000 w 10000"/>
              <a:gd name="connsiteY34-7242" fmla="*/ 6869 h 10000"/>
              <a:gd name="connsiteX35-7243" fmla="*/ 10000 w 10000"/>
              <a:gd name="connsiteY35-7244" fmla="*/ 7157 h 10000"/>
              <a:gd name="connsiteX36-7245" fmla="*/ 10000 w 10000"/>
              <a:gd name="connsiteY36-7246" fmla="*/ 7446 h 10000"/>
              <a:gd name="connsiteX37-7247" fmla="*/ 10000 w 10000"/>
              <a:gd name="connsiteY37-7248" fmla="*/ 7696 h 10000"/>
              <a:gd name="connsiteX38-7249" fmla="*/ 9777 w 10000"/>
              <a:gd name="connsiteY38-7250" fmla="*/ 7988 h 10000"/>
              <a:gd name="connsiteX39-7251" fmla="*/ 9553 w 10000"/>
              <a:gd name="connsiteY39-7252" fmla="*/ 8271 h 10000"/>
              <a:gd name="connsiteX40-7253" fmla="*/ 9330 w 10000"/>
              <a:gd name="connsiteY40-7254" fmla="*/ 8561 h 10000"/>
              <a:gd name="connsiteX41-7255" fmla="*/ 8883 w 10000"/>
              <a:gd name="connsiteY41-7256" fmla="*/ 8846 h 10000"/>
              <a:gd name="connsiteX42-7257" fmla="*/ 8436 w 10000"/>
              <a:gd name="connsiteY42-7258" fmla="*/ 9132 h 10000"/>
              <a:gd name="connsiteX43-7259" fmla="*/ 7570 w 10000"/>
              <a:gd name="connsiteY43-7260" fmla="*/ 9714 h 10000"/>
              <a:gd name="connsiteX44-7261" fmla="*/ 6677 w 10000"/>
              <a:gd name="connsiteY44-7262" fmla="*/ 10000 h 10000"/>
              <a:gd name="connsiteX45-7263" fmla="*/ 5782 w 10000"/>
              <a:gd name="connsiteY45-7264" fmla="*/ 10000 h 10000"/>
              <a:gd name="connsiteX46-7265" fmla="*/ 5112 w 10000"/>
              <a:gd name="connsiteY46-7266" fmla="*/ 10000 h 10000"/>
              <a:gd name="connsiteX47-7267" fmla="*/ 4442 w 10000"/>
              <a:gd name="connsiteY47-7268" fmla="*/ 10000 h 10000"/>
              <a:gd name="connsiteX48-7269" fmla="*/ 3995 w 10000"/>
              <a:gd name="connsiteY48-7270" fmla="*/ 10000 h 10000"/>
              <a:gd name="connsiteX49-7271" fmla="*/ 3323 w 10000"/>
              <a:gd name="connsiteY49-7272" fmla="*/ 10000 h 10000"/>
              <a:gd name="connsiteX50-7273" fmla="*/ 2878 w 10000"/>
              <a:gd name="connsiteY50-7274" fmla="*/ 9714 h 10000"/>
              <a:gd name="connsiteX51-7275" fmla="*/ 2431 w 10000"/>
              <a:gd name="connsiteY51-7276" fmla="*/ 9714 h 10000"/>
              <a:gd name="connsiteX52-7277" fmla="*/ 2012 w 10000"/>
              <a:gd name="connsiteY52-7278" fmla="*/ 9426 h 10000"/>
              <a:gd name="connsiteX53-7279" fmla="*/ 1564 w 10000"/>
              <a:gd name="connsiteY53-7280" fmla="*/ 9132 h 10000"/>
              <a:gd name="connsiteX54-7281" fmla="*/ 1341 w 10000"/>
              <a:gd name="connsiteY54-7282" fmla="*/ 8846 h 10000"/>
              <a:gd name="connsiteX55-7283" fmla="*/ 895 w 10000"/>
              <a:gd name="connsiteY55-7284" fmla="*/ 8271 h 10000"/>
              <a:gd name="connsiteX56-7285" fmla="*/ 672 w 10000"/>
              <a:gd name="connsiteY56-7286" fmla="*/ 7696 h 10000"/>
              <a:gd name="connsiteX57-7287" fmla="*/ 447 w 10000"/>
              <a:gd name="connsiteY57-7288" fmla="*/ 6869 h 10000"/>
              <a:gd name="connsiteX58-7289" fmla="*/ 0 w 10000"/>
              <a:gd name="connsiteY58-7290" fmla="*/ 5716 h 10000"/>
              <a:gd name="connsiteX0-7291" fmla="*/ 1341 w 10000"/>
              <a:gd name="connsiteY0-7292" fmla="*/ 5434 h 10000"/>
              <a:gd name="connsiteX1-7293" fmla="*/ 1564 w 10000"/>
              <a:gd name="connsiteY1-7294" fmla="*/ 6293 h 10000"/>
              <a:gd name="connsiteX2-7295" fmla="*/ 1788 w 10000"/>
              <a:gd name="connsiteY2-7296" fmla="*/ 6585 h 10000"/>
              <a:gd name="connsiteX3-7297" fmla="*/ 2236 w 10000"/>
              <a:gd name="connsiteY3-7298" fmla="*/ 7157 h 10000"/>
              <a:gd name="connsiteX4-7299" fmla="*/ 2878 w 10000"/>
              <a:gd name="connsiteY4-7300" fmla="*/ 7157 h 10000"/>
              <a:gd name="connsiteX5-7301" fmla="*/ 3548 w 10000"/>
              <a:gd name="connsiteY5-7302" fmla="*/ 7446 h 10000"/>
              <a:gd name="connsiteX6-7303" fmla="*/ 4218 w 10000"/>
              <a:gd name="connsiteY6-7304" fmla="*/ 7446 h 10000"/>
              <a:gd name="connsiteX7-7305" fmla="*/ 4888 w 10000"/>
              <a:gd name="connsiteY7-7306" fmla="*/ 7446 h 10000"/>
              <a:gd name="connsiteX8-7307" fmla="*/ 5559 w 10000"/>
              <a:gd name="connsiteY8-7308" fmla="*/ 7446 h 10000"/>
              <a:gd name="connsiteX9-7309" fmla="*/ 6229 w 10000"/>
              <a:gd name="connsiteY9-7310" fmla="*/ 7446 h 10000"/>
              <a:gd name="connsiteX10-7311" fmla="*/ 6677 w 10000"/>
              <a:gd name="connsiteY10-7312" fmla="*/ 7157 h 10000"/>
              <a:gd name="connsiteX11-7313" fmla="*/ 7346 w 10000"/>
              <a:gd name="connsiteY11-7314" fmla="*/ 6585 h 10000"/>
              <a:gd name="connsiteX12-7315" fmla="*/ 7570 w 10000"/>
              <a:gd name="connsiteY12-7316" fmla="*/ 6293 h 10000"/>
              <a:gd name="connsiteX13-7317" fmla="*/ 7765 w 10000"/>
              <a:gd name="connsiteY13-7318" fmla="*/ 5716 h 10000"/>
              <a:gd name="connsiteX14-7319" fmla="*/ 7989 w 10000"/>
              <a:gd name="connsiteY14-7320" fmla="*/ 4848 h 10000"/>
              <a:gd name="connsiteX15-7321" fmla="*/ 8213 w 10000"/>
              <a:gd name="connsiteY15-7322" fmla="*/ 3998 h 10000"/>
              <a:gd name="connsiteX16-7323" fmla="*/ 8436 w 10000"/>
              <a:gd name="connsiteY16-7324" fmla="*/ 3129 h 10000"/>
              <a:gd name="connsiteX17-7325" fmla="*/ 8436 w 10000"/>
              <a:gd name="connsiteY17-7326" fmla="*/ 2268 h 10000"/>
              <a:gd name="connsiteX18-7327" fmla="*/ 8436 w 10000"/>
              <a:gd name="connsiteY18-7328" fmla="*/ 1399 h 10000"/>
              <a:gd name="connsiteX19-7329" fmla="*/ 8659 w 10000"/>
              <a:gd name="connsiteY19-7330" fmla="*/ 576 h 10000"/>
              <a:gd name="connsiteX20-7331" fmla="*/ 8659 w 10000"/>
              <a:gd name="connsiteY20-7332" fmla="*/ 286 h 10000"/>
              <a:gd name="connsiteX21-7333" fmla="*/ 8883 w 10000"/>
              <a:gd name="connsiteY21-7334" fmla="*/ 0 h 10000"/>
              <a:gd name="connsiteX22-7335" fmla="*/ 8883 w 10000"/>
              <a:gd name="connsiteY22-7336" fmla="*/ 0 h 10000"/>
              <a:gd name="connsiteX23-7337" fmla="*/ 8883 w 10000"/>
              <a:gd name="connsiteY23-7338" fmla="*/ 286 h 10000"/>
              <a:gd name="connsiteX24-7339" fmla="*/ 8883 w 10000"/>
              <a:gd name="connsiteY24-7340" fmla="*/ 576 h 10000"/>
              <a:gd name="connsiteX25-7341" fmla="*/ 8883 w 10000"/>
              <a:gd name="connsiteY25-7342" fmla="*/ 825 h 10000"/>
              <a:gd name="connsiteX26-7343" fmla="*/ 9105 w 10000"/>
              <a:gd name="connsiteY26-7344" fmla="*/ 1115 h 10000"/>
              <a:gd name="connsiteX27-7345" fmla="*/ 9105 w 10000"/>
              <a:gd name="connsiteY27-7346" fmla="*/ 1689 h 10000"/>
              <a:gd name="connsiteX28-7347" fmla="*/ 9105 w 10000"/>
              <a:gd name="connsiteY28-7348" fmla="*/ 2268 h 10000"/>
              <a:gd name="connsiteX29-7349" fmla="*/ 9330 w 10000"/>
              <a:gd name="connsiteY29-7350" fmla="*/ 2843 h 10000"/>
              <a:gd name="connsiteX30-7351" fmla="*/ 9330 w 10000"/>
              <a:gd name="connsiteY30-7352" fmla="*/ 4278 h 10000"/>
              <a:gd name="connsiteX31-7353" fmla="*/ 9553 w 10000"/>
              <a:gd name="connsiteY31-7354" fmla="*/ 5434 h 10000"/>
              <a:gd name="connsiteX32-7355" fmla="*/ 9777 w 10000"/>
              <a:gd name="connsiteY32-7356" fmla="*/ 6293 h 10000"/>
              <a:gd name="connsiteX33-7357" fmla="*/ 10000 w 10000"/>
              <a:gd name="connsiteY33-7358" fmla="*/ 6869 h 10000"/>
              <a:gd name="connsiteX34-7359" fmla="*/ 10000 w 10000"/>
              <a:gd name="connsiteY34-7360" fmla="*/ 7157 h 10000"/>
              <a:gd name="connsiteX35-7361" fmla="*/ 10000 w 10000"/>
              <a:gd name="connsiteY35-7362" fmla="*/ 7446 h 10000"/>
              <a:gd name="connsiteX36-7363" fmla="*/ 10000 w 10000"/>
              <a:gd name="connsiteY36-7364" fmla="*/ 7696 h 10000"/>
              <a:gd name="connsiteX37-7365" fmla="*/ 9777 w 10000"/>
              <a:gd name="connsiteY37-7366" fmla="*/ 7988 h 10000"/>
              <a:gd name="connsiteX38-7367" fmla="*/ 9553 w 10000"/>
              <a:gd name="connsiteY38-7368" fmla="*/ 8271 h 10000"/>
              <a:gd name="connsiteX39-7369" fmla="*/ 9330 w 10000"/>
              <a:gd name="connsiteY39-7370" fmla="*/ 8561 h 10000"/>
              <a:gd name="connsiteX40-7371" fmla="*/ 8883 w 10000"/>
              <a:gd name="connsiteY40-7372" fmla="*/ 8846 h 10000"/>
              <a:gd name="connsiteX41-7373" fmla="*/ 8436 w 10000"/>
              <a:gd name="connsiteY41-7374" fmla="*/ 9132 h 10000"/>
              <a:gd name="connsiteX42-7375" fmla="*/ 7570 w 10000"/>
              <a:gd name="connsiteY42-7376" fmla="*/ 9714 h 10000"/>
              <a:gd name="connsiteX43-7377" fmla="*/ 6677 w 10000"/>
              <a:gd name="connsiteY43-7378" fmla="*/ 10000 h 10000"/>
              <a:gd name="connsiteX44-7379" fmla="*/ 5782 w 10000"/>
              <a:gd name="connsiteY44-7380" fmla="*/ 10000 h 10000"/>
              <a:gd name="connsiteX45-7381" fmla="*/ 5112 w 10000"/>
              <a:gd name="connsiteY45-7382" fmla="*/ 10000 h 10000"/>
              <a:gd name="connsiteX46-7383" fmla="*/ 4442 w 10000"/>
              <a:gd name="connsiteY46-7384" fmla="*/ 10000 h 10000"/>
              <a:gd name="connsiteX47-7385" fmla="*/ 3995 w 10000"/>
              <a:gd name="connsiteY47-7386" fmla="*/ 10000 h 10000"/>
              <a:gd name="connsiteX48-7387" fmla="*/ 3323 w 10000"/>
              <a:gd name="connsiteY48-7388" fmla="*/ 10000 h 10000"/>
              <a:gd name="connsiteX49-7389" fmla="*/ 2878 w 10000"/>
              <a:gd name="connsiteY49-7390" fmla="*/ 9714 h 10000"/>
              <a:gd name="connsiteX50-7391" fmla="*/ 2431 w 10000"/>
              <a:gd name="connsiteY50-7392" fmla="*/ 9714 h 10000"/>
              <a:gd name="connsiteX51-7393" fmla="*/ 2012 w 10000"/>
              <a:gd name="connsiteY51-7394" fmla="*/ 9426 h 10000"/>
              <a:gd name="connsiteX52-7395" fmla="*/ 1564 w 10000"/>
              <a:gd name="connsiteY52-7396" fmla="*/ 9132 h 10000"/>
              <a:gd name="connsiteX53-7397" fmla="*/ 1341 w 10000"/>
              <a:gd name="connsiteY53-7398" fmla="*/ 8846 h 10000"/>
              <a:gd name="connsiteX54-7399" fmla="*/ 895 w 10000"/>
              <a:gd name="connsiteY54-7400" fmla="*/ 8271 h 10000"/>
              <a:gd name="connsiteX55-7401" fmla="*/ 672 w 10000"/>
              <a:gd name="connsiteY55-7402" fmla="*/ 7696 h 10000"/>
              <a:gd name="connsiteX56-7403" fmla="*/ 447 w 10000"/>
              <a:gd name="connsiteY56-7404" fmla="*/ 6869 h 10000"/>
              <a:gd name="connsiteX57-7405" fmla="*/ 0 w 10000"/>
              <a:gd name="connsiteY57-7406" fmla="*/ 5716 h 10000"/>
              <a:gd name="connsiteX0-7407" fmla="*/ 1564 w 10000"/>
              <a:gd name="connsiteY0-7408" fmla="*/ 6293 h 10000"/>
              <a:gd name="connsiteX1-7409" fmla="*/ 1788 w 10000"/>
              <a:gd name="connsiteY1-7410" fmla="*/ 6585 h 10000"/>
              <a:gd name="connsiteX2-7411" fmla="*/ 2236 w 10000"/>
              <a:gd name="connsiteY2-7412" fmla="*/ 7157 h 10000"/>
              <a:gd name="connsiteX3-7413" fmla="*/ 2878 w 10000"/>
              <a:gd name="connsiteY3-7414" fmla="*/ 7157 h 10000"/>
              <a:gd name="connsiteX4-7415" fmla="*/ 3548 w 10000"/>
              <a:gd name="connsiteY4-7416" fmla="*/ 7446 h 10000"/>
              <a:gd name="connsiteX5-7417" fmla="*/ 4218 w 10000"/>
              <a:gd name="connsiteY5-7418" fmla="*/ 7446 h 10000"/>
              <a:gd name="connsiteX6-7419" fmla="*/ 4888 w 10000"/>
              <a:gd name="connsiteY6-7420" fmla="*/ 7446 h 10000"/>
              <a:gd name="connsiteX7-7421" fmla="*/ 5559 w 10000"/>
              <a:gd name="connsiteY7-7422" fmla="*/ 7446 h 10000"/>
              <a:gd name="connsiteX8-7423" fmla="*/ 6229 w 10000"/>
              <a:gd name="connsiteY8-7424" fmla="*/ 7446 h 10000"/>
              <a:gd name="connsiteX9-7425" fmla="*/ 6677 w 10000"/>
              <a:gd name="connsiteY9-7426" fmla="*/ 7157 h 10000"/>
              <a:gd name="connsiteX10-7427" fmla="*/ 7346 w 10000"/>
              <a:gd name="connsiteY10-7428" fmla="*/ 6585 h 10000"/>
              <a:gd name="connsiteX11-7429" fmla="*/ 7570 w 10000"/>
              <a:gd name="connsiteY11-7430" fmla="*/ 6293 h 10000"/>
              <a:gd name="connsiteX12-7431" fmla="*/ 7765 w 10000"/>
              <a:gd name="connsiteY12-7432" fmla="*/ 5716 h 10000"/>
              <a:gd name="connsiteX13-7433" fmla="*/ 7989 w 10000"/>
              <a:gd name="connsiteY13-7434" fmla="*/ 4848 h 10000"/>
              <a:gd name="connsiteX14-7435" fmla="*/ 8213 w 10000"/>
              <a:gd name="connsiteY14-7436" fmla="*/ 3998 h 10000"/>
              <a:gd name="connsiteX15-7437" fmla="*/ 8436 w 10000"/>
              <a:gd name="connsiteY15-7438" fmla="*/ 3129 h 10000"/>
              <a:gd name="connsiteX16-7439" fmla="*/ 8436 w 10000"/>
              <a:gd name="connsiteY16-7440" fmla="*/ 2268 h 10000"/>
              <a:gd name="connsiteX17-7441" fmla="*/ 8436 w 10000"/>
              <a:gd name="connsiteY17-7442" fmla="*/ 1399 h 10000"/>
              <a:gd name="connsiteX18-7443" fmla="*/ 8659 w 10000"/>
              <a:gd name="connsiteY18-7444" fmla="*/ 576 h 10000"/>
              <a:gd name="connsiteX19-7445" fmla="*/ 8659 w 10000"/>
              <a:gd name="connsiteY19-7446" fmla="*/ 286 h 10000"/>
              <a:gd name="connsiteX20-7447" fmla="*/ 8883 w 10000"/>
              <a:gd name="connsiteY20-7448" fmla="*/ 0 h 10000"/>
              <a:gd name="connsiteX21-7449" fmla="*/ 8883 w 10000"/>
              <a:gd name="connsiteY21-7450" fmla="*/ 0 h 10000"/>
              <a:gd name="connsiteX22-7451" fmla="*/ 8883 w 10000"/>
              <a:gd name="connsiteY22-7452" fmla="*/ 286 h 10000"/>
              <a:gd name="connsiteX23-7453" fmla="*/ 8883 w 10000"/>
              <a:gd name="connsiteY23-7454" fmla="*/ 576 h 10000"/>
              <a:gd name="connsiteX24-7455" fmla="*/ 8883 w 10000"/>
              <a:gd name="connsiteY24-7456" fmla="*/ 825 h 10000"/>
              <a:gd name="connsiteX25-7457" fmla="*/ 9105 w 10000"/>
              <a:gd name="connsiteY25-7458" fmla="*/ 1115 h 10000"/>
              <a:gd name="connsiteX26-7459" fmla="*/ 9105 w 10000"/>
              <a:gd name="connsiteY26-7460" fmla="*/ 1689 h 10000"/>
              <a:gd name="connsiteX27-7461" fmla="*/ 9105 w 10000"/>
              <a:gd name="connsiteY27-7462" fmla="*/ 2268 h 10000"/>
              <a:gd name="connsiteX28-7463" fmla="*/ 9330 w 10000"/>
              <a:gd name="connsiteY28-7464" fmla="*/ 2843 h 10000"/>
              <a:gd name="connsiteX29-7465" fmla="*/ 9330 w 10000"/>
              <a:gd name="connsiteY29-7466" fmla="*/ 4278 h 10000"/>
              <a:gd name="connsiteX30-7467" fmla="*/ 9553 w 10000"/>
              <a:gd name="connsiteY30-7468" fmla="*/ 5434 h 10000"/>
              <a:gd name="connsiteX31-7469" fmla="*/ 9777 w 10000"/>
              <a:gd name="connsiteY31-7470" fmla="*/ 6293 h 10000"/>
              <a:gd name="connsiteX32-7471" fmla="*/ 10000 w 10000"/>
              <a:gd name="connsiteY32-7472" fmla="*/ 6869 h 10000"/>
              <a:gd name="connsiteX33-7473" fmla="*/ 10000 w 10000"/>
              <a:gd name="connsiteY33-7474" fmla="*/ 7157 h 10000"/>
              <a:gd name="connsiteX34-7475" fmla="*/ 10000 w 10000"/>
              <a:gd name="connsiteY34-7476" fmla="*/ 7446 h 10000"/>
              <a:gd name="connsiteX35-7477" fmla="*/ 10000 w 10000"/>
              <a:gd name="connsiteY35-7478" fmla="*/ 7696 h 10000"/>
              <a:gd name="connsiteX36-7479" fmla="*/ 9777 w 10000"/>
              <a:gd name="connsiteY36-7480" fmla="*/ 7988 h 10000"/>
              <a:gd name="connsiteX37-7481" fmla="*/ 9553 w 10000"/>
              <a:gd name="connsiteY37-7482" fmla="*/ 8271 h 10000"/>
              <a:gd name="connsiteX38-7483" fmla="*/ 9330 w 10000"/>
              <a:gd name="connsiteY38-7484" fmla="*/ 8561 h 10000"/>
              <a:gd name="connsiteX39-7485" fmla="*/ 8883 w 10000"/>
              <a:gd name="connsiteY39-7486" fmla="*/ 8846 h 10000"/>
              <a:gd name="connsiteX40-7487" fmla="*/ 8436 w 10000"/>
              <a:gd name="connsiteY40-7488" fmla="*/ 9132 h 10000"/>
              <a:gd name="connsiteX41-7489" fmla="*/ 7570 w 10000"/>
              <a:gd name="connsiteY41-7490" fmla="*/ 9714 h 10000"/>
              <a:gd name="connsiteX42-7491" fmla="*/ 6677 w 10000"/>
              <a:gd name="connsiteY42-7492" fmla="*/ 10000 h 10000"/>
              <a:gd name="connsiteX43-7493" fmla="*/ 5782 w 10000"/>
              <a:gd name="connsiteY43-7494" fmla="*/ 10000 h 10000"/>
              <a:gd name="connsiteX44-7495" fmla="*/ 5112 w 10000"/>
              <a:gd name="connsiteY44-7496" fmla="*/ 10000 h 10000"/>
              <a:gd name="connsiteX45-7497" fmla="*/ 4442 w 10000"/>
              <a:gd name="connsiteY45-7498" fmla="*/ 10000 h 10000"/>
              <a:gd name="connsiteX46-7499" fmla="*/ 3995 w 10000"/>
              <a:gd name="connsiteY46-7500" fmla="*/ 10000 h 10000"/>
              <a:gd name="connsiteX47-7501" fmla="*/ 3323 w 10000"/>
              <a:gd name="connsiteY47-7502" fmla="*/ 10000 h 10000"/>
              <a:gd name="connsiteX48-7503" fmla="*/ 2878 w 10000"/>
              <a:gd name="connsiteY48-7504" fmla="*/ 9714 h 10000"/>
              <a:gd name="connsiteX49-7505" fmla="*/ 2431 w 10000"/>
              <a:gd name="connsiteY49-7506" fmla="*/ 9714 h 10000"/>
              <a:gd name="connsiteX50-7507" fmla="*/ 2012 w 10000"/>
              <a:gd name="connsiteY50-7508" fmla="*/ 9426 h 10000"/>
              <a:gd name="connsiteX51-7509" fmla="*/ 1564 w 10000"/>
              <a:gd name="connsiteY51-7510" fmla="*/ 9132 h 10000"/>
              <a:gd name="connsiteX52-7511" fmla="*/ 1341 w 10000"/>
              <a:gd name="connsiteY52-7512" fmla="*/ 8846 h 10000"/>
              <a:gd name="connsiteX53-7513" fmla="*/ 895 w 10000"/>
              <a:gd name="connsiteY53-7514" fmla="*/ 8271 h 10000"/>
              <a:gd name="connsiteX54-7515" fmla="*/ 672 w 10000"/>
              <a:gd name="connsiteY54-7516" fmla="*/ 7696 h 10000"/>
              <a:gd name="connsiteX55-7517" fmla="*/ 447 w 10000"/>
              <a:gd name="connsiteY55-7518" fmla="*/ 6869 h 10000"/>
              <a:gd name="connsiteX56-7519" fmla="*/ 0 w 10000"/>
              <a:gd name="connsiteY56-7520" fmla="*/ 5716 h 10000"/>
              <a:gd name="connsiteX0-7521" fmla="*/ 1117 w 9553"/>
              <a:gd name="connsiteY0-7522" fmla="*/ 6293 h 10000"/>
              <a:gd name="connsiteX1-7523" fmla="*/ 1341 w 9553"/>
              <a:gd name="connsiteY1-7524" fmla="*/ 6585 h 10000"/>
              <a:gd name="connsiteX2-7525" fmla="*/ 1789 w 9553"/>
              <a:gd name="connsiteY2-7526" fmla="*/ 7157 h 10000"/>
              <a:gd name="connsiteX3-7527" fmla="*/ 2431 w 9553"/>
              <a:gd name="connsiteY3-7528" fmla="*/ 7157 h 10000"/>
              <a:gd name="connsiteX4-7529" fmla="*/ 3101 w 9553"/>
              <a:gd name="connsiteY4-7530" fmla="*/ 7446 h 10000"/>
              <a:gd name="connsiteX5-7531" fmla="*/ 3771 w 9553"/>
              <a:gd name="connsiteY5-7532" fmla="*/ 7446 h 10000"/>
              <a:gd name="connsiteX6-7533" fmla="*/ 4441 w 9553"/>
              <a:gd name="connsiteY6-7534" fmla="*/ 7446 h 10000"/>
              <a:gd name="connsiteX7-7535" fmla="*/ 5112 w 9553"/>
              <a:gd name="connsiteY7-7536" fmla="*/ 7446 h 10000"/>
              <a:gd name="connsiteX8-7537" fmla="*/ 5782 w 9553"/>
              <a:gd name="connsiteY8-7538" fmla="*/ 7446 h 10000"/>
              <a:gd name="connsiteX9-7539" fmla="*/ 6230 w 9553"/>
              <a:gd name="connsiteY9-7540" fmla="*/ 7157 h 10000"/>
              <a:gd name="connsiteX10-7541" fmla="*/ 6899 w 9553"/>
              <a:gd name="connsiteY10-7542" fmla="*/ 6585 h 10000"/>
              <a:gd name="connsiteX11-7543" fmla="*/ 7123 w 9553"/>
              <a:gd name="connsiteY11-7544" fmla="*/ 6293 h 10000"/>
              <a:gd name="connsiteX12-7545" fmla="*/ 7318 w 9553"/>
              <a:gd name="connsiteY12-7546" fmla="*/ 5716 h 10000"/>
              <a:gd name="connsiteX13-7547" fmla="*/ 7542 w 9553"/>
              <a:gd name="connsiteY13-7548" fmla="*/ 4848 h 10000"/>
              <a:gd name="connsiteX14-7549" fmla="*/ 7766 w 9553"/>
              <a:gd name="connsiteY14-7550" fmla="*/ 3998 h 10000"/>
              <a:gd name="connsiteX15-7551" fmla="*/ 7989 w 9553"/>
              <a:gd name="connsiteY15-7552" fmla="*/ 3129 h 10000"/>
              <a:gd name="connsiteX16-7553" fmla="*/ 7989 w 9553"/>
              <a:gd name="connsiteY16-7554" fmla="*/ 2268 h 10000"/>
              <a:gd name="connsiteX17-7555" fmla="*/ 7989 w 9553"/>
              <a:gd name="connsiteY17-7556" fmla="*/ 1399 h 10000"/>
              <a:gd name="connsiteX18-7557" fmla="*/ 8212 w 9553"/>
              <a:gd name="connsiteY18-7558" fmla="*/ 576 h 10000"/>
              <a:gd name="connsiteX19-7559" fmla="*/ 8212 w 9553"/>
              <a:gd name="connsiteY19-7560" fmla="*/ 286 h 10000"/>
              <a:gd name="connsiteX20-7561" fmla="*/ 8436 w 9553"/>
              <a:gd name="connsiteY20-7562" fmla="*/ 0 h 10000"/>
              <a:gd name="connsiteX21-7563" fmla="*/ 8436 w 9553"/>
              <a:gd name="connsiteY21-7564" fmla="*/ 0 h 10000"/>
              <a:gd name="connsiteX22-7565" fmla="*/ 8436 w 9553"/>
              <a:gd name="connsiteY22-7566" fmla="*/ 286 h 10000"/>
              <a:gd name="connsiteX23-7567" fmla="*/ 8436 w 9553"/>
              <a:gd name="connsiteY23-7568" fmla="*/ 576 h 10000"/>
              <a:gd name="connsiteX24-7569" fmla="*/ 8436 w 9553"/>
              <a:gd name="connsiteY24-7570" fmla="*/ 825 h 10000"/>
              <a:gd name="connsiteX25-7571" fmla="*/ 8658 w 9553"/>
              <a:gd name="connsiteY25-7572" fmla="*/ 1115 h 10000"/>
              <a:gd name="connsiteX26-7573" fmla="*/ 8658 w 9553"/>
              <a:gd name="connsiteY26-7574" fmla="*/ 1689 h 10000"/>
              <a:gd name="connsiteX27-7575" fmla="*/ 8658 w 9553"/>
              <a:gd name="connsiteY27-7576" fmla="*/ 2268 h 10000"/>
              <a:gd name="connsiteX28-7577" fmla="*/ 8883 w 9553"/>
              <a:gd name="connsiteY28-7578" fmla="*/ 2843 h 10000"/>
              <a:gd name="connsiteX29-7579" fmla="*/ 8883 w 9553"/>
              <a:gd name="connsiteY29-7580" fmla="*/ 4278 h 10000"/>
              <a:gd name="connsiteX30-7581" fmla="*/ 9106 w 9553"/>
              <a:gd name="connsiteY30-7582" fmla="*/ 5434 h 10000"/>
              <a:gd name="connsiteX31-7583" fmla="*/ 9330 w 9553"/>
              <a:gd name="connsiteY31-7584" fmla="*/ 6293 h 10000"/>
              <a:gd name="connsiteX32-7585" fmla="*/ 9553 w 9553"/>
              <a:gd name="connsiteY32-7586" fmla="*/ 6869 h 10000"/>
              <a:gd name="connsiteX33-7587" fmla="*/ 9553 w 9553"/>
              <a:gd name="connsiteY33-7588" fmla="*/ 7157 h 10000"/>
              <a:gd name="connsiteX34-7589" fmla="*/ 9553 w 9553"/>
              <a:gd name="connsiteY34-7590" fmla="*/ 7446 h 10000"/>
              <a:gd name="connsiteX35-7591" fmla="*/ 9553 w 9553"/>
              <a:gd name="connsiteY35-7592" fmla="*/ 7696 h 10000"/>
              <a:gd name="connsiteX36-7593" fmla="*/ 9330 w 9553"/>
              <a:gd name="connsiteY36-7594" fmla="*/ 7988 h 10000"/>
              <a:gd name="connsiteX37-7595" fmla="*/ 9106 w 9553"/>
              <a:gd name="connsiteY37-7596" fmla="*/ 8271 h 10000"/>
              <a:gd name="connsiteX38-7597" fmla="*/ 8883 w 9553"/>
              <a:gd name="connsiteY38-7598" fmla="*/ 8561 h 10000"/>
              <a:gd name="connsiteX39-7599" fmla="*/ 8436 w 9553"/>
              <a:gd name="connsiteY39-7600" fmla="*/ 8846 h 10000"/>
              <a:gd name="connsiteX40-7601" fmla="*/ 7989 w 9553"/>
              <a:gd name="connsiteY40-7602" fmla="*/ 9132 h 10000"/>
              <a:gd name="connsiteX41-7603" fmla="*/ 7123 w 9553"/>
              <a:gd name="connsiteY41-7604" fmla="*/ 9714 h 10000"/>
              <a:gd name="connsiteX42-7605" fmla="*/ 6230 w 9553"/>
              <a:gd name="connsiteY42-7606" fmla="*/ 10000 h 10000"/>
              <a:gd name="connsiteX43-7607" fmla="*/ 5335 w 9553"/>
              <a:gd name="connsiteY43-7608" fmla="*/ 10000 h 10000"/>
              <a:gd name="connsiteX44-7609" fmla="*/ 4665 w 9553"/>
              <a:gd name="connsiteY44-7610" fmla="*/ 10000 h 10000"/>
              <a:gd name="connsiteX45-7611" fmla="*/ 3995 w 9553"/>
              <a:gd name="connsiteY45-7612" fmla="*/ 10000 h 10000"/>
              <a:gd name="connsiteX46-7613" fmla="*/ 3548 w 9553"/>
              <a:gd name="connsiteY46-7614" fmla="*/ 10000 h 10000"/>
              <a:gd name="connsiteX47-7615" fmla="*/ 2876 w 9553"/>
              <a:gd name="connsiteY47-7616" fmla="*/ 10000 h 10000"/>
              <a:gd name="connsiteX48-7617" fmla="*/ 2431 w 9553"/>
              <a:gd name="connsiteY48-7618" fmla="*/ 9714 h 10000"/>
              <a:gd name="connsiteX49-7619" fmla="*/ 1984 w 9553"/>
              <a:gd name="connsiteY49-7620" fmla="*/ 9714 h 10000"/>
              <a:gd name="connsiteX50-7621" fmla="*/ 1565 w 9553"/>
              <a:gd name="connsiteY50-7622" fmla="*/ 9426 h 10000"/>
              <a:gd name="connsiteX51-7623" fmla="*/ 1117 w 9553"/>
              <a:gd name="connsiteY51-7624" fmla="*/ 9132 h 10000"/>
              <a:gd name="connsiteX52-7625" fmla="*/ 894 w 9553"/>
              <a:gd name="connsiteY52-7626" fmla="*/ 8846 h 10000"/>
              <a:gd name="connsiteX53-7627" fmla="*/ 448 w 9553"/>
              <a:gd name="connsiteY53-7628" fmla="*/ 8271 h 10000"/>
              <a:gd name="connsiteX54-7629" fmla="*/ 225 w 9553"/>
              <a:gd name="connsiteY54-7630" fmla="*/ 7696 h 10000"/>
              <a:gd name="connsiteX55-7631" fmla="*/ 0 w 9553"/>
              <a:gd name="connsiteY55-7632" fmla="*/ 6869 h 10000"/>
              <a:gd name="connsiteX0-7633" fmla="*/ 933 w 9764"/>
              <a:gd name="connsiteY0-7634" fmla="*/ 6293 h 10000"/>
              <a:gd name="connsiteX1-7635" fmla="*/ 1168 w 9764"/>
              <a:gd name="connsiteY1-7636" fmla="*/ 6585 h 10000"/>
              <a:gd name="connsiteX2-7637" fmla="*/ 1637 w 9764"/>
              <a:gd name="connsiteY2-7638" fmla="*/ 7157 h 10000"/>
              <a:gd name="connsiteX3-7639" fmla="*/ 2309 w 9764"/>
              <a:gd name="connsiteY3-7640" fmla="*/ 7157 h 10000"/>
              <a:gd name="connsiteX4-7641" fmla="*/ 3010 w 9764"/>
              <a:gd name="connsiteY4-7642" fmla="*/ 7446 h 10000"/>
              <a:gd name="connsiteX5-7643" fmla="*/ 3711 w 9764"/>
              <a:gd name="connsiteY5-7644" fmla="*/ 7446 h 10000"/>
              <a:gd name="connsiteX6-7645" fmla="*/ 4413 w 9764"/>
              <a:gd name="connsiteY6-7646" fmla="*/ 7446 h 10000"/>
              <a:gd name="connsiteX7-7647" fmla="*/ 5115 w 9764"/>
              <a:gd name="connsiteY7-7648" fmla="*/ 7446 h 10000"/>
              <a:gd name="connsiteX8-7649" fmla="*/ 5817 w 9764"/>
              <a:gd name="connsiteY8-7650" fmla="*/ 7446 h 10000"/>
              <a:gd name="connsiteX9-7651" fmla="*/ 6286 w 9764"/>
              <a:gd name="connsiteY9-7652" fmla="*/ 7157 h 10000"/>
              <a:gd name="connsiteX10-7653" fmla="*/ 6986 w 9764"/>
              <a:gd name="connsiteY10-7654" fmla="*/ 6585 h 10000"/>
              <a:gd name="connsiteX11-7655" fmla="*/ 7220 w 9764"/>
              <a:gd name="connsiteY11-7656" fmla="*/ 6293 h 10000"/>
              <a:gd name="connsiteX12-7657" fmla="*/ 7424 w 9764"/>
              <a:gd name="connsiteY12-7658" fmla="*/ 5716 h 10000"/>
              <a:gd name="connsiteX13-7659" fmla="*/ 7659 w 9764"/>
              <a:gd name="connsiteY13-7660" fmla="*/ 4848 h 10000"/>
              <a:gd name="connsiteX14-7661" fmla="*/ 7893 w 9764"/>
              <a:gd name="connsiteY14-7662" fmla="*/ 3998 h 10000"/>
              <a:gd name="connsiteX15-7663" fmla="*/ 8127 w 9764"/>
              <a:gd name="connsiteY15-7664" fmla="*/ 3129 h 10000"/>
              <a:gd name="connsiteX16-7665" fmla="*/ 8127 w 9764"/>
              <a:gd name="connsiteY16-7666" fmla="*/ 2268 h 10000"/>
              <a:gd name="connsiteX17-7667" fmla="*/ 8127 w 9764"/>
              <a:gd name="connsiteY17-7668" fmla="*/ 1399 h 10000"/>
              <a:gd name="connsiteX18-7669" fmla="*/ 8360 w 9764"/>
              <a:gd name="connsiteY18-7670" fmla="*/ 576 h 10000"/>
              <a:gd name="connsiteX19-7671" fmla="*/ 8360 w 9764"/>
              <a:gd name="connsiteY19-7672" fmla="*/ 286 h 10000"/>
              <a:gd name="connsiteX20-7673" fmla="*/ 8595 w 9764"/>
              <a:gd name="connsiteY20-7674" fmla="*/ 0 h 10000"/>
              <a:gd name="connsiteX21-7675" fmla="*/ 8595 w 9764"/>
              <a:gd name="connsiteY21-7676" fmla="*/ 0 h 10000"/>
              <a:gd name="connsiteX22-7677" fmla="*/ 8595 w 9764"/>
              <a:gd name="connsiteY22-7678" fmla="*/ 286 h 10000"/>
              <a:gd name="connsiteX23-7679" fmla="*/ 8595 w 9764"/>
              <a:gd name="connsiteY23-7680" fmla="*/ 576 h 10000"/>
              <a:gd name="connsiteX24-7681" fmla="*/ 8595 w 9764"/>
              <a:gd name="connsiteY24-7682" fmla="*/ 825 h 10000"/>
              <a:gd name="connsiteX25-7683" fmla="*/ 8827 w 9764"/>
              <a:gd name="connsiteY25-7684" fmla="*/ 1115 h 10000"/>
              <a:gd name="connsiteX26-7685" fmla="*/ 8827 w 9764"/>
              <a:gd name="connsiteY26-7686" fmla="*/ 1689 h 10000"/>
              <a:gd name="connsiteX27-7687" fmla="*/ 8827 w 9764"/>
              <a:gd name="connsiteY27-7688" fmla="*/ 2268 h 10000"/>
              <a:gd name="connsiteX28-7689" fmla="*/ 9063 w 9764"/>
              <a:gd name="connsiteY28-7690" fmla="*/ 2843 h 10000"/>
              <a:gd name="connsiteX29-7691" fmla="*/ 9063 w 9764"/>
              <a:gd name="connsiteY29-7692" fmla="*/ 4278 h 10000"/>
              <a:gd name="connsiteX30-7693" fmla="*/ 9296 w 9764"/>
              <a:gd name="connsiteY30-7694" fmla="*/ 5434 h 10000"/>
              <a:gd name="connsiteX31-7695" fmla="*/ 9531 w 9764"/>
              <a:gd name="connsiteY31-7696" fmla="*/ 6293 h 10000"/>
              <a:gd name="connsiteX32-7697" fmla="*/ 9764 w 9764"/>
              <a:gd name="connsiteY32-7698" fmla="*/ 6869 h 10000"/>
              <a:gd name="connsiteX33-7699" fmla="*/ 9764 w 9764"/>
              <a:gd name="connsiteY33-7700" fmla="*/ 7157 h 10000"/>
              <a:gd name="connsiteX34-7701" fmla="*/ 9764 w 9764"/>
              <a:gd name="connsiteY34-7702" fmla="*/ 7446 h 10000"/>
              <a:gd name="connsiteX35-7703" fmla="*/ 9764 w 9764"/>
              <a:gd name="connsiteY35-7704" fmla="*/ 7696 h 10000"/>
              <a:gd name="connsiteX36-7705" fmla="*/ 9531 w 9764"/>
              <a:gd name="connsiteY36-7706" fmla="*/ 7988 h 10000"/>
              <a:gd name="connsiteX37-7707" fmla="*/ 9296 w 9764"/>
              <a:gd name="connsiteY37-7708" fmla="*/ 8271 h 10000"/>
              <a:gd name="connsiteX38-7709" fmla="*/ 9063 w 9764"/>
              <a:gd name="connsiteY38-7710" fmla="*/ 8561 h 10000"/>
              <a:gd name="connsiteX39-7711" fmla="*/ 8595 w 9764"/>
              <a:gd name="connsiteY39-7712" fmla="*/ 8846 h 10000"/>
              <a:gd name="connsiteX40-7713" fmla="*/ 8127 w 9764"/>
              <a:gd name="connsiteY40-7714" fmla="*/ 9132 h 10000"/>
              <a:gd name="connsiteX41-7715" fmla="*/ 7220 w 9764"/>
              <a:gd name="connsiteY41-7716" fmla="*/ 9714 h 10000"/>
              <a:gd name="connsiteX42-7717" fmla="*/ 6286 w 9764"/>
              <a:gd name="connsiteY42-7718" fmla="*/ 10000 h 10000"/>
              <a:gd name="connsiteX43-7719" fmla="*/ 5349 w 9764"/>
              <a:gd name="connsiteY43-7720" fmla="*/ 10000 h 10000"/>
              <a:gd name="connsiteX44-7721" fmla="*/ 4647 w 9764"/>
              <a:gd name="connsiteY44-7722" fmla="*/ 10000 h 10000"/>
              <a:gd name="connsiteX45-7723" fmla="*/ 3946 w 9764"/>
              <a:gd name="connsiteY45-7724" fmla="*/ 10000 h 10000"/>
              <a:gd name="connsiteX46-7725" fmla="*/ 3478 w 9764"/>
              <a:gd name="connsiteY46-7726" fmla="*/ 10000 h 10000"/>
              <a:gd name="connsiteX47-7727" fmla="*/ 2775 w 9764"/>
              <a:gd name="connsiteY47-7728" fmla="*/ 10000 h 10000"/>
              <a:gd name="connsiteX48-7729" fmla="*/ 2309 w 9764"/>
              <a:gd name="connsiteY48-7730" fmla="*/ 9714 h 10000"/>
              <a:gd name="connsiteX49-7731" fmla="*/ 1841 w 9764"/>
              <a:gd name="connsiteY49-7732" fmla="*/ 9714 h 10000"/>
              <a:gd name="connsiteX50-7733" fmla="*/ 1402 w 9764"/>
              <a:gd name="connsiteY50-7734" fmla="*/ 9426 h 10000"/>
              <a:gd name="connsiteX51-7735" fmla="*/ 933 w 9764"/>
              <a:gd name="connsiteY51-7736" fmla="*/ 9132 h 10000"/>
              <a:gd name="connsiteX52-7737" fmla="*/ 700 w 9764"/>
              <a:gd name="connsiteY52-7738" fmla="*/ 8846 h 10000"/>
              <a:gd name="connsiteX53-7739" fmla="*/ 233 w 9764"/>
              <a:gd name="connsiteY53-7740" fmla="*/ 8271 h 10000"/>
              <a:gd name="connsiteX54-7741" fmla="*/ 0 w 9764"/>
              <a:gd name="connsiteY54-7742" fmla="*/ 7696 h 10000"/>
              <a:gd name="connsiteX0-7743" fmla="*/ 717 w 9761"/>
              <a:gd name="connsiteY0-7744" fmla="*/ 6293 h 10000"/>
              <a:gd name="connsiteX1-7745" fmla="*/ 957 w 9761"/>
              <a:gd name="connsiteY1-7746" fmla="*/ 6585 h 10000"/>
              <a:gd name="connsiteX2-7747" fmla="*/ 1438 w 9761"/>
              <a:gd name="connsiteY2-7748" fmla="*/ 7157 h 10000"/>
              <a:gd name="connsiteX3-7749" fmla="*/ 2126 w 9761"/>
              <a:gd name="connsiteY3-7750" fmla="*/ 7157 h 10000"/>
              <a:gd name="connsiteX4-7751" fmla="*/ 2844 w 9761"/>
              <a:gd name="connsiteY4-7752" fmla="*/ 7446 h 10000"/>
              <a:gd name="connsiteX5-7753" fmla="*/ 3562 w 9761"/>
              <a:gd name="connsiteY5-7754" fmla="*/ 7446 h 10000"/>
              <a:gd name="connsiteX6-7755" fmla="*/ 4281 w 9761"/>
              <a:gd name="connsiteY6-7756" fmla="*/ 7446 h 10000"/>
              <a:gd name="connsiteX7-7757" fmla="*/ 5000 w 9761"/>
              <a:gd name="connsiteY7-7758" fmla="*/ 7446 h 10000"/>
              <a:gd name="connsiteX8-7759" fmla="*/ 5719 w 9761"/>
              <a:gd name="connsiteY8-7760" fmla="*/ 7446 h 10000"/>
              <a:gd name="connsiteX9-7761" fmla="*/ 6199 w 9761"/>
              <a:gd name="connsiteY9-7762" fmla="*/ 7157 h 10000"/>
              <a:gd name="connsiteX10-7763" fmla="*/ 6916 w 9761"/>
              <a:gd name="connsiteY10-7764" fmla="*/ 6585 h 10000"/>
              <a:gd name="connsiteX11-7765" fmla="*/ 7156 w 9761"/>
              <a:gd name="connsiteY11-7766" fmla="*/ 6293 h 10000"/>
              <a:gd name="connsiteX12-7767" fmla="*/ 7364 w 9761"/>
              <a:gd name="connsiteY12-7768" fmla="*/ 5716 h 10000"/>
              <a:gd name="connsiteX13-7769" fmla="*/ 7605 w 9761"/>
              <a:gd name="connsiteY13-7770" fmla="*/ 4848 h 10000"/>
              <a:gd name="connsiteX14-7771" fmla="*/ 7845 w 9761"/>
              <a:gd name="connsiteY14-7772" fmla="*/ 3998 h 10000"/>
              <a:gd name="connsiteX15-7773" fmla="*/ 8084 w 9761"/>
              <a:gd name="connsiteY15-7774" fmla="*/ 3129 h 10000"/>
              <a:gd name="connsiteX16-7775" fmla="*/ 8084 w 9761"/>
              <a:gd name="connsiteY16-7776" fmla="*/ 2268 h 10000"/>
              <a:gd name="connsiteX17-7777" fmla="*/ 8084 w 9761"/>
              <a:gd name="connsiteY17-7778" fmla="*/ 1399 h 10000"/>
              <a:gd name="connsiteX18-7779" fmla="*/ 8323 w 9761"/>
              <a:gd name="connsiteY18-7780" fmla="*/ 576 h 10000"/>
              <a:gd name="connsiteX19-7781" fmla="*/ 8323 w 9761"/>
              <a:gd name="connsiteY19-7782" fmla="*/ 286 h 10000"/>
              <a:gd name="connsiteX20-7783" fmla="*/ 8564 w 9761"/>
              <a:gd name="connsiteY20-7784" fmla="*/ 0 h 10000"/>
              <a:gd name="connsiteX21-7785" fmla="*/ 8564 w 9761"/>
              <a:gd name="connsiteY21-7786" fmla="*/ 0 h 10000"/>
              <a:gd name="connsiteX22-7787" fmla="*/ 8564 w 9761"/>
              <a:gd name="connsiteY22-7788" fmla="*/ 286 h 10000"/>
              <a:gd name="connsiteX23-7789" fmla="*/ 8564 w 9761"/>
              <a:gd name="connsiteY23-7790" fmla="*/ 576 h 10000"/>
              <a:gd name="connsiteX24-7791" fmla="*/ 8564 w 9761"/>
              <a:gd name="connsiteY24-7792" fmla="*/ 825 h 10000"/>
              <a:gd name="connsiteX25-7793" fmla="*/ 8801 w 9761"/>
              <a:gd name="connsiteY25-7794" fmla="*/ 1115 h 10000"/>
              <a:gd name="connsiteX26-7795" fmla="*/ 8801 w 9761"/>
              <a:gd name="connsiteY26-7796" fmla="*/ 1689 h 10000"/>
              <a:gd name="connsiteX27-7797" fmla="*/ 8801 w 9761"/>
              <a:gd name="connsiteY27-7798" fmla="*/ 2268 h 10000"/>
              <a:gd name="connsiteX28-7799" fmla="*/ 9043 w 9761"/>
              <a:gd name="connsiteY28-7800" fmla="*/ 2843 h 10000"/>
              <a:gd name="connsiteX29-7801" fmla="*/ 9043 w 9761"/>
              <a:gd name="connsiteY29-7802" fmla="*/ 4278 h 10000"/>
              <a:gd name="connsiteX30-7803" fmla="*/ 9282 w 9761"/>
              <a:gd name="connsiteY30-7804" fmla="*/ 5434 h 10000"/>
              <a:gd name="connsiteX31-7805" fmla="*/ 9522 w 9761"/>
              <a:gd name="connsiteY31-7806" fmla="*/ 6293 h 10000"/>
              <a:gd name="connsiteX32-7807" fmla="*/ 9761 w 9761"/>
              <a:gd name="connsiteY32-7808" fmla="*/ 6869 h 10000"/>
              <a:gd name="connsiteX33-7809" fmla="*/ 9761 w 9761"/>
              <a:gd name="connsiteY33-7810" fmla="*/ 7157 h 10000"/>
              <a:gd name="connsiteX34-7811" fmla="*/ 9761 w 9761"/>
              <a:gd name="connsiteY34-7812" fmla="*/ 7446 h 10000"/>
              <a:gd name="connsiteX35-7813" fmla="*/ 9761 w 9761"/>
              <a:gd name="connsiteY35-7814" fmla="*/ 7696 h 10000"/>
              <a:gd name="connsiteX36-7815" fmla="*/ 9522 w 9761"/>
              <a:gd name="connsiteY36-7816" fmla="*/ 7988 h 10000"/>
              <a:gd name="connsiteX37-7817" fmla="*/ 9282 w 9761"/>
              <a:gd name="connsiteY37-7818" fmla="*/ 8271 h 10000"/>
              <a:gd name="connsiteX38-7819" fmla="*/ 9043 w 9761"/>
              <a:gd name="connsiteY38-7820" fmla="*/ 8561 h 10000"/>
              <a:gd name="connsiteX39-7821" fmla="*/ 8564 w 9761"/>
              <a:gd name="connsiteY39-7822" fmla="*/ 8846 h 10000"/>
              <a:gd name="connsiteX40-7823" fmla="*/ 8084 w 9761"/>
              <a:gd name="connsiteY40-7824" fmla="*/ 9132 h 10000"/>
              <a:gd name="connsiteX41-7825" fmla="*/ 7156 w 9761"/>
              <a:gd name="connsiteY41-7826" fmla="*/ 9714 h 10000"/>
              <a:gd name="connsiteX42-7827" fmla="*/ 6199 w 9761"/>
              <a:gd name="connsiteY42-7828" fmla="*/ 10000 h 10000"/>
              <a:gd name="connsiteX43-7829" fmla="*/ 5239 w 9761"/>
              <a:gd name="connsiteY43-7830" fmla="*/ 10000 h 10000"/>
              <a:gd name="connsiteX44-7831" fmla="*/ 4520 w 9761"/>
              <a:gd name="connsiteY44-7832" fmla="*/ 10000 h 10000"/>
              <a:gd name="connsiteX45-7833" fmla="*/ 3802 w 9761"/>
              <a:gd name="connsiteY45-7834" fmla="*/ 10000 h 10000"/>
              <a:gd name="connsiteX46-7835" fmla="*/ 3323 w 9761"/>
              <a:gd name="connsiteY46-7836" fmla="*/ 10000 h 10000"/>
              <a:gd name="connsiteX47-7837" fmla="*/ 2603 w 9761"/>
              <a:gd name="connsiteY47-7838" fmla="*/ 10000 h 10000"/>
              <a:gd name="connsiteX48-7839" fmla="*/ 2126 w 9761"/>
              <a:gd name="connsiteY48-7840" fmla="*/ 9714 h 10000"/>
              <a:gd name="connsiteX49-7841" fmla="*/ 1646 w 9761"/>
              <a:gd name="connsiteY49-7842" fmla="*/ 9714 h 10000"/>
              <a:gd name="connsiteX50-7843" fmla="*/ 1197 w 9761"/>
              <a:gd name="connsiteY50-7844" fmla="*/ 9426 h 10000"/>
              <a:gd name="connsiteX51-7845" fmla="*/ 717 w 9761"/>
              <a:gd name="connsiteY51-7846" fmla="*/ 9132 h 10000"/>
              <a:gd name="connsiteX52-7847" fmla="*/ 478 w 9761"/>
              <a:gd name="connsiteY52-7848" fmla="*/ 8846 h 10000"/>
              <a:gd name="connsiteX53-7849" fmla="*/ 0 w 9761"/>
              <a:gd name="connsiteY53-7850" fmla="*/ 8271 h 10000"/>
              <a:gd name="connsiteX0-7851" fmla="*/ 245 w 9510"/>
              <a:gd name="connsiteY0-7852" fmla="*/ 6293 h 10000"/>
              <a:gd name="connsiteX1-7853" fmla="*/ 490 w 9510"/>
              <a:gd name="connsiteY1-7854" fmla="*/ 6585 h 10000"/>
              <a:gd name="connsiteX2-7855" fmla="*/ 983 w 9510"/>
              <a:gd name="connsiteY2-7856" fmla="*/ 7157 h 10000"/>
              <a:gd name="connsiteX3-7857" fmla="*/ 1688 w 9510"/>
              <a:gd name="connsiteY3-7858" fmla="*/ 7157 h 10000"/>
              <a:gd name="connsiteX4-7859" fmla="*/ 2424 w 9510"/>
              <a:gd name="connsiteY4-7860" fmla="*/ 7446 h 10000"/>
              <a:gd name="connsiteX5-7861" fmla="*/ 3159 w 9510"/>
              <a:gd name="connsiteY5-7862" fmla="*/ 7446 h 10000"/>
              <a:gd name="connsiteX6-7863" fmla="*/ 3896 w 9510"/>
              <a:gd name="connsiteY6-7864" fmla="*/ 7446 h 10000"/>
              <a:gd name="connsiteX7-7865" fmla="*/ 4632 w 9510"/>
              <a:gd name="connsiteY7-7866" fmla="*/ 7446 h 10000"/>
              <a:gd name="connsiteX8-7867" fmla="*/ 5369 w 9510"/>
              <a:gd name="connsiteY8-7868" fmla="*/ 7446 h 10000"/>
              <a:gd name="connsiteX9-7869" fmla="*/ 5861 w 9510"/>
              <a:gd name="connsiteY9-7870" fmla="*/ 7157 h 10000"/>
              <a:gd name="connsiteX10-7871" fmla="*/ 6595 w 9510"/>
              <a:gd name="connsiteY10-7872" fmla="*/ 6585 h 10000"/>
              <a:gd name="connsiteX11-7873" fmla="*/ 6841 w 9510"/>
              <a:gd name="connsiteY11-7874" fmla="*/ 6293 h 10000"/>
              <a:gd name="connsiteX12-7875" fmla="*/ 7054 w 9510"/>
              <a:gd name="connsiteY12-7876" fmla="*/ 5716 h 10000"/>
              <a:gd name="connsiteX13-7877" fmla="*/ 7301 w 9510"/>
              <a:gd name="connsiteY13-7878" fmla="*/ 4848 h 10000"/>
              <a:gd name="connsiteX14-7879" fmla="*/ 7547 w 9510"/>
              <a:gd name="connsiteY14-7880" fmla="*/ 3998 h 10000"/>
              <a:gd name="connsiteX15-7881" fmla="*/ 7792 w 9510"/>
              <a:gd name="connsiteY15-7882" fmla="*/ 3129 h 10000"/>
              <a:gd name="connsiteX16-7883" fmla="*/ 7792 w 9510"/>
              <a:gd name="connsiteY16-7884" fmla="*/ 2268 h 10000"/>
              <a:gd name="connsiteX17-7885" fmla="*/ 7792 w 9510"/>
              <a:gd name="connsiteY17-7886" fmla="*/ 1399 h 10000"/>
              <a:gd name="connsiteX18-7887" fmla="*/ 8037 w 9510"/>
              <a:gd name="connsiteY18-7888" fmla="*/ 576 h 10000"/>
              <a:gd name="connsiteX19-7889" fmla="*/ 8037 w 9510"/>
              <a:gd name="connsiteY19-7890" fmla="*/ 286 h 10000"/>
              <a:gd name="connsiteX20-7891" fmla="*/ 8284 w 9510"/>
              <a:gd name="connsiteY20-7892" fmla="*/ 0 h 10000"/>
              <a:gd name="connsiteX21-7893" fmla="*/ 8284 w 9510"/>
              <a:gd name="connsiteY21-7894" fmla="*/ 0 h 10000"/>
              <a:gd name="connsiteX22-7895" fmla="*/ 8284 w 9510"/>
              <a:gd name="connsiteY22-7896" fmla="*/ 286 h 10000"/>
              <a:gd name="connsiteX23-7897" fmla="*/ 8284 w 9510"/>
              <a:gd name="connsiteY23-7898" fmla="*/ 576 h 10000"/>
              <a:gd name="connsiteX24-7899" fmla="*/ 8284 w 9510"/>
              <a:gd name="connsiteY24-7900" fmla="*/ 825 h 10000"/>
              <a:gd name="connsiteX25-7901" fmla="*/ 8526 w 9510"/>
              <a:gd name="connsiteY25-7902" fmla="*/ 1115 h 10000"/>
              <a:gd name="connsiteX26-7903" fmla="*/ 8526 w 9510"/>
              <a:gd name="connsiteY26-7904" fmla="*/ 1689 h 10000"/>
              <a:gd name="connsiteX27-7905" fmla="*/ 8526 w 9510"/>
              <a:gd name="connsiteY27-7906" fmla="*/ 2268 h 10000"/>
              <a:gd name="connsiteX28-7907" fmla="*/ 8774 w 9510"/>
              <a:gd name="connsiteY28-7908" fmla="*/ 2843 h 10000"/>
              <a:gd name="connsiteX29-7909" fmla="*/ 8774 w 9510"/>
              <a:gd name="connsiteY29-7910" fmla="*/ 4278 h 10000"/>
              <a:gd name="connsiteX30-7911" fmla="*/ 9019 w 9510"/>
              <a:gd name="connsiteY30-7912" fmla="*/ 5434 h 10000"/>
              <a:gd name="connsiteX31-7913" fmla="*/ 9265 w 9510"/>
              <a:gd name="connsiteY31-7914" fmla="*/ 6293 h 10000"/>
              <a:gd name="connsiteX32-7915" fmla="*/ 9510 w 9510"/>
              <a:gd name="connsiteY32-7916" fmla="*/ 6869 h 10000"/>
              <a:gd name="connsiteX33-7917" fmla="*/ 9510 w 9510"/>
              <a:gd name="connsiteY33-7918" fmla="*/ 7157 h 10000"/>
              <a:gd name="connsiteX34-7919" fmla="*/ 9510 w 9510"/>
              <a:gd name="connsiteY34-7920" fmla="*/ 7446 h 10000"/>
              <a:gd name="connsiteX35-7921" fmla="*/ 9510 w 9510"/>
              <a:gd name="connsiteY35-7922" fmla="*/ 7696 h 10000"/>
              <a:gd name="connsiteX36-7923" fmla="*/ 9265 w 9510"/>
              <a:gd name="connsiteY36-7924" fmla="*/ 7988 h 10000"/>
              <a:gd name="connsiteX37-7925" fmla="*/ 9019 w 9510"/>
              <a:gd name="connsiteY37-7926" fmla="*/ 8271 h 10000"/>
              <a:gd name="connsiteX38-7927" fmla="*/ 8774 w 9510"/>
              <a:gd name="connsiteY38-7928" fmla="*/ 8561 h 10000"/>
              <a:gd name="connsiteX39-7929" fmla="*/ 8284 w 9510"/>
              <a:gd name="connsiteY39-7930" fmla="*/ 8846 h 10000"/>
              <a:gd name="connsiteX40-7931" fmla="*/ 7792 w 9510"/>
              <a:gd name="connsiteY40-7932" fmla="*/ 9132 h 10000"/>
              <a:gd name="connsiteX41-7933" fmla="*/ 6841 w 9510"/>
              <a:gd name="connsiteY41-7934" fmla="*/ 9714 h 10000"/>
              <a:gd name="connsiteX42-7935" fmla="*/ 5861 w 9510"/>
              <a:gd name="connsiteY42-7936" fmla="*/ 10000 h 10000"/>
              <a:gd name="connsiteX43-7937" fmla="*/ 4877 w 9510"/>
              <a:gd name="connsiteY43-7938" fmla="*/ 10000 h 10000"/>
              <a:gd name="connsiteX44-7939" fmla="*/ 4141 w 9510"/>
              <a:gd name="connsiteY44-7940" fmla="*/ 10000 h 10000"/>
              <a:gd name="connsiteX45-7941" fmla="*/ 3405 w 9510"/>
              <a:gd name="connsiteY45-7942" fmla="*/ 10000 h 10000"/>
              <a:gd name="connsiteX46-7943" fmla="*/ 2914 w 9510"/>
              <a:gd name="connsiteY46-7944" fmla="*/ 10000 h 10000"/>
              <a:gd name="connsiteX47-7945" fmla="*/ 2177 w 9510"/>
              <a:gd name="connsiteY47-7946" fmla="*/ 10000 h 10000"/>
              <a:gd name="connsiteX48-7947" fmla="*/ 1688 w 9510"/>
              <a:gd name="connsiteY48-7948" fmla="*/ 9714 h 10000"/>
              <a:gd name="connsiteX49-7949" fmla="*/ 1196 w 9510"/>
              <a:gd name="connsiteY49-7950" fmla="*/ 9714 h 10000"/>
              <a:gd name="connsiteX50-7951" fmla="*/ 736 w 9510"/>
              <a:gd name="connsiteY50-7952" fmla="*/ 9426 h 10000"/>
              <a:gd name="connsiteX51-7953" fmla="*/ 245 w 9510"/>
              <a:gd name="connsiteY51-7954" fmla="*/ 9132 h 10000"/>
              <a:gd name="connsiteX52-7955" fmla="*/ 0 w 9510"/>
              <a:gd name="connsiteY52-7956" fmla="*/ 8846 h 10000"/>
              <a:gd name="connsiteX0-7957" fmla="*/ 0 w 9742"/>
              <a:gd name="connsiteY0-7958" fmla="*/ 6293 h 10000"/>
              <a:gd name="connsiteX1-7959" fmla="*/ 257 w 9742"/>
              <a:gd name="connsiteY1-7960" fmla="*/ 6585 h 10000"/>
              <a:gd name="connsiteX2-7961" fmla="*/ 776 w 9742"/>
              <a:gd name="connsiteY2-7962" fmla="*/ 7157 h 10000"/>
              <a:gd name="connsiteX3-7963" fmla="*/ 1517 w 9742"/>
              <a:gd name="connsiteY3-7964" fmla="*/ 7157 h 10000"/>
              <a:gd name="connsiteX4-7965" fmla="*/ 2291 w 9742"/>
              <a:gd name="connsiteY4-7966" fmla="*/ 7446 h 10000"/>
              <a:gd name="connsiteX5-7967" fmla="*/ 3064 w 9742"/>
              <a:gd name="connsiteY5-7968" fmla="*/ 7446 h 10000"/>
              <a:gd name="connsiteX6-7969" fmla="*/ 3839 w 9742"/>
              <a:gd name="connsiteY6-7970" fmla="*/ 7446 h 10000"/>
              <a:gd name="connsiteX7-7971" fmla="*/ 4613 w 9742"/>
              <a:gd name="connsiteY7-7972" fmla="*/ 7446 h 10000"/>
              <a:gd name="connsiteX8-7973" fmla="*/ 5388 w 9742"/>
              <a:gd name="connsiteY8-7974" fmla="*/ 7446 h 10000"/>
              <a:gd name="connsiteX9-7975" fmla="*/ 5905 w 9742"/>
              <a:gd name="connsiteY9-7976" fmla="*/ 7157 h 10000"/>
              <a:gd name="connsiteX10-7977" fmla="*/ 6677 w 9742"/>
              <a:gd name="connsiteY10-7978" fmla="*/ 6585 h 10000"/>
              <a:gd name="connsiteX11-7979" fmla="*/ 6935 w 9742"/>
              <a:gd name="connsiteY11-7980" fmla="*/ 6293 h 10000"/>
              <a:gd name="connsiteX12-7981" fmla="*/ 7159 w 9742"/>
              <a:gd name="connsiteY12-7982" fmla="*/ 5716 h 10000"/>
              <a:gd name="connsiteX13-7983" fmla="*/ 7419 w 9742"/>
              <a:gd name="connsiteY13-7984" fmla="*/ 4848 h 10000"/>
              <a:gd name="connsiteX14-7985" fmla="*/ 7678 w 9742"/>
              <a:gd name="connsiteY14-7986" fmla="*/ 3998 h 10000"/>
              <a:gd name="connsiteX15-7987" fmla="*/ 7935 w 9742"/>
              <a:gd name="connsiteY15-7988" fmla="*/ 3129 h 10000"/>
              <a:gd name="connsiteX16-7989" fmla="*/ 7935 w 9742"/>
              <a:gd name="connsiteY16-7990" fmla="*/ 2268 h 10000"/>
              <a:gd name="connsiteX17-7991" fmla="*/ 7935 w 9742"/>
              <a:gd name="connsiteY17-7992" fmla="*/ 1399 h 10000"/>
              <a:gd name="connsiteX18-7993" fmla="*/ 8193 w 9742"/>
              <a:gd name="connsiteY18-7994" fmla="*/ 576 h 10000"/>
              <a:gd name="connsiteX19-7995" fmla="*/ 8193 w 9742"/>
              <a:gd name="connsiteY19-7996" fmla="*/ 286 h 10000"/>
              <a:gd name="connsiteX20-7997" fmla="*/ 8453 w 9742"/>
              <a:gd name="connsiteY20-7998" fmla="*/ 0 h 10000"/>
              <a:gd name="connsiteX21-7999" fmla="*/ 8453 w 9742"/>
              <a:gd name="connsiteY21-8000" fmla="*/ 0 h 10000"/>
              <a:gd name="connsiteX22-8001" fmla="*/ 8453 w 9742"/>
              <a:gd name="connsiteY22-8002" fmla="*/ 286 h 10000"/>
              <a:gd name="connsiteX23-8003" fmla="*/ 8453 w 9742"/>
              <a:gd name="connsiteY23-8004" fmla="*/ 576 h 10000"/>
              <a:gd name="connsiteX24-8005" fmla="*/ 8453 w 9742"/>
              <a:gd name="connsiteY24-8006" fmla="*/ 825 h 10000"/>
              <a:gd name="connsiteX25-8007" fmla="*/ 8707 w 9742"/>
              <a:gd name="connsiteY25-8008" fmla="*/ 1115 h 10000"/>
              <a:gd name="connsiteX26-8009" fmla="*/ 8707 w 9742"/>
              <a:gd name="connsiteY26-8010" fmla="*/ 1689 h 10000"/>
              <a:gd name="connsiteX27-8011" fmla="*/ 8707 w 9742"/>
              <a:gd name="connsiteY27-8012" fmla="*/ 2268 h 10000"/>
              <a:gd name="connsiteX28-8013" fmla="*/ 8968 w 9742"/>
              <a:gd name="connsiteY28-8014" fmla="*/ 2843 h 10000"/>
              <a:gd name="connsiteX29-8015" fmla="*/ 8968 w 9742"/>
              <a:gd name="connsiteY29-8016" fmla="*/ 4278 h 10000"/>
              <a:gd name="connsiteX30-8017" fmla="*/ 9226 w 9742"/>
              <a:gd name="connsiteY30-8018" fmla="*/ 5434 h 10000"/>
              <a:gd name="connsiteX31-8019" fmla="*/ 9484 w 9742"/>
              <a:gd name="connsiteY31-8020" fmla="*/ 6293 h 10000"/>
              <a:gd name="connsiteX32-8021" fmla="*/ 9742 w 9742"/>
              <a:gd name="connsiteY32-8022" fmla="*/ 6869 h 10000"/>
              <a:gd name="connsiteX33-8023" fmla="*/ 9742 w 9742"/>
              <a:gd name="connsiteY33-8024" fmla="*/ 7157 h 10000"/>
              <a:gd name="connsiteX34-8025" fmla="*/ 9742 w 9742"/>
              <a:gd name="connsiteY34-8026" fmla="*/ 7446 h 10000"/>
              <a:gd name="connsiteX35-8027" fmla="*/ 9742 w 9742"/>
              <a:gd name="connsiteY35-8028" fmla="*/ 7696 h 10000"/>
              <a:gd name="connsiteX36-8029" fmla="*/ 9484 w 9742"/>
              <a:gd name="connsiteY36-8030" fmla="*/ 7988 h 10000"/>
              <a:gd name="connsiteX37-8031" fmla="*/ 9226 w 9742"/>
              <a:gd name="connsiteY37-8032" fmla="*/ 8271 h 10000"/>
              <a:gd name="connsiteX38-8033" fmla="*/ 8968 w 9742"/>
              <a:gd name="connsiteY38-8034" fmla="*/ 8561 h 10000"/>
              <a:gd name="connsiteX39-8035" fmla="*/ 8453 w 9742"/>
              <a:gd name="connsiteY39-8036" fmla="*/ 8846 h 10000"/>
              <a:gd name="connsiteX40-8037" fmla="*/ 7935 w 9742"/>
              <a:gd name="connsiteY40-8038" fmla="*/ 9132 h 10000"/>
              <a:gd name="connsiteX41-8039" fmla="*/ 6935 w 9742"/>
              <a:gd name="connsiteY41-8040" fmla="*/ 9714 h 10000"/>
              <a:gd name="connsiteX42-8041" fmla="*/ 5905 w 9742"/>
              <a:gd name="connsiteY42-8042" fmla="*/ 10000 h 10000"/>
              <a:gd name="connsiteX43-8043" fmla="*/ 4870 w 9742"/>
              <a:gd name="connsiteY43-8044" fmla="*/ 10000 h 10000"/>
              <a:gd name="connsiteX44-8045" fmla="*/ 4096 w 9742"/>
              <a:gd name="connsiteY44-8046" fmla="*/ 10000 h 10000"/>
              <a:gd name="connsiteX45-8047" fmla="*/ 3322 w 9742"/>
              <a:gd name="connsiteY45-8048" fmla="*/ 10000 h 10000"/>
              <a:gd name="connsiteX46-8049" fmla="*/ 2806 w 9742"/>
              <a:gd name="connsiteY46-8050" fmla="*/ 10000 h 10000"/>
              <a:gd name="connsiteX47-8051" fmla="*/ 2031 w 9742"/>
              <a:gd name="connsiteY47-8052" fmla="*/ 10000 h 10000"/>
              <a:gd name="connsiteX48-8053" fmla="*/ 1517 w 9742"/>
              <a:gd name="connsiteY48-8054" fmla="*/ 9714 h 10000"/>
              <a:gd name="connsiteX49-8055" fmla="*/ 1000 w 9742"/>
              <a:gd name="connsiteY49-8056" fmla="*/ 9714 h 10000"/>
              <a:gd name="connsiteX50-8057" fmla="*/ 516 w 9742"/>
              <a:gd name="connsiteY50-8058" fmla="*/ 9426 h 10000"/>
              <a:gd name="connsiteX51-8059" fmla="*/ 0 w 9742"/>
              <a:gd name="connsiteY51-8060" fmla="*/ 9132 h 10000"/>
              <a:gd name="connsiteX0-8061" fmla="*/ 0 w 10000"/>
              <a:gd name="connsiteY0-8062" fmla="*/ 6293 h 10000"/>
              <a:gd name="connsiteX1-8063" fmla="*/ 797 w 10000"/>
              <a:gd name="connsiteY1-8064" fmla="*/ 7157 h 10000"/>
              <a:gd name="connsiteX2-8065" fmla="*/ 1557 w 10000"/>
              <a:gd name="connsiteY2-8066" fmla="*/ 7157 h 10000"/>
              <a:gd name="connsiteX3-8067" fmla="*/ 2352 w 10000"/>
              <a:gd name="connsiteY3-8068" fmla="*/ 7446 h 10000"/>
              <a:gd name="connsiteX4-8069" fmla="*/ 3145 w 10000"/>
              <a:gd name="connsiteY4-8070" fmla="*/ 7446 h 10000"/>
              <a:gd name="connsiteX5-8071" fmla="*/ 3941 w 10000"/>
              <a:gd name="connsiteY5-8072" fmla="*/ 7446 h 10000"/>
              <a:gd name="connsiteX6-8073" fmla="*/ 4735 w 10000"/>
              <a:gd name="connsiteY6-8074" fmla="*/ 7446 h 10000"/>
              <a:gd name="connsiteX7-8075" fmla="*/ 5531 w 10000"/>
              <a:gd name="connsiteY7-8076" fmla="*/ 7446 h 10000"/>
              <a:gd name="connsiteX8-8077" fmla="*/ 6061 w 10000"/>
              <a:gd name="connsiteY8-8078" fmla="*/ 7157 h 10000"/>
              <a:gd name="connsiteX9-8079" fmla="*/ 6854 w 10000"/>
              <a:gd name="connsiteY9-8080" fmla="*/ 6585 h 10000"/>
              <a:gd name="connsiteX10-8081" fmla="*/ 7119 w 10000"/>
              <a:gd name="connsiteY10-8082" fmla="*/ 6293 h 10000"/>
              <a:gd name="connsiteX11-8083" fmla="*/ 7349 w 10000"/>
              <a:gd name="connsiteY11-8084" fmla="*/ 5716 h 10000"/>
              <a:gd name="connsiteX12-8085" fmla="*/ 7615 w 10000"/>
              <a:gd name="connsiteY12-8086" fmla="*/ 4848 h 10000"/>
              <a:gd name="connsiteX13-8087" fmla="*/ 7881 w 10000"/>
              <a:gd name="connsiteY13-8088" fmla="*/ 3998 h 10000"/>
              <a:gd name="connsiteX14-8089" fmla="*/ 8145 w 10000"/>
              <a:gd name="connsiteY14-8090" fmla="*/ 3129 h 10000"/>
              <a:gd name="connsiteX15-8091" fmla="*/ 8145 w 10000"/>
              <a:gd name="connsiteY15-8092" fmla="*/ 2268 h 10000"/>
              <a:gd name="connsiteX16-8093" fmla="*/ 8145 w 10000"/>
              <a:gd name="connsiteY16-8094" fmla="*/ 1399 h 10000"/>
              <a:gd name="connsiteX17-8095" fmla="*/ 8410 w 10000"/>
              <a:gd name="connsiteY17-8096" fmla="*/ 576 h 10000"/>
              <a:gd name="connsiteX18-8097" fmla="*/ 8410 w 10000"/>
              <a:gd name="connsiteY18-8098" fmla="*/ 286 h 10000"/>
              <a:gd name="connsiteX19-8099" fmla="*/ 8677 w 10000"/>
              <a:gd name="connsiteY19-8100" fmla="*/ 0 h 10000"/>
              <a:gd name="connsiteX20-8101" fmla="*/ 8677 w 10000"/>
              <a:gd name="connsiteY20-8102" fmla="*/ 0 h 10000"/>
              <a:gd name="connsiteX21-8103" fmla="*/ 8677 w 10000"/>
              <a:gd name="connsiteY21-8104" fmla="*/ 286 h 10000"/>
              <a:gd name="connsiteX22-8105" fmla="*/ 8677 w 10000"/>
              <a:gd name="connsiteY22-8106" fmla="*/ 576 h 10000"/>
              <a:gd name="connsiteX23-8107" fmla="*/ 8677 w 10000"/>
              <a:gd name="connsiteY23-8108" fmla="*/ 825 h 10000"/>
              <a:gd name="connsiteX24-8109" fmla="*/ 8938 w 10000"/>
              <a:gd name="connsiteY24-8110" fmla="*/ 1115 h 10000"/>
              <a:gd name="connsiteX25-8111" fmla="*/ 8938 w 10000"/>
              <a:gd name="connsiteY25-8112" fmla="*/ 1689 h 10000"/>
              <a:gd name="connsiteX26-8113" fmla="*/ 8938 w 10000"/>
              <a:gd name="connsiteY26-8114" fmla="*/ 2268 h 10000"/>
              <a:gd name="connsiteX27-8115" fmla="*/ 9206 w 10000"/>
              <a:gd name="connsiteY27-8116" fmla="*/ 2843 h 10000"/>
              <a:gd name="connsiteX28-8117" fmla="*/ 9206 w 10000"/>
              <a:gd name="connsiteY28-8118" fmla="*/ 4278 h 10000"/>
              <a:gd name="connsiteX29-8119" fmla="*/ 9470 w 10000"/>
              <a:gd name="connsiteY29-8120" fmla="*/ 5434 h 10000"/>
              <a:gd name="connsiteX30-8121" fmla="*/ 9735 w 10000"/>
              <a:gd name="connsiteY30-8122" fmla="*/ 6293 h 10000"/>
              <a:gd name="connsiteX31-8123" fmla="*/ 10000 w 10000"/>
              <a:gd name="connsiteY31-8124" fmla="*/ 6869 h 10000"/>
              <a:gd name="connsiteX32-8125" fmla="*/ 10000 w 10000"/>
              <a:gd name="connsiteY32-8126" fmla="*/ 7157 h 10000"/>
              <a:gd name="connsiteX33-8127" fmla="*/ 10000 w 10000"/>
              <a:gd name="connsiteY33-8128" fmla="*/ 7446 h 10000"/>
              <a:gd name="connsiteX34-8129" fmla="*/ 10000 w 10000"/>
              <a:gd name="connsiteY34-8130" fmla="*/ 7696 h 10000"/>
              <a:gd name="connsiteX35-8131" fmla="*/ 9735 w 10000"/>
              <a:gd name="connsiteY35-8132" fmla="*/ 7988 h 10000"/>
              <a:gd name="connsiteX36-8133" fmla="*/ 9470 w 10000"/>
              <a:gd name="connsiteY36-8134" fmla="*/ 8271 h 10000"/>
              <a:gd name="connsiteX37-8135" fmla="*/ 9206 w 10000"/>
              <a:gd name="connsiteY37-8136" fmla="*/ 8561 h 10000"/>
              <a:gd name="connsiteX38-8137" fmla="*/ 8677 w 10000"/>
              <a:gd name="connsiteY38-8138" fmla="*/ 8846 h 10000"/>
              <a:gd name="connsiteX39-8139" fmla="*/ 8145 w 10000"/>
              <a:gd name="connsiteY39-8140" fmla="*/ 9132 h 10000"/>
              <a:gd name="connsiteX40-8141" fmla="*/ 7119 w 10000"/>
              <a:gd name="connsiteY40-8142" fmla="*/ 9714 h 10000"/>
              <a:gd name="connsiteX41-8143" fmla="*/ 6061 w 10000"/>
              <a:gd name="connsiteY41-8144" fmla="*/ 10000 h 10000"/>
              <a:gd name="connsiteX42-8145" fmla="*/ 4999 w 10000"/>
              <a:gd name="connsiteY42-8146" fmla="*/ 10000 h 10000"/>
              <a:gd name="connsiteX43-8147" fmla="*/ 4204 w 10000"/>
              <a:gd name="connsiteY43-8148" fmla="*/ 10000 h 10000"/>
              <a:gd name="connsiteX44-8149" fmla="*/ 3410 w 10000"/>
              <a:gd name="connsiteY44-8150" fmla="*/ 10000 h 10000"/>
              <a:gd name="connsiteX45-8151" fmla="*/ 2880 w 10000"/>
              <a:gd name="connsiteY45-8152" fmla="*/ 10000 h 10000"/>
              <a:gd name="connsiteX46-8153" fmla="*/ 2085 w 10000"/>
              <a:gd name="connsiteY46-8154" fmla="*/ 10000 h 10000"/>
              <a:gd name="connsiteX47-8155" fmla="*/ 1557 w 10000"/>
              <a:gd name="connsiteY47-8156" fmla="*/ 9714 h 10000"/>
              <a:gd name="connsiteX48-8157" fmla="*/ 1026 w 10000"/>
              <a:gd name="connsiteY48-8158" fmla="*/ 9714 h 10000"/>
              <a:gd name="connsiteX49-8159" fmla="*/ 530 w 10000"/>
              <a:gd name="connsiteY49-8160" fmla="*/ 9426 h 10000"/>
              <a:gd name="connsiteX50-8161" fmla="*/ 0 w 10000"/>
              <a:gd name="connsiteY50-8162" fmla="*/ 9132 h 10000"/>
              <a:gd name="connsiteX0-8163" fmla="*/ 797 w 10000"/>
              <a:gd name="connsiteY0-8164" fmla="*/ 7157 h 10000"/>
              <a:gd name="connsiteX1-8165" fmla="*/ 1557 w 10000"/>
              <a:gd name="connsiteY1-8166" fmla="*/ 7157 h 10000"/>
              <a:gd name="connsiteX2-8167" fmla="*/ 2352 w 10000"/>
              <a:gd name="connsiteY2-8168" fmla="*/ 7446 h 10000"/>
              <a:gd name="connsiteX3-8169" fmla="*/ 3145 w 10000"/>
              <a:gd name="connsiteY3-8170" fmla="*/ 7446 h 10000"/>
              <a:gd name="connsiteX4-8171" fmla="*/ 3941 w 10000"/>
              <a:gd name="connsiteY4-8172" fmla="*/ 7446 h 10000"/>
              <a:gd name="connsiteX5-8173" fmla="*/ 4735 w 10000"/>
              <a:gd name="connsiteY5-8174" fmla="*/ 7446 h 10000"/>
              <a:gd name="connsiteX6-8175" fmla="*/ 5531 w 10000"/>
              <a:gd name="connsiteY6-8176" fmla="*/ 7446 h 10000"/>
              <a:gd name="connsiteX7-8177" fmla="*/ 6061 w 10000"/>
              <a:gd name="connsiteY7-8178" fmla="*/ 7157 h 10000"/>
              <a:gd name="connsiteX8-8179" fmla="*/ 6854 w 10000"/>
              <a:gd name="connsiteY8-8180" fmla="*/ 6585 h 10000"/>
              <a:gd name="connsiteX9-8181" fmla="*/ 7119 w 10000"/>
              <a:gd name="connsiteY9-8182" fmla="*/ 6293 h 10000"/>
              <a:gd name="connsiteX10-8183" fmla="*/ 7349 w 10000"/>
              <a:gd name="connsiteY10-8184" fmla="*/ 5716 h 10000"/>
              <a:gd name="connsiteX11-8185" fmla="*/ 7615 w 10000"/>
              <a:gd name="connsiteY11-8186" fmla="*/ 4848 h 10000"/>
              <a:gd name="connsiteX12-8187" fmla="*/ 7881 w 10000"/>
              <a:gd name="connsiteY12-8188" fmla="*/ 3998 h 10000"/>
              <a:gd name="connsiteX13-8189" fmla="*/ 8145 w 10000"/>
              <a:gd name="connsiteY13-8190" fmla="*/ 3129 h 10000"/>
              <a:gd name="connsiteX14-8191" fmla="*/ 8145 w 10000"/>
              <a:gd name="connsiteY14-8192" fmla="*/ 2268 h 10000"/>
              <a:gd name="connsiteX15-8193" fmla="*/ 8145 w 10000"/>
              <a:gd name="connsiteY15-8194" fmla="*/ 1399 h 10000"/>
              <a:gd name="connsiteX16-8195" fmla="*/ 8410 w 10000"/>
              <a:gd name="connsiteY16-8196" fmla="*/ 576 h 10000"/>
              <a:gd name="connsiteX17-8197" fmla="*/ 8410 w 10000"/>
              <a:gd name="connsiteY17-8198" fmla="*/ 286 h 10000"/>
              <a:gd name="connsiteX18-8199" fmla="*/ 8677 w 10000"/>
              <a:gd name="connsiteY18-8200" fmla="*/ 0 h 10000"/>
              <a:gd name="connsiteX19-8201" fmla="*/ 8677 w 10000"/>
              <a:gd name="connsiteY19-8202" fmla="*/ 0 h 10000"/>
              <a:gd name="connsiteX20-8203" fmla="*/ 8677 w 10000"/>
              <a:gd name="connsiteY20-8204" fmla="*/ 286 h 10000"/>
              <a:gd name="connsiteX21-8205" fmla="*/ 8677 w 10000"/>
              <a:gd name="connsiteY21-8206" fmla="*/ 576 h 10000"/>
              <a:gd name="connsiteX22-8207" fmla="*/ 8677 w 10000"/>
              <a:gd name="connsiteY22-8208" fmla="*/ 825 h 10000"/>
              <a:gd name="connsiteX23-8209" fmla="*/ 8938 w 10000"/>
              <a:gd name="connsiteY23-8210" fmla="*/ 1115 h 10000"/>
              <a:gd name="connsiteX24-8211" fmla="*/ 8938 w 10000"/>
              <a:gd name="connsiteY24-8212" fmla="*/ 1689 h 10000"/>
              <a:gd name="connsiteX25-8213" fmla="*/ 8938 w 10000"/>
              <a:gd name="connsiteY25-8214" fmla="*/ 2268 h 10000"/>
              <a:gd name="connsiteX26-8215" fmla="*/ 9206 w 10000"/>
              <a:gd name="connsiteY26-8216" fmla="*/ 2843 h 10000"/>
              <a:gd name="connsiteX27-8217" fmla="*/ 9206 w 10000"/>
              <a:gd name="connsiteY27-8218" fmla="*/ 4278 h 10000"/>
              <a:gd name="connsiteX28-8219" fmla="*/ 9470 w 10000"/>
              <a:gd name="connsiteY28-8220" fmla="*/ 5434 h 10000"/>
              <a:gd name="connsiteX29-8221" fmla="*/ 9735 w 10000"/>
              <a:gd name="connsiteY29-8222" fmla="*/ 6293 h 10000"/>
              <a:gd name="connsiteX30-8223" fmla="*/ 10000 w 10000"/>
              <a:gd name="connsiteY30-8224" fmla="*/ 6869 h 10000"/>
              <a:gd name="connsiteX31-8225" fmla="*/ 10000 w 10000"/>
              <a:gd name="connsiteY31-8226" fmla="*/ 7157 h 10000"/>
              <a:gd name="connsiteX32-8227" fmla="*/ 10000 w 10000"/>
              <a:gd name="connsiteY32-8228" fmla="*/ 7446 h 10000"/>
              <a:gd name="connsiteX33-8229" fmla="*/ 10000 w 10000"/>
              <a:gd name="connsiteY33-8230" fmla="*/ 7696 h 10000"/>
              <a:gd name="connsiteX34-8231" fmla="*/ 9735 w 10000"/>
              <a:gd name="connsiteY34-8232" fmla="*/ 7988 h 10000"/>
              <a:gd name="connsiteX35-8233" fmla="*/ 9470 w 10000"/>
              <a:gd name="connsiteY35-8234" fmla="*/ 8271 h 10000"/>
              <a:gd name="connsiteX36-8235" fmla="*/ 9206 w 10000"/>
              <a:gd name="connsiteY36-8236" fmla="*/ 8561 h 10000"/>
              <a:gd name="connsiteX37-8237" fmla="*/ 8677 w 10000"/>
              <a:gd name="connsiteY37-8238" fmla="*/ 8846 h 10000"/>
              <a:gd name="connsiteX38-8239" fmla="*/ 8145 w 10000"/>
              <a:gd name="connsiteY38-8240" fmla="*/ 9132 h 10000"/>
              <a:gd name="connsiteX39-8241" fmla="*/ 7119 w 10000"/>
              <a:gd name="connsiteY39-8242" fmla="*/ 9714 h 10000"/>
              <a:gd name="connsiteX40-8243" fmla="*/ 6061 w 10000"/>
              <a:gd name="connsiteY40-8244" fmla="*/ 10000 h 10000"/>
              <a:gd name="connsiteX41-8245" fmla="*/ 4999 w 10000"/>
              <a:gd name="connsiteY41-8246" fmla="*/ 10000 h 10000"/>
              <a:gd name="connsiteX42-8247" fmla="*/ 4204 w 10000"/>
              <a:gd name="connsiteY42-8248" fmla="*/ 10000 h 10000"/>
              <a:gd name="connsiteX43-8249" fmla="*/ 3410 w 10000"/>
              <a:gd name="connsiteY43-8250" fmla="*/ 10000 h 10000"/>
              <a:gd name="connsiteX44-8251" fmla="*/ 2880 w 10000"/>
              <a:gd name="connsiteY44-8252" fmla="*/ 10000 h 10000"/>
              <a:gd name="connsiteX45-8253" fmla="*/ 2085 w 10000"/>
              <a:gd name="connsiteY45-8254" fmla="*/ 10000 h 10000"/>
              <a:gd name="connsiteX46-8255" fmla="*/ 1557 w 10000"/>
              <a:gd name="connsiteY46-8256" fmla="*/ 9714 h 10000"/>
              <a:gd name="connsiteX47-8257" fmla="*/ 1026 w 10000"/>
              <a:gd name="connsiteY47-8258" fmla="*/ 9714 h 10000"/>
              <a:gd name="connsiteX48-8259" fmla="*/ 530 w 10000"/>
              <a:gd name="connsiteY48-8260" fmla="*/ 9426 h 10000"/>
              <a:gd name="connsiteX49-8261" fmla="*/ 0 w 10000"/>
              <a:gd name="connsiteY49-8262" fmla="*/ 9132 h 10000"/>
              <a:gd name="connsiteX0-8263" fmla="*/ 1557 w 10000"/>
              <a:gd name="connsiteY0-8264" fmla="*/ 7157 h 10000"/>
              <a:gd name="connsiteX1-8265" fmla="*/ 2352 w 10000"/>
              <a:gd name="connsiteY1-8266" fmla="*/ 7446 h 10000"/>
              <a:gd name="connsiteX2-8267" fmla="*/ 3145 w 10000"/>
              <a:gd name="connsiteY2-8268" fmla="*/ 7446 h 10000"/>
              <a:gd name="connsiteX3-8269" fmla="*/ 3941 w 10000"/>
              <a:gd name="connsiteY3-8270" fmla="*/ 7446 h 10000"/>
              <a:gd name="connsiteX4-8271" fmla="*/ 4735 w 10000"/>
              <a:gd name="connsiteY4-8272" fmla="*/ 7446 h 10000"/>
              <a:gd name="connsiteX5-8273" fmla="*/ 5531 w 10000"/>
              <a:gd name="connsiteY5-8274" fmla="*/ 7446 h 10000"/>
              <a:gd name="connsiteX6-8275" fmla="*/ 6061 w 10000"/>
              <a:gd name="connsiteY6-8276" fmla="*/ 7157 h 10000"/>
              <a:gd name="connsiteX7-8277" fmla="*/ 6854 w 10000"/>
              <a:gd name="connsiteY7-8278" fmla="*/ 6585 h 10000"/>
              <a:gd name="connsiteX8-8279" fmla="*/ 7119 w 10000"/>
              <a:gd name="connsiteY8-8280" fmla="*/ 6293 h 10000"/>
              <a:gd name="connsiteX9-8281" fmla="*/ 7349 w 10000"/>
              <a:gd name="connsiteY9-8282" fmla="*/ 5716 h 10000"/>
              <a:gd name="connsiteX10-8283" fmla="*/ 7615 w 10000"/>
              <a:gd name="connsiteY10-8284" fmla="*/ 4848 h 10000"/>
              <a:gd name="connsiteX11-8285" fmla="*/ 7881 w 10000"/>
              <a:gd name="connsiteY11-8286" fmla="*/ 3998 h 10000"/>
              <a:gd name="connsiteX12-8287" fmla="*/ 8145 w 10000"/>
              <a:gd name="connsiteY12-8288" fmla="*/ 3129 h 10000"/>
              <a:gd name="connsiteX13-8289" fmla="*/ 8145 w 10000"/>
              <a:gd name="connsiteY13-8290" fmla="*/ 2268 h 10000"/>
              <a:gd name="connsiteX14-8291" fmla="*/ 8145 w 10000"/>
              <a:gd name="connsiteY14-8292" fmla="*/ 1399 h 10000"/>
              <a:gd name="connsiteX15-8293" fmla="*/ 8410 w 10000"/>
              <a:gd name="connsiteY15-8294" fmla="*/ 576 h 10000"/>
              <a:gd name="connsiteX16-8295" fmla="*/ 8410 w 10000"/>
              <a:gd name="connsiteY16-8296" fmla="*/ 286 h 10000"/>
              <a:gd name="connsiteX17-8297" fmla="*/ 8677 w 10000"/>
              <a:gd name="connsiteY17-8298" fmla="*/ 0 h 10000"/>
              <a:gd name="connsiteX18-8299" fmla="*/ 8677 w 10000"/>
              <a:gd name="connsiteY18-8300" fmla="*/ 0 h 10000"/>
              <a:gd name="connsiteX19-8301" fmla="*/ 8677 w 10000"/>
              <a:gd name="connsiteY19-8302" fmla="*/ 286 h 10000"/>
              <a:gd name="connsiteX20-8303" fmla="*/ 8677 w 10000"/>
              <a:gd name="connsiteY20-8304" fmla="*/ 576 h 10000"/>
              <a:gd name="connsiteX21-8305" fmla="*/ 8677 w 10000"/>
              <a:gd name="connsiteY21-8306" fmla="*/ 825 h 10000"/>
              <a:gd name="connsiteX22-8307" fmla="*/ 8938 w 10000"/>
              <a:gd name="connsiteY22-8308" fmla="*/ 1115 h 10000"/>
              <a:gd name="connsiteX23-8309" fmla="*/ 8938 w 10000"/>
              <a:gd name="connsiteY23-8310" fmla="*/ 1689 h 10000"/>
              <a:gd name="connsiteX24-8311" fmla="*/ 8938 w 10000"/>
              <a:gd name="connsiteY24-8312" fmla="*/ 2268 h 10000"/>
              <a:gd name="connsiteX25-8313" fmla="*/ 9206 w 10000"/>
              <a:gd name="connsiteY25-8314" fmla="*/ 2843 h 10000"/>
              <a:gd name="connsiteX26-8315" fmla="*/ 9206 w 10000"/>
              <a:gd name="connsiteY26-8316" fmla="*/ 4278 h 10000"/>
              <a:gd name="connsiteX27-8317" fmla="*/ 9470 w 10000"/>
              <a:gd name="connsiteY27-8318" fmla="*/ 5434 h 10000"/>
              <a:gd name="connsiteX28-8319" fmla="*/ 9735 w 10000"/>
              <a:gd name="connsiteY28-8320" fmla="*/ 6293 h 10000"/>
              <a:gd name="connsiteX29-8321" fmla="*/ 10000 w 10000"/>
              <a:gd name="connsiteY29-8322" fmla="*/ 6869 h 10000"/>
              <a:gd name="connsiteX30-8323" fmla="*/ 10000 w 10000"/>
              <a:gd name="connsiteY30-8324" fmla="*/ 7157 h 10000"/>
              <a:gd name="connsiteX31-8325" fmla="*/ 10000 w 10000"/>
              <a:gd name="connsiteY31-8326" fmla="*/ 7446 h 10000"/>
              <a:gd name="connsiteX32-8327" fmla="*/ 10000 w 10000"/>
              <a:gd name="connsiteY32-8328" fmla="*/ 7696 h 10000"/>
              <a:gd name="connsiteX33-8329" fmla="*/ 9735 w 10000"/>
              <a:gd name="connsiteY33-8330" fmla="*/ 7988 h 10000"/>
              <a:gd name="connsiteX34-8331" fmla="*/ 9470 w 10000"/>
              <a:gd name="connsiteY34-8332" fmla="*/ 8271 h 10000"/>
              <a:gd name="connsiteX35-8333" fmla="*/ 9206 w 10000"/>
              <a:gd name="connsiteY35-8334" fmla="*/ 8561 h 10000"/>
              <a:gd name="connsiteX36-8335" fmla="*/ 8677 w 10000"/>
              <a:gd name="connsiteY36-8336" fmla="*/ 8846 h 10000"/>
              <a:gd name="connsiteX37-8337" fmla="*/ 8145 w 10000"/>
              <a:gd name="connsiteY37-8338" fmla="*/ 9132 h 10000"/>
              <a:gd name="connsiteX38-8339" fmla="*/ 7119 w 10000"/>
              <a:gd name="connsiteY38-8340" fmla="*/ 9714 h 10000"/>
              <a:gd name="connsiteX39-8341" fmla="*/ 6061 w 10000"/>
              <a:gd name="connsiteY39-8342" fmla="*/ 10000 h 10000"/>
              <a:gd name="connsiteX40-8343" fmla="*/ 4999 w 10000"/>
              <a:gd name="connsiteY40-8344" fmla="*/ 10000 h 10000"/>
              <a:gd name="connsiteX41-8345" fmla="*/ 4204 w 10000"/>
              <a:gd name="connsiteY41-8346" fmla="*/ 10000 h 10000"/>
              <a:gd name="connsiteX42-8347" fmla="*/ 3410 w 10000"/>
              <a:gd name="connsiteY42-8348" fmla="*/ 10000 h 10000"/>
              <a:gd name="connsiteX43-8349" fmla="*/ 2880 w 10000"/>
              <a:gd name="connsiteY43-8350" fmla="*/ 10000 h 10000"/>
              <a:gd name="connsiteX44-8351" fmla="*/ 2085 w 10000"/>
              <a:gd name="connsiteY44-8352" fmla="*/ 10000 h 10000"/>
              <a:gd name="connsiteX45-8353" fmla="*/ 1557 w 10000"/>
              <a:gd name="connsiteY45-8354" fmla="*/ 9714 h 10000"/>
              <a:gd name="connsiteX46-8355" fmla="*/ 1026 w 10000"/>
              <a:gd name="connsiteY46-8356" fmla="*/ 9714 h 10000"/>
              <a:gd name="connsiteX47-8357" fmla="*/ 530 w 10000"/>
              <a:gd name="connsiteY47-8358" fmla="*/ 9426 h 10000"/>
              <a:gd name="connsiteX48-8359" fmla="*/ 0 w 10000"/>
              <a:gd name="connsiteY48-8360" fmla="*/ 9132 h 10000"/>
              <a:gd name="connsiteX0-8361" fmla="*/ 2352 w 10000"/>
              <a:gd name="connsiteY0-8362" fmla="*/ 7446 h 10000"/>
              <a:gd name="connsiteX1-8363" fmla="*/ 3145 w 10000"/>
              <a:gd name="connsiteY1-8364" fmla="*/ 7446 h 10000"/>
              <a:gd name="connsiteX2-8365" fmla="*/ 3941 w 10000"/>
              <a:gd name="connsiteY2-8366" fmla="*/ 7446 h 10000"/>
              <a:gd name="connsiteX3-8367" fmla="*/ 4735 w 10000"/>
              <a:gd name="connsiteY3-8368" fmla="*/ 7446 h 10000"/>
              <a:gd name="connsiteX4-8369" fmla="*/ 5531 w 10000"/>
              <a:gd name="connsiteY4-8370" fmla="*/ 7446 h 10000"/>
              <a:gd name="connsiteX5-8371" fmla="*/ 6061 w 10000"/>
              <a:gd name="connsiteY5-8372" fmla="*/ 7157 h 10000"/>
              <a:gd name="connsiteX6-8373" fmla="*/ 6854 w 10000"/>
              <a:gd name="connsiteY6-8374" fmla="*/ 6585 h 10000"/>
              <a:gd name="connsiteX7-8375" fmla="*/ 7119 w 10000"/>
              <a:gd name="connsiteY7-8376" fmla="*/ 6293 h 10000"/>
              <a:gd name="connsiteX8-8377" fmla="*/ 7349 w 10000"/>
              <a:gd name="connsiteY8-8378" fmla="*/ 5716 h 10000"/>
              <a:gd name="connsiteX9-8379" fmla="*/ 7615 w 10000"/>
              <a:gd name="connsiteY9-8380" fmla="*/ 4848 h 10000"/>
              <a:gd name="connsiteX10-8381" fmla="*/ 7881 w 10000"/>
              <a:gd name="connsiteY10-8382" fmla="*/ 3998 h 10000"/>
              <a:gd name="connsiteX11-8383" fmla="*/ 8145 w 10000"/>
              <a:gd name="connsiteY11-8384" fmla="*/ 3129 h 10000"/>
              <a:gd name="connsiteX12-8385" fmla="*/ 8145 w 10000"/>
              <a:gd name="connsiteY12-8386" fmla="*/ 2268 h 10000"/>
              <a:gd name="connsiteX13-8387" fmla="*/ 8145 w 10000"/>
              <a:gd name="connsiteY13-8388" fmla="*/ 1399 h 10000"/>
              <a:gd name="connsiteX14-8389" fmla="*/ 8410 w 10000"/>
              <a:gd name="connsiteY14-8390" fmla="*/ 576 h 10000"/>
              <a:gd name="connsiteX15-8391" fmla="*/ 8410 w 10000"/>
              <a:gd name="connsiteY15-8392" fmla="*/ 286 h 10000"/>
              <a:gd name="connsiteX16-8393" fmla="*/ 8677 w 10000"/>
              <a:gd name="connsiteY16-8394" fmla="*/ 0 h 10000"/>
              <a:gd name="connsiteX17-8395" fmla="*/ 8677 w 10000"/>
              <a:gd name="connsiteY17-8396" fmla="*/ 0 h 10000"/>
              <a:gd name="connsiteX18-8397" fmla="*/ 8677 w 10000"/>
              <a:gd name="connsiteY18-8398" fmla="*/ 286 h 10000"/>
              <a:gd name="connsiteX19-8399" fmla="*/ 8677 w 10000"/>
              <a:gd name="connsiteY19-8400" fmla="*/ 576 h 10000"/>
              <a:gd name="connsiteX20-8401" fmla="*/ 8677 w 10000"/>
              <a:gd name="connsiteY20-8402" fmla="*/ 825 h 10000"/>
              <a:gd name="connsiteX21-8403" fmla="*/ 8938 w 10000"/>
              <a:gd name="connsiteY21-8404" fmla="*/ 1115 h 10000"/>
              <a:gd name="connsiteX22-8405" fmla="*/ 8938 w 10000"/>
              <a:gd name="connsiteY22-8406" fmla="*/ 1689 h 10000"/>
              <a:gd name="connsiteX23-8407" fmla="*/ 8938 w 10000"/>
              <a:gd name="connsiteY23-8408" fmla="*/ 2268 h 10000"/>
              <a:gd name="connsiteX24-8409" fmla="*/ 9206 w 10000"/>
              <a:gd name="connsiteY24-8410" fmla="*/ 2843 h 10000"/>
              <a:gd name="connsiteX25-8411" fmla="*/ 9206 w 10000"/>
              <a:gd name="connsiteY25-8412" fmla="*/ 4278 h 10000"/>
              <a:gd name="connsiteX26-8413" fmla="*/ 9470 w 10000"/>
              <a:gd name="connsiteY26-8414" fmla="*/ 5434 h 10000"/>
              <a:gd name="connsiteX27-8415" fmla="*/ 9735 w 10000"/>
              <a:gd name="connsiteY27-8416" fmla="*/ 6293 h 10000"/>
              <a:gd name="connsiteX28-8417" fmla="*/ 10000 w 10000"/>
              <a:gd name="connsiteY28-8418" fmla="*/ 6869 h 10000"/>
              <a:gd name="connsiteX29-8419" fmla="*/ 10000 w 10000"/>
              <a:gd name="connsiteY29-8420" fmla="*/ 7157 h 10000"/>
              <a:gd name="connsiteX30-8421" fmla="*/ 10000 w 10000"/>
              <a:gd name="connsiteY30-8422" fmla="*/ 7446 h 10000"/>
              <a:gd name="connsiteX31-8423" fmla="*/ 10000 w 10000"/>
              <a:gd name="connsiteY31-8424" fmla="*/ 7696 h 10000"/>
              <a:gd name="connsiteX32-8425" fmla="*/ 9735 w 10000"/>
              <a:gd name="connsiteY32-8426" fmla="*/ 7988 h 10000"/>
              <a:gd name="connsiteX33-8427" fmla="*/ 9470 w 10000"/>
              <a:gd name="connsiteY33-8428" fmla="*/ 8271 h 10000"/>
              <a:gd name="connsiteX34-8429" fmla="*/ 9206 w 10000"/>
              <a:gd name="connsiteY34-8430" fmla="*/ 8561 h 10000"/>
              <a:gd name="connsiteX35-8431" fmla="*/ 8677 w 10000"/>
              <a:gd name="connsiteY35-8432" fmla="*/ 8846 h 10000"/>
              <a:gd name="connsiteX36-8433" fmla="*/ 8145 w 10000"/>
              <a:gd name="connsiteY36-8434" fmla="*/ 9132 h 10000"/>
              <a:gd name="connsiteX37-8435" fmla="*/ 7119 w 10000"/>
              <a:gd name="connsiteY37-8436" fmla="*/ 9714 h 10000"/>
              <a:gd name="connsiteX38-8437" fmla="*/ 6061 w 10000"/>
              <a:gd name="connsiteY38-8438" fmla="*/ 10000 h 10000"/>
              <a:gd name="connsiteX39-8439" fmla="*/ 4999 w 10000"/>
              <a:gd name="connsiteY39-8440" fmla="*/ 10000 h 10000"/>
              <a:gd name="connsiteX40-8441" fmla="*/ 4204 w 10000"/>
              <a:gd name="connsiteY40-8442" fmla="*/ 10000 h 10000"/>
              <a:gd name="connsiteX41-8443" fmla="*/ 3410 w 10000"/>
              <a:gd name="connsiteY41-8444" fmla="*/ 10000 h 10000"/>
              <a:gd name="connsiteX42-8445" fmla="*/ 2880 w 10000"/>
              <a:gd name="connsiteY42-8446" fmla="*/ 10000 h 10000"/>
              <a:gd name="connsiteX43-8447" fmla="*/ 2085 w 10000"/>
              <a:gd name="connsiteY43-8448" fmla="*/ 10000 h 10000"/>
              <a:gd name="connsiteX44-8449" fmla="*/ 1557 w 10000"/>
              <a:gd name="connsiteY44-8450" fmla="*/ 9714 h 10000"/>
              <a:gd name="connsiteX45-8451" fmla="*/ 1026 w 10000"/>
              <a:gd name="connsiteY45-8452" fmla="*/ 9714 h 10000"/>
              <a:gd name="connsiteX46-8453" fmla="*/ 530 w 10000"/>
              <a:gd name="connsiteY46-8454" fmla="*/ 9426 h 10000"/>
              <a:gd name="connsiteX47-8455" fmla="*/ 0 w 10000"/>
              <a:gd name="connsiteY47-8456" fmla="*/ 9132 h 10000"/>
              <a:gd name="connsiteX0-8457" fmla="*/ 3145 w 10000"/>
              <a:gd name="connsiteY0-8458" fmla="*/ 7446 h 10000"/>
              <a:gd name="connsiteX1-8459" fmla="*/ 3941 w 10000"/>
              <a:gd name="connsiteY1-8460" fmla="*/ 7446 h 10000"/>
              <a:gd name="connsiteX2-8461" fmla="*/ 4735 w 10000"/>
              <a:gd name="connsiteY2-8462" fmla="*/ 7446 h 10000"/>
              <a:gd name="connsiteX3-8463" fmla="*/ 5531 w 10000"/>
              <a:gd name="connsiteY3-8464" fmla="*/ 7446 h 10000"/>
              <a:gd name="connsiteX4-8465" fmla="*/ 6061 w 10000"/>
              <a:gd name="connsiteY4-8466" fmla="*/ 7157 h 10000"/>
              <a:gd name="connsiteX5-8467" fmla="*/ 6854 w 10000"/>
              <a:gd name="connsiteY5-8468" fmla="*/ 6585 h 10000"/>
              <a:gd name="connsiteX6-8469" fmla="*/ 7119 w 10000"/>
              <a:gd name="connsiteY6-8470" fmla="*/ 6293 h 10000"/>
              <a:gd name="connsiteX7-8471" fmla="*/ 7349 w 10000"/>
              <a:gd name="connsiteY7-8472" fmla="*/ 5716 h 10000"/>
              <a:gd name="connsiteX8-8473" fmla="*/ 7615 w 10000"/>
              <a:gd name="connsiteY8-8474" fmla="*/ 4848 h 10000"/>
              <a:gd name="connsiteX9-8475" fmla="*/ 7881 w 10000"/>
              <a:gd name="connsiteY9-8476" fmla="*/ 3998 h 10000"/>
              <a:gd name="connsiteX10-8477" fmla="*/ 8145 w 10000"/>
              <a:gd name="connsiteY10-8478" fmla="*/ 3129 h 10000"/>
              <a:gd name="connsiteX11-8479" fmla="*/ 8145 w 10000"/>
              <a:gd name="connsiteY11-8480" fmla="*/ 2268 h 10000"/>
              <a:gd name="connsiteX12-8481" fmla="*/ 8145 w 10000"/>
              <a:gd name="connsiteY12-8482" fmla="*/ 1399 h 10000"/>
              <a:gd name="connsiteX13-8483" fmla="*/ 8410 w 10000"/>
              <a:gd name="connsiteY13-8484" fmla="*/ 576 h 10000"/>
              <a:gd name="connsiteX14-8485" fmla="*/ 8410 w 10000"/>
              <a:gd name="connsiteY14-8486" fmla="*/ 286 h 10000"/>
              <a:gd name="connsiteX15-8487" fmla="*/ 8677 w 10000"/>
              <a:gd name="connsiteY15-8488" fmla="*/ 0 h 10000"/>
              <a:gd name="connsiteX16-8489" fmla="*/ 8677 w 10000"/>
              <a:gd name="connsiteY16-8490" fmla="*/ 0 h 10000"/>
              <a:gd name="connsiteX17-8491" fmla="*/ 8677 w 10000"/>
              <a:gd name="connsiteY17-8492" fmla="*/ 286 h 10000"/>
              <a:gd name="connsiteX18-8493" fmla="*/ 8677 w 10000"/>
              <a:gd name="connsiteY18-8494" fmla="*/ 576 h 10000"/>
              <a:gd name="connsiteX19-8495" fmla="*/ 8677 w 10000"/>
              <a:gd name="connsiteY19-8496" fmla="*/ 825 h 10000"/>
              <a:gd name="connsiteX20-8497" fmla="*/ 8938 w 10000"/>
              <a:gd name="connsiteY20-8498" fmla="*/ 1115 h 10000"/>
              <a:gd name="connsiteX21-8499" fmla="*/ 8938 w 10000"/>
              <a:gd name="connsiteY21-8500" fmla="*/ 1689 h 10000"/>
              <a:gd name="connsiteX22-8501" fmla="*/ 8938 w 10000"/>
              <a:gd name="connsiteY22-8502" fmla="*/ 2268 h 10000"/>
              <a:gd name="connsiteX23-8503" fmla="*/ 9206 w 10000"/>
              <a:gd name="connsiteY23-8504" fmla="*/ 2843 h 10000"/>
              <a:gd name="connsiteX24-8505" fmla="*/ 9206 w 10000"/>
              <a:gd name="connsiteY24-8506" fmla="*/ 4278 h 10000"/>
              <a:gd name="connsiteX25-8507" fmla="*/ 9470 w 10000"/>
              <a:gd name="connsiteY25-8508" fmla="*/ 5434 h 10000"/>
              <a:gd name="connsiteX26-8509" fmla="*/ 9735 w 10000"/>
              <a:gd name="connsiteY26-8510" fmla="*/ 6293 h 10000"/>
              <a:gd name="connsiteX27-8511" fmla="*/ 10000 w 10000"/>
              <a:gd name="connsiteY27-8512" fmla="*/ 6869 h 10000"/>
              <a:gd name="connsiteX28-8513" fmla="*/ 10000 w 10000"/>
              <a:gd name="connsiteY28-8514" fmla="*/ 7157 h 10000"/>
              <a:gd name="connsiteX29-8515" fmla="*/ 10000 w 10000"/>
              <a:gd name="connsiteY29-8516" fmla="*/ 7446 h 10000"/>
              <a:gd name="connsiteX30-8517" fmla="*/ 10000 w 10000"/>
              <a:gd name="connsiteY30-8518" fmla="*/ 7696 h 10000"/>
              <a:gd name="connsiteX31-8519" fmla="*/ 9735 w 10000"/>
              <a:gd name="connsiteY31-8520" fmla="*/ 7988 h 10000"/>
              <a:gd name="connsiteX32-8521" fmla="*/ 9470 w 10000"/>
              <a:gd name="connsiteY32-8522" fmla="*/ 8271 h 10000"/>
              <a:gd name="connsiteX33-8523" fmla="*/ 9206 w 10000"/>
              <a:gd name="connsiteY33-8524" fmla="*/ 8561 h 10000"/>
              <a:gd name="connsiteX34-8525" fmla="*/ 8677 w 10000"/>
              <a:gd name="connsiteY34-8526" fmla="*/ 8846 h 10000"/>
              <a:gd name="connsiteX35-8527" fmla="*/ 8145 w 10000"/>
              <a:gd name="connsiteY35-8528" fmla="*/ 9132 h 10000"/>
              <a:gd name="connsiteX36-8529" fmla="*/ 7119 w 10000"/>
              <a:gd name="connsiteY36-8530" fmla="*/ 9714 h 10000"/>
              <a:gd name="connsiteX37-8531" fmla="*/ 6061 w 10000"/>
              <a:gd name="connsiteY37-8532" fmla="*/ 10000 h 10000"/>
              <a:gd name="connsiteX38-8533" fmla="*/ 4999 w 10000"/>
              <a:gd name="connsiteY38-8534" fmla="*/ 10000 h 10000"/>
              <a:gd name="connsiteX39-8535" fmla="*/ 4204 w 10000"/>
              <a:gd name="connsiteY39-8536" fmla="*/ 10000 h 10000"/>
              <a:gd name="connsiteX40-8537" fmla="*/ 3410 w 10000"/>
              <a:gd name="connsiteY40-8538" fmla="*/ 10000 h 10000"/>
              <a:gd name="connsiteX41-8539" fmla="*/ 2880 w 10000"/>
              <a:gd name="connsiteY41-8540" fmla="*/ 10000 h 10000"/>
              <a:gd name="connsiteX42-8541" fmla="*/ 2085 w 10000"/>
              <a:gd name="connsiteY42-8542" fmla="*/ 10000 h 10000"/>
              <a:gd name="connsiteX43-8543" fmla="*/ 1557 w 10000"/>
              <a:gd name="connsiteY43-8544" fmla="*/ 9714 h 10000"/>
              <a:gd name="connsiteX44-8545" fmla="*/ 1026 w 10000"/>
              <a:gd name="connsiteY44-8546" fmla="*/ 9714 h 10000"/>
              <a:gd name="connsiteX45-8547" fmla="*/ 530 w 10000"/>
              <a:gd name="connsiteY45-8548" fmla="*/ 9426 h 10000"/>
              <a:gd name="connsiteX46-8549" fmla="*/ 0 w 10000"/>
              <a:gd name="connsiteY46-8550" fmla="*/ 9132 h 10000"/>
              <a:gd name="connsiteX0-8551" fmla="*/ 3145 w 10000"/>
              <a:gd name="connsiteY0-8552" fmla="*/ 7446 h 10000"/>
              <a:gd name="connsiteX1-8553" fmla="*/ 4735 w 10000"/>
              <a:gd name="connsiteY1-8554" fmla="*/ 7446 h 10000"/>
              <a:gd name="connsiteX2-8555" fmla="*/ 5531 w 10000"/>
              <a:gd name="connsiteY2-8556" fmla="*/ 7446 h 10000"/>
              <a:gd name="connsiteX3-8557" fmla="*/ 6061 w 10000"/>
              <a:gd name="connsiteY3-8558" fmla="*/ 7157 h 10000"/>
              <a:gd name="connsiteX4-8559" fmla="*/ 6854 w 10000"/>
              <a:gd name="connsiteY4-8560" fmla="*/ 6585 h 10000"/>
              <a:gd name="connsiteX5-8561" fmla="*/ 7119 w 10000"/>
              <a:gd name="connsiteY5-8562" fmla="*/ 6293 h 10000"/>
              <a:gd name="connsiteX6-8563" fmla="*/ 7349 w 10000"/>
              <a:gd name="connsiteY6-8564" fmla="*/ 5716 h 10000"/>
              <a:gd name="connsiteX7-8565" fmla="*/ 7615 w 10000"/>
              <a:gd name="connsiteY7-8566" fmla="*/ 4848 h 10000"/>
              <a:gd name="connsiteX8-8567" fmla="*/ 7881 w 10000"/>
              <a:gd name="connsiteY8-8568" fmla="*/ 3998 h 10000"/>
              <a:gd name="connsiteX9-8569" fmla="*/ 8145 w 10000"/>
              <a:gd name="connsiteY9-8570" fmla="*/ 3129 h 10000"/>
              <a:gd name="connsiteX10-8571" fmla="*/ 8145 w 10000"/>
              <a:gd name="connsiteY10-8572" fmla="*/ 2268 h 10000"/>
              <a:gd name="connsiteX11-8573" fmla="*/ 8145 w 10000"/>
              <a:gd name="connsiteY11-8574" fmla="*/ 1399 h 10000"/>
              <a:gd name="connsiteX12-8575" fmla="*/ 8410 w 10000"/>
              <a:gd name="connsiteY12-8576" fmla="*/ 576 h 10000"/>
              <a:gd name="connsiteX13-8577" fmla="*/ 8410 w 10000"/>
              <a:gd name="connsiteY13-8578" fmla="*/ 286 h 10000"/>
              <a:gd name="connsiteX14-8579" fmla="*/ 8677 w 10000"/>
              <a:gd name="connsiteY14-8580" fmla="*/ 0 h 10000"/>
              <a:gd name="connsiteX15-8581" fmla="*/ 8677 w 10000"/>
              <a:gd name="connsiteY15-8582" fmla="*/ 0 h 10000"/>
              <a:gd name="connsiteX16-8583" fmla="*/ 8677 w 10000"/>
              <a:gd name="connsiteY16-8584" fmla="*/ 286 h 10000"/>
              <a:gd name="connsiteX17-8585" fmla="*/ 8677 w 10000"/>
              <a:gd name="connsiteY17-8586" fmla="*/ 576 h 10000"/>
              <a:gd name="connsiteX18-8587" fmla="*/ 8677 w 10000"/>
              <a:gd name="connsiteY18-8588" fmla="*/ 825 h 10000"/>
              <a:gd name="connsiteX19-8589" fmla="*/ 8938 w 10000"/>
              <a:gd name="connsiteY19-8590" fmla="*/ 1115 h 10000"/>
              <a:gd name="connsiteX20-8591" fmla="*/ 8938 w 10000"/>
              <a:gd name="connsiteY20-8592" fmla="*/ 1689 h 10000"/>
              <a:gd name="connsiteX21-8593" fmla="*/ 8938 w 10000"/>
              <a:gd name="connsiteY21-8594" fmla="*/ 2268 h 10000"/>
              <a:gd name="connsiteX22-8595" fmla="*/ 9206 w 10000"/>
              <a:gd name="connsiteY22-8596" fmla="*/ 2843 h 10000"/>
              <a:gd name="connsiteX23-8597" fmla="*/ 9206 w 10000"/>
              <a:gd name="connsiteY23-8598" fmla="*/ 4278 h 10000"/>
              <a:gd name="connsiteX24-8599" fmla="*/ 9470 w 10000"/>
              <a:gd name="connsiteY24-8600" fmla="*/ 5434 h 10000"/>
              <a:gd name="connsiteX25-8601" fmla="*/ 9735 w 10000"/>
              <a:gd name="connsiteY25-8602" fmla="*/ 6293 h 10000"/>
              <a:gd name="connsiteX26-8603" fmla="*/ 10000 w 10000"/>
              <a:gd name="connsiteY26-8604" fmla="*/ 6869 h 10000"/>
              <a:gd name="connsiteX27-8605" fmla="*/ 10000 w 10000"/>
              <a:gd name="connsiteY27-8606" fmla="*/ 7157 h 10000"/>
              <a:gd name="connsiteX28-8607" fmla="*/ 10000 w 10000"/>
              <a:gd name="connsiteY28-8608" fmla="*/ 7446 h 10000"/>
              <a:gd name="connsiteX29-8609" fmla="*/ 10000 w 10000"/>
              <a:gd name="connsiteY29-8610" fmla="*/ 7696 h 10000"/>
              <a:gd name="connsiteX30-8611" fmla="*/ 9735 w 10000"/>
              <a:gd name="connsiteY30-8612" fmla="*/ 7988 h 10000"/>
              <a:gd name="connsiteX31-8613" fmla="*/ 9470 w 10000"/>
              <a:gd name="connsiteY31-8614" fmla="*/ 8271 h 10000"/>
              <a:gd name="connsiteX32-8615" fmla="*/ 9206 w 10000"/>
              <a:gd name="connsiteY32-8616" fmla="*/ 8561 h 10000"/>
              <a:gd name="connsiteX33-8617" fmla="*/ 8677 w 10000"/>
              <a:gd name="connsiteY33-8618" fmla="*/ 8846 h 10000"/>
              <a:gd name="connsiteX34-8619" fmla="*/ 8145 w 10000"/>
              <a:gd name="connsiteY34-8620" fmla="*/ 9132 h 10000"/>
              <a:gd name="connsiteX35-8621" fmla="*/ 7119 w 10000"/>
              <a:gd name="connsiteY35-8622" fmla="*/ 9714 h 10000"/>
              <a:gd name="connsiteX36-8623" fmla="*/ 6061 w 10000"/>
              <a:gd name="connsiteY36-8624" fmla="*/ 10000 h 10000"/>
              <a:gd name="connsiteX37-8625" fmla="*/ 4999 w 10000"/>
              <a:gd name="connsiteY37-8626" fmla="*/ 10000 h 10000"/>
              <a:gd name="connsiteX38-8627" fmla="*/ 4204 w 10000"/>
              <a:gd name="connsiteY38-8628" fmla="*/ 10000 h 10000"/>
              <a:gd name="connsiteX39-8629" fmla="*/ 3410 w 10000"/>
              <a:gd name="connsiteY39-8630" fmla="*/ 10000 h 10000"/>
              <a:gd name="connsiteX40-8631" fmla="*/ 2880 w 10000"/>
              <a:gd name="connsiteY40-8632" fmla="*/ 10000 h 10000"/>
              <a:gd name="connsiteX41-8633" fmla="*/ 2085 w 10000"/>
              <a:gd name="connsiteY41-8634" fmla="*/ 10000 h 10000"/>
              <a:gd name="connsiteX42-8635" fmla="*/ 1557 w 10000"/>
              <a:gd name="connsiteY42-8636" fmla="*/ 9714 h 10000"/>
              <a:gd name="connsiteX43-8637" fmla="*/ 1026 w 10000"/>
              <a:gd name="connsiteY43-8638" fmla="*/ 9714 h 10000"/>
              <a:gd name="connsiteX44-8639" fmla="*/ 530 w 10000"/>
              <a:gd name="connsiteY44-8640" fmla="*/ 9426 h 10000"/>
              <a:gd name="connsiteX45-8641" fmla="*/ 0 w 10000"/>
              <a:gd name="connsiteY45-8642" fmla="*/ 9132 h 10000"/>
              <a:gd name="connsiteX0-8643" fmla="*/ 3145 w 10000"/>
              <a:gd name="connsiteY0-8644" fmla="*/ 7446 h 10000"/>
              <a:gd name="connsiteX1-8645" fmla="*/ 5531 w 10000"/>
              <a:gd name="connsiteY1-8646" fmla="*/ 7446 h 10000"/>
              <a:gd name="connsiteX2-8647" fmla="*/ 6061 w 10000"/>
              <a:gd name="connsiteY2-8648" fmla="*/ 7157 h 10000"/>
              <a:gd name="connsiteX3-8649" fmla="*/ 6854 w 10000"/>
              <a:gd name="connsiteY3-8650" fmla="*/ 6585 h 10000"/>
              <a:gd name="connsiteX4-8651" fmla="*/ 7119 w 10000"/>
              <a:gd name="connsiteY4-8652" fmla="*/ 6293 h 10000"/>
              <a:gd name="connsiteX5-8653" fmla="*/ 7349 w 10000"/>
              <a:gd name="connsiteY5-8654" fmla="*/ 5716 h 10000"/>
              <a:gd name="connsiteX6-8655" fmla="*/ 7615 w 10000"/>
              <a:gd name="connsiteY6-8656" fmla="*/ 4848 h 10000"/>
              <a:gd name="connsiteX7-8657" fmla="*/ 7881 w 10000"/>
              <a:gd name="connsiteY7-8658" fmla="*/ 3998 h 10000"/>
              <a:gd name="connsiteX8-8659" fmla="*/ 8145 w 10000"/>
              <a:gd name="connsiteY8-8660" fmla="*/ 3129 h 10000"/>
              <a:gd name="connsiteX9-8661" fmla="*/ 8145 w 10000"/>
              <a:gd name="connsiteY9-8662" fmla="*/ 2268 h 10000"/>
              <a:gd name="connsiteX10-8663" fmla="*/ 8145 w 10000"/>
              <a:gd name="connsiteY10-8664" fmla="*/ 1399 h 10000"/>
              <a:gd name="connsiteX11-8665" fmla="*/ 8410 w 10000"/>
              <a:gd name="connsiteY11-8666" fmla="*/ 576 h 10000"/>
              <a:gd name="connsiteX12-8667" fmla="*/ 8410 w 10000"/>
              <a:gd name="connsiteY12-8668" fmla="*/ 286 h 10000"/>
              <a:gd name="connsiteX13-8669" fmla="*/ 8677 w 10000"/>
              <a:gd name="connsiteY13-8670" fmla="*/ 0 h 10000"/>
              <a:gd name="connsiteX14-8671" fmla="*/ 8677 w 10000"/>
              <a:gd name="connsiteY14-8672" fmla="*/ 0 h 10000"/>
              <a:gd name="connsiteX15-8673" fmla="*/ 8677 w 10000"/>
              <a:gd name="connsiteY15-8674" fmla="*/ 286 h 10000"/>
              <a:gd name="connsiteX16-8675" fmla="*/ 8677 w 10000"/>
              <a:gd name="connsiteY16-8676" fmla="*/ 576 h 10000"/>
              <a:gd name="connsiteX17-8677" fmla="*/ 8677 w 10000"/>
              <a:gd name="connsiteY17-8678" fmla="*/ 825 h 10000"/>
              <a:gd name="connsiteX18-8679" fmla="*/ 8938 w 10000"/>
              <a:gd name="connsiteY18-8680" fmla="*/ 1115 h 10000"/>
              <a:gd name="connsiteX19-8681" fmla="*/ 8938 w 10000"/>
              <a:gd name="connsiteY19-8682" fmla="*/ 1689 h 10000"/>
              <a:gd name="connsiteX20-8683" fmla="*/ 8938 w 10000"/>
              <a:gd name="connsiteY20-8684" fmla="*/ 2268 h 10000"/>
              <a:gd name="connsiteX21-8685" fmla="*/ 9206 w 10000"/>
              <a:gd name="connsiteY21-8686" fmla="*/ 2843 h 10000"/>
              <a:gd name="connsiteX22-8687" fmla="*/ 9206 w 10000"/>
              <a:gd name="connsiteY22-8688" fmla="*/ 4278 h 10000"/>
              <a:gd name="connsiteX23-8689" fmla="*/ 9470 w 10000"/>
              <a:gd name="connsiteY23-8690" fmla="*/ 5434 h 10000"/>
              <a:gd name="connsiteX24-8691" fmla="*/ 9735 w 10000"/>
              <a:gd name="connsiteY24-8692" fmla="*/ 6293 h 10000"/>
              <a:gd name="connsiteX25-8693" fmla="*/ 10000 w 10000"/>
              <a:gd name="connsiteY25-8694" fmla="*/ 6869 h 10000"/>
              <a:gd name="connsiteX26-8695" fmla="*/ 10000 w 10000"/>
              <a:gd name="connsiteY26-8696" fmla="*/ 7157 h 10000"/>
              <a:gd name="connsiteX27-8697" fmla="*/ 10000 w 10000"/>
              <a:gd name="connsiteY27-8698" fmla="*/ 7446 h 10000"/>
              <a:gd name="connsiteX28-8699" fmla="*/ 10000 w 10000"/>
              <a:gd name="connsiteY28-8700" fmla="*/ 7696 h 10000"/>
              <a:gd name="connsiteX29-8701" fmla="*/ 9735 w 10000"/>
              <a:gd name="connsiteY29-8702" fmla="*/ 7988 h 10000"/>
              <a:gd name="connsiteX30-8703" fmla="*/ 9470 w 10000"/>
              <a:gd name="connsiteY30-8704" fmla="*/ 8271 h 10000"/>
              <a:gd name="connsiteX31-8705" fmla="*/ 9206 w 10000"/>
              <a:gd name="connsiteY31-8706" fmla="*/ 8561 h 10000"/>
              <a:gd name="connsiteX32-8707" fmla="*/ 8677 w 10000"/>
              <a:gd name="connsiteY32-8708" fmla="*/ 8846 h 10000"/>
              <a:gd name="connsiteX33-8709" fmla="*/ 8145 w 10000"/>
              <a:gd name="connsiteY33-8710" fmla="*/ 9132 h 10000"/>
              <a:gd name="connsiteX34-8711" fmla="*/ 7119 w 10000"/>
              <a:gd name="connsiteY34-8712" fmla="*/ 9714 h 10000"/>
              <a:gd name="connsiteX35-8713" fmla="*/ 6061 w 10000"/>
              <a:gd name="connsiteY35-8714" fmla="*/ 10000 h 10000"/>
              <a:gd name="connsiteX36-8715" fmla="*/ 4999 w 10000"/>
              <a:gd name="connsiteY36-8716" fmla="*/ 10000 h 10000"/>
              <a:gd name="connsiteX37-8717" fmla="*/ 4204 w 10000"/>
              <a:gd name="connsiteY37-8718" fmla="*/ 10000 h 10000"/>
              <a:gd name="connsiteX38-8719" fmla="*/ 3410 w 10000"/>
              <a:gd name="connsiteY38-8720" fmla="*/ 10000 h 10000"/>
              <a:gd name="connsiteX39-8721" fmla="*/ 2880 w 10000"/>
              <a:gd name="connsiteY39-8722" fmla="*/ 10000 h 10000"/>
              <a:gd name="connsiteX40-8723" fmla="*/ 2085 w 10000"/>
              <a:gd name="connsiteY40-8724" fmla="*/ 10000 h 10000"/>
              <a:gd name="connsiteX41-8725" fmla="*/ 1557 w 10000"/>
              <a:gd name="connsiteY41-8726" fmla="*/ 9714 h 10000"/>
              <a:gd name="connsiteX42-8727" fmla="*/ 1026 w 10000"/>
              <a:gd name="connsiteY42-8728" fmla="*/ 9714 h 10000"/>
              <a:gd name="connsiteX43-8729" fmla="*/ 530 w 10000"/>
              <a:gd name="connsiteY43-8730" fmla="*/ 9426 h 10000"/>
              <a:gd name="connsiteX44-8731" fmla="*/ 0 w 10000"/>
              <a:gd name="connsiteY44-8732" fmla="*/ 9132 h 10000"/>
              <a:gd name="connsiteX0-8733" fmla="*/ 5531 w 10000"/>
              <a:gd name="connsiteY0-8734" fmla="*/ 7446 h 10000"/>
              <a:gd name="connsiteX1-8735" fmla="*/ 6061 w 10000"/>
              <a:gd name="connsiteY1-8736" fmla="*/ 7157 h 10000"/>
              <a:gd name="connsiteX2-8737" fmla="*/ 6854 w 10000"/>
              <a:gd name="connsiteY2-8738" fmla="*/ 6585 h 10000"/>
              <a:gd name="connsiteX3-8739" fmla="*/ 7119 w 10000"/>
              <a:gd name="connsiteY3-8740" fmla="*/ 6293 h 10000"/>
              <a:gd name="connsiteX4-8741" fmla="*/ 7349 w 10000"/>
              <a:gd name="connsiteY4-8742" fmla="*/ 5716 h 10000"/>
              <a:gd name="connsiteX5-8743" fmla="*/ 7615 w 10000"/>
              <a:gd name="connsiteY5-8744" fmla="*/ 4848 h 10000"/>
              <a:gd name="connsiteX6-8745" fmla="*/ 7881 w 10000"/>
              <a:gd name="connsiteY6-8746" fmla="*/ 3998 h 10000"/>
              <a:gd name="connsiteX7-8747" fmla="*/ 8145 w 10000"/>
              <a:gd name="connsiteY7-8748" fmla="*/ 3129 h 10000"/>
              <a:gd name="connsiteX8-8749" fmla="*/ 8145 w 10000"/>
              <a:gd name="connsiteY8-8750" fmla="*/ 2268 h 10000"/>
              <a:gd name="connsiteX9-8751" fmla="*/ 8145 w 10000"/>
              <a:gd name="connsiteY9-8752" fmla="*/ 1399 h 10000"/>
              <a:gd name="connsiteX10-8753" fmla="*/ 8410 w 10000"/>
              <a:gd name="connsiteY10-8754" fmla="*/ 576 h 10000"/>
              <a:gd name="connsiteX11-8755" fmla="*/ 8410 w 10000"/>
              <a:gd name="connsiteY11-8756" fmla="*/ 286 h 10000"/>
              <a:gd name="connsiteX12-8757" fmla="*/ 8677 w 10000"/>
              <a:gd name="connsiteY12-8758" fmla="*/ 0 h 10000"/>
              <a:gd name="connsiteX13-8759" fmla="*/ 8677 w 10000"/>
              <a:gd name="connsiteY13-8760" fmla="*/ 0 h 10000"/>
              <a:gd name="connsiteX14-8761" fmla="*/ 8677 w 10000"/>
              <a:gd name="connsiteY14-8762" fmla="*/ 286 h 10000"/>
              <a:gd name="connsiteX15-8763" fmla="*/ 8677 w 10000"/>
              <a:gd name="connsiteY15-8764" fmla="*/ 576 h 10000"/>
              <a:gd name="connsiteX16-8765" fmla="*/ 8677 w 10000"/>
              <a:gd name="connsiteY16-8766" fmla="*/ 825 h 10000"/>
              <a:gd name="connsiteX17-8767" fmla="*/ 8938 w 10000"/>
              <a:gd name="connsiteY17-8768" fmla="*/ 1115 h 10000"/>
              <a:gd name="connsiteX18-8769" fmla="*/ 8938 w 10000"/>
              <a:gd name="connsiteY18-8770" fmla="*/ 1689 h 10000"/>
              <a:gd name="connsiteX19-8771" fmla="*/ 8938 w 10000"/>
              <a:gd name="connsiteY19-8772" fmla="*/ 2268 h 10000"/>
              <a:gd name="connsiteX20-8773" fmla="*/ 9206 w 10000"/>
              <a:gd name="connsiteY20-8774" fmla="*/ 2843 h 10000"/>
              <a:gd name="connsiteX21-8775" fmla="*/ 9206 w 10000"/>
              <a:gd name="connsiteY21-8776" fmla="*/ 4278 h 10000"/>
              <a:gd name="connsiteX22-8777" fmla="*/ 9470 w 10000"/>
              <a:gd name="connsiteY22-8778" fmla="*/ 5434 h 10000"/>
              <a:gd name="connsiteX23-8779" fmla="*/ 9735 w 10000"/>
              <a:gd name="connsiteY23-8780" fmla="*/ 6293 h 10000"/>
              <a:gd name="connsiteX24-8781" fmla="*/ 10000 w 10000"/>
              <a:gd name="connsiteY24-8782" fmla="*/ 6869 h 10000"/>
              <a:gd name="connsiteX25-8783" fmla="*/ 10000 w 10000"/>
              <a:gd name="connsiteY25-8784" fmla="*/ 7157 h 10000"/>
              <a:gd name="connsiteX26-8785" fmla="*/ 10000 w 10000"/>
              <a:gd name="connsiteY26-8786" fmla="*/ 7446 h 10000"/>
              <a:gd name="connsiteX27-8787" fmla="*/ 10000 w 10000"/>
              <a:gd name="connsiteY27-8788" fmla="*/ 7696 h 10000"/>
              <a:gd name="connsiteX28-8789" fmla="*/ 9735 w 10000"/>
              <a:gd name="connsiteY28-8790" fmla="*/ 7988 h 10000"/>
              <a:gd name="connsiteX29-8791" fmla="*/ 9470 w 10000"/>
              <a:gd name="connsiteY29-8792" fmla="*/ 8271 h 10000"/>
              <a:gd name="connsiteX30-8793" fmla="*/ 9206 w 10000"/>
              <a:gd name="connsiteY30-8794" fmla="*/ 8561 h 10000"/>
              <a:gd name="connsiteX31-8795" fmla="*/ 8677 w 10000"/>
              <a:gd name="connsiteY31-8796" fmla="*/ 8846 h 10000"/>
              <a:gd name="connsiteX32-8797" fmla="*/ 8145 w 10000"/>
              <a:gd name="connsiteY32-8798" fmla="*/ 9132 h 10000"/>
              <a:gd name="connsiteX33-8799" fmla="*/ 7119 w 10000"/>
              <a:gd name="connsiteY33-8800" fmla="*/ 9714 h 10000"/>
              <a:gd name="connsiteX34-8801" fmla="*/ 6061 w 10000"/>
              <a:gd name="connsiteY34-8802" fmla="*/ 10000 h 10000"/>
              <a:gd name="connsiteX35-8803" fmla="*/ 4999 w 10000"/>
              <a:gd name="connsiteY35-8804" fmla="*/ 10000 h 10000"/>
              <a:gd name="connsiteX36-8805" fmla="*/ 4204 w 10000"/>
              <a:gd name="connsiteY36-8806" fmla="*/ 10000 h 10000"/>
              <a:gd name="connsiteX37-8807" fmla="*/ 3410 w 10000"/>
              <a:gd name="connsiteY37-8808" fmla="*/ 10000 h 10000"/>
              <a:gd name="connsiteX38-8809" fmla="*/ 2880 w 10000"/>
              <a:gd name="connsiteY38-8810" fmla="*/ 10000 h 10000"/>
              <a:gd name="connsiteX39-8811" fmla="*/ 2085 w 10000"/>
              <a:gd name="connsiteY39-8812" fmla="*/ 10000 h 10000"/>
              <a:gd name="connsiteX40-8813" fmla="*/ 1557 w 10000"/>
              <a:gd name="connsiteY40-8814" fmla="*/ 9714 h 10000"/>
              <a:gd name="connsiteX41-8815" fmla="*/ 1026 w 10000"/>
              <a:gd name="connsiteY41-8816" fmla="*/ 9714 h 10000"/>
              <a:gd name="connsiteX42-8817" fmla="*/ 530 w 10000"/>
              <a:gd name="connsiteY42-8818" fmla="*/ 9426 h 10000"/>
              <a:gd name="connsiteX43-8819" fmla="*/ 0 w 10000"/>
              <a:gd name="connsiteY43-8820" fmla="*/ 9132 h 10000"/>
              <a:gd name="connsiteX0-8821" fmla="*/ 5001 w 9470"/>
              <a:gd name="connsiteY0-8822" fmla="*/ 7446 h 10000"/>
              <a:gd name="connsiteX1-8823" fmla="*/ 5531 w 9470"/>
              <a:gd name="connsiteY1-8824" fmla="*/ 7157 h 10000"/>
              <a:gd name="connsiteX2-8825" fmla="*/ 6324 w 9470"/>
              <a:gd name="connsiteY2-8826" fmla="*/ 6585 h 10000"/>
              <a:gd name="connsiteX3-8827" fmla="*/ 6589 w 9470"/>
              <a:gd name="connsiteY3-8828" fmla="*/ 6293 h 10000"/>
              <a:gd name="connsiteX4-8829" fmla="*/ 6819 w 9470"/>
              <a:gd name="connsiteY4-8830" fmla="*/ 5716 h 10000"/>
              <a:gd name="connsiteX5-8831" fmla="*/ 7085 w 9470"/>
              <a:gd name="connsiteY5-8832" fmla="*/ 4848 h 10000"/>
              <a:gd name="connsiteX6-8833" fmla="*/ 7351 w 9470"/>
              <a:gd name="connsiteY6-8834" fmla="*/ 3998 h 10000"/>
              <a:gd name="connsiteX7-8835" fmla="*/ 7615 w 9470"/>
              <a:gd name="connsiteY7-8836" fmla="*/ 3129 h 10000"/>
              <a:gd name="connsiteX8-8837" fmla="*/ 7615 w 9470"/>
              <a:gd name="connsiteY8-8838" fmla="*/ 2268 h 10000"/>
              <a:gd name="connsiteX9-8839" fmla="*/ 7615 w 9470"/>
              <a:gd name="connsiteY9-8840" fmla="*/ 1399 h 10000"/>
              <a:gd name="connsiteX10-8841" fmla="*/ 7880 w 9470"/>
              <a:gd name="connsiteY10-8842" fmla="*/ 576 h 10000"/>
              <a:gd name="connsiteX11-8843" fmla="*/ 7880 w 9470"/>
              <a:gd name="connsiteY11-8844" fmla="*/ 286 h 10000"/>
              <a:gd name="connsiteX12-8845" fmla="*/ 8147 w 9470"/>
              <a:gd name="connsiteY12-8846" fmla="*/ 0 h 10000"/>
              <a:gd name="connsiteX13-8847" fmla="*/ 8147 w 9470"/>
              <a:gd name="connsiteY13-8848" fmla="*/ 0 h 10000"/>
              <a:gd name="connsiteX14-8849" fmla="*/ 8147 w 9470"/>
              <a:gd name="connsiteY14-8850" fmla="*/ 286 h 10000"/>
              <a:gd name="connsiteX15-8851" fmla="*/ 8147 w 9470"/>
              <a:gd name="connsiteY15-8852" fmla="*/ 576 h 10000"/>
              <a:gd name="connsiteX16-8853" fmla="*/ 8147 w 9470"/>
              <a:gd name="connsiteY16-8854" fmla="*/ 825 h 10000"/>
              <a:gd name="connsiteX17-8855" fmla="*/ 8408 w 9470"/>
              <a:gd name="connsiteY17-8856" fmla="*/ 1115 h 10000"/>
              <a:gd name="connsiteX18-8857" fmla="*/ 8408 w 9470"/>
              <a:gd name="connsiteY18-8858" fmla="*/ 1689 h 10000"/>
              <a:gd name="connsiteX19-8859" fmla="*/ 8408 w 9470"/>
              <a:gd name="connsiteY19-8860" fmla="*/ 2268 h 10000"/>
              <a:gd name="connsiteX20-8861" fmla="*/ 8676 w 9470"/>
              <a:gd name="connsiteY20-8862" fmla="*/ 2843 h 10000"/>
              <a:gd name="connsiteX21-8863" fmla="*/ 8676 w 9470"/>
              <a:gd name="connsiteY21-8864" fmla="*/ 4278 h 10000"/>
              <a:gd name="connsiteX22-8865" fmla="*/ 8940 w 9470"/>
              <a:gd name="connsiteY22-8866" fmla="*/ 5434 h 10000"/>
              <a:gd name="connsiteX23-8867" fmla="*/ 9205 w 9470"/>
              <a:gd name="connsiteY23-8868" fmla="*/ 6293 h 10000"/>
              <a:gd name="connsiteX24-8869" fmla="*/ 9470 w 9470"/>
              <a:gd name="connsiteY24-8870" fmla="*/ 6869 h 10000"/>
              <a:gd name="connsiteX25-8871" fmla="*/ 9470 w 9470"/>
              <a:gd name="connsiteY25-8872" fmla="*/ 7157 h 10000"/>
              <a:gd name="connsiteX26-8873" fmla="*/ 9470 w 9470"/>
              <a:gd name="connsiteY26-8874" fmla="*/ 7446 h 10000"/>
              <a:gd name="connsiteX27-8875" fmla="*/ 9470 w 9470"/>
              <a:gd name="connsiteY27-8876" fmla="*/ 7696 h 10000"/>
              <a:gd name="connsiteX28-8877" fmla="*/ 9205 w 9470"/>
              <a:gd name="connsiteY28-8878" fmla="*/ 7988 h 10000"/>
              <a:gd name="connsiteX29-8879" fmla="*/ 8940 w 9470"/>
              <a:gd name="connsiteY29-8880" fmla="*/ 8271 h 10000"/>
              <a:gd name="connsiteX30-8881" fmla="*/ 8676 w 9470"/>
              <a:gd name="connsiteY30-8882" fmla="*/ 8561 h 10000"/>
              <a:gd name="connsiteX31-8883" fmla="*/ 8147 w 9470"/>
              <a:gd name="connsiteY31-8884" fmla="*/ 8846 h 10000"/>
              <a:gd name="connsiteX32-8885" fmla="*/ 7615 w 9470"/>
              <a:gd name="connsiteY32-8886" fmla="*/ 9132 h 10000"/>
              <a:gd name="connsiteX33-8887" fmla="*/ 6589 w 9470"/>
              <a:gd name="connsiteY33-8888" fmla="*/ 9714 h 10000"/>
              <a:gd name="connsiteX34-8889" fmla="*/ 5531 w 9470"/>
              <a:gd name="connsiteY34-8890" fmla="*/ 10000 h 10000"/>
              <a:gd name="connsiteX35-8891" fmla="*/ 4469 w 9470"/>
              <a:gd name="connsiteY35-8892" fmla="*/ 10000 h 10000"/>
              <a:gd name="connsiteX36-8893" fmla="*/ 3674 w 9470"/>
              <a:gd name="connsiteY36-8894" fmla="*/ 10000 h 10000"/>
              <a:gd name="connsiteX37-8895" fmla="*/ 2880 w 9470"/>
              <a:gd name="connsiteY37-8896" fmla="*/ 10000 h 10000"/>
              <a:gd name="connsiteX38-8897" fmla="*/ 2350 w 9470"/>
              <a:gd name="connsiteY38-8898" fmla="*/ 10000 h 10000"/>
              <a:gd name="connsiteX39-8899" fmla="*/ 1555 w 9470"/>
              <a:gd name="connsiteY39-8900" fmla="*/ 10000 h 10000"/>
              <a:gd name="connsiteX40-8901" fmla="*/ 1027 w 9470"/>
              <a:gd name="connsiteY40-8902" fmla="*/ 9714 h 10000"/>
              <a:gd name="connsiteX41-8903" fmla="*/ 496 w 9470"/>
              <a:gd name="connsiteY41-8904" fmla="*/ 9714 h 10000"/>
              <a:gd name="connsiteX42-8905" fmla="*/ 0 w 9470"/>
              <a:gd name="connsiteY42-8906" fmla="*/ 9426 h 10000"/>
              <a:gd name="connsiteX0-8907" fmla="*/ 4757 w 9476"/>
              <a:gd name="connsiteY0-8908" fmla="*/ 7446 h 10000"/>
              <a:gd name="connsiteX1-8909" fmla="*/ 5317 w 9476"/>
              <a:gd name="connsiteY1-8910" fmla="*/ 7157 h 10000"/>
              <a:gd name="connsiteX2-8911" fmla="*/ 6154 w 9476"/>
              <a:gd name="connsiteY2-8912" fmla="*/ 6585 h 10000"/>
              <a:gd name="connsiteX3-8913" fmla="*/ 6434 w 9476"/>
              <a:gd name="connsiteY3-8914" fmla="*/ 6293 h 10000"/>
              <a:gd name="connsiteX4-8915" fmla="*/ 6677 w 9476"/>
              <a:gd name="connsiteY4-8916" fmla="*/ 5716 h 10000"/>
              <a:gd name="connsiteX5-8917" fmla="*/ 6958 w 9476"/>
              <a:gd name="connsiteY5-8918" fmla="*/ 4848 h 10000"/>
              <a:gd name="connsiteX6-8919" fmla="*/ 7238 w 9476"/>
              <a:gd name="connsiteY6-8920" fmla="*/ 3998 h 10000"/>
              <a:gd name="connsiteX7-8921" fmla="*/ 7517 w 9476"/>
              <a:gd name="connsiteY7-8922" fmla="*/ 3129 h 10000"/>
              <a:gd name="connsiteX8-8923" fmla="*/ 7517 w 9476"/>
              <a:gd name="connsiteY8-8924" fmla="*/ 2268 h 10000"/>
              <a:gd name="connsiteX9-8925" fmla="*/ 7517 w 9476"/>
              <a:gd name="connsiteY9-8926" fmla="*/ 1399 h 10000"/>
              <a:gd name="connsiteX10-8927" fmla="*/ 7797 w 9476"/>
              <a:gd name="connsiteY10-8928" fmla="*/ 576 h 10000"/>
              <a:gd name="connsiteX11-8929" fmla="*/ 7797 w 9476"/>
              <a:gd name="connsiteY11-8930" fmla="*/ 286 h 10000"/>
              <a:gd name="connsiteX12-8931" fmla="*/ 8079 w 9476"/>
              <a:gd name="connsiteY12-8932" fmla="*/ 0 h 10000"/>
              <a:gd name="connsiteX13-8933" fmla="*/ 8079 w 9476"/>
              <a:gd name="connsiteY13-8934" fmla="*/ 0 h 10000"/>
              <a:gd name="connsiteX14-8935" fmla="*/ 8079 w 9476"/>
              <a:gd name="connsiteY14-8936" fmla="*/ 286 h 10000"/>
              <a:gd name="connsiteX15-8937" fmla="*/ 8079 w 9476"/>
              <a:gd name="connsiteY15-8938" fmla="*/ 576 h 10000"/>
              <a:gd name="connsiteX16-8939" fmla="*/ 8079 w 9476"/>
              <a:gd name="connsiteY16-8940" fmla="*/ 825 h 10000"/>
              <a:gd name="connsiteX17-8941" fmla="*/ 8355 w 9476"/>
              <a:gd name="connsiteY17-8942" fmla="*/ 1115 h 10000"/>
              <a:gd name="connsiteX18-8943" fmla="*/ 8355 w 9476"/>
              <a:gd name="connsiteY18-8944" fmla="*/ 1689 h 10000"/>
              <a:gd name="connsiteX19-8945" fmla="*/ 8355 w 9476"/>
              <a:gd name="connsiteY19-8946" fmla="*/ 2268 h 10000"/>
              <a:gd name="connsiteX20-8947" fmla="*/ 8638 w 9476"/>
              <a:gd name="connsiteY20-8948" fmla="*/ 2843 h 10000"/>
              <a:gd name="connsiteX21-8949" fmla="*/ 8638 w 9476"/>
              <a:gd name="connsiteY21-8950" fmla="*/ 4278 h 10000"/>
              <a:gd name="connsiteX22-8951" fmla="*/ 8916 w 9476"/>
              <a:gd name="connsiteY22-8952" fmla="*/ 5434 h 10000"/>
              <a:gd name="connsiteX23-8953" fmla="*/ 9196 w 9476"/>
              <a:gd name="connsiteY23-8954" fmla="*/ 6293 h 10000"/>
              <a:gd name="connsiteX24-8955" fmla="*/ 9476 w 9476"/>
              <a:gd name="connsiteY24-8956" fmla="*/ 6869 h 10000"/>
              <a:gd name="connsiteX25-8957" fmla="*/ 9476 w 9476"/>
              <a:gd name="connsiteY25-8958" fmla="*/ 7157 h 10000"/>
              <a:gd name="connsiteX26-8959" fmla="*/ 9476 w 9476"/>
              <a:gd name="connsiteY26-8960" fmla="*/ 7446 h 10000"/>
              <a:gd name="connsiteX27-8961" fmla="*/ 9476 w 9476"/>
              <a:gd name="connsiteY27-8962" fmla="*/ 7696 h 10000"/>
              <a:gd name="connsiteX28-8963" fmla="*/ 9196 w 9476"/>
              <a:gd name="connsiteY28-8964" fmla="*/ 7988 h 10000"/>
              <a:gd name="connsiteX29-8965" fmla="*/ 8916 w 9476"/>
              <a:gd name="connsiteY29-8966" fmla="*/ 8271 h 10000"/>
              <a:gd name="connsiteX30-8967" fmla="*/ 8638 w 9476"/>
              <a:gd name="connsiteY30-8968" fmla="*/ 8561 h 10000"/>
              <a:gd name="connsiteX31-8969" fmla="*/ 8079 w 9476"/>
              <a:gd name="connsiteY31-8970" fmla="*/ 8846 h 10000"/>
              <a:gd name="connsiteX32-8971" fmla="*/ 7517 w 9476"/>
              <a:gd name="connsiteY32-8972" fmla="*/ 9132 h 10000"/>
              <a:gd name="connsiteX33-8973" fmla="*/ 6434 w 9476"/>
              <a:gd name="connsiteY33-8974" fmla="*/ 9714 h 10000"/>
              <a:gd name="connsiteX34-8975" fmla="*/ 5317 w 9476"/>
              <a:gd name="connsiteY34-8976" fmla="*/ 10000 h 10000"/>
              <a:gd name="connsiteX35-8977" fmla="*/ 4195 w 9476"/>
              <a:gd name="connsiteY35-8978" fmla="*/ 10000 h 10000"/>
              <a:gd name="connsiteX36-8979" fmla="*/ 3356 w 9476"/>
              <a:gd name="connsiteY36-8980" fmla="*/ 10000 h 10000"/>
              <a:gd name="connsiteX37-8981" fmla="*/ 2517 w 9476"/>
              <a:gd name="connsiteY37-8982" fmla="*/ 10000 h 10000"/>
              <a:gd name="connsiteX38-8983" fmla="*/ 1958 w 9476"/>
              <a:gd name="connsiteY38-8984" fmla="*/ 10000 h 10000"/>
              <a:gd name="connsiteX39-8985" fmla="*/ 1118 w 9476"/>
              <a:gd name="connsiteY39-8986" fmla="*/ 10000 h 10000"/>
              <a:gd name="connsiteX40-8987" fmla="*/ 560 w 9476"/>
              <a:gd name="connsiteY40-8988" fmla="*/ 9714 h 10000"/>
              <a:gd name="connsiteX41-8989" fmla="*/ 0 w 9476"/>
              <a:gd name="connsiteY41-8990" fmla="*/ 9714 h 10000"/>
              <a:gd name="connsiteX0-8991" fmla="*/ 4429 w 9409"/>
              <a:gd name="connsiteY0-8992" fmla="*/ 7446 h 10000"/>
              <a:gd name="connsiteX1-8993" fmla="*/ 5020 w 9409"/>
              <a:gd name="connsiteY1-8994" fmla="*/ 7157 h 10000"/>
              <a:gd name="connsiteX2-8995" fmla="*/ 5903 w 9409"/>
              <a:gd name="connsiteY2-8996" fmla="*/ 6585 h 10000"/>
              <a:gd name="connsiteX3-8997" fmla="*/ 6199 w 9409"/>
              <a:gd name="connsiteY3-8998" fmla="*/ 6293 h 10000"/>
              <a:gd name="connsiteX4-8999" fmla="*/ 6455 w 9409"/>
              <a:gd name="connsiteY4-9000" fmla="*/ 5716 h 10000"/>
              <a:gd name="connsiteX5-9001" fmla="*/ 6752 w 9409"/>
              <a:gd name="connsiteY5-9002" fmla="*/ 4848 h 10000"/>
              <a:gd name="connsiteX6-9003" fmla="*/ 7047 w 9409"/>
              <a:gd name="connsiteY6-9004" fmla="*/ 3998 h 10000"/>
              <a:gd name="connsiteX7-9005" fmla="*/ 7342 w 9409"/>
              <a:gd name="connsiteY7-9006" fmla="*/ 3129 h 10000"/>
              <a:gd name="connsiteX8-9007" fmla="*/ 7342 w 9409"/>
              <a:gd name="connsiteY8-9008" fmla="*/ 2268 h 10000"/>
              <a:gd name="connsiteX9-9009" fmla="*/ 7342 w 9409"/>
              <a:gd name="connsiteY9-9010" fmla="*/ 1399 h 10000"/>
              <a:gd name="connsiteX10-9011" fmla="*/ 7637 w 9409"/>
              <a:gd name="connsiteY10-9012" fmla="*/ 576 h 10000"/>
              <a:gd name="connsiteX11-9013" fmla="*/ 7637 w 9409"/>
              <a:gd name="connsiteY11-9014" fmla="*/ 286 h 10000"/>
              <a:gd name="connsiteX12-9015" fmla="*/ 7935 w 9409"/>
              <a:gd name="connsiteY12-9016" fmla="*/ 0 h 10000"/>
              <a:gd name="connsiteX13-9017" fmla="*/ 7935 w 9409"/>
              <a:gd name="connsiteY13-9018" fmla="*/ 0 h 10000"/>
              <a:gd name="connsiteX14-9019" fmla="*/ 7935 w 9409"/>
              <a:gd name="connsiteY14-9020" fmla="*/ 286 h 10000"/>
              <a:gd name="connsiteX15-9021" fmla="*/ 7935 w 9409"/>
              <a:gd name="connsiteY15-9022" fmla="*/ 576 h 10000"/>
              <a:gd name="connsiteX16-9023" fmla="*/ 7935 w 9409"/>
              <a:gd name="connsiteY16-9024" fmla="*/ 825 h 10000"/>
              <a:gd name="connsiteX17-9025" fmla="*/ 8226 w 9409"/>
              <a:gd name="connsiteY17-9026" fmla="*/ 1115 h 10000"/>
              <a:gd name="connsiteX18-9027" fmla="*/ 8226 w 9409"/>
              <a:gd name="connsiteY18-9028" fmla="*/ 1689 h 10000"/>
              <a:gd name="connsiteX19-9029" fmla="*/ 8226 w 9409"/>
              <a:gd name="connsiteY19-9030" fmla="*/ 2268 h 10000"/>
              <a:gd name="connsiteX20-9031" fmla="*/ 8525 w 9409"/>
              <a:gd name="connsiteY20-9032" fmla="*/ 2843 h 10000"/>
              <a:gd name="connsiteX21-9033" fmla="*/ 8525 w 9409"/>
              <a:gd name="connsiteY21-9034" fmla="*/ 4278 h 10000"/>
              <a:gd name="connsiteX22-9035" fmla="*/ 8818 w 9409"/>
              <a:gd name="connsiteY22-9036" fmla="*/ 5434 h 10000"/>
              <a:gd name="connsiteX23-9037" fmla="*/ 9114 w 9409"/>
              <a:gd name="connsiteY23-9038" fmla="*/ 6293 h 10000"/>
              <a:gd name="connsiteX24-9039" fmla="*/ 9409 w 9409"/>
              <a:gd name="connsiteY24-9040" fmla="*/ 6869 h 10000"/>
              <a:gd name="connsiteX25-9041" fmla="*/ 9409 w 9409"/>
              <a:gd name="connsiteY25-9042" fmla="*/ 7157 h 10000"/>
              <a:gd name="connsiteX26-9043" fmla="*/ 9409 w 9409"/>
              <a:gd name="connsiteY26-9044" fmla="*/ 7446 h 10000"/>
              <a:gd name="connsiteX27-9045" fmla="*/ 9409 w 9409"/>
              <a:gd name="connsiteY27-9046" fmla="*/ 7696 h 10000"/>
              <a:gd name="connsiteX28-9047" fmla="*/ 9114 w 9409"/>
              <a:gd name="connsiteY28-9048" fmla="*/ 7988 h 10000"/>
              <a:gd name="connsiteX29-9049" fmla="*/ 8818 w 9409"/>
              <a:gd name="connsiteY29-9050" fmla="*/ 8271 h 10000"/>
              <a:gd name="connsiteX30-9051" fmla="*/ 8525 w 9409"/>
              <a:gd name="connsiteY30-9052" fmla="*/ 8561 h 10000"/>
              <a:gd name="connsiteX31-9053" fmla="*/ 7935 w 9409"/>
              <a:gd name="connsiteY31-9054" fmla="*/ 8846 h 10000"/>
              <a:gd name="connsiteX32-9055" fmla="*/ 7342 w 9409"/>
              <a:gd name="connsiteY32-9056" fmla="*/ 9132 h 10000"/>
              <a:gd name="connsiteX33-9057" fmla="*/ 6199 w 9409"/>
              <a:gd name="connsiteY33-9058" fmla="*/ 9714 h 10000"/>
              <a:gd name="connsiteX34-9059" fmla="*/ 5020 w 9409"/>
              <a:gd name="connsiteY34-9060" fmla="*/ 10000 h 10000"/>
              <a:gd name="connsiteX35-9061" fmla="*/ 3836 w 9409"/>
              <a:gd name="connsiteY35-9062" fmla="*/ 10000 h 10000"/>
              <a:gd name="connsiteX36-9063" fmla="*/ 2951 w 9409"/>
              <a:gd name="connsiteY36-9064" fmla="*/ 10000 h 10000"/>
              <a:gd name="connsiteX37-9065" fmla="*/ 2065 w 9409"/>
              <a:gd name="connsiteY37-9066" fmla="*/ 10000 h 10000"/>
              <a:gd name="connsiteX38-9067" fmla="*/ 1475 w 9409"/>
              <a:gd name="connsiteY38-9068" fmla="*/ 10000 h 10000"/>
              <a:gd name="connsiteX39-9069" fmla="*/ 589 w 9409"/>
              <a:gd name="connsiteY39-9070" fmla="*/ 10000 h 10000"/>
              <a:gd name="connsiteX40-9071" fmla="*/ 0 w 9409"/>
              <a:gd name="connsiteY40-9072" fmla="*/ 9714 h 10000"/>
              <a:gd name="connsiteX0-9073" fmla="*/ 4081 w 9374"/>
              <a:gd name="connsiteY0-9074" fmla="*/ 7446 h 10000"/>
              <a:gd name="connsiteX1-9075" fmla="*/ 4709 w 9374"/>
              <a:gd name="connsiteY1-9076" fmla="*/ 7157 h 10000"/>
              <a:gd name="connsiteX2-9077" fmla="*/ 5648 w 9374"/>
              <a:gd name="connsiteY2-9078" fmla="*/ 6585 h 10000"/>
              <a:gd name="connsiteX3-9079" fmla="*/ 5962 w 9374"/>
              <a:gd name="connsiteY3-9080" fmla="*/ 6293 h 10000"/>
              <a:gd name="connsiteX4-9081" fmla="*/ 6234 w 9374"/>
              <a:gd name="connsiteY4-9082" fmla="*/ 5716 h 10000"/>
              <a:gd name="connsiteX5-9083" fmla="*/ 6550 w 9374"/>
              <a:gd name="connsiteY5-9084" fmla="*/ 4848 h 10000"/>
              <a:gd name="connsiteX6-9085" fmla="*/ 6864 w 9374"/>
              <a:gd name="connsiteY6-9086" fmla="*/ 3998 h 10000"/>
              <a:gd name="connsiteX7-9087" fmla="*/ 7177 w 9374"/>
              <a:gd name="connsiteY7-9088" fmla="*/ 3129 h 10000"/>
              <a:gd name="connsiteX8-9089" fmla="*/ 7177 w 9374"/>
              <a:gd name="connsiteY8-9090" fmla="*/ 2268 h 10000"/>
              <a:gd name="connsiteX9-9091" fmla="*/ 7177 w 9374"/>
              <a:gd name="connsiteY9-9092" fmla="*/ 1399 h 10000"/>
              <a:gd name="connsiteX10-9093" fmla="*/ 7491 w 9374"/>
              <a:gd name="connsiteY10-9094" fmla="*/ 576 h 10000"/>
              <a:gd name="connsiteX11-9095" fmla="*/ 7491 w 9374"/>
              <a:gd name="connsiteY11-9096" fmla="*/ 286 h 10000"/>
              <a:gd name="connsiteX12-9097" fmla="*/ 7807 w 9374"/>
              <a:gd name="connsiteY12-9098" fmla="*/ 0 h 10000"/>
              <a:gd name="connsiteX13-9099" fmla="*/ 7807 w 9374"/>
              <a:gd name="connsiteY13-9100" fmla="*/ 0 h 10000"/>
              <a:gd name="connsiteX14-9101" fmla="*/ 7807 w 9374"/>
              <a:gd name="connsiteY14-9102" fmla="*/ 286 h 10000"/>
              <a:gd name="connsiteX15-9103" fmla="*/ 7807 w 9374"/>
              <a:gd name="connsiteY15-9104" fmla="*/ 576 h 10000"/>
              <a:gd name="connsiteX16-9105" fmla="*/ 7807 w 9374"/>
              <a:gd name="connsiteY16-9106" fmla="*/ 825 h 10000"/>
              <a:gd name="connsiteX17-9107" fmla="*/ 8117 w 9374"/>
              <a:gd name="connsiteY17-9108" fmla="*/ 1115 h 10000"/>
              <a:gd name="connsiteX18-9109" fmla="*/ 8117 w 9374"/>
              <a:gd name="connsiteY18-9110" fmla="*/ 1689 h 10000"/>
              <a:gd name="connsiteX19-9111" fmla="*/ 8117 w 9374"/>
              <a:gd name="connsiteY19-9112" fmla="*/ 2268 h 10000"/>
              <a:gd name="connsiteX20-9113" fmla="*/ 8434 w 9374"/>
              <a:gd name="connsiteY20-9114" fmla="*/ 2843 h 10000"/>
              <a:gd name="connsiteX21-9115" fmla="*/ 8434 w 9374"/>
              <a:gd name="connsiteY21-9116" fmla="*/ 4278 h 10000"/>
              <a:gd name="connsiteX22-9117" fmla="*/ 8746 w 9374"/>
              <a:gd name="connsiteY22-9118" fmla="*/ 5434 h 10000"/>
              <a:gd name="connsiteX23-9119" fmla="*/ 9060 w 9374"/>
              <a:gd name="connsiteY23-9120" fmla="*/ 6293 h 10000"/>
              <a:gd name="connsiteX24-9121" fmla="*/ 9374 w 9374"/>
              <a:gd name="connsiteY24-9122" fmla="*/ 6869 h 10000"/>
              <a:gd name="connsiteX25-9123" fmla="*/ 9374 w 9374"/>
              <a:gd name="connsiteY25-9124" fmla="*/ 7157 h 10000"/>
              <a:gd name="connsiteX26-9125" fmla="*/ 9374 w 9374"/>
              <a:gd name="connsiteY26-9126" fmla="*/ 7446 h 10000"/>
              <a:gd name="connsiteX27-9127" fmla="*/ 9374 w 9374"/>
              <a:gd name="connsiteY27-9128" fmla="*/ 7696 h 10000"/>
              <a:gd name="connsiteX28-9129" fmla="*/ 9060 w 9374"/>
              <a:gd name="connsiteY28-9130" fmla="*/ 7988 h 10000"/>
              <a:gd name="connsiteX29-9131" fmla="*/ 8746 w 9374"/>
              <a:gd name="connsiteY29-9132" fmla="*/ 8271 h 10000"/>
              <a:gd name="connsiteX30-9133" fmla="*/ 8434 w 9374"/>
              <a:gd name="connsiteY30-9134" fmla="*/ 8561 h 10000"/>
              <a:gd name="connsiteX31-9135" fmla="*/ 7807 w 9374"/>
              <a:gd name="connsiteY31-9136" fmla="*/ 8846 h 10000"/>
              <a:gd name="connsiteX32-9137" fmla="*/ 7177 w 9374"/>
              <a:gd name="connsiteY32-9138" fmla="*/ 9132 h 10000"/>
              <a:gd name="connsiteX33-9139" fmla="*/ 5962 w 9374"/>
              <a:gd name="connsiteY33-9140" fmla="*/ 9714 h 10000"/>
              <a:gd name="connsiteX34-9141" fmla="*/ 4709 w 9374"/>
              <a:gd name="connsiteY34-9142" fmla="*/ 10000 h 10000"/>
              <a:gd name="connsiteX35-9143" fmla="*/ 3451 w 9374"/>
              <a:gd name="connsiteY35-9144" fmla="*/ 10000 h 10000"/>
              <a:gd name="connsiteX36-9145" fmla="*/ 2510 w 9374"/>
              <a:gd name="connsiteY36-9146" fmla="*/ 10000 h 10000"/>
              <a:gd name="connsiteX37-9147" fmla="*/ 1569 w 9374"/>
              <a:gd name="connsiteY37-9148" fmla="*/ 10000 h 10000"/>
              <a:gd name="connsiteX38-9149" fmla="*/ 942 w 9374"/>
              <a:gd name="connsiteY38-9150" fmla="*/ 10000 h 10000"/>
              <a:gd name="connsiteX39-9151" fmla="*/ 0 w 9374"/>
              <a:gd name="connsiteY39-9152" fmla="*/ 10000 h 10000"/>
              <a:gd name="connsiteX0-9153" fmla="*/ 3349 w 8995"/>
              <a:gd name="connsiteY0-9154" fmla="*/ 7446 h 10000"/>
              <a:gd name="connsiteX1-9155" fmla="*/ 4018 w 8995"/>
              <a:gd name="connsiteY1-9156" fmla="*/ 7157 h 10000"/>
              <a:gd name="connsiteX2-9157" fmla="*/ 5020 w 8995"/>
              <a:gd name="connsiteY2-9158" fmla="*/ 6585 h 10000"/>
              <a:gd name="connsiteX3-9159" fmla="*/ 5355 w 8995"/>
              <a:gd name="connsiteY3-9160" fmla="*/ 6293 h 10000"/>
              <a:gd name="connsiteX4-9161" fmla="*/ 5645 w 8995"/>
              <a:gd name="connsiteY4-9162" fmla="*/ 5716 h 10000"/>
              <a:gd name="connsiteX5-9163" fmla="*/ 5982 w 8995"/>
              <a:gd name="connsiteY5-9164" fmla="*/ 4848 h 10000"/>
              <a:gd name="connsiteX6-9165" fmla="*/ 6317 w 8995"/>
              <a:gd name="connsiteY6-9166" fmla="*/ 3998 h 10000"/>
              <a:gd name="connsiteX7-9167" fmla="*/ 6651 w 8995"/>
              <a:gd name="connsiteY7-9168" fmla="*/ 3129 h 10000"/>
              <a:gd name="connsiteX8-9169" fmla="*/ 6651 w 8995"/>
              <a:gd name="connsiteY8-9170" fmla="*/ 2268 h 10000"/>
              <a:gd name="connsiteX9-9171" fmla="*/ 6651 w 8995"/>
              <a:gd name="connsiteY9-9172" fmla="*/ 1399 h 10000"/>
              <a:gd name="connsiteX10-9173" fmla="*/ 6986 w 8995"/>
              <a:gd name="connsiteY10-9174" fmla="*/ 576 h 10000"/>
              <a:gd name="connsiteX11-9175" fmla="*/ 6986 w 8995"/>
              <a:gd name="connsiteY11-9176" fmla="*/ 286 h 10000"/>
              <a:gd name="connsiteX12-9177" fmla="*/ 7323 w 8995"/>
              <a:gd name="connsiteY12-9178" fmla="*/ 0 h 10000"/>
              <a:gd name="connsiteX13-9179" fmla="*/ 7323 w 8995"/>
              <a:gd name="connsiteY13-9180" fmla="*/ 0 h 10000"/>
              <a:gd name="connsiteX14-9181" fmla="*/ 7323 w 8995"/>
              <a:gd name="connsiteY14-9182" fmla="*/ 286 h 10000"/>
              <a:gd name="connsiteX15-9183" fmla="*/ 7323 w 8995"/>
              <a:gd name="connsiteY15-9184" fmla="*/ 576 h 10000"/>
              <a:gd name="connsiteX16-9185" fmla="*/ 7323 w 8995"/>
              <a:gd name="connsiteY16-9186" fmla="*/ 825 h 10000"/>
              <a:gd name="connsiteX17-9187" fmla="*/ 7654 w 8995"/>
              <a:gd name="connsiteY17-9188" fmla="*/ 1115 h 10000"/>
              <a:gd name="connsiteX18-9189" fmla="*/ 7654 w 8995"/>
              <a:gd name="connsiteY18-9190" fmla="*/ 1689 h 10000"/>
              <a:gd name="connsiteX19-9191" fmla="*/ 7654 w 8995"/>
              <a:gd name="connsiteY19-9192" fmla="*/ 2268 h 10000"/>
              <a:gd name="connsiteX20-9193" fmla="*/ 7992 w 8995"/>
              <a:gd name="connsiteY20-9194" fmla="*/ 2843 h 10000"/>
              <a:gd name="connsiteX21-9195" fmla="*/ 7992 w 8995"/>
              <a:gd name="connsiteY21-9196" fmla="*/ 4278 h 10000"/>
              <a:gd name="connsiteX22-9197" fmla="*/ 8325 w 8995"/>
              <a:gd name="connsiteY22-9198" fmla="*/ 5434 h 10000"/>
              <a:gd name="connsiteX23-9199" fmla="*/ 8660 w 8995"/>
              <a:gd name="connsiteY23-9200" fmla="*/ 6293 h 10000"/>
              <a:gd name="connsiteX24-9201" fmla="*/ 8995 w 8995"/>
              <a:gd name="connsiteY24-9202" fmla="*/ 6869 h 10000"/>
              <a:gd name="connsiteX25-9203" fmla="*/ 8995 w 8995"/>
              <a:gd name="connsiteY25-9204" fmla="*/ 7157 h 10000"/>
              <a:gd name="connsiteX26-9205" fmla="*/ 8995 w 8995"/>
              <a:gd name="connsiteY26-9206" fmla="*/ 7446 h 10000"/>
              <a:gd name="connsiteX27-9207" fmla="*/ 8995 w 8995"/>
              <a:gd name="connsiteY27-9208" fmla="*/ 7696 h 10000"/>
              <a:gd name="connsiteX28-9209" fmla="*/ 8660 w 8995"/>
              <a:gd name="connsiteY28-9210" fmla="*/ 7988 h 10000"/>
              <a:gd name="connsiteX29-9211" fmla="*/ 8325 w 8995"/>
              <a:gd name="connsiteY29-9212" fmla="*/ 8271 h 10000"/>
              <a:gd name="connsiteX30-9213" fmla="*/ 7992 w 8995"/>
              <a:gd name="connsiteY30-9214" fmla="*/ 8561 h 10000"/>
              <a:gd name="connsiteX31-9215" fmla="*/ 7323 w 8995"/>
              <a:gd name="connsiteY31-9216" fmla="*/ 8846 h 10000"/>
              <a:gd name="connsiteX32-9217" fmla="*/ 6651 w 8995"/>
              <a:gd name="connsiteY32-9218" fmla="*/ 9132 h 10000"/>
              <a:gd name="connsiteX33-9219" fmla="*/ 5355 w 8995"/>
              <a:gd name="connsiteY33-9220" fmla="*/ 9714 h 10000"/>
              <a:gd name="connsiteX34-9221" fmla="*/ 4018 w 8995"/>
              <a:gd name="connsiteY34-9222" fmla="*/ 10000 h 10000"/>
              <a:gd name="connsiteX35-9223" fmla="*/ 2676 w 8995"/>
              <a:gd name="connsiteY35-9224" fmla="*/ 10000 h 10000"/>
              <a:gd name="connsiteX36-9225" fmla="*/ 1673 w 8995"/>
              <a:gd name="connsiteY36-9226" fmla="*/ 10000 h 10000"/>
              <a:gd name="connsiteX37-9227" fmla="*/ 669 w 8995"/>
              <a:gd name="connsiteY37-9228" fmla="*/ 10000 h 10000"/>
              <a:gd name="connsiteX38-9229" fmla="*/ 0 w 8995"/>
              <a:gd name="connsiteY38-9230" fmla="*/ 10000 h 10000"/>
              <a:gd name="connsiteX0-9231" fmla="*/ 2979 w 9256"/>
              <a:gd name="connsiteY0-9232" fmla="*/ 7446 h 10000"/>
              <a:gd name="connsiteX1-9233" fmla="*/ 3723 w 9256"/>
              <a:gd name="connsiteY1-9234" fmla="*/ 7157 h 10000"/>
              <a:gd name="connsiteX2-9235" fmla="*/ 4837 w 9256"/>
              <a:gd name="connsiteY2-9236" fmla="*/ 6585 h 10000"/>
              <a:gd name="connsiteX3-9237" fmla="*/ 5209 w 9256"/>
              <a:gd name="connsiteY3-9238" fmla="*/ 6293 h 10000"/>
              <a:gd name="connsiteX4-9239" fmla="*/ 5532 w 9256"/>
              <a:gd name="connsiteY4-9240" fmla="*/ 5716 h 10000"/>
              <a:gd name="connsiteX5-9241" fmla="*/ 5906 w 9256"/>
              <a:gd name="connsiteY5-9242" fmla="*/ 4848 h 10000"/>
              <a:gd name="connsiteX6-9243" fmla="*/ 6279 w 9256"/>
              <a:gd name="connsiteY6-9244" fmla="*/ 3998 h 10000"/>
              <a:gd name="connsiteX7-9245" fmla="*/ 6650 w 9256"/>
              <a:gd name="connsiteY7-9246" fmla="*/ 3129 h 10000"/>
              <a:gd name="connsiteX8-9247" fmla="*/ 6650 w 9256"/>
              <a:gd name="connsiteY8-9248" fmla="*/ 2268 h 10000"/>
              <a:gd name="connsiteX9-9249" fmla="*/ 6650 w 9256"/>
              <a:gd name="connsiteY9-9250" fmla="*/ 1399 h 10000"/>
              <a:gd name="connsiteX10-9251" fmla="*/ 7023 w 9256"/>
              <a:gd name="connsiteY10-9252" fmla="*/ 576 h 10000"/>
              <a:gd name="connsiteX11-9253" fmla="*/ 7023 w 9256"/>
              <a:gd name="connsiteY11-9254" fmla="*/ 286 h 10000"/>
              <a:gd name="connsiteX12-9255" fmla="*/ 7397 w 9256"/>
              <a:gd name="connsiteY12-9256" fmla="*/ 0 h 10000"/>
              <a:gd name="connsiteX13-9257" fmla="*/ 7397 w 9256"/>
              <a:gd name="connsiteY13-9258" fmla="*/ 0 h 10000"/>
              <a:gd name="connsiteX14-9259" fmla="*/ 7397 w 9256"/>
              <a:gd name="connsiteY14-9260" fmla="*/ 286 h 10000"/>
              <a:gd name="connsiteX15-9261" fmla="*/ 7397 w 9256"/>
              <a:gd name="connsiteY15-9262" fmla="*/ 576 h 10000"/>
              <a:gd name="connsiteX16-9263" fmla="*/ 7397 w 9256"/>
              <a:gd name="connsiteY16-9264" fmla="*/ 825 h 10000"/>
              <a:gd name="connsiteX17-9265" fmla="*/ 7765 w 9256"/>
              <a:gd name="connsiteY17-9266" fmla="*/ 1115 h 10000"/>
              <a:gd name="connsiteX18-9267" fmla="*/ 7765 w 9256"/>
              <a:gd name="connsiteY18-9268" fmla="*/ 1689 h 10000"/>
              <a:gd name="connsiteX19-9269" fmla="*/ 7765 w 9256"/>
              <a:gd name="connsiteY19-9270" fmla="*/ 2268 h 10000"/>
              <a:gd name="connsiteX20-9271" fmla="*/ 8141 w 9256"/>
              <a:gd name="connsiteY20-9272" fmla="*/ 2843 h 10000"/>
              <a:gd name="connsiteX21-9273" fmla="*/ 8141 w 9256"/>
              <a:gd name="connsiteY21-9274" fmla="*/ 4278 h 10000"/>
              <a:gd name="connsiteX22-9275" fmla="*/ 8511 w 9256"/>
              <a:gd name="connsiteY22-9276" fmla="*/ 5434 h 10000"/>
              <a:gd name="connsiteX23-9277" fmla="*/ 8884 w 9256"/>
              <a:gd name="connsiteY23-9278" fmla="*/ 6293 h 10000"/>
              <a:gd name="connsiteX24-9279" fmla="*/ 9256 w 9256"/>
              <a:gd name="connsiteY24-9280" fmla="*/ 6869 h 10000"/>
              <a:gd name="connsiteX25-9281" fmla="*/ 9256 w 9256"/>
              <a:gd name="connsiteY25-9282" fmla="*/ 7157 h 10000"/>
              <a:gd name="connsiteX26-9283" fmla="*/ 9256 w 9256"/>
              <a:gd name="connsiteY26-9284" fmla="*/ 7446 h 10000"/>
              <a:gd name="connsiteX27-9285" fmla="*/ 9256 w 9256"/>
              <a:gd name="connsiteY27-9286" fmla="*/ 7696 h 10000"/>
              <a:gd name="connsiteX28-9287" fmla="*/ 8884 w 9256"/>
              <a:gd name="connsiteY28-9288" fmla="*/ 7988 h 10000"/>
              <a:gd name="connsiteX29-9289" fmla="*/ 8511 w 9256"/>
              <a:gd name="connsiteY29-9290" fmla="*/ 8271 h 10000"/>
              <a:gd name="connsiteX30-9291" fmla="*/ 8141 w 9256"/>
              <a:gd name="connsiteY30-9292" fmla="*/ 8561 h 10000"/>
              <a:gd name="connsiteX31-9293" fmla="*/ 7397 w 9256"/>
              <a:gd name="connsiteY31-9294" fmla="*/ 8846 h 10000"/>
              <a:gd name="connsiteX32-9295" fmla="*/ 6650 w 9256"/>
              <a:gd name="connsiteY32-9296" fmla="*/ 9132 h 10000"/>
              <a:gd name="connsiteX33-9297" fmla="*/ 5209 w 9256"/>
              <a:gd name="connsiteY33-9298" fmla="*/ 9714 h 10000"/>
              <a:gd name="connsiteX34-9299" fmla="*/ 3723 w 9256"/>
              <a:gd name="connsiteY34-9300" fmla="*/ 10000 h 10000"/>
              <a:gd name="connsiteX35-9301" fmla="*/ 2231 w 9256"/>
              <a:gd name="connsiteY35-9302" fmla="*/ 10000 h 10000"/>
              <a:gd name="connsiteX36-9303" fmla="*/ 1116 w 9256"/>
              <a:gd name="connsiteY36-9304" fmla="*/ 10000 h 10000"/>
              <a:gd name="connsiteX37-9305" fmla="*/ 0 w 9256"/>
              <a:gd name="connsiteY37-9306" fmla="*/ 10000 h 10000"/>
              <a:gd name="connsiteX0-9307" fmla="*/ 2012 w 8794"/>
              <a:gd name="connsiteY0-9308" fmla="*/ 7446 h 10000"/>
              <a:gd name="connsiteX1-9309" fmla="*/ 2816 w 8794"/>
              <a:gd name="connsiteY1-9310" fmla="*/ 7157 h 10000"/>
              <a:gd name="connsiteX2-9311" fmla="*/ 4020 w 8794"/>
              <a:gd name="connsiteY2-9312" fmla="*/ 6585 h 10000"/>
              <a:gd name="connsiteX3-9313" fmla="*/ 4422 w 8794"/>
              <a:gd name="connsiteY3-9314" fmla="*/ 6293 h 10000"/>
              <a:gd name="connsiteX4-9315" fmla="*/ 4771 w 8794"/>
              <a:gd name="connsiteY4-9316" fmla="*/ 5716 h 10000"/>
              <a:gd name="connsiteX5-9317" fmla="*/ 5175 w 8794"/>
              <a:gd name="connsiteY5-9318" fmla="*/ 4848 h 10000"/>
              <a:gd name="connsiteX6-9319" fmla="*/ 5578 w 8794"/>
              <a:gd name="connsiteY6-9320" fmla="*/ 3998 h 10000"/>
              <a:gd name="connsiteX7-9321" fmla="*/ 5979 w 8794"/>
              <a:gd name="connsiteY7-9322" fmla="*/ 3129 h 10000"/>
              <a:gd name="connsiteX8-9323" fmla="*/ 5979 w 8794"/>
              <a:gd name="connsiteY8-9324" fmla="*/ 2268 h 10000"/>
              <a:gd name="connsiteX9-9325" fmla="*/ 5979 w 8794"/>
              <a:gd name="connsiteY9-9326" fmla="*/ 1399 h 10000"/>
              <a:gd name="connsiteX10-9327" fmla="*/ 6382 w 8794"/>
              <a:gd name="connsiteY10-9328" fmla="*/ 576 h 10000"/>
              <a:gd name="connsiteX11-9329" fmla="*/ 6382 w 8794"/>
              <a:gd name="connsiteY11-9330" fmla="*/ 286 h 10000"/>
              <a:gd name="connsiteX12-9331" fmla="*/ 6786 w 8794"/>
              <a:gd name="connsiteY12-9332" fmla="*/ 0 h 10000"/>
              <a:gd name="connsiteX13-9333" fmla="*/ 6786 w 8794"/>
              <a:gd name="connsiteY13-9334" fmla="*/ 0 h 10000"/>
              <a:gd name="connsiteX14-9335" fmla="*/ 6786 w 8794"/>
              <a:gd name="connsiteY14-9336" fmla="*/ 286 h 10000"/>
              <a:gd name="connsiteX15-9337" fmla="*/ 6786 w 8794"/>
              <a:gd name="connsiteY15-9338" fmla="*/ 576 h 10000"/>
              <a:gd name="connsiteX16-9339" fmla="*/ 6786 w 8794"/>
              <a:gd name="connsiteY16-9340" fmla="*/ 825 h 10000"/>
              <a:gd name="connsiteX17-9341" fmla="*/ 7183 w 8794"/>
              <a:gd name="connsiteY17-9342" fmla="*/ 1115 h 10000"/>
              <a:gd name="connsiteX18-9343" fmla="*/ 7183 w 8794"/>
              <a:gd name="connsiteY18-9344" fmla="*/ 1689 h 10000"/>
              <a:gd name="connsiteX19-9345" fmla="*/ 7183 w 8794"/>
              <a:gd name="connsiteY19-9346" fmla="*/ 2268 h 10000"/>
              <a:gd name="connsiteX20-9347" fmla="*/ 7589 w 8794"/>
              <a:gd name="connsiteY20-9348" fmla="*/ 2843 h 10000"/>
              <a:gd name="connsiteX21-9349" fmla="*/ 7589 w 8794"/>
              <a:gd name="connsiteY21-9350" fmla="*/ 4278 h 10000"/>
              <a:gd name="connsiteX22-9351" fmla="*/ 7989 w 8794"/>
              <a:gd name="connsiteY22-9352" fmla="*/ 5434 h 10000"/>
              <a:gd name="connsiteX23-9353" fmla="*/ 8392 w 8794"/>
              <a:gd name="connsiteY23-9354" fmla="*/ 6293 h 10000"/>
              <a:gd name="connsiteX24-9355" fmla="*/ 8794 w 8794"/>
              <a:gd name="connsiteY24-9356" fmla="*/ 6869 h 10000"/>
              <a:gd name="connsiteX25-9357" fmla="*/ 8794 w 8794"/>
              <a:gd name="connsiteY25-9358" fmla="*/ 7157 h 10000"/>
              <a:gd name="connsiteX26-9359" fmla="*/ 8794 w 8794"/>
              <a:gd name="connsiteY26-9360" fmla="*/ 7446 h 10000"/>
              <a:gd name="connsiteX27-9361" fmla="*/ 8794 w 8794"/>
              <a:gd name="connsiteY27-9362" fmla="*/ 7696 h 10000"/>
              <a:gd name="connsiteX28-9363" fmla="*/ 8392 w 8794"/>
              <a:gd name="connsiteY28-9364" fmla="*/ 7988 h 10000"/>
              <a:gd name="connsiteX29-9365" fmla="*/ 7989 w 8794"/>
              <a:gd name="connsiteY29-9366" fmla="*/ 8271 h 10000"/>
              <a:gd name="connsiteX30-9367" fmla="*/ 7589 w 8794"/>
              <a:gd name="connsiteY30-9368" fmla="*/ 8561 h 10000"/>
              <a:gd name="connsiteX31-9369" fmla="*/ 6786 w 8794"/>
              <a:gd name="connsiteY31-9370" fmla="*/ 8846 h 10000"/>
              <a:gd name="connsiteX32-9371" fmla="*/ 5979 w 8794"/>
              <a:gd name="connsiteY32-9372" fmla="*/ 9132 h 10000"/>
              <a:gd name="connsiteX33-9373" fmla="*/ 4422 w 8794"/>
              <a:gd name="connsiteY33-9374" fmla="*/ 9714 h 10000"/>
              <a:gd name="connsiteX34-9375" fmla="*/ 2816 w 8794"/>
              <a:gd name="connsiteY34-9376" fmla="*/ 10000 h 10000"/>
              <a:gd name="connsiteX35-9377" fmla="*/ 1204 w 8794"/>
              <a:gd name="connsiteY35-9378" fmla="*/ 10000 h 10000"/>
              <a:gd name="connsiteX36-9379" fmla="*/ 0 w 8794"/>
              <a:gd name="connsiteY36-9380" fmla="*/ 10000 h 10000"/>
              <a:gd name="connsiteX0-9381" fmla="*/ 919 w 8631"/>
              <a:gd name="connsiteY0-9382" fmla="*/ 7446 h 10000"/>
              <a:gd name="connsiteX1-9383" fmla="*/ 1833 w 8631"/>
              <a:gd name="connsiteY1-9384" fmla="*/ 7157 h 10000"/>
              <a:gd name="connsiteX2-9385" fmla="*/ 3202 w 8631"/>
              <a:gd name="connsiteY2-9386" fmla="*/ 6585 h 10000"/>
              <a:gd name="connsiteX3-9387" fmla="*/ 3659 w 8631"/>
              <a:gd name="connsiteY3-9388" fmla="*/ 6293 h 10000"/>
              <a:gd name="connsiteX4-9389" fmla="*/ 4056 w 8631"/>
              <a:gd name="connsiteY4-9390" fmla="*/ 5716 h 10000"/>
              <a:gd name="connsiteX5-9391" fmla="*/ 4516 w 8631"/>
              <a:gd name="connsiteY5-9392" fmla="*/ 4848 h 10000"/>
              <a:gd name="connsiteX6-9393" fmla="*/ 4974 w 8631"/>
              <a:gd name="connsiteY6-9394" fmla="*/ 3998 h 10000"/>
              <a:gd name="connsiteX7-9395" fmla="*/ 5430 w 8631"/>
              <a:gd name="connsiteY7-9396" fmla="*/ 3129 h 10000"/>
              <a:gd name="connsiteX8-9397" fmla="*/ 5430 w 8631"/>
              <a:gd name="connsiteY8-9398" fmla="*/ 2268 h 10000"/>
              <a:gd name="connsiteX9-9399" fmla="*/ 5430 w 8631"/>
              <a:gd name="connsiteY9-9400" fmla="*/ 1399 h 10000"/>
              <a:gd name="connsiteX10-9401" fmla="*/ 5888 w 8631"/>
              <a:gd name="connsiteY10-9402" fmla="*/ 576 h 10000"/>
              <a:gd name="connsiteX11-9403" fmla="*/ 5888 w 8631"/>
              <a:gd name="connsiteY11-9404" fmla="*/ 286 h 10000"/>
              <a:gd name="connsiteX12-9405" fmla="*/ 6348 w 8631"/>
              <a:gd name="connsiteY12-9406" fmla="*/ 0 h 10000"/>
              <a:gd name="connsiteX13-9407" fmla="*/ 6348 w 8631"/>
              <a:gd name="connsiteY13-9408" fmla="*/ 0 h 10000"/>
              <a:gd name="connsiteX14-9409" fmla="*/ 6348 w 8631"/>
              <a:gd name="connsiteY14-9410" fmla="*/ 286 h 10000"/>
              <a:gd name="connsiteX15-9411" fmla="*/ 6348 w 8631"/>
              <a:gd name="connsiteY15-9412" fmla="*/ 576 h 10000"/>
              <a:gd name="connsiteX16-9413" fmla="*/ 6348 w 8631"/>
              <a:gd name="connsiteY16-9414" fmla="*/ 825 h 10000"/>
              <a:gd name="connsiteX17-9415" fmla="*/ 6799 w 8631"/>
              <a:gd name="connsiteY17-9416" fmla="*/ 1115 h 10000"/>
              <a:gd name="connsiteX18-9417" fmla="*/ 6799 w 8631"/>
              <a:gd name="connsiteY18-9418" fmla="*/ 1689 h 10000"/>
              <a:gd name="connsiteX19-9419" fmla="*/ 6799 w 8631"/>
              <a:gd name="connsiteY19-9420" fmla="*/ 2268 h 10000"/>
              <a:gd name="connsiteX20-9421" fmla="*/ 7261 w 8631"/>
              <a:gd name="connsiteY20-9422" fmla="*/ 2843 h 10000"/>
              <a:gd name="connsiteX21-9423" fmla="*/ 7261 w 8631"/>
              <a:gd name="connsiteY21-9424" fmla="*/ 4278 h 10000"/>
              <a:gd name="connsiteX22-9425" fmla="*/ 7716 w 8631"/>
              <a:gd name="connsiteY22-9426" fmla="*/ 5434 h 10000"/>
              <a:gd name="connsiteX23-9427" fmla="*/ 8174 w 8631"/>
              <a:gd name="connsiteY23-9428" fmla="*/ 6293 h 10000"/>
              <a:gd name="connsiteX24-9429" fmla="*/ 8631 w 8631"/>
              <a:gd name="connsiteY24-9430" fmla="*/ 6869 h 10000"/>
              <a:gd name="connsiteX25-9431" fmla="*/ 8631 w 8631"/>
              <a:gd name="connsiteY25-9432" fmla="*/ 7157 h 10000"/>
              <a:gd name="connsiteX26-9433" fmla="*/ 8631 w 8631"/>
              <a:gd name="connsiteY26-9434" fmla="*/ 7446 h 10000"/>
              <a:gd name="connsiteX27-9435" fmla="*/ 8631 w 8631"/>
              <a:gd name="connsiteY27-9436" fmla="*/ 7696 h 10000"/>
              <a:gd name="connsiteX28-9437" fmla="*/ 8174 w 8631"/>
              <a:gd name="connsiteY28-9438" fmla="*/ 7988 h 10000"/>
              <a:gd name="connsiteX29-9439" fmla="*/ 7716 w 8631"/>
              <a:gd name="connsiteY29-9440" fmla="*/ 8271 h 10000"/>
              <a:gd name="connsiteX30-9441" fmla="*/ 7261 w 8631"/>
              <a:gd name="connsiteY30-9442" fmla="*/ 8561 h 10000"/>
              <a:gd name="connsiteX31-9443" fmla="*/ 6348 w 8631"/>
              <a:gd name="connsiteY31-9444" fmla="*/ 8846 h 10000"/>
              <a:gd name="connsiteX32-9445" fmla="*/ 5430 w 8631"/>
              <a:gd name="connsiteY32-9446" fmla="*/ 9132 h 10000"/>
              <a:gd name="connsiteX33-9447" fmla="*/ 3659 w 8631"/>
              <a:gd name="connsiteY33-9448" fmla="*/ 9714 h 10000"/>
              <a:gd name="connsiteX34-9449" fmla="*/ 1833 w 8631"/>
              <a:gd name="connsiteY34-9450" fmla="*/ 10000 h 10000"/>
              <a:gd name="connsiteX35-9451" fmla="*/ 0 w 8631"/>
              <a:gd name="connsiteY35-9452" fmla="*/ 10000 h 10000"/>
              <a:gd name="connsiteX0-9453" fmla="*/ 0 w 8935"/>
              <a:gd name="connsiteY0-9454" fmla="*/ 7446 h 10000"/>
              <a:gd name="connsiteX1-9455" fmla="*/ 1059 w 8935"/>
              <a:gd name="connsiteY1-9456" fmla="*/ 7157 h 10000"/>
              <a:gd name="connsiteX2-9457" fmla="*/ 2645 w 8935"/>
              <a:gd name="connsiteY2-9458" fmla="*/ 6585 h 10000"/>
              <a:gd name="connsiteX3-9459" fmla="*/ 3174 w 8935"/>
              <a:gd name="connsiteY3-9460" fmla="*/ 6293 h 10000"/>
              <a:gd name="connsiteX4-9461" fmla="*/ 3634 w 8935"/>
              <a:gd name="connsiteY4-9462" fmla="*/ 5716 h 10000"/>
              <a:gd name="connsiteX5-9463" fmla="*/ 4167 w 8935"/>
              <a:gd name="connsiteY5-9464" fmla="*/ 4848 h 10000"/>
              <a:gd name="connsiteX6-9465" fmla="*/ 4698 w 8935"/>
              <a:gd name="connsiteY6-9466" fmla="*/ 3998 h 10000"/>
              <a:gd name="connsiteX7-9467" fmla="*/ 5226 w 8935"/>
              <a:gd name="connsiteY7-9468" fmla="*/ 3129 h 10000"/>
              <a:gd name="connsiteX8-9469" fmla="*/ 5226 w 8935"/>
              <a:gd name="connsiteY8-9470" fmla="*/ 2268 h 10000"/>
              <a:gd name="connsiteX9-9471" fmla="*/ 5226 w 8935"/>
              <a:gd name="connsiteY9-9472" fmla="*/ 1399 h 10000"/>
              <a:gd name="connsiteX10-9473" fmla="*/ 5757 w 8935"/>
              <a:gd name="connsiteY10-9474" fmla="*/ 576 h 10000"/>
              <a:gd name="connsiteX11-9475" fmla="*/ 5757 w 8935"/>
              <a:gd name="connsiteY11-9476" fmla="*/ 286 h 10000"/>
              <a:gd name="connsiteX12-9477" fmla="*/ 6290 w 8935"/>
              <a:gd name="connsiteY12-9478" fmla="*/ 0 h 10000"/>
              <a:gd name="connsiteX13-9479" fmla="*/ 6290 w 8935"/>
              <a:gd name="connsiteY13-9480" fmla="*/ 0 h 10000"/>
              <a:gd name="connsiteX14-9481" fmla="*/ 6290 w 8935"/>
              <a:gd name="connsiteY14-9482" fmla="*/ 286 h 10000"/>
              <a:gd name="connsiteX15-9483" fmla="*/ 6290 w 8935"/>
              <a:gd name="connsiteY15-9484" fmla="*/ 576 h 10000"/>
              <a:gd name="connsiteX16-9485" fmla="*/ 6290 w 8935"/>
              <a:gd name="connsiteY16-9486" fmla="*/ 825 h 10000"/>
              <a:gd name="connsiteX17-9487" fmla="*/ 6812 w 8935"/>
              <a:gd name="connsiteY17-9488" fmla="*/ 1115 h 10000"/>
              <a:gd name="connsiteX18-9489" fmla="*/ 6812 w 8935"/>
              <a:gd name="connsiteY18-9490" fmla="*/ 1689 h 10000"/>
              <a:gd name="connsiteX19-9491" fmla="*/ 6812 w 8935"/>
              <a:gd name="connsiteY19-9492" fmla="*/ 2268 h 10000"/>
              <a:gd name="connsiteX20-9493" fmla="*/ 7348 w 8935"/>
              <a:gd name="connsiteY20-9494" fmla="*/ 2843 h 10000"/>
              <a:gd name="connsiteX21-9495" fmla="*/ 7348 w 8935"/>
              <a:gd name="connsiteY21-9496" fmla="*/ 4278 h 10000"/>
              <a:gd name="connsiteX22-9497" fmla="*/ 7875 w 8935"/>
              <a:gd name="connsiteY22-9498" fmla="*/ 5434 h 10000"/>
              <a:gd name="connsiteX23-9499" fmla="*/ 8406 w 8935"/>
              <a:gd name="connsiteY23-9500" fmla="*/ 6293 h 10000"/>
              <a:gd name="connsiteX24-9501" fmla="*/ 8935 w 8935"/>
              <a:gd name="connsiteY24-9502" fmla="*/ 6869 h 10000"/>
              <a:gd name="connsiteX25-9503" fmla="*/ 8935 w 8935"/>
              <a:gd name="connsiteY25-9504" fmla="*/ 7157 h 10000"/>
              <a:gd name="connsiteX26-9505" fmla="*/ 8935 w 8935"/>
              <a:gd name="connsiteY26-9506" fmla="*/ 7446 h 10000"/>
              <a:gd name="connsiteX27-9507" fmla="*/ 8935 w 8935"/>
              <a:gd name="connsiteY27-9508" fmla="*/ 7696 h 10000"/>
              <a:gd name="connsiteX28-9509" fmla="*/ 8406 w 8935"/>
              <a:gd name="connsiteY28-9510" fmla="*/ 7988 h 10000"/>
              <a:gd name="connsiteX29-9511" fmla="*/ 7875 w 8935"/>
              <a:gd name="connsiteY29-9512" fmla="*/ 8271 h 10000"/>
              <a:gd name="connsiteX30-9513" fmla="*/ 7348 w 8935"/>
              <a:gd name="connsiteY30-9514" fmla="*/ 8561 h 10000"/>
              <a:gd name="connsiteX31-9515" fmla="*/ 6290 w 8935"/>
              <a:gd name="connsiteY31-9516" fmla="*/ 8846 h 10000"/>
              <a:gd name="connsiteX32-9517" fmla="*/ 5226 w 8935"/>
              <a:gd name="connsiteY32-9518" fmla="*/ 9132 h 10000"/>
              <a:gd name="connsiteX33-9519" fmla="*/ 3174 w 8935"/>
              <a:gd name="connsiteY33-9520" fmla="*/ 9714 h 10000"/>
              <a:gd name="connsiteX34-9521" fmla="*/ 1059 w 8935"/>
              <a:gd name="connsiteY34-9522" fmla="*/ 10000 h 10000"/>
              <a:gd name="connsiteX0-9523" fmla="*/ 0 w 10000"/>
              <a:gd name="connsiteY0-9524" fmla="*/ 7446 h 9714"/>
              <a:gd name="connsiteX1-9525" fmla="*/ 1185 w 10000"/>
              <a:gd name="connsiteY1-9526" fmla="*/ 7157 h 9714"/>
              <a:gd name="connsiteX2-9527" fmla="*/ 2960 w 10000"/>
              <a:gd name="connsiteY2-9528" fmla="*/ 6585 h 9714"/>
              <a:gd name="connsiteX3-9529" fmla="*/ 3552 w 10000"/>
              <a:gd name="connsiteY3-9530" fmla="*/ 6293 h 9714"/>
              <a:gd name="connsiteX4-9531" fmla="*/ 4067 w 10000"/>
              <a:gd name="connsiteY4-9532" fmla="*/ 5716 h 9714"/>
              <a:gd name="connsiteX5-9533" fmla="*/ 4664 w 10000"/>
              <a:gd name="connsiteY5-9534" fmla="*/ 4848 h 9714"/>
              <a:gd name="connsiteX6-9535" fmla="*/ 5258 w 10000"/>
              <a:gd name="connsiteY6-9536" fmla="*/ 3998 h 9714"/>
              <a:gd name="connsiteX7-9537" fmla="*/ 5849 w 10000"/>
              <a:gd name="connsiteY7-9538" fmla="*/ 3129 h 9714"/>
              <a:gd name="connsiteX8-9539" fmla="*/ 5849 w 10000"/>
              <a:gd name="connsiteY8-9540" fmla="*/ 2268 h 9714"/>
              <a:gd name="connsiteX9-9541" fmla="*/ 5849 w 10000"/>
              <a:gd name="connsiteY9-9542" fmla="*/ 1399 h 9714"/>
              <a:gd name="connsiteX10-9543" fmla="*/ 6443 w 10000"/>
              <a:gd name="connsiteY10-9544" fmla="*/ 576 h 9714"/>
              <a:gd name="connsiteX11-9545" fmla="*/ 6443 w 10000"/>
              <a:gd name="connsiteY11-9546" fmla="*/ 286 h 9714"/>
              <a:gd name="connsiteX12-9547" fmla="*/ 7040 w 10000"/>
              <a:gd name="connsiteY12-9548" fmla="*/ 0 h 9714"/>
              <a:gd name="connsiteX13-9549" fmla="*/ 7040 w 10000"/>
              <a:gd name="connsiteY13-9550" fmla="*/ 0 h 9714"/>
              <a:gd name="connsiteX14-9551" fmla="*/ 7040 w 10000"/>
              <a:gd name="connsiteY14-9552" fmla="*/ 286 h 9714"/>
              <a:gd name="connsiteX15-9553" fmla="*/ 7040 w 10000"/>
              <a:gd name="connsiteY15-9554" fmla="*/ 576 h 9714"/>
              <a:gd name="connsiteX16-9555" fmla="*/ 7040 w 10000"/>
              <a:gd name="connsiteY16-9556" fmla="*/ 825 h 9714"/>
              <a:gd name="connsiteX17-9557" fmla="*/ 7624 w 10000"/>
              <a:gd name="connsiteY17-9558" fmla="*/ 1115 h 9714"/>
              <a:gd name="connsiteX18-9559" fmla="*/ 7624 w 10000"/>
              <a:gd name="connsiteY18-9560" fmla="*/ 1689 h 9714"/>
              <a:gd name="connsiteX19-9561" fmla="*/ 7624 w 10000"/>
              <a:gd name="connsiteY19-9562" fmla="*/ 2268 h 9714"/>
              <a:gd name="connsiteX20-9563" fmla="*/ 8224 w 10000"/>
              <a:gd name="connsiteY20-9564" fmla="*/ 2843 h 9714"/>
              <a:gd name="connsiteX21-9565" fmla="*/ 8224 w 10000"/>
              <a:gd name="connsiteY21-9566" fmla="*/ 4278 h 9714"/>
              <a:gd name="connsiteX22-9567" fmla="*/ 8814 w 10000"/>
              <a:gd name="connsiteY22-9568" fmla="*/ 5434 h 9714"/>
              <a:gd name="connsiteX23-9569" fmla="*/ 9408 w 10000"/>
              <a:gd name="connsiteY23-9570" fmla="*/ 6293 h 9714"/>
              <a:gd name="connsiteX24-9571" fmla="*/ 10000 w 10000"/>
              <a:gd name="connsiteY24-9572" fmla="*/ 6869 h 9714"/>
              <a:gd name="connsiteX25-9573" fmla="*/ 10000 w 10000"/>
              <a:gd name="connsiteY25-9574" fmla="*/ 7157 h 9714"/>
              <a:gd name="connsiteX26-9575" fmla="*/ 10000 w 10000"/>
              <a:gd name="connsiteY26-9576" fmla="*/ 7446 h 9714"/>
              <a:gd name="connsiteX27-9577" fmla="*/ 10000 w 10000"/>
              <a:gd name="connsiteY27-9578" fmla="*/ 7696 h 9714"/>
              <a:gd name="connsiteX28-9579" fmla="*/ 9408 w 10000"/>
              <a:gd name="connsiteY28-9580" fmla="*/ 7988 h 9714"/>
              <a:gd name="connsiteX29-9581" fmla="*/ 8814 w 10000"/>
              <a:gd name="connsiteY29-9582" fmla="*/ 8271 h 9714"/>
              <a:gd name="connsiteX30-9583" fmla="*/ 8224 w 10000"/>
              <a:gd name="connsiteY30-9584" fmla="*/ 8561 h 9714"/>
              <a:gd name="connsiteX31-9585" fmla="*/ 7040 w 10000"/>
              <a:gd name="connsiteY31-9586" fmla="*/ 8846 h 9714"/>
              <a:gd name="connsiteX32-9587" fmla="*/ 5849 w 10000"/>
              <a:gd name="connsiteY32-9588" fmla="*/ 9132 h 9714"/>
              <a:gd name="connsiteX33-9589" fmla="*/ 3552 w 10000"/>
              <a:gd name="connsiteY33-9590" fmla="*/ 9714 h 9714"/>
              <a:gd name="connsiteX0-9591" fmla="*/ 0 w 10000"/>
              <a:gd name="connsiteY0-9592" fmla="*/ 7665 h 9401"/>
              <a:gd name="connsiteX1-9593" fmla="*/ 1185 w 10000"/>
              <a:gd name="connsiteY1-9594" fmla="*/ 7368 h 9401"/>
              <a:gd name="connsiteX2-9595" fmla="*/ 2960 w 10000"/>
              <a:gd name="connsiteY2-9596" fmla="*/ 6779 h 9401"/>
              <a:gd name="connsiteX3-9597" fmla="*/ 3552 w 10000"/>
              <a:gd name="connsiteY3-9598" fmla="*/ 6478 h 9401"/>
              <a:gd name="connsiteX4-9599" fmla="*/ 4067 w 10000"/>
              <a:gd name="connsiteY4-9600" fmla="*/ 5884 h 9401"/>
              <a:gd name="connsiteX5-9601" fmla="*/ 4664 w 10000"/>
              <a:gd name="connsiteY5-9602" fmla="*/ 4991 h 9401"/>
              <a:gd name="connsiteX6-9603" fmla="*/ 5258 w 10000"/>
              <a:gd name="connsiteY6-9604" fmla="*/ 4116 h 9401"/>
              <a:gd name="connsiteX7-9605" fmla="*/ 5849 w 10000"/>
              <a:gd name="connsiteY7-9606" fmla="*/ 3221 h 9401"/>
              <a:gd name="connsiteX8-9607" fmla="*/ 5849 w 10000"/>
              <a:gd name="connsiteY8-9608" fmla="*/ 2335 h 9401"/>
              <a:gd name="connsiteX9-9609" fmla="*/ 5849 w 10000"/>
              <a:gd name="connsiteY9-9610" fmla="*/ 1440 h 9401"/>
              <a:gd name="connsiteX10-9611" fmla="*/ 6443 w 10000"/>
              <a:gd name="connsiteY10-9612" fmla="*/ 593 h 9401"/>
              <a:gd name="connsiteX11-9613" fmla="*/ 6443 w 10000"/>
              <a:gd name="connsiteY11-9614" fmla="*/ 294 h 9401"/>
              <a:gd name="connsiteX12-9615" fmla="*/ 7040 w 10000"/>
              <a:gd name="connsiteY12-9616" fmla="*/ 0 h 9401"/>
              <a:gd name="connsiteX13-9617" fmla="*/ 7040 w 10000"/>
              <a:gd name="connsiteY13-9618" fmla="*/ 0 h 9401"/>
              <a:gd name="connsiteX14-9619" fmla="*/ 7040 w 10000"/>
              <a:gd name="connsiteY14-9620" fmla="*/ 294 h 9401"/>
              <a:gd name="connsiteX15-9621" fmla="*/ 7040 w 10000"/>
              <a:gd name="connsiteY15-9622" fmla="*/ 593 h 9401"/>
              <a:gd name="connsiteX16-9623" fmla="*/ 7040 w 10000"/>
              <a:gd name="connsiteY16-9624" fmla="*/ 849 h 9401"/>
              <a:gd name="connsiteX17-9625" fmla="*/ 7624 w 10000"/>
              <a:gd name="connsiteY17-9626" fmla="*/ 1148 h 9401"/>
              <a:gd name="connsiteX18-9627" fmla="*/ 7624 w 10000"/>
              <a:gd name="connsiteY18-9628" fmla="*/ 1739 h 9401"/>
              <a:gd name="connsiteX19-9629" fmla="*/ 7624 w 10000"/>
              <a:gd name="connsiteY19-9630" fmla="*/ 2335 h 9401"/>
              <a:gd name="connsiteX20-9631" fmla="*/ 8224 w 10000"/>
              <a:gd name="connsiteY20-9632" fmla="*/ 2927 h 9401"/>
              <a:gd name="connsiteX21-9633" fmla="*/ 8224 w 10000"/>
              <a:gd name="connsiteY21-9634" fmla="*/ 4404 h 9401"/>
              <a:gd name="connsiteX22-9635" fmla="*/ 8814 w 10000"/>
              <a:gd name="connsiteY22-9636" fmla="*/ 5594 h 9401"/>
              <a:gd name="connsiteX23-9637" fmla="*/ 9408 w 10000"/>
              <a:gd name="connsiteY23-9638" fmla="*/ 6478 h 9401"/>
              <a:gd name="connsiteX24-9639" fmla="*/ 10000 w 10000"/>
              <a:gd name="connsiteY24-9640" fmla="*/ 7071 h 9401"/>
              <a:gd name="connsiteX25-9641" fmla="*/ 10000 w 10000"/>
              <a:gd name="connsiteY25-9642" fmla="*/ 7368 h 9401"/>
              <a:gd name="connsiteX26-9643" fmla="*/ 10000 w 10000"/>
              <a:gd name="connsiteY26-9644" fmla="*/ 7665 h 9401"/>
              <a:gd name="connsiteX27-9645" fmla="*/ 10000 w 10000"/>
              <a:gd name="connsiteY27-9646" fmla="*/ 7923 h 9401"/>
              <a:gd name="connsiteX28-9647" fmla="*/ 9408 w 10000"/>
              <a:gd name="connsiteY28-9648" fmla="*/ 8223 h 9401"/>
              <a:gd name="connsiteX29-9649" fmla="*/ 8814 w 10000"/>
              <a:gd name="connsiteY29-9650" fmla="*/ 8515 h 9401"/>
              <a:gd name="connsiteX30-9651" fmla="*/ 8224 w 10000"/>
              <a:gd name="connsiteY30-9652" fmla="*/ 8813 h 9401"/>
              <a:gd name="connsiteX31-9653" fmla="*/ 7040 w 10000"/>
              <a:gd name="connsiteY31-9654" fmla="*/ 9106 h 9401"/>
              <a:gd name="connsiteX32-9655" fmla="*/ 5849 w 10000"/>
              <a:gd name="connsiteY32-9656" fmla="*/ 9401 h 9401"/>
              <a:gd name="connsiteX0-9657" fmla="*/ 0 w 8815"/>
              <a:gd name="connsiteY0-9658" fmla="*/ 7837 h 10000"/>
              <a:gd name="connsiteX1-9659" fmla="*/ 1775 w 8815"/>
              <a:gd name="connsiteY1-9660" fmla="*/ 7211 h 10000"/>
              <a:gd name="connsiteX2-9661" fmla="*/ 2367 w 8815"/>
              <a:gd name="connsiteY2-9662" fmla="*/ 6891 h 10000"/>
              <a:gd name="connsiteX3-9663" fmla="*/ 2882 w 8815"/>
              <a:gd name="connsiteY3-9664" fmla="*/ 6259 h 10000"/>
              <a:gd name="connsiteX4-9665" fmla="*/ 3479 w 8815"/>
              <a:gd name="connsiteY4-9666" fmla="*/ 5309 h 10000"/>
              <a:gd name="connsiteX5-9667" fmla="*/ 4073 w 8815"/>
              <a:gd name="connsiteY5-9668" fmla="*/ 4378 h 10000"/>
              <a:gd name="connsiteX6-9669" fmla="*/ 4664 w 8815"/>
              <a:gd name="connsiteY6-9670" fmla="*/ 3426 h 10000"/>
              <a:gd name="connsiteX7-9671" fmla="*/ 4664 w 8815"/>
              <a:gd name="connsiteY7-9672" fmla="*/ 2484 h 10000"/>
              <a:gd name="connsiteX8-9673" fmla="*/ 4664 w 8815"/>
              <a:gd name="connsiteY8-9674" fmla="*/ 1532 h 10000"/>
              <a:gd name="connsiteX9-9675" fmla="*/ 5258 w 8815"/>
              <a:gd name="connsiteY9-9676" fmla="*/ 631 h 10000"/>
              <a:gd name="connsiteX10-9677" fmla="*/ 5258 w 8815"/>
              <a:gd name="connsiteY10-9678" fmla="*/ 313 h 10000"/>
              <a:gd name="connsiteX11-9679" fmla="*/ 5855 w 8815"/>
              <a:gd name="connsiteY11-9680" fmla="*/ 0 h 10000"/>
              <a:gd name="connsiteX12-9681" fmla="*/ 5855 w 8815"/>
              <a:gd name="connsiteY12-9682" fmla="*/ 0 h 10000"/>
              <a:gd name="connsiteX13-9683" fmla="*/ 5855 w 8815"/>
              <a:gd name="connsiteY13-9684" fmla="*/ 313 h 10000"/>
              <a:gd name="connsiteX14-9685" fmla="*/ 5855 w 8815"/>
              <a:gd name="connsiteY14-9686" fmla="*/ 631 h 10000"/>
              <a:gd name="connsiteX15-9687" fmla="*/ 5855 w 8815"/>
              <a:gd name="connsiteY15-9688" fmla="*/ 903 h 10000"/>
              <a:gd name="connsiteX16-9689" fmla="*/ 6439 w 8815"/>
              <a:gd name="connsiteY16-9690" fmla="*/ 1221 h 10000"/>
              <a:gd name="connsiteX17-9691" fmla="*/ 6439 w 8815"/>
              <a:gd name="connsiteY17-9692" fmla="*/ 1850 h 10000"/>
              <a:gd name="connsiteX18-9693" fmla="*/ 6439 w 8815"/>
              <a:gd name="connsiteY18-9694" fmla="*/ 2484 h 10000"/>
              <a:gd name="connsiteX19-9695" fmla="*/ 7039 w 8815"/>
              <a:gd name="connsiteY19-9696" fmla="*/ 3113 h 10000"/>
              <a:gd name="connsiteX20-9697" fmla="*/ 7039 w 8815"/>
              <a:gd name="connsiteY20-9698" fmla="*/ 4685 h 10000"/>
              <a:gd name="connsiteX21-9699" fmla="*/ 7629 w 8815"/>
              <a:gd name="connsiteY21-9700" fmla="*/ 5950 h 10000"/>
              <a:gd name="connsiteX22-9701" fmla="*/ 8223 w 8815"/>
              <a:gd name="connsiteY22-9702" fmla="*/ 6891 h 10000"/>
              <a:gd name="connsiteX23-9703" fmla="*/ 8815 w 8815"/>
              <a:gd name="connsiteY23-9704" fmla="*/ 7522 h 10000"/>
              <a:gd name="connsiteX24-9705" fmla="*/ 8815 w 8815"/>
              <a:gd name="connsiteY24-9706" fmla="*/ 7837 h 10000"/>
              <a:gd name="connsiteX25-9707" fmla="*/ 8815 w 8815"/>
              <a:gd name="connsiteY25-9708" fmla="*/ 8153 h 10000"/>
              <a:gd name="connsiteX26-9709" fmla="*/ 8815 w 8815"/>
              <a:gd name="connsiteY26-9710" fmla="*/ 8428 h 10000"/>
              <a:gd name="connsiteX27-9711" fmla="*/ 8223 w 8815"/>
              <a:gd name="connsiteY27-9712" fmla="*/ 8747 h 10000"/>
              <a:gd name="connsiteX28-9713" fmla="*/ 7629 w 8815"/>
              <a:gd name="connsiteY28-9714" fmla="*/ 9058 h 10000"/>
              <a:gd name="connsiteX29-9715" fmla="*/ 7039 w 8815"/>
              <a:gd name="connsiteY29-9716" fmla="*/ 9375 h 10000"/>
              <a:gd name="connsiteX30-9717" fmla="*/ 5855 w 8815"/>
              <a:gd name="connsiteY30-9718" fmla="*/ 9686 h 10000"/>
              <a:gd name="connsiteX31-9719" fmla="*/ 4664 w 8815"/>
              <a:gd name="connsiteY31-9720" fmla="*/ 10000 h 10000"/>
              <a:gd name="connsiteX0-9721" fmla="*/ 0 w 7986"/>
              <a:gd name="connsiteY0-9722" fmla="*/ 7211 h 10000"/>
              <a:gd name="connsiteX1-9723" fmla="*/ 671 w 7986"/>
              <a:gd name="connsiteY1-9724" fmla="*/ 6891 h 10000"/>
              <a:gd name="connsiteX2-9725" fmla="*/ 1255 w 7986"/>
              <a:gd name="connsiteY2-9726" fmla="*/ 6259 h 10000"/>
              <a:gd name="connsiteX3-9727" fmla="*/ 1933 w 7986"/>
              <a:gd name="connsiteY3-9728" fmla="*/ 5309 h 10000"/>
              <a:gd name="connsiteX4-9729" fmla="*/ 2607 w 7986"/>
              <a:gd name="connsiteY4-9730" fmla="*/ 4378 h 10000"/>
              <a:gd name="connsiteX5-9731" fmla="*/ 3277 w 7986"/>
              <a:gd name="connsiteY5-9732" fmla="*/ 3426 h 10000"/>
              <a:gd name="connsiteX6-9733" fmla="*/ 3277 w 7986"/>
              <a:gd name="connsiteY6-9734" fmla="*/ 2484 h 10000"/>
              <a:gd name="connsiteX7-9735" fmla="*/ 3277 w 7986"/>
              <a:gd name="connsiteY7-9736" fmla="*/ 1532 h 10000"/>
              <a:gd name="connsiteX8-9737" fmla="*/ 3951 w 7986"/>
              <a:gd name="connsiteY8-9738" fmla="*/ 631 h 10000"/>
              <a:gd name="connsiteX9-9739" fmla="*/ 3951 w 7986"/>
              <a:gd name="connsiteY9-9740" fmla="*/ 313 h 10000"/>
              <a:gd name="connsiteX10-9741" fmla="*/ 4628 w 7986"/>
              <a:gd name="connsiteY10-9742" fmla="*/ 0 h 10000"/>
              <a:gd name="connsiteX11-9743" fmla="*/ 4628 w 7986"/>
              <a:gd name="connsiteY11-9744" fmla="*/ 0 h 10000"/>
              <a:gd name="connsiteX12-9745" fmla="*/ 4628 w 7986"/>
              <a:gd name="connsiteY12-9746" fmla="*/ 313 h 10000"/>
              <a:gd name="connsiteX13-9747" fmla="*/ 4628 w 7986"/>
              <a:gd name="connsiteY13-9748" fmla="*/ 631 h 10000"/>
              <a:gd name="connsiteX14-9749" fmla="*/ 4628 w 7986"/>
              <a:gd name="connsiteY14-9750" fmla="*/ 903 h 10000"/>
              <a:gd name="connsiteX15-9751" fmla="*/ 5291 w 7986"/>
              <a:gd name="connsiteY15-9752" fmla="*/ 1221 h 10000"/>
              <a:gd name="connsiteX16-9753" fmla="*/ 5291 w 7986"/>
              <a:gd name="connsiteY16-9754" fmla="*/ 1850 h 10000"/>
              <a:gd name="connsiteX17-9755" fmla="*/ 5291 w 7986"/>
              <a:gd name="connsiteY17-9756" fmla="*/ 2484 h 10000"/>
              <a:gd name="connsiteX18-9757" fmla="*/ 5971 w 7986"/>
              <a:gd name="connsiteY18-9758" fmla="*/ 3113 h 10000"/>
              <a:gd name="connsiteX19-9759" fmla="*/ 5971 w 7986"/>
              <a:gd name="connsiteY19-9760" fmla="*/ 4685 h 10000"/>
              <a:gd name="connsiteX20-9761" fmla="*/ 6641 w 7986"/>
              <a:gd name="connsiteY20-9762" fmla="*/ 5950 h 10000"/>
              <a:gd name="connsiteX21-9763" fmla="*/ 7314 w 7986"/>
              <a:gd name="connsiteY21-9764" fmla="*/ 6891 h 10000"/>
              <a:gd name="connsiteX22-9765" fmla="*/ 7986 w 7986"/>
              <a:gd name="connsiteY22-9766" fmla="*/ 7522 h 10000"/>
              <a:gd name="connsiteX23-9767" fmla="*/ 7986 w 7986"/>
              <a:gd name="connsiteY23-9768" fmla="*/ 7837 h 10000"/>
              <a:gd name="connsiteX24-9769" fmla="*/ 7986 w 7986"/>
              <a:gd name="connsiteY24-9770" fmla="*/ 8153 h 10000"/>
              <a:gd name="connsiteX25-9771" fmla="*/ 7986 w 7986"/>
              <a:gd name="connsiteY25-9772" fmla="*/ 8428 h 10000"/>
              <a:gd name="connsiteX26-9773" fmla="*/ 7314 w 7986"/>
              <a:gd name="connsiteY26-9774" fmla="*/ 8747 h 10000"/>
              <a:gd name="connsiteX27-9775" fmla="*/ 6641 w 7986"/>
              <a:gd name="connsiteY27-9776" fmla="*/ 9058 h 10000"/>
              <a:gd name="connsiteX28-9777" fmla="*/ 5971 w 7986"/>
              <a:gd name="connsiteY28-9778" fmla="*/ 9375 h 10000"/>
              <a:gd name="connsiteX29-9779" fmla="*/ 4628 w 7986"/>
              <a:gd name="connsiteY29-9780" fmla="*/ 9686 h 10000"/>
              <a:gd name="connsiteX30-9781" fmla="*/ 3277 w 7986"/>
              <a:gd name="connsiteY30-9782" fmla="*/ 10000 h 10000"/>
              <a:gd name="connsiteX0-9783" fmla="*/ 0 w 10000"/>
              <a:gd name="connsiteY0-9784" fmla="*/ 7211 h 9686"/>
              <a:gd name="connsiteX1-9785" fmla="*/ 840 w 10000"/>
              <a:gd name="connsiteY1-9786" fmla="*/ 6891 h 9686"/>
              <a:gd name="connsiteX2-9787" fmla="*/ 1572 w 10000"/>
              <a:gd name="connsiteY2-9788" fmla="*/ 6259 h 9686"/>
              <a:gd name="connsiteX3-9789" fmla="*/ 2420 w 10000"/>
              <a:gd name="connsiteY3-9790" fmla="*/ 5309 h 9686"/>
              <a:gd name="connsiteX4-9791" fmla="*/ 3264 w 10000"/>
              <a:gd name="connsiteY4-9792" fmla="*/ 4378 h 9686"/>
              <a:gd name="connsiteX5-9793" fmla="*/ 4103 w 10000"/>
              <a:gd name="connsiteY5-9794" fmla="*/ 3426 h 9686"/>
              <a:gd name="connsiteX6-9795" fmla="*/ 4103 w 10000"/>
              <a:gd name="connsiteY6-9796" fmla="*/ 2484 h 9686"/>
              <a:gd name="connsiteX7-9797" fmla="*/ 4103 w 10000"/>
              <a:gd name="connsiteY7-9798" fmla="*/ 1532 h 9686"/>
              <a:gd name="connsiteX8-9799" fmla="*/ 4947 w 10000"/>
              <a:gd name="connsiteY8-9800" fmla="*/ 631 h 9686"/>
              <a:gd name="connsiteX9-9801" fmla="*/ 4947 w 10000"/>
              <a:gd name="connsiteY9-9802" fmla="*/ 313 h 9686"/>
              <a:gd name="connsiteX10-9803" fmla="*/ 5795 w 10000"/>
              <a:gd name="connsiteY10-9804" fmla="*/ 0 h 9686"/>
              <a:gd name="connsiteX11-9805" fmla="*/ 5795 w 10000"/>
              <a:gd name="connsiteY11-9806" fmla="*/ 0 h 9686"/>
              <a:gd name="connsiteX12-9807" fmla="*/ 5795 w 10000"/>
              <a:gd name="connsiteY12-9808" fmla="*/ 313 h 9686"/>
              <a:gd name="connsiteX13-9809" fmla="*/ 5795 w 10000"/>
              <a:gd name="connsiteY13-9810" fmla="*/ 631 h 9686"/>
              <a:gd name="connsiteX14-9811" fmla="*/ 5795 w 10000"/>
              <a:gd name="connsiteY14-9812" fmla="*/ 903 h 9686"/>
              <a:gd name="connsiteX15-9813" fmla="*/ 6625 w 10000"/>
              <a:gd name="connsiteY15-9814" fmla="*/ 1221 h 9686"/>
              <a:gd name="connsiteX16-9815" fmla="*/ 6625 w 10000"/>
              <a:gd name="connsiteY16-9816" fmla="*/ 1850 h 9686"/>
              <a:gd name="connsiteX17-9817" fmla="*/ 6625 w 10000"/>
              <a:gd name="connsiteY17-9818" fmla="*/ 2484 h 9686"/>
              <a:gd name="connsiteX18-9819" fmla="*/ 7477 w 10000"/>
              <a:gd name="connsiteY18-9820" fmla="*/ 3113 h 9686"/>
              <a:gd name="connsiteX19-9821" fmla="*/ 7477 w 10000"/>
              <a:gd name="connsiteY19-9822" fmla="*/ 4685 h 9686"/>
              <a:gd name="connsiteX20-9823" fmla="*/ 8316 w 10000"/>
              <a:gd name="connsiteY20-9824" fmla="*/ 5950 h 9686"/>
              <a:gd name="connsiteX21-9825" fmla="*/ 9159 w 10000"/>
              <a:gd name="connsiteY21-9826" fmla="*/ 6891 h 9686"/>
              <a:gd name="connsiteX22-9827" fmla="*/ 10000 w 10000"/>
              <a:gd name="connsiteY22-9828" fmla="*/ 7522 h 9686"/>
              <a:gd name="connsiteX23-9829" fmla="*/ 10000 w 10000"/>
              <a:gd name="connsiteY23-9830" fmla="*/ 7837 h 9686"/>
              <a:gd name="connsiteX24-9831" fmla="*/ 10000 w 10000"/>
              <a:gd name="connsiteY24-9832" fmla="*/ 8153 h 9686"/>
              <a:gd name="connsiteX25-9833" fmla="*/ 10000 w 10000"/>
              <a:gd name="connsiteY25-9834" fmla="*/ 8428 h 9686"/>
              <a:gd name="connsiteX26-9835" fmla="*/ 9159 w 10000"/>
              <a:gd name="connsiteY26-9836" fmla="*/ 8747 h 9686"/>
              <a:gd name="connsiteX27-9837" fmla="*/ 8316 w 10000"/>
              <a:gd name="connsiteY27-9838" fmla="*/ 9058 h 9686"/>
              <a:gd name="connsiteX28-9839" fmla="*/ 7477 w 10000"/>
              <a:gd name="connsiteY28-9840" fmla="*/ 9375 h 9686"/>
              <a:gd name="connsiteX29-9841" fmla="*/ 5795 w 10000"/>
              <a:gd name="connsiteY29-9842" fmla="*/ 9686 h 9686"/>
              <a:gd name="connsiteX0-9843" fmla="*/ 0 w 10000"/>
              <a:gd name="connsiteY0-9844" fmla="*/ 7445 h 9679"/>
              <a:gd name="connsiteX1-9845" fmla="*/ 840 w 10000"/>
              <a:gd name="connsiteY1-9846" fmla="*/ 7114 h 9679"/>
              <a:gd name="connsiteX2-9847" fmla="*/ 1572 w 10000"/>
              <a:gd name="connsiteY2-9848" fmla="*/ 6462 h 9679"/>
              <a:gd name="connsiteX3-9849" fmla="*/ 2420 w 10000"/>
              <a:gd name="connsiteY3-9850" fmla="*/ 5481 h 9679"/>
              <a:gd name="connsiteX4-9851" fmla="*/ 3264 w 10000"/>
              <a:gd name="connsiteY4-9852" fmla="*/ 4520 h 9679"/>
              <a:gd name="connsiteX5-9853" fmla="*/ 4103 w 10000"/>
              <a:gd name="connsiteY5-9854" fmla="*/ 3537 h 9679"/>
              <a:gd name="connsiteX6-9855" fmla="*/ 4103 w 10000"/>
              <a:gd name="connsiteY6-9856" fmla="*/ 2565 h 9679"/>
              <a:gd name="connsiteX7-9857" fmla="*/ 4103 w 10000"/>
              <a:gd name="connsiteY7-9858" fmla="*/ 1582 h 9679"/>
              <a:gd name="connsiteX8-9859" fmla="*/ 4947 w 10000"/>
              <a:gd name="connsiteY8-9860" fmla="*/ 651 h 9679"/>
              <a:gd name="connsiteX9-9861" fmla="*/ 4947 w 10000"/>
              <a:gd name="connsiteY9-9862" fmla="*/ 323 h 9679"/>
              <a:gd name="connsiteX10-9863" fmla="*/ 5795 w 10000"/>
              <a:gd name="connsiteY10-9864" fmla="*/ 0 h 9679"/>
              <a:gd name="connsiteX11-9865" fmla="*/ 5795 w 10000"/>
              <a:gd name="connsiteY11-9866" fmla="*/ 0 h 9679"/>
              <a:gd name="connsiteX12-9867" fmla="*/ 5795 w 10000"/>
              <a:gd name="connsiteY12-9868" fmla="*/ 323 h 9679"/>
              <a:gd name="connsiteX13-9869" fmla="*/ 5795 w 10000"/>
              <a:gd name="connsiteY13-9870" fmla="*/ 651 h 9679"/>
              <a:gd name="connsiteX14-9871" fmla="*/ 5795 w 10000"/>
              <a:gd name="connsiteY14-9872" fmla="*/ 932 h 9679"/>
              <a:gd name="connsiteX15-9873" fmla="*/ 6625 w 10000"/>
              <a:gd name="connsiteY15-9874" fmla="*/ 1261 h 9679"/>
              <a:gd name="connsiteX16-9875" fmla="*/ 6625 w 10000"/>
              <a:gd name="connsiteY16-9876" fmla="*/ 1910 h 9679"/>
              <a:gd name="connsiteX17-9877" fmla="*/ 6625 w 10000"/>
              <a:gd name="connsiteY17-9878" fmla="*/ 2565 h 9679"/>
              <a:gd name="connsiteX18-9879" fmla="*/ 7477 w 10000"/>
              <a:gd name="connsiteY18-9880" fmla="*/ 3214 h 9679"/>
              <a:gd name="connsiteX19-9881" fmla="*/ 7477 w 10000"/>
              <a:gd name="connsiteY19-9882" fmla="*/ 4837 h 9679"/>
              <a:gd name="connsiteX20-9883" fmla="*/ 8316 w 10000"/>
              <a:gd name="connsiteY20-9884" fmla="*/ 6143 h 9679"/>
              <a:gd name="connsiteX21-9885" fmla="*/ 9159 w 10000"/>
              <a:gd name="connsiteY21-9886" fmla="*/ 7114 h 9679"/>
              <a:gd name="connsiteX22-9887" fmla="*/ 10000 w 10000"/>
              <a:gd name="connsiteY22-9888" fmla="*/ 7766 h 9679"/>
              <a:gd name="connsiteX23-9889" fmla="*/ 10000 w 10000"/>
              <a:gd name="connsiteY23-9890" fmla="*/ 8091 h 9679"/>
              <a:gd name="connsiteX24-9891" fmla="*/ 10000 w 10000"/>
              <a:gd name="connsiteY24-9892" fmla="*/ 8417 h 9679"/>
              <a:gd name="connsiteX25-9893" fmla="*/ 10000 w 10000"/>
              <a:gd name="connsiteY25-9894" fmla="*/ 8701 h 9679"/>
              <a:gd name="connsiteX26-9895" fmla="*/ 9159 w 10000"/>
              <a:gd name="connsiteY26-9896" fmla="*/ 9031 h 9679"/>
              <a:gd name="connsiteX27-9897" fmla="*/ 8316 w 10000"/>
              <a:gd name="connsiteY27-9898" fmla="*/ 9352 h 9679"/>
              <a:gd name="connsiteX28-9899" fmla="*/ 7477 w 10000"/>
              <a:gd name="connsiteY28-9900" fmla="*/ 9679 h 9679"/>
              <a:gd name="connsiteX0-9901" fmla="*/ 0 w 10000"/>
              <a:gd name="connsiteY0-9902" fmla="*/ 7692 h 9662"/>
              <a:gd name="connsiteX1-9903" fmla="*/ 840 w 10000"/>
              <a:gd name="connsiteY1-9904" fmla="*/ 7350 h 9662"/>
              <a:gd name="connsiteX2-9905" fmla="*/ 1572 w 10000"/>
              <a:gd name="connsiteY2-9906" fmla="*/ 6676 h 9662"/>
              <a:gd name="connsiteX3-9907" fmla="*/ 2420 w 10000"/>
              <a:gd name="connsiteY3-9908" fmla="*/ 5663 h 9662"/>
              <a:gd name="connsiteX4-9909" fmla="*/ 3264 w 10000"/>
              <a:gd name="connsiteY4-9910" fmla="*/ 4670 h 9662"/>
              <a:gd name="connsiteX5-9911" fmla="*/ 4103 w 10000"/>
              <a:gd name="connsiteY5-9912" fmla="*/ 3654 h 9662"/>
              <a:gd name="connsiteX6-9913" fmla="*/ 4103 w 10000"/>
              <a:gd name="connsiteY6-9914" fmla="*/ 2650 h 9662"/>
              <a:gd name="connsiteX7-9915" fmla="*/ 4103 w 10000"/>
              <a:gd name="connsiteY7-9916" fmla="*/ 1634 h 9662"/>
              <a:gd name="connsiteX8-9917" fmla="*/ 4947 w 10000"/>
              <a:gd name="connsiteY8-9918" fmla="*/ 673 h 9662"/>
              <a:gd name="connsiteX9-9919" fmla="*/ 4947 w 10000"/>
              <a:gd name="connsiteY9-9920" fmla="*/ 334 h 9662"/>
              <a:gd name="connsiteX10-9921" fmla="*/ 5795 w 10000"/>
              <a:gd name="connsiteY10-9922" fmla="*/ 0 h 9662"/>
              <a:gd name="connsiteX11-9923" fmla="*/ 5795 w 10000"/>
              <a:gd name="connsiteY11-9924" fmla="*/ 0 h 9662"/>
              <a:gd name="connsiteX12-9925" fmla="*/ 5795 w 10000"/>
              <a:gd name="connsiteY12-9926" fmla="*/ 334 h 9662"/>
              <a:gd name="connsiteX13-9927" fmla="*/ 5795 w 10000"/>
              <a:gd name="connsiteY13-9928" fmla="*/ 673 h 9662"/>
              <a:gd name="connsiteX14-9929" fmla="*/ 5795 w 10000"/>
              <a:gd name="connsiteY14-9930" fmla="*/ 963 h 9662"/>
              <a:gd name="connsiteX15-9931" fmla="*/ 6625 w 10000"/>
              <a:gd name="connsiteY15-9932" fmla="*/ 1303 h 9662"/>
              <a:gd name="connsiteX16-9933" fmla="*/ 6625 w 10000"/>
              <a:gd name="connsiteY16-9934" fmla="*/ 1973 h 9662"/>
              <a:gd name="connsiteX17-9935" fmla="*/ 6625 w 10000"/>
              <a:gd name="connsiteY17-9936" fmla="*/ 2650 h 9662"/>
              <a:gd name="connsiteX18-9937" fmla="*/ 7477 w 10000"/>
              <a:gd name="connsiteY18-9938" fmla="*/ 3321 h 9662"/>
              <a:gd name="connsiteX19-9939" fmla="*/ 7477 w 10000"/>
              <a:gd name="connsiteY19-9940" fmla="*/ 4997 h 9662"/>
              <a:gd name="connsiteX20-9941" fmla="*/ 8316 w 10000"/>
              <a:gd name="connsiteY20-9942" fmla="*/ 6347 h 9662"/>
              <a:gd name="connsiteX21-9943" fmla="*/ 9159 w 10000"/>
              <a:gd name="connsiteY21-9944" fmla="*/ 7350 h 9662"/>
              <a:gd name="connsiteX22-9945" fmla="*/ 10000 w 10000"/>
              <a:gd name="connsiteY22-9946" fmla="*/ 8024 h 9662"/>
              <a:gd name="connsiteX23-9947" fmla="*/ 10000 w 10000"/>
              <a:gd name="connsiteY23-9948" fmla="*/ 8359 h 9662"/>
              <a:gd name="connsiteX24-9949" fmla="*/ 10000 w 10000"/>
              <a:gd name="connsiteY24-9950" fmla="*/ 8696 h 9662"/>
              <a:gd name="connsiteX25-9951" fmla="*/ 10000 w 10000"/>
              <a:gd name="connsiteY25-9952" fmla="*/ 8990 h 9662"/>
              <a:gd name="connsiteX26-9953" fmla="*/ 9159 w 10000"/>
              <a:gd name="connsiteY26-9954" fmla="*/ 9331 h 9662"/>
              <a:gd name="connsiteX27-9955" fmla="*/ 8316 w 10000"/>
              <a:gd name="connsiteY27-9956" fmla="*/ 9662 h 9662"/>
              <a:gd name="connsiteX0-9957" fmla="*/ 0 w 10000"/>
              <a:gd name="connsiteY0-9958" fmla="*/ 7961 h 9657"/>
              <a:gd name="connsiteX1-9959" fmla="*/ 840 w 10000"/>
              <a:gd name="connsiteY1-9960" fmla="*/ 7607 h 9657"/>
              <a:gd name="connsiteX2-9961" fmla="*/ 1572 w 10000"/>
              <a:gd name="connsiteY2-9962" fmla="*/ 6910 h 9657"/>
              <a:gd name="connsiteX3-9963" fmla="*/ 2420 w 10000"/>
              <a:gd name="connsiteY3-9964" fmla="*/ 5861 h 9657"/>
              <a:gd name="connsiteX4-9965" fmla="*/ 3264 w 10000"/>
              <a:gd name="connsiteY4-9966" fmla="*/ 4833 h 9657"/>
              <a:gd name="connsiteX5-9967" fmla="*/ 4103 w 10000"/>
              <a:gd name="connsiteY5-9968" fmla="*/ 3782 h 9657"/>
              <a:gd name="connsiteX6-9969" fmla="*/ 4103 w 10000"/>
              <a:gd name="connsiteY6-9970" fmla="*/ 2743 h 9657"/>
              <a:gd name="connsiteX7-9971" fmla="*/ 4103 w 10000"/>
              <a:gd name="connsiteY7-9972" fmla="*/ 1691 h 9657"/>
              <a:gd name="connsiteX8-9973" fmla="*/ 4947 w 10000"/>
              <a:gd name="connsiteY8-9974" fmla="*/ 697 h 9657"/>
              <a:gd name="connsiteX9-9975" fmla="*/ 4947 w 10000"/>
              <a:gd name="connsiteY9-9976" fmla="*/ 346 h 9657"/>
              <a:gd name="connsiteX10-9977" fmla="*/ 5795 w 10000"/>
              <a:gd name="connsiteY10-9978" fmla="*/ 0 h 9657"/>
              <a:gd name="connsiteX11-9979" fmla="*/ 5795 w 10000"/>
              <a:gd name="connsiteY11-9980" fmla="*/ 0 h 9657"/>
              <a:gd name="connsiteX12-9981" fmla="*/ 5795 w 10000"/>
              <a:gd name="connsiteY12-9982" fmla="*/ 346 h 9657"/>
              <a:gd name="connsiteX13-9983" fmla="*/ 5795 w 10000"/>
              <a:gd name="connsiteY13-9984" fmla="*/ 697 h 9657"/>
              <a:gd name="connsiteX14-9985" fmla="*/ 5795 w 10000"/>
              <a:gd name="connsiteY14-9986" fmla="*/ 997 h 9657"/>
              <a:gd name="connsiteX15-9987" fmla="*/ 6625 w 10000"/>
              <a:gd name="connsiteY15-9988" fmla="*/ 1349 h 9657"/>
              <a:gd name="connsiteX16-9989" fmla="*/ 6625 w 10000"/>
              <a:gd name="connsiteY16-9990" fmla="*/ 2042 h 9657"/>
              <a:gd name="connsiteX17-9991" fmla="*/ 6625 w 10000"/>
              <a:gd name="connsiteY17-9992" fmla="*/ 2743 h 9657"/>
              <a:gd name="connsiteX18-9993" fmla="*/ 7477 w 10000"/>
              <a:gd name="connsiteY18-9994" fmla="*/ 3437 h 9657"/>
              <a:gd name="connsiteX19-9995" fmla="*/ 7477 w 10000"/>
              <a:gd name="connsiteY19-9996" fmla="*/ 5172 h 9657"/>
              <a:gd name="connsiteX20-9997" fmla="*/ 8316 w 10000"/>
              <a:gd name="connsiteY20-9998" fmla="*/ 6569 h 9657"/>
              <a:gd name="connsiteX21-9999" fmla="*/ 9159 w 10000"/>
              <a:gd name="connsiteY21-10000" fmla="*/ 7607 h 9657"/>
              <a:gd name="connsiteX22-10001" fmla="*/ 10000 w 10000"/>
              <a:gd name="connsiteY22-10002" fmla="*/ 8305 h 9657"/>
              <a:gd name="connsiteX23-10003" fmla="*/ 10000 w 10000"/>
              <a:gd name="connsiteY23-10004" fmla="*/ 8651 h 9657"/>
              <a:gd name="connsiteX24-10005" fmla="*/ 10000 w 10000"/>
              <a:gd name="connsiteY24-10006" fmla="*/ 9000 h 9657"/>
              <a:gd name="connsiteX25-10007" fmla="*/ 10000 w 10000"/>
              <a:gd name="connsiteY25-10008" fmla="*/ 9304 h 9657"/>
              <a:gd name="connsiteX26-10009" fmla="*/ 9159 w 10000"/>
              <a:gd name="connsiteY26-10010" fmla="*/ 9657 h 96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</a:cxnLst>
            <a:rect l="l" t="t" r="r" b="b"/>
            <a:pathLst>
              <a:path w="10000" h="9657">
                <a:moveTo>
                  <a:pt x="0" y="7961"/>
                </a:moveTo>
                <a:lnTo>
                  <a:pt x="840" y="7607"/>
                </a:lnTo>
                <a:cubicBezTo>
                  <a:pt x="1084" y="7379"/>
                  <a:pt x="1334" y="7146"/>
                  <a:pt x="1572" y="6910"/>
                </a:cubicBezTo>
                <a:cubicBezTo>
                  <a:pt x="1860" y="6569"/>
                  <a:pt x="2140" y="6214"/>
                  <a:pt x="2420" y="5861"/>
                </a:cubicBezTo>
                <a:lnTo>
                  <a:pt x="3264" y="4833"/>
                </a:lnTo>
                <a:cubicBezTo>
                  <a:pt x="3545" y="4485"/>
                  <a:pt x="3825" y="4131"/>
                  <a:pt x="4103" y="3782"/>
                </a:cubicBezTo>
                <a:lnTo>
                  <a:pt x="4103" y="2743"/>
                </a:lnTo>
                <a:lnTo>
                  <a:pt x="4103" y="1691"/>
                </a:lnTo>
                <a:cubicBezTo>
                  <a:pt x="4386" y="1364"/>
                  <a:pt x="4667" y="1029"/>
                  <a:pt x="4947" y="697"/>
                </a:cubicBezTo>
                <a:lnTo>
                  <a:pt x="4947" y="346"/>
                </a:lnTo>
                <a:lnTo>
                  <a:pt x="5795" y="0"/>
                </a:lnTo>
                <a:lnTo>
                  <a:pt x="5795" y="0"/>
                </a:lnTo>
                <a:lnTo>
                  <a:pt x="5795" y="346"/>
                </a:lnTo>
                <a:lnTo>
                  <a:pt x="5795" y="697"/>
                </a:lnTo>
                <a:lnTo>
                  <a:pt x="5795" y="997"/>
                </a:lnTo>
                <a:lnTo>
                  <a:pt x="6625" y="1349"/>
                </a:lnTo>
                <a:lnTo>
                  <a:pt x="6625" y="2042"/>
                </a:lnTo>
                <a:lnTo>
                  <a:pt x="6625" y="2743"/>
                </a:lnTo>
                <a:lnTo>
                  <a:pt x="7477" y="3437"/>
                </a:lnTo>
                <a:lnTo>
                  <a:pt x="7477" y="5172"/>
                </a:lnTo>
                <a:lnTo>
                  <a:pt x="8316" y="6569"/>
                </a:lnTo>
                <a:cubicBezTo>
                  <a:pt x="8598" y="6914"/>
                  <a:pt x="8872" y="7261"/>
                  <a:pt x="9159" y="7607"/>
                </a:cubicBezTo>
                <a:lnTo>
                  <a:pt x="10000" y="8305"/>
                </a:lnTo>
                <a:lnTo>
                  <a:pt x="10000" y="8651"/>
                </a:lnTo>
                <a:lnTo>
                  <a:pt x="10000" y="9000"/>
                </a:lnTo>
                <a:lnTo>
                  <a:pt x="10000" y="9304"/>
                </a:lnTo>
                <a:lnTo>
                  <a:pt x="9159" y="965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6" name="Freeform 67"/>
          <p:cNvSpPr/>
          <p:nvPr/>
        </p:nvSpPr>
        <p:spPr bwMode="auto">
          <a:xfrm>
            <a:off x="8404225" y="5627688"/>
            <a:ext cx="138113" cy="303212"/>
          </a:xfrm>
          <a:custGeom>
            <a:avLst/>
            <a:gdLst>
              <a:gd name="connsiteX0" fmla="*/ 7614 w 10000"/>
              <a:gd name="connsiteY0" fmla="*/ 10000 h 10000"/>
              <a:gd name="connsiteX1" fmla="*/ 7271 w 10000"/>
              <a:gd name="connsiteY1" fmla="*/ 10000 h 10000"/>
              <a:gd name="connsiteX2" fmla="*/ 6929 w 10000"/>
              <a:gd name="connsiteY2" fmla="*/ 10000 h 10000"/>
              <a:gd name="connsiteX3" fmla="*/ 6586 w 10000"/>
              <a:gd name="connsiteY3" fmla="*/ 9860 h 10000"/>
              <a:gd name="connsiteX4" fmla="*/ 6243 w 10000"/>
              <a:gd name="connsiteY4" fmla="*/ 9721 h 10000"/>
              <a:gd name="connsiteX5" fmla="*/ 5914 w 10000"/>
              <a:gd name="connsiteY5" fmla="*/ 9581 h 10000"/>
              <a:gd name="connsiteX6" fmla="*/ 5686 w 10000"/>
              <a:gd name="connsiteY6" fmla="*/ 9302 h 10000"/>
              <a:gd name="connsiteX7" fmla="*/ 5457 w 10000"/>
              <a:gd name="connsiteY7" fmla="*/ 9162 h 10000"/>
              <a:gd name="connsiteX8" fmla="*/ 5343 w 10000"/>
              <a:gd name="connsiteY8" fmla="*/ 8743 h 10000"/>
              <a:gd name="connsiteX9" fmla="*/ 5114 w 10000"/>
              <a:gd name="connsiteY9" fmla="*/ 8464 h 10000"/>
              <a:gd name="connsiteX10" fmla="*/ 5000 w 10000"/>
              <a:gd name="connsiteY10" fmla="*/ 8063 h 10000"/>
              <a:gd name="connsiteX11" fmla="*/ 5000 w 10000"/>
              <a:gd name="connsiteY11" fmla="*/ 7644 h 10000"/>
              <a:gd name="connsiteX12" fmla="*/ 4886 w 10000"/>
              <a:gd name="connsiteY12" fmla="*/ 7225 h 10000"/>
              <a:gd name="connsiteX13" fmla="*/ 4886 w 10000"/>
              <a:gd name="connsiteY13" fmla="*/ 6806 h 10000"/>
              <a:gd name="connsiteX14" fmla="*/ 4886 w 10000"/>
              <a:gd name="connsiteY14" fmla="*/ 6387 h 10000"/>
              <a:gd name="connsiteX15" fmla="*/ 5000 w 10000"/>
              <a:gd name="connsiteY15" fmla="*/ 5689 h 10000"/>
              <a:gd name="connsiteX16" fmla="*/ 5000 w 10000"/>
              <a:gd name="connsiteY16" fmla="*/ 5550 h 10000"/>
              <a:gd name="connsiteX17" fmla="*/ 5000 w 10000"/>
              <a:gd name="connsiteY17" fmla="*/ 5271 h 10000"/>
              <a:gd name="connsiteX18" fmla="*/ 5114 w 10000"/>
              <a:gd name="connsiteY18" fmla="*/ 5009 h 10000"/>
              <a:gd name="connsiteX19" fmla="*/ 5114 w 10000"/>
              <a:gd name="connsiteY19" fmla="*/ 4729 h 10000"/>
              <a:gd name="connsiteX20" fmla="*/ 5114 w 10000"/>
              <a:gd name="connsiteY20" fmla="*/ 4450 h 10000"/>
              <a:gd name="connsiteX21" fmla="*/ 5229 w 10000"/>
              <a:gd name="connsiteY21" fmla="*/ 4031 h 10000"/>
              <a:gd name="connsiteX22" fmla="*/ 5229 w 10000"/>
              <a:gd name="connsiteY22" fmla="*/ 3613 h 10000"/>
              <a:gd name="connsiteX23" fmla="*/ 5343 w 10000"/>
              <a:gd name="connsiteY23" fmla="*/ 3194 h 10000"/>
              <a:gd name="connsiteX24" fmla="*/ 5343 w 10000"/>
              <a:gd name="connsiteY24" fmla="*/ 2775 h 10000"/>
              <a:gd name="connsiteX25" fmla="*/ 5343 w 10000"/>
              <a:gd name="connsiteY25" fmla="*/ 2356 h 10000"/>
              <a:gd name="connsiteX26" fmla="*/ 5457 w 10000"/>
              <a:gd name="connsiteY26" fmla="*/ 2077 h 10000"/>
              <a:gd name="connsiteX27" fmla="*/ 5457 w 10000"/>
              <a:gd name="connsiteY27" fmla="*/ 1798 h 10000"/>
              <a:gd name="connsiteX28" fmla="*/ 5457 w 10000"/>
              <a:gd name="connsiteY28" fmla="*/ 1536 h 10000"/>
              <a:gd name="connsiteX29" fmla="*/ 5457 w 10000"/>
              <a:gd name="connsiteY29" fmla="*/ 1396 h 10000"/>
              <a:gd name="connsiteX30" fmla="*/ 5457 w 10000"/>
              <a:gd name="connsiteY30" fmla="*/ 1257 h 10000"/>
              <a:gd name="connsiteX31" fmla="*/ 5457 w 10000"/>
              <a:gd name="connsiteY31" fmla="*/ 1257 h 10000"/>
              <a:gd name="connsiteX32" fmla="*/ 5457 w 10000"/>
              <a:gd name="connsiteY32" fmla="*/ 1257 h 10000"/>
              <a:gd name="connsiteX33" fmla="*/ 5343 w 10000"/>
              <a:gd name="connsiteY33" fmla="*/ 1257 h 10000"/>
              <a:gd name="connsiteX34" fmla="*/ 5229 w 10000"/>
              <a:gd name="connsiteY34" fmla="*/ 1257 h 10000"/>
              <a:gd name="connsiteX35" fmla="*/ 5114 w 10000"/>
              <a:gd name="connsiteY35" fmla="*/ 1396 h 10000"/>
              <a:gd name="connsiteX36" fmla="*/ 5000 w 10000"/>
              <a:gd name="connsiteY36" fmla="*/ 1396 h 10000"/>
              <a:gd name="connsiteX37" fmla="*/ 4771 w 10000"/>
              <a:gd name="connsiteY37" fmla="*/ 1536 h 10000"/>
              <a:gd name="connsiteX38" fmla="*/ 4543 w 10000"/>
              <a:gd name="connsiteY38" fmla="*/ 1536 h 10000"/>
              <a:gd name="connsiteX39" fmla="*/ 4314 w 10000"/>
              <a:gd name="connsiteY39" fmla="*/ 1675 h 10000"/>
              <a:gd name="connsiteX40" fmla="*/ 3186 w 10000"/>
              <a:gd name="connsiteY40" fmla="*/ 2216 h 10000"/>
              <a:gd name="connsiteX41" fmla="*/ 2043 w 10000"/>
              <a:gd name="connsiteY41" fmla="*/ 2775 h 10000"/>
              <a:gd name="connsiteX42" fmla="*/ 1700 w 10000"/>
              <a:gd name="connsiteY42" fmla="*/ 2914 h 10000"/>
              <a:gd name="connsiteX43" fmla="*/ 1471 w 10000"/>
              <a:gd name="connsiteY43" fmla="*/ 3054 h 10000"/>
              <a:gd name="connsiteX44" fmla="*/ 1243 w 10000"/>
              <a:gd name="connsiteY44" fmla="*/ 3194 h 10000"/>
              <a:gd name="connsiteX45" fmla="*/ 1129 w 10000"/>
              <a:gd name="connsiteY45" fmla="*/ 3333 h 10000"/>
              <a:gd name="connsiteX46" fmla="*/ 900 w 10000"/>
              <a:gd name="connsiteY46" fmla="*/ 3333 h 10000"/>
              <a:gd name="connsiteX47" fmla="*/ 786 w 10000"/>
              <a:gd name="connsiteY47" fmla="*/ 3333 h 10000"/>
              <a:gd name="connsiteX48" fmla="*/ 671 w 10000"/>
              <a:gd name="connsiteY48" fmla="*/ 3473 h 10000"/>
              <a:gd name="connsiteX49" fmla="*/ 671 w 10000"/>
              <a:gd name="connsiteY49" fmla="*/ 3473 h 10000"/>
              <a:gd name="connsiteX50" fmla="*/ 571 w 10000"/>
              <a:gd name="connsiteY50" fmla="*/ 3473 h 10000"/>
              <a:gd name="connsiteX51" fmla="*/ 571 w 10000"/>
              <a:gd name="connsiteY51" fmla="*/ 3333 h 10000"/>
              <a:gd name="connsiteX52" fmla="*/ 457 w 10000"/>
              <a:gd name="connsiteY52" fmla="*/ 3194 h 10000"/>
              <a:gd name="connsiteX53" fmla="*/ 229 w 10000"/>
              <a:gd name="connsiteY53" fmla="*/ 3054 h 10000"/>
              <a:gd name="connsiteX54" fmla="*/ 114 w 10000"/>
              <a:gd name="connsiteY54" fmla="*/ 2914 h 10000"/>
              <a:gd name="connsiteX55" fmla="*/ 0 w 10000"/>
              <a:gd name="connsiteY55" fmla="*/ 2775 h 10000"/>
              <a:gd name="connsiteX56" fmla="*/ 0 w 10000"/>
              <a:gd name="connsiteY56" fmla="*/ 2635 h 10000"/>
              <a:gd name="connsiteX57" fmla="*/ 0 w 10000"/>
              <a:gd name="connsiteY57" fmla="*/ 2496 h 10000"/>
              <a:gd name="connsiteX58" fmla="*/ 343 w 10000"/>
              <a:gd name="connsiteY58" fmla="*/ 2496 h 10000"/>
              <a:gd name="connsiteX59" fmla="*/ 571 w 10000"/>
              <a:gd name="connsiteY59" fmla="*/ 2496 h 10000"/>
              <a:gd name="connsiteX60" fmla="*/ 786 w 10000"/>
              <a:gd name="connsiteY60" fmla="*/ 2356 h 10000"/>
              <a:gd name="connsiteX61" fmla="*/ 1129 w 10000"/>
              <a:gd name="connsiteY61" fmla="*/ 2356 h 10000"/>
              <a:gd name="connsiteX62" fmla="*/ 1471 w 10000"/>
              <a:gd name="connsiteY62" fmla="*/ 2216 h 10000"/>
              <a:gd name="connsiteX63" fmla="*/ 1814 w 10000"/>
              <a:gd name="connsiteY63" fmla="*/ 2077 h 10000"/>
              <a:gd name="connsiteX64" fmla="*/ 2271 w 10000"/>
              <a:gd name="connsiteY64" fmla="*/ 1937 h 10000"/>
              <a:gd name="connsiteX65" fmla="*/ 2729 w 10000"/>
              <a:gd name="connsiteY65" fmla="*/ 1675 h 10000"/>
              <a:gd name="connsiteX66" fmla="*/ 3071 w 10000"/>
              <a:gd name="connsiteY66" fmla="*/ 1536 h 10000"/>
              <a:gd name="connsiteX67" fmla="*/ 3400 w 10000"/>
              <a:gd name="connsiteY67" fmla="*/ 1396 h 10000"/>
              <a:gd name="connsiteX68" fmla="*/ 3743 w 10000"/>
              <a:gd name="connsiteY68" fmla="*/ 1257 h 10000"/>
              <a:gd name="connsiteX69" fmla="*/ 3971 w 10000"/>
              <a:gd name="connsiteY69" fmla="*/ 1117 h 10000"/>
              <a:gd name="connsiteX70" fmla="*/ 4200 w 10000"/>
              <a:gd name="connsiteY70" fmla="*/ 1117 h 10000"/>
              <a:gd name="connsiteX71" fmla="*/ 4429 w 10000"/>
              <a:gd name="connsiteY71" fmla="*/ 977 h 10000"/>
              <a:gd name="connsiteX72" fmla="*/ 4657 w 10000"/>
              <a:gd name="connsiteY72" fmla="*/ 838 h 10000"/>
              <a:gd name="connsiteX73" fmla="*/ 5000 w 10000"/>
              <a:gd name="connsiteY73" fmla="*/ 698 h 10000"/>
              <a:gd name="connsiteX74" fmla="*/ 5229 w 10000"/>
              <a:gd name="connsiteY74" fmla="*/ 558 h 10000"/>
              <a:gd name="connsiteX75" fmla="*/ 5457 w 10000"/>
              <a:gd name="connsiteY75" fmla="*/ 419 h 10000"/>
              <a:gd name="connsiteX76" fmla="*/ 5571 w 10000"/>
              <a:gd name="connsiteY76" fmla="*/ 279 h 10000"/>
              <a:gd name="connsiteX77" fmla="*/ 5686 w 10000"/>
              <a:gd name="connsiteY77" fmla="*/ 140 h 10000"/>
              <a:gd name="connsiteX78" fmla="*/ 5686 w 10000"/>
              <a:gd name="connsiteY78" fmla="*/ 0 h 10000"/>
              <a:gd name="connsiteX79" fmla="*/ 5800 w 10000"/>
              <a:gd name="connsiteY79" fmla="*/ 0 h 10000"/>
              <a:gd name="connsiteX80" fmla="*/ 5914 w 10000"/>
              <a:gd name="connsiteY80" fmla="*/ 0 h 10000"/>
              <a:gd name="connsiteX81" fmla="*/ 6029 w 10000"/>
              <a:gd name="connsiteY81" fmla="*/ 0 h 10000"/>
              <a:gd name="connsiteX82" fmla="*/ 6129 w 10000"/>
              <a:gd name="connsiteY82" fmla="*/ 140 h 10000"/>
              <a:gd name="connsiteX83" fmla="*/ 6243 w 10000"/>
              <a:gd name="connsiteY83" fmla="*/ 140 h 10000"/>
              <a:gd name="connsiteX84" fmla="*/ 6357 w 10000"/>
              <a:gd name="connsiteY84" fmla="*/ 419 h 10000"/>
              <a:gd name="connsiteX85" fmla="*/ 6471 w 10000"/>
              <a:gd name="connsiteY85" fmla="*/ 558 h 10000"/>
              <a:gd name="connsiteX86" fmla="*/ 6586 w 10000"/>
              <a:gd name="connsiteY86" fmla="*/ 698 h 10000"/>
              <a:gd name="connsiteX87" fmla="*/ 6700 w 10000"/>
              <a:gd name="connsiteY87" fmla="*/ 838 h 10000"/>
              <a:gd name="connsiteX88" fmla="*/ 6700 w 10000"/>
              <a:gd name="connsiteY88" fmla="*/ 977 h 10000"/>
              <a:gd name="connsiteX89" fmla="*/ 6700 w 10000"/>
              <a:gd name="connsiteY89" fmla="*/ 1117 h 10000"/>
              <a:gd name="connsiteX90" fmla="*/ 6586 w 10000"/>
              <a:gd name="connsiteY90" fmla="*/ 1117 h 10000"/>
              <a:gd name="connsiteX91" fmla="*/ 6471 w 10000"/>
              <a:gd name="connsiteY91" fmla="*/ 1257 h 10000"/>
              <a:gd name="connsiteX92" fmla="*/ 6471 w 10000"/>
              <a:gd name="connsiteY92" fmla="*/ 1396 h 10000"/>
              <a:gd name="connsiteX93" fmla="*/ 6357 w 10000"/>
              <a:gd name="connsiteY93" fmla="*/ 1536 h 10000"/>
              <a:gd name="connsiteX94" fmla="*/ 6243 w 10000"/>
              <a:gd name="connsiteY94" fmla="*/ 1798 h 10000"/>
              <a:gd name="connsiteX95" fmla="*/ 6129 w 10000"/>
              <a:gd name="connsiteY95" fmla="*/ 2216 h 10000"/>
              <a:gd name="connsiteX96" fmla="*/ 6029 w 10000"/>
              <a:gd name="connsiteY96" fmla="*/ 2635 h 10000"/>
              <a:gd name="connsiteX97" fmla="*/ 5914 w 10000"/>
              <a:gd name="connsiteY97" fmla="*/ 3054 h 10000"/>
              <a:gd name="connsiteX98" fmla="*/ 5800 w 10000"/>
              <a:gd name="connsiteY98" fmla="*/ 3613 h 10000"/>
              <a:gd name="connsiteX99" fmla="*/ 5686 w 10000"/>
              <a:gd name="connsiteY99" fmla="*/ 4171 h 10000"/>
              <a:gd name="connsiteX100" fmla="*/ 5571 w 10000"/>
              <a:gd name="connsiteY100" fmla="*/ 4729 h 10000"/>
              <a:gd name="connsiteX101" fmla="*/ 5571 w 10000"/>
              <a:gd name="connsiteY101" fmla="*/ 5271 h 10000"/>
              <a:gd name="connsiteX102" fmla="*/ 5571 w 10000"/>
              <a:gd name="connsiteY102" fmla="*/ 5689 h 10000"/>
              <a:gd name="connsiteX103" fmla="*/ 5457 w 10000"/>
              <a:gd name="connsiteY103" fmla="*/ 6248 h 10000"/>
              <a:gd name="connsiteX104" fmla="*/ 5457 w 10000"/>
              <a:gd name="connsiteY104" fmla="*/ 6667 h 10000"/>
              <a:gd name="connsiteX105" fmla="*/ 5457 w 10000"/>
              <a:gd name="connsiteY105" fmla="*/ 6946 h 10000"/>
              <a:gd name="connsiteX106" fmla="*/ 5457 w 10000"/>
              <a:gd name="connsiteY106" fmla="*/ 7365 h 10000"/>
              <a:gd name="connsiteX107" fmla="*/ 5571 w 10000"/>
              <a:gd name="connsiteY107" fmla="*/ 7644 h 10000"/>
              <a:gd name="connsiteX108" fmla="*/ 5571 w 10000"/>
              <a:gd name="connsiteY108" fmla="*/ 7784 h 10000"/>
              <a:gd name="connsiteX109" fmla="*/ 5686 w 10000"/>
              <a:gd name="connsiteY109" fmla="*/ 8063 h 10000"/>
              <a:gd name="connsiteX110" fmla="*/ 5800 w 10000"/>
              <a:gd name="connsiteY110" fmla="*/ 8202 h 10000"/>
              <a:gd name="connsiteX111" fmla="*/ 5914 w 10000"/>
              <a:gd name="connsiteY111" fmla="*/ 8342 h 10000"/>
              <a:gd name="connsiteX112" fmla="*/ 6357 w 10000"/>
              <a:gd name="connsiteY112" fmla="*/ 8604 h 10000"/>
              <a:gd name="connsiteX113" fmla="*/ 6586 w 10000"/>
              <a:gd name="connsiteY113" fmla="*/ 8743 h 10000"/>
              <a:gd name="connsiteX114" fmla="*/ 6814 w 10000"/>
              <a:gd name="connsiteY114" fmla="*/ 8743 h 10000"/>
              <a:gd name="connsiteX115" fmla="*/ 7043 w 10000"/>
              <a:gd name="connsiteY115" fmla="*/ 8883 h 10000"/>
              <a:gd name="connsiteX116" fmla="*/ 7386 w 10000"/>
              <a:gd name="connsiteY116" fmla="*/ 8883 h 10000"/>
              <a:gd name="connsiteX117" fmla="*/ 7614 w 10000"/>
              <a:gd name="connsiteY117" fmla="*/ 8743 h 10000"/>
              <a:gd name="connsiteX118" fmla="*/ 7957 w 10000"/>
              <a:gd name="connsiteY118" fmla="*/ 8743 h 10000"/>
              <a:gd name="connsiteX119" fmla="*/ 8300 w 10000"/>
              <a:gd name="connsiteY119" fmla="*/ 8604 h 10000"/>
              <a:gd name="connsiteX120" fmla="*/ 8529 w 10000"/>
              <a:gd name="connsiteY120" fmla="*/ 8604 h 10000"/>
              <a:gd name="connsiteX121" fmla="*/ 8757 w 10000"/>
              <a:gd name="connsiteY121" fmla="*/ 8342 h 10000"/>
              <a:gd name="connsiteX122" fmla="*/ 8857 w 10000"/>
              <a:gd name="connsiteY122" fmla="*/ 8202 h 10000"/>
              <a:gd name="connsiteX123" fmla="*/ 8971 w 10000"/>
              <a:gd name="connsiteY123" fmla="*/ 7923 h 10000"/>
              <a:gd name="connsiteX124" fmla="*/ 9086 w 10000"/>
              <a:gd name="connsiteY124" fmla="*/ 7644 h 10000"/>
              <a:gd name="connsiteX125" fmla="*/ 9200 w 10000"/>
              <a:gd name="connsiteY125" fmla="*/ 7086 h 10000"/>
              <a:gd name="connsiteX126" fmla="*/ 9200 w 10000"/>
              <a:gd name="connsiteY126" fmla="*/ 6527 h 10000"/>
              <a:gd name="connsiteX127" fmla="*/ 9314 w 10000"/>
              <a:gd name="connsiteY127" fmla="*/ 6248 h 10000"/>
              <a:gd name="connsiteX128" fmla="*/ 9314 w 10000"/>
              <a:gd name="connsiteY128" fmla="*/ 5969 h 10000"/>
              <a:gd name="connsiteX129" fmla="*/ 9314 w 10000"/>
              <a:gd name="connsiteY129" fmla="*/ 5829 h 10000"/>
              <a:gd name="connsiteX130" fmla="*/ 9429 w 10000"/>
              <a:gd name="connsiteY130" fmla="*/ 5689 h 10000"/>
              <a:gd name="connsiteX131" fmla="*/ 9429 w 10000"/>
              <a:gd name="connsiteY131" fmla="*/ 5550 h 10000"/>
              <a:gd name="connsiteX132" fmla="*/ 9429 w 10000"/>
              <a:gd name="connsiteY132" fmla="*/ 5410 h 10000"/>
              <a:gd name="connsiteX133" fmla="*/ 9429 w 10000"/>
              <a:gd name="connsiteY133" fmla="*/ 5410 h 10000"/>
              <a:gd name="connsiteX134" fmla="*/ 9543 w 10000"/>
              <a:gd name="connsiteY134" fmla="*/ 5410 h 10000"/>
              <a:gd name="connsiteX135" fmla="*/ 9543 w 10000"/>
              <a:gd name="connsiteY135" fmla="*/ 5410 h 10000"/>
              <a:gd name="connsiteX136" fmla="*/ 9543 w 10000"/>
              <a:gd name="connsiteY136" fmla="*/ 5550 h 10000"/>
              <a:gd name="connsiteX137" fmla="*/ 9657 w 10000"/>
              <a:gd name="connsiteY137" fmla="*/ 5689 h 10000"/>
              <a:gd name="connsiteX138" fmla="*/ 9657 w 10000"/>
              <a:gd name="connsiteY138" fmla="*/ 5829 h 10000"/>
              <a:gd name="connsiteX139" fmla="*/ 9657 w 10000"/>
              <a:gd name="connsiteY139" fmla="*/ 6108 h 10000"/>
              <a:gd name="connsiteX140" fmla="*/ 9657 w 10000"/>
              <a:gd name="connsiteY140" fmla="*/ 6387 h 10000"/>
              <a:gd name="connsiteX141" fmla="*/ 9657 w 10000"/>
              <a:gd name="connsiteY141" fmla="*/ 6667 h 10000"/>
              <a:gd name="connsiteX142" fmla="*/ 9771 w 10000"/>
              <a:gd name="connsiteY142" fmla="*/ 7225 h 10000"/>
              <a:gd name="connsiteX143" fmla="*/ 9771 w 10000"/>
              <a:gd name="connsiteY143" fmla="*/ 7644 h 10000"/>
              <a:gd name="connsiteX144" fmla="*/ 9886 w 10000"/>
              <a:gd name="connsiteY144" fmla="*/ 8063 h 10000"/>
              <a:gd name="connsiteX145" fmla="*/ 10000 w 10000"/>
              <a:gd name="connsiteY145" fmla="*/ 8342 h 10000"/>
              <a:gd name="connsiteX146" fmla="*/ 10000 w 10000"/>
              <a:gd name="connsiteY146" fmla="*/ 8604 h 10000"/>
              <a:gd name="connsiteX147" fmla="*/ 10000 w 10000"/>
              <a:gd name="connsiteY147" fmla="*/ 8743 h 10000"/>
              <a:gd name="connsiteX148" fmla="*/ 10000 w 10000"/>
              <a:gd name="connsiteY148" fmla="*/ 8883 h 10000"/>
              <a:gd name="connsiteX149" fmla="*/ 9886 w 10000"/>
              <a:gd name="connsiteY149" fmla="*/ 8883 h 10000"/>
              <a:gd name="connsiteX150" fmla="*/ 9771 w 10000"/>
              <a:gd name="connsiteY150" fmla="*/ 9023 h 10000"/>
              <a:gd name="connsiteX151" fmla="*/ 9657 w 10000"/>
              <a:gd name="connsiteY151" fmla="*/ 9162 h 10000"/>
              <a:gd name="connsiteX152" fmla="*/ 9543 w 10000"/>
              <a:gd name="connsiteY152" fmla="*/ 9302 h 10000"/>
              <a:gd name="connsiteX153" fmla="*/ 9314 w 10000"/>
              <a:gd name="connsiteY153" fmla="*/ 9442 h 10000"/>
              <a:gd name="connsiteX154" fmla="*/ 8857 w 10000"/>
              <a:gd name="connsiteY154" fmla="*/ 9721 h 10000"/>
              <a:gd name="connsiteX155" fmla="*/ 8414 w 10000"/>
              <a:gd name="connsiteY155" fmla="*/ 9860 h 10000"/>
              <a:gd name="connsiteX156" fmla="*/ 8071 w 10000"/>
              <a:gd name="connsiteY156" fmla="*/ 9860 h 10000"/>
              <a:gd name="connsiteX157" fmla="*/ 7614 w 10000"/>
              <a:gd name="connsiteY157" fmla="*/ 10000 h 10000"/>
              <a:gd name="connsiteX158" fmla="*/ 7614 w 10000"/>
              <a:gd name="connsiteY158" fmla="*/ 10000 h 10000"/>
              <a:gd name="connsiteX0-1" fmla="*/ 7614 w 10000"/>
              <a:gd name="connsiteY0-2" fmla="*/ 10000 h 10000"/>
              <a:gd name="connsiteX1-3" fmla="*/ 7271 w 10000"/>
              <a:gd name="connsiteY1-4" fmla="*/ 10000 h 10000"/>
              <a:gd name="connsiteX2-5" fmla="*/ 6929 w 10000"/>
              <a:gd name="connsiteY2-6" fmla="*/ 10000 h 10000"/>
              <a:gd name="connsiteX3-7" fmla="*/ 6586 w 10000"/>
              <a:gd name="connsiteY3-8" fmla="*/ 9860 h 10000"/>
              <a:gd name="connsiteX4-9" fmla="*/ 6243 w 10000"/>
              <a:gd name="connsiteY4-10" fmla="*/ 9721 h 10000"/>
              <a:gd name="connsiteX5-11" fmla="*/ 5914 w 10000"/>
              <a:gd name="connsiteY5-12" fmla="*/ 9581 h 10000"/>
              <a:gd name="connsiteX6-13" fmla="*/ 5686 w 10000"/>
              <a:gd name="connsiteY6-14" fmla="*/ 9302 h 10000"/>
              <a:gd name="connsiteX7-15" fmla="*/ 5457 w 10000"/>
              <a:gd name="connsiteY7-16" fmla="*/ 9162 h 10000"/>
              <a:gd name="connsiteX8-17" fmla="*/ 5343 w 10000"/>
              <a:gd name="connsiteY8-18" fmla="*/ 8743 h 10000"/>
              <a:gd name="connsiteX9-19" fmla="*/ 5114 w 10000"/>
              <a:gd name="connsiteY9-20" fmla="*/ 8464 h 10000"/>
              <a:gd name="connsiteX10-21" fmla="*/ 5000 w 10000"/>
              <a:gd name="connsiteY10-22" fmla="*/ 8063 h 10000"/>
              <a:gd name="connsiteX11-23" fmla="*/ 5000 w 10000"/>
              <a:gd name="connsiteY11-24" fmla="*/ 7644 h 10000"/>
              <a:gd name="connsiteX12-25" fmla="*/ 4886 w 10000"/>
              <a:gd name="connsiteY12-26" fmla="*/ 7225 h 10000"/>
              <a:gd name="connsiteX13-27" fmla="*/ 4886 w 10000"/>
              <a:gd name="connsiteY13-28" fmla="*/ 6806 h 10000"/>
              <a:gd name="connsiteX14-29" fmla="*/ 4886 w 10000"/>
              <a:gd name="connsiteY14-30" fmla="*/ 6387 h 10000"/>
              <a:gd name="connsiteX15-31" fmla="*/ 5000 w 10000"/>
              <a:gd name="connsiteY15-32" fmla="*/ 5689 h 10000"/>
              <a:gd name="connsiteX16-33" fmla="*/ 5000 w 10000"/>
              <a:gd name="connsiteY16-34" fmla="*/ 5550 h 10000"/>
              <a:gd name="connsiteX17-35" fmla="*/ 5000 w 10000"/>
              <a:gd name="connsiteY17-36" fmla="*/ 5271 h 10000"/>
              <a:gd name="connsiteX18-37" fmla="*/ 5114 w 10000"/>
              <a:gd name="connsiteY18-38" fmla="*/ 5009 h 10000"/>
              <a:gd name="connsiteX19-39" fmla="*/ 5114 w 10000"/>
              <a:gd name="connsiteY19-40" fmla="*/ 4729 h 10000"/>
              <a:gd name="connsiteX20-41" fmla="*/ 5114 w 10000"/>
              <a:gd name="connsiteY20-42" fmla="*/ 4450 h 10000"/>
              <a:gd name="connsiteX21-43" fmla="*/ 5229 w 10000"/>
              <a:gd name="connsiteY21-44" fmla="*/ 4031 h 10000"/>
              <a:gd name="connsiteX22-45" fmla="*/ 5229 w 10000"/>
              <a:gd name="connsiteY22-46" fmla="*/ 3613 h 10000"/>
              <a:gd name="connsiteX23-47" fmla="*/ 5343 w 10000"/>
              <a:gd name="connsiteY23-48" fmla="*/ 3194 h 10000"/>
              <a:gd name="connsiteX24-49" fmla="*/ 5343 w 10000"/>
              <a:gd name="connsiteY24-50" fmla="*/ 2775 h 10000"/>
              <a:gd name="connsiteX25-51" fmla="*/ 5343 w 10000"/>
              <a:gd name="connsiteY25-52" fmla="*/ 2356 h 10000"/>
              <a:gd name="connsiteX26-53" fmla="*/ 5457 w 10000"/>
              <a:gd name="connsiteY26-54" fmla="*/ 2077 h 10000"/>
              <a:gd name="connsiteX27-55" fmla="*/ 5457 w 10000"/>
              <a:gd name="connsiteY27-56" fmla="*/ 1798 h 10000"/>
              <a:gd name="connsiteX28-57" fmla="*/ 5457 w 10000"/>
              <a:gd name="connsiteY28-58" fmla="*/ 1536 h 10000"/>
              <a:gd name="connsiteX29-59" fmla="*/ 5457 w 10000"/>
              <a:gd name="connsiteY29-60" fmla="*/ 1396 h 10000"/>
              <a:gd name="connsiteX30-61" fmla="*/ 5457 w 10000"/>
              <a:gd name="connsiteY30-62" fmla="*/ 1257 h 10000"/>
              <a:gd name="connsiteX31-63" fmla="*/ 5457 w 10000"/>
              <a:gd name="connsiteY31-64" fmla="*/ 1257 h 10000"/>
              <a:gd name="connsiteX32-65" fmla="*/ 5457 w 10000"/>
              <a:gd name="connsiteY32-66" fmla="*/ 1257 h 10000"/>
              <a:gd name="connsiteX33-67" fmla="*/ 5343 w 10000"/>
              <a:gd name="connsiteY33-68" fmla="*/ 1257 h 10000"/>
              <a:gd name="connsiteX34-69" fmla="*/ 5229 w 10000"/>
              <a:gd name="connsiteY34-70" fmla="*/ 1257 h 10000"/>
              <a:gd name="connsiteX35-71" fmla="*/ 5114 w 10000"/>
              <a:gd name="connsiteY35-72" fmla="*/ 1396 h 10000"/>
              <a:gd name="connsiteX36-73" fmla="*/ 5000 w 10000"/>
              <a:gd name="connsiteY36-74" fmla="*/ 1396 h 10000"/>
              <a:gd name="connsiteX37-75" fmla="*/ 4771 w 10000"/>
              <a:gd name="connsiteY37-76" fmla="*/ 1536 h 10000"/>
              <a:gd name="connsiteX38-77" fmla="*/ 4543 w 10000"/>
              <a:gd name="connsiteY38-78" fmla="*/ 1536 h 10000"/>
              <a:gd name="connsiteX39-79" fmla="*/ 4314 w 10000"/>
              <a:gd name="connsiteY39-80" fmla="*/ 1675 h 10000"/>
              <a:gd name="connsiteX40-81" fmla="*/ 3186 w 10000"/>
              <a:gd name="connsiteY40-82" fmla="*/ 2216 h 10000"/>
              <a:gd name="connsiteX41-83" fmla="*/ 2043 w 10000"/>
              <a:gd name="connsiteY41-84" fmla="*/ 2775 h 10000"/>
              <a:gd name="connsiteX42-85" fmla="*/ 1700 w 10000"/>
              <a:gd name="connsiteY42-86" fmla="*/ 2914 h 10000"/>
              <a:gd name="connsiteX43-87" fmla="*/ 1471 w 10000"/>
              <a:gd name="connsiteY43-88" fmla="*/ 3054 h 10000"/>
              <a:gd name="connsiteX44-89" fmla="*/ 1243 w 10000"/>
              <a:gd name="connsiteY44-90" fmla="*/ 3194 h 10000"/>
              <a:gd name="connsiteX45-91" fmla="*/ 1129 w 10000"/>
              <a:gd name="connsiteY45-92" fmla="*/ 3333 h 10000"/>
              <a:gd name="connsiteX46-93" fmla="*/ 900 w 10000"/>
              <a:gd name="connsiteY46-94" fmla="*/ 3333 h 10000"/>
              <a:gd name="connsiteX47-95" fmla="*/ 786 w 10000"/>
              <a:gd name="connsiteY47-96" fmla="*/ 3333 h 10000"/>
              <a:gd name="connsiteX48-97" fmla="*/ 671 w 10000"/>
              <a:gd name="connsiteY48-98" fmla="*/ 3473 h 10000"/>
              <a:gd name="connsiteX49-99" fmla="*/ 671 w 10000"/>
              <a:gd name="connsiteY49-100" fmla="*/ 3473 h 10000"/>
              <a:gd name="connsiteX50-101" fmla="*/ 571 w 10000"/>
              <a:gd name="connsiteY50-102" fmla="*/ 3473 h 10000"/>
              <a:gd name="connsiteX51-103" fmla="*/ 571 w 10000"/>
              <a:gd name="connsiteY51-104" fmla="*/ 3333 h 10000"/>
              <a:gd name="connsiteX52-105" fmla="*/ 457 w 10000"/>
              <a:gd name="connsiteY52-106" fmla="*/ 3194 h 10000"/>
              <a:gd name="connsiteX53-107" fmla="*/ 229 w 10000"/>
              <a:gd name="connsiteY53-108" fmla="*/ 3054 h 10000"/>
              <a:gd name="connsiteX54-109" fmla="*/ 114 w 10000"/>
              <a:gd name="connsiteY54-110" fmla="*/ 2914 h 10000"/>
              <a:gd name="connsiteX55-111" fmla="*/ 0 w 10000"/>
              <a:gd name="connsiteY55-112" fmla="*/ 2775 h 10000"/>
              <a:gd name="connsiteX56-113" fmla="*/ 0 w 10000"/>
              <a:gd name="connsiteY56-114" fmla="*/ 2635 h 10000"/>
              <a:gd name="connsiteX57-115" fmla="*/ 0 w 10000"/>
              <a:gd name="connsiteY57-116" fmla="*/ 2496 h 10000"/>
              <a:gd name="connsiteX58-117" fmla="*/ 571 w 10000"/>
              <a:gd name="connsiteY58-118" fmla="*/ 2496 h 10000"/>
              <a:gd name="connsiteX59-119" fmla="*/ 786 w 10000"/>
              <a:gd name="connsiteY59-120" fmla="*/ 2356 h 10000"/>
              <a:gd name="connsiteX60-121" fmla="*/ 1129 w 10000"/>
              <a:gd name="connsiteY60-122" fmla="*/ 2356 h 10000"/>
              <a:gd name="connsiteX61-123" fmla="*/ 1471 w 10000"/>
              <a:gd name="connsiteY61-124" fmla="*/ 2216 h 10000"/>
              <a:gd name="connsiteX62-125" fmla="*/ 1814 w 10000"/>
              <a:gd name="connsiteY62-126" fmla="*/ 2077 h 10000"/>
              <a:gd name="connsiteX63-127" fmla="*/ 2271 w 10000"/>
              <a:gd name="connsiteY63-128" fmla="*/ 1937 h 10000"/>
              <a:gd name="connsiteX64-129" fmla="*/ 2729 w 10000"/>
              <a:gd name="connsiteY64-130" fmla="*/ 1675 h 10000"/>
              <a:gd name="connsiteX65-131" fmla="*/ 3071 w 10000"/>
              <a:gd name="connsiteY65-132" fmla="*/ 1536 h 10000"/>
              <a:gd name="connsiteX66-133" fmla="*/ 3400 w 10000"/>
              <a:gd name="connsiteY66-134" fmla="*/ 1396 h 10000"/>
              <a:gd name="connsiteX67-135" fmla="*/ 3743 w 10000"/>
              <a:gd name="connsiteY67-136" fmla="*/ 1257 h 10000"/>
              <a:gd name="connsiteX68-137" fmla="*/ 3971 w 10000"/>
              <a:gd name="connsiteY68-138" fmla="*/ 1117 h 10000"/>
              <a:gd name="connsiteX69-139" fmla="*/ 4200 w 10000"/>
              <a:gd name="connsiteY69-140" fmla="*/ 1117 h 10000"/>
              <a:gd name="connsiteX70-141" fmla="*/ 4429 w 10000"/>
              <a:gd name="connsiteY70-142" fmla="*/ 977 h 10000"/>
              <a:gd name="connsiteX71-143" fmla="*/ 4657 w 10000"/>
              <a:gd name="connsiteY71-144" fmla="*/ 838 h 10000"/>
              <a:gd name="connsiteX72-145" fmla="*/ 5000 w 10000"/>
              <a:gd name="connsiteY72-146" fmla="*/ 698 h 10000"/>
              <a:gd name="connsiteX73-147" fmla="*/ 5229 w 10000"/>
              <a:gd name="connsiteY73-148" fmla="*/ 558 h 10000"/>
              <a:gd name="connsiteX74-149" fmla="*/ 5457 w 10000"/>
              <a:gd name="connsiteY74-150" fmla="*/ 419 h 10000"/>
              <a:gd name="connsiteX75-151" fmla="*/ 5571 w 10000"/>
              <a:gd name="connsiteY75-152" fmla="*/ 279 h 10000"/>
              <a:gd name="connsiteX76-153" fmla="*/ 5686 w 10000"/>
              <a:gd name="connsiteY76-154" fmla="*/ 140 h 10000"/>
              <a:gd name="connsiteX77-155" fmla="*/ 5686 w 10000"/>
              <a:gd name="connsiteY77-156" fmla="*/ 0 h 10000"/>
              <a:gd name="connsiteX78-157" fmla="*/ 5800 w 10000"/>
              <a:gd name="connsiteY78-158" fmla="*/ 0 h 10000"/>
              <a:gd name="connsiteX79-159" fmla="*/ 5914 w 10000"/>
              <a:gd name="connsiteY79-160" fmla="*/ 0 h 10000"/>
              <a:gd name="connsiteX80-161" fmla="*/ 6029 w 10000"/>
              <a:gd name="connsiteY80-162" fmla="*/ 0 h 10000"/>
              <a:gd name="connsiteX81-163" fmla="*/ 6129 w 10000"/>
              <a:gd name="connsiteY81-164" fmla="*/ 140 h 10000"/>
              <a:gd name="connsiteX82-165" fmla="*/ 6243 w 10000"/>
              <a:gd name="connsiteY82-166" fmla="*/ 140 h 10000"/>
              <a:gd name="connsiteX83-167" fmla="*/ 6357 w 10000"/>
              <a:gd name="connsiteY83-168" fmla="*/ 419 h 10000"/>
              <a:gd name="connsiteX84-169" fmla="*/ 6471 w 10000"/>
              <a:gd name="connsiteY84-170" fmla="*/ 558 h 10000"/>
              <a:gd name="connsiteX85-171" fmla="*/ 6586 w 10000"/>
              <a:gd name="connsiteY85-172" fmla="*/ 698 h 10000"/>
              <a:gd name="connsiteX86-173" fmla="*/ 6700 w 10000"/>
              <a:gd name="connsiteY86-174" fmla="*/ 838 h 10000"/>
              <a:gd name="connsiteX87-175" fmla="*/ 6700 w 10000"/>
              <a:gd name="connsiteY87-176" fmla="*/ 977 h 10000"/>
              <a:gd name="connsiteX88-177" fmla="*/ 6700 w 10000"/>
              <a:gd name="connsiteY88-178" fmla="*/ 1117 h 10000"/>
              <a:gd name="connsiteX89-179" fmla="*/ 6586 w 10000"/>
              <a:gd name="connsiteY89-180" fmla="*/ 1117 h 10000"/>
              <a:gd name="connsiteX90-181" fmla="*/ 6471 w 10000"/>
              <a:gd name="connsiteY90-182" fmla="*/ 1257 h 10000"/>
              <a:gd name="connsiteX91-183" fmla="*/ 6471 w 10000"/>
              <a:gd name="connsiteY91-184" fmla="*/ 1396 h 10000"/>
              <a:gd name="connsiteX92-185" fmla="*/ 6357 w 10000"/>
              <a:gd name="connsiteY92-186" fmla="*/ 1536 h 10000"/>
              <a:gd name="connsiteX93-187" fmla="*/ 6243 w 10000"/>
              <a:gd name="connsiteY93-188" fmla="*/ 1798 h 10000"/>
              <a:gd name="connsiteX94-189" fmla="*/ 6129 w 10000"/>
              <a:gd name="connsiteY94-190" fmla="*/ 2216 h 10000"/>
              <a:gd name="connsiteX95-191" fmla="*/ 6029 w 10000"/>
              <a:gd name="connsiteY95-192" fmla="*/ 2635 h 10000"/>
              <a:gd name="connsiteX96-193" fmla="*/ 5914 w 10000"/>
              <a:gd name="connsiteY96-194" fmla="*/ 3054 h 10000"/>
              <a:gd name="connsiteX97-195" fmla="*/ 5800 w 10000"/>
              <a:gd name="connsiteY97-196" fmla="*/ 3613 h 10000"/>
              <a:gd name="connsiteX98-197" fmla="*/ 5686 w 10000"/>
              <a:gd name="connsiteY98-198" fmla="*/ 4171 h 10000"/>
              <a:gd name="connsiteX99-199" fmla="*/ 5571 w 10000"/>
              <a:gd name="connsiteY99-200" fmla="*/ 4729 h 10000"/>
              <a:gd name="connsiteX100-201" fmla="*/ 5571 w 10000"/>
              <a:gd name="connsiteY100-202" fmla="*/ 5271 h 10000"/>
              <a:gd name="connsiteX101-203" fmla="*/ 5571 w 10000"/>
              <a:gd name="connsiteY101-204" fmla="*/ 5689 h 10000"/>
              <a:gd name="connsiteX102-205" fmla="*/ 5457 w 10000"/>
              <a:gd name="connsiteY102-206" fmla="*/ 6248 h 10000"/>
              <a:gd name="connsiteX103-207" fmla="*/ 5457 w 10000"/>
              <a:gd name="connsiteY103-208" fmla="*/ 6667 h 10000"/>
              <a:gd name="connsiteX104-209" fmla="*/ 5457 w 10000"/>
              <a:gd name="connsiteY104-210" fmla="*/ 6946 h 10000"/>
              <a:gd name="connsiteX105-211" fmla="*/ 5457 w 10000"/>
              <a:gd name="connsiteY105-212" fmla="*/ 7365 h 10000"/>
              <a:gd name="connsiteX106-213" fmla="*/ 5571 w 10000"/>
              <a:gd name="connsiteY106-214" fmla="*/ 7644 h 10000"/>
              <a:gd name="connsiteX107-215" fmla="*/ 5571 w 10000"/>
              <a:gd name="connsiteY107-216" fmla="*/ 7784 h 10000"/>
              <a:gd name="connsiteX108-217" fmla="*/ 5686 w 10000"/>
              <a:gd name="connsiteY108-218" fmla="*/ 8063 h 10000"/>
              <a:gd name="connsiteX109-219" fmla="*/ 5800 w 10000"/>
              <a:gd name="connsiteY109-220" fmla="*/ 8202 h 10000"/>
              <a:gd name="connsiteX110-221" fmla="*/ 5914 w 10000"/>
              <a:gd name="connsiteY110-222" fmla="*/ 8342 h 10000"/>
              <a:gd name="connsiteX111-223" fmla="*/ 6357 w 10000"/>
              <a:gd name="connsiteY111-224" fmla="*/ 8604 h 10000"/>
              <a:gd name="connsiteX112-225" fmla="*/ 6586 w 10000"/>
              <a:gd name="connsiteY112-226" fmla="*/ 8743 h 10000"/>
              <a:gd name="connsiteX113-227" fmla="*/ 6814 w 10000"/>
              <a:gd name="connsiteY113-228" fmla="*/ 8743 h 10000"/>
              <a:gd name="connsiteX114-229" fmla="*/ 7043 w 10000"/>
              <a:gd name="connsiteY114-230" fmla="*/ 8883 h 10000"/>
              <a:gd name="connsiteX115-231" fmla="*/ 7386 w 10000"/>
              <a:gd name="connsiteY115-232" fmla="*/ 8883 h 10000"/>
              <a:gd name="connsiteX116-233" fmla="*/ 7614 w 10000"/>
              <a:gd name="connsiteY116-234" fmla="*/ 8743 h 10000"/>
              <a:gd name="connsiteX117-235" fmla="*/ 7957 w 10000"/>
              <a:gd name="connsiteY117-236" fmla="*/ 8743 h 10000"/>
              <a:gd name="connsiteX118-237" fmla="*/ 8300 w 10000"/>
              <a:gd name="connsiteY118-238" fmla="*/ 8604 h 10000"/>
              <a:gd name="connsiteX119-239" fmla="*/ 8529 w 10000"/>
              <a:gd name="connsiteY119-240" fmla="*/ 8604 h 10000"/>
              <a:gd name="connsiteX120-241" fmla="*/ 8757 w 10000"/>
              <a:gd name="connsiteY120-242" fmla="*/ 8342 h 10000"/>
              <a:gd name="connsiteX121-243" fmla="*/ 8857 w 10000"/>
              <a:gd name="connsiteY121-244" fmla="*/ 8202 h 10000"/>
              <a:gd name="connsiteX122-245" fmla="*/ 8971 w 10000"/>
              <a:gd name="connsiteY122-246" fmla="*/ 7923 h 10000"/>
              <a:gd name="connsiteX123-247" fmla="*/ 9086 w 10000"/>
              <a:gd name="connsiteY123-248" fmla="*/ 7644 h 10000"/>
              <a:gd name="connsiteX124-249" fmla="*/ 9200 w 10000"/>
              <a:gd name="connsiteY124-250" fmla="*/ 7086 h 10000"/>
              <a:gd name="connsiteX125-251" fmla="*/ 9200 w 10000"/>
              <a:gd name="connsiteY125-252" fmla="*/ 6527 h 10000"/>
              <a:gd name="connsiteX126-253" fmla="*/ 9314 w 10000"/>
              <a:gd name="connsiteY126-254" fmla="*/ 6248 h 10000"/>
              <a:gd name="connsiteX127-255" fmla="*/ 9314 w 10000"/>
              <a:gd name="connsiteY127-256" fmla="*/ 5969 h 10000"/>
              <a:gd name="connsiteX128-257" fmla="*/ 9314 w 10000"/>
              <a:gd name="connsiteY128-258" fmla="*/ 5829 h 10000"/>
              <a:gd name="connsiteX129-259" fmla="*/ 9429 w 10000"/>
              <a:gd name="connsiteY129-260" fmla="*/ 5689 h 10000"/>
              <a:gd name="connsiteX130-261" fmla="*/ 9429 w 10000"/>
              <a:gd name="connsiteY130-262" fmla="*/ 5550 h 10000"/>
              <a:gd name="connsiteX131-263" fmla="*/ 9429 w 10000"/>
              <a:gd name="connsiteY131-264" fmla="*/ 5410 h 10000"/>
              <a:gd name="connsiteX132-265" fmla="*/ 9429 w 10000"/>
              <a:gd name="connsiteY132-266" fmla="*/ 5410 h 10000"/>
              <a:gd name="connsiteX133-267" fmla="*/ 9543 w 10000"/>
              <a:gd name="connsiteY133-268" fmla="*/ 5410 h 10000"/>
              <a:gd name="connsiteX134-269" fmla="*/ 9543 w 10000"/>
              <a:gd name="connsiteY134-270" fmla="*/ 5410 h 10000"/>
              <a:gd name="connsiteX135-271" fmla="*/ 9543 w 10000"/>
              <a:gd name="connsiteY135-272" fmla="*/ 5550 h 10000"/>
              <a:gd name="connsiteX136-273" fmla="*/ 9657 w 10000"/>
              <a:gd name="connsiteY136-274" fmla="*/ 5689 h 10000"/>
              <a:gd name="connsiteX137-275" fmla="*/ 9657 w 10000"/>
              <a:gd name="connsiteY137-276" fmla="*/ 5829 h 10000"/>
              <a:gd name="connsiteX138-277" fmla="*/ 9657 w 10000"/>
              <a:gd name="connsiteY138-278" fmla="*/ 6108 h 10000"/>
              <a:gd name="connsiteX139-279" fmla="*/ 9657 w 10000"/>
              <a:gd name="connsiteY139-280" fmla="*/ 6387 h 10000"/>
              <a:gd name="connsiteX140-281" fmla="*/ 9657 w 10000"/>
              <a:gd name="connsiteY140-282" fmla="*/ 6667 h 10000"/>
              <a:gd name="connsiteX141-283" fmla="*/ 9771 w 10000"/>
              <a:gd name="connsiteY141-284" fmla="*/ 7225 h 10000"/>
              <a:gd name="connsiteX142-285" fmla="*/ 9771 w 10000"/>
              <a:gd name="connsiteY142-286" fmla="*/ 7644 h 10000"/>
              <a:gd name="connsiteX143-287" fmla="*/ 9886 w 10000"/>
              <a:gd name="connsiteY143-288" fmla="*/ 8063 h 10000"/>
              <a:gd name="connsiteX144-289" fmla="*/ 10000 w 10000"/>
              <a:gd name="connsiteY144-290" fmla="*/ 8342 h 10000"/>
              <a:gd name="connsiteX145-291" fmla="*/ 10000 w 10000"/>
              <a:gd name="connsiteY145-292" fmla="*/ 8604 h 10000"/>
              <a:gd name="connsiteX146-293" fmla="*/ 10000 w 10000"/>
              <a:gd name="connsiteY146-294" fmla="*/ 8743 h 10000"/>
              <a:gd name="connsiteX147-295" fmla="*/ 10000 w 10000"/>
              <a:gd name="connsiteY147-296" fmla="*/ 8883 h 10000"/>
              <a:gd name="connsiteX148-297" fmla="*/ 9886 w 10000"/>
              <a:gd name="connsiteY148-298" fmla="*/ 8883 h 10000"/>
              <a:gd name="connsiteX149-299" fmla="*/ 9771 w 10000"/>
              <a:gd name="connsiteY149-300" fmla="*/ 9023 h 10000"/>
              <a:gd name="connsiteX150-301" fmla="*/ 9657 w 10000"/>
              <a:gd name="connsiteY150-302" fmla="*/ 9162 h 10000"/>
              <a:gd name="connsiteX151-303" fmla="*/ 9543 w 10000"/>
              <a:gd name="connsiteY151-304" fmla="*/ 9302 h 10000"/>
              <a:gd name="connsiteX152-305" fmla="*/ 9314 w 10000"/>
              <a:gd name="connsiteY152-306" fmla="*/ 9442 h 10000"/>
              <a:gd name="connsiteX153-307" fmla="*/ 8857 w 10000"/>
              <a:gd name="connsiteY153-308" fmla="*/ 9721 h 10000"/>
              <a:gd name="connsiteX154-309" fmla="*/ 8414 w 10000"/>
              <a:gd name="connsiteY154-310" fmla="*/ 9860 h 10000"/>
              <a:gd name="connsiteX155-311" fmla="*/ 8071 w 10000"/>
              <a:gd name="connsiteY155-312" fmla="*/ 9860 h 10000"/>
              <a:gd name="connsiteX156-313" fmla="*/ 7614 w 10000"/>
              <a:gd name="connsiteY156-314" fmla="*/ 10000 h 10000"/>
              <a:gd name="connsiteX157-315" fmla="*/ 7614 w 10000"/>
              <a:gd name="connsiteY157-316" fmla="*/ 10000 h 10000"/>
              <a:gd name="connsiteX0-317" fmla="*/ 7614 w 10000"/>
              <a:gd name="connsiteY0-318" fmla="*/ 10000 h 10000"/>
              <a:gd name="connsiteX1-319" fmla="*/ 7271 w 10000"/>
              <a:gd name="connsiteY1-320" fmla="*/ 10000 h 10000"/>
              <a:gd name="connsiteX2-321" fmla="*/ 6929 w 10000"/>
              <a:gd name="connsiteY2-322" fmla="*/ 10000 h 10000"/>
              <a:gd name="connsiteX3-323" fmla="*/ 6586 w 10000"/>
              <a:gd name="connsiteY3-324" fmla="*/ 9860 h 10000"/>
              <a:gd name="connsiteX4-325" fmla="*/ 6243 w 10000"/>
              <a:gd name="connsiteY4-326" fmla="*/ 9721 h 10000"/>
              <a:gd name="connsiteX5-327" fmla="*/ 5914 w 10000"/>
              <a:gd name="connsiteY5-328" fmla="*/ 9581 h 10000"/>
              <a:gd name="connsiteX6-329" fmla="*/ 5686 w 10000"/>
              <a:gd name="connsiteY6-330" fmla="*/ 9302 h 10000"/>
              <a:gd name="connsiteX7-331" fmla="*/ 5457 w 10000"/>
              <a:gd name="connsiteY7-332" fmla="*/ 9162 h 10000"/>
              <a:gd name="connsiteX8-333" fmla="*/ 5343 w 10000"/>
              <a:gd name="connsiteY8-334" fmla="*/ 8743 h 10000"/>
              <a:gd name="connsiteX9-335" fmla="*/ 5114 w 10000"/>
              <a:gd name="connsiteY9-336" fmla="*/ 8464 h 10000"/>
              <a:gd name="connsiteX10-337" fmla="*/ 5000 w 10000"/>
              <a:gd name="connsiteY10-338" fmla="*/ 8063 h 10000"/>
              <a:gd name="connsiteX11-339" fmla="*/ 5000 w 10000"/>
              <a:gd name="connsiteY11-340" fmla="*/ 7644 h 10000"/>
              <a:gd name="connsiteX12-341" fmla="*/ 4886 w 10000"/>
              <a:gd name="connsiteY12-342" fmla="*/ 7225 h 10000"/>
              <a:gd name="connsiteX13-343" fmla="*/ 4886 w 10000"/>
              <a:gd name="connsiteY13-344" fmla="*/ 6806 h 10000"/>
              <a:gd name="connsiteX14-345" fmla="*/ 4886 w 10000"/>
              <a:gd name="connsiteY14-346" fmla="*/ 6387 h 10000"/>
              <a:gd name="connsiteX15-347" fmla="*/ 5000 w 10000"/>
              <a:gd name="connsiteY15-348" fmla="*/ 5689 h 10000"/>
              <a:gd name="connsiteX16-349" fmla="*/ 5000 w 10000"/>
              <a:gd name="connsiteY16-350" fmla="*/ 5550 h 10000"/>
              <a:gd name="connsiteX17-351" fmla="*/ 5000 w 10000"/>
              <a:gd name="connsiteY17-352" fmla="*/ 5271 h 10000"/>
              <a:gd name="connsiteX18-353" fmla="*/ 5114 w 10000"/>
              <a:gd name="connsiteY18-354" fmla="*/ 5009 h 10000"/>
              <a:gd name="connsiteX19-355" fmla="*/ 5114 w 10000"/>
              <a:gd name="connsiteY19-356" fmla="*/ 4729 h 10000"/>
              <a:gd name="connsiteX20-357" fmla="*/ 5114 w 10000"/>
              <a:gd name="connsiteY20-358" fmla="*/ 4450 h 10000"/>
              <a:gd name="connsiteX21-359" fmla="*/ 5229 w 10000"/>
              <a:gd name="connsiteY21-360" fmla="*/ 4031 h 10000"/>
              <a:gd name="connsiteX22-361" fmla="*/ 5229 w 10000"/>
              <a:gd name="connsiteY22-362" fmla="*/ 3613 h 10000"/>
              <a:gd name="connsiteX23-363" fmla="*/ 5343 w 10000"/>
              <a:gd name="connsiteY23-364" fmla="*/ 3194 h 10000"/>
              <a:gd name="connsiteX24-365" fmla="*/ 5343 w 10000"/>
              <a:gd name="connsiteY24-366" fmla="*/ 2775 h 10000"/>
              <a:gd name="connsiteX25-367" fmla="*/ 5343 w 10000"/>
              <a:gd name="connsiteY25-368" fmla="*/ 2356 h 10000"/>
              <a:gd name="connsiteX26-369" fmla="*/ 5457 w 10000"/>
              <a:gd name="connsiteY26-370" fmla="*/ 2077 h 10000"/>
              <a:gd name="connsiteX27-371" fmla="*/ 5457 w 10000"/>
              <a:gd name="connsiteY27-372" fmla="*/ 1798 h 10000"/>
              <a:gd name="connsiteX28-373" fmla="*/ 5457 w 10000"/>
              <a:gd name="connsiteY28-374" fmla="*/ 1536 h 10000"/>
              <a:gd name="connsiteX29-375" fmla="*/ 5457 w 10000"/>
              <a:gd name="connsiteY29-376" fmla="*/ 1396 h 10000"/>
              <a:gd name="connsiteX30-377" fmla="*/ 5457 w 10000"/>
              <a:gd name="connsiteY30-378" fmla="*/ 1257 h 10000"/>
              <a:gd name="connsiteX31-379" fmla="*/ 5457 w 10000"/>
              <a:gd name="connsiteY31-380" fmla="*/ 1257 h 10000"/>
              <a:gd name="connsiteX32-381" fmla="*/ 5457 w 10000"/>
              <a:gd name="connsiteY32-382" fmla="*/ 1257 h 10000"/>
              <a:gd name="connsiteX33-383" fmla="*/ 5343 w 10000"/>
              <a:gd name="connsiteY33-384" fmla="*/ 1257 h 10000"/>
              <a:gd name="connsiteX34-385" fmla="*/ 5229 w 10000"/>
              <a:gd name="connsiteY34-386" fmla="*/ 1257 h 10000"/>
              <a:gd name="connsiteX35-387" fmla="*/ 5114 w 10000"/>
              <a:gd name="connsiteY35-388" fmla="*/ 1396 h 10000"/>
              <a:gd name="connsiteX36-389" fmla="*/ 5000 w 10000"/>
              <a:gd name="connsiteY36-390" fmla="*/ 1396 h 10000"/>
              <a:gd name="connsiteX37-391" fmla="*/ 4771 w 10000"/>
              <a:gd name="connsiteY37-392" fmla="*/ 1536 h 10000"/>
              <a:gd name="connsiteX38-393" fmla="*/ 4543 w 10000"/>
              <a:gd name="connsiteY38-394" fmla="*/ 1536 h 10000"/>
              <a:gd name="connsiteX39-395" fmla="*/ 4314 w 10000"/>
              <a:gd name="connsiteY39-396" fmla="*/ 1675 h 10000"/>
              <a:gd name="connsiteX40-397" fmla="*/ 3186 w 10000"/>
              <a:gd name="connsiteY40-398" fmla="*/ 2216 h 10000"/>
              <a:gd name="connsiteX41-399" fmla="*/ 2043 w 10000"/>
              <a:gd name="connsiteY41-400" fmla="*/ 2775 h 10000"/>
              <a:gd name="connsiteX42-401" fmla="*/ 1700 w 10000"/>
              <a:gd name="connsiteY42-402" fmla="*/ 2914 h 10000"/>
              <a:gd name="connsiteX43-403" fmla="*/ 1471 w 10000"/>
              <a:gd name="connsiteY43-404" fmla="*/ 3054 h 10000"/>
              <a:gd name="connsiteX44-405" fmla="*/ 1243 w 10000"/>
              <a:gd name="connsiteY44-406" fmla="*/ 3194 h 10000"/>
              <a:gd name="connsiteX45-407" fmla="*/ 1129 w 10000"/>
              <a:gd name="connsiteY45-408" fmla="*/ 3333 h 10000"/>
              <a:gd name="connsiteX46-409" fmla="*/ 900 w 10000"/>
              <a:gd name="connsiteY46-410" fmla="*/ 3333 h 10000"/>
              <a:gd name="connsiteX47-411" fmla="*/ 786 w 10000"/>
              <a:gd name="connsiteY47-412" fmla="*/ 3333 h 10000"/>
              <a:gd name="connsiteX48-413" fmla="*/ 671 w 10000"/>
              <a:gd name="connsiteY48-414" fmla="*/ 3473 h 10000"/>
              <a:gd name="connsiteX49-415" fmla="*/ 671 w 10000"/>
              <a:gd name="connsiteY49-416" fmla="*/ 3473 h 10000"/>
              <a:gd name="connsiteX50-417" fmla="*/ 571 w 10000"/>
              <a:gd name="connsiteY50-418" fmla="*/ 3473 h 10000"/>
              <a:gd name="connsiteX51-419" fmla="*/ 571 w 10000"/>
              <a:gd name="connsiteY51-420" fmla="*/ 3333 h 10000"/>
              <a:gd name="connsiteX52-421" fmla="*/ 457 w 10000"/>
              <a:gd name="connsiteY52-422" fmla="*/ 3194 h 10000"/>
              <a:gd name="connsiteX53-423" fmla="*/ 229 w 10000"/>
              <a:gd name="connsiteY53-424" fmla="*/ 3054 h 10000"/>
              <a:gd name="connsiteX54-425" fmla="*/ 114 w 10000"/>
              <a:gd name="connsiteY54-426" fmla="*/ 2914 h 10000"/>
              <a:gd name="connsiteX55-427" fmla="*/ 0 w 10000"/>
              <a:gd name="connsiteY55-428" fmla="*/ 2775 h 10000"/>
              <a:gd name="connsiteX56-429" fmla="*/ 0 w 10000"/>
              <a:gd name="connsiteY56-430" fmla="*/ 2635 h 10000"/>
              <a:gd name="connsiteX57-431" fmla="*/ 571 w 10000"/>
              <a:gd name="connsiteY57-432" fmla="*/ 2496 h 10000"/>
              <a:gd name="connsiteX58-433" fmla="*/ 786 w 10000"/>
              <a:gd name="connsiteY58-434" fmla="*/ 2356 h 10000"/>
              <a:gd name="connsiteX59-435" fmla="*/ 1129 w 10000"/>
              <a:gd name="connsiteY59-436" fmla="*/ 2356 h 10000"/>
              <a:gd name="connsiteX60-437" fmla="*/ 1471 w 10000"/>
              <a:gd name="connsiteY60-438" fmla="*/ 2216 h 10000"/>
              <a:gd name="connsiteX61-439" fmla="*/ 1814 w 10000"/>
              <a:gd name="connsiteY61-440" fmla="*/ 2077 h 10000"/>
              <a:gd name="connsiteX62-441" fmla="*/ 2271 w 10000"/>
              <a:gd name="connsiteY62-442" fmla="*/ 1937 h 10000"/>
              <a:gd name="connsiteX63-443" fmla="*/ 2729 w 10000"/>
              <a:gd name="connsiteY63-444" fmla="*/ 1675 h 10000"/>
              <a:gd name="connsiteX64-445" fmla="*/ 3071 w 10000"/>
              <a:gd name="connsiteY64-446" fmla="*/ 1536 h 10000"/>
              <a:gd name="connsiteX65-447" fmla="*/ 3400 w 10000"/>
              <a:gd name="connsiteY65-448" fmla="*/ 1396 h 10000"/>
              <a:gd name="connsiteX66-449" fmla="*/ 3743 w 10000"/>
              <a:gd name="connsiteY66-450" fmla="*/ 1257 h 10000"/>
              <a:gd name="connsiteX67-451" fmla="*/ 3971 w 10000"/>
              <a:gd name="connsiteY67-452" fmla="*/ 1117 h 10000"/>
              <a:gd name="connsiteX68-453" fmla="*/ 4200 w 10000"/>
              <a:gd name="connsiteY68-454" fmla="*/ 1117 h 10000"/>
              <a:gd name="connsiteX69-455" fmla="*/ 4429 w 10000"/>
              <a:gd name="connsiteY69-456" fmla="*/ 977 h 10000"/>
              <a:gd name="connsiteX70-457" fmla="*/ 4657 w 10000"/>
              <a:gd name="connsiteY70-458" fmla="*/ 838 h 10000"/>
              <a:gd name="connsiteX71-459" fmla="*/ 5000 w 10000"/>
              <a:gd name="connsiteY71-460" fmla="*/ 698 h 10000"/>
              <a:gd name="connsiteX72-461" fmla="*/ 5229 w 10000"/>
              <a:gd name="connsiteY72-462" fmla="*/ 558 h 10000"/>
              <a:gd name="connsiteX73-463" fmla="*/ 5457 w 10000"/>
              <a:gd name="connsiteY73-464" fmla="*/ 419 h 10000"/>
              <a:gd name="connsiteX74-465" fmla="*/ 5571 w 10000"/>
              <a:gd name="connsiteY74-466" fmla="*/ 279 h 10000"/>
              <a:gd name="connsiteX75-467" fmla="*/ 5686 w 10000"/>
              <a:gd name="connsiteY75-468" fmla="*/ 140 h 10000"/>
              <a:gd name="connsiteX76-469" fmla="*/ 5686 w 10000"/>
              <a:gd name="connsiteY76-470" fmla="*/ 0 h 10000"/>
              <a:gd name="connsiteX77-471" fmla="*/ 5800 w 10000"/>
              <a:gd name="connsiteY77-472" fmla="*/ 0 h 10000"/>
              <a:gd name="connsiteX78-473" fmla="*/ 5914 w 10000"/>
              <a:gd name="connsiteY78-474" fmla="*/ 0 h 10000"/>
              <a:gd name="connsiteX79-475" fmla="*/ 6029 w 10000"/>
              <a:gd name="connsiteY79-476" fmla="*/ 0 h 10000"/>
              <a:gd name="connsiteX80-477" fmla="*/ 6129 w 10000"/>
              <a:gd name="connsiteY80-478" fmla="*/ 140 h 10000"/>
              <a:gd name="connsiteX81-479" fmla="*/ 6243 w 10000"/>
              <a:gd name="connsiteY81-480" fmla="*/ 140 h 10000"/>
              <a:gd name="connsiteX82-481" fmla="*/ 6357 w 10000"/>
              <a:gd name="connsiteY82-482" fmla="*/ 419 h 10000"/>
              <a:gd name="connsiteX83-483" fmla="*/ 6471 w 10000"/>
              <a:gd name="connsiteY83-484" fmla="*/ 558 h 10000"/>
              <a:gd name="connsiteX84-485" fmla="*/ 6586 w 10000"/>
              <a:gd name="connsiteY84-486" fmla="*/ 698 h 10000"/>
              <a:gd name="connsiteX85-487" fmla="*/ 6700 w 10000"/>
              <a:gd name="connsiteY85-488" fmla="*/ 838 h 10000"/>
              <a:gd name="connsiteX86-489" fmla="*/ 6700 w 10000"/>
              <a:gd name="connsiteY86-490" fmla="*/ 977 h 10000"/>
              <a:gd name="connsiteX87-491" fmla="*/ 6700 w 10000"/>
              <a:gd name="connsiteY87-492" fmla="*/ 1117 h 10000"/>
              <a:gd name="connsiteX88-493" fmla="*/ 6586 w 10000"/>
              <a:gd name="connsiteY88-494" fmla="*/ 1117 h 10000"/>
              <a:gd name="connsiteX89-495" fmla="*/ 6471 w 10000"/>
              <a:gd name="connsiteY89-496" fmla="*/ 1257 h 10000"/>
              <a:gd name="connsiteX90-497" fmla="*/ 6471 w 10000"/>
              <a:gd name="connsiteY90-498" fmla="*/ 1396 h 10000"/>
              <a:gd name="connsiteX91-499" fmla="*/ 6357 w 10000"/>
              <a:gd name="connsiteY91-500" fmla="*/ 1536 h 10000"/>
              <a:gd name="connsiteX92-501" fmla="*/ 6243 w 10000"/>
              <a:gd name="connsiteY92-502" fmla="*/ 1798 h 10000"/>
              <a:gd name="connsiteX93-503" fmla="*/ 6129 w 10000"/>
              <a:gd name="connsiteY93-504" fmla="*/ 2216 h 10000"/>
              <a:gd name="connsiteX94-505" fmla="*/ 6029 w 10000"/>
              <a:gd name="connsiteY94-506" fmla="*/ 2635 h 10000"/>
              <a:gd name="connsiteX95-507" fmla="*/ 5914 w 10000"/>
              <a:gd name="connsiteY95-508" fmla="*/ 3054 h 10000"/>
              <a:gd name="connsiteX96-509" fmla="*/ 5800 w 10000"/>
              <a:gd name="connsiteY96-510" fmla="*/ 3613 h 10000"/>
              <a:gd name="connsiteX97-511" fmla="*/ 5686 w 10000"/>
              <a:gd name="connsiteY97-512" fmla="*/ 4171 h 10000"/>
              <a:gd name="connsiteX98-513" fmla="*/ 5571 w 10000"/>
              <a:gd name="connsiteY98-514" fmla="*/ 4729 h 10000"/>
              <a:gd name="connsiteX99-515" fmla="*/ 5571 w 10000"/>
              <a:gd name="connsiteY99-516" fmla="*/ 5271 h 10000"/>
              <a:gd name="connsiteX100-517" fmla="*/ 5571 w 10000"/>
              <a:gd name="connsiteY100-518" fmla="*/ 5689 h 10000"/>
              <a:gd name="connsiteX101-519" fmla="*/ 5457 w 10000"/>
              <a:gd name="connsiteY101-520" fmla="*/ 6248 h 10000"/>
              <a:gd name="connsiteX102-521" fmla="*/ 5457 w 10000"/>
              <a:gd name="connsiteY102-522" fmla="*/ 6667 h 10000"/>
              <a:gd name="connsiteX103-523" fmla="*/ 5457 w 10000"/>
              <a:gd name="connsiteY103-524" fmla="*/ 6946 h 10000"/>
              <a:gd name="connsiteX104-525" fmla="*/ 5457 w 10000"/>
              <a:gd name="connsiteY104-526" fmla="*/ 7365 h 10000"/>
              <a:gd name="connsiteX105-527" fmla="*/ 5571 w 10000"/>
              <a:gd name="connsiteY105-528" fmla="*/ 7644 h 10000"/>
              <a:gd name="connsiteX106-529" fmla="*/ 5571 w 10000"/>
              <a:gd name="connsiteY106-530" fmla="*/ 7784 h 10000"/>
              <a:gd name="connsiteX107-531" fmla="*/ 5686 w 10000"/>
              <a:gd name="connsiteY107-532" fmla="*/ 8063 h 10000"/>
              <a:gd name="connsiteX108-533" fmla="*/ 5800 w 10000"/>
              <a:gd name="connsiteY108-534" fmla="*/ 8202 h 10000"/>
              <a:gd name="connsiteX109-535" fmla="*/ 5914 w 10000"/>
              <a:gd name="connsiteY109-536" fmla="*/ 8342 h 10000"/>
              <a:gd name="connsiteX110-537" fmla="*/ 6357 w 10000"/>
              <a:gd name="connsiteY110-538" fmla="*/ 8604 h 10000"/>
              <a:gd name="connsiteX111-539" fmla="*/ 6586 w 10000"/>
              <a:gd name="connsiteY111-540" fmla="*/ 8743 h 10000"/>
              <a:gd name="connsiteX112-541" fmla="*/ 6814 w 10000"/>
              <a:gd name="connsiteY112-542" fmla="*/ 8743 h 10000"/>
              <a:gd name="connsiteX113-543" fmla="*/ 7043 w 10000"/>
              <a:gd name="connsiteY113-544" fmla="*/ 8883 h 10000"/>
              <a:gd name="connsiteX114-545" fmla="*/ 7386 w 10000"/>
              <a:gd name="connsiteY114-546" fmla="*/ 8883 h 10000"/>
              <a:gd name="connsiteX115-547" fmla="*/ 7614 w 10000"/>
              <a:gd name="connsiteY115-548" fmla="*/ 8743 h 10000"/>
              <a:gd name="connsiteX116-549" fmla="*/ 7957 w 10000"/>
              <a:gd name="connsiteY116-550" fmla="*/ 8743 h 10000"/>
              <a:gd name="connsiteX117-551" fmla="*/ 8300 w 10000"/>
              <a:gd name="connsiteY117-552" fmla="*/ 8604 h 10000"/>
              <a:gd name="connsiteX118-553" fmla="*/ 8529 w 10000"/>
              <a:gd name="connsiteY118-554" fmla="*/ 8604 h 10000"/>
              <a:gd name="connsiteX119-555" fmla="*/ 8757 w 10000"/>
              <a:gd name="connsiteY119-556" fmla="*/ 8342 h 10000"/>
              <a:gd name="connsiteX120-557" fmla="*/ 8857 w 10000"/>
              <a:gd name="connsiteY120-558" fmla="*/ 8202 h 10000"/>
              <a:gd name="connsiteX121-559" fmla="*/ 8971 w 10000"/>
              <a:gd name="connsiteY121-560" fmla="*/ 7923 h 10000"/>
              <a:gd name="connsiteX122-561" fmla="*/ 9086 w 10000"/>
              <a:gd name="connsiteY122-562" fmla="*/ 7644 h 10000"/>
              <a:gd name="connsiteX123-563" fmla="*/ 9200 w 10000"/>
              <a:gd name="connsiteY123-564" fmla="*/ 7086 h 10000"/>
              <a:gd name="connsiteX124-565" fmla="*/ 9200 w 10000"/>
              <a:gd name="connsiteY124-566" fmla="*/ 6527 h 10000"/>
              <a:gd name="connsiteX125-567" fmla="*/ 9314 w 10000"/>
              <a:gd name="connsiteY125-568" fmla="*/ 6248 h 10000"/>
              <a:gd name="connsiteX126-569" fmla="*/ 9314 w 10000"/>
              <a:gd name="connsiteY126-570" fmla="*/ 5969 h 10000"/>
              <a:gd name="connsiteX127-571" fmla="*/ 9314 w 10000"/>
              <a:gd name="connsiteY127-572" fmla="*/ 5829 h 10000"/>
              <a:gd name="connsiteX128-573" fmla="*/ 9429 w 10000"/>
              <a:gd name="connsiteY128-574" fmla="*/ 5689 h 10000"/>
              <a:gd name="connsiteX129-575" fmla="*/ 9429 w 10000"/>
              <a:gd name="connsiteY129-576" fmla="*/ 5550 h 10000"/>
              <a:gd name="connsiteX130-577" fmla="*/ 9429 w 10000"/>
              <a:gd name="connsiteY130-578" fmla="*/ 5410 h 10000"/>
              <a:gd name="connsiteX131-579" fmla="*/ 9429 w 10000"/>
              <a:gd name="connsiteY131-580" fmla="*/ 5410 h 10000"/>
              <a:gd name="connsiteX132-581" fmla="*/ 9543 w 10000"/>
              <a:gd name="connsiteY132-582" fmla="*/ 5410 h 10000"/>
              <a:gd name="connsiteX133-583" fmla="*/ 9543 w 10000"/>
              <a:gd name="connsiteY133-584" fmla="*/ 5410 h 10000"/>
              <a:gd name="connsiteX134-585" fmla="*/ 9543 w 10000"/>
              <a:gd name="connsiteY134-586" fmla="*/ 5550 h 10000"/>
              <a:gd name="connsiteX135-587" fmla="*/ 9657 w 10000"/>
              <a:gd name="connsiteY135-588" fmla="*/ 5689 h 10000"/>
              <a:gd name="connsiteX136-589" fmla="*/ 9657 w 10000"/>
              <a:gd name="connsiteY136-590" fmla="*/ 5829 h 10000"/>
              <a:gd name="connsiteX137-591" fmla="*/ 9657 w 10000"/>
              <a:gd name="connsiteY137-592" fmla="*/ 6108 h 10000"/>
              <a:gd name="connsiteX138-593" fmla="*/ 9657 w 10000"/>
              <a:gd name="connsiteY138-594" fmla="*/ 6387 h 10000"/>
              <a:gd name="connsiteX139-595" fmla="*/ 9657 w 10000"/>
              <a:gd name="connsiteY139-596" fmla="*/ 6667 h 10000"/>
              <a:gd name="connsiteX140-597" fmla="*/ 9771 w 10000"/>
              <a:gd name="connsiteY140-598" fmla="*/ 7225 h 10000"/>
              <a:gd name="connsiteX141-599" fmla="*/ 9771 w 10000"/>
              <a:gd name="connsiteY141-600" fmla="*/ 7644 h 10000"/>
              <a:gd name="connsiteX142-601" fmla="*/ 9886 w 10000"/>
              <a:gd name="connsiteY142-602" fmla="*/ 8063 h 10000"/>
              <a:gd name="connsiteX143-603" fmla="*/ 10000 w 10000"/>
              <a:gd name="connsiteY143-604" fmla="*/ 8342 h 10000"/>
              <a:gd name="connsiteX144-605" fmla="*/ 10000 w 10000"/>
              <a:gd name="connsiteY144-606" fmla="*/ 8604 h 10000"/>
              <a:gd name="connsiteX145-607" fmla="*/ 10000 w 10000"/>
              <a:gd name="connsiteY145-608" fmla="*/ 8743 h 10000"/>
              <a:gd name="connsiteX146-609" fmla="*/ 10000 w 10000"/>
              <a:gd name="connsiteY146-610" fmla="*/ 8883 h 10000"/>
              <a:gd name="connsiteX147-611" fmla="*/ 9886 w 10000"/>
              <a:gd name="connsiteY147-612" fmla="*/ 8883 h 10000"/>
              <a:gd name="connsiteX148-613" fmla="*/ 9771 w 10000"/>
              <a:gd name="connsiteY148-614" fmla="*/ 9023 h 10000"/>
              <a:gd name="connsiteX149-615" fmla="*/ 9657 w 10000"/>
              <a:gd name="connsiteY149-616" fmla="*/ 9162 h 10000"/>
              <a:gd name="connsiteX150-617" fmla="*/ 9543 w 10000"/>
              <a:gd name="connsiteY150-618" fmla="*/ 9302 h 10000"/>
              <a:gd name="connsiteX151-619" fmla="*/ 9314 w 10000"/>
              <a:gd name="connsiteY151-620" fmla="*/ 9442 h 10000"/>
              <a:gd name="connsiteX152-621" fmla="*/ 8857 w 10000"/>
              <a:gd name="connsiteY152-622" fmla="*/ 9721 h 10000"/>
              <a:gd name="connsiteX153-623" fmla="*/ 8414 w 10000"/>
              <a:gd name="connsiteY153-624" fmla="*/ 9860 h 10000"/>
              <a:gd name="connsiteX154-625" fmla="*/ 8071 w 10000"/>
              <a:gd name="connsiteY154-626" fmla="*/ 9860 h 10000"/>
              <a:gd name="connsiteX155-627" fmla="*/ 7614 w 10000"/>
              <a:gd name="connsiteY155-628" fmla="*/ 10000 h 10000"/>
              <a:gd name="connsiteX156-629" fmla="*/ 7614 w 10000"/>
              <a:gd name="connsiteY156-630" fmla="*/ 10000 h 10000"/>
              <a:gd name="connsiteX0-631" fmla="*/ 7614 w 10000"/>
              <a:gd name="connsiteY0-632" fmla="*/ 10000 h 10000"/>
              <a:gd name="connsiteX1-633" fmla="*/ 7271 w 10000"/>
              <a:gd name="connsiteY1-634" fmla="*/ 10000 h 10000"/>
              <a:gd name="connsiteX2-635" fmla="*/ 6929 w 10000"/>
              <a:gd name="connsiteY2-636" fmla="*/ 10000 h 10000"/>
              <a:gd name="connsiteX3-637" fmla="*/ 6586 w 10000"/>
              <a:gd name="connsiteY3-638" fmla="*/ 9860 h 10000"/>
              <a:gd name="connsiteX4-639" fmla="*/ 6243 w 10000"/>
              <a:gd name="connsiteY4-640" fmla="*/ 9721 h 10000"/>
              <a:gd name="connsiteX5-641" fmla="*/ 5914 w 10000"/>
              <a:gd name="connsiteY5-642" fmla="*/ 9581 h 10000"/>
              <a:gd name="connsiteX6-643" fmla="*/ 5686 w 10000"/>
              <a:gd name="connsiteY6-644" fmla="*/ 9302 h 10000"/>
              <a:gd name="connsiteX7-645" fmla="*/ 5457 w 10000"/>
              <a:gd name="connsiteY7-646" fmla="*/ 9162 h 10000"/>
              <a:gd name="connsiteX8-647" fmla="*/ 5343 w 10000"/>
              <a:gd name="connsiteY8-648" fmla="*/ 8743 h 10000"/>
              <a:gd name="connsiteX9-649" fmla="*/ 5114 w 10000"/>
              <a:gd name="connsiteY9-650" fmla="*/ 8464 h 10000"/>
              <a:gd name="connsiteX10-651" fmla="*/ 5000 w 10000"/>
              <a:gd name="connsiteY10-652" fmla="*/ 8063 h 10000"/>
              <a:gd name="connsiteX11-653" fmla="*/ 5000 w 10000"/>
              <a:gd name="connsiteY11-654" fmla="*/ 7644 h 10000"/>
              <a:gd name="connsiteX12-655" fmla="*/ 4886 w 10000"/>
              <a:gd name="connsiteY12-656" fmla="*/ 7225 h 10000"/>
              <a:gd name="connsiteX13-657" fmla="*/ 4886 w 10000"/>
              <a:gd name="connsiteY13-658" fmla="*/ 6806 h 10000"/>
              <a:gd name="connsiteX14-659" fmla="*/ 4886 w 10000"/>
              <a:gd name="connsiteY14-660" fmla="*/ 6387 h 10000"/>
              <a:gd name="connsiteX15-661" fmla="*/ 5000 w 10000"/>
              <a:gd name="connsiteY15-662" fmla="*/ 5689 h 10000"/>
              <a:gd name="connsiteX16-663" fmla="*/ 5000 w 10000"/>
              <a:gd name="connsiteY16-664" fmla="*/ 5550 h 10000"/>
              <a:gd name="connsiteX17-665" fmla="*/ 5000 w 10000"/>
              <a:gd name="connsiteY17-666" fmla="*/ 5271 h 10000"/>
              <a:gd name="connsiteX18-667" fmla="*/ 5114 w 10000"/>
              <a:gd name="connsiteY18-668" fmla="*/ 5009 h 10000"/>
              <a:gd name="connsiteX19-669" fmla="*/ 5114 w 10000"/>
              <a:gd name="connsiteY19-670" fmla="*/ 4729 h 10000"/>
              <a:gd name="connsiteX20-671" fmla="*/ 5114 w 10000"/>
              <a:gd name="connsiteY20-672" fmla="*/ 4450 h 10000"/>
              <a:gd name="connsiteX21-673" fmla="*/ 5229 w 10000"/>
              <a:gd name="connsiteY21-674" fmla="*/ 4031 h 10000"/>
              <a:gd name="connsiteX22-675" fmla="*/ 5229 w 10000"/>
              <a:gd name="connsiteY22-676" fmla="*/ 3613 h 10000"/>
              <a:gd name="connsiteX23-677" fmla="*/ 5343 w 10000"/>
              <a:gd name="connsiteY23-678" fmla="*/ 3194 h 10000"/>
              <a:gd name="connsiteX24-679" fmla="*/ 5343 w 10000"/>
              <a:gd name="connsiteY24-680" fmla="*/ 2775 h 10000"/>
              <a:gd name="connsiteX25-681" fmla="*/ 5343 w 10000"/>
              <a:gd name="connsiteY25-682" fmla="*/ 2356 h 10000"/>
              <a:gd name="connsiteX26-683" fmla="*/ 5457 w 10000"/>
              <a:gd name="connsiteY26-684" fmla="*/ 2077 h 10000"/>
              <a:gd name="connsiteX27-685" fmla="*/ 5457 w 10000"/>
              <a:gd name="connsiteY27-686" fmla="*/ 1798 h 10000"/>
              <a:gd name="connsiteX28-687" fmla="*/ 5457 w 10000"/>
              <a:gd name="connsiteY28-688" fmla="*/ 1536 h 10000"/>
              <a:gd name="connsiteX29-689" fmla="*/ 5457 w 10000"/>
              <a:gd name="connsiteY29-690" fmla="*/ 1396 h 10000"/>
              <a:gd name="connsiteX30-691" fmla="*/ 5457 w 10000"/>
              <a:gd name="connsiteY30-692" fmla="*/ 1257 h 10000"/>
              <a:gd name="connsiteX31-693" fmla="*/ 5457 w 10000"/>
              <a:gd name="connsiteY31-694" fmla="*/ 1257 h 10000"/>
              <a:gd name="connsiteX32-695" fmla="*/ 5457 w 10000"/>
              <a:gd name="connsiteY32-696" fmla="*/ 1257 h 10000"/>
              <a:gd name="connsiteX33-697" fmla="*/ 5343 w 10000"/>
              <a:gd name="connsiteY33-698" fmla="*/ 1257 h 10000"/>
              <a:gd name="connsiteX34-699" fmla="*/ 5229 w 10000"/>
              <a:gd name="connsiteY34-700" fmla="*/ 1257 h 10000"/>
              <a:gd name="connsiteX35-701" fmla="*/ 5114 w 10000"/>
              <a:gd name="connsiteY35-702" fmla="*/ 1396 h 10000"/>
              <a:gd name="connsiteX36-703" fmla="*/ 5000 w 10000"/>
              <a:gd name="connsiteY36-704" fmla="*/ 1396 h 10000"/>
              <a:gd name="connsiteX37-705" fmla="*/ 4771 w 10000"/>
              <a:gd name="connsiteY37-706" fmla="*/ 1536 h 10000"/>
              <a:gd name="connsiteX38-707" fmla="*/ 4543 w 10000"/>
              <a:gd name="connsiteY38-708" fmla="*/ 1536 h 10000"/>
              <a:gd name="connsiteX39-709" fmla="*/ 4314 w 10000"/>
              <a:gd name="connsiteY39-710" fmla="*/ 1675 h 10000"/>
              <a:gd name="connsiteX40-711" fmla="*/ 3186 w 10000"/>
              <a:gd name="connsiteY40-712" fmla="*/ 2216 h 10000"/>
              <a:gd name="connsiteX41-713" fmla="*/ 2043 w 10000"/>
              <a:gd name="connsiteY41-714" fmla="*/ 2775 h 10000"/>
              <a:gd name="connsiteX42-715" fmla="*/ 1700 w 10000"/>
              <a:gd name="connsiteY42-716" fmla="*/ 2914 h 10000"/>
              <a:gd name="connsiteX43-717" fmla="*/ 1471 w 10000"/>
              <a:gd name="connsiteY43-718" fmla="*/ 3054 h 10000"/>
              <a:gd name="connsiteX44-719" fmla="*/ 1243 w 10000"/>
              <a:gd name="connsiteY44-720" fmla="*/ 3194 h 10000"/>
              <a:gd name="connsiteX45-721" fmla="*/ 1129 w 10000"/>
              <a:gd name="connsiteY45-722" fmla="*/ 3333 h 10000"/>
              <a:gd name="connsiteX46-723" fmla="*/ 900 w 10000"/>
              <a:gd name="connsiteY46-724" fmla="*/ 3333 h 10000"/>
              <a:gd name="connsiteX47-725" fmla="*/ 786 w 10000"/>
              <a:gd name="connsiteY47-726" fmla="*/ 3333 h 10000"/>
              <a:gd name="connsiteX48-727" fmla="*/ 671 w 10000"/>
              <a:gd name="connsiteY48-728" fmla="*/ 3473 h 10000"/>
              <a:gd name="connsiteX49-729" fmla="*/ 671 w 10000"/>
              <a:gd name="connsiteY49-730" fmla="*/ 3473 h 10000"/>
              <a:gd name="connsiteX50-731" fmla="*/ 571 w 10000"/>
              <a:gd name="connsiteY50-732" fmla="*/ 3473 h 10000"/>
              <a:gd name="connsiteX51-733" fmla="*/ 571 w 10000"/>
              <a:gd name="connsiteY51-734" fmla="*/ 3333 h 10000"/>
              <a:gd name="connsiteX52-735" fmla="*/ 457 w 10000"/>
              <a:gd name="connsiteY52-736" fmla="*/ 3194 h 10000"/>
              <a:gd name="connsiteX53-737" fmla="*/ 229 w 10000"/>
              <a:gd name="connsiteY53-738" fmla="*/ 3054 h 10000"/>
              <a:gd name="connsiteX54-739" fmla="*/ 114 w 10000"/>
              <a:gd name="connsiteY54-740" fmla="*/ 2914 h 10000"/>
              <a:gd name="connsiteX55-741" fmla="*/ 0 w 10000"/>
              <a:gd name="connsiteY55-742" fmla="*/ 2775 h 10000"/>
              <a:gd name="connsiteX56-743" fmla="*/ 571 w 10000"/>
              <a:gd name="connsiteY56-744" fmla="*/ 2496 h 10000"/>
              <a:gd name="connsiteX57-745" fmla="*/ 786 w 10000"/>
              <a:gd name="connsiteY57-746" fmla="*/ 2356 h 10000"/>
              <a:gd name="connsiteX58-747" fmla="*/ 1129 w 10000"/>
              <a:gd name="connsiteY58-748" fmla="*/ 2356 h 10000"/>
              <a:gd name="connsiteX59-749" fmla="*/ 1471 w 10000"/>
              <a:gd name="connsiteY59-750" fmla="*/ 2216 h 10000"/>
              <a:gd name="connsiteX60-751" fmla="*/ 1814 w 10000"/>
              <a:gd name="connsiteY60-752" fmla="*/ 2077 h 10000"/>
              <a:gd name="connsiteX61-753" fmla="*/ 2271 w 10000"/>
              <a:gd name="connsiteY61-754" fmla="*/ 1937 h 10000"/>
              <a:gd name="connsiteX62-755" fmla="*/ 2729 w 10000"/>
              <a:gd name="connsiteY62-756" fmla="*/ 1675 h 10000"/>
              <a:gd name="connsiteX63-757" fmla="*/ 3071 w 10000"/>
              <a:gd name="connsiteY63-758" fmla="*/ 1536 h 10000"/>
              <a:gd name="connsiteX64-759" fmla="*/ 3400 w 10000"/>
              <a:gd name="connsiteY64-760" fmla="*/ 1396 h 10000"/>
              <a:gd name="connsiteX65-761" fmla="*/ 3743 w 10000"/>
              <a:gd name="connsiteY65-762" fmla="*/ 1257 h 10000"/>
              <a:gd name="connsiteX66-763" fmla="*/ 3971 w 10000"/>
              <a:gd name="connsiteY66-764" fmla="*/ 1117 h 10000"/>
              <a:gd name="connsiteX67-765" fmla="*/ 4200 w 10000"/>
              <a:gd name="connsiteY67-766" fmla="*/ 1117 h 10000"/>
              <a:gd name="connsiteX68-767" fmla="*/ 4429 w 10000"/>
              <a:gd name="connsiteY68-768" fmla="*/ 977 h 10000"/>
              <a:gd name="connsiteX69-769" fmla="*/ 4657 w 10000"/>
              <a:gd name="connsiteY69-770" fmla="*/ 838 h 10000"/>
              <a:gd name="connsiteX70-771" fmla="*/ 5000 w 10000"/>
              <a:gd name="connsiteY70-772" fmla="*/ 698 h 10000"/>
              <a:gd name="connsiteX71-773" fmla="*/ 5229 w 10000"/>
              <a:gd name="connsiteY71-774" fmla="*/ 558 h 10000"/>
              <a:gd name="connsiteX72-775" fmla="*/ 5457 w 10000"/>
              <a:gd name="connsiteY72-776" fmla="*/ 419 h 10000"/>
              <a:gd name="connsiteX73-777" fmla="*/ 5571 w 10000"/>
              <a:gd name="connsiteY73-778" fmla="*/ 279 h 10000"/>
              <a:gd name="connsiteX74-779" fmla="*/ 5686 w 10000"/>
              <a:gd name="connsiteY74-780" fmla="*/ 140 h 10000"/>
              <a:gd name="connsiteX75-781" fmla="*/ 5686 w 10000"/>
              <a:gd name="connsiteY75-782" fmla="*/ 0 h 10000"/>
              <a:gd name="connsiteX76-783" fmla="*/ 5800 w 10000"/>
              <a:gd name="connsiteY76-784" fmla="*/ 0 h 10000"/>
              <a:gd name="connsiteX77-785" fmla="*/ 5914 w 10000"/>
              <a:gd name="connsiteY77-786" fmla="*/ 0 h 10000"/>
              <a:gd name="connsiteX78-787" fmla="*/ 6029 w 10000"/>
              <a:gd name="connsiteY78-788" fmla="*/ 0 h 10000"/>
              <a:gd name="connsiteX79-789" fmla="*/ 6129 w 10000"/>
              <a:gd name="connsiteY79-790" fmla="*/ 140 h 10000"/>
              <a:gd name="connsiteX80-791" fmla="*/ 6243 w 10000"/>
              <a:gd name="connsiteY80-792" fmla="*/ 140 h 10000"/>
              <a:gd name="connsiteX81-793" fmla="*/ 6357 w 10000"/>
              <a:gd name="connsiteY81-794" fmla="*/ 419 h 10000"/>
              <a:gd name="connsiteX82-795" fmla="*/ 6471 w 10000"/>
              <a:gd name="connsiteY82-796" fmla="*/ 558 h 10000"/>
              <a:gd name="connsiteX83-797" fmla="*/ 6586 w 10000"/>
              <a:gd name="connsiteY83-798" fmla="*/ 698 h 10000"/>
              <a:gd name="connsiteX84-799" fmla="*/ 6700 w 10000"/>
              <a:gd name="connsiteY84-800" fmla="*/ 838 h 10000"/>
              <a:gd name="connsiteX85-801" fmla="*/ 6700 w 10000"/>
              <a:gd name="connsiteY85-802" fmla="*/ 977 h 10000"/>
              <a:gd name="connsiteX86-803" fmla="*/ 6700 w 10000"/>
              <a:gd name="connsiteY86-804" fmla="*/ 1117 h 10000"/>
              <a:gd name="connsiteX87-805" fmla="*/ 6586 w 10000"/>
              <a:gd name="connsiteY87-806" fmla="*/ 1117 h 10000"/>
              <a:gd name="connsiteX88-807" fmla="*/ 6471 w 10000"/>
              <a:gd name="connsiteY88-808" fmla="*/ 1257 h 10000"/>
              <a:gd name="connsiteX89-809" fmla="*/ 6471 w 10000"/>
              <a:gd name="connsiteY89-810" fmla="*/ 1396 h 10000"/>
              <a:gd name="connsiteX90-811" fmla="*/ 6357 w 10000"/>
              <a:gd name="connsiteY90-812" fmla="*/ 1536 h 10000"/>
              <a:gd name="connsiteX91-813" fmla="*/ 6243 w 10000"/>
              <a:gd name="connsiteY91-814" fmla="*/ 1798 h 10000"/>
              <a:gd name="connsiteX92-815" fmla="*/ 6129 w 10000"/>
              <a:gd name="connsiteY92-816" fmla="*/ 2216 h 10000"/>
              <a:gd name="connsiteX93-817" fmla="*/ 6029 w 10000"/>
              <a:gd name="connsiteY93-818" fmla="*/ 2635 h 10000"/>
              <a:gd name="connsiteX94-819" fmla="*/ 5914 w 10000"/>
              <a:gd name="connsiteY94-820" fmla="*/ 3054 h 10000"/>
              <a:gd name="connsiteX95-821" fmla="*/ 5800 w 10000"/>
              <a:gd name="connsiteY95-822" fmla="*/ 3613 h 10000"/>
              <a:gd name="connsiteX96-823" fmla="*/ 5686 w 10000"/>
              <a:gd name="connsiteY96-824" fmla="*/ 4171 h 10000"/>
              <a:gd name="connsiteX97-825" fmla="*/ 5571 w 10000"/>
              <a:gd name="connsiteY97-826" fmla="*/ 4729 h 10000"/>
              <a:gd name="connsiteX98-827" fmla="*/ 5571 w 10000"/>
              <a:gd name="connsiteY98-828" fmla="*/ 5271 h 10000"/>
              <a:gd name="connsiteX99-829" fmla="*/ 5571 w 10000"/>
              <a:gd name="connsiteY99-830" fmla="*/ 5689 h 10000"/>
              <a:gd name="connsiteX100-831" fmla="*/ 5457 w 10000"/>
              <a:gd name="connsiteY100-832" fmla="*/ 6248 h 10000"/>
              <a:gd name="connsiteX101-833" fmla="*/ 5457 w 10000"/>
              <a:gd name="connsiteY101-834" fmla="*/ 6667 h 10000"/>
              <a:gd name="connsiteX102-835" fmla="*/ 5457 w 10000"/>
              <a:gd name="connsiteY102-836" fmla="*/ 6946 h 10000"/>
              <a:gd name="connsiteX103-837" fmla="*/ 5457 w 10000"/>
              <a:gd name="connsiteY103-838" fmla="*/ 7365 h 10000"/>
              <a:gd name="connsiteX104-839" fmla="*/ 5571 w 10000"/>
              <a:gd name="connsiteY104-840" fmla="*/ 7644 h 10000"/>
              <a:gd name="connsiteX105-841" fmla="*/ 5571 w 10000"/>
              <a:gd name="connsiteY105-842" fmla="*/ 7784 h 10000"/>
              <a:gd name="connsiteX106-843" fmla="*/ 5686 w 10000"/>
              <a:gd name="connsiteY106-844" fmla="*/ 8063 h 10000"/>
              <a:gd name="connsiteX107-845" fmla="*/ 5800 w 10000"/>
              <a:gd name="connsiteY107-846" fmla="*/ 8202 h 10000"/>
              <a:gd name="connsiteX108-847" fmla="*/ 5914 w 10000"/>
              <a:gd name="connsiteY108-848" fmla="*/ 8342 h 10000"/>
              <a:gd name="connsiteX109-849" fmla="*/ 6357 w 10000"/>
              <a:gd name="connsiteY109-850" fmla="*/ 8604 h 10000"/>
              <a:gd name="connsiteX110-851" fmla="*/ 6586 w 10000"/>
              <a:gd name="connsiteY110-852" fmla="*/ 8743 h 10000"/>
              <a:gd name="connsiteX111-853" fmla="*/ 6814 w 10000"/>
              <a:gd name="connsiteY111-854" fmla="*/ 8743 h 10000"/>
              <a:gd name="connsiteX112-855" fmla="*/ 7043 w 10000"/>
              <a:gd name="connsiteY112-856" fmla="*/ 8883 h 10000"/>
              <a:gd name="connsiteX113-857" fmla="*/ 7386 w 10000"/>
              <a:gd name="connsiteY113-858" fmla="*/ 8883 h 10000"/>
              <a:gd name="connsiteX114-859" fmla="*/ 7614 w 10000"/>
              <a:gd name="connsiteY114-860" fmla="*/ 8743 h 10000"/>
              <a:gd name="connsiteX115-861" fmla="*/ 7957 w 10000"/>
              <a:gd name="connsiteY115-862" fmla="*/ 8743 h 10000"/>
              <a:gd name="connsiteX116-863" fmla="*/ 8300 w 10000"/>
              <a:gd name="connsiteY116-864" fmla="*/ 8604 h 10000"/>
              <a:gd name="connsiteX117-865" fmla="*/ 8529 w 10000"/>
              <a:gd name="connsiteY117-866" fmla="*/ 8604 h 10000"/>
              <a:gd name="connsiteX118-867" fmla="*/ 8757 w 10000"/>
              <a:gd name="connsiteY118-868" fmla="*/ 8342 h 10000"/>
              <a:gd name="connsiteX119-869" fmla="*/ 8857 w 10000"/>
              <a:gd name="connsiteY119-870" fmla="*/ 8202 h 10000"/>
              <a:gd name="connsiteX120-871" fmla="*/ 8971 w 10000"/>
              <a:gd name="connsiteY120-872" fmla="*/ 7923 h 10000"/>
              <a:gd name="connsiteX121-873" fmla="*/ 9086 w 10000"/>
              <a:gd name="connsiteY121-874" fmla="*/ 7644 h 10000"/>
              <a:gd name="connsiteX122-875" fmla="*/ 9200 w 10000"/>
              <a:gd name="connsiteY122-876" fmla="*/ 7086 h 10000"/>
              <a:gd name="connsiteX123-877" fmla="*/ 9200 w 10000"/>
              <a:gd name="connsiteY123-878" fmla="*/ 6527 h 10000"/>
              <a:gd name="connsiteX124-879" fmla="*/ 9314 w 10000"/>
              <a:gd name="connsiteY124-880" fmla="*/ 6248 h 10000"/>
              <a:gd name="connsiteX125-881" fmla="*/ 9314 w 10000"/>
              <a:gd name="connsiteY125-882" fmla="*/ 5969 h 10000"/>
              <a:gd name="connsiteX126-883" fmla="*/ 9314 w 10000"/>
              <a:gd name="connsiteY126-884" fmla="*/ 5829 h 10000"/>
              <a:gd name="connsiteX127-885" fmla="*/ 9429 w 10000"/>
              <a:gd name="connsiteY127-886" fmla="*/ 5689 h 10000"/>
              <a:gd name="connsiteX128-887" fmla="*/ 9429 w 10000"/>
              <a:gd name="connsiteY128-888" fmla="*/ 5550 h 10000"/>
              <a:gd name="connsiteX129-889" fmla="*/ 9429 w 10000"/>
              <a:gd name="connsiteY129-890" fmla="*/ 5410 h 10000"/>
              <a:gd name="connsiteX130-891" fmla="*/ 9429 w 10000"/>
              <a:gd name="connsiteY130-892" fmla="*/ 5410 h 10000"/>
              <a:gd name="connsiteX131-893" fmla="*/ 9543 w 10000"/>
              <a:gd name="connsiteY131-894" fmla="*/ 5410 h 10000"/>
              <a:gd name="connsiteX132-895" fmla="*/ 9543 w 10000"/>
              <a:gd name="connsiteY132-896" fmla="*/ 5410 h 10000"/>
              <a:gd name="connsiteX133-897" fmla="*/ 9543 w 10000"/>
              <a:gd name="connsiteY133-898" fmla="*/ 5550 h 10000"/>
              <a:gd name="connsiteX134-899" fmla="*/ 9657 w 10000"/>
              <a:gd name="connsiteY134-900" fmla="*/ 5689 h 10000"/>
              <a:gd name="connsiteX135-901" fmla="*/ 9657 w 10000"/>
              <a:gd name="connsiteY135-902" fmla="*/ 5829 h 10000"/>
              <a:gd name="connsiteX136-903" fmla="*/ 9657 w 10000"/>
              <a:gd name="connsiteY136-904" fmla="*/ 6108 h 10000"/>
              <a:gd name="connsiteX137-905" fmla="*/ 9657 w 10000"/>
              <a:gd name="connsiteY137-906" fmla="*/ 6387 h 10000"/>
              <a:gd name="connsiteX138-907" fmla="*/ 9657 w 10000"/>
              <a:gd name="connsiteY138-908" fmla="*/ 6667 h 10000"/>
              <a:gd name="connsiteX139-909" fmla="*/ 9771 w 10000"/>
              <a:gd name="connsiteY139-910" fmla="*/ 7225 h 10000"/>
              <a:gd name="connsiteX140-911" fmla="*/ 9771 w 10000"/>
              <a:gd name="connsiteY140-912" fmla="*/ 7644 h 10000"/>
              <a:gd name="connsiteX141-913" fmla="*/ 9886 w 10000"/>
              <a:gd name="connsiteY141-914" fmla="*/ 8063 h 10000"/>
              <a:gd name="connsiteX142-915" fmla="*/ 10000 w 10000"/>
              <a:gd name="connsiteY142-916" fmla="*/ 8342 h 10000"/>
              <a:gd name="connsiteX143-917" fmla="*/ 10000 w 10000"/>
              <a:gd name="connsiteY143-918" fmla="*/ 8604 h 10000"/>
              <a:gd name="connsiteX144-919" fmla="*/ 10000 w 10000"/>
              <a:gd name="connsiteY144-920" fmla="*/ 8743 h 10000"/>
              <a:gd name="connsiteX145-921" fmla="*/ 10000 w 10000"/>
              <a:gd name="connsiteY145-922" fmla="*/ 8883 h 10000"/>
              <a:gd name="connsiteX146-923" fmla="*/ 9886 w 10000"/>
              <a:gd name="connsiteY146-924" fmla="*/ 8883 h 10000"/>
              <a:gd name="connsiteX147-925" fmla="*/ 9771 w 10000"/>
              <a:gd name="connsiteY147-926" fmla="*/ 9023 h 10000"/>
              <a:gd name="connsiteX148-927" fmla="*/ 9657 w 10000"/>
              <a:gd name="connsiteY148-928" fmla="*/ 9162 h 10000"/>
              <a:gd name="connsiteX149-929" fmla="*/ 9543 w 10000"/>
              <a:gd name="connsiteY149-930" fmla="*/ 9302 h 10000"/>
              <a:gd name="connsiteX150-931" fmla="*/ 9314 w 10000"/>
              <a:gd name="connsiteY150-932" fmla="*/ 9442 h 10000"/>
              <a:gd name="connsiteX151-933" fmla="*/ 8857 w 10000"/>
              <a:gd name="connsiteY151-934" fmla="*/ 9721 h 10000"/>
              <a:gd name="connsiteX152-935" fmla="*/ 8414 w 10000"/>
              <a:gd name="connsiteY152-936" fmla="*/ 9860 h 10000"/>
              <a:gd name="connsiteX153-937" fmla="*/ 8071 w 10000"/>
              <a:gd name="connsiteY153-938" fmla="*/ 9860 h 10000"/>
              <a:gd name="connsiteX154-939" fmla="*/ 7614 w 10000"/>
              <a:gd name="connsiteY154-940" fmla="*/ 10000 h 10000"/>
              <a:gd name="connsiteX155-941" fmla="*/ 7614 w 10000"/>
              <a:gd name="connsiteY155-942" fmla="*/ 10000 h 10000"/>
              <a:gd name="connsiteX0-943" fmla="*/ 7500 w 9886"/>
              <a:gd name="connsiteY0-944" fmla="*/ 10000 h 10000"/>
              <a:gd name="connsiteX1-945" fmla="*/ 7157 w 9886"/>
              <a:gd name="connsiteY1-946" fmla="*/ 10000 h 10000"/>
              <a:gd name="connsiteX2-947" fmla="*/ 6815 w 9886"/>
              <a:gd name="connsiteY2-948" fmla="*/ 10000 h 10000"/>
              <a:gd name="connsiteX3-949" fmla="*/ 6472 w 9886"/>
              <a:gd name="connsiteY3-950" fmla="*/ 9860 h 10000"/>
              <a:gd name="connsiteX4-951" fmla="*/ 6129 w 9886"/>
              <a:gd name="connsiteY4-952" fmla="*/ 9721 h 10000"/>
              <a:gd name="connsiteX5-953" fmla="*/ 5800 w 9886"/>
              <a:gd name="connsiteY5-954" fmla="*/ 9581 h 10000"/>
              <a:gd name="connsiteX6-955" fmla="*/ 5572 w 9886"/>
              <a:gd name="connsiteY6-956" fmla="*/ 9302 h 10000"/>
              <a:gd name="connsiteX7-957" fmla="*/ 5343 w 9886"/>
              <a:gd name="connsiteY7-958" fmla="*/ 9162 h 10000"/>
              <a:gd name="connsiteX8-959" fmla="*/ 5229 w 9886"/>
              <a:gd name="connsiteY8-960" fmla="*/ 8743 h 10000"/>
              <a:gd name="connsiteX9-961" fmla="*/ 5000 w 9886"/>
              <a:gd name="connsiteY9-962" fmla="*/ 8464 h 10000"/>
              <a:gd name="connsiteX10-963" fmla="*/ 4886 w 9886"/>
              <a:gd name="connsiteY10-964" fmla="*/ 8063 h 10000"/>
              <a:gd name="connsiteX11-965" fmla="*/ 4886 w 9886"/>
              <a:gd name="connsiteY11-966" fmla="*/ 7644 h 10000"/>
              <a:gd name="connsiteX12-967" fmla="*/ 4772 w 9886"/>
              <a:gd name="connsiteY12-968" fmla="*/ 7225 h 10000"/>
              <a:gd name="connsiteX13-969" fmla="*/ 4772 w 9886"/>
              <a:gd name="connsiteY13-970" fmla="*/ 6806 h 10000"/>
              <a:gd name="connsiteX14-971" fmla="*/ 4772 w 9886"/>
              <a:gd name="connsiteY14-972" fmla="*/ 6387 h 10000"/>
              <a:gd name="connsiteX15-973" fmla="*/ 4886 w 9886"/>
              <a:gd name="connsiteY15-974" fmla="*/ 5689 h 10000"/>
              <a:gd name="connsiteX16-975" fmla="*/ 4886 w 9886"/>
              <a:gd name="connsiteY16-976" fmla="*/ 5550 h 10000"/>
              <a:gd name="connsiteX17-977" fmla="*/ 4886 w 9886"/>
              <a:gd name="connsiteY17-978" fmla="*/ 5271 h 10000"/>
              <a:gd name="connsiteX18-979" fmla="*/ 5000 w 9886"/>
              <a:gd name="connsiteY18-980" fmla="*/ 5009 h 10000"/>
              <a:gd name="connsiteX19-981" fmla="*/ 5000 w 9886"/>
              <a:gd name="connsiteY19-982" fmla="*/ 4729 h 10000"/>
              <a:gd name="connsiteX20-983" fmla="*/ 5000 w 9886"/>
              <a:gd name="connsiteY20-984" fmla="*/ 4450 h 10000"/>
              <a:gd name="connsiteX21-985" fmla="*/ 5115 w 9886"/>
              <a:gd name="connsiteY21-986" fmla="*/ 4031 h 10000"/>
              <a:gd name="connsiteX22-987" fmla="*/ 5115 w 9886"/>
              <a:gd name="connsiteY22-988" fmla="*/ 3613 h 10000"/>
              <a:gd name="connsiteX23-989" fmla="*/ 5229 w 9886"/>
              <a:gd name="connsiteY23-990" fmla="*/ 3194 h 10000"/>
              <a:gd name="connsiteX24-991" fmla="*/ 5229 w 9886"/>
              <a:gd name="connsiteY24-992" fmla="*/ 2775 h 10000"/>
              <a:gd name="connsiteX25-993" fmla="*/ 5229 w 9886"/>
              <a:gd name="connsiteY25-994" fmla="*/ 2356 h 10000"/>
              <a:gd name="connsiteX26-995" fmla="*/ 5343 w 9886"/>
              <a:gd name="connsiteY26-996" fmla="*/ 2077 h 10000"/>
              <a:gd name="connsiteX27-997" fmla="*/ 5343 w 9886"/>
              <a:gd name="connsiteY27-998" fmla="*/ 1798 h 10000"/>
              <a:gd name="connsiteX28-999" fmla="*/ 5343 w 9886"/>
              <a:gd name="connsiteY28-1000" fmla="*/ 1536 h 10000"/>
              <a:gd name="connsiteX29-1001" fmla="*/ 5343 w 9886"/>
              <a:gd name="connsiteY29-1002" fmla="*/ 1396 h 10000"/>
              <a:gd name="connsiteX30-1003" fmla="*/ 5343 w 9886"/>
              <a:gd name="connsiteY30-1004" fmla="*/ 1257 h 10000"/>
              <a:gd name="connsiteX31-1005" fmla="*/ 5343 w 9886"/>
              <a:gd name="connsiteY31-1006" fmla="*/ 1257 h 10000"/>
              <a:gd name="connsiteX32-1007" fmla="*/ 5343 w 9886"/>
              <a:gd name="connsiteY32-1008" fmla="*/ 1257 h 10000"/>
              <a:gd name="connsiteX33-1009" fmla="*/ 5229 w 9886"/>
              <a:gd name="connsiteY33-1010" fmla="*/ 1257 h 10000"/>
              <a:gd name="connsiteX34-1011" fmla="*/ 5115 w 9886"/>
              <a:gd name="connsiteY34-1012" fmla="*/ 1257 h 10000"/>
              <a:gd name="connsiteX35-1013" fmla="*/ 5000 w 9886"/>
              <a:gd name="connsiteY35-1014" fmla="*/ 1396 h 10000"/>
              <a:gd name="connsiteX36-1015" fmla="*/ 4886 w 9886"/>
              <a:gd name="connsiteY36-1016" fmla="*/ 1396 h 10000"/>
              <a:gd name="connsiteX37-1017" fmla="*/ 4657 w 9886"/>
              <a:gd name="connsiteY37-1018" fmla="*/ 1536 h 10000"/>
              <a:gd name="connsiteX38-1019" fmla="*/ 4429 w 9886"/>
              <a:gd name="connsiteY38-1020" fmla="*/ 1536 h 10000"/>
              <a:gd name="connsiteX39-1021" fmla="*/ 4200 w 9886"/>
              <a:gd name="connsiteY39-1022" fmla="*/ 1675 h 10000"/>
              <a:gd name="connsiteX40-1023" fmla="*/ 3072 w 9886"/>
              <a:gd name="connsiteY40-1024" fmla="*/ 2216 h 10000"/>
              <a:gd name="connsiteX41-1025" fmla="*/ 1929 w 9886"/>
              <a:gd name="connsiteY41-1026" fmla="*/ 2775 h 10000"/>
              <a:gd name="connsiteX42-1027" fmla="*/ 1586 w 9886"/>
              <a:gd name="connsiteY42-1028" fmla="*/ 2914 h 10000"/>
              <a:gd name="connsiteX43-1029" fmla="*/ 1357 w 9886"/>
              <a:gd name="connsiteY43-1030" fmla="*/ 3054 h 10000"/>
              <a:gd name="connsiteX44-1031" fmla="*/ 1129 w 9886"/>
              <a:gd name="connsiteY44-1032" fmla="*/ 3194 h 10000"/>
              <a:gd name="connsiteX45-1033" fmla="*/ 1015 w 9886"/>
              <a:gd name="connsiteY45-1034" fmla="*/ 3333 h 10000"/>
              <a:gd name="connsiteX46-1035" fmla="*/ 786 w 9886"/>
              <a:gd name="connsiteY46-1036" fmla="*/ 3333 h 10000"/>
              <a:gd name="connsiteX47-1037" fmla="*/ 672 w 9886"/>
              <a:gd name="connsiteY47-1038" fmla="*/ 3333 h 10000"/>
              <a:gd name="connsiteX48-1039" fmla="*/ 557 w 9886"/>
              <a:gd name="connsiteY48-1040" fmla="*/ 3473 h 10000"/>
              <a:gd name="connsiteX49-1041" fmla="*/ 557 w 9886"/>
              <a:gd name="connsiteY49-1042" fmla="*/ 3473 h 10000"/>
              <a:gd name="connsiteX50-1043" fmla="*/ 457 w 9886"/>
              <a:gd name="connsiteY50-1044" fmla="*/ 3473 h 10000"/>
              <a:gd name="connsiteX51-1045" fmla="*/ 457 w 9886"/>
              <a:gd name="connsiteY51-1046" fmla="*/ 3333 h 10000"/>
              <a:gd name="connsiteX52-1047" fmla="*/ 343 w 9886"/>
              <a:gd name="connsiteY52-1048" fmla="*/ 3194 h 10000"/>
              <a:gd name="connsiteX53-1049" fmla="*/ 115 w 9886"/>
              <a:gd name="connsiteY53-1050" fmla="*/ 3054 h 10000"/>
              <a:gd name="connsiteX54-1051" fmla="*/ 0 w 9886"/>
              <a:gd name="connsiteY54-1052" fmla="*/ 2914 h 10000"/>
              <a:gd name="connsiteX55-1053" fmla="*/ 457 w 9886"/>
              <a:gd name="connsiteY55-1054" fmla="*/ 2496 h 10000"/>
              <a:gd name="connsiteX56-1055" fmla="*/ 672 w 9886"/>
              <a:gd name="connsiteY56-1056" fmla="*/ 2356 h 10000"/>
              <a:gd name="connsiteX57-1057" fmla="*/ 1015 w 9886"/>
              <a:gd name="connsiteY57-1058" fmla="*/ 2356 h 10000"/>
              <a:gd name="connsiteX58-1059" fmla="*/ 1357 w 9886"/>
              <a:gd name="connsiteY58-1060" fmla="*/ 2216 h 10000"/>
              <a:gd name="connsiteX59-1061" fmla="*/ 1700 w 9886"/>
              <a:gd name="connsiteY59-1062" fmla="*/ 2077 h 10000"/>
              <a:gd name="connsiteX60-1063" fmla="*/ 2157 w 9886"/>
              <a:gd name="connsiteY60-1064" fmla="*/ 1937 h 10000"/>
              <a:gd name="connsiteX61-1065" fmla="*/ 2615 w 9886"/>
              <a:gd name="connsiteY61-1066" fmla="*/ 1675 h 10000"/>
              <a:gd name="connsiteX62-1067" fmla="*/ 2957 w 9886"/>
              <a:gd name="connsiteY62-1068" fmla="*/ 1536 h 10000"/>
              <a:gd name="connsiteX63-1069" fmla="*/ 3286 w 9886"/>
              <a:gd name="connsiteY63-1070" fmla="*/ 1396 h 10000"/>
              <a:gd name="connsiteX64-1071" fmla="*/ 3629 w 9886"/>
              <a:gd name="connsiteY64-1072" fmla="*/ 1257 h 10000"/>
              <a:gd name="connsiteX65-1073" fmla="*/ 3857 w 9886"/>
              <a:gd name="connsiteY65-1074" fmla="*/ 1117 h 10000"/>
              <a:gd name="connsiteX66-1075" fmla="*/ 4086 w 9886"/>
              <a:gd name="connsiteY66-1076" fmla="*/ 1117 h 10000"/>
              <a:gd name="connsiteX67-1077" fmla="*/ 4315 w 9886"/>
              <a:gd name="connsiteY67-1078" fmla="*/ 977 h 10000"/>
              <a:gd name="connsiteX68-1079" fmla="*/ 4543 w 9886"/>
              <a:gd name="connsiteY68-1080" fmla="*/ 838 h 10000"/>
              <a:gd name="connsiteX69-1081" fmla="*/ 4886 w 9886"/>
              <a:gd name="connsiteY69-1082" fmla="*/ 698 h 10000"/>
              <a:gd name="connsiteX70-1083" fmla="*/ 5115 w 9886"/>
              <a:gd name="connsiteY70-1084" fmla="*/ 558 h 10000"/>
              <a:gd name="connsiteX71-1085" fmla="*/ 5343 w 9886"/>
              <a:gd name="connsiteY71-1086" fmla="*/ 419 h 10000"/>
              <a:gd name="connsiteX72-1087" fmla="*/ 5457 w 9886"/>
              <a:gd name="connsiteY72-1088" fmla="*/ 279 h 10000"/>
              <a:gd name="connsiteX73-1089" fmla="*/ 5572 w 9886"/>
              <a:gd name="connsiteY73-1090" fmla="*/ 140 h 10000"/>
              <a:gd name="connsiteX74-1091" fmla="*/ 5572 w 9886"/>
              <a:gd name="connsiteY74-1092" fmla="*/ 0 h 10000"/>
              <a:gd name="connsiteX75-1093" fmla="*/ 5686 w 9886"/>
              <a:gd name="connsiteY75-1094" fmla="*/ 0 h 10000"/>
              <a:gd name="connsiteX76-1095" fmla="*/ 5800 w 9886"/>
              <a:gd name="connsiteY76-1096" fmla="*/ 0 h 10000"/>
              <a:gd name="connsiteX77-1097" fmla="*/ 5915 w 9886"/>
              <a:gd name="connsiteY77-1098" fmla="*/ 0 h 10000"/>
              <a:gd name="connsiteX78-1099" fmla="*/ 6015 w 9886"/>
              <a:gd name="connsiteY78-1100" fmla="*/ 140 h 10000"/>
              <a:gd name="connsiteX79-1101" fmla="*/ 6129 w 9886"/>
              <a:gd name="connsiteY79-1102" fmla="*/ 140 h 10000"/>
              <a:gd name="connsiteX80-1103" fmla="*/ 6243 w 9886"/>
              <a:gd name="connsiteY80-1104" fmla="*/ 419 h 10000"/>
              <a:gd name="connsiteX81-1105" fmla="*/ 6357 w 9886"/>
              <a:gd name="connsiteY81-1106" fmla="*/ 558 h 10000"/>
              <a:gd name="connsiteX82-1107" fmla="*/ 6472 w 9886"/>
              <a:gd name="connsiteY82-1108" fmla="*/ 698 h 10000"/>
              <a:gd name="connsiteX83-1109" fmla="*/ 6586 w 9886"/>
              <a:gd name="connsiteY83-1110" fmla="*/ 838 h 10000"/>
              <a:gd name="connsiteX84-1111" fmla="*/ 6586 w 9886"/>
              <a:gd name="connsiteY84-1112" fmla="*/ 977 h 10000"/>
              <a:gd name="connsiteX85-1113" fmla="*/ 6586 w 9886"/>
              <a:gd name="connsiteY85-1114" fmla="*/ 1117 h 10000"/>
              <a:gd name="connsiteX86-1115" fmla="*/ 6472 w 9886"/>
              <a:gd name="connsiteY86-1116" fmla="*/ 1117 h 10000"/>
              <a:gd name="connsiteX87-1117" fmla="*/ 6357 w 9886"/>
              <a:gd name="connsiteY87-1118" fmla="*/ 1257 h 10000"/>
              <a:gd name="connsiteX88-1119" fmla="*/ 6357 w 9886"/>
              <a:gd name="connsiteY88-1120" fmla="*/ 1396 h 10000"/>
              <a:gd name="connsiteX89-1121" fmla="*/ 6243 w 9886"/>
              <a:gd name="connsiteY89-1122" fmla="*/ 1536 h 10000"/>
              <a:gd name="connsiteX90-1123" fmla="*/ 6129 w 9886"/>
              <a:gd name="connsiteY90-1124" fmla="*/ 1798 h 10000"/>
              <a:gd name="connsiteX91-1125" fmla="*/ 6015 w 9886"/>
              <a:gd name="connsiteY91-1126" fmla="*/ 2216 h 10000"/>
              <a:gd name="connsiteX92-1127" fmla="*/ 5915 w 9886"/>
              <a:gd name="connsiteY92-1128" fmla="*/ 2635 h 10000"/>
              <a:gd name="connsiteX93-1129" fmla="*/ 5800 w 9886"/>
              <a:gd name="connsiteY93-1130" fmla="*/ 3054 h 10000"/>
              <a:gd name="connsiteX94-1131" fmla="*/ 5686 w 9886"/>
              <a:gd name="connsiteY94-1132" fmla="*/ 3613 h 10000"/>
              <a:gd name="connsiteX95-1133" fmla="*/ 5572 w 9886"/>
              <a:gd name="connsiteY95-1134" fmla="*/ 4171 h 10000"/>
              <a:gd name="connsiteX96-1135" fmla="*/ 5457 w 9886"/>
              <a:gd name="connsiteY96-1136" fmla="*/ 4729 h 10000"/>
              <a:gd name="connsiteX97-1137" fmla="*/ 5457 w 9886"/>
              <a:gd name="connsiteY97-1138" fmla="*/ 5271 h 10000"/>
              <a:gd name="connsiteX98-1139" fmla="*/ 5457 w 9886"/>
              <a:gd name="connsiteY98-1140" fmla="*/ 5689 h 10000"/>
              <a:gd name="connsiteX99-1141" fmla="*/ 5343 w 9886"/>
              <a:gd name="connsiteY99-1142" fmla="*/ 6248 h 10000"/>
              <a:gd name="connsiteX100-1143" fmla="*/ 5343 w 9886"/>
              <a:gd name="connsiteY100-1144" fmla="*/ 6667 h 10000"/>
              <a:gd name="connsiteX101-1145" fmla="*/ 5343 w 9886"/>
              <a:gd name="connsiteY101-1146" fmla="*/ 6946 h 10000"/>
              <a:gd name="connsiteX102-1147" fmla="*/ 5343 w 9886"/>
              <a:gd name="connsiteY102-1148" fmla="*/ 7365 h 10000"/>
              <a:gd name="connsiteX103-1149" fmla="*/ 5457 w 9886"/>
              <a:gd name="connsiteY103-1150" fmla="*/ 7644 h 10000"/>
              <a:gd name="connsiteX104-1151" fmla="*/ 5457 w 9886"/>
              <a:gd name="connsiteY104-1152" fmla="*/ 7784 h 10000"/>
              <a:gd name="connsiteX105-1153" fmla="*/ 5572 w 9886"/>
              <a:gd name="connsiteY105-1154" fmla="*/ 8063 h 10000"/>
              <a:gd name="connsiteX106-1155" fmla="*/ 5686 w 9886"/>
              <a:gd name="connsiteY106-1156" fmla="*/ 8202 h 10000"/>
              <a:gd name="connsiteX107-1157" fmla="*/ 5800 w 9886"/>
              <a:gd name="connsiteY107-1158" fmla="*/ 8342 h 10000"/>
              <a:gd name="connsiteX108-1159" fmla="*/ 6243 w 9886"/>
              <a:gd name="connsiteY108-1160" fmla="*/ 8604 h 10000"/>
              <a:gd name="connsiteX109-1161" fmla="*/ 6472 w 9886"/>
              <a:gd name="connsiteY109-1162" fmla="*/ 8743 h 10000"/>
              <a:gd name="connsiteX110-1163" fmla="*/ 6700 w 9886"/>
              <a:gd name="connsiteY110-1164" fmla="*/ 8743 h 10000"/>
              <a:gd name="connsiteX111-1165" fmla="*/ 6929 w 9886"/>
              <a:gd name="connsiteY111-1166" fmla="*/ 8883 h 10000"/>
              <a:gd name="connsiteX112-1167" fmla="*/ 7272 w 9886"/>
              <a:gd name="connsiteY112-1168" fmla="*/ 8883 h 10000"/>
              <a:gd name="connsiteX113-1169" fmla="*/ 7500 w 9886"/>
              <a:gd name="connsiteY113-1170" fmla="*/ 8743 h 10000"/>
              <a:gd name="connsiteX114-1171" fmla="*/ 7843 w 9886"/>
              <a:gd name="connsiteY114-1172" fmla="*/ 8743 h 10000"/>
              <a:gd name="connsiteX115-1173" fmla="*/ 8186 w 9886"/>
              <a:gd name="connsiteY115-1174" fmla="*/ 8604 h 10000"/>
              <a:gd name="connsiteX116-1175" fmla="*/ 8415 w 9886"/>
              <a:gd name="connsiteY116-1176" fmla="*/ 8604 h 10000"/>
              <a:gd name="connsiteX117-1177" fmla="*/ 8643 w 9886"/>
              <a:gd name="connsiteY117-1178" fmla="*/ 8342 h 10000"/>
              <a:gd name="connsiteX118-1179" fmla="*/ 8743 w 9886"/>
              <a:gd name="connsiteY118-1180" fmla="*/ 8202 h 10000"/>
              <a:gd name="connsiteX119-1181" fmla="*/ 8857 w 9886"/>
              <a:gd name="connsiteY119-1182" fmla="*/ 7923 h 10000"/>
              <a:gd name="connsiteX120-1183" fmla="*/ 8972 w 9886"/>
              <a:gd name="connsiteY120-1184" fmla="*/ 7644 h 10000"/>
              <a:gd name="connsiteX121-1185" fmla="*/ 9086 w 9886"/>
              <a:gd name="connsiteY121-1186" fmla="*/ 7086 h 10000"/>
              <a:gd name="connsiteX122-1187" fmla="*/ 9086 w 9886"/>
              <a:gd name="connsiteY122-1188" fmla="*/ 6527 h 10000"/>
              <a:gd name="connsiteX123-1189" fmla="*/ 9200 w 9886"/>
              <a:gd name="connsiteY123-1190" fmla="*/ 6248 h 10000"/>
              <a:gd name="connsiteX124-1191" fmla="*/ 9200 w 9886"/>
              <a:gd name="connsiteY124-1192" fmla="*/ 5969 h 10000"/>
              <a:gd name="connsiteX125-1193" fmla="*/ 9200 w 9886"/>
              <a:gd name="connsiteY125-1194" fmla="*/ 5829 h 10000"/>
              <a:gd name="connsiteX126-1195" fmla="*/ 9315 w 9886"/>
              <a:gd name="connsiteY126-1196" fmla="*/ 5689 h 10000"/>
              <a:gd name="connsiteX127-1197" fmla="*/ 9315 w 9886"/>
              <a:gd name="connsiteY127-1198" fmla="*/ 5550 h 10000"/>
              <a:gd name="connsiteX128-1199" fmla="*/ 9315 w 9886"/>
              <a:gd name="connsiteY128-1200" fmla="*/ 5410 h 10000"/>
              <a:gd name="connsiteX129-1201" fmla="*/ 9315 w 9886"/>
              <a:gd name="connsiteY129-1202" fmla="*/ 5410 h 10000"/>
              <a:gd name="connsiteX130-1203" fmla="*/ 9429 w 9886"/>
              <a:gd name="connsiteY130-1204" fmla="*/ 5410 h 10000"/>
              <a:gd name="connsiteX131-1205" fmla="*/ 9429 w 9886"/>
              <a:gd name="connsiteY131-1206" fmla="*/ 5410 h 10000"/>
              <a:gd name="connsiteX132-1207" fmla="*/ 9429 w 9886"/>
              <a:gd name="connsiteY132-1208" fmla="*/ 5550 h 10000"/>
              <a:gd name="connsiteX133-1209" fmla="*/ 9543 w 9886"/>
              <a:gd name="connsiteY133-1210" fmla="*/ 5689 h 10000"/>
              <a:gd name="connsiteX134-1211" fmla="*/ 9543 w 9886"/>
              <a:gd name="connsiteY134-1212" fmla="*/ 5829 h 10000"/>
              <a:gd name="connsiteX135-1213" fmla="*/ 9543 w 9886"/>
              <a:gd name="connsiteY135-1214" fmla="*/ 6108 h 10000"/>
              <a:gd name="connsiteX136-1215" fmla="*/ 9543 w 9886"/>
              <a:gd name="connsiteY136-1216" fmla="*/ 6387 h 10000"/>
              <a:gd name="connsiteX137-1217" fmla="*/ 9543 w 9886"/>
              <a:gd name="connsiteY137-1218" fmla="*/ 6667 h 10000"/>
              <a:gd name="connsiteX138-1219" fmla="*/ 9657 w 9886"/>
              <a:gd name="connsiteY138-1220" fmla="*/ 7225 h 10000"/>
              <a:gd name="connsiteX139-1221" fmla="*/ 9657 w 9886"/>
              <a:gd name="connsiteY139-1222" fmla="*/ 7644 h 10000"/>
              <a:gd name="connsiteX140-1223" fmla="*/ 9772 w 9886"/>
              <a:gd name="connsiteY140-1224" fmla="*/ 8063 h 10000"/>
              <a:gd name="connsiteX141-1225" fmla="*/ 9886 w 9886"/>
              <a:gd name="connsiteY141-1226" fmla="*/ 8342 h 10000"/>
              <a:gd name="connsiteX142-1227" fmla="*/ 9886 w 9886"/>
              <a:gd name="connsiteY142-1228" fmla="*/ 8604 h 10000"/>
              <a:gd name="connsiteX143-1229" fmla="*/ 9886 w 9886"/>
              <a:gd name="connsiteY143-1230" fmla="*/ 8743 h 10000"/>
              <a:gd name="connsiteX144-1231" fmla="*/ 9886 w 9886"/>
              <a:gd name="connsiteY144-1232" fmla="*/ 8883 h 10000"/>
              <a:gd name="connsiteX145-1233" fmla="*/ 9772 w 9886"/>
              <a:gd name="connsiteY145-1234" fmla="*/ 8883 h 10000"/>
              <a:gd name="connsiteX146-1235" fmla="*/ 9657 w 9886"/>
              <a:gd name="connsiteY146-1236" fmla="*/ 9023 h 10000"/>
              <a:gd name="connsiteX147-1237" fmla="*/ 9543 w 9886"/>
              <a:gd name="connsiteY147-1238" fmla="*/ 9162 h 10000"/>
              <a:gd name="connsiteX148-1239" fmla="*/ 9429 w 9886"/>
              <a:gd name="connsiteY148-1240" fmla="*/ 9302 h 10000"/>
              <a:gd name="connsiteX149-1241" fmla="*/ 9200 w 9886"/>
              <a:gd name="connsiteY149-1242" fmla="*/ 9442 h 10000"/>
              <a:gd name="connsiteX150-1243" fmla="*/ 8743 w 9886"/>
              <a:gd name="connsiteY150-1244" fmla="*/ 9721 h 10000"/>
              <a:gd name="connsiteX151-1245" fmla="*/ 8300 w 9886"/>
              <a:gd name="connsiteY151-1246" fmla="*/ 9860 h 10000"/>
              <a:gd name="connsiteX152-1247" fmla="*/ 7957 w 9886"/>
              <a:gd name="connsiteY152-1248" fmla="*/ 9860 h 10000"/>
              <a:gd name="connsiteX153-1249" fmla="*/ 7500 w 9886"/>
              <a:gd name="connsiteY153-1250" fmla="*/ 10000 h 10000"/>
              <a:gd name="connsiteX154-1251" fmla="*/ 7500 w 9886"/>
              <a:gd name="connsiteY154-1252" fmla="*/ 10000 h 10000"/>
              <a:gd name="connsiteX0-1253" fmla="*/ 7586 w 10000"/>
              <a:gd name="connsiteY0-1254" fmla="*/ 10000 h 10000"/>
              <a:gd name="connsiteX1-1255" fmla="*/ 7240 w 10000"/>
              <a:gd name="connsiteY1-1256" fmla="*/ 10000 h 10000"/>
              <a:gd name="connsiteX2-1257" fmla="*/ 6894 w 10000"/>
              <a:gd name="connsiteY2-1258" fmla="*/ 10000 h 10000"/>
              <a:gd name="connsiteX3-1259" fmla="*/ 6547 w 10000"/>
              <a:gd name="connsiteY3-1260" fmla="*/ 9860 h 10000"/>
              <a:gd name="connsiteX4-1261" fmla="*/ 6200 w 10000"/>
              <a:gd name="connsiteY4-1262" fmla="*/ 9721 h 10000"/>
              <a:gd name="connsiteX5-1263" fmla="*/ 5867 w 10000"/>
              <a:gd name="connsiteY5-1264" fmla="*/ 9581 h 10000"/>
              <a:gd name="connsiteX6-1265" fmla="*/ 5636 w 10000"/>
              <a:gd name="connsiteY6-1266" fmla="*/ 9302 h 10000"/>
              <a:gd name="connsiteX7-1267" fmla="*/ 5405 w 10000"/>
              <a:gd name="connsiteY7-1268" fmla="*/ 9162 h 10000"/>
              <a:gd name="connsiteX8-1269" fmla="*/ 5289 w 10000"/>
              <a:gd name="connsiteY8-1270" fmla="*/ 8743 h 10000"/>
              <a:gd name="connsiteX9-1271" fmla="*/ 5058 w 10000"/>
              <a:gd name="connsiteY9-1272" fmla="*/ 8464 h 10000"/>
              <a:gd name="connsiteX10-1273" fmla="*/ 4942 w 10000"/>
              <a:gd name="connsiteY10-1274" fmla="*/ 8063 h 10000"/>
              <a:gd name="connsiteX11-1275" fmla="*/ 4942 w 10000"/>
              <a:gd name="connsiteY11-1276" fmla="*/ 7644 h 10000"/>
              <a:gd name="connsiteX12-1277" fmla="*/ 4827 w 10000"/>
              <a:gd name="connsiteY12-1278" fmla="*/ 7225 h 10000"/>
              <a:gd name="connsiteX13-1279" fmla="*/ 4827 w 10000"/>
              <a:gd name="connsiteY13-1280" fmla="*/ 6806 h 10000"/>
              <a:gd name="connsiteX14-1281" fmla="*/ 4827 w 10000"/>
              <a:gd name="connsiteY14-1282" fmla="*/ 6387 h 10000"/>
              <a:gd name="connsiteX15-1283" fmla="*/ 4942 w 10000"/>
              <a:gd name="connsiteY15-1284" fmla="*/ 5689 h 10000"/>
              <a:gd name="connsiteX16-1285" fmla="*/ 4942 w 10000"/>
              <a:gd name="connsiteY16-1286" fmla="*/ 5550 h 10000"/>
              <a:gd name="connsiteX17-1287" fmla="*/ 4942 w 10000"/>
              <a:gd name="connsiteY17-1288" fmla="*/ 5271 h 10000"/>
              <a:gd name="connsiteX18-1289" fmla="*/ 5058 w 10000"/>
              <a:gd name="connsiteY18-1290" fmla="*/ 5009 h 10000"/>
              <a:gd name="connsiteX19-1291" fmla="*/ 5058 w 10000"/>
              <a:gd name="connsiteY19-1292" fmla="*/ 4729 h 10000"/>
              <a:gd name="connsiteX20-1293" fmla="*/ 5058 w 10000"/>
              <a:gd name="connsiteY20-1294" fmla="*/ 4450 h 10000"/>
              <a:gd name="connsiteX21-1295" fmla="*/ 5174 w 10000"/>
              <a:gd name="connsiteY21-1296" fmla="*/ 4031 h 10000"/>
              <a:gd name="connsiteX22-1297" fmla="*/ 5174 w 10000"/>
              <a:gd name="connsiteY22-1298" fmla="*/ 3613 h 10000"/>
              <a:gd name="connsiteX23-1299" fmla="*/ 5289 w 10000"/>
              <a:gd name="connsiteY23-1300" fmla="*/ 3194 h 10000"/>
              <a:gd name="connsiteX24-1301" fmla="*/ 5289 w 10000"/>
              <a:gd name="connsiteY24-1302" fmla="*/ 2775 h 10000"/>
              <a:gd name="connsiteX25-1303" fmla="*/ 5289 w 10000"/>
              <a:gd name="connsiteY25-1304" fmla="*/ 2356 h 10000"/>
              <a:gd name="connsiteX26-1305" fmla="*/ 5405 w 10000"/>
              <a:gd name="connsiteY26-1306" fmla="*/ 2077 h 10000"/>
              <a:gd name="connsiteX27-1307" fmla="*/ 5405 w 10000"/>
              <a:gd name="connsiteY27-1308" fmla="*/ 1798 h 10000"/>
              <a:gd name="connsiteX28-1309" fmla="*/ 5405 w 10000"/>
              <a:gd name="connsiteY28-1310" fmla="*/ 1536 h 10000"/>
              <a:gd name="connsiteX29-1311" fmla="*/ 5405 w 10000"/>
              <a:gd name="connsiteY29-1312" fmla="*/ 1396 h 10000"/>
              <a:gd name="connsiteX30-1313" fmla="*/ 5405 w 10000"/>
              <a:gd name="connsiteY30-1314" fmla="*/ 1257 h 10000"/>
              <a:gd name="connsiteX31-1315" fmla="*/ 5405 w 10000"/>
              <a:gd name="connsiteY31-1316" fmla="*/ 1257 h 10000"/>
              <a:gd name="connsiteX32-1317" fmla="*/ 5405 w 10000"/>
              <a:gd name="connsiteY32-1318" fmla="*/ 1257 h 10000"/>
              <a:gd name="connsiteX33-1319" fmla="*/ 5289 w 10000"/>
              <a:gd name="connsiteY33-1320" fmla="*/ 1257 h 10000"/>
              <a:gd name="connsiteX34-1321" fmla="*/ 5174 w 10000"/>
              <a:gd name="connsiteY34-1322" fmla="*/ 1257 h 10000"/>
              <a:gd name="connsiteX35-1323" fmla="*/ 5058 w 10000"/>
              <a:gd name="connsiteY35-1324" fmla="*/ 1396 h 10000"/>
              <a:gd name="connsiteX36-1325" fmla="*/ 4942 w 10000"/>
              <a:gd name="connsiteY36-1326" fmla="*/ 1396 h 10000"/>
              <a:gd name="connsiteX37-1327" fmla="*/ 4711 w 10000"/>
              <a:gd name="connsiteY37-1328" fmla="*/ 1536 h 10000"/>
              <a:gd name="connsiteX38-1329" fmla="*/ 4480 w 10000"/>
              <a:gd name="connsiteY38-1330" fmla="*/ 1536 h 10000"/>
              <a:gd name="connsiteX39-1331" fmla="*/ 4248 w 10000"/>
              <a:gd name="connsiteY39-1332" fmla="*/ 1675 h 10000"/>
              <a:gd name="connsiteX40-1333" fmla="*/ 3107 w 10000"/>
              <a:gd name="connsiteY40-1334" fmla="*/ 2216 h 10000"/>
              <a:gd name="connsiteX41-1335" fmla="*/ 1951 w 10000"/>
              <a:gd name="connsiteY41-1336" fmla="*/ 2775 h 10000"/>
              <a:gd name="connsiteX42-1337" fmla="*/ 1604 w 10000"/>
              <a:gd name="connsiteY42-1338" fmla="*/ 2914 h 10000"/>
              <a:gd name="connsiteX43-1339" fmla="*/ 1373 w 10000"/>
              <a:gd name="connsiteY43-1340" fmla="*/ 3054 h 10000"/>
              <a:gd name="connsiteX44-1341" fmla="*/ 1142 w 10000"/>
              <a:gd name="connsiteY44-1342" fmla="*/ 3194 h 10000"/>
              <a:gd name="connsiteX45-1343" fmla="*/ 1027 w 10000"/>
              <a:gd name="connsiteY45-1344" fmla="*/ 3333 h 10000"/>
              <a:gd name="connsiteX46-1345" fmla="*/ 795 w 10000"/>
              <a:gd name="connsiteY46-1346" fmla="*/ 3333 h 10000"/>
              <a:gd name="connsiteX47-1347" fmla="*/ 680 w 10000"/>
              <a:gd name="connsiteY47-1348" fmla="*/ 3333 h 10000"/>
              <a:gd name="connsiteX48-1349" fmla="*/ 563 w 10000"/>
              <a:gd name="connsiteY48-1350" fmla="*/ 3473 h 10000"/>
              <a:gd name="connsiteX49-1351" fmla="*/ 563 w 10000"/>
              <a:gd name="connsiteY49-1352" fmla="*/ 3473 h 10000"/>
              <a:gd name="connsiteX50-1353" fmla="*/ 462 w 10000"/>
              <a:gd name="connsiteY50-1354" fmla="*/ 3473 h 10000"/>
              <a:gd name="connsiteX51-1355" fmla="*/ 462 w 10000"/>
              <a:gd name="connsiteY51-1356" fmla="*/ 3333 h 10000"/>
              <a:gd name="connsiteX52-1357" fmla="*/ 347 w 10000"/>
              <a:gd name="connsiteY52-1358" fmla="*/ 3194 h 10000"/>
              <a:gd name="connsiteX53-1359" fmla="*/ 0 w 10000"/>
              <a:gd name="connsiteY53-1360" fmla="*/ 2914 h 10000"/>
              <a:gd name="connsiteX54-1361" fmla="*/ 462 w 10000"/>
              <a:gd name="connsiteY54-1362" fmla="*/ 2496 h 10000"/>
              <a:gd name="connsiteX55-1363" fmla="*/ 680 w 10000"/>
              <a:gd name="connsiteY55-1364" fmla="*/ 2356 h 10000"/>
              <a:gd name="connsiteX56-1365" fmla="*/ 1027 w 10000"/>
              <a:gd name="connsiteY56-1366" fmla="*/ 2356 h 10000"/>
              <a:gd name="connsiteX57-1367" fmla="*/ 1373 w 10000"/>
              <a:gd name="connsiteY57-1368" fmla="*/ 2216 h 10000"/>
              <a:gd name="connsiteX58-1369" fmla="*/ 1720 w 10000"/>
              <a:gd name="connsiteY58-1370" fmla="*/ 2077 h 10000"/>
              <a:gd name="connsiteX59-1371" fmla="*/ 2182 w 10000"/>
              <a:gd name="connsiteY59-1372" fmla="*/ 1937 h 10000"/>
              <a:gd name="connsiteX60-1373" fmla="*/ 2645 w 10000"/>
              <a:gd name="connsiteY60-1374" fmla="*/ 1675 h 10000"/>
              <a:gd name="connsiteX61-1375" fmla="*/ 2991 w 10000"/>
              <a:gd name="connsiteY61-1376" fmla="*/ 1536 h 10000"/>
              <a:gd name="connsiteX62-1377" fmla="*/ 3324 w 10000"/>
              <a:gd name="connsiteY62-1378" fmla="*/ 1396 h 10000"/>
              <a:gd name="connsiteX63-1379" fmla="*/ 3671 w 10000"/>
              <a:gd name="connsiteY63-1380" fmla="*/ 1257 h 10000"/>
              <a:gd name="connsiteX64-1381" fmla="*/ 3901 w 10000"/>
              <a:gd name="connsiteY64-1382" fmla="*/ 1117 h 10000"/>
              <a:gd name="connsiteX65-1383" fmla="*/ 4133 w 10000"/>
              <a:gd name="connsiteY65-1384" fmla="*/ 1117 h 10000"/>
              <a:gd name="connsiteX66-1385" fmla="*/ 4365 w 10000"/>
              <a:gd name="connsiteY66-1386" fmla="*/ 977 h 10000"/>
              <a:gd name="connsiteX67-1387" fmla="*/ 4595 w 10000"/>
              <a:gd name="connsiteY67-1388" fmla="*/ 838 h 10000"/>
              <a:gd name="connsiteX68-1389" fmla="*/ 4942 w 10000"/>
              <a:gd name="connsiteY68-1390" fmla="*/ 698 h 10000"/>
              <a:gd name="connsiteX69-1391" fmla="*/ 5174 w 10000"/>
              <a:gd name="connsiteY69-1392" fmla="*/ 558 h 10000"/>
              <a:gd name="connsiteX70-1393" fmla="*/ 5405 w 10000"/>
              <a:gd name="connsiteY70-1394" fmla="*/ 419 h 10000"/>
              <a:gd name="connsiteX71-1395" fmla="*/ 5520 w 10000"/>
              <a:gd name="connsiteY71-1396" fmla="*/ 279 h 10000"/>
              <a:gd name="connsiteX72-1397" fmla="*/ 5636 w 10000"/>
              <a:gd name="connsiteY72-1398" fmla="*/ 140 h 10000"/>
              <a:gd name="connsiteX73-1399" fmla="*/ 5636 w 10000"/>
              <a:gd name="connsiteY73-1400" fmla="*/ 0 h 10000"/>
              <a:gd name="connsiteX74-1401" fmla="*/ 5752 w 10000"/>
              <a:gd name="connsiteY74-1402" fmla="*/ 0 h 10000"/>
              <a:gd name="connsiteX75-1403" fmla="*/ 5867 w 10000"/>
              <a:gd name="connsiteY75-1404" fmla="*/ 0 h 10000"/>
              <a:gd name="connsiteX76-1405" fmla="*/ 5983 w 10000"/>
              <a:gd name="connsiteY76-1406" fmla="*/ 0 h 10000"/>
              <a:gd name="connsiteX77-1407" fmla="*/ 6084 w 10000"/>
              <a:gd name="connsiteY77-1408" fmla="*/ 140 h 10000"/>
              <a:gd name="connsiteX78-1409" fmla="*/ 6200 w 10000"/>
              <a:gd name="connsiteY78-1410" fmla="*/ 140 h 10000"/>
              <a:gd name="connsiteX79-1411" fmla="*/ 6315 w 10000"/>
              <a:gd name="connsiteY79-1412" fmla="*/ 419 h 10000"/>
              <a:gd name="connsiteX80-1413" fmla="*/ 6430 w 10000"/>
              <a:gd name="connsiteY80-1414" fmla="*/ 558 h 10000"/>
              <a:gd name="connsiteX81-1415" fmla="*/ 6547 w 10000"/>
              <a:gd name="connsiteY81-1416" fmla="*/ 698 h 10000"/>
              <a:gd name="connsiteX82-1417" fmla="*/ 6662 w 10000"/>
              <a:gd name="connsiteY82-1418" fmla="*/ 838 h 10000"/>
              <a:gd name="connsiteX83-1419" fmla="*/ 6662 w 10000"/>
              <a:gd name="connsiteY83-1420" fmla="*/ 977 h 10000"/>
              <a:gd name="connsiteX84-1421" fmla="*/ 6662 w 10000"/>
              <a:gd name="connsiteY84-1422" fmla="*/ 1117 h 10000"/>
              <a:gd name="connsiteX85-1423" fmla="*/ 6547 w 10000"/>
              <a:gd name="connsiteY85-1424" fmla="*/ 1117 h 10000"/>
              <a:gd name="connsiteX86-1425" fmla="*/ 6430 w 10000"/>
              <a:gd name="connsiteY86-1426" fmla="*/ 1257 h 10000"/>
              <a:gd name="connsiteX87-1427" fmla="*/ 6430 w 10000"/>
              <a:gd name="connsiteY87-1428" fmla="*/ 1396 h 10000"/>
              <a:gd name="connsiteX88-1429" fmla="*/ 6315 w 10000"/>
              <a:gd name="connsiteY88-1430" fmla="*/ 1536 h 10000"/>
              <a:gd name="connsiteX89-1431" fmla="*/ 6200 w 10000"/>
              <a:gd name="connsiteY89-1432" fmla="*/ 1798 h 10000"/>
              <a:gd name="connsiteX90-1433" fmla="*/ 6084 w 10000"/>
              <a:gd name="connsiteY90-1434" fmla="*/ 2216 h 10000"/>
              <a:gd name="connsiteX91-1435" fmla="*/ 5983 w 10000"/>
              <a:gd name="connsiteY91-1436" fmla="*/ 2635 h 10000"/>
              <a:gd name="connsiteX92-1437" fmla="*/ 5867 w 10000"/>
              <a:gd name="connsiteY92-1438" fmla="*/ 3054 h 10000"/>
              <a:gd name="connsiteX93-1439" fmla="*/ 5752 w 10000"/>
              <a:gd name="connsiteY93-1440" fmla="*/ 3613 h 10000"/>
              <a:gd name="connsiteX94-1441" fmla="*/ 5636 w 10000"/>
              <a:gd name="connsiteY94-1442" fmla="*/ 4171 h 10000"/>
              <a:gd name="connsiteX95-1443" fmla="*/ 5520 w 10000"/>
              <a:gd name="connsiteY95-1444" fmla="*/ 4729 h 10000"/>
              <a:gd name="connsiteX96-1445" fmla="*/ 5520 w 10000"/>
              <a:gd name="connsiteY96-1446" fmla="*/ 5271 h 10000"/>
              <a:gd name="connsiteX97-1447" fmla="*/ 5520 w 10000"/>
              <a:gd name="connsiteY97-1448" fmla="*/ 5689 h 10000"/>
              <a:gd name="connsiteX98-1449" fmla="*/ 5405 w 10000"/>
              <a:gd name="connsiteY98-1450" fmla="*/ 6248 h 10000"/>
              <a:gd name="connsiteX99-1451" fmla="*/ 5405 w 10000"/>
              <a:gd name="connsiteY99-1452" fmla="*/ 6667 h 10000"/>
              <a:gd name="connsiteX100-1453" fmla="*/ 5405 w 10000"/>
              <a:gd name="connsiteY100-1454" fmla="*/ 6946 h 10000"/>
              <a:gd name="connsiteX101-1455" fmla="*/ 5405 w 10000"/>
              <a:gd name="connsiteY101-1456" fmla="*/ 7365 h 10000"/>
              <a:gd name="connsiteX102-1457" fmla="*/ 5520 w 10000"/>
              <a:gd name="connsiteY102-1458" fmla="*/ 7644 h 10000"/>
              <a:gd name="connsiteX103-1459" fmla="*/ 5520 w 10000"/>
              <a:gd name="connsiteY103-1460" fmla="*/ 7784 h 10000"/>
              <a:gd name="connsiteX104-1461" fmla="*/ 5636 w 10000"/>
              <a:gd name="connsiteY104-1462" fmla="*/ 8063 h 10000"/>
              <a:gd name="connsiteX105-1463" fmla="*/ 5752 w 10000"/>
              <a:gd name="connsiteY105-1464" fmla="*/ 8202 h 10000"/>
              <a:gd name="connsiteX106-1465" fmla="*/ 5867 w 10000"/>
              <a:gd name="connsiteY106-1466" fmla="*/ 8342 h 10000"/>
              <a:gd name="connsiteX107-1467" fmla="*/ 6315 w 10000"/>
              <a:gd name="connsiteY107-1468" fmla="*/ 8604 h 10000"/>
              <a:gd name="connsiteX108-1469" fmla="*/ 6547 w 10000"/>
              <a:gd name="connsiteY108-1470" fmla="*/ 8743 h 10000"/>
              <a:gd name="connsiteX109-1471" fmla="*/ 6777 w 10000"/>
              <a:gd name="connsiteY109-1472" fmla="*/ 8743 h 10000"/>
              <a:gd name="connsiteX110-1473" fmla="*/ 7009 w 10000"/>
              <a:gd name="connsiteY110-1474" fmla="*/ 8883 h 10000"/>
              <a:gd name="connsiteX111-1475" fmla="*/ 7356 w 10000"/>
              <a:gd name="connsiteY111-1476" fmla="*/ 8883 h 10000"/>
              <a:gd name="connsiteX112-1477" fmla="*/ 7586 w 10000"/>
              <a:gd name="connsiteY112-1478" fmla="*/ 8743 h 10000"/>
              <a:gd name="connsiteX113-1479" fmla="*/ 7933 w 10000"/>
              <a:gd name="connsiteY113-1480" fmla="*/ 8743 h 10000"/>
              <a:gd name="connsiteX114-1481" fmla="*/ 8280 w 10000"/>
              <a:gd name="connsiteY114-1482" fmla="*/ 8604 h 10000"/>
              <a:gd name="connsiteX115-1483" fmla="*/ 8512 w 10000"/>
              <a:gd name="connsiteY115-1484" fmla="*/ 8604 h 10000"/>
              <a:gd name="connsiteX116-1485" fmla="*/ 8743 w 10000"/>
              <a:gd name="connsiteY116-1486" fmla="*/ 8342 h 10000"/>
              <a:gd name="connsiteX117-1487" fmla="*/ 8844 w 10000"/>
              <a:gd name="connsiteY117-1488" fmla="*/ 8202 h 10000"/>
              <a:gd name="connsiteX118-1489" fmla="*/ 8959 w 10000"/>
              <a:gd name="connsiteY118-1490" fmla="*/ 7923 h 10000"/>
              <a:gd name="connsiteX119-1491" fmla="*/ 9075 w 10000"/>
              <a:gd name="connsiteY119-1492" fmla="*/ 7644 h 10000"/>
              <a:gd name="connsiteX120-1493" fmla="*/ 9191 w 10000"/>
              <a:gd name="connsiteY120-1494" fmla="*/ 7086 h 10000"/>
              <a:gd name="connsiteX121-1495" fmla="*/ 9191 w 10000"/>
              <a:gd name="connsiteY121-1496" fmla="*/ 6527 h 10000"/>
              <a:gd name="connsiteX122-1497" fmla="*/ 9306 w 10000"/>
              <a:gd name="connsiteY122-1498" fmla="*/ 6248 h 10000"/>
              <a:gd name="connsiteX123-1499" fmla="*/ 9306 w 10000"/>
              <a:gd name="connsiteY123-1500" fmla="*/ 5969 h 10000"/>
              <a:gd name="connsiteX124-1501" fmla="*/ 9306 w 10000"/>
              <a:gd name="connsiteY124-1502" fmla="*/ 5829 h 10000"/>
              <a:gd name="connsiteX125-1503" fmla="*/ 9422 w 10000"/>
              <a:gd name="connsiteY125-1504" fmla="*/ 5689 h 10000"/>
              <a:gd name="connsiteX126-1505" fmla="*/ 9422 w 10000"/>
              <a:gd name="connsiteY126-1506" fmla="*/ 5550 h 10000"/>
              <a:gd name="connsiteX127-1507" fmla="*/ 9422 w 10000"/>
              <a:gd name="connsiteY127-1508" fmla="*/ 5410 h 10000"/>
              <a:gd name="connsiteX128-1509" fmla="*/ 9422 w 10000"/>
              <a:gd name="connsiteY128-1510" fmla="*/ 5410 h 10000"/>
              <a:gd name="connsiteX129-1511" fmla="*/ 9538 w 10000"/>
              <a:gd name="connsiteY129-1512" fmla="*/ 5410 h 10000"/>
              <a:gd name="connsiteX130-1513" fmla="*/ 9538 w 10000"/>
              <a:gd name="connsiteY130-1514" fmla="*/ 5410 h 10000"/>
              <a:gd name="connsiteX131-1515" fmla="*/ 9538 w 10000"/>
              <a:gd name="connsiteY131-1516" fmla="*/ 5550 h 10000"/>
              <a:gd name="connsiteX132-1517" fmla="*/ 9653 w 10000"/>
              <a:gd name="connsiteY132-1518" fmla="*/ 5689 h 10000"/>
              <a:gd name="connsiteX133-1519" fmla="*/ 9653 w 10000"/>
              <a:gd name="connsiteY133-1520" fmla="*/ 5829 h 10000"/>
              <a:gd name="connsiteX134-1521" fmla="*/ 9653 w 10000"/>
              <a:gd name="connsiteY134-1522" fmla="*/ 6108 h 10000"/>
              <a:gd name="connsiteX135-1523" fmla="*/ 9653 w 10000"/>
              <a:gd name="connsiteY135-1524" fmla="*/ 6387 h 10000"/>
              <a:gd name="connsiteX136-1525" fmla="*/ 9653 w 10000"/>
              <a:gd name="connsiteY136-1526" fmla="*/ 6667 h 10000"/>
              <a:gd name="connsiteX137-1527" fmla="*/ 9768 w 10000"/>
              <a:gd name="connsiteY137-1528" fmla="*/ 7225 h 10000"/>
              <a:gd name="connsiteX138-1529" fmla="*/ 9768 w 10000"/>
              <a:gd name="connsiteY138-1530" fmla="*/ 7644 h 10000"/>
              <a:gd name="connsiteX139-1531" fmla="*/ 9885 w 10000"/>
              <a:gd name="connsiteY139-1532" fmla="*/ 8063 h 10000"/>
              <a:gd name="connsiteX140-1533" fmla="*/ 10000 w 10000"/>
              <a:gd name="connsiteY140-1534" fmla="*/ 8342 h 10000"/>
              <a:gd name="connsiteX141-1535" fmla="*/ 10000 w 10000"/>
              <a:gd name="connsiteY141-1536" fmla="*/ 8604 h 10000"/>
              <a:gd name="connsiteX142-1537" fmla="*/ 10000 w 10000"/>
              <a:gd name="connsiteY142-1538" fmla="*/ 8743 h 10000"/>
              <a:gd name="connsiteX143-1539" fmla="*/ 10000 w 10000"/>
              <a:gd name="connsiteY143-1540" fmla="*/ 8883 h 10000"/>
              <a:gd name="connsiteX144-1541" fmla="*/ 9885 w 10000"/>
              <a:gd name="connsiteY144-1542" fmla="*/ 8883 h 10000"/>
              <a:gd name="connsiteX145-1543" fmla="*/ 9768 w 10000"/>
              <a:gd name="connsiteY145-1544" fmla="*/ 9023 h 10000"/>
              <a:gd name="connsiteX146-1545" fmla="*/ 9653 w 10000"/>
              <a:gd name="connsiteY146-1546" fmla="*/ 9162 h 10000"/>
              <a:gd name="connsiteX147-1547" fmla="*/ 9538 w 10000"/>
              <a:gd name="connsiteY147-1548" fmla="*/ 9302 h 10000"/>
              <a:gd name="connsiteX148-1549" fmla="*/ 9306 w 10000"/>
              <a:gd name="connsiteY148-1550" fmla="*/ 9442 h 10000"/>
              <a:gd name="connsiteX149-1551" fmla="*/ 8844 w 10000"/>
              <a:gd name="connsiteY149-1552" fmla="*/ 9721 h 10000"/>
              <a:gd name="connsiteX150-1553" fmla="*/ 8396 w 10000"/>
              <a:gd name="connsiteY150-1554" fmla="*/ 9860 h 10000"/>
              <a:gd name="connsiteX151-1555" fmla="*/ 8049 w 10000"/>
              <a:gd name="connsiteY151-1556" fmla="*/ 9860 h 10000"/>
              <a:gd name="connsiteX152-1557" fmla="*/ 7586 w 10000"/>
              <a:gd name="connsiteY152-1558" fmla="*/ 10000 h 10000"/>
              <a:gd name="connsiteX153-1559" fmla="*/ 7586 w 10000"/>
              <a:gd name="connsiteY153-1560" fmla="*/ 10000 h 10000"/>
              <a:gd name="connsiteX0-1561" fmla="*/ 7239 w 9653"/>
              <a:gd name="connsiteY0-1562" fmla="*/ 10000 h 10000"/>
              <a:gd name="connsiteX1-1563" fmla="*/ 6893 w 9653"/>
              <a:gd name="connsiteY1-1564" fmla="*/ 10000 h 10000"/>
              <a:gd name="connsiteX2-1565" fmla="*/ 6547 w 9653"/>
              <a:gd name="connsiteY2-1566" fmla="*/ 10000 h 10000"/>
              <a:gd name="connsiteX3-1567" fmla="*/ 6200 w 9653"/>
              <a:gd name="connsiteY3-1568" fmla="*/ 9860 h 10000"/>
              <a:gd name="connsiteX4-1569" fmla="*/ 5853 w 9653"/>
              <a:gd name="connsiteY4-1570" fmla="*/ 9721 h 10000"/>
              <a:gd name="connsiteX5-1571" fmla="*/ 5520 w 9653"/>
              <a:gd name="connsiteY5-1572" fmla="*/ 9581 h 10000"/>
              <a:gd name="connsiteX6-1573" fmla="*/ 5289 w 9653"/>
              <a:gd name="connsiteY6-1574" fmla="*/ 9302 h 10000"/>
              <a:gd name="connsiteX7-1575" fmla="*/ 5058 w 9653"/>
              <a:gd name="connsiteY7-1576" fmla="*/ 9162 h 10000"/>
              <a:gd name="connsiteX8-1577" fmla="*/ 4942 w 9653"/>
              <a:gd name="connsiteY8-1578" fmla="*/ 8743 h 10000"/>
              <a:gd name="connsiteX9-1579" fmla="*/ 4711 w 9653"/>
              <a:gd name="connsiteY9-1580" fmla="*/ 8464 h 10000"/>
              <a:gd name="connsiteX10-1581" fmla="*/ 4595 w 9653"/>
              <a:gd name="connsiteY10-1582" fmla="*/ 8063 h 10000"/>
              <a:gd name="connsiteX11-1583" fmla="*/ 4595 w 9653"/>
              <a:gd name="connsiteY11-1584" fmla="*/ 7644 h 10000"/>
              <a:gd name="connsiteX12-1585" fmla="*/ 4480 w 9653"/>
              <a:gd name="connsiteY12-1586" fmla="*/ 7225 h 10000"/>
              <a:gd name="connsiteX13-1587" fmla="*/ 4480 w 9653"/>
              <a:gd name="connsiteY13-1588" fmla="*/ 6806 h 10000"/>
              <a:gd name="connsiteX14-1589" fmla="*/ 4480 w 9653"/>
              <a:gd name="connsiteY14-1590" fmla="*/ 6387 h 10000"/>
              <a:gd name="connsiteX15-1591" fmla="*/ 4595 w 9653"/>
              <a:gd name="connsiteY15-1592" fmla="*/ 5689 h 10000"/>
              <a:gd name="connsiteX16-1593" fmla="*/ 4595 w 9653"/>
              <a:gd name="connsiteY16-1594" fmla="*/ 5550 h 10000"/>
              <a:gd name="connsiteX17-1595" fmla="*/ 4595 w 9653"/>
              <a:gd name="connsiteY17-1596" fmla="*/ 5271 h 10000"/>
              <a:gd name="connsiteX18-1597" fmla="*/ 4711 w 9653"/>
              <a:gd name="connsiteY18-1598" fmla="*/ 5009 h 10000"/>
              <a:gd name="connsiteX19-1599" fmla="*/ 4711 w 9653"/>
              <a:gd name="connsiteY19-1600" fmla="*/ 4729 h 10000"/>
              <a:gd name="connsiteX20-1601" fmla="*/ 4711 w 9653"/>
              <a:gd name="connsiteY20-1602" fmla="*/ 4450 h 10000"/>
              <a:gd name="connsiteX21-1603" fmla="*/ 4827 w 9653"/>
              <a:gd name="connsiteY21-1604" fmla="*/ 4031 h 10000"/>
              <a:gd name="connsiteX22-1605" fmla="*/ 4827 w 9653"/>
              <a:gd name="connsiteY22-1606" fmla="*/ 3613 h 10000"/>
              <a:gd name="connsiteX23-1607" fmla="*/ 4942 w 9653"/>
              <a:gd name="connsiteY23-1608" fmla="*/ 3194 h 10000"/>
              <a:gd name="connsiteX24-1609" fmla="*/ 4942 w 9653"/>
              <a:gd name="connsiteY24-1610" fmla="*/ 2775 h 10000"/>
              <a:gd name="connsiteX25-1611" fmla="*/ 4942 w 9653"/>
              <a:gd name="connsiteY25-1612" fmla="*/ 2356 h 10000"/>
              <a:gd name="connsiteX26-1613" fmla="*/ 5058 w 9653"/>
              <a:gd name="connsiteY26-1614" fmla="*/ 2077 h 10000"/>
              <a:gd name="connsiteX27-1615" fmla="*/ 5058 w 9653"/>
              <a:gd name="connsiteY27-1616" fmla="*/ 1798 h 10000"/>
              <a:gd name="connsiteX28-1617" fmla="*/ 5058 w 9653"/>
              <a:gd name="connsiteY28-1618" fmla="*/ 1536 h 10000"/>
              <a:gd name="connsiteX29-1619" fmla="*/ 5058 w 9653"/>
              <a:gd name="connsiteY29-1620" fmla="*/ 1396 h 10000"/>
              <a:gd name="connsiteX30-1621" fmla="*/ 5058 w 9653"/>
              <a:gd name="connsiteY30-1622" fmla="*/ 1257 h 10000"/>
              <a:gd name="connsiteX31-1623" fmla="*/ 5058 w 9653"/>
              <a:gd name="connsiteY31-1624" fmla="*/ 1257 h 10000"/>
              <a:gd name="connsiteX32-1625" fmla="*/ 5058 w 9653"/>
              <a:gd name="connsiteY32-1626" fmla="*/ 1257 h 10000"/>
              <a:gd name="connsiteX33-1627" fmla="*/ 4942 w 9653"/>
              <a:gd name="connsiteY33-1628" fmla="*/ 1257 h 10000"/>
              <a:gd name="connsiteX34-1629" fmla="*/ 4827 w 9653"/>
              <a:gd name="connsiteY34-1630" fmla="*/ 1257 h 10000"/>
              <a:gd name="connsiteX35-1631" fmla="*/ 4711 w 9653"/>
              <a:gd name="connsiteY35-1632" fmla="*/ 1396 h 10000"/>
              <a:gd name="connsiteX36-1633" fmla="*/ 4595 w 9653"/>
              <a:gd name="connsiteY36-1634" fmla="*/ 1396 h 10000"/>
              <a:gd name="connsiteX37-1635" fmla="*/ 4364 w 9653"/>
              <a:gd name="connsiteY37-1636" fmla="*/ 1536 h 10000"/>
              <a:gd name="connsiteX38-1637" fmla="*/ 4133 w 9653"/>
              <a:gd name="connsiteY38-1638" fmla="*/ 1536 h 10000"/>
              <a:gd name="connsiteX39-1639" fmla="*/ 3901 w 9653"/>
              <a:gd name="connsiteY39-1640" fmla="*/ 1675 h 10000"/>
              <a:gd name="connsiteX40-1641" fmla="*/ 2760 w 9653"/>
              <a:gd name="connsiteY40-1642" fmla="*/ 2216 h 10000"/>
              <a:gd name="connsiteX41-1643" fmla="*/ 1604 w 9653"/>
              <a:gd name="connsiteY41-1644" fmla="*/ 2775 h 10000"/>
              <a:gd name="connsiteX42-1645" fmla="*/ 1257 w 9653"/>
              <a:gd name="connsiteY42-1646" fmla="*/ 2914 h 10000"/>
              <a:gd name="connsiteX43-1647" fmla="*/ 1026 w 9653"/>
              <a:gd name="connsiteY43-1648" fmla="*/ 3054 h 10000"/>
              <a:gd name="connsiteX44-1649" fmla="*/ 795 w 9653"/>
              <a:gd name="connsiteY44-1650" fmla="*/ 3194 h 10000"/>
              <a:gd name="connsiteX45-1651" fmla="*/ 680 w 9653"/>
              <a:gd name="connsiteY45-1652" fmla="*/ 3333 h 10000"/>
              <a:gd name="connsiteX46-1653" fmla="*/ 448 w 9653"/>
              <a:gd name="connsiteY46-1654" fmla="*/ 3333 h 10000"/>
              <a:gd name="connsiteX47-1655" fmla="*/ 333 w 9653"/>
              <a:gd name="connsiteY47-1656" fmla="*/ 3333 h 10000"/>
              <a:gd name="connsiteX48-1657" fmla="*/ 216 w 9653"/>
              <a:gd name="connsiteY48-1658" fmla="*/ 3473 h 10000"/>
              <a:gd name="connsiteX49-1659" fmla="*/ 216 w 9653"/>
              <a:gd name="connsiteY49-1660" fmla="*/ 3473 h 10000"/>
              <a:gd name="connsiteX50-1661" fmla="*/ 115 w 9653"/>
              <a:gd name="connsiteY50-1662" fmla="*/ 3473 h 10000"/>
              <a:gd name="connsiteX51-1663" fmla="*/ 115 w 9653"/>
              <a:gd name="connsiteY51-1664" fmla="*/ 3333 h 10000"/>
              <a:gd name="connsiteX52-1665" fmla="*/ 0 w 9653"/>
              <a:gd name="connsiteY52-1666" fmla="*/ 3194 h 10000"/>
              <a:gd name="connsiteX53-1667" fmla="*/ 115 w 9653"/>
              <a:gd name="connsiteY53-1668" fmla="*/ 2496 h 10000"/>
              <a:gd name="connsiteX54-1669" fmla="*/ 333 w 9653"/>
              <a:gd name="connsiteY54-1670" fmla="*/ 2356 h 10000"/>
              <a:gd name="connsiteX55-1671" fmla="*/ 680 w 9653"/>
              <a:gd name="connsiteY55-1672" fmla="*/ 2356 h 10000"/>
              <a:gd name="connsiteX56-1673" fmla="*/ 1026 w 9653"/>
              <a:gd name="connsiteY56-1674" fmla="*/ 2216 h 10000"/>
              <a:gd name="connsiteX57-1675" fmla="*/ 1373 w 9653"/>
              <a:gd name="connsiteY57-1676" fmla="*/ 2077 h 10000"/>
              <a:gd name="connsiteX58-1677" fmla="*/ 1835 w 9653"/>
              <a:gd name="connsiteY58-1678" fmla="*/ 1937 h 10000"/>
              <a:gd name="connsiteX59-1679" fmla="*/ 2298 w 9653"/>
              <a:gd name="connsiteY59-1680" fmla="*/ 1675 h 10000"/>
              <a:gd name="connsiteX60-1681" fmla="*/ 2644 w 9653"/>
              <a:gd name="connsiteY60-1682" fmla="*/ 1536 h 10000"/>
              <a:gd name="connsiteX61-1683" fmla="*/ 2977 w 9653"/>
              <a:gd name="connsiteY61-1684" fmla="*/ 1396 h 10000"/>
              <a:gd name="connsiteX62-1685" fmla="*/ 3324 w 9653"/>
              <a:gd name="connsiteY62-1686" fmla="*/ 1257 h 10000"/>
              <a:gd name="connsiteX63-1687" fmla="*/ 3554 w 9653"/>
              <a:gd name="connsiteY63-1688" fmla="*/ 1117 h 10000"/>
              <a:gd name="connsiteX64-1689" fmla="*/ 3786 w 9653"/>
              <a:gd name="connsiteY64-1690" fmla="*/ 1117 h 10000"/>
              <a:gd name="connsiteX65-1691" fmla="*/ 4018 w 9653"/>
              <a:gd name="connsiteY65-1692" fmla="*/ 977 h 10000"/>
              <a:gd name="connsiteX66-1693" fmla="*/ 4248 w 9653"/>
              <a:gd name="connsiteY66-1694" fmla="*/ 838 h 10000"/>
              <a:gd name="connsiteX67-1695" fmla="*/ 4595 w 9653"/>
              <a:gd name="connsiteY67-1696" fmla="*/ 698 h 10000"/>
              <a:gd name="connsiteX68-1697" fmla="*/ 4827 w 9653"/>
              <a:gd name="connsiteY68-1698" fmla="*/ 558 h 10000"/>
              <a:gd name="connsiteX69-1699" fmla="*/ 5058 w 9653"/>
              <a:gd name="connsiteY69-1700" fmla="*/ 419 h 10000"/>
              <a:gd name="connsiteX70-1701" fmla="*/ 5173 w 9653"/>
              <a:gd name="connsiteY70-1702" fmla="*/ 279 h 10000"/>
              <a:gd name="connsiteX71-1703" fmla="*/ 5289 w 9653"/>
              <a:gd name="connsiteY71-1704" fmla="*/ 140 h 10000"/>
              <a:gd name="connsiteX72-1705" fmla="*/ 5289 w 9653"/>
              <a:gd name="connsiteY72-1706" fmla="*/ 0 h 10000"/>
              <a:gd name="connsiteX73-1707" fmla="*/ 5405 w 9653"/>
              <a:gd name="connsiteY73-1708" fmla="*/ 0 h 10000"/>
              <a:gd name="connsiteX74-1709" fmla="*/ 5520 w 9653"/>
              <a:gd name="connsiteY74-1710" fmla="*/ 0 h 10000"/>
              <a:gd name="connsiteX75-1711" fmla="*/ 5636 w 9653"/>
              <a:gd name="connsiteY75-1712" fmla="*/ 0 h 10000"/>
              <a:gd name="connsiteX76-1713" fmla="*/ 5737 w 9653"/>
              <a:gd name="connsiteY76-1714" fmla="*/ 140 h 10000"/>
              <a:gd name="connsiteX77-1715" fmla="*/ 5853 w 9653"/>
              <a:gd name="connsiteY77-1716" fmla="*/ 140 h 10000"/>
              <a:gd name="connsiteX78-1717" fmla="*/ 5968 w 9653"/>
              <a:gd name="connsiteY78-1718" fmla="*/ 419 h 10000"/>
              <a:gd name="connsiteX79-1719" fmla="*/ 6083 w 9653"/>
              <a:gd name="connsiteY79-1720" fmla="*/ 558 h 10000"/>
              <a:gd name="connsiteX80-1721" fmla="*/ 6200 w 9653"/>
              <a:gd name="connsiteY80-1722" fmla="*/ 698 h 10000"/>
              <a:gd name="connsiteX81-1723" fmla="*/ 6315 w 9653"/>
              <a:gd name="connsiteY81-1724" fmla="*/ 838 h 10000"/>
              <a:gd name="connsiteX82-1725" fmla="*/ 6315 w 9653"/>
              <a:gd name="connsiteY82-1726" fmla="*/ 977 h 10000"/>
              <a:gd name="connsiteX83-1727" fmla="*/ 6315 w 9653"/>
              <a:gd name="connsiteY83-1728" fmla="*/ 1117 h 10000"/>
              <a:gd name="connsiteX84-1729" fmla="*/ 6200 w 9653"/>
              <a:gd name="connsiteY84-1730" fmla="*/ 1117 h 10000"/>
              <a:gd name="connsiteX85-1731" fmla="*/ 6083 w 9653"/>
              <a:gd name="connsiteY85-1732" fmla="*/ 1257 h 10000"/>
              <a:gd name="connsiteX86-1733" fmla="*/ 6083 w 9653"/>
              <a:gd name="connsiteY86-1734" fmla="*/ 1396 h 10000"/>
              <a:gd name="connsiteX87-1735" fmla="*/ 5968 w 9653"/>
              <a:gd name="connsiteY87-1736" fmla="*/ 1536 h 10000"/>
              <a:gd name="connsiteX88-1737" fmla="*/ 5853 w 9653"/>
              <a:gd name="connsiteY88-1738" fmla="*/ 1798 h 10000"/>
              <a:gd name="connsiteX89-1739" fmla="*/ 5737 w 9653"/>
              <a:gd name="connsiteY89-1740" fmla="*/ 2216 h 10000"/>
              <a:gd name="connsiteX90-1741" fmla="*/ 5636 w 9653"/>
              <a:gd name="connsiteY90-1742" fmla="*/ 2635 h 10000"/>
              <a:gd name="connsiteX91-1743" fmla="*/ 5520 w 9653"/>
              <a:gd name="connsiteY91-1744" fmla="*/ 3054 h 10000"/>
              <a:gd name="connsiteX92-1745" fmla="*/ 5405 w 9653"/>
              <a:gd name="connsiteY92-1746" fmla="*/ 3613 h 10000"/>
              <a:gd name="connsiteX93-1747" fmla="*/ 5289 w 9653"/>
              <a:gd name="connsiteY93-1748" fmla="*/ 4171 h 10000"/>
              <a:gd name="connsiteX94-1749" fmla="*/ 5173 w 9653"/>
              <a:gd name="connsiteY94-1750" fmla="*/ 4729 h 10000"/>
              <a:gd name="connsiteX95-1751" fmla="*/ 5173 w 9653"/>
              <a:gd name="connsiteY95-1752" fmla="*/ 5271 h 10000"/>
              <a:gd name="connsiteX96-1753" fmla="*/ 5173 w 9653"/>
              <a:gd name="connsiteY96-1754" fmla="*/ 5689 h 10000"/>
              <a:gd name="connsiteX97-1755" fmla="*/ 5058 w 9653"/>
              <a:gd name="connsiteY97-1756" fmla="*/ 6248 h 10000"/>
              <a:gd name="connsiteX98-1757" fmla="*/ 5058 w 9653"/>
              <a:gd name="connsiteY98-1758" fmla="*/ 6667 h 10000"/>
              <a:gd name="connsiteX99-1759" fmla="*/ 5058 w 9653"/>
              <a:gd name="connsiteY99-1760" fmla="*/ 6946 h 10000"/>
              <a:gd name="connsiteX100-1761" fmla="*/ 5058 w 9653"/>
              <a:gd name="connsiteY100-1762" fmla="*/ 7365 h 10000"/>
              <a:gd name="connsiteX101-1763" fmla="*/ 5173 w 9653"/>
              <a:gd name="connsiteY101-1764" fmla="*/ 7644 h 10000"/>
              <a:gd name="connsiteX102-1765" fmla="*/ 5173 w 9653"/>
              <a:gd name="connsiteY102-1766" fmla="*/ 7784 h 10000"/>
              <a:gd name="connsiteX103-1767" fmla="*/ 5289 w 9653"/>
              <a:gd name="connsiteY103-1768" fmla="*/ 8063 h 10000"/>
              <a:gd name="connsiteX104-1769" fmla="*/ 5405 w 9653"/>
              <a:gd name="connsiteY104-1770" fmla="*/ 8202 h 10000"/>
              <a:gd name="connsiteX105-1771" fmla="*/ 5520 w 9653"/>
              <a:gd name="connsiteY105-1772" fmla="*/ 8342 h 10000"/>
              <a:gd name="connsiteX106-1773" fmla="*/ 5968 w 9653"/>
              <a:gd name="connsiteY106-1774" fmla="*/ 8604 h 10000"/>
              <a:gd name="connsiteX107-1775" fmla="*/ 6200 w 9653"/>
              <a:gd name="connsiteY107-1776" fmla="*/ 8743 h 10000"/>
              <a:gd name="connsiteX108-1777" fmla="*/ 6430 w 9653"/>
              <a:gd name="connsiteY108-1778" fmla="*/ 8743 h 10000"/>
              <a:gd name="connsiteX109-1779" fmla="*/ 6662 w 9653"/>
              <a:gd name="connsiteY109-1780" fmla="*/ 8883 h 10000"/>
              <a:gd name="connsiteX110-1781" fmla="*/ 7009 w 9653"/>
              <a:gd name="connsiteY110-1782" fmla="*/ 8883 h 10000"/>
              <a:gd name="connsiteX111-1783" fmla="*/ 7239 w 9653"/>
              <a:gd name="connsiteY111-1784" fmla="*/ 8743 h 10000"/>
              <a:gd name="connsiteX112-1785" fmla="*/ 7586 w 9653"/>
              <a:gd name="connsiteY112-1786" fmla="*/ 8743 h 10000"/>
              <a:gd name="connsiteX113-1787" fmla="*/ 7933 w 9653"/>
              <a:gd name="connsiteY113-1788" fmla="*/ 8604 h 10000"/>
              <a:gd name="connsiteX114-1789" fmla="*/ 8165 w 9653"/>
              <a:gd name="connsiteY114-1790" fmla="*/ 8604 h 10000"/>
              <a:gd name="connsiteX115-1791" fmla="*/ 8396 w 9653"/>
              <a:gd name="connsiteY115-1792" fmla="*/ 8342 h 10000"/>
              <a:gd name="connsiteX116-1793" fmla="*/ 8497 w 9653"/>
              <a:gd name="connsiteY116-1794" fmla="*/ 8202 h 10000"/>
              <a:gd name="connsiteX117-1795" fmla="*/ 8612 w 9653"/>
              <a:gd name="connsiteY117-1796" fmla="*/ 7923 h 10000"/>
              <a:gd name="connsiteX118-1797" fmla="*/ 8728 w 9653"/>
              <a:gd name="connsiteY118-1798" fmla="*/ 7644 h 10000"/>
              <a:gd name="connsiteX119-1799" fmla="*/ 8844 w 9653"/>
              <a:gd name="connsiteY119-1800" fmla="*/ 7086 h 10000"/>
              <a:gd name="connsiteX120-1801" fmla="*/ 8844 w 9653"/>
              <a:gd name="connsiteY120-1802" fmla="*/ 6527 h 10000"/>
              <a:gd name="connsiteX121-1803" fmla="*/ 8959 w 9653"/>
              <a:gd name="connsiteY121-1804" fmla="*/ 6248 h 10000"/>
              <a:gd name="connsiteX122-1805" fmla="*/ 8959 w 9653"/>
              <a:gd name="connsiteY122-1806" fmla="*/ 5969 h 10000"/>
              <a:gd name="connsiteX123-1807" fmla="*/ 8959 w 9653"/>
              <a:gd name="connsiteY123-1808" fmla="*/ 5829 h 10000"/>
              <a:gd name="connsiteX124-1809" fmla="*/ 9075 w 9653"/>
              <a:gd name="connsiteY124-1810" fmla="*/ 5689 h 10000"/>
              <a:gd name="connsiteX125-1811" fmla="*/ 9075 w 9653"/>
              <a:gd name="connsiteY125-1812" fmla="*/ 5550 h 10000"/>
              <a:gd name="connsiteX126-1813" fmla="*/ 9075 w 9653"/>
              <a:gd name="connsiteY126-1814" fmla="*/ 5410 h 10000"/>
              <a:gd name="connsiteX127-1815" fmla="*/ 9075 w 9653"/>
              <a:gd name="connsiteY127-1816" fmla="*/ 5410 h 10000"/>
              <a:gd name="connsiteX128-1817" fmla="*/ 9191 w 9653"/>
              <a:gd name="connsiteY128-1818" fmla="*/ 5410 h 10000"/>
              <a:gd name="connsiteX129-1819" fmla="*/ 9191 w 9653"/>
              <a:gd name="connsiteY129-1820" fmla="*/ 5410 h 10000"/>
              <a:gd name="connsiteX130-1821" fmla="*/ 9191 w 9653"/>
              <a:gd name="connsiteY130-1822" fmla="*/ 5550 h 10000"/>
              <a:gd name="connsiteX131-1823" fmla="*/ 9306 w 9653"/>
              <a:gd name="connsiteY131-1824" fmla="*/ 5689 h 10000"/>
              <a:gd name="connsiteX132-1825" fmla="*/ 9306 w 9653"/>
              <a:gd name="connsiteY132-1826" fmla="*/ 5829 h 10000"/>
              <a:gd name="connsiteX133-1827" fmla="*/ 9306 w 9653"/>
              <a:gd name="connsiteY133-1828" fmla="*/ 6108 h 10000"/>
              <a:gd name="connsiteX134-1829" fmla="*/ 9306 w 9653"/>
              <a:gd name="connsiteY134-1830" fmla="*/ 6387 h 10000"/>
              <a:gd name="connsiteX135-1831" fmla="*/ 9306 w 9653"/>
              <a:gd name="connsiteY135-1832" fmla="*/ 6667 h 10000"/>
              <a:gd name="connsiteX136-1833" fmla="*/ 9421 w 9653"/>
              <a:gd name="connsiteY136-1834" fmla="*/ 7225 h 10000"/>
              <a:gd name="connsiteX137-1835" fmla="*/ 9421 w 9653"/>
              <a:gd name="connsiteY137-1836" fmla="*/ 7644 h 10000"/>
              <a:gd name="connsiteX138-1837" fmla="*/ 9538 w 9653"/>
              <a:gd name="connsiteY138-1838" fmla="*/ 8063 h 10000"/>
              <a:gd name="connsiteX139-1839" fmla="*/ 9653 w 9653"/>
              <a:gd name="connsiteY139-1840" fmla="*/ 8342 h 10000"/>
              <a:gd name="connsiteX140-1841" fmla="*/ 9653 w 9653"/>
              <a:gd name="connsiteY140-1842" fmla="*/ 8604 h 10000"/>
              <a:gd name="connsiteX141-1843" fmla="*/ 9653 w 9653"/>
              <a:gd name="connsiteY141-1844" fmla="*/ 8743 h 10000"/>
              <a:gd name="connsiteX142-1845" fmla="*/ 9653 w 9653"/>
              <a:gd name="connsiteY142-1846" fmla="*/ 8883 h 10000"/>
              <a:gd name="connsiteX143-1847" fmla="*/ 9538 w 9653"/>
              <a:gd name="connsiteY143-1848" fmla="*/ 8883 h 10000"/>
              <a:gd name="connsiteX144-1849" fmla="*/ 9421 w 9653"/>
              <a:gd name="connsiteY144-1850" fmla="*/ 9023 h 10000"/>
              <a:gd name="connsiteX145-1851" fmla="*/ 9306 w 9653"/>
              <a:gd name="connsiteY145-1852" fmla="*/ 9162 h 10000"/>
              <a:gd name="connsiteX146-1853" fmla="*/ 9191 w 9653"/>
              <a:gd name="connsiteY146-1854" fmla="*/ 9302 h 10000"/>
              <a:gd name="connsiteX147-1855" fmla="*/ 8959 w 9653"/>
              <a:gd name="connsiteY147-1856" fmla="*/ 9442 h 10000"/>
              <a:gd name="connsiteX148-1857" fmla="*/ 8497 w 9653"/>
              <a:gd name="connsiteY148-1858" fmla="*/ 9721 h 10000"/>
              <a:gd name="connsiteX149-1859" fmla="*/ 8049 w 9653"/>
              <a:gd name="connsiteY149-1860" fmla="*/ 9860 h 10000"/>
              <a:gd name="connsiteX150-1861" fmla="*/ 7702 w 9653"/>
              <a:gd name="connsiteY150-1862" fmla="*/ 9860 h 10000"/>
              <a:gd name="connsiteX151-1863" fmla="*/ 7239 w 9653"/>
              <a:gd name="connsiteY151-1864" fmla="*/ 10000 h 10000"/>
              <a:gd name="connsiteX152-1865" fmla="*/ 7239 w 9653"/>
              <a:gd name="connsiteY152-1866" fmla="*/ 10000 h 10000"/>
              <a:gd name="connsiteX0-1867" fmla="*/ 7499 w 10000"/>
              <a:gd name="connsiteY0-1868" fmla="*/ 10000 h 10000"/>
              <a:gd name="connsiteX1-1869" fmla="*/ 7141 w 10000"/>
              <a:gd name="connsiteY1-1870" fmla="*/ 10000 h 10000"/>
              <a:gd name="connsiteX2-1871" fmla="*/ 6782 w 10000"/>
              <a:gd name="connsiteY2-1872" fmla="*/ 10000 h 10000"/>
              <a:gd name="connsiteX3-1873" fmla="*/ 6423 w 10000"/>
              <a:gd name="connsiteY3-1874" fmla="*/ 9860 h 10000"/>
              <a:gd name="connsiteX4-1875" fmla="*/ 6063 w 10000"/>
              <a:gd name="connsiteY4-1876" fmla="*/ 9721 h 10000"/>
              <a:gd name="connsiteX5-1877" fmla="*/ 5718 w 10000"/>
              <a:gd name="connsiteY5-1878" fmla="*/ 9581 h 10000"/>
              <a:gd name="connsiteX6-1879" fmla="*/ 5479 w 10000"/>
              <a:gd name="connsiteY6-1880" fmla="*/ 9302 h 10000"/>
              <a:gd name="connsiteX7-1881" fmla="*/ 5240 w 10000"/>
              <a:gd name="connsiteY7-1882" fmla="*/ 9162 h 10000"/>
              <a:gd name="connsiteX8-1883" fmla="*/ 5120 w 10000"/>
              <a:gd name="connsiteY8-1884" fmla="*/ 8743 h 10000"/>
              <a:gd name="connsiteX9-1885" fmla="*/ 4880 w 10000"/>
              <a:gd name="connsiteY9-1886" fmla="*/ 8464 h 10000"/>
              <a:gd name="connsiteX10-1887" fmla="*/ 4760 w 10000"/>
              <a:gd name="connsiteY10-1888" fmla="*/ 8063 h 10000"/>
              <a:gd name="connsiteX11-1889" fmla="*/ 4760 w 10000"/>
              <a:gd name="connsiteY11-1890" fmla="*/ 7644 h 10000"/>
              <a:gd name="connsiteX12-1891" fmla="*/ 4641 w 10000"/>
              <a:gd name="connsiteY12-1892" fmla="*/ 7225 h 10000"/>
              <a:gd name="connsiteX13-1893" fmla="*/ 4641 w 10000"/>
              <a:gd name="connsiteY13-1894" fmla="*/ 6806 h 10000"/>
              <a:gd name="connsiteX14-1895" fmla="*/ 4641 w 10000"/>
              <a:gd name="connsiteY14-1896" fmla="*/ 6387 h 10000"/>
              <a:gd name="connsiteX15-1897" fmla="*/ 4760 w 10000"/>
              <a:gd name="connsiteY15-1898" fmla="*/ 5689 h 10000"/>
              <a:gd name="connsiteX16-1899" fmla="*/ 4760 w 10000"/>
              <a:gd name="connsiteY16-1900" fmla="*/ 5550 h 10000"/>
              <a:gd name="connsiteX17-1901" fmla="*/ 4760 w 10000"/>
              <a:gd name="connsiteY17-1902" fmla="*/ 5271 h 10000"/>
              <a:gd name="connsiteX18-1903" fmla="*/ 4880 w 10000"/>
              <a:gd name="connsiteY18-1904" fmla="*/ 5009 h 10000"/>
              <a:gd name="connsiteX19-1905" fmla="*/ 4880 w 10000"/>
              <a:gd name="connsiteY19-1906" fmla="*/ 4729 h 10000"/>
              <a:gd name="connsiteX20-1907" fmla="*/ 4880 w 10000"/>
              <a:gd name="connsiteY20-1908" fmla="*/ 4450 h 10000"/>
              <a:gd name="connsiteX21-1909" fmla="*/ 5001 w 10000"/>
              <a:gd name="connsiteY21-1910" fmla="*/ 4031 h 10000"/>
              <a:gd name="connsiteX22-1911" fmla="*/ 5001 w 10000"/>
              <a:gd name="connsiteY22-1912" fmla="*/ 3613 h 10000"/>
              <a:gd name="connsiteX23-1913" fmla="*/ 5120 w 10000"/>
              <a:gd name="connsiteY23-1914" fmla="*/ 3194 h 10000"/>
              <a:gd name="connsiteX24-1915" fmla="*/ 5120 w 10000"/>
              <a:gd name="connsiteY24-1916" fmla="*/ 2775 h 10000"/>
              <a:gd name="connsiteX25-1917" fmla="*/ 5120 w 10000"/>
              <a:gd name="connsiteY25-1918" fmla="*/ 2356 h 10000"/>
              <a:gd name="connsiteX26-1919" fmla="*/ 5240 w 10000"/>
              <a:gd name="connsiteY26-1920" fmla="*/ 2077 h 10000"/>
              <a:gd name="connsiteX27-1921" fmla="*/ 5240 w 10000"/>
              <a:gd name="connsiteY27-1922" fmla="*/ 1798 h 10000"/>
              <a:gd name="connsiteX28-1923" fmla="*/ 5240 w 10000"/>
              <a:gd name="connsiteY28-1924" fmla="*/ 1536 h 10000"/>
              <a:gd name="connsiteX29-1925" fmla="*/ 5240 w 10000"/>
              <a:gd name="connsiteY29-1926" fmla="*/ 1396 h 10000"/>
              <a:gd name="connsiteX30-1927" fmla="*/ 5240 w 10000"/>
              <a:gd name="connsiteY30-1928" fmla="*/ 1257 h 10000"/>
              <a:gd name="connsiteX31-1929" fmla="*/ 5240 w 10000"/>
              <a:gd name="connsiteY31-1930" fmla="*/ 1257 h 10000"/>
              <a:gd name="connsiteX32-1931" fmla="*/ 5240 w 10000"/>
              <a:gd name="connsiteY32-1932" fmla="*/ 1257 h 10000"/>
              <a:gd name="connsiteX33-1933" fmla="*/ 5120 w 10000"/>
              <a:gd name="connsiteY33-1934" fmla="*/ 1257 h 10000"/>
              <a:gd name="connsiteX34-1935" fmla="*/ 5001 w 10000"/>
              <a:gd name="connsiteY34-1936" fmla="*/ 1257 h 10000"/>
              <a:gd name="connsiteX35-1937" fmla="*/ 4880 w 10000"/>
              <a:gd name="connsiteY35-1938" fmla="*/ 1396 h 10000"/>
              <a:gd name="connsiteX36-1939" fmla="*/ 4760 w 10000"/>
              <a:gd name="connsiteY36-1940" fmla="*/ 1396 h 10000"/>
              <a:gd name="connsiteX37-1941" fmla="*/ 4521 w 10000"/>
              <a:gd name="connsiteY37-1942" fmla="*/ 1536 h 10000"/>
              <a:gd name="connsiteX38-1943" fmla="*/ 4282 w 10000"/>
              <a:gd name="connsiteY38-1944" fmla="*/ 1536 h 10000"/>
              <a:gd name="connsiteX39-1945" fmla="*/ 4041 w 10000"/>
              <a:gd name="connsiteY39-1946" fmla="*/ 1675 h 10000"/>
              <a:gd name="connsiteX40-1947" fmla="*/ 2859 w 10000"/>
              <a:gd name="connsiteY40-1948" fmla="*/ 2216 h 10000"/>
              <a:gd name="connsiteX41-1949" fmla="*/ 1662 w 10000"/>
              <a:gd name="connsiteY41-1950" fmla="*/ 2775 h 10000"/>
              <a:gd name="connsiteX42-1951" fmla="*/ 1302 w 10000"/>
              <a:gd name="connsiteY42-1952" fmla="*/ 2914 h 10000"/>
              <a:gd name="connsiteX43-1953" fmla="*/ 1063 w 10000"/>
              <a:gd name="connsiteY43-1954" fmla="*/ 3054 h 10000"/>
              <a:gd name="connsiteX44-1955" fmla="*/ 824 w 10000"/>
              <a:gd name="connsiteY44-1956" fmla="*/ 3194 h 10000"/>
              <a:gd name="connsiteX45-1957" fmla="*/ 704 w 10000"/>
              <a:gd name="connsiteY45-1958" fmla="*/ 3333 h 10000"/>
              <a:gd name="connsiteX46-1959" fmla="*/ 464 w 10000"/>
              <a:gd name="connsiteY46-1960" fmla="*/ 3333 h 10000"/>
              <a:gd name="connsiteX47-1961" fmla="*/ 345 w 10000"/>
              <a:gd name="connsiteY47-1962" fmla="*/ 3333 h 10000"/>
              <a:gd name="connsiteX48-1963" fmla="*/ 224 w 10000"/>
              <a:gd name="connsiteY48-1964" fmla="*/ 3473 h 10000"/>
              <a:gd name="connsiteX49-1965" fmla="*/ 224 w 10000"/>
              <a:gd name="connsiteY49-1966" fmla="*/ 3473 h 10000"/>
              <a:gd name="connsiteX50-1967" fmla="*/ 119 w 10000"/>
              <a:gd name="connsiteY50-1968" fmla="*/ 3473 h 10000"/>
              <a:gd name="connsiteX51-1969" fmla="*/ 0 w 10000"/>
              <a:gd name="connsiteY51-1970" fmla="*/ 3194 h 10000"/>
              <a:gd name="connsiteX52-1971" fmla="*/ 119 w 10000"/>
              <a:gd name="connsiteY52-1972" fmla="*/ 2496 h 10000"/>
              <a:gd name="connsiteX53-1973" fmla="*/ 345 w 10000"/>
              <a:gd name="connsiteY53-1974" fmla="*/ 2356 h 10000"/>
              <a:gd name="connsiteX54-1975" fmla="*/ 704 w 10000"/>
              <a:gd name="connsiteY54-1976" fmla="*/ 2356 h 10000"/>
              <a:gd name="connsiteX55-1977" fmla="*/ 1063 w 10000"/>
              <a:gd name="connsiteY55-1978" fmla="*/ 2216 h 10000"/>
              <a:gd name="connsiteX56-1979" fmla="*/ 1422 w 10000"/>
              <a:gd name="connsiteY56-1980" fmla="*/ 2077 h 10000"/>
              <a:gd name="connsiteX57-1981" fmla="*/ 1901 w 10000"/>
              <a:gd name="connsiteY57-1982" fmla="*/ 1937 h 10000"/>
              <a:gd name="connsiteX58-1983" fmla="*/ 2381 w 10000"/>
              <a:gd name="connsiteY58-1984" fmla="*/ 1675 h 10000"/>
              <a:gd name="connsiteX59-1985" fmla="*/ 2739 w 10000"/>
              <a:gd name="connsiteY59-1986" fmla="*/ 1536 h 10000"/>
              <a:gd name="connsiteX60-1987" fmla="*/ 3084 w 10000"/>
              <a:gd name="connsiteY60-1988" fmla="*/ 1396 h 10000"/>
              <a:gd name="connsiteX61-1989" fmla="*/ 3443 w 10000"/>
              <a:gd name="connsiteY61-1990" fmla="*/ 1257 h 10000"/>
              <a:gd name="connsiteX62-1991" fmla="*/ 3682 w 10000"/>
              <a:gd name="connsiteY62-1992" fmla="*/ 1117 h 10000"/>
              <a:gd name="connsiteX63-1993" fmla="*/ 3922 w 10000"/>
              <a:gd name="connsiteY63-1994" fmla="*/ 1117 h 10000"/>
              <a:gd name="connsiteX64-1995" fmla="*/ 4162 w 10000"/>
              <a:gd name="connsiteY64-1996" fmla="*/ 977 h 10000"/>
              <a:gd name="connsiteX65-1997" fmla="*/ 4401 w 10000"/>
              <a:gd name="connsiteY65-1998" fmla="*/ 838 h 10000"/>
              <a:gd name="connsiteX66-1999" fmla="*/ 4760 w 10000"/>
              <a:gd name="connsiteY66-2000" fmla="*/ 698 h 10000"/>
              <a:gd name="connsiteX67-2001" fmla="*/ 5001 w 10000"/>
              <a:gd name="connsiteY67-2002" fmla="*/ 558 h 10000"/>
              <a:gd name="connsiteX68-2003" fmla="*/ 5240 w 10000"/>
              <a:gd name="connsiteY68-2004" fmla="*/ 419 h 10000"/>
              <a:gd name="connsiteX69-2005" fmla="*/ 5359 w 10000"/>
              <a:gd name="connsiteY69-2006" fmla="*/ 279 h 10000"/>
              <a:gd name="connsiteX70-2007" fmla="*/ 5479 w 10000"/>
              <a:gd name="connsiteY70-2008" fmla="*/ 140 h 10000"/>
              <a:gd name="connsiteX71-2009" fmla="*/ 5479 w 10000"/>
              <a:gd name="connsiteY71-2010" fmla="*/ 0 h 10000"/>
              <a:gd name="connsiteX72-2011" fmla="*/ 5599 w 10000"/>
              <a:gd name="connsiteY72-2012" fmla="*/ 0 h 10000"/>
              <a:gd name="connsiteX73-2013" fmla="*/ 5718 w 10000"/>
              <a:gd name="connsiteY73-2014" fmla="*/ 0 h 10000"/>
              <a:gd name="connsiteX74-2015" fmla="*/ 5839 w 10000"/>
              <a:gd name="connsiteY74-2016" fmla="*/ 0 h 10000"/>
              <a:gd name="connsiteX75-2017" fmla="*/ 5943 w 10000"/>
              <a:gd name="connsiteY75-2018" fmla="*/ 140 h 10000"/>
              <a:gd name="connsiteX76-2019" fmla="*/ 6063 w 10000"/>
              <a:gd name="connsiteY76-2020" fmla="*/ 140 h 10000"/>
              <a:gd name="connsiteX77-2021" fmla="*/ 6183 w 10000"/>
              <a:gd name="connsiteY77-2022" fmla="*/ 419 h 10000"/>
              <a:gd name="connsiteX78-2023" fmla="*/ 6302 w 10000"/>
              <a:gd name="connsiteY78-2024" fmla="*/ 558 h 10000"/>
              <a:gd name="connsiteX79-2025" fmla="*/ 6423 w 10000"/>
              <a:gd name="connsiteY79-2026" fmla="*/ 698 h 10000"/>
              <a:gd name="connsiteX80-2027" fmla="*/ 6542 w 10000"/>
              <a:gd name="connsiteY80-2028" fmla="*/ 838 h 10000"/>
              <a:gd name="connsiteX81-2029" fmla="*/ 6542 w 10000"/>
              <a:gd name="connsiteY81-2030" fmla="*/ 977 h 10000"/>
              <a:gd name="connsiteX82-2031" fmla="*/ 6542 w 10000"/>
              <a:gd name="connsiteY82-2032" fmla="*/ 1117 h 10000"/>
              <a:gd name="connsiteX83-2033" fmla="*/ 6423 w 10000"/>
              <a:gd name="connsiteY83-2034" fmla="*/ 1117 h 10000"/>
              <a:gd name="connsiteX84-2035" fmla="*/ 6302 w 10000"/>
              <a:gd name="connsiteY84-2036" fmla="*/ 1257 h 10000"/>
              <a:gd name="connsiteX85-2037" fmla="*/ 6302 w 10000"/>
              <a:gd name="connsiteY85-2038" fmla="*/ 1396 h 10000"/>
              <a:gd name="connsiteX86-2039" fmla="*/ 6183 w 10000"/>
              <a:gd name="connsiteY86-2040" fmla="*/ 1536 h 10000"/>
              <a:gd name="connsiteX87-2041" fmla="*/ 6063 w 10000"/>
              <a:gd name="connsiteY87-2042" fmla="*/ 1798 h 10000"/>
              <a:gd name="connsiteX88-2043" fmla="*/ 5943 w 10000"/>
              <a:gd name="connsiteY88-2044" fmla="*/ 2216 h 10000"/>
              <a:gd name="connsiteX89-2045" fmla="*/ 5839 w 10000"/>
              <a:gd name="connsiteY89-2046" fmla="*/ 2635 h 10000"/>
              <a:gd name="connsiteX90-2047" fmla="*/ 5718 w 10000"/>
              <a:gd name="connsiteY90-2048" fmla="*/ 3054 h 10000"/>
              <a:gd name="connsiteX91-2049" fmla="*/ 5599 w 10000"/>
              <a:gd name="connsiteY91-2050" fmla="*/ 3613 h 10000"/>
              <a:gd name="connsiteX92-2051" fmla="*/ 5479 w 10000"/>
              <a:gd name="connsiteY92-2052" fmla="*/ 4171 h 10000"/>
              <a:gd name="connsiteX93-2053" fmla="*/ 5359 w 10000"/>
              <a:gd name="connsiteY93-2054" fmla="*/ 4729 h 10000"/>
              <a:gd name="connsiteX94-2055" fmla="*/ 5359 w 10000"/>
              <a:gd name="connsiteY94-2056" fmla="*/ 5271 h 10000"/>
              <a:gd name="connsiteX95-2057" fmla="*/ 5359 w 10000"/>
              <a:gd name="connsiteY95-2058" fmla="*/ 5689 h 10000"/>
              <a:gd name="connsiteX96-2059" fmla="*/ 5240 w 10000"/>
              <a:gd name="connsiteY96-2060" fmla="*/ 6248 h 10000"/>
              <a:gd name="connsiteX97-2061" fmla="*/ 5240 w 10000"/>
              <a:gd name="connsiteY97-2062" fmla="*/ 6667 h 10000"/>
              <a:gd name="connsiteX98-2063" fmla="*/ 5240 w 10000"/>
              <a:gd name="connsiteY98-2064" fmla="*/ 6946 h 10000"/>
              <a:gd name="connsiteX99-2065" fmla="*/ 5240 w 10000"/>
              <a:gd name="connsiteY99-2066" fmla="*/ 7365 h 10000"/>
              <a:gd name="connsiteX100-2067" fmla="*/ 5359 w 10000"/>
              <a:gd name="connsiteY100-2068" fmla="*/ 7644 h 10000"/>
              <a:gd name="connsiteX101-2069" fmla="*/ 5359 w 10000"/>
              <a:gd name="connsiteY101-2070" fmla="*/ 7784 h 10000"/>
              <a:gd name="connsiteX102-2071" fmla="*/ 5479 w 10000"/>
              <a:gd name="connsiteY102-2072" fmla="*/ 8063 h 10000"/>
              <a:gd name="connsiteX103-2073" fmla="*/ 5599 w 10000"/>
              <a:gd name="connsiteY103-2074" fmla="*/ 8202 h 10000"/>
              <a:gd name="connsiteX104-2075" fmla="*/ 5718 w 10000"/>
              <a:gd name="connsiteY104-2076" fmla="*/ 8342 h 10000"/>
              <a:gd name="connsiteX105-2077" fmla="*/ 6183 w 10000"/>
              <a:gd name="connsiteY105-2078" fmla="*/ 8604 h 10000"/>
              <a:gd name="connsiteX106-2079" fmla="*/ 6423 w 10000"/>
              <a:gd name="connsiteY106-2080" fmla="*/ 8743 h 10000"/>
              <a:gd name="connsiteX107-2081" fmla="*/ 6661 w 10000"/>
              <a:gd name="connsiteY107-2082" fmla="*/ 8743 h 10000"/>
              <a:gd name="connsiteX108-2083" fmla="*/ 6901 w 10000"/>
              <a:gd name="connsiteY108-2084" fmla="*/ 8883 h 10000"/>
              <a:gd name="connsiteX109-2085" fmla="*/ 7261 w 10000"/>
              <a:gd name="connsiteY109-2086" fmla="*/ 8883 h 10000"/>
              <a:gd name="connsiteX110-2087" fmla="*/ 7499 w 10000"/>
              <a:gd name="connsiteY110-2088" fmla="*/ 8743 h 10000"/>
              <a:gd name="connsiteX111-2089" fmla="*/ 7859 w 10000"/>
              <a:gd name="connsiteY111-2090" fmla="*/ 8743 h 10000"/>
              <a:gd name="connsiteX112-2091" fmla="*/ 8218 w 10000"/>
              <a:gd name="connsiteY112-2092" fmla="*/ 8604 h 10000"/>
              <a:gd name="connsiteX113-2093" fmla="*/ 8459 w 10000"/>
              <a:gd name="connsiteY113-2094" fmla="*/ 8604 h 10000"/>
              <a:gd name="connsiteX114-2095" fmla="*/ 8698 w 10000"/>
              <a:gd name="connsiteY114-2096" fmla="*/ 8342 h 10000"/>
              <a:gd name="connsiteX115-2097" fmla="*/ 8802 w 10000"/>
              <a:gd name="connsiteY115-2098" fmla="*/ 8202 h 10000"/>
              <a:gd name="connsiteX116-2099" fmla="*/ 8922 w 10000"/>
              <a:gd name="connsiteY116-2100" fmla="*/ 7923 h 10000"/>
              <a:gd name="connsiteX117-2101" fmla="*/ 9042 w 10000"/>
              <a:gd name="connsiteY117-2102" fmla="*/ 7644 h 10000"/>
              <a:gd name="connsiteX118-2103" fmla="*/ 9162 w 10000"/>
              <a:gd name="connsiteY118-2104" fmla="*/ 7086 h 10000"/>
              <a:gd name="connsiteX119-2105" fmla="*/ 9162 w 10000"/>
              <a:gd name="connsiteY119-2106" fmla="*/ 6527 h 10000"/>
              <a:gd name="connsiteX120-2107" fmla="*/ 9281 w 10000"/>
              <a:gd name="connsiteY120-2108" fmla="*/ 6248 h 10000"/>
              <a:gd name="connsiteX121-2109" fmla="*/ 9281 w 10000"/>
              <a:gd name="connsiteY121-2110" fmla="*/ 5969 h 10000"/>
              <a:gd name="connsiteX122-2111" fmla="*/ 9281 w 10000"/>
              <a:gd name="connsiteY122-2112" fmla="*/ 5829 h 10000"/>
              <a:gd name="connsiteX123-2113" fmla="*/ 9401 w 10000"/>
              <a:gd name="connsiteY123-2114" fmla="*/ 5689 h 10000"/>
              <a:gd name="connsiteX124-2115" fmla="*/ 9401 w 10000"/>
              <a:gd name="connsiteY124-2116" fmla="*/ 5550 h 10000"/>
              <a:gd name="connsiteX125-2117" fmla="*/ 9401 w 10000"/>
              <a:gd name="connsiteY125-2118" fmla="*/ 5410 h 10000"/>
              <a:gd name="connsiteX126-2119" fmla="*/ 9401 w 10000"/>
              <a:gd name="connsiteY126-2120" fmla="*/ 5410 h 10000"/>
              <a:gd name="connsiteX127-2121" fmla="*/ 9521 w 10000"/>
              <a:gd name="connsiteY127-2122" fmla="*/ 5410 h 10000"/>
              <a:gd name="connsiteX128-2123" fmla="*/ 9521 w 10000"/>
              <a:gd name="connsiteY128-2124" fmla="*/ 5410 h 10000"/>
              <a:gd name="connsiteX129-2125" fmla="*/ 9521 w 10000"/>
              <a:gd name="connsiteY129-2126" fmla="*/ 5550 h 10000"/>
              <a:gd name="connsiteX130-2127" fmla="*/ 9641 w 10000"/>
              <a:gd name="connsiteY130-2128" fmla="*/ 5689 h 10000"/>
              <a:gd name="connsiteX131-2129" fmla="*/ 9641 w 10000"/>
              <a:gd name="connsiteY131-2130" fmla="*/ 5829 h 10000"/>
              <a:gd name="connsiteX132-2131" fmla="*/ 9641 w 10000"/>
              <a:gd name="connsiteY132-2132" fmla="*/ 6108 h 10000"/>
              <a:gd name="connsiteX133-2133" fmla="*/ 9641 w 10000"/>
              <a:gd name="connsiteY133-2134" fmla="*/ 6387 h 10000"/>
              <a:gd name="connsiteX134-2135" fmla="*/ 9641 w 10000"/>
              <a:gd name="connsiteY134-2136" fmla="*/ 6667 h 10000"/>
              <a:gd name="connsiteX135-2137" fmla="*/ 9760 w 10000"/>
              <a:gd name="connsiteY135-2138" fmla="*/ 7225 h 10000"/>
              <a:gd name="connsiteX136-2139" fmla="*/ 9760 w 10000"/>
              <a:gd name="connsiteY136-2140" fmla="*/ 7644 h 10000"/>
              <a:gd name="connsiteX137-2141" fmla="*/ 9881 w 10000"/>
              <a:gd name="connsiteY137-2142" fmla="*/ 8063 h 10000"/>
              <a:gd name="connsiteX138-2143" fmla="*/ 10000 w 10000"/>
              <a:gd name="connsiteY138-2144" fmla="*/ 8342 h 10000"/>
              <a:gd name="connsiteX139-2145" fmla="*/ 10000 w 10000"/>
              <a:gd name="connsiteY139-2146" fmla="*/ 8604 h 10000"/>
              <a:gd name="connsiteX140-2147" fmla="*/ 10000 w 10000"/>
              <a:gd name="connsiteY140-2148" fmla="*/ 8743 h 10000"/>
              <a:gd name="connsiteX141-2149" fmla="*/ 10000 w 10000"/>
              <a:gd name="connsiteY141-2150" fmla="*/ 8883 h 10000"/>
              <a:gd name="connsiteX142-2151" fmla="*/ 9881 w 10000"/>
              <a:gd name="connsiteY142-2152" fmla="*/ 8883 h 10000"/>
              <a:gd name="connsiteX143-2153" fmla="*/ 9760 w 10000"/>
              <a:gd name="connsiteY143-2154" fmla="*/ 9023 h 10000"/>
              <a:gd name="connsiteX144-2155" fmla="*/ 9641 w 10000"/>
              <a:gd name="connsiteY144-2156" fmla="*/ 9162 h 10000"/>
              <a:gd name="connsiteX145-2157" fmla="*/ 9521 w 10000"/>
              <a:gd name="connsiteY145-2158" fmla="*/ 9302 h 10000"/>
              <a:gd name="connsiteX146-2159" fmla="*/ 9281 w 10000"/>
              <a:gd name="connsiteY146-2160" fmla="*/ 9442 h 10000"/>
              <a:gd name="connsiteX147-2161" fmla="*/ 8802 w 10000"/>
              <a:gd name="connsiteY147-2162" fmla="*/ 9721 h 10000"/>
              <a:gd name="connsiteX148-2163" fmla="*/ 8338 w 10000"/>
              <a:gd name="connsiteY148-2164" fmla="*/ 9860 h 10000"/>
              <a:gd name="connsiteX149-2165" fmla="*/ 7979 w 10000"/>
              <a:gd name="connsiteY149-2166" fmla="*/ 9860 h 10000"/>
              <a:gd name="connsiteX150-2167" fmla="*/ 7499 w 10000"/>
              <a:gd name="connsiteY150-2168" fmla="*/ 10000 h 10000"/>
              <a:gd name="connsiteX151-2169" fmla="*/ 7499 w 10000"/>
              <a:gd name="connsiteY151-2170" fmla="*/ 10000 h 10000"/>
              <a:gd name="connsiteX0-2171" fmla="*/ 7499 w 10000"/>
              <a:gd name="connsiteY0-2172" fmla="*/ 10000 h 10000"/>
              <a:gd name="connsiteX1-2173" fmla="*/ 7141 w 10000"/>
              <a:gd name="connsiteY1-2174" fmla="*/ 10000 h 10000"/>
              <a:gd name="connsiteX2-2175" fmla="*/ 6782 w 10000"/>
              <a:gd name="connsiteY2-2176" fmla="*/ 10000 h 10000"/>
              <a:gd name="connsiteX3-2177" fmla="*/ 6423 w 10000"/>
              <a:gd name="connsiteY3-2178" fmla="*/ 9860 h 10000"/>
              <a:gd name="connsiteX4-2179" fmla="*/ 6063 w 10000"/>
              <a:gd name="connsiteY4-2180" fmla="*/ 9721 h 10000"/>
              <a:gd name="connsiteX5-2181" fmla="*/ 5718 w 10000"/>
              <a:gd name="connsiteY5-2182" fmla="*/ 9581 h 10000"/>
              <a:gd name="connsiteX6-2183" fmla="*/ 5479 w 10000"/>
              <a:gd name="connsiteY6-2184" fmla="*/ 9302 h 10000"/>
              <a:gd name="connsiteX7-2185" fmla="*/ 5240 w 10000"/>
              <a:gd name="connsiteY7-2186" fmla="*/ 9162 h 10000"/>
              <a:gd name="connsiteX8-2187" fmla="*/ 5120 w 10000"/>
              <a:gd name="connsiteY8-2188" fmla="*/ 8743 h 10000"/>
              <a:gd name="connsiteX9-2189" fmla="*/ 4880 w 10000"/>
              <a:gd name="connsiteY9-2190" fmla="*/ 8464 h 10000"/>
              <a:gd name="connsiteX10-2191" fmla="*/ 4760 w 10000"/>
              <a:gd name="connsiteY10-2192" fmla="*/ 8063 h 10000"/>
              <a:gd name="connsiteX11-2193" fmla="*/ 4760 w 10000"/>
              <a:gd name="connsiteY11-2194" fmla="*/ 7644 h 10000"/>
              <a:gd name="connsiteX12-2195" fmla="*/ 4641 w 10000"/>
              <a:gd name="connsiteY12-2196" fmla="*/ 7225 h 10000"/>
              <a:gd name="connsiteX13-2197" fmla="*/ 4641 w 10000"/>
              <a:gd name="connsiteY13-2198" fmla="*/ 6806 h 10000"/>
              <a:gd name="connsiteX14-2199" fmla="*/ 4641 w 10000"/>
              <a:gd name="connsiteY14-2200" fmla="*/ 6387 h 10000"/>
              <a:gd name="connsiteX15-2201" fmla="*/ 4760 w 10000"/>
              <a:gd name="connsiteY15-2202" fmla="*/ 5689 h 10000"/>
              <a:gd name="connsiteX16-2203" fmla="*/ 4760 w 10000"/>
              <a:gd name="connsiteY16-2204" fmla="*/ 5550 h 10000"/>
              <a:gd name="connsiteX17-2205" fmla="*/ 4760 w 10000"/>
              <a:gd name="connsiteY17-2206" fmla="*/ 5271 h 10000"/>
              <a:gd name="connsiteX18-2207" fmla="*/ 4880 w 10000"/>
              <a:gd name="connsiteY18-2208" fmla="*/ 5009 h 10000"/>
              <a:gd name="connsiteX19-2209" fmla="*/ 4880 w 10000"/>
              <a:gd name="connsiteY19-2210" fmla="*/ 4729 h 10000"/>
              <a:gd name="connsiteX20-2211" fmla="*/ 4880 w 10000"/>
              <a:gd name="connsiteY20-2212" fmla="*/ 4450 h 10000"/>
              <a:gd name="connsiteX21-2213" fmla="*/ 5001 w 10000"/>
              <a:gd name="connsiteY21-2214" fmla="*/ 4031 h 10000"/>
              <a:gd name="connsiteX22-2215" fmla="*/ 5001 w 10000"/>
              <a:gd name="connsiteY22-2216" fmla="*/ 3613 h 10000"/>
              <a:gd name="connsiteX23-2217" fmla="*/ 5120 w 10000"/>
              <a:gd name="connsiteY23-2218" fmla="*/ 3194 h 10000"/>
              <a:gd name="connsiteX24-2219" fmla="*/ 5120 w 10000"/>
              <a:gd name="connsiteY24-2220" fmla="*/ 2775 h 10000"/>
              <a:gd name="connsiteX25-2221" fmla="*/ 5120 w 10000"/>
              <a:gd name="connsiteY25-2222" fmla="*/ 2356 h 10000"/>
              <a:gd name="connsiteX26-2223" fmla="*/ 5240 w 10000"/>
              <a:gd name="connsiteY26-2224" fmla="*/ 2077 h 10000"/>
              <a:gd name="connsiteX27-2225" fmla="*/ 5240 w 10000"/>
              <a:gd name="connsiteY27-2226" fmla="*/ 1798 h 10000"/>
              <a:gd name="connsiteX28-2227" fmla="*/ 5240 w 10000"/>
              <a:gd name="connsiteY28-2228" fmla="*/ 1536 h 10000"/>
              <a:gd name="connsiteX29-2229" fmla="*/ 5240 w 10000"/>
              <a:gd name="connsiteY29-2230" fmla="*/ 1396 h 10000"/>
              <a:gd name="connsiteX30-2231" fmla="*/ 5240 w 10000"/>
              <a:gd name="connsiteY30-2232" fmla="*/ 1257 h 10000"/>
              <a:gd name="connsiteX31-2233" fmla="*/ 5240 w 10000"/>
              <a:gd name="connsiteY31-2234" fmla="*/ 1257 h 10000"/>
              <a:gd name="connsiteX32-2235" fmla="*/ 5240 w 10000"/>
              <a:gd name="connsiteY32-2236" fmla="*/ 1257 h 10000"/>
              <a:gd name="connsiteX33-2237" fmla="*/ 5120 w 10000"/>
              <a:gd name="connsiteY33-2238" fmla="*/ 1257 h 10000"/>
              <a:gd name="connsiteX34-2239" fmla="*/ 5001 w 10000"/>
              <a:gd name="connsiteY34-2240" fmla="*/ 1257 h 10000"/>
              <a:gd name="connsiteX35-2241" fmla="*/ 4880 w 10000"/>
              <a:gd name="connsiteY35-2242" fmla="*/ 1396 h 10000"/>
              <a:gd name="connsiteX36-2243" fmla="*/ 4760 w 10000"/>
              <a:gd name="connsiteY36-2244" fmla="*/ 1396 h 10000"/>
              <a:gd name="connsiteX37-2245" fmla="*/ 4521 w 10000"/>
              <a:gd name="connsiteY37-2246" fmla="*/ 1536 h 10000"/>
              <a:gd name="connsiteX38-2247" fmla="*/ 4282 w 10000"/>
              <a:gd name="connsiteY38-2248" fmla="*/ 1536 h 10000"/>
              <a:gd name="connsiteX39-2249" fmla="*/ 4041 w 10000"/>
              <a:gd name="connsiteY39-2250" fmla="*/ 1675 h 10000"/>
              <a:gd name="connsiteX40-2251" fmla="*/ 2859 w 10000"/>
              <a:gd name="connsiteY40-2252" fmla="*/ 2216 h 10000"/>
              <a:gd name="connsiteX41-2253" fmla="*/ 1662 w 10000"/>
              <a:gd name="connsiteY41-2254" fmla="*/ 2775 h 10000"/>
              <a:gd name="connsiteX42-2255" fmla="*/ 1302 w 10000"/>
              <a:gd name="connsiteY42-2256" fmla="*/ 2914 h 10000"/>
              <a:gd name="connsiteX43-2257" fmla="*/ 1063 w 10000"/>
              <a:gd name="connsiteY43-2258" fmla="*/ 3054 h 10000"/>
              <a:gd name="connsiteX44-2259" fmla="*/ 824 w 10000"/>
              <a:gd name="connsiteY44-2260" fmla="*/ 3194 h 10000"/>
              <a:gd name="connsiteX45-2261" fmla="*/ 704 w 10000"/>
              <a:gd name="connsiteY45-2262" fmla="*/ 3333 h 10000"/>
              <a:gd name="connsiteX46-2263" fmla="*/ 464 w 10000"/>
              <a:gd name="connsiteY46-2264" fmla="*/ 3333 h 10000"/>
              <a:gd name="connsiteX47-2265" fmla="*/ 345 w 10000"/>
              <a:gd name="connsiteY47-2266" fmla="*/ 3333 h 10000"/>
              <a:gd name="connsiteX48-2267" fmla="*/ 224 w 10000"/>
              <a:gd name="connsiteY48-2268" fmla="*/ 3473 h 10000"/>
              <a:gd name="connsiteX49-2269" fmla="*/ 224 w 10000"/>
              <a:gd name="connsiteY49-2270" fmla="*/ 3473 h 10000"/>
              <a:gd name="connsiteX50-2271" fmla="*/ 0 w 10000"/>
              <a:gd name="connsiteY50-2272" fmla="*/ 3194 h 10000"/>
              <a:gd name="connsiteX51-2273" fmla="*/ 119 w 10000"/>
              <a:gd name="connsiteY51-2274" fmla="*/ 2496 h 10000"/>
              <a:gd name="connsiteX52-2275" fmla="*/ 345 w 10000"/>
              <a:gd name="connsiteY52-2276" fmla="*/ 2356 h 10000"/>
              <a:gd name="connsiteX53-2277" fmla="*/ 704 w 10000"/>
              <a:gd name="connsiteY53-2278" fmla="*/ 2356 h 10000"/>
              <a:gd name="connsiteX54-2279" fmla="*/ 1063 w 10000"/>
              <a:gd name="connsiteY54-2280" fmla="*/ 2216 h 10000"/>
              <a:gd name="connsiteX55-2281" fmla="*/ 1422 w 10000"/>
              <a:gd name="connsiteY55-2282" fmla="*/ 2077 h 10000"/>
              <a:gd name="connsiteX56-2283" fmla="*/ 1901 w 10000"/>
              <a:gd name="connsiteY56-2284" fmla="*/ 1937 h 10000"/>
              <a:gd name="connsiteX57-2285" fmla="*/ 2381 w 10000"/>
              <a:gd name="connsiteY57-2286" fmla="*/ 1675 h 10000"/>
              <a:gd name="connsiteX58-2287" fmla="*/ 2739 w 10000"/>
              <a:gd name="connsiteY58-2288" fmla="*/ 1536 h 10000"/>
              <a:gd name="connsiteX59-2289" fmla="*/ 3084 w 10000"/>
              <a:gd name="connsiteY59-2290" fmla="*/ 1396 h 10000"/>
              <a:gd name="connsiteX60-2291" fmla="*/ 3443 w 10000"/>
              <a:gd name="connsiteY60-2292" fmla="*/ 1257 h 10000"/>
              <a:gd name="connsiteX61-2293" fmla="*/ 3682 w 10000"/>
              <a:gd name="connsiteY61-2294" fmla="*/ 1117 h 10000"/>
              <a:gd name="connsiteX62-2295" fmla="*/ 3922 w 10000"/>
              <a:gd name="connsiteY62-2296" fmla="*/ 1117 h 10000"/>
              <a:gd name="connsiteX63-2297" fmla="*/ 4162 w 10000"/>
              <a:gd name="connsiteY63-2298" fmla="*/ 977 h 10000"/>
              <a:gd name="connsiteX64-2299" fmla="*/ 4401 w 10000"/>
              <a:gd name="connsiteY64-2300" fmla="*/ 838 h 10000"/>
              <a:gd name="connsiteX65-2301" fmla="*/ 4760 w 10000"/>
              <a:gd name="connsiteY65-2302" fmla="*/ 698 h 10000"/>
              <a:gd name="connsiteX66-2303" fmla="*/ 5001 w 10000"/>
              <a:gd name="connsiteY66-2304" fmla="*/ 558 h 10000"/>
              <a:gd name="connsiteX67-2305" fmla="*/ 5240 w 10000"/>
              <a:gd name="connsiteY67-2306" fmla="*/ 419 h 10000"/>
              <a:gd name="connsiteX68-2307" fmla="*/ 5359 w 10000"/>
              <a:gd name="connsiteY68-2308" fmla="*/ 279 h 10000"/>
              <a:gd name="connsiteX69-2309" fmla="*/ 5479 w 10000"/>
              <a:gd name="connsiteY69-2310" fmla="*/ 140 h 10000"/>
              <a:gd name="connsiteX70-2311" fmla="*/ 5479 w 10000"/>
              <a:gd name="connsiteY70-2312" fmla="*/ 0 h 10000"/>
              <a:gd name="connsiteX71-2313" fmla="*/ 5599 w 10000"/>
              <a:gd name="connsiteY71-2314" fmla="*/ 0 h 10000"/>
              <a:gd name="connsiteX72-2315" fmla="*/ 5718 w 10000"/>
              <a:gd name="connsiteY72-2316" fmla="*/ 0 h 10000"/>
              <a:gd name="connsiteX73-2317" fmla="*/ 5839 w 10000"/>
              <a:gd name="connsiteY73-2318" fmla="*/ 0 h 10000"/>
              <a:gd name="connsiteX74-2319" fmla="*/ 5943 w 10000"/>
              <a:gd name="connsiteY74-2320" fmla="*/ 140 h 10000"/>
              <a:gd name="connsiteX75-2321" fmla="*/ 6063 w 10000"/>
              <a:gd name="connsiteY75-2322" fmla="*/ 140 h 10000"/>
              <a:gd name="connsiteX76-2323" fmla="*/ 6183 w 10000"/>
              <a:gd name="connsiteY76-2324" fmla="*/ 419 h 10000"/>
              <a:gd name="connsiteX77-2325" fmla="*/ 6302 w 10000"/>
              <a:gd name="connsiteY77-2326" fmla="*/ 558 h 10000"/>
              <a:gd name="connsiteX78-2327" fmla="*/ 6423 w 10000"/>
              <a:gd name="connsiteY78-2328" fmla="*/ 698 h 10000"/>
              <a:gd name="connsiteX79-2329" fmla="*/ 6542 w 10000"/>
              <a:gd name="connsiteY79-2330" fmla="*/ 838 h 10000"/>
              <a:gd name="connsiteX80-2331" fmla="*/ 6542 w 10000"/>
              <a:gd name="connsiteY80-2332" fmla="*/ 977 h 10000"/>
              <a:gd name="connsiteX81-2333" fmla="*/ 6542 w 10000"/>
              <a:gd name="connsiteY81-2334" fmla="*/ 1117 h 10000"/>
              <a:gd name="connsiteX82-2335" fmla="*/ 6423 w 10000"/>
              <a:gd name="connsiteY82-2336" fmla="*/ 1117 h 10000"/>
              <a:gd name="connsiteX83-2337" fmla="*/ 6302 w 10000"/>
              <a:gd name="connsiteY83-2338" fmla="*/ 1257 h 10000"/>
              <a:gd name="connsiteX84-2339" fmla="*/ 6302 w 10000"/>
              <a:gd name="connsiteY84-2340" fmla="*/ 1396 h 10000"/>
              <a:gd name="connsiteX85-2341" fmla="*/ 6183 w 10000"/>
              <a:gd name="connsiteY85-2342" fmla="*/ 1536 h 10000"/>
              <a:gd name="connsiteX86-2343" fmla="*/ 6063 w 10000"/>
              <a:gd name="connsiteY86-2344" fmla="*/ 1798 h 10000"/>
              <a:gd name="connsiteX87-2345" fmla="*/ 5943 w 10000"/>
              <a:gd name="connsiteY87-2346" fmla="*/ 2216 h 10000"/>
              <a:gd name="connsiteX88-2347" fmla="*/ 5839 w 10000"/>
              <a:gd name="connsiteY88-2348" fmla="*/ 2635 h 10000"/>
              <a:gd name="connsiteX89-2349" fmla="*/ 5718 w 10000"/>
              <a:gd name="connsiteY89-2350" fmla="*/ 3054 h 10000"/>
              <a:gd name="connsiteX90-2351" fmla="*/ 5599 w 10000"/>
              <a:gd name="connsiteY90-2352" fmla="*/ 3613 h 10000"/>
              <a:gd name="connsiteX91-2353" fmla="*/ 5479 w 10000"/>
              <a:gd name="connsiteY91-2354" fmla="*/ 4171 h 10000"/>
              <a:gd name="connsiteX92-2355" fmla="*/ 5359 w 10000"/>
              <a:gd name="connsiteY92-2356" fmla="*/ 4729 h 10000"/>
              <a:gd name="connsiteX93-2357" fmla="*/ 5359 w 10000"/>
              <a:gd name="connsiteY93-2358" fmla="*/ 5271 h 10000"/>
              <a:gd name="connsiteX94-2359" fmla="*/ 5359 w 10000"/>
              <a:gd name="connsiteY94-2360" fmla="*/ 5689 h 10000"/>
              <a:gd name="connsiteX95-2361" fmla="*/ 5240 w 10000"/>
              <a:gd name="connsiteY95-2362" fmla="*/ 6248 h 10000"/>
              <a:gd name="connsiteX96-2363" fmla="*/ 5240 w 10000"/>
              <a:gd name="connsiteY96-2364" fmla="*/ 6667 h 10000"/>
              <a:gd name="connsiteX97-2365" fmla="*/ 5240 w 10000"/>
              <a:gd name="connsiteY97-2366" fmla="*/ 6946 h 10000"/>
              <a:gd name="connsiteX98-2367" fmla="*/ 5240 w 10000"/>
              <a:gd name="connsiteY98-2368" fmla="*/ 7365 h 10000"/>
              <a:gd name="connsiteX99-2369" fmla="*/ 5359 w 10000"/>
              <a:gd name="connsiteY99-2370" fmla="*/ 7644 h 10000"/>
              <a:gd name="connsiteX100-2371" fmla="*/ 5359 w 10000"/>
              <a:gd name="connsiteY100-2372" fmla="*/ 7784 h 10000"/>
              <a:gd name="connsiteX101-2373" fmla="*/ 5479 w 10000"/>
              <a:gd name="connsiteY101-2374" fmla="*/ 8063 h 10000"/>
              <a:gd name="connsiteX102-2375" fmla="*/ 5599 w 10000"/>
              <a:gd name="connsiteY102-2376" fmla="*/ 8202 h 10000"/>
              <a:gd name="connsiteX103-2377" fmla="*/ 5718 w 10000"/>
              <a:gd name="connsiteY103-2378" fmla="*/ 8342 h 10000"/>
              <a:gd name="connsiteX104-2379" fmla="*/ 6183 w 10000"/>
              <a:gd name="connsiteY104-2380" fmla="*/ 8604 h 10000"/>
              <a:gd name="connsiteX105-2381" fmla="*/ 6423 w 10000"/>
              <a:gd name="connsiteY105-2382" fmla="*/ 8743 h 10000"/>
              <a:gd name="connsiteX106-2383" fmla="*/ 6661 w 10000"/>
              <a:gd name="connsiteY106-2384" fmla="*/ 8743 h 10000"/>
              <a:gd name="connsiteX107-2385" fmla="*/ 6901 w 10000"/>
              <a:gd name="connsiteY107-2386" fmla="*/ 8883 h 10000"/>
              <a:gd name="connsiteX108-2387" fmla="*/ 7261 w 10000"/>
              <a:gd name="connsiteY108-2388" fmla="*/ 8883 h 10000"/>
              <a:gd name="connsiteX109-2389" fmla="*/ 7499 w 10000"/>
              <a:gd name="connsiteY109-2390" fmla="*/ 8743 h 10000"/>
              <a:gd name="connsiteX110-2391" fmla="*/ 7859 w 10000"/>
              <a:gd name="connsiteY110-2392" fmla="*/ 8743 h 10000"/>
              <a:gd name="connsiteX111-2393" fmla="*/ 8218 w 10000"/>
              <a:gd name="connsiteY111-2394" fmla="*/ 8604 h 10000"/>
              <a:gd name="connsiteX112-2395" fmla="*/ 8459 w 10000"/>
              <a:gd name="connsiteY112-2396" fmla="*/ 8604 h 10000"/>
              <a:gd name="connsiteX113-2397" fmla="*/ 8698 w 10000"/>
              <a:gd name="connsiteY113-2398" fmla="*/ 8342 h 10000"/>
              <a:gd name="connsiteX114-2399" fmla="*/ 8802 w 10000"/>
              <a:gd name="connsiteY114-2400" fmla="*/ 8202 h 10000"/>
              <a:gd name="connsiteX115-2401" fmla="*/ 8922 w 10000"/>
              <a:gd name="connsiteY115-2402" fmla="*/ 7923 h 10000"/>
              <a:gd name="connsiteX116-2403" fmla="*/ 9042 w 10000"/>
              <a:gd name="connsiteY116-2404" fmla="*/ 7644 h 10000"/>
              <a:gd name="connsiteX117-2405" fmla="*/ 9162 w 10000"/>
              <a:gd name="connsiteY117-2406" fmla="*/ 7086 h 10000"/>
              <a:gd name="connsiteX118-2407" fmla="*/ 9162 w 10000"/>
              <a:gd name="connsiteY118-2408" fmla="*/ 6527 h 10000"/>
              <a:gd name="connsiteX119-2409" fmla="*/ 9281 w 10000"/>
              <a:gd name="connsiteY119-2410" fmla="*/ 6248 h 10000"/>
              <a:gd name="connsiteX120-2411" fmla="*/ 9281 w 10000"/>
              <a:gd name="connsiteY120-2412" fmla="*/ 5969 h 10000"/>
              <a:gd name="connsiteX121-2413" fmla="*/ 9281 w 10000"/>
              <a:gd name="connsiteY121-2414" fmla="*/ 5829 h 10000"/>
              <a:gd name="connsiteX122-2415" fmla="*/ 9401 w 10000"/>
              <a:gd name="connsiteY122-2416" fmla="*/ 5689 h 10000"/>
              <a:gd name="connsiteX123-2417" fmla="*/ 9401 w 10000"/>
              <a:gd name="connsiteY123-2418" fmla="*/ 5550 h 10000"/>
              <a:gd name="connsiteX124-2419" fmla="*/ 9401 w 10000"/>
              <a:gd name="connsiteY124-2420" fmla="*/ 5410 h 10000"/>
              <a:gd name="connsiteX125-2421" fmla="*/ 9401 w 10000"/>
              <a:gd name="connsiteY125-2422" fmla="*/ 5410 h 10000"/>
              <a:gd name="connsiteX126-2423" fmla="*/ 9521 w 10000"/>
              <a:gd name="connsiteY126-2424" fmla="*/ 5410 h 10000"/>
              <a:gd name="connsiteX127-2425" fmla="*/ 9521 w 10000"/>
              <a:gd name="connsiteY127-2426" fmla="*/ 5410 h 10000"/>
              <a:gd name="connsiteX128-2427" fmla="*/ 9521 w 10000"/>
              <a:gd name="connsiteY128-2428" fmla="*/ 5550 h 10000"/>
              <a:gd name="connsiteX129-2429" fmla="*/ 9641 w 10000"/>
              <a:gd name="connsiteY129-2430" fmla="*/ 5689 h 10000"/>
              <a:gd name="connsiteX130-2431" fmla="*/ 9641 w 10000"/>
              <a:gd name="connsiteY130-2432" fmla="*/ 5829 h 10000"/>
              <a:gd name="connsiteX131-2433" fmla="*/ 9641 w 10000"/>
              <a:gd name="connsiteY131-2434" fmla="*/ 6108 h 10000"/>
              <a:gd name="connsiteX132-2435" fmla="*/ 9641 w 10000"/>
              <a:gd name="connsiteY132-2436" fmla="*/ 6387 h 10000"/>
              <a:gd name="connsiteX133-2437" fmla="*/ 9641 w 10000"/>
              <a:gd name="connsiteY133-2438" fmla="*/ 6667 h 10000"/>
              <a:gd name="connsiteX134-2439" fmla="*/ 9760 w 10000"/>
              <a:gd name="connsiteY134-2440" fmla="*/ 7225 h 10000"/>
              <a:gd name="connsiteX135-2441" fmla="*/ 9760 w 10000"/>
              <a:gd name="connsiteY135-2442" fmla="*/ 7644 h 10000"/>
              <a:gd name="connsiteX136-2443" fmla="*/ 9881 w 10000"/>
              <a:gd name="connsiteY136-2444" fmla="*/ 8063 h 10000"/>
              <a:gd name="connsiteX137-2445" fmla="*/ 10000 w 10000"/>
              <a:gd name="connsiteY137-2446" fmla="*/ 8342 h 10000"/>
              <a:gd name="connsiteX138-2447" fmla="*/ 10000 w 10000"/>
              <a:gd name="connsiteY138-2448" fmla="*/ 8604 h 10000"/>
              <a:gd name="connsiteX139-2449" fmla="*/ 10000 w 10000"/>
              <a:gd name="connsiteY139-2450" fmla="*/ 8743 h 10000"/>
              <a:gd name="connsiteX140-2451" fmla="*/ 10000 w 10000"/>
              <a:gd name="connsiteY140-2452" fmla="*/ 8883 h 10000"/>
              <a:gd name="connsiteX141-2453" fmla="*/ 9881 w 10000"/>
              <a:gd name="connsiteY141-2454" fmla="*/ 8883 h 10000"/>
              <a:gd name="connsiteX142-2455" fmla="*/ 9760 w 10000"/>
              <a:gd name="connsiteY142-2456" fmla="*/ 9023 h 10000"/>
              <a:gd name="connsiteX143-2457" fmla="*/ 9641 w 10000"/>
              <a:gd name="connsiteY143-2458" fmla="*/ 9162 h 10000"/>
              <a:gd name="connsiteX144-2459" fmla="*/ 9521 w 10000"/>
              <a:gd name="connsiteY144-2460" fmla="*/ 9302 h 10000"/>
              <a:gd name="connsiteX145-2461" fmla="*/ 9281 w 10000"/>
              <a:gd name="connsiteY145-2462" fmla="*/ 9442 h 10000"/>
              <a:gd name="connsiteX146-2463" fmla="*/ 8802 w 10000"/>
              <a:gd name="connsiteY146-2464" fmla="*/ 9721 h 10000"/>
              <a:gd name="connsiteX147-2465" fmla="*/ 8338 w 10000"/>
              <a:gd name="connsiteY147-2466" fmla="*/ 9860 h 10000"/>
              <a:gd name="connsiteX148-2467" fmla="*/ 7979 w 10000"/>
              <a:gd name="connsiteY148-2468" fmla="*/ 9860 h 10000"/>
              <a:gd name="connsiteX149-2469" fmla="*/ 7499 w 10000"/>
              <a:gd name="connsiteY149-2470" fmla="*/ 10000 h 10000"/>
              <a:gd name="connsiteX150-2471" fmla="*/ 7499 w 10000"/>
              <a:gd name="connsiteY150-2472" fmla="*/ 10000 h 10000"/>
              <a:gd name="connsiteX0-2473" fmla="*/ 7380 w 9881"/>
              <a:gd name="connsiteY0-2474" fmla="*/ 10000 h 10000"/>
              <a:gd name="connsiteX1-2475" fmla="*/ 7022 w 9881"/>
              <a:gd name="connsiteY1-2476" fmla="*/ 10000 h 10000"/>
              <a:gd name="connsiteX2-2477" fmla="*/ 6663 w 9881"/>
              <a:gd name="connsiteY2-2478" fmla="*/ 10000 h 10000"/>
              <a:gd name="connsiteX3-2479" fmla="*/ 6304 w 9881"/>
              <a:gd name="connsiteY3-2480" fmla="*/ 9860 h 10000"/>
              <a:gd name="connsiteX4-2481" fmla="*/ 5944 w 9881"/>
              <a:gd name="connsiteY4-2482" fmla="*/ 9721 h 10000"/>
              <a:gd name="connsiteX5-2483" fmla="*/ 5599 w 9881"/>
              <a:gd name="connsiteY5-2484" fmla="*/ 9581 h 10000"/>
              <a:gd name="connsiteX6-2485" fmla="*/ 5360 w 9881"/>
              <a:gd name="connsiteY6-2486" fmla="*/ 9302 h 10000"/>
              <a:gd name="connsiteX7-2487" fmla="*/ 5121 w 9881"/>
              <a:gd name="connsiteY7-2488" fmla="*/ 9162 h 10000"/>
              <a:gd name="connsiteX8-2489" fmla="*/ 5001 w 9881"/>
              <a:gd name="connsiteY8-2490" fmla="*/ 8743 h 10000"/>
              <a:gd name="connsiteX9-2491" fmla="*/ 4761 w 9881"/>
              <a:gd name="connsiteY9-2492" fmla="*/ 8464 h 10000"/>
              <a:gd name="connsiteX10-2493" fmla="*/ 4641 w 9881"/>
              <a:gd name="connsiteY10-2494" fmla="*/ 8063 h 10000"/>
              <a:gd name="connsiteX11-2495" fmla="*/ 4641 w 9881"/>
              <a:gd name="connsiteY11-2496" fmla="*/ 7644 h 10000"/>
              <a:gd name="connsiteX12-2497" fmla="*/ 4522 w 9881"/>
              <a:gd name="connsiteY12-2498" fmla="*/ 7225 h 10000"/>
              <a:gd name="connsiteX13-2499" fmla="*/ 4522 w 9881"/>
              <a:gd name="connsiteY13-2500" fmla="*/ 6806 h 10000"/>
              <a:gd name="connsiteX14-2501" fmla="*/ 4522 w 9881"/>
              <a:gd name="connsiteY14-2502" fmla="*/ 6387 h 10000"/>
              <a:gd name="connsiteX15-2503" fmla="*/ 4641 w 9881"/>
              <a:gd name="connsiteY15-2504" fmla="*/ 5689 h 10000"/>
              <a:gd name="connsiteX16-2505" fmla="*/ 4641 w 9881"/>
              <a:gd name="connsiteY16-2506" fmla="*/ 5550 h 10000"/>
              <a:gd name="connsiteX17-2507" fmla="*/ 4641 w 9881"/>
              <a:gd name="connsiteY17-2508" fmla="*/ 5271 h 10000"/>
              <a:gd name="connsiteX18-2509" fmla="*/ 4761 w 9881"/>
              <a:gd name="connsiteY18-2510" fmla="*/ 5009 h 10000"/>
              <a:gd name="connsiteX19-2511" fmla="*/ 4761 w 9881"/>
              <a:gd name="connsiteY19-2512" fmla="*/ 4729 h 10000"/>
              <a:gd name="connsiteX20-2513" fmla="*/ 4761 w 9881"/>
              <a:gd name="connsiteY20-2514" fmla="*/ 4450 h 10000"/>
              <a:gd name="connsiteX21-2515" fmla="*/ 4882 w 9881"/>
              <a:gd name="connsiteY21-2516" fmla="*/ 4031 h 10000"/>
              <a:gd name="connsiteX22-2517" fmla="*/ 4882 w 9881"/>
              <a:gd name="connsiteY22-2518" fmla="*/ 3613 h 10000"/>
              <a:gd name="connsiteX23-2519" fmla="*/ 5001 w 9881"/>
              <a:gd name="connsiteY23-2520" fmla="*/ 3194 h 10000"/>
              <a:gd name="connsiteX24-2521" fmla="*/ 5001 w 9881"/>
              <a:gd name="connsiteY24-2522" fmla="*/ 2775 h 10000"/>
              <a:gd name="connsiteX25-2523" fmla="*/ 5001 w 9881"/>
              <a:gd name="connsiteY25-2524" fmla="*/ 2356 h 10000"/>
              <a:gd name="connsiteX26-2525" fmla="*/ 5121 w 9881"/>
              <a:gd name="connsiteY26-2526" fmla="*/ 2077 h 10000"/>
              <a:gd name="connsiteX27-2527" fmla="*/ 5121 w 9881"/>
              <a:gd name="connsiteY27-2528" fmla="*/ 1798 h 10000"/>
              <a:gd name="connsiteX28-2529" fmla="*/ 5121 w 9881"/>
              <a:gd name="connsiteY28-2530" fmla="*/ 1536 h 10000"/>
              <a:gd name="connsiteX29-2531" fmla="*/ 5121 w 9881"/>
              <a:gd name="connsiteY29-2532" fmla="*/ 1396 h 10000"/>
              <a:gd name="connsiteX30-2533" fmla="*/ 5121 w 9881"/>
              <a:gd name="connsiteY30-2534" fmla="*/ 1257 h 10000"/>
              <a:gd name="connsiteX31-2535" fmla="*/ 5121 w 9881"/>
              <a:gd name="connsiteY31-2536" fmla="*/ 1257 h 10000"/>
              <a:gd name="connsiteX32-2537" fmla="*/ 5121 w 9881"/>
              <a:gd name="connsiteY32-2538" fmla="*/ 1257 h 10000"/>
              <a:gd name="connsiteX33-2539" fmla="*/ 5001 w 9881"/>
              <a:gd name="connsiteY33-2540" fmla="*/ 1257 h 10000"/>
              <a:gd name="connsiteX34-2541" fmla="*/ 4882 w 9881"/>
              <a:gd name="connsiteY34-2542" fmla="*/ 1257 h 10000"/>
              <a:gd name="connsiteX35-2543" fmla="*/ 4761 w 9881"/>
              <a:gd name="connsiteY35-2544" fmla="*/ 1396 h 10000"/>
              <a:gd name="connsiteX36-2545" fmla="*/ 4641 w 9881"/>
              <a:gd name="connsiteY36-2546" fmla="*/ 1396 h 10000"/>
              <a:gd name="connsiteX37-2547" fmla="*/ 4402 w 9881"/>
              <a:gd name="connsiteY37-2548" fmla="*/ 1536 h 10000"/>
              <a:gd name="connsiteX38-2549" fmla="*/ 4163 w 9881"/>
              <a:gd name="connsiteY38-2550" fmla="*/ 1536 h 10000"/>
              <a:gd name="connsiteX39-2551" fmla="*/ 3922 w 9881"/>
              <a:gd name="connsiteY39-2552" fmla="*/ 1675 h 10000"/>
              <a:gd name="connsiteX40-2553" fmla="*/ 2740 w 9881"/>
              <a:gd name="connsiteY40-2554" fmla="*/ 2216 h 10000"/>
              <a:gd name="connsiteX41-2555" fmla="*/ 1543 w 9881"/>
              <a:gd name="connsiteY41-2556" fmla="*/ 2775 h 10000"/>
              <a:gd name="connsiteX42-2557" fmla="*/ 1183 w 9881"/>
              <a:gd name="connsiteY42-2558" fmla="*/ 2914 h 10000"/>
              <a:gd name="connsiteX43-2559" fmla="*/ 944 w 9881"/>
              <a:gd name="connsiteY43-2560" fmla="*/ 3054 h 10000"/>
              <a:gd name="connsiteX44-2561" fmla="*/ 705 w 9881"/>
              <a:gd name="connsiteY44-2562" fmla="*/ 3194 h 10000"/>
              <a:gd name="connsiteX45-2563" fmla="*/ 585 w 9881"/>
              <a:gd name="connsiteY45-2564" fmla="*/ 3333 h 10000"/>
              <a:gd name="connsiteX46-2565" fmla="*/ 345 w 9881"/>
              <a:gd name="connsiteY46-2566" fmla="*/ 3333 h 10000"/>
              <a:gd name="connsiteX47-2567" fmla="*/ 226 w 9881"/>
              <a:gd name="connsiteY47-2568" fmla="*/ 3333 h 10000"/>
              <a:gd name="connsiteX48-2569" fmla="*/ 105 w 9881"/>
              <a:gd name="connsiteY48-2570" fmla="*/ 3473 h 10000"/>
              <a:gd name="connsiteX49-2571" fmla="*/ 105 w 9881"/>
              <a:gd name="connsiteY49-2572" fmla="*/ 3473 h 10000"/>
              <a:gd name="connsiteX50-2573" fmla="*/ 0 w 9881"/>
              <a:gd name="connsiteY50-2574" fmla="*/ 2496 h 10000"/>
              <a:gd name="connsiteX51-2575" fmla="*/ 226 w 9881"/>
              <a:gd name="connsiteY51-2576" fmla="*/ 2356 h 10000"/>
              <a:gd name="connsiteX52-2577" fmla="*/ 585 w 9881"/>
              <a:gd name="connsiteY52-2578" fmla="*/ 2356 h 10000"/>
              <a:gd name="connsiteX53-2579" fmla="*/ 944 w 9881"/>
              <a:gd name="connsiteY53-2580" fmla="*/ 2216 h 10000"/>
              <a:gd name="connsiteX54-2581" fmla="*/ 1303 w 9881"/>
              <a:gd name="connsiteY54-2582" fmla="*/ 2077 h 10000"/>
              <a:gd name="connsiteX55-2583" fmla="*/ 1782 w 9881"/>
              <a:gd name="connsiteY55-2584" fmla="*/ 1937 h 10000"/>
              <a:gd name="connsiteX56-2585" fmla="*/ 2262 w 9881"/>
              <a:gd name="connsiteY56-2586" fmla="*/ 1675 h 10000"/>
              <a:gd name="connsiteX57-2587" fmla="*/ 2620 w 9881"/>
              <a:gd name="connsiteY57-2588" fmla="*/ 1536 h 10000"/>
              <a:gd name="connsiteX58-2589" fmla="*/ 2965 w 9881"/>
              <a:gd name="connsiteY58-2590" fmla="*/ 1396 h 10000"/>
              <a:gd name="connsiteX59-2591" fmla="*/ 3324 w 9881"/>
              <a:gd name="connsiteY59-2592" fmla="*/ 1257 h 10000"/>
              <a:gd name="connsiteX60-2593" fmla="*/ 3563 w 9881"/>
              <a:gd name="connsiteY60-2594" fmla="*/ 1117 h 10000"/>
              <a:gd name="connsiteX61-2595" fmla="*/ 3803 w 9881"/>
              <a:gd name="connsiteY61-2596" fmla="*/ 1117 h 10000"/>
              <a:gd name="connsiteX62-2597" fmla="*/ 4043 w 9881"/>
              <a:gd name="connsiteY62-2598" fmla="*/ 977 h 10000"/>
              <a:gd name="connsiteX63-2599" fmla="*/ 4282 w 9881"/>
              <a:gd name="connsiteY63-2600" fmla="*/ 838 h 10000"/>
              <a:gd name="connsiteX64-2601" fmla="*/ 4641 w 9881"/>
              <a:gd name="connsiteY64-2602" fmla="*/ 698 h 10000"/>
              <a:gd name="connsiteX65-2603" fmla="*/ 4882 w 9881"/>
              <a:gd name="connsiteY65-2604" fmla="*/ 558 h 10000"/>
              <a:gd name="connsiteX66-2605" fmla="*/ 5121 w 9881"/>
              <a:gd name="connsiteY66-2606" fmla="*/ 419 h 10000"/>
              <a:gd name="connsiteX67-2607" fmla="*/ 5240 w 9881"/>
              <a:gd name="connsiteY67-2608" fmla="*/ 279 h 10000"/>
              <a:gd name="connsiteX68-2609" fmla="*/ 5360 w 9881"/>
              <a:gd name="connsiteY68-2610" fmla="*/ 140 h 10000"/>
              <a:gd name="connsiteX69-2611" fmla="*/ 5360 w 9881"/>
              <a:gd name="connsiteY69-2612" fmla="*/ 0 h 10000"/>
              <a:gd name="connsiteX70-2613" fmla="*/ 5480 w 9881"/>
              <a:gd name="connsiteY70-2614" fmla="*/ 0 h 10000"/>
              <a:gd name="connsiteX71-2615" fmla="*/ 5599 w 9881"/>
              <a:gd name="connsiteY71-2616" fmla="*/ 0 h 10000"/>
              <a:gd name="connsiteX72-2617" fmla="*/ 5720 w 9881"/>
              <a:gd name="connsiteY72-2618" fmla="*/ 0 h 10000"/>
              <a:gd name="connsiteX73-2619" fmla="*/ 5824 w 9881"/>
              <a:gd name="connsiteY73-2620" fmla="*/ 140 h 10000"/>
              <a:gd name="connsiteX74-2621" fmla="*/ 5944 w 9881"/>
              <a:gd name="connsiteY74-2622" fmla="*/ 140 h 10000"/>
              <a:gd name="connsiteX75-2623" fmla="*/ 6064 w 9881"/>
              <a:gd name="connsiteY75-2624" fmla="*/ 419 h 10000"/>
              <a:gd name="connsiteX76-2625" fmla="*/ 6183 w 9881"/>
              <a:gd name="connsiteY76-2626" fmla="*/ 558 h 10000"/>
              <a:gd name="connsiteX77-2627" fmla="*/ 6304 w 9881"/>
              <a:gd name="connsiteY77-2628" fmla="*/ 698 h 10000"/>
              <a:gd name="connsiteX78-2629" fmla="*/ 6423 w 9881"/>
              <a:gd name="connsiteY78-2630" fmla="*/ 838 h 10000"/>
              <a:gd name="connsiteX79-2631" fmla="*/ 6423 w 9881"/>
              <a:gd name="connsiteY79-2632" fmla="*/ 977 h 10000"/>
              <a:gd name="connsiteX80-2633" fmla="*/ 6423 w 9881"/>
              <a:gd name="connsiteY80-2634" fmla="*/ 1117 h 10000"/>
              <a:gd name="connsiteX81-2635" fmla="*/ 6304 w 9881"/>
              <a:gd name="connsiteY81-2636" fmla="*/ 1117 h 10000"/>
              <a:gd name="connsiteX82-2637" fmla="*/ 6183 w 9881"/>
              <a:gd name="connsiteY82-2638" fmla="*/ 1257 h 10000"/>
              <a:gd name="connsiteX83-2639" fmla="*/ 6183 w 9881"/>
              <a:gd name="connsiteY83-2640" fmla="*/ 1396 h 10000"/>
              <a:gd name="connsiteX84-2641" fmla="*/ 6064 w 9881"/>
              <a:gd name="connsiteY84-2642" fmla="*/ 1536 h 10000"/>
              <a:gd name="connsiteX85-2643" fmla="*/ 5944 w 9881"/>
              <a:gd name="connsiteY85-2644" fmla="*/ 1798 h 10000"/>
              <a:gd name="connsiteX86-2645" fmla="*/ 5824 w 9881"/>
              <a:gd name="connsiteY86-2646" fmla="*/ 2216 h 10000"/>
              <a:gd name="connsiteX87-2647" fmla="*/ 5720 w 9881"/>
              <a:gd name="connsiteY87-2648" fmla="*/ 2635 h 10000"/>
              <a:gd name="connsiteX88-2649" fmla="*/ 5599 w 9881"/>
              <a:gd name="connsiteY88-2650" fmla="*/ 3054 h 10000"/>
              <a:gd name="connsiteX89-2651" fmla="*/ 5480 w 9881"/>
              <a:gd name="connsiteY89-2652" fmla="*/ 3613 h 10000"/>
              <a:gd name="connsiteX90-2653" fmla="*/ 5360 w 9881"/>
              <a:gd name="connsiteY90-2654" fmla="*/ 4171 h 10000"/>
              <a:gd name="connsiteX91-2655" fmla="*/ 5240 w 9881"/>
              <a:gd name="connsiteY91-2656" fmla="*/ 4729 h 10000"/>
              <a:gd name="connsiteX92-2657" fmla="*/ 5240 w 9881"/>
              <a:gd name="connsiteY92-2658" fmla="*/ 5271 h 10000"/>
              <a:gd name="connsiteX93-2659" fmla="*/ 5240 w 9881"/>
              <a:gd name="connsiteY93-2660" fmla="*/ 5689 h 10000"/>
              <a:gd name="connsiteX94-2661" fmla="*/ 5121 w 9881"/>
              <a:gd name="connsiteY94-2662" fmla="*/ 6248 h 10000"/>
              <a:gd name="connsiteX95-2663" fmla="*/ 5121 w 9881"/>
              <a:gd name="connsiteY95-2664" fmla="*/ 6667 h 10000"/>
              <a:gd name="connsiteX96-2665" fmla="*/ 5121 w 9881"/>
              <a:gd name="connsiteY96-2666" fmla="*/ 6946 h 10000"/>
              <a:gd name="connsiteX97-2667" fmla="*/ 5121 w 9881"/>
              <a:gd name="connsiteY97-2668" fmla="*/ 7365 h 10000"/>
              <a:gd name="connsiteX98-2669" fmla="*/ 5240 w 9881"/>
              <a:gd name="connsiteY98-2670" fmla="*/ 7644 h 10000"/>
              <a:gd name="connsiteX99-2671" fmla="*/ 5240 w 9881"/>
              <a:gd name="connsiteY99-2672" fmla="*/ 7784 h 10000"/>
              <a:gd name="connsiteX100-2673" fmla="*/ 5360 w 9881"/>
              <a:gd name="connsiteY100-2674" fmla="*/ 8063 h 10000"/>
              <a:gd name="connsiteX101-2675" fmla="*/ 5480 w 9881"/>
              <a:gd name="connsiteY101-2676" fmla="*/ 8202 h 10000"/>
              <a:gd name="connsiteX102-2677" fmla="*/ 5599 w 9881"/>
              <a:gd name="connsiteY102-2678" fmla="*/ 8342 h 10000"/>
              <a:gd name="connsiteX103-2679" fmla="*/ 6064 w 9881"/>
              <a:gd name="connsiteY103-2680" fmla="*/ 8604 h 10000"/>
              <a:gd name="connsiteX104-2681" fmla="*/ 6304 w 9881"/>
              <a:gd name="connsiteY104-2682" fmla="*/ 8743 h 10000"/>
              <a:gd name="connsiteX105-2683" fmla="*/ 6542 w 9881"/>
              <a:gd name="connsiteY105-2684" fmla="*/ 8743 h 10000"/>
              <a:gd name="connsiteX106-2685" fmla="*/ 6782 w 9881"/>
              <a:gd name="connsiteY106-2686" fmla="*/ 8883 h 10000"/>
              <a:gd name="connsiteX107-2687" fmla="*/ 7142 w 9881"/>
              <a:gd name="connsiteY107-2688" fmla="*/ 8883 h 10000"/>
              <a:gd name="connsiteX108-2689" fmla="*/ 7380 w 9881"/>
              <a:gd name="connsiteY108-2690" fmla="*/ 8743 h 10000"/>
              <a:gd name="connsiteX109-2691" fmla="*/ 7740 w 9881"/>
              <a:gd name="connsiteY109-2692" fmla="*/ 8743 h 10000"/>
              <a:gd name="connsiteX110-2693" fmla="*/ 8099 w 9881"/>
              <a:gd name="connsiteY110-2694" fmla="*/ 8604 h 10000"/>
              <a:gd name="connsiteX111-2695" fmla="*/ 8340 w 9881"/>
              <a:gd name="connsiteY111-2696" fmla="*/ 8604 h 10000"/>
              <a:gd name="connsiteX112-2697" fmla="*/ 8579 w 9881"/>
              <a:gd name="connsiteY112-2698" fmla="*/ 8342 h 10000"/>
              <a:gd name="connsiteX113-2699" fmla="*/ 8683 w 9881"/>
              <a:gd name="connsiteY113-2700" fmla="*/ 8202 h 10000"/>
              <a:gd name="connsiteX114-2701" fmla="*/ 8803 w 9881"/>
              <a:gd name="connsiteY114-2702" fmla="*/ 7923 h 10000"/>
              <a:gd name="connsiteX115-2703" fmla="*/ 8923 w 9881"/>
              <a:gd name="connsiteY115-2704" fmla="*/ 7644 h 10000"/>
              <a:gd name="connsiteX116-2705" fmla="*/ 9043 w 9881"/>
              <a:gd name="connsiteY116-2706" fmla="*/ 7086 h 10000"/>
              <a:gd name="connsiteX117-2707" fmla="*/ 9043 w 9881"/>
              <a:gd name="connsiteY117-2708" fmla="*/ 6527 h 10000"/>
              <a:gd name="connsiteX118-2709" fmla="*/ 9162 w 9881"/>
              <a:gd name="connsiteY118-2710" fmla="*/ 6248 h 10000"/>
              <a:gd name="connsiteX119-2711" fmla="*/ 9162 w 9881"/>
              <a:gd name="connsiteY119-2712" fmla="*/ 5969 h 10000"/>
              <a:gd name="connsiteX120-2713" fmla="*/ 9162 w 9881"/>
              <a:gd name="connsiteY120-2714" fmla="*/ 5829 h 10000"/>
              <a:gd name="connsiteX121-2715" fmla="*/ 9282 w 9881"/>
              <a:gd name="connsiteY121-2716" fmla="*/ 5689 h 10000"/>
              <a:gd name="connsiteX122-2717" fmla="*/ 9282 w 9881"/>
              <a:gd name="connsiteY122-2718" fmla="*/ 5550 h 10000"/>
              <a:gd name="connsiteX123-2719" fmla="*/ 9282 w 9881"/>
              <a:gd name="connsiteY123-2720" fmla="*/ 5410 h 10000"/>
              <a:gd name="connsiteX124-2721" fmla="*/ 9282 w 9881"/>
              <a:gd name="connsiteY124-2722" fmla="*/ 5410 h 10000"/>
              <a:gd name="connsiteX125-2723" fmla="*/ 9402 w 9881"/>
              <a:gd name="connsiteY125-2724" fmla="*/ 5410 h 10000"/>
              <a:gd name="connsiteX126-2725" fmla="*/ 9402 w 9881"/>
              <a:gd name="connsiteY126-2726" fmla="*/ 5410 h 10000"/>
              <a:gd name="connsiteX127-2727" fmla="*/ 9402 w 9881"/>
              <a:gd name="connsiteY127-2728" fmla="*/ 5550 h 10000"/>
              <a:gd name="connsiteX128-2729" fmla="*/ 9522 w 9881"/>
              <a:gd name="connsiteY128-2730" fmla="*/ 5689 h 10000"/>
              <a:gd name="connsiteX129-2731" fmla="*/ 9522 w 9881"/>
              <a:gd name="connsiteY129-2732" fmla="*/ 5829 h 10000"/>
              <a:gd name="connsiteX130-2733" fmla="*/ 9522 w 9881"/>
              <a:gd name="connsiteY130-2734" fmla="*/ 6108 h 10000"/>
              <a:gd name="connsiteX131-2735" fmla="*/ 9522 w 9881"/>
              <a:gd name="connsiteY131-2736" fmla="*/ 6387 h 10000"/>
              <a:gd name="connsiteX132-2737" fmla="*/ 9522 w 9881"/>
              <a:gd name="connsiteY132-2738" fmla="*/ 6667 h 10000"/>
              <a:gd name="connsiteX133-2739" fmla="*/ 9641 w 9881"/>
              <a:gd name="connsiteY133-2740" fmla="*/ 7225 h 10000"/>
              <a:gd name="connsiteX134-2741" fmla="*/ 9641 w 9881"/>
              <a:gd name="connsiteY134-2742" fmla="*/ 7644 h 10000"/>
              <a:gd name="connsiteX135-2743" fmla="*/ 9762 w 9881"/>
              <a:gd name="connsiteY135-2744" fmla="*/ 8063 h 10000"/>
              <a:gd name="connsiteX136-2745" fmla="*/ 9881 w 9881"/>
              <a:gd name="connsiteY136-2746" fmla="*/ 8342 h 10000"/>
              <a:gd name="connsiteX137-2747" fmla="*/ 9881 w 9881"/>
              <a:gd name="connsiteY137-2748" fmla="*/ 8604 h 10000"/>
              <a:gd name="connsiteX138-2749" fmla="*/ 9881 w 9881"/>
              <a:gd name="connsiteY138-2750" fmla="*/ 8743 h 10000"/>
              <a:gd name="connsiteX139-2751" fmla="*/ 9881 w 9881"/>
              <a:gd name="connsiteY139-2752" fmla="*/ 8883 h 10000"/>
              <a:gd name="connsiteX140-2753" fmla="*/ 9762 w 9881"/>
              <a:gd name="connsiteY140-2754" fmla="*/ 8883 h 10000"/>
              <a:gd name="connsiteX141-2755" fmla="*/ 9641 w 9881"/>
              <a:gd name="connsiteY141-2756" fmla="*/ 9023 h 10000"/>
              <a:gd name="connsiteX142-2757" fmla="*/ 9522 w 9881"/>
              <a:gd name="connsiteY142-2758" fmla="*/ 9162 h 10000"/>
              <a:gd name="connsiteX143-2759" fmla="*/ 9402 w 9881"/>
              <a:gd name="connsiteY143-2760" fmla="*/ 9302 h 10000"/>
              <a:gd name="connsiteX144-2761" fmla="*/ 9162 w 9881"/>
              <a:gd name="connsiteY144-2762" fmla="*/ 9442 h 10000"/>
              <a:gd name="connsiteX145-2763" fmla="*/ 8683 w 9881"/>
              <a:gd name="connsiteY145-2764" fmla="*/ 9721 h 10000"/>
              <a:gd name="connsiteX146-2765" fmla="*/ 8219 w 9881"/>
              <a:gd name="connsiteY146-2766" fmla="*/ 9860 h 10000"/>
              <a:gd name="connsiteX147-2767" fmla="*/ 7860 w 9881"/>
              <a:gd name="connsiteY147-2768" fmla="*/ 9860 h 10000"/>
              <a:gd name="connsiteX148-2769" fmla="*/ 7380 w 9881"/>
              <a:gd name="connsiteY148-2770" fmla="*/ 10000 h 10000"/>
              <a:gd name="connsiteX149-2771" fmla="*/ 7380 w 9881"/>
              <a:gd name="connsiteY149-2772" fmla="*/ 10000 h 10000"/>
              <a:gd name="connsiteX0-2773" fmla="*/ 7469 w 10000"/>
              <a:gd name="connsiteY0-2774" fmla="*/ 10000 h 10000"/>
              <a:gd name="connsiteX1-2775" fmla="*/ 7107 w 10000"/>
              <a:gd name="connsiteY1-2776" fmla="*/ 10000 h 10000"/>
              <a:gd name="connsiteX2-2777" fmla="*/ 6743 w 10000"/>
              <a:gd name="connsiteY2-2778" fmla="*/ 10000 h 10000"/>
              <a:gd name="connsiteX3-2779" fmla="*/ 6380 w 10000"/>
              <a:gd name="connsiteY3-2780" fmla="*/ 9860 h 10000"/>
              <a:gd name="connsiteX4-2781" fmla="*/ 6016 w 10000"/>
              <a:gd name="connsiteY4-2782" fmla="*/ 9721 h 10000"/>
              <a:gd name="connsiteX5-2783" fmla="*/ 5666 w 10000"/>
              <a:gd name="connsiteY5-2784" fmla="*/ 9581 h 10000"/>
              <a:gd name="connsiteX6-2785" fmla="*/ 5425 w 10000"/>
              <a:gd name="connsiteY6-2786" fmla="*/ 9302 h 10000"/>
              <a:gd name="connsiteX7-2787" fmla="*/ 5183 w 10000"/>
              <a:gd name="connsiteY7-2788" fmla="*/ 9162 h 10000"/>
              <a:gd name="connsiteX8-2789" fmla="*/ 5061 w 10000"/>
              <a:gd name="connsiteY8-2790" fmla="*/ 8743 h 10000"/>
              <a:gd name="connsiteX9-2791" fmla="*/ 4818 w 10000"/>
              <a:gd name="connsiteY9-2792" fmla="*/ 8464 h 10000"/>
              <a:gd name="connsiteX10-2793" fmla="*/ 4697 w 10000"/>
              <a:gd name="connsiteY10-2794" fmla="*/ 8063 h 10000"/>
              <a:gd name="connsiteX11-2795" fmla="*/ 4697 w 10000"/>
              <a:gd name="connsiteY11-2796" fmla="*/ 7644 h 10000"/>
              <a:gd name="connsiteX12-2797" fmla="*/ 4576 w 10000"/>
              <a:gd name="connsiteY12-2798" fmla="*/ 7225 h 10000"/>
              <a:gd name="connsiteX13-2799" fmla="*/ 4576 w 10000"/>
              <a:gd name="connsiteY13-2800" fmla="*/ 6806 h 10000"/>
              <a:gd name="connsiteX14-2801" fmla="*/ 4576 w 10000"/>
              <a:gd name="connsiteY14-2802" fmla="*/ 6387 h 10000"/>
              <a:gd name="connsiteX15-2803" fmla="*/ 4697 w 10000"/>
              <a:gd name="connsiteY15-2804" fmla="*/ 5689 h 10000"/>
              <a:gd name="connsiteX16-2805" fmla="*/ 4697 w 10000"/>
              <a:gd name="connsiteY16-2806" fmla="*/ 5550 h 10000"/>
              <a:gd name="connsiteX17-2807" fmla="*/ 4697 w 10000"/>
              <a:gd name="connsiteY17-2808" fmla="*/ 5271 h 10000"/>
              <a:gd name="connsiteX18-2809" fmla="*/ 4818 w 10000"/>
              <a:gd name="connsiteY18-2810" fmla="*/ 5009 h 10000"/>
              <a:gd name="connsiteX19-2811" fmla="*/ 4818 w 10000"/>
              <a:gd name="connsiteY19-2812" fmla="*/ 4729 h 10000"/>
              <a:gd name="connsiteX20-2813" fmla="*/ 4818 w 10000"/>
              <a:gd name="connsiteY20-2814" fmla="*/ 4450 h 10000"/>
              <a:gd name="connsiteX21-2815" fmla="*/ 4941 w 10000"/>
              <a:gd name="connsiteY21-2816" fmla="*/ 4031 h 10000"/>
              <a:gd name="connsiteX22-2817" fmla="*/ 4941 w 10000"/>
              <a:gd name="connsiteY22-2818" fmla="*/ 3613 h 10000"/>
              <a:gd name="connsiteX23-2819" fmla="*/ 5061 w 10000"/>
              <a:gd name="connsiteY23-2820" fmla="*/ 3194 h 10000"/>
              <a:gd name="connsiteX24-2821" fmla="*/ 5061 w 10000"/>
              <a:gd name="connsiteY24-2822" fmla="*/ 2775 h 10000"/>
              <a:gd name="connsiteX25-2823" fmla="*/ 5061 w 10000"/>
              <a:gd name="connsiteY25-2824" fmla="*/ 2356 h 10000"/>
              <a:gd name="connsiteX26-2825" fmla="*/ 5183 w 10000"/>
              <a:gd name="connsiteY26-2826" fmla="*/ 2077 h 10000"/>
              <a:gd name="connsiteX27-2827" fmla="*/ 5183 w 10000"/>
              <a:gd name="connsiteY27-2828" fmla="*/ 1798 h 10000"/>
              <a:gd name="connsiteX28-2829" fmla="*/ 5183 w 10000"/>
              <a:gd name="connsiteY28-2830" fmla="*/ 1536 h 10000"/>
              <a:gd name="connsiteX29-2831" fmla="*/ 5183 w 10000"/>
              <a:gd name="connsiteY29-2832" fmla="*/ 1396 h 10000"/>
              <a:gd name="connsiteX30-2833" fmla="*/ 5183 w 10000"/>
              <a:gd name="connsiteY30-2834" fmla="*/ 1257 h 10000"/>
              <a:gd name="connsiteX31-2835" fmla="*/ 5183 w 10000"/>
              <a:gd name="connsiteY31-2836" fmla="*/ 1257 h 10000"/>
              <a:gd name="connsiteX32-2837" fmla="*/ 5183 w 10000"/>
              <a:gd name="connsiteY32-2838" fmla="*/ 1257 h 10000"/>
              <a:gd name="connsiteX33-2839" fmla="*/ 5061 w 10000"/>
              <a:gd name="connsiteY33-2840" fmla="*/ 1257 h 10000"/>
              <a:gd name="connsiteX34-2841" fmla="*/ 4941 w 10000"/>
              <a:gd name="connsiteY34-2842" fmla="*/ 1257 h 10000"/>
              <a:gd name="connsiteX35-2843" fmla="*/ 4818 w 10000"/>
              <a:gd name="connsiteY35-2844" fmla="*/ 1396 h 10000"/>
              <a:gd name="connsiteX36-2845" fmla="*/ 4697 w 10000"/>
              <a:gd name="connsiteY36-2846" fmla="*/ 1396 h 10000"/>
              <a:gd name="connsiteX37-2847" fmla="*/ 4455 w 10000"/>
              <a:gd name="connsiteY37-2848" fmla="*/ 1536 h 10000"/>
              <a:gd name="connsiteX38-2849" fmla="*/ 4213 w 10000"/>
              <a:gd name="connsiteY38-2850" fmla="*/ 1536 h 10000"/>
              <a:gd name="connsiteX39-2851" fmla="*/ 3969 w 10000"/>
              <a:gd name="connsiteY39-2852" fmla="*/ 1675 h 10000"/>
              <a:gd name="connsiteX40-2853" fmla="*/ 2773 w 10000"/>
              <a:gd name="connsiteY40-2854" fmla="*/ 2216 h 10000"/>
              <a:gd name="connsiteX41-2855" fmla="*/ 1562 w 10000"/>
              <a:gd name="connsiteY41-2856" fmla="*/ 2775 h 10000"/>
              <a:gd name="connsiteX42-2857" fmla="*/ 1197 w 10000"/>
              <a:gd name="connsiteY42-2858" fmla="*/ 2914 h 10000"/>
              <a:gd name="connsiteX43-2859" fmla="*/ 955 w 10000"/>
              <a:gd name="connsiteY43-2860" fmla="*/ 3054 h 10000"/>
              <a:gd name="connsiteX44-2861" fmla="*/ 713 w 10000"/>
              <a:gd name="connsiteY44-2862" fmla="*/ 3194 h 10000"/>
              <a:gd name="connsiteX45-2863" fmla="*/ 592 w 10000"/>
              <a:gd name="connsiteY45-2864" fmla="*/ 3333 h 10000"/>
              <a:gd name="connsiteX46-2865" fmla="*/ 349 w 10000"/>
              <a:gd name="connsiteY46-2866" fmla="*/ 3333 h 10000"/>
              <a:gd name="connsiteX47-2867" fmla="*/ 229 w 10000"/>
              <a:gd name="connsiteY47-2868" fmla="*/ 3333 h 10000"/>
              <a:gd name="connsiteX48-2869" fmla="*/ 106 w 10000"/>
              <a:gd name="connsiteY48-2870" fmla="*/ 3473 h 10000"/>
              <a:gd name="connsiteX49-2871" fmla="*/ 0 w 10000"/>
              <a:gd name="connsiteY49-2872" fmla="*/ 2496 h 10000"/>
              <a:gd name="connsiteX50-2873" fmla="*/ 229 w 10000"/>
              <a:gd name="connsiteY50-2874" fmla="*/ 2356 h 10000"/>
              <a:gd name="connsiteX51-2875" fmla="*/ 592 w 10000"/>
              <a:gd name="connsiteY51-2876" fmla="*/ 2356 h 10000"/>
              <a:gd name="connsiteX52-2877" fmla="*/ 955 w 10000"/>
              <a:gd name="connsiteY52-2878" fmla="*/ 2216 h 10000"/>
              <a:gd name="connsiteX53-2879" fmla="*/ 1319 w 10000"/>
              <a:gd name="connsiteY53-2880" fmla="*/ 2077 h 10000"/>
              <a:gd name="connsiteX54-2881" fmla="*/ 1803 w 10000"/>
              <a:gd name="connsiteY54-2882" fmla="*/ 1937 h 10000"/>
              <a:gd name="connsiteX55-2883" fmla="*/ 2289 w 10000"/>
              <a:gd name="connsiteY55-2884" fmla="*/ 1675 h 10000"/>
              <a:gd name="connsiteX56-2885" fmla="*/ 2652 w 10000"/>
              <a:gd name="connsiteY56-2886" fmla="*/ 1536 h 10000"/>
              <a:gd name="connsiteX57-2887" fmla="*/ 3001 w 10000"/>
              <a:gd name="connsiteY57-2888" fmla="*/ 1396 h 10000"/>
              <a:gd name="connsiteX58-2889" fmla="*/ 3364 w 10000"/>
              <a:gd name="connsiteY58-2890" fmla="*/ 1257 h 10000"/>
              <a:gd name="connsiteX59-2891" fmla="*/ 3606 w 10000"/>
              <a:gd name="connsiteY59-2892" fmla="*/ 1117 h 10000"/>
              <a:gd name="connsiteX60-2893" fmla="*/ 3849 w 10000"/>
              <a:gd name="connsiteY60-2894" fmla="*/ 1117 h 10000"/>
              <a:gd name="connsiteX61-2895" fmla="*/ 4092 w 10000"/>
              <a:gd name="connsiteY61-2896" fmla="*/ 977 h 10000"/>
              <a:gd name="connsiteX62-2897" fmla="*/ 4334 w 10000"/>
              <a:gd name="connsiteY62-2898" fmla="*/ 838 h 10000"/>
              <a:gd name="connsiteX63-2899" fmla="*/ 4697 w 10000"/>
              <a:gd name="connsiteY63-2900" fmla="*/ 698 h 10000"/>
              <a:gd name="connsiteX64-2901" fmla="*/ 4941 w 10000"/>
              <a:gd name="connsiteY64-2902" fmla="*/ 558 h 10000"/>
              <a:gd name="connsiteX65-2903" fmla="*/ 5183 w 10000"/>
              <a:gd name="connsiteY65-2904" fmla="*/ 419 h 10000"/>
              <a:gd name="connsiteX66-2905" fmla="*/ 5303 w 10000"/>
              <a:gd name="connsiteY66-2906" fmla="*/ 279 h 10000"/>
              <a:gd name="connsiteX67-2907" fmla="*/ 5425 w 10000"/>
              <a:gd name="connsiteY67-2908" fmla="*/ 140 h 10000"/>
              <a:gd name="connsiteX68-2909" fmla="*/ 5425 w 10000"/>
              <a:gd name="connsiteY68-2910" fmla="*/ 0 h 10000"/>
              <a:gd name="connsiteX69-2911" fmla="*/ 5546 w 10000"/>
              <a:gd name="connsiteY69-2912" fmla="*/ 0 h 10000"/>
              <a:gd name="connsiteX70-2913" fmla="*/ 5666 w 10000"/>
              <a:gd name="connsiteY70-2914" fmla="*/ 0 h 10000"/>
              <a:gd name="connsiteX71-2915" fmla="*/ 5789 w 10000"/>
              <a:gd name="connsiteY71-2916" fmla="*/ 0 h 10000"/>
              <a:gd name="connsiteX72-2917" fmla="*/ 5894 w 10000"/>
              <a:gd name="connsiteY72-2918" fmla="*/ 140 h 10000"/>
              <a:gd name="connsiteX73-2919" fmla="*/ 6016 w 10000"/>
              <a:gd name="connsiteY73-2920" fmla="*/ 140 h 10000"/>
              <a:gd name="connsiteX74-2921" fmla="*/ 6137 w 10000"/>
              <a:gd name="connsiteY74-2922" fmla="*/ 419 h 10000"/>
              <a:gd name="connsiteX75-2923" fmla="*/ 6257 w 10000"/>
              <a:gd name="connsiteY75-2924" fmla="*/ 558 h 10000"/>
              <a:gd name="connsiteX76-2925" fmla="*/ 6380 w 10000"/>
              <a:gd name="connsiteY76-2926" fmla="*/ 698 h 10000"/>
              <a:gd name="connsiteX77-2927" fmla="*/ 6500 w 10000"/>
              <a:gd name="connsiteY77-2928" fmla="*/ 838 h 10000"/>
              <a:gd name="connsiteX78-2929" fmla="*/ 6500 w 10000"/>
              <a:gd name="connsiteY78-2930" fmla="*/ 977 h 10000"/>
              <a:gd name="connsiteX79-2931" fmla="*/ 6500 w 10000"/>
              <a:gd name="connsiteY79-2932" fmla="*/ 1117 h 10000"/>
              <a:gd name="connsiteX80-2933" fmla="*/ 6380 w 10000"/>
              <a:gd name="connsiteY80-2934" fmla="*/ 1117 h 10000"/>
              <a:gd name="connsiteX81-2935" fmla="*/ 6257 w 10000"/>
              <a:gd name="connsiteY81-2936" fmla="*/ 1257 h 10000"/>
              <a:gd name="connsiteX82-2937" fmla="*/ 6257 w 10000"/>
              <a:gd name="connsiteY82-2938" fmla="*/ 1396 h 10000"/>
              <a:gd name="connsiteX83-2939" fmla="*/ 6137 w 10000"/>
              <a:gd name="connsiteY83-2940" fmla="*/ 1536 h 10000"/>
              <a:gd name="connsiteX84-2941" fmla="*/ 6016 w 10000"/>
              <a:gd name="connsiteY84-2942" fmla="*/ 1798 h 10000"/>
              <a:gd name="connsiteX85-2943" fmla="*/ 5894 w 10000"/>
              <a:gd name="connsiteY85-2944" fmla="*/ 2216 h 10000"/>
              <a:gd name="connsiteX86-2945" fmla="*/ 5789 w 10000"/>
              <a:gd name="connsiteY86-2946" fmla="*/ 2635 h 10000"/>
              <a:gd name="connsiteX87-2947" fmla="*/ 5666 w 10000"/>
              <a:gd name="connsiteY87-2948" fmla="*/ 3054 h 10000"/>
              <a:gd name="connsiteX88-2949" fmla="*/ 5546 w 10000"/>
              <a:gd name="connsiteY88-2950" fmla="*/ 3613 h 10000"/>
              <a:gd name="connsiteX89-2951" fmla="*/ 5425 w 10000"/>
              <a:gd name="connsiteY89-2952" fmla="*/ 4171 h 10000"/>
              <a:gd name="connsiteX90-2953" fmla="*/ 5303 w 10000"/>
              <a:gd name="connsiteY90-2954" fmla="*/ 4729 h 10000"/>
              <a:gd name="connsiteX91-2955" fmla="*/ 5303 w 10000"/>
              <a:gd name="connsiteY91-2956" fmla="*/ 5271 h 10000"/>
              <a:gd name="connsiteX92-2957" fmla="*/ 5303 w 10000"/>
              <a:gd name="connsiteY92-2958" fmla="*/ 5689 h 10000"/>
              <a:gd name="connsiteX93-2959" fmla="*/ 5183 w 10000"/>
              <a:gd name="connsiteY93-2960" fmla="*/ 6248 h 10000"/>
              <a:gd name="connsiteX94-2961" fmla="*/ 5183 w 10000"/>
              <a:gd name="connsiteY94-2962" fmla="*/ 6667 h 10000"/>
              <a:gd name="connsiteX95-2963" fmla="*/ 5183 w 10000"/>
              <a:gd name="connsiteY95-2964" fmla="*/ 6946 h 10000"/>
              <a:gd name="connsiteX96-2965" fmla="*/ 5183 w 10000"/>
              <a:gd name="connsiteY96-2966" fmla="*/ 7365 h 10000"/>
              <a:gd name="connsiteX97-2967" fmla="*/ 5303 w 10000"/>
              <a:gd name="connsiteY97-2968" fmla="*/ 7644 h 10000"/>
              <a:gd name="connsiteX98-2969" fmla="*/ 5303 w 10000"/>
              <a:gd name="connsiteY98-2970" fmla="*/ 7784 h 10000"/>
              <a:gd name="connsiteX99-2971" fmla="*/ 5425 w 10000"/>
              <a:gd name="connsiteY99-2972" fmla="*/ 8063 h 10000"/>
              <a:gd name="connsiteX100-2973" fmla="*/ 5546 w 10000"/>
              <a:gd name="connsiteY100-2974" fmla="*/ 8202 h 10000"/>
              <a:gd name="connsiteX101-2975" fmla="*/ 5666 w 10000"/>
              <a:gd name="connsiteY101-2976" fmla="*/ 8342 h 10000"/>
              <a:gd name="connsiteX102-2977" fmla="*/ 6137 w 10000"/>
              <a:gd name="connsiteY102-2978" fmla="*/ 8604 h 10000"/>
              <a:gd name="connsiteX103-2979" fmla="*/ 6380 w 10000"/>
              <a:gd name="connsiteY103-2980" fmla="*/ 8743 h 10000"/>
              <a:gd name="connsiteX104-2981" fmla="*/ 6621 w 10000"/>
              <a:gd name="connsiteY104-2982" fmla="*/ 8743 h 10000"/>
              <a:gd name="connsiteX105-2983" fmla="*/ 6864 w 10000"/>
              <a:gd name="connsiteY105-2984" fmla="*/ 8883 h 10000"/>
              <a:gd name="connsiteX106-2985" fmla="*/ 7228 w 10000"/>
              <a:gd name="connsiteY106-2986" fmla="*/ 8883 h 10000"/>
              <a:gd name="connsiteX107-2987" fmla="*/ 7469 w 10000"/>
              <a:gd name="connsiteY107-2988" fmla="*/ 8743 h 10000"/>
              <a:gd name="connsiteX108-2989" fmla="*/ 7833 w 10000"/>
              <a:gd name="connsiteY108-2990" fmla="*/ 8743 h 10000"/>
              <a:gd name="connsiteX109-2991" fmla="*/ 8197 w 10000"/>
              <a:gd name="connsiteY109-2992" fmla="*/ 8604 h 10000"/>
              <a:gd name="connsiteX110-2993" fmla="*/ 8440 w 10000"/>
              <a:gd name="connsiteY110-2994" fmla="*/ 8604 h 10000"/>
              <a:gd name="connsiteX111-2995" fmla="*/ 8682 w 10000"/>
              <a:gd name="connsiteY111-2996" fmla="*/ 8342 h 10000"/>
              <a:gd name="connsiteX112-2997" fmla="*/ 8788 w 10000"/>
              <a:gd name="connsiteY112-2998" fmla="*/ 8202 h 10000"/>
              <a:gd name="connsiteX113-2999" fmla="*/ 8909 w 10000"/>
              <a:gd name="connsiteY113-3000" fmla="*/ 7923 h 10000"/>
              <a:gd name="connsiteX114-3001" fmla="*/ 9030 w 10000"/>
              <a:gd name="connsiteY114-3002" fmla="*/ 7644 h 10000"/>
              <a:gd name="connsiteX115-3003" fmla="*/ 9152 w 10000"/>
              <a:gd name="connsiteY115-3004" fmla="*/ 7086 h 10000"/>
              <a:gd name="connsiteX116-3005" fmla="*/ 9152 w 10000"/>
              <a:gd name="connsiteY116-3006" fmla="*/ 6527 h 10000"/>
              <a:gd name="connsiteX117-3007" fmla="*/ 9272 w 10000"/>
              <a:gd name="connsiteY117-3008" fmla="*/ 6248 h 10000"/>
              <a:gd name="connsiteX118-3009" fmla="*/ 9272 w 10000"/>
              <a:gd name="connsiteY118-3010" fmla="*/ 5969 h 10000"/>
              <a:gd name="connsiteX119-3011" fmla="*/ 9272 w 10000"/>
              <a:gd name="connsiteY119-3012" fmla="*/ 5829 h 10000"/>
              <a:gd name="connsiteX120-3013" fmla="*/ 9394 w 10000"/>
              <a:gd name="connsiteY120-3014" fmla="*/ 5689 h 10000"/>
              <a:gd name="connsiteX121-3015" fmla="*/ 9394 w 10000"/>
              <a:gd name="connsiteY121-3016" fmla="*/ 5550 h 10000"/>
              <a:gd name="connsiteX122-3017" fmla="*/ 9394 w 10000"/>
              <a:gd name="connsiteY122-3018" fmla="*/ 5410 h 10000"/>
              <a:gd name="connsiteX123-3019" fmla="*/ 9394 w 10000"/>
              <a:gd name="connsiteY123-3020" fmla="*/ 5410 h 10000"/>
              <a:gd name="connsiteX124-3021" fmla="*/ 9515 w 10000"/>
              <a:gd name="connsiteY124-3022" fmla="*/ 5410 h 10000"/>
              <a:gd name="connsiteX125-3023" fmla="*/ 9515 w 10000"/>
              <a:gd name="connsiteY125-3024" fmla="*/ 5410 h 10000"/>
              <a:gd name="connsiteX126-3025" fmla="*/ 9515 w 10000"/>
              <a:gd name="connsiteY126-3026" fmla="*/ 5550 h 10000"/>
              <a:gd name="connsiteX127-3027" fmla="*/ 9637 w 10000"/>
              <a:gd name="connsiteY127-3028" fmla="*/ 5689 h 10000"/>
              <a:gd name="connsiteX128-3029" fmla="*/ 9637 w 10000"/>
              <a:gd name="connsiteY128-3030" fmla="*/ 5829 h 10000"/>
              <a:gd name="connsiteX129-3031" fmla="*/ 9637 w 10000"/>
              <a:gd name="connsiteY129-3032" fmla="*/ 6108 h 10000"/>
              <a:gd name="connsiteX130-3033" fmla="*/ 9637 w 10000"/>
              <a:gd name="connsiteY130-3034" fmla="*/ 6387 h 10000"/>
              <a:gd name="connsiteX131-3035" fmla="*/ 9637 w 10000"/>
              <a:gd name="connsiteY131-3036" fmla="*/ 6667 h 10000"/>
              <a:gd name="connsiteX132-3037" fmla="*/ 9757 w 10000"/>
              <a:gd name="connsiteY132-3038" fmla="*/ 7225 h 10000"/>
              <a:gd name="connsiteX133-3039" fmla="*/ 9757 w 10000"/>
              <a:gd name="connsiteY133-3040" fmla="*/ 7644 h 10000"/>
              <a:gd name="connsiteX134-3041" fmla="*/ 9880 w 10000"/>
              <a:gd name="connsiteY134-3042" fmla="*/ 8063 h 10000"/>
              <a:gd name="connsiteX135-3043" fmla="*/ 10000 w 10000"/>
              <a:gd name="connsiteY135-3044" fmla="*/ 8342 h 10000"/>
              <a:gd name="connsiteX136-3045" fmla="*/ 10000 w 10000"/>
              <a:gd name="connsiteY136-3046" fmla="*/ 8604 h 10000"/>
              <a:gd name="connsiteX137-3047" fmla="*/ 10000 w 10000"/>
              <a:gd name="connsiteY137-3048" fmla="*/ 8743 h 10000"/>
              <a:gd name="connsiteX138-3049" fmla="*/ 10000 w 10000"/>
              <a:gd name="connsiteY138-3050" fmla="*/ 8883 h 10000"/>
              <a:gd name="connsiteX139-3051" fmla="*/ 9880 w 10000"/>
              <a:gd name="connsiteY139-3052" fmla="*/ 8883 h 10000"/>
              <a:gd name="connsiteX140-3053" fmla="*/ 9757 w 10000"/>
              <a:gd name="connsiteY140-3054" fmla="*/ 9023 h 10000"/>
              <a:gd name="connsiteX141-3055" fmla="*/ 9637 w 10000"/>
              <a:gd name="connsiteY141-3056" fmla="*/ 9162 h 10000"/>
              <a:gd name="connsiteX142-3057" fmla="*/ 9515 w 10000"/>
              <a:gd name="connsiteY142-3058" fmla="*/ 9302 h 10000"/>
              <a:gd name="connsiteX143-3059" fmla="*/ 9272 w 10000"/>
              <a:gd name="connsiteY143-3060" fmla="*/ 9442 h 10000"/>
              <a:gd name="connsiteX144-3061" fmla="*/ 8788 w 10000"/>
              <a:gd name="connsiteY144-3062" fmla="*/ 9721 h 10000"/>
              <a:gd name="connsiteX145-3063" fmla="*/ 8318 w 10000"/>
              <a:gd name="connsiteY145-3064" fmla="*/ 9860 h 10000"/>
              <a:gd name="connsiteX146-3065" fmla="*/ 7955 w 10000"/>
              <a:gd name="connsiteY146-3066" fmla="*/ 9860 h 10000"/>
              <a:gd name="connsiteX147-3067" fmla="*/ 7469 w 10000"/>
              <a:gd name="connsiteY147-3068" fmla="*/ 10000 h 10000"/>
              <a:gd name="connsiteX148-3069" fmla="*/ 7469 w 10000"/>
              <a:gd name="connsiteY148-3070" fmla="*/ 10000 h 10000"/>
              <a:gd name="connsiteX0-3071" fmla="*/ 7469 w 10000"/>
              <a:gd name="connsiteY0-3072" fmla="*/ 10000 h 10000"/>
              <a:gd name="connsiteX1-3073" fmla="*/ 7107 w 10000"/>
              <a:gd name="connsiteY1-3074" fmla="*/ 10000 h 10000"/>
              <a:gd name="connsiteX2-3075" fmla="*/ 6743 w 10000"/>
              <a:gd name="connsiteY2-3076" fmla="*/ 10000 h 10000"/>
              <a:gd name="connsiteX3-3077" fmla="*/ 6380 w 10000"/>
              <a:gd name="connsiteY3-3078" fmla="*/ 9860 h 10000"/>
              <a:gd name="connsiteX4-3079" fmla="*/ 6016 w 10000"/>
              <a:gd name="connsiteY4-3080" fmla="*/ 9721 h 10000"/>
              <a:gd name="connsiteX5-3081" fmla="*/ 5666 w 10000"/>
              <a:gd name="connsiteY5-3082" fmla="*/ 9581 h 10000"/>
              <a:gd name="connsiteX6-3083" fmla="*/ 5425 w 10000"/>
              <a:gd name="connsiteY6-3084" fmla="*/ 9302 h 10000"/>
              <a:gd name="connsiteX7-3085" fmla="*/ 5183 w 10000"/>
              <a:gd name="connsiteY7-3086" fmla="*/ 9162 h 10000"/>
              <a:gd name="connsiteX8-3087" fmla="*/ 5061 w 10000"/>
              <a:gd name="connsiteY8-3088" fmla="*/ 8743 h 10000"/>
              <a:gd name="connsiteX9-3089" fmla="*/ 4818 w 10000"/>
              <a:gd name="connsiteY9-3090" fmla="*/ 8464 h 10000"/>
              <a:gd name="connsiteX10-3091" fmla="*/ 4697 w 10000"/>
              <a:gd name="connsiteY10-3092" fmla="*/ 8063 h 10000"/>
              <a:gd name="connsiteX11-3093" fmla="*/ 4697 w 10000"/>
              <a:gd name="connsiteY11-3094" fmla="*/ 7644 h 10000"/>
              <a:gd name="connsiteX12-3095" fmla="*/ 4576 w 10000"/>
              <a:gd name="connsiteY12-3096" fmla="*/ 7225 h 10000"/>
              <a:gd name="connsiteX13-3097" fmla="*/ 4576 w 10000"/>
              <a:gd name="connsiteY13-3098" fmla="*/ 6806 h 10000"/>
              <a:gd name="connsiteX14-3099" fmla="*/ 4576 w 10000"/>
              <a:gd name="connsiteY14-3100" fmla="*/ 6387 h 10000"/>
              <a:gd name="connsiteX15-3101" fmla="*/ 4697 w 10000"/>
              <a:gd name="connsiteY15-3102" fmla="*/ 5689 h 10000"/>
              <a:gd name="connsiteX16-3103" fmla="*/ 4697 w 10000"/>
              <a:gd name="connsiteY16-3104" fmla="*/ 5550 h 10000"/>
              <a:gd name="connsiteX17-3105" fmla="*/ 4697 w 10000"/>
              <a:gd name="connsiteY17-3106" fmla="*/ 5271 h 10000"/>
              <a:gd name="connsiteX18-3107" fmla="*/ 4818 w 10000"/>
              <a:gd name="connsiteY18-3108" fmla="*/ 5009 h 10000"/>
              <a:gd name="connsiteX19-3109" fmla="*/ 4818 w 10000"/>
              <a:gd name="connsiteY19-3110" fmla="*/ 4729 h 10000"/>
              <a:gd name="connsiteX20-3111" fmla="*/ 4818 w 10000"/>
              <a:gd name="connsiteY20-3112" fmla="*/ 4450 h 10000"/>
              <a:gd name="connsiteX21-3113" fmla="*/ 4941 w 10000"/>
              <a:gd name="connsiteY21-3114" fmla="*/ 4031 h 10000"/>
              <a:gd name="connsiteX22-3115" fmla="*/ 4941 w 10000"/>
              <a:gd name="connsiteY22-3116" fmla="*/ 3613 h 10000"/>
              <a:gd name="connsiteX23-3117" fmla="*/ 5061 w 10000"/>
              <a:gd name="connsiteY23-3118" fmla="*/ 3194 h 10000"/>
              <a:gd name="connsiteX24-3119" fmla="*/ 5061 w 10000"/>
              <a:gd name="connsiteY24-3120" fmla="*/ 2775 h 10000"/>
              <a:gd name="connsiteX25-3121" fmla="*/ 5061 w 10000"/>
              <a:gd name="connsiteY25-3122" fmla="*/ 2356 h 10000"/>
              <a:gd name="connsiteX26-3123" fmla="*/ 5183 w 10000"/>
              <a:gd name="connsiteY26-3124" fmla="*/ 2077 h 10000"/>
              <a:gd name="connsiteX27-3125" fmla="*/ 5183 w 10000"/>
              <a:gd name="connsiteY27-3126" fmla="*/ 1798 h 10000"/>
              <a:gd name="connsiteX28-3127" fmla="*/ 5183 w 10000"/>
              <a:gd name="connsiteY28-3128" fmla="*/ 1536 h 10000"/>
              <a:gd name="connsiteX29-3129" fmla="*/ 5183 w 10000"/>
              <a:gd name="connsiteY29-3130" fmla="*/ 1396 h 10000"/>
              <a:gd name="connsiteX30-3131" fmla="*/ 5183 w 10000"/>
              <a:gd name="connsiteY30-3132" fmla="*/ 1257 h 10000"/>
              <a:gd name="connsiteX31-3133" fmla="*/ 5183 w 10000"/>
              <a:gd name="connsiteY31-3134" fmla="*/ 1257 h 10000"/>
              <a:gd name="connsiteX32-3135" fmla="*/ 5183 w 10000"/>
              <a:gd name="connsiteY32-3136" fmla="*/ 1257 h 10000"/>
              <a:gd name="connsiteX33-3137" fmla="*/ 5061 w 10000"/>
              <a:gd name="connsiteY33-3138" fmla="*/ 1257 h 10000"/>
              <a:gd name="connsiteX34-3139" fmla="*/ 4941 w 10000"/>
              <a:gd name="connsiteY34-3140" fmla="*/ 1257 h 10000"/>
              <a:gd name="connsiteX35-3141" fmla="*/ 4818 w 10000"/>
              <a:gd name="connsiteY35-3142" fmla="*/ 1396 h 10000"/>
              <a:gd name="connsiteX36-3143" fmla="*/ 4697 w 10000"/>
              <a:gd name="connsiteY36-3144" fmla="*/ 1396 h 10000"/>
              <a:gd name="connsiteX37-3145" fmla="*/ 4455 w 10000"/>
              <a:gd name="connsiteY37-3146" fmla="*/ 1536 h 10000"/>
              <a:gd name="connsiteX38-3147" fmla="*/ 4213 w 10000"/>
              <a:gd name="connsiteY38-3148" fmla="*/ 1536 h 10000"/>
              <a:gd name="connsiteX39-3149" fmla="*/ 3969 w 10000"/>
              <a:gd name="connsiteY39-3150" fmla="*/ 1675 h 10000"/>
              <a:gd name="connsiteX40-3151" fmla="*/ 2773 w 10000"/>
              <a:gd name="connsiteY40-3152" fmla="*/ 2216 h 10000"/>
              <a:gd name="connsiteX41-3153" fmla="*/ 1562 w 10000"/>
              <a:gd name="connsiteY41-3154" fmla="*/ 2775 h 10000"/>
              <a:gd name="connsiteX42-3155" fmla="*/ 1197 w 10000"/>
              <a:gd name="connsiteY42-3156" fmla="*/ 2914 h 10000"/>
              <a:gd name="connsiteX43-3157" fmla="*/ 955 w 10000"/>
              <a:gd name="connsiteY43-3158" fmla="*/ 3054 h 10000"/>
              <a:gd name="connsiteX44-3159" fmla="*/ 713 w 10000"/>
              <a:gd name="connsiteY44-3160" fmla="*/ 3194 h 10000"/>
              <a:gd name="connsiteX45-3161" fmla="*/ 592 w 10000"/>
              <a:gd name="connsiteY45-3162" fmla="*/ 3333 h 10000"/>
              <a:gd name="connsiteX46-3163" fmla="*/ 349 w 10000"/>
              <a:gd name="connsiteY46-3164" fmla="*/ 3333 h 10000"/>
              <a:gd name="connsiteX47-3165" fmla="*/ 106 w 10000"/>
              <a:gd name="connsiteY47-3166" fmla="*/ 3473 h 10000"/>
              <a:gd name="connsiteX48-3167" fmla="*/ 0 w 10000"/>
              <a:gd name="connsiteY48-3168" fmla="*/ 2496 h 10000"/>
              <a:gd name="connsiteX49-3169" fmla="*/ 229 w 10000"/>
              <a:gd name="connsiteY49-3170" fmla="*/ 2356 h 10000"/>
              <a:gd name="connsiteX50-3171" fmla="*/ 592 w 10000"/>
              <a:gd name="connsiteY50-3172" fmla="*/ 2356 h 10000"/>
              <a:gd name="connsiteX51-3173" fmla="*/ 955 w 10000"/>
              <a:gd name="connsiteY51-3174" fmla="*/ 2216 h 10000"/>
              <a:gd name="connsiteX52-3175" fmla="*/ 1319 w 10000"/>
              <a:gd name="connsiteY52-3176" fmla="*/ 2077 h 10000"/>
              <a:gd name="connsiteX53-3177" fmla="*/ 1803 w 10000"/>
              <a:gd name="connsiteY53-3178" fmla="*/ 1937 h 10000"/>
              <a:gd name="connsiteX54-3179" fmla="*/ 2289 w 10000"/>
              <a:gd name="connsiteY54-3180" fmla="*/ 1675 h 10000"/>
              <a:gd name="connsiteX55-3181" fmla="*/ 2652 w 10000"/>
              <a:gd name="connsiteY55-3182" fmla="*/ 1536 h 10000"/>
              <a:gd name="connsiteX56-3183" fmla="*/ 3001 w 10000"/>
              <a:gd name="connsiteY56-3184" fmla="*/ 1396 h 10000"/>
              <a:gd name="connsiteX57-3185" fmla="*/ 3364 w 10000"/>
              <a:gd name="connsiteY57-3186" fmla="*/ 1257 h 10000"/>
              <a:gd name="connsiteX58-3187" fmla="*/ 3606 w 10000"/>
              <a:gd name="connsiteY58-3188" fmla="*/ 1117 h 10000"/>
              <a:gd name="connsiteX59-3189" fmla="*/ 3849 w 10000"/>
              <a:gd name="connsiteY59-3190" fmla="*/ 1117 h 10000"/>
              <a:gd name="connsiteX60-3191" fmla="*/ 4092 w 10000"/>
              <a:gd name="connsiteY60-3192" fmla="*/ 977 h 10000"/>
              <a:gd name="connsiteX61-3193" fmla="*/ 4334 w 10000"/>
              <a:gd name="connsiteY61-3194" fmla="*/ 838 h 10000"/>
              <a:gd name="connsiteX62-3195" fmla="*/ 4697 w 10000"/>
              <a:gd name="connsiteY62-3196" fmla="*/ 698 h 10000"/>
              <a:gd name="connsiteX63-3197" fmla="*/ 4941 w 10000"/>
              <a:gd name="connsiteY63-3198" fmla="*/ 558 h 10000"/>
              <a:gd name="connsiteX64-3199" fmla="*/ 5183 w 10000"/>
              <a:gd name="connsiteY64-3200" fmla="*/ 419 h 10000"/>
              <a:gd name="connsiteX65-3201" fmla="*/ 5303 w 10000"/>
              <a:gd name="connsiteY65-3202" fmla="*/ 279 h 10000"/>
              <a:gd name="connsiteX66-3203" fmla="*/ 5425 w 10000"/>
              <a:gd name="connsiteY66-3204" fmla="*/ 140 h 10000"/>
              <a:gd name="connsiteX67-3205" fmla="*/ 5425 w 10000"/>
              <a:gd name="connsiteY67-3206" fmla="*/ 0 h 10000"/>
              <a:gd name="connsiteX68-3207" fmla="*/ 5546 w 10000"/>
              <a:gd name="connsiteY68-3208" fmla="*/ 0 h 10000"/>
              <a:gd name="connsiteX69-3209" fmla="*/ 5666 w 10000"/>
              <a:gd name="connsiteY69-3210" fmla="*/ 0 h 10000"/>
              <a:gd name="connsiteX70-3211" fmla="*/ 5789 w 10000"/>
              <a:gd name="connsiteY70-3212" fmla="*/ 0 h 10000"/>
              <a:gd name="connsiteX71-3213" fmla="*/ 5894 w 10000"/>
              <a:gd name="connsiteY71-3214" fmla="*/ 140 h 10000"/>
              <a:gd name="connsiteX72-3215" fmla="*/ 6016 w 10000"/>
              <a:gd name="connsiteY72-3216" fmla="*/ 140 h 10000"/>
              <a:gd name="connsiteX73-3217" fmla="*/ 6137 w 10000"/>
              <a:gd name="connsiteY73-3218" fmla="*/ 419 h 10000"/>
              <a:gd name="connsiteX74-3219" fmla="*/ 6257 w 10000"/>
              <a:gd name="connsiteY74-3220" fmla="*/ 558 h 10000"/>
              <a:gd name="connsiteX75-3221" fmla="*/ 6380 w 10000"/>
              <a:gd name="connsiteY75-3222" fmla="*/ 698 h 10000"/>
              <a:gd name="connsiteX76-3223" fmla="*/ 6500 w 10000"/>
              <a:gd name="connsiteY76-3224" fmla="*/ 838 h 10000"/>
              <a:gd name="connsiteX77-3225" fmla="*/ 6500 w 10000"/>
              <a:gd name="connsiteY77-3226" fmla="*/ 977 h 10000"/>
              <a:gd name="connsiteX78-3227" fmla="*/ 6500 w 10000"/>
              <a:gd name="connsiteY78-3228" fmla="*/ 1117 h 10000"/>
              <a:gd name="connsiteX79-3229" fmla="*/ 6380 w 10000"/>
              <a:gd name="connsiteY79-3230" fmla="*/ 1117 h 10000"/>
              <a:gd name="connsiteX80-3231" fmla="*/ 6257 w 10000"/>
              <a:gd name="connsiteY80-3232" fmla="*/ 1257 h 10000"/>
              <a:gd name="connsiteX81-3233" fmla="*/ 6257 w 10000"/>
              <a:gd name="connsiteY81-3234" fmla="*/ 1396 h 10000"/>
              <a:gd name="connsiteX82-3235" fmla="*/ 6137 w 10000"/>
              <a:gd name="connsiteY82-3236" fmla="*/ 1536 h 10000"/>
              <a:gd name="connsiteX83-3237" fmla="*/ 6016 w 10000"/>
              <a:gd name="connsiteY83-3238" fmla="*/ 1798 h 10000"/>
              <a:gd name="connsiteX84-3239" fmla="*/ 5894 w 10000"/>
              <a:gd name="connsiteY84-3240" fmla="*/ 2216 h 10000"/>
              <a:gd name="connsiteX85-3241" fmla="*/ 5789 w 10000"/>
              <a:gd name="connsiteY85-3242" fmla="*/ 2635 h 10000"/>
              <a:gd name="connsiteX86-3243" fmla="*/ 5666 w 10000"/>
              <a:gd name="connsiteY86-3244" fmla="*/ 3054 h 10000"/>
              <a:gd name="connsiteX87-3245" fmla="*/ 5546 w 10000"/>
              <a:gd name="connsiteY87-3246" fmla="*/ 3613 h 10000"/>
              <a:gd name="connsiteX88-3247" fmla="*/ 5425 w 10000"/>
              <a:gd name="connsiteY88-3248" fmla="*/ 4171 h 10000"/>
              <a:gd name="connsiteX89-3249" fmla="*/ 5303 w 10000"/>
              <a:gd name="connsiteY89-3250" fmla="*/ 4729 h 10000"/>
              <a:gd name="connsiteX90-3251" fmla="*/ 5303 w 10000"/>
              <a:gd name="connsiteY90-3252" fmla="*/ 5271 h 10000"/>
              <a:gd name="connsiteX91-3253" fmla="*/ 5303 w 10000"/>
              <a:gd name="connsiteY91-3254" fmla="*/ 5689 h 10000"/>
              <a:gd name="connsiteX92-3255" fmla="*/ 5183 w 10000"/>
              <a:gd name="connsiteY92-3256" fmla="*/ 6248 h 10000"/>
              <a:gd name="connsiteX93-3257" fmla="*/ 5183 w 10000"/>
              <a:gd name="connsiteY93-3258" fmla="*/ 6667 h 10000"/>
              <a:gd name="connsiteX94-3259" fmla="*/ 5183 w 10000"/>
              <a:gd name="connsiteY94-3260" fmla="*/ 6946 h 10000"/>
              <a:gd name="connsiteX95-3261" fmla="*/ 5183 w 10000"/>
              <a:gd name="connsiteY95-3262" fmla="*/ 7365 h 10000"/>
              <a:gd name="connsiteX96-3263" fmla="*/ 5303 w 10000"/>
              <a:gd name="connsiteY96-3264" fmla="*/ 7644 h 10000"/>
              <a:gd name="connsiteX97-3265" fmla="*/ 5303 w 10000"/>
              <a:gd name="connsiteY97-3266" fmla="*/ 7784 h 10000"/>
              <a:gd name="connsiteX98-3267" fmla="*/ 5425 w 10000"/>
              <a:gd name="connsiteY98-3268" fmla="*/ 8063 h 10000"/>
              <a:gd name="connsiteX99-3269" fmla="*/ 5546 w 10000"/>
              <a:gd name="connsiteY99-3270" fmla="*/ 8202 h 10000"/>
              <a:gd name="connsiteX100-3271" fmla="*/ 5666 w 10000"/>
              <a:gd name="connsiteY100-3272" fmla="*/ 8342 h 10000"/>
              <a:gd name="connsiteX101-3273" fmla="*/ 6137 w 10000"/>
              <a:gd name="connsiteY101-3274" fmla="*/ 8604 h 10000"/>
              <a:gd name="connsiteX102-3275" fmla="*/ 6380 w 10000"/>
              <a:gd name="connsiteY102-3276" fmla="*/ 8743 h 10000"/>
              <a:gd name="connsiteX103-3277" fmla="*/ 6621 w 10000"/>
              <a:gd name="connsiteY103-3278" fmla="*/ 8743 h 10000"/>
              <a:gd name="connsiteX104-3279" fmla="*/ 6864 w 10000"/>
              <a:gd name="connsiteY104-3280" fmla="*/ 8883 h 10000"/>
              <a:gd name="connsiteX105-3281" fmla="*/ 7228 w 10000"/>
              <a:gd name="connsiteY105-3282" fmla="*/ 8883 h 10000"/>
              <a:gd name="connsiteX106-3283" fmla="*/ 7469 w 10000"/>
              <a:gd name="connsiteY106-3284" fmla="*/ 8743 h 10000"/>
              <a:gd name="connsiteX107-3285" fmla="*/ 7833 w 10000"/>
              <a:gd name="connsiteY107-3286" fmla="*/ 8743 h 10000"/>
              <a:gd name="connsiteX108-3287" fmla="*/ 8197 w 10000"/>
              <a:gd name="connsiteY108-3288" fmla="*/ 8604 h 10000"/>
              <a:gd name="connsiteX109-3289" fmla="*/ 8440 w 10000"/>
              <a:gd name="connsiteY109-3290" fmla="*/ 8604 h 10000"/>
              <a:gd name="connsiteX110-3291" fmla="*/ 8682 w 10000"/>
              <a:gd name="connsiteY110-3292" fmla="*/ 8342 h 10000"/>
              <a:gd name="connsiteX111-3293" fmla="*/ 8788 w 10000"/>
              <a:gd name="connsiteY111-3294" fmla="*/ 8202 h 10000"/>
              <a:gd name="connsiteX112-3295" fmla="*/ 8909 w 10000"/>
              <a:gd name="connsiteY112-3296" fmla="*/ 7923 h 10000"/>
              <a:gd name="connsiteX113-3297" fmla="*/ 9030 w 10000"/>
              <a:gd name="connsiteY113-3298" fmla="*/ 7644 h 10000"/>
              <a:gd name="connsiteX114-3299" fmla="*/ 9152 w 10000"/>
              <a:gd name="connsiteY114-3300" fmla="*/ 7086 h 10000"/>
              <a:gd name="connsiteX115-3301" fmla="*/ 9152 w 10000"/>
              <a:gd name="connsiteY115-3302" fmla="*/ 6527 h 10000"/>
              <a:gd name="connsiteX116-3303" fmla="*/ 9272 w 10000"/>
              <a:gd name="connsiteY116-3304" fmla="*/ 6248 h 10000"/>
              <a:gd name="connsiteX117-3305" fmla="*/ 9272 w 10000"/>
              <a:gd name="connsiteY117-3306" fmla="*/ 5969 h 10000"/>
              <a:gd name="connsiteX118-3307" fmla="*/ 9272 w 10000"/>
              <a:gd name="connsiteY118-3308" fmla="*/ 5829 h 10000"/>
              <a:gd name="connsiteX119-3309" fmla="*/ 9394 w 10000"/>
              <a:gd name="connsiteY119-3310" fmla="*/ 5689 h 10000"/>
              <a:gd name="connsiteX120-3311" fmla="*/ 9394 w 10000"/>
              <a:gd name="connsiteY120-3312" fmla="*/ 5550 h 10000"/>
              <a:gd name="connsiteX121-3313" fmla="*/ 9394 w 10000"/>
              <a:gd name="connsiteY121-3314" fmla="*/ 5410 h 10000"/>
              <a:gd name="connsiteX122-3315" fmla="*/ 9394 w 10000"/>
              <a:gd name="connsiteY122-3316" fmla="*/ 5410 h 10000"/>
              <a:gd name="connsiteX123-3317" fmla="*/ 9515 w 10000"/>
              <a:gd name="connsiteY123-3318" fmla="*/ 5410 h 10000"/>
              <a:gd name="connsiteX124-3319" fmla="*/ 9515 w 10000"/>
              <a:gd name="connsiteY124-3320" fmla="*/ 5410 h 10000"/>
              <a:gd name="connsiteX125-3321" fmla="*/ 9515 w 10000"/>
              <a:gd name="connsiteY125-3322" fmla="*/ 5550 h 10000"/>
              <a:gd name="connsiteX126-3323" fmla="*/ 9637 w 10000"/>
              <a:gd name="connsiteY126-3324" fmla="*/ 5689 h 10000"/>
              <a:gd name="connsiteX127-3325" fmla="*/ 9637 w 10000"/>
              <a:gd name="connsiteY127-3326" fmla="*/ 5829 h 10000"/>
              <a:gd name="connsiteX128-3327" fmla="*/ 9637 w 10000"/>
              <a:gd name="connsiteY128-3328" fmla="*/ 6108 h 10000"/>
              <a:gd name="connsiteX129-3329" fmla="*/ 9637 w 10000"/>
              <a:gd name="connsiteY129-3330" fmla="*/ 6387 h 10000"/>
              <a:gd name="connsiteX130-3331" fmla="*/ 9637 w 10000"/>
              <a:gd name="connsiteY130-3332" fmla="*/ 6667 h 10000"/>
              <a:gd name="connsiteX131-3333" fmla="*/ 9757 w 10000"/>
              <a:gd name="connsiteY131-3334" fmla="*/ 7225 h 10000"/>
              <a:gd name="connsiteX132-3335" fmla="*/ 9757 w 10000"/>
              <a:gd name="connsiteY132-3336" fmla="*/ 7644 h 10000"/>
              <a:gd name="connsiteX133-3337" fmla="*/ 9880 w 10000"/>
              <a:gd name="connsiteY133-3338" fmla="*/ 8063 h 10000"/>
              <a:gd name="connsiteX134-3339" fmla="*/ 10000 w 10000"/>
              <a:gd name="connsiteY134-3340" fmla="*/ 8342 h 10000"/>
              <a:gd name="connsiteX135-3341" fmla="*/ 10000 w 10000"/>
              <a:gd name="connsiteY135-3342" fmla="*/ 8604 h 10000"/>
              <a:gd name="connsiteX136-3343" fmla="*/ 10000 w 10000"/>
              <a:gd name="connsiteY136-3344" fmla="*/ 8743 h 10000"/>
              <a:gd name="connsiteX137-3345" fmla="*/ 10000 w 10000"/>
              <a:gd name="connsiteY137-3346" fmla="*/ 8883 h 10000"/>
              <a:gd name="connsiteX138-3347" fmla="*/ 9880 w 10000"/>
              <a:gd name="connsiteY138-3348" fmla="*/ 8883 h 10000"/>
              <a:gd name="connsiteX139-3349" fmla="*/ 9757 w 10000"/>
              <a:gd name="connsiteY139-3350" fmla="*/ 9023 h 10000"/>
              <a:gd name="connsiteX140-3351" fmla="*/ 9637 w 10000"/>
              <a:gd name="connsiteY140-3352" fmla="*/ 9162 h 10000"/>
              <a:gd name="connsiteX141-3353" fmla="*/ 9515 w 10000"/>
              <a:gd name="connsiteY141-3354" fmla="*/ 9302 h 10000"/>
              <a:gd name="connsiteX142-3355" fmla="*/ 9272 w 10000"/>
              <a:gd name="connsiteY142-3356" fmla="*/ 9442 h 10000"/>
              <a:gd name="connsiteX143-3357" fmla="*/ 8788 w 10000"/>
              <a:gd name="connsiteY143-3358" fmla="*/ 9721 h 10000"/>
              <a:gd name="connsiteX144-3359" fmla="*/ 8318 w 10000"/>
              <a:gd name="connsiteY144-3360" fmla="*/ 9860 h 10000"/>
              <a:gd name="connsiteX145-3361" fmla="*/ 7955 w 10000"/>
              <a:gd name="connsiteY145-3362" fmla="*/ 9860 h 10000"/>
              <a:gd name="connsiteX146-3363" fmla="*/ 7469 w 10000"/>
              <a:gd name="connsiteY146-3364" fmla="*/ 10000 h 10000"/>
              <a:gd name="connsiteX147-3365" fmla="*/ 7469 w 10000"/>
              <a:gd name="connsiteY147-3366" fmla="*/ 10000 h 10000"/>
              <a:gd name="connsiteX0-3367" fmla="*/ 7469 w 10000"/>
              <a:gd name="connsiteY0-3368" fmla="*/ 10000 h 10000"/>
              <a:gd name="connsiteX1-3369" fmla="*/ 7107 w 10000"/>
              <a:gd name="connsiteY1-3370" fmla="*/ 10000 h 10000"/>
              <a:gd name="connsiteX2-3371" fmla="*/ 6743 w 10000"/>
              <a:gd name="connsiteY2-3372" fmla="*/ 10000 h 10000"/>
              <a:gd name="connsiteX3-3373" fmla="*/ 6380 w 10000"/>
              <a:gd name="connsiteY3-3374" fmla="*/ 9860 h 10000"/>
              <a:gd name="connsiteX4-3375" fmla="*/ 6016 w 10000"/>
              <a:gd name="connsiteY4-3376" fmla="*/ 9721 h 10000"/>
              <a:gd name="connsiteX5-3377" fmla="*/ 5666 w 10000"/>
              <a:gd name="connsiteY5-3378" fmla="*/ 9581 h 10000"/>
              <a:gd name="connsiteX6-3379" fmla="*/ 5425 w 10000"/>
              <a:gd name="connsiteY6-3380" fmla="*/ 9302 h 10000"/>
              <a:gd name="connsiteX7-3381" fmla="*/ 5183 w 10000"/>
              <a:gd name="connsiteY7-3382" fmla="*/ 9162 h 10000"/>
              <a:gd name="connsiteX8-3383" fmla="*/ 5061 w 10000"/>
              <a:gd name="connsiteY8-3384" fmla="*/ 8743 h 10000"/>
              <a:gd name="connsiteX9-3385" fmla="*/ 4818 w 10000"/>
              <a:gd name="connsiteY9-3386" fmla="*/ 8464 h 10000"/>
              <a:gd name="connsiteX10-3387" fmla="*/ 4697 w 10000"/>
              <a:gd name="connsiteY10-3388" fmla="*/ 8063 h 10000"/>
              <a:gd name="connsiteX11-3389" fmla="*/ 4697 w 10000"/>
              <a:gd name="connsiteY11-3390" fmla="*/ 7644 h 10000"/>
              <a:gd name="connsiteX12-3391" fmla="*/ 4576 w 10000"/>
              <a:gd name="connsiteY12-3392" fmla="*/ 7225 h 10000"/>
              <a:gd name="connsiteX13-3393" fmla="*/ 4576 w 10000"/>
              <a:gd name="connsiteY13-3394" fmla="*/ 6806 h 10000"/>
              <a:gd name="connsiteX14-3395" fmla="*/ 4576 w 10000"/>
              <a:gd name="connsiteY14-3396" fmla="*/ 6387 h 10000"/>
              <a:gd name="connsiteX15-3397" fmla="*/ 4697 w 10000"/>
              <a:gd name="connsiteY15-3398" fmla="*/ 5689 h 10000"/>
              <a:gd name="connsiteX16-3399" fmla="*/ 4697 w 10000"/>
              <a:gd name="connsiteY16-3400" fmla="*/ 5550 h 10000"/>
              <a:gd name="connsiteX17-3401" fmla="*/ 4697 w 10000"/>
              <a:gd name="connsiteY17-3402" fmla="*/ 5271 h 10000"/>
              <a:gd name="connsiteX18-3403" fmla="*/ 4818 w 10000"/>
              <a:gd name="connsiteY18-3404" fmla="*/ 5009 h 10000"/>
              <a:gd name="connsiteX19-3405" fmla="*/ 4818 w 10000"/>
              <a:gd name="connsiteY19-3406" fmla="*/ 4729 h 10000"/>
              <a:gd name="connsiteX20-3407" fmla="*/ 4818 w 10000"/>
              <a:gd name="connsiteY20-3408" fmla="*/ 4450 h 10000"/>
              <a:gd name="connsiteX21-3409" fmla="*/ 4941 w 10000"/>
              <a:gd name="connsiteY21-3410" fmla="*/ 4031 h 10000"/>
              <a:gd name="connsiteX22-3411" fmla="*/ 4941 w 10000"/>
              <a:gd name="connsiteY22-3412" fmla="*/ 3613 h 10000"/>
              <a:gd name="connsiteX23-3413" fmla="*/ 5061 w 10000"/>
              <a:gd name="connsiteY23-3414" fmla="*/ 3194 h 10000"/>
              <a:gd name="connsiteX24-3415" fmla="*/ 5061 w 10000"/>
              <a:gd name="connsiteY24-3416" fmla="*/ 2775 h 10000"/>
              <a:gd name="connsiteX25-3417" fmla="*/ 5061 w 10000"/>
              <a:gd name="connsiteY25-3418" fmla="*/ 2356 h 10000"/>
              <a:gd name="connsiteX26-3419" fmla="*/ 5183 w 10000"/>
              <a:gd name="connsiteY26-3420" fmla="*/ 2077 h 10000"/>
              <a:gd name="connsiteX27-3421" fmla="*/ 5183 w 10000"/>
              <a:gd name="connsiteY27-3422" fmla="*/ 1798 h 10000"/>
              <a:gd name="connsiteX28-3423" fmla="*/ 5183 w 10000"/>
              <a:gd name="connsiteY28-3424" fmla="*/ 1536 h 10000"/>
              <a:gd name="connsiteX29-3425" fmla="*/ 5183 w 10000"/>
              <a:gd name="connsiteY29-3426" fmla="*/ 1396 h 10000"/>
              <a:gd name="connsiteX30-3427" fmla="*/ 5183 w 10000"/>
              <a:gd name="connsiteY30-3428" fmla="*/ 1257 h 10000"/>
              <a:gd name="connsiteX31-3429" fmla="*/ 5183 w 10000"/>
              <a:gd name="connsiteY31-3430" fmla="*/ 1257 h 10000"/>
              <a:gd name="connsiteX32-3431" fmla="*/ 5183 w 10000"/>
              <a:gd name="connsiteY32-3432" fmla="*/ 1257 h 10000"/>
              <a:gd name="connsiteX33-3433" fmla="*/ 5061 w 10000"/>
              <a:gd name="connsiteY33-3434" fmla="*/ 1257 h 10000"/>
              <a:gd name="connsiteX34-3435" fmla="*/ 4941 w 10000"/>
              <a:gd name="connsiteY34-3436" fmla="*/ 1257 h 10000"/>
              <a:gd name="connsiteX35-3437" fmla="*/ 4818 w 10000"/>
              <a:gd name="connsiteY35-3438" fmla="*/ 1396 h 10000"/>
              <a:gd name="connsiteX36-3439" fmla="*/ 4697 w 10000"/>
              <a:gd name="connsiteY36-3440" fmla="*/ 1396 h 10000"/>
              <a:gd name="connsiteX37-3441" fmla="*/ 4455 w 10000"/>
              <a:gd name="connsiteY37-3442" fmla="*/ 1536 h 10000"/>
              <a:gd name="connsiteX38-3443" fmla="*/ 4213 w 10000"/>
              <a:gd name="connsiteY38-3444" fmla="*/ 1536 h 10000"/>
              <a:gd name="connsiteX39-3445" fmla="*/ 3969 w 10000"/>
              <a:gd name="connsiteY39-3446" fmla="*/ 1675 h 10000"/>
              <a:gd name="connsiteX40-3447" fmla="*/ 2773 w 10000"/>
              <a:gd name="connsiteY40-3448" fmla="*/ 2216 h 10000"/>
              <a:gd name="connsiteX41-3449" fmla="*/ 1562 w 10000"/>
              <a:gd name="connsiteY41-3450" fmla="*/ 2775 h 10000"/>
              <a:gd name="connsiteX42-3451" fmla="*/ 1197 w 10000"/>
              <a:gd name="connsiteY42-3452" fmla="*/ 2914 h 10000"/>
              <a:gd name="connsiteX43-3453" fmla="*/ 955 w 10000"/>
              <a:gd name="connsiteY43-3454" fmla="*/ 3054 h 10000"/>
              <a:gd name="connsiteX44-3455" fmla="*/ 713 w 10000"/>
              <a:gd name="connsiteY44-3456" fmla="*/ 3194 h 10000"/>
              <a:gd name="connsiteX45-3457" fmla="*/ 592 w 10000"/>
              <a:gd name="connsiteY45-3458" fmla="*/ 3333 h 10000"/>
              <a:gd name="connsiteX46-3459" fmla="*/ 349 w 10000"/>
              <a:gd name="connsiteY46-3460" fmla="*/ 3333 h 10000"/>
              <a:gd name="connsiteX47-3461" fmla="*/ 0 w 10000"/>
              <a:gd name="connsiteY47-3462" fmla="*/ 2496 h 10000"/>
              <a:gd name="connsiteX48-3463" fmla="*/ 229 w 10000"/>
              <a:gd name="connsiteY48-3464" fmla="*/ 2356 h 10000"/>
              <a:gd name="connsiteX49-3465" fmla="*/ 592 w 10000"/>
              <a:gd name="connsiteY49-3466" fmla="*/ 2356 h 10000"/>
              <a:gd name="connsiteX50-3467" fmla="*/ 955 w 10000"/>
              <a:gd name="connsiteY50-3468" fmla="*/ 2216 h 10000"/>
              <a:gd name="connsiteX51-3469" fmla="*/ 1319 w 10000"/>
              <a:gd name="connsiteY51-3470" fmla="*/ 2077 h 10000"/>
              <a:gd name="connsiteX52-3471" fmla="*/ 1803 w 10000"/>
              <a:gd name="connsiteY52-3472" fmla="*/ 1937 h 10000"/>
              <a:gd name="connsiteX53-3473" fmla="*/ 2289 w 10000"/>
              <a:gd name="connsiteY53-3474" fmla="*/ 1675 h 10000"/>
              <a:gd name="connsiteX54-3475" fmla="*/ 2652 w 10000"/>
              <a:gd name="connsiteY54-3476" fmla="*/ 1536 h 10000"/>
              <a:gd name="connsiteX55-3477" fmla="*/ 3001 w 10000"/>
              <a:gd name="connsiteY55-3478" fmla="*/ 1396 h 10000"/>
              <a:gd name="connsiteX56-3479" fmla="*/ 3364 w 10000"/>
              <a:gd name="connsiteY56-3480" fmla="*/ 1257 h 10000"/>
              <a:gd name="connsiteX57-3481" fmla="*/ 3606 w 10000"/>
              <a:gd name="connsiteY57-3482" fmla="*/ 1117 h 10000"/>
              <a:gd name="connsiteX58-3483" fmla="*/ 3849 w 10000"/>
              <a:gd name="connsiteY58-3484" fmla="*/ 1117 h 10000"/>
              <a:gd name="connsiteX59-3485" fmla="*/ 4092 w 10000"/>
              <a:gd name="connsiteY59-3486" fmla="*/ 977 h 10000"/>
              <a:gd name="connsiteX60-3487" fmla="*/ 4334 w 10000"/>
              <a:gd name="connsiteY60-3488" fmla="*/ 838 h 10000"/>
              <a:gd name="connsiteX61-3489" fmla="*/ 4697 w 10000"/>
              <a:gd name="connsiteY61-3490" fmla="*/ 698 h 10000"/>
              <a:gd name="connsiteX62-3491" fmla="*/ 4941 w 10000"/>
              <a:gd name="connsiteY62-3492" fmla="*/ 558 h 10000"/>
              <a:gd name="connsiteX63-3493" fmla="*/ 5183 w 10000"/>
              <a:gd name="connsiteY63-3494" fmla="*/ 419 h 10000"/>
              <a:gd name="connsiteX64-3495" fmla="*/ 5303 w 10000"/>
              <a:gd name="connsiteY64-3496" fmla="*/ 279 h 10000"/>
              <a:gd name="connsiteX65-3497" fmla="*/ 5425 w 10000"/>
              <a:gd name="connsiteY65-3498" fmla="*/ 140 h 10000"/>
              <a:gd name="connsiteX66-3499" fmla="*/ 5425 w 10000"/>
              <a:gd name="connsiteY66-3500" fmla="*/ 0 h 10000"/>
              <a:gd name="connsiteX67-3501" fmla="*/ 5546 w 10000"/>
              <a:gd name="connsiteY67-3502" fmla="*/ 0 h 10000"/>
              <a:gd name="connsiteX68-3503" fmla="*/ 5666 w 10000"/>
              <a:gd name="connsiteY68-3504" fmla="*/ 0 h 10000"/>
              <a:gd name="connsiteX69-3505" fmla="*/ 5789 w 10000"/>
              <a:gd name="connsiteY69-3506" fmla="*/ 0 h 10000"/>
              <a:gd name="connsiteX70-3507" fmla="*/ 5894 w 10000"/>
              <a:gd name="connsiteY70-3508" fmla="*/ 140 h 10000"/>
              <a:gd name="connsiteX71-3509" fmla="*/ 6016 w 10000"/>
              <a:gd name="connsiteY71-3510" fmla="*/ 140 h 10000"/>
              <a:gd name="connsiteX72-3511" fmla="*/ 6137 w 10000"/>
              <a:gd name="connsiteY72-3512" fmla="*/ 419 h 10000"/>
              <a:gd name="connsiteX73-3513" fmla="*/ 6257 w 10000"/>
              <a:gd name="connsiteY73-3514" fmla="*/ 558 h 10000"/>
              <a:gd name="connsiteX74-3515" fmla="*/ 6380 w 10000"/>
              <a:gd name="connsiteY74-3516" fmla="*/ 698 h 10000"/>
              <a:gd name="connsiteX75-3517" fmla="*/ 6500 w 10000"/>
              <a:gd name="connsiteY75-3518" fmla="*/ 838 h 10000"/>
              <a:gd name="connsiteX76-3519" fmla="*/ 6500 w 10000"/>
              <a:gd name="connsiteY76-3520" fmla="*/ 977 h 10000"/>
              <a:gd name="connsiteX77-3521" fmla="*/ 6500 w 10000"/>
              <a:gd name="connsiteY77-3522" fmla="*/ 1117 h 10000"/>
              <a:gd name="connsiteX78-3523" fmla="*/ 6380 w 10000"/>
              <a:gd name="connsiteY78-3524" fmla="*/ 1117 h 10000"/>
              <a:gd name="connsiteX79-3525" fmla="*/ 6257 w 10000"/>
              <a:gd name="connsiteY79-3526" fmla="*/ 1257 h 10000"/>
              <a:gd name="connsiteX80-3527" fmla="*/ 6257 w 10000"/>
              <a:gd name="connsiteY80-3528" fmla="*/ 1396 h 10000"/>
              <a:gd name="connsiteX81-3529" fmla="*/ 6137 w 10000"/>
              <a:gd name="connsiteY81-3530" fmla="*/ 1536 h 10000"/>
              <a:gd name="connsiteX82-3531" fmla="*/ 6016 w 10000"/>
              <a:gd name="connsiteY82-3532" fmla="*/ 1798 h 10000"/>
              <a:gd name="connsiteX83-3533" fmla="*/ 5894 w 10000"/>
              <a:gd name="connsiteY83-3534" fmla="*/ 2216 h 10000"/>
              <a:gd name="connsiteX84-3535" fmla="*/ 5789 w 10000"/>
              <a:gd name="connsiteY84-3536" fmla="*/ 2635 h 10000"/>
              <a:gd name="connsiteX85-3537" fmla="*/ 5666 w 10000"/>
              <a:gd name="connsiteY85-3538" fmla="*/ 3054 h 10000"/>
              <a:gd name="connsiteX86-3539" fmla="*/ 5546 w 10000"/>
              <a:gd name="connsiteY86-3540" fmla="*/ 3613 h 10000"/>
              <a:gd name="connsiteX87-3541" fmla="*/ 5425 w 10000"/>
              <a:gd name="connsiteY87-3542" fmla="*/ 4171 h 10000"/>
              <a:gd name="connsiteX88-3543" fmla="*/ 5303 w 10000"/>
              <a:gd name="connsiteY88-3544" fmla="*/ 4729 h 10000"/>
              <a:gd name="connsiteX89-3545" fmla="*/ 5303 w 10000"/>
              <a:gd name="connsiteY89-3546" fmla="*/ 5271 h 10000"/>
              <a:gd name="connsiteX90-3547" fmla="*/ 5303 w 10000"/>
              <a:gd name="connsiteY90-3548" fmla="*/ 5689 h 10000"/>
              <a:gd name="connsiteX91-3549" fmla="*/ 5183 w 10000"/>
              <a:gd name="connsiteY91-3550" fmla="*/ 6248 h 10000"/>
              <a:gd name="connsiteX92-3551" fmla="*/ 5183 w 10000"/>
              <a:gd name="connsiteY92-3552" fmla="*/ 6667 h 10000"/>
              <a:gd name="connsiteX93-3553" fmla="*/ 5183 w 10000"/>
              <a:gd name="connsiteY93-3554" fmla="*/ 6946 h 10000"/>
              <a:gd name="connsiteX94-3555" fmla="*/ 5183 w 10000"/>
              <a:gd name="connsiteY94-3556" fmla="*/ 7365 h 10000"/>
              <a:gd name="connsiteX95-3557" fmla="*/ 5303 w 10000"/>
              <a:gd name="connsiteY95-3558" fmla="*/ 7644 h 10000"/>
              <a:gd name="connsiteX96-3559" fmla="*/ 5303 w 10000"/>
              <a:gd name="connsiteY96-3560" fmla="*/ 7784 h 10000"/>
              <a:gd name="connsiteX97-3561" fmla="*/ 5425 w 10000"/>
              <a:gd name="connsiteY97-3562" fmla="*/ 8063 h 10000"/>
              <a:gd name="connsiteX98-3563" fmla="*/ 5546 w 10000"/>
              <a:gd name="connsiteY98-3564" fmla="*/ 8202 h 10000"/>
              <a:gd name="connsiteX99-3565" fmla="*/ 5666 w 10000"/>
              <a:gd name="connsiteY99-3566" fmla="*/ 8342 h 10000"/>
              <a:gd name="connsiteX100-3567" fmla="*/ 6137 w 10000"/>
              <a:gd name="connsiteY100-3568" fmla="*/ 8604 h 10000"/>
              <a:gd name="connsiteX101-3569" fmla="*/ 6380 w 10000"/>
              <a:gd name="connsiteY101-3570" fmla="*/ 8743 h 10000"/>
              <a:gd name="connsiteX102-3571" fmla="*/ 6621 w 10000"/>
              <a:gd name="connsiteY102-3572" fmla="*/ 8743 h 10000"/>
              <a:gd name="connsiteX103-3573" fmla="*/ 6864 w 10000"/>
              <a:gd name="connsiteY103-3574" fmla="*/ 8883 h 10000"/>
              <a:gd name="connsiteX104-3575" fmla="*/ 7228 w 10000"/>
              <a:gd name="connsiteY104-3576" fmla="*/ 8883 h 10000"/>
              <a:gd name="connsiteX105-3577" fmla="*/ 7469 w 10000"/>
              <a:gd name="connsiteY105-3578" fmla="*/ 8743 h 10000"/>
              <a:gd name="connsiteX106-3579" fmla="*/ 7833 w 10000"/>
              <a:gd name="connsiteY106-3580" fmla="*/ 8743 h 10000"/>
              <a:gd name="connsiteX107-3581" fmla="*/ 8197 w 10000"/>
              <a:gd name="connsiteY107-3582" fmla="*/ 8604 h 10000"/>
              <a:gd name="connsiteX108-3583" fmla="*/ 8440 w 10000"/>
              <a:gd name="connsiteY108-3584" fmla="*/ 8604 h 10000"/>
              <a:gd name="connsiteX109-3585" fmla="*/ 8682 w 10000"/>
              <a:gd name="connsiteY109-3586" fmla="*/ 8342 h 10000"/>
              <a:gd name="connsiteX110-3587" fmla="*/ 8788 w 10000"/>
              <a:gd name="connsiteY110-3588" fmla="*/ 8202 h 10000"/>
              <a:gd name="connsiteX111-3589" fmla="*/ 8909 w 10000"/>
              <a:gd name="connsiteY111-3590" fmla="*/ 7923 h 10000"/>
              <a:gd name="connsiteX112-3591" fmla="*/ 9030 w 10000"/>
              <a:gd name="connsiteY112-3592" fmla="*/ 7644 h 10000"/>
              <a:gd name="connsiteX113-3593" fmla="*/ 9152 w 10000"/>
              <a:gd name="connsiteY113-3594" fmla="*/ 7086 h 10000"/>
              <a:gd name="connsiteX114-3595" fmla="*/ 9152 w 10000"/>
              <a:gd name="connsiteY114-3596" fmla="*/ 6527 h 10000"/>
              <a:gd name="connsiteX115-3597" fmla="*/ 9272 w 10000"/>
              <a:gd name="connsiteY115-3598" fmla="*/ 6248 h 10000"/>
              <a:gd name="connsiteX116-3599" fmla="*/ 9272 w 10000"/>
              <a:gd name="connsiteY116-3600" fmla="*/ 5969 h 10000"/>
              <a:gd name="connsiteX117-3601" fmla="*/ 9272 w 10000"/>
              <a:gd name="connsiteY117-3602" fmla="*/ 5829 h 10000"/>
              <a:gd name="connsiteX118-3603" fmla="*/ 9394 w 10000"/>
              <a:gd name="connsiteY118-3604" fmla="*/ 5689 h 10000"/>
              <a:gd name="connsiteX119-3605" fmla="*/ 9394 w 10000"/>
              <a:gd name="connsiteY119-3606" fmla="*/ 5550 h 10000"/>
              <a:gd name="connsiteX120-3607" fmla="*/ 9394 w 10000"/>
              <a:gd name="connsiteY120-3608" fmla="*/ 5410 h 10000"/>
              <a:gd name="connsiteX121-3609" fmla="*/ 9394 w 10000"/>
              <a:gd name="connsiteY121-3610" fmla="*/ 5410 h 10000"/>
              <a:gd name="connsiteX122-3611" fmla="*/ 9515 w 10000"/>
              <a:gd name="connsiteY122-3612" fmla="*/ 5410 h 10000"/>
              <a:gd name="connsiteX123-3613" fmla="*/ 9515 w 10000"/>
              <a:gd name="connsiteY123-3614" fmla="*/ 5410 h 10000"/>
              <a:gd name="connsiteX124-3615" fmla="*/ 9515 w 10000"/>
              <a:gd name="connsiteY124-3616" fmla="*/ 5550 h 10000"/>
              <a:gd name="connsiteX125-3617" fmla="*/ 9637 w 10000"/>
              <a:gd name="connsiteY125-3618" fmla="*/ 5689 h 10000"/>
              <a:gd name="connsiteX126-3619" fmla="*/ 9637 w 10000"/>
              <a:gd name="connsiteY126-3620" fmla="*/ 5829 h 10000"/>
              <a:gd name="connsiteX127-3621" fmla="*/ 9637 w 10000"/>
              <a:gd name="connsiteY127-3622" fmla="*/ 6108 h 10000"/>
              <a:gd name="connsiteX128-3623" fmla="*/ 9637 w 10000"/>
              <a:gd name="connsiteY128-3624" fmla="*/ 6387 h 10000"/>
              <a:gd name="connsiteX129-3625" fmla="*/ 9637 w 10000"/>
              <a:gd name="connsiteY129-3626" fmla="*/ 6667 h 10000"/>
              <a:gd name="connsiteX130-3627" fmla="*/ 9757 w 10000"/>
              <a:gd name="connsiteY130-3628" fmla="*/ 7225 h 10000"/>
              <a:gd name="connsiteX131-3629" fmla="*/ 9757 w 10000"/>
              <a:gd name="connsiteY131-3630" fmla="*/ 7644 h 10000"/>
              <a:gd name="connsiteX132-3631" fmla="*/ 9880 w 10000"/>
              <a:gd name="connsiteY132-3632" fmla="*/ 8063 h 10000"/>
              <a:gd name="connsiteX133-3633" fmla="*/ 10000 w 10000"/>
              <a:gd name="connsiteY133-3634" fmla="*/ 8342 h 10000"/>
              <a:gd name="connsiteX134-3635" fmla="*/ 10000 w 10000"/>
              <a:gd name="connsiteY134-3636" fmla="*/ 8604 h 10000"/>
              <a:gd name="connsiteX135-3637" fmla="*/ 10000 w 10000"/>
              <a:gd name="connsiteY135-3638" fmla="*/ 8743 h 10000"/>
              <a:gd name="connsiteX136-3639" fmla="*/ 10000 w 10000"/>
              <a:gd name="connsiteY136-3640" fmla="*/ 8883 h 10000"/>
              <a:gd name="connsiteX137-3641" fmla="*/ 9880 w 10000"/>
              <a:gd name="connsiteY137-3642" fmla="*/ 8883 h 10000"/>
              <a:gd name="connsiteX138-3643" fmla="*/ 9757 w 10000"/>
              <a:gd name="connsiteY138-3644" fmla="*/ 9023 h 10000"/>
              <a:gd name="connsiteX139-3645" fmla="*/ 9637 w 10000"/>
              <a:gd name="connsiteY139-3646" fmla="*/ 9162 h 10000"/>
              <a:gd name="connsiteX140-3647" fmla="*/ 9515 w 10000"/>
              <a:gd name="connsiteY140-3648" fmla="*/ 9302 h 10000"/>
              <a:gd name="connsiteX141-3649" fmla="*/ 9272 w 10000"/>
              <a:gd name="connsiteY141-3650" fmla="*/ 9442 h 10000"/>
              <a:gd name="connsiteX142-3651" fmla="*/ 8788 w 10000"/>
              <a:gd name="connsiteY142-3652" fmla="*/ 9721 h 10000"/>
              <a:gd name="connsiteX143-3653" fmla="*/ 8318 w 10000"/>
              <a:gd name="connsiteY143-3654" fmla="*/ 9860 h 10000"/>
              <a:gd name="connsiteX144-3655" fmla="*/ 7955 w 10000"/>
              <a:gd name="connsiteY144-3656" fmla="*/ 9860 h 10000"/>
              <a:gd name="connsiteX145-3657" fmla="*/ 7469 w 10000"/>
              <a:gd name="connsiteY145-3658" fmla="*/ 10000 h 10000"/>
              <a:gd name="connsiteX146-3659" fmla="*/ 7469 w 10000"/>
              <a:gd name="connsiteY146-3660" fmla="*/ 10000 h 10000"/>
              <a:gd name="connsiteX0-3661" fmla="*/ 7469 w 10000"/>
              <a:gd name="connsiteY0-3662" fmla="*/ 10000 h 10000"/>
              <a:gd name="connsiteX1-3663" fmla="*/ 7107 w 10000"/>
              <a:gd name="connsiteY1-3664" fmla="*/ 10000 h 10000"/>
              <a:gd name="connsiteX2-3665" fmla="*/ 6743 w 10000"/>
              <a:gd name="connsiteY2-3666" fmla="*/ 10000 h 10000"/>
              <a:gd name="connsiteX3-3667" fmla="*/ 6380 w 10000"/>
              <a:gd name="connsiteY3-3668" fmla="*/ 9860 h 10000"/>
              <a:gd name="connsiteX4-3669" fmla="*/ 6016 w 10000"/>
              <a:gd name="connsiteY4-3670" fmla="*/ 9721 h 10000"/>
              <a:gd name="connsiteX5-3671" fmla="*/ 5666 w 10000"/>
              <a:gd name="connsiteY5-3672" fmla="*/ 9581 h 10000"/>
              <a:gd name="connsiteX6-3673" fmla="*/ 5425 w 10000"/>
              <a:gd name="connsiteY6-3674" fmla="*/ 9302 h 10000"/>
              <a:gd name="connsiteX7-3675" fmla="*/ 5183 w 10000"/>
              <a:gd name="connsiteY7-3676" fmla="*/ 9162 h 10000"/>
              <a:gd name="connsiteX8-3677" fmla="*/ 5061 w 10000"/>
              <a:gd name="connsiteY8-3678" fmla="*/ 8743 h 10000"/>
              <a:gd name="connsiteX9-3679" fmla="*/ 4818 w 10000"/>
              <a:gd name="connsiteY9-3680" fmla="*/ 8464 h 10000"/>
              <a:gd name="connsiteX10-3681" fmla="*/ 4697 w 10000"/>
              <a:gd name="connsiteY10-3682" fmla="*/ 8063 h 10000"/>
              <a:gd name="connsiteX11-3683" fmla="*/ 4697 w 10000"/>
              <a:gd name="connsiteY11-3684" fmla="*/ 7644 h 10000"/>
              <a:gd name="connsiteX12-3685" fmla="*/ 4576 w 10000"/>
              <a:gd name="connsiteY12-3686" fmla="*/ 7225 h 10000"/>
              <a:gd name="connsiteX13-3687" fmla="*/ 4576 w 10000"/>
              <a:gd name="connsiteY13-3688" fmla="*/ 6806 h 10000"/>
              <a:gd name="connsiteX14-3689" fmla="*/ 4576 w 10000"/>
              <a:gd name="connsiteY14-3690" fmla="*/ 6387 h 10000"/>
              <a:gd name="connsiteX15-3691" fmla="*/ 4697 w 10000"/>
              <a:gd name="connsiteY15-3692" fmla="*/ 5689 h 10000"/>
              <a:gd name="connsiteX16-3693" fmla="*/ 4697 w 10000"/>
              <a:gd name="connsiteY16-3694" fmla="*/ 5550 h 10000"/>
              <a:gd name="connsiteX17-3695" fmla="*/ 4697 w 10000"/>
              <a:gd name="connsiteY17-3696" fmla="*/ 5271 h 10000"/>
              <a:gd name="connsiteX18-3697" fmla="*/ 4818 w 10000"/>
              <a:gd name="connsiteY18-3698" fmla="*/ 5009 h 10000"/>
              <a:gd name="connsiteX19-3699" fmla="*/ 4818 w 10000"/>
              <a:gd name="connsiteY19-3700" fmla="*/ 4729 h 10000"/>
              <a:gd name="connsiteX20-3701" fmla="*/ 4818 w 10000"/>
              <a:gd name="connsiteY20-3702" fmla="*/ 4450 h 10000"/>
              <a:gd name="connsiteX21-3703" fmla="*/ 4941 w 10000"/>
              <a:gd name="connsiteY21-3704" fmla="*/ 4031 h 10000"/>
              <a:gd name="connsiteX22-3705" fmla="*/ 4941 w 10000"/>
              <a:gd name="connsiteY22-3706" fmla="*/ 3613 h 10000"/>
              <a:gd name="connsiteX23-3707" fmla="*/ 5061 w 10000"/>
              <a:gd name="connsiteY23-3708" fmla="*/ 3194 h 10000"/>
              <a:gd name="connsiteX24-3709" fmla="*/ 5061 w 10000"/>
              <a:gd name="connsiteY24-3710" fmla="*/ 2775 h 10000"/>
              <a:gd name="connsiteX25-3711" fmla="*/ 5061 w 10000"/>
              <a:gd name="connsiteY25-3712" fmla="*/ 2356 h 10000"/>
              <a:gd name="connsiteX26-3713" fmla="*/ 5183 w 10000"/>
              <a:gd name="connsiteY26-3714" fmla="*/ 2077 h 10000"/>
              <a:gd name="connsiteX27-3715" fmla="*/ 5183 w 10000"/>
              <a:gd name="connsiteY27-3716" fmla="*/ 1798 h 10000"/>
              <a:gd name="connsiteX28-3717" fmla="*/ 5183 w 10000"/>
              <a:gd name="connsiteY28-3718" fmla="*/ 1536 h 10000"/>
              <a:gd name="connsiteX29-3719" fmla="*/ 5183 w 10000"/>
              <a:gd name="connsiteY29-3720" fmla="*/ 1396 h 10000"/>
              <a:gd name="connsiteX30-3721" fmla="*/ 5183 w 10000"/>
              <a:gd name="connsiteY30-3722" fmla="*/ 1257 h 10000"/>
              <a:gd name="connsiteX31-3723" fmla="*/ 5183 w 10000"/>
              <a:gd name="connsiteY31-3724" fmla="*/ 1257 h 10000"/>
              <a:gd name="connsiteX32-3725" fmla="*/ 5183 w 10000"/>
              <a:gd name="connsiteY32-3726" fmla="*/ 1257 h 10000"/>
              <a:gd name="connsiteX33-3727" fmla="*/ 5061 w 10000"/>
              <a:gd name="connsiteY33-3728" fmla="*/ 1257 h 10000"/>
              <a:gd name="connsiteX34-3729" fmla="*/ 4941 w 10000"/>
              <a:gd name="connsiteY34-3730" fmla="*/ 1257 h 10000"/>
              <a:gd name="connsiteX35-3731" fmla="*/ 4818 w 10000"/>
              <a:gd name="connsiteY35-3732" fmla="*/ 1396 h 10000"/>
              <a:gd name="connsiteX36-3733" fmla="*/ 4697 w 10000"/>
              <a:gd name="connsiteY36-3734" fmla="*/ 1396 h 10000"/>
              <a:gd name="connsiteX37-3735" fmla="*/ 4455 w 10000"/>
              <a:gd name="connsiteY37-3736" fmla="*/ 1536 h 10000"/>
              <a:gd name="connsiteX38-3737" fmla="*/ 4213 w 10000"/>
              <a:gd name="connsiteY38-3738" fmla="*/ 1536 h 10000"/>
              <a:gd name="connsiteX39-3739" fmla="*/ 3969 w 10000"/>
              <a:gd name="connsiteY39-3740" fmla="*/ 1675 h 10000"/>
              <a:gd name="connsiteX40-3741" fmla="*/ 2773 w 10000"/>
              <a:gd name="connsiteY40-3742" fmla="*/ 2216 h 10000"/>
              <a:gd name="connsiteX41-3743" fmla="*/ 1562 w 10000"/>
              <a:gd name="connsiteY41-3744" fmla="*/ 2775 h 10000"/>
              <a:gd name="connsiteX42-3745" fmla="*/ 1197 w 10000"/>
              <a:gd name="connsiteY42-3746" fmla="*/ 2914 h 10000"/>
              <a:gd name="connsiteX43-3747" fmla="*/ 955 w 10000"/>
              <a:gd name="connsiteY43-3748" fmla="*/ 3054 h 10000"/>
              <a:gd name="connsiteX44-3749" fmla="*/ 713 w 10000"/>
              <a:gd name="connsiteY44-3750" fmla="*/ 3194 h 10000"/>
              <a:gd name="connsiteX45-3751" fmla="*/ 592 w 10000"/>
              <a:gd name="connsiteY45-3752" fmla="*/ 3333 h 10000"/>
              <a:gd name="connsiteX46-3753" fmla="*/ 0 w 10000"/>
              <a:gd name="connsiteY46-3754" fmla="*/ 2496 h 10000"/>
              <a:gd name="connsiteX47-3755" fmla="*/ 229 w 10000"/>
              <a:gd name="connsiteY47-3756" fmla="*/ 2356 h 10000"/>
              <a:gd name="connsiteX48-3757" fmla="*/ 592 w 10000"/>
              <a:gd name="connsiteY48-3758" fmla="*/ 2356 h 10000"/>
              <a:gd name="connsiteX49-3759" fmla="*/ 955 w 10000"/>
              <a:gd name="connsiteY49-3760" fmla="*/ 2216 h 10000"/>
              <a:gd name="connsiteX50-3761" fmla="*/ 1319 w 10000"/>
              <a:gd name="connsiteY50-3762" fmla="*/ 2077 h 10000"/>
              <a:gd name="connsiteX51-3763" fmla="*/ 1803 w 10000"/>
              <a:gd name="connsiteY51-3764" fmla="*/ 1937 h 10000"/>
              <a:gd name="connsiteX52-3765" fmla="*/ 2289 w 10000"/>
              <a:gd name="connsiteY52-3766" fmla="*/ 1675 h 10000"/>
              <a:gd name="connsiteX53-3767" fmla="*/ 2652 w 10000"/>
              <a:gd name="connsiteY53-3768" fmla="*/ 1536 h 10000"/>
              <a:gd name="connsiteX54-3769" fmla="*/ 3001 w 10000"/>
              <a:gd name="connsiteY54-3770" fmla="*/ 1396 h 10000"/>
              <a:gd name="connsiteX55-3771" fmla="*/ 3364 w 10000"/>
              <a:gd name="connsiteY55-3772" fmla="*/ 1257 h 10000"/>
              <a:gd name="connsiteX56-3773" fmla="*/ 3606 w 10000"/>
              <a:gd name="connsiteY56-3774" fmla="*/ 1117 h 10000"/>
              <a:gd name="connsiteX57-3775" fmla="*/ 3849 w 10000"/>
              <a:gd name="connsiteY57-3776" fmla="*/ 1117 h 10000"/>
              <a:gd name="connsiteX58-3777" fmla="*/ 4092 w 10000"/>
              <a:gd name="connsiteY58-3778" fmla="*/ 977 h 10000"/>
              <a:gd name="connsiteX59-3779" fmla="*/ 4334 w 10000"/>
              <a:gd name="connsiteY59-3780" fmla="*/ 838 h 10000"/>
              <a:gd name="connsiteX60-3781" fmla="*/ 4697 w 10000"/>
              <a:gd name="connsiteY60-3782" fmla="*/ 698 h 10000"/>
              <a:gd name="connsiteX61-3783" fmla="*/ 4941 w 10000"/>
              <a:gd name="connsiteY61-3784" fmla="*/ 558 h 10000"/>
              <a:gd name="connsiteX62-3785" fmla="*/ 5183 w 10000"/>
              <a:gd name="connsiteY62-3786" fmla="*/ 419 h 10000"/>
              <a:gd name="connsiteX63-3787" fmla="*/ 5303 w 10000"/>
              <a:gd name="connsiteY63-3788" fmla="*/ 279 h 10000"/>
              <a:gd name="connsiteX64-3789" fmla="*/ 5425 w 10000"/>
              <a:gd name="connsiteY64-3790" fmla="*/ 140 h 10000"/>
              <a:gd name="connsiteX65-3791" fmla="*/ 5425 w 10000"/>
              <a:gd name="connsiteY65-3792" fmla="*/ 0 h 10000"/>
              <a:gd name="connsiteX66-3793" fmla="*/ 5546 w 10000"/>
              <a:gd name="connsiteY66-3794" fmla="*/ 0 h 10000"/>
              <a:gd name="connsiteX67-3795" fmla="*/ 5666 w 10000"/>
              <a:gd name="connsiteY67-3796" fmla="*/ 0 h 10000"/>
              <a:gd name="connsiteX68-3797" fmla="*/ 5789 w 10000"/>
              <a:gd name="connsiteY68-3798" fmla="*/ 0 h 10000"/>
              <a:gd name="connsiteX69-3799" fmla="*/ 5894 w 10000"/>
              <a:gd name="connsiteY69-3800" fmla="*/ 140 h 10000"/>
              <a:gd name="connsiteX70-3801" fmla="*/ 6016 w 10000"/>
              <a:gd name="connsiteY70-3802" fmla="*/ 140 h 10000"/>
              <a:gd name="connsiteX71-3803" fmla="*/ 6137 w 10000"/>
              <a:gd name="connsiteY71-3804" fmla="*/ 419 h 10000"/>
              <a:gd name="connsiteX72-3805" fmla="*/ 6257 w 10000"/>
              <a:gd name="connsiteY72-3806" fmla="*/ 558 h 10000"/>
              <a:gd name="connsiteX73-3807" fmla="*/ 6380 w 10000"/>
              <a:gd name="connsiteY73-3808" fmla="*/ 698 h 10000"/>
              <a:gd name="connsiteX74-3809" fmla="*/ 6500 w 10000"/>
              <a:gd name="connsiteY74-3810" fmla="*/ 838 h 10000"/>
              <a:gd name="connsiteX75-3811" fmla="*/ 6500 w 10000"/>
              <a:gd name="connsiteY75-3812" fmla="*/ 977 h 10000"/>
              <a:gd name="connsiteX76-3813" fmla="*/ 6500 w 10000"/>
              <a:gd name="connsiteY76-3814" fmla="*/ 1117 h 10000"/>
              <a:gd name="connsiteX77-3815" fmla="*/ 6380 w 10000"/>
              <a:gd name="connsiteY77-3816" fmla="*/ 1117 h 10000"/>
              <a:gd name="connsiteX78-3817" fmla="*/ 6257 w 10000"/>
              <a:gd name="connsiteY78-3818" fmla="*/ 1257 h 10000"/>
              <a:gd name="connsiteX79-3819" fmla="*/ 6257 w 10000"/>
              <a:gd name="connsiteY79-3820" fmla="*/ 1396 h 10000"/>
              <a:gd name="connsiteX80-3821" fmla="*/ 6137 w 10000"/>
              <a:gd name="connsiteY80-3822" fmla="*/ 1536 h 10000"/>
              <a:gd name="connsiteX81-3823" fmla="*/ 6016 w 10000"/>
              <a:gd name="connsiteY81-3824" fmla="*/ 1798 h 10000"/>
              <a:gd name="connsiteX82-3825" fmla="*/ 5894 w 10000"/>
              <a:gd name="connsiteY82-3826" fmla="*/ 2216 h 10000"/>
              <a:gd name="connsiteX83-3827" fmla="*/ 5789 w 10000"/>
              <a:gd name="connsiteY83-3828" fmla="*/ 2635 h 10000"/>
              <a:gd name="connsiteX84-3829" fmla="*/ 5666 w 10000"/>
              <a:gd name="connsiteY84-3830" fmla="*/ 3054 h 10000"/>
              <a:gd name="connsiteX85-3831" fmla="*/ 5546 w 10000"/>
              <a:gd name="connsiteY85-3832" fmla="*/ 3613 h 10000"/>
              <a:gd name="connsiteX86-3833" fmla="*/ 5425 w 10000"/>
              <a:gd name="connsiteY86-3834" fmla="*/ 4171 h 10000"/>
              <a:gd name="connsiteX87-3835" fmla="*/ 5303 w 10000"/>
              <a:gd name="connsiteY87-3836" fmla="*/ 4729 h 10000"/>
              <a:gd name="connsiteX88-3837" fmla="*/ 5303 w 10000"/>
              <a:gd name="connsiteY88-3838" fmla="*/ 5271 h 10000"/>
              <a:gd name="connsiteX89-3839" fmla="*/ 5303 w 10000"/>
              <a:gd name="connsiteY89-3840" fmla="*/ 5689 h 10000"/>
              <a:gd name="connsiteX90-3841" fmla="*/ 5183 w 10000"/>
              <a:gd name="connsiteY90-3842" fmla="*/ 6248 h 10000"/>
              <a:gd name="connsiteX91-3843" fmla="*/ 5183 w 10000"/>
              <a:gd name="connsiteY91-3844" fmla="*/ 6667 h 10000"/>
              <a:gd name="connsiteX92-3845" fmla="*/ 5183 w 10000"/>
              <a:gd name="connsiteY92-3846" fmla="*/ 6946 h 10000"/>
              <a:gd name="connsiteX93-3847" fmla="*/ 5183 w 10000"/>
              <a:gd name="connsiteY93-3848" fmla="*/ 7365 h 10000"/>
              <a:gd name="connsiteX94-3849" fmla="*/ 5303 w 10000"/>
              <a:gd name="connsiteY94-3850" fmla="*/ 7644 h 10000"/>
              <a:gd name="connsiteX95-3851" fmla="*/ 5303 w 10000"/>
              <a:gd name="connsiteY95-3852" fmla="*/ 7784 h 10000"/>
              <a:gd name="connsiteX96-3853" fmla="*/ 5425 w 10000"/>
              <a:gd name="connsiteY96-3854" fmla="*/ 8063 h 10000"/>
              <a:gd name="connsiteX97-3855" fmla="*/ 5546 w 10000"/>
              <a:gd name="connsiteY97-3856" fmla="*/ 8202 h 10000"/>
              <a:gd name="connsiteX98-3857" fmla="*/ 5666 w 10000"/>
              <a:gd name="connsiteY98-3858" fmla="*/ 8342 h 10000"/>
              <a:gd name="connsiteX99-3859" fmla="*/ 6137 w 10000"/>
              <a:gd name="connsiteY99-3860" fmla="*/ 8604 h 10000"/>
              <a:gd name="connsiteX100-3861" fmla="*/ 6380 w 10000"/>
              <a:gd name="connsiteY100-3862" fmla="*/ 8743 h 10000"/>
              <a:gd name="connsiteX101-3863" fmla="*/ 6621 w 10000"/>
              <a:gd name="connsiteY101-3864" fmla="*/ 8743 h 10000"/>
              <a:gd name="connsiteX102-3865" fmla="*/ 6864 w 10000"/>
              <a:gd name="connsiteY102-3866" fmla="*/ 8883 h 10000"/>
              <a:gd name="connsiteX103-3867" fmla="*/ 7228 w 10000"/>
              <a:gd name="connsiteY103-3868" fmla="*/ 8883 h 10000"/>
              <a:gd name="connsiteX104-3869" fmla="*/ 7469 w 10000"/>
              <a:gd name="connsiteY104-3870" fmla="*/ 8743 h 10000"/>
              <a:gd name="connsiteX105-3871" fmla="*/ 7833 w 10000"/>
              <a:gd name="connsiteY105-3872" fmla="*/ 8743 h 10000"/>
              <a:gd name="connsiteX106-3873" fmla="*/ 8197 w 10000"/>
              <a:gd name="connsiteY106-3874" fmla="*/ 8604 h 10000"/>
              <a:gd name="connsiteX107-3875" fmla="*/ 8440 w 10000"/>
              <a:gd name="connsiteY107-3876" fmla="*/ 8604 h 10000"/>
              <a:gd name="connsiteX108-3877" fmla="*/ 8682 w 10000"/>
              <a:gd name="connsiteY108-3878" fmla="*/ 8342 h 10000"/>
              <a:gd name="connsiteX109-3879" fmla="*/ 8788 w 10000"/>
              <a:gd name="connsiteY109-3880" fmla="*/ 8202 h 10000"/>
              <a:gd name="connsiteX110-3881" fmla="*/ 8909 w 10000"/>
              <a:gd name="connsiteY110-3882" fmla="*/ 7923 h 10000"/>
              <a:gd name="connsiteX111-3883" fmla="*/ 9030 w 10000"/>
              <a:gd name="connsiteY111-3884" fmla="*/ 7644 h 10000"/>
              <a:gd name="connsiteX112-3885" fmla="*/ 9152 w 10000"/>
              <a:gd name="connsiteY112-3886" fmla="*/ 7086 h 10000"/>
              <a:gd name="connsiteX113-3887" fmla="*/ 9152 w 10000"/>
              <a:gd name="connsiteY113-3888" fmla="*/ 6527 h 10000"/>
              <a:gd name="connsiteX114-3889" fmla="*/ 9272 w 10000"/>
              <a:gd name="connsiteY114-3890" fmla="*/ 6248 h 10000"/>
              <a:gd name="connsiteX115-3891" fmla="*/ 9272 w 10000"/>
              <a:gd name="connsiteY115-3892" fmla="*/ 5969 h 10000"/>
              <a:gd name="connsiteX116-3893" fmla="*/ 9272 w 10000"/>
              <a:gd name="connsiteY116-3894" fmla="*/ 5829 h 10000"/>
              <a:gd name="connsiteX117-3895" fmla="*/ 9394 w 10000"/>
              <a:gd name="connsiteY117-3896" fmla="*/ 5689 h 10000"/>
              <a:gd name="connsiteX118-3897" fmla="*/ 9394 w 10000"/>
              <a:gd name="connsiteY118-3898" fmla="*/ 5550 h 10000"/>
              <a:gd name="connsiteX119-3899" fmla="*/ 9394 w 10000"/>
              <a:gd name="connsiteY119-3900" fmla="*/ 5410 h 10000"/>
              <a:gd name="connsiteX120-3901" fmla="*/ 9394 w 10000"/>
              <a:gd name="connsiteY120-3902" fmla="*/ 5410 h 10000"/>
              <a:gd name="connsiteX121-3903" fmla="*/ 9515 w 10000"/>
              <a:gd name="connsiteY121-3904" fmla="*/ 5410 h 10000"/>
              <a:gd name="connsiteX122-3905" fmla="*/ 9515 w 10000"/>
              <a:gd name="connsiteY122-3906" fmla="*/ 5410 h 10000"/>
              <a:gd name="connsiteX123-3907" fmla="*/ 9515 w 10000"/>
              <a:gd name="connsiteY123-3908" fmla="*/ 5550 h 10000"/>
              <a:gd name="connsiteX124-3909" fmla="*/ 9637 w 10000"/>
              <a:gd name="connsiteY124-3910" fmla="*/ 5689 h 10000"/>
              <a:gd name="connsiteX125-3911" fmla="*/ 9637 w 10000"/>
              <a:gd name="connsiteY125-3912" fmla="*/ 5829 h 10000"/>
              <a:gd name="connsiteX126-3913" fmla="*/ 9637 w 10000"/>
              <a:gd name="connsiteY126-3914" fmla="*/ 6108 h 10000"/>
              <a:gd name="connsiteX127-3915" fmla="*/ 9637 w 10000"/>
              <a:gd name="connsiteY127-3916" fmla="*/ 6387 h 10000"/>
              <a:gd name="connsiteX128-3917" fmla="*/ 9637 w 10000"/>
              <a:gd name="connsiteY128-3918" fmla="*/ 6667 h 10000"/>
              <a:gd name="connsiteX129-3919" fmla="*/ 9757 w 10000"/>
              <a:gd name="connsiteY129-3920" fmla="*/ 7225 h 10000"/>
              <a:gd name="connsiteX130-3921" fmla="*/ 9757 w 10000"/>
              <a:gd name="connsiteY130-3922" fmla="*/ 7644 h 10000"/>
              <a:gd name="connsiteX131-3923" fmla="*/ 9880 w 10000"/>
              <a:gd name="connsiteY131-3924" fmla="*/ 8063 h 10000"/>
              <a:gd name="connsiteX132-3925" fmla="*/ 10000 w 10000"/>
              <a:gd name="connsiteY132-3926" fmla="*/ 8342 h 10000"/>
              <a:gd name="connsiteX133-3927" fmla="*/ 10000 w 10000"/>
              <a:gd name="connsiteY133-3928" fmla="*/ 8604 h 10000"/>
              <a:gd name="connsiteX134-3929" fmla="*/ 10000 w 10000"/>
              <a:gd name="connsiteY134-3930" fmla="*/ 8743 h 10000"/>
              <a:gd name="connsiteX135-3931" fmla="*/ 10000 w 10000"/>
              <a:gd name="connsiteY135-3932" fmla="*/ 8883 h 10000"/>
              <a:gd name="connsiteX136-3933" fmla="*/ 9880 w 10000"/>
              <a:gd name="connsiteY136-3934" fmla="*/ 8883 h 10000"/>
              <a:gd name="connsiteX137-3935" fmla="*/ 9757 w 10000"/>
              <a:gd name="connsiteY137-3936" fmla="*/ 9023 h 10000"/>
              <a:gd name="connsiteX138-3937" fmla="*/ 9637 w 10000"/>
              <a:gd name="connsiteY138-3938" fmla="*/ 9162 h 10000"/>
              <a:gd name="connsiteX139-3939" fmla="*/ 9515 w 10000"/>
              <a:gd name="connsiteY139-3940" fmla="*/ 9302 h 10000"/>
              <a:gd name="connsiteX140-3941" fmla="*/ 9272 w 10000"/>
              <a:gd name="connsiteY140-3942" fmla="*/ 9442 h 10000"/>
              <a:gd name="connsiteX141-3943" fmla="*/ 8788 w 10000"/>
              <a:gd name="connsiteY141-3944" fmla="*/ 9721 h 10000"/>
              <a:gd name="connsiteX142-3945" fmla="*/ 8318 w 10000"/>
              <a:gd name="connsiteY142-3946" fmla="*/ 9860 h 10000"/>
              <a:gd name="connsiteX143-3947" fmla="*/ 7955 w 10000"/>
              <a:gd name="connsiteY143-3948" fmla="*/ 9860 h 10000"/>
              <a:gd name="connsiteX144-3949" fmla="*/ 7469 w 10000"/>
              <a:gd name="connsiteY144-3950" fmla="*/ 10000 h 10000"/>
              <a:gd name="connsiteX145-3951" fmla="*/ 7469 w 10000"/>
              <a:gd name="connsiteY145-3952" fmla="*/ 10000 h 10000"/>
              <a:gd name="connsiteX0-3953" fmla="*/ 7469 w 10000"/>
              <a:gd name="connsiteY0-3954" fmla="*/ 10000 h 10000"/>
              <a:gd name="connsiteX1-3955" fmla="*/ 7107 w 10000"/>
              <a:gd name="connsiteY1-3956" fmla="*/ 10000 h 10000"/>
              <a:gd name="connsiteX2-3957" fmla="*/ 6743 w 10000"/>
              <a:gd name="connsiteY2-3958" fmla="*/ 10000 h 10000"/>
              <a:gd name="connsiteX3-3959" fmla="*/ 6380 w 10000"/>
              <a:gd name="connsiteY3-3960" fmla="*/ 9860 h 10000"/>
              <a:gd name="connsiteX4-3961" fmla="*/ 6016 w 10000"/>
              <a:gd name="connsiteY4-3962" fmla="*/ 9721 h 10000"/>
              <a:gd name="connsiteX5-3963" fmla="*/ 5666 w 10000"/>
              <a:gd name="connsiteY5-3964" fmla="*/ 9581 h 10000"/>
              <a:gd name="connsiteX6-3965" fmla="*/ 5425 w 10000"/>
              <a:gd name="connsiteY6-3966" fmla="*/ 9302 h 10000"/>
              <a:gd name="connsiteX7-3967" fmla="*/ 5183 w 10000"/>
              <a:gd name="connsiteY7-3968" fmla="*/ 9162 h 10000"/>
              <a:gd name="connsiteX8-3969" fmla="*/ 5061 w 10000"/>
              <a:gd name="connsiteY8-3970" fmla="*/ 8743 h 10000"/>
              <a:gd name="connsiteX9-3971" fmla="*/ 4818 w 10000"/>
              <a:gd name="connsiteY9-3972" fmla="*/ 8464 h 10000"/>
              <a:gd name="connsiteX10-3973" fmla="*/ 4697 w 10000"/>
              <a:gd name="connsiteY10-3974" fmla="*/ 8063 h 10000"/>
              <a:gd name="connsiteX11-3975" fmla="*/ 4697 w 10000"/>
              <a:gd name="connsiteY11-3976" fmla="*/ 7644 h 10000"/>
              <a:gd name="connsiteX12-3977" fmla="*/ 4576 w 10000"/>
              <a:gd name="connsiteY12-3978" fmla="*/ 7225 h 10000"/>
              <a:gd name="connsiteX13-3979" fmla="*/ 4576 w 10000"/>
              <a:gd name="connsiteY13-3980" fmla="*/ 6806 h 10000"/>
              <a:gd name="connsiteX14-3981" fmla="*/ 4576 w 10000"/>
              <a:gd name="connsiteY14-3982" fmla="*/ 6387 h 10000"/>
              <a:gd name="connsiteX15-3983" fmla="*/ 4697 w 10000"/>
              <a:gd name="connsiteY15-3984" fmla="*/ 5689 h 10000"/>
              <a:gd name="connsiteX16-3985" fmla="*/ 4697 w 10000"/>
              <a:gd name="connsiteY16-3986" fmla="*/ 5550 h 10000"/>
              <a:gd name="connsiteX17-3987" fmla="*/ 4697 w 10000"/>
              <a:gd name="connsiteY17-3988" fmla="*/ 5271 h 10000"/>
              <a:gd name="connsiteX18-3989" fmla="*/ 4818 w 10000"/>
              <a:gd name="connsiteY18-3990" fmla="*/ 5009 h 10000"/>
              <a:gd name="connsiteX19-3991" fmla="*/ 4818 w 10000"/>
              <a:gd name="connsiteY19-3992" fmla="*/ 4729 h 10000"/>
              <a:gd name="connsiteX20-3993" fmla="*/ 4818 w 10000"/>
              <a:gd name="connsiteY20-3994" fmla="*/ 4450 h 10000"/>
              <a:gd name="connsiteX21-3995" fmla="*/ 4941 w 10000"/>
              <a:gd name="connsiteY21-3996" fmla="*/ 4031 h 10000"/>
              <a:gd name="connsiteX22-3997" fmla="*/ 4941 w 10000"/>
              <a:gd name="connsiteY22-3998" fmla="*/ 3613 h 10000"/>
              <a:gd name="connsiteX23-3999" fmla="*/ 5061 w 10000"/>
              <a:gd name="connsiteY23-4000" fmla="*/ 3194 h 10000"/>
              <a:gd name="connsiteX24-4001" fmla="*/ 5061 w 10000"/>
              <a:gd name="connsiteY24-4002" fmla="*/ 2775 h 10000"/>
              <a:gd name="connsiteX25-4003" fmla="*/ 5061 w 10000"/>
              <a:gd name="connsiteY25-4004" fmla="*/ 2356 h 10000"/>
              <a:gd name="connsiteX26-4005" fmla="*/ 5183 w 10000"/>
              <a:gd name="connsiteY26-4006" fmla="*/ 2077 h 10000"/>
              <a:gd name="connsiteX27-4007" fmla="*/ 5183 w 10000"/>
              <a:gd name="connsiteY27-4008" fmla="*/ 1798 h 10000"/>
              <a:gd name="connsiteX28-4009" fmla="*/ 5183 w 10000"/>
              <a:gd name="connsiteY28-4010" fmla="*/ 1536 h 10000"/>
              <a:gd name="connsiteX29-4011" fmla="*/ 5183 w 10000"/>
              <a:gd name="connsiteY29-4012" fmla="*/ 1396 h 10000"/>
              <a:gd name="connsiteX30-4013" fmla="*/ 5183 w 10000"/>
              <a:gd name="connsiteY30-4014" fmla="*/ 1257 h 10000"/>
              <a:gd name="connsiteX31-4015" fmla="*/ 5183 w 10000"/>
              <a:gd name="connsiteY31-4016" fmla="*/ 1257 h 10000"/>
              <a:gd name="connsiteX32-4017" fmla="*/ 5183 w 10000"/>
              <a:gd name="connsiteY32-4018" fmla="*/ 1257 h 10000"/>
              <a:gd name="connsiteX33-4019" fmla="*/ 5061 w 10000"/>
              <a:gd name="connsiteY33-4020" fmla="*/ 1257 h 10000"/>
              <a:gd name="connsiteX34-4021" fmla="*/ 4941 w 10000"/>
              <a:gd name="connsiteY34-4022" fmla="*/ 1257 h 10000"/>
              <a:gd name="connsiteX35-4023" fmla="*/ 4818 w 10000"/>
              <a:gd name="connsiteY35-4024" fmla="*/ 1396 h 10000"/>
              <a:gd name="connsiteX36-4025" fmla="*/ 4697 w 10000"/>
              <a:gd name="connsiteY36-4026" fmla="*/ 1396 h 10000"/>
              <a:gd name="connsiteX37-4027" fmla="*/ 4455 w 10000"/>
              <a:gd name="connsiteY37-4028" fmla="*/ 1536 h 10000"/>
              <a:gd name="connsiteX38-4029" fmla="*/ 4213 w 10000"/>
              <a:gd name="connsiteY38-4030" fmla="*/ 1536 h 10000"/>
              <a:gd name="connsiteX39-4031" fmla="*/ 3969 w 10000"/>
              <a:gd name="connsiteY39-4032" fmla="*/ 1675 h 10000"/>
              <a:gd name="connsiteX40-4033" fmla="*/ 2773 w 10000"/>
              <a:gd name="connsiteY40-4034" fmla="*/ 2216 h 10000"/>
              <a:gd name="connsiteX41-4035" fmla="*/ 1562 w 10000"/>
              <a:gd name="connsiteY41-4036" fmla="*/ 2775 h 10000"/>
              <a:gd name="connsiteX42-4037" fmla="*/ 1197 w 10000"/>
              <a:gd name="connsiteY42-4038" fmla="*/ 2914 h 10000"/>
              <a:gd name="connsiteX43-4039" fmla="*/ 955 w 10000"/>
              <a:gd name="connsiteY43-4040" fmla="*/ 3054 h 10000"/>
              <a:gd name="connsiteX44-4041" fmla="*/ 713 w 10000"/>
              <a:gd name="connsiteY44-4042" fmla="*/ 3194 h 10000"/>
              <a:gd name="connsiteX45-4043" fmla="*/ 0 w 10000"/>
              <a:gd name="connsiteY45-4044" fmla="*/ 2496 h 10000"/>
              <a:gd name="connsiteX46-4045" fmla="*/ 229 w 10000"/>
              <a:gd name="connsiteY46-4046" fmla="*/ 2356 h 10000"/>
              <a:gd name="connsiteX47-4047" fmla="*/ 592 w 10000"/>
              <a:gd name="connsiteY47-4048" fmla="*/ 2356 h 10000"/>
              <a:gd name="connsiteX48-4049" fmla="*/ 955 w 10000"/>
              <a:gd name="connsiteY48-4050" fmla="*/ 2216 h 10000"/>
              <a:gd name="connsiteX49-4051" fmla="*/ 1319 w 10000"/>
              <a:gd name="connsiteY49-4052" fmla="*/ 2077 h 10000"/>
              <a:gd name="connsiteX50-4053" fmla="*/ 1803 w 10000"/>
              <a:gd name="connsiteY50-4054" fmla="*/ 1937 h 10000"/>
              <a:gd name="connsiteX51-4055" fmla="*/ 2289 w 10000"/>
              <a:gd name="connsiteY51-4056" fmla="*/ 1675 h 10000"/>
              <a:gd name="connsiteX52-4057" fmla="*/ 2652 w 10000"/>
              <a:gd name="connsiteY52-4058" fmla="*/ 1536 h 10000"/>
              <a:gd name="connsiteX53-4059" fmla="*/ 3001 w 10000"/>
              <a:gd name="connsiteY53-4060" fmla="*/ 1396 h 10000"/>
              <a:gd name="connsiteX54-4061" fmla="*/ 3364 w 10000"/>
              <a:gd name="connsiteY54-4062" fmla="*/ 1257 h 10000"/>
              <a:gd name="connsiteX55-4063" fmla="*/ 3606 w 10000"/>
              <a:gd name="connsiteY55-4064" fmla="*/ 1117 h 10000"/>
              <a:gd name="connsiteX56-4065" fmla="*/ 3849 w 10000"/>
              <a:gd name="connsiteY56-4066" fmla="*/ 1117 h 10000"/>
              <a:gd name="connsiteX57-4067" fmla="*/ 4092 w 10000"/>
              <a:gd name="connsiteY57-4068" fmla="*/ 977 h 10000"/>
              <a:gd name="connsiteX58-4069" fmla="*/ 4334 w 10000"/>
              <a:gd name="connsiteY58-4070" fmla="*/ 838 h 10000"/>
              <a:gd name="connsiteX59-4071" fmla="*/ 4697 w 10000"/>
              <a:gd name="connsiteY59-4072" fmla="*/ 698 h 10000"/>
              <a:gd name="connsiteX60-4073" fmla="*/ 4941 w 10000"/>
              <a:gd name="connsiteY60-4074" fmla="*/ 558 h 10000"/>
              <a:gd name="connsiteX61-4075" fmla="*/ 5183 w 10000"/>
              <a:gd name="connsiteY61-4076" fmla="*/ 419 h 10000"/>
              <a:gd name="connsiteX62-4077" fmla="*/ 5303 w 10000"/>
              <a:gd name="connsiteY62-4078" fmla="*/ 279 h 10000"/>
              <a:gd name="connsiteX63-4079" fmla="*/ 5425 w 10000"/>
              <a:gd name="connsiteY63-4080" fmla="*/ 140 h 10000"/>
              <a:gd name="connsiteX64-4081" fmla="*/ 5425 w 10000"/>
              <a:gd name="connsiteY64-4082" fmla="*/ 0 h 10000"/>
              <a:gd name="connsiteX65-4083" fmla="*/ 5546 w 10000"/>
              <a:gd name="connsiteY65-4084" fmla="*/ 0 h 10000"/>
              <a:gd name="connsiteX66-4085" fmla="*/ 5666 w 10000"/>
              <a:gd name="connsiteY66-4086" fmla="*/ 0 h 10000"/>
              <a:gd name="connsiteX67-4087" fmla="*/ 5789 w 10000"/>
              <a:gd name="connsiteY67-4088" fmla="*/ 0 h 10000"/>
              <a:gd name="connsiteX68-4089" fmla="*/ 5894 w 10000"/>
              <a:gd name="connsiteY68-4090" fmla="*/ 140 h 10000"/>
              <a:gd name="connsiteX69-4091" fmla="*/ 6016 w 10000"/>
              <a:gd name="connsiteY69-4092" fmla="*/ 140 h 10000"/>
              <a:gd name="connsiteX70-4093" fmla="*/ 6137 w 10000"/>
              <a:gd name="connsiteY70-4094" fmla="*/ 419 h 10000"/>
              <a:gd name="connsiteX71-4095" fmla="*/ 6257 w 10000"/>
              <a:gd name="connsiteY71-4096" fmla="*/ 558 h 10000"/>
              <a:gd name="connsiteX72-4097" fmla="*/ 6380 w 10000"/>
              <a:gd name="connsiteY72-4098" fmla="*/ 698 h 10000"/>
              <a:gd name="connsiteX73-4099" fmla="*/ 6500 w 10000"/>
              <a:gd name="connsiteY73-4100" fmla="*/ 838 h 10000"/>
              <a:gd name="connsiteX74-4101" fmla="*/ 6500 w 10000"/>
              <a:gd name="connsiteY74-4102" fmla="*/ 977 h 10000"/>
              <a:gd name="connsiteX75-4103" fmla="*/ 6500 w 10000"/>
              <a:gd name="connsiteY75-4104" fmla="*/ 1117 h 10000"/>
              <a:gd name="connsiteX76-4105" fmla="*/ 6380 w 10000"/>
              <a:gd name="connsiteY76-4106" fmla="*/ 1117 h 10000"/>
              <a:gd name="connsiteX77-4107" fmla="*/ 6257 w 10000"/>
              <a:gd name="connsiteY77-4108" fmla="*/ 1257 h 10000"/>
              <a:gd name="connsiteX78-4109" fmla="*/ 6257 w 10000"/>
              <a:gd name="connsiteY78-4110" fmla="*/ 1396 h 10000"/>
              <a:gd name="connsiteX79-4111" fmla="*/ 6137 w 10000"/>
              <a:gd name="connsiteY79-4112" fmla="*/ 1536 h 10000"/>
              <a:gd name="connsiteX80-4113" fmla="*/ 6016 w 10000"/>
              <a:gd name="connsiteY80-4114" fmla="*/ 1798 h 10000"/>
              <a:gd name="connsiteX81-4115" fmla="*/ 5894 w 10000"/>
              <a:gd name="connsiteY81-4116" fmla="*/ 2216 h 10000"/>
              <a:gd name="connsiteX82-4117" fmla="*/ 5789 w 10000"/>
              <a:gd name="connsiteY82-4118" fmla="*/ 2635 h 10000"/>
              <a:gd name="connsiteX83-4119" fmla="*/ 5666 w 10000"/>
              <a:gd name="connsiteY83-4120" fmla="*/ 3054 h 10000"/>
              <a:gd name="connsiteX84-4121" fmla="*/ 5546 w 10000"/>
              <a:gd name="connsiteY84-4122" fmla="*/ 3613 h 10000"/>
              <a:gd name="connsiteX85-4123" fmla="*/ 5425 w 10000"/>
              <a:gd name="connsiteY85-4124" fmla="*/ 4171 h 10000"/>
              <a:gd name="connsiteX86-4125" fmla="*/ 5303 w 10000"/>
              <a:gd name="connsiteY86-4126" fmla="*/ 4729 h 10000"/>
              <a:gd name="connsiteX87-4127" fmla="*/ 5303 w 10000"/>
              <a:gd name="connsiteY87-4128" fmla="*/ 5271 h 10000"/>
              <a:gd name="connsiteX88-4129" fmla="*/ 5303 w 10000"/>
              <a:gd name="connsiteY88-4130" fmla="*/ 5689 h 10000"/>
              <a:gd name="connsiteX89-4131" fmla="*/ 5183 w 10000"/>
              <a:gd name="connsiteY89-4132" fmla="*/ 6248 h 10000"/>
              <a:gd name="connsiteX90-4133" fmla="*/ 5183 w 10000"/>
              <a:gd name="connsiteY90-4134" fmla="*/ 6667 h 10000"/>
              <a:gd name="connsiteX91-4135" fmla="*/ 5183 w 10000"/>
              <a:gd name="connsiteY91-4136" fmla="*/ 6946 h 10000"/>
              <a:gd name="connsiteX92-4137" fmla="*/ 5183 w 10000"/>
              <a:gd name="connsiteY92-4138" fmla="*/ 7365 h 10000"/>
              <a:gd name="connsiteX93-4139" fmla="*/ 5303 w 10000"/>
              <a:gd name="connsiteY93-4140" fmla="*/ 7644 h 10000"/>
              <a:gd name="connsiteX94-4141" fmla="*/ 5303 w 10000"/>
              <a:gd name="connsiteY94-4142" fmla="*/ 7784 h 10000"/>
              <a:gd name="connsiteX95-4143" fmla="*/ 5425 w 10000"/>
              <a:gd name="connsiteY95-4144" fmla="*/ 8063 h 10000"/>
              <a:gd name="connsiteX96-4145" fmla="*/ 5546 w 10000"/>
              <a:gd name="connsiteY96-4146" fmla="*/ 8202 h 10000"/>
              <a:gd name="connsiteX97-4147" fmla="*/ 5666 w 10000"/>
              <a:gd name="connsiteY97-4148" fmla="*/ 8342 h 10000"/>
              <a:gd name="connsiteX98-4149" fmla="*/ 6137 w 10000"/>
              <a:gd name="connsiteY98-4150" fmla="*/ 8604 h 10000"/>
              <a:gd name="connsiteX99-4151" fmla="*/ 6380 w 10000"/>
              <a:gd name="connsiteY99-4152" fmla="*/ 8743 h 10000"/>
              <a:gd name="connsiteX100-4153" fmla="*/ 6621 w 10000"/>
              <a:gd name="connsiteY100-4154" fmla="*/ 8743 h 10000"/>
              <a:gd name="connsiteX101-4155" fmla="*/ 6864 w 10000"/>
              <a:gd name="connsiteY101-4156" fmla="*/ 8883 h 10000"/>
              <a:gd name="connsiteX102-4157" fmla="*/ 7228 w 10000"/>
              <a:gd name="connsiteY102-4158" fmla="*/ 8883 h 10000"/>
              <a:gd name="connsiteX103-4159" fmla="*/ 7469 w 10000"/>
              <a:gd name="connsiteY103-4160" fmla="*/ 8743 h 10000"/>
              <a:gd name="connsiteX104-4161" fmla="*/ 7833 w 10000"/>
              <a:gd name="connsiteY104-4162" fmla="*/ 8743 h 10000"/>
              <a:gd name="connsiteX105-4163" fmla="*/ 8197 w 10000"/>
              <a:gd name="connsiteY105-4164" fmla="*/ 8604 h 10000"/>
              <a:gd name="connsiteX106-4165" fmla="*/ 8440 w 10000"/>
              <a:gd name="connsiteY106-4166" fmla="*/ 8604 h 10000"/>
              <a:gd name="connsiteX107-4167" fmla="*/ 8682 w 10000"/>
              <a:gd name="connsiteY107-4168" fmla="*/ 8342 h 10000"/>
              <a:gd name="connsiteX108-4169" fmla="*/ 8788 w 10000"/>
              <a:gd name="connsiteY108-4170" fmla="*/ 8202 h 10000"/>
              <a:gd name="connsiteX109-4171" fmla="*/ 8909 w 10000"/>
              <a:gd name="connsiteY109-4172" fmla="*/ 7923 h 10000"/>
              <a:gd name="connsiteX110-4173" fmla="*/ 9030 w 10000"/>
              <a:gd name="connsiteY110-4174" fmla="*/ 7644 h 10000"/>
              <a:gd name="connsiteX111-4175" fmla="*/ 9152 w 10000"/>
              <a:gd name="connsiteY111-4176" fmla="*/ 7086 h 10000"/>
              <a:gd name="connsiteX112-4177" fmla="*/ 9152 w 10000"/>
              <a:gd name="connsiteY112-4178" fmla="*/ 6527 h 10000"/>
              <a:gd name="connsiteX113-4179" fmla="*/ 9272 w 10000"/>
              <a:gd name="connsiteY113-4180" fmla="*/ 6248 h 10000"/>
              <a:gd name="connsiteX114-4181" fmla="*/ 9272 w 10000"/>
              <a:gd name="connsiteY114-4182" fmla="*/ 5969 h 10000"/>
              <a:gd name="connsiteX115-4183" fmla="*/ 9272 w 10000"/>
              <a:gd name="connsiteY115-4184" fmla="*/ 5829 h 10000"/>
              <a:gd name="connsiteX116-4185" fmla="*/ 9394 w 10000"/>
              <a:gd name="connsiteY116-4186" fmla="*/ 5689 h 10000"/>
              <a:gd name="connsiteX117-4187" fmla="*/ 9394 w 10000"/>
              <a:gd name="connsiteY117-4188" fmla="*/ 5550 h 10000"/>
              <a:gd name="connsiteX118-4189" fmla="*/ 9394 w 10000"/>
              <a:gd name="connsiteY118-4190" fmla="*/ 5410 h 10000"/>
              <a:gd name="connsiteX119-4191" fmla="*/ 9394 w 10000"/>
              <a:gd name="connsiteY119-4192" fmla="*/ 5410 h 10000"/>
              <a:gd name="connsiteX120-4193" fmla="*/ 9515 w 10000"/>
              <a:gd name="connsiteY120-4194" fmla="*/ 5410 h 10000"/>
              <a:gd name="connsiteX121-4195" fmla="*/ 9515 w 10000"/>
              <a:gd name="connsiteY121-4196" fmla="*/ 5410 h 10000"/>
              <a:gd name="connsiteX122-4197" fmla="*/ 9515 w 10000"/>
              <a:gd name="connsiteY122-4198" fmla="*/ 5550 h 10000"/>
              <a:gd name="connsiteX123-4199" fmla="*/ 9637 w 10000"/>
              <a:gd name="connsiteY123-4200" fmla="*/ 5689 h 10000"/>
              <a:gd name="connsiteX124-4201" fmla="*/ 9637 w 10000"/>
              <a:gd name="connsiteY124-4202" fmla="*/ 5829 h 10000"/>
              <a:gd name="connsiteX125-4203" fmla="*/ 9637 w 10000"/>
              <a:gd name="connsiteY125-4204" fmla="*/ 6108 h 10000"/>
              <a:gd name="connsiteX126-4205" fmla="*/ 9637 w 10000"/>
              <a:gd name="connsiteY126-4206" fmla="*/ 6387 h 10000"/>
              <a:gd name="connsiteX127-4207" fmla="*/ 9637 w 10000"/>
              <a:gd name="connsiteY127-4208" fmla="*/ 6667 h 10000"/>
              <a:gd name="connsiteX128-4209" fmla="*/ 9757 w 10000"/>
              <a:gd name="connsiteY128-4210" fmla="*/ 7225 h 10000"/>
              <a:gd name="connsiteX129-4211" fmla="*/ 9757 w 10000"/>
              <a:gd name="connsiteY129-4212" fmla="*/ 7644 h 10000"/>
              <a:gd name="connsiteX130-4213" fmla="*/ 9880 w 10000"/>
              <a:gd name="connsiteY130-4214" fmla="*/ 8063 h 10000"/>
              <a:gd name="connsiteX131-4215" fmla="*/ 10000 w 10000"/>
              <a:gd name="connsiteY131-4216" fmla="*/ 8342 h 10000"/>
              <a:gd name="connsiteX132-4217" fmla="*/ 10000 w 10000"/>
              <a:gd name="connsiteY132-4218" fmla="*/ 8604 h 10000"/>
              <a:gd name="connsiteX133-4219" fmla="*/ 10000 w 10000"/>
              <a:gd name="connsiteY133-4220" fmla="*/ 8743 h 10000"/>
              <a:gd name="connsiteX134-4221" fmla="*/ 10000 w 10000"/>
              <a:gd name="connsiteY134-4222" fmla="*/ 8883 h 10000"/>
              <a:gd name="connsiteX135-4223" fmla="*/ 9880 w 10000"/>
              <a:gd name="connsiteY135-4224" fmla="*/ 8883 h 10000"/>
              <a:gd name="connsiteX136-4225" fmla="*/ 9757 w 10000"/>
              <a:gd name="connsiteY136-4226" fmla="*/ 9023 h 10000"/>
              <a:gd name="connsiteX137-4227" fmla="*/ 9637 w 10000"/>
              <a:gd name="connsiteY137-4228" fmla="*/ 9162 h 10000"/>
              <a:gd name="connsiteX138-4229" fmla="*/ 9515 w 10000"/>
              <a:gd name="connsiteY138-4230" fmla="*/ 9302 h 10000"/>
              <a:gd name="connsiteX139-4231" fmla="*/ 9272 w 10000"/>
              <a:gd name="connsiteY139-4232" fmla="*/ 9442 h 10000"/>
              <a:gd name="connsiteX140-4233" fmla="*/ 8788 w 10000"/>
              <a:gd name="connsiteY140-4234" fmla="*/ 9721 h 10000"/>
              <a:gd name="connsiteX141-4235" fmla="*/ 8318 w 10000"/>
              <a:gd name="connsiteY141-4236" fmla="*/ 9860 h 10000"/>
              <a:gd name="connsiteX142-4237" fmla="*/ 7955 w 10000"/>
              <a:gd name="connsiteY142-4238" fmla="*/ 9860 h 10000"/>
              <a:gd name="connsiteX143-4239" fmla="*/ 7469 w 10000"/>
              <a:gd name="connsiteY143-4240" fmla="*/ 10000 h 10000"/>
              <a:gd name="connsiteX144-4241" fmla="*/ 7469 w 10000"/>
              <a:gd name="connsiteY144-4242" fmla="*/ 10000 h 10000"/>
              <a:gd name="connsiteX0-4243" fmla="*/ 7469 w 10000"/>
              <a:gd name="connsiteY0-4244" fmla="*/ 10000 h 10000"/>
              <a:gd name="connsiteX1-4245" fmla="*/ 7107 w 10000"/>
              <a:gd name="connsiteY1-4246" fmla="*/ 10000 h 10000"/>
              <a:gd name="connsiteX2-4247" fmla="*/ 6743 w 10000"/>
              <a:gd name="connsiteY2-4248" fmla="*/ 10000 h 10000"/>
              <a:gd name="connsiteX3-4249" fmla="*/ 6380 w 10000"/>
              <a:gd name="connsiteY3-4250" fmla="*/ 9860 h 10000"/>
              <a:gd name="connsiteX4-4251" fmla="*/ 6016 w 10000"/>
              <a:gd name="connsiteY4-4252" fmla="*/ 9721 h 10000"/>
              <a:gd name="connsiteX5-4253" fmla="*/ 5666 w 10000"/>
              <a:gd name="connsiteY5-4254" fmla="*/ 9581 h 10000"/>
              <a:gd name="connsiteX6-4255" fmla="*/ 5425 w 10000"/>
              <a:gd name="connsiteY6-4256" fmla="*/ 9302 h 10000"/>
              <a:gd name="connsiteX7-4257" fmla="*/ 5183 w 10000"/>
              <a:gd name="connsiteY7-4258" fmla="*/ 9162 h 10000"/>
              <a:gd name="connsiteX8-4259" fmla="*/ 5061 w 10000"/>
              <a:gd name="connsiteY8-4260" fmla="*/ 8743 h 10000"/>
              <a:gd name="connsiteX9-4261" fmla="*/ 4818 w 10000"/>
              <a:gd name="connsiteY9-4262" fmla="*/ 8464 h 10000"/>
              <a:gd name="connsiteX10-4263" fmla="*/ 4697 w 10000"/>
              <a:gd name="connsiteY10-4264" fmla="*/ 8063 h 10000"/>
              <a:gd name="connsiteX11-4265" fmla="*/ 4697 w 10000"/>
              <a:gd name="connsiteY11-4266" fmla="*/ 7644 h 10000"/>
              <a:gd name="connsiteX12-4267" fmla="*/ 4576 w 10000"/>
              <a:gd name="connsiteY12-4268" fmla="*/ 7225 h 10000"/>
              <a:gd name="connsiteX13-4269" fmla="*/ 4576 w 10000"/>
              <a:gd name="connsiteY13-4270" fmla="*/ 6806 h 10000"/>
              <a:gd name="connsiteX14-4271" fmla="*/ 4576 w 10000"/>
              <a:gd name="connsiteY14-4272" fmla="*/ 6387 h 10000"/>
              <a:gd name="connsiteX15-4273" fmla="*/ 4697 w 10000"/>
              <a:gd name="connsiteY15-4274" fmla="*/ 5689 h 10000"/>
              <a:gd name="connsiteX16-4275" fmla="*/ 4697 w 10000"/>
              <a:gd name="connsiteY16-4276" fmla="*/ 5550 h 10000"/>
              <a:gd name="connsiteX17-4277" fmla="*/ 4697 w 10000"/>
              <a:gd name="connsiteY17-4278" fmla="*/ 5271 h 10000"/>
              <a:gd name="connsiteX18-4279" fmla="*/ 4818 w 10000"/>
              <a:gd name="connsiteY18-4280" fmla="*/ 5009 h 10000"/>
              <a:gd name="connsiteX19-4281" fmla="*/ 4818 w 10000"/>
              <a:gd name="connsiteY19-4282" fmla="*/ 4729 h 10000"/>
              <a:gd name="connsiteX20-4283" fmla="*/ 4818 w 10000"/>
              <a:gd name="connsiteY20-4284" fmla="*/ 4450 h 10000"/>
              <a:gd name="connsiteX21-4285" fmla="*/ 4941 w 10000"/>
              <a:gd name="connsiteY21-4286" fmla="*/ 4031 h 10000"/>
              <a:gd name="connsiteX22-4287" fmla="*/ 4941 w 10000"/>
              <a:gd name="connsiteY22-4288" fmla="*/ 3613 h 10000"/>
              <a:gd name="connsiteX23-4289" fmla="*/ 5061 w 10000"/>
              <a:gd name="connsiteY23-4290" fmla="*/ 3194 h 10000"/>
              <a:gd name="connsiteX24-4291" fmla="*/ 5061 w 10000"/>
              <a:gd name="connsiteY24-4292" fmla="*/ 2775 h 10000"/>
              <a:gd name="connsiteX25-4293" fmla="*/ 5061 w 10000"/>
              <a:gd name="connsiteY25-4294" fmla="*/ 2356 h 10000"/>
              <a:gd name="connsiteX26-4295" fmla="*/ 5183 w 10000"/>
              <a:gd name="connsiteY26-4296" fmla="*/ 2077 h 10000"/>
              <a:gd name="connsiteX27-4297" fmla="*/ 5183 w 10000"/>
              <a:gd name="connsiteY27-4298" fmla="*/ 1798 h 10000"/>
              <a:gd name="connsiteX28-4299" fmla="*/ 5183 w 10000"/>
              <a:gd name="connsiteY28-4300" fmla="*/ 1536 h 10000"/>
              <a:gd name="connsiteX29-4301" fmla="*/ 5183 w 10000"/>
              <a:gd name="connsiteY29-4302" fmla="*/ 1396 h 10000"/>
              <a:gd name="connsiteX30-4303" fmla="*/ 5183 w 10000"/>
              <a:gd name="connsiteY30-4304" fmla="*/ 1257 h 10000"/>
              <a:gd name="connsiteX31-4305" fmla="*/ 5183 w 10000"/>
              <a:gd name="connsiteY31-4306" fmla="*/ 1257 h 10000"/>
              <a:gd name="connsiteX32-4307" fmla="*/ 5183 w 10000"/>
              <a:gd name="connsiteY32-4308" fmla="*/ 1257 h 10000"/>
              <a:gd name="connsiteX33-4309" fmla="*/ 5061 w 10000"/>
              <a:gd name="connsiteY33-4310" fmla="*/ 1257 h 10000"/>
              <a:gd name="connsiteX34-4311" fmla="*/ 4941 w 10000"/>
              <a:gd name="connsiteY34-4312" fmla="*/ 1257 h 10000"/>
              <a:gd name="connsiteX35-4313" fmla="*/ 4818 w 10000"/>
              <a:gd name="connsiteY35-4314" fmla="*/ 1396 h 10000"/>
              <a:gd name="connsiteX36-4315" fmla="*/ 4697 w 10000"/>
              <a:gd name="connsiteY36-4316" fmla="*/ 1396 h 10000"/>
              <a:gd name="connsiteX37-4317" fmla="*/ 4455 w 10000"/>
              <a:gd name="connsiteY37-4318" fmla="*/ 1536 h 10000"/>
              <a:gd name="connsiteX38-4319" fmla="*/ 4213 w 10000"/>
              <a:gd name="connsiteY38-4320" fmla="*/ 1536 h 10000"/>
              <a:gd name="connsiteX39-4321" fmla="*/ 3969 w 10000"/>
              <a:gd name="connsiteY39-4322" fmla="*/ 1675 h 10000"/>
              <a:gd name="connsiteX40-4323" fmla="*/ 2773 w 10000"/>
              <a:gd name="connsiteY40-4324" fmla="*/ 2216 h 10000"/>
              <a:gd name="connsiteX41-4325" fmla="*/ 1562 w 10000"/>
              <a:gd name="connsiteY41-4326" fmla="*/ 2775 h 10000"/>
              <a:gd name="connsiteX42-4327" fmla="*/ 1197 w 10000"/>
              <a:gd name="connsiteY42-4328" fmla="*/ 2914 h 10000"/>
              <a:gd name="connsiteX43-4329" fmla="*/ 955 w 10000"/>
              <a:gd name="connsiteY43-4330" fmla="*/ 3054 h 10000"/>
              <a:gd name="connsiteX44-4331" fmla="*/ 0 w 10000"/>
              <a:gd name="connsiteY44-4332" fmla="*/ 2496 h 10000"/>
              <a:gd name="connsiteX45-4333" fmla="*/ 229 w 10000"/>
              <a:gd name="connsiteY45-4334" fmla="*/ 2356 h 10000"/>
              <a:gd name="connsiteX46-4335" fmla="*/ 592 w 10000"/>
              <a:gd name="connsiteY46-4336" fmla="*/ 2356 h 10000"/>
              <a:gd name="connsiteX47-4337" fmla="*/ 955 w 10000"/>
              <a:gd name="connsiteY47-4338" fmla="*/ 2216 h 10000"/>
              <a:gd name="connsiteX48-4339" fmla="*/ 1319 w 10000"/>
              <a:gd name="connsiteY48-4340" fmla="*/ 2077 h 10000"/>
              <a:gd name="connsiteX49-4341" fmla="*/ 1803 w 10000"/>
              <a:gd name="connsiteY49-4342" fmla="*/ 1937 h 10000"/>
              <a:gd name="connsiteX50-4343" fmla="*/ 2289 w 10000"/>
              <a:gd name="connsiteY50-4344" fmla="*/ 1675 h 10000"/>
              <a:gd name="connsiteX51-4345" fmla="*/ 2652 w 10000"/>
              <a:gd name="connsiteY51-4346" fmla="*/ 1536 h 10000"/>
              <a:gd name="connsiteX52-4347" fmla="*/ 3001 w 10000"/>
              <a:gd name="connsiteY52-4348" fmla="*/ 1396 h 10000"/>
              <a:gd name="connsiteX53-4349" fmla="*/ 3364 w 10000"/>
              <a:gd name="connsiteY53-4350" fmla="*/ 1257 h 10000"/>
              <a:gd name="connsiteX54-4351" fmla="*/ 3606 w 10000"/>
              <a:gd name="connsiteY54-4352" fmla="*/ 1117 h 10000"/>
              <a:gd name="connsiteX55-4353" fmla="*/ 3849 w 10000"/>
              <a:gd name="connsiteY55-4354" fmla="*/ 1117 h 10000"/>
              <a:gd name="connsiteX56-4355" fmla="*/ 4092 w 10000"/>
              <a:gd name="connsiteY56-4356" fmla="*/ 977 h 10000"/>
              <a:gd name="connsiteX57-4357" fmla="*/ 4334 w 10000"/>
              <a:gd name="connsiteY57-4358" fmla="*/ 838 h 10000"/>
              <a:gd name="connsiteX58-4359" fmla="*/ 4697 w 10000"/>
              <a:gd name="connsiteY58-4360" fmla="*/ 698 h 10000"/>
              <a:gd name="connsiteX59-4361" fmla="*/ 4941 w 10000"/>
              <a:gd name="connsiteY59-4362" fmla="*/ 558 h 10000"/>
              <a:gd name="connsiteX60-4363" fmla="*/ 5183 w 10000"/>
              <a:gd name="connsiteY60-4364" fmla="*/ 419 h 10000"/>
              <a:gd name="connsiteX61-4365" fmla="*/ 5303 w 10000"/>
              <a:gd name="connsiteY61-4366" fmla="*/ 279 h 10000"/>
              <a:gd name="connsiteX62-4367" fmla="*/ 5425 w 10000"/>
              <a:gd name="connsiteY62-4368" fmla="*/ 140 h 10000"/>
              <a:gd name="connsiteX63-4369" fmla="*/ 5425 w 10000"/>
              <a:gd name="connsiteY63-4370" fmla="*/ 0 h 10000"/>
              <a:gd name="connsiteX64-4371" fmla="*/ 5546 w 10000"/>
              <a:gd name="connsiteY64-4372" fmla="*/ 0 h 10000"/>
              <a:gd name="connsiteX65-4373" fmla="*/ 5666 w 10000"/>
              <a:gd name="connsiteY65-4374" fmla="*/ 0 h 10000"/>
              <a:gd name="connsiteX66-4375" fmla="*/ 5789 w 10000"/>
              <a:gd name="connsiteY66-4376" fmla="*/ 0 h 10000"/>
              <a:gd name="connsiteX67-4377" fmla="*/ 5894 w 10000"/>
              <a:gd name="connsiteY67-4378" fmla="*/ 140 h 10000"/>
              <a:gd name="connsiteX68-4379" fmla="*/ 6016 w 10000"/>
              <a:gd name="connsiteY68-4380" fmla="*/ 140 h 10000"/>
              <a:gd name="connsiteX69-4381" fmla="*/ 6137 w 10000"/>
              <a:gd name="connsiteY69-4382" fmla="*/ 419 h 10000"/>
              <a:gd name="connsiteX70-4383" fmla="*/ 6257 w 10000"/>
              <a:gd name="connsiteY70-4384" fmla="*/ 558 h 10000"/>
              <a:gd name="connsiteX71-4385" fmla="*/ 6380 w 10000"/>
              <a:gd name="connsiteY71-4386" fmla="*/ 698 h 10000"/>
              <a:gd name="connsiteX72-4387" fmla="*/ 6500 w 10000"/>
              <a:gd name="connsiteY72-4388" fmla="*/ 838 h 10000"/>
              <a:gd name="connsiteX73-4389" fmla="*/ 6500 w 10000"/>
              <a:gd name="connsiteY73-4390" fmla="*/ 977 h 10000"/>
              <a:gd name="connsiteX74-4391" fmla="*/ 6500 w 10000"/>
              <a:gd name="connsiteY74-4392" fmla="*/ 1117 h 10000"/>
              <a:gd name="connsiteX75-4393" fmla="*/ 6380 w 10000"/>
              <a:gd name="connsiteY75-4394" fmla="*/ 1117 h 10000"/>
              <a:gd name="connsiteX76-4395" fmla="*/ 6257 w 10000"/>
              <a:gd name="connsiteY76-4396" fmla="*/ 1257 h 10000"/>
              <a:gd name="connsiteX77-4397" fmla="*/ 6257 w 10000"/>
              <a:gd name="connsiteY77-4398" fmla="*/ 1396 h 10000"/>
              <a:gd name="connsiteX78-4399" fmla="*/ 6137 w 10000"/>
              <a:gd name="connsiteY78-4400" fmla="*/ 1536 h 10000"/>
              <a:gd name="connsiteX79-4401" fmla="*/ 6016 w 10000"/>
              <a:gd name="connsiteY79-4402" fmla="*/ 1798 h 10000"/>
              <a:gd name="connsiteX80-4403" fmla="*/ 5894 w 10000"/>
              <a:gd name="connsiteY80-4404" fmla="*/ 2216 h 10000"/>
              <a:gd name="connsiteX81-4405" fmla="*/ 5789 w 10000"/>
              <a:gd name="connsiteY81-4406" fmla="*/ 2635 h 10000"/>
              <a:gd name="connsiteX82-4407" fmla="*/ 5666 w 10000"/>
              <a:gd name="connsiteY82-4408" fmla="*/ 3054 h 10000"/>
              <a:gd name="connsiteX83-4409" fmla="*/ 5546 w 10000"/>
              <a:gd name="connsiteY83-4410" fmla="*/ 3613 h 10000"/>
              <a:gd name="connsiteX84-4411" fmla="*/ 5425 w 10000"/>
              <a:gd name="connsiteY84-4412" fmla="*/ 4171 h 10000"/>
              <a:gd name="connsiteX85-4413" fmla="*/ 5303 w 10000"/>
              <a:gd name="connsiteY85-4414" fmla="*/ 4729 h 10000"/>
              <a:gd name="connsiteX86-4415" fmla="*/ 5303 w 10000"/>
              <a:gd name="connsiteY86-4416" fmla="*/ 5271 h 10000"/>
              <a:gd name="connsiteX87-4417" fmla="*/ 5303 w 10000"/>
              <a:gd name="connsiteY87-4418" fmla="*/ 5689 h 10000"/>
              <a:gd name="connsiteX88-4419" fmla="*/ 5183 w 10000"/>
              <a:gd name="connsiteY88-4420" fmla="*/ 6248 h 10000"/>
              <a:gd name="connsiteX89-4421" fmla="*/ 5183 w 10000"/>
              <a:gd name="connsiteY89-4422" fmla="*/ 6667 h 10000"/>
              <a:gd name="connsiteX90-4423" fmla="*/ 5183 w 10000"/>
              <a:gd name="connsiteY90-4424" fmla="*/ 6946 h 10000"/>
              <a:gd name="connsiteX91-4425" fmla="*/ 5183 w 10000"/>
              <a:gd name="connsiteY91-4426" fmla="*/ 7365 h 10000"/>
              <a:gd name="connsiteX92-4427" fmla="*/ 5303 w 10000"/>
              <a:gd name="connsiteY92-4428" fmla="*/ 7644 h 10000"/>
              <a:gd name="connsiteX93-4429" fmla="*/ 5303 w 10000"/>
              <a:gd name="connsiteY93-4430" fmla="*/ 7784 h 10000"/>
              <a:gd name="connsiteX94-4431" fmla="*/ 5425 w 10000"/>
              <a:gd name="connsiteY94-4432" fmla="*/ 8063 h 10000"/>
              <a:gd name="connsiteX95-4433" fmla="*/ 5546 w 10000"/>
              <a:gd name="connsiteY95-4434" fmla="*/ 8202 h 10000"/>
              <a:gd name="connsiteX96-4435" fmla="*/ 5666 w 10000"/>
              <a:gd name="connsiteY96-4436" fmla="*/ 8342 h 10000"/>
              <a:gd name="connsiteX97-4437" fmla="*/ 6137 w 10000"/>
              <a:gd name="connsiteY97-4438" fmla="*/ 8604 h 10000"/>
              <a:gd name="connsiteX98-4439" fmla="*/ 6380 w 10000"/>
              <a:gd name="connsiteY98-4440" fmla="*/ 8743 h 10000"/>
              <a:gd name="connsiteX99-4441" fmla="*/ 6621 w 10000"/>
              <a:gd name="connsiteY99-4442" fmla="*/ 8743 h 10000"/>
              <a:gd name="connsiteX100-4443" fmla="*/ 6864 w 10000"/>
              <a:gd name="connsiteY100-4444" fmla="*/ 8883 h 10000"/>
              <a:gd name="connsiteX101-4445" fmla="*/ 7228 w 10000"/>
              <a:gd name="connsiteY101-4446" fmla="*/ 8883 h 10000"/>
              <a:gd name="connsiteX102-4447" fmla="*/ 7469 w 10000"/>
              <a:gd name="connsiteY102-4448" fmla="*/ 8743 h 10000"/>
              <a:gd name="connsiteX103-4449" fmla="*/ 7833 w 10000"/>
              <a:gd name="connsiteY103-4450" fmla="*/ 8743 h 10000"/>
              <a:gd name="connsiteX104-4451" fmla="*/ 8197 w 10000"/>
              <a:gd name="connsiteY104-4452" fmla="*/ 8604 h 10000"/>
              <a:gd name="connsiteX105-4453" fmla="*/ 8440 w 10000"/>
              <a:gd name="connsiteY105-4454" fmla="*/ 8604 h 10000"/>
              <a:gd name="connsiteX106-4455" fmla="*/ 8682 w 10000"/>
              <a:gd name="connsiteY106-4456" fmla="*/ 8342 h 10000"/>
              <a:gd name="connsiteX107-4457" fmla="*/ 8788 w 10000"/>
              <a:gd name="connsiteY107-4458" fmla="*/ 8202 h 10000"/>
              <a:gd name="connsiteX108-4459" fmla="*/ 8909 w 10000"/>
              <a:gd name="connsiteY108-4460" fmla="*/ 7923 h 10000"/>
              <a:gd name="connsiteX109-4461" fmla="*/ 9030 w 10000"/>
              <a:gd name="connsiteY109-4462" fmla="*/ 7644 h 10000"/>
              <a:gd name="connsiteX110-4463" fmla="*/ 9152 w 10000"/>
              <a:gd name="connsiteY110-4464" fmla="*/ 7086 h 10000"/>
              <a:gd name="connsiteX111-4465" fmla="*/ 9152 w 10000"/>
              <a:gd name="connsiteY111-4466" fmla="*/ 6527 h 10000"/>
              <a:gd name="connsiteX112-4467" fmla="*/ 9272 w 10000"/>
              <a:gd name="connsiteY112-4468" fmla="*/ 6248 h 10000"/>
              <a:gd name="connsiteX113-4469" fmla="*/ 9272 w 10000"/>
              <a:gd name="connsiteY113-4470" fmla="*/ 5969 h 10000"/>
              <a:gd name="connsiteX114-4471" fmla="*/ 9272 w 10000"/>
              <a:gd name="connsiteY114-4472" fmla="*/ 5829 h 10000"/>
              <a:gd name="connsiteX115-4473" fmla="*/ 9394 w 10000"/>
              <a:gd name="connsiteY115-4474" fmla="*/ 5689 h 10000"/>
              <a:gd name="connsiteX116-4475" fmla="*/ 9394 w 10000"/>
              <a:gd name="connsiteY116-4476" fmla="*/ 5550 h 10000"/>
              <a:gd name="connsiteX117-4477" fmla="*/ 9394 w 10000"/>
              <a:gd name="connsiteY117-4478" fmla="*/ 5410 h 10000"/>
              <a:gd name="connsiteX118-4479" fmla="*/ 9394 w 10000"/>
              <a:gd name="connsiteY118-4480" fmla="*/ 5410 h 10000"/>
              <a:gd name="connsiteX119-4481" fmla="*/ 9515 w 10000"/>
              <a:gd name="connsiteY119-4482" fmla="*/ 5410 h 10000"/>
              <a:gd name="connsiteX120-4483" fmla="*/ 9515 w 10000"/>
              <a:gd name="connsiteY120-4484" fmla="*/ 5410 h 10000"/>
              <a:gd name="connsiteX121-4485" fmla="*/ 9515 w 10000"/>
              <a:gd name="connsiteY121-4486" fmla="*/ 5550 h 10000"/>
              <a:gd name="connsiteX122-4487" fmla="*/ 9637 w 10000"/>
              <a:gd name="connsiteY122-4488" fmla="*/ 5689 h 10000"/>
              <a:gd name="connsiteX123-4489" fmla="*/ 9637 w 10000"/>
              <a:gd name="connsiteY123-4490" fmla="*/ 5829 h 10000"/>
              <a:gd name="connsiteX124-4491" fmla="*/ 9637 w 10000"/>
              <a:gd name="connsiteY124-4492" fmla="*/ 6108 h 10000"/>
              <a:gd name="connsiteX125-4493" fmla="*/ 9637 w 10000"/>
              <a:gd name="connsiteY125-4494" fmla="*/ 6387 h 10000"/>
              <a:gd name="connsiteX126-4495" fmla="*/ 9637 w 10000"/>
              <a:gd name="connsiteY126-4496" fmla="*/ 6667 h 10000"/>
              <a:gd name="connsiteX127-4497" fmla="*/ 9757 w 10000"/>
              <a:gd name="connsiteY127-4498" fmla="*/ 7225 h 10000"/>
              <a:gd name="connsiteX128-4499" fmla="*/ 9757 w 10000"/>
              <a:gd name="connsiteY128-4500" fmla="*/ 7644 h 10000"/>
              <a:gd name="connsiteX129-4501" fmla="*/ 9880 w 10000"/>
              <a:gd name="connsiteY129-4502" fmla="*/ 8063 h 10000"/>
              <a:gd name="connsiteX130-4503" fmla="*/ 10000 w 10000"/>
              <a:gd name="connsiteY130-4504" fmla="*/ 8342 h 10000"/>
              <a:gd name="connsiteX131-4505" fmla="*/ 10000 w 10000"/>
              <a:gd name="connsiteY131-4506" fmla="*/ 8604 h 10000"/>
              <a:gd name="connsiteX132-4507" fmla="*/ 10000 w 10000"/>
              <a:gd name="connsiteY132-4508" fmla="*/ 8743 h 10000"/>
              <a:gd name="connsiteX133-4509" fmla="*/ 10000 w 10000"/>
              <a:gd name="connsiteY133-4510" fmla="*/ 8883 h 10000"/>
              <a:gd name="connsiteX134-4511" fmla="*/ 9880 w 10000"/>
              <a:gd name="connsiteY134-4512" fmla="*/ 8883 h 10000"/>
              <a:gd name="connsiteX135-4513" fmla="*/ 9757 w 10000"/>
              <a:gd name="connsiteY135-4514" fmla="*/ 9023 h 10000"/>
              <a:gd name="connsiteX136-4515" fmla="*/ 9637 w 10000"/>
              <a:gd name="connsiteY136-4516" fmla="*/ 9162 h 10000"/>
              <a:gd name="connsiteX137-4517" fmla="*/ 9515 w 10000"/>
              <a:gd name="connsiteY137-4518" fmla="*/ 9302 h 10000"/>
              <a:gd name="connsiteX138-4519" fmla="*/ 9272 w 10000"/>
              <a:gd name="connsiteY138-4520" fmla="*/ 9442 h 10000"/>
              <a:gd name="connsiteX139-4521" fmla="*/ 8788 w 10000"/>
              <a:gd name="connsiteY139-4522" fmla="*/ 9721 h 10000"/>
              <a:gd name="connsiteX140-4523" fmla="*/ 8318 w 10000"/>
              <a:gd name="connsiteY140-4524" fmla="*/ 9860 h 10000"/>
              <a:gd name="connsiteX141-4525" fmla="*/ 7955 w 10000"/>
              <a:gd name="connsiteY141-4526" fmla="*/ 9860 h 10000"/>
              <a:gd name="connsiteX142-4527" fmla="*/ 7469 w 10000"/>
              <a:gd name="connsiteY142-4528" fmla="*/ 10000 h 10000"/>
              <a:gd name="connsiteX143-4529" fmla="*/ 7469 w 10000"/>
              <a:gd name="connsiteY143-4530" fmla="*/ 10000 h 10000"/>
              <a:gd name="connsiteX0-4531" fmla="*/ 7469 w 10000"/>
              <a:gd name="connsiteY0-4532" fmla="*/ 10000 h 10000"/>
              <a:gd name="connsiteX1-4533" fmla="*/ 7107 w 10000"/>
              <a:gd name="connsiteY1-4534" fmla="*/ 10000 h 10000"/>
              <a:gd name="connsiteX2-4535" fmla="*/ 6743 w 10000"/>
              <a:gd name="connsiteY2-4536" fmla="*/ 10000 h 10000"/>
              <a:gd name="connsiteX3-4537" fmla="*/ 6380 w 10000"/>
              <a:gd name="connsiteY3-4538" fmla="*/ 9860 h 10000"/>
              <a:gd name="connsiteX4-4539" fmla="*/ 6016 w 10000"/>
              <a:gd name="connsiteY4-4540" fmla="*/ 9721 h 10000"/>
              <a:gd name="connsiteX5-4541" fmla="*/ 5666 w 10000"/>
              <a:gd name="connsiteY5-4542" fmla="*/ 9581 h 10000"/>
              <a:gd name="connsiteX6-4543" fmla="*/ 5425 w 10000"/>
              <a:gd name="connsiteY6-4544" fmla="*/ 9302 h 10000"/>
              <a:gd name="connsiteX7-4545" fmla="*/ 5183 w 10000"/>
              <a:gd name="connsiteY7-4546" fmla="*/ 9162 h 10000"/>
              <a:gd name="connsiteX8-4547" fmla="*/ 5061 w 10000"/>
              <a:gd name="connsiteY8-4548" fmla="*/ 8743 h 10000"/>
              <a:gd name="connsiteX9-4549" fmla="*/ 4818 w 10000"/>
              <a:gd name="connsiteY9-4550" fmla="*/ 8464 h 10000"/>
              <a:gd name="connsiteX10-4551" fmla="*/ 4697 w 10000"/>
              <a:gd name="connsiteY10-4552" fmla="*/ 8063 h 10000"/>
              <a:gd name="connsiteX11-4553" fmla="*/ 4697 w 10000"/>
              <a:gd name="connsiteY11-4554" fmla="*/ 7644 h 10000"/>
              <a:gd name="connsiteX12-4555" fmla="*/ 4576 w 10000"/>
              <a:gd name="connsiteY12-4556" fmla="*/ 7225 h 10000"/>
              <a:gd name="connsiteX13-4557" fmla="*/ 4576 w 10000"/>
              <a:gd name="connsiteY13-4558" fmla="*/ 6806 h 10000"/>
              <a:gd name="connsiteX14-4559" fmla="*/ 4576 w 10000"/>
              <a:gd name="connsiteY14-4560" fmla="*/ 6387 h 10000"/>
              <a:gd name="connsiteX15-4561" fmla="*/ 4697 w 10000"/>
              <a:gd name="connsiteY15-4562" fmla="*/ 5689 h 10000"/>
              <a:gd name="connsiteX16-4563" fmla="*/ 4697 w 10000"/>
              <a:gd name="connsiteY16-4564" fmla="*/ 5550 h 10000"/>
              <a:gd name="connsiteX17-4565" fmla="*/ 4697 w 10000"/>
              <a:gd name="connsiteY17-4566" fmla="*/ 5271 h 10000"/>
              <a:gd name="connsiteX18-4567" fmla="*/ 4818 w 10000"/>
              <a:gd name="connsiteY18-4568" fmla="*/ 5009 h 10000"/>
              <a:gd name="connsiteX19-4569" fmla="*/ 4818 w 10000"/>
              <a:gd name="connsiteY19-4570" fmla="*/ 4729 h 10000"/>
              <a:gd name="connsiteX20-4571" fmla="*/ 4818 w 10000"/>
              <a:gd name="connsiteY20-4572" fmla="*/ 4450 h 10000"/>
              <a:gd name="connsiteX21-4573" fmla="*/ 4941 w 10000"/>
              <a:gd name="connsiteY21-4574" fmla="*/ 4031 h 10000"/>
              <a:gd name="connsiteX22-4575" fmla="*/ 4941 w 10000"/>
              <a:gd name="connsiteY22-4576" fmla="*/ 3613 h 10000"/>
              <a:gd name="connsiteX23-4577" fmla="*/ 5061 w 10000"/>
              <a:gd name="connsiteY23-4578" fmla="*/ 3194 h 10000"/>
              <a:gd name="connsiteX24-4579" fmla="*/ 5061 w 10000"/>
              <a:gd name="connsiteY24-4580" fmla="*/ 2775 h 10000"/>
              <a:gd name="connsiteX25-4581" fmla="*/ 5061 w 10000"/>
              <a:gd name="connsiteY25-4582" fmla="*/ 2356 h 10000"/>
              <a:gd name="connsiteX26-4583" fmla="*/ 5183 w 10000"/>
              <a:gd name="connsiteY26-4584" fmla="*/ 2077 h 10000"/>
              <a:gd name="connsiteX27-4585" fmla="*/ 5183 w 10000"/>
              <a:gd name="connsiteY27-4586" fmla="*/ 1798 h 10000"/>
              <a:gd name="connsiteX28-4587" fmla="*/ 5183 w 10000"/>
              <a:gd name="connsiteY28-4588" fmla="*/ 1536 h 10000"/>
              <a:gd name="connsiteX29-4589" fmla="*/ 5183 w 10000"/>
              <a:gd name="connsiteY29-4590" fmla="*/ 1396 h 10000"/>
              <a:gd name="connsiteX30-4591" fmla="*/ 5183 w 10000"/>
              <a:gd name="connsiteY30-4592" fmla="*/ 1257 h 10000"/>
              <a:gd name="connsiteX31-4593" fmla="*/ 5183 w 10000"/>
              <a:gd name="connsiteY31-4594" fmla="*/ 1257 h 10000"/>
              <a:gd name="connsiteX32-4595" fmla="*/ 5183 w 10000"/>
              <a:gd name="connsiteY32-4596" fmla="*/ 1257 h 10000"/>
              <a:gd name="connsiteX33-4597" fmla="*/ 5061 w 10000"/>
              <a:gd name="connsiteY33-4598" fmla="*/ 1257 h 10000"/>
              <a:gd name="connsiteX34-4599" fmla="*/ 4941 w 10000"/>
              <a:gd name="connsiteY34-4600" fmla="*/ 1257 h 10000"/>
              <a:gd name="connsiteX35-4601" fmla="*/ 4818 w 10000"/>
              <a:gd name="connsiteY35-4602" fmla="*/ 1396 h 10000"/>
              <a:gd name="connsiteX36-4603" fmla="*/ 4697 w 10000"/>
              <a:gd name="connsiteY36-4604" fmla="*/ 1396 h 10000"/>
              <a:gd name="connsiteX37-4605" fmla="*/ 4455 w 10000"/>
              <a:gd name="connsiteY37-4606" fmla="*/ 1536 h 10000"/>
              <a:gd name="connsiteX38-4607" fmla="*/ 4213 w 10000"/>
              <a:gd name="connsiteY38-4608" fmla="*/ 1536 h 10000"/>
              <a:gd name="connsiteX39-4609" fmla="*/ 3969 w 10000"/>
              <a:gd name="connsiteY39-4610" fmla="*/ 1675 h 10000"/>
              <a:gd name="connsiteX40-4611" fmla="*/ 2773 w 10000"/>
              <a:gd name="connsiteY40-4612" fmla="*/ 2216 h 10000"/>
              <a:gd name="connsiteX41-4613" fmla="*/ 1562 w 10000"/>
              <a:gd name="connsiteY41-4614" fmla="*/ 2775 h 10000"/>
              <a:gd name="connsiteX42-4615" fmla="*/ 1197 w 10000"/>
              <a:gd name="connsiteY42-4616" fmla="*/ 2914 h 10000"/>
              <a:gd name="connsiteX43-4617" fmla="*/ 0 w 10000"/>
              <a:gd name="connsiteY43-4618" fmla="*/ 2496 h 10000"/>
              <a:gd name="connsiteX44-4619" fmla="*/ 229 w 10000"/>
              <a:gd name="connsiteY44-4620" fmla="*/ 2356 h 10000"/>
              <a:gd name="connsiteX45-4621" fmla="*/ 592 w 10000"/>
              <a:gd name="connsiteY45-4622" fmla="*/ 2356 h 10000"/>
              <a:gd name="connsiteX46-4623" fmla="*/ 955 w 10000"/>
              <a:gd name="connsiteY46-4624" fmla="*/ 2216 h 10000"/>
              <a:gd name="connsiteX47-4625" fmla="*/ 1319 w 10000"/>
              <a:gd name="connsiteY47-4626" fmla="*/ 2077 h 10000"/>
              <a:gd name="connsiteX48-4627" fmla="*/ 1803 w 10000"/>
              <a:gd name="connsiteY48-4628" fmla="*/ 1937 h 10000"/>
              <a:gd name="connsiteX49-4629" fmla="*/ 2289 w 10000"/>
              <a:gd name="connsiteY49-4630" fmla="*/ 1675 h 10000"/>
              <a:gd name="connsiteX50-4631" fmla="*/ 2652 w 10000"/>
              <a:gd name="connsiteY50-4632" fmla="*/ 1536 h 10000"/>
              <a:gd name="connsiteX51-4633" fmla="*/ 3001 w 10000"/>
              <a:gd name="connsiteY51-4634" fmla="*/ 1396 h 10000"/>
              <a:gd name="connsiteX52-4635" fmla="*/ 3364 w 10000"/>
              <a:gd name="connsiteY52-4636" fmla="*/ 1257 h 10000"/>
              <a:gd name="connsiteX53-4637" fmla="*/ 3606 w 10000"/>
              <a:gd name="connsiteY53-4638" fmla="*/ 1117 h 10000"/>
              <a:gd name="connsiteX54-4639" fmla="*/ 3849 w 10000"/>
              <a:gd name="connsiteY54-4640" fmla="*/ 1117 h 10000"/>
              <a:gd name="connsiteX55-4641" fmla="*/ 4092 w 10000"/>
              <a:gd name="connsiteY55-4642" fmla="*/ 977 h 10000"/>
              <a:gd name="connsiteX56-4643" fmla="*/ 4334 w 10000"/>
              <a:gd name="connsiteY56-4644" fmla="*/ 838 h 10000"/>
              <a:gd name="connsiteX57-4645" fmla="*/ 4697 w 10000"/>
              <a:gd name="connsiteY57-4646" fmla="*/ 698 h 10000"/>
              <a:gd name="connsiteX58-4647" fmla="*/ 4941 w 10000"/>
              <a:gd name="connsiteY58-4648" fmla="*/ 558 h 10000"/>
              <a:gd name="connsiteX59-4649" fmla="*/ 5183 w 10000"/>
              <a:gd name="connsiteY59-4650" fmla="*/ 419 h 10000"/>
              <a:gd name="connsiteX60-4651" fmla="*/ 5303 w 10000"/>
              <a:gd name="connsiteY60-4652" fmla="*/ 279 h 10000"/>
              <a:gd name="connsiteX61-4653" fmla="*/ 5425 w 10000"/>
              <a:gd name="connsiteY61-4654" fmla="*/ 140 h 10000"/>
              <a:gd name="connsiteX62-4655" fmla="*/ 5425 w 10000"/>
              <a:gd name="connsiteY62-4656" fmla="*/ 0 h 10000"/>
              <a:gd name="connsiteX63-4657" fmla="*/ 5546 w 10000"/>
              <a:gd name="connsiteY63-4658" fmla="*/ 0 h 10000"/>
              <a:gd name="connsiteX64-4659" fmla="*/ 5666 w 10000"/>
              <a:gd name="connsiteY64-4660" fmla="*/ 0 h 10000"/>
              <a:gd name="connsiteX65-4661" fmla="*/ 5789 w 10000"/>
              <a:gd name="connsiteY65-4662" fmla="*/ 0 h 10000"/>
              <a:gd name="connsiteX66-4663" fmla="*/ 5894 w 10000"/>
              <a:gd name="connsiteY66-4664" fmla="*/ 140 h 10000"/>
              <a:gd name="connsiteX67-4665" fmla="*/ 6016 w 10000"/>
              <a:gd name="connsiteY67-4666" fmla="*/ 140 h 10000"/>
              <a:gd name="connsiteX68-4667" fmla="*/ 6137 w 10000"/>
              <a:gd name="connsiteY68-4668" fmla="*/ 419 h 10000"/>
              <a:gd name="connsiteX69-4669" fmla="*/ 6257 w 10000"/>
              <a:gd name="connsiteY69-4670" fmla="*/ 558 h 10000"/>
              <a:gd name="connsiteX70-4671" fmla="*/ 6380 w 10000"/>
              <a:gd name="connsiteY70-4672" fmla="*/ 698 h 10000"/>
              <a:gd name="connsiteX71-4673" fmla="*/ 6500 w 10000"/>
              <a:gd name="connsiteY71-4674" fmla="*/ 838 h 10000"/>
              <a:gd name="connsiteX72-4675" fmla="*/ 6500 w 10000"/>
              <a:gd name="connsiteY72-4676" fmla="*/ 977 h 10000"/>
              <a:gd name="connsiteX73-4677" fmla="*/ 6500 w 10000"/>
              <a:gd name="connsiteY73-4678" fmla="*/ 1117 h 10000"/>
              <a:gd name="connsiteX74-4679" fmla="*/ 6380 w 10000"/>
              <a:gd name="connsiteY74-4680" fmla="*/ 1117 h 10000"/>
              <a:gd name="connsiteX75-4681" fmla="*/ 6257 w 10000"/>
              <a:gd name="connsiteY75-4682" fmla="*/ 1257 h 10000"/>
              <a:gd name="connsiteX76-4683" fmla="*/ 6257 w 10000"/>
              <a:gd name="connsiteY76-4684" fmla="*/ 1396 h 10000"/>
              <a:gd name="connsiteX77-4685" fmla="*/ 6137 w 10000"/>
              <a:gd name="connsiteY77-4686" fmla="*/ 1536 h 10000"/>
              <a:gd name="connsiteX78-4687" fmla="*/ 6016 w 10000"/>
              <a:gd name="connsiteY78-4688" fmla="*/ 1798 h 10000"/>
              <a:gd name="connsiteX79-4689" fmla="*/ 5894 w 10000"/>
              <a:gd name="connsiteY79-4690" fmla="*/ 2216 h 10000"/>
              <a:gd name="connsiteX80-4691" fmla="*/ 5789 w 10000"/>
              <a:gd name="connsiteY80-4692" fmla="*/ 2635 h 10000"/>
              <a:gd name="connsiteX81-4693" fmla="*/ 5666 w 10000"/>
              <a:gd name="connsiteY81-4694" fmla="*/ 3054 h 10000"/>
              <a:gd name="connsiteX82-4695" fmla="*/ 5546 w 10000"/>
              <a:gd name="connsiteY82-4696" fmla="*/ 3613 h 10000"/>
              <a:gd name="connsiteX83-4697" fmla="*/ 5425 w 10000"/>
              <a:gd name="connsiteY83-4698" fmla="*/ 4171 h 10000"/>
              <a:gd name="connsiteX84-4699" fmla="*/ 5303 w 10000"/>
              <a:gd name="connsiteY84-4700" fmla="*/ 4729 h 10000"/>
              <a:gd name="connsiteX85-4701" fmla="*/ 5303 w 10000"/>
              <a:gd name="connsiteY85-4702" fmla="*/ 5271 h 10000"/>
              <a:gd name="connsiteX86-4703" fmla="*/ 5303 w 10000"/>
              <a:gd name="connsiteY86-4704" fmla="*/ 5689 h 10000"/>
              <a:gd name="connsiteX87-4705" fmla="*/ 5183 w 10000"/>
              <a:gd name="connsiteY87-4706" fmla="*/ 6248 h 10000"/>
              <a:gd name="connsiteX88-4707" fmla="*/ 5183 w 10000"/>
              <a:gd name="connsiteY88-4708" fmla="*/ 6667 h 10000"/>
              <a:gd name="connsiteX89-4709" fmla="*/ 5183 w 10000"/>
              <a:gd name="connsiteY89-4710" fmla="*/ 6946 h 10000"/>
              <a:gd name="connsiteX90-4711" fmla="*/ 5183 w 10000"/>
              <a:gd name="connsiteY90-4712" fmla="*/ 7365 h 10000"/>
              <a:gd name="connsiteX91-4713" fmla="*/ 5303 w 10000"/>
              <a:gd name="connsiteY91-4714" fmla="*/ 7644 h 10000"/>
              <a:gd name="connsiteX92-4715" fmla="*/ 5303 w 10000"/>
              <a:gd name="connsiteY92-4716" fmla="*/ 7784 h 10000"/>
              <a:gd name="connsiteX93-4717" fmla="*/ 5425 w 10000"/>
              <a:gd name="connsiteY93-4718" fmla="*/ 8063 h 10000"/>
              <a:gd name="connsiteX94-4719" fmla="*/ 5546 w 10000"/>
              <a:gd name="connsiteY94-4720" fmla="*/ 8202 h 10000"/>
              <a:gd name="connsiteX95-4721" fmla="*/ 5666 w 10000"/>
              <a:gd name="connsiteY95-4722" fmla="*/ 8342 h 10000"/>
              <a:gd name="connsiteX96-4723" fmla="*/ 6137 w 10000"/>
              <a:gd name="connsiteY96-4724" fmla="*/ 8604 h 10000"/>
              <a:gd name="connsiteX97-4725" fmla="*/ 6380 w 10000"/>
              <a:gd name="connsiteY97-4726" fmla="*/ 8743 h 10000"/>
              <a:gd name="connsiteX98-4727" fmla="*/ 6621 w 10000"/>
              <a:gd name="connsiteY98-4728" fmla="*/ 8743 h 10000"/>
              <a:gd name="connsiteX99-4729" fmla="*/ 6864 w 10000"/>
              <a:gd name="connsiteY99-4730" fmla="*/ 8883 h 10000"/>
              <a:gd name="connsiteX100-4731" fmla="*/ 7228 w 10000"/>
              <a:gd name="connsiteY100-4732" fmla="*/ 8883 h 10000"/>
              <a:gd name="connsiteX101-4733" fmla="*/ 7469 w 10000"/>
              <a:gd name="connsiteY101-4734" fmla="*/ 8743 h 10000"/>
              <a:gd name="connsiteX102-4735" fmla="*/ 7833 w 10000"/>
              <a:gd name="connsiteY102-4736" fmla="*/ 8743 h 10000"/>
              <a:gd name="connsiteX103-4737" fmla="*/ 8197 w 10000"/>
              <a:gd name="connsiteY103-4738" fmla="*/ 8604 h 10000"/>
              <a:gd name="connsiteX104-4739" fmla="*/ 8440 w 10000"/>
              <a:gd name="connsiteY104-4740" fmla="*/ 8604 h 10000"/>
              <a:gd name="connsiteX105-4741" fmla="*/ 8682 w 10000"/>
              <a:gd name="connsiteY105-4742" fmla="*/ 8342 h 10000"/>
              <a:gd name="connsiteX106-4743" fmla="*/ 8788 w 10000"/>
              <a:gd name="connsiteY106-4744" fmla="*/ 8202 h 10000"/>
              <a:gd name="connsiteX107-4745" fmla="*/ 8909 w 10000"/>
              <a:gd name="connsiteY107-4746" fmla="*/ 7923 h 10000"/>
              <a:gd name="connsiteX108-4747" fmla="*/ 9030 w 10000"/>
              <a:gd name="connsiteY108-4748" fmla="*/ 7644 h 10000"/>
              <a:gd name="connsiteX109-4749" fmla="*/ 9152 w 10000"/>
              <a:gd name="connsiteY109-4750" fmla="*/ 7086 h 10000"/>
              <a:gd name="connsiteX110-4751" fmla="*/ 9152 w 10000"/>
              <a:gd name="connsiteY110-4752" fmla="*/ 6527 h 10000"/>
              <a:gd name="connsiteX111-4753" fmla="*/ 9272 w 10000"/>
              <a:gd name="connsiteY111-4754" fmla="*/ 6248 h 10000"/>
              <a:gd name="connsiteX112-4755" fmla="*/ 9272 w 10000"/>
              <a:gd name="connsiteY112-4756" fmla="*/ 5969 h 10000"/>
              <a:gd name="connsiteX113-4757" fmla="*/ 9272 w 10000"/>
              <a:gd name="connsiteY113-4758" fmla="*/ 5829 h 10000"/>
              <a:gd name="connsiteX114-4759" fmla="*/ 9394 w 10000"/>
              <a:gd name="connsiteY114-4760" fmla="*/ 5689 h 10000"/>
              <a:gd name="connsiteX115-4761" fmla="*/ 9394 w 10000"/>
              <a:gd name="connsiteY115-4762" fmla="*/ 5550 h 10000"/>
              <a:gd name="connsiteX116-4763" fmla="*/ 9394 w 10000"/>
              <a:gd name="connsiteY116-4764" fmla="*/ 5410 h 10000"/>
              <a:gd name="connsiteX117-4765" fmla="*/ 9394 w 10000"/>
              <a:gd name="connsiteY117-4766" fmla="*/ 5410 h 10000"/>
              <a:gd name="connsiteX118-4767" fmla="*/ 9515 w 10000"/>
              <a:gd name="connsiteY118-4768" fmla="*/ 5410 h 10000"/>
              <a:gd name="connsiteX119-4769" fmla="*/ 9515 w 10000"/>
              <a:gd name="connsiteY119-4770" fmla="*/ 5410 h 10000"/>
              <a:gd name="connsiteX120-4771" fmla="*/ 9515 w 10000"/>
              <a:gd name="connsiteY120-4772" fmla="*/ 5550 h 10000"/>
              <a:gd name="connsiteX121-4773" fmla="*/ 9637 w 10000"/>
              <a:gd name="connsiteY121-4774" fmla="*/ 5689 h 10000"/>
              <a:gd name="connsiteX122-4775" fmla="*/ 9637 w 10000"/>
              <a:gd name="connsiteY122-4776" fmla="*/ 5829 h 10000"/>
              <a:gd name="connsiteX123-4777" fmla="*/ 9637 w 10000"/>
              <a:gd name="connsiteY123-4778" fmla="*/ 6108 h 10000"/>
              <a:gd name="connsiteX124-4779" fmla="*/ 9637 w 10000"/>
              <a:gd name="connsiteY124-4780" fmla="*/ 6387 h 10000"/>
              <a:gd name="connsiteX125-4781" fmla="*/ 9637 w 10000"/>
              <a:gd name="connsiteY125-4782" fmla="*/ 6667 h 10000"/>
              <a:gd name="connsiteX126-4783" fmla="*/ 9757 w 10000"/>
              <a:gd name="connsiteY126-4784" fmla="*/ 7225 h 10000"/>
              <a:gd name="connsiteX127-4785" fmla="*/ 9757 w 10000"/>
              <a:gd name="connsiteY127-4786" fmla="*/ 7644 h 10000"/>
              <a:gd name="connsiteX128-4787" fmla="*/ 9880 w 10000"/>
              <a:gd name="connsiteY128-4788" fmla="*/ 8063 h 10000"/>
              <a:gd name="connsiteX129-4789" fmla="*/ 10000 w 10000"/>
              <a:gd name="connsiteY129-4790" fmla="*/ 8342 h 10000"/>
              <a:gd name="connsiteX130-4791" fmla="*/ 10000 w 10000"/>
              <a:gd name="connsiteY130-4792" fmla="*/ 8604 h 10000"/>
              <a:gd name="connsiteX131-4793" fmla="*/ 10000 w 10000"/>
              <a:gd name="connsiteY131-4794" fmla="*/ 8743 h 10000"/>
              <a:gd name="connsiteX132-4795" fmla="*/ 10000 w 10000"/>
              <a:gd name="connsiteY132-4796" fmla="*/ 8883 h 10000"/>
              <a:gd name="connsiteX133-4797" fmla="*/ 9880 w 10000"/>
              <a:gd name="connsiteY133-4798" fmla="*/ 8883 h 10000"/>
              <a:gd name="connsiteX134-4799" fmla="*/ 9757 w 10000"/>
              <a:gd name="connsiteY134-4800" fmla="*/ 9023 h 10000"/>
              <a:gd name="connsiteX135-4801" fmla="*/ 9637 w 10000"/>
              <a:gd name="connsiteY135-4802" fmla="*/ 9162 h 10000"/>
              <a:gd name="connsiteX136-4803" fmla="*/ 9515 w 10000"/>
              <a:gd name="connsiteY136-4804" fmla="*/ 9302 h 10000"/>
              <a:gd name="connsiteX137-4805" fmla="*/ 9272 w 10000"/>
              <a:gd name="connsiteY137-4806" fmla="*/ 9442 h 10000"/>
              <a:gd name="connsiteX138-4807" fmla="*/ 8788 w 10000"/>
              <a:gd name="connsiteY138-4808" fmla="*/ 9721 h 10000"/>
              <a:gd name="connsiteX139-4809" fmla="*/ 8318 w 10000"/>
              <a:gd name="connsiteY139-4810" fmla="*/ 9860 h 10000"/>
              <a:gd name="connsiteX140-4811" fmla="*/ 7955 w 10000"/>
              <a:gd name="connsiteY140-4812" fmla="*/ 9860 h 10000"/>
              <a:gd name="connsiteX141-4813" fmla="*/ 7469 w 10000"/>
              <a:gd name="connsiteY141-4814" fmla="*/ 10000 h 10000"/>
              <a:gd name="connsiteX142-4815" fmla="*/ 7469 w 10000"/>
              <a:gd name="connsiteY142-4816" fmla="*/ 10000 h 10000"/>
              <a:gd name="connsiteX0-4817" fmla="*/ 7240 w 9771"/>
              <a:gd name="connsiteY0-4818" fmla="*/ 10000 h 10000"/>
              <a:gd name="connsiteX1-4819" fmla="*/ 6878 w 9771"/>
              <a:gd name="connsiteY1-4820" fmla="*/ 10000 h 10000"/>
              <a:gd name="connsiteX2-4821" fmla="*/ 6514 w 9771"/>
              <a:gd name="connsiteY2-4822" fmla="*/ 10000 h 10000"/>
              <a:gd name="connsiteX3-4823" fmla="*/ 6151 w 9771"/>
              <a:gd name="connsiteY3-4824" fmla="*/ 9860 h 10000"/>
              <a:gd name="connsiteX4-4825" fmla="*/ 5787 w 9771"/>
              <a:gd name="connsiteY4-4826" fmla="*/ 9721 h 10000"/>
              <a:gd name="connsiteX5-4827" fmla="*/ 5437 w 9771"/>
              <a:gd name="connsiteY5-4828" fmla="*/ 9581 h 10000"/>
              <a:gd name="connsiteX6-4829" fmla="*/ 5196 w 9771"/>
              <a:gd name="connsiteY6-4830" fmla="*/ 9302 h 10000"/>
              <a:gd name="connsiteX7-4831" fmla="*/ 4954 w 9771"/>
              <a:gd name="connsiteY7-4832" fmla="*/ 9162 h 10000"/>
              <a:gd name="connsiteX8-4833" fmla="*/ 4832 w 9771"/>
              <a:gd name="connsiteY8-4834" fmla="*/ 8743 h 10000"/>
              <a:gd name="connsiteX9-4835" fmla="*/ 4589 w 9771"/>
              <a:gd name="connsiteY9-4836" fmla="*/ 8464 h 10000"/>
              <a:gd name="connsiteX10-4837" fmla="*/ 4468 w 9771"/>
              <a:gd name="connsiteY10-4838" fmla="*/ 8063 h 10000"/>
              <a:gd name="connsiteX11-4839" fmla="*/ 4468 w 9771"/>
              <a:gd name="connsiteY11-4840" fmla="*/ 7644 h 10000"/>
              <a:gd name="connsiteX12-4841" fmla="*/ 4347 w 9771"/>
              <a:gd name="connsiteY12-4842" fmla="*/ 7225 h 10000"/>
              <a:gd name="connsiteX13-4843" fmla="*/ 4347 w 9771"/>
              <a:gd name="connsiteY13-4844" fmla="*/ 6806 h 10000"/>
              <a:gd name="connsiteX14-4845" fmla="*/ 4347 w 9771"/>
              <a:gd name="connsiteY14-4846" fmla="*/ 6387 h 10000"/>
              <a:gd name="connsiteX15-4847" fmla="*/ 4468 w 9771"/>
              <a:gd name="connsiteY15-4848" fmla="*/ 5689 h 10000"/>
              <a:gd name="connsiteX16-4849" fmla="*/ 4468 w 9771"/>
              <a:gd name="connsiteY16-4850" fmla="*/ 5550 h 10000"/>
              <a:gd name="connsiteX17-4851" fmla="*/ 4468 w 9771"/>
              <a:gd name="connsiteY17-4852" fmla="*/ 5271 h 10000"/>
              <a:gd name="connsiteX18-4853" fmla="*/ 4589 w 9771"/>
              <a:gd name="connsiteY18-4854" fmla="*/ 5009 h 10000"/>
              <a:gd name="connsiteX19-4855" fmla="*/ 4589 w 9771"/>
              <a:gd name="connsiteY19-4856" fmla="*/ 4729 h 10000"/>
              <a:gd name="connsiteX20-4857" fmla="*/ 4589 w 9771"/>
              <a:gd name="connsiteY20-4858" fmla="*/ 4450 h 10000"/>
              <a:gd name="connsiteX21-4859" fmla="*/ 4712 w 9771"/>
              <a:gd name="connsiteY21-4860" fmla="*/ 4031 h 10000"/>
              <a:gd name="connsiteX22-4861" fmla="*/ 4712 w 9771"/>
              <a:gd name="connsiteY22-4862" fmla="*/ 3613 h 10000"/>
              <a:gd name="connsiteX23-4863" fmla="*/ 4832 w 9771"/>
              <a:gd name="connsiteY23-4864" fmla="*/ 3194 h 10000"/>
              <a:gd name="connsiteX24-4865" fmla="*/ 4832 w 9771"/>
              <a:gd name="connsiteY24-4866" fmla="*/ 2775 h 10000"/>
              <a:gd name="connsiteX25-4867" fmla="*/ 4832 w 9771"/>
              <a:gd name="connsiteY25-4868" fmla="*/ 2356 h 10000"/>
              <a:gd name="connsiteX26-4869" fmla="*/ 4954 w 9771"/>
              <a:gd name="connsiteY26-4870" fmla="*/ 2077 h 10000"/>
              <a:gd name="connsiteX27-4871" fmla="*/ 4954 w 9771"/>
              <a:gd name="connsiteY27-4872" fmla="*/ 1798 h 10000"/>
              <a:gd name="connsiteX28-4873" fmla="*/ 4954 w 9771"/>
              <a:gd name="connsiteY28-4874" fmla="*/ 1536 h 10000"/>
              <a:gd name="connsiteX29-4875" fmla="*/ 4954 w 9771"/>
              <a:gd name="connsiteY29-4876" fmla="*/ 1396 h 10000"/>
              <a:gd name="connsiteX30-4877" fmla="*/ 4954 w 9771"/>
              <a:gd name="connsiteY30-4878" fmla="*/ 1257 h 10000"/>
              <a:gd name="connsiteX31-4879" fmla="*/ 4954 w 9771"/>
              <a:gd name="connsiteY31-4880" fmla="*/ 1257 h 10000"/>
              <a:gd name="connsiteX32-4881" fmla="*/ 4954 w 9771"/>
              <a:gd name="connsiteY32-4882" fmla="*/ 1257 h 10000"/>
              <a:gd name="connsiteX33-4883" fmla="*/ 4832 w 9771"/>
              <a:gd name="connsiteY33-4884" fmla="*/ 1257 h 10000"/>
              <a:gd name="connsiteX34-4885" fmla="*/ 4712 w 9771"/>
              <a:gd name="connsiteY34-4886" fmla="*/ 1257 h 10000"/>
              <a:gd name="connsiteX35-4887" fmla="*/ 4589 w 9771"/>
              <a:gd name="connsiteY35-4888" fmla="*/ 1396 h 10000"/>
              <a:gd name="connsiteX36-4889" fmla="*/ 4468 w 9771"/>
              <a:gd name="connsiteY36-4890" fmla="*/ 1396 h 10000"/>
              <a:gd name="connsiteX37-4891" fmla="*/ 4226 w 9771"/>
              <a:gd name="connsiteY37-4892" fmla="*/ 1536 h 10000"/>
              <a:gd name="connsiteX38-4893" fmla="*/ 3984 w 9771"/>
              <a:gd name="connsiteY38-4894" fmla="*/ 1536 h 10000"/>
              <a:gd name="connsiteX39-4895" fmla="*/ 3740 w 9771"/>
              <a:gd name="connsiteY39-4896" fmla="*/ 1675 h 10000"/>
              <a:gd name="connsiteX40-4897" fmla="*/ 2544 w 9771"/>
              <a:gd name="connsiteY40-4898" fmla="*/ 2216 h 10000"/>
              <a:gd name="connsiteX41-4899" fmla="*/ 1333 w 9771"/>
              <a:gd name="connsiteY41-4900" fmla="*/ 2775 h 10000"/>
              <a:gd name="connsiteX42-4901" fmla="*/ 968 w 9771"/>
              <a:gd name="connsiteY42-4902" fmla="*/ 2914 h 10000"/>
              <a:gd name="connsiteX43-4903" fmla="*/ 0 w 9771"/>
              <a:gd name="connsiteY43-4904" fmla="*/ 2356 h 10000"/>
              <a:gd name="connsiteX44-4905" fmla="*/ 363 w 9771"/>
              <a:gd name="connsiteY44-4906" fmla="*/ 2356 h 10000"/>
              <a:gd name="connsiteX45-4907" fmla="*/ 726 w 9771"/>
              <a:gd name="connsiteY45-4908" fmla="*/ 2216 h 10000"/>
              <a:gd name="connsiteX46-4909" fmla="*/ 1090 w 9771"/>
              <a:gd name="connsiteY46-4910" fmla="*/ 2077 h 10000"/>
              <a:gd name="connsiteX47-4911" fmla="*/ 1574 w 9771"/>
              <a:gd name="connsiteY47-4912" fmla="*/ 1937 h 10000"/>
              <a:gd name="connsiteX48-4913" fmla="*/ 2060 w 9771"/>
              <a:gd name="connsiteY48-4914" fmla="*/ 1675 h 10000"/>
              <a:gd name="connsiteX49-4915" fmla="*/ 2423 w 9771"/>
              <a:gd name="connsiteY49-4916" fmla="*/ 1536 h 10000"/>
              <a:gd name="connsiteX50-4917" fmla="*/ 2772 w 9771"/>
              <a:gd name="connsiteY50-4918" fmla="*/ 1396 h 10000"/>
              <a:gd name="connsiteX51-4919" fmla="*/ 3135 w 9771"/>
              <a:gd name="connsiteY51-4920" fmla="*/ 1257 h 10000"/>
              <a:gd name="connsiteX52-4921" fmla="*/ 3377 w 9771"/>
              <a:gd name="connsiteY52-4922" fmla="*/ 1117 h 10000"/>
              <a:gd name="connsiteX53-4923" fmla="*/ 3620 w 9771"/>
              <a:gd name="connsiteY53-4924" fmla="*/ 1117 h 10000"/>
              <a:gd name="connsiteX54-4925" fmla="*/ 3863 w 9771"/>
              <a:gd name="connsiteY54-4926" fmla="*/ 977 h 10000"/>
              <a:gd name="connsiteX55-4927" fmla="*/ 4105 w 9771"/>
              <a:gd name="connsiteY55-4928" fmla="*/ 838 h 10000"/>
              <a:gd name="connsiteX56-4929" fmla="*/ 4468 w 9771"/>
              <a:gd name="connsiteY56-4930" fmla="*/ 698 h 10000"/>
              <a:gd name="connsiteX57-4931" fmla="*/ 4712 w 9771"/>
              <a:gd name="connsiteY57-4932" fmla="*/ 558 h 10000"/>
              <a:gd name="connsiteX58-4933" fmla="*/ 4954 w 9771"/>
              <a:gd name="connsiteY58-4934" fmla="*/ 419 h 10000"/>
              <a:gd name="connsiteX59-4935" fmla="*/ 5074 w 9771"/>
              <a:gd name="connsiteY59-4936" fmla="*/ 279 h 10000"/>
              <a:gd name="connsiteX60-4937" fmla="*/ 5196 w 9771"/>
              <a:gd name="connsiteY60-4938" fmla="*/ 140 h 10000"/>
              <a:gd name="connsiteX61-4939" fmla="*/ 5196 w 9771"/>
              <a:gd name="connsiteY61-4940" fmla="*/ 0 h 10000"/>
              <a:gd name="connsiteX62-4941" fmla="*/ 5317 w 9771"/>
              <a:gd name="connsiteY62-4942" fmla="*/ 0 h 10000"/>
              <a:gd name="connsiteX63-4943" fmla="*/ 5437 w 9771"/>
              <a:gd name="connsiteY63-4944" fmla="*/ 0 h 10000"/>
              <a:gd name="connsiteX64-4945" fmla="*/ 5560 w 9771"/>
              <a:gd name="connsiteY64-4946" fmla="*/ 0 h 10000"/>
              <a:gd name="connsiteX65-4947" fmla="*/ 5665 w 9771"/>
              <a:gd name="connsiteY65-4948" fmla="*/ 140 h 10000"/>
              <a:gd name="connsiteX66-4949" fmla="*/ 5787 w 9771"/>
              <a:gd name="connsiteY66-4950" fmla="*/ 140 h 10000"/>
              <a:gd name="connsiteX67-4951" fmla="*/ 5908 w 9771"/>
              <a:gd name="connsiteY67-4952" fmla="*/ 419 h 10000"/>
              <a:gd name="connsiteX68-4953" fmla="*/ 6028 w 9771"/>
              <a:gd name="connsiteY68-4954" fmla="*/ 558 h 10000"/>
              <a:gd name="connsiteX69-4955" fmla="*/ 6151 w 9771"/>
              <a:gd name="connsiteY69-4956" fmla="*/ 698 h 10000"/>
              <a:gd name="connsiteX70-4957" fmla="*/ 6271 w 9771"/>
              <a:gd name="connsiteY70-4958" fmla="*/ 838 h 10000"/>
              <a:gd name="connsiteX71-4959" fmla="*/ 6271 w 9771"/>
              <a:gd name="connsiteY71-4960" fmla="*/ 977 h 10000"/>
              <a:gd name="connsiteX72-4961" fmla="*/ 6271 w 9771"/>
              <a:gd name="connsiteY72-4962" fmla="*/ 1117 h 10000"/>
              <a:gd name="connsiteX73-4963" fmla="*/ 6151 w 9771"/>
              <a:gd name="connsiteY73-4964" fmla="*/ 1117 h 10000"/>
              <a:gd name="connsiteX74-4965" fmla="*/ 6028 w 9771"/>
              <a:gd name="connsiteY74-4966" fmla="*/ 1257 h 10000"/>
              <a:gd name="connsiteX75-4967" fmla="*/ 6028 w 9771"/>
              <a:gd name="connsiteY75-4968" fmla="*/ 1396 h 10000"/>
              <a:gd name="connsiteX76-4969" fmla="*/ 5908 w 9771"/>
              <a:gd name="connsiteY76-4970" fmla="*/ 1536 h 10000"/>
              <a:gd name="connsiteX77-4971" fmla="*/ 5787 w 9771"/>
              <a:gd name="connsiteY77-4972" fmla="*/ 1798 h 10000"/>
              <a:gd name="connsiteX78-4973" fmla="*/ 5665 w 9771"/>
              <a:gd name="connsiteY78-4974" fmla="*/ 2216 h 10000"/>
              <a:gd name="connsiteX79-4975" fmla="*/ 5560 w 9771"/>
              <a:gd name="connsiteY79-4976" fmla="*/ 2635 h 10000"/>
              <a:gd name="connsiteX80-4977" fmla="*/ 5437 w 9771"/>
              <a:gd name="connsiteY80-4978" fmla="*/ 3054 h 10000"/>
              <a:gd name="connsiteX81-4979" fmla="*/ 5317 w 9771"/>
              <a:gd name="connsiteY81-4980" fmla="*/ 3613 h 10000"/>
              <a:gd name="connsiteX82-4981" fmla="*/ 5196 w 9771"/>
              <a:gd name="connsiteY82-4982" fmla="*/ 4171 h 10000"/>
              <a:gd name="connsiteX83-4983" fmla="*/ 5074 w 9771"/>
              <a:gd name="connsiteY83-4984" fmla="*/ 4729 h 10000"/>
              <a:gd name="connsiteX84-4985" fmla="*/ 5074 w 9771"/>
              <a:gd name="connsiteY84-4986" fmla="*/ 5271 h 10000"/>
              <a:gd name="connsiteX85-4987" fmla="*/ 5074 w 9771"/>
              <a:gd name="connsiteY85-4988" fmla="*/ 5689 h 10000"/>
              <a:gd name="connsiteX86-4989" fmla="*/ 4954 w 9771"/>
              <a:gd name="connsiteY86-4990" fmla="*/ 6248 h 10000"/>
              <a:gd name="connsiteX87-4991" fmla="*/ 4954 w 9771"/>
              <a:gd name="connsiteY87-4992" fmla="*/ 6667 h 10000"/>
              <a:gd name="connsiteX88-4993" fmla="*/ 4954 w 9771"/>
              <a:gd name="connsiteY88-4994" fmla="*/ 6946 h 10000"/>
              <a:gd name="connsiteX89-4995" fmla="*/ 4954 w 9771"/>
              <a:gd name="connsiteY89-4996" fmla="*/ 7365 h 10000"/>
              <a:gd name="connsiteX90-4997" fmla="*/ 5074 w 9771"/>
              <a:gd name="connsiteY90-4998" fmla="*/ 7644 h 10000"/>
              <a:gd name="connsiteX91-4999" fmla="*/ 5074 w 9771"/>
              <a:gd name="connsiteY91-5000" fmla="*/ 7784 h 10000"/>
              <a:gd name="connsiteX92-5001" fmla="*/ 5196 w 9771"/>
              <a:gd name="connsiteY92-5002" fmla="*/ 8063 h 10000"/>
              <a:gd name="connsiteX93-5003" fmla="*/ 5317 w 9771"/>
              <a:gd name="connsiteY93-5004" fmla="*/ 8202 h 10000"/>
              <a:gd name="connsiteX94-5005" fmla="*/ 5437 w 9771"/>
              <a:gd name="connsiteY94-5006" fmla="*/ 8342 h 10000"/>
              <a:gd name="connsiteX95-5007" fmla="*/ 5908 w 9771"/>
              <a:gd name="connsiteY95-5008" fmla="*/ 8604 h 10000"/>
              <a:gd name="connsiteX96-5009" fmla="*/ 6151 w 9771"/>
              <a:gd name="connsiteY96-5010" fmla="*/ 8743 h 10000"/>
              <a:gd name="connsiteX97-5011" fmla="*/ 6392 w 9771"/>
              <a:gd name="connsiteY97-5012" fmla="*/ 8743 h 10000"/>
              <a:gd name="connsiteX98-5013" fmla="*/ 6635 w 9771"/>
              <a:gd name="connsiteY98-5014" fmla="*/ 8883 h 10000"/>
              <a:gd name="connsiteX99-5015" fmla="*/ 6999 w 9771"/>
              <a:gd name="connsiteY99-5016" fmla="*/ 8883 h 10000"/>
              <a:gd name="connsiteX100-5017" fmla="*/ 7240 w 9771"/>
              <a:gd name="connsiteY100-5018" fmla="*/ 8743 h 10000"/>
              <a:gd name="connsiteX101-5019" fmla="*/ 7604 w 9771"/>
              <a:gd name="connsiteY101-5020" fmla="*/ 8743 h 10000"/>
              <a:gd name="connsiteX102-5021" fmla="*/ 7968 w 9771"/>
              <a:gd name="connsiteY102-5022" fmla="*/ 8604 h 10000"/>
              <a:gd name="connsiteX103-5023" fmla="*/ 8211 w 9771"/>
              <a:gd name="connsiteY103-5024" fmla="*/ 8604 h 10000"/>
              <a:gd name="connsiteX104-5025" fmla="*/ 8453 w 9771"/>
              <a:gd name="connsiteY104-5026" fmla="*/ 8342 h 10000"/>
              <a:gd name="connsiteX105-5027" fmla="*/ 8559 w 9771"/>
              <a:gd name="connsiteY105-5028" fmla="*/ 8202 h 10000"/>
              <a:gd name="connsiteX106-5029" fmla="*/ 8680 w 9771"/>
              <a:gd name="connsiteY106-5030" fmla="*/ 7923 h 10000"/>
              <a:gd name="connsiteX107-5031" fmla="*/ 8801 w 9771"/>
              <a:gd name="connsiteY107-5032" fmla="*/ 7644 h 10000"/>
              <a:gd name="connsiteX108-5033" fmla="*/ 8923 w 9771"/>
              <a:gd name="connsiteY108-5034" fmla="*/ 7086 h 10000"/>
              <a:gd name="connsiteX109-5035" fmla="*/ 8923 w 9771"/>
              <a:gd name="connsiteY109-5036" fmla="*/ 6527 h 10000"/>
              <a:gd name="connsiteX110-5037" fmla="*/ 9043 w 9771"/>
              <a:gd name="connsiteY110-5038" fmla="*/ 6248 h 10000"/>
              <a:gd name="connsiteX111-5039" fmla="*/ 9043 w 9771"/>
              <a:gd name="connsiteY111-5040" fmla="*/ 5969 h 10000"/>
              <a:gd name="connsiteX112-5041" fmla="*/ 9043 w 9771"/>
              <a:gd name="connsiteY112-5042" fmla="*/ 5829 h 10000"/>
              <a:gd name="connsiteX113-5043" fmla="*/ 9165 w 9771"/>
              <a:gd name="connsiteY113-5044" fmla="*/ 5689 h 10000"/>
              <a:gd name="connsiteX114-5045" fmla="*/ 9165 w 9771"/>
              <a:gd name="connsiteY114-5046" fmla="*/ 5550 h 10000"/>
              <a:gd name="connsiteX115-5047" fmla="*/ 9165 w 9771"/>
              <a:gd name="connsiteY115-5048" fmla="*/ 5410 h 10000"/>
              <a:gd name="connsiteX116-5049" fmla="*/ 9165 w 9771"/>
              <a:gd name="connsiteY116-5050" fmla="*/ 5410 h 10000"/>
              <a:gd name="connsiteX117-5051" fmla="*/ 9286 w 9771"/>
              <a:gd name="connsiteY117-5052" fmla="*/ 5410 h 10000"/>
              <a:gd name="connsiteX118-5053" fmla="*/ 9286 w 9771"/>
              <a:gd name="connsiteY118-5054" fmla="*/ 5410 h 10000"/>
              <a:gd name="connsiteX119-5055" fmla="*/ 9286 w 9771"/>
              <a:gd name="connsiteY119-5056" fmla="*/ 5550 h 10000"/>
              <a:gd name="connsiteX120-5057" fmla="*/ 9408 w 9771"/>
              <a:gd name="connsiteY120-5058" fmla="*/ 5689 h 10000"/>
              <a:gd name="connsiteX121-5059" fmla="*/ 9408 w 9771"/>
              <a:gd name="connsiteY121-5060" fmla="*/ 5829 h 10000"/>
              <a:gd name="connsiteX122-5061" fmla="*/ 9408 w 9771"/>
              <a:gd name="connsiteY122-5062" fmla="*/ 6108 h 10000"/>
              <a:gd name="connsiteX123-5063" fmla="*/ 9408 w 9771"/>
              <a:gd name="connsiteY123-5064" fmla="*/ 6387 h 10000"/>
              <a:gd name="connsiteX124-5065" fmla="*/ 9408 w 9771"/>
              <a:gd name="connsiteY124-5066" fmla="*/ 6667 h 10000"/>
              <a:gd name="connsiteX125-5067" fmla="*/ 9528 w 9771"/>
              <a:gd name="connsiteY125-5068" fmla="*/ 7225 h 10000"/>
              <a:gd name="connsiteX126-5069" fmla="*/ 9528 w 9771"/>
              <a:gd name="connsiteY126-5070" fmla="*/ 7644 h 10000"/>
              <a:gd name="connsiteX127-5071" fmla="*/ 9651 w 9771"/>
              <a:gd name="connsiteY127-5072" fmla="*/ 8063 h 10000"/>
              <a:gd name="connsiteX128-5073" fmla="*/ 9771 w 9771"/>
              <a:gd name="connsiteY128-5074" fmla="*/ 8342 h 10000"/>
              <a:gd name="connsiteX129-5075" fmla="*/ 9771 w 9771"/>
              <a:gd name="connsiteY129-5076" fmla="*/ 8604 h 10000"/>
              <a:gd name="connsiteX130-5077" fmla="*/ 9771 w 9771"/>
              <a:gd name="connsiteY130-5078" fmla="*/ 8743 h 10000"/>
              <a:gd name="connsiteX131-5079" fmla="*/ 9771 w 9771"/>
              <a:gd name="connsiteY131-5080" fmla="*/ 8883 h 10000"/>
              <a:gd name="connsiteX132-5081" fmla="*/ 9651 w 9771"/>
              <a:gd name="connsiteY132-5082" fmla="*/ 8883 h 10000"/>
              <a:gd name="connsiteX133-5083" fmla="*/ 9528 w 9771"/>
              <a:gd name="connsiteY133-5084" fmla="*/ 9023 h 10000"/>
              <a:gd name="connsiteX134-5085" fmla="*/ 9408 w 9771"/>
              <a:gd name="connsiteY134-5086" fmla="*/ 9162 h 10000"/>
              <a:gd name="connsiteX135-5087" fmla="*/ 9286 w 9771"/>
              <a:gd name="connsiteY135-5088" fmla="*/ 9302 h 10000"/>
              <a:gd name="connsiteX136-5089" fmla="*/ 9043 w 9771"/>
              <a:gd name="connsiteY136-5090" fmla="*/ 9442 h 10000"/>
              <a:gd name="connsiteX137-5091" fmla="*/ 8559 w 9771"/>
              <a:gd name="connsiteY137-5092" fmla="*/ 9721 h 10000"/>
              <a:gd name="connsiteX138-5093" fmla="*/ 8089 w 9771"/>
              <a:gd name="connsiteY138-5094" fmla="*/ 9860 h 10000"/>
              <a:gd name="connsiteX139-5095" fmla="*/ 7726 w 9771"/>
              <a:gd name="connsiteY139-5096" fmla="*/ 9860 h 10000"/>
              <a:gd name="connsiteX140-5097" fmla="*/ 7240 w 9771"/>
              <a:gd name="connsiteY140-5098" fmla="*/ 10000 h 10000"/>
              <a:gd name="connsiteX141-5099" fmla="*/ 7240 w 9771"/>
              <a:gd name="connsiteY141-5100" fmla="*/ 10000 h 10000"/>
              <a:gd name="connsiteX0-5101" fmla="*/ 7038 w 9628"/>
              <a:gd name="connsiteY0-5102" fmla="*/ 10000 h 10000"/>
              <a:gd name="connsiteX1-5103" fmla="*/ 6667 w 9628"/>
              <a:gd name="connsiteY1-5104" fmla="*/ 10000 h 10000"/>
              <a:gd name="connsiteX2-5105" fmla="*/ 6295 w 9628"/>
              <a:gd name="connsiteY2-5106" fmla="*/ 10000 h 10000"/>
              <a:gd name="connsiteX3-5107" fmla="*/ 5923 w 9628"/>
              <a:gd name="connsiteY3-5108" fmla="*/ 9860 h 10000"/>
              <a:gd name="connsiteX4-5109" fmla="*/ 5551 w 9628"/>
              <a:gd name="connsiteY4-5110" fmla="*/ 9721 h 10000"/>
              <a:gd name="connsiteX5-5111" fmla="*/ 5192 w 9628"/>
              <a:gd name="connsiteY5-5112" fmla="*/ 9581 h 10000"/>
              <a:gd name="connsiteX6-5113" fmla="*/ 4946 w 9628"/>
              <a:gd name="connsiteY6-5114" fmla="*/ 9302 h 10000"/>
              <a:gd name="connsiteX7-5115" fmla="*/ 4698 w 9628"/>
              <a:gd name="connsiteY7-5116" fmla="*/ 9162 h 10000"/>
              <a:gd name="connsiteX8-5117" fmla="*/ 4573 w 9628"/>
              <a:gd name="connsiteY8-5118" fmla="*/ 8743 h 10000"/>
              <a:gd name="connsiteX9-5119" fmla="*/ 4325 w 9628"/>
              <a:gd name="connsiteY9-5120" fmla="*/ 8464 h 10000"/>
              <a:gd name="connsiteX10-5121" fmla="*/ 4201 w 9628"/>
              <a:gd name="connsiteY10-5122" fmla="*/ 8063 h 10000"/>
              <a:gd name="connsiteX11-5123" fmla="*/ 4201 w 9628"/>
              <a:gd name="connsiteY11-5124" fmla="*/ 7644 h 10000"/>
              <a:gd name="connsiteX12-5125" fmla="*/ 4077 w 9628"/>
              <a:gd name="connsiteY12-5126" fmla="*/ 7225 h 10000"/>
              <a:gd name="connsiteX13-5127" fmla="*/ 4077 w 9628"/>
              <a:gd name="connsiteY13-5128" fmla="*/ 6806 h 10000"/>
              <a:gd name="connsiteX14-5129" fmla="*/ 4077 w 9628"/>
              <a:gd name="connsiteY14-5130" fmla="*/ 6387 h 10000"/>
              <a:gd name="connsiteX15-5131" fmla="*/ 4201 w 9628"/>
              <a:gd name="connsiteY15-5132" fmla="*/ 5689 h 10000"/>
              <a:gd name="connsiteX16-5133" fmla="*/ 4201 w 9628"/>
              <a:gd name="connsiteY16-5134" fmla="*/ 5550 h 10000"/>
              <a:gd name="connsiteX17-5135" fmla="*/ 4201 w 9628"/>
              <a:gd name="connsiteY17-5136" fmla="*/ 5271 h 10000"/>
              <a:gd name="connsiteX18-5137" fmla="*/ 4325 w 9628"/>
              <a:gd name="connsiteY18-5138" fmla="*/ 5009 h 10000"/>
              <a:gd name="connsiteX19-5139" fmla="*/ 4325 w 9628"/>
              <a:gd name="connsiteY19-5140" fmla="*/ 4729 h 10000"/>
              <a:gd name="connsiteX20-5141" fmla="*/ 4325 w 9628"/>
              <a:gd name="connsiteY20-5142" fmla="*/ 4450 h 10000"/>
              <a:gd name="connsiteX21-5143" fmla="*/ 4450 w 9628"/>
              <a:gd name="connsiteY21-5144" fmla="*/ 4031 h 10000"/>
              <a:gd name="connsiteX22-5145" fmla="*/ 4450 w 9628"/>
              <a:gd name="connsiteY22-5146" fmla="*/ 3613 h 10000"/>
              <a:gd name="connsiteX23-5147" fmla="*/ 4573 w 9628"/>
              <a:gd name="connsiteY23-5148" fmla="*/ 3194 h 10000"/>
              <a:gd name="connsiteX24-5149" fmla="*/ 4573 w 9628"/>
              <a:gd name="connsiteY24-5150" fmla="*/ 2775 h 10000"/>
              <a:gd name="connsiteX25-5151" fmla="*/ 4573 w 9628"/>
              <a:gd name="connsiteY25-5152" fmla="*/ 2356 h 10000"/>
              <a:gd name="connsiteX26-5153" fmla="*/ 4698 w 9628"/>
              <a:gd name="connsiteY26-5154" fmla="*/ 2077 h 10000"/>
              <a:gd name="connsiteX27-5155" fmla="*/ 4698 w 9628"/>
              <a:gd name="connsiteY27-5156" fmla="*/ 1798 h 10000"/>
              <a:gd name="connsiteX28-5157" fmla="*/ 4698 w 9628"/>
              <a:gd name="connsiteY28-5158" fmla="*/ 1536 h 10000"/>
              <a:gd name="connsiteX29-5159" fmla="*/ 4698 w 9628"/>
              <a:gd name="connsiteY29-5160" fmla="*/ 1396 h 10000"/>
              <a:gd name="connsiteX30-5161" fmla="*/ 4698 w 9628"/>
              <a:gd name="connsiteY30-5162" fmla="*/ 1257 h 10000"/>
              <a:gd name="connsiteX31-5163" fmla="*/ 4698 w 9628"/>
              <a:gd name="connsiteY31-5164" fmla="*/ 1257 h 10000"/>
              <a:gd name="connsiteX32-5165" fmla="*/ 4698 w 9628"/>
              <a:gd name="connsiteY32-5166" fmla="*/ 1257 h 10000"/>
              <a:gd name="connsiteX33-5167" fmla="*/ 4573 w 9628"/>
              <a:gd name="connsiteY33-5168" fmla="*/ 1257 h 10000"/>
              <a:gd name="connsiteX34-5169" fmla="*/ 4450 w 9628"/>
              <a:gd name="connsiteY34-5170" fmla="*/ 1257 h 10000"/>
              <a:gd name="connsiteX35-5171" fmla="*/ 4325 w 9628"/>
              <a:gd name="connsiteY35-5172" fmla="*/ 1396 h 10000"/>
              <a:gd name="connsiteX36-5173" fmla="*/ 4201 w 9628"/>
              <a:gd name="connsiteY36-5174" fmla="*/ 1396 h 10000"/>
              <a:gd name="connsiteX37-5175" fmla="*/ 3953 w 9628"/>
              <a:gd name="connsiteY37-5176" fmla="*/ 1536 h 10000"/>
              <a:gd name="connsiteX38-5177" fmla="*/ 3705 w 9628"/>
              <a:gd name="connsiteY38-5178" fmla="*/ 1536 h 10000"/>
              <a:gd name="connsiteX39-5179" fmla="*/ 3456 w 9628"/>
              <a:gd name="connsiteY39-5180" fmla="*/ 1675 h 10000"/>
              <a:gd name="connsiteX40-5181" fmla="*/ 2232 w 9628"/>
              <a:gd name="connsiteY40-5182" fmla="*/ 2216 h 10000"/>
              <a:gd name="connsiteX41-5183" fmla="*/ 992 w 9628"/>
              <a:gd name="connsiteY41-5184" fmla="*/ 2775 h 10000"/>
              <a:gd name="connsiteX42-5185" fmla="*/ 619 w 9628"/>
              <a:gd name="connsiteY42-5186" fmla="*/ 2914 h 10000"/>
              <a:gd name="connsiteX43-5187" fmla="*/ 0 w 9628"/>
              <a:gd name="connsiteY43-5188" fmla="*/ 2356 h 10000"/>
              <a:gd name="connsiteX44-5189" fmla="*/ 371 w 9628"/>
              <a:gd name="connsiteY44-5190" fmla="*/ 2216 h 10000"/>
              <a:gd name="connsiteX45-5191" fmla="*/ 744 w 9628"/>
              <a:gd name="connsiteY45-5192" fmla="*/ 2077 h 10000"/>
              <a:gd name="connsiteX46-5193" fmla="*/ 1239 w 9628"/>
              <a:gd name="connsiteY46-5194" fmla="*/ 1937 h 10000"/>
              <a:gd name="connsiteX47-5195" fmla="*/ 1736 w 9628"/>
              <a:gd name="connsiteY47-5196" fmla="*/ 1675 h 10000"/>
              <a:gd name="connsiteX48-5197" fmla="*/ 2108 w 9628"/>
              <a:gd name="connsiteY48-5198" fmla="*/ 1536 h 10000"/>
              <a:gd name="connsiteX49-5199" fmla="*/ 2465 w 9628"/>
              <a:gd name="connsiteY49-5200" fmla="*/ 1396 h 10000"/>
              <a:gd name="connsiteX50-5201" fmla="*/ 2836 w 9628"/>
              <a:gd name="connsiteY50-5202" fmla="*/ 1257 h 10000"/>
              <a:gd name="connsiteX51-5203" fmla="*/ 3084 w 9628"/>
              <a:gd name="connsiteY51-5204" fmla="*/ 1117 h 10000"/>
              <a:gd name="connsiteX52-5205" fmla="*/ 3333 w 9628"/>
              <a:gd name="connsiteY52-5206" fmla="*/ 1117 h 10000"/>
              <a:gd name="connsiteX53-5207" fmla="*/ 3582 w 9628"/>
              <a:gd name="connsiteY53-5208" fmla="*/ 977 h 10000"/>
              <a:gd name="connsiteX54-5209" fmla="*/ 3829 w 9628"/>
              <a:gd name="connsiteY54-5210" fmla="*/ 838 h 10000"/>
              <a:gd name="connsiteX55-5211" fmla="*/ 4201 w 9628"/>
              <a:gd name="connsiteY55-5212" fmla="*/ 698 h 10000"/>
              <a:gd name="connsiteX56-5213" fmla="*/ 4450 w 9628"/>
              <a:gd name="connsiteY56-5214" fmla="*/ 558 h 10000"/>
              <a:gd name="connsiteX57-5215" fmla="*/ 4698 w 9628"/>
              <a:gd name="connsiteY57-5216" fmla="*/ 419 h 10000"/>
              <a:gd name="connsiteX58-5217" fmla="*/ 4821 w 9628"/>
              <a:gd name="connsiteY58-5218" fmla="*/ 279 h 10000"/>
              <a:gd name="connsiteX59-5219" fmla="*/ 4946 w 9628"/>
              <a:gd name="connsiteY59-5220" fmla="*/ 140 h 10000"/>
              <a:gd name="connsiteX60-5221" fmla="*/ 4946 w 9628"/>
              <a:gd name="connsiteY60-5222" fmla="*/ 0 h 10000"/>
              <a:gd name="connsiteX61-5223" fmla="*/ 5070 w 9628"/>
              <a:gd name="connsiteY61-5224" fmla="*/ 0 h 10000"/>
              <a:gd name="connsiteX62-5225" fmla="*/ 5192 w 9628"/>
              <a:gd name="connsiteY62-5226" fmla="*/ 0 h 10000"/>
              <a:gd name="connsiteX63-5227" fmla="*/ 5318 w 9628"/>
              <a:gd name="connsiteY63-5228" fmla="*/ 0 h 10000"/>
              <a:gd name="connsiteX64-5229" fmla="*/ 5426 w 9628"/>
              <a:gd name="connsiteY64-5230" fmla="*/ 140 h 10000"/>
              <a:gd name="connsiteX65-5231" fmla="*/ 5551 w 9628"/>
              <a:gd name="connsiteY65-5232" fmla="*/ 140 h 10000"/>
              <a:gd name="connsiteX66-5233" fmla="*/ 5674 w 9628"/>
              <a:gd name="connsiteY66-5234" fmla="*/ 419 h 10000"/>
              <a:gd name="connsiteX67-5235" fmla="*/ 5797 w 9628"/>
              <a:gd name="connsiteY67-5236" fmla="*/ 558 h 10000"/>
              <a:gd name="connsiteX68-5237" fmla="*/ 5923 w 9628"/>
              <a:gd name="connsiteY68-5238" fmla="*/ 698 h 10000"/>
              <a:gd name="connsiteX69-5239" fmla="*/ 6046 w 9628"/>
              <a:gd name="connsiteY69-5240" fmla="*/ 838 h 10000"/>
              <a:gd name="connsiteX70-5241" fmla="*/ 6046 w 9628"/>
              <a:gd name="connsiteY70-5242" fmla="*/ 977 h 10000"/>
              <a:gd name="connsiteX71-5243" fmla="*/ 6046 w 9628"/>
              <a:gd name="connsiteY71-5244" fmla="*/ 1117 h 10000"/>
              <a:gd name="connsiteX72-5245" fmla="*/ 5923 w 9628"/>
              <a:gd name="connsiteY72-5246" fmla="*/ 1117 h 10000"/>
              <a:gd name="connsiteX73-5247" fmla="*/ 5797 w 9628"/>
              <a:gd name="connsiteY73-5248" fmla="*/ 1257 h 10000"/>
              <a:gd name="connsiteX74-5249" fmla="*/ 5797 w 9628"/>
              <a:gd name="connsiteY74-5250" fmla="*/ 1396 h 10000"/>
              <a:gd name="connsiteX75-5251" fmla="*/ 5674 w 9628"/>
              <a:gd name="connsiteY75-5252" fmla="*/ 1536 h 10000"/>
              <a:gd name="connsiteX76-5253" fmla="*/ 5551 w 9628"/>
              <a:gd name="connsiteY76-5254" fmla="*/ 1798 h 10000"/>
              <a:gd name="connsiteX77-5255" fmla="*/ 5426 w 9628"/>
              <a:gd name="connsiteY77-5256" fmla="*/ 2216 h 10000"/>
              <a:gd name="connsiteX78-5257" fmla="*/ 5318 w 9628"/>
              <a:gd name="connsiteY78-5258" fmla="*/ 2635 h 10000"/>
              <a:gd name="connsiteX79-5259" fmla="*/ 5192 w 9628"/>
              <a:gd name="connsiteY79-5260" fmla="*/ 3054 h 10000"/>
              <a:gd name="connsiteX80-5261" fmla="*/ 5070 w 9628"/>
              <a:gd name="connsiteY80-5262" fmla="*/ 3613 h 10000"/>
              <a:gd name="connsiteX81-5263" fmla="*/ 4946 w 9628"/>
              <a:gd name="connsiteY81-5264" fmla="*/ 4171 h 10000"/>
              <a:gd name="connsiteX82-5265" fmla="*/ 4821 w 9628"/>
              <a:gd name="connsiteY82-5266" fmla="*/ 4729 h 10000"/>
              <a:gd name="connsiteX83-5267" fmla="*/ 4821 w 9628"/>
              <a:gd name="connsiteY83-5268" fmla="*/ 5271 h 10000"/>
              <a:gd name="connsiteX84-5269" fmla="*/ 4821 w 9628"/>
              <a:gd name="connsiteY84-5270" fmla="*/ 5689 h 10000"/>
              <a:gd name="connsiteX85-5271" fmla="*/ 4698 w 9628"/>
              <a:gd name="connsiteY85-5272" fmla="*/ 6248 h 10000"/>
              <a:gd name="connsiteX86-5273" fmla="*/ 4698 w 9628"/>
              <a:gd name="connsiteY86-5274" fmla="*/ 6667 h 10000"/>
              <a:gd name="connsiteX87-5275" fmla="*/ 4698 w 9628"/>
              <a:gd name="connsiteY87-5276" fmla="*/ 6946 h 10000"/>
              <a:gd name="connsiteX88-5277" fmla="*/ 4698 w 9628"/>
              <a:gd name="connsiteY88-5278" fmla="*/ 7365 h 10000"/>
              <a:gd name="connsiteX89-5279" fmla="*/ 4821 w 9628"/>
              <a:gd name="connsiteY89-5280" fmla="*/ 7644 h 10000"/>
              <a:gd name="connsiteX90-5281" fmla="*/ 4821 w 9628"/>
              <a:gd name="connsiteY90-5282" fmla="*/ 7784 h 10000"/>
              <a:gd name="connsiteX91-5283" fmla="*/ 4946 w 9628"/>
              <a:gd name="connsiteY91-5284" fmla="*/ 8063 h 10000"/>
              <a:gd name="connsiteX92-5285" fmla="*/ 5070 w 9628"/>
              <a:gd name="connsiteY92-5286" fmla="*/ 8202 h 10000"/>
              <a:gd name="connsiteX93-5287" fmla="*/ 5192 w 9628"/>
              <a:gd name="connsiteY93-5288" fmla="*/ 8342 h 10000"/>
              <a:gd name="connsiteX94-5289" fmla="*/ 5674 w 9628"/>
              <a:gd name="connsiteY94-5290" fmla="*/ 8604 h 10000"/>
              <a:gd name="connsiteX95-5291" fmla="*/ 5923 w 9628"/>
              <a:gd name="connsiteY95-5292" fmla="*/ 8743 h 10000"/>
              <a:gd name="connsiteX96-5293" fmla="*/ 6170 w 9628"/>
              <a:gd name="connsiteY96-5294" fmla="*/ 8743 h 10000"/>
              <a:gd name="connsiteX97-5295" fmla="*/ 6419 w 9628"/>
              <a:gd name="connsiteY97-5296" fmla="*/ 8883 h 10000"/>
              <a:gd name="connsiteX98-5297" fmla="*/ 6791 w 9628"/>
              <a:gd name="connsiteY98-5298" fmla="*/ 8883 h 10000"/>
              <a:gd name="connsiteX99-5299" fmla="*/ 7038 w 9628"/>
              <a:gd name="connsiteY99-5300" fmla="*/ 8743 h 10000"/>
              <a:gd name="connsiteX100-5301" fmla="*/ 7410 w 9628"/>
              <a:gd name="connsiteY100-5302" fmla="*/ 8743 h 10000"/>
              <a:gd name="connsiteX101-5303" fmla="*/ 7783 w 9628"/>
              <a:gd name="connsiteY101-5304" fmla="*/ 8604 h 10000"/>
              <a:gd name="connsiteX102-5305" fmla="*/ 8031 w 9628"/>
              <a:gd name="connsiteY102-5306" fmla="*/ 8604 h 10000"/>
              <a:gd name="connsiteX103-5307" fmla="*/ 8279 w 9628"/>
              <a:gd name="connsiteY103-5308" fmla="*/ 8342 h 10000"/>
              <a:gd name="connsiteX104-5309" fmla="*/ 8388 w 9628"/>
              <a:gd name="connsiteY104-5310" fmla="*/ 8202 h 10000"/>
              <a:gd name="connsiteX105-5311" fmla="*/ 8511 w 9628"/>
              <a:gd name="connsiteY105-5312" fmla="*/ 7923 h 10000"/>
              <a:gd name="connsiteX106-5313" fmla="*/ 8635 w 9628"/>
              <a:gd name="connsiteY106-5314" fmla="*/ 7644 h 10000"/>
              <a:gd name="connsiteX107-5315" fmla="*/ 8760 w 9628"/>
              <a:gd name="connsiteY107-5316" fmla="*/ 7086 h 10000"/>
              <a:gd name="connsiteX108-5317" fmla="*/ 8760 w 9628"/>
              <a:gd name="connsiteY108-5318" fmla="*/ 6527 h 10000"/>
              <a:gd name="connsiteX109-5319" fmla="*/ 8883 w 9628"/>
              <a:gd name="connsiteY109-5320" fmla="*/ 6248 h 10000"/>
              <a:gd name="connsiteX110-5321" fmla="*/ 8883 w 9628"/>
              <a:gd name="connsiteY110-5322" fmla="*/ 5969 h 10000"/>
              <a:gd name="connsiteX111-5323" fmla="*/ 8883 w 9628"/>
              <a:gd name="connsiteY111-5324" fmla="*/ 5829 h 10000"/>
              <a:gd name="connsiteX112-5325" fmla="*/ 9008 w 9628"/>
              <a:gd name="connsiteY112-5326" fmla="*/ 5689 h 10000"/>
              <a:gd name="connsiteX113-5327" fmla="*/ 9008 w 9628"/>
              <a:gd name="connsiteY113-5328" fmla="*/ 5550 h 10000"/>
              <a:gd name="connsiteX114-5329" fmla="*/ 9008 w 9628"/>
              <a:gd name="connsiteY114-5330" fmla="*/ 5410 h 10000"/>
              <a:gd name="connsiteX115-5331" fmla="*/ 9008 w 9628"/>
              <a:gd name="connsiteY115-5332" fmla="*/ 5410 h 10000"/>
              <a:gd name="connsiteX116-5333" fmla="*/ 9132 w 9628"/>
              <a:gd name="connsiteY116-5334" fmla="*/ 5410 h 10000"/>
              <a:gd name="connsiteX117-5335" fmla="*/ 9132 w 9628"/>
              <a:gd name="connsiteY117-5336" fmla="*/ 5410 h 10000"/>
              <a:gd name="connsiteX118-5337" fmla="*/ 9132 w 9628"/>
              <a:gd name="connsiteY118-5338" fmla="*/ 5550 h 10000"/>
              <a:gd name="connsiteX119-5339" fmla="*/ 9256 w 9628"/>
              <a:gd name="connsiteY119-5340" fmla="*/ 5689 h 10000"/>
              <a:gd name="connsiteX120-5341" fmla="*/ 9256 w 9628"/>
              <a:gd name="connsiteY120-5342" fmla="*/ 5829 h 10000"/>
              <a:gd name="connsiteX121-5343" fmla="*/ 9256 w 9628"/>
              <a:gd name="connsiteY121-5344" fmla="*/ 6108 h 10000"/>
              <a:gd name="connsiteX122-5345" fmla="*/ 9256 w 9628"/>
              <a:gd name="connsiteY122-5346" fmla="*/ 6387 h 10000"/>
              <a:gd name="connsiteX123-5347" fmla="*/ 9256 w 9628"/>
              <a:gd name="connsiteY123-5348" fmla="*/ 6667 h 10000"/>
              <a:gd name="connsiteX124-5349" fmla="*/ 9379 w 9628"/>
              <a:gd name="connsiteY124-5350" fmla="*/ 7225 h 10000"/>
              <a:gd name="connsiteX125-5351" fmla="*/ 9379 w 9628"/>
              <a:gd name="connsiteY125-5352" fmla="*/ 7644 h 10000"/>
              <a:gd name="connsiteX126-5353" fmla="*/ 9505 w 9628"/>
              <a:gd name="connsiteY126-5354" fmla="*/ 8063 h 10000"/>
              <a:gd name="connsiteX127-5355" fmla="*/ 9628 w 9628"/>
              <a:gd name="connsiteY127-5356" fmla="*/ 8342 h 10000"/>
              <a:gd name="connsiteX128-5357" fmla="*/ 9628 w 9628"/>
              <a:gd name="connsiteY128-5358" fmla="*/ 8604 h 10000"/>
              <a:gd name="connsiteX129-5359" fmla="*/ 9628 w 9628"/>
              <a:gd name="connsiteY129-5360" fmla="*/ 8743 h 10000"/>
              <a:gd name="connsiteX130-5361" fmla="*/ 9628 w 9628"/>
              <a:gd name="connsiteY130-5362" fmla="*/ 8883 h 10000"/>
              <a:gd name="connsiteX131-5363" fmla="*/ 9505 w 9628"/>
              <a:gd name="connsiteY131-5364" fmla="*/ 8883 h 10000"/>
              <a:gd name="connsiteX132-5365" fmla="*/ 9379 w 9628"/>
              <a:gd name="connsiteY132-5366" fmla="*/ 9023 h 10000"/>
              <a:gd name="connsiteX133-5367" fmla="*/ 9256 w 9628"/>
              <a:gd name="connsiteY133-5368" fmla="*/ 9162 h 10000"/>
              <a:gd name="connsiteX134-5369" fmla="*/ 9132 w 9628"/>
              <a:gd name="connsiteY134-5370" fmla="*/ 9302 h 10000"/>
              <a:gd name="connsiteX135-5371" fmla="*/ 8883 w 9628"/>
              <a:gd name="connsiteY135-5372" fmla="*/ 9442 h 10000"/>
              <a:gd name="connsiteX136-5373" fmla="*/ 8388 w 9628"/>
              <a:gd name="connsiteY136-5374" fmla="*/ 9721 h 10000"/>
              <a:gd name="connsiteX137-5375" fmla="*/ 7907 w 9628"/>
              <a:gd name="connsiteY137-5376" fmla="*/ 9860 h 10000"/>
              <a:gd name="connsiteX138-5377" fmla="*/ 7535 w 9628"/>
              <a:gd name="connsiteY138-5378" fmla="*/ 9860 h 10000"/>
              <a:gd name="connsiteX139-5379" fmla="*/ 7038 w 9628"/>
              <a:gd name="connsiteY139-5380" fmla="*/ 10000 h 10000"/>
              <a:gd name="connsiteX140-5381" fmla="*/ 7038 w 9628"/>
              <a:gd name="connsiteY140-5382" fmla="*/ 10000 h 10000"/>
              <a:gd name="connsiteX0-5383" fmla="*/ 6925 w 9615"/>
              <a:gd name="connsiteY0-5384" fmla="*/ 10000 h 10000"/>
              <a:gd name="connsiteX1-5385" fmla="*/ 6540 w 9615"/>
              <a:gd name="connsiteY1-5386" fmla="*/ 10000 h 10000"/>
              <a:gd name="connsiteX2-5387" fmla="*/ 6153 w 9615"/>
              <a:gd name="connsiteY2-5388" fmla="*/ 10000 h 10000"/>
              <a:gd name="connsiteX3-5389" fmla="*/ 5767 w 9615"/>
              <a:gd name="connsiteY3-5390" fmla="*/ 9860 h 10000"/>
              <a:gd name="connsiteX4-5391" fmla="*/ 5380 w 9615"/>
              <a:gd name="connsiteY4-5392" fmla="*/ 9721 h 10000"/>
              <a:gd name="connsiteX5-5393" fmla="*/ 5008 w 9615"/>
              <a:gd name="connsiteY5-5394" fmla="*/ 9581 h 10000"/>
              <a:gd name="connsiteX6-5395" fmla="*/ 4752 w 9615"/>
              <a:gd name="connsiteY6-5396" fmla="*/ 9302 h 10000"/>
              <a:gd name="connsiteX7-5397" fmla="*/ 4495 w 9615"/>
              <a:gd name="connsiteY7-5398" fmla="*/ 9162 h 10000"/>
              <a:gd name="connsiteX8-5399" fmla="*/ 4365 w 9615"/>
              <a:gd name="connsiteY8-5400" fmla="*/ 8743 h 10000"/>
              <a:gd name="connsiteX9-5401" fmla="*/ 4107 w 9615"/>
              <a:gd name="connsiteY9-5402" fmla="*/ 8464 h 10000"/>
              <a:gd name="connsiteX10-5403" fmla="*/ 3978 w 9615"/>
              <a:gd name="connsiteY10-5404" fmla="*/ 8063 h 10000"/>
              <a:gd name="connsiteX11-5405" fmla="*/ 3978 w 9615"/>
              <a:gd name="connsiteY11-5406" fmla="*/ 7644 h 10000"/>
              <a:gd name="connsiteX12-5407" fmla="*/ 3850 w 9615"/>
              <a:gd name="connsiteY12-5408" fmla="*/ 7225 h 10000"/>
              <a:gd name="connsiteX13-5409" fmla="*/ 3850 w 9615"/>
              <a:gd name="connsiteY13-5410" fmla="*/ 6806 h 10000"/>
              <a:gd name="connsiteX14-5411" fmla="*/ 3850 w 9615"/>
              <a:gd name="connsiteY14-5412" fmla="*/ 6387 h 10000"/>
              <a:gd name="connsiteX15-5413" fmla="*/ 3978 w 9615"/>
              <a:gd name="connsiteY15-5414" fmla="*/ 5689 h 10000"/>
              <a:gd name="connsiteX16-5415" fmla="*/ 3978 w 9615"/>
              <a:gd name="connsiteY16-5416" fmla="*/ 5550 h 10000"/>
              <a:gd name="connsiteX17-5417" fmla="*/ 3978 w 9615"/>
              <a:gd name="connsiteY17-5418" fmla="*/ 5271 h 10000"/>
              <a:gd name="connsiteX18-5419" fmla="*/ 4107 w 9615"/>
              <a:gd name="connsiteY18-5420" fmla="*/ 5009 h 10000"/>
              <a:gd name="connsiteX19-5421" fmla="*/ 4107 w 9615"/>
              <a:gd name="connsiteY19-5422" fmla="*/ 4729 h 10000"/>
              <a:gd name="connsiteX20-5423" fmla="*/ 4107 w 9615"/>
              <a:gd name="connsiteY20-5424" fmla="*/ 4450 h 10000"/>
              <a:gd name="connsiteX21-5425" fmla="*/ 4237 w 9615"/>
              <a:gd name="connsiteY21-5426" fmla="*/ 4031 h 10000"/>
              <a:gd name="connsiteX22-5427" fmla="*/ 4237 w 9615"/>
              <a:gd name="connsiteY22-5428" fmla="*/ 3613 h 10000"/>
              <a:gd name="connsiteX23-5429" fmla="*/ 4365 w 9615"/>
              <a:gd name="connsiteY23-5430" fmla="*/ 3194 h 10000"/>
              <a:gd name="connsiteX24-5431" fmla="*/ 4365 w 9615"/>
              <a:gd name="connsiteY24-5432" fmla="*/ 2775 h 10000"/>
              <a:gd name="connsiteX25-5433" fmla="*/ 4365 w 9615"/>
              <a:gd name="connsiteY25-5434" fmla="*/ 2356 h 10000"/>
              <a:gd name="connsiteX26-5435" fmla="*/ 4495 w 9615"/>
              <a:gd name="connsiteY26-5436" fmla="*/ 2077 h 10000"/>
              <a:gd name="connsiteX27-5437" fmla="*/ 4495 w 9615"/>
              <a:gd name="connsiteY27-5438" fmla="*/ 1798 h 10000"/>
              <a:gd name="connsiteX28-5439" fmla="*/ 4495 w 9615"/>
              <a:gd name="connsiteY28-5440" fmla="*/ 1536 h 10000"/>
              <a:gd name="connsiteX29-5441" fmla="*/ 4495 w 9615"/>
              <a:gd name="connsiteY29-5442" fmla="*/ 1396 h 10000"/>
              <a:gd name="connsiteX30-5443" fmla="*/ 4495 w 9615"/>
              <a:gd name="connsiteY30-5444" fmla="*/ 1257 h 10000"/>
              <a:gd name="connsiteX31-5445" fmla="*/ 4495 w 9615"/>
              <a:gd name="connsiteY31-5446" fmla="*/ 1257 h 10000"/>
              <a:gd name="connsiteX32-5447" fmla="*/ 4495 w 9615"/>
              <a:gd name="connsiteY32-5448" fmla="*/ 1257 h 10000"/>
              <a:gd name="connsiteX33-5449" fmla="*/ 4365 w 9615"/>
              <a:gd name="connsiteY33-5450" fmla="*/ 1257 h 10000"/>
              <a:gd name="connsiteX34-5451" fmla="*/ 4237 w 9615"/>
              <a:gd name="connsiteY34-5452" fmla="*/ 1257 h 10000"/>
              <a:gd name="connsiteX35-5453" fmla="*/ 4107 w 9615"/>
              <a:gd name="connsiteY35-5454" fmla="*/ 1396 h 10000"/>
              <a:gd name="connsiteX36-5455" fmla="*/ 3978 w 9615"/>
              <a:gd name="connsiteY36-5456" fmla="*/ 1396 h 10000"/>
              <a:gd name="connsiteX37-5457" fmla="*/ 3721 w 9615"/>
              <a:gd name="connsiteY37-5458" fmla="*/ 1536 h 10000"/>
              <a:gd name="connsiteX38-5459" fmla="*/ 3463 w 9615"/>
              <a:gd name="connsiteY38-5460" fmla="*/ 1536 h 10000"/>
              <a:gd name="connsiteX39-5461" fmla="*/ 3205 w 9615"/>
              <a:gd name="connsiteY39-5462" fmla="*/ 1675 h 10000"/>
              <a:gd name="connsiteX40-5463" fmla="*/ 1933 w 9615"/>
              <a:gd name="connsiteY40-5464" fmla="*/ 2216 h 10000"/>
              <a:gd name="connsiteX41-5465" fmla="*/ 645 w 9615"/>
              <a:gd name="connsiteY41-5466" fmla="*/ 2775 h 10000"/>
              <a:gd name="connsiteX42-5467" fmla="*/ 258 w 9615"/>
              <a:gd name="connsiteY42-5468" fmla="*/ 2914 h 10000"/>
              <a:gd name="connsiteX43-5469" fmla="*/ 0 w 9615"/>
              <a:gd name="connsiteY43-5470" fmla="*/ 2216 h 10000"/>
              <a:gd name="connsiteX44-5471" fmla="*/ 388 w 9615"/>
              <a:gd name="connsiteY44-5472" fmla="*/ 2077 h 10000"/>
              <a:gd name="connsiteX45-5473" fmla="*/ 902 w 9615"/>
              <a:gd name="connsiteY45-5474" fmla="*/ 1937 h 10000"/>
              <a:gd name="connsiteX46-5475" fmla="*/ 1418 w 9615"/>
              <a:gd name="connsiteY46-5476" fmla="*/ 1675 h 10000"/>
              <a:gd name="connsiteX47-5477" fmla="*/ 1804 w 9615"/>
              <a:gd name="connsiteY47-5478" fmla="*/ 1536 h 10000"/>
              <a:gd name="connsiteX48-5479" fmla="*/ 2175 w 9615"/>
              <a:gd name="connsiteY48-5480" fmla="*/ 1396 h 10000"/>
              <a:gd name="connsiteX49-5481" fmla="*/ 2561 w 9615"/>
              <a:gd name="connsiteY49-5482" fmla="*/ 1257 h 10000"/>
              <a:gd name="connsiteX50-5483" fmla="*/ 2818 w 9615"/>
              <a:gd name="connsiteY50-5484" fmla="*/ 1117 h 10000"/>
              <a:gd name="connsiteX51-5485" fmla="*/ 3077 w 9615"/>
              <a:gd name="connsiteY51-5486" fmla="*/ 1117 h 10000"/>
              <a:gd name="connsiteX52-5487" fmla="*/ 3335 w 9615"/>
              <a:gd name="connsiteY52-5488" fmla="*/ 977 h 10000"/>
              <a:gd name="connsiteX53-5489" fmla="*/ 3592 w 9615"/>
              <a:gd name="connsiteY53-5490" fmla="*/ 838 h 10000"/>
              <a:gd name="connsiteX54-5491" fmla="*/ 3978 w 9615"/>
              <a:gd name="connsiteY54-5492" fmla="*/ 698 h 10000"/>
              <a:gd name="connsiteX55-5493" fmla="*/ 4237 w 9615"/>
              <a:gd name="connsiteY55-5494" fmla="*/ 558 h 10000"/>
              <a:gd name="connsiteX56-5495" fmla="*/ 4495 w 9615"/>
              <a:gd name="connsiteY56-5496" fmla="*/ 419 h 10000"/>
              <a:gd name="connsiteX57-5497" fmla="*/ 4622 w 9615"/>
              <a:gd name="connsiteY57-5498" fmla="*/ 279 h 10000"/>
              <a:gd name="connsiteX58-5499" fmla="*/ 4752 w 9615"/>
              <a:gd name="connsiteY58-5500" fmla="*/ 140 h 10000"/>
              <a:gd name="connsiteX59-5501" fmla="*/ 4752 w 9615"/>
              <a:gd name="connsiteY59-5502" fmla="*/ 0 h 10000"/>
              <a:gd name="connsiteX60-5503" fmla="*/ 4881 w 9615"/>
              <a:gd name="connsiteY60-5504" fmla="*/ 0 h 10000"/>
              <a:gd name="connsiteX61-5505" fmla="*/ 5008 w 9615"/>
              <a:gd name="connsiteY61-5506" fmla="*/ 0 h 10000"/>
              <a:gd name="connsiteX62-5507" fmla="*/ 5138 w 9615"/>
              <a:gd name="connsiteY62-5508" fmla="*/ 0 h 10000"/>
              <a:gd name="connsiteX63-5509" fmla="*/ 5251 w 9615"/>
              <a:gd name="connsiteY63-5510" fmla="*/ 140 h 10000"/>
              <a:gd name="connsiteX64-5511" fmla="*/ 5380 w 9615"/>
              <a:gd name="connsiteY64-5512" fmla="*/ 140 h 10000"/>
              <a:gd name="connsiteX65-5513" fmla="*/ 5508 w 9615"/>
              <a:gd name="connsiteY65-5514" fmla="*/ 419 h 10000"/>
              <a:gd name="connsiteX66-5515" fmla="*/ 5636 w 9615"/>
              <a:gd name="connsiteY66-5516" fmla="*/ 558 h 10000"/>
              <a:gd name="connsiteX67-5517" fmla="*/ 5767 w 9615"/>
              <a:gd name="connsiteY67-5518" fmla="*/ 698 h 10000"/>
              <a:gd name="connsiteX68-5519" fmla="*/ 5895 w 9615"/>
              <a:gd name="connsiteY68-5520" fmla="*/ 838 h 10000"/>
              <a:gd name="connsiteX69-5521" fmla="*/ 5895 w 9615"/>
              <a:gd name="connsiteY69-5522" fmla="*/ 977 h 10000"/>
              <a:gd name="connsiteX70-5523" fmla="*/ 5895 w 9615"/>
              <a:gd name="connsiteY70-5524" fmla="*/ 1117 h 10000"/>
              <a:gd name="connsiteX71-5525" fmla="*/ 5767 w 9615"/>
              <a:gd name="connsiteY71-5526" fmla="*/ 1117 h 10000"/>
              <a:gd name="connsiteX72-5527" fmla="*/ 5636 w 9615"/>
              <a:gd name="connsiteY72-5528" fmla="*/ 1257 h 10000"/>
              <a:gd name="connsiteX73-5529" fmla="*/ 5636 w 9615"/>
              <a:gd name="connsiteY73-5530" fmla="*/ 1396 h 10000"/>
              <a:gd name="connsiteX74-5531" fmla="*/ 5508 w 9615"/>
              <a:gd name="connsiteY74-5532" fmla="*/ 1536 h 10000"/>
              <a:gd name="connsiteX75-5533" fmla="*/ 5380 w 9615"/>
              <a:gd name="connsiteY75-5534" fmla="*/ 1798 h 10000"/>
              <a:gd name="connsiteX76-5535" fmla="*/ 5251 w 9615"/>
              <a:gd name="connsiteY76-5536" fmla="*/ 2216 h 10000"/>
              <a:gd name="connsiteX77-5537" fmla="*/ 5138 w 9615"/>
              <a:gd name="connsiteY77-5538" fmla="*/ 2635 h 10000"/>
              <a:gd name="connsiteX78-5539" fmla="*/ 5008 w 9615"/>
              <a:gd name="connsiteY78-5540" fmla="*/ 3054 h 10000"/>
              <a:gd name="connsiteX79-5541" fmla="*/ 4881 w 9615"/>
              <a:gd name="connsiteY79-5542" fmla="*/ 3613 h 10000"/>
              <a:gd name="connsiteX80-5543" fmla="*/ 4752 w 9615"/>
              <a:gd name="connsiteY80-5544" fmla="*/ 4171 h 10000"/>
              <a:gd name="connsiteX81-5545" fmla="*/ 4622 w 9615"/>
              <a:gd name="connsiteY81-5546" fmla="*/ 4729 h 10000"/>
              <a:gd name="connsiteX82-5547" fmla="*/ 4622 w 9615"/>
              <a:gd name="connsiteY82-5548" fmla="*/ 5271 h 10000"/>
              <a:gd name="connsiteX83-5549" fmla="*/ 4622 w 9615"/>
              <a:gd name="connsiteY83-5550" fmla="*/ 5689 h 10000"/>
              <a:gd name="connsiteX84-5551" fmla="*/ 4495 w 9615"/>
              <a:gd name="connsiteY84-5552" fmla="*/ 6248 h 10000"/>
              <a:gd name="connsiteX85-5553" fmla="*/ 4495 w 9615"/>
              <a:gd name="connsiteY85-5554" fmla="*/ 6667 h 10000"/>
              <a:gd name="connsiteX86-5555" fmla="*/ 4495 w 9615"/>
              <a:gd name="connsiteY86-5556" fmla="*/ 6946 h 10000"/>
              <a:gd name="connsiteX87-5557" fmla="*/ 4495 w 9615"/>
              <a:gd name="connsiteY87-5558" fmla="*/ 7365 h 10000"/>
              <a:gd name="connsiteX88-5559" fmla="*/ 4622 w 9615"/>
              <a:gd name="connsiteY88-5560" fmla="*/ 7644 h 10000"/>
              <a:gd name="connsiteX89-5561" fmla="*/ 4622 w 9615"/>
              <a:gd name="connsiteY89-5562" fmla="*/ 7784 h 10000"/>
              <a:gd name="connsiteX90-5563" fmla="*/ 4752 w 9615"/>
              <a:gd name="connsiteY90-5564" fmla="*/ 8063 h 10000"/>
              <a:gd name="connsiteX91-5565" fmla="*/ 4881 w 9615"/>
              <a:gd name="connsiteY91-5566" fmla="*/ 8202 h 10000"/>
              <a:gd name="connsiteX92-5567" fmla="*/ 5008 w 9615"/>
              <a:gd name="connsiteY92-5568" fmla="*/ 8342 h 10000"/>
              <a:gd name="connsiteX93-5569" fmla="*/ 5508 w 9615"/>
              <a:gd name="connsiteY93-5570" fmla="*/ 8604 h 10000"/>
              <a:gd name="connsiteX94-5571" fmla="*/ 5767 w 9615"/>
              <a:gd name="connsiteY94-5572" fmla="*/ 8743 h 10000"/>
              <a:gd name="connsiteX95-5573" fmla="*/ 6023 w 9615"/>
              <a:gd name="connsiteY95-5574" fmla="*/ 8743 h 10000"/>
              <a:gd name="connsiteX96-5575" fmla="*/ 6282 w 9615"/>
              <a:gd name="connsiteY96-5576" fmla="*/ 8883 h 10000"/>
              <a:gd name="connsiteX97-5577" fmla="*/ 6668 w 9615"/>
              <a:gd name="connsiteY97-5578" fmla="*/ 8883 h 10000"/>
              <a:gd name="connsiteX98-5579" fmla="*/ 6925 w 9615"/>
              <a:gd name="connsiteY98-5580" fmla="*/ 8743 h 10000"/>
              <a:gd name="connsiteX99-5581" fmla="*/ 7311 w 9615"/>
              <a:gd name="connsiteY99-5582" fmla="*/ 8743 h 10000"/>
              <a:gd name="connsiteX100-5583" fmla="*/ 7699 w 9615"/>
              <a:gd name="connsiteY100-5584" fmla="*/ 8604 h 10000"/>
              <a:gd name="connsiteX101-5585" fmla="*/ 7956 w 9615"/>
              <a:gd name="connsiteY101-5586" fmla="*/ 8604 h 10000"/>
              <a:gd name="connsiteX102-5587" fmla="*/ 8214 w 9615"/>
              <a:gd name="connsiteY102-5588" fmla="*/ 8342 h 10000"/>
              <a:gd name="connsiteX103-5589" fmla="*/ 8327 w 9615"/>
              <a:gd name="connsiteY103-5590" fmla="*/ 8202 h 10000"/>
              <a:gd name="connsiteX104-5591" fmla="*/ 8455 w 9615"/>
              <a:gd name="connsiteY104-5592" fmla="*/ 7923 h 10000"/>
              <a:gd name="connsiteX105-5593" fmla="*/ 8584 w 9615"/>
              <a:gd name="connsiteY105-5594" fmla="*/ 7644 h 10000"/>
              <a:gd name="connsiteX106-5595" fmla="*/ 8713 w 9615"/>
              <a:gd name="connsiteY106-5596" fmla="*/ 7086 h 10000"/>
              <a:gd name="connsiteX107-5597" fmla="*/ 8713 w 9615"/>
              <a:gd name="connsiteY107-5598" fmla="*/ 6527 h 10000"/>
              <a:gd name="connsiteX108-5599" fmla="*/ 8841 w 9615"/>
              <a:gd name="connsiteY108-5600" fmla="*/ 6248 h 10000"/>
              <a:gd name="connsiteX109-5601" fmla="*/ 8841 w 9615"/>
              <a:gd name="connsiteY109-5602" fmla="*/ 5969 h 10000"/>
              <a:gd name="connsiteX110-5603" fmla="*/ 8841 w 9615"/>
              <a:gd name="connsiteY110-5604" fmla="*/ 5829 h 10000"/>
              <a:gd name="connsiteX111-5605" fmla="*/ 8971 w 9615"/>
              <a:gd name="connsiteY111-5606" fmla="*/ 5689 h 10000"/>
              <a:gd name="connsiteX112-5607" fmla="*/ 8971 w 9615"/>
              <a:gd name="connsiteY112-5608" fmla="*/ 5550 h 10000"/>
              <a:gd name="connsiteX113-5609" fmla="*/ 8971 w 9615"/>
              <a:gd name="connsiteY113-5610" fmla="*/ 5410 h 10000"/>
              <a:gd name="connsiteX114-5611" fmla="*/ 8971 w 9615"/>
              <a:gd name="connsiteY114-5612" fmla="*/ 5410 h 10000"/>
              <a:gd name="connsiteX115-5613" fmla="*/ 9100 w 9615"/>
              <a:gd name="connsiteY115-5614" fmla="*/ 5410 h 10000"/>
              <a:gd name="connsiteX116-5615" fmla="*/ 9100 w 9615"/>
              <a:gd name="connsiteY116-5616" fmla="*/ 5410 h 10000"/>
              <a:gd name="connsiteX117-5617" fmla="*/ 9100 w 9615"/>
              <a:gd name="connsiteY117-5618" fmla="*/ 5550 h 10000"/>
              <a:gd name="connsiteX118-5619" fmla="*/ 9229 w 9615"/>
              <a:gd name="connsiteY118-5620" fmla="*/ 5689 h 10000"/>
              <a:gd name="connsiteX119-5621" fmla="*/ 9229 w 9615"/>
              <a:gd name="connsiteY119-5622" fmla="*/ 5829 h 10000"/>
              <a:gd name="connsiteX120-5623" fmla="*/ 9229 w 9615"/>
              <a:gd name="connsiteY120-5624" fmla="*/ 6108 h 10000"/>
              <a:gd name="connsiteX121-5625" fmla="*/ 9229 w 9615"/>
              <a:gd name="connsiteY121-5626" fmla="*/ 6387 h 10000"/>
              <a:gd name="connsiteX122-5627" fmla="*/ 9229 w 9615"/>
              <a:gd name="connsiteY122-5628" fmla="*/ 6667 h 10000"/>
              <a:gd name="connsiteX123-5629" fmla="*/ 9356 w 9615"/>
              <a:gd name="connsiteY123-5630" fmla="*/ 7225 h 10000"/>
              <a:gd name="connsiteX124-5631" fmla="*/ 9356 w 9615"/>
              <a:gd name="connsiteY124-5632" fmla="*/ 7644 h 10000"/>
              <a:gd name="connsiteX125-5633" fmla="*/ 9487 w 9615"/>
              <a:gd name="connsiteY125-5634" fmla="*/ 8063 h 10000"/>
              <a:gd name="connsiteX126-5635" fmla="*/ 9615 w 9615"/>
              <a:gd name="connsiteY126-5636" fmla="*/ 8342 h 10000"/>
              <a:gd name="connsiteX127-5637" fmla="*/ 9615 w 9615"/>
              <a:gd name="connsiteY127-5638" fmla="*/ 8604 h 10000"/>
              <a:gd name="connsiteX128-5639" fmla="*/ 9615 w 9615"/>
              <a:gd name="connsiteY128-5640" fmla="*/ 8743 h 10000"/>
              <a:gd name="connsiteX129-5641" fmla="*/ 9615 w 9615"/>
              <a:gd name="connsiteY129-5642" fmla="*/ 8883 h 10000"/>
              <a:gd name="connsiteX130-5643" fmla="*/ 9487 w 9615"/>
              <a:gd name="connsiteY130-5644" fmla="*/ 8883 h 10000"/>
              <a:gd name="connsiteX131-5645" fmla="*/ 9356 w 9615"/>
              <a:gd name="connsiteY131-5646" fmla="*/ 9023 h 10000"/>
              <a:gd name="connsiteX132-5647" fmla="*/ 9229 w 9615"/>
              <a:gd name="connsiteY132-5648" fmla="*/ 9162 h 10000"/>
              <a:gd name="connsiteX133-5649" fmla="*/ 9100 w 9615"/>
              <a:gd name="connsiteY133-5650" fmla="*/ 9302 h 10000"/>
              <a:gd name="connsiteX134-5651" fmla="*/ 8841 w 9615"/>
              <a:gd name="connsiteY134-5652" fmla="*/ 9442 h 10000"/>
              <a:gd name="connsiteX135-5653" fmla="*/ 8327 w 9615"/>
              <a:gd name="connsiteY135-5654" fmla="*/ 9721 h 10000"/>
              <a:gd name="connsiteX136-5655" fmla="*/ 7828 w 9615"/>
              <a:gd name="connsiteY136-5656" fmla="*/ 9860 h 10000"/>
              <a:gd name="connsiteX137-5657" fmla="*/ 7441 w 9615"/>
              <a:gd name="connsiteY137-5658" fmla="*/ 9860 h 10000"/>
              <a:gd name="connsiteX138-5659" fmla="*/ 6925 w 9615"/>
              <a:gd name="connsiteY138-5660" fmla="*/ 10000 h 10000"/>
              <a:gd name="connsiteX139-5661" fmla="*/ 6925 w 9615"/>
              <a:gd name="connsiteY139-5662" fmla="*/ 10000 h 10000"/>
              <a:gd name="connsiteX0-5663" fmla="*/ 6978 w 9776"/>
              <a:gd name="connsiteY0-5664" fmla="*/ 10000 h 10000"/>
              <a:gd name="connsiteX1-5665" fmla="*/ 6578 w 9776"/>
              <a:gd name="connsiteY1-5666" fmla="*/ 10000 h 10000"/>
              <a:gd name="connsiteX2-5667" fmla="*/ 6175 w 9776"/>
              <a:gd name="connsiteY2-5668" fmla="*/ 10000 h 10000"/>
              <a:gd name="connsiteX3-5669" fmla="*/ 5774 w 9776"/>
              <a:gd name="connsiteY3-5670" fmla="*/ 9860 h 10000"/>
              <a:gd name="connsiteX4-5671" fmla="*/ 5371 w 9776"/>
              <a:gd name="connsiteY4-5672" fmla="*/ 9721 h 10000"/>
              <a:gd name="connsiteX5-5673" fmla="*/ 4985 w 9776"/>
              <a:gd name="connsiteY5-5674" fmla="*/ 9581 h 10000"/>
              <a:gd name="connsiteX6-5675" fmla="*/ 4718 w 9776"/>
              <a:gd name="connsiteY6-5676" fmla="*/ 9302 h 10000"/>
              <a:gd name="connsiteX7-5677" fmla="*/ 4451 w 9776"/>
              <a:gd name="connsiteY7-5678" fmla="*/ 9162 h 10000"/>
              <a:gd name="connsiteX8-5679" fmla="*/ 4316 w 9776"/>
              <a:gd name="connsiteY8-5680" fmla="*/ 8743 h 10000"/>
              <a:gd name="connsiteX9-5681" fmla="*/ 4047 w 9776"/>
              <a:gd name="connsiteY9-5682" fmla="*/ 8464 h 10000"/>
              <a:gd name="connsiteX10-5683" fmla="*/ 3913 w 9776"/>
              <a:gd name="connsiteY10-5684" fmla="*/ 8063 h 10000"/>
              <a:gd name="connsiteX11-5685" fmla="*/ 3913 w 9776"/>
              <a:gd name="connsiteY11-5686" fmla="*/ 7644 h 10000"/>
              <a:gd name="connsiteX12-5687" fmla="*/ 3780 w 9776"/>
              <a:gd name="connsiteY12-5688" fmla="*/ 7225 h 10000"/>
              <a:gd name="connsiteX13-5689" fmla="*/ 3780 w 9776"/>
              <a:gd name="connsiteY13-5690" fmla="*/ 6806 h 10000"/>
              <a:gd name="connsiteX14-5691" fmla="*/ 3780 w 9776"/>
              <a:gd name="connsiteY14-5692" fmla="*/ 6387 h 10000"/>
              <a:gd name="connsiteX15-5693" fmla="*/ 3913 w 9776"/>
              <a:gd name="connsiteY15-5694" fmla="*/ 5689 h 10000"/>
              <a:gd name="connsiteX16-5695" fmla="*/ 3913 w 9776"/>
              <a:gd name="connsiteY16-5696" fmla="*/ 5550 h 10000"/>
              <a:gd name="connsiteX17-5697" fmla="*/ 3913 w 9776"/>
              <a:gd name="connsiteY17-5698" fmla="*/ 5271 h 10000"/>
              <a:gd name="connsiteX18-5699" fmla="*/ 4047 w 9776"/>
              <a:gd name="connsiteY18-5700" fmla="*/ 5009 h 10000"/>
              <a:gd name="connsiteX19-5701" fmla="*/ 4047 w 9776"/>
              <a:gd name="connsiteY19-5702" fmla="*/ 4729 h 10000"/>
              <a:gd name="connsiteX20-5703" fmla="*/ 4047 w 9776"/>
              <a:gd name="connsiteY20-5704" fmla="*/ 4450 h 10000"/>
              <a:gd name="connsiteX21-5705" fmla="*/ 4183 w 9776"/>
              <a:gd name="connsiteY21-5706" fmla="*/ 4031 h 10000"/>
              <a:gd name="connsiteX22-5707" fmla="*/ 4183 w 9776"/>
              <a:gd name="connsiteY22-5708" fmla="*/ 3613 h 10000"/>
              <a:gd name="connsiteX23-5709" fmla="*/ 4316 w 9776"/>
              <a:gd name="connsiteY23-5710" fmla="*/ 3194 h 10000"/>
              <a:gd name="connsiteX24-5711" fmla="*/ 4316 w 9776"/>
              <a:gd name="connsiteY24-5712" fmla="*/ 2775 h 10000"/>
              <a:gd name="connsiteX25-5713" fmla="*/ 4316 w 9776"/>
              <a:gd name="connsiteY25-5714" fmla="*/ 2356 h 10000"/>
              <a:gd name="connsiteX26-5715" fmla="*/ 4451 w 9776"/>
              <a:gd name="connsiteY26-5716" fmla="*/ 2077 h 10000"/>
              <a:gd name="connsiteX27-5717" fmla="*/ 4451 w 9776"/>
              <a:gd name="connsiteY27-5718" fmla="*/ 1798 h 10000"/>
              <a:gd name="connsiteX28-5719" fmla="*/ 4451 w 9776"/>
              <a:gd name="connsiteY28-5720" fmla="*/ 1536 h 10000"/>
              <a:gd name="connsiteX29-5721" fmla="*/ 4451 w 9776"/>
              <a:gd name="connsiteY29-5722" fmla="*/ 1396 h 10000"/>
              <a:gd name="connsiteX30-5723" fmla="*/ 4451 w 9776"/>
              <a:gd name="connsiteY30-5724" fmla="*/ 1257 h 10000"/>
              <a:gd name="connsiteX31-5725" fmla="*/ 4451 w 9776"/>
              <a:gd name="connsiteY31-5726" fmla="*/ 1257 h 10000"/>
              <a:gd name="connsiteX32-5727" fmla="*/ 4451 w 9776"/>
              <a:gd name="connsiteY32-5728" fmla="*/ 1257 h 10000"/>
              <a:gd name="connsiteX33-5729" fmla="*/ 4316 w 9776"/>
              <a:gd name="connsiteY33-5730" fmla="*/ 1257 h 10000"/>
              <a:gd name="connsiteX34-5731" fmla="*/ 4183 w 9776"/>
              <a:gd name="connsiteY34-5732" fmla="*/ 1257 h 10000"/>
              <a:gd name="connsiteX35-5733" fmla="*/ 4047 w 9776"/>
              <a:gd name="connsiteY35-5734" fmla="*/ 1396 h 10000"/>
              <a:gd name="connsiteX36-5735" fmla="*/ 3913 w 9776"/>
              <a:gd name="connsiteY36-5736" fmla="*/ 1396 h 10000"/>
              <a:gd name="connsiteX37-5737" fmla="*/ 3646 w 9776"/>
              <a:gd name="connsiteY37-5738" fmla="*/ 1536 h 10000"/>
              <a:gd name="connsiteX38-5739" fmla="*/ 3378 w 9776"/>
              <a:gd name="connsiteY38-5740" fmla="*/ 1536 h 10000"/>
              <a:gd name="connsiteX39-5741" fmla="*/ 3109 w 9776"/>
              <a:gd name="connsiteY39-5742" fmla="*/ 1675 h 10000"/>
              <a:gd name="connsiteX40-5743" fmla="*/ 1786 w 9776"/>
              <a:gd name="connsiteY40-5744" fmla="*/ 2216 h 10000"/>
              <a:gd name="connsiteX41-5745" fmla="*/ 447 w 9776"/>
              <a:gd name="connsiteY41-5746" fmla="*/ 2775 h 10000"/>
              <a:gd name="connsiteX42-5747" fmla="*/ 44 w 9776"/>
              <a:gd name="connsiteY42-5748" fmla="*/ 2914 h 10000"/>
              <a:gd name="connsiteX43-5749" fmla="*/ 180 w 9776"/>
              <a:gd name="connsiteY43-5750" fmla="*/ 2077 h 10000"/>
              <a:gd name="connsiteX44-5751" fmla="*/ 714 w 9776"/>
              <a:gd name="connsiteY44-5752" fmla="*/ 1937 h 10000"/>
              <a:gd name="connsiteX45-5753" fmla="*/ 1251 w 9776"/>
              <a:gd name="connsiteY45-5754" fmla="*/ 1675 h 10000"/>
              <a:gd name="connsiteX46-5755" fmla="*/ 1652 w 9776"/>
              <a:gd name="connsiteY46-5756" fmla="*/ 1536 h 10000"/>
              <a:gd name="connsiteX47-5757" fmla="*/ 2038 w 9776"/>
              <a:gd name="connsiteY47-5758" fmla="*/ 1396 h 10000"/>
              <a:gd name="connsiteX48-5759" fmla="*/ 2440 w 9776"/>
              <a:gd name="connsiteY48-5760" fmla="*/ 1257 h 10000"/>
              <a:gd name="connsiteX49-5761" fmla="*/ 2707 w 9776"/>
              <a:gd name="connsiteY49-5762" fmla="*/ 1117 h 10000"/>
              <a:gd name="connsiteX50-5763" fmla="*/ 2976 w 9776"/>
              <a:gd name="connsiteY50-5764" fmla="*/ 1117 h 10000"/>
              <a:gd name="connsiteX51-5765" fmla="*/ 3245 w 9776"/>
              <a:gd name="connsiteY51-5766" fmla="*/ 977 h 10000"/>
              <a:gd name="connsiteX52-5767" fmla="*/ 3512 w 9776"/>
              <a:gd name="connsiteY52-5768" fmla="*/ 838 h 10000"/>
              <a:gd name="connsiteX53-5769" fmla="*/ 3913 w 9776"/>
              <a:gd name="connsiteY53-5770" fmla="*/ 698 h 10000"/>
              <a:gd name="connsiteX54-5771" fmla="*/ 4183 w 9776"/>
              <a:gd name="connsiteY54-5772" fmla="*/ 558 h 10000"/>
              <a:gd name="connsiteX55-5773" fmla="*/ 4451 w 9776"/>
              <a:gd name="connsiteY55-5774" fmla="*/ 419 h 10000"/>
              <a:gd name="connsiteX56-5775" fmla="*/ 4583 w 9776"/>
              <a:gd name="connsiteY56-5776" fmla="*/ 279 h 10000"/>
              <a:gd name="connsiteX57-5777" fmla="*/ 4718 w 9776"/>
              <a:gd name="connsiteY57-5778" fmla="*/ 140 h 10000"/>
              <a:gd name="connsiteX58-5779" fmla="*/ 4718 w 9776"/>
              <a:gd name="connsiteY58-5780" fmla="*/ 0 h 10000"/>
              <a:gd name="connsiteX59-5781" fmla="*/ 4852 w 9776"/>
              <a:gd name="connsiteY59-5782" fmla="*/ 0 h 10000"/>
              <a:gd name="connsiteX60-5783" fmla="*/ 4985 w 9776"/>
              <a:gd name="connsiteY60-5784" fmla="*/ 0 h 10000"/>
              <a:gd name="connsiteX61-5785" fmla="*/ 5120 w 9776"/>
              <a:gd name="connsiteY61-5786" fmla="*/ 0 h 10000"/>
              <a:gd name="connsiteX62-5787" fmla="*/ 5237 w 9776"/>
              <a:gd name="connsiteY62-5788" fmla="*/ 140 h 10000"/>
              <a:gd name="connsiteX63-5789" fmla="*/ 5371 w 9776"/>
              <a:gd name="connsiteY63-5790" fmla="*/ 140 h 10000"/>
              <a:gd name="connsiteX64-5791" fmla="*/ 5505 w 9776"/>
              <a:gd name="connsiteY64-5792" fmla="*/ 419 h 10000"/>
              <a:gd name="connsiteX65-5793" fmla="*/ 5638 w 9776"/>
              <a:gd name="connsiteY65-5794" fmla="*/ 558 h 10000"/>
              <a:gd name="connsiteX66-5795" fmla="*/ 5774 w 9776"/>
              <a:gd name="connsiteY66-5796" fmla="*/ 698 h 10000"/>
              <a:gd name="connsiteX67-5797" fmla="*/ 5907 w 9776"/>
              <a:gd name="connsiteY67-5798" fmla="*/ 838 h 10000"/>
              <a:gd name="connsiteX68-5799" fmla="*/ 5907 w 9776"/>
              <a:gd name="connsiteY68-5800" fmla="*/ 977 h 10000"/>
              <a:gd name="connsiteX69-5801" fmla="*/ 5907 w 9776"/>
              <a:gd name="connsiteY69-5802" fmla="*/ 1117 h 10000"/>
              <a:gd name="connsiteX70-5803" fmla="*/ 5774 w 9776"/>
              <a:gd name="connsiteY70-5804" fmla="*/ 1117 h 10000"/>
              <a:gd name="connsiteX71-5805" fmla="*/ 5638 w 9776"/>
              <a:gd name="connsiteY71-5806" fmla="*/ 1257 h 10000"/>
              <a:gd name="connsiteX72-5807" fmla="*/ 5638 w 9776"/>
              <a:gd name="connsiteY72-5808" fmla="*/ 1396 h 10000"/>
              <a:gd name="connsiteX73-5809" fmla="*/ 5505 w 9776"/>
              <a:gd name="connsiteY73-5810" fmla="*/ 1536 h 10000"/>
              <a:gd name="connsiteX74-5811" fmla="*/ 5371 w 9776"/>
              <a:gd name="connsiteY74-5812" fmla="*/ 1798 h 10000"/>
              <a:gd name="connsiteX75-5813" fmla="*/ 5237 w 9776"/>
              <a:gd name="connsiteY75-5814" fmla="*/ 2216 h 10000"/>
              <a:gd name="connsiteX76-5815" fmla="*/ 5120 w 9776"/>
              <a:gd name="connsiteY76-5816" fmla="*/ 2635 h 10000"/>
              <a:gd name="connsiteX77-5817" fmla="*/ 4985 w 9776"/>
              <a:gd name="connsiteY77-5818" fmla="*/ 3054 h 10000"/>
              <a:gd name="connsiteX78-5819" fmla="*/ 4852 w 9776"/>
              <a:gd name="connsiteY78-5820" fmla="*/ 3613 h 10000"/>
              <a:gd name="connsiteX79-5821" fmla="*/ 4718 w 9776"/>
              <a:gd name="connsiteY79-5822" fmla="*/ 4171 h 10000"/>
              <a:gd name="connsiteX80-5823" fmla="*/ 4583 w 9776"/>
              <a:gd name="connsiteY80-5824" fmla="*/ 4729 h 10000"/>
              <a:gd name="connsiteX81-5825" fmla="*/ 4583 w 9776"/>
              <a:gd name="connsiteY81-5826" fmla="*/ 5271 h 10000"/>
              <a:gd name="connsiteX82-5827" fmla="*/ 4583 w 9776"/>
              <a:gd name="connsiteY82-5828" fmla="*/ 5689 h 10000"/>
              <a:gd name="connsiteX83-5829" fmla="*/ 4451 w 9776"/>
              <a:gd name="connsiteY83-5830" fmla="*/ 6248 h 10000"/>
              <a:gd name="connsiteX84-5831" fmla="*/ 4451 w 9776"/>
              <a:gd name="connsiteY84-5832" fmla="*/ 6667 h 10000"/>
              <a:gd name="connsiteX85-5833" fmla="*/ 4451 w 9776"/>
              <a:gd name="connsiteY85-5834" fmla="*/ 6946 h 10000"/>
              <a:gd name="connsiteX86-5835" fmla="*/ 4451 w 9776"/>
              <a:gd name="connsiteY86-5836" fmla="*/ 7365 h 10000"/>
              <a:gd name="connsiteX87-5837" fmla="*/ 4583 w 9776"/>
              <a:gd name="connsiteY87-5838" fmla="*/ 7644 h 10000"/>
              <a:gd name="connsiteX88-5839" fmla="*/ 4583 w 9776"/>
              <a:gd name="connsiteY88-5840" fmla="*/ 7784 h 10000"/>
              <a:gd name="connsiteX89-5841" fmla="*/ 4718 w 9776"/>
              <a:gd name="connsiteY89-5842" fmla="*/ 8063 h 10000"/>
              <a:gd name="connsiteX90-5843" fmla="*/ 4852 w 9776"/>
              <a:gd name="connsiteY90-5844" fmla="*/ 8202 h 10000"/>
              <a:gd name="connsiteX91-5845" fmla="*/ 4985 w 9776"/>
              <a:gd name="connsiteY91-5846" fmla="*/ 8342 h 10000"/>
              <a:gd name="connsiteX92-5847" fmla="*/ 5505 w 9776"/>
              <a:gd name="connsiteY92-5848" fmla="*/ 8604 h 10000"/>
              <a:gd name="connsiteX93-5849" fmla="*/ 5774 w 9776"/>
              <a:gd name="connsiteY93-5850" fmla="*/ 8743 h 10000"/>
              <a:gd name="connsiteX94-5851" fmla="*/ 6040 w 9776"/>
              <a:gd name="connsiteY94-5852" fmla="*/ 8743 h 10000"/>
              <a:gd name="connsiteX95-5853" fmla="*/ 6310 w 9776"/>
              <a:gd name="connsiteY95-5854" fmla="*/ 8883 h 10000"/>
              <a:gd name="connsiteX96-5855" fmla="*/ 6711 w 9776"/>
              <a:gd name="connsiteY96-5856" fmla="*/ 8883 h 10000"/>
              <a:gd name="connsiteX97-5857" fmla="*/ 6978 w 9776"/>
              <a:gd name="connsiteY97-5858" fmla="*/ 8743 h 10000"/>
              <a:gd name="connsiteX98-5859" fmla="*/ 7380 w 9776"/>
              <a:gd name="connsiteY98-5860" fmla="*/ 8743 h 10000"/>
              <a:gd name="connsiteX99-5861" fmla="*/ 7783 w 9776"/>
              <a:gd name="connsiteY99-5862" fmla="*/ 8604 h 10000"/>
              <a:gd name="connsiteX100-5863" fmla="*/ 8051 w 9776"/>
              <a:gd name="connsiteY100-5864" fmla="*/ 8604 h 10000"/>
              <a:gd name="connsiteX101-5865" fmla="*/ 8319 w 9776"/>
              <a:gd name="connsiteY101-5866" fmla="*/ 8342 h 10000"/>
              <a:gd name="connsiteX102-5867" fmla="*/ 8436 w 9776"/>
              <a:gd name="connsiteY102-5868" fmla="*/ 8202 h 10000"/>
              <a:gd name="connsiteX103-5869" fmla="*/ 8570 w 9776"/>
              <a:gd name="connsiteY103-5870" fmla="*/ 7923 h 10000"/>
              <a:gd name="connsiteX104-5871" fmla="*/ 8704 w 9776"/>
              <a:gd name="connsiteY104-5872" fmla="*/ 7644 h 10000"/>
              <a:gd name="connsiteX105-5873" fmla="*/ 8838 w 9776"/>
              <a:gd name="connsiteY105-5874" fmla="*/ 7086 h 10000"/>
              <a:gd name="connsiteX106-5875" fmla="*/ 8838 w 9776"/>
              <a:gd name="connsiteY106-5876" fmla="*/ 6527 h 10000"/>
              <a:gd name="connsiteX107-5877" fmla="*/ 8971 w 9776"/>
              <a:gd name="connsiteY107-5878" fmla="*/ 6248 h 10000"/>
              <a:gd name="connsiteX108-5879" fmla="*/ 8971 w 9776"/>
              <a:gd name="connsiteY108-5880" fmla="*/ 5969 h 10000"/>
              <a:gd name="connsiteX109-5881" fmla="*/ 8971 w 9776"/>
              <a:gd name="connsiteY109-5882" fmla="*/ 5829 h 10000"/>
              <a:gd name="connsiteX110-5883" fmla="*/ 9106 w 9776"/>
              <a:gd name="connsiteY110-5884" fmla="*/ 5689 h 10000"/>
              <a:gd name="connsiteX111-5885" fmla="*/ 9106 w 9776"/>
              <a:gd name="connsiteY111-5886" fmla="*/ 5550 h 10000"/>
              <a:gd name="connsiteX112-5887" fmla="*/ 9106 w 9776"/>
              <a:gd name="connsiteY112-5888" fmla="*/ 5410 h 10000"/>
              <a:gd name="connsiteX113-5889" fmla="*/ 9106 w 9776"/>
              <a:gd name="connsiteY113-5890" fmla="*/ 5410 h 10000"/>
              <a:gd name="connsiteX114-5891" fmla="*/ 9240 w 9776"/>
              <a:gd name="connsiteY114-5892" fmla="*/ 5410 h 10000"/>
              <a:gd name="connsiteX115-5893" fmla="*/ 9240 w 9776"/>
              <a:gd name="connsiteY115-5894" fmla="*/ 5410 h 10000"/>
              <a:gd name="connsiteX116-5895" fmla="*/ 9240 w 9776"/>
              <a:gd name="connsiteY116-5896" fmla="*/ 5550 h 10000"/>
              <a:gd name="connsiteX117-5897" fmla="*/ 9375 w 9776"/>
              <a:gd name="connsiteY117-5898" fmla="*/ 5689 h 10000"/>
              <a:gd name="connsiteX118-5899" fmla="*/ 9375 w 9776"/>
              <a:gd name="connsiteY118-5900" fmla="*/ 5829 h 10000"/>
              <a:gd name="connsiteX119-5901" fmla="*/ 9375 w 9776"/>
              <a:gd name="connsiteY119-5902" fmla="*/ 6108 h 10000"/>
              <a:gd name="connsiteX120-5903" fmla="*/ 9375 w 9776"/>
              <a:gd name="connsiteY120-5904" fmla="*/ 6387 h 10000"/>
              <a:gd name="connsiteX121-5905" fmla="*/ 9375 w 9776"/>
              <a:gd name="connsiteY121-5906" fmla="*/ 6667 h 10000"/>
              <a:gd name="connsiteX122-5907" fmla="*/ 9507 w 9776"/>
              <a:gd name="connsiteY122-5908" fmla="*/ 7225 h 10000"/>
              <a:gd name="connsiteX123-5909" fmla="*/ 9507 w 9776"/>
              <a:gd name="connsiteY123-5910" fmla="*/ 7644 h 10000"/>
              <a:gd name="connsiteX124-5911" fmla="*/ 9643 w 9776"/>
              <a:gd name="connsiteY124-5912" fmla="*/ 8063 h 10000"/>
              <a:gd name="connsiteX125-5913" fmla="*/ 9776 w 9776"/>
              <a:gd name="connsiteY125-5914" fmla="*/ 8342 h 10000"/>
              <a:gd name="connsiteX126-5915" fmla="*/ 9776 w 9776"/>
              <a:gd name="connsiteY126-5916" fmla="*/ 8604 h 10000"/>
              <a:gd name="connsiteX127-5917" fmla="*/ 9776 w 9776"/>
              <a:gd name="connsiteY127-5918" fmla="*/ 8743 h 10000"/>
              <a:gd name="connsiteX128-5919" fmla="*/ 9776 w 9776"/>
              <a:gd name="connsiteY128-5920" fmla="*/ 8883 h 10000"/>
              <a:gd name="connsiteX129-5921" fmla="*/ 9643 w 9776"/>
              <a:gd name="connsiteY129-5922" fmla="*/ 8883 h 10000"/>
              <a:gd name="connsiteX130-5923" fmla="*/ 9507 w 9776"/>
              <a:gd name="connsiteY130-5924" fmla="*/ 9023 h 10000"/>
              <a:gd name="connsiteX131-5925" fmla="*/ 9375 w 9776"/>
              <a:gd name="connsiteY131-5926" fmla="*/ 9162 h 10000"/>
              <a:gd name="connsiteX132-5927" fmla="*/ 9240 w 9776"/>
              <a:gd name="connsiteY132-5928" fmla="*/ 9302 h 10000"/>
              <a:gd name="connsiteX133-5929" fmla="*/ 8971 w 9776"/>
              <a:gd name="connsiteY133-5930" fmla="*/ 9442 h 10000"/>
              <a:gd name="connsiteX134-5931" fmla="*/ 8436 w 9776"/>
              <a:gd name="connsiteY134-5932" fmla="*/ 9721 h 10000"/>
              <a:gd name="connsiteX135-5933" fmla="*/ 7917 w 9776"/>
              <a:gd name="connsiteY135-5934" fmla="*/ 9860 h 10000"/>
              <a:gd name="connsiteX136-5935" fmla="*/ 7515 w 9776"/>
              <a:gd name="connsiteY136-5936" fmla="*/ 9860 h 10000"/>
              <a:gd name="connsiteX137-5937" fmla="*/ 6978 w 9776"/>
              <a:gd name="connsiteY137-5938" fmla="*/ 10000 h 10000"/>
              <a:gd name="connsiteX138-5939" fmla="*/ 6978 w 9776"/>
              <a:gd name="connsiteY138-5940" fmla="*/ 10000 h 10000"/>
              <a:gd name="connsiteX0-5941" fmla="*/ 7093 w 9955"/>
              <a:gd name="connsiteY0-5942" fmla="*/ 10000 h 10000"/>
              <a:gd name="connsiteX1-5943" fmla="*/ 6684 w 9955"/>
              <a:gd name="connsiteY1-5944" fmla="*/ 10000 h 10000"/>
              <a:gd name="connsiteX2-5945" fmla="*/ 6271 w 9955"/>
              <a:gd name="connsiteY2-5946" fmla="*/ 10000 h 10000"/>
              <a:gd name="connsiteX3-5947" fmla="*/ 5861 w 9955"/>
              <a:gd name="connsiteY3-5948" fmla="*/ 9860 h 10000"/>
              <a:gd name="connsiteX4-5949" fmla="*/ 5449 w 9955"/>
              <a:gd name="connsiteY4-5950" fmla="*/ 9721 h 10000"/>
              <a:gd name="connsiteX5-5951" fmla="*/ 5054 w 9955"/>
              <a:gd name="connsiteY5-5952" fmla="*/ 9581 h 10000"/>
              <a:gd name="connsiteX6-5953" fmla="*/ 4781 w 9955"/>
              <a:gd name="connsiteY6-5954" fmla="*/ 9302 h 10000"/>
              <a:gd name="connsiteX7-5955" fmla="*/ 4508 w 9955"/>
              <a:gd name="connsiteY7-5956" fmla="*/ 9162 h 10000"/>
              <a:gd name="connsiteX8-5957" fmla="*/ 4370 w 9955"/>
              <a:gd name="connsiteY8-5958" fmla="*/ 8743 h 10000"/>
              <a:gd name="connsiteX9-5959" fmla="*/ 4095 w 9955"/>
              <a:gd name="connsiteY9-5960" fmla="*/ 8464 h 10000"/>
              <a:gd name="connsiteX10-5961" fmla="*/ 3958 w 9955"/>
              <a:gd name="connsiteY10-5962" fmla="*/ 8063 h 10000"/>
              <a:gd name="connsiteX11-5963" fmla="*/ 3958 w 9955"/>
              <a:gd name="connsiteY11-5964" fmla="*/ 7644 h 10000"/>
              <a:gd name="connsiteX12-5965" fmla="*/ 3822 w 9955"/>
              <a:gd name="connsiteY12-5966" fmla="*/ 7225 h 10000"/>
              <a:gd name="connsiteX13-5967" fmla="*/ 3822 w 9955"/>
              <a:gd name="connsiteY13-5968" fmla="*/ 6806 h 10000"/>
              <a:gd name="connsiteX14-5969" fmla="*/ 3822 w 9955"/>
              <a:gd name="connsiteY14-5970" fmla="*/ 6387 h 10000"/>
              <a:gd name="connsiteX15-5971" fmla="*/ 3958 w 9955"/>
              <a:gd name="connsiteY15-5972" fmla="*/ 5689 h 10000"/>
              <a:gd name="connsiteX16-5973" fmla="*/ 3958 w 9955"/>
              <a:gd name="connsiteY16-5974" fmla="*/ 5550 h 10000"/>
              <a:gd name="connsiteX17-5975" fmla="*/ 3958 w 9955"/>
              <a:gd name="connsiteY17-5976" fmla="*/ 5271 h 10000"/>
              <a:gd name="connsiteX18-5977" fmla="*/ 4095 w 9955"/>
              <a:gd name="connsiteY18-5978" fmla="*/ 5009 h 10000"/>
              <a:gd name="connsiteX19-5979" fmla="*/ 4095 w 9955"/>
              <a:gd name="connsiteY19-5980" fmla="*/ 4729 h 10000"/>
              <a:gd name="connsiteX20-5981" fmla="*/ 4095 w 9955"/>
              <a:gd name="connsiteY20-5982" fmla="*/ 4450 h 10000"/>
              <a:gd name="connsiteX21-5983" fmla="*/ 4234 w 9955"/>
              <a:gd name="connsiteY21-5984" fmla="*/ 4031 h 10000"/>
              <a:gd name="connsiteX22-5985" fmla="*/ 4234 w 9955"/>
              <a:gd name="connsiteY22-5986" fmla="*/ 3613 h 10000"/>
              <a:gd name="connsiteX23-5987" fmla="*/ 4370 w 9955"/>
              <a:gd name="connsiteY23-5988" fmla="*/ 3194 h 10000"/>
              <a:gd name="connsiteX24-5989" fmla="*/ 4370 w 9955"/>
              <a:gd name="connsiteY24-5990" fmla="*/ 2775 h 10000"/>
              <a:gd name="connsiteX25-5991" fmla="*/ 4370 w 9955"/>
              <a:gd name="connsiteY25-5992" fmla="*/ 2356 h 10000"/>
              <a:gd name="connsiteX26-5993" fmla="*/ 4508 w 9955"/>
              <a:gd name="connsiteY26-5994" fmla="*/ 2077 h 10000"/>
              <a:gd name="connsiteX27-5995" fmla="*/ 4508 w 9955"/>
              <a:gd name="connsiteY27-5996" fmla="*/ 1798 h 10000"/>
              <a:gd name="connsiteX28-5997" fmla="*/ 4508 w 9955"/>
              <a:gd name="connsiteY28-5998" fmla="*/ 1536 h 10000"/>
              <a:gd name="connsiteX29-5999" fmla="*/ 4508 w 9955"/>
              <a:gd name="connsiteY29-6000" fmla="*/ 1396 h 10000"/>
              <a:gd name="connsiteX30-6001" fmla="*/ 4508 w 9955"/>
              <a:gd name="connsiteY30-6002" fmla="*/ 1257 h 10000"/>
              <a:gd name="connsiteX31-6003" fmla="*/ 4508 w 9955"/>
              <a:gd name="connsiteY31-6004" fmla="*/ 1257 h 10000"/>
              <a:gd name="connsiteX32-6005" fmla="*/ 4508 w 9955"/>
              <a:gd name="connsiteY32-6006" fmla="*/ 1257 h 10000"/>
              <a:gd name="connsiteX33-6007" fmla="*/ 4370 w 9955"/>
              <a:gd name="connsiteY33-6008" fmla="*/ 1257 h 10000"/>
              <a:gd name="connsiteX34-6009" fmla="*/ 4234 w 9955"/>
              <a:gd name="connsiteY34-6010" fmla="*/ 1257 h 10000"/>
              <a:gd name="connsiteX35-6011" fmla="*/ 4095 w 9955"/>
              <a:gd name="connsiteY35-6012" fmla="*/ 1396 h 10000"/>
              <a:gd name="connsiteX36-6013" fmla="*/ 3958 w 9955"/>
              <a:gd name="connsiteY36-6014" fmla="*/ 1396 h 10000"/>
              <a:gd name="connsiteX37-6015" fmla="*/ 3685 w 9955"/>
              <a:gd name="connsiteY37-6016" fmla="*/ 1536 h 10000"/>
              <a:gd name="connsiteX38-6017" fmla="*/ 3410 w 9955"/>
              <a:gd name="connsiteY38-6018" fmla="*/ 1536 h 10000"/>
              <a:gd name="connsiteX39-6019" fmla="*/ 3135 w 9955"/>
              <a:gd name="connsiteY39-6020" fmla="*/ 1675 h 10000"/>
              <a:gd name="connsiteX40-6021" fmla="*/ 1782 w 9955"/>
              <a:gd name="connsiteY40-6022" fmla="*/ 2216 h 10000"/>
              <a:gd name="connsiteX41-6023" fmla="*/ 412 w 9955"/>
              <a:gd name="connsiteY41-6024" fmla="*/ 2775 h 10000"/>
              <a:gd name="connsiteX42-6025" fmla="*/ 0 w 9955"/>
              <a:gd name="connsiteY42-6026" fmla="*/ 2914 h 10000"/>
              <a:gd name="connsiteX43-6027" fmla="*/ 685 w 9955"/>
              <a:gd name="connsiteY43-6028" fmla="*/ 1937 h 10000"/>
              <a:gd name="connsiteX44-6029" fmla="*/ 1235 w 9955"/>
              <a:gd name="connsiteY44-6030" fmla="*/ 1675 h 10000"/>
              <a:gd name="connsiteX45-6031" fmla="*/ 1645 w 9955"/>
              <a:gd name="connsiteY45-6032" fmla="*/ 1536 h 10000"/>
              <a:gd name="connsiteX46-6033" fmla="*/ 2040 w 9955"/>
              <a:gd name="connsiteY46-6034" fmla="*/ 1396 h 10000"/>
              <a:gd name="connsiteX47-6035" fmla="*/ 2451 w 9955"/>
              <a:gd name="connsiteY47-6036" fmla="*/ 1257 h 10000"/>
              <a:gd name="connsiteX48-6037" fmla="*/ 2724 w 9955"/>
              <a:gd name="connsiteY48-6038" fmla="*/ 1117 h 10000"/>
              <a:gd name="connsiteX49-6039" fmla="*/ 2999 w 9955"/>
              <a:gd name="connsiteY49-6040" fmla="*/ 1117 h 10000"/>
              <a:gd name="connsiteX50-6041" fmla="*/ 3274 w 9955"/>
              <a:gd name="connsiteY50-6042" fmla="*/ 977 h 10000"/>
              <a:gd name="connsiteX51-6043" fmla="*/ 3547 w 9955"/>
              <a:gd name="connsiteY51-6044" fmla="*/ 838 h 10000"/>
              <a:gd name="connsiteX52-6045" fmla="*/ 3958 w 9955"/>
              <a:gd name="connsiteY52-6046" fmla="*/ 698 h 10000"/>
              <a:gd name="connsiteX53-6047" fmla="*/ 4234 w 9955"/>
              <a:gd name="connsiteY53-6048" fmla="*/ 558 h 10000"/>
              <a:gd name="connsiteX54-6049" fmla="*/ 4508 w 9955"/>
              <a:gd name="connsiteY54-6050" fmla="*/ 419 h 10000"/>
              <a:gd name="connsiteX55-6051" fmla="*/ 4643 w 9955"/>
              <a:gd name="connsiteY55-6052" fmla="*/ 279 h 10000"/>
              <a:gd name="connsiteX56-6053" fmla="*/ 4781 w 9955"/>
              <a:gd name="connsiteY56-6054" fmla="*/ 140 h 10000"/>
              <a:gd name="connsiteX57-6055" fmla="*/ 4781 w 9955"/>
              <a:gd name="connsiteY57-6056" fmla="*/ 0 h 10000"/>
              <a:gd name="connsiteX58-6057" fmla="*/ 4918 w 9955"/>
              <a:gd name="connsiteY58-6058" fmla="*/ 0 h 10000"/>
              <a:gd name="connsiteX59-6059" fmla="*/ 5054 w 9955"/>
              <a:gd name="connsiteY59-6060" fmla="*/ 0 h 10000"/>
              <a:gd name="connsiteX60-6061" fmla="*/ 5192 w 9955"/>
              <a:gd name="connsiteY60-6062" fmla="*/ 0 h 10000"/>
              <a:gd name="connsiteX61-6063" fmla="*/ 5312 w 9955"/>
              <a:gd name="connsiteY61-6064" fmla="*/ 140 h 10000"/>
              <a:gd name="connsiteX62-6065" fmla="*/ 5449 w 9955"/>
              <a:gd name="connsiteY62-6066" fmla="*/ 140 h 10000"/>
              <a:gd name="connsiteX63-6067" fmla="*/ 5586 w 9955"/>
              <a:gd name="connsiteY63-6068" fmla="*/ 419 h 10000"/>
              <a:gd name="connsiteX64-6069" fmla="*/ 5722 w 9955"/>
              <a:gd name="connsiteY64-6070" fmla="*/ 558 h 10000"/>
              <a:gd name="connsiteX65-6071" fmla="*/ 5861 w 9955"/>
              <a:gd name="connsiteY65-6072" fmla="*/ 698 h 10000"/>
              <a:gd name="connsiteX66-6073" fmla="*/ 5997 w 9955"/>
              <a:gd name="connsiteY66-6074" fmla="*/ 838 h 10000"/>
              <a:gd name="connsiteX67-6075" fmla="*/ 5997 w 9955"/>
              <a:gd name="connsiteY67-6076" fmla="*/ 977 h 10000"/>
              <a:gd name="connsiteX68-6077" fmla="*/ 5997 w 9955"/>
              <a:gd name="connsiteY68-6078" fmla="*/ 1117 h 10000"/>
              <a:gd name="connsiteX69-6079" fmla="*/ 5861 w 9955"/>
              <a:gd name="connsiteY69-6080" fmla="*/ 1117 h 10000"/>
              <a:gd name="connsiteX70-6081" fmla="*/ 5722 w 9955"/>
              <a:gd name="connsiteY70-6082" fmla="*/ 1257 h 10000"/>
              <a:gd name="connsiteX71-6083" fmla="*/ 5722 w 9955"/>
              <a:gd name="connsiteY71-6084" fmla="*/ 1396 h 10000"/>
              <a:gd name="connsiteX72-6085" fmla="*/ 5586 w 9955"/>
              <a:gd name="connsiteY72-6086" fmla="*/ 1536 h 10000"/>
              <a:gd name="connsiteX73-6087" fmla="*/ 5449 w 9955"/>
              <a:gd name="connsiteY73-6088" fmla="*/ 1798 h 10000"/>
              <a:gd name="connsiteX74-6089" fmla="*/ 5312 w 9955"/>
              <a:gd name="connsiteY74-6090" fmla="*/ 2216 h 10000"/>
              <a:gd name="connsiteX75-6091" fmla="*/ 5192 w 9955"/>
              <a:gd name="connsiteY75-6092" fmla="*/ 2635 h 10000"/>
              <a:gd name="connsiteX76-6093" fmla="*/ 5054 w 9955"/>
              <a:gd name="connsiteY76-6094" fmla="*/ 3054 h 10000"/>
              <a:gd name="connsiteX77-6095" fmla="*/ 4918 w 9955"/>
              <a:gd name="connsiteY77-6096" fmla="*/ 3613 h 10000"/>
              <a:gd name="connsiteX78-6097" fmla="*/ 4781 w 9955"/>
              <a:gd name="connsiteY78-6098" fmla="*/ 4171 h 10000"/>
              <a:gd name="connsiteX79-6099" fmla="*/ 4643 w 9955"/>
              <a:gd name="connsiteY79-6100" fmla="*/ 4729 h 10000"/>
              <a:gd name="connsiteX80-6101" fmla="*/ 4643 w 9955"/>
              <a:gd name="connsiteY80-6102" fmla="*/ 5271 h 10000"/>
              <a:gd name="connsiteX81-6103" fmla="*/ 4643 w 9955"/>
              <a:gd name="connsiteY81-6104" fmla="*/ 5689 h 10000"/>
              <a:gd name="connsiteX82-6105" fmla="*/ 4508 w 9955"/>
              <a:gd name="connsiteY82-6106" fmla="*/ 6248 h 10000"/>
              <a:gd name="connsiteX83-6107" fmla="*/ 4508 w 9955"/>
              <a:gd name="connsiteY83-6108" fmla="*/ 6667 h 10000"/>
              <a:gd name="connsiteX84-6109" fmla="*/ 4508 w 9955"/>
              <a:gd name="connsiteY84-6110" fmla="*/ 6946 h 10000"/>
              <a:gd name="connsiteX85-6111" fmla="*/ 4508 w 9955"/>
              <a:gd name="connsiteY85-6112" fmla="*/ 7365 h 10000"/>
              <a:gd name="connsiteX86-6113" fmla="*/ 4643 w 9955"/>
              <a:gd name="connsiteY86-6114" fmla="*/ 7644 h 10000"/>
              <a:gd name="connsiteX87-6115" fmla="*/ 4643 w 9955"/>
              <a:gd name="connsiteY87-6116" fmla="*/ 7784 h 10000"/>
              <a:gd name="connsiteX88-6117" fmla="*/ 4781 w 9955"/>
              <a:gd name="connsiteY88-6118" fmla="*/ 8063 h 10000"/>
              <a:gd name="connsiteX89-6119" fmla="*/ 4918 w 9955"/>
              <a:gd name="connsiteY89-6120" fmla="*/ 8202 h 10000"/>
              <a:gd name="connsiteX90-6121" fmla="*/ 5054 w 9955"/>
              <a:gd name="connsiteY90-6122" fmla="*/ 8342 h 10000"/>
              <a:gd name="connsiteX91-6123" fmla="*/ 5586 w 9955"/>
              <a:gd name="connsiteY91-6124" fmla="*/ 8604 h 10000"/>
              <a:gd name="connsiteX92-6125" fmla="*/ 5861 w 9955"/>
              <a:gd name="connsiteY92-6126" fmla="*/ 8743 h 10000"/>
              <a:gd name="connsiteX93-6127" fmla="*/ 6133 w 9955"/>
              <a:gd name="connsiteY93-6128" fmla="*/ 8743 h 10000"/>
              <a:gd name="connsiteX94-6129" fmla="*/ 6410 w 9955"/>
              <a:gd name="connsiteY94-6130" fmla="*/ 8883 h 10000"/>
              <a:gd name="connsiteX95-6131" fmla="*/ 6820 w 9955"/>
              <a:gd name="connsiteY95-6132" fmla="*/ 8883 h 10000"/>
              <a:gd name="connsiteX96-6133" fmla="*/ 7093 w 9955"/>
              <a:gd name="connsiteY96-6134" fmla="*/ 8743 h 10000"/>
              <a:gd name="connsiteX97-6135" fmla="*/ 7504 w 9955"/>
              <a:gd name="connsiteY97-6136" fmla="*/ 8743 h 10000"/>
              <a:gd name="connsiteX98-6137" fmla="*/ 7916 w 9955"/>
              <a:gd name="connsiteY98-6138" fmla="*/ 8604 h 10000"/>
              <a:gd name="connsiteX99-6139" fmla="*/ 8190 w 9955"/>
              <a:gd name="connsiteY99-6140" fmla="*/ 8604 h 10000"/>
              <a:gd name="connsiteX100-6141" fmla="*/ 8465 w 9955"/>
              <a:gd name="connsiteY100-6142" fmla="*/ 8342 h 10000"/>
              <a:gd name="connsiteX101-6143" fmla="*/ 8584 w 9955"/>
              <a:gd name="connsiteY101-6144" fmla="*/ 8202 h 10000"/>
              <a:gd name="connsiteX102-6145" fmla="*/ 8721 w 9955"/>
              <a:gd name="connsiteY102-6146" fmla="*/ 7923 h 10000"/>
              <a:gd name="connsiteX103-6147" fmla="*/ 8858 w 9955"/>
              <a:gd name="connsiteY103-6148" fmla="*/ 7644 h 10000"/>
              <a:gd name="connsiteX104-6149" fmla="*/ 8996 w 9955"/>
              <a:gd name="connsiteY104-6150" fmla="*/ 7086 h 10000"/>
              <a:gd name="connsiteX105-6151" fmla="*/ 8996 w 9955"/>
              <a:gd name="connsiteY105-6152" fmla="*/ 6527 h 10000"/>
              <a:gd name="connsiteX106-6153" fmla="*/ 9132 w 9955"/>
              <a:gd name="connsiteY106-6154" fmla="*/ 6248 h 10000"/>
              <a:gd name="connsiteX107-6155" fmla="*/ 9132 w 9955"/>
              <a:gd name="connsiteY107-6156" fmla="*/ 5969 h 10000"/>
              <a:gd name="connsiteX108-6157" fmla="*/ 9132 w 9955"/>
              <a:gd name="connsiteY108-6158" fmla="*/ 5829 h 10000"/>
              <a:gd name="connsiteX109-6159" fmla="*/ 9270 w 9955"/>
              <a:gd name="connsiteY109-6160" fmla="*/ 5689 h 10000"/>
              <a:gd name="connsiteX110-6161" fmla="*/ 9270 w 9955"/>
              <a:gd name="connsiteY110-6162" fmla="*/ 5550 h 10000"/>
              <a:gd name="connsiteX111-6163" fmla="*/ 9270 w 9955"/>
              <a:gd name="connsiteY111-6164" fmla="*/ 5410 h 10000"/>
              <a:gd name="connsiteX112-6165" fmla="*/ 9270 w 9955"/>
              <a:gd name="connsiteY112-6166" fmla="*/ 5410 h 10000"/>
              <a:gd name="connsiteX113-6167" fmla="*/ 9407 w 9955"/>
              <a:gd name="connsiteY113-6168" fmla="*/ 5410 h 10000"/>
              <a:gd name="connsiteX114-6169" fmla="*/ 9407 w 9955"/>
              <a:gd name="connsiteY114-6170" fmla="*/ 5410 h 10000"/>
              <a:gd name="connsiteX115-6171" fmla="*/ 9407 w 9955"/>
              <a:gd name="connsiteY115-6172" fmla="*/ 5550 h 10000"/>
              <a:gd name="connsiteX116-6173" fmla="*/ 9545 w 9955"/>
              <a:gd name="connsiteY116-6174" fmla="*/ 5689 h 10000"/>
              <a:gd name="connsiteX117-6175" fmla="*/ 9545 w 9955"/>
              <a:gd name="connsiteY117-6176" fmla="*/ 5829 h 10000"/>
              <a:gd name="connsiteX118-6177" fmla="*/ 9545 w 9955"/>
              <a:gd name="connsiteY118-6178" fmla="*/ 6108 h 10000"/>
              <a:gd name="connsiteX119-6179" fmla="*/ 9545 w 9955"/>
              <a:gd name="connsiteY119-6180" fmla="*/ 6387 h 10000"/>
              <a:gd name="connsiteX120-6181" fmla="*/ 9545 w 9955"/>
              <a:gd name="connsiteY120-6182" fmla="*/ 6667 h 10000"/>
              <a:gd name="connsiteX121-6183" fmla="*/ 9680 w 9955"/>
              <a:gd name="connsiteY121-6184" fmla="*/ 7225 h 10000"/>
              <a:gd name="connsiteX122-6185" fmla="*/ 9680 w 9955"/>
              <a:gd name="connsiteY122-6186" fmla="*/ 7644 h 10000"/>
              <a:gd name="connsiteX123-6187" fmla="*/ 9819 w 9955"/>
              <a:gd name="connsiteY123-6188" fmla="*/ 8063 h 10000"/>
              <a:gd name="connsiteX124-6189" fmla="*/ 9955 w 9955"/>
              <a:gd name="connsiteY124-6190" fmla="*/ 8342 h 10000"/>
              <a:gd name="connsiteX125-6191" fmla="*/ 9955 w 9955"/>
              <a:gd name="connsiteY125-6192" fmla="*/ 8604 h 10000"/>
              <a:gd name="connsiteX126-6193" fmla="*/ 9955 w 9955"/>
              <a:gd name="connsiteY126-6194" fmla="*/ 8743 h 10000"/>
              <a:gd name="connsiteX127-6195" fmla="*/ 9955 w 9955"/>
              <a:gd name="connsiteY127-6196" fmla="*/ 8883 h 10000"/>
              <a:gd name="connsiteX128-6197" fmla="*/ 9819 w 9955"/>
              <a:gd name="connsiteY128-6198" fmla="*/ 8883 h 10000"/>
              <a:gd name="connsiteX129-6199" fmla="*/ 9680 w 9955"/>
              <a:gd name="connsiteY129-6200" fmla="*/ 9023 h 10000"/>
              <a:gd name="connsiteX130-6201" fmla="*/ 9545 w 9955"/>
              <a:gd name="connsiteY130-6202" fmla="*/ 9162 h 10000"/>
              <a:gd name="connsiteX131-6203" fmla="*/ 9407 w 9955"/>
              <a:gd name="connsiteY131-6204" fmla="*/ 9302 h 10000"/>
              <a:gd name="connsiteX132-6205" fmla="*/ 9132 w 9955"/>
              <a:gd name="connsiteY132-6206" fmla="*/ 9442 h 10000"/>
              <a:gd name="connsiteX133-6207" fmla="*/ 8584 w 9955"/>
              <a:gd name="connsiteY133-6208" fmla="*/ 9721 h 10000"/>
              <a:gd name="connsiteX134-6209" fmla="*/ 8053 w 9955"/>
              <a:gd name="connsiteY134-6210" fmla="*/ 9860 h 10000"/>
              <a:gd name="connsiteX135-6211" fmla="*/ 7642 w 9955"/>
              <a:gd name="connsiteY135-6212" fmla="*/ 9860 h 10000"/>
              <a:gd name="connsiteX136-6213" fmla="*/ 7093 w 9955"/>
              <a:gd name="connsiteY136-6214" fmla="*/ 10000 h 10000"/>
              <a:gd name="connsiteX137-6215" fmla="*/ 7093 w 9955"/>
              <a:gd name="connsiteY137-6216" fmla="*/ 10000 h 10000"/>
              <a:gd name="connsiteX0-6217" fmla="*/ 6711 w 9586"/>
              <a:gd name="connsiteY0-6218" fmla="*/ 10000 h 10000"/>
              <a:gd name="connsiteX1-6219" fmla="*/ 6300 w 9586"/>
              <a:gd name="connsiteY1-6220" fmla="*/ 10000 h 10000"/>
              <a:gd name="connsiteX2-6221" fmla="*/ 5885 w 9586"/>
              <a:gd name="connsiteY2-6222" fmla="*/ 10000 h 10000"/>
              <a:gd name="connsiteX3-6223" fmla="*/ 5473 w 9586"/>
              <a:gd name="connsiteY3-6224" fmla="*/ 9860 h 10000"/>
              <a:gd name="connsiteX4-6225" fmla="*/ 5060 w 9586"/>
              <a:gd name="connsiteY4-6226" fmla="*/ 9721 h 10000"/>
              <a:gd name="connsiteX5-6227" fmla="*/ 4663 w 9586"/>
              <a:gd name="connsiteY5-6228" fmla="*/ 9581 h 10000"/>
              <a:gd name="connsiteX6-6229" fmla="*/ 4389 w 9586"/>
              <a:gd name="connsiteY6-6230" fmla="*/ 9302 h 10000"/>
              <a:gd name="connsiteX7-6231" fmla="*/ 4114 w 9586"/>
              <a:gd name="connsiteY7-6232" fmla="*/ 9162 h 10000"/>
              <a:gd name="connsiteX8-6233" fmla="*/ 3976 w 9586"/>
              <a:gd name="connsiteY8-6234" fmla="*/ 8743 h 10000"/>
              <a:gd name="connsiteX9-6235" fmla="*/ 3700 w 9586"/>
              <a:gd name="connsiteY9-6236" fmla="*/ 8464 h 10000"/>
              <a:gd name="connsiteX10-6237" fmla="*/ 3562 w 9586"/>
              <a:gd name="connsiteY10-6238" fmla="*/ 8063 h 10000"/>
              <a:gd name="connsiteX11-6239" fmla="*/ 3562 w 9586"/>
              <a:gd name="connsiteY11-6240" fmla="*/ 7644 h 10000"/>
              <a:gd name="connsiteX12-6241" fmla="*/ 3425 w 9586"/>
              <a:gd name="connsiteY12-6242" fmla="*/ 7225 h 10000"/>
              <a:gd name="connsiteX13-6243" fmla="*/ 3425 w 9586"/>
              <a:gd name="connsiteY13-6244" fmla="*/ 6806 h 10000"/>
              <a:gd name="connsiteX14-6245" fmla="*/ 3425 w 9586"/>
              <a:gd name="connsiteY14-6246" fmla="*/ 6387 h 10000"/>
              <a:gd name="connsiteX15-6247" fmla="*/ 3562 w 9586"/>
              <a:gd name="connsiteY15-6248" fmla="*/ 5689 h 10000"/>
              <a:gd name="connsiteX16-6249" fmla="*/ 3562 w 9586"/>
              <a:gd name="connsiteY16-6250" fmla="*/ 5550 h 10000"/>
              <a:gd name="connsiteX17-6251" fmla="*/ 3562 w 9586"/>
              <a:gd name="connsiteY17-6252" fmla="*/ 5271 h 10000"/>
              <a:gd name="connsiteX18-6253" fmla="*/ 3700 w 9586"/>
              <a:gd name="connsiteY18-6254" fmla="*/ 5009 h 10000"/>
              <a:gd name="connsiteX19-6255" fmla="*/ 3700 w 9586"/>
              <a:gd name="connsiteY19-6256" fmla="*/ 4729 h 10000"/>
              <a:gd name="connsiteX20-6257" fmla="*/ 3700 w 9586"/>
              <a:gd name="connsiteY20-6258" fmla="*/ 4450 h 10000"/>
              <a:gd name="connsiteX21-6259" fmla="*/ 3839 w 9586"/>
              <a:gd name="connsiteY21-6260" fmla="*/ 4031 h 10000"/>
              <a:gd name="connsiteX22-6261" fmla="*/ 3839 w 9586"/>
              <a:gd name="connsiteY22-6262" fmla="*/ 3613 h 10000"/>
              <a:gd name="connsiteX23-6263" fmla="*/ 3976 w 9586"/>
              <a:gd name="connsiteY23-6264" fmla="*/ 3194 h 10000"/>
              <a:gd name="connsiteX24-6265" fmla="*/ 3976 w 9586"/>
              <a:gd name="connsiteY24-6266" fmla="*/ 2775 h 10000"/>
              <a:gd name="connsiteX25-6267" fmla="*/ 3976 w 9586"/>
              <a:gd name="connsiteY25-6268" fmla="*/ 2356 h 10000"/>
              <a:gd name="connsiteX26-6269" fmla="*/ 4114 w 9586"/>
              <a:gd name="connsiteY26-6270" fmla="*/ 2077 h 10000"/>
              <a:gd name="connsiteX27-6271" fmla="*/ 4114 w 9586"/>
              <a:gd name="connsiteY27-6272" fmla="*/ 1798 h 10000"/>
              <a:gd name="connsiteX28-6273" fmla="*/ 4114 w 9586"/>
              <a:gd name="connsiteY28-6274" fmla="*/ 1536 h 10000"/>
              <a:gd name="connsiteX29-6275" fmla="*/ 4114 w 9586"/>
              <a:gd name="connsiteY29-6276" fmla="*/ 1396 h 10000"/>
              <a:gd name="connsiteX30-6277" fmla="*/ 4114 w 9586"/>
              <a:gd name="connsiteY30-6278" fmla="*/ 1257 h 10000"/>
              <a:gd name="connsiteX31-6279" fmla="*/ 4114 w 9586"/>
              <a:gd name="connsiteY31-6280" fmla="*/ 1257 h 10000"/>
              <a:gd name="connsiteX32-6281" fmla="*/ 4114 w 9586"/>
              <a:gd name="connsiteY32-6282" fmla="*/ 1257 h 10000"/>
              <a:gd name="connsiteX33-6283" fmla="*/ 3976 w 9586"/>
              <a:gd name="connsiteY33-6284" fmla="*/ 1257 h 10000"/>
              <a:gd name="connsiteX34-6285" fmla="*/ 3839 w 9586"/>
              <a:gd name="connsiteY34-6286" fmla="*/ 1257 h 10000"/>
              <a:gd name="connsiteX35-6287" fmla="*/ 3700 w 9586"/>
              <a:gd name="connsiteY35-6288" fmla="*/ 1396 h 10000"/>
              <a:gd name="connsiteX36-6289" fmla="*/ 3562 w 9586"/>
              <a:gd name="connsiteY36-6290" fmla="*/ 1396 h 10000"/>
              <a:gd name="connsiteX37-6291" fmla="*/ 3288 w 9586"/>
              <a:gd name="connsiteY37-6292" fmla="*/ 1536 h 10000"/>
              <a:gd name="connsiteX38-6293" fmla="*/ 3011 w 9586"/>
              <a:gd name="connsiteY38-6294" fmla="*/ 1536 h 10000"/>
              <a:gd name="connsiteX39-6295" fmla="*/ 2735 w 9586"/>
              <a:gd name="connsiteY39-6296" fmla="*/ 1675 h 10000"/>
              <a:gd name="connsiteX40-6297" fmla="*/ 1376 w 9586"/>
              <a:gd name="connsiteY40-6298" fmla="*/ 2216 h 10000"/>
              <a:gd name="connsiteX41-6299" fmla="*/ 0 w 9586"/>
              <a:gd name="connsiteY41-6300" fmla="*/ 2775 h 10000"/>
              <a:gd name="connsiteX42-6301" fmla="*/ 274 w 9586"/>
              <a:gd name="connsiteY42-6302" fmla="*/ 1937 h 10000"/>
              <a:gd name="connsiteX43-6303" fmla="*/ 827 w 9586"/>
              <a:gd name="connsiteY43-6304" fmla="*/ 1675 h 10000"/>
              <a:gd name="connsiteX44-6305" fmla="*/ 1238 w 9586"/>
              <a:gd name="connsiteY44-6306" fmla="*/ 1536 h 10000"/>
              <a:gd name="connsiteX45-6307" fmla="*/ 1635 w 9586"/>
              <a:gd name="connsiteY45-6308" fmla="*/ 1396 h 10000"/>
              <a:gd name="connsiteX46-6309" fmla="*/ 2048 w 9586"/>
              <a:gd name="connsiteY46-6310" fmla="*/ 1257 h 10000"/>
              <a:gd name="connsiteX47-6311" fmla="*/ 2322 w 9586"/>
              <a:gd name="connsiteY47-6312" fmla="*/ 1117 h 10000"/>
              <a:gd name="connsiteX48-6313" fmla="*/ 2599 w 9586"/>
              <a:gd name="connsiteY48-6314" fmla="*/ 1117 h 10000"/>
              <a:gd name="connsiteX49-6315" fmla="*/ 2875 w 9586"/>
              <a:gd name="connsiteY49-6316" fmla="*/ 977 h 10000"/>
              <a:gd name="connsiteX50-6317" fmla="*/ 3149 w 9586"/>
              <a:gd name="connsiteY50-6318" fmla="*/ 838 h 10000"/>
              <a:gd name="connsiteX51-6319" fmla="*/ 3562 w 9586"/>
              <a:gd name="connsiteY51-6320" fmla="*/ 698 h 10000"/>
              <a:gd name="connsiteX52-6321" fmla="*/ 3839 w 9586"/>
              <a:gd name="connsiteY52-6322" fmla="*/ 558 h 10000"/>
              <a:gd name="connsiteX53-6323" fmla="*/ 4114 w 9586"/>
              <a:gd name="connsiteY53-6324" fmla="*/ 419 h 10000"/>
              <a:gd name="connsiteX54-6325" fmla="*/ 4250 w 9586"/>
              <a:gd name="connsiteY54-6326" fmla="*/ 279 h 10000"/>
              <a:gd name="connsiteX55-6327" fmla="*/ 4389 w 9586"/>
              <a:gd name="connsiteY55-6328" fmla="*/ 140 h 10000"/>
              <a:gd name="connsiteX56-6329" fmla="*/ 4389 w 9586"/>
              <a:gd name="connsiteY56-6330" fmla="*/ 0 h 10000"/>
              <a:gd name="connsiteX57-6331" fmla="*/ 4526 w 9586"/>
              <a:gd name="connsiteY57-6332" fmla="*/ 0 h 10000"/>
              <a:gd name="connsiteX58-6333" fmla="*/ 4663 w 9586"/>
              <a:gd name="connsiteY58-6334" fmla="*/ 0 h 10000"/>
              <a:gd name="connsiteX59-6335" fmla="*/ 4801 w 9586"/>
              <a:gd name="connsiteY59-6336" fmla="*/ 0 h 10000"/>
              <a:gd name="connsiteX60-6337" fmla="*/ 4922 w 9586"/>
              <a:gd name="connsiteY60-6338" fmla="*/ 140 h 10000"/>
              <a:gd name="connsiteX61-6339" fmla="*/ 5060 w 9586"/>
              <a:gd name="connsiteY61-6340" fmla="*/ 140 h 10000"/>
              <a:gd name="connsiteX62-6341" fmla="*/ 5197 w 9586"/>
              <a:gd name="connsiteY62-6342" fmla="*/ 419 h 10000"/>
              <a:gd name="connsiteX63-6343" fmla="*/ 5334 w 9586"/>
              <a:gd name="connsiteY63-6344" fmla="*/ 558 h 10000"/>
              <a:gd name="connsiteX64-6345" fmla="*/ 5473 w 9586"/>
              <a:gd name="connsiteY64-6346" fmla="*/ 698 h 10000"/>
              <a:gd name="connsiteX65-6347" fmla="*/ 5610 w 9586"/>
              <a:gd name="connsiteY65-6348" fmla="*/ 838 h 10000"/>
              <a:gd name="connsiteX66-6349" fmla="*/ 5610 w 9586"/>
              <a:gd name="connsiteY66-6350" fmla="*/ 977 h 10000"/>
              <a:gd name="connsiteX67-6351" fmla="*/ 5610 w 9586"/>
              <a:gd name="connsiteY67-6352" fmla="*/ 1117 h 10000"/>
              <a:gd name="connsiteX68-6353" fmla="*/ 5473 w 9586"/>
              <a:gd name="connsiteY68-6354" fmla="*/ 1117 h 10000"/>
              <a:gd name="connsiteX69-6355" fmla="*/ 5334 w 9586"/>
              <a:gd name="connsiteY69-6356" fmla="*/ 1257 h 10000"/>
              <a:gd name="connsiteX70-6357" fmla="*/ 5334 w 9586"/>
              <a:gd name="connsiteY70-6358" fmla="*/ 1396 h 10000"/>
              <a:gd name="connsiteX71-6359" fmla="*/ 5197 w 9586"/>
              <a:gd name="connsiteY71-6360" fmla="*/ 1536 h 10000"/>
              <a:gd name="connsiteX72-6361" fmla="*/ 5060 w 9586"/>
              <a:gd name="connsiteY72-6362" fmla="*/ 1798 h 10000"/>
              <a:gd name="connsiteX73-6363" fmla="*/ 4922 w 9586"/>
              <a:gd name="connsiteY73-6364" fmla="*/ 2216 h 10000"/>
              <a:gd name="connsiteX74-6365" fmla="*/ 4801 w 9586"/>
              <a:gd name="connsiteY74-6366" fmla="*/ 2635 h 10000"/>
              <a:gd name="connsiteX75-6367" fmla="*/ 4663 w 9586"/>
              <a:gd name="connsiteY75-6368" fmla="*/ 3054 h 10000"/>
              <a:gd name="connsiteX76-6369" fmla="*/ 4526 w 9586"/>
              <a:gd name="connsiteY76-6370" fmla="*/ 3613 h 10000"/>
              <a:gd name="connsiteX77-6371" fmla="*/ 4389 w 9586"/>
              <a:gd name="connsiteY77-6372" fmla="*/ 4171 h 10000"/>
              <a:gd name="connsiteX78-6373" fmla="*/ 4250 w 9586"/>
              <a:gd name="connsiteY78-6374" fmla="*/ 4729 h 10000"/>
              <a:gd name="connsiteX79-6375" fmla="*/ 4250 w 9586"/>
              <a:gd name="connsiteY79-6376" fmla="*/ 5271 h 10000"/>
              <a:gd name="connsiteX80-6377" fmla="*/ 4250 w 9586"/>
              <a:gd name="connsiteY80-6378" fmla="*/ 5689 h 10000"/>
              <a:gd name="connsiteX81-6379" fmla="*/ 4114 w 9586"/>
              <a:gd name="connsiteY81-6380" fmla="*/ 6248 h 10000"/>
              <a:gd name="connsiteX82-6381" fmla="*/ 4114 w 9586"/>
              <a:gd name="connsiteY82-6382" fmla="*/ 6667 h 10000"/>
              <a:gd name="connsiteX83-6383" fmla="*/ 4114 w 9586"/>
              <a:gd name="connsiteY83-6384" fmla="*/ 6946 h 10000"/>
              <a:gd name="connsiteX84-6385" fmla="*/ 4114 w 9586"/>
              <a:gd name="connsiteY84-6386" fmla="*/ 7365 h 10000"/>
              <a:gd name="connsiteX85-6387" fmla="*/ 4250 w 9586"/>
              <a:gd name="connsiteY85-6388" fmla="*/ 7644 h 10000"/>
              <a:gd name="connsiteX86-6389" fmla="*/ 4250 w 9586"/>
              <a:gd name="connsiteY86-6390" fmla="*/ 7784 h 10000"/>
              <a:gd name="connsiteX87-6391" fmla="*/ 4389 w 9586"/>
              <a:gd name="connsiteY87-6392" fmla="*/ 8063 h 10000"/>
              <a:gd name="connsiteX88-6393" fmla="*/ 4526 w 9586"/>
              <a:gd name="connsiteY88-6394" fmla="*/ 8202 h 10000"/>
              <a:gd name="connsiteX89-6395" fmla="*/ 4663 w 9586"/>
              <a:gd name="connsiteY89-6396" fmla="*/ 8342 h 10000"/>
              <a:gd name="connsiteX90-6397" fmla="*/ 5197 w 9586"/>
              <a:gd name="connsiteY90-6398" fmla="*/ 8604 h 10000"/>
              <a:gd name="connsiteX91-6399" fmla="*/ 5473 w 9586"/>
              <a:gd name="connsiteY91-6400" fmla="*/ 8743 h 10000"/>
              <a:gd name="connsiteX92-6401" fmla="*/ 5747 w 9586"/>
              <a:gd name="connsiteY92-6402" fmla="*/ 8743 h 10000"/>
              <a:gd name="connsiteX93-6403" fmla="*/ 6025 w 9586"/>
              <a:gd name="connsiteY93-6404" fmla="*/ 8883 h 10000"/>
              <a:gd name="connsiteX94-6405" fmla="*/ 6437 w 9586"/>
              <a:gd name="connsiteY94-6406" fmla="*/ 8883 h 10000"/>
              <a:gd name="connsiteX95-6407" fmla="*/ 6711 w 9586"/>
              <a:gd name="connsiteY95-6408" fmla="*/ 8743 h 10000"/>
              <a:gd name="connsiteX96-6409" fmla="*/ 7124 w 9586"/>
              <a:gd name="connsiteY96-6410" fmla="*/ 8743 h 10000"/>
              <a:gd name="connsiteX97-6411" fmla="*/ 7538 w 9586"/>
              <a:gd name="connsiteY97-6412" fmla="*/ 8604 h 10000"/>
              <a:gd name="connsiteX98-6413" fmla="*/ 7813 w 9586"/>
              <a:gd name="connsiteY98-6414" fmla="*/ 8604 h 10000"/>
              <a:gd name="connsiteX99-6415" fmla="*/ 8089 w 9586"/>
              <a:gd name="connsiteY99-6416" fmla="*/ 8342 h 10000"/>
              <a:gd name="connsiteX100-6417" fmla="*/ 8209 w 9586"/>
              <a:gd name="connsiteY100-6418" fmla="*/ 8202 h 10000"/>
              <a:gd name="connsiteX101-6419" fmla="*/ 8346 w 9586"/>
              <a:gd name="connsiteY101-6420" fmla="*/ 7923 h 10000"/>
              <a:gd name="connsiteX102-6421" fmla="*/ 8484 w 9586"/>
              <a:gd name="connsiteY102-6422" fmla="*/ 7644 h 10000"/>
              <a:gd name="connsiteX103-6423" fmla="*/ 8623 w 9586"/>
              <a:gd name="connsiteY103-6424" fmla="*/ 7086 h 10000"/>
              <a:gd name="connsiteX104-6425" fmla="*/ 8623 w 9586"/>
              <a:gd name="connsiteY104-6426" fmla="*/ 6527 h 10000"/>
              <a:gd name="connsiteX105-6427" fmla="*/ 8759 w 9586"/>
              <a:gd name="connsiteY105-6428" fmla="*/ 6248 h 10000"/>
              <a:gd name="connsiteX106-6429" fmla="*/ 8759 w 9586"/>
              <a:gd name="connsiteY106-6430" fmla="*/ 5969 h 10000"/>
              <a:gd name="connsiteX107-6431" fmla="*/ 8759 w 9586"/>
              <a:gd name="connsiteY107-6432" fmla="*/ 5829 h 10000"/>
              <a:gd name="connsiteX108-6433" fmla="*/ 8898 w 9586"/>
              <a:gd name="connsiteY108-6434" fmla="*/ 5689 h 10000"/>
              <a:gd name="connsiteX109-6435" fmla="*/ 8898 w 9586"/>
              <a:gd name="connsiteY109-6436" fmla="*/ 5550 h 10000"/>
              <a:gd name="connsiteX110-6437" fmla="*/ 8898 w 9586"/>
              <a:gd name="connsiteY110-6438" fmla="*/ 5410 h 10000"/>
              <a:gd name="connsiteX111-6439" fmla="*/ 8898 w 9586"/>
              <a:gd name="connsiteY111-6440" fmla="*/ 5410 h 10000"/>
              <a:gd name="connsiteX112-6441" fmla="*/ 9036 w 9586"/>
              <a:gd name="connsiteY112-6442" fmla="*/ 5410 h 10000"/>
              <a:gd name="connsiteX113-6443" fmla="*/ 9036 w 9586"/>
              <a:gd name="connsiteY113-6444" fmla="*/ 5410 h 10000"/>
              <a:gd name="connsiteX114-6445" fmla="*/ 9036 w 9586"/>
              <a:gd name="connsiteY114-6446" fmla="*/ 5550 h 10000"/>
              <a:gd name="connsiteX115-6447" fmla="*/ 9174 w 9586"/>
              <a:gd name="connsiteY115-6448" fmla="*/ 5689 h 10000"/>
              <a:gd name="connsiteX116-6449" fmla="*/ 9174 w 9586"/>
              <a:gd name="connsiteY116-6450" fmla="*/ 5829 h 10000"/>
              <a:gd name="connsiteX117-6451" fmla="*/ 9174 w 9586"/>
              <a:gd name="connsiteY117-6452" fmla="*/ 6108 h 10000"/>
              <a:gd name="connsiteX118-6453" fmla="*/ 9174 w 9586"/>
              <a:gd name="connsiteY118-6454" fmla="*/ 6387 h 10000"/>
              <a:gd name="connsiteX119-6455" fmla="*/ 9174 w 9586"/>
              <a:gd name="connsiteY119-6456" fmla="*/ 6667 h 10000"/>
              <a:gd name="connsiteX120-6457" fmla="*/ 9310 w 9586"/>
              <a:gd name="connsiteY120-6458" fmla="*/ 7225 h 10000"/>
              <a:gd name="connsiteX121-6459" fmla="*/ 9310 w 9586"/>
              <a:gd name="connsiteY121-6460" fmla="*/ 7644 h 10000"/>
              <a:gd name="connsiteX122-6461" fmla="*/ 9449 w 9586"/>
              <a:gd name="connsiteY122-6462" fmla="*/ 8063 h 10000"/>
              <a:gd name="connsiteX123-6463" fmla="*/ 9586 w 9586"/>
              <a:gd name="connsiteY123-6464" fmla="*/ 8342 h 10000"/>
              <a:gd name="connsiteX124-6465" fmla="*/ 9586 w 9586"/>
              <a:gd name="connsiteY124-6466" fmla="*/ 8604 h 10000"/>
              <a:gd name="connsiteX125-6467" fmla="*/ 9586 w 9586"/>
              <a:gd name="connsiteY125-6468" fmla="*/ 8743 h 10000"/>
              <a:gd name="connsiteX126-6469" fmla="*/ 9586 w 9586"/>
              <a:gd name="connsiteY126-6470" fmla="*/ 8883 h 10000"/>
              <a:gd name="connsiteX127-6471" fmla="*/ 9449 w 9586"/>
              <a:gd name="connsiteY127-6472" fmla="*/ 8883 h 10000"/>
              <a:gd name="connsiteX128-6473" fmla="*/ 9310 w 9586"/>
              <a:gd name="connsiteY128-6474" fmla="*/ 9023 h 10000"/>
              <a:gd name="connsiteX129-6475" fmla="*/ 9174 w 9586"/>
              <a:gd name="connsiteY129-6476" fmla="*/ 9162 h 10000"/>
              <a:gd name="connsiteX130-6477" fmla="*/ 9036 w 9586"/>
              <a:gd name="connsiteY130-6478" fmla="*/ 9302 h 10000"/>
              <a:gd name="connsiteX131-6479" fmla="*/ 8759 w 9586"/>
              <a:gd name="connsiteY131-6480" fmla="*/ 9442 h 10000"/>
              <a:gd name="connsiteX132-6481" fmla="*/ 8209 w 9586"/>
              <a:gd name="connsiteY132-6482" fmla="*/ 9721 h 10000"/>
              <a:gd name="connsiteX133-6483" fmla="*/ 7675 w 9586"/>
              <a:gd name="connsiteY133-6484" fmla="*/ 9860 h 10000"/>
              <a:gd name="connsiteX134-6485" fmla="*/ 7263 w 9586"/>
              <a:gd name="connsiteY134-6486" fmla="*/ 9860 h 10000"/>
              <a:gd name="connsiteX135-6487" fmla="*/ 6711 w 9586"/>
              <a:gd name="connsiteY135-6488" fmla="*/ 10000 h 10000"/>
              <a:gd name="connsiteX136-6489" fmla="*/ 6711 w 9586"/>
              <a:gd name="connsiteY136-6490" fmla="*/ 10000 h 10000"/>
              <a:gd name="connsiteX0-6491" fmla="*/ 6715 w 9714"/>
              <a:gd name="connsiteY0-6492" fmla="*/ 10000 h 10000"/>
              <a:gd name="connsiteX1-6493" fmla="*/ 6286 w 9714"/>
              <a:gd name="connsiteY1-6494" fmla="*/ 10000 h 10000"/>
              <a:gd name="connsiteX2-6495" fmla="*/ 5853 w 9714"/>
              <a:gd name="connsiteY2-6496" fmla="*/ 10000 h 10000"/>
              <a:gd name="connsiteX3-6497" fmla="*/ 5423 w 9714"/>
              <a:gd name="connsiteY3-6498" fmla="*/ 9860 h 10000"/>
              <a:gd name="connsiteX4-6499" fmla="*/ 4993 w 9714"/>
              <a:gd name="connsiteY4-6500" fmla="*/ 9721 h 10000"/>
              <a:gd name="connsiteX5-6501" fmla="*/ 4578 w 9714"/>
              <a:gd name="connsiteY5-6502" fmla="*/ 9581 h 10000"/>
              <a:gd name="connsiteX6-6503" fmla="*/ 4293 w 9714"/>
              <a:gd name="connsiteY6-6504" fmla="*/ 9302 h 10000"/>
              <a:gd name="connsiteX7-6505" fmla="*/ 4006 w 9714"/>
              <a:gd name="connsiteY7-6506" fmla="*/ 9162 h 10000"/>
              <a:gd name="connsiteX8-6507" fmla="*/ 3862 w 9714"/>
              <a:gd name="connsiteY8-6508" fmla="*/ 8743 h 10000"/>
              <a:gd name="connsiteX9-6509" fmla="*/ 3574 w 9714"/>
              <a:gd name="connsiteY9-6510" fmla="*/ 8464 h 10000"/>
              <a:gd name="connsiteX10-6511" fmla="*/ 3430 w 9714"/>
              <a:gd name="connsiteY10-6512" fmla="*/ 8063 h 10000"/>
              <a:gd name="connsiteX11-6513" fmla="*/ 3430 w 9714"/>
              <a:gd name="connsiteY11-6514" fmla="*/ 7644 h 10000"/>
              <a:gd name="connsiteX12-6515" fmla="*/ 3287 w 9714"/>
              <a:gd name="connsiteY12-6516" fmla="*/ 7225 h 10000"/>
              <a:gd name="connsiteX13-6517" fmla="*/ 3287 w 9714"/>
              <a:gd name="connsiteY13-6518" fmla="*/ 6806 h 10000"/>
              <a:gd name="connsiteX14-6519" fmla="*/ 3287 w 9714"/>
              <a:gd name="connsiteY14-6520" fmla="*/ 6387 h 10000"/>
              <a:gd name="connsiteX15-6521" fmla="*/ 3430 w 9714"/>
              <a:gd name="connsiteY15-6522" fmla="*/ 5689 h 10000"/>
              <a:gd name="connsiteX16-6523" fmla="*/ 3430 w 9714"/>
              <a:gd name="connsiteY16-6524" fmla="*/ 5550 h 10000"/>
              <a:gd name="connsiteX17-6525" fmla="*/ 3430 w 9714"/>
              <a:gd name="connsiteY17-6526" fmla="*/ 5271 h 10000"/>
              <a:gd name="connsiteX18-6527" fmla="*/ 3574 w 9714"/>
              <a:gd name="connsiteY18-6528" fmla="*/ 5009 h 10000"/>
              <a:gd name="connsiteX19-6529" fmla="*/ 3574 w 9714"/>
              <a:gd name="connsiteY19-6530" fmla="*/ 4729 h 10000"/>
              <a:gd name="connsiteX20-6531" fmla="*/ 3574 w 9714"/>
              <a:gd name="connsiteY20-6532" fmla="*/ 4450 h 10000"/>
              <a:gd name="connsiteX21-6533" fmla="*/ 3719 w 9714"/>
              <a:gd name="connsiteY21-6534" fmla="*/ 4031 h 10000"/>
              <a:gd name="connsiteX22-6535" fmla="*/ 3719 w 9714"/>
              <a:gd name="connsiteY22-6536" fmla="*/ 3613 h 10000"/>
              <a:gd name="connsiteX23-6537" fmla="*/ 3862 w 9714"/>
              <a:gd name="connsiteY23-6538" fmla="*/ 3194 h 10000"/>
              <a:gd name="connsiteX24-6539" fmla="*/ 3862 w 9714"/>
              <a:gd name="connsiteY24-6540" fmla="*/ 2775 h 10000"/>
              <a:gd name="connsiteX25-6541" fmla="*/ 3862 w 9714"/>
              <a:gd name="connsiteY25-6542" fmla="*/ 2356 h 10000"/>
              <a:gd name="connsiteX26-6543" fmla="*/ 4006 w 9714"/>
              <a:gd name="connsiteY26-6544" fmla="*/ 2077 h 10000"/>
              <a:gd name="connsiteX27-6545" fmla="*/ 4006 w 9714"/>
              <a:gd name="connsiteY27-6546" fmla="*/ 1798 h 10000"/>
              <a:gd name="connsiteX28-6547" fmla="*/ 4006 w 9714"/>
              <a:gd name="connsiteY28-6548" fmla="*/ 1536 h 10000"/>
              <a:gd name="connsiteX29-6549" fmla="*/ 4006 w 9714"/>
              <a:gd name="connsiteY29-6550" fmla="*/ 1396 h 10000"/>
              <a:gd name="connsiteX30-6551" fmla="*/ 4006 w 9714"/>
              <a:gd name="connsiteY30-6552" fmla="*/ 1257 h 10000"/>
              <a:gd name="connsiteX31-6553" fmla="*/ 4006 w 9714"/>
              <a:gd name="connsiteY31-6554" fmla="*/ 1257 h 10000"/>
              <a:gd name="connsiteX32-6555" fmla="*/ 4006 w 9714"/>
              <a:gd name="connsiteY32-6556" fmla="*/ 1257 h 10000"/>
              <a:gd name="connsiteX33-6557" fmla="*/ 3862 w 9714"/>
              <a:gd name="connsiteY33-6558" fmla="*/ 1257 h 10000"/>
              <a:gd name="connsiteX34-6559" fmla="*/ 3719 w 9714"/>
              <a:gd name="connsiteY34-6560" fmla="*/ 1257 h 10000"/>
              <a:gd name="connsiteX35-6561" fmla="*/ 3574 w 9714"/>
              <a:gd name="connsiteY35-6562" fmla="*/ 1396 h 10000"/>
              <a:gd name="connsiteX36-6563" fmla="*/ 3430 w 9714"/>
              <a:gd name="connsiteY36-6564" fmla="*/ 1396 h 10000"/>
              <a:gd name="connsiteX37-6565" fmla="*/ 3144 w 9714"/>
              <a:gd name="connsiteY37-6566" fmla="*/ 1536 h 10000"/>
              <a:gd name="connsiteX38-6567" fmla="*/ 2855 w 9714"/>
              <a:gd name="connsiteY38-6568" fmla="*/ 1536 h 10000"/>
              <a:gd name="connsiteX39-6569" fmla="*/ 2567 w 9714"/>
              <a:gd name="connsiteY39-6570" fmla="*/ 1675 h 10000"/>
              <a:gd name="connsiteX40-6571" fmla="*/ 1149 w 9714"/>
              <a:gd name="connsiteY40-6572" fmla="*/ 2216 h 10000"/>
              <a:gd name="connsiteX41-6573" fmla="*/ 0 w 9714"/>
              <a:gd name="connsiteY41-6574" fmla="*/ 1937 h 10000"/>
              <a:gd name="connsiteX42-6575" fmla="*/ 577 w 9714"/>
              <a:gd name="connsiteY42-6576" fmla="*/ 1675 h 10000"/>
              <a:gd name="connsiteX43-6577" fmla="*/ 1005 w 9714"/>
              <a:gd name="connsiteY43-6578" fmla="*/ 1536 h 10000"/>
              <a:gd name="connsiteX44-6579" fmla="*/ 1420 w 9714"/>
              <a:gd name="connsiteY44-6580" fmla="*/ 1396 h 10000"/>
              <a:gd name="connsiteX45-6581" fmla="*/ 1850 w 9714"/>
              <a:gd name="connsiteY45-6582" fmla="*/ 1257 h 10000"/>
              <a:gd name="connsiteX46-6583" fmla="*/ 2136 w 9714"/>
              <a:gd name="connsiteY46-6584" fmla="*/ 1117 h 10000"/>
              <a:gd name="connsiteX47-6585" fmla="*/ 2425 w 9714"/>
              <a:gd name="connsiteY47-6586" fmla="*/ 1117 h 10000"/>
              <a:gd name="connsiteX48-6587" fmla="*/ 2713 w 9714"/>
              <a:gd name="connsiteY48-6588" fmla="*/ 977 h 10000"/>
              <a:gd name="connsiteX49-6589" fmla="*/ 2999 w 9714"/>
              <a:gd name="connsiteY49-6590" fmla="*/ 838 h 10000"/>
              <a:gd name="connsiteX50-6591" fmla="*/ 3430 w 9714"/>
              <a:gd name="connsiteY50-6592" fmla="*/ 698 h 10000"/>
              <a:gd name="connsiteX51-6593" fmla="*/ 3719 w 9714"/>
              <a:gd name="connsiteY51-6594" fmla="*/ 558 h 10000"/>
              <a:gd name="connsiteX52-6595" fmla="*/ 4006 w 9714"/>
              <a:gd name="connsiteY52-6596" fmla="*/ 419 h 10000"/>
              <a:gd name="connsiteX53-6597" fmla="*/ 4148 w 9714"/>
              <a:gd name="connsiteY53-6598" fmla="*/ 279 h 10000"/>
              <a:gd name="connsiteX54-6599" fmla="*/ 4293 w 9714"/>
              <a:gd name="connsiteY54-6600" fmla="*/ 140 h 10000"/>
              <a:gd name="connsiteX55-6601" fmla="*/ 4293 w 9714"/>
              <a:gd name="connsiteY55-6602" fmla="*/ 0 h 10000"/>
              <a:gd name="connsiteX56-6603" fmla="*/ 4435 w 9714"/>
              <a:gd name="connsiteY56-6604" fmla="*/ 0 h 10000"/>
              <a:gd name="connsiteX57-6605" fmla="*/ 4578 w 9714"/>
              <a:gd name="connsiteY57-6606" fmla="*/ 0 h 10000"/>
              <a:gd name="connsiteX58-6607" fmla="*/ 4722 w 9714"/>
              <a:gd name="connsiteY58-6608" fmla="*/ 0 h 10000"/>
              <a:gd name="connsiteX59-6609" fmla="*/ 4849 w 9714"/>
              <a:gd name="connsiteY59-6610" fmla="*/ 140 h 10000"/>
              <a:gd name="connsiteX60-6611" fmla="*/ 4993 w 9714"/>
              <a:gd name="connsiteY60-6612" fmla="*/ 140 h 10000"/>
              <a:gd name="connsiteX61-6613" fmla="*/ 5135 w 9714"/>
              <a:gd name="connsiteY61-6614" fmla="*/ 419 h 10000"/>
              <a:gd name="connsiteX62-6615" fmla="*/ 5278 w 9714"/>
              <a:gd name="connsiteY62-6616" fmla="*/ 558 h 10000"/>
              <a:gd name="connsiteX63-6617" fmla="*/ 5423 w 9714"/>
              <a:gd name="connsiteY63-6618" fmla="*/ 698 h 10000"/>
              <a:gd name="connsiteX64-6619" fmla="*/ 5566 w 9714"/>
              <a:gd name="connsiteY64-6620" fmla="*/ 838 h 10000"/>
              <a:gd name="connsiteX65-6621" fmla="*/ 5566 w 9714"/>
              <a:gd name="connsiteY65-6622" fmla="*/ 977 h 10000"/>
              <a:gd name="connsiteX66-6623" fmla="*/ 5566 w 9714"/>
              <a:gd name="connsiteY66-6624" fmla="*/ 1117 h 10000"/>
              <a:gd name="connsiteX67-6625" fmla="*/ 5423 w 9714"/>
              <a:gd name="connsiteY67-6626" fmla="*/ 1117 h 10000"/>
              <a:gd name="connsiteX68-6627" fmla="*/ 5278 w 9714"/>
              <a:gd name="connsiteY68-6628" fmla="*/ 1257 h 10000"/>
              <a:gd name="connsiteX69-6629" fmla="*/ 5278 w 9714"/>
              <a:gd name="connsiteY69-6630" fmla="*/ 1396 h 10000"/>
              <a:gd name="connsiteX70-6631" fmla="*/ 5135 w 9714"/>
              <a:gd name="connsiteY70-6632" fmla="*/ 1536 h 10000"/>
              <a:gd name="connsiteX71-6633" fmla="*/ 4993 w 9714"/>
              <a:gd name="connsiteY71-6634" fmla="*/ 1798 h 10000"/>
              <a:gd name="connsiteX72-6635" fmla="*/ 4849 w 9714"/>
              <a:gd name="connsiteY72-6636" fmla="*/ 2216 h 10000"/>
              <a:gd name="connsiteX73-6637" fmla="*/ 4722 w 9714"/>
              <a:gd name="connsiteY73-6638" fmla="*/ 2635 h 10000"/>
              <a:gd name="connsiteX74-6639" fmla="*/ 4578 w 9714"/>
              <a:gd name="connsiteY74-6640" fmla="*/ 3054 h 10000"/>
              <a:gd name="connsiteX75-6641" fmla="*/ 4435 w 9714"/>
              <a:gd name="connsiteY75-6642" fmla="*/ 3613 h 10000"/>
              <a:gd name="connsiteX76-6643" fmla="*/ 4293 w 9714"/>
              <a:gd name="connsiteY76-6644" fmla="*/ 4171 h 10000"/>
              <a:gd name="connsiteX77-6645" fmla="*/ 4148 w 9714"/>
              <a:gd name="connsiteY77-6646" fmla="*/ 4729 h 10000"/>
              <a:gd name="connsiteX78-6647" fmla="*/ 4148 w 9714"/>
              <a:gd name="connsiteY78-6648" fmla="*/ 5271 h 10000"/>
              <a:gd name="connsiteX79-6649" fmla="*/ 4148 w 9714"/>
              <a:gd name="connsiteY79-6650" fmla="*/ 5689 h 10000"/>
              <a:gd name="connsiteX80-6651" fmla="*/ 4006 w 9714"/>
              <a:gd name="connsiteY80-6652" fmla="*/ 6248 h 10000"/>
              <a:gd name="connsiteX81-6653" fmla="*/ 4006 w 9714"/>
              <a:gd name="connsiteY81-6654" fmla="*/ 6667 h 10000"/>
              <a:gd name="connsiteX82-6655" fmla="*/ 4006 w 9714"/>
              <a:gd name="connsiteY82-6656" fmla="*/ 6946 h 10000"/>
              <a:gd name="connsiteX83-6657" fmla="*/ 4006 w 9714"/>
              <a:gd name="connsiteY83-6658" fmla="*/ 7365 h 10000"/>
              <a:gd name="connsiteX84-6659" fmla="*/ 4148 w 9714"/>
              <a:gd name="connsiteY84-6660" fmla="*/ 7644 h 10000"/>
              <a:gd name="connsiteX85-6661" fmla="*/ 4148 w 9714"/>
              <a:gd name="connsiteY85-6662" fmla="*/ 7784 h 10000"/>
              <a:gd name="connsiteX86-6663" fmla="*/ 4293 w 9714"/>
              <a:gd name="connsiteY86-6664" fmla="*/ 8063 h 10000"/>
              <a:gd name="connsiteX87-6665" fmla="*/ 4435 w 9714"/>
              <a:gd name="connsiteY87-6666" fmla="*/ 8202 h 10000"/>
              <a:gd name="connsiteX88-6667" fmla="*/ 4578 w 9714"/>
              <a:gd name="connsiteY88-6668" fmla="*/ 8342 h 10000"/>
              <a:gd name="connsiteX89-6669" fmla="*/ 5135 w 9714"/>
              <a:gd name="connsiteY89-6670" fmla="*/ 8604 h 10000"/>
              <a:gd name="connsiteX90-6671" fmla="*/ 5423 w 9714"/>
              <a:gd name="connsiteY90-6672" fmla="*/ 8743 h 10000"/>
              <a:gd name="connsiteX91-6673" fmla="*/ 5709 w 9714"/>
              <a:gd name="connsiteY91-6674" fmla="*/ 8743 h 10000"/>
              <a:gd name="connsiteX92-6675" fmla="*/ 5999 w 9714"/>
              <a:gd name="connsiteY92-6676" fmla="*/ 8883 h 10000"/>
              <a:gd name="connsiteX93-6677" fmla="*/ 6429 w 9714"/>
              <a:gd name="connsiteY93-6678" fmla="*/ 8883 h 10000"/>
              <a:gd name="connsiteX94-6679" fmla="*/ 6715 w 9714"/>
              <a:gd name="connsiteY94-6680" fmla="*/ 8743 h 10000"/>
              <a:gd name="connsiteX95-6681" fmla="*/ 7146 w 9714"/>
              <a:gd name="connsiteY95-6682" fmla="*/ 8743 h 10000"/>
              <a:gd name="connsiteX96-6683" fmla="*/ 7578 w 9714"/>
              <a:gd name="connsiteY96-6684" fmla="*/ 8604 h 10000"/>
              <a:gd name="connsiteX97-6685" fmla="*/ 7864 w 9714"/>
              <a:gd name="connsiteY97-6686" fmla="*/ 8604 h 10000"/>
              <a:gd name="connsiteX98-6687" fmla="*/ 8152 w 9714"/>
              <a:gd name="connsiteY98-6688" fmla="*/ 8342 h 10000"/>
              <a:gd name="connsiteX99-6689" fmla="*/ 8278 w 9714"/>
              <a:gd name="connsiteY99-6690" fmla="*/ 8202 h 10000"/>
              <a:gd name="connsiteX100-6691" fmla="*/ 8420 w 9714"/>
              <a:gd name="connsiteY100-6692" fmla="*/ 7923 h 10000"/>
              <a:gd name="connsiteX101-6693" fmla="*/ 8564 w 9714"/>
              <a:gd name="connsiteY101-6694" fmla="*/ 7644 h 10000"/>
              <a:gd name="connsiteX102-6695" fmla="*/ 8709 w 9714"/>
              <a:gd name="connsiteY102-6696" fmla="*/ 7086 h 10000"/>
              <a:gd name="connsiteX103-6697" fmla="*/ 8709 w 9714"/>
              <a:gd name="connsiteY103-6698" fmla="*/ 6527 h 10000"/>
              <a:gd name="connsiteX104-6699" fmla="*/ 8851 w 9714"/>
              <a:gd name="connsiteY104-6700" fmla="*/ 6248 h 10000"/>
              <a:gd name="connsiteX105-6701" fmla="*/ 8851 w 9714"/>
              <a:gd name="connsiteY105-6702" fmla="*/ 5969 h 10000"/>
              <a:gd name="connsiteX106-6703" fmla="*/ 8851 w 9714"/>
              <a:gd name="connsiteY106-6704" fmla="*/ 5829 h 10000"/>
              <a:gd name="connsiteX107-6705" fmla="*/ 8996 w 9714"/>
              <a:gd name="connsiteY107-6706" fmla="*/ 5689 h 10000"/>
              <a:gd name="connsiteX108-6707" fmla="*/ 8996 w 9714"/>
              <a:gd name="connsiteY108-6708" fmla="*/ 5550 h 10000"/>
              <a:gd name="connsiteX109-6709" fmla="*/ 8996 w 9714"/>
              <a:gd name="connsiteY109-6710" fmla="*/ 5410 h 10000"/>
              <a:gd name="connsiteX110-6711" fmla="*/ 8996 w 9714"/>
              <a:gd name="connsiteY110-6712" fmla="*/ 5410 h 10000"/>
              <a:gd name="connsiteX111-6713" fmla="*/ 9140 w 9714"/>
              <a:gd name="connsiteY111-6714" fmla="*/ 5410 h 10000"/>
              <a:gd name="connsiteX112-6715" fmla="*/ 9140 w 9714"/>
              <a:gd name="connsiteY112-6716" fmla="*/ 5410 h 10000"/>
              <a:gd name="connsiteX113-6717" fmla="*/ 9140 w 9714"/>
              <a:gd name="connsiteY113-6718" fmla="*/ 5550 h 10000"/>
              <a:gd name="connsiteX114-6719" fmla="*/ 9284 w 9714"/>
              <a:gd name="connsiteY114-6720" fmla="*/ 5689 h 10000"/>
              <a:gd name="connsiteX115-6721" fmla="*/ 9284 w 9714"/>
              <a:gd name="connsiteY115-6722" fmla="*/ 5829 h 10000"/>
              <a:gd name="connsiteX116-6723" fmla="*/ 9284 w 9714"/>
              <a:gd name="connsiteY116-6724" fmla="*/ 6108 h 10000"/>
              <a:gd name="connsiteX117-6725" fmla="*/ 9284 w 9714"/>
              <a:gd name="connsiteY117-6726" fmla="*/ 6387 h 10000"/>
              <a:gd name="connsiteX118-6727" fmla="*/ 9284 w 9714"/>
              <a:gd name="connsiteY118-6728" fmla="*/ 6667 h 10000"/>
              <a:gd name="connsiteX119-6729" fmla="*/ 9426 w 9714"/>
              <a:gd name="connsiteY119-6730" fmla="*/ 7225 h 10000"/>
              <a:gd name="connsiteX120-6731" fmla="*/ 9426 w 9714"/>
              <a:gd name="connsiteY120-6732" fmla="*/ 7644 h 10000"/>
              <a:gd name="connsiteX121-6733" fmla="*/ 9571 w 9714"/>
              <a:gd name="connsiteY121-6734" fmla="*/ 8063 h 10000"/>
              <a:gd name="connsiteX122-6735" fmla="*/ 9714 w 9714"/>
              <a:gd name="connsiteY122-6736" fmla="*/ 8342 h 10000"/>
              <a:gd name="connsiteX123-6737" fmla="*/ 9714 w 9714"/>
              <a:gd name="connsiteY123-6738" fmla="*/ 8604 h 10000"/>
              <a:gd name="connsiteX124-6739" fmla="*/ 9714 w 9714"/>
              <a:gd name="connsiteY124-6740" fmla="*/ 8743 h 10000"/>
              <a:gd name="connsiteX125-6741" fmla="*/ 9714 w 9714"/>
              <a:gd name="connsiteY125-6742" fmla="*/ 8883 h 10000"/>
              <a:gd name="connsiteX126-6743" fmla="*/ 9571 w 9714"/>
              <a:gd name="connsiteY126-6744" fmla="*/ 8883 h 10000"/>
              <a:gd name="connsiteX127-6745" fmla="*/ 9426 w 9714"/>
              <a:gd name="connsiteY127-6746" fmla="*/ 9023 h 10000"/>
              <a:gd name="connsiteX128-6747" fmla="*/ 9284 w 9714"/>
              <a:gd name="connsiteY128-6748" fmla="*/ 9162 h 10000"/>
              <a:gd name="connsiteX129-6749" fmla="*/ 9140 w 9714"/>
              <a:gd name="connsiteY129-6750" fmla="*/ 9302 h 10000"/>
              <a:gd name="connsiteX130-6751" fmla="*/ 8851 w 9714"/>
              <a:gd name="connsiteY130-6752" fmla="*/ 9442 h 10000"/>
              <a:gd name="connsiteX131-6753" fmla="*/ 8278 w 9714"/>
              <a:gd name="connsiteY131-6754" fmla="*/ 9721 h 10000"/>
              <a:gd name="connsiteX132-6755" fmla="*/ 7720 w 9714"/>
              <a:gd name="connsiteY132-6756" fmla="*/ 9860 h 10000"/>
              <a:gd name="connsiteX133-6757" fmla="*/ 7291 w 9714"/>
              <a:gd name="connsiteY133-6758" fmla="*/ 9860 h 10000"/>
              <a:gd name="connsiteX134-6759" fmla="*/ 6715 w 9714"/>
              <a:gd name="connsiteY134-6760" fmla="*/ 10000 h 10000"/>
              <a:gd name="connsiteX135-6761" fmla="*/ 6715 w 9714"/>
              <a:gd name="connsiteY135-6762" fmla="*/ 10000 h 10000"/>
              <a:gd name="connsiteX0-6763" fmla="*/ 6319 w 9406"/>
              <a:gd name="connsiteY0-6764" fmla="*/ 10000 h 10000"/>
              <a:gd name="connsiteX1-6765" fmla="*/ 5877 w 9406"/>
              <a:gd name="connsiteY1-6766" fmla="*/ 10000 h 10000"/>
              <a:gd name="connsiteX2-6767" fmla="*/ 5431 w 9406"/>
              <a:gd name="connsiteY2-6768" fmla="*/ 10000 h 10000"/>
              <a:gd name="connsiteX3-6769" fmla="*/ 4989 w 9406"/>
              <a:gd name="connsiteY3-6770" fmla="*/ 9860 h 10000"/>
              <a:gd name="connsiteX4-6771" fmla="*/ 4546 w 9406"/>
              <a:gd name="connsiteY4-6772" fmla="*/ 9721 h 10000"/>
              <a:gd name="connsiteX5-6773" fmla="*/ 4119 w 9406"/>
              <a:gd name="connsiteY5-6774" fmla="*/ 9581 h 10000"/>
              <a:gd name="connsiteX6-6775" fmla="*/ 3825 w 9406"/>
              <a:gd name="connsiteY6-6776" fmla="*/ 9302 h 10000"/>
              <a:gd name="connsiteX7-6777" fmla="*/ 3530 w 9406"/>
              <a:gd name="connsiteY7-6778" fmla="*/ 9162 h 10000"/>
              <a:gd name="connsiteX8-6779" fmla="*/ 3382 w 9406"/>
              <a:gd name="connsiteY8-6780" fmla="*/ 8743 h 10000"/>
              <a:gd name="connsiteX9-6781" fmla="*/ 3085 w 9406"/>
              <a:gd name="connsiteY9-6782" fmla="*/ 8464 h 10000"/>
              <a:gd name="connsiteX10-6783" fmla="*/ 2937 w 9406"/>
              <a:gd name="connsiteY10-6784" fmla="*/ 8063 h 10000"/>
              <a:gd name="connsiteX11-6785" fmla="*/ 2937 w 9406"/>
              <a:gd name="connsiteY11-6786" fmla="*/ 7644 h 10000"/>
              <a:gd name="connsiteX12-6787" fmla="*/ 2790 w 9406"/>
              <a:gd name="connsiteY12-6788" fmla="*/ 7225 h 10000"/>
              <a:gd name="connsiteX13-6789" fmla="*/ 2790 w 9406"/>
              <a:gd name="connsiteY13-6790" fmla="*/ 6806 h 10000"/>
              <a:gd name="connsiteX14-6791" fmla="*/ 2790 w 9406"/>
              <a:gd name="connsiteY14-6792" fmla="*/ 6387 h 10000"/>
              <a:gd name="connsiteX15-6793" fmla="*/ 2937 w 9406"/>
              <a:gd name="connsiteY15-6794" fmla="*/ 5689 h 10000"/>
              <a:gd name="connsiteX16-6795" fmla="*/ 2937 w 9406"/>
              <a:gd name="connsiteY16-6796" fmla="*/ 5550 h 10000"/>
              <a:gd name="connsiteX17-6797" fmla="*/ 2937 w 9406"/>
              <a:gd name="connsiteY17-6798" fmla="*/ 5271 h 10000"/>
              <a:gd name="connsiteX18-6799" fmla="*/ 3085 w 9406"/>
              <a:gd name="connsiteY18-6800" fmla="*/ 5009 h 10000"/>
              <a:gd name="connsiteX19-6801" fmla="*/ 3085 w 9406"/>
              <a:gd name="connsiteY19-6802" fmla="*/ 4729 h 10000"/>
              <a:gd name="connsiteX20-6803" fmla="*/ 3085 w 9406"/>
              <a:gd name="connsiteY20-6804" fmla="*/ 4450 h 10000"/>
              <a:gd name="connsiteX21-6805" fmla="*/ 3234 w 9406"/>
              <a:gd name="connsiteY21-6806" fmla="*/ 4031 h 10000"/>
              <a:gd name="connsiteX22-6807" fmla="*/ 3234 w 9406"/>
              <a:gd name="connsiteY22-6808" fmla="*/ 3613 h 10000"/>
              <a:gd name="connsiteX23-6809" fmla="*/ 3382 w 9406"/>
              <a:gd name="connsiteY23-6810" fmla="*/ 3194 h 10000"/>
              <a:gd name="connsiteX24-6811" fmla="*/ 3382 w 9406"/>
              <a:gd name="connsiteY24-6812" fmla="*/ 2775 h 10000"/>
              <a:gd name="connsiteX25-6813" fmla="*/ 3382 w 9406"/>
              <a:gd name="connsiteY25-6814" fmla="*/ 2356 h 10000"/>
              <a:gd name="connsiteX26-6815" fmla="*/ 3530 w 9406"/>
              <a:gd name="connsiteY26-6816" fmla="*/ 2077 h 10000"/>
              <a:gd name="connsiteX27-6817" fmla="*/ 3530 w 9406"/>
              <a:gd name="connsiteY27-6818" fmla="*/ 1798 h 10000"/>
              <a:gd name="connsiteX28-6819" fmla="*/ 3530 w 9406"/>
              <a:gd name="connsiteY28-6820" fmla="*/ 1536 h 10000"/>
              <a:gd name="connsiteX29-6821" fmla="*/ 3530 w 9406"/>
              <a:gd name="connsiteY29-6822" fmla="*/ 1396 h 10000"/>
              <a:gd name="connsiteX30-6823" fmla="*/ 3530 w 9406"/>
              <a:gd name="connsiteY30-6824" fmla="*/ 1257 h 10000"/>
              <a:gd name="connsiteX31-6825" fmla="*/ 3530 w 9406"/>
              <a:gd name="connsiteY31-6826" fmla="*/ 1257 h 10000"/>
              <a:gd name="connsiteX32-6827" fmla="*/ 3530 w 9406"/>
              <a:gd name="connsiteY32-6828" fmla="*/ 1257 h 10000"/>
              <a:gd name="connsiteX33-6829" fmla="*/ 3382 w 9406"/>
              <a:gd name="connsiteY33-6830" fmla="*/ 1257 h 10000"/>
              <a:gd name="connsiteX34-6831" fmla="*/ 3234 w 9406"/>
              <a:gd name="connsiteY34-6832" fmla="*/ 1257 h 10000"/>
              <a:gd name="connsiteX35-6833" fmla="*/ 3085 w 9406"/>
              <a:gd name="connsiteY35-6834" fmla="*/ 1396 h 10000"/>
              <a:gd name="connsiteX36-6835" fmla="*/ 2937 w 9406"/>
              <a:gd name="connsiteY36-6836" fmla="*/ 1396 h 10000"/>
              <a:gd name="connsiteX37-6837" fmla="*/ 2643 w 9406"/>
              <a:gd name="connsiteY37-6838" fmla="*/ 1536 h 10000"/>
              <a:gd name="connsiteX38-6839" fmla="*/ 2345 w 9406"/>
              <a:gd name="connsiteY38-6840" fmla="*/ 1536 h 10000"/>
              <a:gd name="connsiteX39-6841" fmla="*/ 2049 w 9406"/>
              <a:gd name="connsiteY39-6842" fmla="*/ 1675 h 10000"/>
              <a:gd name="connsiteX40-6843" fmla="*/ 589 w 9406"/>
              <a:gd name="connsiteY40-6844" fmla="*/ 2216 h 10000"/>
              <a:gd name="connsiteX41-6845" fmla="*/ 0 w 9406"/>
              <a:gd name="connsiteY41-6846" fmla="*/ 1675 h 10000"/>
              <a:gd name="connsiteX42-6847" fmla="*/ 441 w 9406"/>
              <a:gd name="connsiteY42-6848" fmla="*/ 1536 h 10000"/>
              <a:gd name="connsiteX43-6849" fmla="*/ 868 w 9406"/>
              <a:gd name="connsiteY43-6850" fmla="*/ 1396 h 10000"/>
              <a:gd name="connsiteX44-6851" fmla="*/ 1310 w 9406"/>
              <a:gd name="connsiteY44-6852" fmla="*/ 1257 h 10000"/>
              <a:gd name="connsiteX45-6853" fmla="*/ 1605 w 9406"/>
              <a:gd name="connsiteY45-6854" fmla="*/ 1117 h 10000"/>
              <a:gd name="connsiteX46-6855" fmla="*/ 1902 w 9406"/>
              <a:gd name="connsiteY46-6856" fmla="*/ 1117 h 10000"/>
              <a:gd name="connsiteX47-6857" fmla="*/ 2199 w 9406"/>
              <a:gd name="connsiteY47-6858" fmla="*/ 977 h 10000"/>
              <a:gd name="connsiteX48-6859" fmla="*/ 2493 w 9406"/>
              <a:gd name="connsiteY48-6860" fmla="*/ 838 h 10000"/>
              <a:gd name="connsiteX49-6861" fmla="*/ 2937 w 9406"/>
              <a:gd name="connsiteY49-6862" fmla="*/ 698 h 10000"/>
              <a:gd name="connsiteX50-6863" fmla="*/ 3234 w 9406"/>
              <a:gd name="connsiteY50-6864" fmla="*/ 558 h 10000"/>
              <a:gd name="connsiteX51-6865" fmla="*/ 3530 w 9406"/>
              <a:gd name="connsiteY51-6866" fmla="*/ 419 h 10000"/>
              <a:gd name="connsiteX52-6867" fmla="*/ 3676 w 9406"/>
              <a:gd name="connsiteY52-6868" fmla="*/ 279 h 10000"/>
              <a:gd name="connsiteX53-6869" fmla="*/ 3825 w 9406"/>
              <a:gd name="connsiteY53-6870" fmla="*/ 140 h 10000"/>
              <a:gd name="connsiteX54-6871" fmla="*/ 3825 w 9406"/>
              <a:gd name="connsiteY54-6872" fmla="*/ 0 h 10000"/>
              <a:gd name="connsiteX55-6873" fmla="*/ 3972 w 9406"/>
              <a:gd name="connsiteY55-6874" fmla="*/ 0 h 10000"/>
              <a:gd name="connsiteX56-6875" fmla="*/ 4119 w 9406"/>
              <a:gd name="connsiteY56-6876" fmla="*/ 0 h 10000"/>
              <a:gd name="connsiteX57-6877" fmla="*/ 4267 w 9406"/>
              <a:gd name="connsiteY57-6878" fmla="*/ 0 h 10000"/>
              <a:gd name="connsiteX58-6879" fmla="*/ 4398 w 9406"/>
              <a:gd name="connsiteY58-6880" fmla="*/ 140 h 10000"/>
              <a:gd name="connsiteX59-6881" fmla="*/ 4546 w 9406"/>
              <a:gd name="connsiteY59-6882" fmla="*/ 140 h 10000"/>
              <a:gd name="connsiteX60-6883" fmla="*/ 4692 w 9406"/>
              <a:gd name="connsiteY60-6884" fmla="*/ 419 h 10000"/>
              <a:gd name="connsiteX61-6885" fmla="*/ 4839 w 9406"/>
              <a:gd name="connsiteY61-6886" fmla="*/ 558 h 10000"/>
              <a:gd name="connsiteX62-6887" fmla="*/ 4989 w 9406"/>
              <a:gd name="connsiteY62-6888" fmla="*/ 698 h 10000"/>
              <a:gd name="connsiteX63-6889" fmla="*/ 5136 w 9406"/>
              <a:gd name="connsiteY63-6890" fmla="*/ 838 h 10000"/>
              <a:gd name="connsiteX64-6891" fmla="*/ 5136 w 9406"/>
              <a:gd name="connsiteY64-6892" fmla="*/ 977 h 10000"/>
              <a:gd name="connsiteX65-6893" fmla="*/ 5136 w 9406"/>
              <a:gd name="connsiteY65-6894" fmla="*/ 1117 h 10000"/>
              <a:gd name="connsiteX66-6895" fmla="*/ 4989 w 9406"/>
              <a:gd name="connsiteY66-6896" fmla="*/ 1117 h 10000"/>
              <a:gd name="connsiteX67-6897" fmla="*/ 4839 w 9406"/>
              <a:gd name="connsiteY67-6898" fmla="*/ 1257 h 10000"/>
              <a:gd name="connsiteX68-6899" fmla="*/ 4839 w 9406"/>
              <a:gd name="connsiteY68-6900" fmla="*/ 1396 h 10000"/>
              <a:gd name="connsiteX69-6901" fmla="*/ 4692 w 9406"/>
              <a:gd name="connsiteY69-6902" fmla="*/ 1536 h 10000"/>
              <a:gd name="connsiteX70-6903" fmla="*/ 4546 w 9406"/>
              <a:gd name="connsiteY70-6904" fmla="*/ 1798 h 10000"/>
              <a:gd name="connsiteX71-6905" fmla="*/ 4398 w 9406"/>
              <a:gd name="connsiteY71-6906" fmla="*/ 2216 h 10000"/>
              <a:gd name="connsiteX72-6907" fmla="*/ 4267 w 9406"/>
              <a:gd name="connsiteY72-6908" fmla="*/ 2635 h 10000"/>
              <a:gd name="connsiteX73-6909" fmla="*/ 4119 w 9406"/>
              <a:gd name="connsiteY73-6910" fmla="*/ 3054 h 10000"/>
              <a:gd name="connsiteX74-6911" fmla="*/ 3972 w 9406"/>
              <a:gd name="connsiteY74-6912" fmla="*/ 3613 h 10000"/>
              <a:gd name="connsiteX75-6913" fmla="*/ 3825 w 9406"/>
              <a:gd name="connsiteY75-6914" fmla="*/ 4171 h 10000"/>
              <a:gd name="connsiteX76-6915" fmla="*/ 3676 w 9406"/>
              <a:gd name="connsiteY76-6916" fmla="*/ 4729 h 10000"/>
              <a:gd name="connsiteX77-6917" fmla="*/ 3676 w 9406"/>
              <a:gd name="connsiteY77-6918" fmla="*/ 5271 h 10000"/>
              <a:gd name="connsiteX78-6919" fmla="*/ 3676 w 9406"/>
              <a:gd name="connsiteY78-6920" fmla="*/ 5689 h 10000"/>
              <a:gd name="connsiteX79-6921" fmla="*/ 3530 w 9406"/>
              <a:gd name="connsiteY79-6922" fmla="*/ 6248 h 10000"/>
              <a:gd name="connsiteX80-6923" fmla="*/ 3530 w 9406"/>
              <a:gd name="connsiteY80-6924" fmla="*/ 6667 h 10000"/>
              <a:gd name="connsiteX81-6925" fmla="*/ 3530 w 9406"/>
              <a:gd name="connsiteY81-6926" fmla="*/ 6946 h 10000"/>
              <a:gd name="connsiteX82-6927" fmla="*/ 3530 w 9406"/>
              <a:gd name="connsiteY82-6928" fmla="*/ 7365 h 10000"/>
              <a:gd name="connsiteX83-6929" fmla="*/ 3676 w 9406"/>
              <a:gd name="connsiteY83-6930" fmla="*/ 7644 h 10000"/>
              <a:gd name="connsiteX84-6931" fmla="*/ 3676 w 9406"/>
              <a:gd name="connsiteY84-6932" fmla="*/ 7784 h 10000"/>
              <a:gd name="connsiteX85-6933" fmla="*/ 3825 w 9406"/>
              <a:gd name="connsiteY85-6934" fmla="*/ 8063 h 10000"/>
              <a:gd name="connsiteX86-6935" fmla="*/ 3972 w 9406"/>
              <a:gd name="connsiteY86-6936" fmla="*/ 8202 h 10000"/>
              <a:gd name="connsiteX87-6937" fmla="*/ 4119 w 9406"/>
              <a:gd name="connsiteY87-6938" fmla="*/ 8342 h 10000"/>
              <a:gd name="connsiteX88-6939" fmla="*/ 4692 w 9406"/>
              <a:gd name="connsiteY88-6940" fmla="*/ 8604 h 10000"/>
              <a:gd name="connsiteX89-6941" fmla="*/ 4989 w 9406"/>
              <a:gd name="connsiteY89-6942" fmla="*/ 8743 h 10000"/>
              <a:gd name="connsiteX90-6943" fmla="*/ 5283 w 9406"/>
              <a:gd name="connsiteY90-6944" fmla="*/ 8743 h 10000"/>
              <a:gd name="connsiteX91-6945" fmla="*/ 5582 w 9406"/>
              <a:gd name="connsiteY91-6946" fmla="*/ 8883 h 10000"/>
              <a:gd name="connsiteX92-6947" fmla="*/ 6024 w 9406"/>
              <a:gd name="connsiteY92-6948" fmla="*/ 8883 h 10000"/>
              <a:gd name="connsiteX93-6949" fmla="*/ 6319 w 9406"/>
              <a:gd name="connsiteY93-6950" fmla="*/ 8743 h 10000"/>
              <a:gd name="connsiteX94-6951" fmla="*/ 6762 w 9406"/>
              <a:gd name="connsiteY94-6952" fmla="*/ 8743 h 10000"/>
              <a:gd name="connsiteX95-6953" fmla="*/ 7207 w 9406"/>
              <a:gd name="connsiteY95-6954" fmla="*/ 8604 h 10000"/>
              <a:gd name="connsiteX96-6955" fmla="*/ 7502 w 9406"/>
              <a:gd name="connsiteY96-6956" fmla="*/ 8604 h 10000"/>
              <a:gd name="connsiteX97-6957" fmla="*/ 7798 w 9406"/>
              <a:gd name="connsiteY97-6958" fmla="*/ 8342 h 10000"/>
              <a:gd name="connsiteX98-6959" fmla="*/ 7928 w 9406"/>
              <a:gd name="connsiteY98-6960" fmla="*/ 8202 h 10000"/>
              <a:gd name="connsiteX99-6961" fmla="*/ 8074 w 9406"/>
              <a:gd name="connsiteY99-6962" fmla="*/ 7923 h 10000"/>
              <a:gd name="connsiteX100-6963" fmla="*/ 8222 w 9406"/>
              <a:gd name="connsiteY100-6964" fmla="*/ 7644 h 10000"/>
              <a:gd name="connsiteX101-6965" fmla="*/ 8371 w 9406"/>
              <a:gd name="connsiteY101-6966" fmla="*/ 7086 h 10000"/>
              <a:gd name="connsiteX102-6967" fmla="*/ 8371 w 9406"/>
              <a:gd name="connsiteY102-6968" fmla="*/ 6527 h 10000"/>
              <a:gd name="connsiteX103-6969" fmla="*/ 8518 w 9406"/>
              <a:gd name="connsiteY103-6970" fmla="*/ 6248 h 10000"/>
              <a:gd name="connsiteX104-6971" fmla="*/ 8518 w 9406"/>
              <a:gd name="connsiteY104-6972" fmla="*/ 5969 h 10000"/>
              <a:gd name="connsiteX105-6973" fmla="*/ 8518 w 9406"/>
              <a:gd name="connsiteY105-6974" fmla="*/ 5829 h 10000"/>
              <a:gd name="connsiteX106-6975" fmla="*/ 8667 w 9406"/>
              <a:gd name="connsiteY106-6976" fmla="*/ 5689 h 10000"/>
              <a:gd name="connsiteX107-6977" fmla="*/ 8667 w 9406"/>
              <a:gd name="connsiteY107-6978" fmla="*/ 5550 h 10000"/>
              <a:gd name="connsiteX108-6979" fmla="*/ 8667 w 9406"/>
              <a:gd name="connsiteY108-6980" fmla="*/ 5410 h 10000"/>
              <a:gd name="connsiteX109-6981" fmla="*/ 8667 w 9406"/>
              <a:gd name="connsiteY109-6982" fmla="*/ 5410 h 10000"/>
              <a:gd name="connsiteX110-6983" fmla="*/ 8815 w 9406"/>
              <a:gd name="connsiteY110-6984" fmla="*/ 5410 h 10000"/>
              <a:gd name="connsiteX111-6985" fmla="*/ 8815 w 9406"/>
              <a:gd name="connsiteY111-6986" fmla="*/ 5410 h 10000"/>
              <a:gd name="connsiteX112-6987" fmla="*/ 8815 w 9406"/>
              <a:gd name="connsiteY112-6988" fmla="*/ 5550 h 10000"/>
              <a:gd name="connsiteX113-6989" fmla="*/ 8963 w 9406"/>
              <a:gd name="connsiteY113-6990" fmla="*/ 5689 h 10000"/>
              <a:gd name="connsiteX114-6991" fmla="*/ 8963 w 9406"/>
              <a:gd name="connsiteY114-6992" fmla="*/ 5829 h 10000"/>
              <a:gd name="connsiteX115-6993" fmla="*/ 8963 w 9406"/>
              <a:gd name="connsiteY115-6994" fmla="*/ 6108 h 10000"/>
              <a:gd name="connsiteX116-6995" fmla="*/ 8963 w 9406"/>
              <a:gd name="connsiteY116-6996" fmla="*/ 6387 h 10000"/>
              <a:gd name="connsiteX117-6997" fmla="*/ 8963 w 9406"/>
              <a:gd name="connsiteY117-6998" fmla="*/ 6667 h 10000"/>
              <a:gd name="connsiteX118-6999" fmla="*/ 9110 w 9406"/>
              <a:gd name="connsiteY118-7000" fmla="*/ 7225 h 10000"/>
              <a:gd name="connsiteX119-7001" fmla="*/ 9110 w 9406"/>
              <a:gd name="connsiteY119-7002" fmla="*/ 7644 h 10000"/>
              <a:gd name="connsiteX120-7003" fmla="*/ 9259 w 9406"/>
              <a:gd name="connsiteY120-7004" fmla="*/ 8063 h 10000"/>
              <a:gd name="connsiteX121-7005" fmla="*/ 9406 w 9406"/>
              <a:gd name="connsiteY121-7006" fmla="*/ 8342 h 10000"/>
              <a:gd name="connsiteX122-7007" fmla="*/ 9406 w 9406"/>
              <a:gd name="connsiteY122-7008" fmla="*/ 8604 h 10000"/>
              <a:gd name="connsiteX123-7009" fmla="*/ 9406 w 9406"/>
              <a:gd name="connsiteY123-7010" fmla="*/ 8743 h 10000"/>
              <a:gd name="connsiteX124-7011" fmla="*/ 9406 w 9406"/>
              <a:gd name="connsiteY124-7012" fmla="*/ 8883 h 10000"/>
              <a:gd name="connsiteX125-7013" fmla="*/ 9259 w 9406"/>
              <a:gd name="connsiteY125-7014" fmla="*/ 8883 h 10000"/>
              <a:gd name="connsiteX126-7015" fmla="*/ 9110 w 9406"/>
              <a:gd name="connsiteY126-7016" fmla="*/ 9023 h 10000"/>
              <a:gd name="connsiteX127-7017" fmla="*/ 8963 w 9406"/>
              <a:gd name="connsiteY127-7018" fmla="*/ 9162 h 10000"/>
              <a:gd name="connsiteX128-7019" fmla="*/ 8815 w 9406"/>
              <a:gd name="connsiteY128-7020" fmla="*/ 9302 h 10000"/>
              <a:gd name="connsiteX129-7021" fmla="*/ 8518 w 9406"/>
              <a:gd name="connsiteY129-7022" fmla="*/ 9442 h 10000"/>
              <a:gd name="connsiteX130-7023" fmla="*/ 7928 w 9406"/>
              <a:gd name="connsiteY130-7024" fmla="*/ 9721 h 10000"/>
              <a:gd name="connsiteX131-7025" fmla="*/ 7353 w 9406"/>
              <a:gd name="connsiteY131-7026" fmla="*/ 9860 h 10000"/>
              <a:gd name="connsiteX132-7027" fmla="*/ 6912 w 9406"/>
              <a:gd name="connsiteY132-7028" fmla="*/ 9860 h 10000"/>
              <a:gd name="connsiteX133-7029" fmla="*/ 6319 w 9406"/>
              <a:gd name="connsiteY133-7030" fmla="*/ 10000 h 10000"/>
              <a:gd name="connsiteX134-7031" fmla="*/ 6319 w 9406"/>
              <a:gd name="connsiteY134-7032" fmla="*/ 10000 h 10000"/>
              <a:gd name="connsiteX0-7033" fmla="*/ 6249 w 9531"/>
              <a:gd name="connsiteY0-7034" fmla="*/ 10000 h 10000"/>
              <a:gd name="connsiteX1-7035" fmla="*/ 5779 w 9531"/>
              <a:gd name="connsiteY1-7036" fmla="*/ 10000 h 10000"/>
              <a:gd name="connsiteX2-7037" fmla="*/ 5305 w 9531"/>
              <a:gd name="connsiteY2-7038" fmla="*/ 10000 h 10000"/>
              <a:gd name="connsiteX3-7039" fmla="*/ 4835 w 9531"/>
              <a:gd name="connsiteY3-7040" fmla="*/ 9860 h 10000"/>
              <a:gd name="connsiteX4-7041" fmla="*/ 4364 w 9531"/>
              <a:gd name="connsiteY4-7042" fmla="*/ 9721 h 10000"/>
              <a:gd name="connsiteX5-7043" fmla="*/ 3910 w 9531"/>
              <a:gd name="connsiteY5-7044" fmla="*/ 9581 h 10000"/>
              <a:gd name="connsiteX6-7045" fmla="*/ 3598 w 9531"/>
              <a:gd name="connsiteY6-7046" fmla="*/ 9302 h 10000"/>
              <a:gd name="connsiteX7-7047" fmla="*/ 3284 w 9531"/>
              <a:gd name="connsiteY7-7048" fmla="*/ 9162 h 10000"/>
              <a:gd name="connsiteX8-7049" fmla="*/ 3127 w 9531"/>
              <a:gd name="connsiteY8-7050" fmla="*/ 8743 h 10000"/>
              <a:gd name="connsiteX9-7051" fmla="*/ 2811 w 9531"/>
              <a:gd name="connsiteY9-7052" fmla="*/ 8464 h 10000"/>
              <a:gd name="connsiteX10-7053" fmla="*/ 2653 w 9531"/>
              <a:gd name="connsiteY10-7054" fmla="*/ 8063 h 10000"/>
              <a:gd name="connsiteX11-7055" fmla="*/ 2653 w 9531"/>
              <a:gd name="connsiteY11-7056" fmla="*/ 7644 h 10000"/>
              <a:gd name="connsiteX12-7057" fmla="*/ 2497 w 9531"/>
              <a:gd name="connsiteY12-7058" fmla="*/ 7225 h 10000"/>
              <a:gd name="connsiteX13-7059" fmla="*/ 2497 w 9531"/>
              <a:gd name="connsiteY13-7060" fmla="*/ 6806 h 10000"/>
              <a:gd name="connsiteX14-7061" fmla="*/ 2497 w 9531"/>
              <a:gd name="connsiteY14-7062" fmla="*/ 6387 h 10000"/>
              <a:gd name="connsiteX15-7063" fmla="*/ 2653 w 9531"/>
              <a:gd name="connsiteY15-7064" fmla="*/ 5689 h 10000"/>
              <a:gd name="connsiteX16-7065" fmla="*/ 2653 w 9531"/>
              <a:gd name="connsiteY16-7066" fmla="*/ 5550 h 10000"/>
              <a:gd name="connsiteX17-7067" fmla="*/ 2653 w 9531"/>
              <a:gd name="connsiteY17-7068" fmla="*/ 5271 h 10000"/>
              <a:gd name="connsiteX18-7069" fmla="*/ 2811 w 9531"/>
              <a:gd name="connsiteY18-7070" fmla="*/ 5009 h 10000"/>
              <a:gd name="connsiteX19-7071" fmla="*/ 2811 w 9531"/>
              <a:gd name="connsiteY19-7072" fmla="*/ 4729 h 10000"/>
              <a:gd name="connsiteX20-7073" fmla="*/ 2811 w 9531"/>
              <a:gd name="connsiteY20-7074" fmla="*/ 4450 h 10000"/>
              <a:gd name="connsiteX21-7075" fmla="*/ 2969 w 9531"/>
              <a:gd name="connsiteY21-7076" fmla="*/ 4031 h 10000"/>
              <a:gd name="connsiteX22-7077" fmla="*/ 2969 w 9531"/>
              <a:gd name="connsiteY22-7078" fmla="*/ 3613 h 10000"/>
              <a:gd name="connsiteX23-7079" fmla="*/ 3127 w 9531"/>
              <a:gd name="connsiteY23-7080" fmla="*/ 3194 h 10000"/>
              <a:gd name="connsiteX24-7081" fmla="*/ 3127 w 9531"/>
              <a:gd name="connsiteY24-7082" fmla="*/ 2775 h 10000"/>
              <a:gd name="connsiteX25-7083" fmla="*/ 3127 w 9531"/>
              <a:gd name="connsiteY25-7084" fmla="*/ 2356 h 10000"/>
              <a:gd name="connsiteX26-7085" fmla="*/ 3284 w 9531"/>
              <a:gd name="connsiteY26-7086" fmla="*/ 2077 h 10000"/>
              <a:gd name="connsiteX27-7087" fmla="*/ 3284 w 9531"/>
              <a:gd name="connsiteY27-7088" fmla="*/ 1798 h 10000"/>
              <a:gd name="connsiteX28-7089" fmla="*/ 3284 w 9531"/>
              <a:gd name="connsiteY28-7090" fmla="*/ 1536 h 10000"/>
              <a:gd name="connsiteX29-7091" fmla="*/ 3284 w 9531"/>
              <a:gd name="connsiteY29-7092" fmla="*/ 1396 h 10000"/>
              <a:gd name="connsiteX30-7093" fmla="*/ 3284 w 9531"/>
              <a:gd name="connsiteY30-7094" fmla="*/ 1257 h 10000"/>
              <a:gd name="connsiteX31-7095" fmla="*/ 3284 w 9531"/>
              <a:gd name="connsiteY31-7096" fmla="*/ 1257 h 10000"/>
              <a:gd name="connsiteX32-7097" fmla="*/ 3284 w 9531"/>
              <a:gd name="connsiteY32-7098" fmla="*/ 1257 h 10000"/>
              <a:gd name="connsiteX33-7099" fmla="*/ 3127 w 9531"/>
              <a:gd name="connsiteY33-7100" fmla="*/ 1257 h 10000"/>
              <a:gd name="connsiteX34-7101" fmla="*/ 2969 w 9531"/>
              <a:gd name="connsiteY34-7102" fmla="*/ 1257 h 10000"/>
              <a:gd name="connsiteX35-7103" fmla="*/ 2811 w 9531"/>
              <a:gd name="connsiteY35-7104" fmla="*/ 1396 h 10000"/>
              <a:gd name="connsiteX36-7105" fmla="*/ 2653 w 9531"/>
              <a:gd name="connsiteY36-7106" fmla="*/ 1396 h 10000"/>
              <a:gd name="connsiteX37-7107" fmla="*/ 2341 w 9531"/>
              <a:gd name="connsiteY37-7108" fmla="*/ 1536 h 10000"/>
              <a:gd name="connsiteX38-7109" fmla="*/ 2024 w 9531"/>
              <a:gd name="connsiteY38-7110" fmla="*/ 1536 h 10000"/>
              <a:gd name="connsiteX39-7111" fmla="*/ 1709 w 9531"/>
              <a:gd name="connsiteY39-7112" fmla="*/ 1675 h 10000"/>
              <a:gd name="connsiteX40-7113" fmla="*/ 157 w 9531"/>
              <a:gd name="connsiteY40-7114" fmla="*/ 2216 h 10000"/>
              <a:gd name="connsiteX41-7115" fmla="*/ 0 w 9531"/>
              <a:gd name="connsiteY41-7116" fmla="*/ 1536 h 10000"/>
              <a:gd name="connsiteX42-7117" fmla="*/ 454 w 9531"/>
              <a:gd name="connsiteY42-7118" fmla="*/ 1396 h 10000"/>
              <a:gd name="connsiteX43-7119" fmla="*/ 924 w 9531"/>
              <a:gd name="connsiteY43-7120" fmla="*/ 1257 h 10000"/>
              <a:gd name="connsiteX44-7121" fmla="*/ 1237 w 9531"/>
              <a:gd name="connsiteY44-7122" fmla="*/ 1117 h 10000"/>
              <a:gd name="connsiteX45-7123" fmla="*/ 1553 w 9531"/>
              <a:gd name="connsiteY45-7124" fmla="*/ 1117 h 10000"/>
              <a:gd name="connsiteX46-7125" fmla="*/ 1869 w 9531"/>
              <a:gd name="connsiteY46-7126" fmla="*/ 977 h 10000"/>
              <a:gd name="connsiteX47-7127" fmla="*/ 2181 w 9531"/>
              <a:gd name="connsiteY47-7128" fmla="*/ 838 h 10000"/>
              <a:gd name="connsiteX48-7129" fmla="*/ 2653 w 9531"/>
              <a:gd name="connsiteY48-7130" fmla="*/ 698 h 10000"/>
              <a:gd name="connsiteX49-7131" fmla="*/ 2969 w 9531"/>
              <a:gd name="connsiteY49-7132" fmla="*/ 558 h 10000"/>
              <a:gd name="connsiteX50-7133" fmla="*/ 3284 w 9531"/>
              <a:gd name="connsiteY50-7134" fmla="*/ 419 h 10000"/>
              <a:gd name="connsiteX51-7135" fmla="*/ 3439 w 9531"/>
              <a:gd name="connsiteY51-7136" fmla="*/ 279 h 10000"/>
              <a:gd name="connsiteX52-7137" fmla="*/ 3598 w 9531"/>
              <a:gd name="connsiteY52-7138" fmla="*/ 140 h 10000"/>
              <a:gd name="connsiteX53-7139" fmla="*/ 3598 w 9531"/>
              <a:gd name="connsiteY53-7140" fmla="*/ 0 h 10000"/>
              <a:gd name="connsiteX54-7141" fmla="*/ 3754 w 9531"/>
              <a:gd name="connsiteY54-7142" fmla="*/ 0 h 10000"/>
              <a:gd name="connsiteX55-7143" fmla="*/ 3910 w 9531"/>
              <a:gd name="connsiteY55-7144" fmla="*/ 0 h 10000"/>
              <a:gd name="connsiteX56-7145" fmla="*/ 4067 w 9531"/>
              <a:gd name="connsiteY56-7146" fmla="*/ 0 h 10000"/>
              <a:gd name="connsiteX57-7147" fmla="*/ 4207 w 9531"/>
              <a:gd name="connsiteY57-7148" fmla="*/ 140 h 10000"/>
              <a:gd name="connsiteX58-7149" fmla="*/ 4364 w 9531"/>
              <a:gd name="connsiteY58-7150" fmla="*/ 140 h 10000"/>
              <a:gd name="connsiteX59-7151" fmla="*/ 4519 w 9531"/>
              <a:gd name="connsiteY59-7152" fmla="*/ 419 h 10000"/>
              <a:gd name="connsiteX60-7153" fmla="*/ 4676 w 9531"/>
              <a:gd name="connsiteY60-7154" fmla="*/ 558 h 10000"/>
              <a:gd name="connsiteX61-7155" fmla="*/ 4835 w 9531"/>
              <a:gd name="connsiteY61-7156" fmla="*/ 698 h 10000"/>
              <a:gd name="connsiteX62-7157" fmla="*/ 4991 w 9531"/>
              <a:gd name="connsiteY62-7158" fmla="*/ 838 h 10000"/>
              <a:gd name="connsiteX63-7159" fmla="*/ 4991 w 9531"/>
              <a:gd name="connsiteY63-7160" fmla="*/ 977 h 10000"/>
              <a:gd name="connsiteX64-7161" fmla="*/ 4991 w 9531"/>
              <a:gd name="connsiteY64-7162" fmla="*/ 1117 h 10000"/>
              <a:gd name="connsiteX65-7163" fmla="*/ 4835 w 9531"/>
              <a:gd name="connsiteY65-7164" fmla="*/ 1117 h 10000"/>
              <a:gd name="connsiteX66-7165" fmla="*/ 4676 w 9531"/>
              <a:gd name="connsiteY66-7166" fmla="*/ 1257 h 10000"/>
              <a:gd name="connsiteX67-7167" fmla="*/ 4676 w 9531"/>
              <a:gd name="connsiteY67-7168" fmla="*/ 1396 h 10000"/>
              <a:gd name="connsiteX68-7169" fmla="*/ 4519 w 9531"/>
              <a:gd name="connsiteY68-7170" fmla="*/ 1536 h 10000"/>
              <a:gd name="connsiteX69-7171" fmla="*/ 4364 w 9531"/>
              <a:gd name="connsiteY69-7172" fmla="*/ 1798 h 10000"/>
              <a:gd name="connsiteX70-7173" fmla="*/ 4207 w 9531"/>
              <a:gd name="connsiteY70-7174" fmla="*/ 2216 h 10000"/>
              <a:gd name="connsiteX71-7175" fmla="*/ 4067 w 9531"/>
              <a:gd name="connsiteY71-7176" fmla="*/ 2635 h 10000"/>
              <a:gd name="connsiteX72-7177" fmla="*/ 3910 w 9531"/>
              <a:gd name="connsiteY72-7178" fmla="*/ 3054 h 10000"/>
              <a:gd name="connsiteX73-7179" fmla="*/ 3754 w 9531"/>
              <a:gd name="connsiteY73-7180" fmla="*/ 3613 h 10000"/>
              <a:gd name="connsiteX74-7181" fmla="*/ 3598 w 9531"/>
              <a:gd name="connsiteY74-7182" fmla="*/ 4171 h 10000"/>
              <a:gd name="connsiteX75-7183" fmla="*/ 3439 w 9531"/>
              <a:gd name="connsiteY75-7184" fmla="*/ 4729 h 10000"/>
              <a:gd name="connsiteX76-7185" fmla="*/ 3439 w 9531"/>
              <a:gd name="connsiteY76-7186" fmla="*/ 5271 h 10000"/>
              <a:gd name="connsiteX77-7187" fmla="*/ 3439 w 9531"/>
              <a:gd name="connsiteY77-7188" fmla="*/ 5689 h 10000"/>
              <a:gd name="connsiteX78-7189" fmla="*/ 3284 w 9531"/>
              <a:gd name="connsiteY78-7190" fmla="*/ 6248 h 10000"/>
              <a:gd name="connsiteX79-7191" fmla="*/ 3284 w 9531"/>
              <a:gd name="connsiteY79-7192" fmla="*/ 6667 h 10000"/>
              <a:gd name="connsiteX80-7193" fmla="*/ 3284 w 9531"/>
              <a:gd name="connsiteY80-7194" fmla="*/ 6946 h 10000"/>
              <a:gd name="connsiteX81-7195" fmla="*/ 3284 w 9531"/>
              <a:gd name="connsiteY81-7196" fmla="*/ 7365 h 10000"/>
              <a:gd name="connsiteX82-7197" fmla="*/ 3439 w 9531"/>
              <a:gd name="connsiteY82-7198" fmla="*/ 7644 h 10000"/>
              <a:gd name="connsiteX83-7199" fmla="*/ 3439 w 9531"/>
              <a:gd name="connsiteY83-7200" fmla="*/ 7784 h 10000"/>
              <a:gd name="connsiteX84-7201" fmla="*/ 3598 w 9531"/>
              <a:gd name="connsiteY84-7202" fmla="*/ 8063 h 10000"/>
              <a:gd name="connsiteX85-7203" fmla="*/ 3754 w 9531"/>
              <a:gd name="connsiteY85-7204" fmla="*/ 8202 h 10000"/>
              <a:gd name="connsiteX86-7205" fmla="*/ 3910 w 9531"/>
              <a:gd name="connsiteY86-7206" fmla="*/ 8342 h 10000"/>
              <a:gd name="connsiteX87-7207" fmla="*/ 4519 w 9531"/>
              <a:gd name="connsiteY87-7208" fmla="*/ 8604 h 10000"/>
              <a:gd name="connsiteX88-7209" fmla="*/ 4835 w 9531"/>
              <a:gd name="connsiteY88-7210" fmla="*/ 8743 h 10000"/>
              <a:gd name="connsiteX89-7211" fmla="*/ 5148 w 9531"/>
              <a:gd name="connsiteY89-7212" fmla="*/ 8743 h 10000"/>
              <a:gd name="connsiteX90-7213" fmla="*/ 5466 w 9531"/>
              <a:gd name="connsiteY90-7214" fmla="*/ 8883 h 10000"/>
              <a:gd name="connsiteX91-7215" fmla="*/ 5935 w 9531"/>
              <a:gd name="connsiteY91-7216" fmla="*/ 8883 h 10000"/>
              <a:gd name="connsiteX92-7217" fmla="*/ 6249 w 9531"/>
              <a:gd name="connsiteY92-7218" fmla="*/ 8743 h 10000"/>
              <a:gd name="connsiteX93-7219" fmla="*/ 6720 w 9531"/>
              <a:gd name="connsiteY93-7220" fmla="*/ 8743 h 10000"/>
              <a:gd name="connsiteX94-7221" fmla="*/ 7193 w 9531"/>
              <a:gd name="connsiteY94-7222" fmla="*/ 8604 h 10000"/>
              <a:gd name="connsiteX95-7223" fmla="*/ 7507 w 9531"/>
              <a:gd name="connsiteY95-7224" fmla="*/ 8604 h 10000"/>
              <a:gd name="connsiteX96-7225" fmla="*/ 7821 w 9531"/>
              <a:gd name="connsiteY96-7226" fmla="*/ 8342 h 10000"/>
              <a:gd name="connsiteX97-7227" fmla="*/ 7960 w 9531"/>
              <a:gd name="connsiteY97-7228" fmla="*/ 8202 h 10000"/>
              <a:gd name="connsiteX98-7229" fmla="*/ 8115 w 9531"/>
              <a:gd name="connsiteY98-7230" fmla="*/ 7923 h 10000"/>
              <a:gd name="connsiteX99-7231" fmla="*/ 8272 w 9531"/>
              <a:gd name="connsiteY99-7232" fmla="*/ 7644 h 10000"/>
              <a:gd name="connsiteX100-7233" fmla="*/ 8431 w 9531"/>
              <a:gd name="connsiteY100-7234" fmla="*/ 7086 h 10000"/>
              <a:gd name="connsiteX101-7235" fmla="*/ 8431 w 9531"/>
              <a:gd name="connsiteY101-7236" fmla="*/ 6527 h 10000"/>
              <a:gd name="connsiteX102-7237" fmla="*/ 8587 w 9531"/>
              <a:gd name="connsiteY102-7238" fmla="*/ 6248 h 10000"/>
              <a:gd name="connsiteX103-7239" fmla="*/ 8587 w 9531"/>
              <a:gd name="connsiteY103-7240" fmla="*/ 5969 h 10000"/>
              <a:gd name="connsiteX104-7241" fmla="*/ 8587 w 9531"/>
              <a:gd name="connsiteY104-7242" fmla="*/ 5829 h 10000"/>
              <a:gd name="connsiteX105-7243" fmla="*/ 8745 w 9531"/>
              <a:gd name="connsiteY105-7244" fmla="*/ 5689 h 10000"/>
              <a:gd name="connsiteX106-7245" fmla="*/ 8745 w 9531"/>
              <a:gd name="connsiteY106-7246" fmla="*/ 5550 h 10000"/>
              <a:gd name="connsiteX107-7247" fmla="*/ 8745 w 9531"/>
              <a:gd name="connsiteY107-7248" fmla="*/ 5410 h 10000"/>
              <a:gd name="connsiteX108-7249" fmla="*/ 8745 w 9531"/>
              <a:gd name="connsiteY108-7250" fmla="*/ 5410 h 10000"/>
              <a:gd name="connsiteX109-7251" fmla="*/ 8903 w 9531"/>
              <a:gd name="connsiteY109-7252" fmla="*/ 5410 h 10000"/>
              <a:gd name="connsiteX110-7253" fmla="*/ 8903 w 9531"/>
              <a:gd name="connsiteY110-7254" fmla="*/ 5410 h 10000"/>
              <a:gd name="connsiteX111-7255" fmla="*/ 8903 w 9531"/>
              <a:gd name="connsiteY111-7256" fmla="*/ 5550 h 10000"/>
              <a:gd name="connsiteX112-7257" fmla="*/ 9060 w 9531"/>
              <a:gd name="connsiteY112-7258" fmla="*/ 5689 h 10000"/>
              <a:gd name="connsiteX113-7259" fmla="*/ 9060 w 9531"/>
              <a:gd name="connsiteY113-7260" fmla="*/ 5829 h 10000"/>
              <a:gd name="connsiteX114-7261" fmla="*/ 9060 w 9531"/>
              <a:gd name="connsiteY114-7262" fmla="*/ 6108 h 10000"/>
              <a:gd name="connsiteX115-7263" fmla="*/ 9060 w 9531"/>
              <a:gd name="connsiteY115-7264" fmla="*/ 6387 h 10000"/>
              <a:gd name="connsiteX116-7265" fmla="*/ 9060 w 9531"/>
              <a:gd name="connsiteY116-7266" fmla="*/ 6667 h 10000"/>
              <a:gd name="connsiteX117-7267" fmla="*/ 9216 w 9531"/>
              <a:gd name="connsiteY117-7268" fmla="*/ 7225 h 10000"/>
              <a:gd name="connsiteX118-7269" fmla="*/ 9216 w 9531"/>
              <a:gd name="connsiteY118-7270" fmla="*/ 7644 h 10000"/>
              <a:gd name="connsiteX119-7271" fmla="*/ 9375 w 9531"/>
              <a:gd name="connsiteY119-7272" fmla="*/ 8063 h 10000"/>
              <a:gd name="connsiteX120-7273" fmla="*/ 9531 w 9531"/>
              <a:gd name="connsiteY120-7274" fmla="*/ 8342 h 10000"/>
              <a:gd name="connsiteX121-7275" fmla="*/ 9531 w 9531"/>
              <a:gd name="connsiteY121-7276" fmla="*/ 8604 h 10000"/>
              <a:gd name="connsiteX122-7277" fmla="*/ 9531 w 9531"/>
              <a:gd name="connsiteY122-7278" fmla="*/ 8743 h 10000"/>
              <a:gd name="connsiteX123-7279" fmla="*/ 9531 w 9531"/>
              <a:gd name="connsiteY123-7280" fmla="*/ 8883 h 10000"/>
              <a:gd name="connsiteX124-7281" fmla="*/ 9375 w 9531"/>
              <a:gd name="connsiteY124-7282" fmla="*/ 8883 h 10000"/>
              <a:gd name="connsiteX125-7283" fmla="*/ 9216 w 9531"/>
              <a:gd name="connsiteY125-7284" fmla="*/ 9023 h 10000"/>
              <a:gd name="connsiteX126-7285" fmla="*/ 9060 w 9531"/>
              <a:gd name="connsiteY126-7286" fmla="*/ 9162 h 10000"/>
              <a:gd name="connsiteX127-7287" fmla="*/ 8903 w 9531"/>
              <a:gd name="connsiteY127-7288" fmla="*/ 9302 h 10000"/>
              <a:gd name="connsiteX128-7289" fmla="*/ 8587 w 9531"/>
              <a:gd name="connsiteY128-7290" fmla="*/ 9442 h 10000"/>
              <a:gd name="connsiteX129-7291" fmla="*/ 7960 w 9531"/>
              <a:gd name="connsiteY129-7292" fmla="*/ 9721 h 10000"/>
              <a:gd name="connsiteX130-7293" fmla="*/ 7348 w 9531"/>
              <a:gd name="connsiteY130-7294" fmla="*/ 9860 h 10000"/>
              <a:gd name="connsiteX131-7295" fmla="*/ 6880 w 9531"/>
              <a:gd name="connsiteY131-7296" fmla="*/ 9860 h 10000"/>
              <a:gd name="connsiteX132-7297" fmla="*/ 6249 w 9531"/>
              <a:gd name="connsiteY132-7298" fmla="*/ 10000 h 10000"/>
              <a:gd name="connsiteX133-7299" fmla="*/ 6249 w 9531"/>
              <a:gd name="connsiteY133-7300" fmla="*/ 10000 h 10000"/>
              <a:gd name="connsiteX0-7301" fmla="*/ 6556 w 10000"/>
              <a:gd name="connsiteY0-7302" fmla="*/ 10000 h 10000"/>
              <a:gd name="connsiteX1-7303" fmla="*/ 6063 w 10000"/>
              <a:gd name="connsiteY1-7304" fmla="*/ 10000 h 10000"/>
              <a:gd name="connsiteX2-7305" fmla="*/ 5566 w 10000"/>
              <a:gd name="connsiteY2-7306" fmla="*/ 10000 h 10000"/>
              <a:gd name="connsiteX3-7307" fmla="*/ 5073 w 10000"/>
              <a:gd name="connsiteY3-7308" fmla="*/ 9860 h 10000"/>
              <a:gd name="connsiteX4-7309" fmla="*/ 4579 w 10000"/>
              <a:gd name="connsiteY4-7310" fmla="*/ 9721 h 10000"/>
              <a:gd name="connsiteX5-7311" fmla="*/ 4102 w 10000"/>
              <a:gd name="connsiteY5-7312" fmla="*/ 9581 h 10000"/>
              <a:gd name="connsiteX6-7313" fmla="*/ 3775 w 10000"/>
              <a:gd name="connsiteY6-7314" fmla="*/ 9302 h 10000"/>
              <a:gd name="connsiteX7-7315" fmla="*/ 3446 w 10000"/>
              <a:gd name="connsiteY7-7316" fmla="*/ 9162 h 10000"/>
              <a:gd name="connsiteX8-7317" fmla="*/ 3281 w 10000"/>
              <a:gd name="connsiteY8-7318" fmla="*/ 8743 h 10000"/>
              <a:gd name="connsiteX9-7319" fmla="*/ 2949 w 10000"/>
              <a:gd name="connsiteY9-7320" fmla="*/ 8464 h 10000"/>
              <a:gd name="connsiteX10-7321" fmla="*/ 2784 w 10000"/>
              <a:gd name="connsiteY10-7322" fmla="*/ 8063 h 10000"/>
              <a:gd name="connsiteX11-7323" fmla="*/ 2784 w 10000"/>
              <a:gd name="connsiteY11-7324" fmla="*/ 7644 h 10000"/>
              <a:gd name="connsiteX12-7325" fmla="*/ 2620 w 10000"/>
              <a:gd name="connsiteY12-7326" fmla="*/ 7225 h 10000"/>
              <a:gd name="connsiteX13-7327" fmla="*/ 2620 w 10000"/>
              <a:gd name="connsiteY13-7328" fmla="*/ 6806 h 10000"/>
              <a:gd name="connsiteX14-7329" fmla="*/ 2620 w 10000"/>
              <a:gd name="connsiteY14-7330" fmla="*/ 6387 h 10000"/>
              <a:gd name="connsiteX15-7331" fmla="*/ 2784 w 10000"/>
              <a:gd name="connsiteY15-7332" fmla="*/ 5689 h 10000"/>
              <a:gd name="connsiteX16-7333" fmla="*/ 2784 w 10000"/>
              <a:gd name="connsiteY16-7334" fmla="*/ 5550 h 10000"/>
              <a:gd name="connsiteX17-7335" fmla="*/ 2784 w 10000"/>
              <a:gd name="connsiteY17-7336" fmla="*/ 5271 h 10000"/>
              <a:gd name="connsiteX18-7337" fmla="*/ 2949 w 10000"/>
              <a:gd name="connsiteY18-7338" fmla="*/ 5009 h 10000"/>
              <a:gd name="connsiteX19-7339" fmla="*/ 2949 w 10000"/>
              <a:gd name="connsiteY19-7340" fmla="*/ 4729 h 10000"/>
              <a:gd name="connsiteX20-7341" fmla="*/ 2949 w 10000"/>
              <a:gd name="connsiteY20-7342" fmla="*/ 4450 h 10000"/>
              <a:gd name="connsiteX21-7343" fmla="*/ 3115 w 10000"/>
              <a:gd name="connsiteY21-7344" fmla="*/ 4031 h 10000"/>
              <a:gd name="connsiteX22-7345" fmla="*/ 3115 w 10000"/>
              <a:gd name="connsiteY22-7346" fmla="*/ 3613 h 10000"/>
              <a:gd name="connsiteX23-7347" fmla="*/ 3281 w 10000"/>
              <a:gd name="connsiteY23-7348" fmla="*/ 3194 h 10000"/>
              <a:gd name="connsiteX24-7349" fmla="*/ 3281 w 10000"/>
              <a:gd name="connsiteY24-7350" fmla="*/ 2775 h 10000"/>
              <a:gd name="connsiteX25-7351" fmla="*/ 3281 w 10000"/>
              <a:gd name="connsiteY25-7352" fmla="*/ 2356 h 10000"/>
              <a:gd name="connsiteX26-7353" fmla="*/ 3446 w 10000"/>
              <a:gd name="connsiteY26-7354" fmla="*/ 2077 h 10000"/>
              <a:gd name="connsiteX27-7355" fmla="*/ 3446 w 10000"/>
              <a:gd name="connsiteY27-7356" fmla="*/ 1798 h 10000"/>
              <a:gd name="connsiteX28-7357" fmla="*/ 3446 w 10000"/>
              <a:gd name="connsiteY28-7358" fmla="*/ 1536 h 10000"/>
              <a:gd name="connsiteX29-7359" fmla="*/ 3446 w 10000"/>
              <a:gd name="connsiteY29-7360" fmla="*/ 1396 h 10000"/>
              <a:gd name="connsiteX30-7361" fmla="*/ 3446 w 10000"/>
              <a:gd name="connsiteY30-7362" fmla="*/ 1257 h 10000"/>
              <a:gd name="connsiteX31-7363" fmla="*/ 3446 w 10000"/>
              <a:gd name="connsiteY31-7364" fmla="*/ 1257 h 10000"/>
              <a:gd name="connsiteX32-7365" fmla="*/ 3446 w 10000"/>
              <a:gd name="connsiteY32-7366" fmla="*/ 1257 h 10000"/>
              <a:gd name="connsiteX33-7367" fmla="*/ 3281 w 10000"/>
              <a:gd name="connsiteY33-7368" fmla="*/ 1257 h 10000"/>
              <a:gd name="connsiteX34-7369" fmla="*/ 3115 w 10000"/>
              <a:gd name="connsiteY34-7370" fmla="*/ 1257 h 10000"/>
              <a:gd name="connsiteX35-7371" fmla="*/ 2949 w 10000"/>
              <a:gd name="connsiteY35-7372" fmla="*/ 1396 h 10000"/>
              <a:gd name="connsiteX36-7373" fmla="*/ 2784 w 10000"/>
              <a:gd name="connsiteY36-7374" fmla="*/ 1396 h 10000"/>
              <a:gd name="connsiteX37-7375" fmla="*/ 2456 w 10000"/>
              <a:gd name="connsiteY37-7376" fmla="*/ 1536 h 10000"/>
              <a:gd name="connsiteX38-7377" fmla="*/ 2124 w 10000"/>
              <a:gd name="connsiteY38-7378" fmla="*/ 1536 h 10000"/>
              <a:gd name="connsiteX39-7379" fmla="*/ 1793 w 10000"/>
              <a:gd name="connsiteY39-7380" fmla="*/ 1675 h 10000"/>
              <a:gd name="connsiteX40-7381" fmla="*/ 0 w 10000"/>
              <a:gd name="connsiteY40-7382" fmla="*/ 1536 h 10000"/>
              <a:gd name="connsiteX41-7383" fmla="*/ 476 w 10000"/>
              <a:gd name="connsiteY41-7384" fmla="*/ 1396 h 10000"/>
              <a:gd name="connsiteX42-7385" fmla="*/ 969 w 10000"/>
              <a:gd name="connsiteY42-7386" fmla="*/ 1257 h 10000"/>
              <a:gd name="connsiteX43-7387" fmla="*/ 1298 w 10000"/>
              <a:gd name="connsiteY43-7388" fmla="*/ 1117 h 10000"/>
              <a:gd name="connsiteX44-7389" fmla="*/ 1629 w 10000"/>
              <a:gd name="connsiteY44-7390" fmla="*/ 1117 h 10000"/>
              <a:gd name="connsiteX45-7391" fmla="*/ 1961 w 10000"/>
              <a:gd name="connsiteY45-7392" fmla="*/ 977 h 10000"/>
              <a:gd name="connsiteX46-7393" fmla="*/ 2288 w 10000"/>
              <a:gd name="connsiteY46-7394" fmla="*/ 838 h 10000"/>
              <a:gd name="connsiteX47-7395" fmla="*/ 2784 w 10000"/>
              <a:gd name="connsiteY47-7396" fmla="*/ 698 h 10000"/>
              <a:gd name="connsiteX48-7397" fmla="*/ 3115 w 10000"/>
              <a:gd name="connsiteY48-7398" fmla="*/ 558 h 10000"/>
              <a:gd name="connsiteX49-7399" fmla="*/ 3446 w 10000"/>
              <a:gd name="connsiteY49-7400" fmla="*/ 419 h 10000"/>
              <a:gd name="connsiteX50-7401" fmla="*/ 3608 w 10000"/>
              <a:gd name="connsiteY50-7402" fmla="*/ 279 h 10000"/>
              <a:gd name="connsiteX51-7403" fmla="*/ 3775 w 10000"/>
              <a:gd name="connsiteY51-7404" fmla="*/ 140 h 10000"/>
              <a:gd name="connsiteX52-7405" fmla="*/ 3775 w 10000"/>
              <a:gd name="connsiteY52-7406" fmla="*/ 0 h 10000"/>
              <a:gd name="connsiteX53-7407" fmla="*/ 3939 w 10000"/>
              <a:gd name="connsiteY53-7408" fmla="*/ 0 h 10000"/>
              <a:gd name="connsiteX54-7409" fmla="*/ 4102 w 10000"/>
              <a:gd name="connsiteY54-7410" fmla="*/ 0 h 10000"/>
              <a:gd name="connsiteX55-7411" fmla="*/ 4267 w 10000"/>
              <a:gd name="connsiteY55-7412" fmla="*/ 0 h 10000"/>
              <a:gd name="connsiteX56-7413" fmla="*/ 4414 w 10000"/>
              <a:gd name="connsiteY56-7414" fmla="*/ 140 h 10000"/>
              <a:gd name="connsiteX57-7415" fmla="*/ 4579 w 10000"/>
              <a:gd name="connsiteY57-7416" fmla="*/ 140 h 10000"/>
              <a:gd name="connsiteX58-7417" fmla="*/ 4741 w 10000"/>
              <a:gd name="connsiteY58-7418" fmla="*/ 419 h 10000"/>
              <a:gd name="connsiteX59-7419" fmla="*/ 4906 w 10000"/>
              <a:gd name="connsiteY59-7420" fmla="*/ 558 h 10000"/>
              <a:gd name="connsiteX60-7421" fmla="*/ 5073 w 10000"/>
              <a:gd name="connsiteY60-7422" fmla="*/ 698 h 10000"/>
              <a:gd name="connsiteX61-7423" fmla="*/ 5237 w 10000"/>
              <a:gd name="connsiteY61-7424" fmla="*/ 838 h 10000"/>
              <a:gd name="connsiteX62-7425" fmla="*/ 5237 w 10000"/>
              <a:gd name="connsiteY62-7426" fmla="*/ 977 h 10000"/>
              <a:gd name="connsiteX63-7427" fmla="*/ 5237 w 10000"/>
              <a:gd name="connsiteY63-7428" fmla="*/ 1117 h 10000"/>
              <a:gd name="connsiteX64-7429" fmla="*/ 5073 w 10000"/>
              <a:gd name="connsiteY64-7430" fmla="*/ 1117 h 10000"/>
              <a:gd name="connsiteX65-7431" fmla="*/ 4906 w 10000"/>
              <a:gd name="connsiteY65-7432" fmla="*/ 1257 h 10000"/>
              <a:gd name="connsiteX66-7433" fmla="*/ 4906 w 10000"/>
              <a:gd name="connsiteY66-7434" fmla="*/ 1396 h 10000"/>
              <a:gd name="connsiteX67-7435" fmla="*/ 4741 w 10000"/>
              <a:gd name="connsiteY67-7436" fmla="*/ 1536 h 10000"/>
              <a:gd name="connsiteX68-7437" fmla="*/ 4579 w 10000"/>
              <a:gd name="connsiteY68-7438" fmla="*/ 1798 h 10000"/>
              <a:gd name="connsiteX69-7439" fmla="*/ 4414 w 10000"/>
              <a:gd name="connsiteY69-7440" fmla="*/ 2216 h 10000"/>
              <a:gd name="connsiteX70-7441" fmla="*/ 4267 w 10000"/>
              <a:gd name="connsiteY70-7442" fmla="*/ 2635 h 10000"/>
              <a:gd name="connsiteX71-7443" fmla="*/ 4102 w 10000"/>
              <a:gd name="connsiteY71-7444" fmla="*/ 3054 h 10000"/>
              <a:gd name="connsiteX72-7445" fmla="*/ 3939 w 10000"/>
              <a:gd name="connsiteY72-7446" fmla="*/ 3613 h 10000"/>
              <a:gd name="connsiteX73-7447" fmla="*/ 3775 w 10000"/>
              <a:gd name="connsiteY73-7448" fmla="*/ 4171 h 10000"/>
              <a:gd name="connsiteX74-7449" fmla="*/ 3608 w 10000"/>
              <a:gd name="connsiteY74-7450" fmla="*/ 4729 h 10000"/>
              <a:gd name="connsiteX75-7451" fmla="*/ 3608 w 10000"/>
              <a:gd name="connsiteY75-7452" fmla="*/ 5271 h 10000"/>
              <a:gd name="connsiteX76-7453" fmla="*/ 3608 w 10000"/>
              <a:gd name="connsiteY76-7454" fmla="*/ 5689 h 10000"/>
              <a:gd name="connsiteX77-7455" fmla="*/ 3446 w 10000"/>
              <a:gd name="connsiteY77-7456" fmla="*/ 6248 h 10000"/>
              <a:gd name="connsiteX78-7457" fmla="*/ 3446 w 10000"/>
              <a:gd name="connsiteY78-7458" fmla="*/ 6667 h 10000"/>
              <a:gd name="connsiteX79-7459" fmla="*/ 3446 w 10000"/>
              <a:gd name="connsiteY79-7460" fmla="*/ 6946 h 10000"/>
              <a:gd name="connsiteX80-7461" fmla="*/ 3446 w 10000"/>
              <a:gd name="connsiteY80-7462" fmla="*/ 7365 h 10000"/>
              <a:gd name="connsiteX81-7463" fmla="*/ 3608 w 10000"/>
              <a:gd name="connsiteY81-7464" fmla="*/ 7644 h 10000"/>
              <a:gd name="connsiteX82-7465" fmla="*/ 3608 w 10000"/>
              <a:gd name="connsiteY82-7466" fmla="*/ 7784 h 10000"/>
              <a:gd name="connsiteX83-7467" fmla="*/ 3775 w 10000"/>
              <a:gd name="connsiteY83-7468" fmla="*/ 8063 h 10000"/>
              <a:gd name="connsiteX84-7469" fmla="*/ 3939 w 10000"/>
              <a:gd name="connsiteY84-7470" fmla="*/ 8202 h 10000"/>
              <a:gd name="connsiteX85-7471" fmla="*/ 4102 w 10000"/>
              <a:gd name="connsiteY85-7472" fmla="*/ 8342 h 10000"/>
              <a:gd name="connsiteX86-7473" fmla="*/ 4741 w 10000"/>
              <a:gd name="connsiteY86-7474" fmla="*/ 8604 h 10000"/>
              <a:gd name="connsiteX87-7475" fmla="*/ 5073 w 10000"/>
              <a:gd name="connsiteY87-7476" fmla="*/ 8743 h 10000"/>
              <a:gd name="connsiteX88-7477" fmla="*/ 5401 w 10000"/>
              <a:gd name="connsiteY88-7478" fmla="*/ 8743 h 10000"/>
              <a:gd name="connsiteX89-7479" fmla="*/ 5735 w 10000"/>
              <a:gd name="connsiteY89-7480" fmla="*/ 8883 h 10000"/>
              <a:gd name="connsiteX90-7481" fmla="*/ 6227 w 10000"/>
              <a:gd name="connsiteY90-7482" fmla="*/ 8883 h 10000"/>
              <a:gd name="connsiteX91-7483" fmla="*/ 6556 w 10000"/>
              <a:gd name="connsiteY91-7484" fmla="*/ 8743 h 10000"/>
              <a:gd name="connsiteX92-7485" fmla="*/ 7051 w 10000"/>
              <a:gd name="connsiteY92-7486" fmla="*/ 8743 h 10000"/>
              <a:gd name="connsiteX93-7487" fmla="*/ 7547 w 10000"/>
              <a:gd name="connsiteY93-7488" fmla="*/ 8604 h 10000"/>
              <a:gd name="connsiteX94-7489" fmla="*/ 7876 w 10000"/>
              <a:gd name="connsiteY94-7490" fmla="*/ 8604 h 10000"/>
              <a:gd name="connsiteX95-7491" fmla="*/ 8206 w 10000"/>
              <a:gd name="connsiteY95-7492" fmla="*/ 8342 h 10000"/>
              <a:gd name="connsiteX96-7493" fmla="*/ 8352 w 10000"/>
              <a:gd name="connsiteY96-7494" fmla="*/ 8202 h 10000"/>
              <a:gd name="connsiteX97-7495" fmla="*/ 8514 w 10000"/>
              <a:gd name="connsiteY97-7496" fmla="*/ 7923 h 10000"/>
              <a:gd name="connsiteX98-7497" fmla="*/ 8679 w 10000"/>
              <a:gd name="connsiteY98-7498" fmla="*/ 7644 h 10000"/>
              <a:gd name="connsiteX99-7499" fmla="*/ 8846 w 10000"/>
              <a:gd name="connsiteY99-7500" fmla="*/ 7086 h 10000"/>
              <a:gd name="connsiteX100-7501" fmla="*/ 8846 w 10000"/>
              <a:gd name="connsiteY100-7502" fmla="*/ 6527 h 10000"/>
              <a:gd name="connsiteX101-7503" fmla="*/ 9010 w 10000"/>
              <a:gd name="connsiteY101-7504" fmla="*/ 6248 h 10000"/>
              <a:gd name="connsiteX102-7505" fmla="*/ 9010 w 10000"/>
              <a:gd name="connsiteY102-7506" fmla="*/ 5969 h 10000"/>
              <a:gd name="connsiteX103-7507" fmla="*/ 9010 w 10000"/>
              <a:gd name="connsiteY103-7508" fmla="*/ 5829 h 10000"/>
              <a:gd name="connsiteX104-7509" fmla="*/ 9175 w 10000"/>
              <a:gd name="connsiteY104-7510" fmla="*/ 5689 h 10000"/>
              <a:gd name="connsiteX105-7511" fmla="*/ 9175 w 10000"/>
              <a:gd name="connsiteY105-7512" fmla="*/ 5550 h 10000"/>
              <a:gd name="connsiteX106-7513" fmla="*/ 9175 w 10000"/>
              <a:gd name="connsiteY106-7514" fmla="*/ 5410 h 10000"/>
              <a:gd name="connsiteX107-7515" fmla="*/ 9175 w 10000"/>
              <a:gd name="connsiteY107-7516" fmla="*/ 5410 h 10000"/>
              <a:gd name="connsiteX108-7517" fmla="*/ 9341 w 10000"/>
              <a:gd name="connsiteY108-7518" fmla="*/ 5410 h 10000"/>
              <a:gd name="connsiteX109-7519" fmla="*/ 9341 w 10000"/>
              <a:gd name="connsiteY109-7520" fmla="*/ 5410 h 10000"/>
              <a:gd name="connsiteX110-7521" fmla="*/ 9341 w 10000"/>
              <a:gd name="connsiteY110-7522" fmla="*/ 5550 h 10000"/>
              <a:gd name="connsiteX111-7523" fmla="*/ 9506 w 10000"/>
              <a:gd name="connsiteY111-7524" fmla="*/ 5689 h 10000"/>
              <a:gd name="connsiteX112-7525" fmla="*/ 9506 w 10000"/>
              <a:gd name="connsiteY112-7526" fmla="*/ 5829 h 10000"/>
              <a:gd name="connsiteX113-7527" fmla="*/ 9506 w 10000"/>
              <a:gd name="connsiteY113-7528" fmla="*/ 6108 h 10000"/>
              <a:gd name="connsiteX114-7529" fmla="*/ 9506 w 10000"/>
              <a:gd name="connsiteY114-7530" fmla="*/ 6387 h 10000"/>
              <a:gd name="connsiteX115-7531" fmla="*/ 9506 w 10000"/>
              <a:gd name="connsiteY115-7532" fmla="*/ 6667 h 10000"/>
              <a:gd name="connsiteX116-7533" fmla="*/ 9669 w 10000"/>
              <a:gd name="connsiteY116-7534" fmla="*/ 7225 h 10000"/>
              <a:gd name="connsiteX117-7535" fmla="*/ 9669 w 10000"/>
              <a:gd name="connsiteY117-7536" fmla="*/ 7644 h 10000"/>
              <a:gd name="connsiteX118-7537" fmla="*/ 9836 w 10000"/>
              <a:gd name="connsiteY118-7538" fmla="*/ 8063 h 10000"/>
              <a:gd name="connsiteX119-7539" fmla="*/ 10000 w 10000"/>
              <a:gd name="connsiteY119-7540" fmla="*/ 8342 h 10000"/>
              <a:gd name="connsiteX120-7541" fmla="*/ 10000 w 10000"/>
              <a:gd name="connsiteY120-7542" fmla="*/ 8604 h 10000"/>
              <a:gd name="connsiteX121-7543" fmla="*/ 10000 w 10000"/>
              <a:gd name="connsiteY121-7544" fmla="*/ 8743 h 10000"/>
              <a:gd name="connsiteX122-7545" fmla="*/ 10000 w 10000"/>
              <a:gd name="connsiteY122-7546" fmla="*/ 8883 h 10000"/>
              <a:gd name="connsiteX123-7547" fmla="*/ 9836 w 10000"/>
              <a:gd name="connsiteY123-7548" fmla="*/ 8883 h 10000"/>
              <a:gd name="connsiteX124-7549" fmla="*/ 9669 w 10000"/>
              <a:gd name="connsiteY124-7550" fmla="*/ 9023 h 10000"/>
              <a:gd name="connsiteX125-7551" fmla="*/ 9506 w 10000"/>
              <a:gd name="connsiteY125-7552" fmla="*/ 9162 h 10000"/>
              <a:gd name="connsiteX126-7553" fmla="*/ 9341 w 10000"/>
              <a:gd name="connsiteY126-7554" fmla="*/ 9302 h 10000"/>
              <a:gd name="connsiteX127-7555" fmla="*/ 9010 w 10000"/>
              <a:gd name="connsiteY127-7556" fmla="*/ 9442 h 10000"/>
              <a:gd name="connsiteX128-7557" fmla="*/ 8352 w 10000"/>
              <a:gd name="connsiteY128-7558" fmla="*/ 9721 h 10000"/>
              <a:gd name="connsiteX129-7559" fmla="*/ 7710 w 10000"/>
              <a:gd name="connsiteY129-7560" fmla="*/ 9860 h 10000"/>
              <a:gd name="connsiteX130-7561" fmla="*/ 7219 w 10000"/>
              <a:gd name="connsiteY130-7562" fmla="*/ 9860 h 10000"/>
              <a:gd name="connsiteX131-7563" fmla="*/ 6556 w 10000"/>
              <a:gd name="connsiteY131-7564" fmla="*/ 10000 h 10000"/>
              <a:gd name="connsiteX132-7565" fmla="*/ 6556 w 10000"/>
              <a:gd name="connsiteY132-7566" fmla="*/ 10000 h 10000"/>
              <a:gd name="connsiteX0-7567" fmla="*/ 6080 w 9524"/>
              <a:gd name="connsiteY0-7568" fmla="*/ 10000 h 10000"/>
              <a:gd name="connsiteX1-7569" fmla="*/ 5587 w 9524"/>
              <a:gd name="connsiteY1-7570" fmla="*/ 10000 h 10000"/>
              <a:gd name="connsiteX2-7571" fmla="*/ 5090 w 9524"/>
              <a:gd name="connsiteY2-7572" fmla="*/ 10000 h 10000"/>
              <a:gd name="connsiteX3-7573" fmla="*/ 4597 w 9524"/>
              <a:gd name="connsiteY3-7574" fmla="*/ 9860 h 10000"/>
              <a:gd name="connsiteX4-7575" fmla="*/ 4103 w 9524"/>
              <a:gd name="connsiteY4-7576" fmla="*/ 9721 h 10000"/>
              <a:gd name="connsiteX5-7577" fmla="*/ 3626 w 9524"/>
              <a:gd name="connsiteY5-7578" fmla="*/ 9581 h 10000"/>
              <a:gd name="connsiteX6-7579" fmla="*/ 3299 w 9524"/>
              <a:gd name="connsiteY6-7580" fmla="*/ 9302 h 10000"/>
              <a:gd name="connsiteX7-7581" fmla="*/ 2970 w 9524"/>
              <a:gd name="connsiteY7-7582" fmla="*/ 9162 h 10000"/>
              <a:gd name="connsiteX8-7583" fmla="*/ 2805 w 9524"/>
              <a:gd name="connsiteY8-7584" fmla="*/ 8743 h 10000"/>
              <a:gd name="connsiteX9-7585" fmla="*/ 2473 w 9524"/>
              <a:gd name="connsiteY9-7586" fmla="*/ 8464 h 10000"/>
              <a:gd name="connsiteX10-7587" fmla="*/ 2308 w 9524"/>
              <a:gd name="connsiteY10-7588" fmla="*/ 8063 h 10000"/>
              <a:gd name="connsiteX11-7589" fmla="*/ 2308 w 9524"/>
              <a:gd name="connsiteY11-7590" fmla="*/ 7644 h 10000"/>
              <a:gd name="connsiteX12-7591" fmla="*/ 2144 w 9524"/>
              <a:gd name="connsiteY12-7592" fmla="*/ 7225 h 10000"/>
              <a:gd name="connsiteX13-7593" fmla="*/ 2144 w 9524"/>
              <a:gd name="connsiteY13-7594" fmla="*/ 6806 h 10000"/>
              <a:gd name="connsiteX14-7595" fmla="*/ 2144 w 9524"/>
              <a:gd name="connsiteY14-7596" fmla="*/ 6387 h 10000"/>
              <a:gd name="connsiteX15-7597" fmla="*/ 2308 w 9524"/>
              <a:gd name="connsiteY15-7598" fmla="*/ 5689 h 10000"/>
              <a:gd name="connsiteX16-7599" fmla="*/ 2308 w 9524"/>
              <a:gd name="connsiteY16-7600" fmla="*/ 5550 h 10000"/>
              <a:gd name="connsiteX17-7601" fmla="*/ 2308 w 9524"/>
              <a:gd name="connsiteY17-7602" fmla="*/ 5271 h 10000"/>
              <a:gd name="connsiteX18-7603" fmla="*/ 2473 w 9524"/>
              <a:gd name="connsiteY18-7604" fmla="*/ 5009 h 10000"/>
              <a:gd name="connsiteX19-7605" fmla="*/ 2473 w 9524"/>
              <a:gd name="connsiteY19-7606" fmla="*/ 4729 h 10000"/>
              <a:gd name="connsiteX20-7607" fmla="*/ 2473 w 9524"/>
              <a:gd name="connsiteY20-7608" fmla="*/ 4450 h 10000"/>
              <a:gd name="connsiteX21-7609" fmla="*/ 2639 w 9524"/>
              <a:gd name="connsiteY21-7610" fmla="*/ 4031 h 10000"/>
              <a:gd name="connsiteX22-7611" fmla="*/ 2639 w 9524"/>
              <a:gd name="connsiteY22-7612" fmla="*/ 3613 h 10000"/>
              <a:gd name="connsiteX23-7613" fmla="*/ 2805 w 9524"/>
              <a:gd name="connsiteY23-7614" fmla="*/ 3194 h 10000"/>
              <a:gd name="connsiteX24-7615" fmla="*/ 2805 w 9524"/>
              <a:gd name="connsiteY24-7616" fmla="*/ 2775 h 10000"/>
              <a:gd name="connsiteX25-7617" fmla="*/ 2805 w 9524"/>
              <a:gd name="connsiteY25-7618" fmla="*/ 2356 h 10000"/>
              <a:gd name="connsiteX26-7619" fmla="*/ 2970 w 9524"/>
              <a:gd name="connsiteY26-7620" fmla="*/ 2077 h 10000"/>
              <a:gd name="connsiteX27-7621" fmla="*/ 2970 w 9524"/>
              <a:gd name="connsiteY27-7622" fmla="*/ 1798 h 10000"/>
              <a:gd name="connsiteX28-7623" fmla="*/ 2970 w 9524"/>
              <a:gd name="connsiteY28-7624" fmla="*/ 1536 h 10000"/>
              <a:gd name="connsiteX29-7625" fmla="*/ 2970 w 9524"/>
              <a:gd name="connsiteY29-7626" fmla="*/ 1396 h 10000"/>
              <a:gd name="connsiteX30-7627" fmla="*/ 2970 w 9524"/>
              <a:gd name="connsiteY30-7628" fmla="*/ 1257 h 10000"/>
              <a:gd name="connsiteX31-7629" fmla="*/ 2970 w 9524"/>
              <a:gd name="connsiteY31-7630" fmla="*/ 1257 h 10000"/>
              <a:gd name="connsiteX32-7631" fmla="*/ 2970 w 9524"/>
              <a:gd name="connsiteY32-7632" fmla="*/ 1257 h 10000"/>
              <a:gd name="connsiteX33-7633" fmla="*/ 2805 w 9524"/>
              <a:gd name="connsiteY33-7634" fmla="*/ 1257 h 10000"/>
              <a:gd name="connsiteX34-7635" fmla="*/ 2639 w 9524"/>
              <a:gd name="connsiteY34-7636" fmla="*/ 1257 h 10000"/>
              <a:gd name="connsiteX35-7637" fmla="*/ 2473 w 9524"/>
              <a:gd name="connsiteY35-7638" fmla="*/ 1396 h 10000"/>
              <a:gd name="connsiteX36-7639" fmla="*/ 2308 w 9524"/>
              <a:gd name="connsiteY36-7640" fmla="*/ 1396 h 10000"/>
              <a:gd name="connsiteX37-7641" fmla="*/ 1980 w 9524"/>
              <a:gd name="connsiteY37-7642" fmla="*/ 1536 h 10000"/>
              <a:gd name="connsiteX38-7643" fmla="*/ 1648 w 9524"/>
              <a:gd name="connsiteY38-7644" fmla="*/ 1536 h 10000"/>
              <a:gd name="connsiteX39-7645" fmla="*/ 1317 w 9524"/>
              <a:gd name="connsiteY39-7646" fmla="*/ 1675 h 10000"/>
              <a:gd name="connsiteX40-7647" fmla="*/ 0 w 9524"/>
              <a:gd name="connsiteY40-7648" fmla="*/ 1396 h 10000"/>
              <a:gd name="connsiteX41-7649" fmla="*/ 493 w 9524"/>
              <a:gd name="connsiteY41-7650" fmla="*/ 1257 h 10000"/>
              <a:gd name="connsiteX42-7651" fmla="*/ 822 w 9524"/>
              <a:gd name="connsiteY42-7652" fmla="*/ 1117 h 10000"/>
              <a:gd name="connsiteX43-7653" fmla="*/ 1153 w 9524"/>
              <a:gd name="connsiteY43-7654" fmla="*/ 1117 h 10000"/>
              <a:gd name="connsiteX44-7655" fmla="*/ 1485 w 9524"/>
              <a:gd name="connsiteY44-7656" fmla="*/ 977 h 10000"/>
              <a:gd name="connsiteX45-7657" fmla="*/ 1812 w 9524"/>
              <a:gd name="connsiteY45-7658" fmla="*/ 838 h 10000"/>
              <a:gd name="connsiteX46-7659" fmla="*/ 2308 w 9524"/>
              <a:gd name="connsiteY46-7660" fmla="*/ 698 h 10000"/>
              <a:gd name="connsiteX47-7661" fmla="*/ 2639 w 9524"/>
              <a:gd name="connsiteY47-7662" fmla="*/ 558 h 10000"/>
              <a:gd name="connsiteX48-7663" fmla="*/ 2970 w 9524"/>
              <a:gd name="connsiteY48-7664" fmla="*/ 419 h 10000"/>
              <a:gd name="connsiteX49-7665" fmla="*/ 3132 w 9524"/>
              <a:gd name="connsiteY49-7666" fmla="*/ 279 h 10000"/>
              <a:gd name="connsiteX50-7667" fmla="*/ 3299 w 9524"/>
              <a:gd name="connsiteY50-7668" fmla="*/ 140 h 10000"/>
              <a:gd name="connsiteX51-7669" fmla="*/ 3299 w 9524"/>
              <a:gd name="connsiteY51-7670" fmla="*/ 0 h 10000"/>
              <a:gd name="connsiteX52-7671" fmla="*/ 3463 w 9524"/>
              <a:gd name="connsiteY52-7672" fmla="*/ 0 h 10000"/>
              <a:gd name="connsiteX53-7673" fmla="*/ 3626 w 9524"/>
              <a:gd name="connsiteY53-7674" fmla="*/ 0 h 10000"/>
              <a:gd name="connsiteX54-7675" fmla="*/ 3791 w 9524"/>
              <a:gd name="connsiteY54-7676" fmla="*/ 0 h 10000"/>
              <a:gd name="connsiteX55-7677" fmla="*/ 3938 w 9524"/>
              <a:gd name="connsiteY55-7678" fmla="*/ 140 h 10000"/>
              <a:gd name="connsiteX56-7679" fmla="*/ 4103 w 9524"/>
              <a:gd name="connsiteY56-7680" fmla="*/ 140 h 10000"/>
              <a:gd name="connsiteX57-7681" fmla="*/ 4265 w 9524"/>
              <a:gd name="connsiteY57-7682" fmla="*/ 419 h 10000"/>
              <a:gd name="connsiteX58-7683" fmla="*/ 4430 w 9524"/>
              <a:gd name="connsiteY58-7684" fmla="*/ 558 h 10000"/>
              <a:gd name="connsiteX59-7685" fmla="*/ 4597 w 9524"/>
              <a:gd name="connsiteY59-7686" fmla="*/ 698 h 10000"/>
              <a:gd name="connsiteX60-7687" fmla="*/ 4761 w 9524"/>
              <a:gd name="connsiteY60-7688" fmla="*/ 838 h 10000"/>
              <a:gd name="connsiteX61-7689" fmla="*/ 4761 w 9524"/>
              <a:gd name="connsiteY61-7690" fmla="*/ 977 h 10000"/>
              <a:gd name="connsiteX62-7691" fmla="*/ 4761 w 9524"/>
              <a:gd name="connsiteY62-7692" fmla="*/ 1117 h 10000"/>
              <a:gd name="connsiteX63-7693" fmla="*/ 4597 w 9524"/>
              <a:gd name="connsiteY63-7694" fmla="*/ 1117 h 10000"/>
              <a:gd name="connsiteX64-7695" fmla="*/ 4430 w 9524"/>
              <a:gd name="connsiteY64-7696" fmla="*/ 1257 h 10000"/>
              <a:gd name="connsiteX65-7697" fmla="*/ 4430 w 9524"/>
              <a:gd name="connsiteY65-7698" fmla="*/ 1396 h 10000"/>
              <a:gd name="connsiteX66-7699" fmla="*/ 4265 w 9524"/>
              <a:gd name="connsiteY66-7700" fmla="*/ 1536 h 10000"/>
              <a:gd name="connsiteX67-7701" fmla="*/ 4103 w 9524"/>
              <a:gd name="connsiteY67-7702" fmla="*/ 1798 h 10000"/>
              <a:gd name="connsiteX68-7703" fmla="*/ 3938 w 9524"/>
              <a:gd name="connsiteY68-7704" fmla="*/ 2216 h 10000"/>
              <a:gd name="connsiteX69-7705" fmla="*/ 3791 w 9524"/>
              <a:gd name="connsiteY69-7706" fmla="*/ 2635 h 10000"/>
              <a:gd name="connsiteX70-7707" fmla="*/ 3626 w 9524"/>
              <a:gd name="connsiteY70-7708" fmla="*/ 3054 h 10000"/>
              <a:gd name="connsiteX71-7709" fmla="*/ 3463 w 9524"/>
              <a:gd name="connsiteY71-7710" fmla="*/ 3613 h 10000"/>
              <a:gd name="connsiteX72-7711" fmla="*/ 3299 w 9524"/>
              <a:gd name="connsiteY72-7712" fmla="*/ 4171 h 10000"/>
              <a:gd name="connsiteX73-7713" fmla="*/ 3132 w 9524"/>
              <a:gd name="connsiteY73-7714" fmla="*/ 4729 h 10000"/>
              <a:gd name="connsiteX74-7715" fmla="*/ 3132 w 9524"/>
              <a:gd name="connsiteY74-7716" fmla="*/ 5271 h 10000"/>
              <a:gd name="connsiteX75-7717" fmla="*/ 3132 w 9524"/>
              <a:gd name="connsiteY75-7718" fmla="*/ 5689 h 10000"/>
              <a:gd name="connsiteX76-7719" fmla="*/ 2970 w 9524"/>
              <a:gd name="connsiteY76-7720" fmla="*/ 6248 h 10000"/>
              <a:gd name="connsiteX77-7721" fmla="*/ 2970 w 9524"/>
              <a:gd name="connsiteY77-7722" fmla="*/ 6667 h 10000"/>
              <a:gd name="connsiteX78-7723" fmla="*/ 2970 w 9524"/>
              <a:gd name="connsiteY78-7724" fmla="*/ 6946 h 10000"/>
              <a:gd name="connsiteX79-7725" fmla="*/ 2970 w 9524"/>
              <a:gd name="connsiteY79-7726" fmla="*/ 7365 h 10000"/>
              <a:gd name="connsiteX80-7727" fmla="*/ 3132 w 9524"/>
              <a:gd name="connsiteY80-7728" fmla="*/ 7644 h 10000"/>
              <a:gd name="connsiteX81-7729" fmla="*/ 3132 w 9524"/>
              <a:gd name="connsiteY81-7730" fmla="*/ 7784 h 10000"/>
              <a:gd name="connsiteX82-7731" fmla="*/ 3299 w 9524"/>
              <a:gd name="connsiteY82-7732" fmla="*/ 8063 h 10000"/>
              <a:gd name="connsiteX83-7733" fmla="*/ 3463 w 9524"/>
              <a:gd name="connsiteY83-7734" fmla="*/ 8202 h 10000"/>
              <a:gd name="connsiteX84-7735" fmla="*/ 3626 w 9524"/>
              <a:gd name="connsiteY84-7736" fmla="*/ 8342 h 10000"/>
              <a:gd name="connsiteX85-7737" fmla="*/ 4265 w 9524"/>
              <a:gd name="connsiteY85-7738" fmla="*/ 8604 h 10000"/>
              <a:gd name="connsiteX86-7739" fmla="*/ 4597 w 9524"/>
              <a:gd name="connsiteY86-7740" fmla="*/ 8743 h 10000"/>
              <a:gd name="connsiteX87-7741" fmla="*/ 4925 w 9524"/>
              <a:gd name="connsiteY87-7742" fmla="*/ 8743 h 10000"/>
              <a:gd name="connsiteX88-7743" fmla="*/ 5259 w 9524"/>
              <a:gd name="connsiteY88-7744" fmla="*/ 8883 h 10000"/>
              <a:gd name="connsiteX89-7745" fmla="*/ 5751 w 9524"/>
              <a:gd name="connsiteY89-7746" fmla="*/ 8883 h 10000"/>
              <a:gd name="connsiteX90-7747" fmla="*/ 6080 w 9524"/>
              <a:gd name="connsiteY90-7748" fmla="*/ 8743 h 10000"/>
              <a:gd name="connsiteX91-7749" fmla="*/ 6575 w 9524"/>
              <a:gd name="connsiteY91-7750" fmla="*/ 8743 h 10000"/>
              <a:gd name="connsiteX92-7751" fmla="*/ 7071 w 9524"/>
              <a:gd name="connsiteY92-7752" fmla="*/ 8604 h 10000"/>
              <a:gd name="connsiteX93-7753" fmla="*/ 7400 w 9524"/>
              <a:gd name="connsiteY93-7754" fmla="*/ 8604 h 10000"/>
              <a:gd name="connsiteX94-7755" fmla="*/ 7730 w 9524"/>
              <a:gd name="connsiteY94-7756" fmla="*/ 8342 h 10000"/>
              <a:gd name="connsiteX95-7757" fmla="*/ 7876 w 9524"/>
              <a:gd name="connsiteY95-7758" fmla="*/ 8202 h 10000"/>
              <a:gd name="connsiteX96-7759" fmla="*/ 8038 w 9524"/>
              <a:gd name="connsiteY96-7760" fmla="*/ 7923 h 10000"/>
              <a:gd name="connsiteX97-7761" fmla="*/ 8203 w 9524"/>
              <a:gd name="connsiteY97-7762" fmla="*/ 7644 h 10000"/>
              <a:gd name="connsiteX98-7763" fmla="*/ 8370 w 9524"/>
              <a:gd name="connsiteY98-7764" fmla="*/ 7086 h 10000"/>
              <a:gd name="connsiteX99-7765" fmla="*/ 8370 w 9524"/>
              <a:gd name="connsiteY99-7766" fmla="*/ 6527 h 10000"/>
              <a:gd name="connsiteX100-7767" fmla="*/ 8534 w 9524"/>
              <a:gd name="connsiteY100-7768" fmla="*/ 6248 h 10000"/>
              <a:gd name="connsiteX101-7769" fmla="*/ 8534 w 9524"/>
              <a:gd name="connsiteY101-7770" fmla="*/ 5969 h 10000"/>
              <a:gd name="connsiteX102-7771" fmla="*/ 8534 w 9524"/>
              <a:gd name="connsiteY102-7772" fmla="*/ 5829 h 10000"/>
              <a:gd name="connsiteX103-7773" fmla="*/ 8699 w 9524"/>
              <a:gd name="connsiteY103-7774" fmla="*/ 5689 h 10000"/>
              <a:gd name="connsiteX104-7775" fmla="*/ 8699 w 9524"/>
              <a:gd name="connsiteY104-7776" fmla="*/ 5550 h 10000"/>
              <a:gd name="connsiteX105-7777" fmla="*/ 8699 w 9524"/>
              <a:gd name="connsiteY105-7778" fmla="*/ 5410 h 10000"/>
              <a:gd name="connsiteX106-7779" fmla="*/ 8699 w 9524"/>
              <a:gd name="connsiteY106-7780" fmla="*/ 5410 h 10000"/>
              <a:gd name="connsiteX107-7781" fmla="*/ 8865 w 9524"/>
              <a:gd name="connsiteY107-7782" fmla="*/ 5410 h 10000"/>
              <a:gd name="connsiteX108-7783" fmla="*/ 8865 w 9524"/>
              <a:gd name="connsiteY108-7784" fmla="*/ 5410 h 10000"/>
              <a:gd name="connsiteX109-7785" fmla="*/ 8865 w 9524"/>
              <a:gd name="connsiteY109-7786" fmla="*/ 5550 h 10000"/>
              <a:gd name="connsiteX110-7787" fmla="*/ 9030 w 9524"/>
              <a:gd name="connsiteY110-7788" fmla="*/ 5689 h 10000"/>
              <a:gd name="connsiteX111-7789" fmla="*/ 9030 w 9524"/>
              <a:gd name="connsiteY111-7790" fmla="*/ 5829 h 10000"/>
              <a:gd name="connsiteX112-7791" fmla="*/ 9030 w 9524"/>
              <a:gd name="connsiteY112-7792" fmla="*/ 6108 h 10000"/>
              <a:gd name="connsiteX113-7793" fmla="*/ 9030 w 9524"/>
              <a:gd name="connsiteY113-7794" fmla="*/ 6387 h 10000"/>
              <a:gd name="connsiteX114-7795" fmla="*/ 9030 w 9524"/>
              <a:gd name="connsiteY114-7796" fmla="*/ 6667 h 10000"/>
              <a:gd name="connsiteX115-7797" fmla="*/ 9193 w 9524"/>
              <a:gd name="connsiteY115-7798" fmla="*/ 7225 h 10000"/>
              <a:gd name="connsiteX116-7799" fmla="*/ 9193 w 9524"/>
              <a:gd name="connsiteY116-7800" fmla="*/ 7644 h 10000"/>
              <a:gd name="connsiteX117-7801" fmla="*/ 9360 w 9524"/>
              <a:gd name="connsiteY117-7802" fmla="*/ 8063 h 10000"/>
              <a:gd name="connsiteX118-7803" fmla="*/ 9524 w 9524"/>
              <a:gd name="connsiteY118-7804" fmla="*/ 8342 h 10000"/>
              <a:gd name="connsiteX119-7805" fmla="*/ 9524 w 9524"/>
              <a:gd name="connsiteY119-7806" fmla="*/ 8604 h 10000"/>
              <a:gd name="connsiteX120-7807" fmla="*/ 9524 w 9524"/>
              <a:gd name="connsiteY120-7808" fmla="*/ 8743 h 10000"/>
              <a:gd name="connsiteX121-7809" fmla="*/ 9524 w 9524"/>
              <a:gd name="connsiteY121-7810" fmla="*/ 8883 h 10000"/>
              <a:gd name="connsiteX122-7811" fmla="*/ 9360 w 9524"/>
              <a:gd name="connsiteY122-7812" fmla="*/ 8883 h 10000"/>
              <a:gd name="connsiteX123-7813" fmla="*/ 9193 w 9524"/>
              <a:gd name="connsiteY123-7814" fmla="*/ 9023 h 10000"/>
              <a:gd name="connsiteX124-7815" fmla="*/ 9030 w 9524"/>
              <a:gd name="connsiteY124-7816" fmla="*/ 9162 h 10000"/>
              <a:gd name="connsiteX125-7817" fmla="*/ 8865 w 9524"/>
              <a:gd name="connsiteY125-7818" fmla="*/ 9302 h 10000"/>
              <a:gd name="connsiteX126-7819" fmla="*/ 8534 w 9524"/>
              <a:gd name="connsiteY126-7820" fmla="*/ 9442 h 10000"/>
              <a:gd name="connsiteX127-7821" fmla="*/ 7876 w 9524"/>
              <a:gd name="connsiteY127-7822" fmla="*/ 9721 h 10000"/>
              <a:gd name="connsiteX128-7823" fmla="*/ 7234 w 9524"/>
              <a:gd name="connsiteY128-7824" fmla="*/ 9860 h 10000"/>
              <a:gd name="connsiteX129-7825" fmla="*/ 6743 w 9524"/>
              <a:gd name="connsiteY129-7826" fmla="*/ 9860 h 10000"/>
              <a:gd name="connsiteX130-7827" fmla="*/ 6080 w 9524"/>
              <a:gd name="connsiteY130-7828" fmla="*/ 10000 h 10000"/>
              <a:gd name="connsiteX131-7829" fmla="*/ 6080 w 9524"/>
              <a:gd name="connsiteY131-7830" fmla="*/ 10000 h 10000"/>
              <a:gd name="connsiteX0-7831" fmla="*/ 5866 w 9482"/>
              <a:gd name="connsiteY0-7832" fmla="*/ 10000 h 10000"/>
              <a:gd name="connsiteX1-7833" fmla="*/ 5348 w 9482"/>
              <a:gd name="connsiteY1-7834" fmla="*/ 10000 h 10000"/>
              <a:gd name="connsiteX2-7835" fmla="*/ 4826 w 9482"/>
              <a:gd name="connsiteY2-7836" fmla="*/ 10000 h 10000"/>
              <a:gd name="connsiteX3-7837" fmla="*/ 4309 w 9482"/>
              <a:gd name="connsiteY3-7838" fmla="*/ 9860 h 10000"/>
              <a:gd name="connsiteX4-7839" fmla="*/ 3790 w 9482"/>
              <a:gd name="connsiteY4-7840" fmla="*/ 9721 h 10000"/>
              <a:gd name="connsiteX5-7841" fmla="*/ 3289 w 9482"/>
              <a:gd name="connsiteY5-7842" fmla="*/ 9581 h 10000"/>
              <a:gd name="connsiteX6-7843" fmla="*/ 2946 w 9482"/>
              <a:gd name="connsiteY6-7844" fmla="*/ 9302 h 10000"/>
              <a:gd name="connsiteX7-7845" fmla="*/ 2600 w 9482"/>
              <a:gd name="connsiteY7-7846" fmla="*/ 9162 h 10000"/>
              <a:gd name="connsiteX8-7847" fmla="*/ 2427 w 9482"/>
              <a:gd name="connsiteY8-7848" fmla="*/ 8743 h 10000"/>
              <a:gd name="connsiteX9-7849" fmla="*/ 2079 w 9482"/>
              <a:gd name="connsiteY9-7850" fmla="*/ 8464 h 10000"/>
              <a:gd name="connsiteX10-7851" fmla="*/ 1905 w 9482"/>
              <a:gd name="connsiteY10-7852" fmla="*/ 8063 h 10000"/>
              <a:gd name="connsiteX11-7853" fmla="*/ 1905 w 9482"/>
              <a:gd name="connsiteY11-7854" fmla="*/ 7644 h 10000"/>
              <a:gd name="connsiteX12-7855" fmla="*/ 1733 w 9482"/>
              <a:gd name="connsiteY12-7856" fmla="*/ 7225 h 10000"/>
              <a:gd name="connsiteX13-7857" fmla="*/ 1733 w 9482"/>
              <a:gd name="connsiteY13-7858" fmla="*/ 6806 h 10000"/>
              <a:gd name="connsiteX14-7859" fmla="*/ 1733 w 9482"/>
              <a:gd name="connsiteY14-7860" fmla="*/ 6387 h 10000"/>
              <a:gd name="connsiteX15-7861" fmla="*/ 1905 w 9482"/>
              <a:gd name="connsiteY15-7862" fmla="*/ 5689 h 10000"/>
              <a:gd name="connsiteX16-7863" fmla="*/ 1905 w 9482"/>
              <a:gd name="connsiteY16-7864" fmla="*/ 5550 h 10000"/>
              <a:gd name="connsiteX17-7865" fmla="*/ 1905 w 9482"/>
              <a:gd name="connsiteY17-7866" fmla="*/ 5271 h 10000"/>
              <a:gd name="connsiteX18-7867" fmla="*/ 2079 w 9482"/>
              <a:gd name="connsiteY18-7868" fmla="*/ 5009 h 10000"/>
              <a:gd name="connsiteX19-7869" fmla="*/ 2079 w 9482"/>
              <a:gd name="connsiteY19-7870" fmla="*/ 4729 h 10000"/>
              <a:gd name="connsiteX20-7871" fmla="*/ 2079 w 9482"/>
              <a:gd name="connsiteY20-7872" fmla="*/ 4450 h 10000"/>
              <a:gd name="connsiteX21-7873" fmla="*/ 2253 w 9482"/>
              <a:gd name="connsiteY21-7874" fmla="*/ 4031 h 10000"/>
              <a:gd name="connsiteX22-7875" fmla="*/ 2253 w 9482"/>
              <a:gd name="connsiteY22-7876" fmla="*/ 3613 h 10000"/>
              <a:gd name="connsiteX23-7877" fmla="*/ 2427 w 9482"/>
              <a:gd name="connsiteY23-7878" fmla="*/ 3194 h 10000"/>
              <a:gd name="connsiteX24-7879" fmla="*/ 2427 w 9482"/>
              <a:gd name="connsiteY24-7880" fmla="*/ 2775 h 10000"/>
              <a:gd name="connsiteX25-7881" fmla="*/ 2427 w 9482"/>
              <a:gd name="connsiteY25-7882" fmla="*/ 2356 h 10000"/>
              <a:gd name="connsiteX26-7883" fmla="*/ 2600 w 9482"/>
              <a:gd name="connsiteY26-7884" fmla="*/ 2077 h 10000"/>
              <a:gd name="connsiteX27-7885" fmla="*/ 2600 w 9482"/>
              <a:gd name="connsiteY27-7886" fmla="*/ 1798 h 10000"/>
              <a:gd name="connsiteX28-7887" fmla="*/ 2600 w 9482"/>
              <a:gd name="connsiteY28-7888" fmla="*/ 1536 h 10000"/>
              <a:gd name="connsiteX29-7889" fmla="*/ 2600 w 9482"/>
              <a:gd name="connsiteY29-7890" fmla="*/ 1396 h 10000"/>
              <a:gd name="connsiteX30-7891" fmla="*/ 2600 w 9482"/>
              <a:gd name="connsiteY30-7892" fmla="*/ 1257 h 10000"/>
              <a:gd name="connsiteX31-7893" fmla="*/ 2600 w 9482"/>
              <a:gd name="connsiteY31-7894" fmla="*/ 1257 h 10000"/>
              <a:gd name="connsiteX32-7895" fmla="*/ 2600 w 9482"/>
              <a:gd name="connsiteY32-7896" fmla="*/ 1257 h 10000"/>
              <a:gd name="connsiteX33-7897" fmla="*/ 2427 w 9482"/>
              <a:gd name="connsiteY33-7898" fmla="*/ 1257 h 10000"/>
              <a:gd name="connsiteX34-7899" fmla="*/ 2253 w 9482"/>
              <a:gd name="connsiteY34-7900" fmla="*/ 1257 h 10000"/>
              <a:gd name="connsiteX35-7901" fmla="*/ 2079 w 9482"/>
              <a:gd name="connsiteY35-7902" fmla="*/ 1396 h 10000"/>
              <a:gd name="connsiteX36-7903" fmla="*/ 1905 w 9482"/>
              <a:gd name="connsiteY36-7904" fmla="*/ 1396 h 10000"/>
              <a:gd name="connsiteX37-7905" fmla="*/ 1561 w 9482"/>
              <a:gd name="connsiteY37-7906" fmla="*/ 1536 h 10000"/>
              <a:gd name="connsiteX38-7907" fmla="*/ 1212 w 9482"/>
              <a:gd name="connsiteY38-7908" fmla="*/ 1536 h 10000"/>
              <a:gd name="connsiteX39-7909" fmla="*/ 865 w 9482"/>
              <a:gd name="connsiteY39-7910" fmla="*/ 1675 h 10000"/>
              <a:gd name="connsiteX40-7911" fmla="*/ 0 w 9482"/>
              <a:gd name="connsiteY40-7912" fmla="*/ 1257 h 10000"/>
              <a:gd name="connsiteX41-7913" fmla="*/ 345 w 9482"/>
              <a:gd name="connsiteY41-7914" fmla="*/ 1117 h 10000"/>
              <a:gd name="connsiteX42-7915" fmla="*/ 693 w 9482"/>
              <a:gd name="connsiteY42-7916" fmla="*/ 1117 h 10000"/>
              <a:gd name="connsiteX43-7917" fmla="*/ 1041 w 9482"/>
              <a:gd name="connsiteY43-7918" fmla="*/ 977 h 10000"/>
              <a:gd name="connsiteX44-7919" fmla="*/ 1385 w 9482"/>
              <a:gd name="connsiteY44-7920" fmla="*/ 838 h 10000"/>
              <a:gd name="connsiteX45-7921" fmla="*/ 1905 w 9482"/>
              <a:gd name="connsiteY45-7922" fmla="*/ 698 h 10000"/>
              <a:gd name="connsiteX46-7923" fmla="*/ 2253 w 9482"/>
              <a:gd name="connsiteY46-7924" fmla="*/ 558 h 10000"/>
              <a:gd name="connsiteX47-7925" fmla="*/ 2600 w 9482"/>
              <a:gd name="connsiteY47-7926" fmla="*/ 419 h 10000"/>
              <a:gd name="connsiteX48-7927" fmla="*/ 2771 w 9482"/>
              <a:gd name="connsiteY48-7928" fmla="*/ 279 h 10000"/>
              <a:gd name="connsiteX49-7929" fmla="*/ 2946 w 9482"/>
              <a:gd name="connsiteY49-7930" fmla="*/ 140 h 10000"/>
              <a:gd name="connsiteX50-7931" fmla="*/ 2946 w 9482"/>
              <a:gd name="connsiteY50-7932" fmla="*/ 0 h 10000"/>
              <a:gd name="connsiteX51-7933" fmla="*/ 3118 w 9482"/>
              <a:gd name="connsiteY51-7934" fmla="*/ 0 h 10000"/>
              <a:gd name="connsiteX52-7935" fmla="*/ 3289 w 9482"/>
              <a:gd name="connsiteY52-7936" fmla="*/ 0 h 10000"/>
              <a:gd name="connsiteX53-7937" fmla="*/ 3462 w 9482"/>
              <a:gd name="connsiteY53-7938" fmla="*/ 0 h 10000"/>
              <a:gd name="connsiteX54-7939" fmla="*/ 3617 w 9482"/>
              <a:gd name="connsiteY54-7940" fmla="*/ 140 h 10000"/>
              <a:gd name="connsiteX55-7941" fmla="*/ 3790 w 9482"/>
              <a:gd name="connsiteY55-7942" fmla="*/ 140 h 10000"/>
              <a:gd name="connsiteX56-7943" fmla="*/ 3960 w 9482"/>
              <a:gd name="connsiteY56-7944" fmla="*/ 419 h 10000"/>
              <a:gd name="connsiteX57-7945" fmla="*/ 4133 w 9482"/>
              <a:gd name="connsiteY57-7946" fmla="*/ 558 h 10000"/>
              <a:gd name="connsiteX58-7947" fmla="*/ 4309 w 9482"/>
              <a:gd name="connsiteY58-7948" fmla="*/ 698 h 10000"/>
              <a:gd name="connsiteX59-7949" fmla="*/ 4481 w 9482"/>
              <a:gd name="connsiteY59-7950" fmla="*/ 838 h 10000"/>
              <a:gd name="connsiteX60-7951" fmla="*/ 4481 w 9482"/>
              <a:gd name="connsiteY60-7952" fmla="*/ 977 h 10000"/>
              <a:gd name="connsiteX61-7953" fmla="*/ 4481 w 9482"/>
              <a:gd name="connsiteY61-7954" fmla="*/ 1117 h 10000"/>
              <a:gd name="connsiteX62-7955" fmla="*/ 4309 w 9482"/>
              <a:gd name="connsiteY62-7956" fmla="*/ 1117 h 10000"/>
              <a:gd name="connsiteX63-7957" fmla="*/ 4133 w 9482"/>
              <a:gd name="connsiteY63-7958" fmla="*/ 1257 h 10000"/>
              <a:gd name="connsiteX64-7959" fmla="*/ 4133 w 9482"/>
              <a:gd name="connsiteY64-7960" fmla="*/ 1396 h 10000"/>
              <a:gd name="connsiteX65-7961" fmla="*/ 3960 w 9482"/>
              <a:gd name="connsiteY65-7962" fmla="*/ 1536 h 10000"/>
              <a:gd name="connsiteX66-7963" fmla="*/ 3790 w 9482"/>
              <a:gd name="connsiteY66-7964" fmla="*/ 1798 h 10000"/>
              <a:gd name="connsiteX67-7965" fmla="*/ 3617 w 9482"/>
              <a:gd name="connsiteY67-7966" fmla="*/ 2216 h 10000"/>
              <a:gd name="connsiteX68-7967" fmla="*/ 3462 w 9482"/>
              <a:gd name="connsiteY68-7968" fmla="*/ 2635 h 10000"/>
              <a:gd name="connsiteX69-7969" fmla="*/ 3289 w 9482"/>
              <a:gd name="connsiteY69-7970" fmla="*/ 3054 h 10000"/>
              <a:gd name="connsiteX70-7971" fmla="*/ 3118 w 9482"/>
              <a:gd name="connsiteY70-7972" fmla="*/ 3613 h 10000"/>
              <a:gd name="connsiteX71-7973" fmla="*/ 2946 w 9482"/>
              <a:gd name="connsiteY71-7974" fmla="*/ 4171 h 10000"/>
              <a:gd name="connsiteX72-7975" fmla="*/ 2771 w 9482"/>
              <a:gd name="connsiteY72-7976" fmla="*/ 4729 h 10000"/>
              <a:gd name="connsiteX73-7977" fmla="*/ 2771 w 9482"/>
              <a:gd name="connsiteY73-7978" fmla="*/ 5271 h 10000"/>
              <a:gd name="connsiteX74-7979" fmla="*/ 2771 w 9482"/>
              <a:gd name="connsiteY74-7980" fmla="*/ 5689 h 10000"/>
              <a:gd name="connsiteX75-7981" fmla="*/ 2600 w 9482"/>
              <a:gd name="connsiteY75-7982" fmla="*/ 6248 h 10000"/>
              <a:gd name="connsiteX76-7983" fmla="*/ 2600 w 9482"/>
              <a:gd name="connsiteY76-7984" fmla="*/ 6667 h 10000"/>
              <a:gd name="connsiteX77-7985" fmla="*/ 2600 w 9482"/>
              <a:gd name="connsiteY77-7986" fmla="*/ 6946 h 10000"/>
              <a:gd name="connsiteX78-7987" fmla="*/ 2600 w 9482"/>
              <a:gd name="connsiteY78-7988" fmla="*/ 7365 h 10000"/>
              <a:gd name="connsiteX79-7989" fmla="*/ 2771 w 9482"/>
              <a:gd name="connsiteY79-7990" fmla="*/ 7644 h 10000"/>
              <a:gd name="connsiteX80-7991" fmla="*/ 2771 w 9482"/>
              <a:gd name="connsiteY80-7992" fmla="*/ 7784 h 10000"/>
              <a:gd name="connsiteX81-7993" fmla="*/ 2946 w 9482"/>
              <a:gd name="connsiteY81-7994" fmla="*/ 8063 h 10000"/>
              <a:gd name="connsiteX82-7995" fmla="*/ 3118 w 9482"/>
              <a:gd name="connsiteY82-7996" fmla="*/ 8202 h 10000"/>
              <a:gd name="connsiteX83-7997" fmla="*/ 3289 w 9482"/>
              <a:gd name="connsiteY83-7998" fmla="*/ 8342 h 10000"/>
              <a:gd name="connsiteX84-7999" fmla="*/ 3960 w 9482"/>
              <a:gd name="connsiteY84-8000" fmla="*/ 8604 h 10000"/>
              <a:gd name="connsiteX85-8001" fmla="*/ 4309 w 9482"/>
              <a:gd name="connsiteY85-8002" fmla="*/ 8743 h 10000"/>
              <a:gd name="connsiteX86-8003" fmla="*/ 4653 w 9482"/>
              <a:gd name="connsiteY86-8004" fmla="*/ 8743 h 10000"/>
              <a:gd name="connsiteX87-8005" fmla="*/ 5004 w 9482"/>
              <a:gd name="connsiteY87-8006" fmla="*/ 8883 h 10000"/>
              <a:gd name="connsiteX88-8007" fmla="*/ 5520 w 9482"/>
              <a:gd name="connsiteY88-8008" fmla="*/ 8883 h 10000"/>
              <a:gd name="connsiteX89-8009" fmla="*/ 5866 w 9482"/>
              <a:gd name="connsiteY89-8010" fmla="*/ 8743 h 10000"/>
              <a:gd name="connsiteX90-8011" fmla="*/ 6386 w 9482"/>
              <a:gd name="connsiteY90-8012" fmla="*/ 8743 h 10000"/>
              <a:gd name="connsiteX91-8013" fmla="*/ 6906 w 9482"/>
              <a:gd name="connsiteY91-8014" fmla="*/ 8604 h 10000"/>
              <a:gd name="connsiteX92-8015" fmla="*/ 7252 w 9482"/>
              <a:gd name="connsiteY92-8016" fmla="*/ 8604 h 10000"/>
              <a:gd name="connsiteX93-8017" fmla="*/ 7598 w 9482"/>
              <a:gd name="connsiteY93-8018" fmla="*/ 8342 h 10000"/>
              <a:gd name="connsiteX94-8019" fmla="*/ 7752 w 9482"/>
              <a:gd name="connsiteY94-8020" fmla="*/ 8202 h 10000"/>
              <a:gd name="connsiteX95-8021" fmla="*/ 7922 w 9482"/>
              <a:gd name="connsiteY95-8022" fmla="*/ 7923 h 10000"/>
              <a:gd name="connsiteX96-8023" fmla="*/ 8095 w 9482"/>
              <a:gd name="connsiteY96-8024" fmla="*/ 7644 h 10000"/>
              <a:gd name="connsiteX97-8025" fmla="*/ 8270 w 9482"/>
              <a:gd name="connsiteY97-8026" fmla="*/ 7086 h 10000"/>
              <a:gd name="connsiteX98-8027" fmla="*/ 8270 w 9482"/>
              <a:gd name="connsiteY98-8028" fmla="*/ 6527 h 10000"/>
              <a:gd name="connsiteX99-8029" fmla="*/ 8443 w 9482"/>
              <a:gd name="connsiteY99-8030" fmla="*/ 6248 h 10000"/>
              <a:gd name="connsiteX100-8031" fmla="*/ 8443 w 9482"/>
              <a:gd name="connsiteY100-8032" fmla="*/ 5969 h 10000"/>
              <a:gd name="connsiteX101-8033" fmla="*/ 8443 w 9482"/>
              <a:gd name="connsiteY101-8034" fmla="*/ 5829 h 10000"/>
              <a:gd name="connsiteX102-8035" fmla="*/ 8616 w 9482"/>
              <a:gd name="connsiteY102-8036" fmla="*/ 5689 h 10000"/>
              <a:gd name="connsiteX103-8037" fmla="*/ 8616 w 9482"/>
              <a:gd name="connsiteY103-8038" fmla="*/ 5550 h 10000"/>
              <a:gd name="connsiteX104-8039" fmla="*/ 8616 w 9482"/>
              <a:gd name="connsiteY104-8040" fmla="*/ 5410 h 10000"/>
              <a:gd name="connsiteX105-8041" fmla="*/ 8616 w 9482"/>
              <a:gd name="connsiteY105-8042" fmla="*/ 5410 h 10000"/>
              <a:gd name="connsiteX106-8043" fmla="*/ 8790 w 9482"/>
              <a:gd name="connsiteY106-8044" fmla="*/ 5410 h 10000"/>
              <a:gd name="connsiteX107-8045" fmla="*/ 8790 w 9482"/>
              <a:gd name="connsiteY107-8046" fmla="*/ 5410 h 10000"/>
              <a:gd name="connsiteX108-8047" fmla="*/ 8790 w 9482"/>
              <a:gd name="connsiteY108-8048" fmla="*/ 5550 h 10000"/>
              <a:gd name="connsiteX109-8049" fmla="*/ 8963 w 9482"/>
              <a:gd name="connsiteY109-8050" fmla="*/ 5689 h 10000"/>
              <a:gd name="connsiteX110-8051" fmla="*/ 8963 w 9482"/>
              <a:gd name="connsiteY110-8052" fmla="*/ 5829 h 10000"/>
              <a:gd name="connsiteX111-8053" fmla="*/ 8963 w 9482"/>
              <a:gd name="connsiteY111-8054" fmla="*/ 6108 h 10000"/>
              <a:gd name="connsiteX112-8055" fmla="*/ 8963 w 9482"/>
              <a:gd name="connsiteY112-8056" fmla="*/ 6387 h 10000"/>
              <a:gd name="connsiteX113-8057" fmla="*/ 8963 w 9482"/>
              <a:gd name="connsiteY113-8058" fmla="*/ 6667 h 10000"/>
              <a:gd name="connsiteX114-8059" fmla="*/ 9134 w 9482"/>
              <a:gd name="connsiteY114-8060" fmla="*/ 7225 h 10000"/>
              <a:gd name="connsiteX115-8061" fmla="*/ 9134 w 9482"/>
              <a:gd name="connsiteY115-8062" fmla="*/ 7644 h 10000"/>
              <a:gd name="connsiteX116-8063" fmla="*/ 9310 w 9482"/>
              <a:gd name="connsiteY116-8064" fmla="*/ 8063 h 10000"/>
              <a:gd name="connsiteX117-8065" fmla="*/ 9482 w 9482"/>
              <a:gd name="connsiteY117-8066" fmla="*/ 8342 h 10000"/>
              <a:gd name="connsiteX118-8067" fmla="*/ 9482 w 9482"/>
              <a:gd name="connsiteY118-8068" fmla="*/ 8604 h 10000"/>
              <a:gd name="connsiteX119-8069" fmla="*/ 9482 w 9482"/>
              <a:gd name="connsiteY119-8070" fmla="*/ 8743 h 10000"/>
              <a:gd name="connsiteX120-8071" fmla="*/ 9482 w 9482"/>
              <a:gd name="connsiteY120-8072" fmla="*/ 8883 h 10000"/>
              <a:gd name="connsiteX121-8073" fmla="*/ 9310 w 9482"/>
              <a:gd name="connsiteY121-8074" fmla="*/ 8883 h 10000"/>
              <a:gd name="connsiteX122-8075" fmla="*/ 9134 w 9482"/>
              <a:gd name="connsiteY122-8076" fmla="*/ 9023 h 10000"/>
              <a:gd name="connsiteX123-8077" fmla="*/ 8963 w 9482"/>
              <a:gd name="connsiteY123-8078" fmla="*/ 9162 h 10000"/>
              <a:gd name="connsiteX124-8079" fmla="*/ 8790 w 9482"/>
              <a:gd name="connsiteY124-8080" fmla="*/ 9302 h 10000"/>
              <a:gd name="connsiteX125-8081" fmla="*/ 8443 w 9482"/>
              <a:gd name="connsiteY125-8082" fmla="*/ 9442 h 10000"/>
              <a:gd name="connsiteX126-8083" fmla="*/ 7752 w 9482"/>
              <a:gd name="connsiteY126-8084" fmla="*/ 9721 h 10000"/>
              <a:gd name="connsiteX127-8085" fmla="*/ 7078 w 9482"/>
              <a:gd name="connsiteY127-8086" fmla="*/ 9860 h 10000"/>
              <a:gd name="connsiteX128-8087" fmla="*/ 6562 w 9482"/>
              <a:gd name="connsiteY128-8088" fmla="*/ 9860 h 10000"/>
              <a:gd name="connsiteX129-8089" fmla="*/ 5866 w 9482"/>
              <a:gd name="connsiteY129-8090" fmla="*/ 10000 h 10000"/>
              <a:gd name="connsiteX130-8091" fmla="*/ 5866 w 9482"/>
              <a:gd name="connsiteY130-8092" fmla="*/ 10000 h 10000"/>
              <a:gd name="connsiteX0-8093" fmla="*/ 6186 w 10000"/>
              <a:gd name="connsiteY0-8094" fmla="*/ 10000 h 10000"/>
              <a:gd name="connsiteX1-8095" fmla="*/ 5640 w 10000"/>
              <a:gd name="connsiteY1-8096" fmla="*/ 10000 h 10000"/>
              <a:gd name="connsiteX2-8097" fmla="*/ 5090 w 10000"/>
              <a:gd name="connsiteY2-8098" fmla="*/ 10000 h 10000"/>
              <a:gd name="connsiteX3-8099" fmla="*/ 4544 w 10000"/>
              <a:gd name="connsiteY3-8100" fmla="*/ 9860 h 10000"/>
              <a:gd name="connsiteX4-8101" fmla="*/ 3997 w 10000"/>
              <a:gd name="connsiteY4-8102" fmla="*/ 9721 h 10000"/>
              <a:gd name="connsiteX5-8103" fmla="*/ 3469 w 10000"/>
              <a:gd name="connsiteY5-8104" fmla="*/ 9581 h 10000"/>
              <a:gd name="connsiteX6-8105" fmla="*/ 3107 w 10000"/>
              <a:gd name="connsiteY6-8106" fmla="*/ 9302 h 10000"/>
              <a:gd name="connsiteX7-8107" fmla="*/ 2742 w 10000"/>
              <a:gd name="connsiteY7-8108" fmla="*/ 9162 h 10000"/>
              <a:gd name="connsiteX8-8109" fmla="*/ 2560 w 10000"/>
              <a:gd name="connsiteY8-8110" fmla="*/ 8743 h 10000"/>
              <a:gd name="connsiteX9-8111" fmla="*/ 2193 w 10000"/>
              <a:gd name="connsiteY9-8112" fmla="*/ 8464 h 10000"/>
              <a:gd name="connsiteX10-8113" fmla="*/ 2009 w 10000"/>
              <a:gd name="connsiteY10-8114" fmla="*/ 8063 h 10000"/>
              <a:gd name="connsiteX11-8115" fmla="*/ 2009 w 10000"/>
              <a:gd name="connsiteY11-8116" fmla="*/ 7644 h 10000"/>
              <a:gd name="connsiteX12-8117" fmla="*/ 1828 w 10000"/>
              <a:gd name="connsiteY12-8118" fmla="*/ 7225 h 10000"/>
              <a:gd name="connsiteX13-8119" fmla="*/ 1828 w 10000"/>
              <a:gd name="connsiteY13-8120" fmla="*/ 6806 h 10000"/>
              <a:gd name="connsiteX14-8121" fmla="*/ 1828 w 10000"/>
              <a:gd name="connsiteY14-8122" fmla="*/ 6387 h 10000"/>
              <a:gd name="connsiteX15-8123" fmla="*/ 2009 w 10000"/>
              <a:gd name="connsiteY15-8124" fmla="*/ 5689 h 10000"/>
              <a:gd name="connsiteX16-8125" fmla="*/ 2009 w 10000"/>
              <a:gd name="connsiteY16-8126" fmla="*/ 5550 h 10000"/>
              <a:gd name="connsiteX17-8127" fmla="*/ 2009 w 10000"/>
              <a:gd name="connsiteY17-8128" fmla="*/ 5271 h 10000"/>
              <a:gd name="connsiteX18-8129" fmla="*/ 2193 w 10000"/>
              <a:gd name="connsiteY18-8130" fmla="*/ 5009 h 10000"/>
              <a:gd name="connsiteX19-8131" fmla="*/ 2193 w 10000"/>
              <a:gd name="connsiteY19-8132" fmla="*/ 4729 h 10000"/>
              <a:gd name="connsiteX20-8133" fmla="*/ 2193 w 10000"/>
              <a:gd name="connsiteY20-8134" fmla="*/ 4450 h 10000"/>
              <a:gd name="connsiteX21-8135" fmla="*/ 2376 w 10000"/>
              <a:gd name="connsiteY21-8136" fmla="*/ 4031 h 10000"/>
              <a:gd name="connsiteX22-8137" fmla="*/ 2376 w 10000"/>
              <a:gd name="connsiteY22-8138" fmla="*/ 3613 h 10000"/>
              <a:gd name="connsiteX23-8139" fmla="*/ 2560 w 10000"/>
              <a:gd name="connsiteY23-8140" fmla="*/ 3194 h 10000"/>
              <a:gd name="connsiteX24-8141" fmla="*/ 2560 w 10000"/>
              <a:gd name="connsiteY24-8142" fmla="*/ 2775 h 10000"/>
              <a:gd name="connsiteX25-8143" fmla="*/ 2560 w 10000"/>
              <a:gd name="connsiteY25-8144" fmla="*/ 2356 h 10000"/>
              <a:gd name="connsiteX26-8145" fmla="*/ 2742 w 10000"/>
              <a:gd name="connsiteY26-8146" fmla="*/ 2077 h 10000"/>
              <a:gd name="connsiteX27-8147" fmla="*/ 2742 w 10000"/>
              <a:gd name="connsiteY27-8148" fmla="*/ 1798 h 10000"/>
              <a:gd name="connsiteX28-8149" fmla="*/ 2742 w 10000"/>
              <a:gd name="connsiteY28-8150" fmla="*/ 1536 h 10000"/>
              <a:gd name="connsiteX29-8151" fmla="*/ 2742 w 10000"/>
              <a:gd name="connsiteY29-8152" fmla="*/ 1396 h 10000"/>
              <a:gd name="connsiteX30-8153" fmla="*/ 2742 w 10000"/>
              <a:gd name="connsiteY30-8154" fmla="*/ 1257 h 10000"/>
              <a:gd name="connsiteX31-8155" fmla="*/ 2742 w 10000"/>
              <a:gd name="connsiteY31-8156" fmla="*/ 1257 h 10000"/>
              <a:gd name="connsiteX32-8157" fmla="*/ 2742 w 10000"/>
              <a:gd name="connsiteY32-8158" fmla="*/ 1257 h 10000"/>
              <a:gd name="connsiteX33-8159" fmla="*/ 2560 w 10000"/>
              <a:gd name="connsiteY33-8160" fmla="*/ 1257 h 10000"/>
              <a:gd name="connsiteX34-8161" fmla="*/ 2376 w 10000"/>
              <a:gd name="connsiteY34-8162" fmla="*/ 1257 h 10000"/>
              <a:gd name="connsiteX35-8163" fmla="*/ 2193 w 10000"/>
              <a:gd name="connsiteY35-8164" fmla="*/ 1396 h 10000"/>
              <a:gd name="connsiteX36-8165" fmla="*/ 2009 w 10000"/>
              <a:gd name="connsiteY36-8166" fmla="*/ 1396 h 10000"/>
              <a:gd name="connsiteX37-8167" fmla="*/ 1646 w 10000"/>
              <a:gd name="connsiteY37-8168" fmla="*/ 1536 h 10000"/>
              <a:gd name="connsiteX38-8169" fmla="*/ 1278 w 10000"/>
              <a:gd name="connsiteY38-8170" fmla="*/ 1536 h 10000"/>
              <a:gd name="connsiteX39-8171" fmla="*/ 912 w 10000"/>
              <a:gd name="connsiteY39-8172" fmla="*/ 1675 h 10000"/>
              <a:gd name="connsiteX40-8173" fmla="*/ 0 w 10000"/>
              <a:gd name="connsiteY40-8174" fmla="*/ 1257 h 10000"/>
              <a:gd name="connsiteX41-8175" fmla="*/ 731 w 10000"/>
              <a:gd name="connsiteY41-8176" fmla="*/ 1117 h 10000"/>
              <a:gd name="connsiteX42-8177" fmla="*/ 1098 w 10000"/>
              <a:gd name="connsiteY42-8178" fmla="*/ 977 h 10000"/>
              <a:gd name="connsiteX43-8179" fmla="*/ 1461 w 10000"/>
              <a:gd name="connsiteY43-8180" fmla="*/ 838 h 10000"/>
              <a:gd name="connsiteX44-8181" fmla="*/ 2009 w 10000"/>
              <a:gd name="connsiteY44-8182" fmla="*/ 698 h 10000"/>
              <a:gd name="connsiteX45-8183" fmla="*/ 2376 w 10000"/>
              <a:gd name="connsiteY45-8184" fmla="*/ 558 h 10000"/>
              <a:gd name="connsiteX46-8185" fmla="*/ 2742 w 10000"/>
              <a:gd name="connsiteY46-8186" fmla="*/ 419 h 10000"/>
              <a:gd name="connsiteX47-8187" fmla="*/ 2922 w 10000"/>
              <a:gd name="connsiteY47-8188" fmla="*/ 279 h 10000"/>
              <a:gd name="connsiteX48-8189" fmla="*/ 3107 w 10000"/>
              <a:gd name="connsiteY48-8190" fmla="*/ 140 h 10000"/>
              <a:gd name="connsiteX49-8191" fmla="*/ 3107 w 10000"/>
              <a:gd name="connsiteY49-8192" fmla="*/ 0 h 10000"/>
              <a:gd name="connsiteX50-8193" fmla="*/ 3288 w 10000"/>
              <a:gd name="connsiteY50-8194" fmla="*/ 0 h 10000"/>
              <a:gd name="connsiteX51-8195" fmla="*/ 3469 w 10000"/>
              <a:gd name="connsiteY51-8196" fmla="*/ 0 h 10000"/>
              <a:gd name="connsiteX52-8197" fmla="*/ 3651 w 10000"/>
              <a:gd name="connsiteY52-8198" fmla="*/ 0 h 10000"/>
              <a:gd name="connsiteX53-8199" fmla="*/ 3815 w 10000"/>
              <a:gd name="connsiteY53-8200" fmla="*/ 140 h 10000"/>
              <a:gd name="connsiteX54-8201" fmla="*/ 3997 w 10000"/>
              <a:gd name="connsiteY54-8202" fmla="*/ 140 h 10000"/>
              <a:gd name="connsiteX55-8203" fmla="*/ 4176 w 10000"/>
              <a:gd name="connsiteY55-8204" fmla="*/ 419 h 10000"/>
              <a:gd name="connsiteX56-8205" fmla="*/ 4359 w 10000"/>
              <a:gd name="connsiteY56-8206" fmla="*/ 558 h 10000"/>
              <a:gd name="connsiteX57-8207" fmla="*/ 4544 w 10000"/>
              <a:gd name="connsiteY57-8208" fmla="*/ 698 h 10000"/>
              <a:gd name="connsiteX58-8209" fmla="*/ 4726 w 10000"/>
              <a:gd name="connsiteY58-8210" fmla="*/ 838 h 10000"/>
              <a:gd name="connsiteX59-8211" fmla="*/ 4726 w 10000"/>
              <a:gd name="connsiteY59-8212" fmla="*/ 977 h 10000"/>
              <a:gd name="connsiteX60-8213" fmla="*/ 4726 w 10000"/>
              <a:gd name="connsiteY60-8214" fmla="*/ 1117 h 10000"/>
              <a:gd name="connsiteX61-8215" fmla="*/ 4544 w 10000"/>
              <a:gd name="connsiteY61-8216" fmla="*/ 1117 h 10000"/>
              <a:gd name="connsiteX62-8217" fmla="*/ 4359 w 10000"/>
              <a:gd name="connsiteY62-8218" fmla="*/ 1257 h 10000"/>
              <a:gd name="connsiteX63-8219" fmla="*/ 4359 w 10000"/>
              <a:gd name="connsiteY63-8220" fmla="*/ 1396 h 10000"/>
              <a:gd name="connsiteX64-8221" fmla="*/ 4176 w 10000"/>
              <a:gd name="connsiteY64-8222" fmla="*/ 1536 h 10000"/>
              <a:gd name="connsiteX65-8223" fmla="*/ 3997 w 10000"/>
              <a:gd name="connsiteY65-8224" fmla="*/ 1798 h 10000"/>
              <a:gd name="connsiteX66-8225" fmla="*/ 3815 w 10000"/>
              <a:gd name="connsiteY66-8226" fmla="*/ 2216 h 10000"/>
              <a:gd name="connsiteX67-8227" fmla="*/ 3651 w 10000"/>
              <a:gd name="connsiteY67-8228" fmla="*/ 2635 h 10000"/>
              <a:gd name="connsiteX68-8229" fmla="*/ 3469 w 10000"/>
              <a:gd name="connsiteY68-8230" fmla="*/ 3054 h 10000"/>
              <a:gd name="connsiteX69-8231" fmla="*/ 3288 w 10000"/>
              <a:gd name="connsiteY69-8232" fmla="*/ 3613 h 10000"/>
              <a:gd name="connsiteX70-8233" fmla="*/ 3107 w 10000"/>
              <a:gd name="connsiteY70-8234" fmla="*/ 4171 h 10000"/>
              <a:gd name="connsiteX71-8235" fmla="*/ 2922 w 10000"/>
              <a:gd name="connsiteY71-8236" fmla="*/ 4729 h 10000"/>
              <a:gd name="connsiteX72-8237" fmla="*/ 2922 w 10000"/>
              <a:gd name="connsiteY72-8238" fmla="*/ 5271 h 10000"/>
              <a:gd name="connsiteX73-8239" fmla="*/ 2922 w 10000"/>
              <a:gd name="connsiteY73-8240" fmla="*/ 5689 h 10000"/>
              <a:gd name="connsiteX74-8241" fmla="*/ 2742 w 10000"/>
              <a:gd name="connsiteY74-8242" fmla="*/ 6248 h 10000"/>
              <a:gd name="connsiteX75-8243" fmla="*/ 2742 w 10000"/>
              <a:gd name="connsiteY75-8244" fmla="*/ 6667 h 10000"/>
              <a:gd name="connsiteX76-8245" fmla="*/ 2742 w 10000"/>
              <a:gd name="connsiteY76-8246" fmla="*/ 6946 h 10000"/>
              <a:gd name="connsiteX77-8247" fmla="*/ 2742 w 10000"/>
              <a:gd name="connsiteY77-8248" fmla="*/ 7365 h 10000"/>
              <a:gd name="connsiteX78-8249" fmla="*/ 2922 w 10000"/>
              <a:gd name="connsiteY78-8250" fmla="*/ 7644 h 10000"/>
              <a:gd name="connsiteX79-8251" fmla="*/ 2922 w 10000"/>
              <a:gd name="connsiteY79-8252" fmla="*/ 7784 h 10000"/>
              <a:gd name="connsiteX80-8253" fmla="*/ 3107 w 10000"/>
              <a:gd name="connsiteY80-8254" fmla="*/ 8063 h 10000"/>
              <a:gd name="connsiteX81-8255" fmla="*/ 3288 w 10000"/>
              <a:gd name="connsiteY81-8256" fmla="*/ 8202 h 10000"/>
              <a:gd name="connsiteX82-8257" fmla="*/ 3469 w 10000"/>
              <a:gd name="connsiteY82-8258" fmla="*/ 8342 h 10000"/>
              <a:gd name="connsiteX83-8259" fmla="*/ 4176 w 10000"/>
              <a:gd name="connsiteY83-8260" fmla="*/ 8604 h 10000"/>
              <a:gd name="connsiteX84-8261" fmla="*/ 4544 w 10000"/>
              <a:gd name="connsiteY84-8262" fmla="*/ 8743 h 10000"/>
              <a:gd name="connsiteX85-8263" fmla="*/ 4907 w 10000"/>
              <a:gd name="connsiteY85-8264" fmla="*/ 8743 h 10000"/>
              <a:gd name="connsiteX86-8265" fmla="*/ 5277 w 10000"/>
              <a:gd name="connsiteY86-8266" fmla="*/ 8883 h 10000"/>
              <a:gd name="connsiteX87-8267" fmla="*/ 5822 w 10000"/>
              <a:gd name="connsiteY87-8268" fmla="*/ 8883 h 10000"/>
              <a:gd name="connsiteX88-8269" fmla="*/ 6186 w 10000"/>
              <a:gd name="connsiteY88-8270" fmla="*/ 8743 h 10000"/>
              <a:gd name="connsiteX89-8271" fmla="*/ 6735 w 10000"/>
              <a:gd name="connsiteY89-8272" fmla="*/ 8743 h 10000"/>
              <a:gd name="connsiteX90-8273" fmla="*/ 7283 w 10000"/>
              <a:gd name="connsiteY90-8274" fmla="*/ 8604 h 10000"/>
              <a:gd name="connsiteX91-8275" fmla="*/ 7648 w 10000"/>
              <a:gd name="connsiteY91-8276" fmla="*/ 8604 h 10000"/>
              <a:gd name="connsiteX92-8277" fmla="*/ 8013 w 10000"/>
              <a:gd name="connsiteY92-8278" fmla="*/ 8342 h 10000"/>
              <a:gd name="connsiteX93-8279" fmla="*/ 8175 w 10000"/>
              <a:gd name="connsiteY93-8280" fmla="*/ 8202 h 10000"/>
              <a:gd name="connsiteX94-8281" fmla="*/ 8355 w 10000"/>
              <a:gd name="connsiteY94-8282" fmla="*/ 7923 h 10000"/>
              <a:gd name="connsiteX95-8283" fmla="*/ 8537 w 10000"/>
              <a:gd name="connsiteY95-8284" fmla="*/ 7644 h 10000"/>
              <a:gd name="connsiteX96-8285" fmla="*/ 8722 w 10000"/>
              <a:gd name="connsiteY96-8286" fmla="*/ 7086 h 10000"/>
              <a:gd name="connsiteX97-8287" fmla="*/ 8722 w 10000"/>
              <a:gd name="connsiteY97-8288" fmla="*/ 6527 h 10000"/>
              <a:gd name="connsiteX98-8289" fmla="*/ 8904 w 10000"/>
              <a:gd name="connsiteY98-8290" fmla="*/ 6248 h 10000"/>
              <a:gd name="connsiteX99-8291" fmla="*/ 8904 w 10000"/>
              <a:gd name="connsiteY99-8292" fmla="*/ 5969 h 10000"/>
              <a:gd name="connsiteX100-8293" fmla="*/ 8904 w 10000"/>
              <a:gd name="connsiteY100-8294" fmla="*/ 5829 h 10000"/>
              <a:gd name="connsiteX101-8295" fmla="*/ 9087 w 10000"/>
              <a:gd name="connsiteY101-8296" fmla="*/ 5689 h 10000"/>
              <a:gd name="connsiteX102-8297" fmla="*/ 9087 w 10000"/>
              <a:gd name="connsiteY102-8298" fmla="*/ 5550 h 10000"/>
              <a:gd name="connsiteX103-8299" fmla="*/ 9087 w 10000"/>
              <a:gd name="connsiteY103-8300" fmla="*/ 5410 h 10000"/>
              <a:gd name="connsiteX104-8301" fmla="*/ 9087 w 10000"/>
              <a:gd name="connsiteY104-8302" fmla="*/ 5410 h 10000"/>
              <a:gd name="connsiteX105-8303" fmla="*/ 9270 w 10000"/>
              <a:gd name="connsiteY105-8304" fmla="*/ 5410 h 10000"/>
              <a:gd name="connsiteX106-8305" fmla="*/ 9270 w 10000"/>
              <a:gd name="connsiteY106-8306" fmla="*/ 5410 h 10000"/>
              <a:gd name="connsiteX107-8307" fmla="*/ 9270 w 10000"/>
              <a:gd name="connsiteY107-8308" fmla="*/ 5550 h 10000"/>
              <a:gd name="connsiteX108-8309" fmla="*/ 9453 w 10000"/>
              <a:gd name="connsiteY108-8310" fmla="*/ 5689 h 10000"/>
              <a:gd name="connsiteX109-8311" fmla="*/ 9453 w 10000"/>
              <a:gd name="connsiteY109-8312" fmla="*/ 5829 h 10000"/>
              <a:gd name="connsiteX110-8313" fmla="*/ 9453 w 10000"/>
              <a:gd name="connsiteY110-8314" fmla="*/ 6108 h 10000"/>
              <a:gd name="connsiteX111-8315" fmla="*/ 9453 w 10000"/>
              <a:gd name="connsiteY111-8316" fmla="*/ 6387 h 10000"/>
              <a:gd name="connsiteX112-8317" fmla="*/ 9453 w 10000"/>
              <a:gd name="connsiteY112-8318" fmla="*/ 6667 h 10000"/>
              <a:gd name="connsiteX113-8319" fmla="*/ 9633 w 10000"/>
              <a:gd name="connsiteY113-8320" fmla="*/ 7225 h 10000"/>
              <a:gd name="connsiteX114-8321" fmla="*/ 9633 w 10000"/>
              <a:gd name="connsiteY114-8322" fmla="*/ 7644 h 10000"/>
              <a:gd name="connsiteX115-8323" fmla="*/ 9819 w 10000"/>
              <a:gd name="connsiteY115-8324" fmla="*/ 8063 h 10000"/>
              <a:gd name="connsiteX116-8325" fmla="*/ 10000 w 10000"/>
              <a:gd name="connsiteY116-8326" fmla="*/ 8342 h 10000"/>
              <a:gd name="connsiteX117-8327" fmla="*/ 10000 w 10000"/>
              <a:gd name="connsiteY117-8328" fmla="*/ 8604 h 10000"/>
              <a:gd name="connsiteX118-8329" fmla="*/ 10000 w 10000"/>
              <a:gd name="connsiteY118-8330" fmla="*/ 8743 h 10000"/>
              <a:gd name="connsiteX119-8331" fmla="*/ 10000 w 10000"/>
              <a:gd name="connsiteY119-8332" fmla="*/ 8883 h 10000"/>
              <a:gd name="connsiteX120-8333" fmla="*/ 9819 w 10000"/>
              <a:gd name="connsiteY120-8334" fmla="*/ 8883 h 10000"/>
              <a:gd name="connsiteX121-8335" fmla="*/ 9633 w 10000"/>
              <a:gd name="connsiteY121-8336" fmla="*/ 9023 h 10000"/>
              <a:gd name="connsiteX122-8337" fmla="*/ 9453 w 10000"/>
              <a:gd name="connsiteY122-8338" fmla="*/ 9162 h 10000"/>
              <a:gd name="connsiteX123-8339" fmla="*/ 9270 w 10000"/>
              <a:gd name="connsiteY123-8340" fmla="*/ 9302 h 10000"/>
              <a:gd name="connsiteX124-8341" fmla="*/ 8904 w 10000"/>
              <a:gd name="connsiteY124-8342" fmla="*/ 9442 h 10000"/>
              <a:gd name="connsiteX125-8343" fmla="*/ 8175 w 10000"/>
              <a:gd name="connsiteY125-8344" fmla="*/ 9721 h 10000"/>
              <a:gd name="connsiteX126-8345" fmla="*/ 7465 w 10000"/>
              <a:gd name="connsiteY126-8346" fmla="*/ 9860 h 10000"/>
              <a:gd name="connsiteX127-8347" fmla="*/ 6920 w 10000"/>
              <a:gd name="connsiteY127-8348" fmla="*/ 9860 h 10000"/>
              <a:gd name="connsiteX128-8349" fmla="*/ 6186 w 10000"/>
              <a:gd name="connsiteY128-8350" fmla="*/ 10000 h 10000"/>
              <a:gd name="connsiteX129-8351" fmla="*/ 6186 w 10000"/>
              <a:gd name="connsiteY129-8352" fmla="*/ 10000 h 10000"/>
              <a:gd name="connsiteX0-8353" fmla="*/ 5455 w 9269"/>
              <a:gd name="connsiteY0-8354" fmla="*/ 10000 h 10000"/>
              <a:gd name="connsiteX1-8355" fmla="*/ 4909 w 9269"/>
              <a:gd name="connsiteY1-8356" fmla="*/ 10000 h 10000"/>
              <a:gd name="connsiteX2-8357" fmla="*/ 4359 w 9269"/>
              <a:gd name="connsiteY2-8358" fmla="*/ 10000 h 10000"/>
              <a:gd name="connsiteX3-8359" fmla="*/ 3813 w 9269"/>
              <a:gd name="connsiteY3-8360" fmla="*/ 9860 h 10000"/>
              <a:gd name="connsiteX4-8361" fmla="*/ 3266 w 9269"/>
              <a:gd name="connsiteY4-8362" fmla="*/ 9721 h 10000"/>
              <a:gd name="connsiteX5-8363" fmla="*/ 2738 w 9269"/>
              <a:gd name="connsiteY5-8364" fmla="*/ 9581 h 10000"/>
              <a:gd name="connsiteX6-8365" fmla="*/ 2376 w 9269"/>
              <a:gd name="connsiteY6-8366" fmla="*/ 9302 h 10000"/>
              <a:gd name="connsiteX7-8367" fmla="*/ 2011 w 9269"/>
              <a:gd name="connsiteY7-8368" fmla="*/ 9162 h 10000"/>
              <a:gd name="connsiteX8-8369" fmla="*/ 1829 w 9269"/>
              <a:gd name="connsiteY8-8370" fmla="*/ 8743 h 10000"/>
              <a:gd name="connsiteX9-8371" fmla="*/ 1462 w 9269"/>
              <a:gd name="connsiteY9-8372" fmla="*/ 8464 h 10000"/>
              <a:gd name="connsiteX10-8373" fmla="*/ 1278 w 9269"/>
              <a:gd name="connsiteY10-8374" fmla="*/ 8063 h 10000"/>
              <a:gd name="connsiteX11-8375" fmla="*/ 1278 w 9269"/>
              <a:gd name="connsiteY11-8376" fmla="*/ 7644 h 10000"/>
              <a:gd name="connsiteX12-8377" fmla="*/ 1097 w 9269"/>
              <a:gd name="connsiteY12-8378" fmla="*/ 7225 h 10000"/>
              <a:gd name="connsiteX13-8379" fmla="*/ 1097 w 9269"/>
              <a:gd name="connsiteY13-8380" fmla="*/ 6806 h 10000"/>
              <a:gd name="connsiteX14-8381" fmla="*/ 1097 w 9269"/>
              <a:gd name="connsiteY14-8382" fmla="*/ 6387 h 10000"/>
              <a:gd name="connsiteX15-8383" fmla="*/ 1278 w 9269"/>
              <a:gd name="connsiteY15-8384" fmla="*/ 5689 h 10000"/>
              <a:gd name="connsiteX16-8385" fmla="*/ 1278 w 9269"/>
              <a:gd name="connsiteY16-8386" fmla="*/ 5550 h 10000"/>
              <a:gd name="connsiteX17-8387" fmla="*/ 1278 w 9269"/>
              <a:gd name="connsiteY17-8388" fmla="*/ 5271 h 10000"/>
              <a:gd name="connsiteX18-8389" fmla="*/ 1462 w 9269"/>
              <a:gd name="connsiteY18-8390" fmla="*/ 5009 h 10000"/>
              <a:gd name="connsiteX19-8391" fmla="*/ 1462 w 9269"/>
              <a:gd name="connsiteY19-8392" fmla="*/ 4729 h 10000"/>
              <a:gd name="connsiteX20-8393" fmla="*/ 1462 w 9269"/>
              <a:gd name="connsiteY20-8394" fmla="*/ 4450 h 10000"/>
              <a:gd name="connsiteX21-8395" fmla="*/ 1645 w 9269"/>
              <a:gd name="connsiteY21-8396" fmla="*/ 4031 h 10000"/>
              <a:gd name="connsiteX22-8397" fmla="*/ 1645 w 9269"/>
              <a:gd name="connsiteY22-8398" fmla="*/ 3613 h 10000"/>
              <a:gd name="connsiteX23-8399" fmla="*/ 1829 w 9269"/>
              <a:gd name="connsiteY23-8400" fmla="*/ 3194 h 10000"/>
              <a:gd name="connsiteX24-8401" fmla="*/ 1829 w 9269"/>
              <a:gd name="connsiteY24-8402" fmla="*/ 2775 h 10000"/>
              <a:gd name="connsiteX25-8403" fmla="*/ 1829 w 9269"/>
              <a:gd name="connsiteY25-8404" fmla="*/ 2356 h 10000"/>
              <a:gd name="connsiteX26-8405" fmla="*/ 2011 w 9269"/>
              <a:gd name="connsiteY26-8406" fmla="*/ 2077 h 10000"/>
              <a:gd name="connsiteX27-8407" fmla="*/ 2011 w 9269"/>
              <a:gd name="connsiteY27-8408" fmla="*/ 1798 h 10000"/>
              <a:gd name="connsiteX28-8409" fmla="*/ 2011 w 9269"/>
              <a:gd name="connsiteY28-8410" fmla="*/ 1536 h 10000"/>
              <a:gd name="connsiteX29-8411" fmla="*/ 2011 w 9269"/>
              <a:gd name="connsiteY29-8412" fmla="*/ 1396 h 10000"/>
              <a:gd name="connsiteX30-8413" fmla="*/ 2011 w 9269"/>
              <a:gd name="connsiteY30-8414" fmla="*/ 1257 h 10000"/>
              <a:gd name="connsiteX31-8415" fmla="*/ 2011 w 9269"/>
              <a:gd name="connsiteY31-8416" fmla="*/ 1257 h 10000"/>
              <a:gd name="connsiteX32-8417" fmla="*/ 2011 w 9269"/>
              <a:gd name="connsiteY32-8418" fmla="*/ 1257 h 10000"/>
              <a:gd name="connsiteX33-8419" fmla="*/ 1829 w 9269"/>
              <a:gd name="connsiteY33-8420" fmla="*/ 1257 h 10000"/>
              <a:gd name="connsiteX34-8421" fmla="*/ 1645 w 9269"/>
              <a:gd name="connsiteY34-8422" fmla="*/ 1257 h 10000"/>
              <a:gd name="connsiteX35-8423" fmla="*/ 1462 w 9269"/>
              <a:gd name="connsiteY35-8424" fmla="*/ 1396 h 10000"/>
              <a:gd name="connsiteX36-8425" fmla="*/ 1278 w 9269"/>
              <a:gd name="connsiteY36-8426" fmla="*/ 1396 h 10000"/>
              <a:gd name="connsiteX37-8427" fmla="*/ 915 w 9269"/>
              <a:gd name="connsiteY37-8428" fmla="*/ 1536 h 10000"/>
              <a:gd name="connsiteX38-8429" fmla="*/ 547 w 9269"/>
              <a:gd name="connsiteY38-8430" fmla="*/ 1536 h 10000"/>
              <a:gd name="connsiteX39-8431" fmla="*/ 181 w 9269"/>
              <a:gd name="connsiteY39-8432" fmla="*/ 1675 h 10000"/>
              <a:gd name="connsiteX40-8433" fmla="*/ 0 w 9269"/>
              <a:gd name="connsiteY40-8434" fmla="*/ 1117 h 10000"/>
              <a:gd name="connsiteX41-8435" fmla="*/ 367 w 9269"/>
              <a:gd name="connsiteY41-8436" fmla="*/ 977 h 10000"/>
              <a:gd name="connsiteX42-8437" fmla="*/ 730 w 9269"/>
              <a:gd name="connsiteY42-8438" fmla="*/ 838 h 10000"/>
              <a:gd name="connsiteX43-8439" fmla="*/ 1278 w 9269"/>
              <a:gd name="connsiteY43-8440" fmla="*/ 698 h 10000"/>
              <a:gd name="connsiteX44-8441" fmla="*/ 1645 w 9269"/>
              <a:gd name="connsiteY44-8442" fmla="*/ 558 h 10000"/>
              <a:gd name="connsiteX45-8443" fmla="*/ 2011 w 9269"/>
              <a:gd name="connsiteY45-8444" fmla="*/ 419 h 10000"/>
              <a:gd name="connsiteX46-8445" fmla="*/ 2191 w 9269"/>
              <a:gd name="connsiteY46-8446" fmla="*/ 279 h 10000"/>
              <a:gd name="connsiteX47-8447" fmla="*/ 2376 w 9269"/>
              <a:gd name="connsiteY47-8448" fmla="*/ 140 h 10000"/>
              <a:gd name="connsiteX48-8449" fmla="*/ 2376 w 9269"/>
              <a:gd name="connsiteY48-8450" fmla="*/ 0 h 10000"/>
              <a:gd name="connsiteX49-8451" fmla="*/ 2557 w 9269"/>
              <a:gd name="connsiteY49-8452" fmla="*/ 0 h 10000"/>
              <a:gd name="connsiteX50-8453" fmla="*/ 2738 w 9269"/>
              <a:gd name="connsiteY50-8454" fmla="*/ 0 h 10000"/>
              <a:gd name="connsiteX51-8455" fmla="*/ 2920 w 9269"/>
              <a:gd name="connsiteY51-8456" fmla="*/ 0 h 10000"/>
              <a:gd name="connsiteX52-8457" fmla="*/ 3084 w 9269"/>
              <a:gd name="connsiteY52-8458" fmla="*/ 140 h 10000"/>
              <a:gd name="connsiteX53-8459" fmla="*/ 3266 w 9269"/>
              <a:gd name="connsiteY53-8460" fmla="*/ 140 h 10000"/>
              <a:gd name="connsiteX54-8461" fmla="*/ 3445 w 9269"/>
              <a:gd name="connsiteY54-8462" fmla="*/ 419 h 10000"/>
              <a:gd name="connsiteX55-8463" fmla="*/ 3628 w 9269"/>
              <a:gd name="connsiteY55-8464" fmla="*/ 558 h 10000"/>
              <a:gd name="connsiteX56-8465" fmla="*/ 3813 w 9269"/>
              <a:gd name="connsiteY56-8466" fmla="*/ 698 h 10000"/>
              <a:gd name="connsiteX57-8467" fmla="*/ 3995 w 9269"/>
              <a:gd name="connsiteY57-8468" fmla="*/ 838 h 10000"/>
              <a:gd name="connsiteX58-8469" fmla="*/ 3995 w 9269"/>
              <a:gd name="connsiteY58-8470" fmla="*/ 977 h 10000"/>
              <a:gd name="connsiteX59-8471" fmla="*/ 3995 w 9269"/>
              <a:gd name="connsiteY59-8472" fmla="*/ 1117 h 10000"/>
              <a:gd name="connsiteX60-8473" fmla="*/ 3813 w 9269"/>
              <a:gd name="connsiteY60-8474" fmla="*/ 1117 h 10000"/>
              <a:gd name="connsiteX61-8475" fmla="*/ 3628 w 9269"/>
              <a:gd name="connsiteY61-8476" fmla="*/ 1257 h 10000"/>
              <a:gd name="connsiteX62-8477" fmla="*/ 3628 w 9269"/>
              <a:gd name="connsiteY62-8478" fmla="*/ 1396 h 10000"/>
              <a:gd name="connsiteX63-8479" fmla="*/ 3445 w 9269"/>
              <a:gd name="connsiteY63-8480" fmla="*/ 1536 h 10000"/>
              <a:gd name="connsiteX64-8481" fmla="*/ 3266 w 9269"/>
              <a:gd name="connsiteY64-8482" fmla="*/ 1798 h 10000"/>
              <a:gd name="connsiteX65-8483" fmla="*/ 3084 w 9269"/>
              <a:gd name="connsiteY65-8484" fmla="*/ 2216 h 10000"/>
              <a:gd name="connsiteX66-8485" fmla="*/ 2920 w 9269"/>
              <a:gd name="connsiteY66-8486" fmla="*/ 2635 h 10000"/>
              <a:gd name="connsiteX67-8487" fmla="*/ 2738 w 9269"/>
              <a:gd name="connsiteY67-8488" fmla="*/ 3054 h 10000"/>
              <a:gd name="connsiteX68-8489" fmla="*/ 2557 w 9269"/>
              <a:gd name="connsiteY68-8490" fmla="*/ 3613 h 10000"/>
              <a:gd name="connsiteX69-8491" fmla="*/ 2376 w 9269"/>
              <a:gd name="connsiteY69-8492" fmla="*/ 4171 h 10000"/>
              <a:gd name="connsiteX70-8493" fmla="*/ 2191 w 9269"/>
              <a:gd name="connsiteY70-8494" fmla="*/ 4729 h 10000"/>
              <a:gd name="connsiteX71-8495" fmla="*/ 2191 w 9269"/>
              <a:gd name="connsiteY71-8496" fmla="*/ 5271 h 10000"/>
              <a:gd name="connsiteX72-8497" fmla="*/ 2191 w 9269"/>
              <a:gd name="connsiteY72-8498" fmla="*/ 5689 h 10000"/>
              <a:gd name="connsiteX73-8499" fmla="*/ 2011 w 9269"/>
              <a:gd name="connsiteY73-8500" fmla="*/ 6248 h 10000"/>
              <a:gd name="connsiteX74-8501" fmla="*/ 2011 w 9269"/>
              <a:gd name="connsiteY74-8502" fmla="*/ 6667 h 10000"/>
              <a:gd name="connsiteX75-8503" fmla="*/ 2011 w 9269"/>
              <a:gd name="connsiteY75-8504" fmla="*/ 6946 h 10000"/>
              <a:gd name="connsiteX76-8505" fmla="*/ 2011 w 9269"/>
              <a:gd name="connsiteY76-8506" fmla="*/ 7365 h 10000"/>
              <a:gd name="connsiteX77-8507" fmla="*/ 2191 w 9269"/>
              <a:gd name="connsiteY77-8508" fmla="*/ 7644 h 10000"/>
              <a:gd name="connsiteX78-8509" fmla="*/ 2191 w 9269"/>
              <a:gd name="connsiteY78-8510" fmla="*/ 7784 h 10000"/>
              <a:gd name="connsiteX79-8511" fmla="*/ 2376 w 9269"/>
              <a:gd name="connsiteY79-8512" fmla="*/ 8063 h 10000"/>
              <a:gd name="connsiteX80-8513" fmla="*/ 2557 w 9269"/>
              <a:gd name="connsiteY80-8514" fmla="*/ 8202 h 10000"/>
              <a:gd name="connsiteX81-8515" fmla="*/ 2738 w 9269"/>
              <a:gd name="connsiteY81-8516" fmla="*/ 8342 h 10000"/>
              <a:gd name="connsiteX82-8517" fmla="*/ 3445 w 9269"/>
              <a:gd name="connsiteY82-8518" fmla="*/ 8604 h 10000"/>
              <a:gd name="connsiteX83-8519" fmla="*/ 3813 w 9269"/>
              <a:gd name="connsiteY83-8520" fmla="*/ 8743 h 10000"/>
              <a:gd name="connsiteX84-8521" fmla="*/ 4176 w 9269"/>
              <a:gd name="connsiteY84-8522" fmla="*/ 8743 h 10000"/>
              <a:gd name="connsiteX85-8523" fmla="*/ 4546 w 9269"/>
              <a:gd name="connsiteY85-8524" fmla="*/ 8883 h 10000"/>
              <a:gd name="connsiteX86-8525" fmla="*/ 5091 w 9269"/>
              <a:gd name="connsiteY86-8526" fmla="*/ 8883 h 10000"/>
              <a:gd name="connsiteX87-8527" fmla="*/ 5455 w 9269"/>
              <a:gd name="connsiteY87-8528" fmla="*/ 8743 h 10000"/>
              <a:gd name="connsiteX88-8529" fmla="*/ 6004 w 9269"/>
              <a:gd name="connsiteY88-8530" fmla="*/ 8743 h 10000"/>
              <a:gd name="connsiteX89-8531" fmla="*/ 6552 w 9269"/>
              <a:gd name="connsiteY89-8532" fmla="*/ 8604 h 10000"/>
              <a:gd name="connsiteX90-8533" fmla="*/ 6917 w 9269"/>
              <a:gd name="connsiteY90-8534" fmla="*/ 8604 h 10000"/>
              <a:gd name="connsiteX91-8535" fmla="*/ 7282 w 9269"/>
              <a:gd name="connsiteY91-8536" fmla="*/ 8342 h 10000"/>
              <a:gd name="connsiteX92-8537" fmla="*/ 7444 w 9269"/>
              <a:gd name="connsiteY92-8538" fmla="*/ 8202 h 10000"/>
              <a:gd name="connsiteX93-8539" fmla="*/ 7624 w 9269"/>
              <a:gd name="connsiteY93-8540" fmla="*/ 7923 h 10000"/>
              <a:gd name="connsiteX94-8541" fmla="*/ 7806 w 9269"/>
              <a:gd name="connsiteY94-8542" fmla="*/ 7644 h 10000"/>
              <a:gd name="connsiteX95-8543" fmla="*/ 7991 w 9269"/>
              <a:gd name="connsiteY95-8544" fmla="*/ 7086 h 10000"/>
              <a:gd name="connsiteX96-8545" fmla="*/ 7991 w 9269"/>
              <a:gd name="connsiteY96-8546" fmla="*/ 6527 h 10000"/>
              <a:gd name="connsiteX97-8547" fmla="*/ 8173 w 9269"/>
              <a:gd name="connsiteY97-8548" fmla="*/ 6248 h 10000"/>
              <a:gd name="connsiteX98-8549" fmla="*/ 8173 w 9269"/>
              <a:gd name="connsiteY98-8550" fmla="*/ 5969 h 10000"/>
              <a:gd name="connsiteX99-8551" fmla="*/ 8173 w 9269"/>
              <a:gd name="connsiteY99-8552" fmla="*/ 5829 h 10000"/>
              <a:gd name="connsiteX100-8553" fmla="*/ 8356 w 9269"/>
              <a:gd name="connsiteY100-8554" fmla="*/ 5689 h 10000"/>
              <a:gd name="connsiteX101-8555" fmla="*/ 8356 w 9269"/>
              <a:gd name="connsiteY101-8556" fmla="*/ 5550 h 10000"/>
              <a:gd name="connsiteX102-8557" fmla="*/ 8356 w 9269"/>
              <a:gd name="connsiteY102-8558" fmla="*/ 5410 h 10000"/>
              <a:gd name="connsiteX103-8559" fmla="*/ 8356 w 9269"/>
              <a:gd name="connsiteY103-8560" fmla="*/ 5410 h 10000"/>
              <a:gd name="connsiteX104-8561" fmla="*/ 8539 w 9269"/>
              <a:gd name="connsiteY104-8562" fmla="*/ 5410 h 10000"/>
              <a:gd name="connsiteX105-8563" fmla="*/ 8539 w 9269"/>
              <a:gd name="connsiteY105-8564" fmla="*/ 5410 h 10000"/>
              <a:gd name="connsiteX106-8565" fmla="*/ 8539 w 9269"/>
              <a:gd name="connsiteY106-8566" fmla="*/ 5550 h 10000"/>
              <a:gd name="connsiteX107-8567" fmla="*/ 8722 w 9269"/>
              <a:gd name="connsiteY107-8568" fmla="*/ 5689 h 10000"/>
              <a:gd name="connsiteX108-8569" fmla="*/ 8722 w 9269"/>
              <a:gd name="connsiteY108-8570" fmla="*/ 5829 h 10000"/>
              <a:gd name="connsiteX109-8571" fmla="*/ 8722 w 9269"/>
              <a:gd name="connsiteY109-8572" fmla="*/ 6108 h 10000"/>
              <a:gd name="connsiteX110-8573" fmla="*/ 8722 w 9269"/>
              <a:gd name="connsiteY110-8574" fmla="*/ 6387 h 10000"/>
              <a:gd name="connsiteX111-8575" fmla="*/ 8722 w 9269"/>
              <a:gd name="connsiteY111-8576" fmla="*/ 6667 h 10000"/>
              <a:gd name="connsiteX112-8577" fmla="*/ 8902 w 9269"/>
              <a:gd name="connsiteY112-8578" fmla="*/ 7225 h 10000"/>
              <a:gd name="connsiteX113-8579" fmla="*/ 8902 w 9269"/>
              <a:gd name="connsiteY113-8580" fmla="*/ 7644 h 10000"/>
              <a:gd name="connsiteX114-8581" fmla="*/ 9088 w 9269"/>
              <a:gd name="connsiteY114-8582" fmla="*/ 8063 h 10000"/>
              <a:gd name="connsiteX115-8583" fmla="*/ 9269 w 9269"/>
              <a:gd name="connsiteY115-8584" fmla="*/ 8342 h 10000"/>
              <a:gd name="connsiteX116-8585" fmla="*/ 9269 w 9269"/>
              <a:gd name="connsiteY116-8586" fmla="*/ 8604 h 10000"/>
              <a:gd name="connsiteX117-8587" fmla="*/ 9269 w 9269"/>
              <a:gd name="connsiteY117-8588" fmla="*/ 8743 h 10000"/>
              <a:gd name="connsiteX118-8589" fmla="*/ 9269 w 9269"/>
              <a:gd name="connsiteY118-8590" fmla="*/ 8883 h 10000"/>
              <a:gd name="connsiteX119-8591" fmla="*/ 9088 w 9269"/>
              <a:gd name="connsiteY119-8592" fmla="*/ 8883 h 10000"/>
              <a:gd name="connsiteX120-8593" fmla="*/ 8902 w 9269"/>
              <a:gd name="connsiteY120-8594" fmla="*/ 9023 h 10000"/>
              <a:gd name="connsiteX121-8595" fmla="*/ 8722 w 9269"/>
              <a:gd name="connsiteY121-8596" fmla="*/ 9162 h 10000"/>
              <a:gd name="connsiteX122-8597" fmla="*/ 8539 w 9269"/>
              <a:gd name="connsiteY122-8598" fmla="*/ 9302 h 10000"/>
              <a:gd name="connsiteX123-8599" fmla="*/ 8173 w 9269"/>
              <a:gd name="connsiteY123-8600" fmla="*/ 9442 h 10000"/>
              <a:gd name="connsiteX124-8601" fmla="*/ 7444 w 9269"/>
              <a:gd name="connsiteY124-8602" fmla="*/ 9721 h 10000"/>
              <a:gd name="connsiteX125-8603" fmla="*/ 6734 w 9269"/>
              <a:gd name="connsiteY125-8604" fmla="*/ 9860 h 10000"/>
              <a:gd name="connsiteX126-8605" fmla="*/ 6189 w 9269"/>
              <a:gd name="connsiteY126-8606" fmla="*/ 9860 h 10000"/>
              <a:gd name="connsiteX127-8607" fmla="*/ 5455 w 9269"/>
              <a:gd name="connsiteY127-8608" fmla="*/ 10000 h 10000"/>
              <a:gd name="connsiteX128-8609" fmla="*/ 5455 w 9269"/>
              <a:gd name="connsiteY128-8610" fmla="*/ 10000 h 10000"/>
              <a:gd name="connsiteX0-8611" fmla="*/ 5722 w 9837"/>
              <a:gd name="connsiteY0-8612" fmla="*/ 10000 h 10000"/>
              <a:gd name="connsiteX1-8613" fmla="*/ 5133 w 9837"/>
              <a:gd name="connsiteY1-8614" fmla="*/ 10000 h 10000"/>
              <a:gd name="connsiteX2-8615" fmla="*/ 4540 w 9837"/>
              <a:gd name="connsiteY2-8616" fmla="*/ 10000 h 10000"/>
              <a:gd name="connsiteX3-8617" fmla="*/ 3951 w 9837"/>
              <a:gd name="connsiteY3-8618" fmla="*/ 9860 h 10000"/>
              <a:gd name="connsiteX4-8619" fmla="*/ 3361 w 9837"/>
              <a:gd name="connsiteY4-8620" fmla="*/ 9721 h 10000"/>
              <a:gd name="connsiteX5-8621" fmla="*/ 2791 w 9837"/>
              <a:gd name="connsiteY5-8622" fmla="*/ 9581 h 10000"/>
              <a:gd name="connsiteX6-8623" fmla="*/ 2400 w 9837"/>
              <a:gd name="connsiteY6-8624" fmla="*/ 9302 h 10000"/>
              <a:gd name="connsiteX7-8625" fmla="*/ 2007 w 9837"/>
              <a:gd name="connsiteY7-8626" fmla="*/ 9162 h 10000"/>
              <a:gd name="connsiteX8-8627" fmla="*/ 1810 w 9837"/>
              <a:gd name="connsiteY8-8628" fmla="*/ 8743 h 10000"/>
              <a:gd name="connsiteX9-8629" fmla="*/ 1414 w 9837"/>
              <a:gd name="connsiteY9-8630" fmla="*/ 8464 h 10000"/>
              <a:gd name="connsiteX10-8631" fmla="*/ 1216 w 9837"/>
              <a:gd name="connsiteY10-8632" fmla="*/ 8063 h 10000"/>
              <a:gd name="connsiteX11-8633" fmla="*/ 1216 w 9837"/>
              <a:gd name="connsiteY11-8634" fmla="*/ 7644 h 10000"/>
              <a:gd name="connsiteX12-8635" fmla="*/ 1021 w 9837"/>
              <a:gd name="connsiteY12-8636" fmla="*/ 7225 h 10000"/>
              <a:gd name="connsiteX13-8637" fmla="*/ 1021 w 9837"/>
              <a:gd name="connsiteY13-8638" fmla="*/ 6806 h 10000"/>
              <a:gd name="connsiteX14-8639" fmla="*/ 1021 w 9837"/>
              <a:gd name="connsiteY14-8640" fmla="*/ 6387 h 10000"/>
              <a:gd name="connsiteX15-8641" fmla="*/ 1216 w 9837"/>
              <a:gd name="connsiteY15-8642" fmla="*/ 5689 h 10000"/>
              <a:gd name="connsiteX16-8643" fmla="*/ 1216 w 9837"/>
              <a:gd name="connsiteY16-8644" fmla="*/ 5550 h 10000"/>
              <a:gd name="connsiteX17-8645" fmla="*/ 1216 w 9837"/>
              <a:gd name="connsiteY17-8646" fmla="*/ 5271 h 10000"/>
              <a:gd name="connsiteX18-8647" fmla="*/ 1414 w 9837"/>
              <a:gd name="connsiteY18-8648" fmla="*/ 5009 h 10000"/>
              <a:gd name="connsiteX19-8649" fmla="*/ 1414 w 9837"/>
              <a:gd name="connsiteY19-8650" fmla="*/ 4729 h 10000"/>
              <a:gd name="connsiteX20-8651" fmla="*/ 1414 w 9837"/>
              <a:gd name="connsiteY20-8652" fmla="*/ 4450 h 10000"/>
              <a:gd name="connsiteX21-8653" fmla="*/ 1612 w 9837"/>
              <a:gd name="connsiteY21-8654" fmla="*/ 4031 h 10000"/>
              <a:gd name="connsiteX22-8655" fmla="*/ 1612 w 9837"/>
              <a:gd name="connsiteY22-8656" fmla="*/ 3613 h 10000"/>
              <a:gd name="connsiteX23-8657" fmla="*/ 1810 w 9837"/>
              <a:gd name="connsiteY23-8658" fmla="*/ 3194 h 10000"/>
              <a:gd name="connsiteX24-8659" fmla="*/ 1810 w 9837"/>
              <a:gd name="connsiteY24-8660" fmla="*/ 2775 h 10000"/>
              <a:gd name="connsiteX25-8661" fmla="*/ 1810 w 9837"/>
              <a:gd name="connsiteY25-8662" fmla="*/ 2356 h 10000"/>
              <a:gd name="connsiteX26-8663" fmla="*/ 2007 w 9837"/>
              <a:gd name="connsiteY26-8664" fmla="*/ 2077 h 10000"/>
              <a:gd name="connsiteX27-8665" fmla="*/ 2007 w 9837"/>
              <a:gd name="connsiteY27-8666" fmla="*/ 1798 h 10000"/>
              <a:gd name="connsiteX28-8667" fmla="*/ 2007 w 9837"/>
              <a:gd name="connsiteY28-8668" fmla="*/ 1536 h 10000"/>
              <a:gd name="connsiteX29-8669" fmla="*/ 2007 w 9837"/>
              <a:gd name="connsiteY29-8670" fmla="*/ 1396 h 10000"/>
              <a:gd name="connsiteX30-8671" fmla="*/ 2007 w 9837"/>
              <a:gd name="connsiteY30-8672" fmla="*/ 1257 h 10000"/>
              <a:gd name="connsiteX31-8673" fmla="*/ 2007 w 9837"/>
              <a:gd name="connsiteY31-8674" fmla="*/ 1257 h 10000"/>
              <a:gd name="connsiteX32-8675" fmla="*/ 2007 w 9837"/>
              <a:gd name="connsiteY32-8676" fmla="*/ 1257 h 10000"/>
              <a:gd name="connsiteX33-8677" fmla="*/ 1810 w 9837"/>
              <a:gd name="connsiteY33-8678" fmla="*/ 1257 h 10000"/>
              <a:gd name="connsiteX34-8679" fmla="*/ 1612 w 9837"/>
              <a:gd name="connsiteY34-8680" fmla="*/ 1257 h 10000"/>
              <a:gd name="connsiteX35-8681" fmla="*/ 1414 w 9837"/>
              <a:gd name="connsiteY35-8682" fmla="*/ 1396 h 10000"/>
              <a:gd name="connsiteX36-8683" fmla="*/ 1216 w 9837"/>
              <a:gd name="connsiteY36-8684" fmla="*/ 1396 h 10000"/>
              <a:gd name="connsiteX37-8685" fmla="*/ 824 w 9837"/>
              <a:gd name="connsiteY37-8686" fmla="*/ 1536 h 10000"/>
              <a:gd name="connsiteX38-8687" fmla="*/ 427 w 9837"/>
              <a:gd name="connsiteY38-8688" fmla="*/ 1536 h 10000"/>
              <a:gd name="connsiteX39-8689" fmla="*/ 32 w 9837"/>
              <a:gd name="connsiteY39-8690" fmla="*/ 1675 h 10000"/>
              <a:gd name="connsiteX40-8691" fmla="*/ 233 w 9837"/>
              <a:gd name="connsiteY40-8692" fmla="*/ 977 h 10000"/>
              <a:gd name="connsiteX41-8693" fmla="*/ 625 w 9837"/>
              <a:gd name="connsiteY41-8694" fmla="*/ 838 h 10000"/>
              <a:gd name="connsiteX42-8695" fmla="*/ 1216 w 9837"/>
              <a:gd name="connsiteY42-8696" fmla="*/ 698 h 10000"/>
              <a:gd name="connsiteX43-8697" fmla="*/ 1612 w 9837"/>
              <a:gd name="connsiteY43-8698" fmla="*/ 558 h 10000"/>
              <a:gd name="connsiteX44-8699" fmla="*/ 2007 w 9837"/>
              <a:gd name="connsiteY44-8700" fmla="*/ 419 h 10000"/>
              <a:gd name="connsiteX45-8701" fmla="*/ 2201 w 9837"/>
              <a:gd name="connsiteY45-8702" fmla="*/ 279 h 10000"/>
              <a:gd name="connsiteX46-8703" fmla="*/ 2400 w 9837"/>
              <a:gd name="connsiteY46-8704" fmla="*/ 140 h 10000"/>
              <a:gd name="connsiteX47-8705" fmla="*/ 2400 w 9837"/>
              <a:gd name="connsiteY47-8706" fmla="*/ 0 h 10000"/>
              <a:gd name="connsiteX48-8707" fmla="*/ 2596 w 9837"/>
              <a:gd name="connsiteY48-8708" fmla="*/ 0 h 10000"/>
              <a:gd name="connsiteX49-8709" fmla="*/ 2791 w 9837"/>
              <a:gd name="connsiteY49-8710" fmla="*/ 0 h 10000"/>
              <a:gd name="connsiteX50-8711" fmla="*/ 2987 w 9837"/>
              <a:gd name="connsiteY50-8712" fmla="*/ 0 h 10000"/>
              <a:gd name="connsiteX51-8713" fmla="*/ 3164 w 9837"/>
              <a:gd name="connsiteY51-8714" fmla="*/ 140 h 10000"/>
              <a:gd name="connsiteX52-8715" fmla="*/ 3361 w 9837"/>
              <a:gd name="connsiteY52-8716" fmla="*/ 140 h 10000"/>
              <a:gd name="connsiteX53-8717" fmla="*/ 3554 w 9837"/>
              <a:gd name="connsiteY53-8718" fmla="*/ 419 h 10000"/>
              <a:gd name="connsiteX54-8719" fmla="*/ 3751 w 9837"/>
              <a:gd name="connsiteY54-8720" fmla="*/ 558 h 10000"/>
              <a:gd name="connsiteX55-8721" fmla="*/ 3951 w 9837"/>
              <a:gd name="connsiteY55-8722" fmla="*/ 698 h 10000"/>
              <a:gd name="connsiteX56-8723" fmla="*/ 4147 w 9837"/>
              <a:gd name="connsiteY56-8724" fmla="*/ 838 h 10000"/>
              <a:gd name="connsiteX57-8725" fmla="*/ 4147 w 9837"/>
              <a:gd name="connsiteY57-8726" fmla="*/ 977 h 10000"/>
              <a:gd name="connsiteX58-8727" fmla="*/ 4147 w 9837"/>
              <a:gd name="connsiteY58-8728" fmla="*/ 1117 h 10000"/>
              <a:gd name="connsiteX59-8729" fmla="*/ 3951 w 9837"/>
              <a:gd name="connsiteY59-8730" fmla="*/ 1117 h 10000"/>
              <a:gd name="connsiteX60-8731" fmla="*/ 3751 w 9837"/>
              <a:gd name="connsiteY60-8732" fmla="*/ 1257 h 10000"/>
              <a:gd name="connsiteX61-8733" fmla="*/ 3751 w 9837"/>
              <a:gd name="connsiteY61-8734" fmla="*/ 1396 h 10000"/>
              <a:gd name="connsiteX62-8735" fmla="*/ 3554 w 9837"/>
              <a:gd name="connsiteY62-8736" fmla="*/ 1536 h 10000"/>
              <a:gd name="connsiteX63-8737" fmla="*/ 3361 w 9837"/>
              <a:gd name="connsiteY63-8738" fmla="*/ 1798 h 10000"/>
              <a:gd name="connsiteX64-8739" fmla="*/ 3164 w 9837"/>
              <a:gd name="connsiteY64-8740" fmla="*/ 2216 h 10000"/>
              <a:gd name="connsiteX65-8741" fmla="*/ 2987 w 9837"/>
              <a:gd name="connsiteY65-8742" fmla="*/ 2635 h 10000"/>
              <a:gd name="connsiteX66-8743" fmla="*/ 2791 w 9837"/>
              <a:gd name="connsiteY66-8744" fmla="*/ 3054 h 10000"/>
              <a:gd name="connsiteX67-8745" fmla="*/ 2596 w 9837"/>
              <a:gd name="connsiteY67-8746" fmla="*/ 3613 h 10000"/>
              <a:gd name="connsiteX68-8747" fmla="*/ 2400 w 9837"/>
              <a:gd name="connsiteY68-8748" fmla="*/ 4171 h 10000"/>
              <a:gd name="connsiteX69-8749" fmla="*/ 2201 w 9837"/>
              <a:gd name="connsiteY69-8750" fmla="*/ 4729 h 10000"/>
              <a:gd name="connsiteX70-8751" fmla="*/ 2201 w 9837"/>
              <a:gd name="connsiteY70-8752" fmla="*/ 5271 h 10000"/>
              <a:gd name="connsiteX71-8753" fmla="*/ 2201 w 9837"/>
              <a:gd name="connsiteY71-8754" fmla="*/ 5689 h 10000"/>
              <a:gd name="connsiteX72-8755" fmla="*/ 2007 w 9837"/>
              <a:gd name="connsiteY72-8756" fmla="*/ 6248 h 10000"/>
              <a:gd name="connsiteX73-8757" fmla="*/ 2007 w 9837"/>
              <a:gd name="connsiteY73-8758" fmla="*/ 6667 h 10000"/>
              <a:gd name="connsiteX74-8759" fmla="*/ 2007 w 9837"/>
              <a:gd name="connsiteY74-8760" fmla="*/ 6946 h 10000"/>
              <a:gd name="connsiteX75-8761" fmla="*/ 2007 w 9837"/>
              <a:gd name="connsiteY75-8762" fmla="*/ 7365 h 10000"/>
              <a:gd name="connsiteX76-8763" fmla="*/ 2201 w 9837"/>
              <a:gd name="connsiteY76-8764" fmla="*/ 7644 h 10000"/>
              <a:gd name="connsiteX77-8765" fmla="*/ 2201 w 9837"/>
              <a:gd name="connsiteY77-8766" fmla="*/ 7784 h 10000"/>
              <a:gd name="connsiteX78-8767" fmla="*/ 2400 w 9837"/>
              <a:gd name="connsiteY78-8768" fmla="*/ 8063 h 10000"/>
              <a:gd name="connsiteX79-8769" fmla="*/ 2596 w 9837"/>
              <a:gd name="connsiteY79-8770" fmla="*/ 8202 h 10000"/>
              <a:gd name="connsiteX80-8771" fmla="*/ 2791 w 9837"/>
              <a:gd name="connsiteY80-8772" fmla="*/ 8342 h 10000"/>
              <a:gd name="connsiteX81-8773" fmla="*/ 3554 w 9837"/>
              <a:gd name="connsiteY81-8774" fmla="*/ 8604 h 10000"/>
              <a:gd name="connsiteX82-8775" fmla="*/ 3951 w 9837"/>
              <a:gd name="connsiteY82-8776" fmla="*/ 8743 h 10000"/>
              <a:gd name="connsiteX83-8777" fmla="*/ 4342 w 9837"/>
              <a:gd name="connsiteY83-8778" fmla="*/ 8743 h 10000"/>
              <a:gd name="connsiteX84-8779" fmla="*/ 4742 w 9837"/>
              <a:gd name="connsiteY84-8780" fmla="*/ 8883 h 10000"/>
              <a:gd name="connsiteX85-8781" fmla="*/ 5330 w 9837"/>
              <a:gd name="connsiteY85-8782" fmla="*/ 8883 h 10000"/>
              <a:gd name="connsiteX86-8783" fmla="*/ 5722 w 9837"/>
              <a:gd name="connsiteY86-8784" fmla="*/ 8743 h 10000"/>
              <a:gd name="connsiteX87-8785" fmla="*/ 6315 w 9837"/>
              <a:gd name="connsiteY87-8786" fmla="*/ 8743 h 10000"/>
              <a:gd name="connsiteX88-8787" fmla="*/ 6906 w 9837"/>
              <a:gd name="connsiteY88-8788" fmla="*/ 8604 h 10000"/>
              <a:gd name="connsiteX89-8789" fmla="*/ 7300 w 9837"/>
              <a:gd name="connsiteY89-8790" fmla="*/ 8604 h 10000"/>
              <a:gd name="connsiteX90-8791" fmla="*/ 7693 w 9837"/>
              <a:gd name="connsiteY90-8792" fmla="*/ 8342 h 10000"/>
              <a:gd name="connsiteX91-8793" fmla="*/ 7868 w 9837"/>
              <a:gd name="connsiteY91-8794" fmla="*/ 8202 h 10000"/>
              <a:gd name="connsiteX92-8795" fmla="*/ 8062 w 9837"/>
              <a:gd name="connsiteY92-8796" fmla="*/ 7923 h 10000"/>
              <a:gd name="connsiteX93-8797" fmla="*/ 8259 w 9837"/>
              <a:gd name="connsiteY93-8798" fmla="*/ 7644 h 10000"/>
              <a:gd name="connsiteX94-8799" fmla="*/ 8458 w 9837"/>
              <a:gd name="connsiteY94-8800" fmla="*/ 7086 h 10000"/>
              <a:gd name="connsiteX95-8801" fmla="*/ 8458 w 9837"/>
              <a:gd name="connsiteY95-8802" fmla="*/ 6527 h 10000"/>
              <a:gd name="connsiteX96-8803" fmla="*/ 8655 w 9837"/>
              <a:gd name="connsiteY96-8804" fmla="*/ 6248 h 10000"/>
              <a:gd name="connsiteX97-8805" fmla="*/ 8655 w 9837"/>
              <a:gd name="connsiteY97-8806" fmla="*/ 5969 h 10000"/>
              <a:gd name="connsiteX98-8807" fmla="*/ 8655 w 9837"/>
              <a:gd name="connsiteY98-8808" fmla="*/ 5829 h 10000"/>
              <a:gd name="connsiteX99-8809" fmla="*/ 8852 w 9837"/>
              <a:gd name="connsiteY99-8810" fmla="*/ 5689 h 10000"/>
              <a:gd name="connsiteX100-8811" fmla="*/ 8852 w 9837"/>
              <a:gd name="connsiteY100-8812" fmla="*/ 5550 h 10000"/>
              <a:gd name="connsiteX101-8813" fmla="*/ 8852 w 9837"/>
              <a:gd name="connsiteY101-8814" fmla="*/ 5410 h 10000"/>
              <a:gd name="connsiteX102-8815" fmla="*/ 8852 w 9837"/>
              <a:gd name="connsiteY102-8816" fmla="*/ 5410 h 10000"/>
              <a:gd name="connsiteX103-8817" fmla="*/ 9049 w 9837"/>
              <a:gd name="connsiteY103-8818" fmla="*/ 5410 h 10000"/>
              <a:gd name="connsiteX104-8819" fmla="*/ 9049 w 9837"/>
              <a:gd name="connsiteY104-8820" fmla="*/ 5410 h 10000"/>
              <a:gd name="connsiteX105-8821" fmla="*/ 9049 w 9837"/>
              <a:gd name="connsiteY105-8822" fmla="*/ 5550 h 10000"/>
              <a:gd name="connsiteX106-8823" fmla="*/ 9247 w 9837"/>
              <a:gd name="connsiteY106-8824" fmla="*/ 5689 h 10000"/>
              <a:gd name="connsiteX107-8825" fmla="*/ 9247 w 9837"/>
              <a:gd name="connsiteY107-8826" fmla="*/ 5829 h 10000"/>
              <a:gd name="connsiteX108-8827" fmla="*/ 9247 w 9837"/>
              <a:gd name="connsiteY108-8828" fmla="*/ 6108 h 10000"/>
              <a:gd name="connsiteX109-8829" fmla="*/ 9247 w 9837"/>
              <a:gd name="connsiteY109-8830" fmla="*/ 6387 h 10000"/>
              <a:gd name="connsiteX110-8831" fmla="*/ 9247 w 9837"/>
              <a:gd name="connsiteY110-8832" fmla="*/ 6667 h 10000"/>
              <a:gd name="connsiteX111-8833" fmla="*/ 9441 w 9837"/>
              <a:gd name="connsiteY111-8834" fmla="*/ 7225 h 10000"/>
              <a:gd name="connsiteX112-8835" fmla="*/ 9441 w 9837"/>
              <a:gd name="connsiteY112-8836" fmla="*/ 7644 h 10000"/>
              <a:gd name="connsiteX113-8837" fmla="*/ 9642 w 9837"/>
              <a:gd name="connsiteY113-8838" fmla="*/ 8063 h 10000"/>
              <a:gd name="connsiteX114-8839" fmla="*/ 9837 w 9837"/>
              <a:gd name="connsiteY114-8840" fmla="*/ 8342 h 10000"/>
              <a:gd name="connsiteX115-8841" fmla="*/ 9837 w 9837"/>
              <a:gd name="connsiteY115-8842" fmla="*/ 8604 h 10000"/>
              <a:gd name="connsiteX116-8843" fmla="*/ 9837 w 9837"/>
              <a:gd name="connsiteY116-8844" fmla="*/ 8743 h 10000"/>
              <a:gd name="connsiteX117-8845" fmla="*/ 9837 w 9837"/>
              <a:gd name="connsiteY117-8846" fmla="*/ 8883 h 10000"/>
              <a:gd name="connsiteX118-8847" fmla="*/ 9642 w 9837"/>
              <a:gd name="connsiteY118-8848" fmla="*/ 8883 h 10000"/>
              <a:gd name="connsiteX119-8849" fmla="*/ 9441 w 9837"/>
              <a:gd name="connsiteY119-8850" fmla="*/ 9023 h 10000"/>
              <a:gd name="connsiteX120-8851" fmla="*/ 9247 w 9837"/>
              <a:gd name="connsiteY120-8852" fmla="*/ 9162 h 10000"/>
              <a:gd name="connsiteX121-8853" fmla="*/ 9049 w 9837"/>
              <a:gd name="connsiteY121-8854" fmla="*/ 9302 h 10000"/>
              <a:gd name="connsiteX122-8855" fmla="*/ 8655 w 9837"/>
              <a:gd name="connsiteY122-8856" fmla="*/ 9442 h 10000"/>
              <a:gd name="connsiteX123-8857" fmla="*/ 7868 w 9837"/>
              <a:gd name="connsiteY123-8858" fmla="*/ 9721 h 10000"/>
              <a:gd name="connsiteX124-8859" fmla="*/ 7102 w 9837"/>
              <a:gd name="connsiteY124-8860" fmla="*/ 9860 h 10000"/>
              <a:gd name="connsiteX125-8861" fmla="*/ 6514 w 9837"/>
              <a:gd name="connsiteY125-8862" fmla="*/ 9860 h 10000"/>
              <a:gd name="connsiteX126-8863" fmla="*/ 5722 w 9837"/>
              <a:gd name="connsiteY126-8864" fmla="*/ 10000 h 10000"/>
              <a:gd name="connsiteX127-8865" fmla="*/ 5722 w 9837"/>
              <a:gd name="connsiteY127-8866" fmla="*/ 10000 h 10000"/>
              <a:gd name="connsiteX0-8867" fmla="*/ 5580 w 9763"/>
              <a:gd name="connsiteY0-8868" fmla="*/ 10000 h 10000"/>
              <a:gd name="connsiteX1-8869" fmla="*/ 4981 w 9763"/>
              <a:gd name="connsiteY1-8870" fmla="*/ 10000 h 10000"/>
              <a:gd name="connsiteX2-8871" fmla="*/ 4378 w 9763"/>
              <a:gd name="connsiteY2-8872" fmla="*/ 10000 h 10000"/>
              <a:gd name="connsiteX3-8873" fmla="*/ 3779 w 9763"/>
              <a:gd name="connsiteY3-8874" fmla="*/ 9860 h 10000"/>
              <a:gd name="connsiteX4-8875" fmla="*/ 3180 w 9763"/>
              <a:gd name="connsiteY4-8876" fmla="*/ 9721 h 10000"/>
              <a:gd name="connsiteX5-8877" fmla="*/ 2600 w 9763"/>
              <a:gd name="connsiteY5-8878" fmla="*/ 9581 h 10000"/>
              <a:gd name="connsiteX6-8879" fmla="*/ 2203 w 9763"/>
              <a:gd name="connsiteY6-8880" fmla="*/ 9302 h 10000"/>
              <a:gd name="connsiteX7-8881" fmla="*/ 1803 w 9763"/>
              <a:gd name="connsiteY7-8882" fmla="*/ 9162 h 10000"/>
              <a:gd name="connsiteX8-8883" fmla="*/ 1603 w 9763"/>
              <a:gd name="connsiteY8-8884" fmla="*/ 8743 h 10000"/>
              <a:gd name="connsiteX9-8885" fmla="*/ 1200 w 9763"/>
              <a:gd name="connsiteY9-8886" fmla="*/ 8464 h 10000"/>
              <a:gd name="connsiteX10-8887" fmla="*/ 999 w 9763"/>
              <a:gd name="connsiteY10-8888" fmla="*/ 8063 h 10000"/>
              <a:gd name="connsiteX11-8889" fmla="*/ 999 w 9763"/>
              <a:gd name="connsiteY11-8890" fmla="*/ 7644 h 10000"/>
              <a:gd name="connsiteX12-8891" fmla="*/ 801 w 9763"/>
              <a:gd name="connsiteY12-8892" fmla="*/ 7225 h 10000"/>
              <a:gd name="connsiteX13-8893" fmla="*/ 801 w 9763"/>
              <a:gd name="connsiteY13-8894" fmla="*/ 6806 h 10000"/>
              <a:gd name="connsiteX14-8895" fmla="*/ 801 w 9763"/>
              <a:gd name="connsiteY14-8896" fmla="*/ 6387 h 10000"/>
              <a:gd name="connsiteX15-8897" fmla="*/ 999 w 9763"/>
              <a:gd name="connsiteY15-8898" fmla="*/ 5689 h 10000"/>
              <a:gd name="connsiteX16-8899" fmla="*/ 999 w 9763"/>
              <a:gd name="connsiteY16-8900" fmla="*/ 5550 h 10000"/>
              <a:gd name="connsiteX17-8901" fmla="*/ 999 w 9763"/>
              <a:gd name="connsiteY17-8902" fmla="*/ 5271 h 10000"/>
              <a:gd name="connsiteX18-8903" fmla="*/ 1200 w 9763"/>
              <a:gd name="connsiteY18-8904" fmla="*/ 5009 h 10000"/>
              <a:gd name="connsiteX19-8905" fmla="*/ 1200 w 9763"/>
              <a:gd name="connsiteY19-8906" fmla="*/ 4729 h 10000"/>
              <a:gd name="connsiteX20-8907" fmla="*/ 1200 w 9763"/>
              <a:gd name="connsiteY20-8908" fmla="*/ 4450 h 10000"/>
              <a:gd name="connsiteX21-8909" fmla="*/ 1402 w 9763"/>
              <a:gd name="connsiteY21-8910" fmla="*/ 4031 h 10000"/>
              <a:gd name="connsiteX22-8911" fmla="*/ 1402 w 9763"/>
              <a:gd name="connsiteY22-8912" fmla="*/ 3613 h 10000"/>
              <a:gd name="connsiteX23-8913" fmla="*/ 1603 w 9763"/>
              <a:gd name="connsiteY23-8914" fmla="*/ 3194 h 10000"/>
              <a:gd name="connsiteX24-8915" fmla="*/ 1603 w 9763"/>
              <a:gd name="connsiteY24-8916" fmla="*/ 2775 h 10000"/>
              <a:gd name="connsiteX25-8917" fmla="*/ 1603 w 9763"/>
              <a:gd name="connsiteY25-8918" fmla="*/ 2356 h 10000"/>
              <a:gd name="connsiteX26-8919" fmla="*/ 1803 w 9763"/>
              <a:gd name="connsiteY26-8920" fmla="*/ 2077 h 10000"/>
              <a:gd name="connsiteX27-8921" fmla="*/ 1803 w 9763"/>
              <a:gd name="connsiteY27-8922" fmla="*/ 1798 h 10000"/>
              <a:gd name="connsiteX28-8923" fmla="*/ 1803 w 9763"/>
              <a:gd name="connsiteY28-8924" fmla="*/ 1536 h 10000"/>
              <a:gd name="connsiteX29-8925" fmla="*/ 1803 w 9763"/>
              <a:gd name="connsiteY29-8926" fmla="*/ 1396 h 10000"/>
              <a:gd name="connsiteX30-8927" fmla="*/ 1803 w 9763"/>
              <a:gd name="connsiteY30-8928" fmla="*/ 1257 h 10000"/>
              <a:gd name="connsiteX31-8929" fmla="*/ 1803 w 9763"/>
              <a:gd name="connsiteY31-8930" fmla="*/ 1257 h 10000"/>
              <a:gd name="connsiteX32-8931" fmla="*/ 1803 w 9763"/>
              <a:gd name="connsiteY32-8932" fmla="*/ 1257 h 10000"/>
              <a:gd name="connsiteX33-8933" fmla="*/ 1603 w 9763"/>
              <a:gd name="connsiteY33-8934" fmla="*/ 1257 h 10000"/>
              <a:gd name="connsiteX34-8935" fmla="*/ 1402 w 9763"/>
              <a:gd name="connsiteY34-8936" fmla="*/ 1257 h 10000"/>
              <a:gd name="connsiteX35-8937" fmla="*/ 1200 w 9763"/>
              <a:gd name="connsiteY35-8938" fmla="*/ 1396 h 10000"/>
              <a:gd name="connsiteX36-8939" fmla="*/ 999 w 9763"/>
              <a:gd name="connsiteY36-8940" fmla="*/ 1396 h 10000"/>
              <a:gd name="connsiteX37-8941" fmla="*/ 601 w 9763"/>
              <a:gd name="connsiteY37-8942" fmla="*/ 1536 h 10000"/>
              <a:gd name="connsiteX38-8943" fmla="*/ 197 w 9763"/>
              <a:gd name="connsiteY38-8944" fmla="*/ 1536 h 10000"/>
              <a:gd name="connsiteX39-8945" fmla="*/ 0 w 9763"/>
              <a:gd name="connsiteY39-8946" fmla="*/ 977 h 10000"/>
              <a:gd name="connsiteX40-8947" fmla="*/ 398 w 9763"/>
              <a:gd name="connsiteY40-8948" fmla="*/ 838 h 10000"/>
              <a:gd name="connsiteX41-8949" fmla="*/ 999 w 9763"/>
              <a:gd name="connsiteY41-8950" fmla="*/ 698 h 10000"/>
              <a:gd name="connsiteX42-8951" fmla="*/ 1402 w 9763"/>
              <a:gd name="connsiteY42-8952" fmla="*/ 558 h 10000"/>
              <a:gd name="connsiteX43-8953" fmla="*/ 1803 w 9763"/>
              <a:gd name="connsiteY43-8954" fmla="*/ 419 h 10000"/>
              <a:gd name="connsiteX44-8955" fmla="*/ 2000 w 9763"/>
              <a:gd name="connsiteY44-8956" fmla="*/ 279 h 10000"/>
              <a:gd name="connsiteX45-8957" fmla="*/ 2203 w 9763"/>
              <a:gd name="connsiteY45-8958" fmla="*/ 140 h 10000"/>
              <a:gd name="connsiteX46-8959" fmla="*/ 2203 w 9763"/>
              <a:gd name="connsiteY46-8960" fmla="*/ 0 h 10000"/>
              <a:gd name="connsiteX47-8961" fmla="*/ 2402 w 9763"/>
              <a:gd name="connsiteY47-8962" fmla="*/ 0 h 10000"/>
              <a:gd name="connsiteX48-8963" fmla="*/ 2600 w 9763"/>
              <a:gd name="connsiteY48-8964" fmla="*/ 0 h 10000"/>
              <a:gd name="connsiteX49-8965" fmla="*/ 2799 w 9763"/>
              <a:gd name="connsiteY49-8966" fmla="*/ 0 h 10000"/>
              <a:gd name="connsiteX50-8967" fmla="*/ 2979 w 9763"/>
              <a:gd name="connsiteY50-8968" fmla="*/ 140 h 10000"/>
              <a:gd name="connsiteX51-8969" fmla="*/ 3180 w 9763"/>
              <a:gd name="connsiteY51-8970" fmla="*/ 140 h 10000"/>
              <a:gd name="connsiteX52-8971" fmla="*/ 3376 w 9763"/>
              <a:gd name="connsiteY52-8972" fmla="*/ 419 h 10000"/>
              <a:gd name="connsiteX53-8973" fmla="*/ 3576 w 9763"/>
              <a:gd name="connsiteY53-8974" fmla="*/ 558 h 10000"/>
              <a:gd name="connsiteX54-8975" fmla="*/ 3779 w 9763"/>
              <a:gd name="connsiteY54-8976" fmla="*/ 698 h 10000"/>
              <a:gd name="connsiteX55-8977" fmla="*/ 3979 w 9763"/>
              <a:gd name="connsiteY55-8978" fmla="*/ 838 h 10000"/>
              <a:gd name="connsiteX56-8979" fmla="*/ 3979 w 9763"/>
              <a:gd name="connsiteY56-8980" fmla="*/ 977 h 10000"/>
              <a:gd name="connsiteX57-8981" fmla="*/ 3979 w 9763"/>
              <a:gd name="connsiteY57-8982" fmla="*/ 1117 h 10000"/>
              <a:gd name="connsiteX58-8983" fmla="*/ 3779 w 9763"/>
              <a:gd name="connsiteY58-8984" fmla="*/ 1117 h 10000"/>
              <a:gd name="connsiteX59-8985" fmla="*/ 3576 w 9763"/>
              <a:gd name="connsiteY59-8986" fmla="*/ 1257 h 10000"/>
              <a:gd name="connsiteX60-8987" fmla="*/ 3576 w 9763"/>
              <a:gd name="connsiteY60-8988" fmla="*/ 1396 h 10000"/>
              <a:gd name="connsiteX61-8989" fmla="*/ 3376 w 9763"/>
              <a:gd name="connsiteY61-8990" fmla="*/ 1536 h 10000"/>
              <a:gd name="connsiteX62-8991" fmla="*/ 3180 w 9763"/>
              <a:gd name="connsiteY62-8992" fmla="*/ 1798 h 10000"/>
              <a:gd name="connsiteX63-8993" fmla="*/ 2979 w 9763"/>
              <a:gd name="connsiteY63-8994" fmla="*/ 2216 h 10000"/>
              <a:gd name="connsiteX64-8995" fmla="*/ 2799 w 9763"/>
              <a:gd name="connsiteY64-8996" fmla="*/ 2635 h 10000"/>
              <a:gd name="connsiteX65-8997" fmla="*/ 2600 w 9763"/>
              <a:gd name="connsiteY65-8998" fmla="*/ 3054 h 10000"/>
              <a:gd name="connsiteX66-8999" fmla="*/ 2402 w 9763"/>
              <a:gd name="connsiteY66-9000" fmla="*/ 3613 h 10000"/>
              <a:gd name="connsiteX67-9001" fmla="*/ 2203 w 9763"/>
              <a:gd name="connsiteY67-9002" fmla="*/ 4171 h 10000"/>
              <a:gd name="connsiteX68-9003" fmla="*/ 2000 w 9763"/>
              <a:gd name="connsiteY68-9004" fmla="*/ 4729 h 10000"/>
              <a:gd name="connsiteX69-9005" fmla="*/ 2000 w 9763"/>
              <a:gd name="connsiteY69-9006" fmla="*/ 5271 h 10000"/>
              <a:gd name="connsiteX70-9007" fmla="*/ 2000 w 9763"/>
              <a:gd name="connsiteY70-9008" fmla="*/ 5689 h 10000"/>
              <a:gd name="connsiteX71-9009" fmla="*/ 1803 w 9763"/>
              <a:gd name="connsiteY71-9010" fmla="*/ 6248 h 10000"/>
              <a:gd name="connsiteX72-9011" fmla="*/ 1803 w 9763"/>
              <a:gd name="connsiteY72-9012" fmla="*/ 6667 h 10000"/>
              <a:gd name="connsiteX73-9013" fmla="*/ 1803 w 9763"/>
              <a:gd name="connsiteY73-9014" fmla="*/ 6946 h 10000"/>
              <a:gd name="connsiteX74-9015" fmla="*/ 1803 w 9763"/>
              <a:gd name="connsiteY74-9016" fmla="*/ 7365 h 10000"/>
              <a:gd name="connsiteX75-9017" fmla="*/ 2000 w 9763"/>
              <a:gd name="connsiteY75-9018" fmla="*/ 7644 h 10000"/>
              <a:gd name="connsiteX76-9019" fmla="*/ 2000 w 9763"/>
              <a:gd name="connsiteY76-9020" fmla="*/ 7784 h 10000"/>
              <a:gd name="connsiteX77-9021" fmla="*/ 2203 w 9763"/>
              <a:gd name="connsiteY77-9022" fmla="*/ 8063 h 10000"/>
              <a:gd name="connsiteX78-9023" fmla="*/ 2402 w 9763"/>
              <a:gd name="connsiteY78-9024" fmla="*/ 8202 h 10000"/>
              <a:gd name="connsiteX79-9025" fmla="*/ 2600 w 9763"/>
              <a:gd name="connsiteY79-9026" fmla="*/ 8342 h 10000"/>
              <a:gd name="connsiteX80-9027" fmla="*/ 3376 w 9763"/>
              <a:gd name="connsiteY80-9028" fmla="*/ 8604 h 10000"/>
              <a:gd name="connsiteX81-9029" fmla="*/ 3779 w 9763"/>
              <a:gd name="connsiteY81-9030" fmla="*/ 8743 h 10000"/>
              <a:gd name="connsiteX82-9031" fmla="*/ 4177 w 9763"/>
              <a:gd name="connsiteY82-9032" fmla="*/ 8743 h 10000"/>
              <a:gd name="connsiteX83-9033" fmla="*/ 4584 w 9763"/>
              <a:gd name="connsiteY83-9034" fmla="*/ 8883 h 10000"/>
              <a:gd name="connsiteX84-9035" fmla="*/ 5181 w 9763"/>
              <a:gd name="connsiteY84-9036" fmla="*/ 8883 h 10000"/>
              <a:gd name="connsiteX85-9037" fmla="*/ 5580 w 9763"/>
              <a:gd name="connsiteY85-9038" fmla="*/ 8743 h 10000"/>
              <a:gd name="connsiteX86-9039" fmla="*/ 6183 w 9763"/>
              <a:gd name="connsiteY86-9040" fmla="*/ 8743 h 10000"/>
              <a:gd name="connsiteX87-9041" fmla="*/ 6783 w 9763"/>
              <a:gd name="connsiteY87-9042" fmla="*/ 8604 h 10000"/>
              <a:gd name="connsiteX88-9043" fmla="*/ 7184 w 9763"/>
              <a:gd name="connsiteY88-9044" fmla="*/ 8604 h 10000"/>
              <a:gd name="connsiteX89-9045" fmla="*/ 7583 w 9763"/>
              <a:gd name="connsiteY89-9046" fmla="*/ 8342 h 10000"/>
              <a:gd name="connsiteX90-9047" fmla="*/ 7761 w 9763"/>
              <a:gd name="connsiteY90-9048" fmla="*/ 8202 h 10000"/>
              <a:gd name="connsiteX91-9049" fmla="*/ 7959 w 9763"/>
              <a:gd name="connsiteY91-9050" fmla="*/ 7923 h 10000"/>
              <a:gd name="connsiteX92-9051" fmla="*/ 8159 w 9763"/>
              <a:gd name="connsiteY92-9052" fmla="*/ 7644 h 10000"/>
              <a:gd name="connsiteX93-9053" fmla="*/ 8361 w 9763"/>
              <a:gd name="connsiteY93-9054" fmla="*/ 7086 h 10000"/>
              <a:gd name="connsiteX94-9055" fmla="*/ 8361 w 9763"/>
              <a:gd name="connsiteY94-9056" fmla="*/ 6527 h 10000"/>
              <a:gd name="connsiteX95-9057" fmla="*/ 8561 w 9763"/>
              <a:gd name="connsiteY95-9058" fmla="*/ 6248 h 10000"/>
              <a:gd name="connsiteX96-9059" fmla="*/ 8561 w 9763"/>
              <a:gd name="connsiteY96-9060" fmla="*/ 5969 h 10000"/>
              <a:gd name="connsiteX97-9061" fmla="*/ 8561 w 9763"/>
              <a:gd name="connsiteY97-9062" fmla="*/ 5829 h 10000"/>
              <a:gd name="connsiteX98-9063" fmla="*/ 8762 w 9763"/>
              <a:gd name="connsiteY98-9064" fmla="*/ 5689 h 10000"/>
              <a:gd name="connsiteX99-9065" fmla="*/ 8762 w 9763"/>
              <a:gd name="connsiteY99-9066" fmla="*/ 5550 h 10000"/>
              <a:gd name="connsiteX100-9067" fmla="*/ 8762 w 9763"/>
              <a:gd name="connsiteY100-9068" fmla="*/ 5410 h 10000"/>
              <a:gd name="connsiteX101-9069" fmla="*/ 8762 w 9763"/>
              <a:gd name="connsiteY101-9070" fmla="*/ 5410 h 10000"/>
              <a:gd name="connsiteX102-9071" fmla="*/ 8962 w 9763"/>
              <a:gd name="connsiteY102-9072" fmla="*/ 5410 h 10000"/>
              <a:gd name="connsiteX103-9073" fmla="*/ 8962 w 9763"/>
              <a:gd name="connsiteY103-9074" fmla="*/ 5410 h 10000"/>
              <a:gd name="connsiteX104-9075" fmla="*/ 8962 w 9763"/>
              <a:gd name="connsiteY104-9076" fmla="*/ 5550 h 10000"/>
              <a:gd name="connsiteX105-9077" fmla="*/ 9163 w 9763"/>
              <a:gd name="connsiteY105-9078" fmla="*/ 5689 h 10000"/>
              <a:gd name="connsiteX106-9079" fmla="*/ 9163 w 9763"/>
              <a:gd name="connsiteY106-9080" fmla="*/ 5829 h 10000"/>
              <a:gd name="connsiteX107-9081" fmla="*/ 9163 w 9763"/>
              <a:gd name="connsiteY107-9082" fmla="*/ 6108 h 10000"/>
              <a:gd name="connsiteX108-9083" fmla="*/ 9163 w 9763"/>
              <a:gd name="connsiteY108-9084" fmla="*/ 6387 h 10000"/>
              <a:gd name="connsiteX109-9085" fmla="*/ 9163 w 9763"/>
              <a:gd name="connsiteY109-9086" fmla="*/ 6667 h 10000"/>
              <a:gd name="connsiteX110-9087" fmla="*/ 9360 w 9763"/>
              <a:gd name="connsiteY110-9088" fmla="*/ 7225 h 10000"/>
              <a:gd name="connsiteX111-9089" fmla="*/ 9360 w 9763"/>
              <a:gd name="connsiteY111-9090" fmla="*/ 7644 h 10000"/>
              <a:gd name="connsiteX112-9091" fmla="*/ 9565 w 9763"/>
              <a:gd name="connsiteY112-9092" fmla="*/ 8063 h 10000"/>
              <a:gd name="connsiteX113-9093" fmla="*/ 9763 w 9763"/>
              <a:gd name="connsiteY113-9094" fmla="*/ 8342 h 10000"/>
              <a:gd name="connsiteX114-9095" fmla="*/ 9763 w 9763"/>
              <a:gd name="connsiteY114-9096" fmla="*/ 8604 h 10000"/>
              <a:gd name="connsiteX115-9097" fmla="*/ 9763 w 9763"/>
              <a:gd name="connsiteY115-9098" fmla="*/ 8743 h 10000"/>
              <a:gd name="connsiteX116-9099" fmla="*/ 9763 w 9763"/>
              <a:gd name="connsiteY116-9100" fmla="*/ 8883 h 10000"/>
              <a:gd name="connsiteX117-9101" fmla="*/ 9565 w 9763"/>
              <a:gd name="connsiteY117-9102" fmla="*/ 8883 h 10000"/>
              <a:gd name="connsiteX118-9103" fmla="*/ 9360 w 9763"/>
              <a:gd name="connsiteY118-9104" fmla="*/ 9023 h 10000"/>
              <a:gd name="connsiteX119-9105" fmla="*/ 9163 w 9763"/>
              <a:gd name="connsiteY119-9106" fmla="*/ 9162 h 10000"/>
              <a:gd name="connsiteX120-9107" fmla="*/ 8962 w 9763"/>
              <a:gd name="connsiteY120-9108" fmla="*/ 9302 h 10000"/>
              <a:gd name="connsiteX121-9109" fmla="*/ 8561 w 9763"/>
              <a:gd name="connsiteY121-9110" fmla="*/ 9442 h 10000"/>
              <a:gd name="connsiteX122-9111" fmla="*/ 7761 w 9763"/>
              <a:gd name="connsiteY122-9112" fmla="*/ 9721 h 10000"/>
              <a:gd name="connsiteX123-9113" fmla="*/ 6983 w 9763"/>
              <a:gd name="connsiteY123-9114" fmla="*/ 9860 h 10000"/>
              <a:gd name="connsiteX124-9115" fmla="*/ 6385 w 9763"/>
              <a:gd name="connsiteY124-9116" fmla="*/ 9860 h 10000"/>
              <a:gd name="connsiteX125-9117" fmla="*/ 5580 w 9763"/>
              <a:gd name="connsiteY125-9118" fmla="*/ 10000 h 10000"/>
              <a:gd name="connsiteX126-9119" fmla="*/ 5580 w 9763"/>
              <a:gd name="connsiteY126-9120" fmla="*/ 10000 h 10000"/>
              <a:gd name="connsiteX0-9121" fmla="*/ 5715 w 10000"/>
              <a:gd name="connsiteY0-9122" fmla="*/ 10000 h 10000"/>
              <a:gd name="connsiteX1-9123" fmla="*/ 5102 w 10000"/>
              <a:gd name="connsiteY1-9124" fmla="*/ 10000 h 10000"/>
              <a:gd name="connsiteX2-9125" fmla="*/ 4484 w 10000"/>
              <a:gd name="connsiteY2-9126" fmla="*/ 10000 h 10000"/>
              <a:gd name="connsiteX3-9127" fmla="*/ 3871 w 10000"/>
              <a:gd name="connsiteY3-9128" fmla="*/ 9860 h 10000"/>
              <a:gd name="connsiteX4-9129" fmla="*/ 3257 w 10000"/>
              <a:gd name="connsiteY4-9130" fmla="*/ 9721 h 10000"/>
              <a:gd name="connsiteX5-9131" fmla="*/ 2663 w 10000"/>
              <a:gd name="connsiteY5-9132" fmla="*/ 9581 h 10000"/>
              <a:gd name="connsiteX6-9133" fmla="*/ 2256 w 10000"/>
              <a:gd name="connsiteY6-9134" fmla="*/ 9302 h 10000"/>
              <a:gd name="connsiteX7-9135" fmla="*/ 1847 w 10000"/>
              <a:gd name="connsiteY7-9136" fmla="*/ 9162 h 10000"/>
              <a:gd name="connsiteX8-9137" fmla="*/ 1642 w 10000"/>
              <a:gd name="connsiteY8-9138" fmla="*/ 8743 h 10000"/>
              <a:gd name="connsiteX9-9139" fmla="*/ 1229 w 10000"/>
              <a:gd name="connsiteY9-9140" fmla="*/ 8464 h 10000"/>
              <a:gd name="connsiteX10-9141" fmla="*/ 1023 w 10000"/>
              <a:gd name="connsiteY10-9142" fmla="*/ 8063 h 10000"/>
              <a:gd name="connsiteX11-9143" fmla="*/ 1023 w 10000"/>
              <a:gd name="connsiteY11-9144" fmla="*/ 7644 h 10000"/>
              <a:gd name="connsiteX12-9145" fmla="*/ 820 w 10000"/>
              <a:gd name="connsiteY12-9146" fmla="*/ 7225 h 10000"/>
              <a:gd name="connsiteX13-9147" fmla="*/ 820 w 10000"/>
              <a:gd name="connsiteY13-9148" fmla="*/ 6806 h 10000"/>
              <a:gd name="connsiteX14-9149" fmla="*/ 820 w 10000"/>
              <a:gd name="connsiteY14-9150" fmla="*/ 6387 h 10000"/>
              <a:gd name="connsiteX15-9151" fmla="*/ 1023 w 10000"/>
              <a:gd name="connsiteY15-9152" fmla="*/ 5689 h 10000"/>
              <a:gd name="connsiteX16-9153" fmla="*/ 1023 w 10000"/>
              <a:gd name="connsiteY16-9154" fmla="*/ 5550 h 10000"/>
              <a:gd name="connsiteX17-9155" fmla="*/ 1023 w 10000"/>
              <a:gd name="connsiteY17-9156" fmla="*/ 5271 h 10000"/>
              <a:gd name="connsiteX18-9157" fmla="*/ 1229 w 10000"/>
              <a:gd name="connsiteY18-9158" fmla="*/ 5009 h 10000"/>
              <a:gd name="connsiteX19-9159" fmla="*/ 1229 w 10000"/>
              <a:gd name="connsiteY19-9160" fmla="*/ 4729 h 10000"/>
              <a:gd name="connsiteX20-9161" fmla="*/ 1229 w 10000"/>
              <a:gd name="connsiteY20-9162" fmla="*/ 4450 h 10000"/>
              <a:gd name="connsiteX21-9163" fmla="*/ 1436 w 10000"/>
              <a:gd name="connsiteY21-9164" fmla="*/ 4031 h 10000"/>
              <a:gd name="connsiteX22-9165" fmla="*/ 1436 w 10000"/>
              <a:gd name="connsiteY22-9166" fmla="*/ 3613 h 10000"/>
              <a:gd name="connsiteX23-9167" fmla="*/ 1642 w 10000"/>
              <a:gd name="connsiteY23-9168" fmla="*/ 3194 h 10000"/>
              <a:gd name="connsiteX24-9169" fmla="*/ 1642 w 10000"/>
              <a:gd name="connsiteY24-9170" fmla="*/ 2775 h 10000"/>
              <a:gd name="connsiteX25-9171" fmla="*/ 1642 w 10000"/>
              <a:gd name="connsiteY25-9172" fmla="*/ 2356 h 10000"/>
              <a:gd name="connsiteX26-9173" fmla="*/ 1847 w 10000"/>
              <a:gd name="connsiteY26-9174" fmla="*/ 2077 h 10000"/>
              <a:gd name="connsiteX27-9175" fmla="*/ 1847 w 10000"/>
              <a:gd name="connsiteY27-9176" fmla="*/ 1798 h 10000"/>
              <a:gd name="connsiteX28-9177" fmla="*/ 1847 w 10000"/>
              <a:gd name="connsiteY28-9178" fmla="*/ 1536 h 10000"/>
              <a:gd name="connsiteX29-9179" fmla="*/ 1847 w 10000"/>
              <a:gd name="connsiteY29-9180" fmla="*/ 1396 h 10000"/>
              <a:gd name="connsiteX30-9181" fmla="*/ 1847 w 10000"/>
              <a:gd name="connsiteY30-9182" fmla="*/ 1257 h 10000"/>
              <a:gd name="connsiteX31-9183" fmla="*/ 1847 w 10000"/>
              <a:gd name="connsiteY31-9184" fmla="*/ 1257 h 10000"/>
              <a:gd name="connsiteX32-9185" fmla="*/ 1847 w 10000"/>
              <a:gd name="connsiteY32-9186" fmla="*/ 1257 h 10000"/>
              <a:gd name="connsiteX33-9187" fmla="*/ 1642 w 10000"/>
              <a:gd name="connsiteY33-9188" fmla="*/ 1257 h 10000"/>
              <a:gd name="connsiteX34-9189" fmla="*/ 1436 w 10000"/>
              <a:gd name="connsiteY34-9190" fmla="*/ 1257 h 10000"/>
              <a:gd name="connsiteX35-9191" fmla="*/ 1229 w 10000"/>
              <a:gd name="connsiteY35-9192" fmla="*/ 1396 h 10000"/>
              <a:gd name="connsiteX36-9193" fmla="*/ 1023 w 10000"/>
              <a:gd name="connsiteY36-9194" fmla="*/ 1396 h 10000"/>
              <a:gd name="connsiteX37-9195" fmla="*/ 202 w 10000"/>
              <a:gd name="connsiteY37-9196" fmla="*/ 1536 h 10000"/>
              <a:gd name="connsiteX38-9197" fmla="*/ 0 w 10000"/>
              <a:gd name="connsiteY38-9198" fmla="*/ 977 h 10000"/>
              <a:gd name="connsiteX39-9199" fmla="*/ 408 w 10000"/>
              <a:gd name="connsiteY39-9200" fmla="*/ 838 h 10000"/>
              <a:gd name="connsiteX40-9201" fmla="*/ 1023 w 10000"/>
              <a:gd name="connsiteY40-9202" fmla="*/ 698 h 10000"/>
              <a:gd name="connsiteX41-9203" fmla="*/ 1436 w 10000"/>
              <a:gd name="connsiteY41-9204" fmla="*/ 558 h 10000"/>
              <a:gd name="connsiteX42-9205" fmla="*/ 1847 w 10000"/>
              <a:gd name="connsiteY42-9206" fmla="*/ 419 h 10000"/>
              <a:gd name="connsiteX43-9207" fmla="*/ 2049 w 10000"/>
              <a:gd name="connsiteY43-9208" fmla="*/ 279 h 10000"/>
              <a:gd name="connsiteX44-9209" fmla="*/ 2256 w 10000"/>
              <a:gd name="connsiteY44-9210" fmla="*/ 140 h 10000"/>
              <a:gd name="connsiteX45-9211" fmla="*/ 2256 w 10000"/>
              <a:gd name="connsiteY45-9212" fmla="*/ 0 h 10000"/>
              <a:gd name="connsiteX46-9213" fmla="*/ 2460 w 10000"/>
              <a:gd name="connsiteY46-9214" fmla="*/ 0 h 10000"/>
              <a:gd name="connsiteX47-9215" fmla="*/ 2663 w 10000"/>
              <a:gd name="connsiteY47-9216" fmla="*/ 0 h 10000"/>
              <a:gd name="connsiteX48-9217" fmla="*/ 2867 w 10000"/>
              <a:gd name="connsiteY48-9218" fmla="*/ 0 h 10000"/>
              <a:gd name="connsiteX49-9219" fmla="*/ 3051 w 10000"/>
              <a:gd name="connsiteY49-9220" fmla="*/ 140 h 10000"/>
              <a:gd name="connsiteX50-9221" fmla="*/ 3257 w 10000"/>
              <a:gd name="connsiteY50-9222" fmla="*/ 140 h 10000"/>
              <a:gd name="connsiteX51-9223" fmla="*/ 3458 w 10000"/>
              <a:gd name="connsiteY51-9224" fmla="*/ 419 h 10000"/>
              <a:gd name="connsiteX52-9225" fmla="*/ 3663 w 10000"/>
              <a:gd name="connsiteY52-9226" fmla="*/ 558 h 10000"/>
              <a:gd name="connsiteX53-9227" fmla="*/ 3871 w 10000"/>
              <a:gd name="connsiteY53-9228" fmla="*/ 698 h 10000"/>
              <a:gd name="connsiteX54-9229" fmla="*/ 4076 w 10000"/>
              <a:gd name="connsiteY54-9230" fmla="*/ 838 h 10000"/>
              <a:gd name="connsiteX55-9231" fmla="*/ 4076 w 10000"/>
              <a:gd name="connsiteY55-9232" fmla="*/ 977 h 10000"/>
              <a:gd name="connsiteX56-9233" fmla="*/ 4076 w 10000"/>
              <a:gd name="connsiteY56-9234" fmla="*/ 1117 h 10000"/>
              <a:gd name="connsiteX57-9235" fmla="*/ 3871 w 10000"/>
              <a:gd name="connsiteY57-9236" fmla="*/ 1117 h 10000"/>
              <a:gd name="connsiteX58-9237" fmla="*/ 3663 w 10000"/>
              <a:gd name="connsiteY58-9238" fmla="*/ 1257 h 10000"/>
              <a:gd name="connsiteX59-9239" fmla="*/ 3663 w 10000"/>
              <a:gd name="connsiteY59-9240" fmla="*/ 1396 h 10000"/>
              <a:gd name="connsiteX60-9241" fmla="*/ 3458 w 10000"/>
              <a:gd name="connsiteY60-9242" fmla="*/ 1536 h 10000"/>
              <a:gd name="connsiteX61-9243" fmla="*/ 3257 w 10000"/>
              <a:gd name="connsiteY61-9244" fmla="*/ 1798 h 10000"/>
              <a:gd name="connsiteX62-9245" fmla="*/ 3051 w 10000"/>
              <a:gd name="connsiteY62-9246" fmla="*/ 2216 h 10000"/>
              <a:gd name="connsiteX63-9247" fmla="*/ 2867 w 10000"/>
              <a:gd name="connsiteY63-9248" fmla="*/ 2635 h 10000"/>
              <a:gd name="connsiteX64-9249" fmla="*/ 2663 w 10000"/>
              <a:gd name="connsiteY64-9250" fmla="*/ 3054 h 10000"/>
              <a:gd name="connsiteX65-9251" fmla="*/ 2460 w 10000"/>
              <a:gd name="connsiteY65-9252" fmla="*/ 3613 h 10000"/>
              <a:gd name="connsiteX66-9253" fmla="*/ 2256 w 10000"/>
              <a:gd name="connsiteY66-9254" fmla="*/ 4171 h 10000"/>
              <a:gd name="connsiteX67-9255" fmla="*/ 2049 w 10000"/>
              <a:gd name="connsiteY67-9256" fmla="*/ 4729 h 10000"/>
              <a:gd name="connsiteX68-9257" fmla="*/ 2049 w 10000"/>
              <a:gd name="connsiteY68-9258" fmla="*/ 5271 h 10000"/>
              <a:gd name="connsiteX69-9259" fmla="*/ 2049 w 10000"/>
              <a:gd name="connsiteY69-9260" fmla="*/ 5689 h 10000"/>
              <a:gd name="connsiteX70-9261" fmla="*/ 1847 w 10000"/>
              <a:gd name="connsiteY70-9262" fmla="*/ 6248 h 10000"/>
              <a:gd name="connsiteX71-9263" fmla="*/ 1847 w 10000"/>
              <a:gd name="connsiteY71-9264" fmla="*/ 6667 h 10000"/>
              <a:gd name="connsiteX72-9265" fmla="*/ 1847 w 10000"/>
              <a:gd name="connsiteY72-9266" fmla="*/ 6946 h 10000"/>
              <a:gd name="connsiteX73-9267" fmla="*/ 1847 w 10000"/>
              <a:gd name="connsiteY73-9268" fmla="*/ 7365 h 10000"/>
              <a:gd name="connsiteX74-9269" fmla="*/ 2049 w 10000"/>
              <a:gd name="connsiteY74-9270" fmla="*/ 7644 h 10000"/>
              <a:gd name="connsiteX75-9271" fmla="*/ 2049 w 10000"/>
              <a:gd name="connsiteY75-9272" fmla="*/ 7784 h 10000"/>
              <a:gd name="connsiteX76-9273" fmla="*/ 2256 w 10000"/>
              <a:gd name="connsiteY76-9274" fmla="*/ 8063 h 10000"/>
              <a:gd name="connsiteX77-9275" fmla="*/ 2460 w 10000"/>
              <a:gd name="connsiteY77-9276" fmla="*/ 8202 h 10000"/>
              <a:gd name="connsiteX78-9277" fmla="*/ 2663 w 10000"/>
              <a:gd name="connsiteY78-9278" fmla="*/ 8342 h 10000"/>
              <a:gd name="connsiteX79-9279" fmla="*/ 3458 w 10000"/>
              <a:gd name="connsiteY79-9280" fmla="*/ 8604 h 10000"/>
              <a:gd name="connsiteX80-9281" fmla="*/ 3871 w 10000"/>
              <a:gd name="connsiteY80-9282" fmla="*/ 8743 h 10000"/>
              <a:gd name="connsiteX81-9283" fmla="*/ 4278 w 10000"/>
              <a:gd name="connsiteY81-9284" fmla="*/ 8743 h 10000"/>
              <a:gd name="connsiteX82-9285" fmla="*/ 4695 w 10000"/>
              <a:gd name="connsiteY82-9286" fmla="*/ 8883 h 10000"/>
              <a:gd name="connsiteX83-9287" fmla="*/ 5307 w 10000"/>
              <a:gd name="connsiteY83-9288" fmla="*/ 8883 h 10000"/>
              <a:gd name="connsiteX84-9289" fmla="*/ 5715 w 10000"/>
              <a:gd name="connsiteY84-9290" fmla="*/ 8743 h 10000"/>
              <a:gd name="connsiteX85-9291" fmla="*/ 6333 w 10000"/>
              <a:gd name="connsiteY85-9292" fmla="*/ 8743 h 10000"/>
              <a:gd name="connsiteX86-9293" fmla="*/ 6948 w 10000"/>
              <a:gd name="connsiteY86-9294" fmla="*/ 8604 h 10000"/>
              <a:gd name="connsiteX87-9295" fmla="*/ 7358 w 10000"/>
              <a:gd name="connsiteY87-9296" fmla="*/ 8604 h 10000"/>
              <a:gd name="connsiteX88-9297" fmla="*/ 7767 w 10000"/>
              <a:gd name="connsiteY88-9298" fmla="*/ 8342 h 10000"/>
              <a:gd name="connsiteX89-9299" fmla="*/ 7949 w 10000"/>
              <a:gd name="connsiteY89-9300" fmla="*/ 8202 h 10000"/>
              <a:gd name="connsiteX90-9301" fmla="*/ 8152 w 10000"/>
              <a:gd name="connsiteY90-9302" fmla="*/ 7923 h 10000"/>
              <a:gd name="connsiteX91-9303" fmla="*/ 8357 w 10000"/>
              <a:gd name="connsiteY91-9304" fmla="*/ 7644 h 10000"/>
              <a:gd name="connsiteX92-9305" fmla="*/ 8564 w 10000"/>
              <a:gd name="connsiteY92-9306" fmla="*/ 7086 h 10000"/>
              <a:gd name="connsiteX93-9307" fmla="*/ 8564 w 10000"/>
              <a:gd name="connsiteY93-9308" fmla="*/ 6527 h 10000"/>
              <a:gd name="connsiteX94-9309" fmla="*/ 8769 w 10000"/>
              <a:gd name="connsiteY94-9310" fmla="*/ 6248 h 10000"/>
              <a:gd name="connsiteX95-9311" fmla="*/ 8769 w 10000"/>
              <a:gd name="connsiteY95-9312" fmla="*/ 5969 h 10000"/>
              <a:gd name="connsiteX96-9313" fmla="*/ 8769 w 10000"/>
              <a:gd name="connsiteY96-9314" fmla="*/ 5829 h 10000"/>
              <a:gd name="connsiteX97-9315" fmla="*/ 8975 w 10000"/>
              <a:gd name="connsiteY97-9316" fmla="*/ 5689 h 10000"/>
              <a:gd name="connsiteX98-9317" fmla="*/ 8975 w 10000"/>
              <a:gd name="connsiteY98-9318" fmla="*/ 5550 h 10000"/>
              <a:gd name="connsiteX99-9319" fmla="*/ 8975 w 10000"/>
              <a:gd name="connsiteY99-9320" fmla="*/ 5410 h 10000"/>
              <a:gd name="connsiteX100-9321" fmla="*/ 8975 w 10000"/>
              <a:gd name="connsiteY100-9322" fmla="*/ 5410 h 10000"/>
              <a:gd name="connsiteX101-9323" fmla="*/ 9180 w 10000"/>
              <a:gd name="connsiteY101-9324" fmla="*/ 5410 h 10000"/>
              <a:gd name="connsiteX102-9325" fmla="*/ 9180 w 10000"/>
              <a:gd name="connsiteY102-9326" fmla="*/ 5410 h 10000"/>
              <a:gd name="connsiteX103-9327" fmla="*/ 9180 w 10000"/>
              <a:gd name="connsiteY103-9328" fmla="*/ 5550 h 10000"/>
              <a:gd name="connsiteX104-9329" fmla="*/ 9385 w 10000"/>
              <a:gd name="connsiteY104-9330" fmla="*/ 5689 h 10000"/>
              <a:gd name="connsiteX105-9331" fmla="*/ 9385 w 10000"/>
              <a:gd name="connsiteY105-9332" fmla="*/ 5829 h 10000"/>
              <a:gd name="connsiteX106-9333" fmla="*/ 9385 w 10000"/>
              <a:gd name="connsiteY106-9334" fmla="*/ 6108 h 10000"/>
              <a:gd name="connsiteX107-9335" fmla="*/ 9385 w 10000"/>
              <a:gd name="connsiteY107-9336" fmla="*/ 6387 h 10000"/>
              <a:gd name="connsiteX108-9337" fmla="*/ 9385 w 10000"/>
              <a:gd name="connsiteY108-9338" fmla="*/ 6667 h 10000"/>
              <a:gd name="connsiteX109-9339" fmla="*/ 9587 w 10000"/>
              <a:gd name="connsiteY109-9340" fmla="*/ 7225 h 10000"/>
              <a:gd name="connsiteX110-9341" fmla="*/ 9587 w 10000"/>
              <a:gd name="connsiteY110-9342" fmla="*/ 7644 h 10000"/>
              <a:gd name="connsiteX111-9343" fmla="*/ 9797 w 10000"/>
              <a:gd name="connsiteY111-9344" fmla="*/ 8063 h 10000"/>
              <a:gd name="connsiteX112-9345" fmla="*/ 10000 w 10000"/>
              <a:gd name="connsiteY112-9346" fmla="*/ 8342 h 10000"/>
              <a:gd name="connsiteX113-9347" fmla="*/ 10000 w 10000"/>
              <a:gd name="connsiteY113-9348" fmla="*/ 8604 h 10000"/>
              <a:gd name="connsiteX114-9349" fmla="*/ 10000 w 10000"/>
              <a:gd name="connsiteY114-9350" fmla="*/ 8743 h 10000"/>
              <a:gd name="connsiteX115-9351" fmla="*/ 10000 w 10000"/>
              <a:gd name="connsiteY115-9352" fmla="*/ 8883 h 10000"/>
              <a:gd name="connsiteX116-9353" fmla="*/ 9797 w 10000"/>
              <a:gd name="connsiteY116-9354" fmla="*/ 8883 h 10000"/>
              <a:gd name="connsiteX117-9355" fmla="*/ 9587 w 10000"/>
              <a:gd name="connsiteY117-9356" fmla="*/ 9023 h 10000"/>
              <a:gd name="connsiteX118-9357" fmla="*/ 9385 w 10000"/>
              <a:gd name="connsiteY118-9358" fmla="*/ 9162 h 10000"/>
              <a:gd name="connsiteX119-9359" fmla="*/ 9180 w 10000"/>
              <a:gd name="connsiteY119-9360" fmla="*/ 9302 h 10000"/>
              <a:gd name="connsiteX120-9361" fmla="*/ 8769 w 10000"/>
              <a:gd name="connsiteY120-9362" fmla="*/ 9442 h 10000"/>
              <a:gd name="connsiteX121-9363" fmla="*/ 7949 w 10000"/>
              <a:gd name="connsiteY121-9364" fmla="*/ 9721 h 10000"/>
              <a:gd name="connsiteX122-9365" fmla="*/ 7153 w 10000"/>
              <a:gd name="connsiteY122-9366" fmla="*/ 9860 h 10000"/>
              <a:gd name="connsiteX123-9367" fmla="*/ 6540 w 10000"/>
              <a:gd name="connsiteY123-9368" fmla="*/ 9860 h 10000"/>
              <a:gd name="connsiteX124-9369" fmla="*/ 5715 w 10000"/>
              <a:gd name="connsiteY124-9370" fmla="*/ 10000 h 10000"/>
              <a:gd name="connsiteX125-9371" fmla="*/ 5715 w 10000"/>
              <a:gd name="connsiteY125-9372" fmla="*/ 10000 h 10000"/>
              <a:gd name="connsiteX0-9373" fmla="*/ 5715 w 10000"/>
              <a:gd name="connsiteY0-9374" fmla="*/ 10000 h 10000"/>
              <a:gd name="connsiteX1-9375" fmla="*/ 5102 w 10000"/>
              <a:gd name="connsiteY1-9376" fmla="*/ 10000 h 10000"/>
              <a:gd name="connsiteX2-9377" fmla="*/ 4484 w 10000"/>
              <a:gd name="connsiteY2-9378" fmla="*/ 10000 h 10000"/>
              <a:gd name="connsiteX3-9379" fmla="*/ 3871 w 10000"/>
              <a:gd name="connsiteY3-9380" fmla="*/ 9860 h 10000"/>
              <a:gd name="connsiteX4-9381" fmla="*/ 3257 w 10000"/>
              <a:gd name="connsiteY4-9382" fmla="*/ 9721 h 10000"/>
              <a:gd name="connsiteX5-9383" fmla="*/ 2663 w 10000"/>
              <a:gd name="connsiteY5-9384" fmla="*/ 9581 h 10000"/>
              <a:gd name="connsiteX6-9385" fmla="*/ 2256 w 10000"/>
              <a:gd name="connsiteY6-9386" fmla="*/ 9302 h 10000"/>
              <a:gd name="connsiteX7-9387" fmla="*/ 1847 w 10000"/>
              <a:gd name="connsiteY7-9388" fmla="*/ 9162 h 10000"/>
              <a:gd name="connsiteX8-9389" fmla="*/ 1642 w 10000"/>
              <a:gd name="connsiteY8-9390" fmla="*/ 8743 h 10000"/>
              <a:gd name="connsiteX9-9391" fmla="*/ 1229 w 10000"/>
              <a:gd name="connsiteY9-9392" fmla="*/ 8464 h 10000"/>
              <a:gd name="connsiteX10-9393" fmla="*/ 1023 w 10000"/>
              <a:gd name="connsiteY10-9394" fmla="*/ 8063 h 10000"/>
              <a:gd name="connsiteX11-9395" fmla="*/ 1023 w 10000"/>
              <a:gd name="connsiteY11-9396" fmla="*/ 7644 h 10000"/>
              <a:gd name="connsiteX12-9397" fmla="*/ 820 w 10000"/>
              <a:gd name="connsiteY12-9398" fmla="*/ 7225 h 10000"/>
              <a:gd name="connsiteX13-9399" fmla="*/ 820 w 10000"/>
              <a:gd name="connsiteY13-9400" fmla="*/ 6806 h 10000"/>
              <a:gd name="connsiteX14-9401" fmla="*/ 820 w 10000"/>
              <a:gd name="connsiteY14-9402" fmla="*/ 6387 h 10000"/>
              <a:gd name="connsiteX15-9403" fmla="*/ 1023 w 10000"/>
              <a:gd name="connsiteY15-9404" fmla="*/ 5689 h 10000"/>
              <a:gd name="connsiteX16-9405" fmla="*/ 1023 w 10000"/>
              <a:gd name="connsiteY16-9406" fmla="*/ 5550 h 10000"/>
              <a:gd name="connsiteX17-9407" fmla="*/ 1023 w 10000"/>
              <a:gd name="connsiteY17-9408" fmla="*/ 5271 h 10000"/>
              <a:gd name="connsiteX18-9409" fmla="*/ 1229 w 10000"/>
              <a:gd name="connsiteY18-9410" fmla="*/ 5009 h 10000"/>
              <a:gd name="connsiteX19-9411" fmla="*/ 1229 w 10000"/>
              <a:gd name="connsiteY19-9412" fmla="*/ 4729 h 10000"/>
              <a:gd name="connsiteX20-9413" fmla="*/ 1229 w 10000"/>
              <a:gd name="connsiteY20-9414" fmla="*/ 4450 h 10000"/>
              <a:gd name="connsiteX21-9415" fmla="*/ 1436 w 10000"/>
              <a:gd name="connsiteY21-9416" fmla="*/ 4031 h 10000"/>
              <a:gd name="connsiteX22-9417" fmla="*/ 1436 w 10000"/>
              <a:gd name="connsiteY22-9418" fmla="*/ 3613 h 10000"/>
              <a:gd name="connsiteX23-9419" fmla="*/ 1642 w 10000"/>
              <a:gd name="connsiteY23-9420" fmla="*/ 3194 h 10000"/>
              <a:gd name="connsiteX24-9421" fmla="*/ 1642 w 10000"/>
              <a:gd name="connsiteY24-9422" fmla="*/ 2775 h 10000"/>
              <a:gd name="connsiteX25-9423" fmla="*/ 1642 w 10000"/>
              <a:gd name="connsiteY25-9424" fmla="*/ 2356 h 10000"/>
              <a:gd name="connsiteX26-9425" fmla="*/ 1847 w 10000"/>
              <a:gd name="connsiteY26-9426" fmla="*/ 2077 h 10000"/>
              <a:gd name="connsiteX27-9427" fmla="*/ 1847 w 10000"/>
              <a:gd name="connsiteY27-9428" fmla="*/ 1798 h 10000"/>
              <a:gd name="connsiteX28-9429" fmla="*/ 1847 w 10000"/>
              <a:gd name="connsiteY28-9430" fmla="*/ 1536 h 10000"/>
              <a:gd name="connsiteX29-9431" fmla="*/ 1847 w 10000"/>
              <a:gd name="connsiteY29-9432" fmla="*/ 1396 h 10000"/>
              <a:gd name="connsiteX30-9433" fmla="*/ 1847 w 10000"/>
              <a:gd name="connsiteY30-9434" fmla="*/ 1257 h 10000"/>
              <a:gd name="connsiteX31-9435" fmla="*/ 1847 w 10000"/>
              <a:gd name="connsiteY31-9436" fmla="*/ 1257 h 10000"/>
              <a:gd name="connsiteX32-9437" fmla="*/ 1847 w 10000"/>
              <a:gd name="connsiteY32-9438" fmla="*/ 1257 h 10000"/>
              <a:gd name="connsiteX33-9439" fmla="*/ 1642 w 10000"/>
              <a:gd name="connsiteY33-9440" fmla="*/ 1257 h 10000"/>
              <a:gd name="connsiteX34-9441" fmla="*/ 1436 w 10000"/>
              <a:gd name="connsiteY34-9442" fmla="*/ 1257 h 10000"/>
              <a:gd name="connsiteX35-9443" fmla="*/ 1229 w 10000"/>
              <a:gd name="connsiteY35-9444" fmla="*/ 1396 h 10000"/>
              <a:gd name="connsiteX36-9445" fmla="*/ 1023 w 10000"/>
              <a:gd name="connsiteY36-9446" fmla="*/ 1396 h 10000"/>
              <a:gd name="connsiteX37-9447" fmla="*/ 0 w 10000"/>
              <a:gd name="connsiteY37-9448" fmla="*/ 977 h 10000"/>
              <a:gd name="connsiteX38-9449" fmla="*/ 408 w 10000"/>
              <a:gd name="connsiteY38-9450" fmla="*/ 838 h 10000"/>
              <a:gd name="connsiteX39-9451" fmla="*/ 1023 w 10000"/>
              <a:gd name="connsiteY39-9452" fmla="*/ 698 h 10000"/>
              <a:gd name="connsiteX40-9453" fmla="*/ 1436 w 10000"/>
              <a:gd name="connsiteY40-9454" fmla="*/ 558 h 10000"/>
              <a:gd name="connsiteX41-9455" fmla="*/ 1847 w 10000"/>
              <a:gd name="connsiteY41-9456" fmla="*/ 419 h 10000"/>
              <a:gd name="connsiteX42-9457" fmla="*/ 2049 w 10000"/>
              <a:gd name="connsiteY42-9458" fmla="*/ 279 h 10000"/>
              <a:gd name="connsiteX43-9459" fmla="*/ 2256 w 10000"/>
              <a:gd name="connsiteY43-9460" fmla="*/ 140 h 10000"/>
              <a:gd name="connsiteX44-9461" fmla="*/ 2256 w 10000"/>
              <a:gd name="connsiteY44-9462" fmla="*/ 0 h 10000"/>
              <a:gd name="connsiteX45-9463" fmla="*/ 2460 w 10000"/>
              <a:gd name="connsiteY45-9464" fmla="*/ 0 h 10000"/>
              <a:gd name="connsiteX46-9465" fmla="*/ 2663 w 10000"/>
              <a:gd name="connsiteY46-9466" fmla="*/ 0 h 10000"/>
              <a:gd name="connsiteX47-9467" fmla="*/ 2867 w 10000"/>
              <a:gd name="connsiteY47-9468" fmla="*/ 0 h 10000"/>
              <a:gd name="connsiteX48-9469" fmla="*/ 3051 w 10000"/>
              <a:gd name="connsiteY48-9470" fmla="*/ 140 h 10000"/>
              <a:gd name="connsiteX49-9471" fmla="*/ 3257 w 10000"/>
              <a:gd name="connsiteY49-9472" fmla="*/ 140 h 10000"/>
              <a:gd name="connsiteX50-9473" fmla="*/ 3458 w 10000"/>
              <a:gd name="connsiteY50-9474" fmla="*/ 419 h 10000"/>
              <a:gd name="connsiteX51-9475" fmla="*/ 3663 w 10000"/>
              <a:gd name="connsiteY51-9476" fmla="*/ 558 h 10000"/>
              <a:gd name="connsiteX52-9477" fmla="*/ 3871 w 10000"/>
              <a:gd name="connsiteY52-9478" fmla="*/ 698 h 10000"/>
              <a:gd name="connsiteX53-9479" fmla="*/ 4076 w 10000"/>
              <a:gd name="connsiteY53-9480" fmla="*/ 838 h 10000"/>
              <a:gd name="connsiteX54-9481" fmla="*/ 4076 w 10000"/>
              <a:gd name="connsiteY54-9482" fmla="*/ 977 h 10000"/>
              <a:gd name="connsiteX55-9483" fmla="*/ 4076 w 10000"/>
              <a:gd name="connsiteY55-9484" fmla="*/ 1117 h 10000"/>
              <a:gd name="connsiteX56-9485" fmla="*/ 3871 w 10000"/>
              <a:gd name="connsiteY56-9486" fmla="*/ 1117 h 10000"/>
              <a:gd name="connsiteX57-9487" fmla="*/ 3663 w 10000"/>
              <a:gd name="connsiteY57-9488" fmla="*/ 1257 h 10000"/>
              <a:gd name="connsiteX58-9489" fmla="*/ 3663 w 10000"/>
              <a:gd name="connsiteY58-9490" fmla="*/ 1396 h 10000"/>
              <a:gd name="connsiteX59-9491" fmla="*/ 3458 w 10000"/>
              <a:gd name="connsiteY59-9492" fmla="*/ 1536 h 10000"/>
              <a:gd name="connsiteX60-9493" fmla="*/ 3257 w 10000"/>
              <a:gd name="connsiteY60-9494" fmla="*/ 1798 h 10000"/>
              <a:gd name="connsiteX61-9495" fmla="*/ 3051 w 10000"/>
              <a:gd name="connsiteY61-9496" fmla="*/ 2216 h 10000"/>
              <a:gd name="connsiteX62-9497" fmla="*/ 2867 w 10000"/>
              <a:gd name="connsiteY62-9498" fmla="*/ 2635 h 10000"/>
              <a:gd name="connsiteX63-9499" fmla="*/ 2663 w 10000"/>
              <a:gd name="connsiteY63-9500" fmla="*/ 3054 h 10000"/>
              <a:gd name="connsiteX64-9501" fmla="*/ 2460 w 10000"/>
              <a:gd name="connsiteY64-9502" fmla="*/ 3613 h 10000"/>
              <a:gd name="connsiteX65-9503" fmla="*/ 2256 w 10000"/>
              <a:gd name="connsiteY65-9504" fmla="*/ 4171 h 10000"/>
              <a:gd name="connsiteX66-9505" fmla="*/ 2049 w 10000"/>
              <a:gd name="connsiteY66-9506" fmla="*/ 4729 h 10000"/>
              <a:gd name="connsiteX67-9507" fmla="*/ 2049 w 10000"/>
              <a:gd name="connsiteY67-9508" fmla="*/ 5271 h 10000"/>
              <a:gd name="connsiteX68-9509" fmla="*/ 2049 w 10000"/>
              <a:gd name="connsiteY68-9510" fmla="*/ 5689 h 10000"/>
              <a:gd name="connsiteX69-9511" fmla="*/ 1847 w 10000"/>
              <a:gd name="connsiteY69-9512" fmla="*/ 6248 h 10000"/>
              <a:gd name="connsiteX70-9513" fmla="*/ 1847 w 10000"/>
              <a:gd name="connsiteY70-9514" fmla="*/ 6667 h 10000"/>
              <a:gd name="connsiteX71-9515" fmla="*/ 1847 w 10000"/>
              <a:gd name="connsiteY71-9516" fmla="*/ 6946 h 10000"/>
              <a:gd name="connsiteX72-9517" fmla="*/ 1847 w 10000"/>
              <a:gd name="connsiteY72-9518" fmla="*/ 7365 h 10000"/>
              <a:gd name="connsiteX73-9519" fmla="*/ 2049 w 10000"/>
              <a:gd name="connsiteY73-9520" fmla="*/ 7644 h 10000"/>
              <a:gd name="connsiteX74-9521" fmla="*/ 2049 w 10000"/>
              <a:gd name="connsiteY74-9522" fmla="*/ 7784 h 10000"/>
              <a:gd name="connsiteX75-9523" fmla="*/ 2256 w 10000"/>
              <a:gd name="connsiteY75-9524" fmla="*/ 8063 h 10000"/>
              <a:gd name="connsiteX76-9525" fmla="*/ 2460 w 10000"/>
              <a:gd name="connsiteY76-9526" fmla="*/ 8202 h 10000"/>
              <a:gd name="connsiteX77-9527" fmla="*/ 2663 w 10000"/>
              <a:gd name="connsiteY77-9528" fmla="*/ 8342 h 10000"/>
              <a:gd name="connsiteX78-9529" fmla="*/ 3458 w 10000"/>
              <a:gd name="connsiteY78-9530" fmla="*/ 8604 h 10000"/>
              <a:gd name="connsiteX79-9531" fmla="*/ 3871 w 10000"/>
              <a:gd name="connsiteY79-9532" fmla="*/ 8743 h 10000"/>
              <a:gd name="connsiteX80-9533" fmla="*/ 4278 w 10000"/>
              <a:gd name="connsiteY80-9534" fmla="*/ 8743 h 10000"/>
              <a:gd name="connsiteX81-9535" fmla="*/ 4695 w 10000"/>
              <a:gd name="connsiteY81-9536" fmla="*/ 8883 h 10000"/>
              <a:gd name="connsiteX82-9537" fmla="*/ 5307 w 10000"/>
              <a:gd name="connsiteY82-9538" fmla="*/ 8883 h 10000"/>
              <a:gd name="connsiteX83-9539" fmla="*/ 5715 w 10000"/>
              <a:gd name="connsiteY83-9540" fmla="*/ 8743 h 10000"/>
              <a:gd name="connsiteX84-9541" fmla="*/ 6333 w 10000"/>
              <a:gd name="connsiteY84-9542" fmla="*/ 8743 h 10000"/>
              <a:gd name="connsiteX85-9543" fmla="*/ 6948 w 10000"/>
              <a:gd name="connsiteY85-9544" fmla="*/ 8604 h 10000"/>
              <a:gd name="connsiteX86-9545" fmla="*/ 7358 w 10000"/>
              <a:gd name="connsiteY86-9546" fmla="*/ 8604 h 10000"/>
              <a:gd name="connsiteX87-9547" fmla="*/ 7767 w 10000"/>
              <a:gd name="connsiteY87-9548" fmla="*/ 8342 h 10000"/>
              <a:gd name="connsiteX88-9549" fmla="*/ 7949 w 10000"/>
              <a:gd name="connsiteY88-9550" fmla="*/ 8202 h 10000"/>
              <a:gd name="connsiteX89-9551" fmla="*/ 8152 w 10000"/>
              <a:gd name="connsiteY89-9552" fmla="*/ 7923 h 10000"/>
              <a:gd name="connsiteX90-9553" fmla="*/ 8357 w 10000"/>
              <a:gd name="connsiteY90-9554" fmla="*/ 7644 h 10000"/>
              <a:gd name="connsiteX91-9555" fmla="*/ 8564 w 10000"/>
              <a:gd name="connsiteY91-9556" fmla="*/ 7086 h 10000"/>
              <a:gd name="connsiteX92-9557" fmla="*/ 8564 w 10000"/>
              <a:gd name="connsiteY92-9558" fmla="*/ 6527 h 10000"/>
              <a:gd name="connsiteX93-9559" fmla="*/ 8769 w 10000"/>
              <a:gd name="connsiteY93-9560" fmla="*/ 6248 h 10000"/>
              <a:gd name="connsiteX94-9561" fmla="*/ 8769 w 10000"/>
              <a:gd name="connsiteY94-9562" fmla="*/ 5969 h 10000"/>
              <a:gd name="connsiteX95-9563" fmla="*/ 8769 w 10000"/>
              <a:gd name="connsiteY95-9564" fmla="*/ 5829 h 10000"/>
              <a:gd name="connsiteX96-9565" fmla="*/ 8975 w 10000"/>
              <a:gd name="connsiteY96-9566" fmla="*/ 5689 h 10000"/>
              <a:gd name="connsiteX97-9567" fmla="*/ 8975 w 10000"/>
              <a:gd name="connsiteY97-9568" fmla="*/ 5550 h 10000"/>
              <a:gd name="connsiteX98-9569" fmla="*/ 8975 w 10000"/>
              <a:gd name="connsiteY98-9570" fmla="*/ 5410 h 10000"/>
              <a:gd name="connsiteX99-9571" fmla="*/ 8975 w 10000"/>
              <a:gd name="connsiteY99-9572" fmla="*/ 5410 h 10000"/>
              <a:gd name="connsiteX100-9573" fmla="*/ 9180 w 10000"/>
              <a:gd name="connsiteY100-9574" fmla="*/ 5410 h 10000"/>
              <a:gd name="connsiteX101-9575" fmla="*/ 9180 w 10000"/>
              <a:gd name="connsiteY101-9576" fmla="*/ 5410 h 10000"/>
              <a:gd name="connsiteX102-9577" fmla="*/ 9180 w 10000"/>
              <a:gd name="connsiteY102-9578" fmla="*/ 5550 h 10000"/>
              <a:gd name="connsiteX103-9579" fmla="*/ 9385 w 10000"/>
              <a:gd name="connsiteY103-9580" fmla="*/ 5689 h 10000"/>
              <a:gd name="connsiteX104-9581" fmla="*/ 9385 w 10000"/>
              <a:gd name="connsiteY104-9582" fmla="*/ 5829 h 10000"/>
              <a:gd name="connsiteX105-9583" fmla="*/ 9385 w 10000"/>
              <a:gd name="connsiteY105-9584" fmla="*/ 6108 h 10000"/>
              <a:gd name="connsiteX106-9585" fmla="*/ 9385 w 10000"/>
              <a:gd name="connsiteY106-9586" fmla="*/ 6387 h 10000"/>
              <a:gd name="connsiteX107-9587" fmla="*/ 9385 w 10000"/>
              <a:gd name="connsiteY107-9588" fmla="*/ 6667 h 10000"/>
              <a:gd name="connsiteX108-9589" fmla="*/ 9587 w 10000"/>
              <a:gd name="connsiteY108-9590" fmla="*/ 7225 h 10000"/>
              <a:gd name="connsiteX109-9591" fmla="*/ 9587 w 10000"/>
              <a:gd name="connsiteY109-9592" fmla="*/ 7644 h 10000"/>
              <a:gd name="connsiteX110-9593" fmla="*/ 9797 w 10000"/>
              <a:gd name="connsiteY110-9594" fmla="*/ 8063 h 10000"/>
              <a:gd name="connsiteX111-9595" fmla="*/ 10000 w 10000"/>
              <a:gd name="connsiteY111-9596" fmla="*/ 8342 h 10000"/>
              <a:gd name="connsiteX112-9597" fmla="*/ 10000 w 10000"/>
              <a:gd name="connsiteY112-9598" fmla="*/ 8604 h 10000"/>
              <a:gd name="connsiteX113-9599" fmla="*/ 10000 w 10000"/>
              <a:gd name="connsiteY113-9600" fmla="*/ 8743 h 10000"/>
              <a:gd name="connsiteX114-9601" fmla="*/ 10000 w 10000"/>
              <a:gd name="connsiteY114-9602" fmla="*/ 8883 h 10000"/>
              <a:gd name="connsiteX115-9603" fmla="*/ 9797 w 10000"/>
              <a:gd name="connsiteY115-9604" fmla="*/ 8883 h 10000"/>
              <a:gd name="connsiteX116-9605" fmla="*/ 9587 w 10000"/>
              <a:gd name="connsiteY116-9606" fmla="*/ 9023 h 10000"/>
              <a:gd name="connsiteX117-9607" fmla="*/ 9385 w 10000"/>
              <a:gd name="connsiteY117-9608" fmla="*/ 9162 h 10000"/>
              <a:gd name="connsiteX118-9609" fmla="*/ 9180 w 10000"/>
              <a:gd name="connsiteY118-9610" fmla="*/ 9302 h 10000"/>
              <a:gd name="connsiteX119-9611" fmla="*/ 8769 w 10000"/>
              <a:gd name="connsiteY119-9612" fmla="*/ 9442 h 10000"/>
              <a:gd name="connsiteX120-9613" fmla="*/ 7949 w 10000"/>
              <a:gd name="connsiteY120-9614" fmla="*/ 9721 h 10000"/>
              <a:gd name="connsiteX121-9615" fmla="*/ 7153 w 10000"/>
              <a:gd name="connsiteY121-9616" fmla="*/ 9860 h 10000"/>
              <a:gd name="connsiteX122-9617" fmla="*/ 6540 w 10000"/>
              <a:gd name="connsiteY122-9618" fmla="*/ 9860 h 10000"/>
              <a:gd name="connsiteX123-9619" fmla="*/ 5715 w 10000"/>
              <a:gd name="connsiteY123-9620" fmla="*/ 10000 h 10000"/>
              <a:gd name="connsiteX124-9621" fmla="*/ 5715 w 10000"/>
              <a:gd name="connsiteY124-9622" fmla="*/ 10000 h 10000"/>
              <a:gd name="connsiteX0-9623" fmla="*/ 5307 w 9592"/>
              <a:gd name="connsiteY0-9624" fmla="*/ 10000 h 10000"/>
              <a:gd name="connsiteX1-9625" fmla="*/ 4694 w 9592"/>
              <a:gd name="connsiteY1-9626" fmla="*/ 10000 h 10000"/>
              <a:gd name="connsiteX2-9627" fmla="*/ 4076 w 9592"/>
              <a:gd name="connsiteY2-9628" fmla="*/ 10000 h 10000"/>
              <a:gd name="connsiteX3-9629" fmla="*/ 3463 w 9592"/>
              <a:gd name="connsiteY3-9630" fmla="*/ 9860 h 10000"/>
              <a:gd name="connsiteX4-9631" fmla="*/ 2849 w 9592"/>
              <a:gd name="connsiteY4-9632" fmla="*/ 9721 h 10000"/>
              <a:gd name="connsiteX5-9633" fmla="*/ 2255 w 9592"/>
              <a:gd name="connsiteY5-9634" fmla="*/ 9581 h 10000"/>
              <a:gd name="connsiteX6-9635" fmla="*/ 1848 w 9592"/>
              <a:gd name="connsiteY6-9636" fmla="*/ 9302 h 10000"/>
              <a:gd name="connsiteX7-9637" fmla="*/ 1439 w 9592"/>
              <a:gd name="connsiteY7-9638" fmla="*/ 9162 h 10000"/>
              <a:gd name="connsiteX8-9639" fmla="*/ 1234 w 9592"/>
              <a:gd name="connsiteY8-9640" fmla="*/ 8743 h 10000"/>
              <a:gd name="connsiteX9-9641" fmla="*/ 821 w 9592"/>
              <a:gd name="connsiteY9-9642" fmla="*/ 8464 h 10000"/>
              <a:gd name="connsiteX10-9643" fmla="*/ 615 w 9592"/>
              <a:gd name="connsiteY10-9644" fmla="*/ 8063 h 10000"/>
              <a:gd name="connsiteX11-9645" fmla="*/ 615 w 9592"/>
              <a:gd name="connsiteY11-9646" fmla="*/ 7644 h 10000"/>
              <a:gd name="connsiteX12-9647" fmla="*/ 412 w 9592"/>
              <a:gd name="connsiteY12-9648" fmla="*/ 7225 h 10000"/>
              <a:gd name="connsiteX13-9649" fmla="*/ 412 w 9592"/>
              <a:gd name="connsiteY13-9650" fmla="*/ 6806 h 10000"/>
              <a:gd name="connsiteX14-9651" fmla="*/ 412 w 9592"/>
              <a:gd name="connsiteY14-9652" fmla="*/ 6387 h 10000"/>
              <a:gd name="connsiteX15-9653" fmla="*/ 615 w 9592"/>
              <a:gd name="connsiteY15-9654" fmla="*/ 5689 h 10000"/>
              <a:gd name="connsiteX16-9655" fmla="*/ 615 w 9592"/>
              <a:gd name="connsiteY16-9656" fmla="*/ 5550 h 10000"/>
              <a:gd name="connsiteX17-9657" fmla="*/ 615 w 9592"/>
              <a:gd name="connsiteY17-9658" fmla="*/ 5271 h 10000"/>
              <a:gd name="connsiteX18-9659" fmla="*/ 821 w 9592"/>
              <a:gd name="connsiteY18-9660" fmla="*/ 5009 h 10000"/>
              <a:gd name="connsiteX19-9661" fmla="*/ 821 w 9592"/>
              <a:gd name="connsiteY19-9662" fmla="*/ 4729 h 10000"/>
              <a:gd name="connsiteX20-9663" fmla="*/ 821 w 9592"/>
              <a:gd name="connsiteY20-9664" fmla="*/ 4450 h 10000"/>
              <a:gd name="connsiteX21-9665" fmla="*/ 1028 w 9592"/>
              <a:gd name="connsiteY21-9666" fmla="*/ 4031 h 10000"/>
              <a:gd name="connsiteX22-9667" fmla="*/ 1028 w 9592"/>
              <a:gd name="connsiteY22-9668" fmla="*/ 3613 h 10000"/>
              <a:gd name="connsiteX23-9669" fmla="*/ 1234 w 9592"/>
              <a:gd name="connsiteY23-9670" fmla="*/ 3194 h 10000"/>
              <a:gd name="connsiteX24-9671" fmla="*/ 1234 w 9592"/>
              <a:gd name="connsiteY24-9672" fmla="*/ 2775 h 10000"/>
              <a:gd name="connsiteX25-9673" fmla="*/ 1234 w 9592"/>
              <a:gd name="connsiteY25-9674" fmla="*/ 2356 h 10000"/>
              <a:gd name="connsiteX26-9675" fmla="*/ 1439 w 9592"/>
              <a:gd name="connsiteY26-9676" fmla="*/ 2077 h 10000"/>
              <a:gd name="connsiteX27-9677" fmla="*/ 1439 w 9592"/>
              <a:gd name="connsiteY27-9678" fmla="*/ 1798 h 10000"/>
              <a:gd name="connsiteX28-9679" fmla="*/ 1439 w 9592"/>
              <a:gd name="connsiteY28-9680" fmla="*/ 1536 h 10000"/>
              <a:gd name="connsiteX29-9681" fmla="*/ 1439 w 9592"/>
              <a:gd name="connsiteY29-9682" fmla="*/ 1396 h 10000"/>
              <a:gd name="connsiteX30-9683" fmla="*/ 1439 w 9592"/>
              <a:gd name="connsiteY30-9684" fmla="*/ 1257 h 10000"/>
              <a:gd name="connsiteX31-9685" fmla="*/ 1439 w 9592"/>
              <a:gd name="connsiteY31-9686" fmla="*/ 1257 h 10000"/>
              <a:gd name="connsiteX32-9687" fmla="*/ 1439 w 9592"/>
              <a:gd name="connsiteY32-9688" fmla="*/ 1257 h 10000"/>
              <a:gd name="connsiteX33-9689" fmla="*/ 1234 w 9592"/>
              <a:gd name="connsiteY33-9690" fmla="*/ 1257 h 10000"/>
              <a:gd name="connsiteX34-9691" fmla="*/ 1028 w 9592"/>
              <a:gd name="connsiteY34-9692" fmla="*/ 1257 h 10000"/>
              <a:gd name="connsiteX35-9693" fmla="*/ 821 w 9592"/>
              <a:gd name="connsiteY35-9694" fmla="*/ 1396 h 10000"/>
              <a:gd name="connsiteX36-9695" fmla="*/ 615 w 9592"/>
              <a:gd name="connsiteY36-9696" fmla="*/ 1396 h 10000"/>
              <a:gd name="connsiteX37-9697" fmla="*/ 0 w 9592"/>
              <a:gd name="connsiteY37-9698" fmla="*/ 838 h 10000"/>
              <a:gd name="connsiteX38-9699" fmla="*/ 615 w 9592"/>
              <a:gd name="connsiteY38-9700" fmla="*/ 698 h 10000"/>
              <a:gd name="connsiteX39-9701" fmla="*/ 1028 w 9592"/>
              <a:gd name="connsiteY39-9702" fmla="*/ 558 h 10000"/>
              <a:gd name="connsiteX40-9703" fmla="*/ 1439 w 9592"/>
              <a:gd name="connsiteY40-9704" fmla="*/ 419 h 10000"/>
              <a:gd name="connsiteX41-9705" fmla="*/ 1641 w 9592"/>
              <a:gd name="connsiteY41-9706" fmla="*/ 279 h 10000"/>
              <a:gd name="connsiteX42-9707" fmla="*/ 1848 w 9592"/>
              <a:gd name="connsiteY42-9708" fmla="*/ 140 h 10000"/>
              <a:gd name="connsiteX43-9709" fmla="*/ 1848 w 9592"/>
              <a:gd name="connsiteY43-9710" fmla="*/ 0 h 10000"/>
              <a:gd name="connsiteX44-9711" fmla="*/ 2052 w 9592"/>
              <a:gd name="connsiteY44-9712" fmla="*/ 0 h 10000"/>
              <a:gd name="connsiteX45-9713" fmla="*/ 2255 w 9592"/>
              <a:gd name="connsiteY45-9714" fmla="*/ 0 h 10000"/>
              <a:gd name="connsiteX46-9715" fmla="*/ 2459 w 9592"/>
              <a:gd name="connsiteY46-9716" fmla="*/ 0 h 10000"/>
              <a:gd name="connsiteX47-9717" fmla="*/ 2643 w 9592"/>
              <a:gd name="connsiteY47-9718" fmla="*/ 140 h 10000"/>
              <a:gd name="connsiteX48-9719" fmla="*/ 2849 w 9592"/>
              <a:gd name="connsiteY48-9720" fmla="*/ 140 h 10000"/>
              <a:gd name="connsiteX49-9721" fmla="*/ 3050 w 9592"/>
              <a:gd name="connsiteY49-9722" fmla="*/ 419 h 10000"/>
              <a:gd name="connsiteX50-9723" fmla="*/ 3255 w 9592"/>
              <a:gd name="connsiteY50-9724" fmla="*/ 558 h 10000"/>
              <a:gd name="connsiteX51-9725" fmla="*/ 3463 w 9592"/>
              <a:gd name="connsiteY51-9726" fmla="*/ 698 h 10000"/>
              <a:gd name="connsiteX52-9727" fmla="*/ 3668 w 9592"/>
              <a:gd name="connsiteY52-9728" fmla="*/ 838 h 10000"/>
              <a:gd name="connsiteX53-9729" fmla="*/ 3668 w 9592"/>
              <a:gd name="connsiteY53-9730" fmla="*/ 977 h 10000"/>
              <a:gd name="connsiteX54-9731" fmla="*/ 3668 w 9592"/>
              <a:gd name="connsiteY54-9732" fmla="*/ 1117 h 10000"/>
              <a:gd name="connsiteX55-9733" fmla="*/ 3463 w 9592"/>
              <a:gd name="connsiteY55-9734" fmla="*/ 1117 h 10000"/>
              <a:gd name="connsiteX56-9735" fmla="*/ 3255 w 9592"/>
              <a:gd name="connsiteY56-9736" fmla="*/ 1257 h 10000"/>
              <a:gd name="connsiteX57-9737" fmla="*/ 3255 w 9592"/>
              <a:gd name="connsiteY57-9738" fmla="*/ 1396 h 10000"/>
              <a:gd name="connsiteX58-9739" fmla="*/ 3050 w 9592"/>
              <a:gd name="connsiteY58-9740" fmla="*/ 1536 h 10000"/>
              <a:gd name="connsiteX59-9741" fmla="*/ 2849 w 9592"/>
              <a:gd name="connsiteY59-9742" fmla="*/ 1798 h 10000"/>
              <a:gd name="connsiteX60-9743" fmla="*/ 2643 w 9592"/>
              <a:gd name="connsiteY60-9744" fmla="*/ 2216 h 10000"/>
              <a:gd name="connsiteX61-9745" fmla="*/ 2459 w 9592"/>
              <a:gd name="connsiteY61-9746" fmla="*/ 2635 h 10000"/>
              <a:gd name="connsiteX62-9747" fmla="*/ 2255 w 9592"/>
              <a:gd name="connsiteY62-9748" fmla="*/ 3054 h 10000"/>
              <a:gd name="connsiteX63-9749" fmla="*/ 2052 w 9592"/>
              <a:gd name="connsiteY63-9750" fmla="*/ 3613 h 10000"/>
              <a:gd name="connsiteX64-9751" fmla="*/ 1848 w 9592"/>
              <a:gd name="connsiteY64-9752" fmla="*/ 4171 h 10000"/>
              <a:gd name="connsiteX65-9753" fmla="*/ 1641 w 9592"/>
              <a:gd name="connsiteY65-9754" fmla="*/ 4729 h 10000"/>
              <a:gd name="connsiteX66-9755" fmla="*/ 1641 w 9592"/>
              <a:gd name="connsiteY66-9756" fmla="*/ 5271 h 10000"/>
              <a:gd name="connsiteX67-9757" fmla="*/ 1641 w 9592"/>
              <a:gd name="connsiteY67-9758" fmla="*/ 5689 h 10000"/>
              <a:gd name="connsiteX68-9759" fmla="*/ 1439 w 9592"/>
              <a:gd name="connsiteY68-9760" fmla="*/ 6248 h 10000"/>
              <a:gd name="connsiteX69-9761" fmla="*/ 1439 w 9592"/>
              <a:gd name="connsiteY69-9762" fmla="*/ 6667 h 10000"/>
              <a:gd name="connsiteX70-9763" fmla="*/ 1439 w 9592"/>
              <a:gd name="connsiteY70-9764" fmla="*/ 6946 h 10000"/>
              <a:gd name="connsiteX71-9765" fmla="*/ 1439 w 9592"/>
              <a:gd name="connsiteY71-9766" fmla="*/ 7365 h 10000"/>
              <a:gd name="connsiteX72-9767" fmla="*/ 1641 w 9592"/>
              <a:gd name="connsiteY72-9768" fmla="*/ 7644 h 10000"/>
              <a:gd name="connsiteX73-9769" fmla="*/ 1641 w 9592"/>
              <a:gd name="connsiteY73-9770" fmla="*/ 7784 h 10000"/>
              <a:gd name="connsiteX74-9771" fmla="*/ 1848 w 9592"/>
              <a:gd name="connsiteY74-9772" fmla="*/ 8063 h 10000"/>
              <a:gd name="connsiteX75-9773" fmla="*/ 2052 w 9592"/>
              <a:gd name="connsiteY75-9774" fmla="*/ 8202 h 10000"/>
              <a:gd name="connsiteX76-9775" fmla="*/ 2255 w 9592"/>
              <a:gd name="connsiteY76-9776" fmla="*/ 8342 h 10000"/>
              <a:gd name="connsiteX77-9777" fmla="*/ 3050 w 9592"/>
              <a:gd name="connsiteY77-9778" fmla="*/ 8604 h 10000"/>
              <a:gd name="connsiteX78-9779" fmla="*/ 3463 w 9592"/>
              <a:gd name="connsiteY78-9780" fmla="*/ 8743 h 10000"/>
              <a:gd name="connsiteX79-9781" fmla="*/ 3870 w 9592"/>
              <a:gd name="connsiteY79-9782" fmla="*/ 8743 h 10000"/>
              <a:gd name="connsiteX80-9783" fmla="*/ 4287 w 9592"/>
              <a:gd name="connsiteY80-9784" fmla="*/ 8883 h 10000"/>
              <a:gd name="connsiteX81-9785" fmla="*/ 4899 w 9592"/>
              <a:gd name="connsiteY81-9786" fmla="*/ 8883 h 10000"/>
              <a:gd name="connsiteX82-9787" fmla="*/ 5307 w 9592"/>
              <a:gd name="connsiteY82-9788" fmla="*/ 8743 h 10000"/>
              <a:gd name="connsiteX83-9789" fmla="*/ 5925 w 9592"/>
              <a:gd name="connsiteY83-9790" fmla="*/ 8743 h 10000"/>
              <a:gd name="connsiteX84-9791" fmla="*/ 6540 w 9592"/>
              <a:gd name="connsiteY84-9792" fmla="*/ 8604 h 10000"/>
              <a:gd name="connsiteX85-9793" fmla="*/ 6950 w 9592"/>
              <a:gd name="connsiteY85-9794" fmla="*/ 8604 h 10000"/>
              <a:gd name="connsiteX86-9795" fmla="*/ 7359 w 9592"/>
              <a:gd name="connsiteY86-9796" fmla="*/ 8342 h 10000"/>
              <a:gd name="connsiteX87-9797" fmla="*/ 7541 w 9592"/>
              <a:gd name="connsiteY87-9798" fmla="*/ 8202 h 10000"/>
              <a:gd name="connsiteX88-9799" fmla="*/ 7744 w 9592"/>
              <a:gd name="connsiteY88-9800" fmla="*/ 7923 h 10000"/>
              <a:gd name="connsiteX89-9801" fmla="*/ 7949 w 9592"/>
              <a:gd name="connsiteY89-9802" fmla="*/ 7644 h 10000"/>
              <a:gd name="connsiteX90-9803" fmla="*/ 8156 w 9592"/>
              <a:gd name="connsiteY90-9804" fmla="*/ 7086 h 10000"/>
              <a:gd name="connsiteX91-9805" fmla="*/ 8156 w 9592"/>
              <a:gd name="connsiteY91-9806" fmla="*/ 6527 h 10000"/>
              <a:gd name="connsiteX92-9807" fmla="*/ 8361 w 9592"/>
              <a:gd name="connsiteY92-9808" fmla="*/ 6248 h 10000"/>
              <a:gd name="connsiteX93-9809" fmla="*/ 8361 w 9592"/>
              <a:gd name="connsiteY93-9810" fmla="*/ 5969 h 10000"/>
              <a:gd name="connsiteX94-9811" fmla="*/ 8361 w 9592"/>
              <a:gd name="connsiteY94-9812" fmla="*/ 5829 h 10000"/>
              <a:gd name="connsiteX95-9813" fmla="*/ 8567 w 9592"/>
              <a:gd name="connsiteY95-9814" fmla="*/ 5689 h 10000"/>
              <a:gd name="connsiteX96-9815" fmla="*/ 8567 w 9592"/>
              <a:gd name="connsiteY96-9816" fmla="*/ 5550 h 10000"/>
              <a:gd name="connsiteX97-9817" fmla="*/ 8567 w 9592"/>
              <a:gd name="connsiteY97-9818" fmla="*/ 5410 h 10000"/>
              <a:gd name="connsiteX98-9819" fmla="*/ 8567 w 9592"/>
              <a:gd name="connsiteY98-9820" fmla="*/ 5410 h 10000"/>
              <a:gd name="connsiteX99-9821" fmla="*/ 8772 w 9592"/>
              <a:gd name="connsiteY99-9822" fmla="*/ 5410 h 10000"/>
              <a:gd name="connsiteX100-9823" fmla="*/ 8772 w 9592"/>
              <a:gd name="connsiteY100-9824" fmla="*/ 5410 h 10000"/>
              <a:gd name="connsiteX101-9825" fmla="*/ 8772 w 9592"/>
              <a:gd name="connsiteY101-9826" fmla="*/ 5550 h 10000"/>
              <a:gd name="connsiteX102-9827" fmla="*/ 8977 w 9592"/>
              <a:gd name="connsiteY102-9828" fmla="*/ 5689 h 10000"/>
              <a:gd name="connsiteX103-9829" fmla="*/ 8977 w 9592"/>
              <a:gd name="connsiteY103-9830" fmla="*/ 5829 h 10000"/>
              <a:gd name="connsiteX104-9831" fmla="*/ 8977 w 9592"/>
              <a:gd name="connsiteY104-9832" fmla="*/ 6108 h 10000"/>
              <a:gd name="connsiteX105-9833" fmla="*/ 8977 w 9592"/>
              <a:gd name="connsiteY105-9834" fmla="*/ 6387 h 10000"/>
              <a:gd name="connsiteX106-9835" fmla="*/ 8977 w 9592"/>
              <a:gd name="connsiteY106-9836" fmla="*/ 6667 h 10000"/>
              <a:gd name="connsiteX107-9837" fmla="*/ 9179 w 9592"/>
              <a:gd name="connsiteY107-9838" fmla="*/ 7225 h 10000"/>
              <a:gd name="connsiteX108-9839" fmla="*/ 9179 w 9592"/>
              <a:gd name="connsiteY108-9840" fmla="*/ 7644 h 10000"/>
              <a:gd name="connsiteX109-9841" fmla="*/ 9389 w 9592"/>
              <a:gd name="connsiteY109-9842" fmla="*/ 8063 h 10000"/>
              <a:gd name="connsiteX110-9843" fmla="*/ 9592 w 9592"/>
              <a:gd name="connsiteY110-9844" fmla="*/ 8342 h 10000"/>
              <a:gd name="connsiteX111-9845" fmla="*/ 9592 w 9592"/>
              <a:gd name="connsiteY111-9846" fmla="*/ 8604 h 10000"/>
              <a:gd name="connsiteX112-9847" fmla="*/ 9592 w 9592"/>
              <a:gd name="connsiteY112-9848" fmla="*/ 8743 h 10000"/>
              <a:gd name="connsiteX113-9849" fmla="*/ 9592 w 9592"/>
              <a:gd name="connsiteY113-9850" fmla="*/ 8883 h 10000"/>
              <a:gd name="connsiteX114-9851" fmla="*/ 9389 w 9592"/>
              <a:gd name="connsiteY114-9852" fmla="*/ 8883 h 10000"/>
              <a:gd name="connsiteX115-9853" fmla="*/ 9179 w 9592"/>
              <a:gd name="connsiteY115-9854" fmla="*/ 9023 h 10000"/>
              <a:gd name="connsiteX116-9855" fmla="*/ 8977 w 9592"/>
              <a:gd name="connsiteY116-9856" fmla="*/ 9162 h 10000"/>
              <a:gd name="connsiteX117-9857" fmla="*/ 8772 w 9592"/>
              <a:gd name="connsiteY117-9858" fmla="*/ 9302 h 10000"/>
              <a:gd name="connsiteX118-9859" fmla="*/ 8361 w 9592"/>
              <a:gd name="connsiteY118-9860" fmla="*/ 9442 h 10000"/>
              <a:gd name="connsiteX119-9861" fmla="*/ 7541 w 9592"/>
              <a:gd name="connsiteY119-9862" fmla="*/ 9721 h 10000"/>
              <a:gd name="connsiteX120-9863" fmla="*/ 6745 w 9592"/>
              <a:gd name="connsiteY120-9864" fmla="*/ 9860 h 10000"/>
              <a:gd name="connsiteX121-9865" fmla="*/ 6132 w 9592"/>
              <a:gd name="connsiteY121-9866" fmla="*/ 9860 h 10000"/>
              <a:gd name="connsiteX122-9867" fmla="*/ 5307 w 9592"/>
              <a:gd name="connsiteY122-9868" fmla="*/ 10000 h 10000"/>
              <a:gd name="connsiteX123-9869" fmla="*/ 5307 w 9592"/>
              <a:gd name="connsiteY123-9870" fmla="*/ 10000 h 10000"/>
              <a:gd name="connsiteX0-9871" fmla="*/ 5103 w 9570"/>
              <a:gd name="connsiteY0-9872" fmla="*/ 10000 h 10000"/>
              <a:gd name="connsiteX1-9873" fmla="*/ 4464 w 9570"/>
              <a:gd name="connsiteY1-9874" fmla="*/ 10000 h 10000"/>
              <a:gd name="connsiteX2-9875" fmla="*/ 3819 w 9570"/>
              <a:gd name="connsiteY2-9876" fmla="*/ 10000 h 10000"/>
              <a:gd name="connsiteX3-9877" fmla="*/ 3180 w 9570"/>
              <a:gd name="connsiteY3-9878" fmla="*/ 9860 h 10000"/>
              <a:gd name="connsiteX4-9879" fmla="*/ 2540 w 9570"/>
              <a:gd name="connsiteY4-9880" fmla="*/ 9721 h 10000"/>
              <a:gd name="connsiteX5-9881" fmla="*/ 1921 w 9570"/>
              <a:gd name="connsiteY5-9882" fmla="*/ 9581 h 10000"/>
              <a:gd name="connsiteX6-9883" fmla="*/ 1497 w 9570"/>
              <a:gd name="connsiteY6-9884" fmla="*/ 9302 h 10000"/>
              <a:gd name="connsiteX7-9885" fmla="*/ 1070 w 9570"/>
              <a:gd name="connsiteY7-9886" fmla="*/ 9162 h 10000"/>
              <a:gd name="connsiteX8-9887" fmla="*/ 856 w 9570"/>
              <a:gd name="connsiteY8-9888" fmla="*/ 8743 h 10000"/>
              <a:gd name="connsiteX9-9889" fmla="*/ 426 w 9570"/>
              <a:gd name="connsiteY9-9890" fmla="*/ 8464 h 10000"/>
              <a:gd name="connsiteX10-9891" fmla="*/ 211 w 9570"/>
              <a:gd name="connsiteY10-9892" fmla="*/ 8063 h 10000"/>
              <a:gd name="connsiteX11-9893" fmla="*/ 211 w 9570"/>
              <a:gd name="connsiteY11-9894" fmla="*/ 7644 h 10000"/>
              <a:gd name="connsiteX12-9895" fmla="*/ 0 w 9570"/>
              <a:gd name="connsiteY12-9896" fmla="*/ 7225 h 10000"/>
              <a:gd name="connsiteX13-9897" fmla="*/ 0 w 9570"/>
              <a:gd name="connsiteY13-9898" fmla="*/ 6806 h 10000"/>
              <a:gd name="connsiteX14-9899" fmla="*/ 0 w 9570"/>
              <a:gd name="connsiteY14-9900" fmla="*/ 6387 h 10000"/>
              <a:gd name="connsiteX15-9901" fmla="*/ 211 w 9570"/>
              <a:gd name="connsiteY15-9902" fmla="*/ 5689 h 10000"/>
              <a:gd name="connsiteX16-9903" fmla="*/ 211 w 9570"/>
              <a:gd name="connsiteY16-9904" fmla="*/ 5550 h 10000"/>
              <a:gd name="connsiteX17-9905" fmla="*/ 211 w 9570"/>
              <a:gd name="connsiteY17-9906" fmla="*/ 5271 h 10000"/>
              <a:gd name="connsiteX18-9907" fmla="*/ 426 w 9570"/>
              <a:gd name="connsiteY18-9908" fmla="*/ 5009 h 10000"/>
              <a:gd name="connsiteX19-9909" fmla="*/ 426 w 9570"/>
              <a:gd name="connsiteY19-9910" fmla="*/ 4729 h 10000"/>
              <a:gd name="connsiteX20-9911" fmla="*/ 426 w 9570"/>
              <a:gd name="connsiteY20-9912" fmla="*/ 4450 h 10000"/>
              <a:gd name="connsiteX21-9913" fmla="*/ 642 w 9570"/>
              <a:gd name="connsiteY21-9914" fmla="*/ 4031 h 10000"/>
              <a:gd name="connsiteX22-9915" fmla="*/ 642 w 9570"/>
              <a:gd name="connsiteY22-9916" fmla="*/ 3613 h 10000"/>
              <a:gd name="connsiteX23-9917" fmla="*/ 856 w 9570"/>
              <a:gd name="connsiteY23-9918" fmla="*/ 3194 h 10000"/>
              <a:gd name="connsiteX24-9919" fmla="*/ 856 w 9570"/>
              <a:gd name="connsiteY24-9920" fmla="*/ 2775 h 10000"/>
              <a:gd name="connsiteX25-9921" fmla="*/ 856 w 9570"/>
              <a:gd name="connsiteY25-9922" fmla="*/ 2356 h 10000"/>
              <a:gd name="connsiteX26-9923" fmla="*/ 1070 w 9570"/>
              <a:gd name="connsiteY26-9924" fmla="*/ 2077 h 10000"/>
              <a:gd name="connsiteX27-9925" fmla="*/ 1070 w 9570"/>
              <a:gd name="connsiteY27-9926" fmla="*/ 1798 h 10000"/>
              <a:gd name="connsiteX28-9927" fmla="*/ 1070 w 9570"/>
              <a:gd name="connsiteY28-9928" fmla="*/ 1536 h 10000"/>
              <a:gd name="connsiteX29-9929" fmla="*/ 1070 w 9570"/>
              <a:gd name="connsiteY29-9930" fmla="*/ 1396 h 10000"/>
              <a:gd name="connsiteX30-9931" fmla="*/ 1070 w 9570"/>
              <a:gd name="connsiteY30-9932" fmla="*/ 1257 h 10000"/>
              <a:gd name="connsiteX31-9933" fmla="*/ 1070 w 9570"/>
              <a:gd name="connsiteY31-9934" fmla="*/ 1257 h 10000"/>
              <a:gd name="connsiteX32-9935" fmla="*/ 1070 w 9570"/>
              <a:gd name="connsiteY32-9936" fmla="*/ 1257 h 10000"/>
              <a:gd name="connsiteX33-9937" fmla="*/ 856 w 9570"/>
              <a:gd name="connsiteY33-9938" fmla="*/ 1257 h 10000"/>
              <a:gd name="connsiteX34-9939" fmla="*/ 642 w 9570"/>
              <a:gd name="connsiteY34-9940" fmla="*/ 1257 h 10000"/>
              <a:gd name="connsiteX35-9941" fmla="*/ 426 w 9570"/>
              <a:gd name="connsiteY35-9942" fmla="*/ 1396 h 10000"/>
              <a:gd name="connsiteX36-9943" fmla="*/ 211 w 9570"/>
              <a:gd name="connsiteY36-9944" fmla="*/ 1396 h 10000"/>
              <a:gd name="connsiteX37-9945" fmla="*/ 211 w 9570"/>
              <a:gd name="connsiteY37-9946" fmla="*/ 698 h 10000"/>
              <a:gd name="connsiteX38-9947" fmla="*/ 642 w 9570"/>
              <a:gd name="connsiteY38-9948" fmla="*/ 558 h 10000"/>
              <a:gd name="connsiteX39-9949" fmla="*/ 1070 w 9570"/>
              <a:gd name="connsiteY39-9950" fmla="*/ 419 h 10000"/>
              <a:gd name="connsiteX40-9951" fmla="*/ 1281 w 9570"/>
              <a:gd name="connsiteY40-9952" fmla="*/ 279 h 10000"/>
              <a:gd name="connsiteX41-9953" fmla="*/ 1497 w 9570"/>
              <a:gd name="connsiteY41-9954" fmla="*/ 140 h 10000"/>
              <a:gd name="connsiteX42-9955" fmla="*/ 1497 w 9570"/>
              <a:gd name="connsiteY42-9956" fmla="*/ 0 h 10000"/>
              <a:gd name="connsiteX43-9957" fmla="*/ 1709 w 9570"/>
              <a:gd name="connsiteY43-9958" fmla="*/ 0 h 10000"/>
              <a:gd name="connsiteX44-9959" fmla="*/ 1921 w 9570"/>
              <a:gd name="connsiteY44-9960" fmla="*/ 0 h 10000"/>
              <a:gd name="connsiteX45-9961" fmla="*/ 2134 w 9570"/>
              <a:gd name="connsiteY45-9962" fmla="*/ 0 h 10000"/>
              <a:gd name="connsiteX46-9963" fmla="*/ 2325 w 9570"/>
              <a:gd name="connsiteY46-9964" fmla="*/ 140 h 10000"/>
              <a:gd name="connsiteX47-9965" fmla="*/ 2540 w 9570"/>
              <a:gd name="connsiteY47-9966" fmla="*/ 140 h 10000"/>
              <a:gd name="connsiteX48-9967" fmla="*/ 2750 w 9570"/>
              <a:gd name="connsiteY48-9968" fmla="*/ 419 h 10000"/>
              <a:gd name="connsiteX49-9969" fmla="*/ 2963 w 9570"/>
              <a:gd name="connsiteY49-9970" fmla="*/ 558 h 10000"/>
              <a:gd name="connsiteX50-9971" fmla="*/ 3180 w 9570"/>
              <a:gd name="connsiteY50-9972" fmla="*/ 698 h 10000"/>
              <a:gd name="connsiteX51-9973" fmla="*/ 3394 w 9570"/>
              <a:gd name="connsiteY51-9974" fmla="*/ 838 h 10000"/>
              <a:gd name="connsiteX52-9975" fmla="*/ 3394 w 9570"/>
              <a:gd name="connsiteY52-9976" fmla="*/ 977 h 10000"/>
              <a:gd name="connsiteX53-9977" fmla="*/ 3394 w 9570"/>
              <a:gd name="connsiteY53-9978" fmla="*/ 1117 h 10000"/>
              <a:gd name="connsiteX54-9979" fmla="*/ 3180 w 9570"/>
              <a:gd name="connsiteY54-9980" fmla="*/ 1117 h 10000"/>
              <a:gd name="connsiteX55-9981" fmla="*/ 2963 w 9570"/>
              <a:gd name="connsiteY55-9982" fmla="*/ 1257 h 10000"/>
              <a:gd name="connsiteX56-9983" fmla="*/ 2963 w 9570"/>
              <a:gd name="connsiteY56-9984" fmla="*/ 1396 h 10000"/>
              <a:gd name="connsiteX57-9985" fmla="*/ 2750 w 9570"/>
              <a:gd name="connsiteY57-9986" fmla="*/ 1536 h 10000"/>
              <a:gd name="connsiteX58-9987" fmla="*/ 2540 w 9570"/>
              <a:gd name="connsiteY58-9988" fmla="*/ 1798 h 10000"/>
              <a:gd name="connsiteX59-9989" fmla="*/ 2325 w 9570"/>
              <a:gd name="connsiteY59-9990" fmla="*/ 2216 h 10000"/>
              <a:gd name="connsiteX60-9991" fmla="*/ 2134 w 9570"/>
              <a:gd name="connsiteY60-9992" fmla="*/ 2635 h 10000"/>
              <a:gd name="connsiteX61-9993" fmla="*/ 1921 w 9570"/>
              <a:gd name="connsiteY61-9994" fmla="*/ 3054 h 10000"/>
              <a:gd name="connsiteX62-9995" fmla="*/ 1709 w 9570"/>
              <a:gd name="connsiteY62-9996" fmla="*/ 3613 h 10000"/>
              <a:gd name="connsiteX63-9997" fmla="*/ 1497 w 9570"/>
              <a:gd name="connsiteY63-9998" fmla="*/ 4171 h 10000"/>
              <a:gd name="connsiteX64-9999" fmla="*/ 1281 w 9570"/>
              <a:gd name="connsiteY64-10000" fmla="*/ 4729 h 10000"/>
              <a:gd name="connsiteX65-10001" fmla="*/ 1281 w 9570"/>
              <a:gd name="connsiteY65-10002" fmla="*/ 5271 h 10000"/>
              <a:gd name="connsiteX66-10003" fmla="*/ 1281 w 9570"/>
              <a:gd name="connsiteY66-10004" fmla="*/ 5689 h 10000"/>
              <a:gd name="connsiteX67-10005" fmla="*/ 1070 w 9570"/>
              <a:gd name="connsiteY67-10006" fmla="*/ 6248 h 10000"/>
              <a:gd name="connsiteX68-10007" fmla="*/ 1070 w 9570"/>
              <a:gd name="connsiteY68-10008" fmla="*/ 6667 h 10000"/>
              <a:gd name="connsiteX69-10009" fmla="*/ 1070 w 9570"/>
              <a:gd name="connsiteY69-10010" fmla="*/ 6946 h 10000"/>
              <a:gd name="connsiteX70-10011" fmla="*/ 1070 w 9570"/>
              <a:gd name="connsiteY70-10012" fmla="*/ 7365 h 10000"/>
              <a:gd name="connsiteX71-10013" fmla="*/ 1281 w 9570"/>
              <a:gd name="connsiteY71-10014" fmla="*/ 7644 h 10000"/>
              <a:gd name="connsiteX72-10015" fmla="*/ 1281 w 9570"/>
              <a:gd name="connsiteY72-10016" fmla="*/ 7784 h 10000"/>
              <a:gd name="connsiteX73-10017" fmla="*/ 1497 w 9570"/>
              <a:gd name="connsiteY73-10018" fmla="*/ 8063 h 10000"/>
              <a:gd name="connsiteX74-10019" fmla="*/ 1709 w 9570"/>
              <a:gd name="connsiteY74-10020" fmla="*/ 8202 h 10000"/>
              <a:gd name="connsiteX75-10021" fmla="*/ 1921 w 9570"/>
              <a:gd name="connsiteY75-10022" fmla="*/ 8342 h 10000"/>
              <a:gd name="connsiteX76-10023" fmla="*/ 2750 w 9570"/>
              <a:gd name="connsiteY76-10024" fmla="*/ 8604 h 10000"/>
              <a:gd name="connsiteX77-10025" fmla="*/ 3180 w 9570"/>
              <a:gd name="connsiteY77-10026" fmla="*/ 8743 h 10000"/>
              <a:gd name="connsiteX78-10027" fmla="*/ 3605 w 9570"/>
              <a:gd name="connsiteY78-10028" fmla="*/ 8743 h 10000"/>
              <a:gd name="connsiteX79-10029" fmla="*/ 4039 w 9570"/>
              <a:gd name="connsiteY79-10030" fmla="*/ 8883 h 10000"/>
              <a:gd name="connsiteX80-10031" fmla="*/ 4677 w 9570"/>
              <a:gd name="connsiteY80-10032" fmla="*/ 8883 h 10000"/>
              <a:gd name="connsiteX81-10033" fmla="*/ 5103 w 9570"/>
              <a:gd name="connsiteY81-10034" fmla="*/ 8743 h 10000"/>
              <a:gd name="connsiteX82-10035" fmla="*/ 5747 w 9570"/>
              <a:gd name="connsiteY82-10036" fmla="*/ 8743 h 10000"/>
              <a:gd name="connsiteX83-10037" fmla="*/ 6388 w 9570"/>
              <a:gd name="connsiteY83-10038" fmla="*/ 8604 h 10000"/>
              <a:gd name="connsiteX84-10039" fmla="*/ 6816 w 9570"/>
              <a:gd name="connsiteY84-10040" fmla="*/ 8604 h 10000"/>
              <a:gd name="connsiteX85-10041" fmla="*/ 7242 w 9570"/>
              <a:gd name="connsiteY85-10042" fmla="*/ 8342 h 10000"/>
              <a:gd name="connsiteX86-10043" fmla="*/ 7432 w 9570"/>
              <a:gd name="connsiteY86-10044" fmla="*/ 8202 h 10000"/>
              <a:gd name="connsiteX87-10045" fmla="*/ 7643 w 9570"/>
              <a:gd name="connsiteY87-10046" fmla="*/ 7923 h 10000"/>
              <a:gd name="connsiteX88-10047" fmla="*/ 7857 w 9570"/>
              <a:gd name="connsiteY88-10048" fmla="*/ 7644 h 10000"/>
              <a:gd name="connsiteX89-10049" fmla="*/ 8073 w 9570"/>
              <a:gd name="connsiteY89-10050" fmla="*/ 7086 h 10000"/>
              <a:gd name="connsiteX90-10051" fmla="*/ 8073 w 9570"/>
              <a:gd name="connsiteY90-10052" fmla="*/ 6527 h 10000"/>
              <a:gd name="connsiteX91-10053" fmla="*/ 8287 w 9570"/>
              <a:gd name="connsiteY91-10054" fmla="*/ 6248 h 10000"/>
              <a:gd name="connsiteX92-10055" fmla="*/ 8287 w 9570"/>
              <a:gd name="connsiteY92-10056" fmla="*/ 5969 h 10000"/>
              <a:gd name="connsiteX93-10057" fmla="*/ 8287 w 9570"/>
              <a:gd name="connsiteY93-10058" fmla="*/ 5829 h 10000"/>
              <a:gd name="connsiteX94-10059" fmla="*/ 8501 w 9570"/>
              <a:gd name="connsiteY94-10060" fmla="*/ 5689 h 10000"/>
              <a:gd name="connsiteX95-10061" fmla="*/ 8501 w 9570"/>
              <a:gd name="connsiteY95-10062" fmla="*/ 5550 h 10000"/>
              <a:gd name="connsiteX96-10063" fmla="*/ 8501 w 9570"/>
              <a:gd name="connsiteY96-10064" fmla="*/ 5410 h 10000"/>
              <a:gd name="connsiteX97-10065" fmla="*/ 8501 w 9570"/>
              <a:gd name="connsiteY97-10066" fmla="*/ 5410 h 10000"/>
              <a:gd name="connsiteX98-10067" fmla="*/ 8715 w 9570"/>
              <a:gd name="connsiteY98-10068" fmla="*/ 5410 h 10000"/>
              <a:gd name="connsiteX99-10069" fmla="*/ 8715 w 9570"/>
              <a:gd name="connsiteY99-10070" fmla="*/ 5410 h 10000"/>
              <a:gd name="connsiteX100-10071" fmla="*/ 8715 w 9570"/>
              <a:gd name="connsiteY100-10072" fmla="*/ 5550 h 10000"/>
              <a:gd name="connsiteX101-10073" fmla="*/ 8929 w 9570"/>
              <a:gd name="connsiteY101-10074" fmla="*/ 5689 h 10000"/>
              <a:gd name="connsiteX102-10075" fmla="*/ 8929 w 9570"/>
              <a:gd name="connsiteY102-10076" fmla="*/ 5829 h 10000"/>
              <a:gd name="connsiteX103-10077" fmla="*/ 8929 w 9570"/>
              <a:gd name="connsiteY103-10078" fmla="*/ 6108 h 10000"/>
              <a:gd name="connsiteX104-10079" fmla="*/ 8929 w 9570"/>
              <a:gd name="connsiteY104-10080" fmla="*/ 6387 h 10000"/>
              <a:gd name="connsiteX105-10081" fmla="*/ 8929 w 9570"/>
              <a:gd name="connsiteY105-10082" fmla="*/ 6667 h 10000"/>
              <a:gd name="connsiteX106-10083" fmla="*/ 9139 w 9570"/>
              <a:gd name="connsiteY106-10084" fmla="*/ 7225 h 10000"/>
              <a:gd name="connsiteX107-10085" fmla="*/ 9139 w 9570"/>
              <a:gd name="connsiteY107-10086" fmla="*/ 7644 h 10000"/>
              <a:gd name="connsiteX108-10087" fmla="*/ 9358 w 9570"/>
              <a:gd name="connsiteY108-10088" fmla="*/ 8063 h 10000"/>
              <a:gd name="connsiteX109-10089" fmla="*/ 9570 w 9570"/>
              <a:gd name="connsiteY109-10090" fmla="*/ 8342 h 10000"/>
              <a:gd name="connsiteX110-10091" fmla="*/ 9570 w 9570"/>
              <a:gd name="connsiteY110-10092" fmla="*/ 8604 h 10000"/>
              <a:gd name="connsiteX111-10093" fmla="*/ 9570 w 9570"/>
              <a:gd name="connsiteY111-10094" fmla="*/ 8743 h 10000"/>
              <a:gd name="connsiteX112-10095" fmla="*/ 9570 w 9570"/>
              <a:gd name="connsiteY112-10096" fmla="*/ 8883 h 10000"/>
              <a:gd name="connsiteX113-10097" fmla="*/ 9358 w 9570"/>
              <a:gd name="connsiteY113-10098" fmla="*/ 8883 h 10000"/>
              <a:gd name="connsiteX114-10099" fmla="*/ 9139 w 9570"/>
              <a:gd name="connsiteY114-10100" fmla="*/ 9023 h 10000"/>
              <a:gd name="connsiteX115-10101" fmla="*/ 8929 w 9570"/>
              <a:gd name="connsiteY115-10102" fmla="*/ 9162 h 10000"/>
              <a:gd name="connsiteX116-10103" fmla="*/ 8715 w 9570"/>
              <a:gd name="connsiteY116-10104" fmla="*/ 9302 h 10000"/>
              <a:gd name="connsiteX117-10105" fmla="*/ 8287 w 9570"/>
              <a:gd name="connsiteY117-10106" fmla="*/ 9442 h 10000"/>
              <a:gd name="connsiteX118-10107" fmla="*/ 7432 w 9570"/>
              <a:gd name="connsiteY118-10108" fmla="*/ 9721 h 10000"/>
              <a:gd name="connsiteX119-10109" fmla="*/ 6602 w 9570"/>
              <a:gd name="connsiteY119-10110" fmla="*/ 9860 h 10000"/>
              <a:gd name="connsiteX120-10111" fmla="*/ 5963 w 9570"/>
              <a:gd name="connsiteY120-10112" fmla="*/ 9860 h 10000"/>
              <a:gd name="connsiteX121-10113" fmla="*/ 5103 w 9570"/>
              <a:gd name="connsiteY121-10114" fmla="*/ 10000 h 10000"/>
              <a:gd name="connsiteX122-10115" fmla="*/ 5103 w 9570"/>
              <a:gd name="connsiteY122-10116" fmla="*/ 10000 h 10000"/>
              <a:gd name="connsiteX0-10117" fmla="*/ 5332 w 10000"/>
              <a:gd name="connsiteY0-10118" fmla="*/ 10000 h 10000"/>
              <a:gd name="connsiteX1-10119" fmla="*/ 4665 w 10000"/>
              <a:gd name="connsiteY1-10120" fmla="*/ 10000 h 10000"/>
              <a:gd name="connsiteX2-10121" fmla="*/ 3991 w 10000"/>
              <a:gd name="connsiteY2-10122" fmla="*/ 10000 h 10000"/>
              <a:gd name="connsiteX3-10123" fmla="*/ 3323 w 10000"/>
              <a:gd name="connsiteY3-10124" fmla="*/ 9860 h 10000"/>
              <a:gd name="connsiteX4-10125" fmla="*/ 2654 w 10000"/>
              <a:gd name="connsiteY4-10126" fmla="*/ 9721 h 10000"/>
              <a:gd name="connsiteX5-10127" fmla="*/ 2007 w 10000"/>
              <a:gd name="connsiteY5-10128" fmla="*/ 9581 h 10000"/>
              <a:gd name="connsiteX6-10129" fmla="*/ 1564 w 10000"/>
              <a:gd name="connsiteY6-10130" fmla="*/ 9302 h 10000"/>
              <a:gd name="connsiteX7-10131" fmla="*/ 1118 w 10000"/>
              <a:gd name="connsiteY7-10132" fmla="*/ 9162 h 10000"/>
              <a:gd name="connsiteX8-10133" fmla="*/ 894 w 10000"/>
              <a:gd name="connsiteY8-10134" fmla="*/ 8743 h 10000"/>
              <a:gd name="connsiteX9-10135" fmla="*/ 445 w 10000"/>
              <a:gd name="connsiteY9-10136" fmla="*/ 8464 h 10000"/>
              <a:gd name="connsiteX10-10137" fmla="*/ 220 w 10000"/>
              <a:gd name="connsiteY10-10138" fmla="*/ 8063 h 10000"/>
              <a:gd name="connsiteX11-10139" fmla="*/ 220 w 10000"/>
              <a:gd name="connsiteY11-10140" fmla="*/ 7644 h 10000"/>
              <a:gd name="connsiteX12-10141" fmla="*/ 0 w 10000"/>
              <a:gd name="connsiteY12-10142" fmla="*/ 7225 h 10000"/>
              <a:gd name="connsiteX13-10143" fmla="*/ 0 w 10000"/>
              <a:gd name="connsiteY13-10144" fmla="*/ 6806 h 10000"/>
              <a:gd name="connsiteX14-10145" fmla="*/ 0 w 10000"/>
              <a:gd name="connsiteY14-10146" fmla="*/ 6387 h 10000"/>
              <a:gd name="connsiteX15-10147" fmla="*/ 220 w 10000"/>
              <a:gd name="connsiteY15-10148" fmla="*/ 5689 h 10000"/>
              <a:gd name="connsiteX16-10149" fmla="*/ 220 w 10000"/>
              <a:gd name="connsiteY16-10150" fmla="*/ 5550 h 10000"/>
              <a:gd name="connsiteX17-10151" fmla="*/ 220 w 10000"/>
              <a:gd name="connsiteY17-10152" fmla="*/ 5271 h 10000"/>
              <a:gd name="connsiteX18-10153" fmla="*/ 445 w 10000"/>
              <a:gd name="connsiteY18-10154" fmla="*/ 5009 h 10000"/>
              <a:gd name="connsiteX19-10155" fmla="*/ 445 w 10000"/>
              <a:gd name="connsiteY19-10156" fmla="*/ 4729 h 10000"/>
              <a:gd name="connsiteX20-10157" fmla="*/ 445 w 10000"/>
              <a:gd name="connsiteY20-10158" fmla="*/ 4450 h 10000"/>
              <a:gd name="connsiteX21-10159" fmla="*/ 671 w 10000"/>
              <a:gd name="connsiteY21-10160" fmla="*/ 4031 h 10000"/>
              <a:gd name="connsiteX22-10161" fmla="*/ 671 w 10000"/>
              <a:gd name="connsiteY22-10162" fmla="*/ 3613 h 10000"/>
              <a:gd name="connsiteX23-10163" fmla="*/ 894 w 10000"/>
              <a:gd name="connsiteY23-10164" fmla="*/ 3194 h 10000"/>
              <a:gd name="connsiteX24-10165" fmla="*/ 894 w 10000"/>
              <a:gd name="connsiteY24-10166" fmla="*/ 2775 h 10000"/>
              <a:gd name="connsiteX25-10167" fmla="*/ 894 w 10000"/>
              <a:gd name="connsiteY25-10168" fmla="*/ 2356 h 10000"/>
              <a:gd name="connsiteX26-10169" fmla="*/ 1118 w 10000"/>
              <a:gd name="connsiteY26-10170" fmla="*/ 2077 h 10000"/>
              <a:gd name="connsiteX27-10171" fmla="*/ 1118 w 10000"/>
              <a:gd name="connsiteY27-10172" fmla="*/ 1798 h 10000"/>
              <a:gd name="connsiteX28-10173" fmla="*/ 1118 w 10000"/>
              <a:gd name="connsiteY28-10174" fmla="*/ 1536 h 10000"/>
              <a:gd name="connsiteX29-10175" fmla="*/ 1118 w 10000"/>
              <a:gd name="connsiteY29-10176" fmla="*/ 1396 h 10000"/>
              <a:gd name="connsiteX30-10177" fmla="*/ 1118 w 10000"/>
              <a:gd name="connsiteY30-10178" fmla="*/ 1257 h 10000"/>
              <a:gd name="connsiteX31-10179" fmla="*/ 1118 w 10000"/>
              <a:gd name="connsiteY31-10180" fmla="*/ 1257 h 10000"/>
              <a:gd name="connsiteX32-10181" fmla="*/ 1118 w 10000"/>
              <a:gd name="connsiteY32-10182" fmla="*/ 1257 h 10000"/>
              <a:gd name="connsiteX33-10183" fmla="*/ 894 w 10000"/>
              <a:gd name="connsiteY33-10184" fmla="*/ 1257 h 10000"/>
              <a:gd name="connsiteX34-10185" fmla="*/ 671 w 10000"/>
              <a:gd name="connsiteY34-10186" fmla="*/ 1257 h 10000"/>
              <a:gd name="connsiteX35-10187" fmla="*/ 445 w 10000"/>
              <a:gd name="connsiteY35-10188" fmla="*/ 1396 h 10000"/>
              <a:gd name="connsiteX36-10189" fmla="*/ 220 w 10000"/>
              <a:gd name="connsiteY36-10190" fmla="*/ 698 h 10000"/>
              <a:gd name="connsiteX37-10191" fmla="*/ 671 w 10000"/>
              <a:gd name="connsiteY37-10192" fmla="*/ 558 h 10000"/>
              <a:gd name="connsiteX38-10193" fmla="*/ 1118 w 10000"/>
              <a:gd name="connsiteY38-10194" fmla="*/ 419 h 10000"/>
              <a:gd name="connsiteX39-10195" fmla="*/ 1339 w 10000"/>
              <a:gd name="connsiteY39-10196" fmla="*/ 279 h 10000"/>
              <a:gd name="connsiteX40-10197" fmla="*/ 1564 w 10000"/>
              <a:gd name="connsiteY40-10198" fmla="*/ 140 h 10000"/>
              <a:gd name="connsiteX41-10199" fmla="*/ 1564 w 10000"/>
              <a:gd name="connsiteY41-10200" fmla="*/ 0 h 10000"/>
              <a:gd name="connsiteX42-10201" fmla="*/ 1786 w 10000"/>
              <a:gd name="connsiteY42-10202" fmla="*/ 0 h 10000"/>
              <a:gd name="connsiteX43-10203" fmla="*/ 2007 w 10000"/>
              <a:gd name="connsiteY43-10204" fmla="*/ 0 h 10000"/>
              <a:gd name="connsiteX44-10205" fmla="*/ 2230 w 10000"/>
              <a:gd name="connsiteY44-10206" fmla="*/ 0 h 10000"/>
              <a:gd name="connsiteX45-10207" fmla="*/ 2429 w 10000"/>
              <a:gd name="connsiteY45-10208" fmla="*/ 140 h 10000"/>
              <a:gd name="connsiteX46-10209" fmla="*/ 2654 w 10000"/>
              <a:gd name="connsiteY46-10210" fmla="*/ 140 h 10000"/>
              <a:gd name="connsiteX47-10211" fmla="*/ 2874 w 10000"/>
              <a:gd name="connsiteY47-10212" fmla="*/ 419 h 10000"/>
              <a:gd name="connsiteX48-10213" fmla="*/ 3096 w 10000"/>
              <a:gd name="connsiteY48-10214" fmla="*/ 558 h 10000"/>
              <a:gd name="connsiteX49-10215" fmla="*/ 3323 w 10000"/>
              <a:gd name="connsiteY49-10216" fmla="*/ 698 h 10000"/>
              <a:gd name="connsiteX50-10217" fmla="*/ 3546 w 10000"/>
              <a:gd name="connsiteY50-10218" fmla="*/ 838 h 10000"/>
              <a:gd name="connsiteX51-10219" fmla="*/ 3546 w 10000"/>
              <a:gd name="connsiteY51-10220" fmla="*/ 977 h 10000"/>
              <a:gd name="connsiteX52-10221" fmla="*/ 3546 w 10000"/>
              <a:gd name="connsiteY52-10222" fmla="*/ 1117 h 10000"/>
              <a:gd name="connsiteX53-10223" fmla="*/ 3323 w 10000"/>
              <a:gd name="connsiteY53-10224" fmla="*/ 1117 h 10000"/>
              <a:gd name="connsiteX54-10225" fmla="*/ 3096 w 10000"/>
              <a:gd name="connsiteY54-10226" fmla="*/ 1257 h 10000"/>
              <a:gd name="connsiteX55-10227" fmla="*/ 3096 w 10000"/>
              <a:gd name="connsiteY55-10228" fmla="*/ 1396 h 10000"/>
              <a:gd name="connsiteX56-10229" fmla="*/ 2874 w 10000"/>
              <a:gd name="connsiteY56-10230" fmla="*/ 1536 h 10000"/>
              <a:gd name="connsiteX57-10231" fmla="*/ 2654 w 10000"/>
              <a:gd name="connsiteY57-10232" fmla="*/ 1798 h 10000"/>
              <a:gd name="connsiteX58-10233" fmla="*/ 2429 w 10000"/>
              <a:gd name="connsiteY58-10234" fmla="*/ 2216 h 10000"/>
              <a:gd name="connsiteX59-10235" fmla="*/ 2230 w 10000"/>
              <a:gd name="connsiteY59-10236" fmla="*/ 2635 h 10000"/>
              <a:gd name="connsiteX60-10237" fmla="*/ 2007 w 10000"/>
              <a:gd name="connsiteY60-10238" fmla="*/ 3054 h 10000"/>
              <a:gd name="connsiteX61-10239" fmla="*/ 1786 w 10000"/>
              <a:gd name="connsiteY61-10240" fmla="*/ 3613 h 10000"/>
              <a:gd name="connsiteX62-10241" fmla="*/ 1564 w 10000"/>
              <a:gd name="connsiteY62-10242" fmla="*/ 4171 h 10000"/>
              <a:gd name="connsiteX63-10243" fmla="*/ 1339 w 10000"/>
              <a:gd name="connsiteY63-10244" fmla="*/ 4729 h 10000"/>
              <a:gd name="connsiteX64-10245" fmla="*/ 1339 w 10000"/>
              <a:gd name="connsiteY64-10246" fmla="*/ 5271 h 10000"/>
              <a:gd name="connsiteX65-10247" fmla="*/ 1339 w 10000"/>
              <a:gd name="connsiteY65-10248" fmla="*/ 5689 h 10000"/>
              <a:gd name="connsiteX66-10249" fmla="*/ 1118 w 10000"/>
              <a:gd name="connsiteY66-10250" fmla="*/ 6248 h 10000"/>
              <a:gd name="connsiteX67-10251" fmla="*/ 1118 w 10000"/>
              <a:gd name="connsiteY67-10252" fmla="*/ 6667 h 10000"/>
              <a:gd name="connsiteX68-10253" fmla="*/ 1118 w 10000"/>
              <a:gd name="connsiteY68-10254" fmla="*/ 6946 h 10000"/>
              <a:gd name="connsiteX69-10255" fmla="*/ 1118 w 10000"/>
              <a:gd name="connsiteY69-10256" fmla="*/ 7365 h 10000"/>
              <a:gd name="connsiteX70-10257" fmla="*/ 1339 w 10000"/>
              <a:gd name="connsiteY70-10258" fmla="*/ 7644 h 10000"/>
              <a:gd name="connsiteX71-10259" fmla="*/ 1339 w 10000"/>
              <a:gd name="connsiteY71-10260" fmla="*/ 7784 h 10000"/>
              <a:gd name="connsiteX72-10261" fmla="*/ 1564 w 10000"/>
              <a:gd name="connsiteY72-10262" fmla="*/ 8063 h 10000"/>
              <a:gd name="connsiteX73-10263" fmla="*/ 1786 w 10000"/>
              <a:gd name="connsiteY73-10264" fmla="*/ 8202 h 10000"/>
              <a:gd name="connsiteX74-10265" fmla="*/ 2007 w 10000"/>
              <a:gd name="connsiteY74-10266" fmla="*/ 8342 h 10000"/>
              <a:gd name="connsiteX75-10267" fmla="*/ 2874 w 10000"/>
              <a:gd name="connsiteY75-10268" fmla="*/ 8604 h 10000"/>
              <a:gd name="connsiteX76-10269" fmla="*/ 3323 w 10000"/>
              <a:gd name="connsiteY76-10270" fmla="*/ 8743 h 10000"/>
              <a:gd name="connsiteX77-10271" fmla="*/ 3767 w 10000"/>
              <a:gd name="connsiteY77-10272" fmla="*/ 8743 h 10000"/>
              <a:gd name="connsiteX78-10273" fmla="*/ 4220 w 10000"/>
              <a:gd name="connsiteY78-10274" fmla="*/ 8883 h 10000"/>
              <a:gd name="connsiteX79-10275" fmla="*/ 4887 w 10000"/>
              <a:gd name="connsiteY79-10276" fmla="*/ 8883 h 10000"/>
              <a:gd name="connsiteX80-10277" fmla="*/ 5332 w 10000"/>
              <a:gd name="connsiteY80-10278" fmla="*/ 8743 h 10000"/>
              <a:gd name="connsiteX81-10279" fmla="*/ 6005 w 10000"/>
              <a:gd name="connsiteY81-10280" fmla="*/ 8743 h 10000"/>
              <a:gd name="connsiteX82-10281" fmla="*/ 6675 w 10000"/>
              <a:gd name="connsiteY82-10282" fmla="*/ 8604 h 10000"/>
              <a:gd name="connsiteX83-10283" fmla="*/ 7122 w 10000"/>
              <a:gd name="connsiteY83-10284" fmla="*/ 8604 h 10000"/>
              <a:gd name="connsiteX84-10285" fmla="*/ 7567 w 10000"/>
              <a:gd name="connsiteY84-10286" fmla="*/ 8342 h 10000"/>
              <a:gd name="connsiteX85-10287" fmla="*/ 7766 w 10000"/>
              <a:gd name="connsiteY85-10288" fmla="*/ 8202 h 10000"/>
              <a:gd name="connsiteX86-10289" fmla="*/ 7986 w 10000"/>
              <a:gd name="connsiteY86-10290" fmla="*/ 7923 h 10000"/>
              <a:gd name="connsiteX87-10291" fmla="*/ 8210 w 10000"/>
              <a:gd name="connsiteY87-10292" fmla="*/ 7644 h 10000"/>
              <a:gd name="connsiteX88-10293" fmla="*/ 8436 w 10000"/>
              <a:gd name="connsiteY88-10294" fmla="*/ 7086 h 10000"/>
              <a:gd name="connsiteX89-10295" fmla="*/ 8436 w 10000"/>
              <a:gd name="connsiteY89-10296" fmla="*/ 6527 h 10000"/>
              <a:gd name="connsiteX90-10297" fmla="*/ 8659 w 10000"/>
              <a:gd name="connsiteY90-10298" fmla="*/ 6248 h 10000"/>
              <a:gd name="connsiteX91-10299" fmla="*/ 8659 w 10000"/>
              <a:gd name="connsiteY91-10300" fmla="*/ 5969 h 10000"/>
              <a:gd name="connsiteX92-10301" fmla="*/ 8659 w 10000"/>
              <a:gd name="connsiteY92-10302" fmla="*/ 5829 h 10000"/>
              <a:gd name="connsiteX93-10303" fmla="*/ 8883 w 10000"/>
              <a:gd name="connsiteY93-10304" fmla="*/ 5689 h 10000"/>
              <a:gd name="connsiteX94-10305" fmla="*/ 8883 w 10000"/>
              <a:gd name="connsiteY94-10306" fmla="*/ 5550 h 10000"/>
              <a:gd name="connsiteX95-10307" fmla="*/ 8883 w 10000"/>
              <a:gd name="connsiteY95-10308" fmla="*/ 5410 h 10000"/>
              <a:gd name="connsiteX96-10309" fmla="*/ 8883 w 10000"/>
              <a:gd name="connsiteY96-10310" fmla="*/ 5410 h 10000"/>
              <a:gd name="connsiteX97-10311" fmla="*/ 9107 w 10000"/>
              <a:gd name="connsiteY97-10312" fmla="*/ 5410 h 10000"/>
              <a:gd name="connsiteX98-10313" fmla="*/ 9107 w 10000"/>
              <a:gd name="connsiteY98-10314" fmla="*/ 5410 h 10000"/>
              <a:gd name="connsiteX99-10315" fmla="*/ 9107 w 10000"/>
              <a:gd name="connsiteY99-10316" fmla="*/ 5550 h 10000"/>
              <a:gd name="connsiteX100-10317" fmla="*/ 9330 w 10000"/>
              <a:gd name="connsiteY100-10318" fmla="*/ 5689 h 10000"/>
              <a:gd name="connsiteX101-10319" fmla="*/ 9330 w 10000"/>
              <a:gd name="connsiteY101-10320" fmla="*/ 5829 h 10000"/>
              <a:gd name="connsiteX102-10321" fmla="*/ 9330 w 10000"/>
              <a:gd name="connsiteY102-10322" fmla="*/ 6108 h 10000"/>
              <a:gd name="connsiteX103-10323" fmla="*/ 9330 w 10000"/>
              <a:gd name="connsiteY103-10324" fmla="*/ 6387 h 10000"/>
              <a:gd name="connsiteX104-10325" fmla="*/ 9330 w 10000"/>
              <a:gd name="connsiteY104-10326" fmla="*/ 6667 h 10000"/>
              <a:gd name="connsiteX105-10327" fmla="*/ 9550 w 10000"/>
              <a:gd name="connsiteY105-10328" fmla="*/ 7225 h 10000"/>
              <a:gd name="connsiteX106-10329" fmla="*/ 9550 w 10000"/>
              <a:gd name="connsiteY106-10330" fmla="*/ 7644 h 10000"/>
              <a:gd name="connsiteX107-10331" fmla="*/ 9778 w 10000"/>
              <a:gd name="connsiteY107-10332" fmla="*/ 8063 h 10000"/>
              <a:gd name="connsiteX108-10333" fmla="*/ 10000 w 10000"/>
              <a:gd name="connsiteY108-10334" fmla="*/ 8342 h 10000"/>
              <a:gd name="connsiteX109-10335" fmla="*/ 10000 w 10000"/>
              <a:gd name="connsiteY109-10336" fmla="*/ 8604 h 10000"/>
              <a:gd name="connsiteX110-10337" fmla="*/ 10000 w 10000"/>
              <a:gd name="connsiteY110-10338" fmla="*/ 8743 h 10000"/>
              <a:gd name="connsiteX111-10339" fmla="*/ 10000 w 10000"/>
              <a:gd name="connsiteY111-10340" fmla="*/ 8883 h 10000"/>
              <a:gd name="connsiteX112-10341" fmla="*/ 9778 w 10000"/>
              <a:gd name="connsiteY112-10342" fmla="*/ 8883 h 10000"/>
              <a:gd name="connsiteX113-10343" fmla="*/ 9550 w 10000"/>
              <a:gd name="connsiteY113-10344" fmla="*/ 9023 h 10000"/>
              <a:gd name="connsiteX114-10345" fmla="*/ 9330 w 10000"/>
              <a:gd name="connsiteY114-10346" fmla="*/ 9162 h 10000"/>
              <a:gd name="connsiteX115-10347" fmla="*/ 9107 w 10000"/>
              <a:gd name="connsiteY115-10348" fmla="*/ 9302 h 10000"/>
              <a:gd name="connsiteX116-10349" fmla="*/ 8659 w 10000"/>
              <a:gd name="connsiteY116-10350" fmla="*/ 9442 h 10000"/>
              <a:gd name="connsiteX117-10351" fmla="*/ 7766 w 10000"/>
              <a:gd name="connsiteY117-10352" fmla="*/ 9721 h 10000"/>
              <a:gd name="connsiteX118-10353" fmla="*/ 6899 w 10000"/>
              <a:gd name="connsiteY118-10354" fmla="*/ 9860 h 10000"/>
              <a:gd name="connsiteX119-10355" fmla="*/ 6231 w 10000"/>
              <a:gd name="connsiteY119-10356" fmla="*/ 9860 h 10000"/>
              <a:gd name="connsiteX120-10357" fmla="*/ 5332 w 10000"/>
              <a:gd name="connsiteY120-10358" fmla="*/ 10000 h 10000"/>
              <a:gd name="connsiteX121-10359" fmla="*/ 5332 w 10000"/>
              <a:gd name="connsiteY121-10360" fmla="*/ 10000 h 10000"/>
              <a:gd name="connsiteX0-10361" fmla="*/ 5332 w 10000"/>
              <a:gd name="connsiteY0-10362" fmla="*/ 10000 h 10000"/>
              <a:gd name="connsiteX1-10363" fmla="*/ 4665 w 10000"/>
              <a:gd name="connsiteY1-10364" fmla="*/ 10000 h 10000"/>
              <a:gd name="connsiteX2-10365" fmla="*/ 3991 w 10000"/>
              <a:gd name="connsiteY2-10366" fmla="*/ 10000 h 10000"/>
              <a:gd name="connsiteX3-10367" fmla="*/ 3323 w 10000"/>
              <a:gd name="connsiteY3-10368" fmla="*/ 9860 h 10000"/>
              <a:gd name="connsiteX4-10369" fmla="*/ 2654 w 10000"/>
              <a:gd name="connsiteY4-10370" fmla="*/ 9721 h 10000"/>
              <a:gd name="connsiteX5-10371" fmla="*/ 2007 w 10000"/>
              <a:gd name="connsiteY5-10372" fmla="*/ 9581 h 10000"/>
              <a:gd name="connsiteX6-10373" fmla="*/ 1564 w 10000"/>
              <a:gd name="connsiteY6-10374" fmla="*/ 9302 h 10000"/>
              <a:gd name="connsiteX7-10375" fmla="*/ 1118 w 10000"/>
              <a:gd name="connsiteY7-10376" fmla="*/ 9162 h 10000"/>
              <a:gd name="connsiteX8-10377" fmla="*/ 894 w 10000"/>
              <a:gd name="connsiteY8-10378" fmla="*/ 8743 h 10000"/>
              <a:gd name="connsiteX9-10379" fmla="*/ 445 w 10000"/>
              <a:gd name="connsiteY9-10380" fmla="*/ 8464 h 10000"/>
              <a:gd name="connsiteX10-10381" fmla="*/ 220 w 10000"/>
              <a:gd name="connsiteY10-10382" fmla="*/ 8063 h 10000"/>
              <a:gd name="connsiteX11-10383" fmla="*/ 220 w 10000"/>
              <a:gd name="connsiteY11-10384" fmla="*/ 7644 h 10000"/>
              <a:gd name="connsiteX12-10385" fmla="*/ 0 w 10000"/>
              <a:gd name="connsiteY12-10386" fmla="*/ 7225 h 10000"/>
              <a:gd name="connsiteX13-10387" fmla="*/ 0 w 10000"/>
              <a:gd name="connsiteY13-10388" fmla="*/ 6806 h 10000"/>
              <a:gd name="connsiteX14-10389" fmla="*/ 0 w 10000"/>
              <a:gd name="connsiteY14-10390" fmla="*/ 6387 h 10000"/>
              <a:gd name="connsiteX15-10391" fmla="*/ 220 w 10000"/>
              <a:gd name="connsiteY15-10392" fmla="*/ 5689 h 10000"/>
              <a:gd name="connsiteX16-10393" fmla="*/ 220 w 10000"/>
              <a:gd name="connsiteY16-10394" fmla="*/ 5550 h 10000"/>
              <a:gd name="connsiteX17-10395" fmla="*/ 220 w 10000"/>
              <a:gd name="connsiteY17-10396" fmla="*/ 5271 h 10000"/>
              <a:gd name="connsiteX18-10397" fmla="*/ 445 w 10000"/>
              <a:gd name="connsiteY18-10398" fmla="*/ 5009 h 10000"/>
              <a:gd name="connsiteX19-10399" fmla="*/ 445 w 10000"/>
              <a:gd name="connsiteY19-10400" fmla="*/ 4729 h 10000"/>
              <a:gd name="connsiteX20-10401" fmla="*/ 445 w 10000"/>
              <a:gd name="connsiteY20-10402" fmla="*/ 4450 h 10000"/>
              <a:gd name="connsiteX21-10403" fmla="*/ 671 w 10000"/>
              <a:gd name="connsiteY21-10404" fmla="*/ 4031 h 10000"/>
              <a:gd name="connsiteX22-10405" fmla="*/ 671 w 10000"/>
              <a:gd name="connsiteY22-10406" fmla="*/ 3613 h 10000"/>
              <a:gd name="connsiteX23-10407" fmla="*/ 894 w 10000"/>
              <a:gd name="connsiteY23-10408" fmla="*/ 3194 h 10000"/>
              <a:gd name="connsiteX24-10409" fmla="*/ 894 w 10000"/>
              <a:gd name="connsiteY24-10410" fmla="*/ 2775 h 10000"/>
              <a:gd name="connsiteX25-10411" fmla="*/ 894 w 10000"/>
              <a:gd name="connsiteY25-10412" fmla="*/ 2356 h 10000"/>
              <a:gd name="connsiteX26-10413" fmla="*/ 1118 w 10000"/>
              <a:gd name="connsiteY26-10414" fmla="*/ 2077 h 10000"/>
              <a:gd name="connsiteX27-10415" fmla="*/ 1118 w 10000"/>
              <a:gd name="connsiteY27-10416" fmla="*/ 1798 h 10000"/>
              <a:gd name="connsiteX28-10417" fmla="*/ 1118 w 10000"/>
              <a:gd name="connsiteY28-10418" fmla="*/ 1536 h 10000"/>
              <a:gd name="connsiteX29-10419" fmla="*/ 1118 w 10000"/>
              <a:gd name="connsiteY29-10420" fmla="*/ 1396 h 10000"/>
              <a:gd name="connsiteX30-10421" fmla="*/ 1118 w 10000"/>
              <a:gd name="connsiteY30-10422" fmla="*/ 1257 h 10000"/>
              <a:gd name="connsiteX31-10423" fmla="*/ 1118 w 10000"/>
              <a:gd name="connsiteY31-10424" fmla="*/ 1257 h 10000"/>
              <a:gd name="connsiteX32-10425" fmla="*/ 1118 w 10000"/>
              <a:gd name="connsiteY32-10426" fmla="*/ 1257 h 10000"/>
              <a:gd name="connsiteX33-10427" fmla="*/ 894 w 10000"/>
              <a:gd name="connsiteY33-10428" fmla="*/ 1257 h 10000"/>
              <a:gd name="connsiteX34-10429" fmla="*/ 671 w 10000"/>
              <a:gd name="connsiteY34-10430" fmla="*/ 1257 h 10000"/>
              <a:gd name="connsiteX35-10431" fmla="*/ 445 w 10000"/>
              <a:gd name="connsiteY35-10432" fmla="*/ 1396 h 10000"/>
              <a:gd name="connsiteX36-10433" fmla="*/ 671 w 10000"/>
              <a:gd name="connsiteY36-10434" fmla="*/ 558 h 10000"/>
              <a:gd name="connsiteX37-10435" fmla="*/ 1118 w 10000"/>
              <a:gd name="connsiteY37-10436" fmla="*/ 419 h 10000"/>
              <a:gd name="connsiteX38-10437" fmla="*/ 1339 w 10000"/>
              <a:gd name="connsiteY38-10438" fmla="*/ 279 h 10000"/>
              <a:gd name="connsiteX39-10439" fmla="*/ 1564 w 10000"/>
              <a:gd name="connsiteY39-10440" fmla="*/ 140 h 10000"/>
              <a:gd name="connsiteX40-10441" fmla="*/ 1564 w 10000"/>
              <a:gd name="connsiteY40-10442" fmla="*/ 0 h 10000"/>
              <a:gd name="connsiteX41-10443" fmla="*/ 1786 w 10000"/>
              <a:gd name="connsiteY41-10444" fmla="*/ 0 h 10000"/>
              <a:gd name="connsiteX42-10445" fmla="*/ 2007 w 10000"/>
              <a:gd name="connsiteY42-10446" fmla="*/ 0 h 10000"/>
              <a:gd name="connsiteX43-10447" fmla="*/ 2230 w 10000"/>
              <a:gd name="connsiteY43-10448" fmla="*/ 0 h 10000"/>
              <a:gd name="connsiteX44-10449" fmla="*/ 2429 w 10000"/>
              <a:gd name="connsiteY44-10450" fmla="*/ 140 h 10000"/>
              <a:gd name="connsiteX45-10451" fmla="*/ 2654 w 10000"/>
              <a:gd name="connsiteY45-10452" fmla="*/ 140 h 10000"/>
              <a:gd name="connsiteX46-10453" fmla="*/ 2874 w 10000"/>
              <a:gd name="connsiteY46-10454" fmla="*/ 419 h 10000"/>
              <a:gd name="connsiteX47-10455" fmla="*/ 3096 w 10000"/>
              <a:gd name="connsiteY47-10456" fmla="*/ 558 h 10000"/>
              <a:gd name="connsiteX48-10457" fmla="*/ 3323 w 10000"/>
              <a:gd name="connsiteY48-10458" fmla="*/ 698 h 10000"/>
              <a:gd name="connsiteX49-10459" fmla="*/ 3546 w 10000"/>
              <a:gd name="connsiteY49-10460" fmla="*/ 838 h 10000"/>
              <a:gd name="connsiteX50-10461" fmla="*/ 3546 w 10000"/>
              <a:gd name="connsiteY50-10462" fmla="*/ 977 h 10000"/>
              <a:gd name="connsiteX51-10463" fmla="*/ 3546 w 10000"/>
              <a:gd name="connsiteY51-10464" fmla="*/ 1117 h 10000"/>
              <a:gd name="connsiteX52-10465" fmla="*/ 3323 w 10000"/>
              <a:gd name="connsiteY52-10466" fmla="*/ 1117 h 10000"/>
              <a:gd name="connsiteX53-10467" fmla="*/ 3096 w 10000"/>
              <a:gd name="connsiteY53-10468" fmla="*/ 1257 h 10000"/>
              <a:gd name="connsiteX54-10469" fmla="*/ 3096 w 10000"/>
              <a:gd name="connsiteY54-10470" fmla="*/ 1396 h 10000"/>
              <a:gd name="connsiteX55-10471" fmla="*/ 2874 w 10000"/>
              <a:gd name="connsiteY55-10472" fmla="*/ 1536 h 10000"/>
              <a:gd name="connsiteX56-10473" fmla="*/ 2654 w 10000"/>
              <a:gd name="connsiteY56-10474" fmla="*/ 1798 h 10000"/>
              <a:gd name="connsiteX57-10475" fmla="*/ 2429 w 10000"/>
              <a:gd name="connsiteY57-10476" fmla="*/ 2216 h 10000"/>
              <a:gd name="connsiteX58-10477" fmla="*/ 2230 w 10000"/>
              <a:gd name="connsiteY58-10478" fmla="*/ 2635 h 10000"/>
              <a:gd name="connsiteX59-10479" fmla="*/ 2007 w 10000"/>
              <a:gd name="connsiteY59-10480" fmla="*/ 3054 h 10000"/>
              <a:gd name="connsiteX60-10481" fmla="*/ 1786 w 10000"/>
              <a:gd name="connsiteY60-10482" fmla="*/ 3613 h 10000"/>
              <a:gd name="connsiteX61-10483" fmla="*/ 1564 w 10000"/>
              <a:gd name="connsiteY61-10484" fmla="*/ 4171 h 10000"/>
              <a:gd name="connsiteX62-10485" fmla="*/ 1339 w 10000"/>
              <a:gd name="connsiteY62-10486" fmla="*/ 4729 h 10000"/>
              <a:gd name="connsiteX63-10487" fmla="*/ 1339 w 10000"/>
              <a:gd name="connsiteY63-10488" fmla="*/ 5271 h 10000"/>
              <a:gd name="connsiteX64-10489" fmla="*/ 1339 w 10000"/>
              <a:gd name="connsiteY64-10490" fmla="*/ 5689 h 10000"/>
              <a:gd name="connsiteX65-10491" fmla="*/ 1118 w 10000"/>
              <a:gd name="connsiteY65-10492" fmla="*/ 6248 h 10000"/>
              <a:gd name="connsiteX66-10493" fmla="*/ 1118 w 10000"/>
              <a:gd name="connsiteY66-10494" fmla="*/ 6667 h 10000"/>
              <a:gd name="connsiteX67-10495" fmla="*/ 1118 w 10000"/>
              <a:gd name="connsiteY67-10496" fmla="*/ 6946 h 10000"/>
              <a:gd name="connsiteX68-10497" fmla="*/ 1118 w 10000"/>
              <a:gd name="connsiteY68-10498" fmla="*/ 7365 h 10000"/>
              <a:gd name="connsiteX69-10499" fmla="*/ 1339 w 10000"/>
              <a:gd name="connsiteY69-10500" fmla="*/ 7644 h 10000"/>
              <a:gd name="connsiteX70-10501" fmla="*/ 1339 w 10000"/>
              <a:gd name="connsiteY70-10502" fmla="*/ 7784 h 10000"/>
              <a:gd name="connsiteX71-10503" fmla="*/ 1564 w 10000"/>
              <a:gd name="connsiteY71-10504" fmla="*/ 8063 h 10000"/>
              <a:gd name="connsiteX72-10505" fmla="*/ 1786 w 10000"/>
              <a:gd name="connsiteY72-10506" fmla="*/ 8202 h 10000"/>
              <a:gd name="connsiteX73-10507" fmla="*/ 2007 w 10000"/>
              <a:gd name="connsiteY73-10508" fmla="*/ 8342 h 10000"/>
              <a:gd name="connsiteX74-10509" fmla="*/ 2874 w 10000"/>
              <a:gd name="connsiteY74-10510" fmla="*/ 8604 h 10000"/>
              <a:gd name="connsiteX75-10511" fmla="*/ 3323 w 10000"/>
              <a:gd name="connsiteY75-10512" fmla="*/ 8743 h 10000"/>
              <a:gd name="connsiteX76-10513" fmla="*/ 3767 w 10000"/>
              <a:gd name="connsiteY76-10514" fmla="*/ 8743 h 10000"/>
              <a:gd name="connsiteX77-10515" fmla="*/ 4220 w 10000"/>
              <a:gd name="connsiteY77-10516" fmla="*/ 8883 h 10000"/>
              <a:gd name="connsiteX78-10517" fmla="*/ 4887 w 10000"/>
              <a:gd name="connsiteY78-10518" fmla="*/ 8883 h 10000"/>
              <a:gd name="connsiteX79-10519" fmla="*/ 5332 w 10000"/>
              <a:gd name="connsiteY79-10520" fmla="*/ 8743 h 10000"/>
              <a:gd name="connsiteX80-10521" fmla="*/ 6005 w 10000"/>
              <a:gd name="connsiteY80-10522" fmla="*/ 8743 h 10000"/>
              <a:gd name="connsiteX81-10523" fmla="*/ 6675 w 10000"/>
              <a:gd name="connsiteY81-10524" fmla="*/ 8604 h 10000"/>
              <a:gd name="connsiteX82-10525" fmla="*/ 7122 w 10000"/>
              <a:gd name="connsiteY82-10526" fmla="*/ 8604 h 10000"/>
              <a:gd name="connsiteX83-10527" fmla="*/ 7567 w 10000"/>
              <a:gd name="connsiteY83-10528" fmla="*/ 8342 h 10000"/>
              <a:gd name="connsiteX84-10529" fmla="*/ 7766 w 10000"/>
              <a:gd name="connsiteY84-10530" fmla="*/ 8202 h 10000"/>
              <a:gd name="connsiteX85-10531" fmla="*/ 7986 w 10000"/>
              <a:gd name="connsiteY85-10532" fmla="*/ 7923 h 10000"/>
              <a:gd name="connsiteX86-10533" fmla="*/ 8210 w 10000"/>
              <a:gd name="connsiteY86-10534" fmla="*/ 7644 h 10000"/>
              <a:gd name="connsiteX87-10535" fmla="*/ 8436 w 10000"/>
              <a:gd name="connsiteY87-10536" fmla="*/ 7086 h 10000"/>
              <a:gd name="connsiteX88-10537" fmla="*/ 8436 w 10000"/>
              <a:gd name="connsiteY88-10538" fmla="*/ 6527 h 10000"/>
              <a:gd name="connsiteX89-10539" fmla="*/ 8659 w 10000"/>
              <a:gd name="connsiteY89-10540" fmla="*/ 6248 h 10000"/>
              <a:gd name="connsiteX90-10541" fmla="*/ 8659 w 10000"/>
              <a:gd name="connsiteY90-10542" fmla="*/ 5969 h 10000"/>
              <a:gd name="connsiteX91-10543" fmla="*/ 8659 w 10000"/>
              <a:gd name="connsiteY91-10544" fmla="*/ 5829 h 10000"/>
              <a:gd name="connsiteX92-10545" fmla="*/ 8883 w 10000"/>
              <a:gd name="connsiteY92-10546" fmla="*/ 5689 h 10000"/>
              <a:gd name="connsiteX93-10547" fmla="*/ 8883 w 10000"/>
              <a:gd name="connsiteY93-10548" fmla="*/ 5550 h 10000"/>
              <a:gd name="connsiteX94-10549" fmla="*/ 8883 w 10000"/>
              <a:gd name="connsiteY94-10550" fmla="*/ 5410 h 10000"/>
              <a:gd name="connsiteX95-10551" fmla="*/ 8883 w 10000"/>
              <a:gd name="connsiteY95-10552" fmla="*/ 5410 h 10000"/>
              <a:gd name="connsiteX96-10553" fmla="*/ 9107 w 10000"/>
              <a:gd name="connsiteY96-10554" fmla="*/ 5410 h 10000"/>
              <a:gd name="connsiteX97-10555" fmla="*/ 9107 w 10000"/>
              <a:gd name="connsiteY97-10556" fmla="*/ 5410 h 10000"/>
              <a:gd name="connsiteX98-10557" fmla="*/ 9107 w 10000"/>
              <a:gd name="connsiteY98-10558" fmla="*/ 5550 h 10000"/>
              <a:gd name="connsiteX99-10559" fmla="*/ 9330 w 10000"/>
              <a:gd name="connsiteY99-10560" fmla="*/ 5689 h 10000"/>
              <a:gd name="connsiteX100-10561" fmla="*/ 9330 w 10000"/>
              <a:gd name="connsiteY100-10562" fmla="*/ 5829 h 10000"/>
              <a:gd name="connsiteX101-10563" fmla="*/ 9330 w 10000"/>
              <a:gd name="connsiteY101-10564" fmla="*/ 6108 h 10000"/>
              <a:gd name="connsiteX102-10565" fmla="*/ 9330 w 10000"/>
              <a:gd name="connsiteY102-10566" fmla="*/ 6387 h 10000"/>
              <a:gd name="connsiteX103-10567" fmla="*/ 9330 w 10000"/>
              <a:gd name="connsiteY103-10568" fmla="*/ 6667 h 10000"/>
              <a:gd name="connsiteX104-10569" fmla="*/ 9550 w 10000"/>
              <a:gd name="connsiteY104-10570" fmla="*/ 7225 h 10000"/>
              <a:gd name="connsiteX105-10571" fmla="*/ 9550 w 10000"/>
              <a:gd name="connsiteY105-10572" fmla="*/ 7644 h 10000"/>
              <a:gd name="connsiteX106-10573" fmla="*/ 9778 w 10000"/>
              <a:gd name="connsiteY106-10574" fmla="*/ 8063 h 10000"/>
              <a:gd name="connsiteX107-10575" fmla="*/ 10000 w 10000"/>
              <a:gd name="connsiteY107-10576" fmla="*/ 8342 h 10000"/>
              <a:gd name="connsiteX108-10577" fmla="*/ 10000 w 10000"/>
              <a:gd name="connsiteY108-10578" fmla="*/ 8604 h 10000"/>
              <a:gd name="connsiteX109-10579" fmla="*/ 10000 w 10000"/>
              <a:gd name="connsiteY109-10580" fmla="*/ 8743 h 10000"/>
              <a:gd name="connsiteX110-10581" fmla="*/ 10000 w 10000"/>
              <a:gd name="connsiteY110-10582" fmla="*/ 8883 h 10000"/>
              <a:gd name="connsiteX111-10583" fmla="*/ 9778 w 10000"/>
              <a:gd name="connsiteY111-10584" fmla="*/ 8883 h 10000"/>
              <a:gd name="connsiteX112-10585" fmla="*/ 9550 w 10000"/>
              <a:gd name="connsiteY112-10586" fmla="*/ 9023 h 10000"/>
              <a:gd name="connsiteX113-10587" fmla="*/ 9330 w 10000"/>
              <a:gd name="connsiteY113-10588" fmla="*/ 9162 h 10000"/>
              <a:gd name="connsiteX114-10589" fmla="*/ 9107 w 10000"/>
              <a:gd name="connsiteY114-10590" fmla="*/ 9302 h 10000"/>
              <a:gd name="connsiteX115-10591" fmla="*/ 8659 w 10000"/>
              <a:gd name="connsiteY115-10592" fmla="*/ 9442 h 10000"/>
              <a:gd name="connsiteX116-10593" fmla="*/ 7766 w 10000"/>
              <a:gd name="connsiteY116-10594" fmla="*/ 9721 h 10000"/>
              <a:gd name="connsiteX117-10595" fmla="*/ 6899 w 10000"/>
              <a:gd name="connsiteY117-10596" fmla="*/ 9860 h 10000"/>
              <a:gd name="connsiteX118-10597" fmla="*/ 6231 w 10000"/>
              <a:gd name="connsiteY118-10598" fmla="*/ 9860 h 10000"/>
              <a:gd name="connsiteX119-10599" fmla="*/ 5332 w 10000"/>
              <a:gd name="connsiteY119-10600" fmla="*/ 10000 h 10000"/>
              <a:gd name="connsiteX120-10601" fmla="*/ 5332 w 10000"/>
              <a:gd name="connsiteY120-10602" fmla="*/ 10000 h 10000"/>
              <a:gd name="connsiteX0-10603" fmla="*/ 5332 w 10000"/>
              <a:gd name="connsiteY0-10604" fmla="*/ 10000 h 10000"/>
              <a:gd name="connsiteX1-10605" fmla="*/ 4665 w 10000"/>
              <a:gd name="connsiteY1-10606" fmla="*/ 10000 h 10000"/>
              <a:gd name="connsiteX2-10607" fmla="*/ 3991 w 10000"/>
              <a:gd name="connsiteY2-10608" fmla="*/ 10000 h 10000"/>
              <a:gd name="connsiteX3-10609" fmla="*/ 3323 w 10000"/>
              <a:gd name="connsiteY3-10610" fmla="*/ 9860 h 10000"/>
              <a:gd name="connsiteX4-10611" fmla="*/ 2654 w 10000"/>
              <a:gd name="connsiteY4-10612" fmla="*/ 9721 h 10000"/>
              <a:gd name="connsiteX5-10613" fmla="*/ 2007 w 10000"/>
              <a:gd name="connsiteY5-10614" fmla="*/ 9581 h 10000"/>
              <a:gd name="connsiteX6-10615" fmla="*/ 1564 w 10000"/>
              <a:gd name="connsiteY6-10616" fmla="*/ 9302 h 10000"/>
              <a:gd name="connsiteX7-10617" fmla="*/ 1118 w 10000"/>
              <a:gd name="connsiteY7-10618" fmla="*/ 9162 h 10000"/>
              <a:gd name="connsiteX8-10619" fmla="*/ 894 w 10000"/>
              <a:gd name="connsiteY8-10620" fmla="*/ 8743 h 10000"/>
              <a:gd name="connsiteX9-10621" fmla="*/ 445 w 10000"/>
              <a:gd name="connsiteY9-10622" fmla="*/ 8464 h 10000"/>
              <a:gd name="connsiteX10-10623" fmla="*/ 220 w 10000"/>
              <a:gd name="connsiteY10-10624" fmla="*/ 8063 h 10000"/>
              <a:gd name="connsiteX11-10625" fmla="*/ 220 w 10000"/>
              <a:gd name="connsiteY11-10626" fmla="*/ 7644 h 10000"/>
              <a:gd name="connsiteX12-10627" fmla="*/ 0 w 10000"/>
              <a:gd name="connsiteY12-10628" fmla="*/ 7225 h 10000"/>
              <a:gd name="connsiteX13-10629" fmla="*/ 0 w 10000"/>
              <a:gd name="connsiteY13-10630" fmla="*/ 6806 h 10000"/>
              <a:gd name="connsiteX14-10631" fmla="*/ 0 w 10000"/>
              <a:gd name="connsiteY14-10632" fmla="*/ 6387 h 10000"/>
              <a:gd name="connsiteX15-10633" fmla="*/ 220 w 10000"/>
              <a:gd name="connsiteY15-10634" fmla="*/ 5689 h 10000"/>
              <a:gd name="connsiteX16-10635" fmla="*/ 220 w 10000"/>
              <a:gd name="connsiteY16-10636" fmla="*/ 5550 h 10000"/>
              <a:gd name="connsiteX17-10637" fmla="*/ 220 w 10000"/>
              <a:gd name="connsiteY17-10638" fmla="*/ 5271 h 10000"/>
              <a:gd name="connsiteX18-10639" fmla="*/ 445 w 10000"/>
              <a:gd name="connsiteY18-10640" fmla="*/ 5009 h 10000"/>
              <a:gd name="connsiteX19-10641" fmla="*/ 445 w 10000"/>
              <a:gd name="connsiteY19-10642" fmla="*/ 4729 h 10000"/>
              <a:gd name="connsiteX20-10643" fmla="*/ 445 w 10000"/>
              <a:gd name="connsiteY20-10644" fmla="*/ 4450 h 10000"/>
              <a:gd name="connsiteX21-10645" fmla="*/ 671 w 10000"/>
              <a:gd name="connsiteY21-10646" fmla="*/ 4031 h 10000"/>
              <a:gd name="connsiteX22-10647" fmla="*/ 671 w 10000"/>
              <a:gd name="connsiteY22-10648" fmla="*/ 3613 h 10000"/>
              <a:gd name="connsiteX23-10649" fmla="*/ 894 w 10000"/>
              <a:gd name="connsiteY23-10650" fmla="*/ 3194 h 10000"/>
              <a:gd name="connsiteX24-10651" fmla="*/ 894 w 10000"/>
              <a:gd name="connsiteY24-10652" fmla="*/ 2775 h 10000"/>
              <a:gd name="connsiteX25-10653" fmla="*/ 894 w 10000"/>
              <a:gd name="connsiteY25-10654" fmla="*/ 2356 h 10000"/>
              <a:gd name="connsiteX26-10655" fmla="*/ 1118 w 10000"/>
              <a:gd name="connsiteY26-10656" fmla="*/ 2077 h 10000"/>
              <a:gd name="connsiteX27-10657" fmla="*/ 1118 w 10000"/>
              <a:gd name="connsiteY27-10658" fmla="*/ 1798 h 10000"/>
              <a:gd name="connsiteX28-10659" fmla="*/ 1118 w 10000"/>
              <a:gd name="connsiteY28-10660" fmla="*/ 1536 h 10000"/>
              <a:gd name="connsiteX29-10661" fmla="*/ 1118 w 10000"/>
              <a:gd name="connsiteY29-10662" fmla="*/ 1396 h 10000"/>
              <a:gd name="connsiteX30-10663" fmla="*/ 1118 w 10000"/>
              <a:gd name="connsiteY30-10664" fmla="*/ 1257 h 10000"/>
              <a:gd name="connsiteX31-10665" fmla="*/ 1118 w 10000"/>
              <a:gd name="connsiteY31-10666" fmla="*/ 1257 h 10000"/>
              <a:gd name="connsiteX32-10667" fmla="*/ 1118 w 10000"/>
              <a:gd name="connsiteY32-10668" fmla="*/ 1257 h 10000"/>
              <a:gd name="connsiteX33-10669" fmla="*/ 894 w 10000"/>
              <a:gd name="connsiteY33-10670" fmla="*/ 1257 h 10000"/>
              <a:gd name="connsiteX34-10671" fmla="*/ 671 w 10000"/>
              <a:gd name="connsiteY34-10672" fmla="*/ 1257 h 10000"/>
              <a:gd name="connsiteX35-10673" fmla="*/ 671 w 10000"/>
              <a:gd name="connsiteY35-10674" fmla="*/ 558 h 10000"/>
              <a:gd name="connsiteX36-10675" fmla="*/ 1118 w 10000"/>
              <a:gd name="connsiteY36-10676" fmla="*/ 419 h 10000"/>
              <a:gd name="connsiteX37-10677" fmla="*/ 1339 w 10000"/>
              <a:gd name="connsiteY37-10678" fmla="*/ 279 h 10000"/>
              <a:gd name="connsiteX38-10679" fmla="*/ 1564 w 10000"/>
              <a:gd name="connsiteY38-10680" fmla="*/ 140 h 10000"/>
              <a:gd name="connsiteX39-10681" fmla="*/ 1564 w 10000"/>
              <a:gd name="connsiteY39-10682" fmla="*/ 0 h 10000"/>
              <a:gd name="connsiteX40-10683" fmla="*/ 1786 w 10000"/>
              <a:gd name="connsiteY40-10684" fmla="*/ 0 h 10000"/>
              <a:gd name="connsiteX41-10685" fmla="*/ 2007 w 10000"/>
              <a:gd name="connsiteY41-10686" fmla="*/ 0 h 10000"/>
              <a:gd name="connsiteX42-10687" fmla="*/ 2230 w 10000"/>
              <a:gd name="connsiteY42-10688" fmla="*/ 0 h 10000"/>
              <a:gd name="connsiteX43-10689" fmla="*/ 2429 w 10000"/>
              <a:gd name="connsiteY43-10690" fmla="*/ 140 h 10000"/>
              <a:gd name="connsiteX44-10691" fmla="*/ 2654 w 10000"/>
              <a:gd name="connsiteY44-10692" fmla="*/ 140 h 10000"/>
              <a:gd name="connsiteX45-10693" fmla="*/ 2874 w 10000"/>
              <a:gd name="connsiteY45-10694" fmla="*/ 419 h 10000"/>
              <a:gd name="connsiteX46-10695" fmla="*/ 3096 w 10000"/>
              <a:gd name="connsiteY46-10696" fmla="*/ 558 h 10000"/>
              <a:gd name="connsiteX47-10697" fmla="*/ 3323 w 10000"/>
              <a:gd name="connsiteY47-10698" fmla="*/ 698 h 10000"/>
              <a:gd name="connsiteX48-10699" fmla="*/ 3546 w 10000"/>
              <a:gd name="connsiteY48-10700" fmla="*/ 838 h 10000"/>
              <a:gd name="connsiteX49-10701" fmla="*/ 3546 w 10000"/>
              <a:gd name="connsiteY49-10702" fmla="*/ 977 h 10000"/>
              <a:gd name="connsiteX50-10703" fmla="*/ 3546 w 10000"/>
              <a:gd name="connsiteY50-10704" fmla="*/ 1117 h 10000"/>
              <a:gd name="connsiteX51-10705" fmla="*/ 3323 w 10000"/>
              <a:gd name="connsiteY51-10706" fmla="*/ 1117 h 10000"/>
              <a:gd name="connsiteX52-10707" fmla="*/ 3096 w 10000"/>
              <a:gd name="connsiteY52-10708" fmla="*/ 1257 h 10000"/>
              <a:gd name="connsiteX53-10709" fmla="*/ 3096 w 10000"/>
              <a:gd name="connsiteY53-10710" fmla="*/ 1396 h 10000"/>
              <a:gd name="connsiteX54-10711" fmla="*/ 2874 w 10000"/>
              <a:gd name="connsiteY54-10712" fmla="*/ 1536 h 10000"/>
              <a:gd name="connsiteX55-10713" fmla="*/ 2654 w 10000"/>
              <a:gd name="connsiteY55-10714" fmla="*/ 1798 h 10000"/>
              <a:gd name="connsiteX56-10715" fmla="*/ 2429 w 10000"/>
              <a:gd name="connsiteY56-10716" fmla="*/ 2216 h 10000"/>
              <a:gd name="connsiteX57-10717" fmla="*/ 2230 w 10000"/>
              <a:gd name="connsiteY57-10718" fmla="*/ 2635 h 10000"/>
              <a:gd name="connsiteX58-10719" fmla="*/ 2007 w 10000"/>
              <a:gd name="connsiteY58-10720" fmla="*/ 3054 h 10000"/>
              <a:gd name="connsiteX59-10721" fmla="*/ 1786 w 10000"/>
              <a:gd name="connsiteY59-10722" fmla="*/ 3613 h 10000"/>
              <a:gd name="connsiteX60-10723" fmla="*/ 1564 w 10000"/>
              <a:gd name="connsiteY60-10724" fmla="*/ 4171 h 10000"/>
              <a:gd name="connsiteX61-10725" fmla="*/ 1339 w 10000"/>
              <a:gd name="connsiteY61-10726" fmla="*/ 4729 h 10000"/>
              <a:gd name="connsiteX62-10727" fmla="*/ 1339 w 10000"/>
              <a:gd name="connsiteY62-10728" fmla="*/ 5271 h 10000"/>
              <a:gd name="connsiteX63-10729" fmla="*/ 1339 w 10000"/>
              <a:gd name="connsiteY63-10730" fmla="*/ 5689 h 10000"/>
              <a:gd name="connsiteX64-10731" fmla="*/ 1118 w 10000"/>
              <a:gd name="connsiteY64-10732" fmla="*/ 6248 h 10000"/>
              <a:gd name="connsiteX65-10733" fmla="*/ 1118 w 10000"/>
              <a:gd name="connsiteY65-10734" fmla="*/ 6667 h 10000"/>
              <a:gd name="connsiteX66-10735" fmla="*/ 1118 w 10000"/>
              <a:gd name="connsiteY66-10736" fmla="*/ 6946 h 10000"/>
              <a:gd name="connsiteX67-10737" fmla="*/ 1118 w 10000"/>
              <a:gd name="connsiteY67-10738" fmla="*/ 7365 h 10000"/>
              <a:gd name="connsiteX68-10739" fmla="*/ 1339 w 10000"/>
              <a:gd name="connsiteY68-10740" fmla="*/ 7644 h 10000"/>
              <a:gd name="connsiteX69-10741" fmla="*/ 1339 w 10000"/>
              <a:gd name="connsiteY69-10742" fmla="*/ 7784 h 10000"/>
              <a:gd name="connsiteX70-10743" fmla="*/ 1564 w 10000"/>
              <a:gd name="connsiteY70-10744" fmla="*/ 8063 h 10000"/>
              <a:gd name="connsiteX71-10745" fmla="*/ 1786 w 10000"/>
              <a:gd name="connsiteY71-10746" fmla="*/ 8202 h 10000"/>
              <a:gd name="connsiteX72-10747" fmla="*/ 2007 w 10000"/>
              <a:gd name="connsiteY72-10748" fmla="*/ 8342 h 10000"/>
              <a:gd name="connsiteX73-10749" fmla="*/ 2874 w 10000"/>
              <a:gd name="connsiteY73-10750" fmla="*/ 8604 h 10000"/>
              <a:gd name="connsiteX74-10751" fmla="*/ 3323 w 10000"/>
              <a:gd name="connsiteY74-10752" fmla="*/ 8743 h 10000"/>
              <a:gd name="connsiteX75-10753" fmla="*/ 3767 w 10000"/>
              <a:gd name="connsiteY75-10754" fmla="*/ 8743 h 10000"/>
              <a:gd name="connsiteX76-10755" fmla="*/ 4220 w 10000"/>
              <a:gd name="connsiteY76-10756" fmla="*/ 8883 h 10000"/>
              <a:gd name="connsiteX77-10757" fmla="*/ 4887 w 10000"/>
              <a:gd name="connsiteY77-10758" fmla="*/ 8883 h 10000"/>
              <a:gd name="connsiteX78-10759" fmla="*/ 5332 w 10000"/>
              <a:gd name="connsiteY78-10760" fmla="*/ 8743 h 10000"/>
              <a:gd name="connsiteX79-10761" fmla="*/ 6005 w 10000"/>
              <a:gd name="connsiteY79-10762" fmla="*/ 8743 h 10000"/>
              <a:gd name="connsiteX80-10763" fmla="*/ 6675 w 10000"/>
              <a:gd name="connsiteY80-10764" fmla="*/ 8604 h 10000"/>
              <a:gd name="connsiteX81-10765" fmla="*/ 7122 w 10000"/>
              <a:gd name="connsiteY81-10766" fmla="*/ 8604 h 10000"/>
              <a:gd name="connsiteX82-10767" fmla="*/ 7567 w 10000"/>
              <a:gd name="connsiteY82-10768" fmla="*/ 8342 h 10000"/>
              <a:gd name="connsiteX83-10769" fmla="*/ 7766 w 10000"/>
              <a:gd name="connsiteY83-10770" fmla="*/ 8202 h 10000"/>
              <a:gd name="connsiteX84-10771" fmla="*/ 7986 w 10000"/>
              <a:gd name="connsiteY84-10772" fmla="*/ 7923 h 10000"/>
              <a:gd name="connsiteX85-10773" fmla="*/ 8210 w 10000"/>
              <a:gd name="connsiteY85-10774" fmla="*/ 7644 h 10000"/>
              <a:gd name="connsiteX86-10775" fmla="*/ 8436 w 10000"/>
              <a:gd name="connsiteY86-10776" fmla="*/ 7086 h 10000"/>
              <a:gd name="connsiteX87-10777" fmla="*/ 8436 w 10000"/>
              <a:gd name="connsiteY87-10778" fmla="*/ 6527 h 10000"/>
              <a:gd name="connsiteX88-10779" fmla="*/ 8659 w 10000"/>
              <a:gd name="connsiteY88-10780" fmla="*/ 6248 h 10000"/>
              <a:gd name="connsiteX89-10781" fmla="*/ 8659 w 10000"/>
              <a:gd name="connsiteY89-10782" fmla="*/ 5969 h 10000"/>
              <a:gd name="connsiteX90-10783" fmla="*/ 8659 w 10000"/>
              <a:gd name="connsiteY90-10784" fmla="*/ 5829 h 10000"/>
              <a:gd name="connsiteX91-10785" fmla="*/ 8883 w 10000"/>
              <a:gd name="connsiteY91-10786" fmla="*/ 5689 h 10000"/>
              <a:gd name="connsiteX92-10787" fmla="*/ 8883 w 10000"/>
              <a:gd name="connsiteY92-10788" fmla="*/ 5550 h 10000"/>
              <a:gd name="connsiteX93-10789" fmla="*/ 8883 w 10000"/>
              <a:gd name="connsiteY93-10790" fmla="*/ 5410 h 10000"/>
              <a:gd name="connsiteX94-10791" fmla="*/ 8883 w 10000"/>
              <a:gd name="connsiteY94-10792" fmla="*/ 5410 h 10000"/>
              <a:gd name="connsiteX95-10793" fmla="*/ 9107 w 10000"/>
              <a:gd name="connsiteY95-10794" fmla="*/ 5410 h 10000"/>
              <a:gd name="connsiteX96-10795" fmla="*/ 9107 w 10000"/>
              <a:gd name="connsiteY96-10796" fmla="*/ 5410 h 10000"/>
              <a:gd name="connsiteX97-10797" fmla="*/ 9107 w 10000"/>
              <a:gd name="connsiteY97-10798" fmla="*/ 5550 h 10000"/>
              <a:gd name="connsiteX98-10799" fmla="*/ 9330 w 10000"/>
              <a:gd name="connsiteY98-10800" fmla="*/ 5689 h 10000"/>
              <a:gd name="connsiteX99-10801" fmla="*/ 9330 w 10000"/>
              <a:gd name="connsiteY99-10802" fmla="*/ 5829 h 10000"/>
              <a:gd name="connsiteX100-10803" fmla="*/ 9330 w 10000"/>
              <a:gd name="connsiteY100-10804" fmla="*/ 6108 h 10000"/>
              <a:gd name="connsiteX101-10805" fmla="*/ 9330 w 10000"/>
              <a:gd name="connsiteY101-10806" fmla="*/ 6387 h 10000"/>
              <a:gd name="connsiteX102-10807" fmla="*/ 9330 w 10000"/>
              <a:gd name="connsiteY102-10808" fmla="*/ 6667 h 10000"/>
              <a:gd name="connsiteX103-10809" fmla="*/ 9550 w 10000"/>
              <a:gd name="connsiteY103-10810" fmla="*/ 7225 h 10000"/>
              <a:gd name="connsiteX104-10811" fmla="*/ 9550 w 10000"/>
              <a:gd name="connsiteY104-10812" fmla="*/ 7644 h 10000"/>
              <a:gd name="connsiteX105-10813" fmla="*/ 9778 w 10000"/>
              <a:gd name="connsiteY105-10814" fmla="*/ 8063 h 10000"/>
              <a:gd name="connsiteX106-10815" fmla="*/ 10000 w 10000"/>
              <a:gd name="connsiteY106-10816" fmla="*/ 8342 h 10000"/>
              <a:gd name="connsiteX107-10817" fmla="*/ 10000 w 10000"/>
              <a:gd name="connsiteY107-10818" fmla="*/ 8604 h 10000"/>
              <a:gd name="connsiteX108-10819" fmla="*/ 10000 w 10000"/>
              <a:gd name="connsiteY108-10820" fmla="*/ 8743 h 10000"/>
              <a:gd name="connsiteX109-10821" fmla="*/ 10000 w 10000"/>
              <a:gd name="connsiteY109-10822" fmla="*/ 8883 h 10000"/>
              <a:gd name="connsiteX110-10823" fmla="*/ 9778 w 10000"/>
              <a:gd name="connsiteY110-10824" fmla="*/ 8883 h 10000"/>
              <a:gd name="connsiteX111-10825" fmla="*/ 9550 w 10000"/>
              <a:gd name="connsiteY111-10826" fmla="*/ 9023 h 10000"/>
              <a:gd name="connsiteX112-10827" fmla="*/ 9330 w 10000"/>
              <a:gd name="connsiteY112-10828" fmla="*/ 9162 h 10000"/>
              <a:gd name="connsiteX113-10829" fmla="*/ 9107 w 10000"/>
              <a:gd name="connsiteY113-10830" fmla="*/ 9302 h 10000"/>
              <a:gd name="connsiteX114-10831" fmla="*/ 8659 w 10000"/>
              <a:gd name="connsiteY114-10832" fmla="*/ 9442 h 10000"/>
              <a:gd name="connsiteX115-10833" fmla="*/ 7766 w 10000"/>
              <a:gd name="connsiteY115-10834" fmla="*/ 9721 h 10000"/>
              <a:gd name="connsiteX116-10835" fmla="*/ 6899 w 10000"/>
              <a:gd name="connsiteY116-10836" fmla="*/ 9860 h 10000"/>
              <a:gd name="connsiteX117-10837" fmla="*/ 6231 w 10000"/>
              <a:gd name="connsiteY117-10838" fmla="*/ 9860 h 10000"/>
              <a:gd name="connsiteX118-10839" fmla="*/ 5332 w 10000"/>
              <a:gd name="connsiteY118-10840" fmla="*/ 10000 h 10000"/>
              <a:gd name="connsiteX119-10841" fmla="*/ 5332 w 10000"/>
              <a:gd name="connsiteY119-10842" fmla="*/ 10000 h 10000"/>
              <a:gd name="connsiteX0-10843" fmla="*/ 5332 w 10000"/>
              <a:gd name="connsiteY0-10844" fmla="*/ 10000 h 10000"/>
              <a:gd name="connsiteX1-10845" fmla="*/ 4665 w 10000"/>
              <a:gd name="connsiteY1-10846" fmla="*/ 10000 h 10000"/>
              <a:gd name="connsiteX2-10847" fmla="*/ 3991 w 10000"/>
              <a:gd name="connsiteY2-10848" fmla="*/ 10000 h 10000"/>
              <a:gd name="connsiteX3-10849" fmla="*/ 3323 w 10000"/>
              <a:gd name="connsiteY3-10850" fmla="*/ 9860 h 10000"/>
              <a:gd name="connsiteX4-10851" fmla="*/ 2654 w 10000"/>
              <a:gd name="connsiteY4-10852" fmla="*/ 9721 h 10000"/>
              <a:gd name="connsiteX5-10853" fmla="*/ 2007 w 10000"/>
              <a:gd name="connsiteY5-10854" fmla="*/ 9581 h 10000"/>
              <a:gd name="connsiteX6-10855" fmla="*/ 1564 w 10000"/>
              <a:gd name="connsiteY6-10856" fmla="*/ 9302 h 10000"/>
              <a:gd name="connsiteX7-10857" fmla="*/ 1118 w 10000"/>
              <a:gd name="connsiteY7-10858" fmla="*/ 9162 h 10000"/>
              <a:gd name="connsiteX8-10859" fmla="*/ 894 w 10000"/>
              <a:gd name="connsiteY8-10860" fmla="*/ 8743 h 10000"/>
              <a:gd name="connsiteX9-10861" fmla="*/ 445 w 10000"/>
              <a:gd name="connsiteY9-10862" fmla="*/ 8464 h 10000"/>
              <a:gd name="connsiteX10-10863" fmla="*/ 220 w 10000"/>
              <a:gd name="connsiteY10-10864" fmla="*/ 8063 h 10000"/>
              <a:gd name="connsiteX11-10865" fmla="*/ 220 w 10000"/>
              <a:gd name="connsiteY11-10866" fmla="*/ 7644 h 10000"/>
              <a:gd name="connsiteX12-10867" fmla="*/ 0 w 10000"/>
              <a:gd name="connsiteY12-10868" fmla="*/ 7225 h 10000"/>
              <a:gd name="connsiteX13-10869" fmla="*/ 0 w 10000"/>
              <a:gd name="connsiteY13-10870" fmla="*/ 6806 h 10000"/>
              <a:gd name="connsiteX14-10871" fmla="*/ 0 w 10000"/>
              <a:gd name="connsiteY14-10872" fmla="*/ 6387 h 10000"/>
              <a:gd name="connsiteX15-10873" fmla="*/ 220 w 10000"/>
              <a:gd name="connsiteY15-10874" fmla="*/ 5689 h 10000"/>
              <a:gd name="connsiteX16-10875" fmla="*/ 220 w 10000"/>
              <a:gd name="connsiteY16-10876" fmla="*/ 5550 h 10000"/>
              <a:gd name="connsiteX17-10877" fmla="*/ 220 w 10000"/>
              <a:gd name="connsiteY17-10878" fmla="*/ 5271 h 10000"/>
              <a:gd name="connsiteX18-10879" fmla="*/ 445 w 10000"/>
              <a:gd name="connsiteY18-10880" fmla="*/ 5009 h 10000"/>
              <a:gd name="connsiteX19-10881" fmla="*/ 445 w 10000"/>
              <a:gd name="connsiteY19-10882" fmla="*/ 4729 h 10000"/>
              <a:gd name="connsiteX20-10883" fmla="*/ 445 w 10000"/>
              <a:gd name="connsiteY20-10884" fmla="*/ 4450 h 10000"/>
              <a:gd name="connsiteX21-10885" fmla="*/ 671 w 10000"/>
              <a:gd name="connsiteY21-10886" fmla="*/ 4031 h 10000"/>
              <a:gd name="connsiteX22-10887" fmla="*/ 671 w 10000"/>
              <a:gd name="connsiteY22-10888" fmla="*/ 3613 h 10000"/>
              <a:gd name="connsiteX23-10889" fmla="*/ 894 w 10000"/>
              <a:gd name="connsiteY23-10890" fmla="*/ 3194 h 10000"/>
              <a:gd name="connsiteX24-10891" fmla="*/ 894 w 10000"/>
              <a:gd name="connsiteY24-10892" fmla="*/ 2775 h 10000"/>
              <a:gd name="connsiteX25-10893" fmla="*/ 894 w 10000"/>
              <a:gd name="connsiteY25-10894" fmla="*/ 2356 h 10000"/>
              <a:gd name="connsiteX26-10895" fmla="*/ 1118 w 10000"/>
              <a:gd name="connsiteY26-10896" fmla="*/ 2077 h 10000"/>
              <a:gd name="connsiteX27-10897" fmla="*/ 1118 w 10000"/>
              <a:gd name="connsiteY27-10898" fmla="*/ 1798 h 10000"/>
              <a:gd name="connsiteX28-10899" fmla="*/ 1118 w 10000"/>
              <a:gd name="connsiteY28-10900" fmla="*/ 1536 h 10000"/>
              <a:gd name="connsiteX29-10901" fmla="*/ 1118 w 10000"/>
              <a:gd name="connsiteY29-10902" fmla="*/ 1396 h 10000"/>
              <a:gd name="connsiteX30-10903" fmla="*/ 1118 w 10000"/>
              <a:gd name="connsiteY30-10904" fmla="*/ 1257 h 10000"/>
              <a:gd name="connsiteX31-10905" fmla="*/ 1118 w 10000"/>
              <a:gd name="connsiteY31-10906" fmla="*/ 1257 h 10000"/>
              <a:gd name="connsiteX32-10907" fmla="*/ 1118 w 10000"/>
              <a:gd name="connsiteY32-10908" fmla="*/ 1257 h 10000"/>
              <a:gd name="connsiteX33-10909" fmla="*/ 894 w 10000"/>
              <a:gd name="connsiteY33-10910" fmla="*/ 1257 h 10000"/>
              <a:gd name="connsiteX34-10911" fmla="*/ 671 w 10000"/>
              <a:gd name="connsiteY34-10912" fmla="*/ 558 h 10000"/>
              <a:gd name="connsiteX35-10913" fmla="*/ 1118 w 10000"/>
              <a:gd name="connsiteY35-10914" fmla="*/ 419 h 10000"/>
              <a:gd name="connsiteX36-10915" fmla="*/ 1339 w 10000"/>
              <a:gd name="connsiteY36-10916" fmla="*/ 279 h 10000"/>
              <a:gd name="connsiteX37-10917" fmla="*/ 1564 w 10000"/>
              <a:gd name="connsiteY37-10918" fmla="*/ 140 h 10000"/>
              <a:gd name="connsiteX38-10919" fmla="*/ 1564 w 10000"/>
              <a:gd name="connsiteY38-10920" fmla="*/ 0 h 10000"/>
              <a:gd name="connsiteX39-10921" fmla="*/ 1786 w 10000"/>
              <a:gd name="connsiteY39-10922" fmla="*/ 0 h 10000"/>
              <a:gd name="connsiteX40-10923" fmla="*/ 2007 w 10000"/>
              <a:gd name="connsiteY40-10924" fmla="*/ 0 h 10000"/>
              <a:gd name="connsiteX41-10925" fmla="*/ 2230 w 10000"/>
              <a:gd name="connsiteY41-10926" fmla="*/ 0 h 10000"/>
              <a:gd name="connsiteX42-10927" fmla="*/ 2429 w 10000"/>
              <a:gd name="connsiteY42-10928" fmla="*/ 140 h 10000"/>
              <a:gd name="connsiteX43-10929" fmla="*/ 2654 w 10000"/>
              <a:gd name="connsiteY43-10930" fmla="*/ 140 h 10000"/>
              <a:gd name="connsiteX44-10931" fmla="*/ 2874 w 10000"/>
              <a:gd name="connsiteY44-10932" fmla="*/ 419 h 10000"/>
              <a:gd name="connsiteX45-10933" fmla="*/ 3096 w 10000"/>
              <a:gd name="connsiteY45-10934" fmla="*/ 558 h 10000"/>
              <a:gd name="connsiteX46-10935" fmla="*/ 3323 w 10000"/>
              <a:gd name="connsiteY46-10936" fmla="*/ 698 h 10000"/>
              <a:gd name="connsiteX47-10937" fmla="*/ 3546 w 10000"/>
              <a:gd name="connsiteY47-10938" fmla="*/ 838 h 10000"/>
              <a:gd name="connsiteX48-10939" fmla="*/ 3546 w 10000"/>
              <a:gd name="connsiteY48-10940" fmla="*/ 977 h 10000"/>
              <a:gd name="connsiteX49-10941" fmla="*/ 3546 w 10000"/>
              <a:gd name="connsiteY49-10942" fmla="*/ 1117 h 10000"/>
              <a:gd name="connsiteX50-10943" fmla="*/ 3323 w 10000"/>
              <a:gd name="connsiteY50-10944" fmla="*/ 1117 h 10000"/>
              <a:gd name="connsiteX51-10945" fmla="*/ 3096 w 10000"/>
              <a:gd name="connsiteY51-10946" fmla="*/ 1257 h 10000"/>
              <a:gd name="connsiteX52-10947" fmla="*/ 3096 w 10000"/>
              <a:gd name="connsiteY52-10948" fmla="*/ 1396 h 10000"/>
              <a:gd name="connsiteX53-10949" fmla="*/ 2874 w 10000"/>
              <a:gd name="connsiteY53-10950" fmla="*/ 1536 h 10000"/>
              <a:gd name="connsiteX54-10951" fmla="*/ 2654 w 10000"/>
              <a:gd name="connsiteY54-10952" fmla="*/ 1798 h 10000"/>
              <a:gd name="connsiteX55-10953" fmla="*/ 2429 w 10000"/>
              <a:gd name="connsiteY55-10954" fmla="*/ 2216 h 10000"/>
              <a:gd name="connsiteX56-10955" fmla="*/ 2230 w 10000"/>
              <a:gd name="connsiteY56-10956" fmla="*/ 2635 h 10000"/>
              <a:gd name="connsiteX57-10957" fmla="*/ 2007 w 10000"/>
              <a:gd name="connsiteY57-10958" fmla="*/ 3054 h 10000"/>
              <a:gd name="connsiteX58-10959" fmla="*/ 1786 w 10000"/>
              <a:gd name="connsiteY58-10960" fmla="*/ 3613 h 10000"/>
              <a:gd name="connsiteX59-10961" fmla="*/ 1564 w 10000"/>
              <a:gd name="connsiteY59-10962" fmla="*/ 4171 h 10000"/>
              <a:gd name="connsiteX60-10963" fmla="*/ 1339 w 10000"/>
              <a:gd name="connsiteY60-10964" fmla="*/ 4729 h 10000"/>
              <a:gd name="connsiteX61-10965" fmla="*/ 1339 w 10000"/>
              <a:gd name="connsiteY61-10966" fmla="*/ 5271 h 10000"/>
              <a:gd name="connsiteX62-10967" fmla="*/ 1339 w 10000"/>
              <a:gd name="connsiteY62-10968" fmla="*/ 5689 h 10000"/>
              <a:gd name="connsiteX63-10969" fmla="*/ 1118 w 10000"/>
              <a:gd name="connsiteY63-10970" fmla="*/ 6248 h 10000"/>
              <a:gd name="connsiteX64-10971" fmla="*/ 1118 w 10000"/>
              <a:gd name="connsiteY64-10972" fmla="*/ 6667 h 10000"/>
              <a:gd name="connsiteX65-10973" fmla="*/ 1118 w 10000"/>
              <a:gd name="connsiteY65-10974" fmla="*/ 6946 h 10000"/>
              <a:gd name="connsiteX66-10975" fmla="*/ 1118 w 10000"/>
              <a:gd name="connsiteY66-10976" fmla="*/ 7365 h 10000"/>
              <a:gd name="connsiteX67-10977" fmla="*/ 1339 w 10000"/>
              <a:gd name="connsiteY67-10978" fmla="*/ 7644 h 10000"/>
              <a:gd name="connsiteX68-10979" fmla="*/ 1339 w 10000"/>
              <a:gd name="connsiteY68-10980" fmla="*/ 7784 h 10000"/>
              <a:gd name="connsiteX69-10981" fmla="*/ 1564 w 10000"/>
              <a:gd name="connsiteY69-10982" fmla="*/ 8063 h 10000"/>
              <a:gd name="connsiteX70-10983" fmla="*/ 1786 w 10000"/>
              <a:gd name="connsiteY70-10984" fmla="*/ 8202 h 10000"/>
              <a:gd name="connsiteX71-10985" fmla="*/ 2007 w 10000"/>
              <a:gd name="connsiteY71-10986" fmla="*/ 8342 h 10000"/>
              <a:gd name="connsiteX72-10987" fmla="*/ 2874 w 10000"/>
              <a:gd name="connsiteY72-10988" fmla="*/ 8604 h 10000"/>
              <a:gd name="connsiteX73-10989" fmla="*/ 3323 w 10000"/>
              <a:gd name="connsiteY73-10990" fmla="*/ 8743 h 10000"/>
              <a:gd name="connsiteX74-10991" fmla="*/ 3767 w 10000"/>
              <a:gd name="connsiteY74-10992" fmla="*/ 8743 h 10000"/>
              <a:gd name="connsiteX75-10993" fmla="*/ 4220 w 10000"/>
              <a:gd name="connsiteY75-10994" fmla="*/ 8883 h 10000"/>
              <a:gd name="connsiteX76-10995" fmla="*/ 4887 w 10000"/>
              <a:gd name="connsiteY76-10996" fmla="*/ 8883 h 10000"/>
              <a:gd name="connsiteX77-10997" fmla="*/ 5332 w 10000"/>
              <a:gd name="connsiteY77-10998" fmla="*/ 8743 h 10000"/>
              <a:gd name="connsiteX78-10999" fmla="*/ 6005 w 10000"/>
              <a:gd name="connsiteY78-11000" fmla="*/ 8743 h 10000"/>
              <a:gd name="connsiteX79-11001" fmla="*/ 6675 w 10000"/>
              <a:gd name="connsiteY79-11002" fmla="*/ 8604 h 10000"/>
              <a:gd name="connsiteX80-11003" fmla="*/ 7122 w 10000"/>
              <a:gd name="connsiteY80-11004" fmla="*/ 8604 h 10000"/>
              <a:gd name="connsiteX81-11005" fmla="*/ 7567 w 10000"/>
              <a:gd name="connsiteY81-11006" fmla="*/ 8342 h 10000"/>
              <a:gd name="connsiteX82-11007" fmla="*/ 7766 w 10000"/>
              <a:gd name="connsiteY82-11008" fmla="*/ 8202 h 10000"/>
              <a:gd name="connsiteX83-11009" fmla="*/ 7986 w 10000"/>
              <a:gd name="connsiteY83-11010" fmla="*/ 7923 h 10000"/>
              <a:gd name="connsiteX84-11011" fmla="*/ 8210 w 10000"/>
              <a:gd name="connsiteY84-11012" fmla="*/ 7644 h 10000"/>
              <a:gd name="connsiteX85-11013" fmla="*/ 8436 w 10000"/>
              <a:gd name="connsiteY85-11014" fmla="*/ 7086 h 10000"/>
              <a:gd name="connsiteX86-11015" fmla="*/ 8436 w 10000"/>
              <a:gd name="connsiteY86-11016" fmla="*/ 6527 h 10000"/>
              <a:gd name="connsiteX87-11017" fmla="*/ 8659 w 10000"/>
              <a:gd name="connsiteY87-11018" fmla="*/ 6248 h 10000"/>
              <a:gd name="connsiteX88-11019" fmla="*/ 8659 w 10000"/>
              <a:gd name="connsiteY88-11020" fmla="*/ 5969 h 10000"/>
              <a:gd name="connsiteX89-11021" fmla="*/ 8659 w 10000"/>
              <a:gd name="connsiteY89-11022" fmla="*/ 5829 h 10000"/>
              <a:gd name="connsiteX90-11023" fmla="*/ 8883 w 10000"/>
              <a:gd name="connsiteY90-11024" fmla="*/ 5689 h 10000"/>
              <a:gd name="connsiteX91-11025" fmla="*/ 8883 w 10000"/>
              <a:gd name="connsiteY91-11026" fmla="*/ 5550 h 10000"/>
              <a:gd name="connsiteX92-11027" fmla="*/ 8883 w 10000"/>
              <a:gd name="connsiteY92-11028" fmla="*/ 5410 h 10000"/>
              <a:gd name="connsiteX93-11029" fmla="*/ 8883 w 10000"/>
              <a:gd name="connsiteY93-11030" fmla="*/ 5410 h 10000"/>
              <a:gd name="connsiteX94-11031" fmla="*/ 9107 w 10000"/>
              <a:gd name="connsiteY94-11032" fmla="*/ 5410 h 10000"/>
              <a:gd name="connsiteX95-11033" fmla="*/ 9107 w 10000"/>
              <a:gd name="connsiteY95-11034" fmla="*/ 5410 h 10000"/>
              <a:gd name="connsiteX96-11035" fmla="*/ 9107 w 10000"/>
              <a:gd name="connsiteY96-11036" fmla="*/ 5550 h 10000"/>
              <a:gd name="connsiteX97-11037" fmla="*/ 9330 w 10000"/>
              <a:gd name="connsiteY97-11038" fmla="*/ 5689 h 10000"/>
              <a:gd name="connsiteX98-11039" fmla="*/ 9330 w 10000"/>
              <a:gd name="connsiteY98-11040" fmla="*/ 5829 h 10000"/>
              <a:gd name="connsiteX99-11041" fmla="*/ 9330 w 10000"/>
              <a:gd name="connsiteY99-11042" fmla="*/ 6108 h 10000"/>
              <a:gd name="connsiteX100-11043" fmla="*/ 9330 w 10000"/>
              <a:gd name="connsiteY100-11044" fmla="*/ 6387 h 10000"/>
              <a:gd name="connsiteX101-11045" fmla="*/ 9330 w 10000"/>
              <a:gd name="connsiteY101-11046" fmla="*/ 6667 h 10000"/>
              <a:gd name="connsiteX102-11047" fmla="*/ 9550 w 10000"/>
              <a:gd name="connsiteY102-11048" fmla="*/ 7225 h 10000"/>
              <a:gd name="connsiteX103-11049" fmla="*/ 9550 w 10000"/>
              <a:gd name="connsiteY103-11050" fmla="*/ 7644 h 10000"/>
              <a:gd name="connsiteX104-11051" fmla="*/ 9778 w 10000"/>
              <a:gd name="connsiteY104-11052" fmla="*/ 8063 h 10000"/>
              <a:gd name="connsiteX105-11053" fmla="*/ 10000 w 10000"/>
              <a:gd name="connsiteY105-11054" fmla="*/ 8342 h 10000"/>
              <a:gd name="connsiteX106-11055" fmla="*/ 10000 w 10000"/>
              <a:gd name="connsiteY106-11056" fmla="*/ 8604 h 10000"/>
              <a:gd name="connsiteX107-11057" fmla="*/ 10000 w 10000"/>
              <a:gd name="connsiteY107-11058" fmla="*/ 8743 h 10000"/>
              <a:gd name="connsiteX108-11059" fmla="*/ 10000 w 10000"/>
              <a:gd name="connsiteY108-11060" fmla="*/ 8883 h 10000"/>
              <a:gd name="connsiteX109-11061" fmla="*/ 9778 w 10000"/>
              <a:gd name="connsiteY109-11062" fmla="*/ 8883 h 10000"/>
              <a:gd name="connsiteX110-11063" fmla="*/ 9550 w 10000"/>
              <a:gd name="connsiteY110-11064" fmla="*/ 9023 h 10000"/>
              <a:gd name="connsiteX111-11065" fmla="*/ 9330 w 10000"/>
              <a:gd name="connsiteY111-11066" fmla="*/ 9162 h 10000"/>
              <a:gd name="connsiteX112-11067" fmla="*/ 9107 w 10000"/>
              <a:gd name="connsiteY112-11068" fmla="*/ 9302 h 10000"/>
              <a:gd name="connsiteX113-11069" fmla="*/ 8659 w 10000"/>
              <a:gd name="connsiteY113-11070" fmla="*/ 9442 h 10000"/>
              <a:gd name="connsiteX114-11071" fmla="*/ 7766 w 10000"/>
              <a:gd name="connsiteY114-11072" fmla="*/ 9721 h 10000"/>
              <a:gd name="connsiteX115-11073" fmla="*/ 6899 w 10000"/>
              <a:gd name="connsiteY115-11074" fmla="*/ 9860 h 10000"/>
              <a:gd name="connsiteX116-11075" fmla="*/ 6231 w 10000"/>
              <a:gd name="connsiteY116-11076" fmla="*/ 9860 h 10000"/>
              <a:gd name="connsiteX117-11077" fmla="*/ 5332 w 10000"/>
              <a:gd name="connsiteY117-11078" fmla="*/ 10000 h 10000"/>
              <a:gd name="connsiteX118-11079" fmla="*/ 5332 w 10000"/>
              <a:gd name="connsiteY118-11080" fmla="*/ 10000 h 10000"/>
              <a:gd name="connsiteX0-11081" fmla="*/ 5332 w 10000"/>
              <a:gd name="connsiteY0-11082" fmla="*/ 10000 h 10000"/>
              <a:gd name="connsiteX1-11083" fmla="*/ 4665 w 10000"/>
              <a:gd name="connsiteY1-11084" fmla="*/ 10000 h 10000"/>
              <a:gd name="connsiteX2-11085" fmla="*/ 3991 w 10000"/>
              <a:gd name="connsiteY2-11086" fmla="*/ 10000 h 10000"/>
              <a:gd name="connsiteX3-11087" fmla="*/ 3323 w 10000"/>
              <a:gd name="connsiteY3-11088" fmla="*/ 9860 h 10000"/>
              <a:gd name="connsiteX4-11089" fmla="*/ 2654 w 10000"/>
              <a:gd name="connsiteY4-11090" fmla="*/ 9721 h 10000"/>
              <a:gd name="connsiteX5-11091" fmla="*/ 2007 w 10000"/>
              <a:gd name="connsiteY5-11092" fmla="*/ 9581 h 10000"/>
              <a:gd name="connsiteX6-11093" fmla="*/ 1564 w 10000"/>
              <a:gd name="connsiteY6-11094" fmla="*/ 9302 h 10000"/>
              <a:gd name="connsiteX7-11095" fmla="*/ 1118 w 10000"/>
              <a:gd name="connsiteY7-11096" fmla="*/ 9162 h 10000"/>
              <a:gd name="connsiteX8-11097" fmla="*/ 894 w 10000"/>
              <a:gd name="connsiteY8-11098" fmla="*/ 8743 h 10000"/>
              <a:gd name="connsiteX9-11099" fmla="*/ 445 w 10000"/>
              <a:gd name="connsiteY9-11100" fmla="*/ 8464 h 10000"/>
              <a:gd name="connsiteX10-11101" fmla="*/ 220 w 10000"/>
              <a:gd name="connsiteY10-11102" fmla="*/ 8063 h 10000"/>
              <a:gd name="connsiteX11-11103" fmla="*/ 220 w 10000"/>
              <a:gd name="connsiteY11-11104" fmla="*/ 7644 h 10000"/>
              <a:gd name="connsiteX12-11105" fmla="*/ 0 w 10000"/>
              <a:gd name="connsiteY12-11106" fmla="*/ 7225 h 10000"/>
              <a:gd name="connsiteX13-11107" fmla="*/ 0 w 10000"/>
              <a:gd name="connsiteY13-11108" fmla="*/ 6806 h 10000"/>
              <a:gd name="connsiteX14-11109" fmla="*/ 0 w 10000"/>
              <a:gd name="connsiteY14-11110" fmla="*/ 6387 h 10000"/>
              <a:gd name="connsiteX15-11111" fmla="*/ 220 w 10000"/>
              <a:gd name="connsiteY15-11112" fmla="*/ 5689 h 10000"/>
              <a:gd name="connsiteX16-11113" fmla="*/ 220 w 10000"/>
              <a:gd name="connsiteY16-11114" fmla="*/ 5550 h 10000"/>
              <a:gd name="connsiteX17-11115" fmla="*/ 220 w 10000"/>
              <a:gd name="connsiteY17-11116" fmla="*/ 5271 h 10000"/>
              <a:gd name="connsiteX18-11117" fmla="*/ 445 w 10000"/>
              <a:gd name="connsiteY18-11118" fmla="*/ 5009 h 10000"/>
              <a:gd name="connsiteX19-11119" fmla="*/ 445 w 10000"/>
              <a:gd name="connsiteY19-11120" fmla="*/ 4729 h 10000"/>
              <a:gd name="connsiteX20-11121" fmla="*/ 445 w 10000"/>
              <a:gd name="connsiteY20-11122" fmla="*/ 4450 h 10000"/>
              <a:gd name="connsiteX21-11123" fmla="*/ 671 w 10000"/>
              <a:gd name="connsiteY21-11124" fmla="*/ 4031 h 10000"/>
              <a:gd name="connsiteX22-11125" fmla="*/ 671 w 10000"/>
              <a:gd name="connsiteY22-11126" fmla="*/ 3613 h 10000"/>
              <a:gd name="connsiteX23-11127" fmla="*/ 894 w 10000"/>
              <a:gd name="connsiteY23-11128" fmla="*/ 3194 h 10000"/>
              <a:gd name="connsiteX24-11129" fmla="*/ 894 w 10000"/>
              <a:gd name="connsiteY24-11130" fmla="*/ 2775 h 10000"/>
              <a:gd name="connsiteX25-11131" fmla="*/ 894 w 10000"/>
              <a:gd name="connsiteY25-11132" fmla="*/ 2356 h 10000"/>
              <a:gd name="connsiteX26-11133" fmla="*/ 1118 w 10000"/>
              <a:gd name="connsiteY26-11134" fmla="*/ 2077 h 10000"/>
              <a:gd name="connsiteX27-11135" fmla="*/ 1118 w 10000"/>
              <a:gd name="connsiteY27-11136" fmla="*/ 1798 h 10000"/>
              <a:gd name="connsiteX28-11137" fmla="*/ 1118 w 10000"/>
              <a:gd name="connsiteY28-11138" fmla="*/ 1536 h 10000"/>
              <a:gd name="connsiteX29-11139" fmla="*/ 1118 w 10000"/>
              <a:gd name="connsiteY29-11140" fmla="*/ 1396 h 10000"/>
              <a:gd name="connsiteX30-11141" fmla="*/ 1118 w 10000"/>
              <a:gd name="connsiteY30-11142" fmla="*/ 1257 h 10000"/>
              <a:gd name="connsiteX31-11143" fmla="*/ 1118 w 10000"/>
              <a:gd name="connsiteY31-11144" fmla="*/ 1257 h 10000"/>
              <a:gd name="connsiteX32-11145" fmla="*/ 1118 w 10000"/>
              <a:gd name="connsiteY32-11146" fmla="*/ 1257 h 10000"/>
              <a:gd name="connsiteX33-11147" fmla="*/ 894 w 10000"/>
              <a:gd name="connsiteY33-11148" fmla="*/ 1257 h 10000"/>
              <a:gd name="connsiteX34-11149" fmla="*/ 1118 w 10000"/>
              <a:gd name="connsiteY34-11150" fmla="*/ 419 h 10000"/>
              <a:gd name="connsiteX35-11151" fmla="*/ 1339 w 10000"/>
              <a:gd name="connsiteY35-11152" fmla="*/ 279 h 10000"/>
              <a:gd name="connsiteX36-11153" fmla="*/ 1564 w 10000"/>
              <a:gd name="connsiteY36-11154" fmla="*/ 140 h 10000"/>
              <a:gd name="connsiteX37-11155" fmla="*/ 1564 w 10000"/>
              <a:gd name="connsiteY37-11156" fmla="*/ 0 h 10000"/>
              <a:gd name="connsiteX38-11157" fmla="*/ 1786 w 10000"/>
              <a:gd name="connsiteY38-11158" fmla="*/ 0 h 10000"/>
              <a:gd name="connsiteX39-11159" fmla="*/ 2007 w 10000"/>
              <a:gd name="connsiteY39-11160" fmla="*/ 0 h 10000"/>
              <a:gd name="connsiteX40-11161" fmla="*/ 2230 w 10000"/>
              <a:gd name="connsiteY40-11162" fmla="*/ 0 h 10000"/>
              <a:gd name="connsiteX41-11163" fmla="*/ 2429 w 10000"/>
              <a:gd name="connsiteY41-11164" fmla="*/ 140 h 10000"/>
              <a:gd name="connsiteX42-11165" fmla="*/ 2654 w 10000"/>
              <a:gd name="connsiteY42-11166" fmla="*/ 140 h 10000"/>
              <a:gd name="connsiteX43-11167" fmla="*/ 2874 w 10000"/>
              <a:gd name="connsiteY43-11168" fmla="*/ 419 h 10000"/>
              <a:gd name="connsiteX44-11169" fmla="*/ 3096 w 10000"/>
              <a:gd name="connsiteY44-11170" fmla="*/ 558 h 10000"/>
              <a:gd name="connsiteX45-11171" fmla="*/ 3323 w 10000"/>
              <a:gd name="connsiteY45-11172" fmla="*/ 698 h 10000"/>
              <a:gd name="connsiteX46-11173" fmla="*/ 3546 w 10000"/>
              <a:gd name="connsiteY46-11174" fmla="*/ 838 h 10000"/>
              <a:gd name="connsiteX47-11175" fmla="*/ 3546 w 10000"/>
              <a:gd name="connsiteY47-11176" fmla="*/ 977 h 10000"/>
              <a:gd name="connsiteX48-11177" fmla="*/ 3546 w 10000"/>
              <a:gd name="connsiteY48-11178" fmla="*/ 1117 h 10000"/>
              <a:gd name="connsiteX49-11179" fmla="*/ 3323 w 10000"/>
              <a:gd name="connsiteY49-11180" fmla="*/ 1117 h 10000"/>
              <a:gd name="connsiteX50-11181" fmla="*/ 3096 w 10000"/>
              <a:gd name="connsiteY50-11182" fmla="*/ 1257 h 10000"/>
              <a:gd name="connsiteX51-11183" fmla="*/ 3096 w 10000"/>
              <a:gd name="connsiteY51-11184" fmla="*/ 1396 h 10000"/>
              <a:gd name="connsiteX52-11185" fmla="*/ 2874 w 10000"/>
              <a:gd name="connsiteY52-11186" fmla="*/ 1536 h 10000"/>
              <a:gd name="connsiteX53-11187" fmla="*/ 2654 w 10000"/>
              <a:gd name="connsiteY53-11188" fmla="*/ 1798 h 10000"/>
              <a:gd name="connsiteX54-11189" fmla="*/ 2429 w 10000"/>
              <a:gd name="connsiteY54-11190" fmla="*/ 2216 h 10000"/>
              <a:gd name="connsiteX55-11191" fmla="*/ 2230 w 10000"/>
              <a:gd name="connsiteY55-11192" fmla="*/ 2635 h 10000"/>
              <a:gd name="connsiteX56-11193" fmla="*/ 2007 w 10000"/>
              <a:gd name="connsiteY56-11194" fmla="*/ 3054 h 10000"/>
              <a:gd name="connsiteX57-11195" fmla="*/ 1786 w 10000"/>
              <a:gd name="connsiteY57-11196" fmla="*/ 3613 h 10000"/>
              <a:gd name="connsiteX58-11197" fmla="*/ 1564 w 10000"/>
              <a:gd name="connsiteY58-11198" fmla="*/ 4171 h 10000"/>
              <a:gd name="connsiteX59-11199" fmla="*/ 1339 w 10000"/>
              <a:gd name="connsiteY59-11200" fmla="*/ 4729 h 10000"/>
              <a:gd name="connsiteX60-11201" fmla="*/ 1339 w 10000"/>
              <a:gd name="connsiteY60-11202" fmla="*/ 5271 h 10000"/>
              <a:gd name="connsiteX61-11203" fmla="*/ 1339 w 10000"/>
              <a:gd name="connsiteY61-11204" fmla="*/ 5689 h 10000"/>
              <a:gd name="connsiteX62-11205" fmla="*/ 1118 w 10000"/>
              <a:gd name="connsiteY62-11206" fmla="*/ 6248 h 10000"/>
              <a:gd name="connsiteX63-11207" fmla="*/ 1118 w 10000"/>
              <a:gd name="connsiteY63-11208" fmla="*/ 6667 h 10000"/>
              <a:gd name="connsiteX64-11209" fmla="*/ 1118 w 10000"/>
              <a:gd name="connsiteY64-11210" fmla="*/ 6946 h 10000"/>
              <a:gd name="connsiteX65-11211" fmla="*/ 1118 w 10000"/>
              <a:gd name="connsiteY65-11212" fmla="*/ 7365 h 10000"/>
              <a:gd name="connsiteX66-11213" fmla="*/ 1339 w 10000"/>
              <a:gd name="connsiteY66-11214" fmla="*/ 7644 h 10000"/>
              <a:gd name="connsiteX67-11215" fmla="*/ 1339 w 10000"/>
              <a:gd name="connsiteY67-11216" fmla="*/ 7784 h 10000"/>
              <a:gd name="connsiteX68-11217" fmla="*/ 1564 w 10000"/>
              <a:gd name="connsiteY68-11218" fmla="*/ 8063 h 10000"/>
              <a:gd name="connsiteX69-11219" fmla="*/ 1786 w 10000"/>
              <a:gd name="connsiteY69-11220" fmla="*/ 8202 h 10000"/>
              <a:gd name="connsiteX70-11221" fmla="*/ 2007 w 10000"/>
              <a:gd name="connsiteY70-11222" fmla="*/ 8342 h 10000"/>
              <a:gd name="connsiteX71-11223" fmla="*/ 2874 w 10000"/>
              <a:gd name="connsiteY71-11224" fmla="*/ 8604 h 10000"/>
              <a:gd name="connsiteX72-11225" fmla="*/ 3323 w 10000"/>
              <a:gd name="connsiteY72-11226" fmla="*/ 8743 h 10000"/>
              <a:gd name="connsiteX73-11227" fmla="*/ 3767 w 10000"/>
              <a:gd name="connsiteY73-11228" fmla="*/ 8743 h 10000"/>
              <a:gd name="connsiteX74-11229" fmla="*/ 4220 w 10000"/>
              <a:gd name="connsiteY74-11230" fmla="*/ 8883 h 10000"/>
              <a:gd name="connsiteX75-11231" fmla="*/ 4887 w 10000"/>
              <a:gd name="connsiteY75-11232" fmla="*/ 8883 h 10000"/>
              <a:gd name="connsiteX76-11233" fmla="*/ 5332 w 10000"/>
              <a:gd name="connsiteY76-11234" fmla="*/ 8743 h 10000"/>
              <a:gd name="connsiteX77-11235" fmla="*/ 6005 w 10000"/>
              <a:gd name="connsiteY77-11236" fmla="*/ 8743 h 10000"/>
              <a:gd name="connsiteX78-11237" fmla="*/ 6675 w 10000"/>
              <a:gd name="connsiteY78-11238" fmla="*/ 8604 h 10000"/>
              <a:gd name="connsiteX79-11239" fmla="*/ 7122 w 10000"/>
              <a:gd name="connsiteY79-11240" fmla="*/ 8604 h 10000"/>
              <a:gd name="connsiteX80-11241" fmla="*/ 7567 w 10000"/>
              <a:gd name="connsiteY80-11242" fmla="*/ 8342 h 10000"/>
              <a:gd name="connsiteX81-11243" fmla="*/ 7766 w 10000"/>
              <a:gd name="connsiteY81-11244" fmla="*/ 8202 h 10000"/>
              <a:gd name="connsiteX82-11245" fmla="*/ 7986 w 10000"/>
              <a:gd name="connsiteY82-11246" fmla="*/ 7923 h 10000"/>
              <a:gd name="connsiteX83-11247" fmla="*/ 8210 w 10000"/>
              <a:gd name="connsiteY83-11248" fmla="*/ 7644 h 10000"/>
              <a:gd name="connsiteX84-11249" fmla="*/ 8436 w 10000"/>
              <a:gd name="connsiteY84-11250" fmla="*/ 7086 h 10000"/>
              <a:gd name="connsiteX85-11251" fmla="*/ 8436 w 10000"/>
              <a:gd name="connsiteY85-11252" fmla="*/ 6527 h 10000"/>
              <a:gd name="connsiteX86-11253" fmla="*/ 8659 w 10000"/>
              <a:gd name="connsiteY86-11254" fmla="*/ 6248 h 10000"/>
              <a:gd name="connsiteX87-11255" fmla="*/ 8659 w 10000"/>
              <a:gd name="connsiteY87-11256" fmla="*/ 5969 h 10000"/>
              <a:gd name="connsiteX88-11257" fmla="*/ 8659 w 10000"/>
              <a:gd name="connsiteY88-11258" fmla="*/ 5829 h 10000"/>
              <a:gd name="connsiteX89-11259" fmla="*/ 8883 w 10000"/>
              <a:gd name="connsiteY89-11260" fmla="*/ 5689 h 10000"/>
              <a:gd name="connsiteX90-11261" fmla="*/ 8883 w 10000"/>
              <a:gd name="connsiteY90-11262" fmla="*/ 5550 h 10000"/>
              <a:gd name="connsiteX91-11263" fmla="*/ 8883 w 10000"/>
              <a:gd name="connsiteY91-11264" fmla="*/ 5410 h 10000"/>
              <a:gd name="connsiteX92-11265" fmla="*/ 8883 w 10000"/>
              <a:gd name="connsiteY92-11266" fmla="*/ 5410 h 10000"/>
              <a:gd name="connsiteX93-11267" fmla="*/ 9107 w 10000"/>
              <a:gd name="connsiteY93-11268" fmla="*/ 5410 h 10000"/>
              <a:gd name="connsiteX94-11269" fmla="*/ 9107 w 10000"/>
              <a:gd name="connsiteY94-11270" fmla="*/ 5410 h 10000"/>
              <a:gd name="connsiteX95-11271" fmla="*/ 9107 w 10000"/>
              <a:gd name="connsiteY95-11272" fmla="*/ 5550 h 10000"/>
              <a:gd name="connsiteX96-11273" fmla="*/ 9330 w 10000"/>
              <a:gd name="connsiteY96-11274" fmla="*/ 5689 h 10000"/>
              <a:gd name="connsiteX97-11275" fmla="*/ 9330 w 10000"/>
              <a:gd name="connsiteY97-11276" fmla="*/ 5829 h 10000"/>
              <a:gd name="connsiteX98-11277" fmla="*/ 9330 w 10000"/>
              <a:gd name="connsiteY98-11278" fmla="*/ 6108 h 10000"/>
              <a:gd name="connsiteX99-11279" fmla="*/ 9330 w 10000"/>
              <a:gd name="connsiteY99-11280" fmla="*/ 6387 h 10000"/>
              <a:gd name="connsiteX100-11281" fmla="*/ 9330 w 10000"/>
              <a:gd name="connsiteY100-11282" fmla="*/ 6667 h 10000"/>
              <a:gd name="connsiteX101-11283" fmla="*/ 9550 w 10000"/>
              <a:gd name="connsiteY101-11284" fmla="*/ 7225 h 10000"/>
              <a:gd name="connsiteX102-11285" fmla="*/ 9550 w 10000"/>
              <a:gd name="connsiteY102-11286" fmla="*/ 7644 h 10000"/>
              <a:gd name="connsiteX103-11287" fmla="*/ 9778 w 10000"/>
              <a:gd name="connsiteY103-11288" fmla="*/ 8063 h 10000"/>
              <a:gd name="connsiteX104-11289" fmla="*/ 10000 w 10000"/>
              <a:gd name="connsiteY104-11290" fmla="*/ 8342 h 10000"/>
              <a:gd name="connsiteX105-11291" fmla="*/ 10000 w 10000"/>
              <a:gd name="connsiteY105-11292" fmla="*/ 8604 h 10000"/>
              <a:gd name="connsiteX106-11293" fmla="*/ 10000 w 10000"/>
              <a:gd name="connsiteY106-11294" fmla="*/ 8743 h 10000"/>
              <a:gd name="connsiteX107-11295" fmla="*/ 10000 w 10000"/>
              <a:gd name="connsiteY107-11296" fmla="*/ 8883 h 10000"/>
              <a:gd name="connsiteX108-11297" fmla="*/ 9778 w 10000"/>
              <a:gd name="connsiteY108-11298" fmla="*/ 8883 h 10000"/>
              <a:gd name="connsiteX109-11299" fmla="*/ 9550 w 10000"/>
              <a:gd name="connsiteY109-11300" fmla="*/ 9023 h 10000"/>
              <a:gd name="connsiteX110-11301" fmla="*/ 9330 w 10000"/>
              <a:gd name="connsiteY110-11302" fmla="*/ 9162 h 10000"/>
              <a:gd name="connsiteX111-11303" fmla="*/ 9107 w 10000"/>
              <a:gd name="connsiteY111-11304" fmla="*/ 9302 h 10000"/>
              <a:gd name="connsiteX112-11305" fmla="*/ 8659 w 10000"/>
              <a:gd name="connsiteY112-11306" fmla="*/ 9442 h 10000"/>
              <a:gd name="connsiteX113-11307" fmla="*/ 7766 w 10000"/>
              <a:gd name="connsiteY113-11308" fmla="*/ 9721 h 10000"/>
              <a:gd name="connsiteX114-11309" fmla="*/ 6899 w 10000"/>
              <a:gd name="connsiteY114-11310" fmla="*/ 9860 h 10000"/>
              <a:gd name="connsiteX115-11311" fmla="*/ 6231 w 10000"/>
              <a:gd name="connsiteY115-11312" fmla="*/ 9860 h 10000"/>
              <a:gd name="connsiteX116-11313" fmla="*/ 5332 w 10000"/>
              <a:gd name="connsiteY116-11314" fmla="*/ 10000 h 10000"/>
              <a:gd name="connsiteX117-11315" fmla="*/ 5332 w 10000"/>
              <a:gd name="connsiteY117-11316" fmla="*/ 10000 h 10000"/>
              <a:gd name="connsiteX0-11317" fmla="*/ 5332 w 10000"/>
              <a:gd name="connsiteY0-11318" fmla="*/ 10000 h 10000"/>
              <a:gd name="connsiteX1-11319" fmla="*/ 4665 w 10000"/>
              <a:gd name="connsiteY1-11320" fmla="*/ 10000 h 10000"/>
              <a:gd name="connsiteX2-11321" fmla="*/ 3991 w 10000"/>
              <a:gd name="connsiteY2-11322" fmla="*/ 10000 h 10000"/>
              <a:gd name="connsiteX3-11323" fmla="*/ 3323 w 10000"/>
              <a:gd name="connsiteY3-11324" fmla="*/ 9860 h 10000"/>
              <a:gd name="connsiteX4-11325" fmla="*/ 2654 w 10000"/>
              <a:gd name="connsiteY4-11326" fmla="*/ 9721 h 10000"/>
              <a:gd name="connsiteX5-11327" fmla="*/ 2007 w 10000"/>
              <a:gd name="connsiteY5-11328" fmla="*/ 9581 h 10000"/>
              <a:gd name="connsiteX6-11329" fmla="*/ 1564 w 10000"/>
              <a:gd name="connsiteY6-11330" fmla="*/ 9302 h 10000"/>
              <a:gd name="connsiteX7-11331" fmla="*/ 1118 w 10000"/>
              <a:gd name="connsiteY7-11332" fmla="*/ 9162 h 10000"/>
              <a:gd name="connsiteX8-11333" fmla="*/ 894 w 10000"/>
              <a:gd name="connsiteY8-11334" fmla="*/ 8743 h 10000"/>
              <a:gd name="connsiteX9-11335" fmla="*/ 445 w 10000"/>
              <a:gd name="connsiteY9-11336" fmla="*/ 8464 h 10000"/>
              <a:gd name="connsiteX10-11337" fmla="*/ 220 w 10000"/>
              <a:gd name="connsiteY10-11338" fmla="*/ 8063 h 10000"/>
              <a:gd name="connsiteX11-11339" fmla="*/ 220 w 10000"/>
              <a:gd name="connsiteY11-11340" fmla="*/ 7644 h 10000"/>
              <a:gd name="connsiteX12-11341" fmla="*/ 0 w 10000"/>
              <a:gd name="connsiteY12-11342" fmla="*/ 7225 h 10000"/>
              <a:gd name="connsiteX13-11343" fmla="*/ 0 w 10000"/>
              <a:gd name="connsiteY13-11344" fmla="*/ 6806 h 10000"/>
              <a:gd name="connsiteX14-11345" fmla="*/ 0 w 10000"/>
              <a:gd name="connsiteY14-11346" fmla="*/ 6387 h 10000"/>
              <a:gd name="connsiteX15-11347" fmla="*/ 220 w 10000"/>
              <a:gd name="connsiteY15-11348" fmla="*/ 5689 h 10000"/>
              <a:gd name="connsiteX16-11349" fmla="*/ 220 w 10000"/>
              <a:gd name="connsiteY16-11350" fmla="*/ 5550 h 10000"/>
              <a:gd name="connsiteX17-11351" fmla="*/ 220 w 10000"/>
              <a:gd name="connsiteY17-11352" fmla="*/ 5271 h 10000"/>
              <a:gd name="connsiteX18-11353" fmla="*/ 445 w 10000"/>
              <a:gd name="connsiteY18-11354" fmla="*/ 5009 h 10000"/>
              <a:gd name="connsiteX19-11355" fmla="*/ 445 w 10000"/>
              <a:gd name="connsiteY19-11356" fmla="*/ 4729 h 10000"/>
              <a:gd name="connsiteX20-11357" fmla="*/ 445 w 10000"/>
              <a:gd name="connsiteY20-11358" fmla="*/ 4450 h 10000"/>
              <a:gd name="connsiteX21-11359" fmla="*/ 671 w 10000"/>
              <a:gd name="connsiteY21-11360" fmla="*/ 4031 h 10000"/>
              <a:gd name="connsiteX22-11361" fmla="*/ 671 w 10000"/>
              <a:gd name="connsiteY22-11362" fmla="*/ 3613 h 10000"/>
              <a:gd name="connsiteX23-11363" fmla="*/ 894 w 10000"/>
              <a:gd name="connsiteY23-11364" fmla="*/ 3194 h 10000"/>
              <a:gd name="connsiteX24-11365" fmla="*/ 894 w 10000"/>
              <a:gd name="connsiteY24-11366" fmla="*/ 2775 h 10000"/>
              <a:gd name="connsiteX25-11367" fmla="*/ 894 w 10000"/>
              <a:gd name="connsiteY25-11368" fmla="*/ 2356 h 10000"/>
              <a:gd name="connsiteX26-11369" fmla="*/ 1118 w 10000"/>
              <a:gd name="connsiteY26-11370" fmla="*/ 2077 h 10000"/>
              <a:gd name="connsiteX27-11371" fmla="*/ 1118 w 10000"/>
              <a:gd name="connsiteY27-11372" fmla="*/ 1798 h 10000"/>
              <a:gd name="connsiteX28-11373" fmla="*/ 1118 w 10000"/>
              <a:gd name="connsiteY28-11374" fmla="*/ 1536 h 10000"/>
              <a:gd name="connsiteX29-11375" fmla="*/ 1118 w 10000"/>
              <a:gd name="connsiteY29-11376" fmla="*/ 1396 h 10000"/>
              <a:gd name="connsiteX30-11377" fmla="*/ 1118 w 10000"/>
              <a:gd name="connsiteY30-11378" fmla="*/ 1257 h 10000"/>
              <a:gd name="connsiteX31-11379" fmla="*/ 1118 w 10000"/>
              <a:gd name="connsiteY31-11380" fmla="*/ 1257 h 10000"/>
              <a:gd name="connsiteX32-11381" fmla="*/ 1118 w 10000"/>
              <a:gd name="connsiteY32-11382" fmla="*/ 1257 h 10000"/>
              <a:gd name="connsiteX33-11383" fmla="*/ 894 w 10000"/>
              <a:gd name="connsiteY33-11384" fmla="*/ 1257 h 10000"/>
              <a:gd name="connsiteX34-11385" fmla="*/ 1118 w 10000"/>
              <a:gd name="connsiteY34-11386" fmla="*/ 419 h 10000"/>
              <a:gd name="connsiteX35-11387" fmla="*/ 1564 w 10000"/>
              <a:gd name="connsiteY35-11388" fmla="*/ 140 h 10000"/>
              <a:gd name="connsiteX36-11389" fmla="*/ 1564 w 10000"/>
              <a:gd name="connsiteY36-11390" fmla="*/ 0 h 10000"/>
              <a:gd name="connsiteX37-11391" fmla="*/ 1786 w 10000"/>
              <a:gd name="connsiteY37-11392" fmla="*/ 0 h 10000"/>
              <a:gd name="connsiteX38-11393" fmla="*/ 2007 w 10000"/>
              <a:gd name="connsiteY38-11394" fmla="*/ 0 h 10000"/>
              <a:gd name="connsiteX39-11395" fmla="*/ 2230 w 10000"/>
              <a:gd name="connsiteY39-11396" fmla="*/ 0 h 10000"/>
              <a:gd name="connsiteX40-11397" fmla="*/ 2429 w 10000"/>
              <a:gd name="connsiteY40-11398" fmla="*/ 140 h 10000"/>
              <a:gd name="connsiteX41-11399" fmla="*/ 2654 w 10000"/>
              <a:gd name="connsiteY41-11400" fmla="*/ 140 h 10000"/>
              <a:gd name="connsiteX42-11401" fmla="*/ 2874 w 10000"/>
              <a:gd name="connsiteY42-11402" fmla="*/ 419 h 10000"/>
              <a:gd name="connsiteX43-11403" fmla="*/ 3096 w 10000"/>
              <a:gd name="connsiteY43-11404" fmla="*/ 558 h 10000"/>
              <a:gd name="connsiteX44-11405" fmla="*/ 3323 w 10000"/>
              <a:gd name="connsiteY44-11406" fmla="*/ 698 h 10000"/>
              <a:gd name="connsiteX45-11407" fmla="*/ 3546 w 10000"/>
              <a:gd name="connsiteY45-11408" fmla="*/ 838 h 10000"/>
              <a:gd name="connsiteX46-11409" fmla="*/ 3546 w 10000"/>
              <a:gd name="connsiteY46-11410" fmla="*/ 977 h 10000"/>
              <a:gd name="connsiteX47-11411" fmla="*/ 3546 w 10000"/>
              <a:gd name="connsiteY47-11412" fmla="*/ 1117 h 10000"/>
              <a:gd name="connsiteX48-11413" fmla="*/ 3323 w 10000"/>
              <a:gd name="connsiteY48-11414" fmla="*/ 1117 h 10000"/>
              <a:gd name="connsiteX49-11415" fmla="*/ 3096 w 10000"/>
              <a:gd name="connsiteY49-11416" fmla="*/ 1257 h 10000"/>
              <a:gd name="connsiteX50-11417" fmla="*/ 3096 w 10000"/>
              <a:gd name="connsiteY50-11418" fmla="*/ 1396 h 10000"/>
              <a:gd name="connsiteX51-11419" fmla="*/ 2874 w 10000"/>
              <a:gd name="connsiteY51-11420" fmla="*/ 1536 h 10000"/>
              <a:gd name="connsiteX52-11421" fmla="*/ 2654 w 10000"/>
              <a:gd name="connsiteY52-11422" fmla="*/ 1798 h 10000"/>
              <a:gd name="connsiteX53-11423" fmla="*/ 2429 w 10000"/>
              <a:gd name="connsiteY53-11424" fmla="*/ 2216 h 10000"/>
              <a:gd name="connsiteX54-11425" fmla="*/ 2230 w 10000"/>
              <a:gd name="connsiteY54-11426" fmla="*/ 2635 h 10000"/>
              <a:gd name="connsiteX55-11427" fmla="*/ 2007 w 10000"/>
              <a:gd name="connsiteY55-11428" fmla="*/ 3054 h 10000"/>
              <a:gd name="connsiteX56-11429" fmla="*/ 1786 w 10000"/>
              <a:gd name="connsiteY56-11430" fmla="*/ 3613 h 10000"/>
              <a:gd name="connsiteX57-11431" fmla="*/ 1564 w 10000"/>
              <a:gd name="connsiteY57-11432" fmla="*/ 4171 h 10000"/>
              <a:gd name="connsiteX58-11433" fmla="*/ 1339 w 10000"/>
              <a:gd name="connsiteY58-11434" fmla="*/ 4729 h 10000"/>
              <a:gd name="connsiteX59-11435" fmla="*/ 1339 w 10000"/>
              <a:gd name="connsiteY59-11436" fmla="*/ 5271 h 10000"/>
              <a:gd name="connsiteX60-11437" fmla="*/ 1339 w 10000"/>
              <a:gd name="connsiteY60-11438" fmla="*/ 5689 h 10000"/>
              <a:gd name="connsiteX61-11439" fmla="*/ 1118 w 10000"/>
              <a:gd name="connsiteY61-11440" fmla="*/ 6248 h 10000"/>
              <a:gd name="connsiteX62-11441" fmla="*/ 1118 w 10000"/>
              <a:gd name="connsiteY62-11442" fmla="*/ 6667 h 10000"/>
              <a:gd name="connsiteX63-11443" fmla="*/ 1118 w 10000"/>
              <a:gd name="connsiteY63-11444" fmla="*/ 6946 h 10000"/>
              <a:gd name="connsiteX64-11445" fmla="*/ 1118 w 10000"/>
              <a:gd name="connsiteY64-11446" fmla="*/ 7365 h 10000"/>
              <a:gd name="connsiteX65-11447" fmla="*/ 1339 w 10000"/>
              <a:gd name="connsiteY65-11448" fmla="*/ 7644 h 10000"/>
              <a:gd name="connsiteX66-11449" fmla="*/ 1339 w 10000"/>
              <a:gd name="connsiteY66-11450" fmla="*/ 7784 h 10000"/>
              <a:gd name="connsiteX67-11451" fmla="*/ 1564 w 10000"/>
              <a:gd name="connsiteY67-11452" fmla="*/ 8063 h 10000"/>
              <a:gd name="connsiteX68-11453" fmla="*/ 1786 w 10000"/>
              <a:gd name="connsiteY68-11454" fmla="*/ 8202 h 10000"/>
              <a:gd name="connsiteX69-11455" fmla="*/ 2007 w 10000"/>
              <a:gd name="connsiteY69-11456" fmla="*/ 8342 h 10000"/>
              <a:gd name="connsiteX70-11457" fmla="*/ 2874 w 10000"/>
              <a:gd name="connsiteY70-11458" fmla="*/ 8604 h 10000"/>
              <a:gd name="connsiteX71-11459" fmla="*/ 3323 w 10000"/>
              <a:gd name="connsiteY71-11460" fmla="*/ 8743 h 10000"/>
              <a:gd name="connsiteX72-11461" fmla="*/ 3767 w 10000"/>
              <a:gd name="connsiteY72-11462" fmla="*/ 8743 h 10000"/>
              <a:gd name="connsiteX73-11463" fmla="*/ 4220 w 10000"/>
              <a:gd name="connsiteY73-11464" fmla="*/ 8883 h 10000"/>
              <a:gd name="connsiteX74-11465" fmla="*/ 4887 w 10000"/>
              <a:gd name="connsiteY74-11466" fmla="*/ 8883 h 10000"/>
              <a:gd name="connsiteX75-11467" fmla="*/ 5332 w 10000"/>
              <a:gd name="connsiteY75-11468" fmla="*/ 8743 h 10000"/>
              <a:gd name="connsiteX76-11469" fmla="*/ 6005 w 10000"/>
              <a:gd name="connsiteY76-11470" fmla="*/ 8743 h 10000"/>
              <a:gd name="connsiteX77-11471" fmla="*/ 6675 w 10000"/>
              <a:gd name="connsiteY77-11472" fmla="*/ 8604 h 10000"/>
              <a:gd name="connsiteX78-11473" fmla="*/ 7122 w 10000"/>
              <a:gd name="connsiteY78-11474" fmla="*/ 8604 h 10000"/>
              <a:gd name="connsiteX79-11475" fmla="*/ 7567 w 10000"/>
              <a:gd name="connsiteY79-11476" fmla="*/ 8342 h 10000"/>
              <a:gd name="connsiteX80-11477" fmla="*/ 7766 w 10000"/>
              <a:gd name="connsiteY80-11478" fmla="*/ 8202 h 10000"/>
              <a:gd name="connsiteX81-11479" fmla="*/ 7986 w 10000"/>
              <a:gd name="connsiteY81-11480" fmla="*/ 7923 h 10000"/>
              <a:gd name="connsiteX82-11481" fmla="*/ 8210 w 10000"/>
              <a:gd name="connsiteY82-11482" fmla="*/ 7644 h 10000"/>
              <a:gd name="connsiteX83-11483" fmla="*/ 8436 w 10000"/>
              <a:gd name="connsiteY83-11484" fmla="*/ 7086 h 10000"/>
              <a:gd name="connsiteX84-11485" fmla="*/ 8436 w 10000"/>
              <a:gd name="connsiteY84-11486" fmla="*/ 6527 h 10000"/>
              <a:gd name="connsiteX85-11487" fmla="*/ 8659 w 10000"/>
              <a:gd name="connsiteY85-11488" fmla="*/ 6248 h 10000"/>
              <a:gd name="connsiteX86-11489" fmla="*/ 8659 w 10000"/>
              <a:gd name="connsiteY86-11490" fmla="*/ 5969 h 10000"/>
              <a:gd name="connsiteX87-11491" fmla="*/ 8659 w 10000"/>
              <a:gd name="connsiteY87-11492" fmla="*/ 5829 h 10000"/>
              <a:gd name="connsiteX88-11493" fmla="*/ 8883 w 10000"/>
              <a:gd name="connsiteY88-11494" fmla="*/ 5689 h 10000"/>
              <a:gd name="connsiteX89-11495" fmla="*/ 8883 w 10000"/>
              <a:gd name="connsiteY89-11496" fmla="*/ 5550 h 10000"/>
              <a:gd name="connsiteX90-11497" fmla="*/ 8883 w 10000"/>
              <a:gd name="connsiteY90-11498" fmla="*/ 5410 h 10000"/>
              <a:gd name="connsiteX91-11499" fmla="*/ 8883 w 10000"/>
              <a:gd name="connsiteY91-11500" fmla="*/ 5410 h 10000"/>
              <a:gd name="connsiteX92-11501" fmla="*/ 9107 w 10000"/>
              <a:gd name="connsiteY92-11502" fmla="*/ 5410 h 10000"/>
              <a:gd name="connsiteX93-11503" fmla="*/ 9107 w 10000"/>
              <a:gd name="connsiteY93-11504" fmla="*/ 5410 h 10000"/>
              <a:gd name="connsiteX94-11505" fmla="*/ 9107 w 10000"/>
              <a:gd name="connsiteY94-11506" fmla="*/ 5550 h 10000"/>
              <a:gd name="connsiteX95-11507" fmla="*/ 9330 w 10000"/>
              <a:gd name="connsiteY95-11508" fmla="*/ 5689 h 10000"/>
              <a:gd name="connsiteX96-11509" fmla="*/ 9330 w 10000"/>
              <a:gd name="connsiteY96-11510" fmla="*/ 5829 h 10000"/>
              <a:gd name="connsiteX97-11511" fmla="*/ 9330 w 10000"/>
              <a:gd name="connsiteY97-11512" fmla="*/ 6108 h 10000"/>
              <a:gd name="connsiteX98-11513" fmla="*/ 9330 w 10000"/>
              <a:gd name="connsiteY98-11514" fmla="*/ 6387 h 10000"/>
              <a:gd name="connsiteX99-11515" fmla="*/ 9330 w 10000"/>
              <a:gd name="connsiteY99-11516" fmla="*/ 6667 h 10000"/>
              <a:gd name="connsiteX100-11517" fmla="*/ 9550 w 10000"/>
              <a:gd name="connsiteY100-11518" fmla="*/ 7225 h 10000"/>
              <a:gd name="connsiteX101-11519" fmla="*/ 9550 w 10000"/>
              <a:gd name="connsiteY101-11520" fmla="*/ 7644 h 10000"/>
              <a:gd name="connsiteX102-11521" fmla="*/ 9778 w 10000"/>
              <a:gd name="connsiteY102-11522" fmla="*/ 8063 h 10000"/>
              <a:gd name="connsiteX103-11523" fmla="*/ 10000 w 10000"/>
              <a:gd name="connsiteY103-11524" fmla="*/ 8342 h 10000"/>
              <a:gd name="connsiteX104-11525" fmla="*/ 10000 w 10000"/>
              <a:gd name="connsiteY104-11526" fmla="*/ 8604 h 10000"/>
              <a:gd name="connsiteX105-11527" fmla="*/ 10000 w 10000"/>
              <a:gd name="connsiteY105-11528" fmla="*/ 8743 h 10000"/>
              <a:gd name="connsiteX106-11529" fmla="*/ 10000 w 10000"/>
              <a:gd name="connsiteY106-11530" fmla="*/ 8883 h 10000"/>
              <a:gd name="connsiteX107-11531" fmla="*/ 9778 w 10000"/>
              <a:gd name="connsiteY107-11532" fmla="*/ 8883 h 10000"/>
              <a:gd name="connsiteX108-11533" fmla="*/ 9550 w 10000"/>
              <a:gd name="connsiteY108-11534" fmla="*/ 9023 h 10000"/>
              <a:gd name="connsiteX109-11535" fmla="*/ 9330 w 10000"/>
              <a:gd name="connsiteY109-11536" fmla="*/ 9162 h 10000"/>
              <a:gd name="connsiteX110-11537" fmla="*/ 9107 w 10000"/>
              <a:gd name="connsiteY110-11538" fmla="*/ 9302 h 10000"/>
              <a:gd name="connsiteX111-11539" fmla="*/ 8659 w 10000"/>
              <a:gd name="connsiteY111-11540" fmla="*/ 9442 h 10000"/>
              <a:gd name="connsiteX112-11541" fmla="*/ 7766 w 10000"/>
              <a:gd name="connsiteY112-11542" fmla="*/ 9721 h 10000"/>
              <a:gd name="connsiteX113-11543" fmla="*/ 6899 w 10000"/>
              <a:gd name="connsiteY113-11544" fmla="*/ 9860 h 10000"/>
              <a:gd name="connsiteX114-11545" fmla="*/ 6231 w 10000"/>
              <a:gd name="connsiteY114-11546" fmla="*/ 9860 h 10000"/>
              <a:gd name="connsiteX115-11547" fmla="*/ 5332 w 10000"/>
              <a:gd name="connsiteY115-11548" fmla="*/ 10000 h 10000"/>
              <a:gd name="connsiteX116-11549" fmla="*/ 5332 w 10000"/>
              <a:gd name="connsiteY116-11550" fmla="*/ 10000 h 10000"/>
              <a:gd name="connsiteX0-11551" fmla="*/ 5332 w 10000"/>
              <a:gd name="connsiteY0-11552" fmla="*/ 10000 h 10000"/>
              <a:gd name="connsiteX1-11553" fmla="*/ 4665 w 10000"/>
              <a:gd name="connsiteY1-11554" fmla="*/ 10000 h 10000"/>
              <a:gd name="connsiteX2-11555" fmla="*/ 3991 w 10000"/>
              <a:gd name="connsiteY2-11556" fmla="*/ 10000 h 10000"/>
              <a:gd name="connsiteX3-11557" fmla="*/ 3323 w 10000"/>
              <a:gd name="connsiteY3-11558" fmla="*/ 9860 h 10000"/>
              <a:gd name="connsiteX4-11559" fmla="*/ 2654 w 10000"/>
              <a:gd name="connsiteY4-11560" fmla="*/ 9721 h 10000"/>
              <a:gd name="connsiteX5-11561" fmla="*/ 2007 w 10000"/>
              <a:gd name="connsiteY5-11562" fmla="*/ 9581 h 10000"/>
              <a:gd name="connsiteX6-11563" fmla="*/ 1564 w 10000"/>
              <a:gd name="connsiteY6-11564" fmla="*/ 9302 h 10000"/>
              <a:gd name="connsiteX7-11565" fmla="*/ 1118 w 10000"/>
              <a:gd name="connsiteY7-11566" fmla="*/ 9162 h 10000"/>
              <a:gd name="connsiteX8-11567" fmla="*/ 894 w 10000"/>
              <a:gd name="connsiteY8-11568" fmla="*/ 8743 h 10000"/>
              <a:gd name="connsiteX9-11569" fmla="*/ 445 w 10000"/>
              <a:gd name="connsiteY9-11570" fmla="*/ 8464 h 10000"/>
              <a:gd name="connsiteX10-11571" fmla="*/ 220 w 10000"/>
              <a:gd name="connsiteY10-11572" fmla="*/ 8063 h 10000"/>
              <a:gd name="connsiteX11-11573" fmla="*/ 220 w 10000"/>
              <a:gd name="connsiteY11-11574" fmla="*/ 7644 h 10000"/>
              <a:gd name="connsiteX12-11575" fmla="*/ 0 w 10000"/>
              <a:gd name="connsiteY12-11576" fmla="*/ 7225 h 10000"/>
              <a:gd name="connsiteX13-11577" fmla="*/ 0 w 10000"/>
              <a:gd name="connsiteY13-11578" fmla="*/ 6806 h 10000"/>
              <a:gd name="connsiteX14-11579" fmla="*/ 0 w 10000"/>
              <a:gd name="connsiteY14-11580" fmla="*/ 6387 h 10000"/>
              <a:gd name="connsiteX15-11581" fmla="*/ 220 w 10000"/>
              <a:gd name="connsiteY15-11582" fmla="*/ 5689 h 10000"/>
              <a:gd name="connsiteX16-11583" fmla="*/ 220 w 10000"/>
              <a:gd name="connsiteY16-11584" fmla="*/ 5550 h 10000"/>
              <a:gd name="connsiteX17-11585" fmla="*/ 220 w 10000"/>
              <a:gd name="connsiteY17-11586" fmla="*/ 5271 h 10000"/>
              <a:gd name="connsiteX18-11587" fmla="*/ 445 w 10000"/>
              <a:gd name="connsiteY18-11588" fmla="*/ 5009 h 10000"/>
              <a:gd name="connsiteX19-11589" fmla="*/ 445 w 10000"/>
              <a:gd name="connsiteY19-11590" fmla="*/ 4729 h 10000"/>
              <a:gd name="connsiteX20-11591" fmla="*/ 445 w 10000"/>
              <a:gd name="connsiteY20-11592" fmla="*/ 4450 h 10000"/>
              <a:gd name="connsiteX21-11593" fmla="*/ 671 w 10000"/>
              <a:gd name="connsiteY21-11594" fmla="*/ 4031 h 10000"/>
              <a:gd name="connsiteX22-11595" fmla="*/ 671 w 10000"/>
              <a:gd name="connsiteY22-11596" fmla="*/ 3613 h 10000"/>
              <a:gd name="connsiteX23-11597" fmla="*/ 894 w 10000"/>
              <a:gd name="connsiteY23-11598" fmla="*/ 3194 h 10000"/>
              <a:gd name="connsiteX24-11599" fmla="*/ 894 w 10000"/>
              <a:gd name="connsiteY24-11600" fmla="*/ 2775 h 10000"/>
              <a:gd name="connsiteX25-11601" fmla="*/ 894 w 10000"/>
              <a:gd name="connsiteY25-11602" fmla="*/ 2356 h 10000"/>
              <a:gd name="connsiteX26-11603" fmla="*/ 1118 w 10000"/>
              <a:gd name="connsiteY26-11604" fmla="*/ 2077 h 10000"/>
              <a:gd name="connsiteX27-11605" fmla="*/ 1118 w 10000"/>
              <a:gd name="connsiteY27-11606" fmla="*/ 1798 h 10000"/>
              <a:gd name="connsiteX28-11607" fmla="*/ 1118 w 10000"/>
              <a:gd name="connsiteY28-11608" fmla="*/ 1536 h 10000"/>
              <a:gd name="connsiteX29-11609" fmla="*/ 1118 w 10000"/>
              <a:gd name="connsiteY29-11610" fmla="*/ 1396 h 10000"/>
              <a:gd name="connsiteX30-11611" fmla="*/ 1118 w 10000"/>
              <a:gd name="connsiteY30-11612" fmla="*/ 1257 h 10000"/>
              <a:gd name="connsiteX31-11613" fmla="*/ 1118 w 10000"/>
              <a:gd name="connsiteY31-11614" fmla="*/ 1257 h 10000"/>
              <a:gd name="connsiteX32-11615" fmla="*/ 1118 w 10000"/>
              <a:gd name="connsiteY32-11616" fmla="*/ 1257 h 10000"/>
              <a:gd name="connsiteX33-11617" fmla="*/ 894 w 10000"/>
              <a:gd name="connsiteY33-11618" fmla="*/ 1257 h 10000"/>
              <a:gd name="connsiteX34-11619" fmla="*/ 1564 w 10000"/>
              <a:gd name="connsiteY34-11620" fmla="*/ 140 h 10000"/>
              <a:gd name="connsiteX35-11621" fmla="*/ 1564 w 10000"/>
              <a:gd name="connsiteY35-11622" fmla="*/ 0 h 10000"/>
              <a:gd name="connsiteX36-11623" fmla="*/ 1786 w 10000"/>
              <a:gd name="connsiteY36-11624" fmla="*/ 0 h 10000"/>
              <a:gd name="connsiteX37-11625" fmla="*/ 2007 w 10000"/>
              <a:gd name="connsiteY37-11626" fmla="*/ 0 h 10000"/>
              <a:gd name="connsiteX38-11627" fmla="*/ 2230 w 10000"/>
              <a:gd name="connsiteY38-11628" fmla="*/ 0 h 10000"/>
              <a:gd name="connsiteX39-11629" fmla="*/ 2429 w 10000"/>
              <a:gd name="connsiteY39-11630" fmla="*/ 140 h 10000"/>
              <a:gd name="connsiteX40-11631" fmla="*/ 2654 w 10000"/>
              <a:gd name="connsiteY40-11632" fmla="*/ 140 h 10000"/>
              <a:gd name="connsiteX41-11633" fmla="*/ 2874 w 10000"/>
              <a:gd name="connsiteY41-11634" fmla="*/ 419 h 10000"/>
              <a:gd name="connsiteX42-11635" fmla="*/ 3096 w 10000"/>
              <a:gd name="connsiteY42-11636" fmla="*/ 558 h 10000"/>
              <a:gd name="connsiteX43-11637" fmla="*/ 3323 w 10000"/>
              <a:gd name="connsiteY43-11638" fmla="*/ 698 h 10000"/>
              <a:gd name="connsiteX44-11639" fmla="*/ 3546 w 10000"/>
              <a:gd name="connsiteY44-11640" fmla="*/ 838 h 10000"/>
              <a:gd name="connsiteX45-11641" fmla="*/ 3546 w 10000"/>
              <a:gd name="connsiteY45-11642" fmla="*/ 977 h 10000"/>
              <a:gd name="connsiteX46-11643" fmla="*/ 3546 w 10000"/>
              <a:gd name="connsiteY46-11644" fmla="*/ 1117 h 10000"/>
              <a:gd name="connsiteX47-11645" fmla="*/ 3323 w 10000"/>
              <a:gd name="connsiteY47-11646" fmla="*/ 1117 h 10000"/>
              <a:gd name="connsiteX48-11647" fmla="*/ 3096 w 10000"/>
              <a:gd name="connsiteY48-11648" fmla="*/ 1257 h 10000"/>
              <a:gd name="connsiteX49-11649" fmla="*/ 3096 w 10000"/>
              <a:gd name="connsiteY49-11650" fmla="*/ 1396 h 10000"/>
              <a:gd name="connsiteX50-11651" fmla="*/ 2874 w 10000"/>
              <a:gd name="connsiteY50-11652" fmla="*/ 1536 h 10000"/>
              <a:gd name="connsiteX51-11653" fmla="*/ 2654 w 10000"/>
              <a:gd name="connsiteY51-11654" fmla="*/ 1798 h 10000"/>
              <a:gd name="connsiteX52-11655" fmla="*/ 2429 w 10000"/>
              <a:gd name="connsiteY52-11656" fmla="*/ 2216 h 10000"/>
              <a:gd name="connsiteX53-11657" fmla="*/ 2230 w 10000"/>
              <a:gd name="connsiteY53-11658" fmla="*/ 2635 h 10000"/>
              <a:gd name="connsiteX54-11659" fmla="*/ 2007 w 10000"/>
              <a:gd name="connsiteY54-11660" fmla="*/ 3054 h 10000"/>
              <a:gd name="connsiteX55-11661" fmla="*/ 1786 w 10000"/>
              <a:gd name="connsiteY55-11662" fmla="*/ 3613 h 10000"/>
              <a:gd name="connsiteX56-11663" fmla="*/ 1564 w 10000"/>
              <a:gd name="connsiteY56-11664" fmla="*/ 4171 h 10000"/>
              <a:gd name="connsiteX57-11665" fmla="*/ 1339 w 10000"/>
              <a:gd name="connsiteY57-11666" fmla="*/ 4729 h 10000"/>
              <a:gd name="connsiteX58-11667" fmla="*/ 1339 w 10000"/>
              <a:gd name="connsiteY58-11668" fmla="*/ 5271 h 10000"/>
              <a:gd name="connsiteX59-11669" fmla="*/ 1339 w 10000"/>
              <a:gd name="connsiteY59-11670" fmla="*/ 5689 h 10000"/>
              <a:gd name="connsiteX60-11671" fmla="*/ 1118 w 10000"/>
              <a:gd name="connsiteY60-11672" fmla="*/ 6248 h 10000"/>
              <a:gd name="connsiteX61-11673" fmla="*/ 1118 w 10000"/>
              <a:gd name="connsiteY61-11674" fmla="*/ 6667 h 10000"/>
              <a:gd name="connsiteX62-11675" fmla="*/ 1118 w 10000"/>
              <a:gd name="connsiteY62-11676" fmla="*/ 6946 h 10000"/>
              <a:gd name="connsiteX63-11677" fmla="*/ 1118 w 10000"/>
              <a:gd name="connsiteY63-11678" fmla="*/ 7365 h 10000"/>
              <a:gd name="connsiteX64-11679" fmla="*/ 1339 w 10000"/>
              <a:gd name="connsiteY64-11680" fmla="*/ 7644 h 10000"/>
              <a:gd name="connsiteX65-11681" fmla="*/ 1339 w 10000"/>
              <a:gd name="connsiteY65-11682" fmla="*/ 7784 h 10000"/>
              <a:gd name="connsiteX66-11683" fmla="*/ 1564 w 10000"/>
              <a:gd name="connsiteY66-11684" fmla="*/ 8063 h 10000"/>
              <a:gd name="connsiteX67-11685" fmla="*/ 1786 w 10000"/>
              <a:gd name="connsiteY67-11686" fmla="*/ 8202 h 10000"/>
              <a:gd name="connsiteX68-11687" fmla="*/ 2007 w 10000"/>
              <a:gd name="connsiteY68-11688" fmla="*/ 8342 h 10000"/>
              <a:gd name="connsiteX69-11689" fmla="*/ 2874 w 10000"/>
              <a:gd name="connsiteY69-11690" fmla="*/ 8604 h 10000"/>
              <a:gd name="connsiteX70-11691" fmla="*/ 3323 w 10000"/>
              <a:gd name="connsiteY70-11692" fmla="*/ 8743 h 10000"/>
              <a:gd name="connsiteX71-11693" fmla="*/ 3767 w 10000"/>
              <a:gd name="connsiteY71-11694" fmla="*/ 8743 h 10000"/>
              <a:gd name="connsiteX72-11695" fmla="*/ 4220 w 10000"/>
              <a:gd name="connsiteY72-11696" fmla="*/ 8883 h 10000"/>
              <a:gd name="connsiteX73-11697" fmla="*/ 4887 w 10000"/>
              <a:gd name="connsiteY73-11698" fmla="*/ 8883 h 10000"/>
              <a:gd name="connsiteX74-11699" fmla="*/ 5332 w 10000"/>
              <a:gd name="connsiteY74-11700" fmla="*/ 8743 h 10000"/>
              <a:gd name="connsiteX75-11701" fmla="*/ 6005 w 10000"/>
              <a:gd name="connsiteY75-11702" fmla="*/ 8743 h 10000"/>
              <a:gd name="connsiteX76-11703" fmla="*/ 6675 w 10000"/>
              <a:gd name="connsiteY76-11704" fmla="*/ 8604 h 10000"/>
              <a:gd name="connsiteX77-11705" fmla="*/ 7122 w 10000"/>
              <a:gd name="connsiteY77-11706" fmla="*/ 8604 h 10000"/>
              <a:gd name="connsiteX78-11707" fmla="*/ 7567 w 10000"/>
              <a:gd name="connsiteY78-11708" fmla="*/ 8342 h 10000"/>
              <a:gd name="connsiteX79-11709" fmla="*/ 7766 w 10000"/>
              <a:gd name="connsiteY79-11710" fmla="*/ 8202 h 10000"/>
              <a:gd name="connsiteX80-11711" fmla="*/ 7986 w 10000"/>
              <a:gd name="connsiteY80-11712" fmla="*/ 7923 h 10000"/>
              <a:gd name="connsiteX81-11713" fmla="*/ 8210 w 10000"/>
              <a:gd name="connsiteY81-11714" fmla="*/ 7644 h 10000"/>
              <a:gd name="connsiteX82-11715" fmla="*/ 8436 w 10000"/>
              <a:gd name="connsiteY82-11716" fmla="*/ 7086 h 10000"/>
              <a:gd name="connsiteX83-11717" fmla="*/ 8436 w 10000"/>
              <a:gd name="connsiteY83-11718" fmla="*/ 6527 h 10000"/>
              <a:gd name="connsiteX84-11719" fmla="*/ 8659 w 10000"/>
              <a:gd name="connsiteY84-11720" fmla="*/ 6248 h 10000"/>
              <a:gd name="connsiteX85-11721" fmla="*/ 8659 w 10000"/>
              <a:gd name="connsiteY85-11722" fmla="*/ 5969 h 10000"/>
              <a:gd name="connsiteX86-11723" fmla="*/ 8659 w 10000"/>
              <a:gd name="connsiteY86-11724" fmla="*/ 5829 h 10000"/>
              <a:gd name="connsiteX87-11725" fmla="*/ 8883 w 10000"/>
              <a:gd name="connsiteY87-11726" fmla="*/ 5689 h 10000"/>
              <a:gd name="connsiteX88-11727" fmla="*/ 8883 w 10000"/>
              <a:gd name="connsiteY88-11728" fmla="*/ 5550 h 10000"/>
              <a:gd name="connsiteX89-11729" fmla="*/ 8883 w 10000"/>
              <a:gd name="connsiteY89-11730" fmla="*/ 5410 h 10000"/>
              <a:gd name="connsiteX90-11731" fmla="*/ 8883 w 10000"/>
              <a:gd name="connsiteY90-11732" fmla="*/ 5410 h 10000"/>
              <a:gd name="connsiteX91-11733" fmla="*/ 9107 w 10000"/>
              <a:gd name="connsiteY91-11734" fmla="*/ 5410 h 10000"/>
              <a:gd name="connsiteX92-11735" fmla="*/ 9107 w 10000"/>
              <a:gd name="connsiteY92-11736" fmla="*/ 5410 h 10000"/>
              <a:gd name="connsiteX93-11737" fmla="*/ 9107 w 10000"/>
              <a:gd name="connsiteY93-11738" fmla="*/ 5550 h 10000"/>
              <a:gd name="connsiteX94-11739" fmla="*/ 9330 w 10000"/>
              <a:gd name="connsiteY94-11740" fmla="*/ 5689 h 10000"/>
              <a:gd name="connsiteX95-11741" fmla="*/ 9330 w 10000"/>
              <a:gd name="connsiteY95-11742" fmla="*/ 5829 h 10000"/>
              <a:gd name="connsiteX96-11743" fmla="*/ 9330 w 10000"/>
              <a:gd name="connsiteY96-11744" fmla="*/ 6108 h 10000"/>
              <a:gd name="connsiteX97-11745" fmla="*/ 9330 w 10000"/>
              <a:gd name="connsiteY97-11746" fmla="*/ 6387 h 10000"/>
              <a:gd name="connsiteX98-11747" fmla="*/ 9330 w 10000"/>
              <a:gd name="connsiteY98-11748" fmla="*/ 6667 h 10000"/>
              <a:gd name="connsiteX99-11749" fmla="*/ 9550 w 10000"/>
              <a:gd name="connsiteY99-11750" fmla="*/ 7225 h 10000"/>
              <a:gd name="connsiteX100-11751" fmla="*/ 9550 w 10000"/>
              <a:gd name="connsiteY100-11752" fmla="*/ 7644 h 10000"/>
              <a:gd name="connsiteX101-11753" fmla="*/ 9778 w 10000"/>
              <a:gd name="connsiteY101-11754" fmla="*/ 8063 h 10000"/>
              <a:gd name="connsiteX102-11755" fmla="*/ 10000 w 10000"/>
              <a:gd name="connsiteY102-11756" fmla="*/ 8342 h 10000"/>
              <a:gd name="connsiteX103-11757" fmla="*/ 10000 w 10000"/>
              <a:gd name="connsiteY103-11758" fmla="*/ 8604 h 10000"/>
              <a:gd name="connsiteX104-11759" fmla="*/ 10000 w 10000"/>
              <a:gd name="connsiteY104-11760" fmla="*/ 8743 h 10000"/>
              <a:gd name="connsiteX105-11761" fmla="*/ 10000 w 10000"/>
              <a:gd name="connsiteY105-11762" fmla="*/ 8883 h 10000"/>
              <a:gd name="connsiteX106-11763" fmla="*/ 9778 w 10000"/>
              <a:gd name="connsiteY106-11764" fmla="*/ 8883 h 10000"/>
              <a:gd name="connsiteX107-11765" fmla="*/ 9550 w 10000"/>
              <a:gd name="connsiteY107-11766" fmla="*/ 9023 h 10000"/>
              <a:gd name="connsiteX108-11767" fmla="*/ 9330 w 10000"/>
              <a:gd name="connsiteY108-11768" fmla="*/ 9162 h 10000"/>
              <a:gd name="connsiteX109-11769" fmla="*/ 9107 w 10000"/>
              <a:gd name="connsiteY109-11770" fmla="*/ 9302 h 10000"/>
              <a:gd name="connsiteX110-11771" fmla="*/ 8659 w 10000"/>
              <a:gd name="connsiteY110-11772" fmla="*/ 9442 h 10000"/>
              <a:gd name="connsiteX111-11773" fmla="*/ 7766 w 10000"/>
              <a:gd name="connsiteY111-11774" fmla="*/ 9721 h 10000"/>
              <a:gd name="connsiteX112-11775" fmla="*/ 6899 w 10000"/>
              <a:gd name="connsiteY112-11776" fmla="*/ 9860 h 10000"/>
              <a:gd name="connsiteX113-11777" fmla="*/ 6231 w 10000"/>
              <a:gd name="connsiteY113-11778" fmla="*/ 9860 h 10000"/>
              <a:gd name="connsiteX114-11779" fmla="*/ 5332 w 10000"/>
              <a:gd name="connsiteY114-11780" fmla="*/ 10000 h 10000"/>
              <a:gd name="connsiteX115-11781" fmla="*/ 5332 w 10000"/>
              <a:gd name="connsiteY115-11782" fmla="*/ 10000 h 10000"/>
              <a:gd name="connsiteX0-11783" fmla="*/ 5332 w 10000"/>
              <a:gd name="connsiteY0-11784" fmla="*/ 10000 h 10000"/>
              <a:gd name="connsiteX1-11785" fmla="*/ 4665 w 10000"/>
              <a:gd name="connsiteY1-11786" fmla="*/ 10000 h 10000"/>
              <a:gd name="connsiteX2-11787" fmla="*/ 3991 w 10000"/>
              <a:gd name="connsiteY2-11788" fmla="*/ 10000 h 10000"/>
              <a:gd name="connsiteX3-11789" fmla="*/ 3323 w 10000"/>
              <a:gd name="connsiteY3-11790" fmla="*/ 9860 h 10000"/>
              <a:gd name="connsiteX4-11791" fmla="*/ 2654 w 10000"/>
              <a:gd name="connsiteY4-11792" fmla="*/ 9721 h 10000"/>
              <a:gd name="connsiteX5-11793" fmla="*/ 2007 w 10000"/>
              <a:gd name="connsiteY5-11794" fmla="*/ 9581 h 10000"/>
              <a:gd name="connsiteX6-11795" fmla="*/ 1564 w 10000"/>
              <a:gd name="connsiteY6-11796" fmla="*/ 9302 h 10000"/>
              <a:gd name="connsiteX7-11797" fmla="*/ 1118 w 10000"/>
              <a:gd name="connsiteY7-11798" fmla="*/ 9162 h 10000"/>
              <a:gd name="connsiteX8-11799" fmla="*/ 894 w 10000"/>
              <a:gd name="connsiteY8-11800" fmla="*/ 8743 h 10000"/>
              <a:gd name="connsiteX9-11801" fmla="*/ 445 w 10000"/>
              <a:gd name="connsiteY9-11802" fmla="*/ 8464 h 10000"/>
              <a:gd name="connsiteX10-11803" fmla="*/ 220 w 10000"/>
              <a:gd name="connsiteY10-11804" fmla="*/ 8063 h 10000"/>
              <a:gd name="connsiteX11-11805" fmla="*/ 220 w 10000"/>
              <a:gd name="connsiteY11-11806" fmla="*/ 7644 h 10000"/>
              <a:gd name="connsiteX12-11807" fmla="*/ 0 w 10000"/>
              <a:gd name="connsiteY12-11808" fmla="*/ 7225 h 10000"/>
              <a:gd name="connsiteX13-11809" fmla="*/ 0 w 10000"/>
              <a:gd name="connsiteY13-11810" fmla="*/ 6806 h 10000"/>
              <a:gd name="connsiteX14-11811" fmla="*/ 0 w 10000"/>
              <a:gd name="connsiteY14-11812" fmla="*/ 6387 h 10000"/>
              <a:gd name="connsiteX15-11813" fmla="*/ 220 w 10000"/>
              <a:gd name="connsiteY15-11814" fmla="*/ 5689 h 10000"/>
              <a:gd name="connsiteX16-11815" fmla="*/ 220 w 10000"/>
              <a:gd name="connsiteY16-11816" fmla="*/ 5550 h 10000"/>
              <a:gd name="connsiteX17-11817" fmla="*/ 220 w 10000"/>
              <a:gd name="connsiteY17-11818" fmla="*/ 5271 h 10000"/>
              <a:gd name="connsiteX18-11819" fmla="*/ 445 w 10000"/>
              <a:gd name="connsiteY18-11820" fmla="*/ 5009 h 10000"/>
              <a:gd name="connsiteX19-11821" fmla="*/ 445 w 10000"/>
              <a:gd name="connsiteY19-11822" fmla="*/ 4729 h 10000"/>
              <a:gd name="connsiteX20-11823" fmla="*/ 445 w 10000"/>
              <a:gd name="connsiteY20-11824" fmla="*/ 4450 h 10000"/>
              <a:gd name="connsiteX21-11825" fmla="*/ 671 w 10000"/>
              <a:gd name="connsiteY21-11826" fmla="*/ 4031 h 10000"/>
              <a:gd name="connsiteX22-11827" fmla="*/ 671 w 10000"/>
              <a:gd name="connsiteY22-11828" fmla="*/ 3613 h 10000"/>
              <a:gd name="connsiteX23-11829" fmla="*/ 894 w 10000"/>
              <a:gd name="connsiteY23-11830" fmla="*/ 3194 h 10000"/>
              <a:gd name="connsiteX24-11831" fmla="*/ 894 w 10000"/>
              <a:gd name="connsiteY24-11832" fmla="*/ 2775 h 10000"/>
              <a:gd name="connsiteX25-11833" fmla="*/ 894 w 10000"/>
              <a:gd name="connsiteY25-11834" fmla="*/ 2356 h 10000"/>
              <a:gd name="connsiteX26-11835" fmla="*/ 1118 w 10000"/>
              <a:gd name="connsiteY26-11836" fmla="*/ 2077 h 10000"/>
              <a:gd name="connsiteX27-11837" fmla="*/ 1118 w 10000"/>
              <a:gd name="connsiteY27-11838" fmla="*/ 1798 h 10000"/>
              <a:gd name="connsiteX28-11839" fmla="*/ 1118 w 10000"/>
              <a:gd name="connsiteY28-11840" fmla="*/ 1536 h 10000"/>
              <a:gd name="connsiteX29-11841" fmla="*/ 1118 w 10000"/>
              <a:gd name="connsiteY29-11842" fmla="*/ 1396 h 10000"/>
              <a:gd name="connsiteX30-11843" fmla="*/ 1118 w 10000"/>
              <a:gd name="connsiteY30-11844" fmla="*/ 1257 h 10000"/>
              <a:gd name="connsiteX31-11845" fmla="*/ 1118 w 10000"/>
              <a:gd name="connsiteY31-11846" fmla="*/ 1257 h 10000"/>
              <a:gd name="connsiteX32-11847" fmla="*/ 1118 w 10000"/>
              <a:gd name="connsiteY32-11848" fmla="*/ 1257 h 10000"/>
              <a:gd name="connsiteX33-11849" fmla="*/ 894 w 10000"/>
              <a:gd name="connsiteY33-11850" fmla="*/ 1257 h 10000"/>
              <a:gd name="connsiteX34-11851" fmla="*/ 1564 w 10000"/>
              <a:gd name="connsiteY34-11852" fmla="*/ 140 h 10000"/>
              <a:gd name="connsiteX35-11853" fmla="*/ 1564 w 10000"/>
              <a:gd name="connsiteY35-11854" fmla="*/ 0 h 10000"/>
              <a:gd name="connsiteX36-11855" fmla="*/ 1786 w 10000"/>
              <a:gd name="connsiteY36-11856" fmla="*/ 0 h 10000"/>
              <a:gd name="connsiteX37-11857" fmla="*/ 2230 w 10000"/>
              <a:gd name="connsiteY37-11858" fmla="*/ 0 h 10000"/>
              <a:gd name="connsiteX38-11859" fmla="*/ 2429 w 10000"/>
              <a:gd name="connsiteY38-11860" fmla="*/ 140 h 10000"/>
              <a:gd name="connsiteX39-11861" fmla="*/ 2654 w 10000"/>
              <a:gd name="connsiteY39-11862" fmla="*/ 140 h 10000"/>
              <a:gd name="connsiteX40-11863" fmla="*/ 2874 w 10000"/>
              <a:gd name="connsiteY40-11864" fmla="*/ 419 h 10000"/>
              <a:gd name="connsiteX41-11865" fmla="*/ 3096 w 10000"/>
              <a:gd name="connsiteY41-11866" fmla="*/ 558 h 10000"/>
              <a:gd name="connsiteX42-11867" fmla="*/ 3323 w 10000"/>
              <a:gd name="connsiteY42-11868" fmla="*/ 698 h 10000"/>
              <a:gd name="connsiteX43-11869" fmla="*/ 3546 w 10000"/>
              <a:gd name="connsiteY43-11870" fmla="*/ 838 h 10000"/>
              <a:gd name="connsiteX44-11871" fmla="*/ 3546 w 10000"/>
              <a:gd name="connsiteY44-11872" fmla="*/ 977 h 10000"/>
              <a:gd name="connsiteX45-11873" fmla="*/ 3546 w 10000"/>
              <a:gd name="connsiteY45-11874" fmla="*/ 1117 h 10000"/>
              <a:gd name="connsiteX46-11875" fmla="*/ 3323 w 10000"/>
              <a:gd name="connsiteY46-11876" fmla="*/ 1117 h 10000"/>
              <a:gd name="connsiteX47-11877" fmla="*/ 3096 w 10000"/>
              <a:gd name="connsiteY47-11878" fmla="*/ 1257 h 10000"/>
              <a:gd name="connsiteX48-11879" fmla="*/ 3096 w 10000"/>
              <a:gd name="connsiteY48-11880" fmla="*/ 1396 h 10000"/>
              <a:gd name="connsiteX49-11881" fmla="*/ 2874 w 10000"/>
              <a:gd name="connsiteY49-11882" fmla="*/ 1536 h 10000"/>
              <a:gd name="connsiteX50-11883" fmla="*/ 2654 w 10000"/>
              <a:gd name="connsiteY50-11884" fmla="*/ 1798 h 10000"/>
              <a:gd name="connsiteX51-11885" fmla="*/ 2429 w 10000"/>
              <a:gd name="connsiteY51-11886" fmla="*/ 2216 h 10000"/>
              <a:gd name="connsiteX52-11887" fmla="*/ 2230 w 10000"/>
              <a:gd name="connsiteY52-11888" fmla="*/ 2635 h 10000"/>
              <a:gd name="connsiteX53-11889" fmla="*/ 2007 w 10000"/>
              <a:gd name="connsiteY53-11890" fmla="*/ 3054 h 10000"/>
              <a:gd name="connsiteX54-11891" fmla="*/ 1786 w 10000"/>
              <a:gd name="connsiteY54-11892" fmla="*/ 3613 h 10000"/>
              <a:gd name="connsiteX55-11893" fmla="*/ 1564 w 10000"/>
              <a:gd name="connsiteY55-11894" fmla="*/ 4171 h 10000"/>
              <a:gd name="connsiteX56-11895" fmla="*/ 1339 w 10000"/>
              <a:gd name="connsiteY56-11896" fmla="*/ 4729 h 10000"/>
              <a:gd name="connsiteX57-11897" fmla="*/ 1339 w 10000"/>
              <a:gd name="connsiteY57-11898" fmla="*/ 5271 h 10000"/>
              <a:gd name="connsiteX58-11899" fmla="*/ 1339 w 10000"/>
              <a:gd name="connsiteY58-11900" fmla="*/ 5689 h 10000"/>
              <a:gd name="connsiteX59-11901" fmla="*/ 1118 w 10000"/>
              <a:gd name="connsiteY59-11902" fmla="*/ 6248 h 10000"/>
              <a:gd name="connsiteX60-11903" fmla="*/ 1118 w 10000"/>
              <a:gd name="connsiteY60-11904" fmla="*/ 6667 h 10000"/>
              <a:gd name="connsiteX61-11905" fmla="*/ 1118 w 10000"/>
              <a:gd name="connsiteY61-11906" fmla="*/ 6946 h 10000"/>
              <a:gd name="connsiteX62-11907" fmla="*/ 1118 w 10000"/>
              <a:gd name="connsiteY62-11908" fmla="*/ 7365 h 10000"/>
              <a:gd name="connsiteX63-11909" fmla="*/ 1339 w 10000"/>
              <a:gd name="connsiteY63-11910" fmla="*/ 7644 h 10000"/>
              <a:gd name="connsiteX64-11911" fmla="*/ 1339 w 10000"/>
              <a:gd name="connsiteY64-11912" fmla="*/ 7784 h 10000"/>
              <a:gd name="connsiteX65-11913" fmla="*/ 1564 w 10000"/>
              <a:gd name="connsiteY65-11914" fmla="*/ 8063 h 10000"/>
              <a:gd name="connsiteX66-11915" fmla="*/ 1786 w 10000"/>
              <a:gd name="connsiteY66-11916" fmla="*/ 8202 h 10000"/>
              <a:gd name="connsiteX67-11917" fmla="*/ 2007 w 10000"/>
              <a:gd name="connsiteY67-11918" fmla="*/ 8342 h 10000"/>
              <a:gd name="connsiteX68-11919" fmla="*/ 2874 w 10000"/>
              <a:gd name="connsiteY68-11920" fmla="*/ 8604 h 10000"/>
              <a:gd name="connsiteX69-11921" fmla="*/ 3323 w 10000"/>
              <a:gd name="connsiteY69-11922" fmla="*/ 8743 h 10000"/>
              <a:gd name="connsiteX70-11923" fmla="*/ 3767 w 10000"/>
              <a:gd name="connsiteY70-11924" fmla="*/ 8743 h 10000"/>
              <a:gd name="connsiteX71-11925" fmla="*/ 4220 w 10000"/>
              <a:gd name="connsiteY71-11926" fmla="*/ 8883 h 10000"/>
              <a:gd name="connsiteX72-11927" fmla="*/ 4887 w 10000"/>
              <a:gd name="connsiteY72-11928" fmla="*/ 8883 h 10000"/>
              <a:gd name="connsiteX73-11929" fmla="*/ 5332 w 10000"/>
              <a:gd name="connsiteY73-11930" fmla="*/ 8743 h 10000"/>
              <a:gd name="connsiteX74-11931" fmla="*/ 6005 w 10000"/>
              <a:gd name="connsiteY74-11932" fmla="*/ 8743 h 10000"/>
              <a:gd name="connsiteX75-11933" fmla="*/ 6675 w 10000"/>
              <a:gd name="connsiteY75-11934" fmla="*/ 8604 h 10000"/>
              <a:gd name="connsiteX76-11935" fmla="*/ 7122 w 10000"/>
              <a:gd name="connsiteY76-11936" fmla="*/ 8604 h 10000"/>
              <a:gd name="connsiteX77-11937" fmla="*/ 7567 w 10000"/>
              <a:gd name="connsiteY77-11938" fmla="*/ 8342 h 10000"/>
              <a:gd name="connsiteX78-11939" fmla="*/ 7766 w 10000"/>
              <a:gd name="connsiteY78-11940" fmla="*/ 8202 h 10000"/>
              <a:gd name="connsiteX79-11941" fmla="*/ 7986 w 10000"/>
              <a:gd name="connsiteY79-11942" fmla="*/ 7923 h 10000"/>
              <a:gd name="connsiteX80-11943" fmla="*/ 8210 w 10000"/>
              <a:gd name="connsiteY80-11944" fmla="*/ 7644 h 10000"/>
              <a:gd name="connsiteX81-11945" fmla="*/ 8436 w 10000"/>
              <a:gd name="connsiteY81-11946" fmla="*/ 7086 h 10000"/>
              <a:gd name="connsiteX82-11947" fmla="*/ 8436 w 10000"/>
              <a:gd name="connsiteY82-11948" fmla="*/ 6527 h 10000"/>
              <a:gd name="connsiteX83-11949" fmla="*/ 8659 w 10000"/>
              <a:gd name="connsiteY83-11950" fmla="*/ 6248 h 10000"/>
              <a:gd name="connsiteX84-11951" fmla="*/ 8659 w 10000"/>
              <a:gd name="connsiteY84-11952" fmla="*/ 5969 h 10000"/>
              <a:gd name="connsiteX85-11953" fmla="*/ 8659 w 10000"/>
              <a:gd name="connsiteY85-11954" fmla="*/ 5829 h 10000"/>
              <a:gd name="connsiteX86-11955" fmla="*/ 8883 w 10000"/>
              <a:gd name="connsiteY86-11956" fmla="*/ 5689 h 10000"/>
              <a:gd name="connsiteX87-11957" fmla="*/ 8883 w 10000"/>
              <a:gd name="connsiteY87-11958" fmla="*/ 5550 h 10000"/>
              <a:gd name="connsiteX88-11959" fmla="*/ 8883 w 10000"/>
              <a:gd name="connsiteY88-11960" fmla="*/ 5410 h 10000"/>
              <a:gd name="connsiteX89-11961" fmla="*/ 8883 w 10000"/>
              <a:gd name="connsiteY89-11962" fmla="*/ 5410 h 10000"/>
              <a:gd name="connsiteX90-11963" fmla="*/ 9107 w 10000"/>
              <a:gd name="connsiteY90-11964" fmla="*/ 5410 h 10000"/>
              <a:gd name="connsiteX91-11965" fmla="*/ 9107 w 10000"/>
              <a:gd name="connsiteY91-11966" fmla="*/ 5410 h 10000"/>
              <a:gd name="connsiteX92-11967" fmla="*/ 9107 w 10000"/>
              <a:gd name="connsiteY92-11968" fmla="*/ 5550 h 10000"/>
              <a:gd name="connsiteX93-11969" fmla="*/ 9330 w 10000"/>
              <a:gd name="connsiteY93-11970" fmla="*/ 5689 h 10000"/>
              <a:gd name="connsiteX94-11971" fmla="*/ 9330 w 10000"/>
              <a:gd name="connsiteY94-11972" fmla="*/ 5829 h 10000"/>
              <a:gd name="connsiteX95-11973" fmla="*/ 9330 w 10000"/>
              <a:gd name="connsiteY95-11974" fmla="*/ 6108 h 10000"/>
              <a:gd name="connsiteX96-11975" fmla="*/ 9330 w 10000"/>
              <a:gd name="connsiteY96-11976" fmla="*/ 6387 h 10000"/>
              <a:gd name="connsiteX97-11977" fmla="*/ 9330 w 10000"/>
              <a:gd name="connsiteY97-11978" fmla="*/ 6667 h 10000"/>
              <a:gd name="connsiteX98-11979" fmla="*/ 9550 w 10000"/>
              <a:gd name="connsiteY98-11980" fmla="*/ 7225 h 10000"/>
              <a:gd name="connsiteX99-11981" fmla="*/ 9550 w 10000"/>
              <a:gd name="connsiteY99-11982" fmla="*/ 7644 h 10000"/>
              <a:gd name="connsiteX100-11983" fmla="*/ 9778 w 10000"/>
              <a:gd name="connsiteY100-11984" fmla="*/ 8063 h 10000"/>
              <a:gd name="connsiteX101-11985" fmla="*/ 10000 w 10000"/>
              <a:gd name="connsiteY101-11986" fmla="*/ 8342 h 10000"/>
              <a:gd name="connsiteX102-11987" fmla="*/ 10000 w 10000"/>
              <a:gd name="connsiteY102-11988" fmla="*/ 8604 h 10000"/>
              <a:gd name="connsiteX103-11989" fmla="*/ 10000 w 10000"/>
              <a:gd name="connsiteY103-11990" fmla="*/ 8743 h 10000"/>
              <a:gd name="connsiteX104-11991" fmla="*/ 10000 w 10000"/>
              <a:gd name="connsiteY104-11992" fmla="*/ 8883 h 10000"/>
              <a:gd name="connsiteX105-11993" fmla="*/ 9778 w 10000"/>
              <a:gd name="connsiteY105-11994" fmla="*/ 8883 h 10000"/>
              <a:gd name="connsiteX106-11995" fmla="*/ 9550 w 10000"/>
              <a:gd name="connsiteY106-11996" fmla="*/ 9023 h 10000"/>
              <a:gd name="connsiteX107-11997" fmla="*/ 9330 w 10000"/>
              <a:gd name="connsiteY107-11998" fmla="*/ 9162 h 10000"/>
              <a:gd name="connsiteX108-11999" fmla="*/ 9107 w 10000"/>
              <a:gd name="connsiteY108-12000" fmla="*/ 9302 h 10000"/>
              <a:gd name="connsiteX109-12001" fmla="*/ 8659 w 10000"/>
              <a:gd name="connsiteY109-12002" fmla="*/ 9442 h 10000"/>
              <a:gd name="connsiteX110-12003" fmla="*/ 7766 w 10000"/>
              <a:gd name="connsiteY110-12004" fmla="*/ 9721 h 10000"/>
              <a:gd name="connsiteX111-12005" fmla="*/ 6899 w 10000"/>
              <a:gd name="connsiteY111-12006" fmla="*/ 9860 h 10000"/>
              <a:gd name="connsiteX112-12007" fmla="*/ 6231 w 10000"/>
              <a:gd name="connsiteY112-12008" fmla="*/ 9860 h 10000"/>
              <a:gd name="connsiteX113-12009" fmla="*/ 5332 w 10000"/>
              <a:gd name="connsiteY113-12010" fmla="*/ 10000 h 10000"/>
              <a:gd name="connsiteX114-12011" fmla="*/ 5332 w 10000"/>
              <a:gd name="connsiteY114-12012" fmla="*/ 10000 h 10000"/>
              <a:gd name="connsiteX0-12013" fmla="*/ 5332 w 10000"/>
              <a:gd name="connsiteY0-12014" fmla="*/ 10000 h 10000"/>
              <a:gd name="connsiteX1-12015" fmla="*/ 4665 w 10000"/>
              <a:gd name="connsiteY1-12016" fmla="*/ 10000 h 10000"/>
              <a:gd name="connsiteX2-12017" fmla="*/ 3991 w 10000"/>
              <a:gd name="connsiteY2-12018" fmla="*/ 10000 h 10000"/>
              <a:gd name="connsiteX3-12019" fmla="*/ 3323 w 10000"/>
              <a:gd name="connsiteY3-12020" fmla="*/ 9860 h 10000"/>
              <a:gd name="connsiteX4-12021" fmla="*/ 2654 w 10000"/>
              <a:gd name="connsiteY4-12022" fmla="*/ 9721 h 10000"/>
              <a:gd name="connsiteX5-12023" fmla="*/ 2007 w 10000"/>
              <a:gd name="connsiteY5-12024" fmla="*/ 9581 h 10000"/>
              <a:gd name="connsiteX6-12025" fmla="*/ 1564 w 10000"/>
              <a:gd name="connsiteY6-12026" fmla="*/ 9302 h 10000"/>
              <a:gd name="connsiteX7-12027" fmla="*/ 1118 w 10000"/>
              <a:gd name="connsiteY7-12028" fmla="*/ 9162 h 10000"/>
              <a:gd name="connsiteX8-12029" fmla="*/ 894 w 10000"/>
              <a:gd name="connsiteY8-12030" fmla="*/ 8743 h 10000"/>
              <a:gd name="connsiteX9-12031" fmla="*/ 445 w 10000"/>
              <a:gd name="connsiteY9-12032" fmla="*/ 8464 h 10000"/>
              <a:gd name="connsiteX10-12033" fmla="*/ 220 w 10000"/>
              <a:gd name="connsiteY10-12034" fmla="*/ 8063 h 10000"/>
              <a:gd name="connsiteX11-12035" fmla="*/ 220 w 10000"/>
              <a:gd name="connsiteY11-12036" fmla="*/ 7644 h 10000"/>
              <a:gd name="connsiteX12-12037" fmla="*/ 0 w 10000"/>
              <a:gd name="connsiteY12-12038" fmla="*/ 7225 h 10000"/>
              <a:gd name="connsiteX13-12039" fmla="*/ 0 w 10000"/>
              <a:gd name="connsiteY13-12040" fmla="*/ 6806 h 10000"/>
              <a:gd name="connsiteX14-12041" fmla="*/ 0 w 10000"/>
              <a:gd name="connsiteY14-12042" fmla="*/ 6387 h 10000"/>
              <a:gd name="connsiteX15-12043" fmla="*/ 220 w 10000"/>
              <a:gd name="connsiteY15-12044" fmla="*/ 5689 h 10000"/>
              <a:gd name="connsiteX16-12045" fmla="*/ 220 w 10000"/>
              <a:gd name="connsiteY16-12046" fmla="*/ 5550 h 10000"/>
              <a:gd name="connsiteX17-12047" fmla="*/ 220 w 10000"/>
              <a:gd name="connsiteY17-12048" fmla="*/ 5271 h 10000"/>
              <a:gd name="connsiteX18-12049" fmla="*/ 445 w 10000"/>
              <a:gd name="connsiteY18-12050" fmla="*/ 5009 h 10000"/>
              <a:gd name="connsiteX19-12051" fmla="*/ 445 w 10000"/>
              <a:gd name="connsiteY19-12052" fmla="*/ 4729 h 10000"/>
              <a:gd name="connsiteX20-12053" fmla="*/ 445 w 10000"/>
              <a:gd name="connsiteY20-12054" fmla="*/ 4450 h 10000"/>
              <a:gd name="connsiteX21-12055" fmla="*/ 671 w 10000"/>
              <a:gd name="connsiteY21-12056" fmla="*/ 4031 h 10000"/>
              <a:gd name="connsiteX22-12057" fmla="*/ 671 w 10000"/>
              <a:gd name="connsiteY22-12058" fmla="*/ 3613 h 10000"/>
              <a:gd name="connsiteX23-12059" fmla="*/ 894 w 10000"/>
              <a:gd name="connsiteY23-12060" fmla="*/ 3194 h 10000"/>
              <a:gd name="connsiteX24-12061" fmla="*/ 894 w 10000"/>
              <a:gd name="connsiteY24-12062" fmla="*/ 2775 h 10000"/>
              <a:gd name="connsiteX25-12063" fmla="*/ 894 w 10000"/>
              <a:gd name="connsiteY25-12064" fmla="*/ 2356 h 10000"/>
              <a:gd name="connsiteX26-12065" fmla="*/ 1118 w 10000"/>
              <a:gd name="connsiteY26-12066" fmla="*/ 2077 h 10000"/>
              <a:gd name="connsiteX27-12067" fmla="*/ 1118 w 10000"/>
              <a:gd name="connsiteY27-12068" fmla="*/ 1798 h 10000"/>
              <a:gd name="connsiteX28-12069" fmla="*/ 1118 w 10000"/>
              <a:gd name="connsiteY28-12070" fmla="*/ 1536 h 10000"/>
              <a:gd name="connsiteX29-12071" fmla="*/ 1118 w 10000"/>
              <a:gd name="connsiteY29-12072" fmla="*/ 1396 h 10000"/>
              <a:gd name="connsiteX30-12073" fmla="*/ 1118 w 10000"/>
              <a:gd name="connsiteY30-12074" fmla="*/ 1257 h 10000"/>
              <a:gd name="connsiteX31-12075" fmla="*/ 1118 w 10000"/>
              <a:gd name="connsiteY31-12076" fmla="*/ 1257 h 10000"/>
              <a:gd name="connsiteX32-12077" fmla="*/ 1118 w 10000"/>
              <a:gd name="connsiteY32-12078" fmla="*/ 1257 h 10000"/>
              <a:gd name="connsiteX33-12079" fmla="*/ 894 w 10000"/>
              <a:gd name="connsiteY33-12080" fmla="*/ 1257 h 10000"/>
              <a:gd name="connsiteX34-12081" fmla="*/ 1564 w 10000"/>
              <a:gd name="connsiteY34-12082" fmla="*/ 140 h 10000"/>
              <a:gd name="connsiteX35-12083" fmla="*/ 1564 w 10000"/>
              <a:gd name="connsiteY35-12084" fmla="*/ 0 h 10000"/>
              <a:gd name="connsiteX36-12085" fmla="*/ 2230 w 10000"/>
              <a:gd name="connsiteY36-12086" fmla="*/ 0 h 10000"/>
              <a:gd name="connsiteX37-12087" fmla="*/ 2429 w 10000"/>
              <a:gd name="connsiteY37-12088" fmla="*/ 140 h 10000"/>
              <a:gd name="connsiteX38-12089" fmla="*/ 2654 w 10000"/>
              <a:gd name="connsiteY38-12090" fmla="*/ 140 h 10000"/>
              <a:gd name="connsiteX39-12091" fmla="*/ 2874 w 10000"/>
              <a:gd name="connsiteY39-12092" fmla="*/ 419 h 10000"/>
              <a:gd name="connsiteX40-12093" fmla="*/ 3096 w 10000"/>
              <a:gd name="connsiteY40-12094" fmla="*/ 558 h 10000"/>
              <a:gd name="connsiteX41-12095" fmla="*/ 3323 w 10000"/>
              <a:gd name="connsiteY41-12096" fmla="*/ 698 h 10000"/>
              <a:gd name="connsiteX42-12097" fmla="*/ 3546 w 10000"/>
              <a:gd name="connsiteY42-12098" fmla="*/ 838 h 10000"/>
              <a:gd name="connsiteX43-12099" fmla="*/ 3546 w 10000"/>
              <a:gd name="connsiteY43-12100" fmla="*/ 977 h 10000"/>
              <a:gd name="connsiteX44-12101" fmla="*/ 3546 w 10000"/>
              <a:gd name="connsiteY44-12102" fmla="*/ 1117 h 10000"/>
              <a:gd name="connsiteX45-12103" fmla="*/ 3323 w 10000"/>
              <a:gd name="connsiteY45-12104" fmla="*/ 1117 h 10000"/>
              <a:gd name="connsiteX46-12105" fmla="*/ 3096 w 10000"/>
              <a:gd name="connsiteY46-12106" fmla="*/ 1257 h 10000"/>
              <a:gd name="connsiteX47-12107" fmla="*/ 3096 w 10000"/>
              <a:gd name="connsiteY47-12108" fmla="*/ 1396 h 10000"/>
              <a:gd name="connsiteX48-12109" fmla="*/ 2874 w 10000"/>
              <a:gd name="connsiteY48-12110" fmla="*/ 1536 h 10000"/>
              <a:gd name="connsiteX49-12111" fmla="*/ 2654 w 10000"/>
              <a:gd name="connsiteY49-12112" fmla="*/ 1798 h 10000"/>
              <a:gd name="connsiteX50-12113" fmla="*/ 2429 w 10000"/>
              <a:gd name="connsiteY50-12114" fmla="*/ 2216 h 10000"/>
              <a:gd name="connsiteX51-12115" fmla="*/ 2230 w 10000"/>
              <a:gd name="connsiteY51-12116" fmla="*/ 2635 h 10000"/>
              <a:gd name="connsiteX52-12117" fmla="*/ 2007 w 10000"/>
              <a:gd name="connsiteY52-12118" fmla="*/ 3054 h 10000"/>
              <a:gd name="connsiteX53-12119" fmla="*/ 1786 w 10000"/>
              <a:gd name="connsiteY53-12120" fmla="*/ 3613 h 10000"/>
              <a:gd name="connsiteX54-12121" fmla="*/ 1564 w 10000"/>
              <a:gd name="connsiteY54-12122" fmla="*/ 4171 h 10000"/>
              <a:gd name="connsiteX55-12123" fmla="*/ 1339 w 10000"/>
              <a:gd name="connsiteY55-12124" fmla="*/ 4729 h 10000"/>
              <a:gd name="connsiteX56-12125" fmla="*/ 1339 w 10000"/>
              <a:gd name="connsiteY56-12126" fmla="*/ 5271 h 10000"/>
              <a:gd name="connsiteX57-12127" fmla="*/ 1339 w 10000"/>
              <a:gd name="connsiteY57-12128" fmla="*/ 5689 h 10000"/>
              <a:gd name="connsiteX58-12129" fmla="*/ 1118 w 10000"/>
              <a:gd name="connsiteY58-12130" fmla="*/ 6248 h 10000"/>
              <a:gd name="connsiteX59-12131" fmla="*/ 1118 w 10000"/>
              <a:gd name="connsiteY59-12132" fmla="*/ 6667 h 10000"/>
              <a:gd name="connsiteX60-12133" fmla="*/ 1118 w 10000"/>
              <a:gd name="connsiteY60-12134" fmla="*/ 6946 h 10000"/>
              <a:gd name="connsiteX61-12135" fmla="*/ 1118 w 10000"/>
              <a:gd name="connsiteY61-12136" fmla="*/ 7365 h 10000"/>
              <a:gd name="connsiteX62-12137" fmla="*/ 1339 w 10000"/>
              <a:gd name="connsiteY62-12138" fmla="*/ 7644 h 10000"/>
              <a:gd name="connsiteX63-12139" fmla="*/ 1339 w 10000"/>
              <a:gd name="connsiteY63-12140" fmla="*/ 7784 h 10000"/>
              <a:gd name="connsiteX64-12141" fmla="*/ 1564 w 10000"/>
              <a:gd name="connsiteY64-12142" fmla="*/ 8063 h 10000"/>
              <a:gd name="connsiteX65-12143" fmla="*/ 1786 w 10000"/>
              <a:gd name="connsiteY65-12144" fmla="*/ 8202 h 10000"/>
              <a:gd name="connsiteX66-12145" fmla="*/ 2007 w 10000"/>
              <a:gd name="connsiteY66-12146" fmla="*/ 8342 h 10000"/>
              <a:gd name="connsiteX67-12147" fmla="*/ 2874 w 10000"/>
              <a:gd name="connsiteY67-12148" fmla="*/ 8604 h 10000"/>
              <a:gd name="connsiteX68-12149" fmla="*/ 3323 w 10000"/>
              <a:gd name="connsiteY68-12150" fmla="*/ 8743 h 10000"/>
              <a:gd name="connsiteX69-12151" fmla="*/ 3767 w 10000"/>
              <a:gd name="connsiteY69-12152" fmla="*/ 8743 h 10000"/>
              <a:gd name="connsiteX70-12153" fmla="*/ 4220 w 10000"/>
              <a:gd name="connsiteY70-12154" fmla="*/ 8883 h 10000"/>
              <a:gd name="connsiteX71-12155" fmla="*/ 4887 w 10000"/>
              <a:gd name="connsiteY71-12156" fmla="*/ 8883 h 10000"/>
              <a:gd name="connsiteX72-12157" fmla="*/ 5332 w 10000"/>
              <a:gd name="connsiteY72-12158" fmla="*/ 8743 h 10000"/>
              <a:gd name="connsiteX73-12159" fmla="*/ 6005 w 10000"/>
              <a:gd name="connsiteY73-12160" fmla="*/ 8743 h 10000"/>
              <a:gd name="connsiteX74-12161" fmla="*/ 6675 w 10000"/>
              <a:gd name="connsiteY74-12162" fmla="*/ 8604 h 10000"/>
              <a:gd name="connsiteX75-12163" fmla="*/ 7122 w 10000"/>
              <a:gd name="connsiteY75-12164" fmla="*/ 8604 h 10000"/>
              <a:gd name="connsiteX76-12165" fmla="*/ 7567 w 10000"/>
              <a:gd name="connsiteY76-12166" fmla="*/ 8342 h 10000"/>
              <a:gd name="connsiteX77-12167" fmla="*/ 7766 w 10000"/>
              <a:gd name="connsiteY77-12168" fmla="*/ 8202 h 10000"/>
              <a:gd name="connsiteX78-12169" fmla="*/ 7986 w 10000"/>
              <a:gd name="connsiteY78-12170" fmla="*/ 7923 h 10000"/>
              <a:gd name="connsiteX79-12171" fmla="*/ 8210 w 10000"/>
              <a:gd name="connsiteY79-12172" fmla="*/ 7644 h 10000"/>
              <a:gd name="connsiteX80-12173" fmla="*/ 8436 w 10000"/>
              <a:gd name="connsiteY80-12174" fmla="*/ 7086 h 10000"/>
              <a:gd name="connsiteX81-12175" fmla="*/ 8436 w 10000"/>
              <a:gd name="connsiteY81-12176" fmla="*/ 6527 h 10000"/>
              <a:gd name="connsiteX82-12177" fmla="*/ 8659 w 10000"/>
              <a:gd name="connsiteY82-12178" fmla="*/ 6248 h 10000"/>
              <a:gd name="connsiteX83-12179" fmla="*/ 8659 w 10000"/>
              <a:gd name="connsiteY83-12180" fmla="*/ 5969 h 10000"/>
              <a:gd name="connsiteX84-12181" fmla="*/ 8659 w 10000"/>
              <a:gd name="connsiteY84-12182" fmla="*/ 5829 h 10000"/>
              <a:gd name="connsiteX85-12183" fmla="*/ 8883 w 10000"/>
              <a:gd name="connsiteY85-12184" fmla="*/ 5689 h 10000"/>
              <a:gd name="connsiteX86-12185" fmla="*/ 8883 w 10000"/>
              <a:gd name="connsiteY86-12186" fmla="*/ 5550 h 10000"/>
              <a:gd name="connsiteX87-12187" fmla="*/ 8883 w 10000"/>
              <a:gd name="connsiteY87-12188" fmla="*/ 5410 h 10000"/>
              <a:gd name="connsiteX88-12189" fmla="*/ 8883 w 10000"/>
              <a:gd name="connsiteY88-12190" fmla="*/ 5410 h 10000"/>
              <a:gd name="connsiteX89-12191" fmla="*/ 9107 w 10000"/>
              <a:gd name="connsiteY89-12192" fmla="*/ 5410 h 10000"/>
              <a:gd name="connsiteX90-12193" fmla="*/ 9107 w 10000"/>
              <a:gd name="connsiteY90-12194" fmla="*/ 5410 h 10000"/>
              <a:gd name="connsiteX91-12195" fmla="*/ 9107 w 10000"/>
              <a:gd name="connsiteY91-12196" fmla="*/ 5550 h 10000"/>
              <a:gd name="connsiteX92-12197" fmla="*/ 9330 w 10000"/>
              <a:gd name="connsiteY92-12198" fmla="*/ 5689 h 10000"/>
              <a:gd name="connsiteX93-12199" fmla="*/ 9330 w 10000"/>
              <a:gd name="connsiteY93-12200" fmla="*/ 5829 h 10000"/>
              <a:gd name="connsiteX94-12201" fmla="*/ 9330 w 10000"/>
              <a:gd name="connsiteY94-12202" fmla="*/ 6108 h 10000"/>
              <a:gd name="connsiteX95-12203" fmla="*/ 9330 w 10000"/>
              <a:gd name="connsiteY95-12204" fmla="*/ 6387 h 10000"/>
              <a:gd name="connsiteX96-12205" fmla="*/ 9330 w 10000"/>
              <a:gd name="connsiteY96-12206" fmla="*/ 6667 h 10000"/>
              <a:gd name="connsiteX97-12207" fmla="*/ 9550 w 10000"/>
              <a:gd name="connsiteY97-12208" fmla="*/ 7225 h 10000"/>
              <a:gd name="connsiteX98-12209" fmla="*/ 9550 w 10000"/>
              <a:gd name="connsiteY98-12210" fmla="*/ 7644 h 10000"/>
              <a:gd name="connsiteX99-12211" fmla="*/ 9778 w 10000"/>
              <a:gd name="connsiteY99-12212" fmla="*/ 8063 h 10000"/>
              <a:gd name="connsiteX100-12213" fmla="*/ 10000 w 10000"/>
              <a:gd name="connsiteY100-12214" fmla="*/ 8342 h 10000"/>
              <a:gd name="connsiteX101-12215" fmla="*/ 10000 w 10000"/>
              <a:gd name="connsiteY101-12216" fmla="*/ 8604 h 10000"/>
              <a:gd name="connsiteX102-12217" fmla="*/ 10000 w 10000"/>
              <a:gd name="connsiteY102-12218" fmla="*/ 8743 h 10000"/>
              <a:gd name="connsiteX103-12219" fmla="*/ 10000 w 10000"/>
              <a:gd name="connsiteY103-12220" fmla="*/ 8883 h 10000"/>
              <a:gd name="connsiteX104-12221" fmla="*/ 9778 w 10000"/>
              <a:gd name="connsiteY104-12222" fmla="*/ 8883 h 10000"/>
              <a:gd name="connsiteX105-12223" fmla="*/ 9550 w 10000"/>
              <a:gd name="connsiteY105-12224" fmla="*/ 9023 h 10000"/>
              <a:gd name="connsiteX106-12225" fmla="*/ 9330 w 10000"/>
              <a:gd name="connsiteY106-12226" fmla="*/ 9162 h 10000"/>
              <a:gd name="connsiteX107-12227" fmla="*/ 9107 w 10000"/>
              <a:gd name="connsiteY107-12228" fmla="*/ 9302 h 10000"/>
              <a:gd name="connsiteX108-12229" fmla="*/ 8659 w 10000"/>
              <a:gd name="connsiteY108-12230" fmla="*/ 9442 h 10000"/>
              <a:gd name="connsiteX109-12231" fmla="*/ 7766 w 10000"/>
              <a:gd name="connsiteY109-12232" fmla="*/ 9721 h 10000"/>
              <a:gd name="connsiteX110-12233" fmla="*/ 6899 w 10000"/>
              <a:gd name="connsiteY110-12234" fmla="*/ 9860 h 10000"/>
              <a:gd name="connsiteX111-12235" fmla="*/ 6231 w 10000"/>
              <a:gd name="connsiteY111-12236" fmla="*/ 9860 h 10000"/>
              <a:gd name="connsiteX112-12237" fmla="*/ 5332 w 10000"/>
              <a:gd name="connsiteY112-12238" fmla="*/ 10000 h 10000"/>
              <a:gd name="connsiteX113-12239" fmla="*/ 5332 w 10000"/>
              <a:gd name="connsiteY113-12240" fmla="*/ 10000 h 10000"/>
              <a:gd name="connsiteX0-12241" fmla="*/ 5332 w 10000"/>
              <a:gd name="connsiteY0-12242" fmla="*/ 10000 h 10000"/>
              <a:gd name="connsiteX1-12243" fmla="*/ 4665 w 10000"/>
              <a:gd name="connsiteY1-12244" fmla="*/ 10000 h 10000"/>
              <a:gd name="connsiteX2-12245" fmla="*/ 3991 w 10000"/>
              <a:gd name="connsiteY2-12246" fmla="*/ 10000 h 10000"/>
              <a:gd name="connsiteX3-12247" fmla="*/ 3323 w 10000"/>
              <a:gd name="connsiteY3-12248" fmla="*/ 9860 h 10000"/>
              <a:gd name="connsiteX4-12249" fmla="*/ 2654 w 10000"/>
              <a:gd name="connsiteY4-12250" fmla="*/ 9721 h 10000"/>
              <a:gd name="connsiteX5-12251" fmla="*/ 2007 w 10000"/>
              <a:gd name="connsiteY5-12252" fmla="*/ 9581 h 10000"/>
              <a:gd name="connsiteX6-12253" fmla="*/ 1564 w 10000"/>
              <a:gd name="connsiteY6-12254" fmla="*/ 9302 h 10000"/>
              <a:gd name="connsiteX7-12255" fmla="*/ 1118 w 10000"/>
              <a:gd name="connsiteY7-12256" fmla="*/ 9162 h 10000"/>
              <a:gd name="connsiteX8-12257" fmla="*/ 894 w 10000"/>
              <a:gd name="connsiteY8-12258" fmla="*/ 8743 h 10000"/>
              <a:gd name="connsiteX9-12259" fmla="*/ 445 w 10000"/>
              <a:gd name="connsiteY9-12260" fmla="*/ 8464 h 10000"/>
              <a:gd name="connsiteX10-12261" fmla="*/ 220 w 10000"/>
              <a:gd name="connsiteY10-12262" fmla="*/ 8063 h 10000"/>
              <a:gd name="connsiteX11-12263" fmla="*/ 220 w 10000"/>
              <a:gd name="connsiteY11-12264" fmla="*/ 7644 h 10000"/>
              <a:gd name="connsiteX12-12265" fmla="*/ 0 w 10000"/>
              <a:gd name="connsiteY12-12266" fmla="*/ 7225 h 10000"/>
              <a:gd name="connsiteX13-12267" fmla="*/ 0 w 10000"/>
              <a:gd name="connsiteY13-12268" fmla="*/ 6806 h 10000"/>
              <a:gd name="connsiteX14-12269" fmla="*/ 0 w 10000"/>
              <a:gd name="connsiteY14-12270" fmla="*/ 6387 h 10000"/>
              <a:gd name="connsiteX15-12271" fmla="*/ 220 w 10000"/>
              <a:gd name="connsiteY15-12272" fmla="*/ 5689 h 10000"/>
              <a:gd name="connsiteX16-12273" fmla="*/ 220 w 10000"/>
              <a:gd name="connsiteY16-12274" fmla="*/ 5550 h 10000"/>
              <a:gd name="connsiteX17-12275" fmla="*/ 220 w 10000"/>
              <a:gd name="connsiteY17-12276" fmla="*/ 5271 h 10000"/>
              <a:gd name="connsiteX18-12277" fmla="*/ 445 w 10000"/>
              <a:gd name="connsiteY18-12278" fmla="*/ 5009 h 10000"/>
              <a:gd name="connsiteX19-12279" fmla="*/ 445 w 10000"/>
              <a:gd name="connsiteY19-12280" fmla="*/ 4729 h 10000"/>
              <a:gd name="connsiteX20-12281" fmla="*/ 445 w 10000"/>
              <a:gd name="connsiteY20-12282" fmla="*/ 4450 h 10000"/>
              <a:gd name="connsiteX21-12283" fmla="*/ 671 w 10000"/>
              <a:gd name="connsiteY21-12284" fmla="*/ 4031 h 10000"/>
              <a:gd name="connsiteX22-12285" fmla="*/ 671 w 10000"/>
              <a:gd name="connsiteY22-12286" fmla="*/ 3613 h 10000"/>
              <a:gd name="connsiteX23-12287" fmla="*/ 894 w 10000"/>
              <a:gd name="connsiteY23-12288" fmla="*/ 3194 h 10000"/>
              <a:gd name="connsiteX24-12289" fmla="*/ 894 w 10000"/>
              <a:gd name="connsiteY24-12290" fmla="*/ 2775 h 10000"/>
              <a:gd name="connsiteX25-12291" fmla="*/ 894 w 10000"/>
              <a:gd name="connsiteY25-12292" fmla="*/ 2356 h 10000"/>
              <a:gd name="connsiteX26-12293" fmla="*/ 1118 w 10000"/>
              <a:gd name="connsiteY26-12294" fmla="*/ 2077 h 10000"/>
              <a:gd name="connsiteX27-12295" fmla="*/ 1118 w 10000"/>
              <a:gd name="connsiteY27-12296" fmla="*/ 1798 h 10000"/>
              <a:gd name="connsiteX28-12297" fmla="*/ 1118 w 10000"/>
              <a:gd name="connsiteY28-12298" fmla="*/ 1536 h 10000"/>
              <a:gd name="connsiteX29-12299" fmla="*/ 1118 w 10000"/>
              <a:gd name="connsiteY29-12300" fmla="*/ 1396 h 10000"/>
              <a:gd name="connsiteX30-12301" fmla="*/ 1118 w 10000"/>
              <a:gd name="connsiteY30-12302" fmla="*/ 1257 h 10000"/>
              <a:gd name="connsiteX31-12303" fmla="*/ 1118 w 10000"/>
              <a:gd name="connsiteY31-12304" fmla="*/ 1257 h 10000"/>
              <a:gd name="connsiteX32-12305" fmla="*/ 1118 w 10000"/>
              <a:gd name="connsiteY32-12306" fmla="*/ 1257 h 10000"/>
              <a:gd name="connsiteX33-12307" fmla="*/ 894 w 10000"/>
              <a:gd name="connsiteY33-12308" fmla="*/ 1257 h 10000"/>
              <a:gd name="connsiteX34-12309" fmla="*/ 1564 w 10000"/>
              <a:gd name="connsiteY34-12310" fmla="*/ 0 h 10000"/>
              <a:gd name="connsiteX35-12311" fmla="*/ 2230 w 10000"/>
              <a:gd name="connsiteY35-12312" fmla="*/ 0 h 10000"/>
              <a:gd name="connsiteX36-12313" fmla="*/ 2429 w 10000"/>
              <a:gd name="connsiteY36-12314" fmla="*/ 140 h 10000"/>
              <a:gd name="connsiteX37-12315" fmla="*/ 2654 w 10000"/>
              <a:gd name="connsiteY37-12316" fmla="*/ 140 h 10000"/>
              <a:gd name="connsiteX38-12317" fmla="*/ 2874 w 10000"/>
              <a:gd name="connsiteY38-12318" fmla="*/ 419 h 10000"/>
              <a:gd name="connsiteX39-12319" fmla="*/ 3096 w 10000"/>
              <a:gd name="connsiteY39-12320" fmla="*/ 558 h 10000"/>
              <a:gd name="connsiteX40-12321" fmla="*/ 3323 w 10000"/>
              <a:gd name="connsiteY40-12322" fmla="*/ 698 h 10000"/>
              <a:gd name="connsiteX41-12323" fmla="*/ 3546 w 10000"/>
              <a:gd name="connsiteY41-12324" fmla="*/ 838 h 10000"/>
              <a:gd name="connsiteX42-12325" fmla="*/ 3546 w 10000"/>
              <a:gd name="connsiteY42-12326" fmla="*/ 977 h 10000"/>
              <a:gd name="connsiteX43-12327" fmla="*/ 3546 w 10000"/>
              <a:gd name="connsiteY43-12328" fmla="*/ 1117 h 10000"/>
              <a:gd name="connsiteX44-12329" fmla="*/ 3323 w 10000"/>
              <a:gd name="connsiteY44-12330" fmla="*/ 1117 h 10000"/>
              <a:gd name="connsiteX45-12331" fmla="*/ 3096 w 10000"/>
              <a:gd name="connsiteY45-12332" fmla="*/ 1257 h 10000"/>
              <a:gd name="connsiteX46-12333" fmla="*/ 3096 w 10000"/>
              <a:gd name="connsiteY46-12334" fmla="*/ 1396 h 10000"/>
              <a:gd name="connsiteX47-12335" fmla="*/ 2874 w 10000"/>
              <a:gd name="connsiteY47-12336" fmla="*/ 1536 h 10000"/>
              <a:gd name="connsiteX48-12337" fmla="*/ 2654 w 10000"/>
              <a:gd name="connsiteY48-12338" fmla="*/ 1798 h 10000"/>
              <a:gd name="connsiteX49-12339" fmla="*/ 2429 w 10000"/>
              <a:gd name="connsiteY49-12340" fmla="*/ 2216 h 10000"/>
              <a:gd name="connsiteX50-12341" fmla="*/ 2230 w 10000"/>
              <a:gd name="connsiteY50-12342" fmla="*/ 2635 h 10000"/>
              <a:gd name="connsiteX51-12343" fmla="*/ 2007 w 10000"/>
              <a:gd name="connsiteY51-12344" fmla="*/ 3054 h 10000"/>
              <a:gd name="connsiteX52-12345" fmla="*/ 1786 w 10000"/>
              <a:gd name="connsiteY52-12346" fmla="*/ 3613 h 10000"/>
              <a:gd name="connsiteX53-12347" fmla="*/ 1564 w 10000"/>
              <a:gd name="connsiteY53-12348" fmla="*/ 4171 h 10000"/>
              <a:gd name="connsiteX54-12349" fmla="*/ 1339 w 10000"/>
              <a:gd name="connsiteY54-12350" fmla="*/ 4729 h 10000"/>
              <a:gd name="connsiteX55-12351" fmla="*/ 1339 w 10000"/>
              <a:gd name="connsiteY55-12352" fmla="*/ 5271 h 10000"/>
              <a:gd name="connsiteX56-12353" fmla="*/ 1339 w 10000"/>
              <a:gd name="connsiteY56-12354" fmla="*/ 5689 h 10000"/>
              <a:gd name="connsiteX57-12355" fmla="*/ 1118 w 10000"/>
              <a:gd name="connsiteY57-12356" fmla="*/ 6248 h 10000"/>
              <a:gd name="connsiteX58-12357" fmla="*/ 1118 w 10000"/>
              <a:gd name="connsiteY58-12358" fmla="*/ 6667 h 10000"/>
              <a:gd name="connsiteX59-12359" fmla="*/ 1118 w 10000"/>
              <a:gd name="connsiteY59-12360" fmla="*/ 6946 h 10000"/>
              <a:gd name="connsiteX60-12361" fmla="*/ 1118 w 10000"/>
              <a:gd name="connsiteY60-12362" fmla="*/ 7365 h 10000"/>
              <a:gd name="connsiteX61-12363" fmla="*/ 1339 w 10000"/>
              <a:gd name="connsiteY61-12364" fmla="*/ 7644 h 10000"/>
              <a:gd name="connsiteX62-12365" fmla="*/ 1339 w 10000"/>
              <a:gd name="connsiteY62-12366" fmla="*/ 7784 h 10000"/>
              <a:gd name="connsiteX63-12367" fmla="*/ 1564 w 10000"/>
              <a:gd name="connsiteY63-12368" fmla="*/ 8063 h 10000"/>
              <a:gd name="connsiteX64-12369" fmla="*/ 1786 w 10000"/>
              <a:gd name="connsiteY64-12370" fmla="*/ 8202 h 10000"/>
              <a:gd name="connsiteX65-12371" fmla="*/ 2007 w 10000"/>
              <a:gd name="connsiteY65-12372" fmla="*/ 8342 h 10000"/>
              <a:gd name="connsiteX66-12373" fmla="*/ 2874 w 10000"/>
              <a:gd name="connsiteY66-12374" fmla="*/ 8604 h 10000"/>
              <a:gd name="connsiteX67-12375" fmla="*/ 3323 w 10000"/>
              <a:gd name="connsiteY67-12376" fmla="*/ 8743 h 10000"/>
              <a:gd name="connsiteX68-12377" fmla="*/ 3767 w 10000"/>
              <a:gd name="connsiteY68-12378" fmla="*/ 8743 h 10000"/>
              <a:gd name="connsiteX69-12379" fmla="*/ 4220 w 10000"/>
              <a:gd name="connsiteY69-12380" fmla="*/ 8883 h 10000"/>
              <a:gd name="connsiteX70-12381" fmla="*/ 4887 w 10000"/>
              <a:gd name="connsiteY70-12382" fmla="*/ 8883 h 10000"/>
              <a:gd name="connsiteX71-12383" fmla="*/ 5332 w 10000"/>
              <a:gd name="connsiteY71-12384" fmla="*/ 8743 h 10000"/>
              <a:gd name="connsiteX72-12385" fmla="*/ 6005 w 10000"/>
              <a:gd name="connsiteY72-12386" fmla="*/ 8743 h 10000"/>
              <a:gd name="connsiteX73-12387" fmla="*/ 6675 w 10000"/>
              <a:gd name="connsiteY73-12388" fmla="*/ 8604 h 10000"/>
              <a:gd name="connsiteX74-12389" fmla="*/ 7122 w 10000"/>
              <a:gd name="connsiteY74-12390" fmla="*/ 8604 h 10000"/>
              <a:gd name="connsiteX75-12391" fmla="*/ 7567 w 10000"/>
              <a:gd name="connsiteY75-12392" fmla="*/ 8342 h 10000"/>
              <a:gd name="connsiteX76-12393" fmla="*/ 7766 w 10000"/>
              <a:gd name="connsiteY76-12394" fmla="*/ 8202 h 10000"/>
              <a:gd name="connsiteX77-12395" fmla="*/ 7986 w 10000"/>
              <a:gd name="connsiteY77-12396" fmla="*/ 7923 h 10000"/>
              <a:gd name="connsiteX78-12397" fmla="*/ 8210 w 10000"/>
              <a:gd name="connsiteY78-12398" fmla="*/ 7644 h 10000"/>
              <a:gd name="connsiteX79-12399" fmla="*/ 8436 w 10000"/>
              <a:gd name="connsiteY79-12400" fmla="*/ 7086 h 10000"/>
              <a:gd name="connsiteX80-12401" fmla="*/ 8436 w 10000"/>
              <a:gd name="connsiteY80-12402" fmla="*/ 6527 h 10000"/>
              <a:gd name="connsiteX81-12403" fmla="*/ 8659 w 10000"/>
              <a:gd name="connsiteY81-12404" fmla="*/ 6248 h 10000"/>
              <a:gd name="connsiteX82-12405" fmla="*/ 8659 w 10000"/>
              <a:gd name="connsiteY82-12406" fmla="*/ 5969 h 10000"/>
              <a:gd name="connsiteX83-12407" fmla="*/ 8659 w 10000"/>
              <a:gd name="connsiteY83-12408" fmla="*/ 5829 h 10000"/>
              <a:gd name="connsiteX84-12409" fmla="*/ 8883 w 10000"/>
              <a:gd name="connsiteY84-12410" fmla="*/ 5689 h 10000"/>
              <a:gd name="connsiteX85-12411" fmla="*/ 8883 w 10000"/>
              <a:gd name="connsiteY85-12412" fmla="*/ 5550 h 10000"/>
              <a:gd name="connsiteX86-12413" fmla="*/ 8883 w 10000"/>
              <a:gd name="connsiteY86-12414" fmla="*/ 5410 h 10000"/>
              <a:gd name="connsiteX87-12415" fmla="*/ 8883 w 10000"/>
              <a:gd name="connsiteY87-12416" fmla="*/ 5410 h 10000"/>
              <a:gd name="connsiteX88-12417" fmla="*/ 9107 w 10000"/>
              <a:gd name="connsiteY88-12418" fmla="*/ 5410 h 10000"/>
              <a:gd name="connsiteX89-12419" fmla="*/ 9107 w 10000"/>
              <a:gd name="connsiteY89-12420" fmla="*/ 5410 h 10000"/>
              <a:gd name="connsiteX90-12421" fmla="*/ 9107 w 10000"/>
              <a:gd name="connsiteY90-12422" fmla="*/ 5550 h 10000"/>
              <a:gd name="connsiteX91-12423" fmla="*/ 9330 w 10000"/>
              <a:gd name="connsiteY91-12424" fmla="*/ 5689 h 10000"/>
              <a:gd name="connsiteX92-12425" fmla="*/ 9330 w 10000"/>
              <a:gd name="connsiteY92-12426" fmla="*/ 5829 h 10000"/>
              <a:gd name="connsiteX93-12427" fmla="*/ 9330 w 10000"/>
              <a:gd name="connsiteY93-12428" fmla="*/ 6108 h 10000"/>
              <a:gd name="connsiteX94-12429" fmla="*/ 9330 w 10000"/>
              <a:gd name="connsiteY94-12430" fmla="*/ 6387 h 10000"/>
              <a:gd name="connsiteX95-12431" fmla="*/ 9330 w 10000"/>
              <a:gd name="connsiteY95-12432" fmla="*/ 6667 h 10000"/>
              <a:gd name="connsiteX96-12433" fmla="*/ 9550 w 10000"/>
              <a:gd name="connsiteY96-12434" fmla="*/ 7225 h 10000"/>
              <a:gd name="connsiteX97-12435" fmla="*/ 9550 w 10000"/>
              <a:gd name="connsiteY97-12436" fmla="*/ 7644 h 10000"/>
              <a:gd name="connsiteX98-12437" fmla="*/ 9778 w 10000"/>
              <a:gd name="connsiteY98-12438" fmla="*/ 8063 h 10000"/>
              <a:gd name="connsiteX99-12439" fmla="*/ 10000 w 10000"/>
              <a:gd name="connsiteY99-12440" fmla="*/ 8342 h 10000"/>
              <a:gd name="connsiteX100-12441" fmla="*/ 10000 w 10000"/>
              <a:gd name="connsiteY100-12442" fmla="*/ 8604 h 10000"/>
              <a:gd name="connsiteX101-12443" fmla="*/ 10000 w 10000"/>
              <a:gd name="connsiteY101-12444" fmla="*/ 8743 h 10000"/>
              <a:gd name="connsiteX102-12445" fmla="*/ 10000 w 10000"/>
              <a:gd name="connsiteY102-12446" fmla="*/ 8883 h 10000"/>
              <a:gd name="connsiteX103-12447" fmla="*/ 9778 w 10000"/>
              <a:gd name="connsiteY103-12448" fmla="*/ 8883 h 10000"/>
              <a:gd name="connsiteX104-12449" fmla="*/ 9550 w 10000"/>
              <a:gd name="connsiteY104-12450" fmla="*/ 9023 h 10000"/>
              <a:gd name="connsiteX105-12451" fmla="*/ 9330 w 10000"/>
              <a:gd name="connsiteY105-12452" fmla="*/ 9162 h 10000"/>
              <a:gd name="connsiteX106-12453" fmla="*/ 9107 w 10000"/>
              <a:gd name="connsiteY106-12454" fmla="*/ 9302 h 10000"/>
              <a:gd name="connsiteX107-12455" fmla="*/ 8659 w 10000"/>
              <a:gd name="connsiteY107-12456" fmla="*/ 9442 h 10000"/>
              <a:gd name="connsiteX108-12457" fmla="*/ 7766 w 10000"/>
              <a:gd name="connsiteY108-12458" fmla="*/ 9721 h 10000"/>
              <a:gd name="connsiteX109-12459" fmla="*/ 6899 w 10000"/>
              <a:gd name="connsiteY109-12460" fmla="*/ 9860 h 10000"/>
              <a:gd name="connsiteX110-12461" fmla="*/ 6231 w 10000"/>
              <a:gd name="connsiteY110-12462" fmla="*/ 9860 h 10000"/>
              <a:gd name="connsiteX111-12463" fmla="*/ 5332 w 10000"/>
              <a:gd name="connsiteY111-12464" fmla="*/ 10000 h 10000"/>
              <a:gd name="connsiteX112-12465" fmla="*/ 5332 w 10000"/>
              <a:gd name="connsiteY112-12466" fmla="*/ 10000 h 10000"/>
              <a:gd name="connsiteX0-12467" fmla="*/ 5332 w 10000"/>
              <a:gd name="connsiteY0-12468" fmla="*/ 10000 h 10000"/>
              <a:gd name="connsiteX1-12469" fmla="*/ 4665 w 10000"/>
              <a:gd name="connsiteY1-12470" fmla="*/ 10000 h 10000"/>
              <a:gd name="connsiteX2-12471" fmla="*/ 3991 w 10000"/>
              <a:gd name="connsiteY2-12472" fmla="*/ 10000 h 10000"/>
              <a:gd name="connsiteX3-12473" fmla="*/ 3323 w 10000"/>
              <a:gd name="connsiteY3-12474" fmla="*/ 9860 h 10000"/>
              <a:gd name="connsiteX4-12475" fmla="*/ 2654 w 10000"/>
              <a:gd name="connsiteY4-12476" fmla="*/ 9721 h 10000"/>
              <a:gd name="connsiteX5-12477" fmla="*/ 2007 w 10000"/>
              <a:gd name="connsiteY5-12478" fmla="*/ 9581 h 10000"/>
              <a:gd name="connsiteX6-12479" fmla="*/ 1564 w 10000"/>
              <a:gd name="connsiteY6-12480" fmla="*/ 9302 h 10000"/>
              <a:gd name="connsiteX7-12481" fmla="*/ 1118 w 10000"/>
              <a:gd name="connsiteY7-12482" fmla="*/ 9162 h 10000"/>
              <a:gd name="connsiteX8-12483" fmla="*/ 894 w 10000"/>
              <a:gd name="connsiteY8-12484" fmla="*/ 8743 h 10000"/>
              <a:gd name="connsiteX9-12485" fmla="*/ 445 w 10000"/>
              <a:gd name="connsiteY9-12486" fmla="*/ 8464 h 10000"/>
              <a:gd name="connsiteX10-12487" fmla="*/ 220 w 10000"/>
              <a:gd name="connsiteY10-12488" fmla="*/ 8063 h 10000"/>
              <a:gd name="connsiteX11-12489" fmla="*/ 220 w 10000"/>
              <a:gd name="connsiteY11-12490" fmla="*/ 7644 h 10000"/>
              <a:gd name="connsiteX12-12491" fmla="*/ 0 w 10000"/>
              <a:gd name="connsiteY12-12492" fmla="*/ 7225 h 10000"/>
              <a:gd name="connsiteX13-12493" fmla="*/ 0 w 10000"/>
              <a:gd name="connsiteY13-12494" fmla="*/ 6806 h 10000"/>
              <a:gd name="connsiteX14-12495" fmla="*/ 0 w 10000"/>
              <a:gd name="connsiteY14-12496" fmla="*/ 6387 h 10000"/>
              <a:gd name="connsiteX15-12497" fmla="*/ 220 w 10000"/>
              <a:gd name="connsiteY15-12498" fmla="*/ 5689 h 10000"/>
              <a:gd name="connsiteX16-12499" fmla="*/ 220 w 10000"/>
              <a:gd name="connsiteY16-12500" fmla="*/ 5550 h 10000"/>
              <a:gd name="connsiteX17-12501" fmla="*/ 220 w 10000"/>
              <a:gd name="connsiteY17-12502" fmla="*/ 5271 h 10000"/>
              <a:gd name="connsiteX18-12503" fmla="*/ 445 w 10000"/>
              <a:gd name="connsiteY18-12504" fmla="*/ 5009 h 10000"/>
              <a:gd name="connsiteX19-12505" fmla="*/ 445 w 10000"/>
              <a:gd name="connsiteY19-12506" fmla="*/ 4729 h 10000"/>
              <a:gd name="connsiteX20-12507" fmla="*/ 445 w 10000"/>
              <a:gd name="connsiteY20-12508" fmla="*/ 4450 h 10000"/>
              <a:gd name="connsiteX21-12509" fmla="*/ 671 w 10000"/>
              <a:gd name="connsiteY21-12510" fmla="*/ 4031 h 10000"/>
              <a:gd name="connsiteX22-12511" fmla="*/ 671 w 10000"/>
              <a:gd name="connsiteY22-12512" fmla="*/ 3613 h 10000"/>
              <a:gd name="connsiteX23-12513" fmla="*/ 894 w 10000"/>
              <a:gd name="connsiteY23-12514" fmla="*/ 3194 h 10000"/>
              <a:gd name="connsiteX24-12515" fmla="*/ 894 w 10000"/>
              <a:gd name="connsiteY24-12516" fmla="*/ 2775 h 10000"/>
              <a:gd name="connsiteX25-12517" fmla="*/ 894 w 10000"/>
              <a:gd name="connsiteY25-12518" fmla="*/ 2356 h 10000"/>
              <a:gd name="connsiteX26-12519" fmla="*/ 1118 w 10000"/>
              <a:gd name="connsiteY26-12520" fmla="*/ 2077 h 10000"/>
              <a:gd name="connsiteX27-12521" fmla="*/ 1118 w 10000"/>
              <a:gd name="connsiteY27-12522" fmla="*/ 1798 h 10000"/>
              <a:gd name="connsiteX28-12523" fmla="*/ 1118 w 10000"/>
              <a:gd name="connsiteY28-12524" fmla="*/ 1536 h 10000"/>
              <a:gd name="connsiteX29-12525" fmla="*/ 1118 w 10000"/>
              <a:gd name="connsiteY29-12526" fmla="*/ 1396 h 10000"/>
              <a:gd name="connsiteX30-12527" fmla="*/ 1118 w 10000"/>
              <a:gd name="connsiteY30-12528" fmla="*/ 1257 h 10000"/>
              <a:gd name="connsiteX31-12529" fmla="*/ 1118 w 10000"/>
              <a:gd name="connsiteY31-12530" fmla="*/ 1257 h 10000"/>
              <a:gd name="connsiteX32-12531" fmla="*/ 1118 w 10000"/>
              <a:gd name="connsiteY32-12532" fmla="*/ 1257 h 10000"/>
              <a:gd name="connsiteX33-12533" fmla="*/ 894 w 10000"/>
              <a:gd name="connsiteY33-12534" fmla="*/ 1257 h 10000"/>
              <a:gd name="connsiteX34-12535" fmla="*/ 2230 w 10000"/>
              <a:gd name="connsiteY34-12536" fmla="*/ 0 h 10000"/>
              <a:gd name="connsiteX35-12537" fmla="*/ 2429 w 10000"/>
              <a:gd name="connsiteY35-12538" fmla="*/ 140 h 10000"/>
              <a:gd name="connsiteX36-12539" fmla="*/ 2654 w 10000"/>
              <a:gd name="connsiteY36-12540" fmla="*/ 140 h 10000"/>
              <a:gd name="connsiteX37-12541" fmla="*/ 2874 w 10000"/>
              <a:gd name="connsiteY37-12542" fmla="*/ 419 h 10000"/>
              <a:gd name="connsiteX38-12543" fmla="*/ 3096 w 10000"/>
              <a:gd name="connsiteY38-12544" fmla="*/ 558 h 10000"/>
              <a:gd name="connsiteX39-12545" fmla="*/ 3323 w 10000"/>
              <a:gd name="connsiteY39-12546" fmla="*/ 698 h 10000"/>
              <a:gd name="connsiteX40-12547" fmla="*/ 3546 w 10000"/>
              <a:gd name="connsiteY40-12548" fmla="*/ 838 h 10000"/>
              <a:gd name="connsiteX41-12549" fmla="*/ 3546 w 10000"/>
              <a:gd name="connsiteY41-12550" fmla="*/ 977 h 10000"/>
              <a:gd name="connsiteX42-12551" fmla="*/ 3546 w 10000"/>
              <a:gd name="connsiteY42-12552" fmla="*/ 1117 h 10000"/>
              <a:gd name="connsiteX43-12553" fmla="*/ 3323 w 10000"/>
              <a:gd name="connsiteY43-12554" fmla="*/ 1117 h 10000"/>
              <a:gd name="connsiteX44-12555" fmla="*/ 3096 w 10000"/>
              <a:gd name="connsiteY44-12556" fmla="*/ 1257 h 10000"/>
              <a:gd name="connsiteX45-12557" fmla="*/ 3096 w 10000"/>
              <a:gd name="connsiteY45-12558" fmla="*/ 1396 h 10000"/>
              <a:gd name="connsiteX46-12559" fmla="*/ 2874 w 10000"/>
              <a:gd name="connsiteY46-12560" fmla="*/ 1536 h 10000"/>
              <a:gd name="connsiteX47-12561" fmla="*/ 2654 w 10000"/>
              <a:gd name="connsiteY47-12562" fmla="*/ 1798 h 10000"/>
              <a:gd name="connsiteX48-12563" fmla="*/ 2429 w 10000"/>
              <a:gd name="connsiteY48-12564" fmla="*/ 2216 h 10000"/>
              <a:gd name="connsiteX49-12565" fmla="*/ 2230 w 10000"/>
              <a:gd name="connsiteY49-12566" fmla="*/ 2635 h 10000"/>
              <a:gd name="connsiteX50-12567" fmla="*/ 2007 w 10000"/>
              <a:gd name="connsiteY50-12568" fmla="*/ 3054 h 10000"/>
              <a:gd name="connsiteX51-12569" fmla="*/ 1786 w 10000"/>
              <a:gd name="connsiteY51-12570" fmla="*/ 3613 h 10000"/>
              <a:gd name="connsiteX52-12571" fmla="*/ 1564 w 10000"/>
              <a:gd name="connsiteY52-12572" fmla="*/ 4171 h 10000"/>
              <a:gd name="connsiteX53-12573" fmla="*/ 1339 w 10000"/>
              <a:gd name="connsiteY53-12574" fmla="*/ 4729 h 10000"/>
              <a:gd name="connsiteX54-12575" fmla="*/ 1339 w 10000"/>
              <a:gd name="connsiteY54-12576" fmla="*/ 5271 h 10000"/>
              <a:gd name="connsiteX55-12577" fmla="*/ 1339 w 10000"/>
              <a:gd name="connsiteY55-12578" fmla="*/ 5689 h 10000"/>
              <a:gd name="connsiteX56-12579" fmla="*/ 1118 w 10000"/>
              <a:gd name="connsiteY56-12580" fmla="*/ 6248 h 10000"/>
              <a:gd name="connsiteX57-12581" fmla="*/ 1118 w 10000"/>
              <a:gd name="connsiteY57-12582" fmla="*/ 6667 h 10000"/>
              <a:gd name="connsiteX58-12583" fmla="*/ 1118 w 10000"/>
              <a:gd name="connsiteY58-12584" fmla="*/ 6946 h 10000"/>
              <a:gd name="connsiteX59-12585" fmla="*/ 1118 w 10000"/>
              <a:gd name="connsiteY59-12586" fmla="*/ 7365 h 10000"/>
              <a:gd name="connsiteX60-12587" fmla="*/ 1339 w 10000"/>
              <a:gd name="connsiteY60-12588" fmla="*/ 7644 h 10000"/>
              <a:gd name="connsiteX61-12589" fmla="*/ 1339 w 10000"/>
              <a:gd name="connsiteY61-12590" fmla="*/ 7784 h 10000"/>
              <a:gd name="connsiteX62-12591" fmla="*/ 1564 w 10000"/>
              <a:gd name="connsiteY62-12592" fmla="*/ 8063 h 10000"/>
              <a:gd name="connsiteX63-12593" fmla="*/ 1786 w 10000"/>
              <a:gd name="connsiteY63-12594" fmla="*/ 8202 h 10000"/>
              <a:gd name="connsiteX64-12595" fmla="*/ 2007 w 10000"/>
              <a:gd name="connsiteY64-12596" fmla="*/ 8342 h 10000"/>
              <a:gd name="connsiteX65-12597" fmla="*/ 2874 w 10000"/>
              <a:gd name="connsiteY65-12598" fmla="*/ 8604 h 10000"/>
              <a:gd name="connsiteX66-12599" fmla="*/ 3323 w 10000"/>
              <a:gd name="connsiteY66-12600" fmla="*/ 8743 h 10000"/>
              <a:gd name="connsiteX67-12601" fmla="*/ 3767 w 10000"/>
              <a:gd name="connsiteY67-12602" fmla="*/ 8743 h 10000"/>
              <a:gd name="connsiteX68-12603" fmla="*/ 4220 w 10000"/>
              <a:gd name="connsiteY68-12604" fmla="*/ 8883 h 10000"/>
              <a:gd name="connsiteX69-12605" fmla="*/ 4887 w 10000"/>
              <a:gd name="connsiteY69-12606" fmla="*/ 8883 h 10000"/>
              <a:gd name="connsiteX70-12607" fmla="*/ 5332 w 10000"/>
              <a:gd name="connsiteY70-12608" fmla="*/ 8743 h 10000"/>
              <a:gd name="connsiteX71-12609" fmla="*/ 6005 w 10000"/>
              <a:gd name="connsiteY71-12610" fmla="*/ 8743 h 10000"/>
              <a:gd name="connsiteX72-12611" fmla="*/ 6675 w 10000"/>
              <a:gd name="connsiteY72-12612" fmla="*/ 8604 h 10000"/>
              <a:gd name="connsiteX73-12613" fmla="*/ 7122 w 10000"/>
              <a:gd name="connsiteY73-12614" fmla="*/ 8604 h 10000"/>
              <a:gd name="connsiteX74-12615" fmla="*/ 7567 w 10000"/>
              <a:gd name="connsiteY74-12616" fmla="*/ 8342 h 10000"/>
              <a:gd name="connsiteX75-12617" fmla="*/ 7766 w 10000"/>
              <a:gd name="connsiteY75-12618" fmla="*/ 8202 h 10000"/>
              <a:gd name="connsiteX76-12619" fmla="*/ 7986 w 10000"/>
              <a:gd name="connsiteY76-12620" fmla="*/ 7923 h 10000"/>
              <a:gd name="connsiteX77-12621" fmla="*/ 8210 w 10000"/>
              <a:gd name="connsiteY77-12622" fmla="*/ 7644 h 10000"/>
              <a:gd name="connsiteX78-12623" fmla="*/ 8436 w 10000"/>
              <a:gd name="connsiteY78-12624" fmla="*/ 7086 h 10000"/>
              <a:gd name="connsiteX79-12625" fmla="*/ 8436 w 10000"/>
              <a:gd name="connsiteY79-12626" fmla="*/ 6527 h 10000"/>
              <a:gd name="connsiteX80-12627" fmla="*/ 8659 w 10000"/>
              <a:gd name="connsiteY80-12628" fmla="*/ 6248 h 10000"/>
              <a:gd name="connsiteX81-12629" fmla="*/ 8659 w 10000"/>
              <a:gd name="connsiteY81-12630" fmla="*/ 5969 h 10000"/>
              <a:gd name="connsiteX82-12631" fmla="*/ 8659 w 10000"/>
              <a:gd name="connsiteY82-12632" fmla="*/ 5829 h 10000"/>
              <a:gd name="connsiteX83-12633" fmla="*/ 8883 w 10000"/>
              <a:gd name="connsiteY83-12634" fmla="*/ 5689 h 10000"/>
              <a:gd name="connsiteX84-12635" fmla="*/ 8883 w 10000"/>
              <a:gd name="connsiteY84-12636" fmla="*/ 5550 h 10000"/>
              <a:gd name="connsiteX85-12637" fmla="*/ 8883 w 10000"/>
              <a:gd name="connsiteY85-12638" fmla="*/ 5410 h 10000"/>
              <a:gd name="connsiteX86-12639" fmla="*/ 8883 w 10000"/>
              <a:gd name="connsiteY86-12640" fmla="*/ 5410 h 10000"/>
              <a:gd name="connsiteX87-12641" fmla="*/ 9107 w 10000"/>
              <a:gd name="connsiteY87-12642" fmla="*/ 5410 h 10000"/>
              <a:gd name="connsiteX88-12643" fmla="*/ 9107 w 10000"/>
              <a:gd name="connsiteY88-12644" fmla="*/ 5410 h 10000"/>
              <a:gd name="connsiteX89-12645" fmla="*/ 9107 w 10000"/>
              <a:gd name="connsiteY89-12646" fmla="*/ 5550 h 10000"/>
              <a:gd name="connsiteX90-12647" fmla="*/ 9330 w 10000"/>
              <a:gd name="connsiteY90-12648" fmla="*/ 5689 h 10000"/>
              <a:gd name="connsiteX91-12649" fmla="*/ 9330 w 10000"/>
              <a:gd name="connsiteY91-12650" fmla="*/ 5829 h 10000"/>
              <a:gd name="connsiteX92-12651" fmla="*/ 9330 w 10000"/>
              <a:gd name="connsiteY92-12652" fmla="*/ 6108 h 10000"/>
              <a:gd name="connsiteX93-12653" fmla="*/ 9330 w 10000"/>
              <a:gd name="connsiteY93-12654" fmla="*/ 6387 h 10000"/>
              <a:gd name="connsiteX94-12655" fmla="*/ 9330 w 10000"/>
              <a:gd name="connsiteY94-12656" fmla="*/ 6667 h 10000"/>
              <a:gd name="connsiteX95-12657" fmla="*/ 9550 w 10000"/>
              <a:gd name="connsiteY95-12658" fmla="*/ 7225 h 10000"/>
              <a:gd name="connsiteX96-12659" fmla="*/ 9550 w 10000"/>
              <a:gd name="connsiteY96-12660" fmla="*/ 7644 h 10000"/>
              <a:gd name="connsiteX97-12661" fmla="*/ 9778 w 10000"/>
              <a:gd name="connsiteY97-12662" fmla="*/ 8063 h 10000"/>
              <a:gd name="connsiteX98-12663" fmla="*/ 10000 w 10000"/>
              <a:gd name="connsiteY98-12664" fmla="*/ 8342 h 10000"/>
              <a:gd name="connsiteX99-12665" fmla="*/ 10000 w 10000"/>
              <a:gd name="connsiteY99-12666" fmla="*/ 8604 h 10000"/>
              <a:gd name="connsiteX100-12667" fmla="*/ 10000 w 10000"/>
              <a:gd name="connsiteY100-12668" fmla="*/ 8743 h 10000"/>
              <a:gd name="connsiteX101-12669" fmla="*/ 10000 w 10000"/>
              <a:gd name="connsiteY101-12670" fmla="*/ 8883 h 10000"/>
              <a:gd name="connsiteX102-12671" fmla="*/ 9778 w 10000"/>
              <a:gd name="connsiteY102-12672" fmla="*/ 8883 h 10000"/>
              <a:gd name="connsiteX103-12673" fmla="*/ 9550 w 10000"/>
              <a:gd name="connsiteY103-12674" fmla="*/ 9023 h 10000"/>
              <a:gd name="connsiteX104-12675" fmla="*/ 9330 w 10000"/>
              <a:gd name="connsiteY104-12676" fmla="*/ 9162 h 10000"/>
              <a:gd name="connsiteX105-12677" fmla="*/ 9107 w 10000"/>
              <a:gd name="connsiteY105-12678" fmla="*/ 9302 h 10000"/>
              <a:gd name="connsiteX106-12679" fmla="*/ 8659 w 10000"/>
              <a:gd name="connsiteY106-12680" fmla="*/ 9442 h 10000"/>
              <a:gd name="connsiteX107-12681" fmla="*/ 7766 w 10000"/>
              <a:gd name="connsiteY107-12682" fmla="*/ 9721 h 10000"/>
              <a:gd name="connsiteX108-12683" fmla="*/ 6899 w 10000"/>
              <a:gd name="connsiteY108-12684" fmla="*/ 9860 h 10000"/>
              <a:gd name="connsiteX109-12685" fmla="*/ 6231 w 10000"/>
              <a:gd name="connsiteY109-12686" fmla="*/ 9860 h 10000"/>
              <a:gd name="connsiteX110-12687" fmla="*/ 5332 w 10000"/>
              <a:gd name="connsiteY110-12688" fmla="*/ 10000 h 10000"/>
              <a:gd name="connsiteX111-12689" fmla="*/ 5332 w 10000"/>
              <a:gd name="connsiteY111-12690" fmla="*/ 10000 h 10000"/>
              <a:gd name="connsiteX0-12691" fmla="*/ 5332 w 10000"/>
              <a:gd name="connsiteY0-12692" fmla="*/ 9860 h 9860"/>
              <a:gd name="connsiteX1-12693" fmla="*/ 4665 w 10000"/>
              <a:gd name="connsiteY1-12694" fmla="*/ 9860 h 9860"/>
              <a:gd name="connsiteX2-12695" fmla="*/ 3991 w 10000"/>
              <a:gd name="connsiteY2-12696" fmla="*/ 9860 h 9860"/>
              <a:gd name="connsiteX3-12697" fmla="*/ 3323 w 10000"/>
              <a:gd name="connsiteY3-12698" fmla="*/ 9720 h 9860"/>
              <a:gd name="connsiteX4-12699" fmla="*/ 2654 w 10000"/>
              <a:gd name="connsiteY4-12700" fmla="*/ 9581 h 9860"/>
              <a:gd name="connsiteX5-12701" fmla="*/ 2007 w 10000"/>
              <a:gd name="connsiteY5-12702" fmla="*/ 9441 h 9860"/>
              <a:gd name="connsiteX6-12703" fmla="*/ 1564 w 10000"/>
              <a:gd name="connsiteY6-12704" fmla="*/ 9162 h 9860"/>
              <a:gd name="connsiteX7-12705" fmla="*/ 1118 w 10000"/>
              <a:gd name="connsiteY7-12706" fmla="*/ 9022 h 9860"/>
              <a:gd name="connsiteX8-12707" fmla="*/ 894 w 10000"/>
              <a:gd name="connsiteY8-12708" fmla="*/ 8603 h 9860"/>
              <a:gd name="connsiteX9-12709" fmla="*/ 445 w 10000"/>
              <a:gd name="connsiteY9-12710" fmla="*/ 8324 h 9860"/>
              <a:gd name="connsiteX10-12711" fmla="*/ 220 w 10000"/>
              <a:gd name="connsiteY10-12712" fmla="*/ 7923 h 9860"/>
              <a:gd name="connsiteX11-12713" fmla="*/ 220 w 10000"/>
              <a:gd name="connsiteY11-12714" fmla="*/ 7504 h 9860"/>
              <a:gd name="connsiteX12-12715" fmla="*/ 0 w 10000"/>
              <a:gd name="connsiteY12-12716" fmla="*/ 7085 h 9860"/>
              <a:gd name="connsiteX13-12717" fmla="*/ 0 w 10000"/>
              <a:gd name="connsiteY13-12718" fmla="*/ 6666 h 9860"/>
              <a:gd name="connsiteX14-12719" fmla="*/ 0 w 10000"/>
              <a:gd name="connsiteY14-12720" fmla="*/ 6247 h 9860"/>
              <a:gd name="connsiteX15-12721" fmla="*/ 220 w 10000"/>
              <a:gd name="connsiteY15-12722" fmla="*/ 5549 h 9860"/>
              <a:gd name="connsiteX16-12723" fmla="*/ 220 w 10000"/>
              <a:gd name="connsiteY16-12724" fmla="*/ 5410 h 9860"/>
              <a:gd name="connsiteX17-12725" fmla="*/ 220 w 10000"/>
              <a:gd name="connsiteY17-12726" fmla="*/ 5131 h 9860"/>
              <a:gd name="connsiteX18-12727" fmla="*/ 445 w 10000"/>
              <a:gd name="connsiteY18-12728" fmla="*/ 4869 h 9860"/>
              <a:gd name="connsiteX19-12729" fmla="*/ 445 w 10000"/>
              <a:gd name="connsiteY19-12730" fmla="*/ 4589 h 9860"/>
              <a:gd name="connsiteX20-12731" fmla="*/ 445 w 10000"/>
              <a:gd name="connsiteY20-12732" fmla="*/ 4310 h 9860"/>
              <a:gd name="connsiteX21-12733" fmla="*/ 671 w 10000"/>
              <a:gd name="connsiteY21-12734" fmla="*/ 3891 h 9860"/>
              <a:gd name="connsiteX22-12735" fmla="*/ 671 w 10000"/>
              <a:gd name="connsiteY22-12736" fmla="*/ 3473 h 9860"/>
              <a:gd name="connsiteX23-12737" fmla="*/ 894 w 10000"/>
              <a:gd name="connsiteY23-12738" fmla="*/ 3054 h 9860"/>
              <a:gd name="connsiteX24-12739" fmla="*/ 894 w 10000"/>
              <a:gd name="connsiteY24-12740" fmla="*/ 2635 h 9860"/>
              <a:gd name="connsiteX25-12741" fmla="*/ 894 w 10000"/>
              <a:gd name="connsiteY25-12742" fmla="*/ 2216 h 9860"/>
              <a:gd name="connsiteX26-12743" fmla="*/ 1118 w 10000"/>
              <a:gd name="connsiteY26-12744" fmla="*/ 1937 h 9860"/>
              <a:gd name="connsiteX27-12745" fmla="*/ 1118 w 10000"/>
              <a:gd name="connsiteY27-12746" fmla="*/ 1658 h 9860"/>
              <a:gd name="connsiteX28-12747" fmla="*/ 1118 w 10000"/>
              <a:gd name="connsiteY28-12748" fmla="*/ 1396 h 9860"/>
              <a:gd name="connsiteX29-12749" fmla="*/ 1118 w 10000"/>
              <a:gd name="connsiteY29-12750" fmla="*/ 1256 h 9860"/>
              <a:gd name="connsiteX30-12751" fmla="*/ 1118 w 10000"/>
              <a:gd name="connsiteY30-12752" fmla="*/ 1117 h 9860"/>
              <a:gd name="connsiteX31-12753" fmla="*/ 1118 w 10000"/>
              <a:gd name="connsiteY31-12754" fmla="*/ 1117 h 9860"/>
              <a:gd name="connsiteX32-12755" fmla="*/ 1118 w 10000"/>
              <a:gd name="connsiteY32-12756" fmla="*/ 1117 h 9860"/>
              <a:gd name="connsiteX33-12757" fmla="*/ 894 w 10000"/>
              <a:gd name="connsiteY33-12758" fmla="*/ 1117 h 9860"/>
              <a:gd name="connsiteX34-12759" fmla="*/ 2429 w 10000"/>
              <a:gd name="connsiteY34-12760" fmla="*/ 0 h 9860"/>
              <a:gd name="connsiteX35-12761" fmla="*/ 2654 w 10000"/>
              <a:gd name="connsiteY35-12762" fmla="*/ 0 h 9860"/>
              <a:gd name="connsiteX36-12763" fmla="*/ 2874 w 10000"/>
              <a:gd name="connsiteY36-12764" fmla="*/ 279 h 9860"/>
              <a:gd name="connsiteX37-12765" fmla="*/ 3096 w 10000"/>
              <a:gd name="connsiteY37-12766" fmla="*/ 418 h 9860"/>
              <a:gd name="connsiteX38-12767" fmla="*/ 3323 w 10000"/>
              <a:gd name="connsiteY38-12768" fmla="*/ 558 h 9860"/>
              <a:gd name="connsiteX39-12769" fmla="*/ 3546 w 10000"/>
              <a:gd name="connsiteY39-12770" fmla="*/ 698 h 9860"/>
              <a:gd name="connsiteX40-12771" fmla="*/ 3546 w 10000"/>
              <a:gd name="connsiteY40-12772" fmla="*/ 837 h 9860"/>
              <a:gd name="connsiteX41-12773" fmla="*/ 3546 w 10000"/>
              <a:gd name="connsiteY41-12774" fmla="*/ 977 h 9860"/>
              <a:gd name="connsiteX42-12775" fmla="*/ 3323 w 10000"/>
              <a:gd name="connsiteY42-12776" fmla="*/ 977 h 9860"/>
              <a:gd name="connsiteX43-12777" fmla="*/ 3096 w 10000"/>
              <a:gd name="connsiteY43-12778" fmla="*/ 1117 h 9860"/>
              <a:gd name="connsiteX44-12779" fmla="*/ 3096 w 10000"/>
              <a:gd name="connsiteY44-12780" fmla="*/ 1256 h 9860"/>
              <a:gd name="connsiteX45-12781" fmla="*/ 2874 w 10000"/>
              <a:gd name="connsiteY45-12782" fmla="*/ 1396 h 9860"/>
              <a:gd name="connsiteX46-12783" fmla="*/ 2654 w 10000"/>
              <a:gd name="connsiteY46-12784" fmla="*/ 1658 h 9860"/>
              <a:gd name="connsiteX47-12785" fmla="*/ 2429 w 10000"/>
              <a:gd name="connsiteY47-12786" fmla="*/ 2076 h 9860"/>
              <a:gd name="connsiteX48-12787" fmla="*/ 2230 w 10000"/>
              <a:gd name="connsiteY48-12788" fmla="*/ 2495 h 9860"/>
              <a:gd name="connsiteX49-12789" fmla="*/ 2007 w 10000"/>
              <a:gd name="connsiteY49-12790" fmla="*/ 2914 h 9860"/>
              <a:gd name="connsiteX50-12791" fmla="*/ 1786 w 10000"/>
              <a:gd name="connsiteY50-12792" fmla="*/ 3473 h 9860"/>
              <a:gd name="connsiteX51-12793" fmla="*/ 1564 w 10000"/>
              <a:gd name="connsiteY51-12794" fmla="*/ 4031 h 9860"/>
              <a:gd name="connsiteX52-12795" fmla="*/ 1339 w 10000"/>
              <a:gd name="connsiteY52-12796" fmla="*/ 4589 h 9860"/>
              <a:gd name="connsiteX53-12797" fmla="*/ 1339 w 10000"/>
              <a:gd name="connsiteY53-12798" fmla="*/ 5131 h 9860"/>
              <a:gd name="connsiteX54-12799" fmla="*/ 1339 w 10000"/>
              <a:gd name="connsiteY54-12800" fmla="*/ 5549 h 9860"/>
              <a:gd name="connsiteX55-12801" fmla="*/ 1118 w 10000"/>
              <a:gd name="connsiteY55-12802" fmla="*/ 6108 h 9860"/>
              <a:gd name="connsiteX56-12803" fmla="*/ 1118 w 10000"/>
              <a:gd name="connsiteY56-12804" fmla="*/ 6527 h 9860"/>
              <a:gd name="connsiteX57-12805" fmla="*/ 1118 w 10000"/>
              <a:gd name="connsiteY57-12806" fmla="*/ 6806 h 9860"/>
              <a:gd name="connsiteX58-12807" fmla="*/ 1118 w 10000"/>
              <a:gd name="connsiteY58-12808" fmla="*/ 7225 h 9860"/>
              <a:gd name="connsiteX59-12809" fmla="*/ 1339 w 10000"/>
              <a:gd name="connsiteY59-12810" fmla="*/ 7504 h 9860"/>
              <a:gd name="connsiteX60-12811" fmla="*/ 1339 w 10000"/>
              <a:gd name="connsiteY60-12812" fmla="*/ 7644 h 9860"/>
              <a:gd name="connsiteX61-12813" fmla="*/ 1564 w 10000"/>
              <a:gd name="connsiteY61-12814" fmla="*/ 7923 h 9860"/>
              <a:gd name="connsiteX62-12815" fmla="*/ 1786 w 10000"/>
              <a:gd name="connsiteY62-12816" fmla="*/ 8062 h 9860"/>
              <a:gd name="connsiteX63-12817" fmla="*/ 2007 w 10000"/>
              <a:gd name="connsiteY63-12818" fmla="*/ 8202 h 9860"/>
              <a:gd name="connsiteX64-12819" fmla="*/ 2874 w 10000"/>
              <a:gd name="connsiteY64-12820" fmla="*/ 8464 h 9860"/>
              <a:gd name="connsiteX65-12821" fmla="*/ 3323 w 10000"/>
              <a:gd name="connsiteY65-12822" fmla="*/ 8603 h 9860"/>
              <a:gd name="connsiteX66-12823" fmla="*/ 3767 w 10000"/>
              <a:gd name="connsiteY66-12824" fmla="*/ 8603 h 9860"/>
              <a:gd name="connsiteX67-12825" fmla="*/ 4220 w 10000"/>
              <a:gd name="connsiteY67-12826" fmla="*/ 8743 h 9860"/>
              <a:gd name="connsiteX68-12827" fmla="*/ 4887 w 10000"/>
              <a:gd name="connsiteY68-12828" fmla="*/ 8743 h 9860"/>
              <a:gd name="connsiteX69-12829" fmla="*/ 5332 w 10000"/>
              <a:gd name="connsiteY69-12830" fmla="*/ 8603 h 9860"/>
              <a:gd name="connsiteX70-12831" fmla="*/ 6005 w 10000"/>
              <a:gd name="connsiteY70-12832" fmla="*/ 8603 h 9860"/>
              <a:gd name="connsiteX71-12833" fmla="*/ 6675 w 10000"/>
              <a:gd name="connsiteY71-12834" fmla="*/ 8464 h 9860"/>
              <a:gd name="connsiteX72-12835" fmla="*/ 7122 w 10000"/>
              <a:gd name="connsiteY72-12836" fmla="*/ 8464 h 9860"/>
              <a:gd name="connsiteX73-12837" fmla="*/ 7567 w 10000"/>
              <a:gd name="connsiteY73-12838" fmla="*/ 8202 h 9860"/>
              <a:gd name="connsiteX74-12839" fmla="*/ 7766 w 10000"/>
              <a:gd name="connsiteY74-12840" fmla="*/ 8062 h 9860"/>
              <a:gd name="connsiteX75-12841" fmla="*/ 7986 w 10000"/>
              <a:gd name="connsiteY75-12842" fmla="*/ 7783 h 9860"/>
              <a:gd name="connsiteX76-12843" fmla="*/ 8210 w 10000"/>
              <a:gd name="connsiteY76-12844" fmla="*/ 7504 h 9860"/>
              <a:gd name="connsiteX77-12845" fmla="*/ 8436 w 10000"/>
              <a:gd name="connsiteY77-12846" fmla="*/ 6946 h 9860"/>
              <a:gd name="connsiteX78-12847" fmla="*/ 8436 w 10000"/>
              <a:gd name="connsiteY78-12848" fmla="*/ 6387 h 9860"/>
              <a:gd name="connsiteX79-12849" fmla="*/ 8659 w 10000"/>
              <a:gd name="connsiteY79-12850" fmla="*/ 6108 h 9860"/>
              <a:gd name="connsiteX80-12851" fmla="*/ 8659 w 10000"/>
              <a:gd name="connsiteY80-12852" fmla="*/ 5829 h 9860"/>
              <a:gd name="connsiteX81-12853" fmla="*/ 8659 w 10000"/>
              <a:gd name="connsiteY81-12854" fmla="*/ 5689 h 9860"/>
              <a:gd name="connsiteX82-12855" fmla="*/ 8883 w 10000"/>
              <a:gd name="connsiteY82-12856" fmla="*/ 5549 h 9860"/>
              <a:gd name="connsiteX83-12857" fmla="*/ 8883 w 10000"/>
              <a:gd name="connsiteY83-12858" fmla="*/ 5410 h 9860"/>
              <a:gd name="connsiteX84-12859" fmla="*/ 8883 w 10000"/>
              <a:gd name="connsiteY84-12860" fmla="*/ 5270 h 9860"/>
              <a:gd name="connsiteX85-12861" fmla="*/ 8883 w 10000"/>
              <a:gd name="connsiteY85-12862" fmla="*/ 5270 h 9860"/>
              <a:gd name="connsiteX86-12863" fmla="*/ 9107 w 10000"/>
              <a:gd name="connsiteY86-12864" fmla="*/ 5270 h 9860"/>
              <a:gd name="connsiteX87-12865" fmla="*/ 9107 w 10000"/>
              <a:gd name="connsiteY87-12866" fmla="*/ 5270 h 9860"/>
              <a:gd name="connsiteX88-12867" fmla="*/ 9107 w 10000"/>
              <a:gd name="connsiteY88-12868" fmla="*/ 5410 h 9860"/>
              <a:gd name="connsiteX89-12869" fmla="*/ 9330 w 10000"/>
              <a:gd name="connsiteY89-12870" fmla="*/ 5549 h 9860"/>
              <a:gd name="connsiteX90-12871" fmla="*/ 9330 w 10000"/>
              <a:gd name="connsiteY90-12872" fmla="*/ 5689 h 9860"/>
              <a:gd name="connsiteX91-12873" fmla="*/ 9330 w 10000"/>
              <a:gd name="connsiteY91-12874" fmla="*/ 5968 h 9860"/>
              <a:gd name="connsiteX92-12875" fmla="*/ 9330 w 10000"/>
              <a:gd name="connsiteY92-12876" fmla="*/ 6247 h 9860"/>
              <a:gd name="connsiteX93-12877" fmla="*/ 9330 w 10000"/>
              <a:gd name="connsiteY93-12878" fmla="*/ 6527 h 9860"/>
              <a:gd name="connsiteX94-12879" fmla="*/ 9550 w 10000"/>
              <a:gd name="connsiteY94-12880" fmla="*/ 7085 h 9860"/>
              <a:gd name="connsiteX95-12881" fmla="*/ 9550 w 10000"/>
              <a:gd name="connsiteY95-12882" fmla="*/ 7504 h 9860"/>
              <a:gd name="connsiteX96-12883" fmla="*/ 9778 w 10000"/>
              <a:gd name="connsiteY96-12884" fmla="*/ 7923 h 9860"/>
              <a:gd name="connsiteX97-12885" fmla="*/ 10000 w 10000"/>
              <a:gd name="connsiteY97-12886" fmla="*/ 8202 h 9860"/>
              <a:gd name="connsiteX98-12887" fmla="*/ 10000 w 10000"/>
              <a:gd name="connsiteY98-12888" fmla="*/ 8464 h 9860"/>
              <a:gd name="connsiteX99-12889" fmla="*/ 10000 w 10000"/>
              <a:gd name="connsiteY99-12890" fmla="*/ 8603 h 9860"/>
              <a:gd name="connsiteX100-12891" fmla="*/ 10000 w 10000"/>
              <a:gd name="connsiteY100-12892" fmla="*/ 8743 h 9860"/>
              <a:gd name="connsiteX101-12893" fmla="*/ 9778 w 10000"/>
              <a:gd name="connsiteY101-12894" fmla="*/ 8743 h 9860"/>
              <a:gd name="connsiteX102-12895" fmla="*/ 9550 w 10000"/>
              <a:gd name="connsiteY102-12896" fmla="*/ 8883 h 9860"/>
              <a:gd name="connsiteX103-12897" fmla="*/ 9330 w 10000"/>
              <a:gd name="connsiteY103-12898" fmla="*/ 9022 h 9860"/>
              <a:gd name="connsiteX104-12899" fmla="*/ 9107 w 10000"/>
              <a:gd name="connsiteY104-12900" fmla="*/ 9162 h 9860"/>
              <a:gd name="connsiteX105-12901" fmla="*/ 8659 w 10000"/>
              <a:gd name="connsiteY105-12902" fmla="*/ 9302 h 9860"/>
              <a:gd name="connsiteX106-12903" fmla="*/ 7766 w 10000"/>
              <a:gd name="connsiteY106-12904" fmla="*/ 9581 h 9860"/>
              <a:gd name="connsiteX107-12905" fmla="*/ 6899 w 10000"/>
              <a:gd name="connsiteY107-12906" fmla="*/ 9720 h 9860"/>
              <a:gd name="connsiteX108-12907" fmla="*/ 6231 w 10000"/>
              <a:gd name="connsiteY108-12908" fmla="*/ 9720 h 9860"/>
              <a:gd name="connsiteX109-12909" fmla="*/ 5332 w 10000"/>
              <a:gd name="connsiteY109-12910" fmla="*/ 9860 h 9860"/>
              <a:gd name="connsiteX110-12911" fmla="*/ 5332 w 10000"/>
              <a:gd name="connsiteY110-12912" fmla="*/ 9860 h 9860"/>
              <a:gd name="connsiteX0-12913" fmla="*/ 5332 w 10000"/>
              <a:gd name="connsiteY0-12914" fmla="*/ 10000 h 10000"/>
              <a:gd name="connsiteX1-12915" fmla="*/ 4665 w 10000"/>
              <a:gd name="connsiteY1-12916" fmla="*/ 10000 h 10000"/>
              <a:gd name="connsiteX2-12917" fmla="*/ 3991 w 10000"/>
              <a:gd name="connsiteY2-12918" fmla="*/ 10000 h 10000"/>
              <a:gd name="connsiteX3-12919" fmla="*/ 3323 w 10000"/>
              <a:gd name="connsiteY3-12920" fmla="*/ 9858 h 10000"/>
              <a:gd name="connsiteX4-12921" fmla="*/ 2654 w 10000"/>
              <a:gd name="connsiteY4-12922" fmla="*/ 9717 h 10000"/>
              <a:gd name="connsiteX5-12923" fmla="*/ 2007 w 10000"/>
              <a:gd name="connsiteY5-12924" fmla="*/ 9575 h 10000"/>
              <a:gd name="connsiteX6-12925" fmla="*/ 1564 w 10000"/>
              <a:gd name="connsiteY6-12926" fmla="*/ 9292 h 10000"/>
              <a:gd name="connsiteX7-12927" fmla="*/ 1118 w 10000"/>
              <a:gd name="connsiteY7-12928" fmla="*/ 9150 h 10000"/>
              <a:gd name="connsiteX8-12929" fmla="*/ 894 w 10000"/>
              <a:gd name="connsiteY8-12930" fmla="*/ 8725 h 10000"/>
              <a:gd name="connsiteX9-12931" fmla="*/ 445 w 10000"/>
              <a:gd name="connsiteY9-12932" fmla="*/ 8442 h 10000"/>
              <a:gd name="connsiteX10-12933" fmla="*/ 220 w 10000"/>
              <a:gd name="connsiteY10-12934" fmla="*/ 8035 h 10000"/>
              <a:gd name="connsiteX11-12935" fmla="*/ 220 w 10000"/>
              <a:gd name="connsiteY11-12936" fmla="*/ 7611 h 10000"/>
              <a:gd name="connsiteX12-12937" fmla="*/ 0 w 10000"/>
              <a:gd name="connsiteY12-12938" fmla="*/ 7186 h 10000"/>
              <a:gd name="connsiteX13-12939" fmla="*/ 0 w 10000"/>
              <a:gd name="connsiteY13-12940" fmla="*/ 6761 h 10000"/>
              <a:gd name="connsiteX14-12941" fmla="*/ 0 w 10000"/>
              <a:gd name="connsiteY14-12942" fmla="*/ 6336 h 10000"/>
              <a:gd name="connsiteX15-12943" fmla="*/ 220 w 10000"/>
              <a:gd name="connsiteY15-12944" fmla="*/ 5628 h 10000"/>
              <a:gd name="connsiteX16-12945" fmla="*/ 220 w 10000"/>
              <a:gd name="connsiteY16-12946" fmla="*/ 5487 h 10000"/>
              <a:gd name="connsiteX17-12947" fmla="*/ 220 w 10000"/>
              <a:gd name="connsiteY17-12948" fmla="*/ 5204 h 10000"/>
              <a:gd name="connsiteX18-12949" fmla="*/ 445 w 10000"/>
              <a:gd name="connsiteY18-12950" fmla="*/ 4938 h 10000"/>
              <a:gd name="connsiteX19-12951" fmla="*/ 445 w 10000"/>
              <a:gd name="connsiteY19-12952" fmla="*/ 4654 h 10000"/>
              <a:gd name="connsiteX20-12953" fmla="*/ 445 w 10000"/>
              <a:gd name="connsiteY20-12954" fmla="*/ 4371 h 10000"/>
              <a:gd name="connsiteX21-12955" fmla="*/ 671 w 10000"/>
              <a:gd name="connsiteY21-12956" fmla="*/ 3946 h 10000"/>
              <a:gd name="connsiteX22-12957" fmla="*/ 671 w 10000"/>
              <a:gd name="connsiteY22-12958" fmla="*/ 3522 h 10000"/>
              <a:gd name="connsiteX23-12959" fmla="*/ 894 w 10000"/>
              <a:gd name="connsiteY23-12960" fmla="*/ 3097 h 10000"/>
              <a:gd name="connsiteX24-12961" fmla="*/ 894 w 10000"/>
              <a:gd name="connsiteY24-12962" fmla="*/ 2672 h 10000"/>
              <a:gd name="connsiteX25-12963" fmla="*/ 894 w 10000"/>
              <a:gd name="connsiteY25-12964" fmla="*/ 2247 h 10000"/>
              <a:gd name="connsiteX26-12965" fmla="*/ 1118 w 10000"/>
              <a:gd name="connsiteY26-12966" fmla="*/ 1965 h 10000"/>
              <a:gd name="connsiteX27-12967" fmla="*/ 1118 w 10000"/>
              <a:gd name="connsiteY27-12968" fmla="*/ 1682 h 10000"/>
              <a:gd name="connsiteX28-12969" fmla="*/ 1118 w 10000"/>
              <a:gd name="connsiteY28-12970" fmla="*/ 1416 h 10000"/>
              <a:gd name="connsiteX29-12971" fmla="*/ 1118 w 10000"/>
              <a:gd name="connsiteY29-12972" fmla="*/ 1274 h 10000"/>
              <a:gd name="connsiteX30-12973" fmla="*/ 1118 w 10000"/>
              <a:gd name="connsiteY30-12974" fmla="*/ 1133 h 10000"/>
              <a:gd name="connsiteX31-12975" fmla="*/ 1118 w 10000"/>
              <a:gd name="connsiteY31-12976" fmla="*/ 1133 h 10000"/>
              <a:gd name="connsiteX32-12977" fmla="*/ 1118 w 10000"/>
              <a:gd name="connsiteY32-12978" fmla="*/ 1133 h 10000"/>
              <a:gd name="connsiteX33-12979" fmla="*/ 894 w 10000"/>
              <a:gd name="connsiteY33-12980" fmla="*/ 1133 h 10000"/>
              <a:gd name="connsiteX34-12981" fmla="*/ 2429 w 10000"/>
              <a:gd name="connsiteY34-12982" fmla="*/ 0 h 10000"/>
              <a:gd name="connsiteX35-12983" fmla="*/ 2874 w 10000"/>
              <a:gd name="connsiteY35-12984" fmla="*/ 283 h 10000"/>
              <a:gd name="connsiteX36-12985" fmla="*/ 3096 w 10000"/>
              <a:gd name="connsiteY36-12986" fmla="*/ 424 h 10000"/>
              <a:gd name="connsiteX37-12987" fmla="*/ 3323 w 10000"/>
              <a:gd name="connsiteY37-12988" fmla="*/ 566 h 10000"/>
              <a:gd name="connsiteX38-12989" fmla="*/ 3546 w 10000"/>
              <a:gd name="connsiteY38-12990" fmla="*/ 708 h 10000"/>
              <a:gd name="connsiteX39-12991" fmla="*/ 3546 w 10000"/>
              <a:gd name="connsiteY39-12992" fmla="*/ 849 h 10000"/>
              <a:gd name="connsiteX40-12993" fmla="*/ 3546 w 10000"/>
              <a:gd name="connsiteY40-12994" fmla="*/ 991 h 10000"/>
              <a:gd name="connsiteX41-12995" fmla="*/ 3323 w 10000"/>
              <a:gd name="connsiteY41-12996" fmla="*/ 991 h 10000"/>
              <a:gd name="connsiteX42-12997" fmla="*/ 3096 w 10000"/>
              <a:gd name="connsiteY42-12998" fmla="*/ 1133 h 10000"/>
              <a:gd name="connsiteX43-12999" fmla="*/ 3096 w 10000"/>
              <a:gd name="connsiteY43-13000" fmla="*/ 1274 h 10000"/>
              <a:gd name="connsiteX44-13001" fmla="*/ 2874 w 10000"/>
              <a:gd name="connsiteY44-13002" fmla="*/ 1416 h 10000"/>
              <a:gd name="connsiteX45-13003" fmla="*/ 2654 w 10000"/>
              <a:gd name="connsiteY45-13004" fmla="*/ 1682 h 10000"/>
              <a:gd name="connsiteX46-13005" fmla="*/ 2429 w 10000"/>
              <a:gd name="connsiteY46-13006" fmla="*/ 2105 h 10000"/>
              <a:gd name="connsiteX47-13007" fmla="*/ 2230 w 10000"/>
              <a:gd name="connsiteY47-13008" fmla="*/ 2530 h 10000"/>
              <a:gd name="connsiteX48-13009" fmla="*/ 2007 w 10000"/>
              <a:gd name="connsiteY48-13010" fmla="*/ 2955 h 10000"/>
              <a:gd name="connsiteX49-13011" fmla="*/ 1786 w 10000"/>
              <a:gd name="connsiteY49-13012" fmla="*/ 3522 h 10000"/>
              <a:gd name="connsiteX50-13013" fmla="*/ 1564 w 10000"/>
              <a:gd name="connsiteY50-13014" fmla="*/ 4088 h 10000"/>
              <a:gd name="connsiteX51-13015" fmla="*/ 1339 w 10000"/>
              <a:gd name="connsiteY51-13016" fmla="*/ 4654 h 10000"/>
              <a:gd name="connsiteX52-13017" fmla="*/ 1339 w 10000"/>
              <a:gd name="connsiteY52-13018" fmla="*/ 5204 h 10000"/>
              <a:gd name="connsiteX53-13019" fmla="*/ 1339 w 10000"/>
              <a:gd name="connsiteY53-13020" fmla="*/ 5628 h 10000"/>
              <a:gd name="connsiteX54-13021" fmla="*/ 1118 w 10000"/>
              <a:gd name="connsiteY54-13022" fmla="*/ 6195 h 10000"/>
              <a:gd name="connsiteX55-13023" fmla="*/ 1118 w 10000"/>
              <a:gd name="connsiteY55-13024" fmla="*/ 6620 h 10000"/>
              <a:gd name="connsiteX56-13025" fmla="*/ 1118 w 10000"/>
              <a:gd name="connsiteY56-13026" fmla="*/ 6903 h 10000"/>
              <a:gd name="connsiteX57-13027" fmla="*/ 1118 w 10000"/>
              <a:gd name="connsiteY57-13028" fmla="*/ 7328 h 10000"/>
              <a:gd name="connsiteX58-13029" fmla="*/ 1339 w 10000"/>
              <a:gd name="connsiteY58-13030" fmla="*/ 7611 h 10000"/>
              <a:gd name="connsiteX59-13031" fmla="*/ 1339 w 10000"/>
              <a:gd name="connsiteY59-13032" fmla="*/ 7753 h 10000"/>
              <a:gd name="connsiteX60-13033" fmla="*/ 1564 w 10000"/>
              <a:gd name="connsiteY60-13034" fmla="*/ 8035 h 10000"/>
              <a:gd name="connsiteX61-13035" fmla="*/ 1786 w 10000"/>
              <a:gd name="connsiteY61-13036" fmla="*/ 8176 h 10000"/>
              <a:gd name="connsiteX62-13037" fmla="*/ 2007 w 10000"/>
              <a:gd name="connsiteY62-13038" fmla="*/ 8318 h 10000"/>
              <a:gd name="connsiteX63-13039" fmla="*/ 2874 w 10000"/>
              <a:gd name="connsiteY63-13040" fmla="*/ 8584 h 10000"/>
              <a:gd name="connsiteX64-13041" fmla="*/ 3323 w 10000"/>
              <a:gd name="connsiteY64-13042" fmla="*/ 8725 h 10000"/>
              <a:gd name="connsiteX65-13043" fmla="*/ 3767 w 10000"/>
              <a:gd name="connsiteY65-13044" fmla="*/ 8725 h 10000"/>
              <a:gd name="connsiteX66-13045" fmla="*/ 4220 w 10000"/>
              <a:gd name="connsiteY66-13046" fmla="*/ 8867 h 10000"/>
              <a:gd name="connsiteX67-13047" fmla="*/ 4887 w 10000"/>
              <a:gd name="connsiteY67-13048" fmla="*/ 8867 h 10000"/>
              <a:gd name="connsiteX68-13049" fmla="*/ 5332 w 10000"/>
              <a:gd name="connsiteY68-13050" fmla="*/ 8725 h 10000"/>
              <a:gd name="connsiteX69-13051" fmla="*/ 6005 w 10000"/>
              <a:gd name="connsiteY69-13052" fmla="*/ 8725 h 10000"/>
              <a:gd name="connsiteX70-13053" fmla="*/ 6675 w 10000"/>
              <a:gd name="connsiteY70-13054" fmla="*/ 8584 h 10000"/>
              <a:gd name="connsiteX71-13055" fmla="*/ 7122 w 10000"/>
              <a:gd name="connsiteY71-13056" fmla="*/ 8584 h 10000"/>
              <a:gd name="connsiteX72-13057" fmla="*/ 7567 w 10000"/>
              <a:gd name="connsiteY72-13058" fmla="*/ 8318 h 10000"/>
              <a:gd name="connsiteX73-13059" fmla="*/ 7766 w 10000"/>
              <a:gd name="connsiteY73-13060" fmla="*/ 8176 h 10000"/>
              <a:gd name="connsiteX74-13061" fmla="*/ 7986 w 10000"/>
              <a:gd name="connsiteY74-13062" fmla="*/ 7894 h 10000"/>
              <a:gd name="connsiteX75-13063" fmla="*/ 8210 w 10000"/>
              <a:gd name="connsiteY75-13064" fmla="*/ 7611 h 10000"/>
              <a:gd name="connsiteX76-13065" fmla="*/ 8436 w 10000"/>
              <a:gd name="connsiteY76-13066" fmla="*/ 7045 h 10000"/>
              <a:gd name="connsiteX77-13067" fmla="*/ 8436 w 10000"/>
              <a:gd name="connsiteY77-13068" fmla="*/ 6478 h 10000"/>
              <a:gd name="connsiteX78-13069" fmla="*/ 8659 w 10000"/>
              <a:gd name="connsiteY78-13070" fmla="*/ 6195 h 10000"/>
              <a:gd name="connsiteX79-13071" fmla="*/ 8659 w 10000"/>
              <a:gd name="connsiteY79-13072" fmla="*/ 5912 h 10000"/>
              <a:gd name="connsiteX80-13073" fmla="*/ 8659 w 10000"/>
              <a:gd name="connsiteY80-13074" fmla="*/ 5770 h 10000"/>
              <a:gd name="connsiteX81-13075" fmla="*/ 8883 w 10000"/>
              <a:gd name="connsiteY81-13076" fmla="*/ 5628 h 10000"/>
              <a:gd name="connsiteX82-13077" fmla="*/ 8883 w 10000"/>
              <a:gd name="connsiteY82-13078" fmla="*/ 5487 h 10000"/>
              <a:gd name="connsiteX83-13079" fmla="*/ 8883 w 10000"/>
              <a:gd name="connsiteY83-13080" fmla="*/ 5345 h 10000"/>
              <a:gd name="connsiteX84-13081" fmla="*/ 8883 w 10000"/>
              <a:gd name="connsiteY84-13082" fmla="*/ 5345 h 10000"/>
              <a:gd name="connsiteX85-13083" fmla="*/ 9107 w 10000"/>
              <a:gd name="connsiteY85-13084" fmla="*/ 5345 h 10000"/>
              <a:gd name="connsiteX86-13085" fmla="*/ 9107 w 10000"/>
              <a:gd name="connsiteY86-13086" fmla="*/ 5345 h 10000"/>
              <a:gd name="connsiteX87-13087" fmla="*/ 9107 w 10000"/>
              <a:gd name="connsiteY87-13088" fmla="*/ 5487 h 10000"/>
              <a:gd name="connsiteX88-13089" fmla="*/ 9330 w 10000"/>
              <a:gd name="connsiteY88-13090" fmla="*/ 5628 h 10000"/>
              <a:gd name="connsiteX89-13091" fmla="*/ 9330 w 10000"/>
              <a:gd name="connsiteY89-13092" fmla="*/ 5770 h 10000"/>
              <a:gd name="connsiteX90-13093" fmla="*/ 9330 w 10000"/>
              <a:gd name="connsiteY90-13094" fmla="*/ 6053 h 10000"/>
              <a:gd name="connsiteX91-13095" fmla="*/ 9330 w 10000"/>
              <a:gd name="connsiteY91-13096" fmla="*/ 6336 h 10000"/>
              <a:gd name="connsiteX92-13097" fmla="*/ 9330 w 10000"/>
              <a:gd name="connsiteY92-13098" fmla="*/ 6620 h 10000"/>
              <a:gd name="connsiteX93-13099" fmla="*/ 9550 w 10000"/>
              <a:gd name="connsiteY93-13100" fmla="*/ 7186 h 10000"/>
              <a:gd name="connsiteX94-13101" fmla="*/ 9550 w 10000"/>
              <a:gd name="connsiteY94-13102" fmla="*/ 7611 h 10000"/>
              <a:gd name="connsiteX95-13103" fmla="*/ 9778 w 10000"/>
              <a:gd name="connsiteY95-13104" fmla="*/ 8035 h 10000"/>
              <a:gd name="connsiteX96-13105" fmla="*/ 10000 w 10000"/>
              <a:gd name="connsiteY96-13106" fmla="*/ 8318 h 10000"/>
              <a:gd name="connsiteX97-13107" fmla="*/ 10000 w 10000"/>
              <a:gd name="connsiteY97-13108" fmla="*/ 8584 h 10000"/>
              <a:gd name="connsiteX98-13109" fmla="*/ 10000 w 10000"/>
              <a:gd name="connsiteY98-13110" fmla="*/ 8725 h 10000"/>
              <a:gd name="connsiteX99-13111" fmla="*/ 10000 w 10000"/>
              <a:gd name="connsiteY99-13112" fmla="*/ 8867 h 10000"/>
              <a:gd name="connsiteX100-13113" fmla="*/ 9778 w 10000"/>
              <a:gd name="connsiteY100-13114" fmla="*/ 8867 h 10000"/>
              <a:gd name="connsiteX101-13115" fmla="*/ 9550 w 10000"/>
              <a:gd name="connsiteY101-13116" fmla="*/ 9009 h 10000"/>
              <a:gd name="connsiteX102-13117" fmla="*/ 9330 w 10000"/>
              <a:gd name="connsiteY102-13118" fmla="*/ 9150 h 10000"/>
              <a:gd name="connsiteX103-13119" fmla="*/ 9107 w 10000"/>
              <a:gd name="connsiteY103-13120" fmla="*/ 9292 h 10000"/>
              <a:gd name="connsiteX104-13121" fmla="*/ 8659 w 10000"/>
              <a:gd name="connsiteY104-13122" fmla="*/ 9434 h 10000"/>
              <a:gd name="connsiteX105-13123" fmla="*/ 7766 w 10000"/>
              <a:gd name="connsiteY105-13124" fmla="*/ 9717 h 10000"/>
              <a:gd name="connsiteX106-13125" fmla="*/ 6899 w 10000"/>
              <a:gd name="connsiteY106-13126" fmla="*/ 9858 h 10000"/>
              <a:gd name="connsiteX107-13127" fmla="*/ 6231 w 10000"/>
              <a:gd name="connsiteY107-13128" fmla="*/ 9858 h 10000"/>
              <a:gd name="connsiteX108-13129" fmla="*/ 5332 w 10000"/>
              <a:gd name="connsiteY108-13130" fmla="*/ 10000 h 10000"/>
              <a:gd name="connsiteX109-13131" fmla="*/ 5332 w 10000"/>
              <a:gd name="connsiteY109-13132" fmla="*/ 10000 h 10000"/>
              <a:gd name="connsiteX0-13133" fmla="*/ 5332 w 10000"/>
              <a:gd name="connsiteY0-13134" fmla="*/ 9835 h 9835"/>
              <a:gd name="connsiteX1-13135" fmla="*/ 4665 w 10000"/>
              <a:gd name="connsiteY1-13136" fmla="*/ 9835 h 9835"/>
              <a:gd name="connsiteX2-13137" fmla="*/ 3991 w 10000"/>
              <a:gd name="connsiteY2-13138" fmla="*/ 9835 h 9835"/>
              <a:gd name="connsiteX3-13139" fmla="*/ 3323 w 10000"/>
              <a:gd name="connsiteY3-13140" fmla="*/ 9693 h 9835"/>
              <a:gd name="connsiteX4-13141" fmla="*/ 2654 w 10000"/>
              <a:gd name="connsiteY4-13142" fmla="*/ 9552 h 9835"/>
              <a:gd name="connsiteX5-13143" fmla="*/ 2007 w 10000"/>
              <a:gd name="connsiteY5-13144" fmla="*/ 9410 h 9835"/>
              <a:gd name="connsiteX6-13145" fmla="*/ 1564 w 10000"/>
              <a:gd name="connsiteY6-13146" fmla="*/ 9127 h 9835"/>
              <a:gd name="connsiteX7-13147" fmla="*/ 1118 w 10000"/>
              <a:gd name="connsiteY7-13148" fmla="*/ 8985 h 9835"/>
              <a:gd name="connsiteX8-13149" fmla="*/ 894 w 10000"/>
              <a:gd name="connsiteY8-13150" fmla="*/ 8560 h 9835"/>
              <a:gd name="connsiteX9-13151" fmla="*/ 445 w 10000"/>
              <a:gd name="connsiteY9-13152" fmla="*/ 8277 h 9835"/>
              <a:gd name="connsiteX10-13153" fmla="*/ 220 w 10000"/>
              <a:gd name="connsiteY10-13154" fmla="*/ 7870 h 9835"/>
              <a:gd name="connsiteX11-13155" fmla="*/ 220 w 10000"/>
              <a:gd name="connsiteY11-13156" fmla="*/ 7446 h 9835"/>
              <a:gd name="connsiteX12-13157" fmla="*/ 0 w 10000"/>
              <a:gd name="connsiteY12-13158" fmla="*/ 7021 h 9835"/>
              <a:gd name="connsiteX13-13159" fmla="*/ 0 w 10000"/>
              <a:gd name="connsiteY13-13160" fmla="*/ 6596 h 9835"/>
              <a:gd name="connsiteX14-13161" fmla="*/ 0 w 10000"/>
              <a:gd name="connsiteY14-13162" fmla="*/ 6171 h 9835"/>
              <a:gd name="connsiteX15-13163" fmla="*/ 220 w 10000"/>
              <a:gd name="connsiteY15-13164" fmla="*/ 5463 h 9835"/>
              <a:gd name="connsiteX16-13165" fmla="*/ 220 w 10000"/>
              <a:gd name="connsiteY16-13166" fmla="*/ 5322 h 9835"/>
              <a:gd name="connsiteX17-13167" fmla="*/ 220 w 10000"/>
              <a:gd name="connsiteY17-13168" fmla="*/ 5039 h 9835"/>
              <a:gd name="connsiteX18-13169" fmla="*/ 445 w 10000"/>
              <a:gd name="connsiteY18-13170" fmla="*/ 4773 h 9835"/>
              <a:gd name="connsiteX19-13171" fmla="*/ 445 w 10000"/>
              <a:gd name="connsiteY19-13172" fmla="*/ 4489 h 9835"/>
              <a:gd name="connsiteX20-13173" fmla="*/ 445 w 10000"/>
              <a:gd name="connsiteY20-13174" fmla="*/ 4206 h 9835"/>
              <a:gd name="connsiteX21-13175" fmla="*/ 671 w 10000"/>
              <a:gd name="connsiteY21-13176" fmla="*/ 3781 h 9835"/>
              <a:gd name="connsiteX22-13177" fmla="*/ 671 w 10000"/>
              <a:gd name="connsiteY22-13178" fmla="*/ 3357 h 9835"/>
              <a:gd name="connsiteX23-13179" fmla="*/ 894 w 10000"/>
              <a:gd name="connsiteY23-13180" fmla="*/ 2932 h 9835"/>
              <a:gd name="connsiteX24-13181" fmla="*/ 894 w 10000"/>
              <a:gd name="connsiteY24-13182" fmla="*/ 2507 h 9835"/>
              <a:gd name="connsiteX25-13183" fmla="*/ 894 w 10000"/>
              <a:gd name="connsiteY25-13184" fmla="*/ 2082 h 9835"/>
              <a:gd name="connsiteX26-13185" fmla="*/ 1118 w 10000"/>
              <a:gd name="connsiteY26-13186" fmla="*/ 1800 h 9835"/>
              <a:gd name="connsiteX27-13187" fmla="*/ 1118 w 10000"/>
              <a:gd name="connsiteY27-13188" fmla="*/ 1517 h 9835"/>
              <a:gd name="connsiteX28-13189" fmla="*/ 1118 w 10000"/>
              <a:gd name="connsiteY28-13190" fmla="*/ 1251 h 9835"/>
              <a:gd name="connsiteX29-13191" fmla="*/ 1118 w 10000"/>
              <a:gd name="connsiteY29-13192" fmla="*/ 1109 h 9835"/>
              <a:gd name="connsiteX30-13193" fmla="*/ 1118 w 10000"/>
              <a:gd name="connsiteY30-13194" fmla="*/ 968 h 9835"/>
              <a:gd name="connsiteX31-13195" fmla="*/ 1118 w 10000"/>
              <a:gd name="connsiteY31-13196" fmla="*/ 968 h 9835"/>
              <a:gd name="connsiteX32-13197" fmla="*/ 1118 w 10000"/>
              <a:gd name="connsiteY32-13198" fmla="*/ 968 h 9835"/>
              <a:gd name="connsiteX33-13199" fmla="*/ 894 w 10000"/>
              <a:gd name="connsiteY33-13200" fmla="*/ 968 h 9835"/>
              <a:gd name="connsiteX34-13201" fmla="*/ 2874 w 10000"/>
              <a:gd name="connsiteY34-13202" fmla="*/ 118 h 9835"/>
              <a:gd name="connsiteX35-13203" fmla="*/ 3096 w 10000"/>
              <a:gd name="connsiteY35-13204" fmla="*/ 259 h 9835"/>
              <a:gd name="connsiteX36-13205" fmla="*/ 3323 w 10000"/>
              <a:gd name="connsiteY36-13206" fmla="*/ 401 h 9835"/>
              <a:gd name="connsiteX37-13207" fmla="*/ 3546 w 10000"/>
              <a:gd name="connsiteY37-13208" fmla="*/ 543 h 9835"/>
              <a:gd name="connsiteX38-13209" fmla="*/ 3546 w 10000"/>
              <a:gd name="connsiteY38-13210" fmla="*/ 684 h 9835"/>
              <a:gd name="connsiteX39-13211" fmla="*/ 3546 w 10000"/>
              <a:gd name="connsiteY39-13212" fmla="*/ 826 h 9835"/>
              <a:gd name="connsiteX40-13213" fmla="*/ 3323 w 10000"/>
              <a:gd name="connsiteY40-13214" fmla="*/ 826 h 9835"/>
              <a:gd name="connsiteX41-13215" fmla="*/ 3096 w 10000"/>
              <a:gd name="connsiteY41-13216" fmla="*/ 968 h 9835"/>
              <a:gd name="connsiteX42-13217" fmla="*/ 3096 w 10000"/>
              <a:gd name="connsiteY42-13218" fmla="*/ 1109 h 9835"/>
              <a:gd name="connsiteX43-13219" fmla="*/ 2874 w 10000"/>
              <a:gd name="connsiteY43-13220" fmla="*/ 1251 h 9835"/>
              <a:gd name="connsiteX44-13221" fmla="*/ 2654 w 10000"/>
              <a:gd name="connsiteY44-13222" fmla="*/ 1517 h 9835"/>
              <a:gd name="connsiteX45-13223" fmla="*/ 2429 w 10000"/>
              <a:gd name="connsiteY45-13224" fmla="*/ 1940 h 9835"/>
              <a:gd name="connsiteX46-13225" fmla="*/ 2230 w 10000"/>
              <a:gd name="connsiteY46-13226" fmla="*/ 2365 h 9835"/>
              <a:gd name="connsiteX47-13227" fmla="*/ 2007 w 10000"/>
              <a:gd name="connsiteY47-13228" fmla="*/ 2790 h 9835"/>
              <a:gd name="connsiteX48-13229" fmla="*/ 1786 w 10000"/>
              <a:gd name="connsiteY48-13230" fmla="*/ 3357 h 9835"/>
              <a:gd name="connsiteX49-13231" fmla="*/ 1564 w 10000"/>
              <a:gd name="connsiteY49-13232" fmla="*/ 3923 h 9835"/>
              <a:gd name="connsiteX50-13233" fmla="*/ 1339 w 10000"/>
              <a:gd name="connsiteY50-13234" fmla="*/ 4489 h 9835"/>
              <a:gd name="connsiteX51-13235" fmla="*/ 1339 w 10000"/>
              <a:gd name="connsiteY51-13236" fmla="*/ 5039 h 9835"/>
              <a:gd name="connsiteX52-13237" fmla="*/ 1339 w 10000"/>
              <a:gd name="connsiteY52-13238" fmla="*/ 5463 h 9835"/>
              <a:gd name="connsiteX53-13239" fmla="*/ 1118 w 10000"/>
              <a:gd name="connsiteY53-13240" fmla="*/ 6030 h 9835"/>
              <a:gd name="connsiteX54-13241" fmla="*/ 1118 w 10000"/>
              <a:gd name="connsiteY54-13242" fmla="*/ 6455 h 9835"/>
              <a:gd name="connsiteX55-13243" fmla="*/ 1118 w 10000"/>
              <a:gd name="connsiteY55-13244" fmla="*/ 6738 h 9835"/>
              <a:gd name="connsiteX56-13245" fmla="*/ 1118 w 10000"/>
              <a:gd name="connsiteY56-13246" fmla="*/ 7163 h 9835"/>
              <a:gd name="connsiteX57-13247" fmla="*/ 1339 w 10000"/>
              <a:gd name="connsiteY57-13248" fmla="*/ 7446 h 9835"/>
              <a:gd name="connsiteX58-13249" fmla="*/ 1339 w 10000"/>
              <a:gd name="connsiteY58-13250" fmla="*/ 7588 h 9835"/>
              <a:gd name="connsiteX59-13251" fmla="*/ 1564 w 10000"/>
              <a:gd name="connsiteY59-13252" fmla="*/ 7870 h 9835"/>
              <a:gd name="connsiteX60-13253" fmla="*/ 1786 w 10000"/>
              <a:gd name="connsiteY60-13254" fmla="*/ 8011 h 9835"/>
              <a:gd name="connsiteX61-13255" fmla="*/ 2007 w 10000"/>
              <a:gd name="connsiteY61-13256" fmla="*/ 8153 h 9835"/>
              <a:gd name="connsiteX62-13257" fmla="*/ 2874 w 10000"/>
              <a:gd name="connsiteY62-13258" fmla="*/ 8419 h 9835"/>
              <a:gd name="connsiteX63-13259" fmla="*/ 3323 w 10000"/>
              <a:gd name="connsiteY63-13260" fmla="*/ 8560 h 9835"/>
              <a:gd name="connsiteX64-13261" fmla="*/ 3767 w 10000"/>
              <a:gd name="connsiteY64-13262" fmla="*/ 8560 h 9835"/>
              <a:gd name="connsiteX65-13263" fmla="*/ 4220 w 10000"/>
              <a:gd name="connsiteY65-13264" fmla="*/ 8702 h 9835"/>
              <a:gd name="connsiteX66-13265" fmla="*/ 4887 w 10000"/>
              <a:gd name="connsiteY66-13266" fmla="*/ 8702 h 9835"/>
              <a:gd name="connsiteX67-13267" fmla="*/ 5332 w 10000"/>
              <a:gd name="connsiteY67-13268" fmla="*/ 8560 h 9835"/>
              <a:gd name="connsiteX68-13269" fmla="*/ 6005 w 10000"/>
              <a:gd name="connsiteY68-13270" fmla="*/ 8560 h 9835"/>
              <a:gd name="connsiteX69-13271" fmla="*/ 6675 w 10000"/>
              <a:gd name="connsiteY69-13272" fmla="*/ 8419 h 9835"/>
              <a:gd name="connsiteX70-13273" fmla="*/ 7122 w 10000"/>
              <a:gd name="connsiteY70-13274" fmla="*/ 8419 h 9835"/>
              <a:gd name="connsiteX71-13275" fmla="*/ 7567 w 10000"/>
              <a:gd name="connsiteY71-13276" fmla="*/ 8153 h 9835"/>
              <a:gd name="connsiteX72-13277" fmla="*/ 7766 w 10000"/>
              <a:gd name="connsiteY72-13278" fmla="*/ 8011 h 9835"/>
              <a:gd name="connsiteX73-13279" fmla="*/ 7986 w 10000"/>
              <a:gd name="connsiteY73-13280" fmla="*/ 7729 h 9835"/>
              <a:gd name="connsiteX74-13281" fmla="*/ 8210 w 10000"/>
              <a:gd name="connsiteY74-13282" fmla="*/ 7446 h 9835"/>
              <a:gd name="connsiteX75-13283" fmla="*/ 8436 w 10000"/>
              <a:gd name="connsiteY75-13284" fmla="*/ 6880 h 9835"/>
              <a:gd name="connsiteX76-13285" fmla="*/ 8436 w 10000"/>
              <a:gd name="connsiteY76-13286" fmla="*/ 6313 h 9835"/>
              <a:gd name="connsiteX77-13287" fmla="*/ 8659 w 10000"/>
              <a:gd name="connsiteY77-13288" fmla="*/ 6030 h 9835"/>
              <a:gd name="connsiteX78-13289" fmla="*/ 8659 w 10000"/>
              <a:gd name="connsiteY78-13290" fmla="*/ 5747 h 9835"/>
              <a:gd name="connsiteX79-13291" fmla="*/ 8659 w 10000"/>
              <a:gd name="connsiteY79-13292" fmla="*/ 5605 h 9835"/>
              <a:gd name="connsiteX80-13293" fmla="*/ 8883 w 10000"/>
              <a:gd name="connsiteY80-13294" fmla="*/ 5463 h 9835"/>
              <a:gd name="connsiteX81-13295" fmla="*/ 8883 w 10000"/>
              <a:gd name="connsiteY81-13296" fmla="*/ 5322 h 9835"/>
              <a:gd name="connsiteX82-13297" fmla="*/ 8883 w 10000"/>
              <a:gd name="connsiteY82-13298" fmla="*/ 5180 h 9835"/>
              <a:gd name="connsiteX83-13299" fmla="*/ 8883 w 10000"/>
              <a:gd name="connsiteY83-13300" fmla="*/ 5180 h 9835"/>
              <a:gd name="connsiteX84-13301" fmla="*/ 9107 w 10000"/>
              <a:gd name="connsiteY84-13302" fmla="*/ 5180 h 9835"/>
              <a:gd name="connsiteX85-13303" fmla="*/ 9107 w 10000"/>
              <a:gd name="connsiteY85-13304" fmla="*/ 5180 h 9835"/>
              <a:gd name="connsiteX86-13305" fmla="*/ 9107 w 10000"/>
              <a:gd name="connsiteY86-13306" fmla="*/ 5322 h 9835"/>
              <a:gd name="connsiteX87-13307" fmla="*/ 9330 w 10000"/>
              <a:gd name="connsiteY87-13308" fmla="*/ 5463 h 9835"/>
              <a:gd name="connsiteX88-13309" fmla="*/ 9330 w 10000"/>
              <a:gd name="connsiteY88-13310" fmla="*/ 5605 h 9835"/>
              <a:gd name="connsiteX89-13311" fmla="*/ 9330 w 10000"/>
              <a:gd name="connsiteY89-13312" fmla="*/ 5888 h 9835"/>
              <a:gd name="connsiteX90-13313" fmla="*/ 9330 w 10000"/>
              <a:gd name="connsiteY90-13314" fmla="*/ 6171 h 9835"/>
              <a:gd name="connsiteX91-13315" fmla="*/ 9330 w 10000"/>
              <a:gd name="connsiteY91-13316" fmla="*/ 6455 h 9835"/>
              <a:gd name="connsiteX92-13317" fmla="*/ 9550 w 10000"/>
              <a:gd name="connsiteY92-13318" fmla="*/ 7021 h 9835"/>
              <a:gd name="connsiteX93-13319" fmla="*/ 9550 w 10000"/>
              <a:gd name="connsiteY93-13320" fmla="*/ 7446 h 9835"/>
              <a:gd name="connsiteX94-13321" fmla="*/ 9778 w 10000"/>
              <a:gd name="connsiteY94-13322" fmla="*/ 7870 h 9835"/>
              <a:gd name="connsiteX95-13323" fmla="*/ 10000 w 10000"/>
              <a:gd name="connsiteY95-13324" fmla="*/ 8153 h 9835"/>
              <a:gd name="connsiteX96-13325" fmla="*/ 10000 w 10000"/>
              <a:gd name="connsiteY96-13326" fmla="*/ 8419 h 9835"/>
              <a:gd name="connsiteX97-13327" fmla="*/ 10000 w 10000"/>
              <a:gd name="connsiteY97-13328" fmla="*/ 8560 h 9835"/>
              <a:gd name="connsiteX98-13329" fmla="*/ 10000 w 10000"/>
              <a:gd name="connsiteY98-13330" fmla="*/ 8702 h 9835"/>
              <a:gd name="connsiteX99-13331" fmla="*/ 9778 w 10000"/>
              <a:gd name="connsiteY99-13332" fmla="*/ 8702 h 9835"/>
              <a:gd name="connsiteX100-13333" fmla="*/ 9550 w 10000"/>
              <a:gd name="connsiteY100-13334" fmla="*/ 8844 h 9835"/>
              <a:gd name="connsiteX101-13335" fmla="*/ 9330 w 10000"/>
              <a:gd name="connsiteY101-13336" fmla="*/ 8985 h 9835"/>
              <a:gd name="connsiteX102-13337" fmla="*/ 9107 w 10000"/>
              <a:gd name="connsiteY102-13338" fmla="*/ 9127 h 9835"/>
              <a:gd name="connsiteX103-13339" fmla="*/ 8659 w 10000"/>
              <a:gd name="connsiteY103-13340" fmla="*/ 9269 h 9835"/>
              <a:gd name="connsiteX104-13341" fmla="*/ 7766 w 10000"/>
              <a:gd name="connsiteY104-13342" fmla="*/ 9552 h 9835"/>
              <a:gd name="connsiteX105-13343" fmla="*/ 6899 w 10000"/>
              <a:gd name="connsiteY105-13344" fmla="*/ 9693 h 9835"/>
              <a:gd name="connsiteX106-13345" fmla="*/ 6231 w 10000"/>
              <a:gd name="connsiteY106-13346" fmla="*/ 9693 h 9835"/>
              <a:gd name="connsiteX107-13347" fmla="*/ 5332 w 10000"/>
              <a:gd name="connsiteY107-13348" fmla="*/ 9835 h 9835"/>
              <a:gd name="connsiteX108-13349" fmla="*/ 5332 w 10000"/>
              <a:gd name="connsiteY108-13350" fmla="*/ 9835 h 9835"/>
              <a:gd name="connsiteX0-13351" fmla="*/ 5332 w 10000"/>
              <a:gd name="connsiteY0-13352" fmla="*/ 9737 h 9737"/>
              <a:gd name="connsiteX1-13353" fmla="*/ 4665 w 10000"/>
              <a:gd name="connsiteY1-13354" fmla="*/ 9737 h 9737"/>
              <a:gd name="connsiteX2-13355" fmla="*/ 3991 w 10000"/>
              <a:gd name="connsiteY2-13356" fmla="*/ 9737 h 9737"/>
              <a:gd name="connsiteX3-13357" fmla="*/ 3323 w 10000"/>
              <a:gd name="connsiteY3-13358" fmla="*/ 9593 h 9737"/>
              <a:gd name="connsiteX4-13359" fmla="*/ 2654 w 10000"/>
              <a:gd name="connsiteY4-13360" fmla="*/ 9449 h 9737"/>
              <a:gd name="connsiteX5-13361" fmla="*/ 2007 w 10000"/>
              <a:gd name="connsiteY5-13362" fmla="*/ 9305 h 9737"/>
              <a:gd name="connsiteX6-13363" fmla="*/ 1564 w 10000"/>
              <a:gd name="connsiteY6-13364" fmla="*/ 9017 h 9737"/>
              <a:gd name="connsiteX7-13365" fmla="*/ 1118 w 10000"/>
              <a:gd name="connsiteY7-13366" fmla="*/ 8873 h 9737"/>
              <a:gd name="connsiteX8-13367" fmla="*/ 894 w 10000"/>
              <a:gd name="connsiteY8-13368" fmla="*/ 8441 h 9737"/>
              <a:gd name="connsiteX9-13369" fmla="*/ 445 w 10000"/>
              <a:gd name="connsiteY9-13370" fmla="*/ 8153 h 9737"/>
              <a:gd name="connsiteX10-13371" fmla="*/ 220 w 10000"/>
              <a:gd name="connsiteY10-13372" fmla="*/ 7739 h 9737"/>
              <a:gd name="connsiteX11-13373" fmla="*/ 220 w 10000"/>
              <a:gd name="connsiteY11-13374" fmla="*/ 7308 h 9737"/>
              <a:gd name="connsiteX12-13375" fmla="*/ 0 w 10000"/>
              <a:gd name="connsiteY12-13376" fmla="*/ 6876 h 9737"/>
              <a:gd name="connsiteX13-13377" fmla="*/ 0 w 10000"/>
              <a:gd name="connsiteY13-13378" fmla="*/ 6444 h 9737"/>
              <a:gd name="connsiteX14-13379" fmla="*/ 0 w 10000"/>
              <a:gd name="connsiteY14-13380" fmla="*/ 6012 h 9737"/>
              <a:gd name="connsiteX15-13381" fmla="*/ 220 w 10000"/>
              <a:gd name="connsiteY15-13382" fmla="*/ 5292 h 9737"/>
              <a:gd name="connsiteX16-13383" fmla="*/ 220 w 10000"/>
              <a:gd name="connsiteY16-13384" fmla="*/ 5148 h 9737"/>
              <a:gd name="connsiteX17-13385" fmla="*/ 220 w 10000"/>
              <a:gd name="connsiteY17-13386" fmla="*/ 4861 h 9737"/>
              <a:gd name="connsiteX18-13387" fmla="*/ 445 w 10000"/>
              <a:gd name="connsiteY18-13388" fmla="*/ 4590 h 9737"/>
              <a:gd name="connsiteX19-13389" fmla="*/ 445 w 10000"/>
              <a:gd name="connsiteY19-13390" fmla="*/ 4301 h 9737"/>
              <a:gd name="connsiteX20-13391" fmla="*/ 445 w 10000"/>
              <a:gd name="connsiteY20-13392" fmla="*/ 4014 h 9737"/>
              <a:gd name="connsiteX21-13393" fmla="*/ 671 w 10000"/>
              <a:gd name="connsiteY21-13394" fmla="*/ 3581 h 9737"/>
              <a:gd name="connsiteX22-13395" fmla="*/ 671 w 10000"/>
              <a:gd name="connsiteY22-13396" fmla="*/ 3150 h 9737"/>
              <a:gd name="connsiteX23-13397" fmla="*/ 894 w 10000"/>
              <a:gd name="connsiteY23-13398" fmla="*/ 2718 h 9737"/>
              <a:gd name="connsiteX24-13399" fmla="*/ 894 w 10000"/>
              <a:gd name="connsiteY24-13400" fmla="*/ 2286 h 9737"/>
              <a:gd name="connsiteX25-13401" fmla="*/ 894 w 10000"/>
              <a:gd name="connsiteY25-13402" fmla="*/ 1854 h 9737"/>
              <a:gd name="connsiteX26-13403" fmla="*/ 1118 w 10000"/>
              <a:gd name="connsiteY26-13404" fmla="*/ 1567 h 9737"/>
              <a:gd name="connsiteX27-13405" fmla="*/ 1118 w 10000"/>
              <a:gd name="connsiteY27-13406" fmla="*/ 1279 h 9737"/>
              <a:gd name="connsiteX28-13407" fmla="*/ 1118 w 10000"/>
              <a:gd name="connsiteY28-13408" fmla="*/ 1009 h 9737"/>
              <a:gd name="connsiteX29-13409" fmla="*/ 1118 w 10000"/>
              <a:gd name="connsiteY29-13410" fmla="*/ 865 h 9737"/>
              <a:gd name="connsiteX30-13411" fmla="*/ 1118 w 10000"/>
              <a:gd name="connsiteY30-13412" fmla="*/ 721 h 9737"/>
              <a:gd name="connsiteX31-13413" fmla="*/ 1118 w 10000"/>
              <a:gd name="connsiteY31-13414" fmla="*/ 721 h 9737"/>
              <a:gd name="connsiteX32-13415" fmla="*/ 1118 w 10000"/>
              <a:gd name="connsiteY32-13416" fmla="*/ 721 h 9737"/>
              <a:gd name="connsiteX33-13417" fmla="*/ 894 w 10000"/>
              <a:gd name="connsiteY33-13418" fmla="*/ 721 h 9737"/>
              <a:gd name="connsiteX34-13419" fmla="*/ 3096 w 10000"/>
              <a:gd name="connsiteY34-13420" fmla="*/ 0 h 9737"/>
              <a:gd name="connsiteX35-13421" fmla="*/ 3323 w 10000"/>
              <a:gd name="connsiteY35-13422" fmla="*/ 145 h 9737"/>
              <a:gd name="connsiteX36-13423" fmla="*/ 3546 w 10000"/>
              <a:gd name="connsiteY36-13424" fmla="*/ 289 h 9737"/>
              <a:gd name="connsiteX37-13425" fmla="*/ 3546 w 10000"/>
              <a:gd name="connsiteY37-13426" fmla="*/ 432 h 9737"/>
              <a:gd name="connsiteX38-13427" fmla="*/ 3546 w 10000"/>
              <a:gd name="connsiteY38-13428" fmla="*/ 577 h 9737"/>
              <a:gd name="connsiteX39-13429" fmla="*/ 3323 w 10000"/>
              <a:gd name="connsiteY39-13430" fmla="*/ 577 h 9737"/>
              <a:gd name="connsiteX40-13431" fmla="*/ 3096 w 10000"/>
              <a:gd name="connsiteY40-13432" fmla="*/ 721 h 9737"/>
              <a:gd name="connsiteX41-13433" fmla="*/ 3096 w 10000"/>
              <a:gd name="connsiteY41-13434" fmla="*/ 865 h 9737"/>
              <a:gd name="connsiteX42-13435" fmla="*/ 2874 w 10000"/>
              <a:gd name="connsiteY42-13436" fmla="*/ 1009 h 9737"/>
              <a:gd name="connsiteX43-13437" fmla="*/ 2654 w 10000"/>
              <a:gd name="connsiteY43-13438" fmla="*/ 1279 h 9737"/>
              <a:gd name="connsiteX44-13439" fmla="*/ 2429 w 10000"/>
              <a:gd name="connsiteY44-13440" fmla="*/ 1710 h 9737"/>
              <a:gd name="connsiteX45-13441" fmla="*/ 2230 w 10000"/>
              <a:gd name="connsiteY45-13442" fmla="*/ 2142 h 9737"/>
              <a:gd name="connsiteX46-13443" fmla="*/ 2007 w 10000"/>
              <a:gd name="connsiteY46-13444" fmla="*/ 2574 h 9737"/>
              <a:gd name="connsiteX47-13445" fmla="*/ 1786 w 10000"/>
              <a:gd name="connsiteY47-13446" fmla="*/ 3150 h 9737"/>
              <a:gd name="connsiteX48-13447" fmla="*/ 1564 w 10000"/>
              <a:gd name="connsiteY48-13448" fmla="*/ 3726 h 9737"/>
              <a:gd name="connsiteX49-13449" fmla="*/ 1339 w 10000"/>
              <a:gd name="connsiteY49-13450" fmla="*/ 4301 h 9737"/>
              <a:gd name="connsiteX50-13451" fmla="*/ 1339 w 10000"/>
              <a:gd name="connsiteY50-13452" fmla="*/ 4861 h 9737"/>
              <a:gd name="connsiteX51-13453" fmla="*/ 1339 w 10000"/>
              <a:gd name="connsiteY51-13454" fmla="*/ 5292 h 9737"/>
              <a:gd name="connsiteX52-13455" fmla="*/ 1118 w 10000"/>
              <a:gd name="connsiteY52-13456" fmla="*/ 5868 h 9737"/>
              <a:gd name="connsiteX53-13457" fmla="*/ 1118 w 10000"/>
              <a:gd name="connsiteY53-13458" fmla="*/ 6300 h 9737"/>
              <a:gd name="connsiteX54-13459" fmla="*/ 1118 w 10000"/>
              <a:gd name="connsiteY54-13460" fmla="*/ 6588 h 9737"/>
              <a:gd name="connsiteX55-13461" fmla="*/ 1118 w 10000"/>
              <a:gd name="connsiteY55-13462" fmla="*/ 7020 h 9737"/>
              <a:gd name="connsiteX56-13463" fmla="*/ 1339 w 10000"/>
              <a:gd name="connsiteY56-13464" fmla="*/ 7308 h 9737"/>
              <a:gd name="connsiteX57-13465" fmla="*/ 1339 w 10000"/>
              <a:gd name="connsiteY57-13466" fmla="*/ 7452 h 9737"/>
              <a:gd name="connsiteX58-13467" fmla="*/ 1564 w 10000"/>
              <a:gd name="connsiteY58-13468" fmla="*/ 7739 h 9737"/>
              <a:gd name="connsiteX59-13469" fmla="*/ 1786 w 10000"/>
              <a:gd name="connsiteY59-13470" fmla="*/ 7882 h 9737"/>
              <a:gd name="connsiteX60-13471" fmla="*/ 2007 w 10000"/>
              <a:gd name="connsiteY60-13472" fmla="*/ 8027 h 9737"/>
              <a:gd name="connsiteX61-13473" fmla="*/ 2874 w 10000"/>
              <a:gd name="connsiteY61-13474" fmla="*/ 8297 h 9737"/>
              <a:gd name="connsiteX62-13475" fmla="*/ 3323 w 10000"/>
              <a:gd name="connsiteY62-13476" fmla="*/ 8441 h 9737"/>
              <a:gd name="connsiteX63-13477" fmla="*/ 3767 w 10000"/>
              <a:gd name="connsiteY63-13478" fmla="*/ 8441 h 9737"/>
              <a:gd name="connsiteX64-13479" fmla="*/ 4220 w 10000"/>
              <a:gd name="connsiteY64-13480" fmla="*/ 8585 h 9737"/>
              <a:gd name="connsiteX65-13481" fmla="*/ 4887 w 10000"/>
              <a:gd name="connsiteY65-13482" fmla="*/ 8585 h 9737"/>
              <a:gd name="connsiteX66-13483" fmla="*/ 5332 w 10000"/>
              <a:gd name="connsiteY66-13484" fmla="*/ 8441 h 9737"/>
              <a:gd name="connsiteX67-13485" fmla="*/ 6005 w 10000"/>
              <a:gd name="connsiteY67-13486" fmla="*/ 8441 h 9737"/>
              <a:gd name="connsiteX68-13487" fmla="*/ 6675 w 10000"/>
              <a:gd name="connsiteY68-13488" fmla="*/ 8297 h 9737"/>
              <a:gd name="connsiteX69-13489" fmla="*/ 7122 w 10000"/>
              <a:gd name="connsiteY69-13490" fmla="*/ 8297 h 9737"/>
              <a:gd name="connsiteX70-13491" fmla="*/ 7567 w 10000"/>
              <a:gd name="connsiteY70-13492" fmla="*/ 8027 h 9737"/>
              <a:gd name="connsiteX71-13493" fmla="*/ 7766 w 10000"/>
              <a:gd name="connsiteY71-13494" fmla="*/ 7882 h 9737"/>
              <a:gd name="connsiteX72-13495" fmla="*/ 7986 w 10000"/>
              <a:gd name="connsiteY72-13496" fmla="*/ 7596 h 9737"/>
              <a:gd name="connsiteX73-13497" fmla="*/ 8210 w 10000"/>
              <a:gd name="connsiteY73-13498" fmla="*/ 7308 h 9737"/>
              <a:gd name="connsiteX74-13499" fmla="*/ 8436 w 10000"/>
              <a:gd name="connsiteY74-13500" fmla="*/ 6732 h 9737"/>
              <a:gd name="connsiteX75-13501" fmla="*/ 8436 w 10000"/>
              <a:gd name="connsiteY75-13502" fmla="*/ 6156 h 9737"/>
              <a:gd name="connsiteX76-13503" fmla="*/ 8659 w 10000"/>
              <a:gd name="connsiteY76-13504" fmla="*/ 5868 h 9737"/>
              <a:gd name="connsiteX77-13505" fmla="*/ 8659 w 10000"/>
              <a:gd name="connsiteY77-13506" fmla="*/ 5580 h 9737"/>
              <a:gd name="connsiteX78-13507" fmla="*/ 8659 w 10000"/>
              <a:gd name="connsiteY78-13508" fmla="*/ 5436 h 9737"/>
              <a:gd name="connsiteX79-13509" fmla="*/ 8883 w 10000"/>
              <a:gd name="connsiteY79-13510" fmla="*/ 5292 h 9737"/>
              <a:gd name="connsiteX80-13511" fmla="*/ 8883 w 10000"/>
              <a:gd name="connsiteY80-13512" fmla="*/ 5148 h 9737"/>
              <a:gd name="connsiteX81-13513" fmla="*/ 8883 w 10000"/>
              <a:gd name="connsiteY81-13514" fmla="*/ 5004 h 9737"/>
              <a:gd name="connsiteX82-13515" fmla="*/ 8883 w 10000"/>
              <a:gd name="connsiteY82-13516" fmla="*/ 5004 h 9737"/>
              <a:gd name="connsiteX83-13517" fmla="*/ 9107 w 10000"/>
              <a:gd name="connsiteY83-13518" fmla="*/ 5004 h 9737"/>
              <a:gd name="connsiteX84-13519" fmla="*/ 9107 w 10000"/>
              <a:gd name="connsiteY84-13520" fmla="*/ 5004 h 9737"/>
              <a:gd name="connsiteX85-13521" fmla="*/ 9107 w 10000"/>
              <a:gd name="connsiteY85-13522" fmla="*/ 5148 h 9737"/>
              <a:gd name="connsiteX86-13523" fmla="*/ 9330 w 10000"/>
              <a:gd name="connsiteY86-13524" fmla="*/ 5292 h 9737"/>
              <a:gd name="connsiteX87-13525" fmla="*/ 9330 w 10000"/>
              <a:gd name="connsiteY87-13526" fmla="*/ 5436 h 9737"/>
              <a:gd name="connsiteX88-13527" fmla="*/ 9330 w 10000"/>
              <a:gd name="connsiteY88-13528" fmla="*/ 5724 h 9737"/>
              <a:gd name="connsiteX89-13529" fmla="*/ 9330 w 10000"/>
              <a:gd name="connsiteY89-13530" fmla="*/ 6012 h 9737"/>
              <a:gd name="connsiteX90-13531" fmla="*/ 9330 w 10000"/>
              <a:gd name="connsiteY90-13532" fmla="*/ 6300 h 9737"/>
              <a:gd name="connsiteX91-13533" fmla="*/ 9550 w 10000"/>
              <a:gd name="connsiteY91-13534" fmla="*/ 6876 h 9737"/>
              <a:gd name="connsiteX92-13535" fmla="*/ 9550 w 10000"/>
              <a:gd name="connsiteY92-13536" fmla="*/ 7308 h 9737"/>
              <a:gd name="connsiteX93-13537" fmla="*/ 9778 w 10000"/>
              <a:gd name="connsiteY93-13538" fmla="*/ 7739 h 9737"/>
              <a:gd name="connsiteX94-13539" fmla="*/ 10000 w 10000"/>
              <a:gd name="connsiteY94-13540" fmla="*/ 8027 h 9737"/>
              <a:gd name="connsiteX95-13541" fmla="*/ 10000 w 10000"/>
              <a:gd name="connsiteY95-13542" fmla="*/ 8297 h 9737"/>
              <a:gd name="connsiteX96-13543" fmla="*/ 10000 w 10000"/>
              <a:gd name="connsiteY96-13544" fmla="*/ 8441 h 9737"/>
              <a:gd name="connsiteX97-13545" fmla="*/ 10000 w 10000"/>
              <a:gd name="connsiteY97-13546" fmla="*/ 8585 h 9737"/>
              <a:gd name="connsiteX98-13547" fmla="*/ 9778 w 10000"/>
              <a:gd name="connsiteY98-13548" fmla="*/ 8585 h 9737"/>
              <a:gd name="connsiteX99-13549" fmla="*/ 9550 w 10000"/>
              <a:gd name="connsiteY99-13550" fmla="*/ 8729 h 9737"/>
              <a:gd name="connsiteX100-13551" fmla="*/ 9330 w 10000"/>
              <a:gd name="connsiteY100-13552" fmla="*/ 8873 h 9737"/>
              <a:gd name="connsiteX101-13553" fmla="*/ 9107 w 10000"/>
              <a:gd name="connsiteY101-13554" fmla="*/ 9017 h 9737"/>
              <a:gd name="connsiteX102-13555" fmla="*/ 8659 w 10000"/>
              <a:gd name="connsiteY102-13556" fmla="*/ 9162 h 9737"/>
              <a:gd name="connsiteX103-13557" fmla="*/ 7766 w 10000"/>
              <a:gd name="connsiteY103-13558" fmla="*/ 9449 h 9737"/>
              <a:gd name="connsiteX104-13559" fmla="*/ 6899 w 10000"/>
              <a:gd name="connsiteY104-13560" fmla="*/ 9593 h 9737"/>
              <a:gd name="connsiteX105-13561" fmla="*/ 6231 w 10000"/>
              <a:gd name="connsiteY105-13562" fmla="*/ 9593 h 9737"/>
              <a:gd name="connsiteX106-13563" fmla="*/ 5332 w 10000"/>
              <a:gd name="connsiteY106-13564" fmla="*/ 9737 h 9737"/>
              <a:gd name="connsiteX107-13565" fmla="*/ 5332 w 10000"/>
              <a:gd name="connsiteY107-13566" fmla="*/ 9737 h 9737"/>
              <a:gd name="connsiteX0-13567" fmla="*/ 5332 w 10000"/>
              <a:gd name="connsiteY0-13568" fmla="*/ 10000 h 10000"/>
              <a:gd name="connsiteX1-13569" fmla="*/ 4665 w 10000"/>
              <a:gd name="connsiteY1-13570" fmla="*/ 10000 h 10000"/>
              <a:gd name="connsiteX2-13571" fmla="*/ 3991 w 10000"/>
              <a:gd name="connsiteY2-13572" fmla="*/ 10000 h 10000"/>
              <a:gd name="connsiteX3-13573" fmla="*/ 3323 w 10000"/>
              <a:gd name="connsiteY3-13574" fmla="*/ 9852 h 10000"/>
              <a:gd name="connsiteX4-13575" fmla="*/ 2654 w 10000"/>
              <a:gd name="connsiteY4-13576" fmla="*/ 9704 h 10000"/>
              <a:gd name="connsiteX5-13577" fmla="*/ 2007 w 10000"/>
              <a:gd name="connsiteY5-13578" fmla="*/ 9556 h 10000"/>
              <a:gd name="connsiteX6-13579" fmla="*/ 1564 w 10000"/>
              <a:gd name="connsiteY6-13580" fmla="*/ 9261 h 10000"/>
              <a:gd name="connsiteX7-13581" fmla="*/ 1118 w 10000"/>
              <a:gd name="connsiteY7-13582" fmla="*/ 9113 h 10000"/>
              <a:gd name="connsiteX8-13583" fmla="*/ 894 w 10000"/>
              <a:gd name="connsiteY8-13584" fmla="*/ 8669 h 10000"/>
              <a:gd name="connsiteX9-13585" fmla="*/ 445 w 10000"/>
              <a:gd name="connsiteY9-13586" fmla="*/ 8373 h 10000"/>
              <a:gd name="connsiteX10-13587" fmla="*/ 220 w 10000"/>
              <a:gd name="connsiteY10-13588" fmla="*/ 7948 h 10000"/>
              <a:gd name="connsiteX11-13589" fmla="*/ 220 w 10000"/>
              <a:gd name="connsiteY11-13590" fmla="*/ 7505 h 10000"/>
              <a:gd name="connsiteX12-13591" fmla="*/ 0 w 10000"/>
              <a:gd name="connsiteY12-13592" fmla="*/ 7062 h 10000"/>
              <a:gd name="connsiteX13-13593" fmla="*/ 0 w 10000"/>
              <a:gd name="connsiteY13-13594" fmla="*/ 6618 h 10000"/>
              <a:gd name="connsiteX14-13595" fmla="*/ 0 w 10000"/>
              <a:gd name="connsiteY14-13596" fmla="*/ 6174 h 10000"/>
              <a:gd name="connsiteX15-13597" fmla="*/ 220 w 10000"/>
              <a:gd name="connsiteY15-13598" fmla="*/ 5435 h 10000"/>
              <a:gd name="connsiteX16-13599" fmla="*/ 220 w 10000"/>
              <a:gd name="connsiteY16-13600" fmla="*/ 5287 h 10000"/>
              <a:gd name="connsiteX17-13601" fmla="*/ 220 w 10000"/>
              <a:gd name="connsiteY17-13602" fmla="*/ 4992 h 10000"/>
              <a:gd name="connsiteX18-13603" fmla="*/ 445 w 10000"/>
              <a:gd name="connsiteY18-13604" fmla="*/ 4714 h 10000"/>
              <a:gd name="connsiteX19-13605" fmla="*/ 445 w 10000"/>
              <a:gd name="connsiteY19-13606" fmla="*/ 4417 h 10000"/>
              <a:gd name="connsiteX20-13607" fmla="*/ 445 w 10000"/>
              <a:gd name="connsiteY20-13608" fmla="*/ 4122 h 10000"/>
              <a:gd name="connsiteX21-13609" fmla="*/ 671 w 10000"/>
              <a:gd name="connsiteY21-13610" fmla="*/ 3678 h 10000"/>
              <a:gd name="connsiteX22-13611" fmla="*/ 671 w 10000"/>
              <a:gd name="connsiteY22-13612" fmla="*/ 3235 h 10000"/>
              <a:gd name="connsiteX23-13613" fmla="*/ 894 w 10000"/>
              <a:gd name="connsiteY23-13614" fmla="*/ 2791 h 10000"/>
              <a:gd name="connsiteX24-13615" fmla="*/ 894 w 10000"/>
              <a:gd name="connsiteY24-13616" fmla="*/ 2348 h 10000"/>
              <a:gd name="connsiteX25-13617" fmla="*/ 894 w 10000"/>
              <a:gd name="connsiteY25-13618" fmla="*/ 1904 h 10000"/>
              <a:gd name="connsiteX26-13619" fmla="*/ 1118 w 10000"/>
              <a:gd name="connsiteY26-13620" fmla="*/ 1609 h 10000"/>
              <a:gd name="connsiteX27-13621" fmla="*/ 1118 w 10000"/>
              <a:gd name="connsiteY27-13622" fmla="*/ 1314 h 10000"/>
              <a:gd name="connsiteX28-13623" fmla="*/ 1118 w 10000"/>
              <a:gd name="connsiteY28-13624" fmla="*/ 1036 h 10000"/>
              <a:gd name="connsiteX29-13625" fmla="*/ 1118 w 10000"/>
              <a:gd name="connsiteY29-13626" fmla="*/ 888 h 10000"/>
              <a:gd name="connsiteX30-13627" fmla="*/ 1118 w 10000"/>
              <a:gd name="connsiteY30-13628" fmla="*/ 740 h 10000"/>
              <a:gd name="connsiteX31-13629" fmla="*/ 1118 w 10000"/>
              <a:gd name="connsiteY31-13630" fmla="*/ 740 h 10000"/>
              <a:gd name="connsiteX32-13631" fmla="*/ 1118 w 10000"/>
              <a:gd name="connsiteY32-13632" fmla="*/ 740 h 10000"/>
              <a:gd name="connsiteX33-13633" fmla="*/ 894 w 10000"/>
              <a:gd name="connsiteY33-13634" fmla="*/ 740 h 10000"/>
              <a:gd name="connsiteX34-13635" fmla="*/ 3096 w 10000"/>
              <a:gd name="connsiteY34-13636" fmla="*/ 0 h 10000"/>
              <a:gd name="connsiteX35-13637" fmla="*/ 3546 w 10000"/>
              <a:gd name="connsiteY35-13638" fmla="*/ 297 h 10000"/>
              <a:gd name="connsiteX36-13639" fmla="*/ 3546 w 10000"/>
              <a:gd name="connsiteY36-13640" fmla="*/ 444 h 10000"/>
              <a:gd name="connsiteX37-13641" fmla="*/ 3546 w 10000"/>
              <a:gd name="connsiteY37-13642" fmla="*/ 593 h 10000"/>
              <a:gd name="connsiteX38-13643" fmla="*/ 3323 w 10000"/>
              <a:gd name="connsiteY38-13644" fmla="*/ 593 h 10000"/>
              <a:gd name="connsiteX39-13645" fmla="*/ 3096 w 10000"/>
              <a:gd name="connsiteY39-13646" fmla="*/ 740 h 10000"/>
              <a:gd name="connsiteX40-13647" fmla="*/ 3096 w 10000"/>
              <a:gd name="connsiteY40-13648" fmla="*/ 888 h 10000"/>
              <a:gd name="connsiteX41-13649" fmla="*/ 2874 w 10000"/>
              <a:gd name="connsiteY41-13650" fmla="*/ 1036 h 10000"/>
              <a:gd name="connsiteX42-13651" fmla="*/ 2654 w 10000"/>
              <a:gd name="connsiteY42-13652" fmla="*/ 1314 h 10000"/>
              <a:gd name="connsiteX43-13653" fmla="*/ 2429 w 10000"/>
              <a:gd name="connsiteY43-13654" fmla="*/ 1756 h 10000"/>
              <a:gd name="connsiteX44-13655" fmla="*/ 2230 w 10000"/>
              <a:gd name="connsiteY44-13656" fmla="*/ 2200 h 10000"/>
              <a:gd name="connsiteX45-13657" fmla="*/ 2007 w 10000"/>
              <a:gd name="connsiteY45-13658" fmla="*/ 2644 h 10000"/>
              <a:gd name="connsiteX46-13659" fmla="*/ 1786 w 10000"/>
              <a:gd name="connsiteY46-13660" fmla="*/ 3235 h 10000"/>
              <a:gd name="connsiteX47-13661" fmla="*/ 1564 w 10000"/>
              <a:gd name="connsiteY47-13662" fmla="*/ 3827 h 10000"/>
              <a:gd name="connsiteX48-13663" fmla="*/ 1339 w 10000"/>
              <a:gd name="connsiteY48-13664" fmla="*/ 4417 h 10000"/>
              <a:gd name="connsiteX49-13665" fmla="*/ 1339 w 10000"/>
              <a:gd name="connsiteY49-13666" fmla="*/ 4992 h 10000"/>
              <a:gd name="connsiteX50-13667" fmla="*/ 1339 w 10000"/>
              <a:gd name="connsiteY50-13668" fmla="*/ 5435 h 10000"/>
              <a:gd name="connsiteX51-13669" fmla="*/ 1118 w 10000"/>
              <a:gd name="connsiteY51-13670" fmla="*/ 6026 h 10000"/>
              <a:gd name="connsiteX52-13671" fmla="*/ 1118 w 10000"/>
              <a:gd name="connsiteY52-13672" fmla="*/ 6470 h 10000"/>
              <a:gd name="connsiteX53-13673" fmla="*/ 1118 w 10000"/>
              <a:gd name="connsiteY53-13674" fmla="*/ 6766 h 10000"/>
              <a:gd name="connsiteX54-13675" fmla="*/ 1118 w 10000"/>
              <a:gd name="connsiteY54-13676" fmla="*/ 7210 h 10000"/>
              <a:gd name="connsiteX55-13677" fmla="*/ 1339 w 10000"/>
              <a:gd name="connsiteY55-13678" fmla="*/ 7505 h 10000"/>
              <a:gd name="connsiteX56-13679" fmla="*/ 1339 w 10000"/>
              <a:gd name="connsiteY56-13680" fmla="*/ 7653 h 10000"/>
              <a:gd name="connsiteX57-13681" fmla="*/ 1564 w 10000"/>
              <a:gd name="connsiteY57-13682" fmla="*/ 7948 h 10000"/>
              <a:gd name="connsiteX58-13683" fmla="*/ 1786 w 10000"/>
              <a:gd name="connsiteY58-13684" fmla="*/ 8095 h 10000"/>
              <a:gd name="connsiteX59-13685" fmla="*/ 2007 w 10000"/>
              <a:gd name="connsiteY59-13686" fmla="*/ 8244 h 10000"/>
              <a:gd name="connsiteX60-13687" fmla="*/ 2874 w 10000"/>
              <a:gd name="connsiteY60-13688" fmla="*/ 8521 h 10000"/>
              <a:gd name="connsiteX61-13689" fmla="*/ 3323 w 10000"/>
              <a:gd name="connsiteY61-13690" fmla="*/ 8669 h 10000"/>
              <a:gd name="connsiteX62-13691" fmla="*/ 3767 w 10000"/>
              <a:gd name="connsiteY62-13692" fmla="*/ 8669 h 10000"/>
              <a:gd name="connsiteX63-13693" fmla="*/ 4220 w 10000"/>
              <a:gd name="connsiteY63-13694" fmla="*/ 8817 h 10000"/>
              <a:gd name="connsiteX64-13695" fmla="*/ 4887 w 10000"/>
              <a:gd name="connsiteY64-13696" fmla="*/ 8817 h 10000"/>
              <a:gd name="connsiteX65-13697" fmla="*/ 5332 w 10000"/>
              <a:gd name="connsiteY65-13698" fmla="*/ 8669 h 10000"/>
              <a:gd name="connsiteX66-13699" fmla="*/ 6005 w 10000"/>
              <a:gd name="connsiteY66-13700" fmla="*/ 8669 h 10000"/>
              <a:gd name="connsiteX67-13701" fmla="*/ 6675 w 10000"/>
              <a:gd name="connsiteY67-13702" fmla="*/ 8521 h 10000"/>
              <a:gd name="connsiteX68-13703" fmla="*/ 7122 w 10000"/>
              <a:gd name="connsiteY68-13704" fmla="*/ 8521 h 10000"/>
              <a:gd name="connsiteX69-13705" fmla="*/ 7567 w 10000"/>
              <a:gd name="connsiteY69-13706" fmla="*/ 8244 h 10000"/>
              <a:gd name="connsiteX70-13707" fmla="*/ 7766 w 10000"/>
              <a:gd name="connsiteY70-13708" fmla="*/ 8095 h 10000"/>
              <a:gd name="connsiteX71-13709" fmla="*/ 7986 w 10000"/>
              <a:gd name="connsiteY71-13710" fmla="*/ 7801 h 10000"/>
              <a:gd name="connsiteX72-13711" fmla="*/ 8210 w 10000"/>
              <a:gd name="connsiteY72-13712" fmla="*/ 7505 h 10000"/>
              <a:gd name="connsiteX73-13713" fmla="*/ 8436 w 10000"/>
              <a:gd name="connsiteY73-13714" fmla="*/ 6914 h 10000"/>
              <a:gd name="connsiteX74-13715" fmla="*/ 8436 w 10000"/>
              <a:gd name="connsiteY74-13716" fmla="*/ 6322 h 10000"/>
              <a:gd name="connsiteX75-13717" fmla="*/ 8659 w 10000"/>
              <a:gd name="connsiteY75-13718" fmla="*/ 6026 h 10000"/>
              <a:gd name="connsiteX76-13719" fmla="*/ 8659 w 10000"/>
              <a:gd name="connsiteY76-13720" fmla="*/ 5731 h 10000"/>
              <a:gd name="connsiteX77-13721" fmla="*/ 8659 w 10000"/>
              <a:gd name="connsiteY77-13722" fmla="*/ 5583 h 10000"/>
              <a:gd name="connsiteX78-13723" fmla="*/ 8883 w 10000"/>
              <a:gd name="connsiteY78-13724" fmla="*/ 5435 h 10000"/>
              <a:gd name="connsiteX79-13725" fmla="*/ 8883 w 10000"/>
              <a:gd name="connsiteY79-13726" fmla="*/ 5287 h 10000"/>
              <a:gd name="connsiteX80-13727" fmla="*/ 8883 w 10000"/>
              <a:gd name="connsiteY80-13728" fmla="*/ 5139 h 10000"/>
              <a:gd name="connsiteX81-13729" fmla="*/ 8883 w 10000"/>
              <a:gd name="connsiteY81-13730" fmla="*/ 5139 h 10000"/>
              <a:gd name="connsiteX82-13731" fmla="*/ 9107 w 10000"/>
              <a:gd name="connsiteY82-13732" fmla="*/ 5139 h 10000"/>
              <a:gd name="connsiteX83-13733" fmla="*/ 9107 w 10000"/>
              <a:gd name="connsiteY83-13734" fmla="*/ 5139 h 10000"/>
              <a:gd name="connsiteX84-13735" fmla="*/ 9107 w 10000"/>
              <a:gd name="connsiteY84-13736" fmla="*/ 5287 h 10000"/>
              <a:gd name="connsiteX85-13737" fmla="*/ 9330 w 10000"/>
              <a:gd name="connsiteY85-13738" fmla="*/ 5435 h 10000"/>
              <a:gd name="connsiteX86-13739" fmla="*/ 9330 w 10000"/>
              <a:gd name="connsiteY86-13740" fmla="*/ 5583 h 10000"/>
              <a:gd name="connsiteX87-13741" fmla="*/ 9330 w 10000"/>
              <a:gd name="connsiteY87-13742" fmla="*/ 5879 h 10000"/>
              <a:gd name="connsiteX88-13743" fmla="*/ 9330 w 10000"/>
              <a:gd name="connsiteY88-13744" fmla="*/ 6174 h 10000"/>
              <a:gd name="connsiteX89-13745" fmla="*/ 9330 w 10000"/>
              <a:gd name="connsiteY89-13746" fmla="*/ 6470 h 10000"/>
              <a:gd name="connsiteX90-13747" fmla="*/ 9550 w 10000"/>
              <a:gd name="connsiteY90-13748" fmla="*/ 7062 h 10000"/>
              <a:gd name="connsiteX91-13749" fmla="*/ 9550 w 10000"/>
              <a:gd name="connsiteY91-13750" fmla="*/ 7505 h 10000"/>
              <a:gd name="connsiteX92-13751" fmla="*/ 9778 w 10000"/>
              <a:gd name="connsiteY92-13752" fmla="*/ 7948 h 10000"/>
              <a:gd name="connsiteX93-13753" fmla="*/ 10000 w 10000"/>
              <a:gd name="connsiteY93-13754" fmla="*/ 8244 h 10000"/>
              <a:gd name="connsiteX94-13755" fmla="*/ 10000 w 10000"/>
              <a:gd name="connsiteY94-13756" fmla="*/ 8521 h 10000"/>
              <a:gd name="connsiteX95-13757" fmla="*/ 10000 w 10000"/>
              <a:gd name="connsiteY95-13758" fmla="*/ 8669 h 10000"/>
              <a:gd name="connsiteX96-13759" fmla="*/ 10000 w 10000"/>
              <a:gd name="connsiteY96-13760" fmla="*/ 8817 h 10000"/>
              <a:gd name="connsiteX97-13761" fmla="*/ 9778 w 10000"/>
              <a:gd name="connsiteY97-13762" fmla="*/ 8817 h 10000"/>
              <a:gd name="connsiteX98-13763" fmla="*/ 9550 w 10000"/>
              <a:gd name="connsiteY98-13764" fmla="*/ 8965 h 10000"/>
              <a:gd name="connsiteX99-13765" fmla="*/ 9330 w 10000"/>
              <a:gd name="connsiteY99-13766" fmla="*/ 9113 h 10000"/>
              <a:gd name="connsiteX100-13767" fmla="*/ 9107 w 10000"/>
              <a:gd name="connsiteY100-13768" fmla="*/ 9261 h 10000"/>
              <a:gd name="connsiteX101-13769" fmla="*/ 8659 w 10000"/>
              <a:gd name="connsiteY101-13770" fmla="*/ 9409 h 10000"/>
              <a:gd name="connsiteX102-13771" fmla="*/ 7766 w 10000"/>
              <a:gd name="connsiteY102-13772" fmla="*/ 9704 h 10000"/>
              <a:gd name="connsiteX103-13773" fmla="*/ 6899 w 10000"/>
              <a:gd name="connsiteY103-13774" fmla="*/ 9852 h 10000"/>
              <a:gd name="connsiteX104-13775" fmla="*/ 6231 w 10000"/>
              <a:gd name="connsiteY104-13776" fmla="*/ 9852 h 10000"/>
              <a:gd name="connsiteX105-13777" fmla="*/ 5332 w 10000"/>
              <a:gd name="connsiteY105-13778" fmla="*/ 10000 h 10000"/>
              <a:gd name="connsiteX106-13779" fmla="*/ 5332 w 10000"/>
              <a:gd name="connsiteY106-13780" fmla="*/ 10000 h 10000"/>
              <a:gd name="connsiteX0-13781" fmla="*/ 5332 w 10000"/>
              <a:gd name="connsiteY0-13782" fmla="*/ 9752 h 9752"/>
              <a:gd name="connsiteX1-13783" fmla="*/ 4665 w 10000"/>
              <a:gd name="connsiteY1-13784" fmla="*/ 9752 h 9752"/>
              <a:gd name="connsiteX2-13785" fmla="*/ 3991 w 10000"/>
              <a:gd name="connsiteY2-13786" fmla="*/ 9752 h 9752"/>
              <a:gd name="connsiteX3-13787" fmla="*/ 3323 w 10000"/>
              <a:gd name="connsiteY3-13788" fmla="*/ 9604 h 9752"/>
              <a:gd name="connsiteX4-13789" fmla="*/ 2654 w 10000"/>
              <a:gd name="connsiteY4-13790" fmla="*/ 9456 h 9752"/>
              <a:gd name="connsiteX5-13791" fmla="*/ 2007 w 10000"/>
              <a:gd name="connsiteY5-13792" fmla="*/ 9308 h 9752"/>
              <a:gd name="connsiteX6-13793" fmla="*/ 1564 w 10000"/>
              <a:gd name="connsiteY6-13794" fmla="*/ 9013 h 9752"/>
              <a:gd name="connsiteX7-13795" fmla="*/ 1118 w 10000"/>
              <a:gd name="connsiteY7-13796" fmla="*/ 8865 h 9752"/>
              <a:gd name="connsiteX8-13797" fmla="*/ 894 w 10000"/>
              <a:gd name="connsiteY8-13798" fmla="*/ 8421 h 9752"/>
              <a:gd name="connsiteX9-13799" fmla="*/ 445 w 10000"/>
              <a:gd name="connsiteY9-13800" fmla="*/ 8125 h 9752"/>
              <a:gd name="connsiteX10-13801" fmla="*/ 220 w 10000"/>
              <a:gd name="connsiteY10-13802" fmla="*/ 7700 h 9752"/>
              <a:gd name="connsiteX11-13803" fmla="*/ 220 w 10000"/>
              <a:gd name="connsiteY11-13804" fmla="*/ 7257 h 9752"/>
              <a:gd name="connsiteX12-13805" fmla="*/ 0 w 10000"/>
              <a:gd name="connsiteY12-13806" fmla="*/ 6814 h 9752"/>
              <a:gd name="connsiteX13-13807" fmla="*/ 0 w 10000"/>
              <a:gd name="connsiteY13-13808" fmla="*/ 6370 h 9752"/>
              <a:gd name="connsiteX14-13809" fmla="*/ 0 w 10000"/>
              <a:gd name="connsiteY14-13810" fmla="*/ 5926 h 9752"/>
              <a:gd name="connsiteX15-13811" fmla="*/ 220 w 10000"/>
              <a:gd name="connsiteY15-13812" fmla="*/ 5187 h 9752"/>
              <a:gd name="connsiteX16-13813" fmla="*/ 220 w 10000"/>
              <a:gd name="connsiteY16-13814" fmla="*/ 5039 h 9752"/>
              <a:gd name="connsiteX17-13815" fmla="*/ 220 w 10000"/>
              <a:gd name="connsiteY17-13816" fmla="*/ 4744 h 9752"/>
              <a:gd name="connsiteX18-13817" fmla="*/ 445 w 10000"/>
              <a:gd name="connsiteY18-13818" fmla="*/ 4466 h 9752"/>
              <a:gd name="connsiteX19-13819" fmla="*/ 445 w 10000"/>
              <a:gd name="connsiteY19-13820" fmla="*/ 4169 h 9752"/>
              <a:gd name="connsiteX20-13821" fmla="*/ 445 w 10000"/>
              <a:gd name="connsiteY20-13822" fmla="*/ 3874 h 9752"/>
              <a:gd name="connsiteX21-13823" fmla="*/ 671 w 10000"/>
              <a:gd name="connsiteY21-13824" fmla="*/ 3430 h 9752"/>
              <a:gd name="connsiteX22-13825" fmla="*/ 671 w 10000"/>
              <a:gd name="connsiteY22-13826" fmla="*/ 2987 h 9752"/>
              <a:gd name="connsiteX23-13827" fmla="*/ 894 w 10000"/>
              <a:gd name="connsiteY23-13828" fmla="*/ 2543 h 9752"/>
              <a:gd name="connsiteX24-13829" fmla="*/ 894 w 10000"/>
              <a:gd name="connsiteY24-13830" fmla="*/ 2100 h 9752"/>
              <a:gd name="connsiteX25-13831" fmla="*/ 894 w 10000"/>
              <a:gd name="connsiteY25-13832" fmla="*/ 1656 h 9752"/>
              <a:gd name="connsiteX26-13833" fmla="*/ 1118 w 10000"/>
              <a:gd name="connsiteY26-13834" fmla="*/ 1361 h 9752"/>
              <a:gd name="connsiteX27-13835" fmla="*/ 1118 w 10000"/>
              <a:gd name="connsiteY27-13836" fmla="*/ 1066 h 9752"/>
              <a:gd name="connsiteX28-13837" fmla="*/ 1118 w 10000"/>
              <a:gd name="connsiteY28-13838" fmla="*/ 788 h 9752"/>
              <a:gd name="connsiteX29-13839" fmla="*/ 1118 w 10000"/>
              <a:gd name="connsiteY29-13840" fmla="*/ 640 h 9752"/>
              <a:gd name="connsiteX30-13841" fmla="*/ 1118 w 10000"/>
              <a:gd name="connsiteY30-13842" fmla="*/ 492 h 9752"/>
              <a:gd name="connsiteX31-13843" fmla="*/ 1118 w 10000"/>
              <a:gd name="connsiteY31-13844" fmla="*/ 492 h 9752"/>
              <a:gd name="connsiteX32-13845" fmla="*/ 1118 w 10000"/>
              <a:gd name="connsiteY32-13846" fmla="*/ 492 h 9752"/>
              <a:gd name="connsiteX33-13847" fmla="*/ 894 w 10000"/>
              <a:gd name="connsiteY33-13848" fmla="*/ 492 h 9752"/>
              <a:gd name="connsiteX34-13849" fmla="*/ 3546 w 10000"/>
              <a:gd name="connsiteY34-13850" fmla="*/ 49 h 9752"/>
              <a:gd name="connsiteX35-13851" fmla="*/ 3546 w 10000"/>
              <a:gd name="connsiteY35-13852" fmla="*/ 196 h 9752"/>
              <a:gd name="connsiteX36-13853" fmla="*/ 3546 w 10000"/>
              <a:gd name="connsiteY36-13854" fmla="*/ 345 h 9752"/>
              <a:gd name="connsiteX37-13855" fmla="*/ 3323 w 10000"/>
              <a:gd name="connsiteY37-13856" fmla="*/ 345 h 9752"/>
              <a:gd name="connsiteX38-13857" fmla="*/ 3096 w 10000"/>
              <a:gd name="connsiteY38-13858" fmla="*/ 492 h 9752"/>
              <a:gd name="connsiteX39-13859" fmla="*/ 3096 w 10000"/>
              <a:gd name="connsiteY39-13860" fmla="*/ 640 h 9752"/>
              <a:gd name="connsiteX40-13861" fmla="*/ 2874 w 10000"/>
              <a:gd name="connsiteY40-13862" fmla="*/ 788 h 9752"/>
              <a:gd name="connsiteX41-13863" fmla="*/ 2654 w 10000"/>
              <a:gd name="connsiteY41-13864" fmla="*/ 1066 h 9752"/>
              <a:gd name="connsiteX42-13865" fmla="*/ 2429 w 10000"/>
              <a:gd name="connsiteY42-13866" fmla="*/ 1508 h 9752"/>
              <a:gd name="connsiteX43-13867" fmla="*/ 2230 w 10000"/>
              <a:gd name="connsiteY43-13868" fmla="*/ 1952 h 9752"/>
              <a:gd name="connsiteX44-13869" fmla="*/ 2007 w 10000"/>
              <a:gd name="connsiteY44-13870" fmla="*/ 2396 h 9752"/>
              <a:gd name="connsiteX45-13871" fmla="*/ 1786 w 10000"/>
              <a:gd name="connsiteY45-13872" fmla="*/ 2987 h 9752"/>
              <a:gd name="connsiteX46-13873" fmla="*/ 1564 w 10000"/>
              <a:gd name="connsiteY46-13874" fmla="*/ 3579 h 9752"/>
              <a:gd name="connsiteX47-13875" fmla="*/ 1339 w 10000"/>
              <a:gd name="connsiteY47-13876" fmla="*/ 4169 h 9752"/>
              <a:gd name="connsiteX48-13877" fmla="*/ 1339 w 10000"/>
              <a:gd name="connsiteY48-13878" fmla="*/ 4744 h 9752"/>
              <a:gd name="connsiteX49-13879" fmla="*/ 1339 w 10000"/>
              <a:gd name="connsiteY49-13880" fmla="*/ 5187 h 9752"/>
              <a:gd name="connsiteX50-13881" fmla="*/ 1118 w 10000"/>
              <a:gd name="connsiteY50-13882" fmla="*/ 5778 h 9752"/>
              <a:gd name="connsiteX51-13883" fmla="*/ 1118 w 10000"/>
              <a:gd name="connsiteY51-13884" fmla="*/ 6222 h 9752"/>
              <a:gd name="connsiteX52-13885" fmla="*/ 1118 w 10000"/>
              <a:gd name="connsiteY52-13886" fmla="*/ 6518 h 9752"/>
              <a:gd name="connsiteX53-13887" fmla="*/ 1118 w 10000"/>
              <a:gd name="connsiteY53-13888" fmla="*/ 6962 h 9752"/>
              <a:gd name="connsiteX54-13889" fmla="*/ 1339 w 10000"/>
              <a:gd name="connsiteY54-13890" fmla="*/ 7257 h 9752"/>
              <a:gd name="connsiteX55-13891" fmla="*/ 1339 w 10000"/>
              <a:gd name="connsiteY55-13892" fmla="*/ 7405 h 9752"/>
              <a:gd name="connsiteX56-13893" fmla="*/ 1564 w 10000"/>
              <a:gd name="connsiteY56-13894" fmla="*/ 7700 h 9752"/>
              <a:gd name="connsiteX57-13895" fmla="*/ 1786 w 10000"/>
              <a:gd name="connsiteY57-13896" fmla="*/ 7847 h 9752"/>
              <a:gd name="connsiteX58-13897" fmla="*/ 2007 w 10000"/>
              <a:gd name="connsiteY58-13898" fmla="*/ 7996 h 9752"/>
              <a:gd name="connsiteX59-13899" fmla="*/ 2874 w 10000"/>
              <a:gd name="connsiteY59-13900" fmla="*/ 8273 h 9752"/>
              <a:gd name="connsiteX60-13901" fmla="*/ 3323 w 10000"/>
              <a:gd name="connsiteY60-13902" fmla="*/ 8421 h 9752"/>
              <a:gd name="connsiteX61-13903" fmla="*/ 3767 w 10000"/>
              <a:gd name="connsiteY61-13904" fmla="*/ 8421 h 9752"/>
              <a:gd name="connsiteX62-13905" fmla="*/ 4220 w 10000"/>
              <a:gd name="connsiteY62-13906" fmla="*/ 8569 h 9752"/>
              <a:gd name="connsiteX63-13907" fmla="*/ 4887 w 10000"/>
              <a:gd name="connsiteY63-13908" fmla="*/ 8569 h 9752"/>
              <a:gd name="connsiteX64-13909" fmla="*/ 5332 w 10000"/>
              <a:gd name="connsiteY64-13910" fmla="*/ 8421 h 9752"/>
              <a:gd name="connsiteX65-13911" fmla="*/ 6005 w 10000"/>
              <a:gd name="connsiteY65-13912" fmla="*/ 8421 h 9752"/>
              <a:gd name="connsiteX66-13913" fmla="*/ 6675 w 10000"/>
              <a:gd name="connsiteY66-13914" fmla="*/ 8273 h 9752"/>
              <a:gd name="connsiteX67-13915" fmla="*/ 7122 w 10000"/>
              <a:gd name="connsiteY67-13916" fmla="*/ 8273 h 9752"/>
              <a:gd name="connsiteX68-13917" fmla="*/ 7567 w 10000"/>
              <a:gd name="connsiteY68-13918" fmla="*/ 7996 h 9752"/>
              <a:gd name="connsiteX69-13919" fmla="*/ 7766 w 10000"/>
              <a:gd name="connsiteY69-13920" fmla="*/ 7847 h 9752"/>
              <a:gd name="connsiteX70-13921" fmla="*/ 7986 w 10000"/>
              <a:gd name="connsiteY70-13922" fmla="*/ 7553 h 9752"/>
              <a:gd name="connsiteX71-13923" fmla="*/ 8210 w 10000"/>
              <a:gd name="connsiteY71-13924" fmla="*/ 7257 h 9752"/>
              <a:gd name="connsiteX72-13925" fmla="*/ 8436 w 10000"/>
              <a:gd name="connsiteY72-13926" fmla="*/ 6666 h 9752"/>
              <a:gd name="connsiteX73-13927" fmla="*/ 8436 w 10000"/>
              <a:gd name="connsiteY73-13928" fmla="*/ 6074 h 9752"/>
              <a:gd name="connsiteX74-13929" fmla="*/ 8659 w 10000"/>
              <a:gd name="connsiteY74-13930" fmla="*/ 5778 h 9752"/>
              <a:gd name="connsiteX75-13931" fmla="*/ 8659 w 10000"/>
              <a:gd name="connsiteY75-13932" fmla="*/ 5483 h 9752"/>
              <a:gd name="connsiteX76-13933" fmla="*/ 8659 w 10000"/>
              <a:gd name="connsiteY76-13934" fmla="*/ 5335 h 9752"/>
              <a:gd name="connsiteX77-13935" fmla="*/ 8883 w 10000"/>
              <a:gd name="connsiteY77-13936" fmla="*/ 5187 h 9752"/>
              <a:gd name="connsiteX78-13937" fmla="*/ 8883 w 10000"/>
              <a:gd name="connsiteY78-13938" fmla="*/ 5039 h 9752"/>
              <a:gd name="connsiteX79-13939" fmla="*/ 8883 w 10000"/>
              <a:gd name="connsiteY79-13940" fmla="*/ 4891 h 9752"/>
              <a:gd name="connsiteX80-13941" fmla="*/ 8883 w 10000"/>
              <a:gd name="connsiteY80-13942" fmla="*/ 4891 h 9752"/>
              <a:gd name="connsiteX81-13943" fmla="*/ 9107 w 10000"/>
              <a:gd name="connsiteY81-13944" fmla="*/ 4891 h 9752"/>
              <a:gd name="connsiteX82-13945" fmla="*/ 9107 w 10000"/>
              <a:gd name="connsiteY82-13946" fmla="*/ 4891 h 9752"/>
              <a:gd name="connsiteX83-13947" fmla="*/ 9107 w 10000"/>
              <a:gd name="connsiteY83-13948" fmla="*/ 5039 h 9752"/>
              <a:gd name="connsiteX84-13949" fmla="*/ 9330 w 10000"/>
              <a:gd name="connsiteY84-13950" fmla="*/ 5187 h 9752"/>
              <a:gd name="connsiteX85-13951" fmla="*/ 9330 w 10000"/>
              <a:gd name="connsiteY85-13952" fmla="*/ 5335 h 9752"/>
              <a:gd name="connsiteX86-13953" fmla="*/ 9330 w 10000"/>
              <a:gd name="connsiteY86-13954" fmla="*/ 5631 h 9752"/>
              <a:gd name="connsiteX87-13955" fmla="*/ 9330 w 10000"/>
              <a:gd name="connsiteY87-13956" fmla="*/ 5926 h 9752"/>
              <a:gd name="connsiteX88-13957" fmla="*/ 9330 w 10000"/>
              <a:gd name="connsiteY88-13958" fmla="*/ 6222 h 9752"/>
              <a:gd name="connsiteX89-13959" fmla="*/ 9550 w 10000"/>
              <a:gd name="connsiteY89-13960" fmla="*/ 6814 h 9752"/>
              <a:gd name="connsiteX90-13961" fmla="*/ 9550 w 10000"/>
              <a:gd name="connsiteY90-13962" fmla="*/ 7257 h 9752"/>
              <a:gd name="connsiteX91-13963" fmla="*/ 9778 w 10000"/>
              <a:gd name="connsiteY91-13964" fmla="*/ 7700 h 9752"/>
              <a:gd name="connsiteX92-13965" fmla="*/ 10000 w 10000"/>
              <a:gd name="connsiteY92-13966" fmla="*/ 7996 h 9752"/>
              <a:gd name="connsiteX93-13967" fmla="*/ 10000 w 10000"/>
              <a:gd name="connsiteY93-13968" fmla="*/ 8273 h 9752"/>
              <a:gd name="connsiteX94-13969" fmla="*/ 10000 w 10000"/>
              <a:gd name="connsiteY94-13970" fmla="*/ 8421 h 9752"/>
              <a:gd name="connsiteX95-13971" fmla="*/ 10000 w 10000"/>
              <a:gd name="connsiteY95-13972" fmla="*/ 8569 h 9752"/>
              <a:gd name="connsiteX96-13973" fmla="*/ 9778 w 10000"/>
              <a:gd name="connsiteY96-13974" fmla="*/ 8569 h 9752"/>
              <a:gd name="connsiteX97-13975" fmla="*/ 9550 w 10000"/>
              <a:gd name="connsiteY97-13976" fmla="*/ 8717 h 9752"/>
              <a:gd name="connsiteX98-13977" fmla="*/ 9330 w 10000"/>
              <a:gd name="connsiteY98-13978" fmla="*/ 8865 h 9752"/>
              <a:gd name="connsiteX99-13979" fmla="*/ 9107 w 10000"/>
              <a:gd name="connsiteY99-13980" fmla="*/ 9013 h 9752"/>
              <a:gd name="connsiteX100-13981" fmla="*/ 8659 w 10000"/>
              <a:gd name="connsiteY100-13982" fmla="*/ 9161 h 9752"/>
              <a:gd name="connsiteX101-13983" fmla="*/ 7766 w 10000"/>
              <a:gd name="connsiteY101-13984" fmla="*/ 9456 h 9752"/>
              <a:gd name="connsiteX102-13985" fmla="*/ 6899 w 10000"/>
              <a:gd name="connsiteY102-13986" fmla="*/ 9604 h 9752"/>
              <a:gd name="connsiteX103-13987" fmla="*/ 6231 w 10000"/>
              <a:gd name="connsiteY103-13988" fmla="*/ 9604 h 9752"/>
              <a:gd name="connsiteX104-13989" fmla="*/ 5332 w 10000"/>
              <a:gd name="connsiteY104-13990" fmla="*/ 9752 h 9752"/>
              <a:gd name="connsiteX105-13991" fmla="*/ 5332 w 10000"/>
              <a:gd name="connsiteY105-13992" fmla="*/ 9752 h 9752"/>
              <a:gd name="connsiteX0-13993" fmla="*/ 5332 w 10000"/>
              <a:gd name="connsiteY0-13994" fmla="*/ 10000 h 10000"/>
              <a:gd name="connsiteX1-13995" fmla="*/ 4665 w 10000"/>
              <a:gd name="connsiteY1-13996" fmla="*/ 10000 h 10000"/>
              <a:gd name="connsiteX2-13997" fmla="*/ 3991 w 10000"/>
              <a:gd name="connsiteY2-13998" fmla="*/ 10000 h 10000"/>
              <a:gd name="connsiteX3-13999" fmla="*/ 3323 w 10000"/>
              <a:gd name="connsiteY3-14000" fmla="*/ 9848 h 10000"/>
              <a:gd name="connsiteX4-14001" fmla="*/ 2654 w 10000"/>
              <a:gd name="connsiteY4-14002" fmla="*/ 9696 h 10000"/>
              <a:gd name="connsiteX5-14003" fmla="*/ 2007 w 10000"/>
              <a:gd name="connsiteY5-14004" fmla="*/ 9545 h 10000"/>
              <a:gd name="connsiteX6-14005" fmla="*/ 1564 w 10000"/>
              <a:gd name="connsiteY6-14006" fmla="*/ 9242 h 10000"/>
              <a:gd name="connsiteX7-14007" fmla="*/ 1118 w 10000"/>
              <a:gd name="connsiteY7-14008" fmla="*/ 9090 h 10000"/>
              <a:gd name="connsiteX8-14009" fmla="*/ 894 w 10000"/>
              <a:gd name="connsiteY8-14010" fmla="*/ 8635 h 10000"/>
              <a:gd name="connsiteX9-14011" fmla="*/ 445 w 10000"/>
              <a:gd name="connsiteY9-14012" fmla="*/ 8332 h 10000"/>
              <a:gd name="connsiteX10-14013" fmla="*/ 220 w 10000"/>
              <a:gd name="connsiteY10-14014" fmla="*/ 7896 h 10000"/>
              <a:gd name="connsiteX11-14015" fmla="*/ 220 w 10000"/>
              <a:gd name="connsiteY11-14016" fmla="*/ 7442 h 10000"/>
              <a:gd name="connsiteX12-14017" fmla="*/ 0 w 10000"/>
              <a:gd name="connsiteY12-14018" fmla="*/ 6987 h 10000"/>
              <a:gd name="connsiteX13-14019" fmla="*/ 0 w 10000"/>
              <a:gd name="connsiteY13-14020" fmla="*/ 6532 h 10000"/>
              <a:gd name="connsiteX14-14021" fmla="*/ 0 w 10000"/>
              <a:gd name="connsiteY14-14022" fmla="*/ 6077 h 10000"/>
              <a:gd name="connsiteX15-14023" fmla="*/ 220 w 10000"/>
              <a:gd name="connsiteY15-14024" fmla="*/ 5319 h 10000"/>
              <a:gd name="connsiteX16-14025" fmla="*/ 220 w 10000"/>
              <a:gd name="connsiteY16-14026" fmla="*/ 5167 h 10000"/>
              <a:gd name="connsiteX17-14027" fmla="*/ 220 w 10000"/>
              <a:gd name="connsiteY17-14028" fmla="*/ 4865 h 10000"/>
              <a:gd name="connsiteX18-14029" fmla="*/ 445 w 10000"/>
              <a:gd name="connsiteY18-14030" fmla="*/ 4580 h 10000"/>
              <a:gd name="connsiteX19-14031" fmla="*/ 445 w 10000"/>
              <a:gd name="connsiteY19-14032" fmla="*/ 4275 h 10000"/>
              <a:gd name="connsiteX20-14033" fmla="*/ 445 w 10000"/>
              <a:gd name="connsiteY20-14034" fmla="*/ 3973 h 10000"/>
              <a:gd name="connsiteX21-14035" fmla="*/ 671 w 10000"/>
              <a:gd name="connsiteY21-14036" fmla="*/ 3517 h 10000"/>
              <a:gd name="connsiteX22-14037" fmla="*/ 671 w 10000"/>
              <a:gd name="connsiteY22-14038" fmla="*/ 3063 h 10000"/>
              <a:gd name="connsiteX23-14039" fmla="*/ 894 w 10000"/>
              <a:gd name="connsiteY23-14040" fmla="*/ 2608 h 10000"/>
              <a:gd name="connsiteX24-14041" fmla="*/ 894 w 10000"/>
              <a:gd name="connsiteY24-14042" fmla="*/ 2153 h 10000"/>
              <a:gd name="connsiteX25-14043" fmla="*/ 894 w 10000"/>
              <a:gd name="connsiteY25-14044" fmla="*/ 1698 h 10000"/>
              <a:gd name="connsiteX26-14045" fmla="*/ 1118 w 10000"/>
              <a:gd name="connsiteY26-14046" fmla="*/ 1396 h 10000"/>
              <a:gd name="connsiteX27-14047" fmla="*/ 1118 w 10000"/>
              <a:gd name="connsiteY27-14048" fmla="*/ 1093 h 10000"/>
              <a:gd name="connsiteX28-14049" fmla="*/ 1118 w 10000"/>
              <a:gd name="connsiteY28-14050" fmla="*/ 808 h 10000"/>
              <a:gd name="connsiteX29-14051" fmla="*/ 1118 w 10000"/>
              <a:gd name="connsiteY29-14052" fmla="*/ 656 h 10000"/>
              <a:gd name="connsiteX30-14053" fmla="*/ 1118 w 10000"/>
              <a:gd name="connsiteY30-14054" fmla="*/ 505 h 10000"/>
              <a:gd name="connsiteX31-14055" fmla="*/ 1118 w 10000"/>
              <a:gd name="connsiteY31-14056" fmla="*/ 505 h 10000"/>
              <a:gd name="connsiteX32-14057" fmla="*/ 1118 w 10000"/>
              <a:gd name="connsiteY32-14058" fmla="*/ 505 h 10000"/>
              <a:gd name="connsiteX33-14059" fmla="*/ 894 w 10000"/>
              <a:gd name="connsiteY33-14060" fmla="*/ 505 h 10000"/>
              <a:gd name="connsiteX34-14061" fmla="*/ 3546 w 10000"/>
              <a:gd name="connsiteY34-14062" fmla="*/ 50 h 10000"/>
              <a:gd name="connsiteX35-14063" fmla="*/ 3546 w 10000"/>
              <a:gd name="connsiteY35-14064" fmla="*/ 201 h 10000"/>
              <a:gd name="connsiteX36-14065" fmla="*/ 3546 w 10000"/>
              <a:gd name="connsiteY36-14066" fmla="*/ 354 h 10000"/>
              <a:gd name="connsiteX37-14067" fmla="*/ 3096 w 10000"/>
              <a:gd name="connsiteY37-14068" fmla="*/ 505 h 10000"/>
              <a:gd name="connsiteX38-14069" fmla="*/ 3096 w 10000"/>
              <a:gd name="connsiteY38-14070" fmla="*/ 656 h 10000"/>
              <a:gd name="connsiteX39-14071" fmla="*/ 2874 w 10000"/>
              <a:gd name="connsiteY39-14072" fmla="*/ 808 h 10000"/>
              <a:gd name="connsiteX40-14073" fmla="*/ 2654 w 10000"/>
              <a:gd name="connsiteY40-14074" fmla="*/ 1093 h 10000"/>
              <a:gd name="connsiteX41-14075" fmla="*/ 2429 w 10000"/>
              <a:gd name="connsiteY41-14076" fmla="*/ 1546 h 10000"/>
              <a:gd name="connsiteX42-14077" fmla="*/ 2230 w 10000"/>
              <a:gd name="connsiteY42-14078" fmla="*/ 2002 h 10000"/>
              <a:gd name="connsiteX43-14079" fmla="*/ 2007 w 10000"/>
              <a:gd name="connsiteY43-14080" fmla="*/ 2457 h 10000"/>
              <a:gd name="connsiteX44-14081" fmla="*/ 1786 w 10000"/>
              <a:gd name="connsiteY44-14082" fmla="*/ 3063 h 10000"/>
              <a:gd name="connsiteX45-14083" fmla="*/ 1564 w 10000"/>
              <a:gd name="connsiteY45-14084" fmla="*/ 3670 h 10000"/>
              <a:gd name="connsiteX46-14085" fmla="*/ 1339 w 10000"/>
              <a:gd name="connsiteY46-14086" fmla="*/ 4275 h 10000"/>
              <a:gd name="connsiteX47-14087" fmla="*/ 1339 w 10000"/>
              <a:gd name="connsiteY47-14088" fmla="*/ 4865 h 10000"/>
              <a:gd name="connsiteX48-14089" fmla="*/ 1339 w 10000"/>
              <a:gd name="connsiteY48-14090" fmla="*/ 5319 h 10000"/>
              <a:gd name="connsiteX49-14091" fmla="*/ 1118 w 10000"/>
              <a:gd name="connsiteY49-14092" fmla="*/ 5925 h 10000"/>
              <a:gd name="connsiteX50-14093" fmla="*/ 1118 w 10000"/>
              <a:gd name="connsiteY50-14094" fmla="*/ 6380 h 10000"/>
              <a:gd name="connsiteX51-14095" fmla="*/ 1118 w 10000"/>
              <a:gd name="connsiteY51-14096" fmla="*/ 6684 h 10000"/>
              <a:gd name="connsiteX52-14097" fmla="*/ 1118 w 10000"/>
              <a:gd name="connsiteY52-14098" fmla="*/ 7139 h 10000"/>
              <a:gd name="connsiteX53-14099" fmla="*/ 1339 w 10000"/>
              <a:gd name="connsiteY53-14100" fmla="*/ 7442 h 10000"/>
              <a:gd name="connsiteX54-14101" fmla="*/ 1339 w 10000"/>
              <a:gd name="connsiteY54-14102" fmla="*/ 7593 h 10000"/>
              <a:gd name="connsiteX55-14103" fmla="*/ 1564 w 10000"/>
              <a:gd name="connsiteY55-14104" fmla="*/ 7896 h 10000"/>
              <a:gd name="connsiteX56-14105" fmla="*/ 1786 w 10000"/>
              <a:gd name="connsiteY56-14106" fmla="*/ 8047 h 10000"/>
              <a:gd name="connsiteX57-14107" fmla="*/ 2007 w 10000"/>
              <a:gd name="connsiteY57-14108" fmla="*/ 8199 h 10000"/>
              <a:gd name="connsiteX58-14109" fmla="*/ 2874 w 10000"/>
              <a:gd name="connsiteY58-14110" fmla="*/ 8483 h 10000"/>
              <a:gd name="connsiteX59-14111" fmla="*/ 3323 w 10000"/>
              <a:gd name="connsiteY59-14112" fmla="*/ 8635 h 10000"/>
              <a:gd name="connsiteX60-14113" fmla="*/ 3767 w 10000"/>
              <a:gd name="connsiteY60-14114" fmla="*/ 8635 h 10000"/>
              <a:gd name="connsiteX61-14115" fmla="*/ 4220 w 10000"/>
              <a:gd name="connsiteY61-14116" fmla="*/ 8787 h 10000"/>
              <a:gd name="connsiteX62-14117" fmla="*/ 4887 w 10000"/>
              <a:gd name="connsiteY62-14118" fmla="*/ 8787 h 10000"/>
              <a:gd name="connsiteX63-14119" fmla="*/ 5332 w 10000"/>
              <a:gd name="connsiteY63-14120" fmla="*/ 8635 h 10000"/>
              <a:gd name="connsiteX64-14121" fmla="*/ 6005 w 10000"/>
              <a:gd name="connsiteY64-14122" fmla="*/ 8635 h 10000"/>
              <a:gd name="connsiteX65-14123" fmla="*/ 6675 w 10000"/>
              <a:gd name="connsiteY65-14124" fmla="*/ 8483 h 10000"/>
              <a:gd name="connsiteX66-14125" fmla="*/ 7122 w 10000"/>
              <a:gd name="connsiteY66-14126" fmla="*/ 8483 h 10000"/>
              <a:gd name="connsiteX67-14127" fmla="*/ 7567 w 10000"/>
              <a:gd name="connsiteY67-14128" fmla="*/ 8199 h 10000"/>
              <a:gd name="connsiteX68-14129" fmla="*/ 7766 w 10000"/>
              <a:gd name="connsiteY68-14130" fmla="*/ 8047 h 10000"/>
              <a:gd name="connsiteX69-14131" fmla="*/ 7986 w 10000"/>
              <a:gd name="connsiteY69-14132" fmla="*/ 7745 h 10000"/>
              <a:gd name="connsiteX70-14133" fmla="*/ 8210 w 10000"/>
              <a:gd name="connsiteY70-14134" fmla="*/ 7442 h 10000"/>
              <a:gd name="connsiteX71-14135" fmla="*/ 8436 w 10000"/>
              <a:gd name="connsiteY71-14136" fmla="*/ 6836 h 10000"/>
              <a:gd name="connsiteX72-14137" fmla="*/ 8436 w 10000"/>
              <a:gd name="connsiteY72-14138" fmla="*/ 6228 h 10000"/>
              <a:gd name="connsiteX73-14139" fmla="*/ 8659 w 10000"/>
              <a:gd name="connsiteY73-14140" fmla="*/ 5925 h 10000"/>
              <a:gd name="connsiteX74-14141" fmla="*/ 8659 w 10000"/>
              <a:gd name="connsiteY74-14142" fmla="*/ 5622 h 10000"/>
              <a:gd name="connsiteX75-14143" fmla="*/ 8659 w 10000"/>
              <a:gd name="connsiteY75-14144" fmla="*/ 5471 h 10000"/>
              <a:gd name="connsiteX76-14145" fmla="*/ 8883 w 10000"/>
              <a:gd name="connsiteY76-14146" fmla="*/ 5319 h 10000"/>
              <a:gd name="connsiteX77-14147" fmla="*/ 8883 w 10000"/>
              <a:gd name="connsiteY77-14148" fmla="*/ 5167 h 10000"/>
              <a:gd name="connsiteX78-14149" fmla="*/ 8883 w 10000"/>
              <a:gd name="connsiteY78-14150" fmla="*/ 5015 h 10000"/>
              <a:gd name="connsiteX79-14151" fmla="*/ 8883 w 10000"/>
              <a:gd name="connsiteY79-14152" fmla="*/ 5015 h 10000"/>
              <a:gd name="connsiteX80-14153" fmla="*/ 9107 w 10000"/>
              <a:gd name="connsiteY80-14154" fmla="*/ 5015 h 10000"/>
              <a:gd name="connsiteX81-14155" fmla="*/ 9107 w 10000"/>
              <a:gd name="connsiteY81-14156" fmla="*/ 5015 h 10000"/>
              <a:gd name="connsiteX82-14157" fmla="*/ 9107 w 10000"/>
              <a:gd name="connsiteY82-14158" fmla="*/ 5167 h 10000"/>
              <a:gd name="connsiteX83-14159" fmla="*/ 9330 w 10000"/>
              <a:gd name="connsiteY83-14160" fmla="*/ 5319 h 10000"/>
              <a:gd name="connsiteX84-14161" fmla="*/ 9330 w 10000"/>
              <a:gd name="connsiteY84-14162" fmla="*/ 5471 h 10000"/>
              <a:gd name="connsiteX85-14163" fmla="*/ 9330 w 10000"/>
              <a:gd name="connsiteY85-14164" fmla="*/ 5774 h 10000"/>
              <a:gd name="connsiteX86-14165" fmla="*/ 9330 w 10000"/>
              <a:gd name="connsiteY86-14166" fmla="*/ 6077 h 10000"/>
              <a:gd name="connsiteX87-14167" fmla="*/ 9330 w 10000"/>
              <a:gd name="connsiteY87-14168" fmla="*/ 6380 h 10000"/>
              <a:gd name="connsiteX88-14169" fmla="*/ 9550 w 10000"/>
              <a:gd name="connsiteY88-14170" fmla="*/ 6987 h 10000"/>
              <a:gd name="connsiteX89-14171" fmla="*/ 9550 w 10000"/>
              <a:gd name="connsiteY89-14172" fmla="*/ 7442 h 10000"/>
              <a:gd name="connsiteX90-14173" fmla="*/ 9778 w 10000"/>
              <a:gd name="connsiteY90-14174" fmla="*/ 7896 h 10000"/>
              <a:gd name="connsiteX91-14175" fmla="*/ 10000 w 10000"/>
              <a:gd name="connsiteY91-14176" fmla="*/ 8199 h 10000"/>
              <a:gd name="connsiteX92-14177" fmla="*/ 10000 w 10000"/>
              <a:gd name="connsiteY92-14178" fmla="*/ 8483 h 10000"/>
              <a:gd name="connsiteX93-14179" fmla="*/ 10000 w 10000"/>
              <a:gd name="connsiteY93-14180" fmla="*/ 8635 h 10000"/>
              <a:gd name="connsiteX94-14181" fmla="*/ 10000 w 10000"/>
              <a:gd name="connsiteY94-14182" fmla="*/ 8787 h 10000"/>
              <a:gd name="connsiteX95-14183" fmla="*/ 9778 w 10000"/>
              <a:gd name="connsiteY95-14184" fmla="*/ 8787 h 10000"/>
              <a:gd name="connsiteX96-14185" fmla="*/ 9550 w 10000"/>
              <a:gd name="connsiteY96-14186" fmla="*/ 8939 h 10000"/>
              <a:gd name="connsiteX97-14187" fmla="*/ 9330 w 10000"/>
              <a:gd name="connsiteY97-14188" fmla="*/ 9090 h 10000"/>
              <a:gd name="connsiteX98-14189" fmla="*/ 9107 w 10000"/>
              <a:gd name="connsiteY98-14190" fmla="*/ 9242 h 10000"/>
              <a:gd name="connsiteX99-14191" fmla="*/ 8659 w 10000"/>
              <a:gd name="connsiteY99-14192" fmla="*/ 9394 h 10000"/>
              <a:gd name="connsiteX100-14193" fmla="*/ 7766 w 10000"/>
              <a:gd name="connsiteY100-14194" fmla="*/ 9696 h 10000"/>
              <a:gd name="connsiteX101-14195" fmla="*/ 6899 w 10000"/>
              <a:gd name="connsiteY101-14196" fmla="*/ 9848 h 10000"/>
              <a:gd name="connsiteX102-14197" fmla="*/ 6231 w 10000"/>
              <a:gd name="connsiteY102-14198" fmla="*/ 9848 h 10000"/>
              <a:gd name="connsiteX103-14199" fmla="*/ 5332 w 10000"/>
              <a:gd name="connsiteY103-14200" fmla="*/ 10000 h 10000"/>
              <a:gd name="connsiteX104-14201" fmla="*/ 5332 w 10000"/>
              <a:gd name="connsiteY104-14202" fmla="*/ 10000 h 10000"/>
              <a:gd name="connsiteX0-14203" fmla="*/ 5332 w 10000"/>
              <a:gd name="connsiteY0-14204" fmla="*/ 10000 h 10000"/>
              <a:gd name="connsiteX1-14205" fmla="*/ 4665 w 10000"/>
              <a:gd name="connsiteY1-14206" fmla="*/ 10000 h 10000"/>
              <a:gd name="connsiteX2-14207" fmla="*/ 3991 w 10000"/>
              <a:gd name="connsiteY2-14208" fmla="*/ 10000 h 10000"/>
              <a:gd name="connsiteX3-14209" fmla="*/ 3323 w 10000"/>
              <a:gd name="connsiteY3-14210" fmla="*/ 9848 h 10000"/>
              <a:gd name="connsiteX4-14211" fmla="*/ 2654 w 10000"/>
              <a:gd name="connsiteY4-14212" fmla="*/ 9696 h 10000"/>
              <a:gd name="connsiteX5-14213" fmla="*/ 2007 w 10000"/>
              <a:gd name="connsiteY5-14214" fmla="*/ 9545 h 10000"/>
              <a:gd name="connsiteX6-14215" fmla="*/ 1564 w 10000"/>
              <a:gd name="connsiteY6-14216" fmla="*/ 9242 h 10000"/>
              <a:gd name="connsiteX7-14217" fmla="*/ 1118 w 10000"/>
              <a:gd name="connsiteY7-14218" fmla="*/ 9090 h 10000"/>
              <a:gd name="connsiteX8-14219" fmla="*/ 894 w 10000"/>
              <a:gd name="connsiteY8-14220" fmla="*/ 8635 h 10000"/>
              <a:gd name="connsiteX9-14221" fmla="*/ 445 w 10000"/>
              <a:gd name="connsiteY9-14222" fmla="*/ 8332 h 10000"/>
              <a:gd name="connsiteX10-14223" fmla="*/ 220 w 10000"/>
              <a:gd name="connsiteY10-14224" fmla="*/ 7896 h 10000"/>
              <a:gd name="connsiteX11-14225" fmla="*/ 220 w 10000"/>
              <a:gd name="connsiteY11-14226" fmla="*/ 7442 h 10000"/>
              <a:gd name="connsiteX12-14227" fmla="*/ 0 w 10000"/>
              <a:gd name="connsiteY12-14228" fmla="*/ 6987 h 10000"/>
              <a:gd name="connsiteX13-14229" fmla="*/ 0 w 10000"/>
              <a:gd name="connsiteY13-14230" fmla="*/ 6532 h 10000"/>
              <a:gd name="connsiteX14-14231" fmla="*/ 0 w 10000"/>
              <a:gd name="connsiteY14-14232" fmla="*/ 6077 h 10000"/>
              <a:gd name="connsiteX15-14233" fmla="*/ 220 w 10000"/>
              <a:gd name="connsiteY15-14234" fmla="*/ 5319 h 10000"/>
              <a:gd name="connsiteX16-14235" fmla="*/ 220 w 10000"/>
              <a:gd name="connsiteY16-14236" fmla="*/ 5167 h 10000"/>
              <a:gd name="connsiteX17-14237" fmla="*/ 220 w 10000"/>
              <a:gd name="connsiteY17-14238" fmla="*/ 4865 h 10000"/>
              <a:gd name="connsiteX18-14239" fmla="*/ 445 w 10000"/>
              <a:gd name="connsiteY18-14240" fmla="*/ 4580 h 10000"/>
              <a:gd name="connsiteX19-14241" fmla="*/ 445 w 10000"/>
              <a:gd name="connsiteY19-14242" fmla="*/ 4275 h 10000"/>
              <a:gd name="connsiteX20-14243" fmla="*/ 445 w 10000"/>
              <a:gd name="connsiteY20-14244" fmla="*/ 3973 h 10000"/>
              <a:gd name="connsiteX21-14245" fmla="*/ 671 w 10000"/>
              <a:gd name="connsiteY21-14246" fmla="*/ 3517 h 10000"/>
              <a:gd name="connsiteX22-14247" fmla="*/ 671 w 10000"/>
              <a:gd name="connsiteY22-14248" fmla="*/ 3063 h 10000"/>
              <a:gd name="connsiteX23-14249" fmla="*/ 894 w 10000"/>
              <a:gd name="connsiteY23-14250" fmla="*/ 2608 h 10000"/>
              <a:gd name="connsiteX24-14251" fmla="*/ 894 w 10000"/>
              <a:gd name="connsiteY24-14252" fmla="*/ 2153 h 10000"/>
              <a:gd name="connsiteX25-14253" fmla="*/ 894 w 10000"/>
              <a:gd name="connsiteY25-14254" fmla="*/ 1698 h 10000"/>
              <a:gd name="connsiteX26-14255" fmla="*/ 1118 w 10000"/>
              <a:gd name="connsiteY26-14256" fmla="*/ 1396 h 10000"/>
              <a:gd name="connsiteX27-14257" fmla="*/ 1118 w 10000"/>
              <a:gd name="connsiteY27-14258" fmla="*/ 1093 h 10000"/>
              <a:gd name="connsiteX28-14259" fmla="*/ 1118 w 10000"/>
              <a:gd name="connsiteY28-14260" fmla="*/ 808 h 10000"/>
              <a:gd name="connsiteX29-14261" fmla="*/ 1118 w 10000"/>
              <a:gd name="connsiteY29-14262" fmla="*/ 656 h 10000"/>
              <a:gd name="connsiteX30-14263" fmla="*/ 1118 w 10000"/>
              <a:gd name="connsiteY30-14264" fmla="*/ 505 h 10000"/>
              <a:gd name="connsiteX31-14265" fmla="*/ 1118 w 10000"/>
              <a:gd name="connsiteY31-14266" fmla="*/ 505 h 10000"/>
              <a:gd name="connsiteX32-14267" fmla="*/ 1118 w 10000"/>
              <a:gd name="connsiteY32-14268" fmla="*/ 505 h 10000"/>
              <a:gd name="connsiteX33-14269" fmla="*/ 894 w 10000"/>
              <a:gd name="connsiteY33-14270" fmla="*/ 505 h 10000"/>
              <a:gd name="connsiteX34-14271" fmla="*/ 3546 w 10000"/>
              <a:gd name="connsiteY34-14272" fmla="*/ 50 h 10000"/>
              <a:gd name="connsiteX35-14273" fmla="*/ 3546 w 10000"/>
              <a:gd name="connsiteY35-14274" fmla="*/ 201 h 10000"/>
              <a:gd name="connsiteX36-14275" fmla="*/ 3096 w 10000"/>
              <a:gd name="connsiteY36-14276" fmla="*/ 505 h 10000"/>
              <a:gd name="connsiteX37-14277" fmla="*/ 3096 w 10000"/>
              <a:gd name="connsiteY37-14278" fmla="*/ 656 h 10000"/>
              <a:gd name="connsiteX38-14279" fmla="*/ 2874 w 10000"/>
              <a:gd name="connsiteY38-14280" fmla="*/ 808 h 10000"/>
              <a:gd name="connsiteX39-14281" fmla="*/ 2654 w 10000"/>
              <a:gd name="connsiteY39-14282" fmla="*/ 1093 h 10000"/>
              <a:gd name="connsiteX40-14283" fmla="*/ 2429 w 10000"/>
              <a:gd name="connsiteY40-14284" fmla="*/ 1546 h 10000"/>
              <a:gd name="connsiteX41-14285" fmla="*/ 2230 w 10000"/>
              <a:gd name="connsiteY41-14286" fmla="*/ 2002 h 10000"/>
              <a:gd name="connsiteX42-14287" fmla="*/ 2007 w 10000"/>
              <a:gd name="connsiteY42-14288" fmla="*/ 2457 h 10000"/>
              <a:gd name="connsiteX43-14289" fmla="*/ 1786 w 10000"/>
              <a:gd name="connsiteY43-14290" fmla="*/ 3063 h 10000"/>
              <a:gd name="connsiteX44-14291" fmla="*/ 1564 w 10000"/>
              <a:gd name="connsiteY44-14292" fmla="*/ 3670 h 10000"/>
              <a:gd name="connsiteX45-14293" fmla="*/ 1339 w 10000"/>
              <a:gd name="connsiteY45-14294" fmla="*/ 4275 h 10000"/>
              <a:gd name="connsiteX46-14295" fmla="*/ 1339 w 10000"/>
              <a:gd name="connsiteY46-14296" fmla="*/ 4865 h 10000"/>
              <a:gd name="connsiteX47-14297" fmla="*/ 1339 w 10000"/>
              <a:gd name="connsiteY47-14298" fmla="*/ 5319 h 10000"/>
              <a:gd name="connsiteX48-14299" fmla="*/ 1118 w 10000"/>
              <a:gd name="connsiteY48-14300" fmla="*/ 5925 h 10000"/>
              <a:gd name="connsiteX49-14301" fmla="*/ 1118 w 10000"/>
              <a:gd name="connsiteY49-14302" fmla="*/ 6380 h 10000"/>
              <a:gd name="connsiteX50-14303" fmla="*/ 1118 w 10000"/>
              <a:gd name="connsiteY50-14304" fmla="*/ 6684 h 10000"/>
              <a:gd name="connsiteX51-14305" fmla="*/ 1118 w 10000"/>
              <a:gd name="connsiteY51-14306" fmla="*/ 7139 h 10000"/>
              <a:gd name="connsiteX52-14307" fmla="*/ 1339 w 10000"/>
              <a:gd name="connsiteY52-14308" fmla="*/ 7442 h 10000"/>
              <a:gd name="connsiteX53-14309" fmla="*/ 1339 w 10000"/>
              <a:gd name="connsiteY53-14310" fmla="*/ 7593 h 10000"/>
              <a:gd name="connsiteX54-14311" fmla="*/ 1564 w 10000"/>
              <a:gd name="connsiteY54-14312" fmla="*/ 7896 h 10000"/>
              <a:gd name="connsiteX55-14313" fmla="*/ 1786 w 10000"/>
              <a:gd name="connsiteY55-14314" fmla="*/ 8047 h 10000"/>
              <a:gd name="connsiteX56-14315" fmla="*/ 2007 w 10000"/>
              <a:gd name="connsiteY56-14316" fmla="*/ 8199 h 10000"/>
              <a:gd name="connsiteX57-14317" fmla="*/ 2874 w 10000"/>
              <a:gd name="connsiteY57-14318" fmla="*/ 8483 h 10000"/>
              <a:gd name="connsiteX58-14319" fmla="*/ 3323 w 10000"/>
              <a:gd name="connsiteY58-14320" fmla="*/ 8635 h 10000"/>
              <a:gd name="connsiteX59-14321" fmla="*/ 3767 w 10000"/>
              <a:gd name="connsiteY59-14322" fmla="*/ 8635 h 10000"/>
              <a:gd name="connsiteX60-14323" fmla="*/ 4220 w 10000"/>
              <a:gd name="connsiteY60-14324" fmla="*/ 8787 h 10000"/>
              <a:gd name="connsiteX61-14325" fmla="*/ 4887 w 10000"/>
              <a:gd name="connsiteY61-14326" fmla="*/ 8787 h 10000"/>
              <a:gd name="connsiteX62-14327" fmla="*/ 5332 w 10000"/>
              <a:gd name="connsiteY62-14328" fmla="*/ 8635 h 10000"/>
              <a:gd name="connsiteX63-14329" fmla="*/ 6005 w 10000"/>
              <a:gd name="connsiteY63-14330" fmla="*/ 8635 h 10000"/>
              <a:gd name="connsiteX64-14331" fmla="*/ 6675 w 10000"/>
              <a:gd name="connsiteY64-14332" fmla="*/ 8483 h 10000"/>
              <a:gd name="connsiteX65-14333" fmla="*/ 7122 w 10000"/>
              <a:gd name="connsiteY65-14334" fmla="*/ 8483 h 10000"/>
              <a:gd name="connsiteX66-14335" fmla="*/ 7567 w 10000"/>
              <a:gd name="connsiteY66-14336" fmla="*/ 8199 h 10000"/>
              <a:gd name="connsiteX67-14337" fmla="*/ 7766 w 10000"/>
              <a:gd name="connsiteY67-14338" fmla="*/ 8047 h 10000"/>
              <a:gd name="connsiteX68-14339" fmla="*/ 7986 w 10000"/>
              <a:gd name="connsiteY68-14340" fmla="*/ 7745 h 10000"/>
              <a:gd name="connsiteX69-14341" fmla="*/ 8210 w 10000"/>
              <a:gd name="connsiteY69-14342" fmla="*/ 7442 h 10000"/>
              <a:gd name="connsiteX70-14343" fmla="*/ 8436 w 10000"/>
              <a:gd name="connsiteY70-14344" fmla="*/ 6836 h 10000"/>
              <a:gd name="connsiteX71-14345" fmla="*/ 8436 w 10000"/>
              <a:gd name="connsiteY71-14346" fmla="*/ 6228 h 10000"/>
              <a:gd name="connsiteX72-14347" fmla="*/ 8659 w 10000"/>
              <a:gd name="connsiteY72-14348" fmla="*/ 5925 h 10000"/>
              <a:gd name="connsiteX73-14349" fmla="*/ 8659 w 10000"/>
              <a:gd name="connsiteY73-14350" fmla="*/ 5622 h 10000"/>
              <a:gd name="connsiteX74-14351" fmla="*/ 8659 w 10000"/>
              <a:gd name="connsiteY74-14352" fmla="*/ 5471 h 10000"/>
              <a:gd name="connsiteX75-14353" fmla="*/ 8883 w 10000"/>
              <a:gd name="connsiteY75-14354" fmla="*/ 5319 h 10000"/>
              <a:gd name="connsiteX76-14355" fmla="*/ 8883 w 10000"/>
              <a:gd name="connsiteY76-14356" fmla="*/ 5167 h 10000"/>
              <a:gd name="connsiteX77-14357" fmla="*/ 8883 w 10000"/>
              <a:gd name="connsiteY77-14358" fmla="*/ 5015 h 10000"/>
              <a:gd name="connsiteX78-14359" fmla="*/ 8883 w 10000"/>
              <a:gd name="connsiteY78-14360" fmla="*/ 5015 h 10000"/>
              <a:gd name="connsiteX79-14361" fmla="*/ 9107 w 10000"/>
              <a:gd name="connsiteY79-14362" fmla="*/ 5015 h 10000"/>
              <a:gd name="connsiteX80-14363" fmla="*/ 9107 w 10000"/>
              <a:gd name="connsiteY80-14364" fmla="*/ 5015 h 10000"/>
              <a:gd name="connsiteX81-14365" fmla="*/ 9107 w 10000"/>
              <a:gd name="connsiteY81-14366" fmla="*/ 5167 h 10000"/>
              <a:gd name="connsiteX82-14367" fmla="*/ 9330 w 10000"/>
              <a:gd name="connsiteY82-14368" fmla="*/ 5319 h 10000"/>
              <a:gd name="connsiteX83-14369" fmla="*/ 9330 w 10000"/>
              <a:gd name="connsiteY83-14370" fmla="*/ 5471 h 10000"/>
              <a:gd name="connsiteX84-14371" fmla="*/ 9330 w 10000"/>
              <a:gd name="connsiteY84-14372" fmla="*/ 5774 h 10000"/>
              <a:gd name="connsiteX85-14373" fmla="*/ 9330 w 10000"/>
              <a:gd name="connsiteY85-14374" fmla="*/ 6077 h 10000"/>
              <a:gd name="connsiteX86-14375" fmla="*/ 9330 w 10000"/>
              <a:gd name="connsiteY86-14376" fmla="*/ 6380 h 10000"/>
              <a:gd name="connsiteX87-14377" fmla="*/ 9550 w 10000"/>
              <a:gd name="connsiteY87-14378" fmla="*/ 6987 h 10000"/>
              <a:gd name="connsiteX88-14379" fmla="*/ 9550 w 10000"/>
              <a:gd name="connsiteY88-14380" fmla="*/ 7442 h 10000"/>
              <a:gd name="connsiteX89-14381" fmla="*/ 9778 w 10000"/>
              <a:gd name="connsiteY89-14382" fmla="*/ 7896 h 10000"/>
              <a:gd name="connsiteX90-14383" fmla="*/ 10000 w 10000"/>
              <a:gd name="connsiteY90-14384" fmla="*/ 8199 h 10000"/>
              <a:gd name="connsiteX91-14385" fmla="*/ 10000 w 10000"/>
              <a:gd name="connsiteY91-14386" fmla="*/ 8483 h 10000"/>
              <a:gd name="connsiteX92-14387" fmla="*/ 10000 w 10000"/>
              <a:gd name="connsiteY92-14388" fmla="*/ 8635 h 10000"/>
              <a:gd name="connsiteX93-14389" fmla="*/ 10000 w 10000"/>
              <a:gd name="connsiteY93-14390" fmla="*/ 8787 h 10000"/>
              <a:gd name="connsiteX94-14391" fmla="*/ 9778 w 10000"/>
              <a:gd name="connsiteY94-14392" fmla="*/ 8787 h 10000"/>
              <a:gd name="connsiteX95-14393" fmla="*/ 9550 w 10000"/>
              <a:gd name="connsiteY95-14394" fmla="*/ 8939 h 10000"/>
              <a:gd name="connsiteX96-14395" fmla="*/ 9330 w 10000"/>
              <a:gd name="connsiteY96-14396" fmla="*/ 9090 h 10000"/>
              <a:gd name="connsiteX97-14397" fmla="*/ 9107 w 10000"/>
              <a:gd name="connsiteY97-14398" fmla="*/ 9242 h 10000"/>
              <a:gd name="connsiteX98-14399" fmla="*/ 8659 w 10000"/>
              <a:gd name="connsiteY98-14400" fmla="*/ 9394 h 10000"/>
              <a:gd name="connsiteX99-14401" fmla="*/ 7766 w 10000"/>
              <a:gd name="connsiteY99-14402" fmla="*/ 9696 h 10000"/>
              <a:gd name="connsiteX100-14403" fmla="*/ 6899 w 10000"/>
              <a:gd name="connsiteY100-14404" fmla="*/ 9848 h 10000"/>
              <a:gd name="connsiteX101-14405" fmla="*/ 6231 w 10000"/>
              <a:gd name="connsiteY101-14406" fmla="*/ 9848 h 10000"/>
              <a:gd name="connsiteX102-14407" fmla="*/ 5332 w 10000"/>
              <a:gd name="connsiteY102-14408" fmla="*/ 10000 h 10000"/>
              <a:gd name="connsiteX103-14409" fmla="*/ 5332 w 10000"/>
              <a:gd name="connsiteY103-14410" fmla="*/ 10000 h 10000"/>
              <a:gd name="connsiteX0-14411" fmla="*/ 5332 w 10000"/>
              <a:gd name="connsiteY0-14412" fmla="*/ 10000 h 10000"/>
              <a:gd name="connsiteX1-14413" fmla="*/ 4665 w 10000"/>
              <a:gd name="connsiteY1-14414" fmla="*/ 10000 h 10000"/>
              <a:gd name="connsiteX2-14415" fmla="*/ 3991 w 10000"/>
              <a:gd name="connsiteY2-14416" fmla="*/ 10000 h 10000"/>
              <a:gd name="connsiteX3-14417" fmla="*/ 3323 w 10000"/>
              <a:gd name="connsiteY3-14418" fmla="*/ 9848 h 10000"/>
              <a:gd name="connsiteX4-14419" fmla="*/ 2654 w 10000"/>
              <a:gd name="connsiteY4-14420" fmla="*/ 9696 h 10000"/>
              <a:gd name="connsiteX5-14421" fmla="*/ 2007 w 10000"/>
              <a:gd name="connsiteY5-14422" fmla="*/ 9545 h 10000"/>
              <a:gd name="connsiteX6-14423" fmla="*/ 1564 w 10000"/>
              <a:gd name="connsiteY6-14424" fmla="*/ 9242 h 10000"/>
              <a:gd name="connsiteX7-14425" fmla="*/ 1118 w 10000"/>
              <a:gd name="connsiteY7-14426" fmla="*/ 9090 h 10000"/>
              <a:gd name="connsiteX8-14427" fmla="*/ 894 w 10000"/>
              <a:gd name="connsiteY8-14428" fmla="*/ 8635 h 10000"/>
              <a:gd name="connsiteX9-14429" fmla="*/ 445 w 10000"/>
              <a:gd name="connsiteY9-14430" fmla="*/ 8332 h 10000"/>
              <a:gd name="connsiteX10-14431" fmla="*/ 220 w 10000"/>
              <a:gd name="connsiteY10-14432" fmla="*/ 7896 h 10000"/>
              <a:gd name="connsiteX11-14433" fmla="*/ 220 w 10000"/>
              <a:gd name="connsiteY11-14434" fmla="*/ 7442 h 10000"/>
              <a:gd name="connsiteX12-14435" fmla="*/ 0 w 10000"/>
              <a:gd name="connsiteY12-14436" fmla="*/ 6987 h 10000"/>
              <a:gd name="connsiteX13-14437" fmla="*/ 0 w 10000"/>
              <a:gd name="connsiteY13-14438" fmla="*/ 6532 h 10000"/>
              <a:gd name="connsiteX14-14439" fmla="*/ 0 w 10000"/>
              <a:gd name="connsiteY14-14440" fmla="*/ 6077 h 10000"/>
              <a:gd name="connsiteX15-14441" fmla="*/ 220 w 10000"/>
              <a:gd name="connsiteY15-14442" fmla="*/ 5319 h 10000"/>
              <a:gd name="connsiteX16-14443" fmla="*/ 220 w 10000"/>
              <a:gd name="connsiteY16-14444" fmla="*/ 5167 h 10000"/>
              <a:gd name="connsiteX17-14445" fmla="*/ 220 w 10000"/>
              <a:gd name="connsiteY17-14446" fmla="*/ 4865 h 10000"/>
              <a:gd name="connsiteX18-14447" fmla="*/ 445 w 10000"/>
              <a:gd name="connsiteY18-14448" fmla="*/ 4580 h 10000"/>
              <a:gd name="connsiteX19-14449" fmla="*/ 445 w 10000"/>
              <a:gd name="connsiteY19-14450" fmla="*/ 4275 h 10000"/>
              <a:gd name="connsiteX20-14451" fmla="*/ 445 w 10000"/>
              <a:gd name="connsiteY20-14452" fmla="*/ 3973 h 10000"/>
              <a:gd name="connsiteX21-14453" fmla="*/ 671 w 10000"/>
              <a:gd name="connsiteY21-14454" fmla="*/ 3517 h 10000"/>
              <a:gd name="connsiteX22-14455" fmla="*/ 671 w 10000"/>
              <a:gd name="connsiteY22-14456" fmla="*/ 3063 h 10000"/>
              <a:gd name="connsiteX23-14457" fmla="*/ 894 w 10000"/>
              <a:gd name="connsiteY23-14458" fmla="*/ 2608 h 10000"/>
              <a:gd name="connsiteX24-14459" fmla="*/ 894 w 10000"/>
              <a:gd name="connsiteY24-14460" fmla="*/ 2153 h 10000"/>
              <a:gd name="connsiteX25-14461" fmla="*/ 894 w 10000"/>
              <a:gd name="connsiteY25-14462" fmla="*/ 1698 h 10000"/>
              <a:gd name="connsiteX26-14463" fmla="*/ 1118 w 10000"/>
              <a:gd name="connsiteY26-14464" fmla="*/ 1396 h 10000"/>
              <a:gd name="connsiteX27-14465" fmla="*/ 1118 w 10000"/>
              <a:gd name="connsiteY27-14466" fmla="*/ 1093 h 10000"/>
              <a:gd name="connsiteX28-14467" fmla="*/ 1118 w 10000"/>
              <a:gd name="connsiteY28-14468" fmla="*/ 808 h 10000"/>
              <a:gd name="connsiteX29-14469" fmla="*/ 1118 w 10000"/>
              <a:gd name="connsiteY29-14470" fmla="*/ 656 h 10000"/>
              <a:gd name="connsiteX30-14471" fmla="*/ 1118 w 10000"/>
              <a:gd name="connsiteY30-14472" fmla="*/ 505 h 10000"/>
              <a:gd name="connsiteX31-14473" fmla="*/ 1118 w 10000"/>
              <a:gd name="connsiteY31-14474" fmla="*/ 505 h 10000"/>
              <a:gd name="connsiteX32-14475" fmla="*/ 1118 w 10000"/>
              <a:gd name="connsiteY32-14476" fmla="*/ 505 h 10000"/>
              <a:gd name="connsiteX33-14477" fmla="*/ 894 w 10000"/>
              <a:gd name="connsiteY33-14478" fmla="*/ 505 h 10000"/>
              <a:gd name="connsiteX34-14479" fmla="*/ 3546 w 10000"/>
              <a:gd name="connsiteY34-14480" fmla="*/ 50 h 10000"/>
              <a:gd name="connsiteX35-14481" fmla="*/ 3546 w 10000"/>
              <a:gd name="connsiteY35-14482" fmla="*/ 201 h 10000"/>
              <a:gd name="connsiteX36-14483" fmla="*/ 3096 w 10000"/>
              <a:gd name="connsiteY36-14484" fmla="*/ 505 h 10000"/>
              <a:gd name="connsiteX37-14485" fmla="*/ 3096 w 10000"/>
              <a:gd name="connsiteY37-14486" fmla="*/ 656 h 10000"/>
              <a:gd name="connsiteX38-14487" fmla="*/ 2874 w 10000"/>
              <a:gd name="connsiteY38-14488" fmla="*/ 808 h 10000"/>
              <a:gd name="connsiteX39-14489" fmla="*/ 2429 w 10000"/>
              <a:gd name="connsiteY39-14490" fmla="*/ 1546 h 10000"/>
              <a:gd name="connsiteX40-14491" fmla="*/ 2230 w 10000"/>
              <a:gd name="connsiteY40-14492" fmla="*/ 2002 h 10000"/>
              <a:gd name="connsiteX41-14493" fmla="*/ 2007 w 10000"/>
              <a:gd name="connsiteY41-14494" fmla="*/ 2457 h 10000"/>
              <a:gd name="connsiteX42-14495" fmla="*/ 1786 w 10000"/>
              <a:gd name="connsiteY42-14496" fmla="*/ 3063 h 10000"/>
              <a:gd name="connsiteX43-14497" fmla="*/ 1564 w 10000"/>
              <a:gd name="connsiteY43-14498" fmla="*/ 3670 h 10000"/>
              <a:gd name="connsiteX44-14499" fmla="*/ 1339 w 10000"/>
              <a:gd name="connsiteY44-14500" fmla="*/ 4275 h 10000"/>
              <a:gd name="connsiteX45-14501" fmla="*/ 1339 w 10000"/>
              <a:gd name="connsiteY45-14502" fmla="*/ 4865 h 10000"/>
              <a:gd name="connsiteX46-14503" fmla="*/ 1339 w 10000"/>
              <a:gd name="connsiteY46-14504" fmla="*/ 5319 h 10000"/>
              <a:gd name="connsiteX47-14505" fmla="*/ 1118 w 10000"/>
              <a:gd name="connsiteY47-14506" fmla="*/ 5925 h 10000"/>
              <a:gd name="connsiteX48-14507" fmla="*/ 1118 w 10000"/>
              <a:gd name="connsiteY48-14508" fmla="*/ 6380 h 10000"/>
              <a:gd name="connsiteX49-14509" fmla="*/ 1118 w 10000"/>
              <a:gd name="connsiteY49-14510" fmla="*/ 6684 h 10000"/>
              <a:gd name="connsiteX50-14511" fmla="*/ 1118 w 10000"/>
              <a:gd name="connsiteY50-14512" fmla="*/ 7139 h 10000"/>
              <a:gd name="connsiteX51-14513" fmla="*/ 1339 w 10000"/>
              <a:gd name="connsiteY51-14514" fmla="*/ 7442 h 10000"/>
              <a:gd name="connsiteX52-14515" fmla="*/ 1339 w 10000"/>
              <a:gd name="connsiteY52-14516" fmla="*/ 7593 h 10000"/>
              <a:gd name="connsiteX53-14517" fmla="*/ 1564 w 10000"/>
              <a:gd name="connsiteY53-14518" fmla="*/ 7896 h 10000"/>
              <a:gd name="connsiteX54-14519" fmla="*/ 1786 w 10000"/>
              <a:gd name="connsiteY54-14520" fmla="*/ 8047 h 10000"/>
              <a:gd name="connsiteX55-14521" fmla="*/ 2007 w 10000"/>
              <a:gd name="connsiteY55-14522" fmla="*/ 8199 h 10000"/>
              <a:gd name="connsiteX56-14523" fmla="*/ 2874 w 10000"/>
              <a:gd name="connsiteY56-14524" fmla="*/ 8483 h 10000"/>
              <a:gd name="connsiteX57-14525" fmla="*/ 3323 w 10000"/>
              <a:gd name="connsiteY57-14526" fmla="*/ 8635 h 10000"/>
              <a:gd name="connsiteX58-14527" fmla="*/ 3767 w 10000"/>
              <a:gd name="connsiteY58-14528" fmla="*/ 8635 h 10000"/>
              <a:gd name="connsiteX59-14529" fmla="*/ 4220 w 10000"/>
              <a:gd name="connsiteY59-14530" fmla="*/ 8787 h 10000"/>
              <a:gd name="connsiteX60-14531" fmla="*/ 4887 w 10000"/>
              <a:gd name="connsiteY60-14532" fmla="*/ 8787 h 10000"/>
              <a:gd name="connsiteX61-14533" fmla="*/ 5332 w 10000"/>
              <a:gd name="connsiteY61-14534" fmla="*/ 8635 h 10000"/>
              <a:gd name="connsiteX62-14535" fmla="*/ 6005 w 10000"/>
              <a:gd name="connsiteY62-14536" fmla="*/ 8635 h 10000"/>
              <a:gd name="connsiteX63-14537" fmla="*/ 6675 w 10000"/>
              <a:gd name="connsiteY63-14538" fmla="*/ 8483 h 10000"/>
              <a:gd name="connsiteX64-14539" fmla="*/ 7122 w 10000"/>
              <a:gd name="connsiteY64-14540" fmla="*/ 8483 h 10000"/>
              <a:gd name="connsiteX65-14541" fmla="*/ 7567 w 10000"/>
              <a:gd name="connsiteY65-14542" fmla="*/ 8199 h 10000"/>
              <a:gd name="connsiteX66-14543" fmla="*/ 7766 w 10000"/>
              <a:gd name="connsiteY66-14544" fmla="*/ 8047 h 10000"/>
              <a:gd name="connsiteX67-14545" fmla="*/ 7986 w 10000"/>
              <a:gd name="connsiteY67-14546" fmla="*/ 7745 h 10000"/>
              <a:gd name="connsiteX68-14547" fmla="*/ 8210 w 10000"/>
              <a:gd name="connsiteY68-14548" fmla="*/ 7442 h 10000"/>
              <a:gd name="connsiteX69-14549" fmla="*/ 8436 w 10000"/>
              <a:gd name="connsiteY69-14550" fmla="*/ 6836 h 10000"/>
              <a:gd name="connsiteX70-14551" fmla="*/ 8436 w 10000"/>
              <a:gd name="connsiteY70-14552" fmla="*/ 6228 h 10000"/>
              <a:gd name="connsiteX71-14553" fmla="*/ 8659 w 10000"/>
              <a:gd name="connsiteY71-14554" fmla="*/ 5925 h 10000"/>
              <a:gd name="connsiteX72-14555" fmla="*/ 8659 w 10000"/>
              <a:gd name="connsiteY72-14556" fmla="*/ 5622 h 10000"/>
              <a:gd name="connsiteX73-14557" fmla="*/ 8659 w 10000"/>
              <a:gd name="connsiteY73-14558" fmla="*/ 5471 h 10000"/>
              <a:gd name="connsiteX74-14559" fmla="*/ 8883 w 10000"/>
              <a:gd name="connsiteY74-14560" fmla="*/ 5319 h 10000"/>
              <a:gd name="connsiteX75-14561" fmla="*/ 8883 w 10000"/>
              <a:gd name="connsiteY75-14562" fmla="*/ 5167 h 10000"/>
              <a:gd name="connsiteX76-14563" fmla="*/ 8883 w 10000"/>
              <a:gd name="connsiteY76-14564" fmla="*/ 5015 h 10000"/>
              <a:gd name="connsiteX77-14565" fmla="*/ 8883 w 10000"/>
              <a:gd name="connsiteY77-14566" fmla="*/ 5015 h 10000"/>
              <a:gd name="connsiteX78-14567" fmla="*/ 9107 w 10000"/>
              <a:gd name="connsiteY78-14568" fmla="*/ 5015 h 10000"/>
              <a:gd name="connsiteX79-14569" fmla="*/ 9107 w 10000"/>
              <a:gd name="connsiteY79-14570" fmla="*/ 5015 h 10000"/>
              <a:gd name="connsiteX80-14571" fmla="*/ 9107 w 10000"/>
              <a:gd name="connsiteY80-14572" fmla="*/ 5167 h 10000"/>
              <a:gd name="connsiteX81-14573" fmla="*/ 9330 w 10000"/>
              <a:gd name="connsiteY81-14574" fmla="*/ 5319 h 10000"/>
              <a:gd name="connsiteX82-14575" fmla="*/ 9330 w 10000"/>
              <a:gd name="connsiteY82-14576" fmla="*/ 5471 h 10000"/>
              <a:gd name="connsiteX83-14577" fmla="*/ 9330 w 10000"/>
              <a:gd name="connsiteY83-14578" fmla="*/ 5774 h 10000"/>
              <a:gd name="connsiteX84-14579" fmla="*/ 9330 w 10000"/>
              <a:gd name="connsiteY84-14580" fmla="*/ 6077 h 10000"/>
              <a:gd name="connsiteX85-14581" fmla="*/ 9330 w 10000"/>
              <a:gd name="connsiteY85-14582" fmla="*/ 6380 h 10000"/>
              <a:gd name="connsiteX86-14583" fmla="*/ 9550 w 10000"/>
              <a:gd name="connsiteY86-14584" fmla="*/ 6987 h 10000"/>
              <a:gd name="connsiteX87-14585" fmla="*/ 9550 w 10000"/>
              <a:gd name="connsiteY87-14586" fmla="*/ 7442 h 10000"/>
              <a:gd name="connsiteX88-14587" fmla="*/ 9778 w 10000"/>
              <a:gd name="connsiteY88-14588" fmla="*/ 7896 h 10000"/>
              <a:gd name="connsiteX89-14589" fmla="*/ 10000 w 10000"/>
              <a:gd name="connsiteY89-14590" fmla="*/ 8199 h 10000"/>
              <a:gd name="connsiteX90-14591" fmla="*/ 10000 w 10000"/>
              <a:gd name="connsiteY90-14592" fmla="*/ 8483 h 10000"/>
              <a:gd name="connsiteX91-14593" fmla="*/ 10000 w 10000"/>
              <a:gd name="connsiteY91-14594" fmla="*/ 8635 h 10000"/>
              <a:gd name="connsiteX92-14595" fmla="*/ 10000 w 10000"/>
              <a:gd name="connsiteY92-14596" fmla="*/ 8787 h 10000"/>
              <a:gd name="connsiteX93-14597" fmla="*/ 9778 w 10000"/>
              <a:gd name="connsiteY93-14598" fmla="*/ 8787 h 10000"/>
              <a:gd name="connsiteX94-14599" fmla="*/ 9550 w 10000"/>
              <a:gd name="connsiteY94-14600" fmla="*/ 8939 h 10000"/>
              <a:gd name="connsiteX95-14601" fmla="*/ 9330 w 10000"/>
              <a:gd name="connsiteY95-14602" fmla="*/ 9090 h 10000"/>
              <a:gd name="connsiteX96-14603" fmla="*/ 9107 w 10000"/>
              <a:gd name="connsiteY96-14604" fmla="*/ 9242 h 10000"/>
              <a:gd name="connsiteX97-14605" fmla="*/ 8659 w 10000"/>
              <a:gd name="connsiteY97-14606" fmla="*/ 9394 h 10000"/>
              <a:gd name="connsiteX98-14607" fmla="*/ 7766 w 10000"/>
              <a:gd name="connsiteY98-14608" fmla="*/ 9696 h 10000"/>
              <a:gd name="connsiteX99-14609" fmla="*/ 6899 w 10000"/>
              <a:gd name="connsiteY99-14610" fmla="*/ 9848 h 10000"/>
              <a:gd name="connsiteX100-14611" fmla="*/ 6231 w 10000"/>
              <a:gd name="connsiteY100-14612" fmla="*/ 9848 h 10000"/>
              <a:gd name="connsiteX101-14613" fmla="*/ 5332 w 10000"/>
              <a:gd name="connsiteY101-14614" fmla="*/ 10000 h 10000"/>
              <a:gd name="connsiteX102-14615" fmla="*/ 5332 w 10000"/>
              <a:gd name="connsiteY102-14616" fmla="*/ 10000 h 10000"/>
              <a:gd name="connsiteX0-14617" fmla="*/ 5332 w 10000"/>
              <a:gd name="connsiteY0-14618" fmla="*/ 10000 h 10000"/>
              <a:gd name="connsiteX1-14619" fmla="*/ 4665 w 10000"/>
              <a:gd name="connsiteY1-14620" fmla="*/ 10000 h 10000"/>
              <a:gd name="connsiteX2-14621" fmla="*/ 3991 w 10000"/>
              <a:gd name="connsiteY2-14622" fmla="*/ 10000 h 10000"/>
              <a:gd name="connsiteX3-14623" fmla="*/ 3323 w 10000"/>
              <a:gd name="connsiteY3-14624" fmla="*/ 9848 h 10000"/>
              <a:gd name="connsiteX4-14625" fmla="*/ 2654 w 10000"/>
              <a:gd name="connsiteY4-14626" fmla="*/ 9696 h 10000"/>
              <a:gd name="connsiteX5-14627" fmla="*/ 2007 w 10000"/>
              <a:gd name="connsiteY5-14628" fmla="*/ 9545 h 10000"/>
              <a:gd name="connsiteX6-14629" fmla="*/ 1564 w 10000"/>
              <a:gd name="connsiteY6-14630" fmla="*/ 9242 h 10000"/>
              <a:gd name="connsiteX7-14631" fmla="*/ 1118 w 10000"/>
              <a:gd name="connsiteY7-14632" fmla="*/ 9090 h 10000"/>
              <a:gd name="connsiteX8-14633" fmla="*/ 894 w 10000"/>
              <a:gd name="connsiteY8-14634" fmla="*/ 8635 h 10000"/>
              <a:gd name="connsiteX9-14635" fmla="*/ 445 w 10000"/>
              <a:gd name="connsiteY9-14636" fmla="*/ 8332 h 10000"/>
              <a:gd name="connsiteX10-14637" fmla="*/ 220 w 10000"/>
              <a:gd name="connsiteY10-14638" fmla="*/ 7896 h 10000"/>
              <a:gd name="connsiteX11-14639" fmla="*/ 220 w 10000"/>
              <a:gd name="connsiteY11-14640" fmla="*/ 7442 h 10000"/>
              <a:gd name="connsiteX12-14641" fmla="*/ 0 w 10000"/>
              <a:gd name="connsiteY12-14642" fmla="*/ 6987 h 10000"/>
              <a:gd name="connsiteX13-14643" fmla="*/ 0 w 10000"/>
              <a:gd name="connsiteY13-14644" fmla="*/ 6532 h 10000"/>
              <a:gd name="connsiteX14-14645" fmla="*/ 0 w 10000"/>
              <a:gd name="connsiteY14-14646" fmla="*/ 6077 h 10000"/>
              <a:gd name="connsiteX15-14647" fmla="*/ 220 w 10000"/>
              <a:gd name="connsiteY15-14648" fmla="*/ 5319 h 10000"/>
              <a:gd name="connsiteX16-14649" fmla="*/ 220 w 10000"/>
              <a:gd name="connsiteY16-14650" fmla="*/ 5167 h 10000"/>
              <a:gd name="connsiteX17-14651" fmla="*/ 220 w 10000"/>
              <a:gd name="connsiteY17-14652" fmla="*/ 4865 h 10000"/>
              <a:gd name="connsiteX18-14653" fmla="*/ 445 w 10000"/>
              <a:gd name="connsiteY18-14654" fmla="*/ 4580 h 10000"/>
              <a:gd name="connsiteX19-14655" fmla="*/ 445 w 10000"/>
              <a:gd name="connsiteY19-14656" fmla="*/ 4275 h 10000"/>
              <a:gd name="connsiteX20-14657" fmla="*/ 445 w 10000"/>
              <a:gd name="connsiteY20-14658" fmla="*/ 3973 h 10000"/>
              <a:gd name="connsiteX21-14659" fmla="*/ 671 w 10000"/>
              <a:gd name="connsiteY21-14660" fmla="*/ 3517 h 10000"/>
              <a:gd name="connsiteX22-14661" fmla="*/ 671 w 10000"/>
              <a:gd name="connsiteY22-14662" fmla="*/ 3063 h 10000"/>
              <a:gd name="connsiteX23-14663" fmla="*/ 894 w 10000"/>
              <a:gd name="connsiteY23-14664" fmla="*/ 2608 h 10000"/>
              <a:gd name="connsiteX24-14665" fmla="*/ 894 w 10000"/>
              <a:gd name="connsiteY24-14666" fmla="*/ 2153 h 10000"/>
              <a:gd name="connsiteX25-14667" fmla="*/ 894 w 10000"/>
              <a:gd name="connsiteY25-14668" fmla="*/ 1698 h 10000"/>
              <a:gd name="connsiteX26-14669" fmla="*/ 1118 w 10000"/>
              <a:gd name="connsiteY26-14670" fmla="*/ 1396 h 10000"/>
              <a:gd name="connsiteX27-14671" fmla="*/ 1118 w 10000"/>
              <a:gd name="connsiteY27-14672" fmla="*/ 1093 h 10000"/>
              <a:gd name="connsiteX28-14673" fmla="*/ 1118 w 10000"/>
              <a:gd name="connsiteY28-14674" fmla="*/ 808 h 10000"/>
              <a:gd name="connsiteX29-14675" fmla="*/ 1118 w 10000"/>
              <a:gd name="connsiteY29-14676" fmla="*/ 656 h 10000"/>
              <a:gd name="connsiteX30-14677" fmla="*/ 1118 w 10000"/>
              <a:gd name="connsiteY30-14678" fmla="*/ 505 h 10000"/>
              <a:gd name="connsiteX31-14679" fmla="*/ 1118 w 10000"/>
              <a:gd name="connsiteY31-14680" fmla="*/ 505 h 10000"/>
              <a:gd name="connsiteX32-14681" fmla="*/ 1118 w 10000"/>
              <a:gd name="connsiteY32-14682" fmla="*/ 505 h 10000"/>
              <a:gd name="connsiteX33-14683" fmla="*/ 894 w 10000"/>
              <a:gd name="connsiteY33-14684" fmla="*/ 505 h 10000"/>
              <a:gd name="connsiteX34-14685" fmla="*/ 3546 w 10000"/>
              <a:gd name="connsiteY34-14686" fmla="*/ 50 h 10000"/>
              <a:gd name="connsiteX35-14687" fmla="*/ 3546 w 10000"/>
              <a:gd name="connsiteY35-14688" fmla="*/ 201 h 10000"/>
              <a:gd name="connsiteX36-14689" fmla="*/ 3096 w 10000"/>
              <a:gd name="connsiteY36-14690" fmla="*/ 505 h 10000"/>
              <a:gd name="connsiteX37-14691" fmla="*/ 3096 w 10000"/>
              <a:gd name="connsiteY37-14692" fmla="*/ 656 h 10000"/>
              <a:gd name="connsiteX38-14693" fmla="*/ 2429 w 10000"/>
              <a:gd name="connsiteY38-14694" fmla="*/ 1546 h 10000"/>
              <a:gd name="connsiteX39-14695" fmla="*/ 2230 w 10000"/>
              <a:gd name="connsiteY39-14696" fmla="*/ 2002 h 10000"/>
              <a:gd name="connsiteX40-14697" fmla="*/ 2007 w 10000"/>
              <a:gd name="connsiteY40-14698" fmla="*/ 2457 h 10000"/>
              <a:gd name="connsiteX41-14699" fmla="*/ 1786 w 10000"/>
              <a:gd name="connsiteY41-14700" fmla="*/ 3063 h 10000"/>
              <a:gd name="connsiteX42-14701" fmla="*/ 1564 w 10000"/>
              <a:gd name="connsiteY42-14702" fmla="*/ 3670 h 10000"/>
              <a:gd name="connsiteX43-14703" fmla="*/ 1339 w 10000"/>
              <a:gd name="connsiteY43-14704" fmla="*/ 4275 h 10000"/>
              <a:gd name="connsiteX44-14705" fmla="*/ 1339 w 10000"/>
              <a:gd name="connsiteY44-14706" fmla="*/ 4865 h 10000"/>
              <a:gd name="connsiteX45-14707" fmla="*/ 1339 w 10000"/>
              <a:gd name="connsiteY45-14708" fmla="*/ 5319 h 10000"/>
              <a:gd name="connsiteX46-14709" fmla="*/ 1118 w 10000"/>
              <a:gd name="connsiteY46-14710" fmla="*/ 5925 h 10000"/>
              <a:gd name="connsiteX47-14711" fmla="*/ 1118 w 10000"/>
              <a:gd name="connsiteY47-14712" fmla="*/ 6380 h 10000"/>
              <a:gd name="connsiteX48-14713" fmla="*/ 1118 w 10000"/>
              <a:gd name="connsiteY48-14714" fmla="*/ 6684 h 10000"/>
              <a:gd name="connsiteX49-14715" fmla="*/ 1118 w 10000"/>
              <a:gd name="connsiteY49-14716" fmla="*/ 7139 h 10000"/>
              <a:gd name="connsiteX50-14717" fmla="*/ 1339 w 10000"/>
              <a:gd name="connsiteY50-14718" fmla="*/ 7442 h 10000"/>
              <a:gd name="connsiteX51-14719" fmla="*/ 1339 w 10000"/>
              <a:gd name="connsiteY51-14720" fmla="*/ 7593 h 10000"/>
              <a:gd name="connsiteX52-14721" fmla="*/ 1564 w 10000"/>
              <a:gd name="connsiteY52-14722" fmla="*/ 7896 h 10000"/>
              <a:gd name="connsiteX53-14723" fmla="*/ 1786 w 10000"/>
              <a:gd name="connsiteY53-14724" fmla="*/ 8047 h 10000"/>
              <a:gd name="connsiteX54-14725" fmla="*/ 2007 w 10000"/>
              <a:gd name="connsiteY54-14726" fmla="*/ 8199 h 10000"/>
              <a:gd name="connsiteX55-14727" fmla="*/ 2874 w 10000"/>
              <a:gd name="connsiteY55-14728" fmla="*/ 8483 h 10000"/>
              <a:gd name="connsiteX56-14729" fmla="*/ 3323 w 10000"/>
              <a:gd name="connsiteY56-14730" fmla="*/ 8635 h 10000"/>
              <a:gd name="connsiteX57-14731" fmla="*/ 3767 w 10000"/>
              <a:gd name="connsiteY57-14732" fmla="*/ 8635 h 10000"/>
              <a:gd name="connsiteX58-14733" fmla="*/ 4220 w 10000"/>
              <a:gd name="connsiteY58-14734" fmla="*/ 8787 h 10000"/>
              <a:gd name="connsiteX59-14735" fmla="*/ 4887 w 10000"/>
              <a:gd name="connsiteY59-14736" fmla="*/ 8787 h 10000"/>
              <a:gd name="connsiteX60-14737" fmla="*/ 5332 w 10000"/>
              <a:gd name="connsiteY60-14738" fmla="*/ 8635 h 10000"/>
              <a:gd name="connsiteX61-14739" fmla="*/ 6005 w 10000"/>
              <a:gd name="connsiteY61-14740" fmla="*/ 8635 h 10000"/>
              <a:gd name="connsiteX62-14741" fmla="*/ 6675 w 10000"/>
              <a:gd name="connsiteY62-14742" fmla="*/ 8483 h 10000"/>
              <a:gd name="connsiteX63-14743" fmla="*/ 7122 w 10000"/>
              <a:gd name="connsiteY63-14744" fmla="*/ 8483 h 10000"/>
              <a:gd name="connsiteX64-14745" fmla="*/ 7567 w 10000"/>
              <a:gd name="connsiteY64-14746" fmla="*/ 8199 h 10000"/>
              <a:gd name="connsiteX65-14747" fmla="*/ 7766 w 10000"/>
              <a:gd name="connsiteY65-14748" fmla="*/ 8047 h 10000"/>
              <a:gd name="connsiteX66-14749" fmla="*/ 7986 w 10000"/>
              <a:gd name="connsiteY66-14750" fmla="*/ 7745 h 10000"/>
              <a:gd name="connsiteX67-14751" fmla="*/ 8210 w 10000"/>
              <a:gd name="connsiteY67-14752" fmla="*/ 7442 h 10000"/>
              <a:gd name="connsiteX68-14753" fmla="*/ 8436 w 10000"/>
              <a:gd name="connsiteY68-14754" fmla="*/ 6836 h 10000"/>
              <a:gd name="connsiteX69-14755" fmla="*/ 8436 w 10000"/>
              <a:gd name="connsiteY69-14756" fmla="*/ 6228 h 10000"/>
              <a:gd name="connsiteX70-14757" fmla="*/ 8659 w 10000"/>
              <a:gd name="connsiteY70-14758" fmla="*/ 5925 h 10000"/>
              <a:gd name="connsiteX71-14759" fmla="*/ 8659 w 10000"/>
              <a:gd name="connsiteY71-14760" fmla="*/ 5622 h 10000"/>
              <a:gd name="connsiteX72-14761" fmla="*/ 8659 w 10000"/>
              <a:gd name="connsiteY72-14762" fmla="*/ 5471 h 10000"/>
              <a:gd name="connsiteX73-14763" fmla="*/ 8883 w 10000"/>
              <a:gd name="connsiteY73-14764" fmla="*/ 5319 h 10000"/>
              <a:gd name="connsiteX74-14765" fmla="*/ 8883 w 10000"/>
              <a:gd name="connsiteY74-14766" fmla="*/ 5167 h 10000"/>
              <a:gd name="connsiteX75-14767" fmla="*/ 8883 w 10000"/>
              <a:gd name="connsiteY75-14768" fmla="*/ 5015 h 10000"/>
              <a:gd name="connsiteX76-14769" fmla="*/ 8883 w 10000"/>
              <a:gd name="connsiteY76-14770" fmla="*/ 5015 h 10000"/>
              <a:gd name="connsiteX77-14771" fmla="*/ 9107 w 10000"/>
              <a:gd name="connsiteY77-14772" fmla="*/ 5015 h 10000"/>
              <a:gd name="connsiteX78-14773" fmla="*/ 9107 w 10000"/>
              <a:gd name="connsiteY78-14774" fmla="*/ 5015 h 10000"/>
              <a:gd name="connsiteX79-14775" fmla="*/ 9107 w 10000"/>
              <a:gd name="connsiteY79-14776" fmla="*/ 5167 h 10000"/>
              <a:gd name="connsiteX80-14777" fmla="*/ 9330 w 10000"/>
              <a:gd name="connsiteY80-14778" fmla="*/ 5319 h 10000"/>
              <a:gd name="connsiteX81-14779" fmla="*/ 9330 w 10000"/>
              <a:gd name="connsiteY81-14780" fmla="*/ 5471 h 10000"/>
              <a:gd name="connsiteX82-14781" fmla="*/ 9330 w 10000"/>
              <a:gd name="connsiteY82-14782" fmla="*/ 5774 h 10000"/>
              <a:gd name="connsiteX83-14783" fmla="*/ 9330 w 10000"/>
              <a:gd name="connsiteY83-14784" fmla="*/ 6077 h 10000"/>
              <a:gd name="connsiteX84-14785" fmla="*/ 9330 w 10000"/>
              <a:gd name="connsiteY84-14786" fmla="*/ 6380 h 10000"/>
              <a:gd name="connsiteX85-14787" fmla="*/ 9550 w 10000"/>
              <a:gd name="connsiteY85-14788" fmla="*/ 6987 h 10000"/>
              <a:gd name="connsiteX86-14789" fmla="*/ 9550 w 10000"/>
              <a:gd name="connsiteY86-14790" fmla="*/ 7442 h 10000"/>
              <a:gd name="connsiteX87-14791" fmla="*/ 9778 w 10000"/>
              <a:gd name="connsiteY87-14792" fmla="*/ 7896 h 10000"/>
              <a:gd name="connsiteX88-14793" fmla="*/ 10000 w 10000"/>
              <a:gd name="connsiteY88-14794" fmla="*/ 8199 h 10000"/>
              <a:gd name="connsiteX89-14795" fmla="*/ 10000 w 10000"/>
              <a:gd name="connsiteY89-14796" fmla="*/ 8483 h 10000"/>
              <a:gd name="connsiteX90-14797" fmla="*/ 10000 w 10000"/>
              <a:gd name="connsiteY90-14798" fmla="*/ 8635 h 10000"/>
              <a:gd name="connsiteX91-14799" fmla="*/ 10000 w 10000"/>
              <a:gd name="connsiteY91-14800" fmla="*/ 8787 h 10000"/>
              <a:gd name="connsiteX92-14801" fmla="*/ 9778 w 10000"/>
              <a:gd name="connsiteY92-14802" fmla="*/ 8787 h 10000"/>
              <a:gd name="connsiteX93-14803" fmla="*/ 9550 w 10000"/>
              <a:gd name="connsiteY93-14804" fmla="*/ 8939 h 10000"/>
              <a:gd name="connsiteX94-14805" fmla="*/ 9330 w 10000"/>
              <a:gd name="connsiteY94-14806" fmla="*/ 9090 h 10000"/>
              <a:gd name="connsiteX95-14807" fmla="*/ 9107 w 10000"/>
              <a:gd name="connsiteY95-14808" fmla="*/ 9242 h 10000"/>
              <a:gd name="connsiteX96-14809" fmla="*/ 8659 w 10000"/>
              <a:gd name="connsiteY96-14810" fmla="*/ 9394 h 10000"/>
              <a:gd name="connsiteX97-14811" fmla="*/ 7766 w 10000"/>
              <a:gd name="connsiteY97-14812" fmla="*/ 9696 h 10000"/>
              <a:gd name="connsiteX98-14813" fmla="*/ 6899 w 10000"/>
              <a:gd name="connsiteY98-14814" fmla="*/ 9848 h 10000"/>
              <a:gd name="connsiteX99-14815" fmla="*/ 6231 w 10000"/>
              <a:gd name="connsiteY99-14816" fmla="*/ 9848 h 10000"/>
              <a:gd name="connsiteX100-14817" fmla="*/ 5332 w 10000"/>
              <a:gd name="connsiteY100-14818" fmla="*/ 10000 h 10000"/>
              <a:gd name="connsiteX101-14819" fmla="*/ 5332 w 10000"/>
              <a:gd name="connsiteY101-14820" fmla="*/ 10000 h 10000"/>
              <a:gd name="connsiteX0-14821" fmla="*/ 5332 w 10000"/>
              <a:gd name="connsiteY0-14822" fmla="*/ 10000 h 10000"/>
              <a:gd name="connsiteX1-14823" fmla="*/ 4665 w 10000"/>
              <a:gd name="connsiteY1-14824" fmla="*/ 10000 h 10000"/>
              <a:gd name="connsiteX2-14825" fmla="*/ 3991 w 10000"/>
              <a:gd name="connsiteY2-14826" fmla="*/ 10000 h 10000"/>
              <a:gd name="connsiteX3-14827" fmla="*/ 3323 w 10000"/>
              <a:gd name="connsiteY3-14828" fmla="*/ 9848 h 10000"/>
              <a:gd name="connsiteX4-14829" fmla="*/ 2654 w 10000"/>
              <a:gd name="connsiteY4-14830" fmla="*/ 9696 h 10000"/>
              <a:gd name="connsiteX5-14831" fmla="*/ 2007 w 10000"/>
              <a:gd name="connsiteY5-14832" fmla="*/ 9545 h 10000"/>
              <a:gd name="connsiteX6-14833" fmla="*/ 1564 w 10000"/>
              <a:gd name="connsiteY6-14834" fmla="*/ 9242 h 10000"/>
              <a:gd name="connsiteX7-14835" fmla="*/ 1118 w 10000"/>
              <a:gd name="connsiteY7-14836" fmla="*/ 9090 h 10000"/>
              <a:gd name="connsiteX8-14837" fmla="*/ 894 w 10000"/>
              <a:gd name="connsiteY8-14838" fmla="*/ 8635 h 10000"/>
              <a:gd name="connsiteX9-14839" fmla="*/ 445 w 10000"/>
              <a:gd name="connsiteY9-14840" fmla="*/ 8332 h 10000"/>
              <a:gd name="connsiteX10-14841" fmla="*/ 220 w 10000"/>
              <a:gd name="connsiteY10-14842" fmla="*/ 7896 h 10000"/>
              <a:gd name="connsiteX11-14843" fmla="*/ 220 w 10000"/>
              <a:gd name="connsiteY11-14844" fmla="*/ 7442 h 10000"/>
              <a:gd name="connsiteX12-14845" fmla="*/ 0 w 10000"/>
              <a:gd name="connsiteY12-14846" fmla="*/ 6987 h 10000"/>
              <a:gd name="connsiteX13-14847" fmla="*/ 0 w 10000"/>
              <a:gd name="connsiteY13-14848" fmla="*/ 6532 h 10000"/>
              <a:gd name="connsiteX14-14849" fmla="*/ 0 w 10000"/>
              <a:gd name="connsiteY14-14850" fmla="*/ 6077 h 10000"/>
              <a:gd name="connsiteX15-14851" fmla="*/ 220 w 10000"/>
              <a:gd name="connsiteY15-14852" fmla="*/ 5319 h 10000"/>
              <a:gd name="connsiteX16-14853" fmla="*/ 220 w 10000"/>
              <a:gd name="connsiteY16-14854" fmla="*/ 5167 h 10000"/>
              <a:gd name="connsiteX17-14855" fmla="*/ 220 w 10000"/>
              <a:gd name="connsiteY17-14856" fmla="*/ 4865 h 10000"/>
              <a:gd name="connsiteX18-14857" fmla="*/ 445 w 10000"/>
              <a:gd name="connsiteY18-14858" fmla="*/ 4580 h 10000"/>
              <a:gd name="connsiteX19-14859" fmla="*/ 445 w 10000"/>
              <a:gd name="connsiteY19-14860" fmla="*/ 4275 h 10000"/>
              <a:gd name="connsiteX20-14861" fmla="*/ 445 w 10000"/>
              <a:gd name="connsiteY20-14862" fmla="*/ 3973 h 10000"/>
              <a:gd name="connsiteX21-14863" fmla="*/ 671 w 10000"/>
              <a:gd name="connsiteY21-14864" fmla="*/ 3517 h 10000"/>
              <a:gd name="connsiteX22-14865" fmla="*/ 671 w 10000"/>
              <a:gd name="connsiteY22-14866" fmla="*/ 3063 h 10000"/>
              <a:gd name="connsiteX23-14867" fmla="*/ 894 w 10000"/>
              <a:gd name="connsiteY23-14868" fmla="*/ 2608 h 10000"/>
              <a:gd name="connsiteX24-14869" fmla="*/ 894 w 10000"/>
              <a:gd name="connsiteY24-14870" fmla="*/ 2153 h 10000"/>
              <a:gd name="connsiteX25-14871" fmla="*/ 894 w 10000"/>
              <a:gd name="connsiteY25-14872" fmla="*/ 1698 h 10000"/>
              <a:gd name="connsiteX26-14873" fmla="*/ 1118 w 10000"/>
              <a:gd name="connsiteY26-14874" fmla="*/ 1396 h 10000"/>
              <a:gd name="connsiteX27-14875" fmla="*/ 1118 w 10000"/>
              <a:gd name="connsiteY27-14876" fmla="*/ 1093 h 10000"/>
              <a:gd name="connsiteX28-14877" fmla="*/ 1118 w 10000"/>
              <a:gd name="connsiteY28-14878" fmla="*/ 808 h 10000"/>
              <a:gd name="connsiteX29-14879" fmla="*/ 1118 w 10000"/>
              <a:gd name="connsiteY29-14880" fmla="*/ 656 h 10000"/>
              <a:gd name="connsiteX30-14881" fmla="*/ 1118 w 10000"/>
              <a:gd name="connsiteY30-14882" fmla="*/ 505 h 10000"/>
              <a:gd name="connsiteX31-14883" fmla="*/ 1118 w 10000"/>
              <a:gd name="connsiteY31-14884" fmla="*/ 505 h 10000"/>
              <a:gd name="connsiteX32-14885" fmla="*/ 1118 w 10000"/>
              <a:gd name="connsiteY32-14886" fmla="*/ 505 h 10000"/>
              <a:gd name="connsiteX33-14887" fmla="*/ 894 w 10000"/>
              <a:gd name="connsiteY33-14888" fmla="*/ 505 h 10000"/>
              <a:gd name="connsiteX34-14889" fmla="*/ 3546 w 10000"/>
              <a:gd name="connsiteY34-14890" fmla="*/ 50 h 10000"/>
              <a:gd name="connsiteX35-14891" fmla="*/ 3546 w 10000"/>
              <a:gd name="connsiteY35-14892" fmla="*/ 201 h 10000"/>
              <a:gd name="connsiteX36-14893" fmla="*/ 3096 w 10000"/>
              <a:gd name="connsiteY36-14894" fmla="*/ 505 h 10000"/>
              <a:gd name="connsiteX37-14895" fmla="*/ 2429 w 10000"/>
              <a:gd name="connsiteY37-14896" fmla="*/ 1546 h 10000"/>
              <a:gd name="connsiteX38-14897" fmla="*/ 2230 w 10000"/>
              <a:gd name="connsiteY38-14898" fmla="*/ 2002 h 10000"/>
              <a:gd name="connsiteX39-14899" fmla="*/ 2007 w 10000"/>
              <a:gd name="connsiteY39-14900" fmla="*/ 2457 h 10000"/>
              <a:gd name="connsiteX40-14901" fmla="*/ 1786 w 10000"/>
              <a:gd name="connsiteY40-14902" fmla="*/ 3063 h 10000"/>
              <a:gd name="connsiteX41-14903" fmla="*/ 1564 w 10000"/>
              <a:gd name="connsiteY41-14904" fmla="*/ 3670 h 10000"/>
              <a:gd name="connsiteX42-14905" fmla="*/ 1339 w 10000"/>
              <a:gd name="connsiteY42-14906" fmla="*/ 4275 h 10000"/>
              <a:gd name="connsiteX43-14907" fmla="*/ 1339 w 10000"/>
              <a:gd name="connsiteY43-14908" fmla="*/ 4865 h 10000"/>
              <a:gd name="connsiteX44-14909" fmla="*/ 1339 w 10000"/>
              <a:gd name="connsiteY44-14910" fmla="*/ 5319 h 10000"/>
              <a:gd name="connsiteX45-14911" fmla="*/ 1118 w 10000"/>
              <a:gd name="connsiteY45-14912" fmla="*/ 5925 h 10000"/>
              <a:gd name="connsiteX46-14913" fmla="*/ 1118 w 10000"/>
              <a:gd name="connsiteY46-14914" fmla="*/ 6380 h 10000"/>
              <a:gd name="connsiteX47-14915" fmla="*/ 1118 w 10000"/>
              <a:gd name="connsiteY47-14916" fmla="*/ 6684 h 10000"/>
              <a:gd name="connsiteX48-14917" fmla="*/ 1118 w 10000"/>
              <a:gd name="connsiteY48-14918" fmla="*/ 7139 h 10000"/>
              <a:gd name="connsiteX49-14919" fmla="*/ 1339 w 10000"/>
              <a:gd name="connsiteY49-14920" fmla="*/ 7442 h 10000"/>
              <a:gd name="connsiteX50-14921" fmla="*/ 1339 w 10000"/>
              <a:gd name="connsiteY50-14922" fmla="*/ 7593 h 10000"/>
              <a:gd name="connsiteX51-14923" fmla="*/ 1564 w 10000"/>
              <a:gd name="connsiteY51-14924" fmla="*/ 7896 h 10000"/>
              <a:gd name="connsiteX52-14925" fmla="*/ 1786 w 10000"/>
              <a:gd name="connsiteY52-14926" fmla="*/ 8047 h 10000"/>
              <a:gd name="connsiteX53-14927" fmla="*/ 2007 w 10000"/>
              <a:gd name="connsiteY53-14928" fmla="*/ 8199 h 10000"/>
              <a:gd name="connsiteX54-14929" fmla="*/ 2874 w 10000"/>
              <a:gd name="connsiteY54-14930" fmla="*/ 8483 h 10000"/>
              <a:gd name="connsiteX55-14931" fmla="*/ 3323 w 10000"/>
              <a:gd name="connsiteY55-14932" fmla="*/ 8635 h 10000"/>
              <a:gd name="connsiteX56-14933" fmla="*/ 3767 w 10000"/>
              <a:gd name="connsiteY56-14934" fmla="*/ 8635 h 10000"/>
              <a:gd name="connsiteX57-14935" fmla="*/ 4220 w 10000"/>
              <a:gd name="connsiteY57-14936" fmla="*/ 8787 h 10000"/>
              <a:gd name="connsiteX58-14937" fmla="*/ 4887 w 10000"/>
              <a:gd name="connsiteY58-14938" fmla="*/ 8787 h 10000"/>
              <a:gd name="connsiteX59-14939" fmla="*/ 5332 w 10000"/>
              <a:gd name="connsiteY59-14940" fmla="*/ 8635 h 10000"/>
              <a:gd name="connsiteX60-14941" fmla="*/ 6005 w 10000"/>
              <a:gd name="connsiteY60-14942" fmla="*/ 8635 h 10000"/>
              <a:gd name="connsiteX61-14943" fmla="*/ 6675 w 10000"/>
              <a:gd name="connsiteY61-14944" fmla="*/ 8483 h 10000"/>
              <a:gd name="connsiteX62-14945" fmla="*/ 7122 w 10000"/>
              <a:gd name="connsiteY62-14946" fmla="*/ 8483 h 10000"/>
              <a:gd name="connsiteX63-14947" fmla="*/ 7567 w 10000"/>
              <a:gd name="connsiteY63-14948" fmla="*/ 8199 h 10000"/>
              <a:gd name="connsiteX64-14949" fmla="*/ 7766 w 10000"/>
              <a:gd name="connsiteY64-14950" fmla="*/ 8047 h 10000"/>
              <a:gd name="connsiteX65-14951" fmla="*/ 7986 w 10000"/>
              <a:gd name="connsiteY65-14952" fmla="*/ 7745 h 10000"/>
              <a:gd name="connsiteX66-14953" fmla="*/ 8210 w 10000"/>
              <a:gd name="connsiteY66-14954" fmla="*/ 7442 h 10000"/>
              <a:gd name="connsiteX67-14955" fmla="*/ 8436 w 10000"/>
              <a:gd name="connsiteY67-14956" fmla="*/ 6836 h 10000"/>
              <a:gd name="connsiteX68-14957" fmla="*/ 8436 w 10000"/>
              <a:gd name="connsiteY68-14958" fmla="*/ 6228 h 10000"/>
              <a:gd name="connsiteX69-14959" fmla="*/ 8659 w 10000"/>
              <a:gd name="connsiteY69-14960" fmla="*/ 5925 h 10000"/>
              <a:gd name="connsiteX70-14961" fmla="*/ 8659 w 10000"/>
              <a:gd name="connsiteY70-14962" fmla="*/ 5622 h 10000"/>
              <a:gd name="connsiteX71-14963" fmla="*/ 8659 w 10000"/>
              <a:gd name="connsiteY71-14964" fmla="*/ 5471 h 10000"/>
              <a:gd name="connsiteX72-14965" fmla="*/ 8883 w 10000"/>
              <a:gd name="connsiteY72-14966" fmla="*/ 5319 h 10000"/>
              <a:gd name="connsiteX73-14967" fmla="*/ 8883 w 10000"/>
              <a:gd name="connsiteY73-14968" fmla="*/ 5167 h 10000"/>
              <a:gd name="connsiteX74-14969" fmla="*/ 8883 w 10000"/>
              <a:gd name="connsiteY74-14970" fmla="*/ 5015 h 10000"/>
              <a:gd name="connsiteX75-14971" fmla="*/ 8883 w 10000"/>
              <a:gd name="connsiteY75-14972" fmla="*/ 5015 h 10000"/>
              <a:gd name="connsiteX76-14973" fmla="*/ 9107 w 10000"/>
              <a:gd name="connsiteY76-14974" fmla="*/ 5015 h 10000"/>
              <a:gd name="connsiteX77-14975" fmla="*/ 9107 w 10000"/>
              <a:gd name="connsiteY77-14976" fmla="*/ 5015 h 10000"/>
              <a:gd name="connsiteX78-14977" fmla="*/ 9107 w 10000"/>
              <a:gd name="connsiteY78-14978" fmla="*/ 5167 h 10000"/>
              <a:gd name="connsiteX79-14979" fmla="*/ 9330 w 10000"/>
              <a:gd name="connsiteY79-14980" fmla="*/ 5319 h 10000"/>
              <a:gd name="connsiteX80-14981" fmla="*/ 9330 w 10000"/>
              <a:gd name="connsiteY80-14982" fmla="*/ 5471 h 10000"/>
              <a:gd name="connsiteX81-14983" fmla="*/ 9330 w 10000"/>
              <a:gd name="connsiteY81-14984" fmla="*/ 5774 h 10000"/>
              <a:gd name="connsiteX82-14985" fmla="*/ 9330 w 10000"/>
              <a:gd name="connsiteY82-14986" fmla="*/ 6077 h 10000"/>
              <a:gd name="connsiteX83-14987" fmla="*/ 9330 w 10000"/>
              <a:gd name="connsiteY83-14988" fmla="*/ 6380 h 10000"/>
              <a:gd name="connsiteX84-14989" fmla="*/ 9550 w 10000"/>
              <a:gd name="connsiteY84-14990" fmla="*/ 6987 h 10000"/>
              <a:gd name="connsiteX85-14991" fmla="*/ 9550 w 10000"/>
              <a:gd name="connsiteY85-14992" fmla="*/ 7442 h 10000"/>
              <a:gd name="connsiteX86-14993" fmla="*/ 9778 w 10000"/>
              <a:gd name="connsiteY86-14994" fmla="*/ 7896 h 10000"/>
              <a:gd name="connsiteX87-14995" fmla="*/ 10000 w 10000"/>
              <a:gd name="connsiteY87-14996" fmla="*/ 8199 h 10000"/>
              <a:gd name="connsiteX88-14997" fmla="*/ 10000 w 10000"/>
              <a:gd name="connsiteY88-14998" fmla="*/ 8483 h 10000"/>
              <a:gd name="connsiteX89-14999" fmla="*/ 10000 w 10000"/>
              <a:gd name="connsiteY89-15000" fmla="*/ 8635 h 10000"/>
              <a:gd name="connsiteX90-15001" fmla="*/ 10000 w 10000"/>
              <a:gd name="connsiteY90-15002" fmla="*/ 8787 h 10000"/>
              <a:gd name="connsiteX91-15003" fmla="*/ 9778 w 10000"/>
              <a:gd name="connsiteY91-15004" fmla="*/ 8787 h 10000"/>
              <a:gd name="connsiteX92-15005" fmla="*/ 9550 w 10000"/>
              <a:gd name="connsiteY92-15006" fmla="*/ 8939 h 10000"/>
              <a:gd name="connsiteX93-15007" fmla="*/ 9330 w 10000"/>
              <a:gd name="connsiteY93-15008" fmla="*/ 9090 h 10000"/>
              <a:gd name="connsiteX94-15009" fmla="*/ 9107 w 10000"/>
              <a:gd name="connsiteY94-15010" fmla="*/ 9242 h 10000"/>
              <a:gd name="connsiteX95-15011" fmla="*/ 8659 w 10000"/>
              <a:gd name="connsiteY95-15012" fmla="*/ 9394 h 10000"/>
              <a:gd name="connsiteX96-15013" fmla="*/ 7766 w 10000"/>
              <a:gd name="connsiteY96-15014" fmla="*/ 9696 h 10000"/>
              <a:gd name="connsiteX97-15015" fmla="*/ 6899 w 10000"/>
              <a:gd name="connsiteY97-15016" fmla="*/ 9848 h 10000"/>
              <a:gd name="connsiteX98-15017" fmla="*/ 6231 w 10000"/>
              <a:gd name="connsiteY98-15018" fmla="*/ 9848 h 10000"/>
              <a:gd name="connsiteX99-15019" fmla="*/ 5332 w 10000"/>
              <a:gd name="connsiteY99-15020" fmla="*/ 10000 h 10000"/>
              <a:gd name="connsiteX100-15021" fmla="*/ 5332 w 10000"/>
              <a:gd name="connsiteY100-15022" fmla="*/ 10000 h 10000"/>
              <a:gd name="connsiteX0-15023" fmla="*/ 5332 w 10000"/>
              <a:gd name="connsiteY0-15024" fmla="*/ 9950 h 9950"/>
              <a:gd name="connsiteX1-15025" fmla="*/ 4665 w 10000"/>
              <a:gd name="connsiteY1-15026" fmla="*/ 9950 h 9950"/>
              <a:gd name="connsiteX2-15027" fmla="*/ 3991 w 10000"/>
              <a:gd name="connsiteY2-15028" fmla="*/ 9950 h 9950"/>
              <a:gd name="connsiteX3-15029" fmla="*/ 3323 w 10000"/>
              <a:gd name="connsiteY3-15030" fmla="*/ 9798 h 9950"/>
              <a:gd name="connsiteX4-15031" fmla="*/ 2654 w 10000"/>
              <a:gd name="connsiteY4-15032" fmla="*/ 9646 h 9950"/>
              <a:gd name="connsiteX5-15033" fmla="*/ 2007 w 10000"/>
              <a:gd name="connsiteY5-15034" fmla="*/ 9495 h 9950"/>
              <a:gd name="connsiteX6-15035" fmla="*/ 1564 w 10000"/>
              <a:gd name="connsiteY6-15036" fmla="*/ 9192 h 9950"/>
              <a:gd name="connsiteX7-15037" fmla="*/ 1118 w 10000"/>
              <a:gd name="connsiteY7-15038" fmla="*/ 9040 h 9950"/>
              <a:gd name="connsiteX8-15039" fmla="*/ 894 w 10000"/>
              <a:gd name="connsiteY8-15040" fmla="*/ 8585 h 9950"/>
              <a:gd name="connsiteX9-15041" fmla="*/ 445 w 10000"/>
              <a:gd name="connsiteY9-15042" fmla="*/ 8282 h 9950"/>
              <a:gd name="connsiteX10-15043" fmla="*/ 220 w 10000"/>
              <a:gd name="connsiteY10-15044" fmla="*/ 7846 h 9950"/>
              <a:gd name="connsiteX11-15045" fmla="*/ 220 w 10000"/>
              <a:gd name="connsiteY11-15046" fmla="*/ 7392 h 9950"/>
              <a:gd name="connsiteX12-15047" fmla="*/ 0 w 10000"/>
              <a:gd name="connsiteY12-15048" fmla="*/ 6937 h 9950"/>
              <a:gd name="connsiteX13-15049" fmla="*/ 0 w 10000"/>
              <a:gd name="connsiteY13-15050" fmla="*/ 6482 h 9950"/>
              <a:gd name="connsiteX14-15051" fmla="*/ 0 w 10000"/>
              <a:gd name="connsiteY14-15052" fmla="*/ 6027 h 9950"/>
              <a:gd name="connsiteX15-15053" fmla="*/ 220 w 10000"/>
              <a:gd name="connsiteY15-15054" fmla="*/ 5269 h 9950"/>
              <a:gd name="connsiteX16-15055" fmla="*/ 220 w 10000"/>
              <a:gd name="connsiteY16-15056" fmla="*/ 5117 h 9950"/>
              <a:gd name="connsiteX17-15057" fmla="*/ 220 w 10000"/>
              <a:gd name="connsiteY17-15058" fmla="*/ 4815 h 9950"/>
              <a:gd name="connsiteX18-15059" fmla="*/ 445 w 10000"/>
              <a:gd name="connsiteY18-15060" fmla="*/ 4530 h 9950"/>
              <a:gd name="connsiteX19-15061" fmla="*/ 445 w 10000"/>
              <a:gd name="connsiteY19-15062" fmla="*/ 4225 h 9950"/>
              <a:gd name="connsiteX20-15063" fmla="*/ 445 w 10000"/>
              <a:gd name="connsiteY20-15064" fmla="*/ 3923 h 9950"/>
              <a:gd name="connsiteX21-15065" fmla="*/ 671 w 10000"/>
              <a:gd name="connsiteY21-15066" fmla="*/ 3467 h 9950"/>
              <a:gd name="connsiteX22-15067" fmla="*/ 671 w 10000"/>
              <a:gd name="connsiteY22-15068" fmla="*/ 3013 h 9950"/>
              <a:gd name="connsiteX23-15069" fmla="*/ 894 w 10000"/>
              <a:gd name="connsiteY23-15070" fmla="*/ 2558 h 9950"/>
              <a:gd name="connsiteX24-15071" fmla="*/ 894 w 10000"/>
              <a:gd name="connsiteY24-15072" fmla="*/ 2103 h 9950"/>
              <a:gd name="connsiteX25-15073" fmla="*/ 894 w 10000"/>
              <a:gd name="connsiteY25-15074" fmla="*/ 1648 h 9950"/>
              <a:gd name="connsiteX26-15075" fmla="*/ 1118 w 10000"/>
              <a:gd name="connsiteY26-15076" fmla="*/ 1346 h 9950"/>
              <a:gd name="connsiteX27-15077" fmla="*/ 1118 w 10000"/>
              <a:gd name="connsiteY27-15078" fmla="*/ 1043 h 9950"/>
              <a:gd name="connsiteX28-15079" fmla="*/ 1118 w 10000"/>
              <a:gd name="connsiteY28-15080" fmla="*/ 758 h 9950"/>
              <a:gd name="connsiteX29-15081" fmla="*/ 1118 w 10000"/>
              <a:gd name="connsiteY29-15082" fmla="*/ 606 h 9950"/>
              <a:gd name="connsiteX30-15083" fmla="*/ 1118 w 10000"/>
              <a:gd name="connsiteY30-15084" fmla="*/ 455 h 9950"/>
              <a:gd name="connsiteX31-15085" fmla="*/ 1118 w 10000"/>
              <a:gd name="connsiteY31-15086" fmla="*/ 455 h 9950"/>
              <a:gd name="connsiteX32-15087" fmla="*/ 1118 w 10000"/>
              <a:gd name="connsiteY32-15088" fmla="*/ 455 h 9950"/>
              <a:gd name="connsiteX33-15089" fmla="*/ 894 w 10000"/>
              <a:gd name="connsiteY33-15090" fmla="*/ 455 h 9950"/>
              <a:gd name="connsiteX34-15091" fmla="*/ 3546 w 10000"/>
              <a:gd name="connsiteY34-15092" fmla="*/ 0 h 9950"/>
              <a:gd name="connsiteX35-15093" fmla="*/ 3096 w 10000"/>
              <a:gd name="connsiteY35-15094" fmla="*/ 455 h 9950"/>
              <a:gd name="connsiteX36-15095" fmla="*/ 2429 w 10000"/>
              <a:gd name="connsiteY36-15096" fmla="*/ 1496 h 9950"/>
              <a:gd name="connsiteX37-15097" fmla="*/ 2230 w 10000"/>
              <a:gd name="connsiteY37-15098" fmla="*/ 1952 h 9950"/>
              <a:gd name="connsiteX38-15099" fmla="*/ 2007 w 10000"/>
              <a:gd name="connsiteY38-15100" fmla="*/ 2407 h 9950"/>
              <a:gd name="connsiteX39-15101" fmla="*/ 1786 w 10000"/>
              <a:gd name="connsiteY39-15102" fmla="*/ 3013 h 9950"/>
              <a:gd name="connsiteX40-15103" fmla="*/ 1564 w 10000"/>
              <a:gd name="connsiteY40-15104" fmla="*/ 3620 h 9950"/>
              <a:gd name="connsiteX41-15105" fmla="*/ 1339 w 10000"/>
              <a:gd name="connsiteY41-15106" fmla="*/ 4225 h 9950"/>
              <a:gd name="connsiteX42-15107" fmla="*/ 1339 w 10000"/>
              <a:gd name="connsiteY42-15108" fmla="*/ 4815 h 9950"/>
              <a:gd name="connsiteX43-15109" fmla="*/ 1339 w 10000"/>
              <a:gd name="connsiteY43-15110" fmla="*/ 5269 h 9950"/>
              <a:gd name="connsiteX44-15111" fmla="*/ 1118 w 10000"/>
              <a:gd name="connsiteY44-15112" fmla="*/ 5875 h 9950"/>
              <a:gd name="connsiteX45-15113" fmla="*/ 1118 w 10000"/>
              <a:gd name="connsiteY45-15114" fmla="*/ 6330 h 9950"/>
              <a:gd name="connsiteX46-15115" fmla="*/ 1118 w 10000"/>
              <a:gd name="connsiteY46-15116" fmla="*/ 6634 h 9950"/>
              <a:gd name="connsiteX47-15117" fmla="*/ 1118 w 10000"/>
              <a:gd name="connsiteY47-15118" fmla="*/ 7089 h 9950"/>
              <a:gd name="connsiteX48-15119" fmla="*/ 1339 w 10000"/>
              <a:gd name="connsiteY48-15120" fmla="*/ 7392 h 9950"/>
              <a:gd name="connsiteX49-15121" fmla="*/ 1339 w 10000"/>
              <a:gd name="connsiteY49-15122" fmla="*/ 7543 h 9950"/>
              <a:gd name="connsiteX50-15123" fmla="*/ 1564 w 10000"/>
              <a:gd name="connsiteY50-15124" fmla="*/ 7846 h 9950"/>
              <a:gd name="connsiteX51-15125" fmla="*/ 1786 w 10000"/>
              <a:gd name="connsiteY51-15126" fmla="*/ 7997 h 9950"/>
              <a:gd name="connsiteX52-15127" fmla="*/ 2007 w 10000"/>
              <a:gd name="connsiteY52-15128" fmla="*/ 8149 h 9950"/>
              <a:gd name="connsiteX53-15129" fmla="*/ 2874 w 10000"/>
              <a:gd name="connsiteY53-15130" fmla="*/ 8433 h 9950"/>
              <a:gd name="connsiteX54-15131" fmla="*/ 3323 w 10000"/>
              <a:gd name="connsiteY54-15132" fmla="*/ 8585 h 9950"/>
              <a:gd name="connsiteX55-15133" fmla="*/ 3767 w 10000"/>
              <a:gd name="connsiteY55-15134" fmla="*/ 8585 h 9950"/>
              <a:gd name="connsiteX56-15135" fmla="*/ 4220 w 10000"/>
              <a:gd name="connsiteY56-15136" fmla="*/ 8737 h 9950"/>
              <a:gd name="connsiteX57-15137" fmla="*/ 4887 w 10000"/>
              <a:gd name="connsiteY57-15138" fmla="*/ 8737 h 9950"/>
              <a:gd name="connsiteX58-15139" fmla="*/ 5332 w 10000"/>
              <a:gd name="connsiteY58-15140" fmla="*/ 8585 h 9950"/>
              <a:gd name="connsiteX59-15141" fmla="*/ 6005 w 10000"/>
              <a:gd name="connsiteY59-15142" fmla="*/ 8585 h 9950"/>
              <a:gd name="connsiteX60-15143" fmla="*/ 6675 w 10000"/>
              <a:gd name="connsiteY60-15144" fmla="*/ 8433 h 9950"/>
              <a:gd name="connsiteX61-15145" fmla="*/ 7122 w 10000"/>
              <a:gd name="connsiteY61-15146" fmla="*/ 8433 h 9950"/>
              <a:gd name="connsiteX62-15147" fmla="*/ 7567 w 10000"/>
              <a:gd name="connsiteY62-15148" fmla="*/ 8149 h 9950"/>
              <a:gd name="connsiteX63-15149" fmla="*/ 7766 w 10000"/>
              <a:gd name="connsiteY63-15150" fmla="*/ 7997 h 9950"/>
              <a:gd name="connsiteX64-15151" fmla="*/ 7986 w 10000"/>
              <a:gd name="connsiteY64-15152" fmla="*/ 7695 h 9950"/>
              <a:gd name="connsiteX65-15153" fmla="*/ 8210 w 10000"/>
              <a:gd name="connsiteY65-15154" fmla="*/ 7392 h 9950"/>
              <a:gd name="connsiteX66-15155" fmla="*/ 8436 w 10000"/>
              <a:gd name="connsiteY66-15156" fmla="*/ 6786 h 9950"/>
              <a:gd name="connsiteX67-15157" fmla="*/ 8436 w 10000"/>
              <a:gd name="connsiteY67-15158" fmla="*/ 6178 h 9950"/>
              <a:gd name="connsiteX68-15159" fmla="*/ 8659 w 10000"/>
              <a:gd name="connsiteY68-15160" fmla="*/ 5875 h 9950"/>
              <a:gd name="connsiteX69-15161" fmla="*/ 8659 w 10000"/>
              <a:gd name="connsiteY69-15162" fmla="*/ 5572 h 9950"/>
              <a:gd name="connsiteX70-15163" fmla="*/ 8659 w 10000"/>
              <a:gd name="connsiteY70-15164" fmla="*/ 5421 h 9950"/>
              <a:gd name="connsiteX71-15165" fmla="*/ 8883 w 10000"/>
              <a:gd name="connsiteY71-15166" fmla="*/ 5269 h 9950"/>
              <a:gd name="connsiteX72-15167" fmla="*/ 8883 w 10000"/>
              <a:gd name="connsiteY72-15168" fmla="*/ 5117 h 9950"/>
              <a:gd name="connsiteX73-15169" fmla="*/ 8883 w 10000"/>
              <a:gd name="connsiteY73-15170" fmla="*/ 4965 h 9950"/>
              <a:gd name="connsiteX74-15171" fmla="*/ 8883 w 10000"/>
              <a:gd name="connsiteY74-15172" fmla="*/ 4965 h 9950"/>
              <a:gd name="connsiteX75-15173" fmla="*/ 9107 w 10000"/>
              <a:gd name="connsiteY75-15174" fmla="*/ 4965 h 9950"/>
              <a:gd name="connsiteX76-15175" fmla="*/ 9107 w 10000"/>
              <a:gd name="connsiteY76-15176" fmla="*/ 4965 h 9950"/>
              <a:gd name="connsiteX77-15177" fmla="*/ 9107 w 10000"/>
              <a:gd name="connsiteY77-15178" fmla="*/ 5117 h 9950"/>
              <a:gd name="connsiteX78-15179" fmla="*/ 9330 w 10000"/>
              <a:gd name="connsiteY78-15180" fmla="*/ 5269 h 9950"/>
              <a:gd name="connsiteX79-15181" fmla="*/ 9330 w 10000"/>
              <a:gd name="connsiteY79-15182" fmla="*/ 5421 h 9950"/>
              <a:gd name="connsiteX80-15183" fmla="*/ 9330 w 10000"/>
              <a:gd name="connsiteY80-15184" fmla="*/ 5724 h 9950"/>
              <a:gd name="connsiteX81-15185" fmla="*/ 9330 w 10000"/>
              <a:gd name="connsiteY81-15186" fmla="*/ 6027 h 9950"/>
              <a:gd name="connsiteX82-15187" fmla="*/ 9330 w 10000"/>
              <a:gd name="connsiteY82-15188" fmla="*/ 6330 h 9950"/>
              <a:gd name="connsiteX83-15189" fmla="*/ 9550 w 10000"/>
              <a:gd name="connsiteY83-15190" fmla="*/ 6937 h 9950"/>
              <a:gd name="connsiteX84-15191" fmla="*/ 9550 w 10000"/>
              <a:gd name="connsiteY84-15192" fmla="*/ 7392 h 9950"/>
              <a:gd name="connsiteX85-15193" fmla="*/ 9778 w 10000"/>
              <a:gd name="connsiteY85-15194" fmla="*/ 7846 h 9950"/>
              <a:gd name="connsiteX86-15195" fmla="*/ 10000 w 10000"/>
              <a:gd name="connsiteY86-15196" fmla="*/ 8149 h 9950"/>
              <a:gd name="connsiteX87-15197" fmla="*/ 10000 w 10000"/>
              <a:gd name="connsiteY87-15198" fmla="*/ 8433 h 9950"/>
              <a:gd name="connsiteX88-15199" fmla="*/ 10000 w 10000"/>
              <a:gd name="connsiteY88-15200" fmla="*/ 8585 h 9950"/>
              <a:gd name="connsiteX89-15201" fmla="*/ 10000 w 10000"/>
              <a:gd name="connsiteY89-15202" fmla="*/ 8737 h 9950"/>
              <a:gd name="connsiteX90-15203" fmla="*/ 9778 w 10000"/>
              <a:gd name="connsiteY90-15204" fmla="*/ 8737 h 9950"/>
              <a:gd name="connsiteX91-15205" fmla="*/ 9550 w 10000"/>
              <a:gd name="connsiteY91-15206" fmla="*/ 8889 h 9950"/>
              <a:gd name="connsiteX92-15207" fmla="*/ 9330 w 10000"/>
              <a:gd name="connsiteY92-15208" fmla="*/ 9040 h 9950"/>
              <a:gd name="connsiteX93-15209" fmla="*/ 9107 w 10000"/>
              <a:gd name="connsiteY93-15210" fmla="*/ 9192 h 9950"/>
              <a:gd name="connsiteX94-15211" fmla="*/ 8659 w 10000"/>
              <a:gd name="connsiteY94-15212" fmla="*/ 9344 h 9950"/>
              <a:gd name="connsiteX95-15213" fmla="*/ 7766 w 10000"/>
              <a:gd name="connsiteY95-15214" fmla="*/ 9646 h 9950"/>
              <a:gd name="connsiteX96-15215" fmla="*/ 6899 w 10000"/>
              <a:gd name="connsiteY96-15216" fmla="*/ 9798 h 9950"/>
              <a:gd name="connsiteX97-15217" fmla="*/ 6231 w 10000"/>
              <a:gd name="connsiteY97-15218" fmla="*/ 9798 h 9950"/>
              <a:gd name="connsiteX98-15219" fmla="*/ 5332 w 10000"/>
              <a:gd name="connsiteY98-15220" fmla="*/ 9950 h 9950"/>
              <a:gd name="connsiteX99-15221" fmla="*/ 5332 w 10000"/>
              <a:gd name="connsiteY99-15222" fmla="*/ 9950 h 9950"/>
              <a:gd name="connsiteX0-15223" fmla="*/ 5332 w 10000"/>
              <a:gd name="connsiteY0-15224" fmla="*/ 9717 h 9717"/>
              <a:gd name="connsiteX1-15225" fmla="*/ 4665 w 10000"/>
              <a:gd name="connsiteY1-15226" fmla="*/ 9717 h 9717"/>
              <a:gd name="connsiteX2-15227" fmla="*/ 3991 w 10000"/>
              <a:gd name="connsiteY2-15228" fmla="*/ 9717 h 9717"/>
              <a:gd name="connsiteX3-15229" fmla="*/ 3323 w 10000"/>
              <a:gd name="connsiteY3-15230" fmla="*/ 9564 h 9717"/>
              <a:gd name="connsiteX4-15231" fmla="*/ 2654 w 10000"/>
              <a:gd name="connsiteY4-15232" fmla="*/ 9411 h 9717"/>
              <a:gd name="connsiteX5-15233" fmla="*/ 2007 w 10000"/>
              <a:gd name="connsiteY5-15234" fmla="*/ 9260 h 9717"/>
              <a:gd name="connsiteX6-15235" fmla="*/ 1564 w 10000"/>
              <a:gd name="connsiteY6-15236" fmla="*/ 8955 h 9717"/>
              <a:gd name="connsiteX7-15237" fmla="*/ 1118 w 10000"/>
              <a:gd name="connsiteY7-15238" fmla="*/ 8802 h 9717"/>
              <a:gd name="connsiteX8-15239" fmla="*/ 894 w 10000"/>
              <a:gd name="connsiteY8-15240" fmla="*/ 8345 h 9717"/>
              <a:gd name="connsiteX9-15241" fmla="*/ 445 w 10000"/>
              <a:gd name="connsiteY9-15242" fmla="*/ 8041 h 9717"/>
              <a:gd name="connsiteX10-15243" fmla="*/ 220 w 10000"/>
              <a:gd name="connsiteY10-15244" fmla="*/ 7602 h 9717"/>
              <a:gd name="connsiteX11-15245" fmla="*/ 220 w 10000"/>
              <a:gd name="connsiteY11-15246" fmla="*/ 7146 h 9717"/>
              <a:gd name="connsiteX12-15247" fmla="*/ 0 w 10000"/>
              <a:gd name="connsiteY12-15248" fmla="*/ 6689 h 9717"/>
              <a:gd name="connsiteX13-15249" fmla="*/ 0 w 10000"/>
              <a:gd name="connsiteY13-15250" fmla="*/ 6232 h 9717"/>
              <a:gd name="connsiteX14-15251" fmla="*/ 0 w 10000"/>
              <a:gd name="connsiteY14-15252" fmla="*/ 5774 h 9717"/>
              <a:gd name="connsiteX15-15253" fmla="*/ 220 w 10000"/>
              <a:gd name="connsiteY15-15254" fmla="*/ 5012 h 9717"/>
              <a:gd name="connsiteX16-15255" fmla="*/ 220 w 10000"/>
              <a:gd name="connsiteY16-15256" fmla="*/ 4860 h 9717"/>
              <a:gd name="connsiteX17-15257" fmla="*/ 220 w 10000"/>
              <a:gd name="connsiteY17-15258" fmla="*/ 4556 h 9717"/>
              <a:gd name="connsiteX18-15259" fmla="*/ 445 w 10000"/>
              <a:gd name="connsiteY18-15260" fmla="*/ 4270 h 9717"/>
              <a:gd name="connsiteX19-15261" fmla="*/ 445 w 10000"/>
              <a:gd name="connsiteY19-15262" fmla="*/ 3963 h 9717"/>
              <a:gd name="connsiteX20-15263" fmla="*/ 445 w 10000"/>
              <a:gd name="connsiteY20-15264" fmla="*/ 3660 h 9717"/>
              <a:gd name="connsiteX21-15265" fmla="*/ 671 w 10000"/>
              <a:gd name="connsiteY21-15266" fmla="*/ 3201 h 9717"/>
              <a:gd name="connsiteX22-15267" fmla="*/ 671 w 10000"/>
              <a:gd name="connsiteY22-15268" fmla="*/ 2745 h 9717"/>
              <a:gd name="connsiteX23-15269" fmla="*/ 894 w 10000"/>
              <a:gd name="connsiteY23-15270" fmla="*/ 2288 h 9717"/>
              <a:gd name="connsiteX24-15271" fmla="*/ 894 w 10000"/>
              <a:gd name="connsiteY24-15272" fmla="*/ 1831 h 9717"/>
              <a:gd name="connsiteX25-15273" fmla="*/ 894 w 10000"/>
              <a:gd name="connsiteY25-15274" fmla="*/ 1373 h 9717"/>
              <a:gd name="connsiteX26-15275" fmla="*/ 1118 w 10000"/>
              <a:gd name="connsiteY26-15276" fmla="*/ 1070 h 9717"/>
              <a:gd name="connsiteX27-15277" fmla="*/ 1118 w 10000"/>
              <a:gd name="connsiteY27-15278" fmla="*/ 765 h 9717"/>
              <a:gd name="connsiteX28-15279" fmla="*/ 1118 w 10000"/>
              <a:gd name="connsiteY28-15280" fmla="*/ 479 h 9717"/>
              <a:gd name="connsiteX29-15281" fmla="*/ 1118 w 10000"/>
              <a:gd name="connsiteY29-15282" fmla="*/ 326 h 9717"/>
              <a:gd name="connsiteX30-15283" fmla="*/ 1118 w 10000"/>
              <a:gd name="connsiteY30-15284" fmla="*/ 174 h 9717"/>
              <a:gd name="connsiteX31-15285" fmla="*/ 1118 w 10000"/>
              <a:gd name="connsiteY31-15286" fmla="*/ 174 h 9717"/>
              <a:gd name="connsiteX32-15287" fmla="*/ 1118 w 10000"/>
              <a:gd name="connsiteY32-15288" fmla="*/ 174 h 9717"/>
              <a:gd name="connsiteX33-15289" fmla="*/ 894 w 10000"/>
              <a:gd name="connsiteY33-15290" fmla="*/ 174 h 9717"/>
              <a:gd name="connsiteX34-15291" fmla="*/ 3096 w 10000"/>
              <a:gd name="connsiteY34-15292" fmla="*/ 174 h 9717"/>
              <a:gd name="connsiteX35-15293" fmla="*/ 2429 w 10000"/>
              <a:gd name="connsiteY35-15294" fmla="*/ 1221 h 9717"/>
              <a:gd name="connsiteX36-15295" fmla="*/ 2230 w 10000"/>
              <a:gd name="connsiteY36-15296" fmla="*/ 1679 h 9717"/>
              <a:gd name="connsiteX37-15297" fmla="*/ 2007 w 10000"/>
              <a:gd name="connsiteY37-15298" fmla="*/ 2136 h 9717"/>
              <a:gd name="connsiteX38-15299" fmla="*/ 1786 w 10000"/>
              <a:gd name="connsiteY38-15300" fmla="*/ 2745 h 9717"/>
              <a:gd name="connsiteX39-15301" fmla="*/ 1564 w 10000"/>
              <a:gd name="connsiteY39-15302" fmla="*/ 3355 h 9717"/>
              <a:gd name="connsiteX40-15303" fmla="*/ 1339 w 10000"/>
              <a:gd name="connsiteY40-15304" fmla="*/ 3963 h 9717"/>
              <a:gd name="connsiteX41-15305" fmla="*/ 1339 w 10000"/>
              <a:gd name="connsiteY41-15306" fmla="*/ 4556 h 9717"/>
              <a:gd name="connsiteX42-15307" fmla="*/ 1339 w 10000"/>
              <a:gd name="connsiteY42-15308" fmla="*/ 5012 h 9717"/>
              <a:gd name="connsiteX43-15309" fmla="*/ 1118 w 10000"/>
              <a:gd name="connsiteY43-15310" fmla="*/ 5622 h 9717"/>
              <a:gd name="connsiteX44-15311" fmla="*/ 1118 w 10000"/>
              <a:gd name="connsiteY44-15312" fmla="*/ 6079 h 9717"/>
              <a:gd name="connsiteX45-15313" fmla="*/ 1118 w 10000"/>
              <a:gd name="connsiteY45-15314" fmla="*/ 6384 h 9717"/>
              <a:gd name="connsiteX46-15315" fmla="*/ 1118 w 10000"/>
              <a:gd name="connsiteY46-15316" fmla="*/ 6842 h 9717"/>
              <a:gd name="connsiteX47-15317" fmla="*/ 1339 w 10000"/>
              <a:gd name="connsiteY47-15318" fmla="*/ 7146 h 9717"/>
              <a:gd name="connsiteX48-15319" fmla="*/ 1339 w 10000"/>
              <a:gd name="connsiteY48-15320" fmla="*/ 7298 h 9717"/>
              <a:gd name="connsiteX49-15321" fmla="*/ 1564 w 10000"/>
              <a:gd name="connsiteY49-15322" fmla="*/ 7602 h 9717"/>
              <a:gd name="connsiteX50-15323" fmla="*/ 1786 w 10000"/>
              <a:gd name="connsiteY50-15324" fmla="*/ 7754 h 9717"/>
              <a:gd name="connsiteX51-15325" fmla="*/ 2007 w 10000"/>
              <a:gd name="connsiteY51-15326" fmla="*/ 7907 h 9717"/>
              <a:gd name="connsiteX52-15327" fmla="*/ 2874 w 10000"/>
              <a:gd name="connsiteY52-15328" fmla="*/ 8192 h 9717"/>
              <a:gd name="connsiteX53-15329" fmla="*/ 3323 w 10000"/>
              <a:gd name="connsiteY53-15330" fmla="*/ 8345 h 9717"/>
              <a:gd name="connsiteX54-15331" fmla="*/ 3767 w 10000"/>
              <a:gd name="connsiteY54-15332" fmla="*/ 8345 h 9717"/>
              <a:gd name="connsiteX55-15333" fmla="*/ 4220 w 10000"/>
              <a:gd name="connsiteY55-15334" fmla="*/ 8498 h 9717"/>
              <a:gd name="connsiteX56-15335" fmla="*/ 4887 w 10000"/>
              <a:gd name="connsiteY56-15336" fmla="*/ 8498 h 9717"/>
              <a:gd name="connsiteX57-15337" fmla="*/ 5332 w 10000"/>
              <a:gd name="connsiteY57-15338" fmla="*/ 8345 h 9717"/>
              <a:gd name="connsiteX58-15339" fmla="*/ 6005 w 10000"/>
              <a:gd name="connsiteY58-15340" fmla="*/ 8345 h 9717"/>
              <a:gd name="connsiteX59-15341" fmla="*/ 6675 w 10000"/>
              <a:gd name="connsiteY59-15342" fmla="*/ 8192 h 9717"/>
              <a:gd name="connsiteX60-15343" fmla="*/ 7122 w 10000"/>
              <a:gd name="connsiteY60-15344" fmla="*/ 8192 h 9717"/>
              <a:gd name="connsiteX61-15345" fmla="*/ 7567 w 10000"/>
              <a:gd name="connsiteY61-15346" fmla="*/ 7907 h 9717"/>
              <a:gd name="connsiteX62-15347" fmla="*/ 7766 w 10000"/>
              <a:gd name="connsiteY62-15348" fmla="*/ 7754 h 9717"/>
              <a:gd name="connsiteX63-15349" fmla="*/ 7986 w 10000"/>
              <a:gd name="connsiteY63-15350" fmla="*/ 7451 h 9717"/>
              <a:gd name="connsiteX64-15351" fmla="*/ 8210 w 10000"/>
              <a:gd name="connsiteY64-15352" fmla="*/ 7146 h 9717"/>
              <a:gd name="connsiteX65-15353" fmla="*/ 8436 w 10000"/>
              <a:gd name="connsiteY65-15354" fmla="*/ 6537 h 9717"/>
              <a:gd name="connsiteX66-15355" fmla="*/ 8436 w 10000"/>
              <a:gd name="connsiteY66-15356" fmla="*/ 5926 h 9717"/>
              <a:gd name="connsiteX67-15357" fmla="*/ 8659 w 10000"/>
              <a:gd name="connsiteY67-15358" fmla="*/ 5622 h 9717"/>
              <a:gd name="connsiteX68-15359" fmla="*/ 8659 w 10000"/>
              <a:gd name="connsiteY68-15360" fmla="*/ 5317 h 9717"/>
              <a:gd name="connsiteX69-15361" fmla="*/ 8659 w 10000"/>
              <a:gd name="connsiteY69-15362" fmla="*/ 5165 h 9717"/>
              <a:gd name="connsiteX70-15363" fmla="*/ 8883 w 10000"/>
              <a:gd name="connsiteY70-15364" fmla="*/ 5012 h 9717"/>
              <a:gd name="connsiteX71-15365" fmla="*/ 8883 w 10000"/>
              <a:gd name="connsiteY71-15366" fmla="*/ 4860 h 9717"/>
              <a:gd name="connsiteX72-15367" fmla="*/ 8883 w 10000"/>
              <a:gd name="connsiteY72-15368" fmla="*/ 4707 h 9717"/>
              <a:gd name="connsiteX73-15369" fmla="*/ 8883 w 10000"/>
              <a:gd name="connsiteY73-15370" fmla="*/ 4707 h 9717"/>
              <a:gd name="connsiteX74-15371" fmla="*/ 9107 w 10000"/>
              <a:gd name="connsiteY74-15372" fmla="*/ 4707 h 9717"/>
              <a:gd name="connsiteX75-15373" fmla="*/ 9107 w 10000"/>
              <a:gd name="connsiteY75-15374" fmla="*/ 4707 h 9717"/>
              <a:gd name="connsiteX76-15375" fmla="*/ 9107 w 10000"/>
              <a:gd name="connsiteY76-15376" fmla="*/ 4860 h 9717"/>
              <a:gd name="connsiteX77-15377" fmla="*/ 9330 w 10000"/>
              <a:gd name="connsiteY77-15378" fmla="*/ 5012 h 9717"/>
              <a:gd name="connsiteX78-15379" fmla="*/ 9330 w 10000"/>
              <a:gd name="connsiteY78-15380" fmla="*/ 5165 h 9717"/>
              <a:gd name="connsiteX79-15381" fmla="*/ 9330 w 10000"/>
              <a:gd name="connsiteY79-15382" fmla="*/ 5470 h 9717"/>
              <a:gd name="connsiteX80-15383" fmla="*/ 9330 w 10000"/>
              <a:gd name="connsiteY80-15384" fmla="*/ 5774 h 9717"/>
              <a:gd name="connsiteX81-15385" fmla="*/ 9330 w 10000"/>
              <a:gd name="connsiteY81-15386" fmla="*/ 6079 h 9717"/>
              <a:gd name="connsiteX82-15387" fmla="*/ 9550 w 10000"/>
              <a:gd name="connsiteY82-15388" fmla="*/ 6689 h 9717"/>
              <a:gd name="connsiteX83-15389" fmla="*/ 9550 w 10000"/>
              <a:gd name="connsiteY83-15390" fmla="*/ 7146 h 9717"/>
              <a:gd name="connsiteX84-15391" fmla="*/ 9778 w 10000"/>
              <a:gd name="connsiteY84-15392" fmla="*/ 7602 h 9717"/>
              <a:gd name="connsiteX85-15393" fmla="*/ 10000 w 10000"/>
              <a:gd name="connsiteY85-15394" fmla="*/ 7907 h 9717"/>
              <a:gd name="connsiteX86-15395" fmla="*/ 10000 w 10000"/>
              <a:gd name="connsiteY86-15396" fmla="*/ 8192 h 9717"/>
              <a:gd name="connsiteX87-15397" fmla="*/ 10000 w 10000"/>
              <a:gd name="connsiteY87-15398" fmla="*/ 8345 h 9717"/>
              <a:gd name="connsiteX88-15399" fmla="*/ 10000 w 10000"/>
              <a:gd name="connsiteY88-15400" fmla="*/ 8498 h 9717"/>
              <a:gd name="connsiteX89-15401" fmla="*/ 9778 w 10000"/>
              <a:gd name="connsiteY89-15402" fmla="*/ 8498 h 9717"/>
              <a:gd name="connsiteX90-15403" fmla="*/ 9550 w 10000"/>
              <a:gd name="connsiteY90-15404" fmla="*/ 8651 h 9717"/>
              <a:gd name="connsiteX91-15405" fmla="*/ 9330 w 10000"/>
              <a:gd name="connsiteY91-15406" fmla="*/ 8802 h 9717"/>
              <a:gd name="connsiteX92-15407" fmla="*/ 9107 w 10000"/>
              <a:gd name="connsiteY92-15408" fmla="*/ 8955 h 9717"/>
              <a:gd name="connsiteX93-15409" fmla="*/ 8659 w 10000"/>
              <a:gd name="connsiteY93-15410" fmla="*/ 9108 h 9717"/>
              <a:gd name="connsiteX94-15411" fmla="*/ 7766 w 10000"/>
              <a:gd name="connsiteY94-15412" fmla="*/ 9411 h 9717"/>
              <a:gd name="connsiteX95-15413" fmla="*/ 6899 w 10000"/>
              <a:gd name="connsiteY95-15414" fmla="*/ 9564 h 9717"/>
              <a:gd name="connsiteX96-15415" fmla="*/ 6231 w 10000"/>
              <a:gd name="connsiteY96-15416" fmla="*/ 9564 h 9717"/>
              <a:gd name="connsiteX97-15417" fmla="*/ 5332 w 10000"/>
              <a:gd name="connsiteY97-15418" fmla="*/ 9717 h 9717"/>
              <a:gd name="connsiteX98-15419" fmla="*/ 5332 w 10000"/>
              <a:gd name="connsiteY98-15420" fmla="*/ 9717 h 9717"/>
              <a:gd name="connsiteX0-15421" fmla="*/ 5332 w 10000"/>
              <a:gd name="connsiteY0-15422" fmla="*/ 9821 h 9821"/>
              <a:gd name="connsiteX1-15423" fmla="*/ 4665 w 10000"/>
              <a:gd name="connsiteY1-15424" fmla="*/ 9821 h 9821"/>
              <a:gd name="connsiteX2-15425" fmla="*/ 3991 w 10000"/>
              <a:gd name="connsiteY2-15426" fmla="*/ 9821 h 9821"/>
              <a:gd name="connsiteX3-15427" fmla="*/ 3323 w 10000"/>
              <a:gd name="connsiteY3-15428" fmla="*/ 9664 h 9821"/>
              <a:gd name="connsiteX4-15429" fmla="*/ 2654 w 10000"/>
              <a:gd name="connsiteY4-15430" fmla="*/ 9506 h 9821"/>
              <a:gd name="connsiteX5-15431" fmla="*/ 2007 w 10000"/>
              <a:gd name="connsiteY5-15432" fmla="*/ 9351 h 9821"/>
              <a:gd name="connsiteX6-15433" fmla="*/ 1564 w 10000"/>
              <a:gd name="connsiteY6-15434" fmla="*/ 9037 h 9821"/>
              <a:gd name="connsiteX7-15435" fmla="*/ 1118 w 10000"/>
              <a:gd name="connsiteY7-15436" fmla="*/ 8879 h 9821"/>
              <a:gd name="connsiteX8-15437" fmla="*/ 894 w 10000"/>
              <a:gd name="connsiteY8-15438" fmla="*/ 8409 h 9821"/>
              <a:gd name="connsiteX9-15439" fmla="*/ 445 w 10000"/>
              <a:gd name="connsiteY9-15440" fmla="*/ 8096 h 9821"/>
              <a:gd name="connsiteX10-15441" fmla="*/ 220 w 10000"/>
              <a:gd name="connsiteY10-15442" fmla="*/ 7644 h 9821"/>
              <a:gd name="connsiteX11-15443" fmla="*/ 220 w 10000"/>
              <a:gd name="connsiteY11-15444" fmla="*/ 7175 h 9821"/>
              <a:gd name="connsiteX12-15445" fmla="*/ 0 w 10000"/>
              <a:gd name="connsiteY12-15446" fmla="*/ 6705 h 9821"/>
              <a:gd name="connsiteX13-15447" fmla="*/ 0 w 10000"/>
              <a:gd name="connsiteY13-15448" fmla="*/ 6235 h 9821"/>
              <a:gd name="connsiteX14-15449" fmla="*/ 0 w 10000"/>
              <a:gd name="connsiteY14-15450" fmla="*/ 5763 h 9821"/>
              <a:gd name="connsiteX15-15451" fmla="*/ 220 w 10000"/>
              <a:gd name="connsiteY15-15452" fmla="*/ 4979 h 9821"/>
              <a:gd name="connsiteX16-15453" fmla="*/ 220 w 10000"/>
              <a:gd name="connsiteY16-15454" fmla="*/ 4823 h 9821"/>
              <a:gd name="connsiteX17-15455" fmla="*/ 220 w 10000"/>
              <a:gd name="connsiteY17-15456" fmla="*/ 4510 h 9821"/>
              <a:gd name="connsiteX18-15457" fmla="*/ 445 w 10000"/>
              <a:gd name="connsiteY18-15458" fmla="*/ 4215 h 9821"/>
              <a:gd name="connsiteX19-15459" fmla="*/ 445 w 10000"/>
              <a:gd name="connsiteY19-15460" fmla="*/ 3899 h 9821"/>
              <a:gd name="connsiteX20-15461" fmla="*/ 445 w 10000"/>
              <a:gd name="connsiteY20-15462" fmla="*/ 3588 h 9821"/>
              <a:gd name="connsiteX21-15463" fmla="*/ 671 w 10000"/>
              <a:gd name="connsiteY21-15464" fmla="*/ 3115 h 9821"/>
              <a:gd name="connsiteX22-15465" fmla="*/ 671 w 10000"/>
              <a:gd name="connsiteY22-15466" fmla="*/ 2646 h 9821"/>
              <a:gd name="connsiteX23-15467" fmla="*/ 894 w 10000"/>
              <a:gd name="connsiteY23-15468" fmla="*/ 2176 h 9821"/>
              <a:gd name="connsiteX24-15469" fmla="*/ 894 w 10000"/>
              <a:gd name="connsiteY24-15470" fmla="*/ 1705 h 9821"/>
              <a:gd name="connsiteX25-15471" fmla="*/ 894 w 10000"/>
              <a:gd name="connsiteY25-15472" fmla="*/ 1234 h 9821"/>
              <a:gd name="connsiteX26-15473" fmla="*/ 1118 w 10000"/>
              <a:gd name="connsiteY26-15474" fmla="*/ 922 h 9821"/>
              <a:gd name="connsiteX27-15475" fmla="*/ 1118 w 10000"/>
              <a:gd name="connsiteY27-15476" fmla="*/ 608 h 9821"/>
              <a:gd name="connsiteX28-15477" fmla="*/ 1118 w 10000"/>
              <a:gd name="connsiteY28-15478" fmla="*/ 314 h 9821"/>
              <a:gd name="connsiteX29-15479" fmla="*/ 1118 w 10000"/>
              <a:gd name="connsiteY29-15480" fmla="*/ 156 h 9821"/>
              <a:gd name="connsiteX30-15481" fmla="*/ 1118 w 10000"/>
              <a:gd name="connsiteY30-15482" fmla="*/ 0 h 9821"/>
              <a:gd name="connsiteX31-15483" fmla="*/ 1118 w 10000"/>
              <a:gd name="connsiteY31-15484" fmla="*/ 0 h 9821"/>
              <a:gd name="connsiteX32-15485" fmla="*/ 1118 w 10000"/>
              <a:gd name="connsiteY32-15486" fmla="*/ 0 h 9821"/>
              <a:gd name="connsiteX33-15487" fmla="*/ 894 w 10000"/>
              <a:gd name="connsiteY33-15488" fmla="*/ 0 h 9821"/>
              <a:gd name="connsiteX34-15489" fmla="*/ 2429 w 10000"/>
              <a:gd name="connsiteY34-15490" fmla="*/ 1078 h 9821"/>
              <a:gd name="connsiteX35-15491" fmla="*/ 2230 w 10000"/>
              <a:gd name="connsiteY35-15492" fmla="*/ 1549 h 9821"/>
              <a:gd name="connsiteX36-15493" fmla="*/ 2007 w 10000"/>
              <a:gd name="connsiteY36-15494" fmla="*/ 2019 h 9821"/>
              <a:gd name="connsiteX37-15495" fmla="*/ 1786 w 10000"/>
              <a:gd name="connsiteY37-15496" fmla="*/ 2646 h 9821"/>
              <a:gd name="connsiteX38-15497" fmla="*/ 1564 w 10000"/>
              <a:gd name="connsiteY38-15498" fmla="*/ 3274 h 9821"/>
              <a:gd name="connsiteX39-15499" fmla="*/ 1339 w 10000"/>
              <a:gd name="connsiteY39-15500" fmla="*/ 3899 h 9821"/>
              <a:gd name="connsiteX40-15501" fmla="*/ 1339 w 10000"/>
              <a:gd name="connsiteY40-15502" fmla="*/ 4510 h 9821"/>
              <a:gd name="connsiteX41-15503" fmla="*/ 1339 w 10000"/>
              <a:gd name="connsiteY41-15504" fmla="*/ 4979 h 9821"/>
              <a:gd name="connsiteX42-15505" fmla="*/ 1118 w 10000"/>
              <a:gd name="connsiteY42-15506" fmla="*/ 5607 h 9821"/>
              <a:gd name="connsiteX43-15507" fmla="*/ 1118 w 10000"/>
              <a:gd name="connsiteY43-15508" fmla="*/ 6077 h 9821"/>
              <a:gd name="connsiteX44-15509" fmla="*/ 1118 w 10000"/>
              <a:gd name="connsiteY44-15510" fmla="*/ 6391 h 9821"/>
              <a:gd name="connsiteX45-15511" fmla="*/ 1118 w 10000"/>
              <a:gd name="connsiteY45-15512" fmla="*/ 6862 h 9821"/>
              <a:gd name="connsiteX46-15513" fmla="*/ 1339 w 10000"/>
              <a:gd name="connsiteY46-15514" fmla="*/ 7175 h 9821"/>
              <a:gd name="connsiteX47-15515" fmla="*/ 1339 w 10000"/>
              <a:gd name="connsiteY47-15516" fmla="*/ 7332 h 9821"/>
              <a:gd name="connsiteX48-15517" fmla="*/ 1564 w 10000"/>
              <a:gd name="connsiteY48-15518" fmla="*/ 7644 h 9821"/>
              <a:gd name="connsiteX49-15519" fmla="*/ 1786 w 10000"/>
              <a:gd name="connsiteY49-15520" fmla="*/ 7801 h 9821"/>
              <a:gd name="connsiteX50-15521" fmla="*/ 2007 w 10000"/>
              <a:gd name="connsiteY50-15522" fmla="*/ 7958 h 9821"/>
              <a:gd name="connsiteX51-15523" fmla="*/ 2874 w 10000"/>
              <a:gd name="connsiteY51-15524" fmla="*/ 8252 h 9821"/>
              <a:gd name="connsiteX52-15525" fmla="*/ 3323 w 10000"/>
              <a:gd name="connsiteY52-15526" fmla="*/ 8409 h 9821"/>
              <a:gd name="connsiteX53-15527" fmla="*/ 3767 w 10000"/>
              <a:gd name="connsiteY53-15528" fmla="*/ 8409 h 9821"/>
              <a:gd name="connsiteX54-15529" fmla="*/ 4220 w 10000"/>
              <a:gd name="connsiteY54-15530" fmla="*/ 8566 h 9821"/>
              <a:gd name="connsiteX55-15531" fmla="*/ 4887 w 10000"/>
              <a:gd name="connsiteY55-15532" fmla="*/ 8566 h 9821"/>
              <a:gd name="connsiteX56-15533" fmla="*/ 5332 w 10000"/>
              <a:gd name="connsiteY56-15534" fmla="*/ 8409 h 9821"/>
              <a:gd name="connsiteX57-15535" fmla="*/ 6005 w 10000"/>
              <a:gd name="connsiteY57-15536" fmla="*/ 8409 h 9821"/>
              <a:gd name="connsiteX58-15537" fmla="*/ 6675 w 10000"/>
              <a:gd name="connsiteY58-15538" fmla="*/ 8252 h 9821"/>
              <a:gd name="connsiteX59-15539" fmla="*/ 7122 w 10000"/>
              <a:gd name="connsiteY59-15540" fmla="*/ 8252 h 9821"/>
              <a:gd name="connsiteX60-15541" fmla="*/ 7567 w 10000"/>
              <a:gd name="connsiteY60-15542" fmla="*/ 7958 h 9821"/>
              <a:gd name="connsiteX61-15543" fmla="*/ 7766 w 10000"/>
              <a:gd name="connsiteY61-15544" fmla="*/ 7801 h 9821"/>
              <a:gd name="connsiteX62-15545" fmla="*/ 7986 w 10000"/>
              <a:gd name="connsiteY62-15546" fmla="*/ 7489 h 9821"/>
              <a:gd name="connsiteX63-15547" fmla="*/ 8210 w 10000"/>
              <a:gd name="connsiteY63-15548" fmla="*/ 7175 h 9821"/>
              <a:gd name="connsiteX64-15549" fmla="*/ 8436 w 10000"/>
              <a:gd name="connsiteY64-15550" fmla="*/ 6548 h 9821"/>
              <a:gd name="connsiteX65-15551" fmla="*/ 8436 w 10000"/>
              <a:gd name="connsiteY65-15552" fmla="*/ 5920 h 9821"/>
              <a:gd name="connsiteX66-15553" fmla="*/ 8659 w 10000"/>
              <a:gd name="connsiteY66-15554" fmla="*/ 5607 h 9821"/>
              <a:gd name="connsiteX67-15555" fmla="*/ 8659 w 10000"/>
              <a:gd name="connsiteY67-15556" fmla="*/ 5293 h 9821"/>
              <a:gd name="connsiteX68-15557" fmla="*/ 8659 w 10000"/>
              <a:gd name="connsiteY68-15558" fmla="*/ 5136 h 9821"/>
              <a:gd name="connsiteX69-15559" fmla="*/ 8883 w 10000"/>
              <a:gd name="connsiteY69-15560" fmla="*/ 4979 h 9821"/>
              <a:gd name="connsiteX70-15561" fmla="*/ 8883 w 10000"/>
              <a:gd name="connsiteY70-15562" fmla="*/ 4823 h 9821"/>
              <a:gd name="connsiteX71-15563" fmla="*/ 8883 w 10000"/>
              <a:gd name="connsiteY71-15564" fmla="*/ 4665 h 9821"/>
              <a:gd name="connsiteX72-15565" fmla="*/ 8883 w 10000"/>
              <a:gd name="connsiteY72-15566" fmla="*/ 4665 h 9821"/>
              <a:gd name="connsiteX73-15567" fmla="*/ 9107 w 10000"/>
              <a:gd name="connsiteY73-15568" fmla="*/ 4665 h 9821"/>
              <a:gd name="connsiteX74-15569" fmla="*/ 9107 w 10000"/>
              <a:gd name="connsiteY74-15570" fmla="*/ 4665 h 9821"/>
              <a:gd name="connsiteX75-15571" fmla="*/ 9107 w 10000"/>
              <a:gd name="connsiteY75-15572" fmla="*/ 4823 h 9821"/>
              <a:gd name="connsiteX76-15573" fmla="*/ 9330 w 10000"/>
              <a:gd name="connsiteY76-15574" fmla="*/ 4979 h 9821"/>
              <a:gd name="connsiteX77-15575" fmla="*/ 9330 w 10000"/>
              <a:gd name="connsiteY77-15576" fmla="*/ 5136 h 9821"/>
              <a:gd name="connsiteX78-15577" fmla="*/ 9330 w 10000"/>
              <a:gd name="connsiteY78-15578" fmla="*/ 5450 h 9821"/>
              <a:gd name="connsiteX79-15579" fmla="*/ 9330 w 10000"/>
              <a:gd name="connsiteY79-15580" fmla="*/ 5763 h 9821"/>
              <a:gd name="connsiteX80-15581" fmla="*/ 9330 w 10000"/>
              <a:gd name="connsiteY80-15582" fmla="*/ 6077 h 9821"/>
              <a:gd name="connsiteX81-15583" fmla="*/ 9550 w 10000"/>
              <a:gd name="connsiteY81-15584" fmla="*/ 6705 h 9821"/>
              <a:gd name="connsiteX82-15585" fmla="*/ 9550 w 10000"/>
              <a:gd name="connsiteY82-15586" fmla="*/ 7175 h 9821"/>
              <a:gd name="connsiteX83-15587" fmla="*/ 9778 w 10000"/>
              <a:gd name="connsiteY83-15588" fmla="*/ 7644 h 9821"/>
              <a:gd name="connsiteX84-15589" fmla="*/ 10000 w 10000"/>
              <a:gd name="connsiteY84-15590" fmla="*/ 7958 h 9821"/>
              <a:gd name="connsiteX85-15591" fmla="*/ 10000 w 10000"/>
              <a:gd name="connsiteY85-15592" fmla="*/ 8252 h 9821"/>
              <a:gd name="connsiteX86-15593" fmla="*/ 10000 w 10000"/>
              <a:gd name="connsiteY86-15594" fmla="*/ 8409 h 9821"/>
              <a:gd name="connsiteX87-15595" fmla="*/ 10000 w 10000"/>
              <a:gd name="connsiteY87-15596" fmla="*/ 8566 h 9821"/>
              <a:gd name="connsiteX88-15597" fmla="*/ 9778 w 10000"/>
              <a:gd name="connsiteY88-15598" fmla="*/ 8566 h 9821"/>
              <a:gd name="connsiteX89-15599" fmla="*/ 9550 w 10000"/>
              <a:gd name="connsiteY89-15600" fmla="*/ 8724 h 9821"/>
              <a:gd name="connsiteX90-15601" fmla="*/ 9330 w 10000"/>
              <a:gd name="connsiteY90-15602" fmla="*/ 8879 h 9821"/>
              <a:gd name="connsiteX91-15603" fmla="*/ 9107 w 10000"/>
              <a:gd name="connsiteY91-15604" fmla="*/ 9037 h 9821"/>
              <a:gd name="connsiteX92-15605" fmla="*/ 8659 w 10000"/>
              <a:gd name="connsiteY92-15606" fmla="*/ 9194 h 9821"/>
              <a:gd name="connsiteX93-15607" fmla="*/ 7766 w 10000"/>
              <a:gd name="connsiteY93-15608" fmla="*/ 9506 h 9821"/>
              <a:gd name="connsiteX94-15609" fmla="*/ 6899 w 10000"/>
              <a:gd name="connsiteY94-15610" fmla="*/ 9664 h 9821"/>
              <a:gd name="connsiteX95-15611" fmla="*/ 6231 w 10000"/>
              <a:gd name="connsiteY95-15612" fmla="*/ 9664 h 9821"/>
              <a:gd name="connsiteX96-15613" fmla="*/ 5332 w 10000"/>
              <a:gd name="connsiteY96-15614" fmla="*/ 9821 h 9821"/>
              <a:gd name="connsiteX97-15615" fmla="*/ 5332 w 10000"/>
              <a:gd name="connsiteY97-15616" fmla="*/ 9821 h 9821"/>
              <a:gd name="connsiteX0-15617" fmla="*/ 5332 w 10000"/>
              <a:gd name="connsiteY0-15618" fmla="*/ 10000 h 10000"/>
              <a:gd name="connsiteX1-15619" fmla="*/ 4665 w 10000"/>
              <a:gd name="connsiteY1-15620" fmla="*/ 10000 h 10000"/>
              <a:gd name="connsiteX2-15621" fmla="*/ 3991 w 10000"/>
              <a:gd name="connsiteY2-15622" fmla="*/ 10000 h 10000"/>
              <a:gd name="connsiteX3-15623" fmla="*/ 3323 w 10000"/>
              <a:gd name="connsiteY3-15624" fmla="*/ 9840 h 10000"/>
              <a:gd name="connsiteX4-15625" fmla="*/ 2654 w 10000"/>
              <a:gd name="connsiteY4-15626" fmla="*/ 9679 h 10000"/>
              <a:gd name="connsiteX5-15627" fmla="*/ 2007 w 10000"/>
              <a:gd name="connsiteY5-15628" fmla="*/ 9521 h 10000"/>
              <a:gd name="connsiteX6-15629" fmla="*/ 1564 w 10000"/>
              <a:gd name="connsiteY6-15630" fmla="*/ 9202 h 10000"/>
              <a:gd name="connsiteX7-15631" fmla="*/ 1118 w 10000"/>
              <a:gd name="connsiteY7-15632" fmla="*/ 9041 h 10000"/>
              <a:gd name="connsiteX8-15633" fmla="*/ 894 w 10000"/>
              <a:gd name="connsiteY8-15634" fmla="*/ 8562 h 10000"/>
              <a:gd name="connsiteX9-15635" fmla="*/ 445 w 10000"/>
              <a:gd name="connsiteY9-15636" fmla="*/ 8244 h 10000"/>
              <a:gd name="connsiteX10-15637" fmla="*/ 220 w 10000"/>
              <a:gd name="connsiteY10-15638" fmla="*/ 7783 h 10000"/>
              <a:gd name="connsiteX11-15639" fmla="*/ 220 w 10000"/>
              <a:gd name="connsiteY11-15640" fmla="*/ 7306 h 10000"/>
              <a:gd name="connsiteX12-15641" fmla="*/ 0 w 10000"/>
              <a:gd name="connsiteY12-15642" fmla="*/ 6827 h 10000"/>
              <a:gd name="connsiteX13-15643" fmla="*/ 0 w 10000"/>
              <a:gd name="connsiteY13-15644" fmla="*/ 6349 h 10000"/>
              <a:gd name="connsiteX14-15645" fmla="*/ 0 w 10000"/>
              <a:gd name="connsiteY14-15646" fmla="*/ 5868 h 10000"/>
              <a:gd name="connsiteX15-15647" fmla="*/ 220 w 10000"/>
              <a:gd name="connsiteY15-15648" fmla="*/ 5070 h 10000"/>
              <a:gd name="connsiteX16-15649" fmla="*/ 220 w 10000"/>
              <a:gd name="connsiteY16-15650" fmla="*/ 4911 h 10000"/>
              <a:gd name="connsiteX17-15651" fmla="*/ 220 w 10000"/>
              <a:gd name="connsiteY17-15652" fmla="*/ 4592 h 10000"/>
              <a:gd name="connsiteX18-15653" fmla="*/ 445 w 10000"/>
              <a:gd name="connsiteY18-15654" fmla="*/ 4292 h 10000"/>
              <a:gd name="connsiteX19-15655" fmla="*/ 445 w 10000"/>
              <a:gd name="connsiteY19-15656" fmla="*/ 3970 h 10000"/>
              <a:gd name="connsiteX20-15657" fmla="*/ 445 w 10000"/>
              <a:gd name="connsiteY20-15658" fmla="*/ 3653 h 10000"/>
              <a:gd name="connsiteX21-15659" fmla="*/ 671 w 10000"/>
              <a:gd name="connsiteY21-15660" fmla="*/ 3172 h 10000"/>
              <a:gd name="connsiteX22-15661" fmla="*/ 671 w 10000"/>
              <a:gd name="connsiteY22-15662" fmla="*/ 2694 h 10000"/>
              <a:gd name="connsiteX23-15663" fmla="*/ 894 w 10000"/>
              <a:gd name="connsiteY23-15664" fmla="*/ 2216 h 10000"/>
              <a:gd name="connsiteX24-15665" fmla="*/ 894 w 10000"/>
              <a:gd name="connsiteY24-15666" fmla="*/ 1736 h 10000"/>
              <a:gd name="connsiteX25-15667" fmla="*/ 894 w 10000"/>
              <a:gd name="connsiteY25-15668" fmla="*/ 1256 h 10000"/>
              <a:gd name="connsiteX26-15669" fmla="*/ 1118 w 10000"/>
              <a:gd name="connsiteY26-15670" fmla="*/ 939 h 10000"/>
              <a:gd name="connsiteX27-15671" fmla="*/ 1118 w 10000"/>
              <a:gd name="connsiteY27-15672" fmla="*/ 619 h 10000"/>
              <a:gd name="connsiteX28-15673" fmla="*/ 1118 w 10000"/>
              <a:gd name="connsiteY28-15674" fmla="*/ 320 h 10000"/>
              <a:gd name="connsiteX29-15675" fmla="*/ 1118 w 10000"/>
              <a:gd name="connsiteY29-15676" fmla="*/ 159 h 10000"/>
              <a:gd name="connsiteX30-15677" fmla="*/ 1118 w 10000"/>
              <a:gd name="connsiteY30-15678" fmla="*/ 0 h 10000"/>
              <a:gd name="connsiteX31-15679" fmla="*/ 1118 w 10000"/>
              <a:gd name="connsiteY31-15680" fmla="*/ 0 h 10000"/>
              <a:gd name="connsiteX32-15681" fmla="*/ 1118 w 10000"/>
              <a:gd name="connsiteY32-15682" fmla="*/ 0 h 10000"/>
              <a:gd name="connsiteX33-15683" fmla="*/ 894 w 10000"/>
              <a:gd name="connsiteY33-15684" fmla="*/ 0 h 10000"/>
              <a:gd name="connsiteX34-15685" fmla="*/ 2230 w 10000"/>
              <a:gd name="connsiteY34-15686" fmla="*/ 1577 h 10000"/>
              <a:gd name="connsiteX35-15687" fmla="*/ 2007 w 10000"/>
              <a:gd name="connsiteY35-15688" fmla="*/ 2056 h 10000"/>
              <a:gd name="connsiteX36-15689" fmla="*/ 1786 w 10000"/>
              <a:gd name="connsiteY36-15690" fmla="*/ 2694 h 10000"/>
              <a:gd name="connsiteX37-15691" fmla="*/ 1564 w 10000"/>
              <a:gd name="connsiteY37-15692" fmla="*/ 3334 h 10000"/>
              <a:gd name="connsiteX38-15693" fmla="*/ 1339 w 10000"/>
              <a:gd name="connsiteY38-15694" fmla="*/ 3970 h 10000"/>
              <a:gd name="connsiteX39-15695" fmla="*/ 1339 w 10000"/>
              <a:gd name="connsiteY39-15696" fmla="*/ 4592 h 10000"/>
              <a:gd name="connsiteX40-15697" fmla="*/ 1339 w 10000"/>
              <a:gd name="connsiteY40-15698" fmla="*/ 5070 h 10000"/>
              <a:gd name="connsiteX41-15699" fmla="*/ 1118 w 10000"/>
              <a:gd name="connsiteY41-15700" fmla="*/ 5709 h 10000"/>
              <a:gd name="connsiteX42-15701" fmla="*/ 1118 w 10000"/>
              <a:gd name="connsiteY42-15702" fmla="*/ 6188 h 10000"/>
              <a:gd name="connsiteX43-15703" fmla="*/ 1118 w 10000"/>
              <a:gd name="connsiteY43-15704" fmla="*/ 6507 h 10000"/>
              <a:gd name="connsiteX44-15705" fmla="*/ 1118 w 10000"/>
              <a:gd name="connsiteY44-15706" fmla="*/ 6987 h 10000"/>
              <a:gd name="connsiteX45-15707" fmla="*/ 1339 w 10000"/>
              <a:gd name="connsiteY45-15708" fmla="*/ 7306 h 10000"/>
              <a:gd name="connsiteX46-15709" fmla="*/ 1339 w 10000"/>
              <a:gd name="connsiteY46-15710" fmla="*/ 7466 h 10000"/>
              <a:gd name="connsiteX47-15711" fmla="*/ 1564 w 10000"/>
              <a:gd name="connsiteY47-15712" fmla="*/ 7783 h 10000"/>
              <a:gd name="connsiteX48-15713" fmla="*/ 1786 w 10000"/>
              <a:gd name="connsiteY48-15714" fmla="*/ 7943 h 10000"/>
              <a:gd name="connsiteX49-15715" fmla="*/ 2007 w 10000"/>
              <a:gd name="connsiteY49-15716" fmla="*/ 8103 h 10000"/>
              <a:gd name="connsiteX50-15717" fmla="*/ 2874 w 10000"/>
              <a:gd name="connsiteY50-15718" fmla="*/ 8402 h 10000"/>
              <a:gd name="connsiteX51-15719" fmla="*/ 3323 w 10000"/>
              <a:gd name="connsiteY51-15720" fmla="*/ 8562 h 10000"/>
              <a:gd name="connsiteX52-15721" fmla="*/ 3767 w 10000"/>
              <a:gd name="connsiteY52-15722" fmla="*/ 8562 h 10000"/>
              <a:gd name="connsiteX53-15723" fmla="*/ 4220 w 10000"/>
              <a:gd name="connsiteY53-15724" fmla="*/ 8722 h 10000"/>
              <a:gd name="connsiteX54-15725" fmla="*/ 4887 w 10000"/>
              <a:gd name="connsiteY54-15726" fmla="*/ 8722 h 10000"/>
              <a:gd name="connsiteX55-15727" fmla="*/ 5332 w 10000"/>
              <a:gd name="connsiteY55-15728" fmla="*/ 8562 h 10000"/>
              <a:gd name="connsiteX56-15729" fmla="*/ 6005 w 10000"/>
              <a:gd name="connsiteY56-15730" fmla="*/ 8562 h 10000"/>
              <a:gd name="connsiteX57-15731" fmla="*/ 6675 w 10000"/>
              <a:gd name="connsiteY57-15732" fmla="*/ 8402 h 10000"/>
              <a:gd name="connsiteX58-15733" fmla="*/ 7122 w 10000"/>
              <a:gd name="connsiteY58-15734" fmla="*/ 8402 h 10000"/>
              <a:gd name="connsiteX59-15735" fmla="*/ 7567 w 10000"/>
              <a:gd name="connsiteY59-15736" fmla="*/ 8103 h 10000"/>
              <a:gd name="connsiteX60-15737" fmla="*/ 7766 w 10000"/>
              <a:gd name="connsiteY60-15738" fmla="*/ 7943 h 10000"/>
              <a:gd name="connsiteX61-15739" fmla="*/ 7986 w 10000"/>
              <a:gd name="connsiteY61-15740" fmla="*/ 7625 h 10000"/>
              <a:gd name="connsiteX62-15741" fmla="*/ 8210 w 10000"/>
              <a:gd name="connsiteY62-15742" fmla="*/ 7306 h 10000"/>
              <a:gd name="connsiteX63-15743" fmla="*/ 8436 w 10000"/>
              <a:gd name="connsiteY63-15744" fmla="*/ 6667 h 10000"/>
              <a:gd name="connsiteX64-15745" fmla="*/ 8436 w 10000"/>
              <a:gd name="connsiteY64-15746" fmla="*/ 6028 h 10000"/>
              <a:gd name="connsiteX65-15747" fmla="*/ 8659 w 10000"/>
              <a:gd name="connsiteY65-15748" fmla="*/ 5709 h 10000"/>
              <a:gd name="connsiteX66-15749" fmla="*/ 8659 w 10000"/>
              <a:gd name="connsiteY66-15750" fmla="*/ 5389 h 10000"/>
              <a:gd name="connsiteX67-15751" fmla="*/ 8659 w 10000"/>
              <a:gd name="connsiteY67-15752" fmla="*/ 5230 h 10000"/>
              <a:gd name="connsiteX68-15753" fmla="*/ 8883 w 10000"/>
              <a:gd name="connsiteY68-15754" fmla="*/ 5070 h 10000"/>
              <a:gd name="connsiteX69-15755" fmla="*/ 8883 w 10000"/>
              <a:gd name="connsiteY69-15756" fmla="*/ 4911 h 10000"/>
              <a:gd name="connsiteX70-15757" fmla="*/ 8883 w 10000"/>
              <a:gd name="connsiteY70-15758" fmla="*/ 4750 h 10000"/>
              <a:gd name="connsiteX71-15759" fmla="*/ 8883 w 10000"/>
              <a:gd name="connsiteY71-15760" fmla="*/ 4750 h 10000"/>
              <a:gd name="connsiteX72-15761" fmla="*/ 9107 w 10000"/>
              <a:gd name="connsiteY72-15762" fmla="*/ 4750 h 10000"/>
              <a:gd name="connsiteX73-15763" fmla="*/ 9107 w 10000"/>
              <a:gd name="connsiteY73-15764" fmla="*/ 4750 h 10000"/>
              <a:gd name="connsiteX74-15765" fmla="*/ 9107 w 10000"/>
              <a:gd name="connsiteY74-15766" fmla="*/ 4911 h 10000"/>
              <a:gd name="connsiteX75-15767" fmla="*/ 9330 w 10000"/>
              <a:gd name="connsiteY75-15768" fmla="*/ 5070 h 10000"/>
              <a:gd name="connsiteX76-15769" fmla="*/ 9330 w 10000"/>
              <a:gd name="connsiteY76-15770" fmla="*/ 5230 h 10000"/>
              <a:gd name="connsiteX77-15771" fmla="*/ 9330 w 10000"/>
              <a:gd name="connsiteY77-15772" fmla="*/ 5549 h 10000"/>
              <a:gd name="connsiteX78-15773" fmla="*/ 9330 w 10000"/>
              <a:gd name="connsiteY78-15774" fmla="*/ 5868 h 10000"/>
              <a:gd name="connsiteX79-15775" fmla="*/ 9330 w 10000"/>
              <a:gd name="connsiteY79-15776" fmla="*/ 6188 h 10000"/>
              <a:gd name="connsiteX80-15777" fmla="*/ 9550 w 10000"/>
              <a:gd name="connsiteY80-15778" fmla="*/ 6827 h 10000"/>
              <a:gd name="connsiteX81-15779" fmla="*/ 9550 w 10000"/>
              <a:gd name="connsiteY81-15780" fmla="*/ 7306 h 10000"/>
              <a:gd name="connsiteX82-15781" fmla="*/ 9778 w 10000"/>
              <a:gd name="connsiteY82-15782" fmla="*/ 7783 h 10000"/>
              <a:gd name="connsiteX83-15783" fmla="*/ 10000 w 10000"/>
              <a:gd name="connsiteY83-15784" fmla="*/ 8103 h 10000"/>
              <a:gd name="connsiteX84-15785" fmla="*/ 10000 w 10000"/>
              <a:gd name="connsiteY84-15786" fmla="*/ 8402 h 10000"/>
              <a:gd name="connsiteX85-15787" fmla="*/ 10000 w 10000"/>
              <a:gd name="connsiteY85-15788" fmla="*/ 8562 h 10000"/>
              <a:gd name="connsiteX86-15789" fmla="*/ 10000 w 10000"/>
              <a:gd name="connsiteY86-15790" fmla="*/ 8722 h 10000"/>
              <a:gd name="connsiteX87-15791" fmla="*/ 9778 w 10000"/>
              <a:gd name="connsiteY87-15792" fmla="*/ 8722 h 10000"/>
              <a:gd name="connsiteX88-15793" fmla="*/ 9550 w 10000"/>
              <a:gd name="connsiteY88-15794" fmla="*/ 8883 h 10000"/>
              <a:gd name="connsiteX89-15795" fmla="*/ 9330 w 10000"/>
              <a:gd name="connsiteY89-15796" fmla="*/ 9041 h 10000"/>
              <a:gd name="connsiteX90-15797" fmla="*/ 9107 w 10000"/>
              <a:gd name="connsiteY90-15798" fmla="*/ 9202 h 10000"/>
              <a:gd name="connsiteX91-15799" fmla="*/ 8659 w 10000"/>
              <a:gd name="connsiteY91-15800" fmla="*/ 9362 h 10000"/>
              <a:gd name="connsiteX92-15801" fmla="*/ 7766 w 10000"/>
              <a:gd name="connsiteY92-15802" fmla="*/ 9679 h 10000"/>
              <a:gd name="connsiteX93-15803" fmla="*/ 6899 w 10000"/>
              <a:gd name="connsiteY93-15804" fmla="*/ 9840 h 10000"/>
              <a:gd name="connsiteX94-15805" fmla="*/ 6231 w 10000"/>
              <a:gd name="connsiteY94-15806" fmla="*/ 9840 h 10000"/>
              <a:gd name="connsiteX95-15807" fmla="*/ 5332 w 10000"/>
              <a:gd name="connsiteY95-15808" fmla="*/ 10000 h 10000"/>
              <a:gd name="connsiteX96-15809" fmla="*/ 5332 w 10000"/>
              <a:gd name="connsiteY96-15810" fmla="*/ 10000 h 10000"/>
              <a:gd name="connsiteX0-15811" fmla="*/ 5332 w 10000"/>
              <a:gd name="connsiteY0-15812" fmla="*/ 10000 h 10000"/>
              <a:gd name="connsiteX1-15813" fmla="*/ 4665 w 10000"/>
              <a:gd name="connsiteY1-15814" fmla="*/ 10000 h 10000"/>
              <a:gd name="connsiteX2-15815" fmla="*/ 3991 w 10000"/>
              <a:gd name="connsiteY2-15816" fmla="*/ 10000 h 10000"/>
              <a:gd name="connsiteX3-15817" fmla="*/ 3323 w 10000"/>
              <a:gd name="connsiteY3-15818" fmla="*/ 9840 h 10000"/>
              <a:gd name="connsiteX4-15819" fmla="*/ 2654 w 10000"/>
              <a:gd name="connsiteY4-15820" fmla="*/ 9679 h 10000"/>
              <a:gd name="connsiteX5-15821" fmla="*/ 2007 w 10000"/>
              <a:gd name="connsiteY5-15822" fmla="*/ 9521 h 10000"/>
              <a:gd name="connsiteX6-15823" fmla="*/ 1564 w 10000"/>
              <a:gd name="connsiteY6-15824" fmla="*/ 9202 h 10000"/>
              <a:gd name="connsiteX7-15825" fmla="*/ 1118 w 10000"/>
              <a:gd name="connsiteY7-15826" fmla="*/ 9041 h 10000"/>
              <a:gd name="connsiteX8-15827" fmla="*/ 894 w 10000"/>
              <a:gd name="connsiteY8-15828" fmla="*/ 8562 h 10000"/>
              <a:gd name="connsiteX9-15829" fmla="*/ 445 w 10000"/>
              <a:gd name="connsiteY9-15830" fmla="*/ 8244 h 10000"/>
              <a:gd name="connsiteX10-15831" fmla="*/ 220 w 10000"/>
              <a:gd name="connsiteY10-15832" fmla="*/ 7783 h 10000"/>
              <a:gd name="connsiteX11-15833" fmla="*/ 220 w 10000"/>
              <a:gd name="connsiteY11-15834" fmla="*/ 7306 h 10000"/>
              <a:gd name="connsiteX12-15835" fmla="*/ 0 w 10000"/>
              <a:gd name="connsiteY12-15836" fmla="*/ 6827 h 10000"/>
              <a:gd name="connsiteX13-15837" fmla="*/ 0 w 10000"/>
              <a:gd name="connsiteY13-15838" fmla="*/ 6349 h 10000"/>
              <a:gd name="connsiteX14-15839" fmla="*/ 0 w 10000"/>
              <a:gd name="connsiteY14-15840" fmla="*/ 5868 h 10000"/>
              <a:gd name="connsiteX15-15841" fmla="*/ 220 w 10000"/>
              <a:gd name="connsiteY15-15842" fmla="*/ 5070 h 10000"/>
              <a:gd name="connsiteX16-15843" fmla="*/ 220 w 10000"/>
              <a:gd name="connsiteY16-15844" fmla="*/ 4911 h 10000"/>
              <a:gd name="connsiteX17-15845" fmla="*/ 220 w 10000"/>
              <a:gd name="connsiteY17-15846" fmla="*/ 4592 h 10000"/>
              <a:gd name="connsiteX18-15847" fmla="*/ 445 w 10000"/>
              <a:gd name="connsiteY18-15848" fmla="*/ 4292 h 10000"/>
              <a:gd name="connsiteX19-15849" fmla="*/ 445 w 10000"/>
              <a:gd name="connsiteY19-15850" fmla="*/ 3970 h 10000"/>
              <a:gd name="connsiteX20-15851" fmla="*/ 445 w 10000"/>
              <a:gd name="connsiteY20-15852" fmla="*/ 3653 h 10000"/>
              <a:gd name="connsiteX21-15853" fmla="*/ 671 w 10000"/>
              <a:gd name="connsiteY21-15854" fmla="*/ 3172 h 10000"/>
              <a:gd name="connsiteX22-15855" fmla="*/ 671 w 10000"/>
              <a:gd name="connsiteY22-15856" fmla="*/ 2694 h 10000"/>
              <a:gd name="connsiteX23-15857" fmla="*/ 894 w 10000"/>
              <a:gd name="connsiteY23-15858" fmla="*/ 2216 h 10000"/>
              <a:gd name="connsiteX24-15859" fmla="*/ 894 w 10000"/>
              <a:gd name="connsiteY24-15860" fmla="*/ 1736 h 10000"/>
              <a:gd name="connsiteX25-15861" fmla="*/ 894 w 10000"/>
              <a:gd name="connsiteY25-15862" fmla="*/ 1256 h 10000"/>
              <a:gd name="connsiteX26-15863" fmla="*/ 1118 w 10000"/>
              <a:gd name="connsiteY26-15864" fmla="*/ 939 h 10000"/>
              <a:gd name="connsiteX27-15865" fmla="*/ 1118 w 10000"/>
              <a:gd name="connsiteY27-15866" fmla="*/ 320 h 10000"/>
              <a:gd name="connsiteX28-15867" fmla="*/ 1118 w 10000"/>
              <a:gd name="connsiteY28-15868" fmla="*/ 159 h 10000"/>
              <a:gd name="connsiteX29-15869" fmla="*/ 1118 w 10000"/>
              <a:gd name="connsiteY29-15870" fmla="*/ 0 h 10000"/>
              <a:gd name="connsiteX30-15871" fmla="*/ 1118 w 10000"/>
              <a:gd name="connsiteY30-15872" fmla="*/ 0 h 10000"/>
              <a:gd name="connsiteX31-15873" fmla="*/ 1118 w 10000"/>
              <a:gd name="connsiteY31-15874" fmla="*/ 0 h 10000"/>
              <a:gd name="connsiteX32-15875" fmla="*/ 894 w 10000"/>
              <a:gd name="connsiteY32-15876" fmla="*/ 0 h 10000"/>
              <a:gd name="connsiteX33-15877" fmla="*/ 2230 w 10000"/>
              <a:gd name="connsiteY33-15878" fmla="*/ 1577 h 10000"/>
              <a:gd name="connsiteX34-15879" fmla="*/ 2007 w 10000"/>
              <a:gd name="connsiteY34-15880" fmla="*/ 2056 h 10000"/>
              <a:gd name="connsiteX35-15881" fmla="*/ 1786 w 10000"/>
              <a:gd name="connsiteY35-15882" fmla="*/ 2694 h 10000"/>
              <a:gd name="connsiteX36-15883" fmla="*/ 1564 w 10000"/>
              <a:gd name="connsiteY36-15884" fmla="*/ 3334 h 10000"/>
              <a:gd name="connsiteX37-15885" fmla="*/ 1339 w 10000"/>
              <a:gd name="connsiteY37-15886" fmla="*/ 3970 h 10000"/>
              <a:gd name="connsiteX38-15887" fmla="*/ 1339 w 10000"/>
              <a:gd name="connsiteY38-15888" fmla="*/ 4592 h 10000"/>
              <a:gd name="connsiteX39-15889" fmla="*/ 1339 w 10000"/>
              <a:gd name="connsiteY39-15890" fmla="*/ 5070 h 10000"/>
              <a:gd name="connsiteX40-15891" fmla="*/ 1118 w 10000"/>
              <a:gd name="connsiteY40-15892" fmla="*/ 5709 h 10000"/>
              <a:gd name="connsiteX41-15893" fmla="*/ 1118 w 10000"/>
              <a:gd name="connsiteY41-15894" fmla="*/ 6188 h 10000"/>
              <a:gd name="connsiteX42-15895" fmla="*/ 1118 w 10000"/>
              <a:gd name="connsiteY42-15896" fmla="*/ 6507 h 10000"/>
              <a:gd name="connsiteX43-15897" fmla="*/ 1118 w 10000"/>
              <a:gd name="connsiteY43-15898" fmla="*/ 6987 h 10000"/>
              <a:gd name="connsiteX44-15899" fmla="*/ 1339 w 10000"/>
              <a:gd name="connsiteY44-15900" fmla="*/ 7306 h 10000"/>
              <a:gd name="connsiteX45-15901" fmla="*/ 1339 w 10000"/>
              <a:gd name="connsiteY45-15902" fmla="*/ 7466 h 10000"/>
              <a:gd name="connsiteX46-15903" fmla="*/ 1564 w 10000"/>
              <a:gd name="connsiteY46-15904" fmla="*/ 7783 h 10000"/>
              <a:gd name="connsiteX47-15905" fmla="*/ 1786 w 10000"/>
              <a:gd name="connsiteY47-15906" fmla="*/ 7943 h 10000"/>
              <a:gd name="connsiteX48-15907" fmla="*/ 2007 w 10000"/>
              <a:gd name="connsiteY48-15908" fmla="*/ 8103 h 10000"/>
              <a:gd name="connsiteX49-15909" fmla="*/ 2874 w 10000"/>
              <a:gd name="connsiteY49-15910" fmla="*/ 8402 h 10000"/>
              <a:gd name="connsiteX50-15911" fmla="*/ 3323 w 10000"/>
              <a:gd name="connsiteY50-15912" fmla="*/ 8562 h 10000"/>
              <a:gd name="connsiteX51-15913" fmla="*/ 3767 w 10000"/>
              <a:gd name="connsiteY51-15914" fmla="*/ 8562 h 10000"/>
              <a:gd name="connsiteX52-15915" fmla="*/ 4220 w 10000"/>
              <a:gd name="connsiteY52-15916" fmla="*/ 8722 h 10000"/>
              <a:gd name="connsiteX53-15917" fmla="*/ 4887 w 10000"/>
              <a:gd name="connsiteY53-15918" fmla="*/ 8722 h 10000"/>
              <a:gd name="connsiteX54-15919" fmla="*/ 5332 w 10000"/>
              <a:gd name="connsiteY54-15920" fmla="*/ 8562 h 10000"/>
              <a:gd name="connsiteX55-15921" fmla="*/ 6005 w 10000"/>
              <a:gd name="connsiteY55-15922" fmla="*/ 8562 h 10000"/>
              <a:gd name="connsiteX56-15923" fmla="*/ 6675 w 10000"/>
              <a:gd name="connsiteY56-15924" fmla="*/ 8402 h 10000"/>
              <a:gd name="connsiteX57-15925" fmla="*/ 7122 w 10000"/>
              <a:gd name="connsiteY57-15926" fmla="*/ 8402 h 10000"/>
              <a:gd name="connsiteX58-15927" fmla="*/ 7567 w 10000"/>
              <a:gd name="connsiteY58-15928" fmla="*/ 8103 h 10000"/>
              <a:gd name="connsiteX59-15929" fmla="*/ 7766 w 10000"/>
              <a:gd name="connsiteY59-15930" fmla="*/ 7943 h 10000"/>
              <a:gd name="connsiteX60-15931" fmla="*/ 7986 w 10000"/>
              <a:gd name="connsiteY60-15932" fmla="*/ 7625 h 10000"/>
              <a:gd name="connsiteX61-15933" fmla="*/ 8210 w 10000"/>
              <a:gd name="connsiteY61-15934" fmla="*/ 7306 h 10000"/>
              <a:gd name="connsiteX62-15935" fmla="*/ 8436 w 10000"/>
              <a:gd name="connsiteY62-15936" fmla="*/ 6667 h 10000"/>
              <a:gd name="connsiteX63-15937" fmla="*/ 8436 w 10000"/>
              <a:gd name="connsiteY63-15938" fmla="*/ 6028 h 10000"/>
              <a:gd name="connsiteX64-15939" fmla="*/ 8659 w 10000"/>
              <a:gd name="connsiteY64-15940" fmla="*/ 5709 h 10000"/>
              <a:gd name="connsiteX65-15941" fmla="*/ 8659 w 10000"/>
              <a:gd name="connsiteY65-15942" fmla="*/ 5389 h 10000"/>
              <a:gd name="connsiteX66-15943" fmla="*/ 8659 w 10000"/>
              <a:gd name="connsiteY66-15944" fmla="*/ 5230 h 10000"/>
              <a:gd name="connsiteX67-15945" fmla="*/ 8883 w 10000"/>
              <a:gd name="connsiteY67-15946" fmla="*/ 5070 h 10000"/>
              <a:gd name="connsiteX68-15947" fmla="*/ 8883 w 10000"/>
              <a:gd name="connsiteY68-15948" fmla="*/ 4911 h 10000"/>
              <a:gd name="connsiteX69-15949" fmla="*/ 8883 w 10000"/>
              <a:gd name="connsiteY69-15950" fmla="*/ 4750 h 10000"/>
              <a:gd name="connsiteX70-15951" fmla="*/ 8883 w 10000"/>
              <a:gd name="connsiteY70-15952" fmla="*/ 4750 h 10000"/>
              <a:gd name="connsiteX71-15953" fmla="*/ 9107 w 10000"/>
              <a:gd name="connsiteY71-15954" fmla="*/ 4750 h 10000"/>
              <a:gd name="connsiteX72-15955" fmla="*/ 9107 w 10000"/>
              <a:gd name="connsiteY72-15956" fmla="*/ 4750 h 10000"/>
              <a:gd name="connsiteX73-15957" fmla="*/ 9107 w 10000"/>
              <a:gd name="connsiteY73-15958" fmla="*/ 4911 h 10000"/>
              <a:gd name="connsiteX74-15959" fmla="*/ 9330 w 10000"/>
              <a:gd name="connsiteY74-15960" fmla="*/ 5070 h 10000"/>
              <a:gd name="connsiteX75-15961" fmla="*/ 9330 w 10000"/>
              <a:gd name="connsiteY75-15962" fmla="*/ 5230 h 10000"/>
              <a:gd name="connsiteX76-15963" fmla="*/ 9330 w 10000"/>
              <a:gd name="connsiteY76-15964" fmla="*/ 5549 h 10000"/>
              <a:gd name="connsiteX77-15965" fmla="*/ 9330 w 10000"/>
              <a:gd name="connsiteY77-15966" fmla="*/ 5868 h 10000"/>
              <a:gd name="connsiteX78-15967" fmla="*/ 9330 w 10000"/>
              <a:gd name="connsiteY78-15968" fmla="*/ 6188 h 10000"/>
              <a:gd name="connsiteX79-15969" fmla="*/ 9550 w 10000"/>
              <a:gd name="connsiteY79-15970" fmla="*/ 6827 h 10000"/>
              <a:gd name="connsiteX80-15971" fmla="*/ 9550 w 10000"/>
              <a:gd name="connsiteY80-15972" fmla="*/ 7306 h 10000"/>
              <a:gd name="connsiteX81-15973" fmla="*/ 9778 w 10000"/>
              <a:gd name="connsiteY81-15974" fmla="*/ 7783 h 10000"/>
              <a:gd name="connsiteX82-15975" fmla="*/ 10000 w 10000"/>
              <a:gd name="connsiteY82-15976" fmla="*/ 8103 h 10000"/>
              <a:gd name="connsiteX83-15977" fmla="*/ 10000 w 10000"/>
              <a:gd name="connsiteY83-15978" fmla="*/ 8402 h 10000"/>
              <a:gd name="connsiteX84-15979" fmla="*/ 10000 w 10000"/>
              <a:gd name="connsiteY84-15980" fmla="*/ 8562 h 10000"/>
              <a:gd name="connsiteX85-15981" fmla="*/ 10000 w 10000"/>
              <a:gd name="connsiteY85-15982" fmla="*/ 8722 h 10000"/>
              <a:gd name="connsiteX86-15983" fmla="*/ 9778 w 10000"/>
              <a:gd name="connsiteY86-15984" fmla="*/ 8722 h 10000"/>
              <a:gd name="connsiteX87-15985" fmla="*/ 9550 w 10000"/>
              <a:gd name="connsiteY87-15986" fmla="*/ 8883 h 10000"/>
              <a:gd name="connsiteX88-15987" fmla="*/ 9330 w 10000"/>
              <a:gd name="connsiteY88-15988" fmla="*/ 9041 h 10000"/>
              <a:gd name="connsiteX89-15989" fmla="*/ 9107 w 10000"/>
              <a:gd name="connsiteY89-15990" fmla="*/ 9202 h 10000"/>
              <a:gd name="connsiteX90-15991" fmla="*/ 8659 w 10000"/>
              <a:gd name="connsiteY90-15992" fmla="*/ 9362 h 10000"/>
              <a:gd name="connsiteX91-15993" fmla="*/ 7766 w 10000"/>
              <a:gd name="connsiteY91-15994" fmla="*/ 9679 h 10000"/>
              <a:gd name="connsiteX92-15995" fmla="*/ 6899 w 10000"/>
              <a:gd name="connsiteY92-15996" fmla="*/ 9840 h 10000"/>
              <a:gd name="connsiteX93-15997" fmla="*/ 6231 w 10000"/>
              <a:gd name="connsiteY93-15998" fmla="*/ 9840 h 10000"/>
              <a:gd name="connsiteX94-15999" fmla="*/ 5332 w 10000"/>
              <a:gd name="connsiteY94-16000" fmla="*/ 10000 h 10000"/>
              <a:gd name="connsiteX95-16001" fmla="*/ 5332 w 10000"/>
              <a:gd name="connsiteY95-16002" fmla="*/ 10000 h 10000"/>
              <a:gd name="connsiteX0-16003" fmla="*/ 5332 w 10000"/>
              <a:gd name="connsiteY0-16004" fmla="*/ 10000 h 10000"/>
              <a:gd name="connsiteX1-16005" fmla="*/ 4665 w 10000"/>
              <a:gd name="connsiteY1-16006" fmla="*/ 10000 h 10000"/>
              <a:gd name="connsiteX2-16007" fmla="*/ 3991 w 10000"/>
              <a:gd name="connsiteY2-16008" fmla="*/ 10000 h 10000"/>
              <a:gd name="connsiteX3-16009" fmla="*/ 3323 w 10000"/>
              <a:gd name="connsiteY3-16010" fmla="*/ 9840 h 10000"/>
              <a:gd name="connsiteX4-16011" fmla="*/ 2654 w 10000"/>
              <a:gd name="connsiteY4-16012" fmla="*/ 9679 h 10000"/>
              <a:gd name="connsiteX5-16013" fmla="*/ 2007 w 10000"/>
              <a:gd name="connsiteY5-16014" fmla="*/ 9521 h 10000"/>
              <a:gd name="connsiteX6-16015" fmla="*/ 1564 w 10000"/>
              <a:gd name="connsiteY6-16016" fmla="*/ 9202 h 10000"/>
              <a:gd name="connsiteX7-16017" fmla="*/ 1118 w 10000"/>
              <a:gd name="connsiteY7-16018" fmla="*/ 9041 h 10000"/>
              <a:gd name="connsiteX8-16019" fmla="*/ 894 w 10000"/>
              <a:gd name="connsiteY8-16020" fmla="*/ 8562 h 10000"/>
              <a:gd name="connsiteX9-16021" fmla="*/ 445 w 10000"/>
              <a:gd name="connsiteY9-16022" fmla="*/ 8244 h 10000"/>
              <a:gd name="connsiteX10-16023" fmla="*/ 220 w 10000"/>
              <a:gd name="connsiteY10-16024" fmla="*/ 7783 h 10000"/>
              <a:gd name="connsiteX11-16025" fmla="*/ 220 w 10000"/>
              <a:gd name="connsiteY11-16026" fmla="*/ 7306 h 10000"/>
              <a:gd name="connsiteX12-16027" fmla="*/ 0 w 10000"/>
              <a:gd name="connsiteY12-16028" fmla="*/ 6827 h 10000"/>
              <a:gd name="connsiteX13-16029" fmla="*/ 0 w 10000"/>
              <a:gd name="connsiteY13-16030" fmla="*/ 6349 h 10000"/>
              <a:gd name="connsiteX14-16031" fmla="*/ 0 w 10000"/>
              <a:gd name="connsiteY14-16032" fmla="*/ 5868 h 10000"/>
              <a:gd name="connsiteX15-16033" fmla="*/ 220 w 10000"/>
              <a:gd name="connsiteY15-16034" fmla="*/ 5070 h 10000"/>
              <a:gd name="connsiteX16-16035" fmla="*/ 220 w 10000"/>
              <a:gd name="connsiteY16-16036" fmla="*/ 4911 h 10000"/>
              <a:gd name="connsiteX17-16037" fmla="*/ 220 w 10000"/>
              <a:gd name="connsiteY17-16038" fmla="*/ 4592 h 10000"/>
              <a:gd name="connsiteX18-16039" fmla="*/ 445 w 10000"/>
              <a:gd name="connsiteY18-16040" fmla="*/ 4292 h 10000"/>
              <a:gd name="connsiteX19-16041" fmla="*/ 445 w 10000"/>
              <a:gd name="connsiteY19-16042" fmla="*/ 3970 h 10000"/>
              <a:gd name="connsiteX20-16043" fmla="*/ 445 w 10000"/>
              <a:gd name="connsiteY20-16044" fmla="*/ 3653 h 10000"/>
              <a:gd name="connsiteX21-16045" fmla="*/ 671 w 10000"/>
              <a:gd name="connsiteY21-16046" fmla="*/ 3172 h 10000"/>
              <a:gd name="connsiteX22-16047" fmla="*/ 671 w 10000"/>
              <a:gd name="connsiteY22-16048" fmla="*/ 2694 h 10000"/>
              <a:gd name="connsiteX23-16049" fmla="*/ 894 w 10000"/>
              <a:gd name="connsiteY23-16050" fmla="*/ 2216 h 10000"/>
              <a:gd name="connsiteX24-16051" fmla="*/ 894 w 10000"/>
              <a:gd name="connsiteY24-16052" fmla="*/ 1736 h 10000"/>
              <a:gd name="connsiteX25-16053" fmla="*/ 894 w 10000"/>
              <a:gd name="connsiteY25-16054" fmla="*/ 1256 h 10000"/>
              <a:gd name="connsiteX26-16055" fmla="*/ 1118 w 10000"/>
              <a:gd name="connsiteY26-16056" fmla="*/ 939 h 10000"/>
              <a:gd name="connsiteX27-16057" fmla="*/ 1118 w 10000"/>
              <a:gd name="connsiteY27-16058" fmla="*/ 320 h 10000"/>
              <a:gd name="connsiteX28-16059" fmla="*/ 1118 w 10000"/>
              <a:gd name="connsiteY28-16060" fmla="*/ 159 h 10000"/>
              <a:gd name="connsiteX29-16061" fmla="*/ 1118 w 10000"/>
              <a:gd name="connsiteY29-16062" fmla="*/ 0 h 10000"/>
              <a:gd name="connsiteX30-16063" fmla="*/ 1118 w 10000"/>
              <a:gd name="connsiteY30-16064" fmla="*/ 0 h 10000"/>
              <a:gd name="connsiteX31-16065" fmla="*/ 894 w 10000"/>
              <a:gd name="connsiteY31-16066" fmla="*/ 0 h 10000"/>
              <a:gd name="connsiteX32-16067" fmla="*/ 2230 w 10000"/>
              <a:gd name="connsiteY32-16068" fmla="*/ 1577 h 10000"/>
              <a:gd name="connsiteX33-16069" fmla="*/ 2007 w 10000"/>
              <a:gd name="connsiteY33-16070" fmla="*/ 2056 h 10000"/>
              <a:gd name="connsiteX34-16071" fmla="*/ 1786 w 10000"/>
              <a:gd name="connsiteY34-16072" fmla="*/ 2694 h 10000"/>
              <a:gd name="connsiteX35-16073" fmla="*/ 1564 w 10000"/>
              <a:gd name="connsiteY35-16074" fmla="*/ 3334 h 10000"/>
              <a:gd name="connsiteX36-16075" fmla="*/ 1339 w 10000"/>
              <a:gd name="connsiteY36-16076" fmla="*/ 3970 h 10000"/>
              <a:gd name="connsiteX37-16077" fmla="*/ 1339 w 10000"/>
              <a:gd name="connsiteY37-16078" fmla="*/ 4592 h 10000"/>
              <a:gd name="connsiteX38-16079" fmla="*/ 1339 w 10000"/>
              <a:gd name="connsiteY38-16080" fmla="*/ 5070 h 10000"/>
              <a:gd name="connsiteX39-16081" fmla="*/ 1118 w 10000"/>
              <a:gd name="connsiteY39-16082" fmla="*/ 5709 h 10000"/>
              <a:gd name="connsiteX40-16083" fmla="*/ 1118 w 10000"/>
              <a:gd name="connsiteY40-16084" fmla="*/ 6188 h 10000"/>
              <a:gd name="connsiteX41-16085" fmla="*/ 1118 w 10000"/>
              <a:gd name="connsiteY41-16086" fmla="*/ 6507 h 10000"/>
              <a:gd name="connsiteX42-16087" fmla="*/ 1118 w 10000"/>
              <a:gd name="connsiteY42-16088" fmla="*/ 6987 h 10000"/>
              <a:gd name="connsiteX43-16089" fmla="*/ 1339 w 10000"/>
              <a:gd name="connsiteY43-16090" fmla="*/ 7306 h 10000"/>
              <a:gd name="connsiteX44-16091" fmla="*/ 1339 w 10000"/>
              <a:gd name="connsiteY44-16092" fmla="*/ 7466 h 10000"/>
              <a:gd name="connsiteX45-16093" fmla="*/ 1564 w 10000"/>
              <a:gd name="connsiteY45-16094" fmla="*/ 7783 h 10000"/>
              <a:gd name="connsiteX46-16095" fmla="*/ 1786 w 10000"/>
              <a:gd name="connsiteY46-16096" fmla="*/ 7943 h 10000"/>
              <a:gd name="connsiteX47-16097" fmla="*/ 2007 w 10000"/>
              <a:gd name="connsiteY47-16098" fmla="*/ 8103 h 10000"/>
              <a:gd name="connsiteX48-16099" fmla="*/ 2874 w 10000"/>
              <a:gd name="connsiteY48-16100" fmla="*/ 8402 h 10000"/>
              <a:gd name="connsiteX49-16101" fmla="*/ 3323 w 10000"/>
              <a:gd name="connsiteY49-16102" fmla="*/ 8562 h 10000"/>
              <a:gd name="connsiteX50-16103" fmla="*/ 3767 w 10000"/>
              <a:gd name="connsiteY50-16104" fmla="*/ 8562 h 10000"/>
              <a:gd name="connsiteX51-16105" fmla="*/ 4220 w 10000"/>
              <a:gd name="connsiteY51-16106" fmla="*/ 8722 h 10000"/>
              <a:gd name="connsiteX52-16107" fmla="*/ 4887 w 10000"/>
              <a:gd name="connsiteY52-16108" fmla="*/ 8722 h 10000"/>
              <a:gd name="connsiteX53-16109" fmla="*/ 5332 w 10000"/>
              <a:gd name="connsiteY53-16110" fmla="*/ 8562 h 10000"/>
              <a:gd name="connsiteX54-16111" fmla="*/ 6005 w 10000"/>
              <a:gd name="connsiteY54-16112" fmla="*/ 8562 h 10000"/>
              <a:gd name="connsiteX55-16113" fmla="*/ 6675 w 10000"/>
              <a:gd name="connsiteY55-16114" fmla="*/ 8402 h 10000"/>
              <a:gd name="connsiteX56-16115" fmla="*/ 7122 w 10000"/>
              <a:gd name="connsiteY56-16116" fmla="*/ 8402 h 10000"/>
              <a:gd name="connsiteX57-16117" fmla="*/ 7567 w 10000"/>
              <a:gd name="connsiteY57-16118" fmla="*/ 8103 h 10000"/>
              <a:gd name="connsiteX58-16119" fmla="*/ 7766 w 10000"/>
              <a:gd name="connsiteY58-16120" fmla="*/ 7943 h 10000"/>
              <a:gd name="connsiteX59-16121" fmla="*/ 7986 w 10000"/>
              <a:gd name="connsiteY59-16122" fmla="*/ 7625 h 10000"/>
              <a:gd name="connsiteX60-16123" fmla="*/ 8210 w 10000"/>
              <a:gd name="connsiteY60-16124" fmla="*/ 7306 h 10000"/>
              <a:gd name="connsiteX61-16125" fmla="*/ 8436 w 10000"/>
              <a:gd name="connsiteY61-16126" fmla="*/ 6667 h 10000"/>
              <a:gd name="connsiteX62-16127" fmla="*/ 8436 w 10000"/>
              <a:gd name="connsiteY62-16128" fmla="*/ 6028 h 10000"/>
              <a:gd name="connsiteX63-16129" fmla="*/ 8659 w 10000"/>
              <a:gd name="connsiteY63-16130" fmla="*/ 5709 h 10000"/>
              <a:gd name="connsiteX64-16131" fmla="*/ 8659 w 10000"/>
              <a:gd name="connsiteY64-16132" fmla="*/ 5389 h 10000"/>
              <a:gd name="connsiteX65-16133" fmla="*/ 8659 w 10000"/>
              <a:gd name="connsiteY65-16134" fmla="*/ 5230 h 10000"/>
              <a:gd name="connsiteX66-16135" fmla="*/ 8883 w 10000"/>
              <a:gd name="connsiteY66-16136" fmla="*/ 5070 h 10000"/>
              <a:gd name="connsiteX67-16137" fmla="*/ 8883 w 10000"/>
              <a:gd name="connsiteY67-16138" fmla="*/ 4911 h 10000"/>
              <a:gd name="connsiteX68-16139" fmla="*/ 8883 w 10000"/>
              <a:gd name="connsiteY68-16140" fmla="*/ 4750 h 10000"/>
              <a:gd name="connsiteX69-16141" fmla="*/ 8883 w 10000"/>
              <a:gd name="connsiteY69-16142" fmla="*/ 4750 h 10000"/>
              <a:gd name="connsiteX70-16143" fmla="*/ 9107 w 10000"/>
              <a:gd name="connsiteY70-16144" fmla="*/ 4750 h 10000"/>
              <a:gd name="connsiteX71-16145" fmla="*/ 9107 w 10000"/>
              <a:gd name="connsiteY71-16146" fmla="*/ 4750 h 10000"/>
              <a:gd name="connsiteX72-16147" fmla="*/ 9107 w 10000"/>
              <a:gd name="connsiteY72-16148" fmla="*/ 4911 h 10000"/>
              <a:gd name="connsiteX73-16149" fmla="*/ 9330 w 10000"/>
              <a:gd name="connsiteY73-16150" fmla="*/ 5070 h 10000"/>
              <a:gd name="connsiteX74-16151" fmla="*/ 9330 w 10000"/>
              <a:gd name="connsiteY74-16152" fmla="*/ 5230 h 10000"/>
              <a:gd name="connsiteX75-16153" fmla="*/ 9330 w 10000"/>
              <a:gd name="connsiteY75-16154" fmla="*/ 5549 h 10000"/>
              <a:gd name="connsiteX76-16155" fmla="*/ 9330 w 10000"/>
              <a:gd name="connsiteY76-16156" fmla="*/ 5868 h 10000"/>
              <a:gd name="connsiteX77-16157" fmla="*/ 9330 w 10000"/>
              <a:gd name="connsiteY77-16158" fmla="*/ 6188 h 10000"/>
              <a:gd name="connsiteX78-16159" fmla="*/ 9550 w 10000"/>
              <a:gd name="connsiteY78-16160" fmla="*/ 6827 h 10000"/>
              <a:gd name="connsiteX79-16161" fmla="*/ 9550 w 10000"/>
              <a:gd name="connsiteY79-16162" fmla="*/ 7306 h 10000"/>
              <a:gd name="connsiteX80-16163" fmla="*/ 9778 w 10000"/>
              <a:gd name="connsiteY80-16164" fmla="*/ 7783 h 10000"/>
              <a:gd name="connsiteX81-16165" fmla="*/ 10000 w 10000"/>
              <a:gd name="connsiteY81-16166" fmla="*/ 8103 h 10000"/>
              <a:gd name="connsiteX82-16167" fmla="*/ 10000 w 10000"/>
              <a:gd name="connsiteY82-16168" fmla="*/ 8402 h 10000"/>
              <a:gd name="connsiteX83-16169" fmla="*/ 10000 w 10000"/>
              <a:gd name="connsiteY83-16170" fmla="*/ 8562 h 10000"/>
              <a:gd name="connsiteX84-16171" fmla="*/ 10000 w 10000"/>
              <a:gd name="connsiteY84-16172" fmla="*/ 8722 h 10000"/>
              <a:gd name="connsiteX85-16173" fmla="*/ 9778 w 10000"/>
              <a:gd name="connsiteY85-16174" fmla="*/ 8722 h 10000"/>
              <a:gd name="connsiteX86-16175" fmla="*/ 9550 w 10000"/>
              <a:gd name="connsiteY86-16176" fmla="*/ 8883 h 10000"/>
              <a:gd name="connsiteX87-16177" fmla="*/ 9330 w 10000"/>
              <a:gd name="connsiteY87-16178" fmla="*/ 9041 h 10000"/>
              <a:gd name="connsiteX88-16179" fmla="*/ 9107 w 10000"/>
              <a:gd name="connsiteY88-16180" fmla="*/ 9202 h 10000"/>
              <a:gd name="connsiteX89-16181" fmla="*/ 8659 w 10000"/>
              <a:gd name="connsiteY89-16182" fmla="*/ 9362 h 10000"/>
              <a:gd name="connsiteX90-16183" fmla="*/ 7766 w 10000"/>
              <a:gd name="connsiteY90-16184" fmla="*/ 9679 h 10000"/>
              <a:gd name="connsiteX91-16185" fmla="*/ 6899 w 10000"/>
              <a:gd name="connsiteY91-16186" fmla="*/ 9840 h 10000"/>
              <a:gd name="connsiteX92-16187" fmla="*/ 6231 w 10000"/>
              <a:gd name="connsiteY92-16188" fmla="*/ 9840 h 10000"/>
              <a:gd name="connsiteX93-16189" fmla="*/ 5332 w 10000"/>
              <a:gd name="connsiteY93-16190" fmla="*/ 10000 h 10000"/>
              <a:gd name="connsiteX94-16191" fmla="*/ 5332 w 10000"/>
              <a:gd name="connsiteY94-16192" fmla="*/ 10000 h 10000"/>
              <a:gd name="connsiteX0-16193" fmla="*/ 5332 w 10000"/>
              <a:gd name="connsiteY0-16194" fmla="*/ 10000 h 10000"/>
              <a:gd name="connsiteX1-16195" fmla="*/ 4665 w 10000"/>
              <a:gd name="connsiteY1-16196" fmla="*/ 10000 h 10000"/>
              <a:gd name="connsiteX2-16197" fmla="*/ 3991 w 10000"/>
              <a:gd name="connsiteY2-16198" fmla="*/ 10000 h 10000"/>
              <a:gd name="connsiteX3-16199" fmla="*/ 3323 w 10000"/>
              <a:gd name="connsiteY3-16200" fmla="*/ 9840 h 10000"/>
              <a:gd name="connsiteX4-16201" fmla="*/ 2654 w 10000"/>
              <a:gd name="connsiteY4-16202" fmla="*/ 9679 h 10000"/>
              <a:gd name="connsiteX5-16203" fmla="*/ 2007 w 10000"/>
              <a:gd name="connsiteY5-16204" fmla="*/ 9521 h 10000"/>
              <a:gd name="connsiteX6-16205" fmla="*/ 1564 w 10000"/>
              <a:gd name="connsiteY6-16206" fmla="*/ 9202 h 10000"/>
              <a:gd name="connsiteX7-16207" fmla="*/ 1118 w 10000"/>
              <a:gd name="connsiteY7-16208" fmla="*/ 9041 h 10000"/>
              <a:gd name="connsiteX8-16209" fmla="*/ 894 w 10000"/>
              <a:gd name="connsiteY8-16210" fmla="*/ 8562 h 10000"/>
              <a:gd name="connsiteX9-16211" fmla="*/ 445 w 10000"/>
              <a:gd name="connsiteY9-16212" fmla="*/ 8244 h 10000"/>
              <a:gd name="connsiteX10-16213" fmla="*/ 220 w 10000"/>
              <a:gd name="connsiteY10-16214" fmla="*/ 7783 h 10000"/>
              <a:gd name="connsiteX11-16215" fmla="*/ 220 w 10000"/>
              <a:gd name="connsiteY11-16216" fmla="*/ 7306 h 10000"/>
              <a:gd name="connsiteX12-16217" fmla="*/ 0 w 10000"/>
              <a:gd name="connsiteY12-16218" fmla="*/ 6827 h 10000"/>
              <a:gd name="connsiteX13-16219" fmla="*/ 0 w 10000"/>
              <a:gd name="connsiteY13-16220" fmla="*/ 6349 h 10000"/>
              <a:gd name="connsiteX14-16221" fmla="*/ 0 w 10000"/>
              <a:gd name="connsiteY14-16222" fmla="*/ 5868 h 10000"/>
              <a:gd name="connsiteX15-16223" fmla="*/ 220 w 10000"/>
              <a:gd name="connsiteY15-16224" fmla="*/ 5070 h 10000"/>
              <a:gd name="connsiteX16-16225" fmla="*/ 220 w 10000"/>
              <a:gd name="connsiteY16-16226" fmla="*/ 4911 h 10000"/>
              <a:gd name="connsiteX17-16227" fmla="*/ 220 w 10000"/>
              <a:gd name="connsiteY17-16228" fmla="*/ 4592 h 10000"/>
              <a:gd name="connsiteX18-16229" fmla="*/ 445 w 10000"/>
              <a:gd name="connsiteY18-16230" fmla="*/ 4292 h 10000"/>
              <a:gd name="connsiteX19-16231" fmla="*/ 445 w 10000"/>
              <a:gd name="connsiteY19-16232" fmla="*/ 3970 h 10000"/>
              <a:gd name="connsiteX20-16233" fmla="*/ 445 w 10000"/>
              <a:gd name="connsiteY20-16234" fmla="*/ 3653 h 10000"/>
              <a:gd name="connsiteX21-16235" fmla="*/ 671 w 10000"/>
              <a:gd name="connsiteY21-16236" fmla="*/ 3172 h 10000"/>
              <a:gd name="connsiteX22-16237" fmla="*/ 671 w 10000"/>
              <a:gd name="connsiteY22-16238" fmla="*/ 2694 h 10000"/>
              <a:gd name="connsiteX23-16239" fmla="*/ 894 w 10000"/>
              <a:gd name="connsiteY23-16240" fmla="*/ 2216 h 10000"/>
              <a:gd name="connsiteX24-16241" fmla="*/ 894 w 10000"/>
              <a:gd name="connsiteY24-16242" fmla="*/ 1736 h 10000"/>
              <a:gd name="connsiteX25-16243" fmla="*/ 894 w 10000"/>
              <a:gd name="connsiteY25-16244" fmla="*/ 1256 h 10000"/>
              <a:gd name="connsiteX26-16245" fmla="*/ 1118 w 10000"/>
              <a:gd name="connsiteY26-16246" fmla="*/ 939 h 10000"/>
              <a:gd name="connsiteX27-16247" fmla="*/ 1118 w 10000"/>
              <a:gd name="connsiteY27-16248" fmla="*/ 320 h 10000"/>
              <a:gd name="connsiteX28-16249" fmla="*/ 1118 w 10000"/>
              <a:gd name="connsiteY28-16250" fmla="*/ 159 h 10000"/>
              <a:gd name="connsiteX29-16251" fmla="*/ 1118 w 10000"/>
              <a:gd name="connsiteY29-16252" fmla="*/ 0 h 10000"/>
              <a:gd name="connsiteX30-16253" fmla="*/ 1118 w 10000"/>
              <a:gd name="connsiteY30-16254" fmla="*/ 0 h 10000"/>
              <a:gd name="connsiteX31-16255" fmla="*/ 2230 w 10000"/>
              <a:gd name="connsiteY31-16256" fmla="*/ 1577 h 10000"/>
              <a:gd name="connsiteX32-16257" fmla="*/ 2007 w 10000"/>
              <a:gd name="connsiteY32-16258" fmla="*/ 2056 h 10000"/>
              <a:gd name="connsiteX33-16259" fmla="*/ 1786 w 10000"/>
              <a:gd name="connsiteY33-16260" fmla="*/ 2694 h 10000"/>
              <a:gd name="connsiteX34-16261" fmla="*/ 1564 w 10000"/>
              <a:gd name="connsiteY34-16262" fmla="*/ 3334 h 10000"/>
              <a:gd name="connsiteX35-16263" fmla="*/ 1339 w 10000"/>
              <a:gd name="connsiteY35-16264" fmla="*/ 3970 h 10000"/>
              <a:gd name="connsiteX36-16265" fmla="*/ 1339 w 10000"/>
              <a:gd name="connsiteY36-16266" fmla="*/ 4592 h 10000"/>
              <a:gd name="connsiteX37-16267" fmla="*/ 1339 w 10000"/>
              <a:gd name="connsiteY37-16268" fmla="*/ 5070 h 10000"/>
              <a:gd name="connsiteX38-16269" fmla="*/ 1118 w 10000"/>
              <a:gd name="connsiteY38-16270" fmla="*/ 5709 h 10000"/>
              <a:gd name="connsiteX39-16271" fmla="*/ 1118 w 10000"/>
              <a:gd name="connsiteY39-16272" fmla="*/ 6188 h 10000"/>
              <a:gd name="connsiteX40-16273" fmla="*/ 1118 w 10000"/>
              <a:gd name="connsiteY40-16274" fmla="*/ 6507 h 10000"/>
              <a:gd name="connsiteX41-16275" fmla="*/ 1118 w 10000"/>
              <a:gd name="connsiteY41-16276" fmla="*/ 6987 h 10000"/>
              <a:gd name="connsiteX42-16277" fmla="*/ 1339 w 10000"/>
              <a:gd name="connsiteY42-16278" fmla="*/ 7306 h 10000"/>
              <a:gd name="connsiteX43-16279" fmla="*/ 1339 w 10000"/>
              <a:gd name="connsiteY43-16280" fmla="*/ 7466 h 10000"/>
              <a:gd name="connsiteX44-16281" fmla="*/ 1564 w 10000"/>
              <a:gd name="connsiteY44-16282" fmla="*/ 7783 h 10000"/>
              <a:gd name="connsiteX45-16283" fmla="*/ 1786 w 10000"/>
              <a:gd name="connsiteY45-16284" fmla="*/ 7943 h 10000"/>
              <a:gd name="connsiteX46-16285" fmla="*/ 2007 w 10000"/>
              <a:gd name="connsiteY46-16286" fmla="*/ 8103 h 10000"/>
              <a:gd name="connsiteX47-16287" fmla="*/ 2874 w 10000"/>
              <a:gd name="connsiteY47-16288" fmla="*/ 8402 h 10000"/>
              <a:gd name="connsiteX48-16289" fmla="*/ 3323 w 10000"/>
              <a:gd name="connsiteY48-16290" fmla="*/ 8562 h 10000"/>
              <a:gd name="connsiteX49-16291" fmla="*/ 3767 w 10000"/>
              <a:gd name="connsiteY49-16292" fmla="*/ 8562 h 10000"/>
              <a:gd name="connsiteX50-16293" fmla="*/ 4220 w 10000"/>
              <a:gd name="connsiteY50-16294" fmla="*/ 8722 h 10000"/>
              <a:gd name="connsiteX51-16295" fmla="*/ 4887 w 10000"/>
              <a:gd name="connsiteY51-16296" fmla="*/ 8722 h 10000"/>
              <a:gd name="connsiteX52-16297" fmla="*/ 5332 w 10000"/>
              <a:gd name="connsiteY52-16298" fmla="*/ 8562 h 10000"/>
              <a:gd name="connsiteX53-16299" fmla="*/ 6005 w 10000"/>
              <a:gd name="connsiteY53-16300" fmla="*/ 8562 h 10000"/>
              <a:gd name="connsiteX54-16301" fmla="*/ 6675 w 10000"/>
              <a:gd name="connsiteY54-16302" fmla="*/ 8402 h 10000"/>
              <a:gd name="connsiteX55-16303" fmla="*/ 7122 w 10000"/>
              <a:gd name="connsiteY55-16304" fmla="*/ 8402 h 10000"/>
              <a:gd name="connsiteX56-16305" fmla="*/ 7567 w 10000"/>
              <a:gd name="connsiteY56-16306" fmla="*/ 8103 h 10000"/>
              <a:gd name="connsiteX57-16307" fmla="*/ 7766 w 10000"/>
              <a:gd name="connsiteY57-16308" fmla="*/ 7943 h 10000"/>
              <a:gd name="connsiteX58-16309" fmla="*/ 7986 w 10000"/>
              <a:gd name="connsiteY58-16310" fmla="*/ 7625 h 10000"/>
              <a:gd name="connsiteX59-16311" fmla="*/ 8210 w 10000"/>
              <a:gd name="connsiteY59-16312" fmla="*/ 7306 h 10000"/>
              <a:gd name="connsiteX60-16313" fmla="*/ 8436 w 10000"/>
              <a:gd name="connsiteY60-16314" fmla="*/ 6667 h 10000"/>
              <a:gd name="connsiteX61-16315" fmla="*/ 8436 w 10000"/>
              <a:gd name="connsiteY61-16316" fmla="*/ 6028 h 10000"/>
              <a:gd name="connsiteX62-16317" fmla="*/ 8659 w 10000"/>
              <a:gd name="connsiteY62-16318" fmla="*/ 5709 h 10000"/>
              <a:gd name="connsiteX63-16319" fmla="*/ 8659 w 10000"/>
              <a:gd name="connsiteY63-16320" fmla="*/ 5389 h 10000"/>
              <a:gd name="connsiteX64-16321" fmla="*/ 8659 w 10000"/>
              <a:gd name="connsiteY64-16322" fmla="*/ 5230 h 10000"/>
              <a:gd name="connsiteX65-16323" fmla="*/ 8883 w 10000"/>
              <a:gd name="connsiteY65-16324" fmla="*/ 5070 h 10000"/>
              <a:gd name="connsiteX66-16325" fmla="*/ 8883 w 10000"/>
              <a:gd name="connsiteY66-16326" fmla="*/ 4911 h 10000"/>
              <a:gd name="connsiteX67-16327" fmla="*/ 8883 w 10000"/>
              <a:gd name="connsiteY67-16328" fmla="*/ 4750 h 10000"/>
              <a:gd name="connsiteX68-16329" fmla="*/ 8883 w 10000"/>
              <a:gd name="connsiteY68-16330" fmla="*/ 4750 h 10000"/>
              <a:gd name="connsiteX69-16331" fmla="*/ 9107 w 10000"/>
              <a:gd name="connsiteY69-16332" fmla="*/ 4750 h 10000"/>
              <a:gd name="connsiteX70-16333" fmla="*/ 9107 w 10000"/>
              <a:gd name="connsiteY70-16334" fmla="*/ 4750 h 10000"/>
              <a:gd name="connsiteX71-16335" fmla="*/ 9107 w 10000"/>
              <a:gd name="connsiteY71-16336" fmla="*/ 4911 h 10000"/>
              <a:gd name="connsiteX72-16337" fmla="*/ 9330 w 10000"/>
              <a:gd name="connsiteY72-16338" fmla="*/ 5070 h 10000"/>
              <a:gd name="connsiteX73-16339" fmla="*/ 9330 w 10000"/>
              <a:gd name="connsiteY73-16340" fmla="*/ 5230 h 10000"/>
              <a:gd name="connsiteX74-16341" fmla="*/ 9330 w 10000"/>
              <a:gd name="connsiteY74-16342" fmla="*/ 5549 h 10000"/>
              <a:gd name="connsiteX75-16343" fmla="*/ 9330 w 10000"/>
              <a:gd name="connsiteY75-16344" fmla="*/ 5868 h 10000"/>
              <a:gd name="connsiteX76-16345" fmla="*/ 9330 w 10000"/>
              <a:gd name="connsiteY76-16346" fmla="*/ 6188 h 10000"/>
              <a:gd name="connsiteX77-16347" fmla="*/ 9550 w 10000"/>
              <a:gd name="connsiteY77-16348" fmla="*/ 6827 h 10000"/>
              <a:gd name="connsiteX78-16349" fmla="*/ 9550 w 10000"/>
              <a:gd name="connsiteY78-16350" fmla="*/ 7306 h 10000"/>
              <a:gd name="connsiteX79-16351" fmla="*/ 9778 w 10000"/>
              <a:gd name="connsiteY79-16352" fmla="*/ 7783 h 10000"/>
              <a:gd name="connsiteX80-16353" fmla="*/ 10000 w 10000"/>
              <a:gd name="connsiteY80-16354" fmla="*/ 8103 h 10000"/>
              <a:gd name="connsiteX81-16355" fmla="*/ 10000 w 10000"/>
              <a:gd name="connsiteY81-16356" fmla="*/ 8402 h 10000"/>
              <a:gd name="connsiteX82-16357" fmla="*/ 10000 w 10000"/>
              <a:gd name="connsiteY82-16358" fmla="*/ 8562 h 10000"/>
              <a:gd name="connsiteX83-16359" fmla="*/ 10000 w 10000"/>
              <a:gd name="connsiteY83-16360" fmla="*/ 8722 h 10000"/>
              <a:gd name="connsiteX84-16361" fmla="*/ 9778 w 10000"/>
              <a:gd name="connsiteY84-16362" fmla="*/ 8722 h 10000"/>
              <a:gd name="connsiteX85-16363" fmla="*/ 9550 w 10000"/>
              <a:gd name="connsiteY85-16364" fmla="*/ 8883 h 10000"/>
              <a:gd name="connsiteX86-16365" fmla="*/ 9330 w 10000"/>
              <a:gd name="connsiteY86-16366" fmla="*/ 9041 h 10000"/>
              <a:gd name="connsiteX87-16367" fmla="*/ 9107 w 10000"/>
              <a:gd name="connsiteY87-16368" fmla="*/ 9202 h 10000"/>
              <a:gd name="connsiteX88-16369" fmla="*/ 8659 w 10000"/>
              <a:gd name="connsiteY88-16370" fmla="*/ 9362 h 10000"/>
              <a:gd name="connsiteX89-16371" fmla="*/ 7766 w 10000"/>
              <a:gd name="connsiteY89-16372" fmla="*/ 9679 h 10000"/>
              <a:gd name="connsiteX90-16373" fmla="*/ 6899 w 10000"/>
              <a:gd name="connsiteY90-16374" fmla="*/ 9840 h 10000"/>
              <a:gd name="connsiteX91-16375" fmla="*/ 6231 w 10000"/>
              <a:gd name="connsiteY91-16376" fmla="*/ 9840 h 10000"/>
              <a:gd name="connsiteX92-16377" fmla="*/ 5332 w 10000"/>
              <a:gd name="connsiteY92-16378" fmla="*/ 10000 h 10000"/>
              <a:gd name="connsiteX93-16379" fmla="*/ 5332 w 10000"/>
              <a:gd name="connsiteY93-16380" fmla="*/ 10000 h 10000"/>
              <a:gd name="connsiteX0-16381" fmla="*/ 5332 w 10000"/>
              <a:gd name="connsiteY0-16382" fmla="*/ 10000 h 10000"/>
              <a:gd name="connsiteX1-16383" fmla="*/ 4665 w 10000"/>
              <a:gd name="connsiteY1-16384" fmla="*/ 10000 h 10000"/>
              <a:gd name="connsiteX2-16385" fmla="*/ 3991 w 10000"/>
              <a:gd name="connsiteY2-16386" fmla="*/ 10000 h 10000"/>
              <a:gd name="connsiteX3-16387" fmla="*/ 3323 w 10000"/>
              <a:gd name="connsiteY3-16388" fmla="*/ 9840 h 10000"/>
              <a:gd name="connsiteX4-16389" fmla="*/ 2654 w 10000"/>
              <a:gd name="connsiteY4-16390" fmla="*/ 9679 h 10000"/>
              <a:gd name="connsiteX5-16391" fmla="*/ 2007 w 10000"/>
              <a:gd name="connsiteY5-16392" fmla="*/ 9521 h 10000"/>
              <a:gd name="connsiteX6-16393" fmla="*/ 1564 w 10000"/>
              <a:gd name="connsiteY6-16394" fmla="*/ 9202 h 10000"/>
              <a:gd name="connsiteX7-16395" fmla="*/ 1118 w 10000"/>
              <a:gd name="connsiteY7-16396" fmla="*/ 9041 h 10000"/>
              <a:gd name="connsiteX8-16397" fmla="*/ 894 w 10000"/>
              <a:gd name="connsiteY8-16398" fmla="*/ 8562 h 10000"/>
              <a:gd name="connsiteX9-16399" fmla="*/ 445 w 10000"/>
              <a:gd name="connsiteY9-16400" fmla="*/ 8244 h 10000"/>
              <a:gd name="connsiteX10-16401" fmla="*/ 220 w 10000"/>
              <a:gd name="connsiteY10-16402" fmla="*/ 7783 h 10000"/>
              <a:gd name="connsiteX11-16403" fmla="*/ 220 w 10000"/>
              <a:gd name="connsiteY11-16404" fmla="*/ 7306 h 10000"/>
              <a:gd name="connsiteX12-16405" fmla="*/ 0 w 10000"/>
              <a:gd name="connsiteY12-16406" fmla="*/ 6827 h 10000"/>
              <a:gd name="connsiteX13-16407" fmla="*/ 0 w 10000"/>
              <a:gd name="connsiteY13-16408" fmla="*/ 6349 h 10000"/>
              <a:gd name="connsiteX14-16409" fmla="*/ 0 w 10000"/>
              <a:gd name="connsiteY14-16410" fmla="*/ 5868 h 10000"/>
              <a:gd name="connsiteX15-16411" fmla="*/ 220 w 10000"/>
              <a:gd name="connsiteY15-16412" fmla="*/ 5070 h 10000"/>
              <a:gd name="connsiteX16-16413" fmla="*/ 220 w 10000"/>
              <a:gd name="connsiteY16-16414" fmla="*/ 4911 h 10000"/>
              <a:gd name="connsiteX17-16415" fmla="*/ 220 w 10000"/>
              <a:gd name="connsiteY17-16416" fmla="*/ 4592 h 10000"/>
              <a:gd name="connsiteX18-16417" fmla="*/ 445 w 10000"/>
              <a:gd name="connsiteY18-16418" fmla="*/ 4292 h 10000"/>
              <a:gd name="connsiteX19-16419" fmla="*/ 445 w 10000"/>
              <a:gd name="connsiteY19-16420" fmla="*/ 3970 h 10000"/>
              <a:gd name="connsiteX20-16421" fmla="*/ 445 w 10000"/>
              <a:gd name="connsiteY20-16422" fmla="*/ 3653 h 10000"/>
              <a:gd name="connsiteX21-16423" fmla="*/ 671 w 10000"/>
              <a:gd name="connsiteY21-16424" fmla="*/ 3172 h 10000"/>
              <a:gd name="connsiteX22-16425" fmla="*/ 671 w 10000"/>
              <a:gd name="connsiteY22-16426" fmla="*/ 2694 h 10000"/>
              <a:gd name="connsiteX23-16427" fmla="*/ 894 w 10000"/>
              <a:gd name="connsiteY23-16428" fmla="*/ 2216 h 10000"/>
              <a:gd name="connsiteX24-16429" fmla="*/ 894 w 10000"/>
              <a:gd name="connsiteY24-16430" fmla="*/ 1736 h 10000"/>
              <a:gd name="connsiteX25-16431" fmla="*/ 894 w 10000"/>
              <a:gd name="connsiteY25-16432" fmla="*/ 1256 h 10000"/>
              <a:gd name="connsiteX26-16433" fmla="*/ 1118 w 10000"/>
              <a:gd name="connsiteY26-16434" fmla="*/ 939 h 10000"/>
              <a:gd name="connsiteX27-16435" fmla="*/ 1118 w 10000"/>
              <a:gd name="connsiteY27-16436" fmla="*/ 320 h 10000"/>
              <a:gd name="connsiteX28-16437" fmla="*/ 1118 w 10000"/>
              <a:gd name="connsiteY28-16438" fmla="*/ 159 h 10000"/>
              <a:gd name="connsiteX29-16439" fmla="*/ 1118 w 10000"/>
              <a:gd name="connsiteY29-16440" fmla="*/ 0 h 10000"/>
              <a:gd name="connsiteX30-16441" fmla="*/ 2230 w 10000"/>
              <a:gd name="connsiteY30-16442" fmla="*/ 1577 h 10000"/>
              <a:gd name="connsiteX31-16443" fmla="*/ 2007 w 10000"/>
              <a:gd name="connsiteY31-16444" fmla="*/ 2056 h 10000"/>
              <a:gd name="connsiteX32-16445" fmla="*/ 1786 w 10000"/>
              <a:gd name="connsiteY32-16446" fmla="*/ 2694 h 10000"/>
              <a:gd name="connsiteX33-16447" fmla="*/ 1564 w 10000"/>
              <a:gd name="connsiteY33-16448" fmla="*/ 3334 h 10000"/>
              <a:gd name="connsiteX34-16449" fmla="*/ 1339 w 10000"/>
              <a:gd name="connsiteY34-16450" fmla="*/ 3970 h 10000"/>
              <a:gd name="connsiteX35-16451" fmla="*/ 1339 w 10000"/>
              <a:gd name="connsiteY35-16452" fmla="*/ 4592 h 10000"/>
              <a:gd name="connsiteX36-16453" fmla="*/ 1339 w 10000"/>
              <a:gd name="connsiteY36-16454" fmla="*/ 5070 h 10000"/>
              <a:gd name="connsiteX37-16455" fmla="*/ 1118 w 10000"/>
              <a:gd name="connsiteY37-16456" fmla="*/ 5709 h 10000"/>
              <a:gd name="connsiteX38-16457" fmla="*/ 1118 w 10000"/>
              <a:gd name="connsiteY38-16458" fmla="*/ 6188 h 10000"/>
              <a:gd name="connsiteX39-16459" fmla="*/ 1118 w 10000"/>
              <a:gd name="connsiteY39-16460" fmla="*/ 6507 h 10000"/>
              <a:gd name="connsiteX40-16461" fmla="*/ 1118 w 10000"/>
              <a:gd name="connsiteY40-16462" fmla="*/ 6987 h 10000"/>
              <a:gd name="connsiteX41-16463" fmla="*/ 1339 w 10000"/>
              <a:gd name="connsiteY41-16464" fmla="*/ 7306 h 10000"/>
              <a:gd name="connsiteX42-16465" fmla="*/ 1339 w 10000"/>
              <a:gd name="connsiteY42-16466" fmla="*/ 7466 h 10000"/>
              <a:gd name="connsiteX43-16467" fmla="*/ 1564 w 10000"/>
              <a:gd name="connsiteY43-16468" fmla="*/ 7783 h 10000"/>
              <a:gd name="connsiteX44-16469" fmla="*/ 1786 w 10000"/>
              <a:gd name="connsiteY44-16470" fmla="*/ 7943 h 10000"/>
              <a:gd name="connsiteX45-16471" fmla="*/ 2007 w 10000"/>
              <a:gd name="connsiteY45-16472" fmla="*/ 8103 h 10000"/>
              <a:gd name="connsiteX46-16473" fmla="*/ 2874 w 10000"/>
              <a:gd name="connsiteY46-16474" fmla="*/ 8402 h 10000"/>
              <a:gd name="connsiteX47-16475" fmla="*/ 3323 w 10000"/>
              <a:gd name="connsiteY47-16476" fmla="*/ 8562 h 10000"/>
              <a:gd name="connsiteX48-16477" fmla="*/ 3767 w 10000"/>
              <a:gd name="connsiteY48-16478" fmla="*/ 8562 h 10000"/>
              <a:gd name="connsiteX49-16479" fmla="*/ 4220 w 10000"/>
              <a:gd name="connsiteY49-16480" fmla="*/ 8722 h 10000"/>
              <a:gd name="connsiteX50-16481" fmla="*/ 4887 w 10000"/>
              <a:gd name="connsiteY50-16482" fmla="*/ 8722 h 10000"/>
              <a:gd name="connsiteX51-16483" fmla="*/ 5332 w 10000"/>
              <a:gd name="connsiteY51-16484" fmla="*/ 8562 h 10000"/>
              <a:gd name="connsiteX52-16485" fmla="*/ 6005 w 10000"/>
              <a:gd name="connsiteY52-16486" fmla="*/ 8562 h 10000"/>
              <a:gd name="connsiteX53-16487" fmla="*/ 6675 w 10000"/>
              <a:gd name="connsiteY53-16488" fmla="*/ 8402 h 10000"/>
              <a:gd name="connsiteX54-16489" fmla="*/ 7122 w 10000"/>
              <a:gd name="connsiteY54-16490" fmla="*/ 8402 h 10000"/>
              <a:gd name="connsiteX55-16491" fmla="*/ 7567 w 10000"/>
              <a:gd name="connsiteY55-16492" fmla="*/ 8103 h 10000"/>
              <a:gd name="connsiteX56-16493" fmla="*/ 7766 w 10000"/>
              <a:gd name="connsiteY56-16494" fmla="*/ 7943 h 10000"/>
              <a:gd name="connsiteX57-16495" fmla="*/ 7986 w 10000"/>
              <a:gd name="connsiteY57-16496" fmla="*/ 7625 h 10000"/>
              <a:gd name="connsiteX58-16497" fmla="*/ 8210 w 10000"/>
              <a:gd name="connsiteY58-16498" fmla="*/ 7306 h 10000"/>
              <a:gd name="connsiteX59-16499" fmla="*/ 8436 w 10000"/>
              <a:gd name="connsiteY59-16500" fmla="*/ 6667 h 10000"/>
              <a:gd name="connsiteX60-16501" fmla="*/ 8436 w 10000"/>
              <a:gd name="connsiteY60-16502" fmla="*/ 6028 h 10000"/>
              <a:gd name="connsiteX61-16503" fmla="*/ 8659 w 10000"/>
              <a:gd name="connsiteY61-16504" fmla="*/ 5709 h 10000"/>
              <a:gd name="connsiteX62-16505" fmla="*/ 8659 w 10000"/>
              <a:gd name="connsiteY62-16506" fmla="*/ 5389 h 10000"/>
              <a:gd name="connsiteX63-16507" fmla="*/ 8659 w 10000"/>
              <a:gd name="connsiteY63-16508" fmla="*/ 5230 h 10000"/>
              <a:gd name="connsiteX64-16509" fmla="*/ 8883 w 10000"/>
              <a:gd name="connsiteY64-16510" fmla="*/ 5070 h 10000"/>
              <a:gd name="connsiteX65-16511" fmla="*/ 8883 w 10000"/>
              <a:gd name="connsiteY65-16512" fmla="*/ 4911 h 10000"/>
              <a:gd name="connsiteX66-16513" fmla="*/ 8883 w 10000"/>
              <a:gd name="connsiteY66-16514" fmla="*/ 4750 h 10000"/>
              <a:gd name="connsiteX67-16515" fmla="*/ 8883 w 10000"/>
              <a:gd name="connsiteY67-16516" fmla="*/ 4750 h 10000"/>
              <a:gd name="connsiteX68-16517" fmla="*/ 9107 w 10000"/>
              <a:gd name="connsiteY68-16518" fmla="*/ 4750 h 10000"/>
              <a:gd name="connsiteX69-16519" fmla="*/ 9107 w 10000"/>
              <a:gd name="connsiteY69-16520" fmla="*/ 4750 h 10000"/>
              <a:gd name="connsiteX70-16521" fmla="*/ 9107 w 10000"/>
              <a:gd name="connsiteY70-16522" fmla="*/ 4911 h 10000"/>
              <a:gd name="connsiteX71-16523" fmla="*/ 9330 w 10000"/>
              <a:gd name="connsiteY71-16524" fmla="*/ 5070 h 10000"/>
              <a:gd name="connsiteX72-16525" fmla="*/ 9330 w 10000"/>
              <a:gd name="connsiteY72-16526" fmla="*/ 5230 h 10000"/>
              <a:gd name="connsiteX73-16527" fmla="*/ 9330 w 10000"/>
              <a:gd name="connsiteY73-16528" fmla="*/ 5549 h 10000"/>
              <a:gd name="connsiteX74-16529" fmla="*/ 9330 w 10000"/>
              <a:gd name="connsiteY74-16530" fmla="*/ 5868 h 10000"/>
              <a:gd name="connsiteX75-16531" fmla="*/ 9330 w 10000"/>
              <a:gd name="connsiteY75-16532" fmla="*/ 6188 h 10000"/>
              <a:gd name="connsiteX76-16533" fmla="*/ 9550 w 10000"/>
              <a:gd name="connsiteY76-16534" fmla="*/ 6827 h 10000"/>
              <a:gd name="connsiteX77-16535" fmla="*/ 9550 w 10000"/>
              <a:gd name="connsiteY77-16536" fmla="*/ 7306 h 10000"/>
              <a:gd name="connsiteX78-16537" fmla="*/ 9778 w 10000"/>
              <a:gd name="connsiteY78-16538" fmla="*/ 7783 h 10000"/>
              <a:gd name="connsiteX79-16539" fmla="*/ 10000 w 10000"/>
              <a:gd name="connsiteY79-16540" fmla="*/ 8103 h 10000"/>
              <a:gd name="connsiteX80-16541" fmla="*/ 10000 w 10000"/>
              <a:gd name="connsiteY80-16542" fmla="*/ 8402 h 10000"/>
              <a:gd name="connsiteX81-16543" fmla="*/ 10000 w 10000"/>
              <a:gd name="connsiteY81-16544" fmla="*/ 8562 h 10000"/>
              <a:gd name="connsiteX82-16545" fmla="*/ 10000 w 10000"/>
              <a:gd name="connsiteY82-16546" fmla="*/ 8722 h 10000"/>
              <a:gd name="connsiteX83-16547" fmla="*/ 9778 w 10000"/>
              <a:gd name="connsiteY83-16548" fmla="*/ 8722 h 10000"/>
              <a:gd name="connsiteX84-16549" fmla="*/ 9550 w 10000"/>
              <a:gd name="connsiteY84-16550" fmla="*/ 8883 h 10000"/>
              <a:gd name="connsiteX85-16551" fmla="*/ 9330 w 10000"/>
              <a:gd name="connsiteY85-16552" fmla="*/ 9041 h 10000"/>
              <a:gd name="connsiteX86-16553" fmla="*/ 9107 w 10000"/>
              <a:gd name="connsiteY86-16554" fmla="*/ 9202 h 10000"/>
              <a:gd name="connsiteX87-16555" fmla="*/ 8659 w 10000"/>
              <a:gd name="connsiteY87-16556" fmla="*/ 9362 h 10000"/>
              <a:gd name="connsiteX88-16557" fmla="*/ 7766 w 10000"/>
              <a:gd name="connsiteY88-16558" fmla="*/ 9679 h 10000"/>
              <a:gd name="connsiteX89-16559" fmla="*/ 6899 w 10000"/>
              <a:gd name="connsiteY89-16560" fmla="*/ 9840 h 10000"/>
              <a:gd name="connsiteX90-16561" fmla="*/ 6231 w 10000"/>
              <a:gd name="connsiteY90-16562" fmla="*/ 9840 h 10000"/>
              <a:gd name="connsiteX91-16563" fmla="*/ 5332 w 10000"/>
              <a:gd name="connsiteY91-16564" fmla="*/ 10000 h 10000"/>
              <a:gd name="connsiteX92-16565" fmla="*/ 5332 w 10000"/>
              <a:gd name="connsiteY92-16566" fmla="*/ 10000 h 10000"/>
              <a:gd name="connsiteX0-16567" fmla="*/ 5332 w 10000"/>
              <a:gd name="connsiteY0-16568" fmla="*/ 10000 h 10000"/>
              <a:gd name="connsiteX1-16569" fmla="*/ 4665 w 10000"/>
              <a:gd name="connsiteY1-16570" fmla="*/ 10000 h 10000"/>
              <a:gd name="connsiteX2-16571" fmla="*/ 3991 w 10000"/>
              <a:gd name="connsiteY2-16572" fmla="*/ 10000 h 10000"/>
              <a:gd name="connsiteX3-16573" fmla="*/ 3323 w 10000"/>
              <a:gd name="connsiteY3-16574" fmla="*/ 9840 h 10000"/>
              <a:gd name="connsiteX4-16575" fmla="*/ 2654 w 10000"/>
              <a:gd name="connsiteY4-16576" fmla="*/ 9679 h 10000"/>
              <a:gd name="connsiteX5-16577" fmla="*/ 2007 w 10000"/>
              <a:gd name="connsiteY5-16578" fmla="*/ 9521 h 10000"/>
              <a:gd name="connsiteX6-16579" fmla="*/ 1564 w 10000"/>
              <a:gd name="connsiteY6-16580" fmla="*/ 9202 h 10000"/>
              <a:gd name="connsiteX7-16581" fmla="*/ 1118 w 10000"/>
              <a:gd name="connsiteY7-16582" fmla="*/ 9041 h 10000"/>
              <a:gd name="connsiteX8-16583" fmla="*/ 894 w 10000"/>
              <a:gd name="connsiteY8-16584" fmla="*/ 8562 h 10000"/>
              <a:gd name="connsiteX9-16585" fmla="*/ 445 w 10000"/>
              <a:gd name="connsiteY9-16586" fmla="*/ 8244 h 10000"/>
              <a:gd name="connsiteX10-16587" fmla="*/ 220 w 10000"/>
              <a:gd name="connsiteY10-16588" fmla="*/ 7783 h 10000"/>
              <a:gd name="connsiteX11-16589" fmla="*/ 220 w 10000"/>
              <a:gd name="connsiteY11-16590" fmla="*/ 7306 h 10000"/>
              <a:gd name="connsiteX12-16591" fmla="*/ 0 w 10000"/>
              <a:gd name="connsiteY12-16592" fmla="*/ 6827 h 10000"/>
              <a:gd name="connsiteX13-16593" fmla="*/ 0 w 10000"/>
              <a:gd name="connsiteY13-16594" fmla="*/ 6349 h 10000"/>
              <a:gd name="connsiteX14-16595" fmla="*/ 0 w 10000"/>
              <a:gd name="connsiteY14-16596" fmla="*/ 5868 h 10000"/>
              <a:gd name="connsiteX15-16597" fmla="*/ 220 w 10000"/>
              <a:gd name="connsiteY15-16598" fmla="*/ 5070 h 10000"/>
              <a:gd name="connsiteX16-16599" fmla="*/ 220 w 10000"/>
              <a:gd name="connsiteY16-16600" fmla="*/ 4911 h 10000"/>
              <a:gd name="connsiteX17-16601" fmla="*/ 220 w 10000"/>
              <a:gd name="connsiteY17-16602" fmla="*/ 4592 h 10000"/>
              <a:gd name="connsiteX18-16603" fmla="*/ 445 w 10000"/>
              <a:gd name="connsiteY18-16604" fmla="*/ 4292 h 10000"/>
              <a:gd name="connsiteX19-16605" fmla="*/ 445 w 10000"/>
              <a:gd name="connsiteY19-16606" fmla="*/ 3970 h 10000"/>
              <a:gd name="connsiteX20-16607" fmla="*/ 445 w 10000"/>
              <a:gd name="connsiteY20-16608" fmla="*/ 3653 h 10000"/>
              <a:gd name="connsiteX21-16609" fmla="*/ 671 w 10000"/>
              <a:gd name="connsiteY21-16610" fmla="*/ 3172 h 10000"/>
              <a:gd name="connsiteX22-16611" fmla="*/ 671 w 10000"/>
              <a:gd name="connsiteY22-16612" fmla="*/ 2694 h 10000"/>
              <a:gd name="connsiteX23-16613" fmla="*/ 894 w 10000"/>
              <a:gd name="connsiteY23-16614" fmla="*/ 2216 h 10000"/>
              <a:gd name="connsiteX24-16615" fmla="*/ 894 w 10000"/>
              <a:gd name="connsiteY24-16616" fmla="*/ 1736 h 10000"/>
              <a:gd name="connsiteX25-16617" fmla="*/ 894 w 10000"/>
              <a:gd name="connsiteY25-16618" fmla="*/ 1256 h 10000"/>
              <a:gd name="connsiteX26-16619" fmla="*/ 1118 w 10000"/>
              <a:gd name="connsiteY26-16620" fmla="*/ 939 h 10000"/>
              <a:gd name="connsiteX27-16621" fmla="*/ 1118 w 10000"/>
              <a:gd name="connsiteY27-16622" fmla="*/ 320 h 10000"/>
              <a:gd name="connsiteX28-16623" fmla="*/ 1118 w 10000"/>
              <a:gd name="connsiteY28-16624" fmla="*/ 0 h 10000"/>
              <a:gd name="connsiteX29-16625" fmla="*/ 2230 w 10000"/>
              <a:gd name="connsiteY29-16626" fmla="*/ 1577 h 10000"/>
              <a:gd name="connsiteX30-16627" fmla="*/ 2007 w 10000"/>
              <a:gd name="connsiteY30-16628" fmla="*/ 2056 h 10000"/>
              <a:gd name="connsiteX31-16629" fmla="*/ 1786 w 10000"/>
              <a:gd name="connsiteY31-16630" fmla="*/ 2694 h 10000"/>
              <a:gd name="connsiteX32-16631" fmla="*/ 1564 w 10000"/>
              <a:gd name="connsiteY32-16632" fmla="*/ 3334 h 10000"/>
              <a:gd name="connsiteX33-16633" fmla="*/ 1339 w 10000"/>
              <a:gd name="connsiteY33-16634" fmla="*/ 3970 h 10000"/>
              <a:gd name="connsiteX34-16635" fmla="*/ 1339 w 10000"/>
              <a:gd name="connsiteY34-16636" fmla="*/ 4592 h 10000"/>
              <a:gd name="connsiteX35-16637" fmla="*/ 1339 w 10000"/>
              <a:gd name="connsiteY35-16638" fmla="*/ 5070 h 10000"/>
              <a:gd name="connsiteX36-16639" fmla="*/ 1118 w 10000"/>
              <a:gd name="connsiteY36-16640" fmla="*/ 5709 h 10000"/>
              <a:gd name="connsiteX37-16641" fmla="*/ 1118 w 10000"/>
              <a:gd name="connsiteY37-16642" fmla="*/ 6188 h 10000"/>
              <a:gd name="connsiteX38-16643" fmla="*/ 1118 w 10000"/>
              <a:gd name="connsiteY38-16644" fmla="*/ 6507 h 10000"/>
              <a:gd name="connsiteX39-16645" fmla="*/ 1118 w 10000"/>
              <a:gd name="connsiteY39-16646" fmla="*/ 6987 h 10000"/>
              <a:gd name="connsiteX40-16647" fmla="*/ 1339 w 10000"/>
              <a:gd name="connsiteY40-16648" fmla="*/ 7306 h 10000"/>
              <a:gd name="connsiteX41-16649" fmla="*/ 1339 w 10000"/>
              <a:gd name="connsiteY41-16650" fmla="*/ 7466 h 10000"/>
              <a:gd name="connsiteX42-16651" fmla="*/ 1564 w 10000"/>
              <a:gd name="connsiteY42-16652" fmla="*/ 7783 h 10000"/>
              <a:gd name="connsiteX43-16653" fmla="*/ 1786 w 10000"/>
              <a:gd name="connsiteY43-16654" fmla="*/ 7943 h 10000"/>
              <a:gd name="connsiteX44-16655" fmla="*/ 2007 w 10000"/>
              <a:gd name="connsiteY44-16656" fmla="*/ 8103 h 10000"/>
              <a:gd name="connsiteX45-16657" fmla="*/ 2874 w 10000"/>
              <a:gd name="connsiteY45-16658" fmla="*/ 8402 h 10000"/>
              <a:gd name="connsiteX46-16659" fmla="*/ 3323 w 10000"/>
              <a:gd name="connsiteY46-16660" fmla="*/ 8562 h 10000"/>
              <a:gd name="connsiteX47-16661" fmla="*/ 3767 w 10000"/>
              <a:gd name="connsiteY47-16662" fmla="*/ 8562 h 10000"/>
              <a:gd name="connsiteX48-16663" fmla="*/ 4220 w 10000"/>
              <a:gd name="connsiteY48-16664" fmla="*/ 8722 h 10000"/>
              <a:gd name="connsiteX49-16665" fmla="*/ 4887 w 10000"/>
              <a:gd name="connsiteY49-16666" fmla="*/ 8722 h 10000"/>
              <a:gd name="connsiteX50-16667" fmla="*/ 5332 w 10000"/>
              <a:gd name="connsiteY50-16668" fmla="*/ 8562 h 10000"/>
              <a:gd name="connsiteX51-16669" fmla="*/ 6005 w 10000"/>
              <a:gd name="connsiteY51-16670" fmla="*/ 8562 h 10000"/>
              <a:gd name="connsiteX52-16671" fmla="*/ 6675 w 10000"/>
              <a:gd name="connsiteY52-16672" fmla="*/ 8402 h 10000"/>
              <a:gd name="connsiteX53-16673" fmla="*/ 7122 w 10000"/>
              <a:gd name="connsiteY53-16674" fmla="*/ 8402 h 10000"/>
              <a:gd name="connsiteX54-16675" fmla="*/ 7567 w 10000"/>
              <a:gd name="connsiteY54-16676" fmla="*/ 8103 h 10000"/>
              <a:gd name="connsiteX55-16677" fmla="*/ 7766 w 10000"/>
              <a:gd name="connsiteY55-16678" fmla="*/ 7943 h 10000"/>
              <a:gd name="connsiteX56-16679" fmla="*/ 7986 w 10000"/>
              <a:gd name="connsiteY56-16680" fmla="*/ 7625 h 10000"/>
              <a:gd name="connsiteX57-16681" fmla="*/ 8210 w 10000"/>
              <a:gd name="connsiteY57-16682" fmla="*/ 7306 h 10000"/>
              <a:gd name="connsiteX58-16683" fmla="*/ 8436 w 10000"/>
              <a:gd name="connsiteY58-16684" fmla="*/ 6667 h 10000"/>
              <a:gd name="connsiteX59-16685" fmla="*/ 8436 w 10000"/>
              <a:gd name="connsiteY59-16686" fmla="*/ 6028 h 10000"/>
              <a:gd name="connsiteX60-16687" fmla="*/ 8659 w 10000"/>
              <a:gd name="connsiteY60-16688" fmla="*/ 5709 h 10000"/>
              <a:gd name="connsiteX61-16689" fmla="*/ 8659 w 10000"/>
              <a:gd name="connsiteY61-16690" fmla="*/ 5389 h 10000"/>
              <a:gd name="connsiteX62-16691" fmla="*/ 8659 w 10000"/>
              <a:gd name="connsiteY62-16692" fmla="*/ 5230 h 10000"/>
              <a:gd name="connsiteX63-16693" fmla="*/ 8883 w 10000"/>
              <a:gd name="connsiteY63-16694" fmla="*/ 5070 h 10000"/>
              <a:gd name="connsiteX64-16695" fmla="*/ 8883 w 10000"/>
              <a:gd name="connsiteY64-16696" fmla="*/ 4911 h 10000"/>
              <a:gd name="connsiteX65-16697" fmla="*/ 8883 w 10000"/>
              <a:gd name="connsiteY65-16698" fmla="*/ 4750 h 10000"/>
              <a:gd name="connsiteX66-16699" fmla="*/ 8883 w 10000"/>
              <a:gd name="connsiteY66-16700" fmla="*/ 4750 h 10000"/>
              <a:gd name="connsiteX67-16701" fmla="*/ 9107 w 10000"/>
              <a:gd name="connsiteY67-16702" fmla="*/ 4750 h 10000"/>
              <a:gd name="connsiteX68-16703" fmla="*/ 9107 w 10000"/>
              <a:gd name="connsiteY68-16704" fmla="*/ 4750 h 10000"/>
              <a:gd name="connsiteX69-16705" fmla="*/ 9107 w 10000"/>
              <a:gd name="connsiteY69-16706" fmla="*/ 4911 h 10000"/>
              <a:gd name="connsiteX70-16707" fmla="*/ 9330 w 10000"/>
              <a:gd name="connsiteY70-16708" fmla="*/ 5070 h 10000"/>
              <a:gd name="connsiteX71-16709" fmla="*/ 9330 w 10000"/>
              <a:gd name="connsiteY71-16710" fmla="*/ 5230 h 10000"/>
              <a:gd name="connsiteX72-16711" fmla="*/ 9330 w 10000"/>
              <a:gd name="connsiteY72-16712" fmla="*/ 5549 h 10000"/>
              <a:gd name="connsiteX73-16713" fmla="*/ 9330 w 10000"/>
              <a:gd name="connsiteY73-16714" fmla="*/ 5868 h 10000"/>
              <a:gd name="connsiteX74-16715" fmla="*/ 9330 w 10000"/>
              <a:gd name="connsiteY74-16716" fmla="*/ 6188 h 10000"/>
              <a:gd name="connsiteX75-16717" fmla="*/ 9550 w 10000"/>
              <a:gd name="connsiteY75-16718" fmla="*/ 6827 h 10000"/>
              <a:gd name="connsiteX76-16719" fmla="*/ 9550 w 10000"/>
              <a:gd name="connsiteY76-16720" fmla="*/ 7306 h 10000"/>
              <a:gd name="connsiteX77-16721" fmla="*/ 9778 w 10000"/>
              <a:gd name="connsiteY77-16722" fmla="*/ 7783 h 10000"/>
              <a:gd name="connsiteX78-16723" fmla="*/ 10000 w 10000"/>
              <a:gd name="connsiteY78-16724" fmla="*/ 8103 h 10000"/>
              <a:gd name="connsiteX79-16725" fmla="*/ 10000 w 10000"/>
              <a:gd name="connsiteY79-16726" fmla="*/ 8402 h 10000"/>
              <a:gd name="connsiteX80-16727" fmla="*/ 10000 w 10000"/>
              <a:gd name="connsiteY80-16728" fmla="*/ 8562 h 10000"/>
              <a:gd name="connsiteX81-16729" fmla="*/ 10000 w 10000"/>
              <a:gd name="connsiteY81-16730" fmla="*/ 8722 h 10000"/>
              <a:gd name="connsiteX82-16731" fmla="*/ 9778 w 10000"/>
              <a:gd name="connsiteY82-16732" fmla="*/ 8722 h 10000"/>
              <a:gd name="connsiteX83-16733" fmla="*/ 9550 w 10000"/>
              <a:gd name="connsiteY83-16734" fmla="*/ 8883 h 10000"/>
              <a:gd name="connsiteX84-16735" fmla="*/ 9330 w 10000"/>
              <a:gd name="connsiteY84-16736" fmla="*/ 9041 h 10000"/>
              <a:gd name="connsiteX85-16737" fmla="*/ 9107 w 10000"/>
              <a:gd name="connsiteY85-16738" fmla="*/ 9202 h 10000"/>
              <a:gd name="connsiteX86-16739" fmla="*/ 8659 w 10000"/>
              <a:gd name="connsiteY86-16740" fmla="*/ 9362 h 10000"/>
              <a:gd name="connsiteX87-16741" fmla="*/ 7766 w 10000"/>
              <a:gd name="connsiteY87-16742" fmla="*/ 9679 h 10000"/>
              <a:gd name="connsiteX88-16743" fmla="*/ 6899 w 10000"/>
              <a:gd name="connsiteY88-16744" fmla="*/ 9840 h 10000"/>
              <a:gd name="connsiteX89-16745" fmla="*/ 6231 w 10000"/>
              <a:gd name="connsiteY89-16746" fmla="*/ 9840 h 10000"/>
              <a:gd name="connsiteX90-16747" fmla="*/ 5332 w 10000"/>
              <a:gd name="connsiteY90-16748" fmla="*/ 10000 h 10000"/>
              <a:gd name="connsiteX91-16749" fmla="*/ 5332 w 10000"/>
              <a:gd name="connsiteY91-16750" fmla="*/ 10000 h 10000"/>
              <a:gd name="connsiteX0-16751" fmla="*/ 5332 w 10000"/>
              <a:gd name="connsiteY0-16752" fmla="*/ 9680 h 9680"/>
              <a:gd name="connsiteX1-16753" fmla="*/ 4665 w 10000"/>
              <a:gd name="connsiteY1-16754" fmla="*/ 9680 h 9680"/>
              <a:gd name="connsiteX2-16755" fmla="*/ 3991 w 10000"/>
              <a:gd name="connsiteY2-16756" fmla="*/ 9680 h 9680"/>
              <a:gd name="connsiteX3-16757" fmla="*/ 3323 w 10000"/>
              <a:gd name="connsiteY3-16758" fmla="*/ 9520 h 9680"/>
              <a:gd name="connsiteX4-16759" fmla="*/ 2654 w 10000"/>
              <a:gd name="connsiteY4-16760" fmla="*/ 9359 h 9680"/>
              <a:gd name="connsiteX5-16761" fmla="*/ 2007 w 10000"/>
              <a:gd name="connsiteY5-16762" fmla="*/ 9201 h 9680"/>
              <a:gd name="connsiteX6-16763" fmla="*/ 1564 w 10000"/>
              <a:gd name="connsiteY6-16764" fmla="*/ 8882 h 9680"/>
              <a:gd name="connsiteX7-16765" fmla="*/ 1118 w 10000"/>
              <a:gd name="connsiteY7-16766" fmla="*/ 8721 h 9680"/>
              <a:gd name="connsiteX8-16767" fmla="*/ 894 w 10000"/>
              <a:gd name="connsiteY8-16768" fmla="*/ 8242 h 9680"/>
              <a:gd name="connsiteX9-16769" fmla="*/ 445 w 10000"/>
              <a:gd name="connsiteY9-16770" fmla="*/ 7924 h 9680"/>
              <a:gd name="connsiteX10-16771" fmla="*/ 220 w 10000"/>
              <a:gd name="connsiteY10-16772" fmla="*/ 7463 h 9680"/>
              <a:gd name="connsiteX11-16773" fmla="*/ 220 w 10000"/>
              <a:gd name="connsiteY11-16774" fmla="*/ 6986 h 9680"/>
              <a:gd name="connsiteX12-16775" fmla="*/ 0 w 10000"/>
              <a:gd name="connsiteY12-16776" fmla="*/ 6507 h 9680"/>
              <a:gd name="connsiteX13-16777" fmla="*/ 0 w 10000"/>
              <a:gd name="connsiteY13-16778" fmla="*/ 6029 h 9680"/>
              <a:gd name="connsiteX14-16779" fmla="*/ 0 w 10000"/>
              <a:gd name="connsiteY14-16780" fmla="*/ 5548 h 9680"/>
              <a:gd name="connsiteX15-16781" fmla="*/ 220 w 10000"/>
              <a:gd name="connsiteY15-16782" fmla="*/ 4750 h 9680"/>
              <a:gd name="connsiteX16-16783" fmla="*/ 220 w 10000"/>
              <a:gd name="connsiteY16-16784" fmla="*/ 4591 h 9680"/>
              <a:gd name="connsiteX17-16785" fmla="*/ 220 w 10000"/>
              <a:gd name="connsiteY17-16786" fmla="*/ 4272 h 9680"/>
              <a:gd name="connsiteX18-16787" fmla="*/ 445 w 10000"/>
              <a:gd name="connsiteY18-16788" fmla="*/ 3972 h 9680"/>
              <a:gd name="connsiteX19-16789" fmla="*/ 445 w 10000"/>
              <a:gd name="connsiteY19-16790" fmla="*/ 3650 h 9680"/>
              <a:gd name="connsiteX20-16791" fmla="*/ 445 w 10000"/>
              <a:gd name="connsiteY20-16792" fmla="*/ 3333 h 9680"/>
              <a:gd name="connsiteX21-16793" fmla="*/ 671 w 10000"/>
              <a:gd name="connsiteY21-16794" fmla="*/ 2852 h 9680"/>
              <a:gd name="connsiteX22-16795" fmla="*/ 671 w 10000"/>
              <a:gd name="connsiteY22-16796" fmla="*/ 2374 h 9680"/>
              <a:gd name="connsiteX23-16797" fmla="*/ 894 w 10000"/>
              <a:gd name="connsiteY23-16798" fmla="*/ 1896 h 9680"/>
              <a:gd name="connsiteX24-16799" fmla="*/ 894 w 10000"/>
              <a:gd name="connsiteY24-16800" fmla="*/ 1416 h 9680"/>
              <a:gd name="connsiteX25-16801" fmla="*/ 894 w 10000"/>
              <a:gd name="connsiteY25-16802" fmla="*/ 936 h 9680"/>
              <a:gd name="connsiteX26-16803" fmla="*/ 1118 w 10000"/>
              <a:gd name="connsiteY26-16804" fmla="*/ 619 h 9680"/>
              <a:gd name="connsiteX27-16805" fmla="*/ 1118 w 10000"/>
              <a:gd name="connsiteY27-16806" fmla="*/ 0 h 9680"/>
              <a:gd name="connsiteX28-16807" fmla="*/ 2230 w 10000"/>
              <a:gd name="connsiteY28-16808" fmla="*/ 1257 h 9680"/>
              <a:gd name="connsiteX29-16809" fmla="*/ 2007 w 10000"/>
              <a:gd name="connsiteY29-16810" fmla="*/ 1736 h 9680"/>
              <a:gd name="connsiteX30-16811" fmla="*/ 1786 w 10000"/>
              <a:gd name="connsiteY30-16812" fmla="*/ 2374 h 9680"/>
              <a:gd name="connsiteX31-16813" fmla="*/ 1564 w 10000"/>
              <a:gd name="connsiteY31-16814" fmla="*/ 3014 h 9680"/>
              <a:gd name="connsiteX32-16815" fmla="*/ 1339 w 10000"/>
              <a:gd name="connsiteY32-16816" fmla="*/ 3650 h 9680"/>
              <a:gd name="connsiteX33-16817" fmla="*/ 1339 w 10000"/>
              <a:gd name="connsiteY33-16818" fmla="*/ 4272 h 9680"/>
              <a:gd name="connsiteX34-16819" fmla="*/ 1339 w 10000"/>
              <a:gd name="connsiteY34-16820" fmla="*/ 4750 h 9680"/>
              <a:gd name="connsiteX35-16821" fmla="*/ 1118 w 10000"/>
              <a:gd name="connsiteY35-16822" fmla="*/ 5389 h 9680"/>
              <a:gd name="connsiteX36-16823" fmla="*/ 1118 w 10000"/>
              <a:gd name="connsiteY36-16824" fmla="*/ 5868 h 9680"/>
              <a:gd name="connsiteX37-16825" fmla="*/ 1118 w 10000"/>
              <a:gd name="connsiteY37-16826" fmla="*/ 6187 h 9680"/>
              <a:gd name="connsiteX38-16827" fmla="*/ 1118 w 10000"/>
              <a:gd name="connsiteY38-16828" fmla="*/ 6667 h 9680"/>
              <a:gd name="connsiteX39-16829" fmla="*/ 1339 w 10000"/>
              <a:gd name="connsiteY39-16830" fmla="*/ 6986 h 9680"/>
              <a:gd name="connsiteX40-16831" fmla="*/ 1339 w 10000"/>
              <a:gd name="connsiteY40-16832" fmla="*/ 7146 h 9680"/>
              <a:gd name="connsiteX41-16833" fmla="*/ 1564 w 10000"/>
              <a:gd name="connsiteY41-16834" fmla="*/ 7463 h 9680"/>
              <a:gd name="connsiteX42-16835" fmla="*/ 1786 w 10000"/>
              <a:gd name="connsiteY42-16836" fmla="*/ 7623 h 9680"/>
              <a:gd name="connsiteX43-16837" fmla="*/ 2007 w 10000"/>
              <a:gd name="connsiteY43-16838" fmla="*/ 7783 h 9680"/>
              <a:gd name="connsiteX44-16839" fmla="*/ 2874 w 10000"/>
              <a:gd name="connsiteY44-16840" fmla="*/ 8082 h 9680"/>
              <a:gd name="connsiteX45-16841" fmla="*/ 3323 w 10000"/>
              <a:gd name="connsiteY45-16842" fmla="*/ 8242 h 9680"/>
              <a:gd name="connsiteX46-16843" fmla="*/ 3767 w 10000"/>
              <a:gd name="connsiteY46-16844" fmla="*/ 8242 h 9680"/>
              <a:gd name="connsiteX47-16845" fmla="*/ 4220 w 10000"/>
              <a:gd name="connsiteY47-16846" fmla="*/ 8402 h 9680"/>
              <a:gd name="connsiteX48-16847" fmla="*/ 4887 w 10000"/>
              <a:gd name="connsiteY48-16848" fmla="*/ 8402 h 9680"/>
              <a:gd name="connsiteX49-16849" fmla="*/ 5332 w 10000"/>
              <a:gd name="connsiteY49-16850" fmla="*/ 8242 h 9680"/>
              <a:gd name="connsiteX50-16851" fmla="*/ 6005 w 10000"/>
              <a:gd name="connsiteY50-16852" fmla="*/ 8242 h 9680"/>
              <a:gd name="connsiteX51-16853" fmla="*/ 6675 w 10000"/>
              <a:gd name="connsiteY51-16854" fmla="*/ 8082 h 9680"/>
              <a:gd name="connsiteX52-16855" fmla="*/ 7122 w 10000"/>
              <a:gd name="connsiteY52-16856" fmla="*/ 8082 h 9680"/>
              <a:gd name="connsiteX53-16857" fmla="*/ 7567 w 10000"/>
              <a:gd name="connsiteY53-16858" fmla="*/ 7783 h 9680"/>
              <a:gd name="connsiteX54-16859" fmla="*/ 7766 w 10000"/>
              <a:gd name="connsiteY54-16860" fmla="*/ 7623 h 9680"/>
              <a:gd name="connsiteX55-16861" fmla="*/ 7986 w 10000"/>
              <a:gd name="connsiteY55-16862" fmla="*/ 7305 h 9680"/>
              <a:gd name="connsiteX56-16863" fmla="*/ 8210 w 10000"/>
              <a:gd name="connsiteY56-16864" fmla="*/ 6986 h 9680"/>
              <a:gd name="connsiteX57-16865" fmla="*/ 8436 w 10000"/>
              <a:gd name="connsiteY57-16866" fmla="*/ 6347 h 9680"/>
              <a:gd name="connsiteX58-16867" fmla="*/ 8436 w 10000"/>
              <a:gd name="connsiteY58-16868" fmla="*/ 5708 h 9680"/>
              <a:gd name="connsiteX59-16869" fmla="*/ 8659 w 10000"/>
              <a:gd name="connsiteY59-16870" fmla="*/ 5389 h 9680"/>
              <a:gd name="connsiteX60-16871" fmla="*/ 8659 w 10000"/>
              <a:gd name="connsiteY60-16872" fmla="*/ 5069 h 9680"/>
              <a:gd name="connsiteX61-16873" fmla="*/ 8659 w 10000"/>
              <a:gd name="connsiteY61-16874" fmla="*/ 4910 h 9680"/>
              <a:gd name="connsiteX62-16875" fmla="*/ 8883 w 10000"/>
              <a:gd name="connsiteY62-16876" fmla="*/ 4750 h 9680"/>
              <a:gd name="connsiteX63-16877" fmla="*/ 8883 w 10000"/>
              <a:gd name="connsiteY63-16878" fmla="*/ 4591 h 9680"/>
              <a:gd name="connsiteX64-16879" fmla="*/ 8883 w 10000"/>
              <a:gd name="connsiteY64-16880" fmla="*/ 4430 h 9680"/>
              <a:gd name="connsiteX65-16881" fmla="*/ 8883 w 10000"/>
              <a:gd name="connsiteY65-16882" fmla="*/ 4430 h 9680"/>
              <a:gd name="connsiteX66-16883" fmla="*/ 9107 w 10000"/>
              <a:gd name="connsiteY66-16884" fmla="*/ 4430 h 9680"/>
              <a:gd name="connsiteX67-16885" fmla="*/ 9107 w 10000"/>
              <a:gd name="connsiteY67-16886" fmla="*/ 4430 h 9680"/>
              <a:gd name="connsiteX68-16887" fmla="*/ 9107 w 10000"/>
              <a:gd name="connsiteY68-16888" fmla="*/ 4591 h 9680"/>
              <a:gd name="connsiteX69-16889" fmla="*/ 9330 w 10000"/>
              <a:gd name="connsiteY69-16890" fmla="*/ 4750 h 9680"/>
              <a:gd name="connsiteX70-16891" fmla="*/ 9330 w 10000"/>
              <a:gd name="connsiteY70-16892" fmla="*/ 4910 h 9680"/>
              <a:gd name="connsiteX71-16893" fmla="*/ 9330 w 10000"/>
              <a:gd name="connsiteY71-16894" fmla="*/ 5229 h 9680"/>
              <a:gd name="connsiteX72-16895" fmla="*/ 9330 w 10000"/>
              <a:gd name="connsiteY72-16896" fmla="*/ 5548 h 9680"/>
              <a:gd name="connsiteX73-16897" fmla="*/ 9330 w 10000"/>
              <a:gd name="connsiteY73-16898" fmla="*/ 5868 h 9680"/>
              <a:gd name="connsiteX74-16899" fmla="*/ 9550 w 10000"/>
              <a:gd name="connsiteY74-16900" fmla="*/ 6507 h 9680"/>
              <a:gd name="connsiteX75-16901" fmla="*/ 9550 w 10000"/>
              <a:gd name="connsiteY75-16902" fmla="*/ 6986 h 9680"/>
              <a:gd name="connsiteX76-16903" fmla="*/ 9778 w 10000"/>
              <a:gd name="connsiteY76-16904" fmla="*/ 7463 h 9680"/>
              <a:gd name="connsiteX77-16905" fmla="*/ 10000 w 10000"/>
              <a:gd name="connsiteY77-16906" fmla="*/ 7783 h 9680"/>
              <a:gd name="connsiteX78-16907" fmla="*/ 10000 w 10000"/>
              <a:gd name="connsiteY78-16908" fmla="*/ 8082 h 9680"/>
              <a:gd name="connsiteX79-16909" fmla="*/ 10000 w 10000"/>
              <a:gd name="connsiteY79-16910" fmla="*/ 8242 h 9680"/>
              <a:gd name="connsiteX80-16911" fmla="*/ 10000 w 10000"/>
              <a:gd name="connsiteY80-16912" fmla="*/ 8402 h 9680"/>
              <a:gd name="connsiteX81-16913" fmla="*/ 9778 w 10000"/>
              <a:gd name="connsiteY81-16914" fmla="*/ 8402 h 9680"/>
              <a:gd name="connsiteX82-16915" fmla="*/ 9550 w 10000"/>
              <a:gd name="connsiteY82-16916" fmla="*/ 8563 h 9680"/>
              <a:gd name="connsiteX83-16917" fmla="*/ 9330 w 10000"/>
              <a:gd name="connsiteY83-16918" fmla="*/ 8721 h 9680"/>
              <a:gd name="connsiteX84-16919" fmla="*/ 9107 w 10000"/>
              <a:gd name="connsiteY84-16920" fmla="*/ 8882 h 9680"/>
              <a:gd name="connsiteX85-16921" fmla="*/ 8659 w 10000"/>
              <a:gd name="connsiteY85-16922" fmla="*/ 9042 h 9680"/>
              <a:gd name="connsiteX86-16923" fmla="*/ 7766 w 10000"/>
              <a:gd name="connsiteY86-16924" fmla="*/ 9359 h 9680"/>
              <a:gd name="connsiteX87-16925" fmla="*/ 6899 w 10000"/>
              <a:gd name="connsiteY87-16926" fmla="*/ 9520 h 9680"/>
              <a:gd name="connsiteX88-16927" fmla="*/ 6231 w 10000"/>
              <a:gd name="connsiteY88-16928" fmla="*/ 9520 h 9680"/>
              <a:gd name="connsiteX89-16929" fmla="*/ 5332 w 10000"/>
              <a:gd name="connsiteY89-16930" fmla="*/ 9680 h 9680"/>
              <a:gd name="connsiteX90-16931" fmla="*/ 5332 w 10000"/>
              <a:gd name="connsiteY90-16932" fmla="*/ 9680 h 9680"/>
              <a:gd name="connsiteX0-16933" fmla="*/ 5332 w 10000"/>
              <a:gd name="connsiteY0-16934" fmla="*/ 9361 h 9361"/>
              <a:gd name="connsiteX1-16935" fmla="*/ 4665 w 10000"/>
              <a:gd name="connsiteY1-16936" fmla="*/ 9361 h 9361"/>
              <a:gd name="connsiteX2-16937" fmla="*/ 3991 w 10000"/>
              <a:gd name="connsiteY2-16938" fmla="*/ 9361 h 9361"/>
              <a:gd name="connsiteX3-16939" fmla="*/ 3323 w 10000"/>
              <a:gd name="connsiteY3-16940" fmla="*/ 9196 h 9361"/>
              <a:gd name="connsiteX4-16941" fmla="*/ 2654 w 10000"/>
              <a:gd name="connsiteY4-16942" fmla="*/ 9029 h 9361"/>
              <a:gd name="connsiteX5-16943" fmla="*/ 2007 w 10000"/>
              <a:gd name="connsiteY5-16944" fmla="*/ 8866 h 9361"/>
              <a:gd name="connsiteX6-16945" fmla="*/ 1564 w 10000"/>
              <a:gd name="connsiteY6-16946" fmla="*/ 8537 h 9361"/>
              <a:gd name="connsiteX7-16947" fmla="*/ 1118 w 10000"/>
              <a:gd name="connsiteY7-16948" fmla="*/ 8370 h 9361"/>
              <a:gd name="connsiteX8-16949" fmla="*/ 894 w 10000"/>
              <a:gd name="connsiteY8-16950" fmla="*/ 7875 h 9361"/>
              <a:gd name="connsiteX9-16951" fmla="*/ 445 w 10000"/>
              <a:gd name="connsiteY9-16952" fmla="*/ 7547 h 9361"/>
              <a:gd name="connsiteX10-16953" fmla="*/ 220 w 10000"/>
              <a:gd name="connsiteY10-16954" fmla="*/ 7071 h 9361"/>
              <a:gd name="connsiteX11-16955" fmla="*/ 220 w 10000"/>
              <a:gd name="connsiteY11-16956" fmla="*/ 6578 h 9361"/>
              <a:gd name="connsiteX12-16957" fmla="*/ 0 w 10000"/>
              <a:gd name="connsiteY12-16958" fmla="*/ 6083 h 9361"/>
              <a:gd name="connsiteX13-16959" fmla="*/ 0 w 10000"/>
              <a:gd name="connsiteY13-16960" fmla="*/ 5589 h 9361"/>
              <a:gd name="connsiteX14-16961" fmla="*/ 0 w 10000"/>
              <a:gd name="connsiteY14-16962" fmla="*/ 5092 h 9361"/>
              <a:gd name="connsiteX15-16963" fmla="*/ 220 w 10000"/>
              <a:gd name="connsiteY15-16964" fmla="*/ 4268 h 9361"/>
              <a:gd name="connsiteX16-16965" fmla="*/ 220 w 10000"/>
              <a:gd name="connsiteY16-16966" fmla="*/ 4104 h 9361"/>
              <a:gd name="connsiteX17-16967" fmla="*/ 220 w 10000"/>
              <a:gd name="connsiteY17-16968" fmla="*/ 3774 h 9361"/>
              <a:gd name="connsiteX18-16969" fmla="*/ 445 w 10000"/>
              <a:gd name="connsiteY18-16970" fmla="*/ 3464 h 9361"/>
              <a:gd name="connsiteX19-16971" fmla="*/ 445 w 10000"/>
              <a:gd name="connsiteY19-16972" fmla="*/ 3132 h 9361"/>
              <a:gd name="connsiteX20-16973" fmla="*/ 445 w 10000"/>
              <a:gd name="connsiteY20-16974" fmla="*/ 2804 h 9361"/>
              <a:gd name="connsiteX21-16975" fmla="*/ 671 w 10000"/>
              <a:gd name="connsiteY21-16976" fmla="*/ 2307 h 9361"/>
              <a:gd name="connsiteX22-16977" fmla="*/ 671 w 10000"/>
              <a:gd name="connsiteY22-16978" fmla="*/ 1813 h 9361"/>
              <a:gd name="connsiteX23-16979" fmla="*/ 894 w 10000"/>
              <a:gd name="connsiteY23-16980" fmla="*/ 1320 h 9361"/>
              <a:gd name="connsiteX24-16981" fmla="*/ 894 w 10000"/>
              <a:gd name="connsiteY24-16982" fmla="*/ 824 h 9361"/>
              <a:gd name="connsiteX25-16983" fmla="*/ 894 w 10000"/>
              <a:gd name="connsiteY25-16984" fmla="*/ 328 h 9361"/>
              <a:gd name="connsiteX26-16985" fmla="*/ 1118 w 10000"/>
              <a:gd name="connsiteY26-16986" fmla="*/ 0 h 9361"/>
              <a:gd name="connsiteX27-16987" fmla="*/ 2230 w 10000"/>
              <a:gd name="connsiteY27-16988" fmla="*/ 660 h 9361"/>
              <a:gd name="connsiteX28-16989" fmla="*/ 2007 w 10000"/>
              <a:gd name="connsiteY28-16990" fmla="*/ 1154 h 9361"/>
              <a:gd name="connsiteX29-16991" fmla="*/ 1786 w 10000"/>
              <a:gd name="connsiteY29-16992" fmla="*/ 1813 h 9361"/>
              <a:gd name="connsiteX30-16993" fmla="*/ 1564 w 10000"/>
              <a:gd name="connsiteY30-16994" fmla="*/ 2475 h 9361"/>
              <a:gd name="connsiteX31-16995" fmla="*/ 1339 w 10000"/>
              <a:gd name="connsiteY31-16996" fmla="*/ 3132 h 9361"/>
              <a:gd name="connsiteX32-16997" fmla="*/ 1339 w 10000"/>
              <a:gd name="connsiteY32-16998" fmla="*/ 3774 h 9361"/>
              <a:gd name="connsiteX33-16999" fmla="*/ 1339 w 10000"/>
              <a:gd name="connsiteY33-17000" fmla="*/ 4268 h 9361"/>
              <a:gd name="connsiteX34-17001" fmla="*/ 1118 w 10000"/>
              <a:gd name="connsiteY34-17002" fmla="*/ 4928 h 9361"/>
              <a:gd name="connsiteX35-17003" fmla="*/ 1118 w 10000"/>
              <a:gd name="connsiteY35-17004" fmla="*/ 5423 h 9361"/>
              <a:gd name="connsiteX36-17005" fmla="*/ 1118 w 10000"/>
              <a:gd name="connsiteY36-17006" fmla="*/ 5753 h 9361"/>
              <a:gd name="connsiteX37-17007" fmla="*/ 1118 w 10000"/>
              <a:gd name="connsiteY37-17008" fmla="*/ 6248 h 9361"/>
              <a:gd name="connsiteX38-17009" fmla="*/ 1339 w 10000"/>
              <a:gd name="connsiteY38-17010" fmla="*/ 6578 h 9361"/>
              <a:gd name="connsiteX39-17011" fmla="*/ 1339 w 10000"/>
              <a:gd name="connsiteY39-17012" fmla="*/ 6743 h 9361"/>
              <a:gd name="connsiteX40-17013" fmla="*/ 1564 w 10000"/>
              <a:gd name="connsiteY40-17014" fmla="*/ 7071 h 9361"/>
              <a:gd name="connsiteX41-17015" fmla="*/ 1786 w 10000"/>
              <a:gd name="connsiteY41-17016" fmla="*/ 7236 h 9361"/>
              <a:gd name="connsiteX42-17017" fmla="*/ 2007 w 10000"/>
              <a:gd name="connsiteY42-17018" fmla="*/ 7401 h 9361"/>
              <a:gd name="connsiteX43-17019" fmla="*/ 2874 w 10000"/>
              <a:gd name="connsiteY43-17020" fmla="*/ 7710 h 9361"/>
              <a:gd name="connsiteX44-17021" fmla="*/ 3323 w 10000"/>
              <a:gd name="connsiteY44-17022" fmla="*/ 7875 h 9361"/>
              <a:gd name="connsiteX45-17023" fmla="*/ 3767 w 10000"/>
              <a:gd name="connsiteY45-17024" fmla="*/ 7875 h 9361"/>
              <a:gd name="connsiteX46-17025" fmla="*/ 4220 w 10000"/>
              <a:gd name="connsiteY46-17026" fmla="*/ 8041 h 9361"/>
              <a:gd name="connsiteX47-17027" fmla="*/ 4887 w 10000"/>
              <a:gd name="connsiteY47-17028" fmla="*/ 8041 h 9361"/>
              <a:gd name="connsiteX48-17029" fmla="*/ 5332 w 10000"/>
              <a:gd name="connsiteY48-17030" fmla="*/ 7875 h 9361"/>
              <a:gd name="connsiteX49-17031" fmla="*/ 6005 w 10000"/>
              <a:gd name="connsiteY49-17032" fmla="*/ 7875 h 9361"/>
              <a:gd name="connsiteX50-17033" fmla="*/ 6675 w 10000"/>
              <a:gd name="connsiteY50-17034" fmla="*/ 7710 h 9361"/>
              <a:gd name="connsiteX51-17035" fmla="*/ 7122 w 10000"/>
              <a:gd name="connsiteY51-17036" fmla="*/ 7710 h 9361"/>
              <a:gd name="connsiteX52-17037" fmla="*/ 7567 w 10000"/>
              <a:gd name="connsiteY52-17038" fmla="*/ 7401 h 9361"/>
              <a:gd name="connsiteX53-17039" fmla="*/ 7766 w 10000"/>
              <a:gd name="connsiteY53-17040" fmla="*/ 7236 h 9361"/>
              <a:gd name="connsiteX54-17041" fmla="*/ 7986 w 10000"/>
              <a:gd name="connsiteY54-17042" fmla="*/ 6907 h 9361"/>
              <a:gd name="connsiteX55-17043" fmla="*/ 8210 w 10000"/>
              <a:gd name="connsiteY55-17044" fmla="*/ 6578 h 9361"/>
              <a:gd name="connsiteX56-17045" fmla="*/ 8436 w 10000"/>
              <a:gd name="connsiteY56-17046" fmla="*/ 5918 h 9361"/>
              <a:gd name="connsiteX57-17047" fmla="*/ 8436 w 10000"/>
              <a:gd name="connsiteY57-17048" fmla="*/ 5258 h 9361"/>
              <a:gd name="connsiteX58-17049" fmla="*/ 8659 w 10000"/>
              <a:gd name="connsiteY58-17050" fmla="*/ 4928 h 9361"/>
              <a:gd name="connsiteX59-17051" fmla="*/ 8659 w 10000"/>
              <a:gd name="connsiteY59-17052" fmla="*/ 4598 h 9361"/>
              <a:gd name="connsiteX60-17053" fmla="*/ 8659 w 10000"/>
              <a:gd name="connsiteY60-17054" fmla="*/ 4433 h 9361"/>
              <a:gd name="connsiteX61-17055" fmla="*/ 8883 w 10000"/>
              <a:gd name="connsiteY61-17056" fmla="*/ 4268 h 9361"/>
              <a:gd name="connsiteX62-17057" fmla="*/ 8883 w 10000"/>
              <a:gd name="connsiteY62-17058" fmla="*/ 4104 h 9361"/>
              <a:gd name="connsiteX63-17059" fmla="*/ 8883 w 10000"/>
              <a:gd name="connsiteY63-17060" fmla="*/ 3937 h 9361"/>
              <a:gd name="connsiteX64-17061" fmla="*/ 8883 w 10000"/>
              <a:gd name="connsiteY64-17062" fmla="*/ 3937 h 9361"/>
              <a:gd name="connsiteX65-17063" fmla="*/ 9107 w 10000"/>
              <a:gd name="connsiteY65-17064" fmla="*/ 3937 h 9361"/>
              <a:gd name="connsiteX66-17065" fmla="*/ 9107 w 10000"/>
              <a:gd name="connsiteY66-17066" fmla="*/ 3937 h 9361"/>
              <a:gd name="connsiteX67-17067" fmla="*/ 9107 w 10000"/>
              <a:gd name="connsiteY67-17068" fmla="*/ 4104 h 9361"/>
              <a:gd name="connsiteX68-17069" fmla="*/ 9330 w 10000"/>
              <a:gd name="connsiteY68-17070" fmla="*/ 4268 h 9361"/>
              <a:gd name="connsiteX69-17071" fmla="*/ 9330 w 10000"/>
              <a:gd name="connsiteY69-17072" fmla="*/ 4433 h 9361"/>
              <a:gd name="connsiteX70-17073" fmla="*/ 9330 w 10000"/>
              <a:gd name="connsiteY70-17074" fmla="*/ 4763 h 9361"/>
              <a:gd name="connsiteX71-17075" fmla="*/ 9330 w 10000"/>
              <a:gd name="connsiteY71-17076" fmla="*/ 5092 h 9361"/>
              <a:gd name="connsiteX72-17077" fmla="*/ 9330 w 10000"/>
              <a:gd name="connsiteY72-17078" fmla="*/ 5423 h 9361"/>
              <a:gd name="connsiteX73-17079" fmla="*/ 9550 w 10000"/>
              <a:gd name="connsiteY73-17080" fmla="*/ 6083 h 9361"/>
              <a:gd name="connsiteX74-17081" fmla="*/ 9550 w 10000"/>
              <a:gd name="connsiteY74-17082" fmla="*/ 6578 h 9361"/>
              <a:gd name="connsiteX75-17083" fmla="*/ 9778 w 10000"/>
              <a:gd name="connsiteY75-17084" fmla="*/ 7071 h 9361"/>
              <a:gd name="connsiteX76-17085" fmla="*/ 10000 w 10000"/>
              <a:gd name="connsiteY76-17086" fmla="*/ 7401 h 9361"/>
              <a:gd name="connsiteX77-17087" fmla="*/ 10000 w 10000"/>
              <a:gd name="connsiteY77-17088" fmla="*/ 7710 h 9361"/>
              <a:gd name="connsiteX78-17089" fmla="*/ 10000 w 10000"/>
              <a:gd name="connsiteY78-17090" fmla="*/ 7875 h 9361"/>
              <a:gd name="connsiteX79-17091" fmla="*/ 10000 w 10000"/>
              <a:gd name="connsiteY79-17092" fmla="*/ 8041 h 9361"/>
              <a:gd name="connsiteX80-17093" fmla="*/ 9778 w 10000"/>
              <a:gd name="connsiteY80-17094" fmla="*/ 8041 h 9361"/>
              <a:gd name="connsiteX81-17095" fmla="*/ 9550 w 10000"/>
              <a:gd name="connsiteY81-17096" fmla="*/ 8207 h 9361"/>
              <a:gd name="connsiteX82-17097" fmla="*/ 9330 w 10000"/>
              <a:gd name="connsiteY82-17098" fmla="*/ 8370 h 9361"/>
              <a:gd name="connsiteX83-17099" fmla="*/ 9107 w 10000"/>
              <a:gd name="connsiteY83-17100" fmla="*/ 8537 h 9361"/>
              <a:gd name="connsiteX84-17101" fmla="*/ 8659 w 10000"/>
              <a:gd name="connsiteY84-17102" fmla="*/ 8702 h 9361"/>
              <a:gd name="connsiteX85-17103" fmla="*/ 7766 w 10000"/>
              <a:gd name="connsiteY85-17104" fmla="*/ 9029 h 9361"/>
              <a:gd name="connsiteX86-17105" fmla="*/ 6899 w 10000"/>
              <a:gd name="connsiteY86-17106" fmla="*/ 9196 h 9361"/>
              <a:gd name="connsiteX87-17107" fmla="*/ 6231 w 10000"/>
              <a:gd name="connsiteY87-17108" fmla="*/ 9196 h 9361"/>
              <a:gd name="connsiteX88-17109" fmla="*/ 5332 w 10000"/>
              <a:gd name="connsiteY88-17110" fmla="*/ 9361 h 9361"/>
              <a:gd name="connsiteX89-17111" fmla="*/ 5332 w 10000"/>
              <a:gd name="connsiteY89-17112" fmla="*/ 9361 h 9361"/>
              <a:gd name="connsiteX0-17113" fmla="*/ 5332 w 10000"/>
              <a:gd name="connsiteY0-17114" fmla="*/ 9679 h 9679"/>
              <a:gd name="connsiteX1-17115" fmla="*/ 4665 w 10000"/>
              <a:gd name="connsiteY1-17116" fmla="*/ 9679 h 9679"/>
              <a:gd name="connsiteX2-17117" fmla="*/ 3991 w 10000"/>
              <a:gd name="connsiteY2-17118" fmla="*/ 9679 h 9679"/>
              <a:gd name="connsiteX3-17119" fmla="*/ 3323 w 10000"/>
              <a:gd name="connsiteY3-17120" fmla="*/ 9503 h 9679"/>
              <a:gd name="connsiteX4-17121" fmla="*/ 2654 w 10000"/>
              <a:gd name="connsiteY4-17122" fmla="*/ 9324 h 9679"/>
              <a:gd name="connsiteX5-17123" fmla="*/ 2007 w 10000"/>
              <a:gd name="connsiteY5-17124" fmla="*/ 9150 h 9679"/>
              <a:gd name="connsiteX6-17125" fmla="*/ 1564 w 10000"/>
              <a:gd name="connsiteY6-17126" fmla="*/ 8799 h 9679"/>
              <a:gd name="connsiteX7-17127" fmla="*/ 1118 w 10000"/>
              <a:gd name="connsiteY7-17128" fmla="*/ 8620 h 9679"/>
              <a:gd name="connsiteX8-17129" fmla="*/ 894 w 10000"/>
              <a:gd name="connsiteY8-17130" fmla="*/ 8092 h 9679"/>
              <a:gd name="connsiteX9-17131" fmla="*/ 445 w 10000"/>
              <a:gd name="connsiteY9-17132" fmla="*/ 7741 h 9679"/>
              <a:gd name="connsiteX10-17133" fmla="*/ 220 w 10000"/>
              <a:gd name="connsiteY10-17134" fmla="*/ 7233 h 9679"/>
              <a:gd name="connsiteX11-17135" fmla="*/ 220 w 10000"/>
              <a:gd name="connsiteY11-17136" fmla="*/ 6706 h 9679"/>
              <a:gd name="connsiteX12-17137" fmla="*/ 0 w 10000"/>
              <a:gd name="connsiteY12-17138" fmla="*/ 6177 h 9679"/>
              <a:gd name="connsiteX13-17139" fmla="*/ 0 w 10000"/>
              <a:gd name="connsiteY13-17140" fmla="*/ 5650 h 9679"/>
              <a:gd name="connsiteX14-17141" fmla="*/ 0 w 10000"/>
              <a:gd name="connsiteY14-17142" fmla="*/ 5119 h 9679"/>
              <a:gd name="connsiteX15-17143" fmla="*/ 220 w 10000"/>
              <a:gd name="connsiteY15-17144" fmla="*/ 4238 h 9679"/>
              <a:gd name="connsiteX16-17145" fmla="*/ 220 w 10000"/>
              <a:gd name="connsiteY16-17146" fmla="*/ 4063 h 9679"/>
              <a:gd name="connsiteX17-17147" fmla="*/ 220 w 10000"/>
              <a:gd name="connsiteY17-17148" fmla="*/ 3711 h 9679"/>
              <a:gd name="connsiteX18-17149" fmla="*/ 445 w 10000"/>
              <a:gd name="connsiteY18-17150" fmla="*/ 3379 h 9679"/>
              <a:gd name="connsiteX19-17151" fmla="*/ 445 w 10000"/>
              <a:gd name="connsiteY19-17152" fmla="*/ 3025 h 9679"/>
              <a:gd name="connsiteX20-17153" fmla="*/ 445 w 10000"/>
              <a:gd name="connsiteY20-17154" fmla="*/ 2674 h 9679"/>
              <a:gd name="connsiteX21-17155" fmla="*/ 671 w 10000"/>
              <a:gd name="connsiteY21-17156" fmla="*/ 2143 h 9679"/>
              <a:gd name="connsiteX22-17157" fmla="*/ 671 w 10000"/>
              <a:gd name="connsiteY22-17158" fmla="*/ 1616 h 9679"/>
              <a:gd name="connsiteX23-17159" fmla="*/ 894 w 10000"/>
              <a:gd name="connsiteY23-17160" fmla="*/ 1089 h 9679"/>
              <a:gd name="connsiteX24-17161" fmla="*/ 894 w 10000"/>
              <a:gd name="connsiteY24-17162" fmla="*/ 559 h 9679"/>
              <a:gd name="connsiteX25-17163" fmla="*/ 894 w 10000"/>
              <a:gd name="connsiteY25-17164" fmla="*/ 29 h 9679"/>
              <a:gd name="connsiteX26-17165" fmla="*/ 2230 w 10000"/>
              <a:gd name="connsiteY26-17166" fmla="*/ 384 h 9679"/>
              <a:gd name="connsiteX27-17167" fmla="*/ 2007 w 10000"/>
              <a:gd name="connsiteY27-17168" fmla="*/ 912 h 9679"/>
              <a:gd name="connsiteX28-17169" fmla="*/ 1786 w 10000"/>
              <a:gd name="connsiteY28-17170" fmla="*/ 1616 h 9679"/>
              <a:gd name="connsiteX29-17171" fmla="*/ 1564 w 10000"/>
              <a:gd name="connsiteY29-17172" fmla="*/ 2323 h 9679"/>
              <a:gd name="connsiteX30-17173" fmla="*/ 1339 w 10000"/>
              <a:gd name="connsiteY30-17174" fmla="*/ 3025 h 9679"/>
              <a:gd name="connsiteX31-17175" fmla="*/ 1339 w 10000"/>
              <a:gd name="connsiteY31-17176" fmla="*/ 3711 h 9679"/>
              <a:gd name="connsiteX32-17177" fmla="*/ 1339 w 10000"/>
              <a:gd name="connsiteY32-17178" fmla="*/ 4238 h 9679"/>
              <a:gd name="connsiteX33-17179" fmla="*/ 1118 w 10000"/>
              <a:gd name="connsiteY33-17180" fmla="*/ 4943 h 9679"/>
              <a:gd name="connsiteX34-17181" fmla="*/ 1118 w 10000"/>
              <a:gd name="connsiteY34-17182" fmla="*/ 5472 h 9679"/>
              <a:gd name="connsiteX35-17183" fmla="*/ 1118 w 10000"/>
              <a:gd name="connsiteY35-17184" fmla="*/ 5825 h 9679"/>
              <a:gd name="connsiteX36-17185" fmla="*/ 1118 w 10000"/>
              <a:gd name="connsiteY36-17186" fmla="*/ 6354 h 9679"/>
              <a:gd name="connsiteX37-17187" fmla="*/ 1339 w 10000"/>
              <a:gd name="connsiteY37-17188" fmla="*/ 6706 h 9679"/>
              <a:gd name="connsiteX38-17189" fmla="*/ 1339 w 10000"/>
              <a:gd name="connsiteY38-17190" fmla="*/ 6882 h 9679"/>
              <a:gd name="connsiteX39-17191" fmla="*/ 1564 w 10000"/>
              <a:gd name="connsiteY39-17192" fmla="*/ 7233 h 9679"/>
              <a:gd name="connsiteX40-17193" fmla="*/ 1786 w 10000"/>
              <a:gd name="connsiteY40-17194" fmla="*/ 7409 h 9679"/>
              <a:gd name="connsiteX41-17195" fmla="*/ 2007 w 10000"/>
              <a:gd name="connsiteY41-17196" fmla="*/ 7585 h 9679"/>
              <a:gd name="connsiteX42-17197" fmla="*/ 2874 w 10000"/>
              <a:gd name="connsiteY42-17198" fmla="*/ 7915 h 9679"/>
              <a:gd name="connsiteX43-17199" fmla="*/ 3323 w 10000"/>
              <a:gd name="connsiteY43-17200" fmla="*/ 8092 h 9679"/>
              <a:gd name="connsiteX44-17201" fmla="*/ 3767 w 10000"/>
              <a:gd name="connsiteY44-17202" fmla="*/ 8092 h 9679"/>
              <a:gd name="connsiteX45-17203" fmla="*/ 4220 w 10000"/>
              <a:gd name="connsiteY45-17204" fmla="*/ 8269 h 9679"/>
              <a:gd name="connsiteX46-17205" fmla="*/ 4887 w 10000"/>
              <a:gd name="connsiteY46-17206" fmla="*/ 8269 h 9679"/>
              <a:gd name="connsiteX47-17207" fmla="*/ 5332 w 10000"/>
              <a:gd name="connsiteY47-17208" fmla="*/ 8092 h 9679"/>
              <a:gd name="connsiteX48-17209" fmla="*/ 6005 w 10000"/>
              <a:gd name="connsiteY48-17210" fmla="*/ 8092 h 9679"/>
              <a:gd name="connsiteX49-17211" fmla="*/ 6675 w 10000"/>
              <a:gd name="connsiteY49-17212" fmla="*/ 7915 h 9679"/>
              <a:gd name="connsiteX50-17213" fmla="*/ 7122 w 10000"/>
              <a:gd name="connsiteY50-17214" fmla="*/ 7915 h 9679"/>
              <a:gd name="connsiteX51-17215" fmla="*/ 7567 w 10000"/>
              <a:gd name="connsiteY51-17216" fmla="*/ 7585 h 9679"/>
              <a:gd name="connsiteX52-17217" fmla="*/ 7766 w 10000"/>
              <a:gd name="connsiteY52-17218" fmla="*/ 7409 h 9679"/>
              <a:gd name="connsiteX53-17219" fmla="*/ 7986 w 10000"/>
              <a:gd name="connsiteY53-17220" fmla="*/ 7057 h 9679"/>
              <a:gd name="connsiteX54-17221" fmla="*/ 8210 w 10000"/>
              <a:gd name="connsiteY54-17222" fmla="*/ 6706 h 9679"/>
              <a:gd name="connsiteX55-17223" fmla="*/ 8436 w 10000"/>
              <a:gd name="connsiteY55-17224" fmla="*/ 6001 h 9679"/>
              <a:gd name="connsiteX56-17225" fmla="*/ 8436 w 10000"/>
              <a:gd name="connsiteY56-17226" fmla="*/ 5296 h 9679"/>
              <a:gd name="connsiteX57-17227" fmla="*/ 8659 w 10000"/>
              <a:gd name="connsiteY57-17228" fmla="*/ 4943 h 9679"/>
              <a:gd name="connsiteX58-17229" fmla="*/ 8659 w 10000"/>
              <a:gd name="connsiteY58-17230" fmla="*/ 4591 h 9679"/>
              <a:gd name="connsiteX59-17231" fmla="*/ 8659 w 10000"/>
              <a:gd name="connsiteY59-17232" fmla="*/ 4415 h 9679"/>
              <a:gd name="connsiteX60-17233" fmla="*/ 8883 w 10000"/>
              <a:gd name="connsiteY60-17234" fmla="*/ 4238 h 9679"/>
              <a:gd name="connsiteX61-17235" fmla="*/ 8883 w 10000"/>
              <a:gd name="connsiteY61-17236" fmla="*/ 4063 h 9679"/>
              <a:gd name="connsiteX62-17237" fmla="*/ 8883 w 10000"/>
              <a:gd name="connsiteY62-17238" fmla="*/ 3885 h 9679"/>
              <a:gd name="connsiteX63-17239" fmla="*/ 8883 w 10000"/>
              <a:gd name="connsiteY63-17240" fmla="*/ 3885 h 9679"/>
              <a:gd name="connsiteX64-17241" fmla="*/ 9107 w 10000"/>
              <a:gd name="connsiteY64-17242" fmla="*/ 3885 h 9679"/>
              <a:gd name="connsiteX65-17243" fmla="*/ 9107 w 10000"/>
              <a:gd name="connsiteY65-17244" fmla="*/ 3885 h 9679"/>
              <a:gd name="connsiteX66-17245" fmla="*/ 9107 w 10000"/>
              <a:gd name="connsiteY66-17246" fmla="*/ 4063 h 9679"/>
              <a:gd name="connsiteX67-17247" fmla="*/ 9330 w 10000"/>
              <a:gd name="connsiteY67-17248" fmla="*/ 4238 h 9679"/>
              <a:gd name="connsiteX68-17249" fmla="*/ 9330 w 10000"/>
              <a:gd name="connsiteY68-17250" fmla="*/ 4415 h 9679"/>
              <a:gd name="connsiteX69-17251" fmla="*/ 9330 w 10000"/>
              <a:gd name="connsiteY69-17252" fmla="*/ 4767 h 9679"/>
              <a:gd name="connsiteX70-17253" fmla="*/ 9330 w 10000"/>
              <a:gd name="connsiteY70-17254" fmla="*/ 5119 h 9679"/>
              <a:gd name="connsiteX71-17255" fmla="*/ 9330 w 10000"/>
              <a:gd name="connsiteY71-17256" fmla="*/ 5472 h 9679"/>
              <a:gd name="connsiteX72-17257" fmla="*/ 9550 w 10000"/>
              <a:gd name="connsiteY72-17258" fmla="*/ 6177 h 9679"/>
              <a:gd name="connsiteX73-17259" fmla="*/ 9550 w 10000"/>
              <a:gd name="connsiteY73-17260" fmla="*/ 6706 h 9679"/>
              <a:gd name="connsiteX74-17261" fmla="*/ 9778 w 10000"/>
              <a:gd name="connsiteY74-17262" fmla="*/ 7233 h 9679"/>
              <a:gd name="connsiteX75-17263" fmla="*/ 10000 w 10000"/>
              <a:gd name="connsiteY75-17264" fmla="*/ 7585 h 9679"/>
              <a:gd name="connsiteX76-17265" fmla="*/ 10000 w 10000"/>
              <a:gd name="connsiteY76-17266" fmla="*/ 7915 h 9679"/>
              <a:gd name="connsiteX77-17267" fmla="*/ 10000 w 10000"/>
              <a:gd name="connsiteY77-17268" fmla="*/ 8092 h 9679"/>
              <a:gd name="connsiteX78-17269" fmla="*/ 10000 w 10000"/>
              <a:gd name="connsiteY78-17270" fmla="*/ 8269 h 9679"/>
              <a:gd name="connsiteX79-17271" fmla="*/ 9778 w 10000"/>
              <a:gd name="connsiteY79-17272" fmla="*/ 8269 h 9679"/>
              <a:gd name="connsiteX80-17273" fmla="*/ 9550 w 10000"/>
              <a:gd name="connsiteY80-17274" fmla="*/ 8446 h 9679"/>
              <a:gd name="connsiteX81-17275" fmla="*/ 9330 w 10000"/>
              <a:gd name="connsiteY81-17276" fmla="*/ 8620 h 9679"/>
              <a:gd name="connsiteX82-17277" fmla="*/ 9107 w 10000"/>
              <a:gd name="connsiteY82-17278" fmla="*/ 8799 h 9679"/>
              <a:gd name="connsiteX83-17279" fmla="*/ 8659 w 10000"/>
              <a:gd name="connsiteY83-17280" fmla="*/ 8975 h 9679"/>
              <a:gd name="connsiteX84-17281" fmla="*/ 7766 w 10000"/>
              <a:gd name="connsiteY84-17282" fmla="*/ 9324 h 9679"/>
              <a:gd name="connsiteX85-17283" fmla="*/ 6899 w 10000"/>
              <a:gd name="connsiteY85-17284" fmla="*/ 9503 h 9679"/>
              <a:gd name="connsiteX86-17285" fmla="*/ 6231 w 10000"/>
              <a:gd name="connsiteY86-17286" fmla="*/ 9503 h 9679"/>
              <a:gd name="connsiteX87-17287" fmla="*/ 5332 w 10000"/>
              <a:gd name="connsiteY87-17288" fmla="*/ 9679 h 9679"/>
              <a:gd name="connsiteX88-17289" fmla="*/ 5332 w 10000"/>
              <a:gd name="connsiteY88-17290" fmla="*/ 9679 h 9679"/>
              <a:gd name="connsiteX0-17291" fmla="*/ 5332 w 10000"/>
              <a:gd name="connsiteY0-17292" fmla="*/ 9603 h 9603"/>
              <a:gd name="connsiteX1-17293" fmla="*/ 4665 w 10000"/>
              <a:gd name="connsiteY1-17294" fmla="*/ 9603 h 9603"/>
              <a:gd name="connsiteX2-17295" fmla="*/ 3991 w 10000"/>
              <a:gd name="connsiteY2-17296" fmla="*/ 9603 h 9603"/>
              <a:gd name="connsiteX3-17297" fmla="*/ 3323 w 10000"/>
              <a:gd name="connsiteY3-17298" fmla="*/ 9421 h 9603"/>
              <a:gd name="connsiteX4-17299" fmla="*/ 2654 w 10000"/>
              <a:gd name="connsiteY4-17300" fmla="*/ 9236 h 9603"/>
              <a:gd name="connsiteX5-17301" fmla="*/ 2007 w 10000"/>
              <a:gd name="connsiteY5-17302" fmla="*/ 9056 h 9603"/>
              <a:gd name="connsiteX6-17303" fmla="*/ 1564 w 10000"/>
              <a:gd name="connsiteY6-17304" fmla="*/ 8694 h 9603"/>
              <a:gd name="connsiteX7-17305" fmla="*/ 1118 w 10000"/>
              <a:gd name="connsiteY7-17306" fmla="*/ 8509 h 9603"/>
              <a:gd name="connsiteX8-17307" fmla="*/ 894 w 10000"/>
              <a:gd name="connsiteY8-17308" fmla="*/ 7963 h 9603"/>
              <a:gd name="connsiteX9-17309" fmla="*/ 445 w 10000"/>
              <a:gd name="connsiteY9-17310" fmla="*/ 7601 h 9603"/>
              <a:gd name="connsiteX10-17311" fmla="*/ 220 w 10000"/>
              <a:gd name="connsiteY10-17312" fmla="*/ 7076 h 9603"/>
              <a:gd name="connsiteX11-17313" fmla="*/ 220 w 10000"/>
              <a:gd name="connsiteY11-17314" fmla="*/ 6531 h 9603"/>
              <a:gd name="connsiteX12-17315" fmla="*/ 0 w 10000"/>
              <a:gd name="connsiteY12-17316" fmla="*/ 5985 h 9603"/>
              <a:gd name="connsiteX13-17317" fmla="*/ 0 w 10000"/>
              <a:gd name="connsiteY13-17318" fmla="*/ 5440 h 9603"/>
              <a:gd name="connsiteX14-17319" fmla="*/ 0 w 10000"/>
              <a:gd name="connsiteY14-17320" fmla="*/ 4892 h 9603"/>
              <a:gd name="connsiteX15-17321" fmla="*/ 220 w 10000"/>
              <a:gd name="connsiteY15-17322" fmla="*/ 3982 h 9603"/>
              <a:gd name="connsiteX16-17323" fmla="*/ 220 w 10000"/>
              <a:gd name="connsiteY16-17324" fmla="*/ 3801 h 9603"/>
              <a:gd name="connsiteX17-17325" fmla="*/ 220 w 10000"/>
              <a:gd name="connsiteY17-17326" fmla="*/ 3437 h 9603"/>
              <a:gd name="connsiteX18-17327" fmla="*/ 445 w 10000"/>
              <a:gd name="connsiteY18-17328" fmla="*/ 3094 h 9603"/>
              <a:gd name="connsiteX19-17329" fmla="*/ 445 w 10000"/>
              <a:gd name="connsiteY19-17330" fmla="*/ 2728 h 9603"/>
              <a:gd name="connsiteX20-17331" fmla="*/ 445 w 10000"/>
              <a:gd name="connsiteY20-17332" fmla="*/ 2366 h 9603"/>
              <a:gd name="connsiteX21-17333" fmla="*/ 671 w 10000"/>
              <a:gd name="connsiteY21-17334" fmla="*/ 1817 h 9603"/>
              <a:gd name="connsiteX22-17335" fmla="*/ 671 w 10000"/>
              <a:gd name="connsiteY22-17336" fmla="*/ 1273 h 9603"/>
              <a:gd name="connsiteX23-17337" fmla="*/ 894 w 10000"/>
              <a:gd name="connsiteY23-17338" fmla="*/ 728 h 9603"/>
              <a:gd name="connsiteX24-17339" fmla="*/ 894 w 10000"/>
              <a:gd name="connsiteY24-17340" fmla="*/ 181 h 9603"/>
              <a:gd name="connsiteX25-17341" fmla="*/ 2230 w 10000"/>
              <a:gd name="connsiteY25-17342" fmla="*/ 0 h 9603"/>
              <a:gd name="connsiteX26-17343" fmla="*/ 2007 w 10000"/>
              <a:gd name="connsiteY26-17344" fmla="*/ 545 h 9603"/>
              <a:gd name="connsiteX27-17345" fmla="*/ 1786 w 10000"/>
              <a:gd name="connsiteY27-17346" fmla="*/ 1273 h 9603"/>
              <a:gd name="connsiteX28-17347" fmla="*/ 1564 w 10000"/>
              <a:gd name="connsiteY28-17348" fmla="*/ 2003 h 9603"/>
              <a:gd name="connsiteX29-17349" fmla="*/ 1339 w 10000"/>
              <a:gd name="connsiteY29-17350" fmla="*/ 2728 h 9603"/>
              <a:gd name="connsiteX30-17351" fmla="*/ 1339 w 10000"/>
              <a:gd name="connsiteY30-17352" fmla="*/ 3437 h 9603"/>
              <a:gd name="connsiteX31-17353" fmla="*/ 1339 w 10000"/>
              <a:gd name="connsiteY31-17354" fmla="*/ 3982 h 9603"/>
              <a:gd name="connsiteX32-17355" fmla="*/ 1118 w 10000"/>
              <a:gd name="connsiteY32-17356" fmla="*/ 4710 h 9603"/>
              <a:gd name="connsiteX33-17357" fmla="*/ 1118 w 10000"/>
              <a:gd name="connsiteY33-17358" fmla="*/ 5256 h 9603"/>
              <a:gd name="connsiteX34-17359" fmla="*/ 1118 w 10000"/>
              <a:gd name="connsiteY34-17360" fmla="*/ 5621 h 9603"/>
              <a:gd name="connsiteX35-17361" fmla="*/ 1118 w 10000"/>
              <a:gd name="connsiteY35-17362" fmla="*/ 6168 h 9603"/>
              <a:gd name="connsiteX36-17363" fmla="*/ 1339 w 10000"/>
              <a:gd name="connsiteY36-17364" fmla="*/ 6531 h 9603"/>
              <a:gd name="connsiteX37-17365" fmla="*/ 1339 w 10000"/>
              <a:gd name="connsiteY37-17366" fmla="*/ 6713 h 9603"/>
              <a:gd name="connsiteX38-17367" fmla="*/ 1564 w 10000"/>
              <a:gd name="connsiteY38-17368" fmla="*/ 7076 h 9603"/>
              <a:gd name="connsiteX39-17369" fmla="*/ 1786 w 10000"/>
              <a:gd name="connsiteY39-17370" fmla="*/ 7258 h 9603"/>
              <a:gd name="connsiteX40-17371" fmla="*/ 2007 w 10000"/>
              <a:gd name="connsiteY40-17372" fmla="*/ 7440 h 9603"/>
              <a:gd name="connsiteX41-17373" fmla="*/ 2874 w 10000"/>
              <a:gd name="connsiteY41-17374" fmla="*/ 7780 h 9603"/>
              <a:gd name="connsiteX42-17375" fmla="*/ 3323 w 10000"/>
              <a:gd name="connsiteY42-17376" fmla="*/ 7963 h 9603"/>
              <a:gd name="connsiteX43-17377" fmla="*/ 3767 w 10000"/>
              <a:gd name="connsiteY43-17378" fmla="*/ 7963 h 9603"/>
              <a:gd name="connsiteX44-17379" fmla="*/ 4220 w 10000"/>
              <a:gd name="connsiteY44-17380" fmla="*/ 8146 h 9603"/>
              <a:gd name="connsiteX45-17381" fmla="*/ 4887 w 10000"/>
              <a:gd name="connsiteY45-17382" fmla="*/ 8146 h 9603"/>
              <a:gd name="connsiteX46-17383" fmla="*/ 5332 w 10000"/>
              <a:gd name="connsiteY46-17384" fmla="*/ 7963 h 9603"/>
              <a:gd name="connsiteX47-17385" fmla="*/ 6005 w 10000"/>
              <a:gd name="connsiteY47-17386" fmla="*/ 7963 h 9603"/>
              <a:gd name="connsiteX48-17387" fmla="*/ 6675 w 10000"/>
              <a:gd name="connsiteY48-17388" fmla="*/ 7780 h 9603"/>
              <a:gd name="connsiteX49-17389" fmla="*/ 7122 w 10000"/>
              <a:gd name="connsiteY49-17390" fmla="*/ 7780 h 9603"/>
              <a:gd name="connsiteX50-17391" fmla="*/ 7567 w 10000"/>
              <a:gd name="connsiteY50-17392" fmla="*/ 7440 h 9603"/>
              <a:gd name="connsiteX51-17393" fmla="*/ 7766 w 10000"/>
              <a:gd name="connsiteY51-17394" fmla="*/ 7258 h 9603"/>
              <a:gd name="connsiteX52-17395" fmla="*/ 7986 w 10000"/>
              <a:gd name="connsiteY52-17396" fmla="*/ 6894 h 9603"/>
              <a:gd name="connsiteX53-17397" fmla="*/ 8210 w 10000"/>
              <a:gd name="connsiteY53-17398" fmla="*/ 6531 h 9603"/>
              <a:gd name="connsiteX54-17399" fmla="*/ 8436 w 10000"/>
              <a:gd name="connsiteY54-17400" fmla="*/ 5803 h 9603"/>
              <a:gd name="connsiteX55-17401" fmla="*/ 8436 w 10000"/>
              <a:gd name="connsiteY55-17402" fmla="*/ 5075 h 9603"/>
              <a:gd name="connsiteX56-17403" fmla="*/ 8659 w 10000"/>
              <a:gd name="connsiteY56-17404" fmla="*/ 4710 h 9603"/>
              <a:gd name="connsiteX57-17405" fmla="*/ 8659 w 10000"/>
              <a:gd name="connsiteY57-17406" fmla="*/ 4346 h 9603"/>
              <a:gd name="connsiteX58-17407" fmla="*/ 8659 w 10000"/>
              <a:gd name="connsiteY58-17408" fmla="*/ 4164 h 9603"/>
              <a:gd name="connsiteX59-17409" fmla="*/ 8883 w 10000"/>
              <a:gd name="connsiteY59-17410" fmla="*/ 3982 h 9603"/>
              <a:gd name="connsiteX60-17411" fmla="*/ 8883 w 10000"/>
              <a:gd name="connsiteY60-17412" fmla="*/ 3801 h 9603"/>
              <a:gd name="connsiteX61-17413" fmla="*/ 8883 w 10000"/>
              <a:gd name="connsiteY61-17414" fmla="*/ 3617 h 9603"/>
              <a:gd name="connsiteX62-17415" fmla="*/ 8883 w 10000"/>
              <a:gd name="connsiteY62-17416" fmla="*/ 3617 h 9603"/>
              <a:gd name="connsiteX63-17417" fmla="*/ 9107 w 10000"/>
              <a:gd name="connsiteY63-17418" fmla="*/ 3617 h 9603"/>
              <a:gd name="connsiteX64-17419" fmla="*/ 9107 w 10000"/>
              <a:gd name="connsiteY64-17420" fmla="*/ 3617 h 9603"/>
              <a:gd name="connsiteX65-17421" fmla="*/ 9107 w 10000"/>
              <a:gd name="connsiteY65-17422" fmla="*/ 3801 h 9603"/>
              <a:gd name="connsiteX66-17423" fmla="*/ 9330 w 10000"/>
              <a:gd name="connsiteY66-17424" fmla="*/ 3982 h 9603"/>
              <a:gd name="connsiteX67-17425" fmla="*/ 9330 w 10000"/>
              <a:gd name="connsiteY67-17426" fmla="*/ 4164 h 9603"/>
              <a:gd name="connsiteX68-17427" fmla="*/ 9330 w 10000"/>
              <a:gd name="connsiteY68-17428" fmla="*/ 4528 h 9603"/>
              <a:gd name="connsiteX69-17429" fmla="*/ 9330 w 10000"/>
              <a:gd name="connsiteY69-17430" fmla="*/ 4892 h 9603"/>
              <a:gd name="connsiteX70-17431" fmla="*/ 9330 w 10000"/>
              <a:gd name="connsiteY70-17432" fmla="*/ 5256 h 9603"/>
              <a:gd name="connsiteX71-17433" fmla="*/ 9550 w 10000"/>
              <a:gd name="connsiteY71-17434" fmla="*/ 5985 h 9603"/>
              <a:gd name="connsiteX72-17435" fmla="*/ 9550 w 10000"/>
              <a:gd name="connsiteY72-17436" fmla="*/ 6531 h 9603"/>
              <a:gd name="connsiteX73-17437" fmla="*/ 9778 w 10000"/>
              <a:gd name="connsiteY73-17438" fmla="*/ 7076 h 9603"/>
              <a:gd name="connsiteX74-17439" fmla="*/ 10000 w 10000"/>
              <a:gd name="connsiteY74-17440" fmla="*/ 7440 h 9603"/>
              <a:gd name="connsiteX75-17441" fmla="*/ 10000 w 10000"/>
              <a:gd name="connsiteY75-17442" fmla="*/ 7780 h 9603"/>
              <a:gd name="connsiteX76-17443" fmla="*/ 10000 w 10000"/>
              <a:gd name="connsiteY76-17444" fmla="*/ 7963 h 9603"/>
              <a:gd name="connsiteX77-17445" fmla="*/ 10000 w 10000"/>
              <a:gd name="connsiteY77-17446" fmla="*/ 8146 h 9603"/>
              <a:gd name="connsiteX78-17447" fmla="*/ 9778 w 10000"/>
              <a:gd name="connsiteY78-17448" fmla="*/ 8146 h 9603"/>
              <a:gd name="connsiteX79-17449" fmla="*/ 9550 w 10000"/>
              <a:gd name="connsiteY79-17450" fmla="*/ 8329 h 9603"/>
              <a:gd name="connsiteX80-17451" fmla="*/ 9330 w 10000"/>
              <a:gd name="connsiteY80-17452" fmla="*/ 8509 h 9603"/>
              <a:gd name="connsiteX81-17453" fmla="*/ 9107 w 10000"/>
              <a:gd name="connsiteY81-17454" fmla="*/ 8694 h 9603"/>
              <a:gd name="connsiteX82-17455" fmla="*/ 8659 w 10000"/>
              <a:gd name="connsiteY82-17456" fmla="*/ 8876 h 9603"/>
              <a:gd name="connsiteX83-17457" fmla="*/ 7766 w 10000"/>
              <a:gd name="connsiteY83-17458" fmla="*/ 9236 h 9603"/>
              <a:gd name="connsiteX84-17459" fmla="*/ 6899 w 10000"/>
              <a:gd name="connsiteY84-17460" fmla="*/ 9421 h 9603"/>
              <a:gd name="connsiteX85-17461" fmla="*/ 6231 w 10000"/>
              <a:gd name="connsiteY85-17462" fmla="*/ 9421 h 9603"/>
              <a:gd name="connsiteX86-17463" fmla="*/ 5332 w 10000"/>
              <a:gd name="connsiteY86-17464" fmla="*/ 9603 h 9603"/>
              <a:gd name="connsiteX87-17465" fmla="*/ 5332 w 10000"/>
              <a:gd name="connsiteY87-17466" fmla="*/ 9603 h 9603"/>
              <a:gd name="connsiteX0-17467" fmla="*/ 5332 w 10000"/>
              <a:gd name="connsiteY0-17468" fmla="*/ 10000 h 10000"/>
              <a:gd name="connsiteX1-17469" fmla="*/ 4665 w 10000"/>
              <a:gd name="connsiteY1-17470" fmla="*/ 10000 h 10000"/>
              <a:gd name="connsiteX2-17471" fmla="*/ 3991 w 10000"/>
              <a:gd name="connsiteY2-17472" fmla="*/ 10000 h 10000"/>
              <a:gd name="connsiteX3-17473" fmla="*/ 3323 w 10000"/>
              <a:gd name="connsiteY3-17474" fmla="*/ 9810 h 10000"/>
              <a:gd name="connsiteX4-17475" fmla="*/ 2654 w 10000"/>
              <a:gd name="connsiteY4-17476" fmla="*/ 9618 h 10000"/>
              <a:gd name="connsiteX5-17477" fmla="*/ 2007 w 10000"/>
              <a:gd name="connsiteY5-17478" fmla="*/ 9430 h 10000"/>
              <a:gd name="connsiteX6-17479" fmla="*/ 1564 w 10000"/>
              <a:gd name="connsiteY6-17480" fmla="*/ 9053 h 10000"/>
              <a:gd name="connsiteX7-17481" fmla="*/ 1118 w 10000"/>
              <a:gd name="connsiteY7-17482" fmla="*/ 8861 h 10000"/>
              <a:gd name="connsiteX8-17483" fmla="*/ 894 w 10000"/>
              <a:gd name="connsiteY8-17484" fmla="*/ 8292 h 10000"/>
              <a:gd name="connsiteX9-17485" fmla="*/ 445 w 10000"/>
              <a:gd name="connsiteY9-17486" fmla="*/ 7915 h 10000"/>
              <a:gd name="connsiteX10-17487" fmla="*/ 220 w 10000"/>
              <a:gd name="connsiteY10-17488" fmla="*/ 7369 h 10000"/>
              <a:gd name="connsiteX11-17489" fmla="*/ 220 w 10000"/>
              <a:gd name="connsiteY11-17490" fmla="*/ 6801 h 10000"/>
              <a:gd name="connsiteX12-17491" fmla="*/ 0 w 10000"/>
              <a:gd name="connsiteY12-17492" fmla="*/ 6232 h 10000"/>
              <a:gd name="connsiteX13-17493" fmla="*/ 0 w 10000"/>
              <a:gd name="connsiteY13-17494" fmla="*/ 5665 h 10000"/>
              <a:gd name="connsiteX14-17495" fmla="*/ 0 w 10000"/>
              <a:gd name="connsiteY14-17496" fmla="*/ 5094 h 10000"/>
              <a:gd name="connsiteX15-17497" fmla="*/ 220 w 10000"/>
              <a:gd name="connsiteY15-17498" fmla="*/ 4147 h 10000"/>
              <a:gd name="connsiteX16-17499" fmla="*/ 220 w 10000"/>
              <a:gd name="connsiteY16-17500" fmla="*/ 3958 h 10000"/>
              <a:gd name="connsiteX17-17501" fmla="*/ 220 w 10000"/>
              <a:gd name="connsiteY17-17502" fmla="*/ 3579 h 10000"/>
              <a:gd name="connsiteX18-17503" fmla="*/ 445 w 10000"/>
              <a:gd name="connsiteY18-17504" fmla="*/ 3222 h 10000"/>
              <a:gd name="connsiteX19-17505" fmla="*/ 445 w 10000"/>
              <a:gd name="connsiteY19-17506" fmla="*/ 2841 h 10000"/>
              <a:gd name="connsiteX20-17507" fmla="*/ 445 w 10000"/>
              <a:gd name="connsiteY20-17508" fmla="*/ 2464 h 10000"/>
              <a:gd name="connsiteX21-17509" fmla="*/ 671 w 10000"/>
              <a:gd name="connsiteY21-17510" fmla="*/ 1892 h 10000"/>
              <a:gd name="connsiteX22-17511" fmla="*/ 671 w 10000"/>
              <a:gd name="connsiteY22-17512" fmla="*/ 1326 h 10000"/>
              <a:gd name="connsiteX23-17513" fmla="*/ 894 w 10000"/>
              <a:gd name="connsiteY23-17514" fmla="*/ 758 h 10000"/>
              <a:gd name="connsiteX24-17515" fmla="*/ 2230 w 10000"/>
              <a:gd name="connsiteY24-17516" fmla="*/ 0 h 10000"/>
              <a:gd name="connsiteX25-17517" fmla="*/ 2007 w 10000"/>
              <a:gd name="connsiteY25-17518" fmla="*/ 568 h 10000"/>
              <a:gd name="connsiteX26-17519" fmla="*/ 1786 w 10000"/>
              <a:gd name="connsiteY26-17520" fmla="*/ 1326 h 10000"/>
              <a:gd name="connsiteX27-17521" fmla="*/ 1564 w 10000"/>
              <a:gd name="connsiteY27-17522" fmla="*/ 2086 h 10000"/>
              <a:gd name="connsiteX28-17523" fmla="*/ 1339 w 10000"/>
              <a:gd name="connsiteY28-17524" fmla="*/ 2841 h 10000"/>
              <a:gd name="connsiteX29-17525" fmla="*/ 1339 w 10000"/>
              <a:gd name="connsiteY29-17526" fmla="*/ 3579 h 10000"/>
              <a:gd name="connsiteX30-17527" fmla="*/ 1339 w 10000"/>
              <a:gd name="connsiteY30-17528" fmla="*/ 4147 h 10000"/>
              <a:gd name="connsiteX31-17529" fmla="*/ 1118 w 10000"/>
              <a:gd name="connsiteY31-17530" fmla="*/ 4905 h 10000"/>
              <a:gd name="connsiteX32-17531" fmla="*/ 1118 w 10000"/>
              <a:gd name="connsiteY32-17532" fmla="*/ 5473 h 10000"/>
              <a:gd name="connsiteX33-17533" fmla="*/ 1118 w 10000"/>
              <a:gd name="connsiteY33-17534" fmla="*/ 5853 h 10000"/>
              <a:gd name="connsiteX34-17535" fmla="*/ 1118 w 10000"/>
              <a:gd name="connsiteY34-17536" fmla="*/ 6423 h 10000"/>
              <a:gd name="connsiteX35-17537" fmla="*/ 1339 w 10000"/>
              <a:gd name="connsiteY35-17538" fmla="*/ 6801 h 10000"/>
              <a:gd name="connsiteX36-17539" fmla="*/ 1339 w 10000"/>
              <a:gd name="connsiteY36-17540" fmla="*/ 6991 h 10000"/>
              <a:gd name="connsiteX37-17541" fmla="*/ 1564 w 10000"/>
              <a:gd name="connsiteY37-17542" fmla="*/ 7369 h 10000"/>
              <a:gd name="connsiteX38-17543" fmla="*/ 1786 w 10000"/>
              <a:gd name="connsiteY38-17544" fmla="*/ 7558 h 10000"/>
              <a:gd name="connsiteX39-17545" fmla="*/ 2007 w 10000"/>
              <a:gd name="connsiteY39-17546" fmla="*/ 7748 h 10000"/>
              <a:gd name="connsiteX40-17547" fmla="*/ 2874 w 10000"/>
              <a:gd name="connsiteY40-17548" fmla="*/ 8102 h 10000"/>
              <a:gd name="connsiteX41-17549" fmla="*/ 3323 w 10000"/>
              <a:gd name="connsiteY41-17550" fmla="*/ 8292 h 10000"/>
              <a:gd name="connsiteX42-17551" fmla="*/ 3767 w 10000"/>
              <a:gd name="connsiteY42-17552" fmla="*/ 8292 h 10000"/>
              <a:gd name="connsiteX43-17553" fmla="*/ 4220 w 10000"/>
              <a:gd name="connsiteY43-17554" fmla="*/ 8483 h 10000"/>
              <a:gd name="connsiteX44-17555" fmla="*/ 4887 w 10000"/>
              <a:gd name="connsiteY44-17556" fmla="*/ 8483 h 10000"/>
              <a:gd name="connsiteX45-17557" fmla="*/ 5332 w 10000"/>
              <a:gd name="connsiteY45-17558" fmla="*/ 8292 h 10000"/>
              <a:gd name="connsiteX46-17559" fmla="*/ 6005 w 10000"/>
              <a:gd name="connsiteY46-17560" fmla="*/ 8292 h 10000"/>
              <a:gd name="connsiteX47-17561" fmla="*/ 6675 w 10000"/>
              <a:gd name="connsiteY47-17562" fmla="*/ 8102 h 10000"/>
              <a:gd name="connsiteX48-17563" fmla="*/ 7122 w 10000"/>
              <a:gd name="connsiteY48-17564" fmla="*/ 8102 h 10000"/>
              <a:gd name="connsiteX49-17565" fmla="*/ 7567 w 10000"/>
              <a:gd name="connsiteY49-17566" fmla="*/ 7748 h 10000"/>
              <a:gd name="connsiteX50-17567" fmla="*/ 7766 w 10000"/>
              <a:gd name="connsiteY50-17568" fmla="*/ 7558 h 10000"/>
              <a:gd name="connsiteX51-17569" fmla="*/ 7986 w 10000"/>
              <a:gd name="connsiteY51-17570" fmla="*/ 7179 h 10000"/>
              <a:gd name="connsiteX52-17571" fmla="*/ 8210 w 10000"/>
              <a:gd name="connsiteY52-17572" fmla="*/ 6801 h 10000"/>
              <a:gd name="connsiteX53-17573" fmla="*/ 8436 w 10000"/>
              <a:gd name="connsiteY53-17574" fmla="*/ 6043 h 10000"/>
              <a:gd name="connsiteX54-17575" fmla="*/ 8436 w 10000"/>
              <a:gd name="connsiteY54-17576" fmla="*/ 5285 h 10000"/>
              <a:gd name="connsiteX55-17577" fmla="*/ 8659 w 10000"/>
              <a:gd name="connsiteY55-17578" fmla="*/ 4905 h 10000"/>
              <a:gd name="connsiteX56-17579" fmla="*/ 8659 w 10000"/>
              <a:gd name="connsiteY56-17580" fmla="*/ 4526 h 10000"/>
              <a:gd name="connsiteX57-17581" fmla="*/ 8659 w 10000"/>
              <a:gd name="connsiteY57-17582" fmla="*/ 4336 h 10000"/>
              <a:gd name="connsiteX58-17583" fmla="*/ 8883 w 10000"/>
              <a:gd name="connsiteY58-17584" fmla="*/ 4147 h 10000"/>
              <a:gd name="connsiteX59-17585" fmla="*/ 8883 w 10000"/>
              <a:gd name="connsiteY59-17586" fmla="*/ 3958 h 10000"/>
              <a:gd name="connsiteX60-17587" fmla="*/ 8883 w 10000"/>
              <a:gd name="connsiteY60-17588" fmla="*/ 3767 h 10000"/>
              <a:gd name="connsiteX61-17589" fmla="*/ 8883 w 10000"/>
              <a:gd name="connsiteY61-17590" fmla="*/ 3767 h 10000"/>
              <a:gd name="connsiteX62-17591" fmla="*/ 9107 w 10000"/>
              <a:gd name="connsiteY62-17592" fmla="*/ 3767 h 10000"/>
              <a:gd name="connsiteX63-17593" fmla="*/ 9107 w 10000"/>
              <a:gd name="connsiteY63-17594" fmla="*/ 3767 h 10000"/>
              <a:gd name="connsiteX64-17595" fmla="*/ 9107 w 10000"/>
              <a:gd name="connsiteY64-17596" fmla="*/ 3958 h 10000"/>
              <a:gd name="connsiteX65-17597" fmla="*/ 9330 w 10000"/>
              <a:gd name="connsiteY65-17598" fmla="*/ 4147 h 10000"/>
              <a:gd name="connsiteX66-17599" fmla="*/ 9330 w 10000"/>
              <a:gd name="connsiteY66-17600" fmla="*/ 4336 h 10000"/>
              <a:gd name="connsiteX67-17601" fmla="*/ 9330 w 10000"/>
              <a:gd name="connsiteY67-17602" fmla="*/ 4715 h 10000"/>
              <a:gd name="connsiteX68-17603" fmla="*/ 9330 w 10000"/>
              <a:gd name="connsiteY68-17604" fmla="*/ 5094 h 10000"/>
              <a:gd name="connsiteX69-17605" fmla="*/ 9330 w 10000"/>
              <a:gd name="connsiteY69-17606" fmla="*/ 5473 h 10000"/>
              <a:gd name="connsiteX70-17607" fmla="*/ 9550 w 10000"/>
              <a:gd name="connsiteY70-17608" fmla="*/ 6232 h 10000"/>
              <a:gd name="connsiteX71-17609" fmla="*/ 9550 w 10000"/>
              <a:gd name="connsiteY71-17610" fmla="*/ 6801 h 10000"/>
              <a:gd name="connsiteX72-17611" fmla="*/ 9778 w 10000"/>
              <a:gd name="connsiteY72-17612" fmla="*/ 7369 h 10000"/>
              <a:gd name="connsiteX73-17613" fmla="*/ 10000 w 10000"/>
              <a:gd name="connsiteY73-17614" fmla="*/ 7748 h 10000"/>
              <a:gd name="connsiteX74-17615" fmla="*/ 10000 w 10000"/>
              <a:gd name="connsiteY74-17616" fmla="*/ 8102 h 10000"/>
              <a:gd name="connsiteX75-17617" fmla="*/ 10000 w 10000"/>
              <a:gd name="connsiteY75-17618" fmla="*/ 8292 h 10000"/>
              <a:gd name="connsiteX76-17619" fmla="*/ 10000 w 10000"/>
              <a:gd name="connsiteY76-17620" fmla="*/ 8483 h 10000"/>
              <a:gd name="connsiteX77-17621" fmla="*/ 9778 w 10000"/>
              <a:gd name="connsiteY77-17622" fmla="*/ 8483 h 10000"/>
              <a:gd name="connsiteX78-17623" fmla="*/ 9550 w 10000"/>
              <a:gd name="connsiteY78-17624" fmla="*/ 8673 h 10000"/>
              <a:gd name="connsiteX79-17625" fmla="*/ 9330 w 10000"/>
              <a:gd name="connsiteY79-17626" fmla="*/ 8861 h 10000"/>
              <a:gd name="connsiteX80-17627" fmla="*/ 9107 w 10000"/>
              <a:gd name="connsiteY80-17628" fmla="*/ 9053 h 10000"/>
              <a:gd name="connsiteX81-17629" fmla="*/ 8659 w 10000"/>
              <a:gd name="connsiteY81-17630" fmla="*/ 9243 h 10000"/>
              <a:gd name="connsiteX82-17631" fmla="*/ 7766 w 10000"/>
              <a:gd name="connsiteY82-17632" fmla="*/ 9618 h 10000"/>
              <a:gd name="connsiteX83-17633" fmla="*/ 6899 w 10000"/>
              <a:gd name="connsiteY83-17634" fmla="*/ 9810 h 10000"/>
              <a:gd name="connsiteX84-17635" fmla="*/ 6231 w 10000"/>
              <a:gd name="connsiteY84-17636" fmla="*/ 9810 h 10000"/>
              <a:gd name="connsiteX85-17637" fmla="*/ 5332 w 10000"/>
              <a:gd name="connsiteY85-17638" fmla="*/ 10000 h 10000"/>
              <a:gd name="connsiteX86-17639" fmla="*/ 5332 w 10000"/>
              <a:gd name="connsiteY86-17640" fmla="*/ 10000 h 10000"/>
              <a:gd name="connsiteX0-17641" fmla="*/ 5332 w 10000"/>
              <a:gd name="connsiteY0-17642" fmla="*/ 9432 h 9432"/>
              <a:gd name="connsiteX1-17643" fmla="*/ 4665 w 10000"/>
              <a:gd name="connsiteY1-17644" fmla="*/ 9432 h 9432"/>
              <a:gd name="connsiteX2-17645" fmla="*/ 3991 w 10000"/>
              <a:gd name="connsiteY2-17646" fmla="*/ 9432 h 9432"/>
              <a:gd name="connsiteX3-17647" fmla="*/ 3323 w 10000"/>
              <a:gd name="connsiteY3-17648" fmla="*/ 9242 h 9432"/>
              <a:gd name="connsiteX4-17649" fmla="*/ 2654 w 10000"/>
              <a:gd name="connsiteY4-17650" fmla="*/ 9050 h 9432"/>
              <a:gd name="connsiteX5-17651" fmla="*/ 2007 w 10000"/>
              <a:gd name="connsiteY5-17652" fmla="*/ 8862 h 9432"/>
              <a:gd name="connsiteX6-17653" fmla="*/ 1564 w 10000"/>
              <a:gd name="connsiteY6-17654" fmla="*/ 8485 h 9432"/>
              <a:gd name="connsiteX7-17655" fmla="*/ 1118 w 10000"/>
              <a:gd name="connsiteY7-17656" fmla="*/ 8293 h 9432"/>
              <a:gd name="connsiteX8-17657" fmla="*/ 894 w 10000"/>
              <a:gd name="connsiteY8-17658" fmla="*/ 7724 h 9432"/>
              <a:gd name="connsiteX9-17659" fmla="*/ 445 w 10000"/>
              <a:gd name="connsiteY9-17660" fmla="*/ 7347 h 9432"/>
              <a:gd name="connsiteX10-17661" fmla="*/ 220 w 10000"/>
              <a:gd name="connsiteY10-17662" fmla="*/ 6801 h 9432"/>
              <a:gd name="connsiteX11-17663" fmla="*/ 220 w 10000"/>
              <a:gd name="connsiteY11-17664" fmla="*/ 6233 h 9432"/>
              <a:gd name="connsiteX12-17665" fmla="*/ 0 w 10000"/>
              <a:gd name="connsiteY12-17666" fmla="*/ 5664 h 9432"/>
              <a:gd name="connsiteX13-17667" fmla="*/ 0 w 10000"/>
              <a:gd name="connsiteY13-17668" fmla="*/ 5097 h 9432"/>
              <a:gd name="connsiteX14-17669" fmla="*/ 0 w 10000"/>
              <a:gd name="connsiteY14-17670" fmla="*/ 4526 h 9432"/>
              <a:gd name="connsiteX15-17671" fmla="*/ 220 w 10000"/>
              <a:gd name="connsiteY15-17672" fmla="*/ 3579 h 9432"/>
              <a:gd name="connsiteX16-17673" fmla="*/ 220 w 10000"/>
              <a:gd name="connsiteY16-17674" fmla="*/ 3390 h 9432"/>
              <a:gd name="connsiteX17-17675" fmla="*/ 220 w 10000"/>
              <a:gd name="connsiteY17-17676" fmla="*/ 3011 h 9432"/>
              <a:gd name="connsiteX18-17677" fmla="*/ 445 w 10000"/>
              <a:gd name="connsiteY18-17678" fmla="*/ 2654 h 9432"/>
              <a:gd name="connsiteX19-17679" fmla="*/ 445 w 10000"/>
              <a:gd name="connsiteY19-17680" fmla="*/ 2273 h 9432"/>
              <a:gd name="connsiteX20-17681" fmla="*/ 445 w 10000"/>
              <a:gd name="connsiteY20-17682" fmla="*/ 1896 h 9432"/>
              <a:gd name="connsiteX21-17683" fmla="*/ 671 w 10000"/>
              <a:gd name="connsiteY21-17684" fmla="*/ 1324 h 9432"/>
              <a:gd name="connsiteX22-17685" fmla="*/ 671 w 10000"/>
              <a:gd name="connsiteY22-17686" fmla="*/ 758 h 9432"/>
              <a:gd name="connsiteX23-17687" fmla="*/ 894 w 10000"/>
              <a:gd name="connsiteY23-17688" fmla="*/ 190 h 9432"/>
              <a:gd name="connsiteX24-17689" fmla="*/ 2007 w 10000"/>
              <a:gd name="connsiteY24-17690" fmla="*/ 0 h 9432"/>
              <a:gd name="connsiteX25-17691" fmla="*/ 1786 w 10000"/>
              <a:gd name="connsiteY25-17692" fmla="*/ 758 h 9432"/>
              <a:gd name="connsiteX26-17693" fmla="*/ 1564 w 10000"/>
              <a:gd name="connsiteY26-17694" fmla="*/ 1518 h 9432"/>
              <a:gd name="connsiteX27-17695" fmla="*/ 1339 w 10000"/>
              <a:gd name="connsiteY27-17696" fmla="*/ 2273 h 9432"/>
              <a:gd name="connsiteX28-17697" fmla="*/ 1339 w 10000"/>
              <a:gd name="connsiteY28-17698" fmla="*/ 3011 h 9432"/>
              <a:gd name="connsiteX29-17699" fmla="*/ 1339 w 10000"/>
              <a:gd name="connsiteY29-17700" fmla="*/ 3579 h 9432"/>
              <a:gd name="connsiteX30-17701" fmla="*/ 1118 w 10000"/>
              <a:gd name="connsiteY30-17702" fmla="*/ 4337 h 9432"/>
              <a:gd name="connsiteX31-17703" fmla="*/ 1118 w 10000"/>
              <a:gd name="connsiteY31-17704" fmla="*/ 4905 h 9432"/>
              <a:gd name="connsiteX32-17705" fmla="*/ 1118 w 10000"/>
              <a:gd name="connsiteY32-17706" fmla="*/ 5285 h 9432"/>
              <a:gd name="connsiteX33-17707" fmla="*/ 1118 w 10000"/>
              <a:gd name="connsiteY33-17708" fmla="*/ 5855 h 9432"/>
              <a:gd name="connsiteX34-17709" fmla="*/ 1339 w 10000"/>
              <a:gd name="connsiteY34-17710" fmla="*/ 6233 h 9432"/>
              <a:gd name="connsiteX35-17711" fmla="*/ 1339 w 10000"/>
              <a:gd name="connsiteY35-17712" fmla="*/ 6423 h 9432"/>
              <a:gd name="connsiteX36-17713" fmla="*/ 1564 w 10000"/>
              <a:gd name="connsiteY36-17714" fmla="*/ 6801 h 9432"/>
              <a:gd name="connsiteX37-17715" fmla="*/ 1786 w 10000"/>
              <a:gd name="connsiteY37-17716" fmla="*/ 6990 h 9432"/>
              <a:gd name="connsiteX38-17717" fmla="*/ 2007 w 10000"/>
              <a:gd name="connsiteY38-17718" fmla="*/ 7180 h 9432"/>
              <a:gd name="connsiteX39-17719" fmla="*/ 2874 w 10000"/>
              <a:gd name="connsiteY39-17720" fmla="*/ 7534 h 9432"/>
              <a:gd name="connsiteX40-17721" fmla="*/ 3323 w 10000"/>
              <a:gd name="connsiteY40-17722" fmla="*/ 7724 h 9432"/>
              <a:gd name="connsiteX41-17723" fmla="*/ 3767 w 10000"/>
              <a:gd name="connsiteY41-17724" fmla="*/ 7724 h 9432"/>
              <a:gd name="connsiteX42-17725" fmla="*/ 4220 w 10000"/>
              <a:gd name="connsiteY42-17726" fmla="*/ 7915 h 9432"/>
              <a:gd name="connsiteX43-17727" fmla="*/ 4887 w 10000"/>
              <a:gd name="connsiteY43-17728" fmla="*/ 7915 h 9432"/>
              <a:gd name="connsiteX44-17729" fmla="*/ 5332 w 10000"/>
              <a:gd name="connsiteY44-17730" fmla="*/ 7724 h 9432"/>
              <a:gd name="connsiteX45-17731" fmla="*/ 6005 w 10000"/>
              <a:gd name="connsiteY45-17732" fmla="*/ 7724 h 9432"/>
              <a:gd name="connsiteX46-17733" fmla="*/ 6675 w 10000"/>
              <a:gd name="connsiteY46-17734" fmla="*/ 7534 h 9432"/>
              <a:gd name="connsiteX47-17735" fmla="*/ 7122 w 10000"/>
              <a:gd name="connsiteY47-17736" fmla="*/ 7534 h 9432"/>
              <a:gd name="connsiteX48-17737" fmla="*/ 7567 w 10000"/>
              <a:gd name="connsiteY48-17738" fmla="*/ 7180 h 9432"/>
              <a:gd name="connsiteX49-17739" fmla="*/ 7766 w 10000"/>
              <a:gd name="connsiteY49-17740" fmla="*/ 6990 h 9432"/>
              <a:gd name="connsiteX50-17741" fmla="*/ 7986 w 10000"/>
              <a:gd name="connsiteY50-17742" fmla="*/ 6611 h 9432"/>
              <a:gd name="connsiteX51-17743" fmla="*/ 8210 w 10000"/>
              <a:gd name="connsiteY51-17744" fmla="*/ 6233 h 9432"/>
              <a:gd name="connsiteX52-17745" fmla="*/ 8436 w 10000"/>
              <a:gd name="connsiteY52-17746" fmla="*/ 5475 h 9432"/>
              <a:gd name="connsiteX53-17747" fmla="*/ 8436 w 10000"/>
              <a:gd name="connsiteY53-17748" fmla="*/ 4717 h 9432"/>
              <a:gd name="connsiteX54-17749" fmla="*/ 8659 w 10000"/>
              <a:gd name="connsiteY54-17750" fmla="*/ 4337 h 9432"/>
              <a:gd name="connsiteX55-17751" fmla="*/ 8659 w 10000"/>
              <a:gd name="connsiteY55-17752" fmla="*/ 3958 h 9432"/>
              <a:gd name="connsiteX56-17753" fmla="*/ 8659 w 10000"/>
              <a:gd name="connsiteY56-17754" fmla="*/ 3768 h 9432"/>
              <a:gd name="connsiteX57-17755" fmla="*/ 8883 w 10000"/>
              <a:gd name="connsiteY57-17756" fmla="*/ 3579 h 9432"/>
              <a:gd name="connsiteX58-17757" fmla="*/ 8883 w 10000"/>
              <a:gd name="connsiteY58-17758" fmla="*/ 3390 h 9432"/>
              <a:gd name="connsiteX59-17759" fmla="*/ 8883 w 10000"/>
              <a:gd name="connsiteY59-17760" fmla="*/ 3199 h 9432"/>
              <a:gd name="connsiteX60-17761" fmla="*/ 8883 w 10000"/>
              <a:gd name="connsiteY60-17762" fmla="*/ 3199 h 9432"/>
              <a:gd name="connsiteX61-17763" fmla="*/ 9107 w 10000"/>
              <a:gd name="connsiteY61-17764" fmla="*/ 3199 h 9432"/>
              <a:gd name="connsiteX62-17765" fmla="*/ 9107 w 10000"/>
              <a:gd name="connsiteY62-17766" fmla="*/ 3199 h 9432"/>
              <a:gd name="connsiteX63-17767" fmla="*/ 9107 w 10000"/>
              <a:gd name="connsiteY63-17768" fmla="*/ 3390 h 9432"/>
              <a:gd name="connsiteX64-17769" fmla="*/ 9330 w 10000"/>
              <a:gd name="connsiteY64-17770" fmla="*/ 3579 h 9432"/>
              <a:gd name="connsiteX65-17771" fmla="*/ 9330 w 10000"/>
              <a:gd name="connsiteY65-17772" fmla="*/ 3768 h 9432"/>
              <a:gd name="connsiteX66-17773" fmla="*/ 9330 w 10000"/>
              <a:gd name="connsiteY66-17774" fmla="*/ 4147 h 9432"/>
              <a:gd name="connsiteX67-17775" fmla="*/ 9330 w 10000"/>
              <a:gd name="connsiteY67-17776" fmla="*/ 4526 h 9432"/>
              <a:gd name="connsiteX68-17777" fmla="*/ 9330 w 10000"/>
              <a:gd name="connsiteY68-17778" fmla="*/ 4905 h 9432"/>
              <a:gd name="connsiteX69-17779" fmla="*/ 9550 w 10000"/>
              <a:gd name="connsiteY69-17780" fmla="*/ 5664 h 9432"/>
              <a:gd name="connsiteX70-17781" fmla="*/ 9550 w 10000"/>
              <a:gd name="connsiteY70-17782" fmla="*/ 6233 h 9432"/>
              <a:gd name="connsiteX71-17783" fmla="*/ 9778 w 10000"/>
              <a:gd name="connsiteY71-17784" fmla="*/ 6801 h 9432"/>
              <a:gd name="connsiteX72-17785" fmla="*/ 10000 w 10000"/>
              <a:gd name="connsiteY72-17786" fmla="*/ 7180 h 9432"/>
              <a:gd name="connsiteX73-17787" fmla="*/ 10000 w 10000"/>
              <a:gd name="connsiteY73-17788" fmla="*/ 7534 h 9432"/>
              <a:gd name="connsiteX74-17789" fmla="*/ 10000 w 10000"/>
              <a:gd name="connsiteY74-17790" fmla="*/ 7724 h 9432"/>
              <a:gd name="connsiteX75-17791" fmla="*/ 10000 w 10000"/>
              <a:gd name="connsiteY75-17792" fmla="*/ 7915 h 9432"/>
              <a:gd name="connsiteX76-17793" fmla="*/ 9778 w 10000"/>
              <a:gd name="connsiteY76-17794" fmla="*/ 7915 h 9432"/>
              <a:gd name="connsiteX77-17795" fmla="*/ 9550 w 10000"/>
              <a:gd name="connsiteY77-17796" fmla="*/ 8105 h 9432"/>
              <a:gd name="connsiteX78-17797" fmla="*/ 9330 w 10000"/>
              <a:gd name="connsiteY78-17798" fmla="*/ 8293 h 9432"/>
              <a:gd name="connsiteX79-17799" fmla="*/ 9107 w 10000"/>
              <a:gd name="connsiteY79-17800" fmla="*/ 8485 h 9432"/>
              <a:gd name="connsiteX80-17801" fmla="*/ 8659 w 10000"/>
              <a:gd name="connsiteY80-17802" fmla="*/ 8675 h 9432"/>
              <a:gd name="connsiteX81-17803" fmla="*/ 7766 w 10000"/>
              <a:gd name="connsiteY81-17804" fmla="*/ 9050 h 9432"/>
              <a:gd name="connsiteX82-17805" fmla="*/ 6899 w 10000"/>
              <a:gd name="connsiteY82-17806" fmla="*/ 9242 h 9432"/>
              <a:gd name="connsiteX83-17807" fmla="*/ 6231 w 10000"/>
              <a:gd name="connsiteY83-17808" fmla="*/ 9242 h 9432"/>
              <a:gd name="connsiteX84-17809" fmla="*/ 5332 w 10000"/>
              <a:gd name="connsiteY84-17810" fmla="*/ 9432 h 9432"/>
              <a:gd name="connsiteX85-17811" fmla="*/ 5332 w 10000"/>
              <a:gd name="connsiteY85-17812" fmla="*/ 9432 h 9432"/>
              <a:gd name="connsiteX0-17813" fmla="*/ 5332 w 10000"/>
              <a:gd name="connsiteY0-17814" fmla="*/ 9799 h 9799"/>
              <a:gd name="connsiteX1-17815" fmla="*/ 4665 w 10000"/>
              <a:gd name="connsiteY1-17816" fmla="*/ 9799 h 9799"/>
              <a:gd name="connsiteX2-17817" fmla="*/ 3991 w 10000"/>
              <a:gd name="connsiteY2-17818" fmla="*/ 9799 h 9799"/>
              <a:gd name="connsiteX3-17819" fmla="*/ 3323 w 10000"/>
              <a:gd name="connsiteY3-17820" fmla="*/ 9598 h 9799"/>
              <a:gd name="connsiteX4-17821" fmla="*/ 2654 w 10000"/>
              <a:gd name="connsiteY4-17822" fmla="*/ 9394 h 9799"/>
              <a:gd name="connsiteX5-17823" fmla="*/ 2007 w 10000"/>
              <a:gd name="connsiteY5-17824" fmla="*/ 9195 h 9799"/>
              <a:gd name="connsiteX6-17825" fmla="*/ 1564 w 10000"/>
              <a:gd name="connsiteY6-17826" fmla="*/ 8795 h 9799"/>
              <a:gd name="connsiteX7-17827" fmla="*/ 1118 w 10000"/>
              <a:gd name="connsiteY7-17828" fmla="*/ 8591 h 9799"/>
              <a:gd name="connsiteX8-17829" fmla="*/ 894 w 10000"/>
              <a:gd name="connsiteY8-17830" fmla="*/ 7988 h 9799"/>
              <a:gd name="connsiteX9-17831" fmla="*/ 445 w 10000"/>
              <a:gd name="connsiteY9-17832" fmla="*/ 7588 h 9799"/>
              <a:gd name="connsiteX10-17833" fmla="*/ 220 w 10000"/>
              <a:gd name="connsiteY10-17834" fmla="*/ 7010 h 9799"/>
              <a:gd name="connsiteX11-17835" fmla="*/ 220 w 10000"/>
              <a:gd name="connsiteY11-17836" fmla="*/ 6407 h 9799"/>
              <a:gd name="connsiteX12-17837" fmla="*/ 0 w 10000"/>
              <a:gd name="connsiteY12-17838" fmla="*/ 5804 h 9799"/>
              <a:gd name="connsiteX13-17839" fmla="*/ 0 w 10000"/>
              <a:gd name="connsiteY13-17840" fmla="*/ 5203 h 9799"/>
              <a:gd name="connsiteX14-17841" fmla="*/ 0 w 10000"/>
              <a:gd name="connsiteY14-17842" fmla="*/ 4598 h 9799"/>
              <a:gd name="connsiteX15-17843" fmla="*/ 220 w 10000"/>
              <a:gd name="connsiteY15-17844" fmla="*/ 3594 h 9799"/>
              <a:gd name="connsiteX16-17845" fmla="*/ 220 w 10000"/>
              <a:gd name="connsiteY16-17846" fmla="*/ 3393 h 9799"/>
              <a:gd name="connsiteX17-17847" fmla="*/ 220 w 10000"/>
              <a:gd name="connsiteY17-17848" fmla="*/ 2991 h 9799"/>
              <a:gd name="connsiteX18-17849" fmla="*/ 445 w 10000"/>
              <a:gd name="connsiteY18-17850" fmla="*/ 2613 h 9799"/>
              <a:gd name="connsiteX19-17851" fmla="*/ 445 w 10000"/>
              <a:gd name="connsiteY19-17852" fmla="*/ 2209 h 9799"/>
              <a:gd name="connsiteX20-17853" fmla="*/ 445 w 10000"/>
              <a:gd name="connsiteY20-17854" fmla="*/ 1809 h 9799"/>
              <a:gd name="connsiteX21-17855" fmla="*/ 671 w 10000"/>
              <a:gd name="connsiteY21-17856" fmla="*/ 1203 h 9799"/>
              <a:gd name="connsiteX22-17857" fmla="*/ 671 w 10000"/>
              <a:gd name="connsiteY22-17858" fmla="*/ 603 h 9799"/>
              <a:gd name="connsiteX23-17859" fmla="*/ 894 w 10000"/>
              <a:gd name="connsiteY23-17860" fmla="*/ 0 h 9799"/>
              <a:gd name="connsiteX24-17861" fmla="*/ 1786 w 10000"/>
              <a:gd name="connsiteY24-17862" fmla="*/ 603 h 9799"/>
              <a:gd name="connsiteX25-17863" fmla="*/ 1564 w 10000"/>
              <a:gd name="connsiteY25-17864" fmla="*/ 1408 h 9799"/>
              <a:gd name="connsiteX26-17865" fmla="*/ 1339 w 10000"/>
              <a:gd name="connsiteY26-17866" fmla="*/ 2209 h 9799"/>
              <a:gd name="connsiteX27-17867" fmla="*/ 1339 w 10000"/>
              <a:gd name="connsiteY27-17868" fmla="*/ 2991 h 9799"/>
              <a:gd name="connsiteX28-17869" fmla="*/ 1339 w 10000"/>
              <a:gd name="connsiteY28-17870" fmla="*/ 3594 h 9799"/>
              <a:gd name="connsiteX29-17871" fmla="*/ 1118 w 10000"/>
              <a:gd name="connsiteY29-17872" fmla="*/ 4397 h 9799"/>
              <a:gd name="connsiteX30-17873" fmla="*/ 1118 w 10000"/>
              <a:gd name="connsiteY30-17874" fmla="*/ 4999 h 9799"/>
              <a:gd name="connsiteX31-17875" fmla="*/ 1118 w 10000"/>
              <a:gd name="connsiteY31-17876" fmla="*/ 5402 h 9799"/>
              <a:gd name="connsiteX32-17877" fmla="*/ 1118 w 10000"/>
              <a:gd name="connsiteY32-17878" fmla="*/ 6007 h 9799"/>
              <a:gd name="connsiteX33-17879" fmla="*/ 1339 w 10000"/>
              <a:gd name="connsiteY33-17880" fmla="*/ 6407 h 9799"/>
              <a:gd name="connsiteX34-17881" fmla="*/ 1339 w 10000"/>
              <a:gd name="connsiteY34-17882" fmla="*/ 6609 h 9799"/>
              <a:gd name="connsiteX35-17883" fmla="*/ 1564 w 10000"/>
              <a:gd name="connsiteY35-17884" fmla="*/ 7010 h 9799"/>
              <a:gd name="connsiteX36-17885" fmla="*/ 1786 w 10000"/>
              <a:gd name="connsiteY36-17886" fmla="*/ 7210 h 9799"/>
              <a:gd name="connsiteX37-17887" fmla="*/ 2007 w 10000"/>
              <a:gd name="connsiteY37-17888" fmla="*/ 7411 h 9799"/>
              <a:gd name="connsiteX38-17889" fmla="*/ 2874 w 10000"/>
              <a:gd name="connsiteY38-17890" fmla="*/ 7787 h 9799"/>
              <a:gd name="connsiteX39-17891" fmla="*/ 3323 w 10000"/>
              <a:gd name="connsiteY39-17892" fmla="*/ 7988 h 9799"/>
              <a:gd name="connsiteX40-17893" fmla="*/ 3767 w 10000"/>
              <a:gd name="connsiteY40-17894" fmla="*/ 7988 h 9799"/>
              <a:gd name="connsiteX41-17895" fmla="*/ 4220 w 10000"/>
              <a:gd name="connsiteY41-17896" fmla="*/ 8191 h 9799"/>
              <a:gd name="connsiteX42-17897" fmla="*/ 4887 w 10000"/>
              <a:gd name="connsiteY42-17898" fmla="*/ 8191 h 9799"/>
              <a:gd name="connsiteX43-17899" fmla="*/ 5332 w 10000"/>
              <a:gd name="connsiteY43-17900" fmla="*/ 7988 h 9799"/>
              <a:gd name="connsiteX44-17901" fmla="*/ 6005 w 10000"/>
              <a:gd name="connsiteY44-17902" fmla="*/ 7988 h 9799"/>
              <a:gd name="connsiteX45-17903" fmla="*/ 6675 w 10000"/>
              <a:gd name="connsiteY45-17904" fmla="*/ 7787 h 9799"/>
              <a:gd name="connsiteX46-17905" fmla="*/ 7122 w 10000"/>
              <a:gd name="connsiteY46-17906" fmla="*/ 7787 h 9799"/>
              <a:gd name="connsiteX47-17907" fmla="*/ 7567 w 10000"/>
              <a:gd name="connsiteY47-17908" fmla="*/ 7411 h 9799"/>
              <a:gd name="connsiteX48-17909" fmla="*/ 7766 w 10000"/>
              <a:gd name="connsiteY48-17910" fmla="*/ 7210 h 9799"/>
              <a:gd name="connsiteX49-17911" fmla="*/ 7986 w 10000"/>
              <a:gd name="connsiteY49-17912" fmla="*/ 6808 h 9799"/>
              <a:gd name="connsiteX50-17913" fmla="*/ 8210 w 10000"/>
              <a:gd name="connsiteY50-17914" fmla="*/ 6407 h 9799"/>
              <a:gd name="connsiteX51-17915" fmla="*/ 8436 w 10000"/>
              <a:gd name="connsiteY51-17916" fmla="*/ 5604 h 9799"/>
              <a:gd name="connsiteX52-17917" fmla="*/ 8436 w 10000"/>
              <a:gd name="connsiteY52-17918" fmla="*/ 4800 h 9799"/>
              <a:gd name="connsiteX53-17919" fmla="*/ 8659 w 10000"/>
              <a:gd name="connsiteY53-17920" fmla="*/ 4397 h 9799"/>
              <a:gd name="connsiteX54-17921" fmla="*/ 8659 w 10000"/>
              <a:gd name="connsiteY54-17922" fmla="*/ 3995 h 9799"/>
              <a:gd name="connsiteX55-17923" fmla="*/ 8659 w 10000"/>
              <a:gd name="connsiteY55-17924" fmla="*/ 3794 h 9799"/>
              <a:gd name="connsiteX56-17925" fmla="*/ 8883 w 10000"/>
              <a:gd name="connsiteY56-17926" fmla="*/ 3594 h 9799"/>
              <a:gd name="connsiteX57-17927" fmla="*/ 8883 w 10000"/>
              <a:gd name="connsiteY57-17928" fmla="*/ 3393 h 9799"/>
              <a:gd name="connsiteX58-17929" fmla="*/ 8883 w 10000"/>
              <a:gd name="connsiteY58-17930" fmla="*/ 3191 h 9799"/>
              <a:gd name="connsiteX59-17931" fmla="*/ 8883 w 10000"/>
              <a:gd name="connsiteY59-17932" fmla="*/ 3191 h 9799"/>
              <a:gd name="connsiteX60-17933" fmla="*/ 9107 w 10000"/>
              <a:gd name="connsiteY60-17934" fmla="*/ 3191 h 9799"/>
              <a:gd name="connsiteX61-17935" fmla="*/ 9107 w 10000"/>
              <a:gd name="connsiteY61-17936" fmla="*/ 3191 h 9799"/>
              <a:gd name="connsiteX62-17937" fmla="*/ 9107 w 10000"/>
              <a:gd name="connsiteY62-17938" fmla="*/ 3393 h 9799"/>
              <a:gd name="connsiteX63-17939" fmla="*/ 9330 w 10000"/>
              <a:gd name="connsiteY63-17940" fmla="*/ 3594 h 9799"/>
              <a:gd name="connsiteX64-17941" fmla="*/ 9330 w 10000"/>
              <a:gd name="connsiteY64-17942" fmla="*/ 3794 h 9799"/>
              <a:gd name="connsiteX65-17943" fmla="*/ 9330 w 10000"/>
              <a:gd name="connsiteY65-17944" fmla="*/ 4196 h 9799"/>
              <a:gd name="connsiteX66-17945" fmla="*/ 9330 w 10000"/>
              <a:gd name="connsiteY66-17946" fmla="*/ 4598 h 9799"/>
              <a:gd name="connsiteX67-17947" fmla="*/ 9330 w 10000"/>
              <a:gd name="connsiteY67-17948" fmla="*/ 4999 h 9799"/>
              <a:gd name="connsiteX68-17949" fmla="*/ 9550 w 10000"/>
              <a:gd name="connsiteY68-17950" fmla="*/ 5804 h 9799"/>
              <a:gd name="connsiteX69-17951" fmla="*/ 9550 w 10000"/>
              <a:gd name="connsiteY69-17952" fmla="*/ 6407 h 9799"/>
              <a:gd name="connsiteX70-17953" fmla="*/ 9778 w 10000"/>
              <a:gd name="connsiteY70-17954" fmla="*/ 7010 h 9799"/>
              <a:gd name="connsiteX71-17955" fmla="*/ 10000 w 10000"/>
              <a:gd name="connsiteY71-17956" fmla="*/ 7411 h 9799"/>
              <a:gd name="connsiteX72-17957" fmla="*/ 10000 w 10000"/>
              <a:gd name="connsiteY72-17958" fmla="*/ 7787 h 9799"/>
              <a:gd name="connsiteX73-17959" fmla="*/ 10000 w 10000"/>
              <a:gd name="connsiteY73-17960" fmla="*/ 7988 h 9799"/>
              <a:gd name="connsiteX74-17961" fmla="*/ 10000 w 10000"/>
              <a:gd name="connsiteY74-17962" fmla="*/ 8191 h 9799"/>
              <a:gd name="connsiteX75-17963" fmla="*/ 9778 w 10000"/>
              <a:gd name="connsiteY75-17964" fmla="*/ 8191 h 9799"/>
              <a:gd name="connsiteX76-17965" fmla="*/ 9550 w 10000"/>
              <a:gd name="connsiteY76-17966" fmla="*/ 8392 h 9799"/>
              <a:gd name="connsiteX77-17967" fmla="*/ 9330 w 10000"/>
              <a:gd name="connsiteY77-17968" fmla="*/ 8591 h 9799"/>
              <a:gd name="connsiteX78-17969" fmla="*/ 9107 w 10000"/>
              <a:gd name="connsiteY78-17970" fmla="*/ 8795 h 9799"/>
              <a:gd name="connsiteX79-17971" fmla="*/ 8659 w 10000"/>
              <a:gd name="connsiteY79-17972" fmla="*/ 8996 h 9799"/>
              <a:gd name="connsiteX80-17973" fmla="*/ 7766 w 10000"/>
              <a:gd name="connsiteY80-17974" fmla="*/ 9394 h 9799"/>
              <a:gd name="connsiteX81-17975" fmla="*/ 6899 w 10000"/>
              <a:gd name="connsiteY81-17976" fmla="*/ 9598 h 9799"/>
              <a:gd name="connsiteX82-17977" fmla="*/ 6231 w 10000"/>
              <a:gd name="connsiteY82-17978" fmla="*/ 9598 h 9799"/>
              <a:gd name="connsiteX83-17979" fmla="*/ 5332 w 10000"/>
              <a:gd name="connsiteY83-17980" fmla="*/ 9799 h 9799"/>
              <a:gd name="connsiteX84-17981" fmla="*/ 5332 w 10000"/>
              <a:gd name="connsiteY84-17982" fmla="*/ 9799 h 9799"/>
              <a:gd name="connsiteX0-17983" fmla="*/ 5332 w 10000"/>
              <a:gd name="connsiteY0-17984" fmla="*/ 10000 h 10000"/>
              <a:gd name="connsiteX1-17985" fmla="*/ 4665 w 10000"/>
              <a:gd name="connsiteY1-17986" fmla="*/ 10000 h 10000"/>
              <a:gd name="connsiteX2-17987" fmla="*/ 3991 w 10000"/>
              <a:gd name="connsiteY2-17988" fmla="*/ 10000 h 10000"/>
              <a:gd name="connsiteX3-17989" fmla="*/ 3323 w 10000"/>
              <a:gd name="connsiteY3-17990" fmla="*/ 9795 h 10000"/>
              <a:gd name="connsiteX4-17991" fmla="*/ 2654 w 10000"/>
              <a:gd name="connsiteY4-17992" fmla="*/ 9587 h 10000"/>
              <a:gd name="connsiteX5-17993" fmla="*/ 2007 w 10000"/>
              <a:gd name="connsiteY5-17994" fmla="*/ 9384 h 10000"/>
              <a:gd name="connsiteX6-17995" fmla="*/ 1564 w 10000"/>
              <a:gd name="connsiteY6-17996" fmla="*/ 8975 h 10000"/>
              <a:gd name="connsiteX7-17997" fmla="*/ 1118 w 10000"/>
              <a:gd name="connsiteY7-17998" fmla="*/ 8767 h 10000"/>
              <a:gd name="connsiteX8-17999" fmla="*/ 894 w 10000"/>
              <a:gd name="connsiteY8-18000" fmla="*/ 8152 h 10000"/>
              <a:gd name="connsiteX9-18001" fmla="*/ 445 w 10000"/>
              <a:gd name="connsiteY9-18002" fmla="*/ 7744 h 10000"/>
              <a:gd name="connsiteX10-18003" fmla="*/ 220 w 10000"/>
              <a:gd name="connsiteY10-18004" fmla="*/ 7154 h 10000"/>
              <a:gd name="connsiteX11-18005" fmla="*/ 220 w 10000"/>
              <a:gd name="connsiteY11-18006" fmla="*/ 6538 h 10000"/>
              <a:gd name="connsiteX12-18007" fmla="*/ 0 w 10000"/>
              <a:gd name="connsiteY12-18008" fmla="*/ 5923 h 10000"/>
              <a:gd name="connsiteX13-18009" fmla="*/ 0 w 10000"/>
              <a:gd name="connsiteY13-18010" fmla="*/ 5310 h 10000"/>
              <a:gd name="connsiteX14-18011" fmla="*/ 0 w 10000"/>
              <a:gd name="connsiteY14-18012" fmla="*/ 4692 h 10000"/>
              <a:gd name="connsiteX15-18013" fmla="*/ 220 w 10000"/>
              <a:gd name="connsiteY15-18014" fmla="*/ 3668 h 10000"/>
              <a:gd name="connsiteX16-18015" fmla="*/ 220 w 10000"/>
              <a:gd name="connsiteY16-18016" fmla="*/ 3463 h 10000"/>
              <a:gd name="connsiteX17-18017" fmla="*/ 220 w 10000"/>
              <a:gd name="connsiteY17-18018" fmla="*/ 3052 h 10000"/>
              <a:gd name="connsiteX18-18019" fmla="*/ 445 w 10000"/>
              <a:gd name="connsiteY18-18020" fmla="*/ 2667 h 10000"/>
              <a:gd name="connsiteX19-18021" fmla="*/ 445 w 10000"/>
              <a:gd name="connsiteY19-18022" fmla="*/ 2254 h 10000"/>
              <a:gd name="connsiteX20-18023" fmla="*/ 445 w 10000"/>
              <a:gd name="connsiteY20-18024" fmla="*/ 1846 h 10000"/>
              <a:gd name="connsiteX21-18025" fmla="*/ 671 w 10000"/>
              <a:gd name="connsiteY21-18026" fmla="*/ 1228 h 10000"/>
              <a:gd name="connsiteX22-18027" fmla="*/ 671 w 10000"/>
              <a:gd name="connsiteY22-18028" fmla="*/ 615 h 10000"/>
              <a:gd name="connsiteX23-18029" fmla="*/ 894 w 10000"/>
              <a:gd name="connsiteY23-18030" fmla="*/ 0 h 10000"/>
              <a:gd name="connsiteX24-18031" fmla="*/ 1564 w 10000"/>
              <a:gd name="connsiteY24-18032" fmla="*/ 1437 h 10000"/>
              <a:gd name="connsiteX25-18033" fmla="*/ 1339 w 10000"/>
              <a:gd name="connsiteY25-18034" fmla="*/ 2254 h 10000"/>
              <a:gd name="connsiteX26-18035" fmla="*/ 1339 w 10000"/>
              <a:gd name="connsiteY26-18036" fmla="*/ 3052 h 10000"/>
              <a:gd name="connsiteX27-18037" fmla="*/ 1339 w 10000"/>
              <a:gd name="connsiteY27-18038" fmla="*/ 3668 h 10000"/>
              <a:gd name="connsiteX28-18039" fmla="*/ 1118 w 10000"/>
              <a:gd name="connsiteY28-18040" fmla="*/ 4487 h 10000"/>
              <a:gd name="connsiteX29-18041" fmla="*/ 1118 w 10000"/>
              <a:gd name="connsiteY29-18042" fmla="*/ 5102 h 10000"/>
              <a:gd name="connsiteX30-18043" fmla="*/ 1118 w 10000"/>
              <a:gd name="connsiteY30-18044" fmla="*/ 5513 h 10000"/>
              <a:gd name="connsiteX31-18045" fmla="*/ 1118 w 10000"/>
              <a:gd name="connsiteY31-18046" fmla="*/ 6130 h 10000"/>
              <a:gd name="connsiteX32-18047" fmla="*/ 1339 w 10000"/>
              <a:gd name="connsiteY32-18048" fmla="*/ 6538 h 10000"/>
              <a:gd name="connsiteX33-18049" fmla="*/ 1339 w 10000"/>
              <a:gd name="connsiteY33-18050" fmla="*/ 6745 h 10000"/>
              <a:gd name="connsiteX34-18051" fmla="*/ 1564 w 10000"/>
              <a:gd name="connsiteY34-18052" fmla="*/ 7154 h 10000"/>
              <a:gd name="connsiteX35-18053" fmla="*/ 1786 w 10000"/>
              <a:gd name="connsiteY35-18054" fmla="*/ 7358 h 10000"/>
              <a:gd name="connsiteX36-18055" fmla="*/ 2007 w 10000"/>
              <a:gd name="connsiteY36-18056" fmla="*/ 7563 h 10000"/>
              <a:gd name="connsiteX37-18057" fmla="*/ 2874 w 10000"/>
              <a:gd name="connsiteY37-18058" fmla="*/ 7947 h 10000"/>
              <a:gd name="connsiteX38-18059" fmla="*/ 3323 w 10000"/>
              <a:gd name="connsiteY38-18060" fmla="*/ 8152 h 10000"/>
              <a:gd name="connsiteX39-18061" fmla="*/ 3767 w 10000"/>
              <a:gd name="connsiteY39-18062" fmla="*/ 8152 h 10000"/>
              <a:gd name="connsiteX40-18063" fmla="*/ 4220 w 10000"/>
              <a:gd name="connsiteY40-18064" fmla="*/ 8359 h 10000"/>
              <a:gd name="connsiteX41-18065" fmla="*/ 4887 w 10000"/>
              <a:gd name="connsiteY41-18066" fmla="*/ 8359 h 10000"/>
              <a:gd name="connsiteX42-18067" fmla="*/ 5332 w 10000"/>
              <a:gd name="connsiteY42-18068" fmla="*/ 8152 h 10000"/>
              <a:gd name="connsiteX43-18069" fmla="*/ 6005 w 10000"/>
              <a:gd name="connsiteY43-18070" fmla="*/ 8152 h 10000"/>
              <a:gd name="connsiteX44-18071" fmla="*/ 6675 w 10000"/>
              <a:gd name="connsiteY44-18072" fmla="*/ 7947 h 10000"/>
              <a:gd name="connsiteX45-18073" fmla="*/ 7122 w 10000"/>
              <a:gd name="connsiteY45-18074" fmla="*/ 7947 h 10000"/>
              <a:gd name="connsiteX46-18075" fmla="*/ 7567 w 10000"/>
              <a:gd name="connsiteY46-18076" fmla="*/ 7563 h 10000"/>
              <a:gd name="connsiteX47-18077" fmla="*/ 7766 w 10000"/>
              <a:gd name="connsiteY47-18078" fmla="*/ 7358 h 10000"/>
              <a:gd name="connsiteX48-18079" fmla="*/ 7986 w 10000"/>
              <a:gd name="connsiteY48-18080" fmla="*/ 6948 h 10000"/>
              <a:gd name="connsiteX49-18081" fmla="*/ 8210 w 10000"/>
              <a:gd name="connsiteY49-18082" fmla="*/ 6538 h 10000"/>
              <a:gd name="connsiteX50-18083" fmla="*/ 8436 w 10000"/>
              <a:gd name="connsiteY50-18084" fmla="*/ 5719 h 10000"/>
              <a:gd name="connsiteX51-18085" fmla="*/ 8436 w 10000"/>
              <a:gd name="connsiteY51-18086" fmla="*/ 4898 h 10000"/>
              <a:gd name="connsiteX52-18087" fmla="*/ 8659 w 10000"/>
              <a:gd name="connsiteY52-18088" fmla="*/ 4487 h 10000"/>
              <a:gd name="connsiteX53-18089" fmla="*/ 8659 w 10000"/>
              <a:gd name="connsiteY53-18090" fmla="*/ 4077 h 10000"/>
              <a:gd name="connsiteX54-18091" fmla="*/ 8659 w 10000"/>
              <a:gd name="connsiteY54-18092" fmla="*/ 3872 h 10000"/>
              <a:gd name="connsiteX55-18093" fmla="*/ 8883 w 10000"/>
              <a:gd name="connsiteY55-18094" fmla="*/ 3668 h 10000"/>
              <a:gd name="connsiteX56-18095" fmla="*/ 8883 w 10000"/>
              <a:gd name="connsiteY56-18096" fmla="*/ 3463 h 10000"/>
              <a:gd name="connsiteX57-18097" fmla="*/ 8883 w 10000"/>
              <a:gd name="connsiteY57-18098" fmla="*/ 3256 h 10000"/>
              <a:gd name="connsiteX58-18099" fmla="*/ 8883 w 10000"/>
              <a:gd name="connsiteY58-18100" fmla="*/ 3256 h 10000"/>
              <a:gd name="connsiteX59-18101" fmla="*/ 9107 w 10000"/>
              <a:gd name="connsiteY59-18102" fmla="*/ 3256 h 10000"/>
              <a:gd name="connsiteX60-18103" fmla="*/ 9107 w 10000"/>
              <a:gd name="connsiteY60-18104" fmla="*/ 3256 h 10000"/>
              <a:gd name="connsiteX61-18105" fmla="*/ 9107 w 10000"/>
              <a:gd name="connsiteY61-18106" fmla="*/ 3463 h 10000"/>
              <a:gd name="connsiteX62-18107" fmla="*/ 9330 w 10000"/>
              <a:gd name="connsiteY62-18108" fmla="*/ 3668 h 10000"/>
              <a:gd name="connsiteX63-18109" fmla="*/ 9330 w 10000"/>
              <a:gd name="connsiteY63-18110" fmla="*/ 3872 h 10000"/>
              <a:gd name="connsiteX64-18111" fmla="*/ 9330 w 10000"/>
              <a:gd name="connsiteY64-18112" fmla="*/ 4282 h 10000"/>
              <a:gd name="connsiteX65-18113" fmla="*/ 9330 w 10000"/>
              <a:gd name="connsiteY65-18114" fmla="*/ 4692 h 10000"/>
              <a:gd name="connsiteX66-18115" fmla="*/ 9330 w 10000"/>
              <a:gd name="connsiteY66-18116" fmla="*/ 5102 h 10000"/>
              <a:gd name="connsiteX67-18117" fmla="*/ 9550 w 10000"/>
              <a:gd name="connsiteY67-18118" fmla="*/ 5923 h 10000"/>
              <a:gd name="connsiteX68-18119" fmla="*/ 9550 w 10000"/>
              <a:gd name="connsiteY68-18120" fmla="*/ 6538 h 10000"/>
              <a:gd name="connsiteX69-18121" fmla="*/ 9778 w 10000"/>
              <a:gd name="connsiteY69-18122" fmla="*/ 7154 h 10000"/>
              <a:gd name="connsiteX70-18123" fmla="*/ 10000 w 10000"/>
              <a:gd name="connsiteY70-18124" fmla="*/ 7563 h 10000"/>
              <a:gd name="connsiteX71-18125" fmla="*/ 10000 w 10000"/>
              <a:gd name="connsiteY71-18126" fmla="*/ 7947 h 10000"/>
              <a:gd name="connsiteX72-18127" fmla="*/ 10000 w 10000"/>
              <a:gd name="connsiteY72-18128" fmla="*/ 8152 h 10000"/>
              <a:gd name="connsiteX73-18129" fmla="*/ 10000 w 10000"/>
              <a:gd name="connsiteY73-18130" fmla="*/ 8359 h 10000"/>
              <a:gd name="connsiteX74-18131" fmla="*/ 9778 w 10000"/>
              <a:gd name="connsiteY74-18132" fmla="*/ 8359 h 10000"/>
              <a:gd name="connsiteX75-18133" fmla="*/ 9550 w 10000"/>
              <a:gd name="connsiteY75-18134" fmla="*/ 8564 h 10000"/>
              <a:gd name="connsiteX76-18135" fmla="*/ 9330 w 10000"/>
              <a:gd name="connsiteY76-18136" fmla="*/ 8767 h 10000"/>
              <a:gd name="connsiteX77-18137" fmla="*/ 9107 w 10000"/>
              <a:gd name="connsiteY77-18138" fmla="*/ 8975 h 10000"/>
              <a:gd name="connsiteX78-18139" fmla="*/ 8659 w 10000"/>
              <a:gd name="connsiteY78-18140" fmla="*/ 9181 h 10000"/>
              <a:gd name="connsiteX79-18141" fmla="*/ 7766 w 10000"/>
              <a:gd name="connsiteY79-18142" fmla="*/ 9587 h 10000"/>
              <a:gd name="connsiteX80-18143" fmla="*/ 6899 w 10000"/>
              <a:gd name="connsiteY80-18144" fmla="*/ 9795 h 10000"/>
              <a:gd name="connsiteX81-18145" fmla="*/ 6231 w 10000"/>
              <a:gd name="connsiteY81-18146" fmla="*/ 9795 h 10000"/>
              <a:gd name="connsiteX82-18147" fmla="*/ 5332 w 10000"/>
              <a:gd name="connsiteY82-18148" fmla="*/ 10000 h 10000"/>
              <a:gd name="connsiteX83-18149" fmla="*/ 5332 w 10000"/>
              <a:gd name="connsiteY83-18150" fmla="*/ 10000 h 10000"/>
              <a:gd name="connsiteX0-18151" fmla="*/ 5332 w 10000"/>
              <a:gd name="connsiteY0-18152" fmla="*/ 9385 h 9385"/>
              <a:gd name="connsiteX1-18153" fmla="*/ 4665 w 10000"/>
              <a:gd name="connsiteY1-18154" fmla="*/ 9385 h 9385"/>
              <a:gd name="connsiteX2-18155" fmla="*/ 3991 w 10000"/>
              <a:gd name="connsiteY2-18156" fmla="*/ 9385 h 9385"/>
              <a:gd name="connsiteX3-18157" fmla="*/ 3323 w 10000"/>
              <a:gd name="connsiteY3-18158" fmla="*/ 9180 h 9385"/>
              <a:gd name="connsiteX4-18159" fmla="*/ 2654 w 10000"/>
              <a:gd name="connsiteY4-18160" fmla="*/ 8972 h 9385"/>
              <a:gd name="connsiteX5-18161" fmla="*/ 2007 w 10000"/>
              <a:gd name="connsiteY5-18162" fmla="*/ 8769 h 9385"/>
              <a:gd name="connsiteX6-18163" fmla="*/ 1564 w 10000"/>
              <a:gd name="connsiteY6-18164" fmla="*/ 8360 h 9385"/>
              <a:gd name="connsiteX7-18165" fmla="*/ 1118 w 10000"/>
              <a:gd name="connsiteY7-18166" fmla="*/ 8152 h 9385"/>
              <a:gd name="connsiteX8-18167" fmla="*/ 894 w 10000"/>
              <a:gd name="connsiteY8-18168" fmla="*/ 7537 h 9385"/>
              <a:gd name="connsiteX9-18169" fmla="*/ 445 w 10000"/>
              <a:gd name="connsiteY9-18170" fmla="*/ 7129 h 9385"/>
              <a:gd name="connsiteX10-18171" fmla="*/ 220 w 10000"/>
              <a:gd name="connsiteY10-18172" fmla="*/ 6539 h 9385"/>
              <a:gd name="connsiteX11-18173" fmla="*/ 220 w 10000"/>
              <a:gd name="connsiteY11-18174" fmla="*/ 5923 h 9385"/>
              <a:gd name="connsiteX12-18175" fmla="*/ 0 w 10000"/>
              <a:gd name="connsiteY12-18176" fmla="*/ 5308 h 9385"/>
              <a:gd name="connsiteX13-18177" fmla="*/ 0 w 10000"/>
              <a:gd name="connsiteY13-18178" fmla="*/ 4695 h 9385"/>
              <a:gd name="connsiteX14-18179" fmla="*/ 0 w 10000"/>
              <a:gd name="connsiteY14-18180" fmla="*/ 4077 h 9385"/>
              <a:gd name="connsiteX15-18181" fmla="*/ 220 w 10000"/>
              <a:gd name="connsiteY15-18182" fmla="*/ 3053 h 9385"/>
              <a:gd name="connsiteX16-18183" fmla="*/ 220 w 10000"/>
              <a:gd name="connsiteY16-18184" fmla="*/ 2848 h 9385"/>
              <a:gd name="connsiteX17-18185" fmla="*/ 220 w 10000"/>
              <a:gd name="connsiteY17-18186" fmla="*/ 2437 h 9385"/>
              <a:gd name="connsiteX18-18187" fmla="*/ 445 w 10000"/>
              <a:gd name="connsiteY18-18188" fmla="*/ 2052 h 9385"/>
              <a:gd name="connsiteX19-18189" fmla="*/ 445 w 10000"/>
              <a:gd name="connsiteY19-18190" fmla="*/ 1639 h 9385"/>
              <a:gd name="connsiteX20-18191" fmla="*/ 445 w 10000"/>
              <a:gd name="connsiteY20-18192" fmla="*/ 1231 h 9385"/>
              <a:gd name="connsiteX21-18193" fmla="*/ 671 w 10000"/>
              <a:gd name="connsiteY21-18194" fmla="*/ 613 h 9385"/>
              <a:gd name="connsiteX22-18195" fmla="*/ 671 w 10000"/>
              <a:gd name="connsiteY22-18196" fmla="*/ 0 h 9385"/>
              <a:gd name="connsiteX23-18197" fmla="*/ 1564 w 10000"/>
              <a:gd name="connsiteY23-18198" fmla="*/ 822 h 9385"/>
              <a:gd name="connsiteX24-18199" fmla="*/ 1339 w 10000"/>
              <a:gd name="connsiteY24-18200" fmla="*/ 1639 h 9385"/>
              <a:gd name="connsiteX25-18201" fmla="*/ 1339 w 10000"/>
              <a:gd name="connsiteY25-18202" fmla="*/ 2437 h 9385"/>
              <a:gd name="connsiteX26-18203" fmla="*/ 1339 w 10000"/>
              <a:gd name="connsiteY26-18204" fmla="*/ 3053 h 9385"/>
              <a:gd name="connsiteX27-18205" fmla="*/ 1118 w 10000"/>
              <a:gd name="connsiteY27-18206" fmla="*/ 3872 h 9385"/>
              <a:gd name="connsiteX28-18207" fmla="*/ 1118 w 10000"/>
              <a:gd name="connsiteY28-18208" fmla="*/ 4487 h 9385"/>
              <a:gd name="connsiteX29-18209" fmla="*/ 1118 w 10000"/>
              <a:gd name="connsiteY29-18210" fmla="*/ 4898 h 9385"/>
              <a:gd name="connsiteX30-18211" fmla="*/ 1118 w 10000"/>
              <a:gd name="connsiteY30-18212" fmla="*/ 5515 h 9385"/>
              <a:gd name="connsiteX31-18213" fmla="*/ 1339 w 10000"/>
              <a:gd name="connsiteY31-18214" fmla="*/ 5923 h 9385"/>
              <a:gd name="connsiteX32-18215" fmla="*/ 1339 w 10000"/>
              <a:gd name="connsiteY32-18216" fmla="*/ 6130 h 9385"/>
              <a:gd name="connsiteX33-18217" fmla="*/ 1564 w 10000"/>
              <a:gd name="connsiteY33-18218" fmla="*/ 6539 h 9385"/>
              <a:gd name="connsiteX34-18219" fmla="*/ 1786 w 10000"/>
              <a:gd name="connsiteY34-18220" fmla="*/ 6743 h 9385"/>
              <a:gd name="connsiteX35-18221" fmla="*/ 2007 w 10000"/>
              <a:gd name="connsiteY35-18222" fmla="*/ 6948 h 9385"/>
              <a:gd name="connsiteX36-18223" fmla="*/ 2874 w 10000"/>
              <a:gd name="connsiteY36-18224" fmla="*/ 7332 h 9385"/>
              <a:gd name="connsiteX37-18225" fmla="*/ 3323 w 10000"/>
              <a:gd name="connsiteY37-18226" fmla="*/ 7537 h 9385"/>
              <a:gd name="connsiteX38-18227" fmla="*/ 3767 w 10000"/>
              <a:gd name="connsiteY38-18228" fmla="*/ 7537 h 9385"/>
              <a:gd name="connsiteX39-18229" fmla="*/ 4220 w 10000"/>
              <a:gd name="connsiteY39-18230" fmla="*/ 7744 h 9385"/>
              <a:gd name="connsiteX40-18231" fmla="*/ 4887 w 10000"/>
              <a:gd name="connsiteY40-18232" fmla="*/ 7744 h 9385"/>
              <a:gd name="connsiteX41-18233" fmla="*/ 5332 w 10000"/>
              <a:gd name="connsiteY41-18234" fmla="*/ 7537 h 9385"/>
              <a:gd name="connsiteX42-18235" fmla="*/ 6005 w 10000"/>
              <a:gd name="connsiteY42-18236" fmla="*/ 7537 h 9385"/>
              <a:gd name="connsiteX43-18237" fmla="*/ 6675 w 10000"/>
              <a:gd name="connsiteY43-18238" fmla="*/ 7332 h 9385"/>
              <a:gd name="connsiteX44-18239" fmla="*/ 7122 w 10000"/>
              <a:gd name="connsiteY44-18240" fmla="*/ 7332 h 9385"/>
              <a:gd name="connsiteX45-18241" fmla="*/ 7567 w 10000"/>
              <a:gd name="connsiteY45-18242" fmla="*/ 6948 h 9385"/>
              <a:gd name="connsiteX46-18243" fmla="*/ 7766 w 10000"/>
              <a:gd name="connsiteY46-18244" fmla="*/ 6743 h 9385"/>
              <a:gd name="connsiteX47-18245" fmla="*/ 7986 w 10000"/>
              <a:gd name="connsiteY47-18246" fmla="*/ 6333 h 9385"/>
              <a:gd name="connsiteX48-18247" fmla="*/ 8210 w 10000"/>
              <a:gd name="connsiteY48-18248" fmla="*/ 5923 h 9385"/>
              <a:gd name="connsiteX49-18249" fmla="*/ 8436 w 10000"/>
              <a:gd name="connsiteY49-18250" fmla="*/ 5104 h 9385"/>
              <a:gd name="connsiteX50-18251" fmla="*/ 8436 w 10000"/>
              <a:gd name="connsiteY50-18252" fmla="*/ 4283 h 9385"/>
              <a:gd name="connsiteX51-18253" fmla="*/ 8659 w 10000"/>
              <a:gd name="connsiteY51-18254" fmla="*/ 3872 h 9385"/>
              <a:gd name="connsiteX52-18255" fmla="*/ 8659 w 10000"/>
              <a:gd name="connsiteY52-18256" fmla="*/ 3462 h 9385"/>
              <a:gd name="connsiteX53-18257" fmla="*/ 8659 w 10000"/>
              <a:gd name="connsiteY53-18258" fmla="*/ 3257 h 9385"/>
              <a:gd name="connsiteX54-18259" fmla="*/ 8883 w 10000"/>
              <a:gd name="connsiteY54-18260" fmla="*/ 3053 h 9385"/>
              <a:gd name="connsiteX55-18261" fmla="*/ 8883 w 10000"/>
              <a:gd name="connsiteY55-18262" fmla="*/ 2848 h 9385"/>
              <a:gd name="connsiteX56-18263" fmla="*/ 8883 w 10000"/>
              <a:gd name="connsiteY56-18264" fmla="*/ 2641 h 9385"/>
              <a:gd name="connsiteX57-18265" fmla="*/ 8883 w 10000"/>
              <a:gd name="connsiteY57-18266" fmla="*/ 2641 h 9385"/>
              <a:gd name="connsiteX58-18267" fmla="*/ 9107 w 10000"/>
              <a:gd name="connsiteY58-18268" fmla="*/ 2641 h 9385"/>
              <a:gd name="connsiteX59-18269" fmla="*/ 9107 w 10000"/>
              <a:gd name="connsiteY59-18270" fmla="*/ 2641 h 9385"/>
              <a:gd name="connsiteX60-18271" fmla="*/ 9107 w 10000"/>
              <a:gd name="connsiteY60-18272" fmla="*/ 2848 h 9385"/>
              <a:gd name="connsiteX61-18273" fmla="*/ 9330 w 10000"/>
              <a:gd name="connsiteY61-18274" fmla="*/ 3053 h 9385"/>
              <a:gd name="connsiteX62-18275" fmla="*/ 9330 w 10000"/>
              <a:gd name="connsiteY62-18276" fmla="*/ 3257 h 9385"/>
              <a:gd name="connsiteX63-18277" fmla="*/ 9330 w 10000"/>
              <a:gd name="connsiteY63-18278" fmla="*/ 3667 h 9385"/>
              <a:gd name="connsiteX64-18279" fmla="*/ 9330 w 10000"/>
              <a:gd name="connsiteY64-18280" fmla="*/ 4077 h 9385"/>
              <a:gd name="connsiteX65-18281" fmla="*/ 9330 w 10000"/>
              <a:gd name="connsiteY65-18282" fmla="*/ 4487 h 9385"/>
              <a:gd name="connsiteX66-18283" fmla="*/ 9550 w 10000"/>
              <a:gd name="connsiteY66-18284" fmla="*/ 5308 h 9385"/>
              <a:gd name="connsiteX67-18285" fmla="*/ 9550 w 10000"/>
              <a:gd name="connsiteY67-18286" fmla="*/ 5923 h 9385"/>
              <a:gd name="connsiteX68-18287" fmla="*/ 9778 w 10000"/>
              <a:gd name="connsiteY68-18288" fmla="*/ 6539 h 9385"/>
              <a:gd name="connsiteX69-18289" fmla="*/ 10000 w 10000"/>
              <a:gd name="connsiteY69-18290" fmla="*/ 6948 h 9385"/>
              <a:gd name="connsiteX70-18291" fmla="*/ 10000 w 10000"/>
              <a:gd name="connsiteY70-18292" fmla="*/ 7332 h 9385"/>
              <a:gd name="connsiteX71-18293" fmla="*/ 10000 w 10000"/>
              <a:gd name="connsiteY71-18294" fmla="*/ 7537 h 9385"/>
              <a:gd name="connsiteX72-18295" fmla="*/ 10000 w 10000"/>
              <a:gd name="connsiteY72-18296" fmla="*/ 7744 h 9385"/>
              <a:gd name="connsiteX73-18297" fmla="*/ 9778 w 10000"/>
              <a:gd name="connsiteY73-18298" fmla="*/ 7744 h 9385"/>
              <a:gd name="connsiteX74-18299" fmla="*/ 9550 w 10000"/>
              <a:gd name="connsiteY74-18300" fmla="*/ 7949 h 9385"/>
              <a:gd name="connsiteX75-18301" fmla="*/ 9330 w 10000"/>
              <a:gd name="connsiteY75-18302" fmla="*/ 8152 h 9385"/>
              <a:gd name="connsiteX76-18303" fmla="*/ 9107 w 10000"/>
              <a:gd name="connsiteY76-18304" fmla="*/ 8360 h 9385"/>
              <a:gd name="connsiteX77-18305" fmla="*/ 8659 w 10000"/>
              <a:gd name="connsiteY77-18306" fmla="*/ 8566 h 9385"/>
              <a:gd name="connsiteX78-18307" fmla="*/ 7766 w 10000"/>
              <a:gd name="connsiteY78-18308" fmla="*/ 8972 h 9385"/>
              <a:gd name="connsiteX79-18309" fmla="*/ 6899 w 10000"/>
              <a:gd name="connsiteY79-18310" fmla="*/ 9180 h 9385"/>
              <a:gd name="connsiteX80-18311" fmla="*/ 6231 w 10000"/>
              <a:gd name="connsiteY80-18312" fmla="*/ 9180 h 9385"/>
              <a:gd name="connsiteX81-18313" fmla="*/ 5332 w 10000"/>
              <a:gd name="connsiteY81-18314" fmla="*/ 9385 h 9385"/>
              <a:gd name="connsiteX82-18315" fmla="*/ 5332 w 10000"/>
              <a:gd name="connsiteY82-18316" fmla="*/ 9385 h 9385"/>
              <a:gd name="connsiteX0-18317" fmla="*/ 5332 w 10000"/>
              <a:gd name="connsiteY0-18318" fmla="*/ 10000 h 10000"/>
              <a:gd name="connsiteX1-18319" fmla="*/ 4665 w 10000"/>
              <a:gd name="connsiteY1-18320" fmla="*/ 10000 h 10000"/>
              <a:gd name="connsiteX2-18321" fmla="*/ 3991 w 10000"/>
              <a:gd name="connsiteY2-18322" fmla="*/ 10000 h 10000"/>
              <a:gd name="connsiteX3-18323" fmla="*/ 3323 w 10000"/>
              <a:gd name="connsiteY3-18324" fmla="*/ 9782 h 10000"/>
              <a:gd name="connsiteX4-18325" fmla="*/ 2654 w 10000"/>
              <a:gd name="connsiteY4-18326" fmla="*/ 9560 h 10000"/>
              <a:gd name="connsiteX5-18327" fmla="*/ 2007 w 10000"/>
              <a:gd name="connsiteY5-18328" fmla="*/ 9344 h 10000"/>
              <a:gd name="connsiteX6-18329" fmla="*/ 1564 w 10000"/>
              <a:gd name="connsiteY6-18330" fmla="*/ 8908 h 10000"/>
              <a:gd name="connsiteX7-18331" fmla="*/ 1118 w 10000"/>
              <a:gd name="connsiteY7-18332" fmla="*/ 8686 h 10000"/>
              <a:gd name="connsiteX8-18333" fmla="*/ 894 w 10000"/>
              <a:gd name="connsiteY8-18334" fmla="*/ 8031 h 10000"/>
              <a:gd name="connsiteX9-18335" fmla="*/ 445 w 10000"/>
              <a:gd name="connsiteY9-18336" fmla="*/ 7596 h 10000"/>
              <a:gd name="connsiteX10-18337" fmla="*/ 220 w 10000"/>
              <a:gd name="connsiteY10-18338" fmla="*/ 6968 h 10000"/>
              <a:gd name="connsiteX11-18339" fmla="*/ 220 w 10000"/>
              <a:gd name="connsiteY11-18340" fmla="*/ 6311 h 10000"/>
              <a:gd name="connsiteX12-18341" fmla="*/ 0 w 10000"/>
              <a:gd name="connsiteY12-18342" fmla="*/ 5656 h 10000"/>
              <a:gd name="connsiteX13-18343" fmla="*/ 0 w 10000"/>
              <a:gd name="connsiteY13-18344" fmla="*/ 5003 h 10000"/>
              <a:gd name="connsiteX14-18345" fmla="*/ 0 w 10000"/>
              <a:gd name="connsiteY14-18346" fmla="*/ 4344 h 10000"/>
              <a:gd name="connsiteX15-18347" fmla="*/ 220 w 10000"/>
              <a:gd name="connsiteY15-18348" fmla="*/ 3253 h 10000"/>
              <a:gd name="connsiteX16-18349" fmla="*/ 220 w 10000"/>
              <a:gd name="connsiteY16-18350" fmla="*/ 3035 h 10000"/>
              <a:gd name="connsiteX17-18351" fmla="*/ 220 w 10000"/>
              <a:gd name="connsiteY17-18352" fmla="*/ 2597 h 10000"/>
              <a:gd name="connsiteX18-18353" fmla="*/ 445 w 10000"/>
              <a:gd name="connsiteY18-18354" fmla="*/ 2186 h 10000"/>
              <a:gd name="connsiteX19-18355" fmla="*/ 445 w 10000"/>
              <a:gd name="connsiteY19-18356" fmla="*/ 1746 h 10000"/>
              <a:gd name="connsiteX20-18357" fmla="*/ 445 w 10000"/>
              <a:gd name="connsiteY20-18358" fmla="*/ 1312 h 10000"/>
              <a:gd name="connsiteX21-18359" fmla="*/ 671 w 10000"/>
              <a:gd name="connsiteY21-18360" fmla="*/ 0 h 10000"/>
              <a:gd name="connsiteX22-18361" fmla="*/ 1564 w 10000"/>
              <a:gd name="connsiteY22-18362" fmla="*/ 876 h 10000"/>
              <a:gd name="connsiteX23-18363" fmla="*/ 1339 w 10000"/>
              <a:gd name="connsiteY23-18364" fmla="*/ 1746 h 10000"/>
              <a:gd name="connsiteX24-18365" fmla="*/ 1339 w 10000"/>
              <a:gd name="connsiteY24-18366" fmla="*/ 2597 h 10000"/>
              <a:gd name="connsiteX25-18367" fmla="*/ 1339 w 10000"/>
              <a:gd name="connsiteY25-18368" fmla="*/ 3253 h 10000"/>
              <a:gd name="connsiteX26-18369" fmla="*/ 1118 w 10000"/>
              <a:gd name="connsiteY26-18370" fmla="*/ 4126 h 10000"/>
              <a:gd name="connsiteX27-18371" fmla="*/ 1118 w 10000"/>
              <a:gd name="connsiteY27-18372" fmla="*/ 4781 h 10000"/>
              <a:gd name="connsiteX28-18373" fmla="*/ 1118 w 10000"/>
              <a:gd name="connsiteY28-18374" fmla="*/ 5219 h 10000"/>
              <a:gd name="connsiteX29-18375" fmla="*/ 1118 w 10000"/>
              <a:gd name="connsiteY29-18376" fmla="*/ 5876 h 10000"/>
              <a:gd name="connsiteX30-18377" fmla="*/ 1339 w 10000"/>
              <a:gd name="connsiteY30-18378" fmla="*/ 6311 h 10000"/>
              <a:gd name="connsiteX31-18379" fmla="*/ 1339 w 10000"/>
              <a:gd name="connsiteY31-18380" fmla="*/ 6532 h 10000"/>
              <a:gd name="connsiteX32-18381" fmla="*/ 1564 w 10000"/>
              <a:gd name="connsiteY32-18382" fmla="*/ 6968 h 10000"/>
              <a:gd name="connsiteX33-18383" fmla="*/ 1786 w 10000"/>
              <a:gd name="connsiteY33-18384" fmla="*/ 7185 h 10000"/>
              <a:gd name="connsiteX34-18385" fmla="*/ 2007 w 10000"/>
              <a:gd name="connsiteY34-18386" fmla="*/ 7403 h 10000"/>
              <a:gd name="connsiteX35-18387" fmla="*/ 2874 w 10000"/>
              <a:gd name="connsiteY35-18388" fmla="*/ 7812 h 10000"/>
              <a:gd name="connsiteX36-18389" fmla="*/ 3323 w 10000"/>
              <a:gd name="connsiteY36-18390" fmla="*/ 8031 h 10000"/>
              <a:gd name="connsiteX37-18391" fmla="*/ 3767 w 10000"/>
              <a:gd name="connsiteY37-18392" fmla="*/ 8031 h 10000"/>
              <a:gd name="connsiteX38-18393" fmla="*/ 4220 w 10000"/>
              <a:gd name="connsiteY38-18394" fmla="*/ 8251 h 10000"/>
              <a:gd name="connsiteX39-18395" fmla="*/ 4887 w 10000"/>
              <a:gd name="connsiteY39-18396" fmla="*/ 8251 h 10000"/>
              <a:gd name="connsiteX40-18397" fmla="*/ 5332 w 10000"/>
              <a:gd name="connsiteY40-18398" fmla="*/ 8031 h 10000"/>
              <a:gd name="connsiteX41-18399" fmla="*/ 6005 w 10000"/>
              <a:gd name="connsiteY41-18400" fmla="*/ 8031 h 10000"/>
              <a:gd name="connsiteX42-18401" fmla="*/ 6675 w 10000"/>
              <a:gd name="connsiteY42-18402" fmla="*/ 7812 h 10000"/>
              <a:gd name="connsiteX43-18403" fmla="*/ 7122 w 10000"/>
              <a:gd name="connsiteY43-18404" fmla="*/ 7812 h 10000"/>
              <a:gd name="connsiteX44-18405" fmla="*/ 7567 w 10000"/>
              <a:gd name="connsiteY44-18406" fmla="*/ 7403 h 10000"/>
              <a:gd name="connsiteX45-18407" fmla="*/ 7766 w 10000"/>
              <a:gd name="connsiteY45-18408" fmla="*/ 7185 h 10000"/>
              <a:gd name="connsiteX46-18409" fmla="*/ 7986 w 10000"/>
              <a:gd name="connsiteY46-18410" fmla="*/ 6748 h 10000"/>
              <a:gd name="connsiteX47-18411" fmla="*/ 8210 w 10000"/>
              <a:gd name="connsiteY47-18412" fmla="*/ 6311 h 10000"/>
              <a:gd name="connsiteX48-18413" fmla="*/ 8436 w 10000"/>
              <a:gd name="connsiteY48-18414" fmla="*/ 5438 h 10000"/>
              <a:gd name="connsiteX49-18415" fmla="*/ 8436 w 10000"/>
              <a:gd name="connsiteY49-18416" fmla="*/ 4564 h 10000"/>
              <a:gd name="connsiteX50-18417" fmla="*/ 8659 w 10000"/>
              <a:gd name="connsiteY50-18418" fmla="*/ 4126 h 10000"/>
              <a:gd name="connsiteX51-18419" fmla="*/ 8659 w 10000"/>
              <a:gd name="connsiteY51-18420" fmla="*/ 3689 h 10000"/>
              <a:gd name="connsiteX52-18421" fmla="*/ 8659 w 10000"/>
              <a:gd name="connsiteY52-18422" fmla="*/ 3470 h 10000"/>
              <a:gd name="connsiteX53-18423" fmla="*/ 8883 w 10000"/>
              <a:gd name="connsiteY53-18424" fmla="*/ 3253 h 10000"/>
              <a:gd name="connsiteX54-18425" fmla="*/ 8883 w 10000"/>
              <a:gd name="connsiteY54-18426" fmla="*/ 3035 h 10000"/>
              <a:gd name="connsiteX55-18427" fmla="*/ 8883 w 10000"/>
              <a:gd name="connsiteY55-18428" fmla="*/ 2814 h 10000"/>
              <a:gd name="connsiteX56-18429" fmla="*/ 8883 w 10000"/>
              <a:gd name="connsiteY56-18430" fmla="*/ 2814 h 10000"/>
              <a:gd name="connsiteX57-18431" fmla="*/ 9107 w 10000"/>
              <a:gd name="connsiteY57-18432" fmla="*/ 2814 h 10000"/>
              <a:gd name="connsiteX58-18433" fmla="*/ 9107 w 10000"/>
              <a:gd name="connsiteY58-18434" fmla="*/ 2814 h 10000"/>
              <a:gd name="connsiteX59-18435" fmla="*/ 9107 w 10000"/>
              <a:gd name="connsiteY59-18436" fmla="*/ 3035 h 10000"/>
              <a:gd name="connsiteX60-18437" fmla="*/ 9330 w 10000"/>
              <a:gd name="connsiteY60-18438" fmla="*/ 3253 h 10000"/>
              <a:gd name="connsiteX61-18439" fmla="*/ 9330 w 10000"/>
              <a:gd name="connsiteY61-18440" fmla="*/ 3470 h 10000"/>
              <a:gd name="connsiteX62-18441" fmla="*/ 9330 w 10000"/>
              <a:gd name="connsiteY62-18442" fmla="*/ 3907 h 10000"/>
              <a:gd name="connsiteX63-18443" fmla="*/ 9330 w 10000"/>
              <a:gd name="connsiteY63-18444" fmla="*/ 4344 h 10000"/>
              <a:gd name="connsiteX64-18445" fmla="*/ 9330 w 10000"/>
              <a:gd name="connsiteY64-18446" fmla="*/ 4781 h 10000"/>
              <a:gd name="connsiteX65-18447" fmla="*/ 9550 w 10000"/>
              <a:gd name="connsiteY65-18448" fmla="*/ 5656 h 10000"/>
              <a:gd name="connsiteX66-18449" fmla="*/ 9550 w 10000"/>
              <a:gd name="connsiteY66-18450" fmla="*/ 6311 h 10000"/>
              <a:gd name="connsiteX67-18451" fmla="*/ 9778 w 10000"/>
              <a:gd name="connsiteY67-18452" fmla="*/ 6968 h 10000"/>
              <a:gd name="connsiteX68-18453" fmla="*/ 10000 w 10000"/>
              <a:gd name="connsiteY68-18454" fmla="*/ 7403 h 10000"/>
              <a:gd name="connsiteX69-18455" fmla="*/ 10000 w 10000"/>
              <a:gd name="connsiteY69-18456" fmla="*/ 7812 h 10000"/>
              <a:gd name="connsiteX70-18457" fmla="*/ 10000 w 10000"/>
              <a:gd name="connsiteY70-18458" fmla="*/ 8031 h 10000"/>
              <a:gd name="connsiteX71-18459" fmla="*/ 10000 w 10000"/>
              <a:gd name="connsiteY71-18460" fmla="*/ 8251 h 10000"/>
              <a:gd name="connsiteX72-18461" fmla="*/ 9778 w 10000"/>
              <a:gd name="connsiteY72-18462" fmla="*/ 8251 h 10000"/>
              <a:gd name="connsiteX73-18463" fmla="*/ 9550 w 10000"/>
              <a:gd name="connsiteY73-18464" fmla="*/ 8470 h 10000"/>
              <a:gd name="connsiteX74-18465" fmla="*/ 9330 w 10000"/>
              <a:gd name="connsiteY74-18466" fmla="*/ 8686 h 10000"/>
              <a:gd name="connsiteX75-18467" fmla="*/ 9107 w 10000"/>
              <a:gd name="connsiteY75-18468" fmla="*/ 8908 h 10000"/>
              <a:gd name="connsiteX76-18469" fmla="*/ 8659 w 10000"/>
              <a:gd name="connsiteY76-18470" fmla="*/ 9127 h 10000"/>
              <a:gd name="connsiteX77-18471" fmla="*/ 7766 w 10000"/>
              <a:gd name="connsiteY77-18472" fmla="*/ 9560 h 10000"/>
              <a:gd name="connsiteX78-18473" fmla="*/ 6899 w 10000"/>
              <a:gd name="connsiteY78-18474" fmla="*/ 9782 h 10000"/>
              <a:gd name="connsiteX79-18475" fmla="*/ 6231 w 10000"/>
              <a:gd name="connsiteY79-18476" fmla="*/ 9782 h 10000"/>
              <a:gd name="connsiteX80-18477" fmla="*/ 5332 w 10000"/>
              <a:gd name="connsiteY80-18478" fmla="*/ 10000 h 10000"/>
              <a:gd name="connsiteX81-18479" fmla="*/ 5332 w 10000"/>
              <a:gd name="connsiteY81-18480" fmla="*/ 10000 h 10000"/>
              <a:gd name="connsiteX0-18481" fmla="*/ 5332 w 10000"/>
              <a:gd name="connsiteY0-18482" fmla="*/ 9196 h 9196"/>
              <a:gd name="connsiteX1-18483" fmla="*/ 4665 w 10000"/>
              <a:gd name="connsiteY1-18484" fmla="*/ 9196 h 9196"/>
              <a:gd name="connsiteX2-18485" fmla="*/ 3991 w 10000"/>
              <a:gd name="connsiteY2-18486" fmla="*/ 9196 h 9196"/>
              <a:gd name="connsiteX3-18487" fmla="*/ 3323 w 10000"/>
              <a:gd name="connsiteY3-18488" fmla="*/ 8978 h 9196"/>
              <a:gd name="connsiteX4-18489" fmla="*/ 2654 w 10000"/>
              <a:gd name="connsiteY4-18490" fmla="*/ 8756 h 9196"/>
              <a:gd name="connsiteX5-18491" fmla="*/ 2007 w 10000"/>
              <a:gd name="connsiteY5-18492" fmla="*/ 8540 h 9196"/>
              <a:gd name="connsiteX6-18493" fmla="*/ 1564 w 10000"/>
              <a:gd name="connsiteY6-18494" fmla="*/ 8104 h 9196"/>
              <a:gd name="connsiteX7-18495" fmla="*/ 1118 w 10000"/>
              <a:gd name="connsiteY7-18496" fmla="*/ 7882 h 9196"/>
              <a:gd name="connsiteX8-18497" fmla="*/ 894 w 10000"/>
              <a:gd name="connsiteY8-18498" fmla="*/ 7227 h 9196"/>
              <a:gd name="connsiteX9-18499" fmla="*/ 445 w 10000"/>
              <a:gd name="connsiteY9-18500" fmla="*/ 6792 h 9196"/>
              <a:gd name="connsiteX10-18501" fmla="*/ 220 w 10000"/>
              <a:gd name="connsiteY10-18502" fmla="*/ 6164 h 9196"/>
              <a:gd name="connsiteX11-18503" fmla="*/ 220 w 10000"/>
              <a:gd name="connsiteY11-18504" fmla="*/ 5507 h 9196"/>
              <a:gd name="connsiteX12-18505" fmla="*/ 0 w 10000"/>
              <a:gd name="connsiteY12-18506" fmla="*/ 4852 h 9196"/>
              <a:gd name="connsiteX13-18507" fmla="*/ 0 w 10000"/>
              <a:gd name="connsiteY13-18508" fmla="*/ 4199 h 9196"/>
              <a:gd name="connsiteX14-18509" fmla="*/ 0 w 10000"/>
              <a:gd name="connsiteY14-18510" fmla="*/ 3540 h 9196"/>
              <a:gd name="connsiteX15-18511" fmla="*/ 220 w 10000"/>
              <a:gd name="connsiteY15-18512" fmla="*/ 2449 h 9196"/>
              <a:gd name="connsiteX16-18513" fmla="*/ 220 w 10000"/>
              <a:gd name="connsiteY16-18514" fmla="*/ 2231 h 9196"/>
              <a:gd name="connsiteX17-18515" fmla="*/ 220 w 10000"/>
              <a:gd name="connsiteY17-18516" fmla="*/ 1793 h 9196"/>
              <a:gd name="connsiteX18-18517" fmla="*/ 445 w 10000"/>
              <a:gd name="connsiteY18-18518" fmla="*/ 1382 h 9196"/>
              <a:gd name="connsiteX19-18519" fmla="*/ 445 w 10000"/>
              <a:gd name="connsiteY19-18520" fmla="*/ 942 h 9196"/>
              <a:gd name="connsiteX20-18521" fmla="*/ 445 w 10000"/>
              <a:gd name="connsiteY20-18522" fmla="*/ 508 h 9196"/>
              <a:gd name="connsiteX21-18523" fmla="*/ 1564 w 10000"/>
              <a:gd name="connsiteY21-18524" fmla="*/ 72 h 9196"/>
              <a:gd name="connsiteX22-18525" fmla="*/ 1339 w 10000"/>
              <a:gd name="connsiteY22-18526" fmla="*/ 942 h 9196"/>
              <a:gd name="connsiteX23-18527" fmla="*/ 1339 w 10000"/>
              <a:gd name="connsiteY23-18528" fmla="*/ 1793 h 9196"/>
              <a:gd name="connsiteX24-18529" fmla="*/ 1339 w 10000"/>
              <a:gd name="connsiteY24-18530" fmla="*/ 2449 h 9196"/>
              <a:gd name="connsiteX25-18531" fmla="*/ 1118 w 10000"/>
              <a:gd name="connsiteY25-18532" fmla="*/ 3322 h 9196"/>
              <a:gd name="connsiteX26-18533" fmla="*/ 1118 w 10000"/>
              <a:gd name="connsiteY26-18534" fmla="*/ 3977 h 9196"/>
              <a:gd name="connsiteX27-18535" fmla="*/ 1118 w 10000"/>
              <a:gd name="connsiteY27-18536" fmla="*/ 4415 h 9196"/>
              <a:gd name="connsiteX28-18537" fmla="*/ 1118 w 10000"/>
              <a:gd name="connsiteY28-18538" fmla="*/ 5072 h 9196"/>
              <a:gd name="connsiteX29-18539" fmla="*/ 1339 w 10000"/>
              <a:gd name="connsiteY29-18540" fmla="*/ 5507 h 9196"/>
              <a:gd name="connsiteX30-18541" fmla="*/ 1339 w 10000"/>
              <a:gd name="connsiteY30-18542" fmla="*/ 5728 h 9196"/>
              <a:gd name="connsiteX31-18543" fmla="*/ 1564 w 10000"/>
              <a:gd name="connsiteY31-18544" fmla="*/ 6164 h 9196"/>
              <a:gd name="connsiteX32-18545" fmla="*/ 1786 w 10000"/>
              <a:gd name="connsiteY32-18546" fmla="*/ 6381 h 9196"/>
              <a:gd name="connsiteX33-18547" fmla="*/ 2007 w 10000"/>
              <a:gd name="connsiteY33-18548" fmla="*/ 6599 h 9196"/>
              <a:gd name="connsiteX34-18549" fmla="*/ 2874 w 10000"/>
              <a:gd name="connsiteY34-18550" fmla="*/ 7008 h 9196"/>
              <a:gd name="connsiteX35-18551" fmla="*/ 3323 w 10000"/>
              <a:gd name="connsiteY35-18552" fmla="*/ 7227 h 9196"/>
              <a:gd name="connsiteX36-18553" fmla="*/ 3767 w 10000"/>
              <a:gd name="connsiteY36-18554" fmla="*/ 7227 h 9196"/>
              <a:gd name="connsiteX37-18555" fmla="*/ 4220 w 10000"/>
              <a:gd name="connsiteY37-18556" fmla="*/ 7447 h 9196"/>
              <a:gd name="connsiteX38-18557" fmla="*/ 4887 w 10000"/>
              <a:gd name="connsiteY38-18558" fmla="*/ 7447 h 9196"/>
              <a:gd name="connsiteX39-18559" fmla="*/ 5332 w 10000"/>
              <a:gd name="connsiteY39-18560" fmla="*/ 7227 h 9196"/>
              <a:gd name="connsiteX40-18561" fmla="*/ 6005 w 10000"/>
              <a:gd name="connsiteY40-18562" fmla="*/ 7227 h 9196"/>
              <a:gd name="connsiteX41-18563" fmla="*/ 6675 w 10000"/>
              <a:gd name="connsiteY41-18564" fmla="*/ 7008 h 9196"/>
              <a:gd name="connsiteX42-18565" fmla="*/ 7122 w 10000"/>
              <a:gd name="connsiteY42-18566" fmla="*/ 7008 h 9196"/>
              <a:gd name="connsiteX43-18567" fmla="*/ 7567 w 10000"/>
              <a:gd name="connsiteY43-18568" fmla="*/ 6599 h 9196"/>
              <a:gd name="connsiteX44-18569" fmla="*/ 7766 w 10000"/>
              <a:gd name="connsiteY44-18570" fmla="*/ 6381 h 9196"/>
              <a:gd name="connsiteX45-18571" fmla="*/ 7986 w 10000"/>
              <a:gd name="connsiteY45-18572" fmla="*/ 5944 h 9196"/>
              <a:gd name="connsiteX46-18573" fmla="*/ 8210 w 10000"/>
              <a:gd name="connsiteY46-18574" fmla="*/ 5507 h 9196"/>
              <a:gd name="connsiteX47-18575" fmla="*/ 8436 w 10000"/>
              <a:gd name="connsiteY47-18576" fmla="*/ 4634 h 9196"/>
              <a:gd name="connsiteX48-18577" fmla="*/ 8436 w 10000"/>
              <a:gd name="connsiteY48-18578" fmla="*/ 3760 h 9196"/>
              <a:gd name="connsiteX49-18579" fmla="*/ 8659 w 10000"/>
              <a:gd name="connsiteY49-18580" fmla="*/ 3322 h 9196"/>
              <a:gd name="connsiteX50-18581" fmla="*/ 8659 w 10000"/>
              <a:gd name="connsiteY50-18582" fmla="*/ 2885 h 9196"/>
              <a:gd name="connsiteX51-18583" fmla="*/ 8659 w 10000"/>
              <a:gd name="connsiteY51-18584" fmla="*/ 2666 h 9196"/>
              <a:gd name="connsiteX52-18585" fmla="*/ 8883 w 10000"/>
              <a:gd name="connsiteY52-18586" fmla="*/ 2449 h 9196"/>
              <a:gd name="connsiteX53-18587" fmla="*/ 8883 w 10000"/>
              <a:gd name="connsiteY53-18588" fmla="*/ 2231 h 9196"/>
              <a:gd name="connsiteX54-18589" fmla="*/ 8883 w 10000"/>
              <a:gd name="connsiteY54-18590" fmla="*/ 2010 h 9196"/>
              <a:gd name="connsiteX55-18591" fmla="*/ 8883 w 10000"/>
              <a:gd name="connsiteY55-18592" fmla="*/ 2010 h 9196"/>
              <a:gd name="connsiteX56-18593" fmla="*/ 9107 w 10000"/>
              <a:gd name="connsiteY56-18594" fmla="*/ 2010 h 9196"/>
              <a:gd name="connsiteX57-18595" fmla="*/ 9107 w 10000"/>
              <a:gd name="connsiteY57-18596" fmla="*/ 2010 h 9196"/>
              <a:gd name="connsiteX58-18597" fmla="*/ 9107 w 10000"/>
              <a:gd name="connsiteY58-18598" fmla="*/ 2231 h 9196"/>
              <a:gd name="connsiteX59-18599" fmla="*/ 9330 w 10000"/>
              <a:gd name="connsiteY59-18600" fmla="*/ 2449 h 9196"/>
              <a:gd name="connsiteX60-18601" fmla="*/ 9330 w 10000"/>
              <a:gd name="connsiteY60-18602" fmla="*/ 2666 h 9196"/>
              <a:gd name="connsiteX61-18603" fmla="*/ 9330 w 10000"/>
              <a:gd name="connsiteY61-18604" fmla="*/ 3103 h 9196"/>
              <a:gd name="connsiteX62-18605" fmla="*/ 9330 w 10000"/>
              <a:gd name="connsiteY62-18606" fmla="*/ 3540 h 9196"/>
              <a:gd name="connsiteX63-18607" fmla="*/ 9330 w 10000"/>
              <a:gd name="connsiteY63-18608" fmla="*/ 3977 h 9196"/>
              <a:gd name="connsiteX64-18609" fmla="*/ 9550 w 10000"/>
              <a:gd name="connsiteY64-18610" fmla="*/ 4852 h 9196"/>
              <a:gd name="connsiteX65-18611" fmla="*/ 9550 w 10000"/>
              <a:gd name="connsiteY65-18612" fmla="*/ 5507 h 9196"/>
              <a:gd name="connsiteX66-18613" fmla="*/ 9778 w 10000"/>
              <a:gd name="connsiteY66-18614" fmla="*/ 6164 h 9196"/>
              <a:gd name="connsiteX67-18615" fmla="*/ 10000 w 10000"/>
              <a:gd name="connsiteY67-18616" fmla="*/ 6599 h 9196"/>
              <a:gd name="connsiteX68-18617" fmla="*/ 10000 w 10000"/>
              <a:gd name="connsiteY68-18618" fmla="*/ 7008 h 9196"/>
              <a:gd name="connsiteX69-18619" fmla="*/ 10000 w 10000"/>
              <a:gd name="connsiteY69-18620" fmla="*/ 7227 h 9196"/>
              <a:gd name="connsiteX70-18621" fmla="*/ 10000 w 10000"/>
              <a:gd name="connsiteY70-18622" fmla="*/ 7447 h 9196"/>
              <a:gd name="connsiteX71-18623" fmla="*/ 9778 w 10000"/>
              <a:gd name="connsiteY71-18624" fmla="*/ 7447 h 9196"/>
              <a:gd name="connsiteX72-18625" fmla="*/ 9550 w 10000"/>
              <a:gd name="connsiteY72-18626" fmla="*/ 7666 h 9196"/>
              <a:gd name="connsiteX73-18627" fmla="*/ 9330 w 10000"/>
              <a:gd name="connsiteY73-18628" fmla="*/ 7882 h 9196"/>
              <a:gd name="connsiteX74-18629" fmla="*/ 9107 w 10000"/>
              <a:gd name="connsiteY74-18630" fmla="*/ 8104 h 9196"/>
              <a:gd name="connsiteX75-18631" fmla="*/ 8659 w 10000"/>
              <a:gd name="connsiteY75-18632" fmla="*/ 8323 h 9196"/>
              <a:gd name="connsiteX76-18633" fmla="*/ 7766 w 10000"/>
              <a:gd name="connsiteY76-18634" fmla="*/ 8756 h 9196"/>
              <a:gd name="connsiteX77-18635" fmla="*/ 6899 w 10000"/>
              <a:gd name="connsiteY77-18636" fmla="*/ 8978 h 9196"/>
              <a:gd name="connsiteX78-18637" fmla="*/ 6231 w 10000"/>
              <a:gd name="connsiteY78-18638" fmla="*/ 8978 h 9196"/>
              <a:gd name="connsiteX79-18639" fmla="*/ 5332 w 10000"/>
              <a:gd name="connsiteY79-18640" fmla="*/ 9196 h 9196"/>
              <a:gd name="connsiteX80-18641" fmla="*/ 5332 w 10000"/>
              <a:gd name="connsiteY80-18642" fmla="*/ 9196 h 9196"/>
              <a:gd name="connsiteX0-18643" fmla="*/ 5332 w 10000"/>
              <a:gd name="connsiteY0-18644" fmla="*/ 9448 h 9448"/>
              <a:gd name="connsiteX1-18645" fmla="*/ 4665 w 10000"/>
              <a:gd name="connsiteY1-18646" fmla="*/ 9448 h 9448"/>
              <a:gd name="connsiteX2-18647" fmla="*/ 3991 w 10000"/>
              <a:gd name="connsiteY2-18648" fmla="*/ 9448 h 9448"/>
              <a:gd name="connsiteX3-18649" fmla="*/ 3323 w 10000"/>
              <a:gd name="connsiteY3-18650" fmla="*/ 9211 h 9448"/>
              <a:gd name="connsiteX4-18651" fmla="*/ 2654 w 10000"/>
              <a:gd name="connsiteY4-18652" fmla="*/ 8970 h 9448"/>
              <a:gd name="connsiteX5-18653" fmla="*/ 2007 w 10000"/>
              <a:gd name="connsiteY5-18654" fmla="*/ 8735 h 9448"/>
              <a:gd name="connsiteX6-18655" fmla="*/ 1564 w 10000"/>
              <a:gd name="connsiteY6-18656" fmla="*/ 8261 h 9448"/>
              <a:gd name="connsiteX7-18657" fmla="*/ 1118 w 10000"/>
              <a:gd name="connsiteY7-18658" fmla="*/ 8019 h 9448"/>
              <a:gd name="connsiteX8-18659" fmla="*/ 894 w 10000"/>
              <a:gd name="connsiteY8-18660" fmla="*/ 7307 h 9448"/>
              <a:gd name="connsiteX9-18661" fmla="*/ 445 w 10000"/>
              <a:gd name="connsiteY9-18662" fmla="*/ 6834 h 9448"/>
              <a:gd name="connsiteX10-18663" fmla="*/ 220 w 10000"/>
              <a:gd name="connsiteY10-18664" fmla="*/ 6151 h 9448"/>
              <a:gd name="connsiteX11-18665" fmla="*/ 220 w 10000"/>
              <a:gd name="connsiteY11-18666" fmla="*/ 5436 h 9448"/>
              <a:gd name="connsiteX12-18667" fmla="*/ 0 w 10000"/>
              <a:gd name="connsiteY12-18668" fmla="*/ 4724 h 9448"/>
              <a:gd name="connsiteX13-18669" fmla="*/ 0 w 10000"/>
              <a:gd name="connsiteY13-18670" fmla="*/ 4014 h 9448"/>
              <a:gd name="connsiteX14-18671" fmla="*/ 0 w 10000"/>
              <a:gd name="connsiteY14-18672" fmla="*/ 3297 h 9448"/>
              <a:gd name="connsiteX15-18673" fmla="*/ 220 w 10000"/>
              <a:gd name="connsiteY15-18674" fmla="*/ 2111 h 9448"/>
              <a:gd name="connsiteX16-18675" fmla="*/ 220 w 10000"/>
              <a:gd name="connsiteY16-18676" fmla="*/ 1874 h 9448"/>
              <a:gd name="connsiteX17-18677" fmla="*/ 220 w 10000"/>
              <a:gd name="connsiteY17-18678" fmla="*/ 1398 h 9448"/>
              <a:gd name="connsiteX18-18679" fmla="*/ 445 w 10000"/>
              <a:gd name="connsiteY18-18680" fmla="*/ 951 h 9448"/>
              <a:gd name="connsiteX19-18681" fmla="*/ 445 w 10000"/>
              <a:gd name="connsiteY19-18682" fmla="*/ 472 h 9448"/>
              <a:gd name="connsiteX20-18683" fmla="*/ 445 w 10000"/>
              <a:gd name="connsiteY20-18684" fmla="*/ 0 h 9448"/>
              <a:gd name="connsiteX21-18685" fmla="*/ 1339 w 10000"/>
              <a:gd name="connsiteY21-18686" fmla="*/ 472 h 9448"/>
              <a:gd name="connsiteX22-18687" fmla="*/ 1339 w 10000"/>
              <a:gd name="connsiteY22-18688" fmla="*/ 1398 h 9448"/>
              <a:gd name="connsiteX23-18689" fmla="*/ 1339 w 10000"/>
              <a:gd name="connsiteY23-18690" fmla="*/ 2111 h 9448"/>
              <a:gd name="connsiteX24-18691" fmla="*/ 1118 w 10000"/>
              <a:gd name="connsiteY24-18692" fmla="*/ 3060 h 9448"/>
              <a:gd name="connsiteX25-18693" fmla="*/ 1118 w 10000"/>
              <a:gd name="connsiteY25-18694" fmla="*/ 3773 h 9448"/>
              <a:gd name="connsiteX26-18695" fmla="*/ 1118 w 10000"/>
              <a:gd name="connsiteY26-18696" fmla="*/ 4249 h 9448"/>
              <a:gd name="connsiteX27-18697" fmla="*/ 1118 w 10000"/>
              <a:gd name="connsiteY27-18698" fmla="*/ 4963 h 9448"/>
              <a:gd name="connsiteX28-18699" fmla="*/ 1339 w 10000"/>
              <a:gd name="connsiteY28-18700" fmla="*/ 5436 h 9448"/>
              <a:gd name="connsiteX29-18701" fmla="*/ 1339 w 10000"/>
              <a:gd name="connsiteY29-18702" fmla="*/ 5677 h 9448"/>
              <a:gd name="connsiteX30-18703" fmla="*/ 1564 w 10000"/>
              <a:gd name="connsiteY30-18704" fmla="*/ 6151 h 9448"/>
              <a:gd name="connsiteX31-18705" fmla="*/ 1786 w 10000"/>
              <a:gd name="connsiteY31-18706" fmla="*/ 6387 h 9448"/>
              <a:gd name="connsiteX32-18707" fmla="*/ 2007 w 10000"/>
              <a:gd name="connsiteY32-18708" fmla="*/ 6624 h 9448"/>
              <a:gd name="connsiteX33-18709" fmla="*/ 2874 w 10000"/>
              <a:gd name="connsiteY33-18710" fmla="*/ 7069 h 9448"/>
              <a:gd name="connsiteX34-18711" fmla="*/ 3323 w 10000"/>
              <a:gd name="connsiteY34-18712" fmla="*/ 7307 h 9448"/>
              <a:gd name="connsiteX35-18713" fmla="*/ 3767 w 10000"/>
              <a:gd name="connsiteY35-18714" fmla="*/ 7307 h 9448"/>
              <a:gd name="connsiteX36-18715" fmla="*/ 4220 w 10000"/>
              <a:gd name="connsiteY36-18716" fmla="*/ 7546 h 9448"/>
              <a:gd name="connsiteX37-18717" fmla="*/ 4887 w 10000"/>
              <a:gd name="connsiteY37-18718" fmla="*/ 7546 h 9448"/>
              <a:gd name="connsiteX38-18719" fmla="*/ 5332 w 10000"/>
              <a:gd name="connsiteY38-18720" fmla="*/ 7307 h 9448"/>
              <a:gd name="connsiteX39-18721" fmla="*/ 6005 w 10000"/>
              <a:gd name="connsiteY39-18722" fmla="*/ 7307 h 9448"/>
              <a:gd name="connsiteX40-18723" fmla="*/ 6675 w 10000"/>
              <a:gd name="connsiteY40-18724" fmla="*/ 7069 h 9448"/>
              <a:gd name="connsiteX41-18725" fmla="*/ 7122 w 10000"/>
              <a:gd name="connsiteY41-18726" fmla="*/ 7069 h 9448"/>
              <a:gd name="connsiteX42-18727" fmla="*/ 7567 w 10000"/>
              <a:gd name="connsiteY42-18728" fmla="*/ 6624 h 9448"/>
              <a:gd name="connsiteX43-18729" fmla="*/ 7766 w 10000"/>
              <a:gd name="connsiteY43-18730" fmla="*/ 6387 h 9448"/>
              <a:gd name="connsiteX44-18731" fmla="*/ 7986 w 10000"/>
              <a:gd name="connsiteY44-18732" fmla="*/ 5912 h 9448"/>
              <a:gd name="connsiteX45-18733" fmla="*/ 8210 w 10000"/>
              <a:gd name="connsiteY45-18734" fmla="*/ 5436 h 9448"/>
              <a:gd name="connsiteX46-18735" fmla="*/ 8436 w 10000"/>
              <a:gd name="connsiteY46-18736" fmla="*/ 4487 h 9448"/>
              <a:gd name="connsiteX47-18737" fmla="*/ 8436 w 10000"/>
              <a:gd name="connsiteY47-18738" fmla="*/ 3537 h 9448"/>
              <a:gd name="connsiteX48-18739" fmla="*/ 8659 w 10000"/>
              <a:gd name="connsiteY48-18740" fmla="*/ 3060 h 9448"/>
              <a:gd name="connsiteX49-18741" fmla="*/ 8659 w 10000"/>
              <a:gd name="connsiteY49-18742" fmla="*/ 2585 h 9448"/>
              <a:gd name="connsiteX50-18743" fmla="*/ 8659 w 10000"/>
              <a:gd name="connsiteY50-18744" fmla="*/ 2347 h 9448"/>
              <a:gd name="connsiteX51-18745" fmla="*/ 8883 w 10000"/>
              <a:gd name="connsiteY51-18746" fmla="*/ 2111 h 9448"/>
              <a:gd name="connsiteX52-18747" fmla="*/ 8883 w 10000"/>
              <a:gd name="connsiteY52-18748" fmla="*/ 1874 h 9448"/>
              <a:gd name="connsiteX53-18749" fmla="*/ 8883 w 10000"/>
              <a:gd name="connsiteY53-18750" fmla="*/ 1634 h 9448"/>
              <a:gd name="connsiteX54-18751" fmla="*/ 8883 w 10000"/>
              <a:gd name="connsiteY54-18752" fmla="*/ 1634 h 9448"/>
              <a:gd name="connsiteX55-18753" fmla="*/ 9107 w 10000"/>
              <a:gd name="connsiteY55-18754" fmla="*/ 1634 h 9448"/>
              <a:gd name="connsiteX56-18755" fmla="*/ 9107 w 10000"/>
              <a:gd name="connsiteY56-18756" fmla="*/ 1634 h 9448"/>
              <a:gd name="connsiteX57-18757" fmla="*/ 9107 w 10000"/>
              <a:gd name="connsiteY57-18758" fmla="*/ 1874 h 9448"/>
              <a:gd name="connsiteX58-18759" fmla="*/ 9330 w 10000"/>
              <a:gd name="connsiteY58-18760" fmla="*/ 2111 h 9448"/>
              <a:gd name="connsiteX59-18761" fmla="*/ 9330 w 10000"/>
              <a:gd name="connsiteY59-18762" fmla="*/ 2347 h 9448"/>
              <a:gd name="connsiteX60-18763" fmla="*/ 9330 w 10000"/>
              <a:gd name="connsiteY60-18764" fmla="*/ 2822 h 9448"/>
              <a:gd name="connsiteX61-18765" fmla="*/ 9330 w 10000"/>
              <a:gd name="connsiteY61-18766" fmla="*/ 3297 h 9448"/>
              <a:gd name="connsiteX62-18767" fmla="*/ 9330 w 10000"/>
              <a:gd name="connsiteY62-18768" fmla="*/ 3773 h 9448"/>
              <a:gd name="connsiteX63-18769" fmla="*/ 9550 w 10000"/>
              <a:gd name="connsiteY63-18770" fmla="*/ 4724 h 9448"/>
              <a:gd name="connsiteX64-18771" fmla="*/ 9550 w 10000"/>
              <a:gd name="connsiteY64-18772" fmla="*/ 5436 h 9448"/>
              <a:gd name="connsiteX65-18773" fmla="*/ 9778 w 10000"/>
              <a:gd name="connsiteY65-18774" fmla="*/ 6151 h 9448"/>
              <a:gd name="connsiteX66-18775" fmla="*/ 10000 w 10000"/>
              <a:gd name="connsiteY66-18776" fmla="*/ 6624 h 9448"/>
              <a:gd name="connsiteX67-18777" fmla="*/ 10000 w 10000"/>
              <a:gd name="connsiteY67-18778" fmla="*/ 7069 h 9448"/>
              <a:gd name="connsiteX68-18779" fmla="*/ 10000 w 10000"/>
              <a:gd name="connsiteY68-18780" fmla="*/ 7307 h 9448"/>
              <a:gd name="connsiteX69-18781" fmla="*/ 10000 w 10000"/>
              <a:gd name="connsiteY69-18782" fmla="*/ 7546 h 9448"/>
              <a:gd name="connsiteX70-18783" fmla="*/ 9778 w 10000"/>
              <a:gd name="connsiteY70-18784" fmla="*/ 7546 h 9448"/>
              <a:gd name="connsiteX71-18785" fmla="*/ 9550 w 10000"/>
              <a:gd name="connsiteY71-18786" fmla="*/ 7784 h 9448"/>
              <a:gd name="connsiteX72-18787" fmla="*/ 9330 w 10000"/>
              <a:gd name="connsiteY72-18788" fmla="*/ 8019 h 9448"/>
              <a:gd name="connsiteX73-18789" fmla="*/ 9107 w 10000"/>
              <a:gd name="connsiteY73-18790" fmla="*/ 8261 h 9448"/>
              <a:gd name="connsiteX74-18791" fmla="*/ 8659 w 10000"/>
              <a:gd name="connsiteY74-18792" fmla="*/ 8499 h 9448"/>
              <a:gd name="connsiteX75-18793" fmla="*/ 7766 w 10000"/>
              <a:gd name="connsiteY75-18794" fmla="*/ 8970 h 9448"/>
              <a:gd name="connsiteX76-18795" fmla="*/ 6899 w 10000"/>
              <a:gd name="connsiteY76-18796" fmla="*/ 9211 h 9448"/>
              <a:gd name="connsiteX77-18797" fmla="*/ 6231 w 10000"/>
              <a:gd name="connsiteY77-18798" fmla="*/ 9211 h 9448"/>
              <a:gd name="connsiteX78-18799" fmla="*/ 5332 w 10000"/>
              <a:gd name="connsiteY78-18800" fmla="*/ 9448 h 9448"/>
              <a:gd name="connsiteX79-18801" fmla="*/ 5332 w 10000"/>
              <a:gd name="connsiteY79-18802" fmla="*/ 9448 h 9448"/>
              <a:gd name="connsiteX0-18803" fmla="*/ 5332 w 10000"/>
              <a:gd name="connsiteY0-18804" fmla="*/ 10000 h 10000"/>
              <a:gd name="connsiteX1-18805" fmla="*/ 4665 w 10000"/>
              <a:gd name="connsiteY1-18806" fmla="*/ 10000 h 10000"/>
              <a:gd name="connsiteX2-18807" fmla="*/ 3991 w 10000"/>
              <a:gd name="connsiteY2-18808" fmla="*/ 10000 h 10000"/>
              <a:gd name="connsiteX3-18809" fmla="*/ 3323 w 10000"/>
              <a:gd name="connsiteY3-18810" fmla="*/ 9749 h 10000"/>
              <a:gd name="connsiteX4-18811" fmla="*/ 2654 w 10000"/>
              <a:gd name="connsiteY4-18812" fmla="*/ 9494 h 10000"/>
              <a:gd name="connsiteX5-18813" fmla="*/ 2007 w 10000"/>
              <a:gd name="connsiteY5-18814" fmla="*/ 9245 h 10000"/>
              <a:gd name="connsiteX6-18815" fmla="*/ 1564 w 10000"/>
              <a:gd name="connsiteY6-18816" fmla="*/ 8744 h 10000"/>
              <a:gd name="connsiteX7-18817" fmla="*/ 1118 w 10000"/>
              <a:gd name="connsiteY7-18818" fmla="*/ 8488 h 10000"/>
              <a:gd name="connsiteX8-18819" fmla="*/ 894 w 10000"/>
              <a:gd name="connsiteY8-18820" fmla="*/ 7734 h 10000"/>
              <a:gd name="connsiteX9-18821" fmla="*/ 445 w 10000"/>
              <a:gd name="connsiteY9-18822" fmla="*/ 7233 h 10000"/>
              <a:gd name="connsiteX10-18823" fmla="*/ 220 w 10000"/>
              <a:gd name="connsiteY10-18824" fmla="*/ 6510 h 10000"/>
              <a:gd name="connsiteX11-18825" fmla="*/ 220 w 10000"/>
              <a:gd name="connsiteY11-18826" fmla="*/ 5754 h 10000"/>
              <a:gd name="connsiteX12-18827" fmla="*/ 0 w 10000"/>
              <a:gd name="connsiteY12-18828" fmla="*/ 5000 h 10000"/>
              <a:gd name="connsiteX13-18829" fmla="*/ 0 w 10000"/>
              <a:gd name="connsiteY13-18830" fmla="*/ 4249 h 10000"/>
              <a:gd name="connsiteX14-18831" fmla="*/ 0 w 10000"/>
              <a:gd name="connsiteY14-18832" fmla="*/ 3490 h 10000"/>
              <a:gd name="connsiteX15-18833" fmla="*/ 220 w 10000"/>
              <a:gd name="connsiteY15-18834" fmla="*/ 2234 h 10000"/>
              <a:gd name="connsiteX16-18835" fmla="*/ 220 w 10000"/>
              <a:gd name="connsiteY16-18836" fmla="*/ 1983 h 10000"/>
              <a:gd name="connsiteX17-18837" fmla="*/ 220 w 10000"/>
              <a:gd name="connsiteY17-18838" fmla="*/ 1480 h 10000"/>
              <a:gd name="connsiteX18-18839" fmla="*/ 445 w 10000"/>
              <a:gd name="connsiteY18-18840" fmla="*/ 1007 h 10000"/>
              <a:gd name="connsiteX19-18841" fmla="*/ 445 w 10000"/>
              <a:gd name="connsiteY19-18842" fmla="*/ 500 h 10000"/>
              <a:gd name="connsiteX20-18843" fmla="*/ 445 w 10000"/>
              <a:gd name="connsiteY20-18844" fmla="*/ 0 h 10000"/>
              <a:gd name="connsiteX21-18845" fmla="*/ 1339 w 10000"/>
              <a:gd name="connsiteY21-18846" fmla="*/ 1480 h 10000"/>
              <a:gd name="connsiteX22-18847" fmla="*/ 1339 w 10000"/>
              <a:gd name="connsiteY22-18848" fmla="*/ 2234 h 10000"/>
              <a:gd name="connsiteX23-18849" fmla="*/ 1118 w 10000"/>
              <a:gd name="connsiteY23-18850" fmla="*/ 3239 h 10000"/>
              <a:gd name="connsiteX24-18851" fmla="*/ 1118 w 10000"/>
              <a:gd name="connsiteY24-18852" fmla="*/ 3993 h 10000"/>
              <a:gd name="connsiteX25-18853" fmla="*/ 1118 w 10000"/>
              <a:gd name="connsiteY25-18854" fmla="*/ 4497 h 10000"/>
              <a:gd name="connsiteX26-18855" fmla="*/ 1118 w 10000"/>
              <a:gd name="connsiteY26-18856" fmla="*/ 5253 h 10000"/>
              <a:gd name="connsiteX27-18857" fmla="*/ 1339 w 10000"/>
              <a:gd name="connsiteY27-18858" fmla="*/ 5754 h 10000"/>
              <a:gd name="connsiteX28-18859" fmla="*/ 1339 w 10000"/>
              <a:gd name="connsiteY28-18860" fmla="*/ 6009 h 10000"/>
              <a:gd name="connsiteX29-18861" fmla="*/ 1564 w 10000"/>
              <a:gd name="connsiteY29-18862" fmla="*/ 6510 h 10000"/>
              <a:gd name="connsiteX30-18863" fmla="*/ 1786 w 10000"/>
              <a:gd name="connsiteY30-18864" fmla="*/ 6760 h 10000"/>
              <a:gd name="connsiteX31-18865" fmla="*/ 2007 w 10000"/>
              <a:gd name="connsiteY31-18866" fmla="*/ 7011 h 10000"/>
              <a:gd name="connsiteX32-18867" fmla="*/ 2874 w 10000"/>
              <a:gd name="connsiteY32-18868" fmla="*/ 7482 h 10000"/>
              <a:gd name="connsiteX33-18869" fmla="*/ 3323 w 10000"/>
              <a:gd name="connsiteY33-18870" fmla="*/ 7734 h 10000"/>
              <a:gd name="connsiteX34-18871" fmla="*/ 3767 w 10000"/>
              <a:gd name="connsiteY34-18872" fmla="*/ 7734 h 10000"/>
              <a:gd name="connsiteX35-18873" fmla="*/ 4220 w 10000"/>
              <a:gd name="connsiteY35-18874" fmla="*/ 7987 h 10000"/>
              <a:gd name="connsiteX36-18875" fmla="*/ 4887 w 10000"/>
              <a:gd name="connsiteY36-18876" fmla="*/ 7987 h 10000"/>
              <a:gd name="connsiteX37-18877" fmla="*/ 5332 w 10000"/>
              <a:gd name="connsiteY37-18878" fmla="*/ 7734 h 10000"/>
              <a:gd name="connsiteX38-18879" fmla="*/ 6005 w 10000"/>
              <a:gd name="connsiteY38-18880" fmla="*/ 7734 h 10000"/>
              <a:gd name="connsiteX39-18881" fmla="*/ 6675 w 10000"/>
              <a:gd name="connsiteY39-18882" fmla="*/ 7482 h 10000"/>
              <a:gd name="connsiteX40-18883" fmla="*/ 7122 w 10000"/>
              <a:gd name="connsiteY40-18884" fmla="*/ 7482 h 10000"/>
              <a:gd name="connsiteX41-18885" fmla="*/ 7567 w 10000"/>
              <a:gd name="connsiteY41-18886" fmla="*/ 7011 h 10000"/>
              <a:gd name="connsiteX42-18887" fmla="*/ 7766 w 10000"/>
              <a:gd name="connsiteY42-18888" fmla="*/ 6760 h 10000"/>
              <a:gd name="connsiteX43-18889" fmla="*/ 7986 w 10000"/>
              <a:gd name="connsiteY43-18890" fmla="*/ 6257 h 10000"/>
              <a:gd name="connsiteX44-18891" fmla="*/ 8210 w 10000"/>
              <a:gd name="connsiteY44-18892" fmla="*/ 5754 h 10000"/>
              <a:gd name="connsiteX45-18893" fmla="*/ 8436 w 10000"/>
              <a:gd name="connsiteY45-18894" fmla="*/ 4749 h 10000"/>
              <a:gd name="connsiteX46-18895" fmla="*/ 8436 w 10000"/>
              <a:gd name="connsiteY46-18896" fmla="*/ 3744 h 10000"/>
              <a:gd name="connsiteX47-18897" fmla="*/ 8659 w 10000"/>
              <a:gd name="connsiteY47-18898" fmla="*/ 3239 h 10000"/>
              <a:gd name="connsiteX48-18899" fmla="*/ 8659 w 10000"/>
              <a:gd name="connsiteY48-18900" fmla="*/ 2736 h 10000"/>
              <a:gd name="connsiteX49-18901" fmla="*/ 8659 w 10000"/>
              <a:gd name="connsiteY49-18902" fmla="*/ 2484 h 10000"/>
              <a:gd name="connsiteX50-18903" fmla="*/ 8883 w 10000"/>
              <a:gd name="connsiteY50-18904" fmla="*/ 2234 h 10000"/>
              <a:gd name="connsiteX51-18905" fmla="*/ 8883 w 10000"/>
              <a:gd name="connsiteY51-18906" fmla="*/ 1983 h 10000"/>
              <a:gd name="connsiteX52-18907" fmla="*/ 8883 w 10000"/>
              <a:gd name="connsiteY52-18908" fmla="*/ 1729 h 10000"/>
              <a:gd name="connsiteX53-18909" fmla="*/ 8883 w 10000"/>
              <a:gd name="connsiteY53-18910" fmla="*/ 1729 h 10000"/>
              <a:gd name="connsiteX54-18911" fmla="*/ 9107 w 10000"/>
              <a:gd name="connsiteY54-18912" fmla="*/ 1729 h 10000"/>
              <a:gd name="connsiteX55-18913" fmla="*/ 9107 w 10000"/>
              <a:gd name="connsiteY55-18914" fmla="*/ 1729 h 10000"/>
              <a:gd name="connsiteX56-18915" fmla="*/ 9107 w 10000"/>
              <a:gd name="connsiteY56-18916" fmla="*/ 1983 h 10000"/>
              <a:gd name="connsiteX57-18917" fmla="*/ 9330 w 10000"/>
              <a:gd name="connsiteY57-18918" fmla="*/ 2234 h 10000"/>
              <a:gd name="connsiteX58-18919" fmla="*/ 9330 w 10000"/>
              <a:gd name="connsiteY58-18920" fmla="*/ 2484 h 10000"/>
              <a:gd name="connsiteX59-18921" fmla="*/ 9330 w 10000"/>
              <a:gd name="connsiteY59-18922" fmla="*/ 2987 h 10000"/>
              <a:gd name="connsiteX60-18923" fmla="*/ 9330 w 10000"/>
              <a:gd name="connsiteY60-18924" fmla="*/ 3490 h 10000"/>
              <a:gd name="connsiteX61-18925" fmla="*/ 9330 w 10000"/>
              <a:gd name="connsiteY61-18926" fmla="*/ 3993 h 10000"/>
              <a:gd name="connsiteX62-18927" fmla="*/ 9550 w 10000"/>
              <a:gd name="connsiteY62-18928" fmla="*/ 5000 h 10000"/>
              <a:gd name="connsiteX63-18929" fmla="*/ 9550 w 10000"/>
              <a:gd name="connsiteY63-18930" fmla="*/ 5754 h 10000"/>
              <a:gd name="connsiteX64-18931" fmla="*/ 9778 w 10000"/>
              <a:gd name="connsiteY64-18932" fmla="*/ 6510 h 10000"/>
              <a:gd name="connsiteX65-18933" fmla="*/ 10000 w 10000"/>
              <a:gd name="connsiteY65-18934" fmla="*/ 7011 h 10000"/>
              <a:gd name="connsiteX66-18935" fmla="*/ 10000 w 10000"/>
              <a:gd name="connsiteY66-18936" fmla="*/ 7482 h 10000"/>
              <a:gd name="connsiteX67-18937" fmla="*/ 10000 w 10000"/>
              <a:gd name="connsiteY67-18938" fmla="*/ 7734 h 10000"/>
              <a:gd name="connsiteX68-18939" fmla="*/ 10000 w 10000"/>
              <a:gd name="connsiteY68-18940" fmla="*/ 7987 h 10000"/>
              <a:gd name="connsiteX69-18941" fmla="*/ 9778 w 10000"/>
              <a:gd name="connsiteY69-18942" fmla="*/ 7987 h 10000"/>
              <a:gd name="connsiteX70-18943" fmla="*/ 9550 w 10000"/>
              <a:gd name="connsiteY70-18944" fmla="*/ 8239 h 10000"/>
              <a:gd name="connsiteX71-18945" fmla="*/ 9330 w 10000"/>
              <a:gd name="connsiteY71-18946" fmla="*/ 8488 h 10000"/>
              <a:gd name="connsiteX72-18947" fmla="*/ 9107 w 10000"/>
              <a:gd name="connsiteY72-18948" fmla="*/ 8744 h 10000"/>
              <a:gd name="connsiteX73-18949" fmla="*/ 8659 w 10000"/>
              <a:gd name="connsiteY73-18950" fmla="*/ 8996 h 10000"/>
              <a:gd name="connsiteX74-18951" fmla="*/ 7766 w 10000"/>
              <a:gd name="connsiteY74-18952" fmla="*/ 9494 h 10000"/>
              <a:gd name="connsiteX75-18953" fmla="*/ 6899 w 10000"/>
              <a:gd name="connsiteY75-18954" fmla="*/ 9749 h 10000"/>
              <a:gd name="connsiteX76-18955" fmla="*/ 6231 w 10000"/>
              <a:gd name="connsiteY76-18956" fmla="*/ 9749 h 10000"/>
              <a:gd name="connsiteX77-18957" fmla="*/ 5332 w 10000"/>
              <a:gd name="connsiteY77-18958" fmla="*/ 10000 h 10000"/>
              <a:gd name="connsiteX78-18959" fmla="*/ 5332 w 10000"/>
              <a:gd name="connsiteY78-18960" fmla="*/ 10000 h 10000"/>
              <a:gd name="connsiteX0-18961" fmla="*/ 5332 w 10000"/>
              <a:gd name="connsiteY0-18962" fmla="*/ 9500 h 9500"/>
              <a:gd name="connsiteX1-18963" fmla="*/ 4665 w 10000"/>
              <a:gd name="connsiteY1-18964" fmla="*/ 9500 h 9500"/>
              <a:gd name="connsiteX2-18965" fmla="*/ 3991 w 10000"/>
              <a:gd name="connsiteY2-18966" fmla="*/ 9500 h 9500"/>
              <a:gd name="connsiteX3-18967" fmla="*/ 3323 w 10000"/>
              <a:gd name="connsiteY3-18968" fmla="*/ 9249 h 9500"/>
              <a:gd name="connsiteX4-18969" fmla="*/ 2654 w 10000"/>
              <a:gd name="connsiteY4-18970" fmla="*/ 8994 h 9500"/>
              <a:gd name="connsiteX5-18971" fmla="*/ 2007 w 10000"/>
              <a:gd name="connsiteY5-18972" fmla="*/ 8745 h 9500"/>
              <a:gd name="connsiteX6-18973" fmla="*/ 1564 w 10000"/>
              <a:gd name="connsiteY6-18974" fmla="*/ 8244 h 9500"/>
              <a:gd name="connsiteX7-18975" fmla="*/ 1118 w 10000"/>
              <a:gd name="connsiteY7-18976" fmla="*/ 7988 h 9500"/>
              <a:gd name="connsiteX8-18977" fmla="*/ 894 w 10000"/>
              <a:gd name="connsiteY8-18978" fmla="*/ 7234 h 9500"/>
              <a:gd name="connsiteX9-18979" fmla="*/ 445 w 10000"/>
              <a:gd name="connsiteY9-18980" fmla="*/ 6733 h 9500"/>
              <a:gd name="connsiteX10-18981" fmla="*/ 220 w 10000"/>
              <a:gd name="connsiteY10-18982" fmla="*/ 6010 h 9500"/>
              <a:gd name="connsiteX11-18983" fmla="*/ 220 w 10000"/>
              <a:gd name="connsiteY11-18984" fmla="*/ 5254 h 9500"/>
              <a:gd name="connsiteX12-18985" fmla="*/ 0 w 10000"/>
              <a:gd name="connsiteY12-18986" fmla="*/ 4500 h 9500"/>
              <a:gd name="connsiteX13-18987" fmla="*/ 0 w 10000"/>
              <a:gd name="connsiteY13-18988" fmla="*/ 3749 h 9500"/>
              <a:gd name="connsiteX14-18989" fmla="*/ 0 w 10000"/>
              <a:gd name="connsiteY14-18990" fmla="*/ 2990 h 9500"/>
              <a:gd name="connsiteX15-18991" fmla="*/ 220 w 10000"/>
              <a:gd name="connsiteY15-18992" fmla="*/ 1734 h 9500"/>
              <a:gd name="connsiteX16-18993" fmla="*/ 220 w 10000"/>
              <a:gd name="connsiteY16-18994" fmla="*/ 1483 h 9500"/>
              <a:gd name="connsiteX17-18995" fmla="*/ 220 w 10000"/>
              <a:gd name="connsiteY17-18996" fmla="*/ 980 h 9500"/>
              <a:gd name="connsiteX18-18997" fmla="*/ 445 w 10000"/>
              <a:gd name="connsiteY18-18998" fmla="*/ 507 h 9500"/>
              <a:gd name="connsiteX19-18999" fmla="*/ 445 w 10000"/>
              <a:gd name="connsiteY19-19000" fmla="*/ 0 h 9500"/>
              <a:gd name="connsiteX20-19001" fmla="*/ 1339 w 10000"/>
              <a:gd name="connsiteY20-19002" fmla="*/ 980 h 9500"/>
              <a:gd name="connsiteX21-19003" fmla="*/ 1339 w 10000"/>
              <a:gd name="connsiteY21-19004" fmla="*/ 1734 h 9500"/>
              <a:gd name="connsiteX22-19005" fmla="*/ 1118 w 10000"/>
              <a:gd name="connsiteY22-19006" fmla="*/ 2739 h 9500"/>
              <a:gd name="connsiteX23-19007" fmla="*/ 1118 w 10000"/>
              <a:gd name="connsiteY23-19008" fmla="*/ 3493 h 9500"/>
              <a:gd name="connsiteX24-19009" fmla="*/ 1118 w 10000"/>
              <a:gd name="connsiteY24-19010" fmla="*/ 3997 h 9500"/>
              <a:gd name="connsiteX25-19011" fmla="*/ 1118 w 10000"/>
              <a:gd name="connsiteY25-19012" fmla="*/ 4753 h 9500"/>
              <a:gd name="connsiteX26-19013" fmla="*/ 1339 w 10000"/>
              <a:gd name="connsiteY26-19014" fmla="*/ 5254 h 9500"/>
              <a:gd name="connsiteX27-19015" fmla="*/ 1339 w 10000"/>
              <a:gd name="connsiteY27-19016" fmla="*/ 5509 h 9500"/>
              <a:gd name="connsiteX28-19017" fmla="*/ 1564 w 10000"/>
              <a:gd name="connsiteY28-19018" fmla="*/ 6010 h 9500"/>
              <a:gd name="connsiteX29-19019" fmla="*/ 1786 w 10000"/>
              <a:gd name="connsiteY29-19020" fmla="*/ 6260 h 9500"/>
              <a:gd name="connsiteX30-19021" fmla="*/ 2007 w 10000"/>
              <a:gd name="connsiteY30-19022" fmla="*/ 6511 h 9500"/>
              <a:gd name="connsiteX31-19023" fmla="*/ 2874 w 10000"/>
              <a:gd name="connsiteY31-19024" fmla="*/ 6982 h 9500"/>
              <a:gd name="connsiteX32-19025" fmla="*/ 3323 w 10000"/>
              <a:gd name="connsiteY32-19026" fmla="*/ 7234 h 9500"/>
              <a:gd name="connsiteX33-19027" fmla="*/ 3767 w 10000"/>
              <a:gd name="connsiteY33-19028" fmla="*/ 7234 h 9500"/>
              <a:gd name="connsiteX34-19029" fmla="*/ 4220 w 10000"/>
              <a:gd name="connsiteY34-19030" fmla="*/ 7487 h 9500"/>
              <a:gd name="connsiteX35-19031" fmla="*/ 4887 w 10000"/>
              <a:gd name="connsiteY35-19032" fmla="*/ 7487 h 9500"/>
              <a:gd name="connsiteX36-19033" fmla="*/ 5332 w 10000"/>
              <a:gd name="connsiteY36-19034" fmla="*/ 7234 h 9500"/>
              <a:gd name="connsiteX37-19035" fmla="*/ 6005 w 10000"/>
              <a:gd name="connsiteY37-19036" fmla="*/ 7234 h 9500"/>
              <a:gd name="connsiteX38-19037" fmla="*/ 6675 w 10000"/>
              <a:gd name="connsiteY38-19038" fmla="*/ 6982 h 9500"/>
              <a:gd name="connsiteX39-19039" fmla="*/ 7122 w 10000"/>
              <a:gd name="connsiteY39-19040" fmla="*/ 6982 h 9500"/>
              <a:gd name="connsiteX40-19041" fmla="*/ 7567 w 10000"/>
              <a:gd name="connsiteY40-19042" fmla="*/ 6511 h 9500"/>
              <a:gd name="connsiteX41-19043" fmla="*/ 7766 w 10000"/>
              <a:gd name="connsiteY41-19044" fmla="*/ 6260 h 9500"/>
              <a:gd name="connsiteX42-19045" fmla="*/ 7986 w 10000"/>
              <a:gd name="connsiteY42-19046" fmla="*/ 5757 h 9500"/>
              <a:gd name="connsiteX43-19047" fmla="*/ 8210 w 10000"/>
              <a:gd name="connsiteY43-19048" fmla="*/ 5254 h 9500"/>
              <a:gd name="connsiteX44-19049" fmla="*/ 8436 w 10000"/>
              <a:gd name="connsiteY44-19050" fmla="*/ 4249 h 9500"/>
              <a:gd name="connsiteX45-19051" fmla="*/ 8436 w 10000"/>
              <a:gd name="connsiteY45-19052" fmla="*/ 3244 h 9500"/>
              <a:gd name="connsiteX46-19053" fmla="*/ 8659 w 10000"/>
              <a:gd name="connsiteY46-19054" fmla="*/ 2739 h 9500"/>
              <a:gd name="connsiteX47-19055" fmla="*/ 8659 w 10000"/>
              <a:gd name="connsiteY47-19056" fmla="*/ 2236 h 9500"/>
              <a:gd name="connsiteX48-19057" fmla="*/ 8659 w 10000"/>
              <a:gd name="connsiteY48-19058" fmla="*/ 1984 h 9500"/>
              <a:gd name="connsiteX49-19059" fmla="*/ 8883 w 10000"/>
              <a:gd name="connsiteY49-19060" fmla="*/ 1734 h 9500"/>
              <a:gd name="connsiteX50-19061" fmla="*/ 8883 w 10000"/>
              <a:gd name="connsiteY50-19062" fmla="*/ 1483 h 9500"/>
              <a:gd name="connsiteX51-19063" fmla="*/ 8883 w 10000"/>
              <a:gd name="connsiteY51-19064" fmla="*/ 1229 h 9500"/>
              <a:gd name="connsiteX52-19065" fmla="*/ 8883 w 10000"/>
              <a:gd name="connsiteY52-19066" fmla="*/ 1229 h 9500"/>
              <a:gd name="connsiteX53-19067" fmla="*/ 9107 w 10000"/>
              <a:gd name="connsiteY53-19068" fmla="*/ 1229 h 9500"/>
              <a:gd name="connsiteX54-19069" fmla="*/ 9107 w 10000"/>
              <a:gd name="connsiteY54-19070" fmla="*/ 1229 h 9500"/>
              <a:gd name="connsiteX55-19071" fmla="*/ 9107 w 10000"/>
              <a:gd name="connsiteY55-19072" fmla="*/ 1483 h 9500"/>
              <a:gd name="connsiteX56-19073" fmla="*/ 9330 w 10000"/>
              <a:gd name="connsiteY56-19074" fmla="*/ 1734 h 9500"/>
              <a:gd name="connsiteX57-19075" fmla="*/ 9330 w 10000"/>
              <a:gd name="connsiteY57-19076" fmla="*/ 1984 h 9500"/>
              <a:gd name="connsiteX58-19077" fmla="*/ 9330 w 10000"/>
              <a:gd name="connsiteY58-19078" fmla="*/ 2487 h 9500"/>
              <a:gd name="connsiteX59-19079" fmla="*/ 9330 w 10000"/>
              <a:gd name="connsiteY59-19080" fmla="*/ 2990 h 9500"/>
              <a:gd name="connsiteX60-19081" fmla="*/ 9330 w 10000"/>
              <a:gd name="connsiteY60-19082" fmla="*/ 3493 h 9500"/>
              <a:gd name="connsiteX61-19083" fmla="*/ 9550 w 10000"/>
              <a:gd name="connsiteY61-19084" fmla="*/ 4500 h 9500"/>
              <a:gd name="connsiteX62-19085" fmla="*/ 9550 w 10000"/>
              <a:gd name="connsiteY62-19086" fmla="*/ 5254 h 9500"/>
              <a:gd name="connsiteX63-19087" fmla="*/ 9778 w 10000"/>
              <a:gd name="connsiteY63-19088" fmla="*/ 6010 h 9500"/>
              <a:gd name="connsiteX64-19089" fmla="*/ 10000 w 10000"/>
              <a:gd name="connsiteY64-19090" fmla="*/ 6511 h 9500"/>
              <a:gd name="connsiteX65-19091" fmla="*/ 10000 w 10000"/>
              <a:gd name="connsiteY65-19092" fmla="*/ 6982 h 9500"/>
              <a:gd name="connsiteX66-19093" fmla="*/ 10000 w 10000"/>
              <a:gd name="connsiteY66-19094" fmla="*/ 7234 h 9500"/>
              <a:gd name="connsiteX67-19095" fmla="*/ 10000 w 10000"/>
              <a:gd name="connsiteY67-19096" fmla="*/ 7487 h 9500"/>
              <a:gd name="connsiteX68-19097" fmla="*/ 9778 w 10000"/>
              <a:gd name="connsiteY68-19098" fmla="*/ 7487 h 9500"/>
              <a:gd name="connsiteX69-19099" fmla="*/ 9550 w 10000"/>
              <a:gd name="connsiteY69-19100" fmla="*/ 7739 h 9500"/>
              <a:gd name="connsiteX70-19101" fmla="*/ 9330 w 10000"/>
              <a:gd name="connsiteY70-19102" fmla="*/ 7988 h 9500"/>
              <a:gd name="connsiteX71-19103" fmla="*/ 9107 w 10000"/>
              <a:gd name="connsiteY71-19104" fmla="*/ 8244 h 9500"/>
              <a:gd name="connsiteX72-19105" fmla="*/ 8659 w 10000"/>
              <a:gd name="connsiteY72-19106" fmla="*/ 8496 h 9500"/>
              <a:gd name="connsiteX73-19107" fmla="*/ 7766 w 10000"/>
              <a:gd name="connsiteY73-19108" fmla="*/ 8994 h 9500"/>
              <a:gd name="connsiteX74-19109" fmla="*/ 6899 w 10000"/>
              <a:gd name="connsiteY74-19110" fmla="*/ 9249 h 9500"/>
              <a:gd name="connsiteX75-19111" fmla="*/ 6231 w 10000"/>
              <a:gd name="connsiteY75-19112" fmla="*/ 9249 h 9500"/>
              <a:gd name="connsiteX76-19113" fmla="*/ 5332 w 10000"/>
              <a:gd name="connsiteY76-19114" fmla="*/ 9500 h 9500"/>
              <a:gd name="connsiteX77-19115" fmla="*/ 5332 w 10000"/>
              <a:gd name="connsiteY77-19116" fmla="*/ 9500 h 9500"/>
              <a:gd name="connsiteX0-19117" fmla="*/ 5332 w 10000"/>
              <a:gd name="connsiteY0-19118" fmla="*/ 10000 h 10000"/>
              <a:gd name="connsiteX1-19119" fmla="*/ 4665 w 10000"/>
              <a:gd name="connsiteY1-19120" fmla="*/ 10000 h 10000"/>
              <a:gd name="connsiteX2-19121" fmla="*/ 3991 w 10000"/>
              <a:gd name="connsiteY2-19122" fmla="*/ 10000 h 10000"/>
              <a:gd name="connsiteX3-19123" fmla="*/ 3323 w 10000"/>
              <a:gd name="connsiteY3-19124" fmla="*/ 9736 h 10000"/>
              <a:gd name="connsiteX4-19125" fmla="*/ 2654 w 10000"/>
              <a:gd name="connsiteY4-19126" fmla="*/ 9467 h 10000"/>
              <a:gd name="connsiteX5-19127" fmla="*/ 2007 w 10000"/>
              <a:gd name="connsiteY5-19128" fmla="*/ 9205 h 10000"/>
              <a:gd name="connsiteX6-19129" fmla="*/ 1564 w 10000"/>
              <a:gd name="connsiteY6-19130" fmla="*/ 8678 h 10000"/>
              <a:gd name="connsiteX7-19131" fmla="*/ 1118 w 10000"/>
              <a:gd name="connsiteY7-19132" fmla="*/ 8408 h 10000"/>
              <a:gd name="connsiteX8-19133" fmla="*/ 894 w 10000"/>
              <a:gd name="connsiteY8-19134" fmla="*/ 7615 h 10000"/>
              <a:gd name="connsiteX9-19135" fmla="*/ 445 w 10000"/>
              <a:gd name="connsiteY9-19136" fmla="*/ 7087 h 10000"/>
              <a:gd name="connsiteX10-19137" fmla="*/ 220 w 10000"/>
              <a:gd name="connsiteY10-19138" fmla="*/ 6326 h 10000"/>
              <a:gd name="connsiteX11-19139" fmla="*/ 220 w 10000"/>
              <a:gd name="connsiteY11-19140" fmla="*/ 5531 h 10000"/>
              <a:gd name="connsiteX12-19141" fmla="*/ 0 w 10000"/>
              <a:gd name="connsiteY12-19142" fmla="*/ 4737 h 10000"/>
              <a:gd name="connsiteX13-19143" fmla="*/ 0 w 10000"/>
              <a:gd name="connsiteY13-19144" fmla="*/ 3946 h 10000"/>
              <a:gd name="connsiteX14-19145" fmla="*/ 0 w 10000"/>
              <a:gd name="connsiteY14-19146" fmla="*/ 3147 h 10000"/>
              <a:gd name="connsiteX15-19147" fmla="*/ 220 w 10000"/>
              <a:gd name="connsiteY15-19148" fmla="*/ 1825 h 10000"/>
              <a:gd name="connsiteX16-19149" fmla="*/ 220 w 10000"/>
              <a:gd name="connsiteY16-19150" fmla="*/ 1561 h 10000"/>
              <a:gd name="connsiteX17-19151" fmla="*/ 220 w 10000"/>
              <a:gd name="connsiteY17-19152" fmla="*/ 1032 h 10000"/>
              <a:gd name="connsiteX18-19153" fmla="*/ 445 w 10000"/>
              <a:gd name="connsiteY18-19154" fmla="*/ 0 h 10000"/>
              <a:gd name="connsiteX19-19155" fmla="*/ 1339 w 10000"/>
              <a:gd name="connsiteY19-19156" fmla="*/ 1032 h 10000"/>
              <a:gd name="connsiteX20-19157" fmla="*/ 1339 w 10000"/>
              <a:gd name="connsiteY20-19158" fmla="*/ 1825 h 10000"/>
              <a:gd name="connsiteX21-19159" fmla="*/ 1118 w 10000"/>
              <a:gd name="connsiteY21-19160" fmla="*/ 2883 h 10000"/>
              <a:gd name="connsiteX22-19161" fmla="*/ 1118 w 10000"/>
              <a:gd name="connsiteY22-19162" fmla="*/ 3677 h 10000"/>
              <a:gd name="connsiteX23-19163" fmla="*/ 1118 w 10000"/>
              <a:gd name="connsiteY23-19164" fmla="*/ 4207 h 10000"/>
              <a:gd name="connsiteX24-19165" fmla="*/ 1118 w 10000"/>
              <a:gd name="connsiteY24-19166" fmla="*/ 5003 h 10000"/>
              <a:gd name="connsiteX25-19167" fmla="*/ 1339 w 10000"/>
              <a:gd name="connsiteY25-19168" fmla="*/ 5531 h 10000"/>
              <a:gd name="connsiteX26-19169" fmla="*/ 1339 w 10000"/>
              <a:gd name="connsiteY26-19170" fmla="*/ 5799 h 10000"/>
              <a:gd name="connsiteX27-19171" fmla="*/ 1564 w 10000"/>
              <a:gd name="connsiteY27-19172" fmla="*/ 6326 h 10000"/>
              <a:gd name="connsiteX28-19173" fmla="*/ 1786 w 10000"/>
              <a:gd name="connsiteY28-19174" fmla="*/ 6589 h 10000"/>
              <a:gd name="connsiteX29-19175" fmla="*/ 2007 w 10000"/>
              <a:gd name="connsiteY29-19176" fmla="*/ 6854 h 10000"/>
              <a:gd name="connsiteX30-19177" fmla="*/ 2874 w 10000"/>
              <a:gd name="connsiteY30-19178" fmla="*/ 7349 h 10000"/>
              <a:gd name="connsiteX31-19179" fmla="*/ 3323 w 10000"/>
              <a:gd name="connsiteY31-19180" fmla="*/ 7615 h 10000"/>
              <a:gd name="connsiteX32-19181" fmla="*/ 3767 w 10000"/>
              <a:gd name="connsiteY32-19182" fmla="*/ 7615 h 10000"/>
              <a:gd name="connsiteX33-19183" fmla="*/ 4220 w 10000"/>
              <a:gd name="connsiteY33-19184" fmla="*/ 7881 h 10000"/>
              <a:gd name="connsiteX34-19185" fmla="*/ 4887 w 10000"/>
              <a:gd name="connsiteY34-19186" fmla="*/ 7881 h 10000"/>
              <a:gd name="connsiteX35-19187" fmla="*/ 5332 w 10000"/>
              <a:gd name="connsiteY35-19188" fmla="*/ 7615 h 10000"/>
              <a:gd name="connsiteX36-19189" fmla="*/ 6005 w 10000"/>
              <a:gd name="connsiteY36-19190" fmla="*/ 7615 h 10000"/>
              <a:gd name="connsiteX37-19191" fmla="*/ 6675 w 10000"/>
              <a:gd name="connsiteY37-19192" fmla="*/ 7349 h 10000"/>
              <a:gd name="connsiteX38-19193" fmla="*/ 7122 w 10000"/>
              <a:gd name="connsiteY38-19194" fmla="*/ 7349 h 10000"/>
              <a:gd name="connsiteX39-19195" fmla="*/ 7567 w 10000"/>
              <a:gd name="connsiteY39-19196" fmla="*/ 6854 h 10000"/>
              <a:gd name="connsiteX40-19197" fmla="*/ 7766 w 10000"/>
              <a:gd name="connsiteY40-19198" fmla="*/ 6589 h 10000"/>
              <a:gd name="connsiteX41-19199" fmla="*/ 7986 w 10000"/>
              <a:gd name="connsiteY41-19200" fmla="*/ 6060 h 10000"/>
              <a:gd name="connsiteX42-19201" fmla="*/ 8210 w 10000"/>
              <a:gd name="connsiteY42-19202" fmla="*/ 5531 h 10000"/>
              <a:gd name="connsiteX43-19203" fmla="*/ 8436 w 10000"/>
              <a:gd name="connsiteY43-19204" fmla="*/ 4473 h 10000"/>
              <a:gd name="connsiteX44-19205" fmla="*/ 8436 w 10000"/>
              <a:gd name="connsiteY44-19206" fmla="*/ 3415 h 10000"/>
              <a:gd name="connsiteX45-19207" fmla="*/ 8659 w 10000"/>
              <a:gd name="connsiteY45-19208" fmla="*/ 2883 h 10000"/>
              <a:gd name="connsiteX46-19209" fmla="*/ 8659 w 10000"/>
              <a:gd name="connsiteY46-19210" fmla="*/ 2354 h 10000"/>
              <a:gd name="connsiteX47-19211" fmla="*/ 8659 w 10000"/>
              <a:gd name="connsiteY47-19212" fmla="*/ 2088 h 10000"/>
              <a:gd name="connsiteX48-19213" fmla="*/ 8883 w 10000"/>
              <a:gd name="connsiteY48-19214" fmla="*/ 1825 h 10000"/>
              <a:gd name="connsiteX49-19215" fmla="*/ 8883 w 10000"/>
              <a:gd name="connsiteY49-19216" fmla="*/ 1561 h 10000"/>
              <a:gd name="connsiteX50-19217" fmla="*/ 8883 w 10000"/>
              <a:gd name="connsiteY50-19218" fmla="*/ 1294 h 10000"/>
              <a:gd name="connsiteX51-19219" fmla="*/ 8883 w 10000"/>
              <a:gd name="connsiteY51-19220" fmla="*/ 1294 h 10000"/>
              <a:gd name="connsiteX52-19221" fmla="*/ 9107 w 10000"/>
              <a:gd name="connsiteY52-19222" fmla="*/ 1294 h 10000"/>
              <a:gd name="connsiteX53-19223" fmla="*/ 9107 w 10000"/>
              <a:gd name="connsiteY53-19224" fmla="*/ 1294 h 10000"/>
              <a:gd name="connsiteX54-19225" fmla="*/ 9107 w 10000"/>
              <a:gd name="connsiteY54-19226" fmla="*/ 1561 h 10000"/>
              <a:gd name="connsiteX55-19227" fmla="*/ 9330 w 10000"/>
              <a:gd name="connsiteY55-19228" fmla="*/ 1825 h 10000"/>
              <a:gd name="connsiteX56-19229" fmla="*/ 9330 w 10000"/>
              <a:gd name="connsiteY56-19230" fmla="*/ 2088 h 10000"/>
              <a:gd name="connsiteX57-19231" fmla="*/ 9330 w 10000"/>
              <a:gd name="connsiteY57-19232" fmla="*/ 2618 h 10000"/>
              <a:gd name="connsiteX58-19233" fmla="*/ 9330 w 10000"/>
              <a:gd name="connsiteY58-19234" fmla="*/ 3147 h 10000"/>
              <a:gd name="connsiteX59-19235" fmla="*/ 9330 w 10000"/>
              <a:gd name="connsiteY59-19236" fmla="*/ 3677 h 10000"/>
              <a:gd name="connsiteX60-19237" fmla="*/ 9550 w 10000"/>
              <a:gd name="connsiteY60-19238" fmla="*/ 4737 h 10000"/>
              <a:gd name="connsiteX61-19239" fmla="*/ 9550 w 10000"/>
              <a:gd name="connsiteY61-19240" fmla="*/ 5531 h 10000"/>
              <a:gd name="connsiteX62-19241" fmla="*/ 9778 w 10000"/>
              <a:gd name="connsiteY62-19242" fmla="*/ 6326 h 10000"/>
              <a:gd name="connsiteX63-19243" fmla="*/ 10000 w 10000"/>
              <a:gd name="connsiteY63-19244" fmla="*/ 6854 h 10000"/>
              <a:gd name="connsiteX64-19245" fmla="*/ 10000 w 10000"/>
              <a:gd name="connsiteY64-19246" fmla="*/ 7349 h 10000"/>
              <a:gd name="connsiteX65-19247" fmla="*/ 10000 w 10000"/>
              <a:gd name="connsiteY65-19248" fmla="*/ 7615 h 10000"/>
              <a:gd name="connsiteX66-19249" fmla="*/ 10000 w 10000"/>
              <a:gd name="connsiteY66-19250" fmla="*/ 7881 h 10000"/>
              <a:gd name="connsiteX67-19251" fmla="*/ 9778 w 10000"/>
              <a:gd name="connsiteY67-19252" fmla="*/ 7881 h 10000"/>
              <a:gd name="connsiteX68-19253" fmla="*/ 9550 w 10000"/>
              <a:gd name="connsiteY68-19254" fmla="*/ 8146 h 10000"/>
              <a:gd name="connsiteX69-19255" fmla="*/ 9330 w 10000"/>
              <a:gd name="connsiteY69-19256" fmla="*/ 8408 h 10000"/>
              <a:gd name="connsiteX70-19257" fmla="*/ 9107 w 10000"/>
              <a:gd name="connsiteY70-19258" fmla="*/ 8678 h 10000"/>
              <a:gd name="connsiteX71-19259" fmla="*/ 8659 w 10000"/>
              <a:gd name="connsiteY71-19260" fmla="*/ 8943 h 10000"/>
              <a:gd name="connsiteX72-19261" fmla="*/ 7766 w 10000"/>
              <a:gd name="connsiteY72-19262" fmla="*/ 9467 h 10000"/>
              <a:gd name="connsiteX73-19263" fmla="*/ 6899 w 10000"/>
              <a:gd name="connsiteY73-19264" fmla="*/ 9736 h 10000"/>
              <a:gd name="connsiteX74-19265" fmla="*/ 6231 w 10000"/>
              <a:gd name="connsiteY74-19266" fmla="*/ 9736 h 10000"/>
              <a:gd name="connsiteX75-19267" fmla="*/ 5332 w 10000"/>
              <a:gd name="connsiteY75-19268" fmla="*/ 10000 h 10000"/>
              <a:gd name="connsiteX76-19269" fmla="*/ 5332 w 10000"/>
              <a:gd name="connsiteY76-19270" fmla="*/ 10000 h 10000"/>
              <a:gd name="connsiteX0-19271" fmla="*/ 5332 w 10000"/>
              <a:gd name="connsiteY0-19272" fmla="*/ 9100 h 9100"/>
              <a:gd name="connsiteX1-19273" fmla="*/ 4665 w 10000"/>
              <a:gd name="connsiteY1-19274" fmla="*/ 9100 h 9100"/>
              <a:gd name="connsiteX2-19275" fmla="*/ 3991 w 10000"/>
              <a:gd name="connsiteY2-19276" fmla="*/ 9100 h 9100"/>
              <a:gd name="connsiteX3-19277" fmla="*/ 3323 w 10000"/>
              <a:gd name="connsiteY3-19278" fmla="*/ 8836 h 9100"/>
              <a:gd name="connsiteX4-19279" fmla="*/ 2654 w 10000"/>
              <a:gd name="connsiteY4-19280" fmla="*/ 8567 h 9100"/>
              <a:gd name="connsiteX5-19281" fmla="*/ 2007 w 10000"/>
              <a:gd name="connsiteY5-19282" fmla="*/ 8305 h 9100"/>
              <a:gd name="connsiteX6-19283" fmla="*/ 1564 w 10000"/>
              <a:gd name="connsiteY6-19284" fmla="*/ 7778 h 9100"/>
              <a:gd name="connsiteX7-19285" fmla="*/ 1118 w 10000"/>
              <a:gd name="connsiteY7-19286" fmla="*/ 7508 h 9100"/>
              <a:gd name="connsiteX8-19287" fmla="*/ 894 w 10000"/>
              <a:gd name="connsiteY8-19288" fmla="*/ 6715 h 9100"/>
              <a:gd name="connsiteX9-19289" fmla="*/ 445 w 10000"/>
              <a:gd name="connsiteY9-19290" fmla="*/ 6187 h 9100"/>
              <a:gd name="connsiteX10-19291" fmla="*/ 220 w 10000"/>
              <a:gd name="connsiteY10-19292" fmla="*/ 5426 h 9100"/>
              <a:gd name="connsiteX11-19293" fmla="*/ 220 w 10000"/>
              <a:gd name="connsiteY11-19294" fmla="*/ 4631 h 9100"/>
              <a:gd name="connsiteX12-19295" fmla="*/ 0 w 10000"/>
              <a:gd name="connsiteY12-19296" fmla="*/ 3837 h 9100"/>
              <a:gd name="connsiteX13-19297" fmla="*/ 0 w 10000"/>
              <a:gd name="connsiteY13-19298" fmla="*/ 3046 h 9100"/>
              <a:gd name="connsiteX14-19299" fmla="*/ 0 w 10000"/>
              <a:gd name="connsiteY14-19300" fmla="*/ 2247 h 9100"/>
              <a:gd name="connsiteX15-19301" fmla="*/ 220 w 10000"/>
              <a:gd name="connsiteY15-19302" fmla="*/ 925 h 9100"/>
              <a:gd name="connsiteX16-19303" fmla="*/ 220 w 10000"/>
              <a:gd name="connsiteY16-19304" fmla="*/ 661 h 9100"/>
              <a:gd name="connsiteX17-19305" fmla="*/ 220 w 10000"/>
              <a:gd name="connsiteY17-19306" fmla="*/ 132 h 9100"/>
              <a:gd name="connsiteX18-19307" fmla="*/ 1339 w 10000"/>
              <a:gd name="connsiteY18-19308" fmla="*/ 132 h 9100"/>
              <a:gd name="connsiteX19-19309" fmla="*/ 1339 w 10000"/>
              <a:gd name="connsiteY19-19310" fmla="*/ 925 h 9100"/>
              <a:gd name="connsiteX20-19311" fmla="*/ 1118 w 10000"/>
              <a:gd name="connsiteY20-19312" fmla="*/ 1983 h 9100"/>
              <a:gd name="connsiteX21-19313" fmla="*/ 1118 w 10000"/>
              <a:gd name="connsiteY21-19314" fmla="*/ 2777 h 9100"/>
              <a:gd name="connsiteX22-19315" fmla="*/ 1118 w 10000"/>
              <a:gd name="connsiteY22-19316" fmla="*/ 3307 h 9100"/>
              <a:gd name="connsiteX23-19317" fmla="*/ 1118 w 10000"/>
              <a:gd name="connsiteY23-19318" fmla="*/ 4103 h 9100"/>
              <a:gd name="connsiteX24-19319" fmla="*/ 1339 w 10000"/>
              <a:gd name="connsiteY24-19320" fmla="*/ 4631 h 9100"/>
              <a:gd name="connsiteX25-19321" fmla="*/ 1339 w 10000"/>
              <a:gd name="connsiteY25-19322" fmla="*/ 4899 h 9100"/>
              <a:gd name="connsiteX26-19323" fmla="*/ 1564 w 10000"/>
              <a:gd name="connsiteY26-19324" fmla="*/ 5426 h 9100"/>
              <a:gd name="connsiteX27-19325" fmla="*/ 1786 w 10000"/>
              <a:gd name="connsiteY27-19326" fmla="*/ 5689 h 9100"/>
              <a:gd name="connsiteX28-19327" fmla="*/ 2007 w 10000"/>
              <a:gd name="connsiteY28-19328" fmla="*/ 5954 h 9100"/>
              <a:gd name="connsiteX29-19329" fmla="*/ 2874 w 10000"/>
              <a:gd name="connsiteY29-19330" fmla="*/ 6449 h 9100"/>
              <a:gd name="connsiteX30-19331" fmla="*/ 3323 w 10000"/>
              <a:gd name="connsiteY30-19332" fmla="*/ 6715 h 9100"/>
              <a:gd name="connsiteX31-19333" fmla="*/ 3767 w 10000"/>
              <a:gd name="connsiteY31-19334" fmla="*/ 6715 h 9100"/>
              <a:gd name="connsiteX32-19335" fmla="*/ 4220 w 10000"/>
              <a:gd name="connsiteY32-19336" fmla="*/ 6981 h 9100"/>
              <a:gd name="connsiteX33-19337" fmla="*/ 4887 w 10000"/>
              <a:gd name="connsiteY33-19338" fmla="*/ 6981 h 9100"/>
              <a:gd name="connsiteX34-19339" fmla="*/ 5332 w 10000"/>
              <a:gd name="connsiteY34-19340" fmla="*/ 6715 h 9100"/>
              <a:gd name="connsiteX35-19341" fmla="*/ 6005 w 10000"/>
              <a:gd name="connsiteY35-19342" fmla="*/ 6715 h 9100"/>
              <a:gd name="connsiteX36-19343" fmla="*/ 6675 w 10000"/>
              <a:gd name="connsiteY36-19344" fmla="*/ 6449 h 9100"/>
              <a:gd name="connsiteX37-19345" fmla="*/ 7122 w 10000"/>
              <a:gd name="connsiteY37-19346" fmla="*/ 6449 h 9100"/>
              <a:gd name="connsiteX38-19347" fmla="*/ 7567 w 10000"/>
              <a:gd name="connsiteY38-19348" fmla="*/ 5954 h 9100"/>
              <a:gd name="connsiteX39-19349" fmla="*/ 7766 w 10000"/>
              <a:gd name="connsiteY39-19350" fmla="*/ 5689 h 9100"/>
              <a:gd name="connsiteX40-19351" fmla="*/ 7986 w 10000"/>
              <a:gd name="connsiteY40-19352" fmla="*/ 5160 h 9100"/>
              <a:gd name="connsiteX41-19353" fmla="*/ 8210 w 10000"/>
              <a:gd name="connsiteY41-19354" fmla="*/ 4631 h 9100"/>
              <a:gd name="connsiteX42-19355" fmla="*/ 8436 w 10000"/>
              <a:gd name="connsiteY42-19356" fmla="*/ 3573 h 9100"/>
              <a:gd name="connsiteX43-19357" fmla="*/ 8436 w 10000"/>
              <a:gd name="connsiteY43-19358" fmla="*/ 2515 h 9100"/>
              <a:gd name="connsiteX44-19359" fmla="*/ 8659 w 10000"/>
              <a:gd name="connsiteY44-19360" fmla="*/ 1983 h 9100"/>
              <a:gd name="connsiteX45-19361" fmla="*/ 8659 w 10000"/>
              <a:gd name="connsiteY45-19362" fmla="*/ 1454 h 9100"/>
              <a:gd name="connsiteX46-19363" fmla="*/ 8659 w 10000"/>
              <a:gd name="connsiteY46-19364" fmla="*/ 1188 h 9100"/>
              <a:gd name="connsiteX47-19365" fmla="*/ 8883 w 10000"/>
              <a:gd name="connsiteY47-19366" fmla="*/ 925 h 9100"/>
              <a:gd name="connsiteX48-19367" fmla="*/ 8883 w 10000"/>
              <a:gd name="connsiteY48-19368" fmla="*/ 661 h 9100"/>
              <a:gd name="connsiteX49-19369" fmla="*/ 8883 w 10000"/>
              <a:gd name="connsiteY49-19370" fmla="*/ 394 h 9100"/>
              <a:gd name="connsiteX50-19371" fmla="*/ 8883 w 10000"/>
              <a:gd name="connsiteY50-19372" fmla="*/ 394 h 9100"/>
              <a:gd name="connsiteX51-19373" fmla="*/ 9107 w 10000"/>
              <a:gd name="connsiteY51-19374" fmla="*/ 394 h 9100"/>
              <a:gd name="connsiteX52-19375" fmla="*/ 9107 w 10000"/>
              <a:gd name="connsiteY52-19376" fmla="*/ 394 h 9100"/>
              <a:gd name="connsiteX53-19377" fmla="*/ 9107 w 10000"/>
              <a:gd name="connsiteY53-19378" fmla="*/ 661 h 9100"/>
              <a:gd name="connsiteX54-19379" fmla="*/ 9330 w 10000"/>
              <a:gd name="connsiteY54-19380" fmla="*/ 925 h 9100"/>
              <a:gd name="connsiteX55-19381" fmla="*/ 9330 w 10000"/>
              <a:gd name="connsiteY55-19382" fmla="*/ 1188 h 9100"/>
              <a:gd name="connsiteX56-19383" fmla="*/ 9330 w 10000"/>
              <a:gd name="connsiteY56-19384" fmla="*/ 1718 h 9100"/>
              <a:gd name="connsiteX57-19385" fmla="*/ 9330 w 10000"/>
              <a:gd name="connsiteY57-19386" fmla="*/ 2247 h 9100"/>
              <a:gd name="connsiteX58-19387" fmla="*/ 9330 w 10000"/>
              <a:gd name="connsiteY58-19388" fmla="*/ 2777 h 9100"/>
              <a:gd name="connsiteX59-19389" fmla="*/ 9550 w 10000"/>
              <a:gd name="connsiteY59-19390" fmla="*/ 3837 h 9100"/>
              <a:gd name="connsiteX60-19391" fmla="*/ 9550 w 10000"/>
              <a:gd name="connsiteY60-19392" fmla="*/ 4631 h 9100"/>
              <a:gd name="connsiteX61-19393" fmla="*/ 9778 w 10000"/>
              <a:gd name="connsiteY61-19394" fmla="*/ 5426 h 9100"/>
              <a:gd name="connsiteX62-19395" fmla="*/ 10000 w 10000"/>
              <a:gd name="connsiteY62-19396" fmla="*/ 5954 h 9100"/>
              <a:gd name="connsiteX63-19397" fmla="*/ 10000 w 10000"/>
              <a:gd name="connsiteY63-19398" fmla="*/ 6449 h 9100"/>
              <a:gd name="connsiteX64-19399" fmla="*/ 10000 w 10000"/>
              <a:gd name="connsiteY64-19400" fmla="*/ 6715 h 9100"/>
              <a:gd name="connsiteX65-19401" fmla="*/ 10000 w 10000"/>
              <a:gd name="connsiteY65-19402" fmla="*/ 6981 h 9100"/>
              <a:gd name="connsiteX66-19403" fmla="*/ 9778 w 10000"/>
              <a:gd name="connsiteY66-19404" fmla="*/ 6981 h 9100"/>
              <a:gd name="connsiteX67-19405" fmla="*/ 9550 w 10000"/>
              <a:gd name="connsiteY67-19406" fmla="*/ 7246 h 9100"/>
              <a:gd name="connsiteX68-19407" fmla="*/ 9330 w 10000"/>
              <a:gd name="connsiteY68-19408" fmla="*/ 7508 h 9100"/>
              <a:gd name="connsiteX69-19409" fmla="*/ 9107 w 10000"/>
              <a:gd name="connsiteY69-19410" fmla="*/ 7778 h 9100"/>
              <a:gd name="connsiteX70-19411" fmla="*/ 8659 w 10000"/>
              <a:gd name="connsiteY70-19412" fmla="*/ 8043 h 9100"/>
              <a:gd name="connsiteX71-19413" fmla="*/ 7766 w 10000"/>
              <a:gd name="connsiteY71-19414" fmla="*/ 8567 h 9100"/>
              <a:gd name="connsiteX72-19415" fmla="*/ 6899 w 10000"/>
              <a:gd name="connsiteY72-19416" fmla="*/ 8836 h 9100"/>
              <a:gd name="connsiteX73-19417" fmla="*/ 6231 w 10000"/>
              <a:gd name="connsiteY73-19418" fmla="*/ 8836 h 9100"/>
              <a:gd name="connsiteX74-19419" fmla="*/ 5332 w 10000"/>
              <a:gd name="connsiteY74-19420" fmla="*/ 9100 h 9100"/>
              <a:gd name="connsiteX75-19421" fmla="*/ 5332 w 10000"/>
              <a:gd name="connsiteY75-19422" fmla="*/ 9100 h 9100"/>
              <a:gd name="connsiteX0-19423" fmla="*/ 5332 w 10000"/>
              <a:gd name="connsiteY0-19424" fmla="*/ 9855 h 9855"/>
              <a:gd name="connsiteX1-19425" fmla="*/ 4665 w 10000"/>
              <a:gd name="connsiteY1-19426" fmla="*/ 9855 h 9855"/>
              <a:gd name="connsiteX2-19427" fmla="*/ 3991 w 10000"/>
              <a:gd name="connsiteY2-19428" fmla="*/ 9855 h 9855"/>
              <a:gd name="connsiteX3-19429" fmla="*/ 3323 w 10000"/>
              <a:gd name="connsiteY3-19430" fmla="*/ 9565 h 9855"/>
              <a:gd name="connsiteX4-19431" fmla="*/ 2654 w 10000"/>
              <a:gd name="connsiteY4-19432" fmla="*/ 9269 h 9855"/>
              <a:gd name="connsiteX5-19433" fmla="*/ 2007 w 10000"/>
              <a:gd name="connsiteY5-19434" fmla="*/ 8981 h 9855"/>
              <a:gd name="connsiteX6-19435" fmla="*/ 1564 w 10000"/>
              <a:gd name="connsiteY6-19436" fmla="*/ 8402 h 9855"/>
              <a:gd name="connsiteX7-19437" fmla="*/ 1118 w 10000"/>
              <a:gd name="connsiteY7-19438" fmla="*/ 8106 h 9855"/>
              <a:gd name="connsiteX8-19439" fmla="*/ 894 w 10000"/>
              <a:gd name="connsiteY8-19440" fmla="*/ 7234 h 9855"/>
              <a:gd name="connsiteX9-19441" fmla="*/ 445 w 10000"/>
              <a:gd name="connsiteY9-19442" fmla="*/ 6654 h 9855"/>
              <a:gd name="connsiteX10-19443" fmla="*/ 220 w 10000"/>
              <a:gd name="connsiteY10-19444" fmla="*/ 5818 h 9855"/>
              <a:gd name="connsiteX11-19445" fmla="*/ 220 w 10000"/>
              <a:gd name="connsiteY11-19446" fmla="*/ 4944 h 9855"/>
              <a:gd name="connsiteX12-19447" fmla="*/ 0 w 10000"/>
              <a:gd name="connsiteY12-19448" fmla="*/ 4071 h 9855"/>
              <a:gd name="connsiteX13-19449" fmla="*/ 0 w 10000"/>
              <a:gd name="connsiteY13-19450" fmla="*/ 3202 h 9855"/>
              <a:gd name="connsiteX14-19451" fmla="*/ 0 w 10000"/>
              <a:gd name="connsiteY14-19452" fmla="*/ 2324 h 9855"/>
              <a:gd name="connsiteX15-19453" fmla="*/ 220 w 10000"/>
              <a:gd name="connsiteY15-19454" fmla="*/ 871 h 9855"/>
              <a:gd name="connsiteX16-19455" fmla="*/ 220 w 10000"/>
              <a:gd name="connsiteY16-19456" fmla="*/ 581 h 9855"/>
              <a:gd name="connsiteX17-19457" fmla="*/ 1339 w 10000"/>
              <a:gd name="connsiteY17-19458" fmla="*/ 0 h 9855"/>
              <a:gd name="connsiteX18-19459" fmla="*/ 1339 w 10000"/>
              <a:gd name="connsiteY18-19460" fmla="*/ 871 h 9855"/>
              <a:gd name="connsiteX19-19461" fmla="*/ 1118 w 10000"/>
              <a:gd name="connsiteY19-19462" fmla="*/ 2034 h 9855"/>
              <a:gd name="connsiteX20-19463" fmla="*/ 1118 w 10000"/>
              <a:gd name="connsiteY20-19464" fmla="*/ 2907 h 9855"/>
              <a:gd name="connsiteX21-19465" fmla="*/ 1118 w 10000"/>
              <a:gd name="connsiteY21-19466" fmla="*/ 3489 h 9855"/>
              <a:gd name="connsiteX22-19467" fmla="*/ 1118 w 10000"/>
              <a:gd name="connsiteY22-19468" fmla="*/ 4364 h 9855"/>
              <a:gd name="connsiteX23-19469" fmla="*/ 1339 w 10000"/>
              <a:gd name="connsiteY23-19470" fmla="*/ 4944 h 9855"/>
              <a:gd name="connsiteX24-19471" fmla="*/ 1339 w 10000"/>
              <a:gd name="connsiteY24-19472" fmla="*/ 5239 h 9855"/>
              <a:gd name="connsiteX25-19473" fmla="*/ 1564 w 10000"/>
              <a:gd name="connsiteY25-19474" fmla="*/ 5818 h 9855"/>
              <a:gd name="connsiteX26-19475" fmla="*/ 1786 w 10000"/>
              <a:gd name="connsiteY26-19476" fmla="*/ 6107 h 9855"/>
              <a:gd name="connsiteX27-19477" fmla="*/ 2007 w 10000"/>
              <a:gd name="connsiteY27-19478" fmla="*/ 6398 h 9855"/>
              <a:gd name="connsiteX28-19479" fmla="*/ 2874 w 10000"/>
              <a:gd name="connsiteY28-19480" fmla="*/ 6942 h 9855"/>
              <a:gd name="connsiteX29-19481" fmla="*/ 3323 w 10000"/>
              <a:gd name="connsiteY29-19482" fmla="*/ 7234 h 9855"/>
              <a:gd name="connsiteX30-19483" fmla="*/ 3767 w 10000"/>
              <a:gd name="connsiteY30-19484" fmla="*/ 7234 h 9855"/>
              <a:gd name="connsiteX31-19485" fmla="*/ 4220 w 10000"/>
              <a:gd name="connsiteY31-19486" fmla="*/ 7526 h 9855"/>
              <a:gd name="connsiteX32-19487" fmla="*/ 4887 w 10000"/>
              <a:gd name="connsiteY32-19488" fmla="*/ 7526 h 9855"/>
              <a:gd name="connsiteX33-19489" fmla="*/ 5332 w 10000"/>
              <a:gd name="connsiteY33-19490" fmla="*/ 7234 h 9855"/>
              <a:gd name="connsiteX34-19491" fmla="*/ 6005 w 10000"/>
              <a:gd name="connsiteY34-19492" fmla="*/ 7234 h 9855"/>
              <a:gd name="connsiteX35-19493" fmla="*/ 6675 w 10000"/>
              <a:gd name="connsiteY35-19494" fmla="*/ 6942 h 9855"/>
              <a:gd name="connsiteX36-19495" fmla="*/ 7122 w 10000"/>
              <a:gd name="connsiteY36-19496" fmla="*/ 6942 h 9855"/>
              <a:gd name="connsiteX37-19497" fmla="*/ 7567 w 10000"/>
              <a:gd name="connsiteY37-19498" fmla="*/ 6398 h 9855"/>
              <a:gd name="connsiteX38-19499" fmla="*/ 7766 w 10000"/>
              <a:gd name="connsiteY38-19500" fmla="*/ 6107 h 9855"/>
              <a:gd name="connsiteX39-19501" fmla="*/ 7986 w 10000"/>
              <a:gd name="connsiteY39-19502" fmla="*/ 5525 h 9855"/>
              <a:gd name="connsiteX40-19503" fmla="*/ 8210 w 10000"/>
              <a:gd name="connsiteY40-19504" fmla="*/ 4944 h 9855"/>
              <a:gd name="connsiteX41-19505" fmla="*/ 8436 w 10000"/>
              <a:gd name="connsiteY41-19506" fmla="*/ 3781 h 9855"/>
              <a:gd name="connsiteX42-19507" fmla="*/ 8436 w 10000"/>
              <a:gd name="connsiteY42-19508" fmla="*/ 2619 h 9855"/>
              <a:gd name="connsiteX43-19509" fmla="*/ 8659 w 10000"/>
              <a:gd name="connsiteY43-19510" fmla="*/ 2034 h 9855"/>
              <a:gd name="connsiteX44-19511" fmla="*/ 8659 w 10000"/>
              <a:gd name="connsiteY44-19512" fmla="*/ 1453 h 9855"/>
              <a:gd name="connsiteX45-19513" fmla="*/ 8659 w 10000"/>
              <a:gd name="connsiteY45-19514" fmla="*/ 1160 h 9855"/>
              <a:gd name="connsiteX46-19515" fmla="*/ 8883 w 10000"/>
              <a:gd name="connsiteY46-19516" fmla="*/ 871 h 9855"/>
              <a:gd name="connsiteX47-19517" fmla="*/ 8883 w 10000"/>
              <a:gd name="connsiteY47-19518" fmla="*/ 581 h 9855"/>
              <a:gd name="connsiteX48-19519" fmla="*/ 8883 w 10000"/>
              <a:gd name="connsiteY48-19520" fmla="*/ 288 h 9855"/>
              <a:gd name="connsiteX49-19521" fmla="*/ 8883 w 10000"/>
              <a:gd name="connsiteY49-19522" fmla="*/ 288 h 9855"/>
              <a:gd name="connsiteX50-19523" fmla="*/ 9107 w 10000"/>
              <a:gd name="connsiteY50-19524" fmla="*/ 288 h 9855"/>
              <a:gd name="connsiteX51-19525" fmla="*/ 9107 w 10000"/>
              <a:gd name="connsiteY51-19526" fmla="*/ 288 h 9855"/>
              <a:gd name="connsiteX52-19527" fmla="*/ 9107 w 10000"/>
              <a:gd name="connsiteY52-19528" fmla="*/ 581 h 9855"/>
              <a:gd name="connsiteX53-19529" fmla="*/ 9330 w 10000"/>
              <a:gd name="connsiteY53-19530" fmla="*/ 871 h 9855"/>
              <a:gd name="connsiteX54-19531" fmla="*/ 9330 w 10000"/>
              <a:gd name="connsiteY54-19532" fmla="*/ 1160 h 9855"/>
              <a:gd name="connsiteX55-19533" fmla="*/ 9330 w 10000"/>
              <a:gd name="connsiteY55-19534" fmla="*/ 1743 h 9855"/>
              <a:gd name="connsiteX56-19535" fmla="*/ 9330 w 10000"/>
              <a:gd name="connsiteY56-19536" fmla="*/ 2324 h 9855"/>
              <a:gd name="connsiteX57-19537" fmla="*/ 9330 w 10000"/>
              <a:gd name="connsiteY57-19538" fmla="*/ 2907 h 9855"/>
              <a:gd name="connsiteX58-19539" fmla="*/ 9550 w 10000"/>
              <a:gd name="connsiteY58-19540" fmla="*/ 4071 h 9855"/>
              <a:gd name="connsiteX59-19541" fmla="*/ 9550 w 10000"/>
              <a:gd name="connsiteY59-19542" fmla="*/ 4944 h 9855"/>
              <a:gd name="connsiteX60-19543" fmla="*/ 9778 w 10000"/>
              <a:gd name="connsiteY60-19544" fmla="*/ 5818 h 9855"/>
              <a:gd name="connsiteX61-19545" fmla="*/ 10000 w 10000"/>
              <a:gd name="connsiteY61-19546" fmla="*/ 6398 h 9855"/>
              <a:gd name="connsiteX62-19547" fmla="*/ 10000 w 10000"/>
              <a:gd name="connsiteY62-19548" fmla="*/ 6942 h 9855"/>
              <a:gd name="connsiteX63-19549" fmla="*/ 10000 w 10000"/>
              <a:gd name="connsiteY63-19550" fmla="*/ 7234 h 9855"/>
              <a:gd name="connsiteX64-19551" fmla="*/ 10000 w 10000"/>
              <a:gd name="connsiteY64-19552" fmla="*/ 7526 h 9855"/>
              <a:gd name="connsiteX65-19553" fmla="*/ 9778 w 10000"/>
              <a:gd name="connsiteY65-19554" fmla="*/ 7526 h 9855"/>
              <a:gd name="connsiteX66-19555" fmla="*/ 9550 w 10000"/>
              <a:gd name="connsiteY66-19556" fmla="*/ 7818 h 9855"/>
              <a:gd name="connsiteX67-19557" fmla="*/ 9330 w 10000"/>
              <a:gd name="connsiteY67-19558" fmla="*/ 8106 h 9855"/>
              <a:gd name="connsiteX68-19559" fmla="*/ 9107 w 10000"/>
              <a:gd name="connsiteY68-19560" fmla="*/ 8402 h 9855"/>
              <a:gd name="connsiteX69-19561" fmla="*/ 8659 w 10000"/>
              <a:gd name="connsiteY69-19562" fmla="*/ 8693 h 9855"/>
              <a:gd name="connsiteX70-19563" fmla="*/ 7766 w 10000"/>
              <a:gd name="connsiteY70-19564" fmla="*/ 9269 h 9855"/>
              <a:gd name="connsiteX71-19565" fmla="*/ 6899 w 10000"/>
              <a:gd name="connsiteY71-19566" fmla="*/ 9565 h 9855"/>
              <a:gd name="connsiteX72-19567" fmla="*/ 6231 w 10000"/>
              <a:gd name="connsiteY72-19568" fmla="*/ 9565 h 9855"/>
              <a:gd name="connsiteX73-19569" fmla="*/ 5332 w 10000"/>
              <a:gd name="connsiteY73-19570" fmla="*/ 9855 h 9855"/>
              <a:gd name="connsiteX74-19571" fmla="*/ 5332 w 10000"/>
              <a:gd name="connsiteY74-19572" fmla="*/ 9855 h 9855"/>
              <a:gd name="connsiteX0-19573" fmla="*/ 5332 w 10000"/>
              <a:gd name="connsiteY0-19574" fmla="*/ 10000 h 10000"/>
              <a:gd name="connsiteX1-19575" fmla="*/ 4665 w 10000"/>
              <a:gd name="connsiteY1-19576" fmla="*/ 10000 h 10000"/>
              <a:gd name="connsiteX2-19577" fmla="*/ 3991 w 10000"/>
              <a:gd name="connsiteY2-19578" fmla="*/ 10000 h 10000"/>
              <a:gd name="connsiteX3-19579" fmla="*/ 3323 w 10000"/>
              <a:gd name="connsiteY3-19580" fmla="*/ 9706 h 10000"/>
              <a:gd name="connsiteX4-19581" fmla="*/ 2654 w 10000"/>
              <a:gd name="connsiteY4-19582" fmla="*/ 9405 h 10000"/>
              <a:gd name="connsiteX5-19583" fmla="*/ 2007 w 10000"/>
              <a:gd name="connsiteY5-19584" fmla="*/ 9113 h 10000"/>
              <a:gd name="connsiteX6-19585" fmla="*/ 1564 w 10000"/>
              <a:gd name="connsiteY6-19586" fmla="*/ 8526 h 10000"/>
              <a:gd name="connsiteX7-19587" fmla="*/ 1118 w 10000"/>
              <a:gd name="connsiteY7-19588" fmla="*/ 8225 h 10000"/>
              <a:gd name="connsiteX8-19589" fmla="*/ 894 w 10000"/>
              <a:gd name="connsiteY8-19590" fmla="*/ 7340 h 10000"/>
              <a:gd name="connsiteX9-19591" fmla="*/ 445 w 10000"/>
              <a:gd name="connsiteY9-19592" fmla="*/ 6752 h 10000"/>
              <a:gd name="connsiteX10-19593" fmla="*/ 220 w 10000"/>
              <a:gd name="connsiteY10-19594" fmla="*/ 5904 h 10000"/>
              <a:gd name="connsiteX11-19595" fmla="*/ 220 w 10000"/>
              <a:gd name="connsiteY11-19596" fmla="*/ 5017 h 10000"/>
              <a:gd name="connsiteX12-19597" fmla="*/ 0 w 10000"/>
              <a:gd name="connsiteY12-19598" fmla="*/ 4131 h 10000"/>
              <a:gd name="connsiteX13-19599" fmla="*/ 0 w 10000"/>
              <a:gd name="connsiteY13-19600" fmla="*/ 3249 h 10000"/>
              <a:gd name="connsiteX14-19601" fmla="*/ 0 w 10000"/>
              <a:gd name="connsiteY14-19602" fmla="*/ 2358 h 10000"/>
              <a:gd name="connsiteX15-19603" fmla="*/ 220 w 10000"/>
              <a:gd name="connsiteY15-19604" fmla="*/ 884 h 10000"/>
              <a:gd name="connsiteX16-19605" fmla="*/ 1339 w 10000"/>
              <a:gd name="connsiteY16-19606" fmla="*/ 0 h 10000"/>
              <a:gd name="connsiteX17-19607" fmla="*/ 1339 w 10000"/>
              <a:gd name="connsiteY17-19608" fmla="*/ 884 h 10000"/>
              <a:gd name="connsiteX18-19609" fmla="*/ 1118 w 10000"/>
              <a:gd name="connsiteY18-19610" fmla="*/ 2064 h 10000"/>
              <a:gd name="connsiteX19-19611" fmla="*/ 1118 w 10000"/>
              <a:gd name="connsiteY19-19612" fmla="*/ 2950 h 10000"/>
              <a:gd name="connsiteX20-19613" fmla="*/ 1118 w 10000"/>
              <a:gd name="connsiteY20-19614" fmla="*/ 3540 h 10000"/>
              <a:gd name="connsiteX21-19615" fmla="*/ 1118 w 10000"/>
              <a:gd name="connsiteY21-19616" fmla="*/ 4428 h 10000"/>
              <a:gd name="connsiteX22-19617" fmla="*/ 1339 w 10000"/>
              <a:gd name="connsiteY22-19618" fmla="*/ 5017 h 10000"/>
              <a:gd name="connsiteX23-19619" fmla="*/ 1339 w 10000"/>
              <a:gd name="connsiteY23-19620" fmla="*/ 5316 h 10000"/>
              <a:gd name="connsiteX24-19621" fmla="*/ 1564 w 10000"/>
              <a:gd name="connsiteY24-19622" fmla="*/ 5904 h 10000"/>
              <a:gd name="connsiteX25-19623" fmla="*/ 1786 w 10000"/>
              <a:gd name="connsiteY25-19624" fmla="*/ 6197 h 10000"/>
              <a:gd name="connsiteX26-19625" fmla="*/ 2007 w 10000"/>
              <a:gd name="connsiteY26-19626" fmla="*/ 6492 h 10000"/>
              <a:gd name="connsiteX27-19627" fmla="*/ 2874 w 10000"/>
              <a:gd name="connsiteY27-19628" fmla="*/ 7044 h 10000"/>
              <a:gd name="connsiteX28-19629" fmla="*/ 3323 w 10000"/>
              <a:gd name="connsiteY28-19630" fmla="*/ 7340 h 10000"/>
              <a:gd name="connsiteX29-19631" fmla="*/ 3767 w 10000"/>
              <a:gd name="connsiteY29-19632" fmla="*/ 7340 h 10000"/>
              <a:gd name="connsiteX30-19633" fmla="*/ 4220 w 10000"/>
              <a:gd name="connsiteY30-19634" fmla="*/ 7637 h 10000"/>
              <a:gd name="connsiteX31-19635" fmla="*/ 4887 w 10000"/>
              <a:gd name="connsiteY31-19636" fmla="*/ 7637 h 10000"/>
              <a:gd name="connsiteX32-19637" fmla="*/ 5332 w 10000"/>
              <a:gd name="connsiteY32-19638" fmla="*/ 7340 h 10000"/>
              <a:gd name="connsiteX33-19639" fmla="*/ 6005 w 10000"/>
              <a:gd name="connsiteY33-19640" fmla="*/ 7340 h 10000"/>
              <a:gd name="connsiteX34-19641" fmla="*/ 6675 w 10000"/>
              <a:gd name="connsiteY34-19642" fmla="*/ 7044 h 10000"/>
              <a:gd name="connsiteX35-19643" fmla="*/ 7122 w 10000"/>
              <a:gd name="connsiteY35-19644" fmla="*/ 7044 h 10000"/>
              <a:gd name="connsiteX36-19645" fmla="*/ 7567 w 10000"/>
              <a:gd name="connsiteY36-19646" fmla="*/ 6492 h 10000"/>
              <a:gd name="connsiteX37-19647" fmla="*/ 7766 w 10000"/>
              <a:gd name="connsiteY37-19648" fmla="*/ 6197 h 10000"/>
              <a:gd name="connsiteX38-19649" fmla="*/ 7986 w 10000"/>
              <a:gd name="connsiteY38-19650" fmla="*/ 5606 h 10000"/>
              <a:gd name="connsiteX39-19651" fmla="*/ 8210 w 10000"/>
              <a:gd name="connsiteY39-19652" fmla="*/ 5017 h 10000"/>
              <a:gd name="connsiteX40-19653" fmla="*/ 8436 w 10000"/>
              <a:gd name="connsiteY40-19654" fmla="*/ 3837 h 10000"/>
              <a:gd name="connsiteX41-19655" fmla="*/ 8436 w 10000"/>
              <a:gd name="connsiteY41-19656" fmla="*/ 2658 h 10000"/>
              <a:gd name="connsiteX42-19657" fmla="*/ 8659 w 10000"/>
              <a:gd name="connsiteY42-19658" fmla="*/ 2064 h 10000"/>
              <a:gd name="connsiteX43-19659" fmla="*/ 8659 w 10000"/>
              <a:gd name="connsiteY43-19660" fmla="*/ 1474 h 10000"/>
              <a:gd name="connsiteX44-19661" fmla="*/ 8659 w 10000"/>
              <a:gd name="connsiteY44-19662" fmla="*/ 1177 h 10000"/>
              <a:gd name="connsiteX45-19663" fmla="*/ 8883 w 10000"/>
              <a:gd name="connsiteY45-19664" fmla="*/ 884 h 10000"/>
              <a:gd name="connsiteX46-19665" fmla="*/ 8883 w 10000"/>
              <a:gd name="connsiteY46-19666" fmla="*/ 590 h 10000"/>
              <a:gd name="connsiteX47-19667" fmla="*/ 8883 w 10000"/>
              <a:gd name="connsiteY47-19668" fmla="*/ 292 h 10000"/>
              <a:gd name="connsiteX48-19669" fmla="*/ 8883 w 10000"/>
              <a:gd name="connsiteY48-19670" fmla="*/ 292 h 10000"/>
              <a:gd name="connsiteX49-19671" fmla="*/ 9107 w 10000"/>
              <a:gd name="connsiteY49-19672" fmla="*/ 292 h 10000"/>
              <a:gd name="connsiteX50-19673" fmla="*/ 9107 w 10000"/>
              <a:gd name="connsiteY50-19674" fmla="*/ 292 h 10000"/>
              <a:gd name="connsiteX51-19675" fmla="*/ 9107 w 10000"/>
              <a:gd name="connsiteY51-19676" fmla="*/ 590 h 10000"/>
              <a:gd name="connsiteX52-19677" fmla="*/ 9330 w 10000"/>
              <a:gd name="connsiteY52-19678" fmla="*/ 884 h 10000"/>
              <a:gd name="connsiteX53-19679" fmla="*/ 9330 w 10000"/>
              <a:gd name="connsiteY53-19680" fmla="*/ 1177 h 10000"/>
              <a:gd name="connsiteX54-19681" fmla="*/ 9330 w 10000"/>
              <a:gd name="connsiteY54-19682" fmla="*/ 1769 h 10000"/>
              <a:gd name="connsiteX55-19683" fmla="*/ 9330 w 10000"/>
              <a:gd name="connsiteY55-19684" fmla="*/ 2358 h 10000"/>
              <a:gd name="connsiteX56-19685" fmla="*/ 9330 w 10000"/>
              <a:gd name="connsiteY56-19686" fmla="*/ 2950 h 10000"/>
              <a:gd name="connsiteX57-19687" fmla="*/ 9550 w 10000"/>
              <a:gd name="connsiteY57-19688" fmla="*/ 4131 h 10000"/>
              <a:gd name="connsiteX58-19689" fmla="*/ 9550 w 10000"/>
              <a:gd name="connsiteY58-19690" fmla="*/ 5017 h 10000"/>
              <a:gd name="connsiteX59-19691" fmla="*/ 9778 w 10000"/>
              <a:gd name="connsiteY59-19692" fmla="*/ 5904 h 10000"/>
              <a:gd name="connsiteX60-19693" fmla="*/ 10000 w 10000"/>
              <a:gd name="connsiteY60-19694" fmla="*/ 6492 h 10000"/>
              <a:gd name="connsiteX61-19695" fmla="*/ 10000 w 10000"/>
              <a:gd name="connsiteY61-19696" fmla="*/ 7044 h 10000"/>
              <a:gd name="connsiteX62-19697" fmla="*/ 10000 w 10000"/>
              <a:gd name="connsiteY62-19698" fmla="*/ 7340 h 10000"/>
              <a:gd name="connsiteX63-19699" fmla="*/ 10000 w 10000"/>
              <a:gd name="connsiteY63-19700" fmla="*/ 7637 h 10000"/>
              <a:gd name="connsiteX64-19701" fmla="*/ 9778 w 10000"/>
              <a:gd name="connsiteY64-19702" fmla="*/ 7637 h 10000"/>
              <a:gd name="connsiteX65-19703" fmla="*/ 9550 w 10000"/>
              <a:gd name="connsiteY65-19704" fmla="*/ 7933 h 10000"/>
              <a:gd name="connsiteX66-19705" fmla="*/ 9330 w 10000"/>
              <a:gd name="connsiteY66-19706" fmla="*/ 8225 h 10000"/>
              <a:gd name="connsiteX67-19707" fmla="*/ 9107 w 10000"/>
              <a:gd name="connsiteY67-19708" fmla="*/ 8526 h 10000"/>
              <a:gd name="connsiteX68-19709" fmla="*/ 8659 w 10000"/>
              <a:gd name="connsiteY68-19710" fmla="*/ 8821 h 10000"/>
              <a:gd name="connsiteX69-19711" fmla="*/ 7766 w 10000"/>
              <a:gd name="connsiteY69-19712" fmla="*/ 9405 h 10000"/>
              <a:gd name="connsiteX70-19713" fmla="*/ 6899 w 10000"/>
              <a:gd name="connsiteY70-19714" fmla="*/ 9706 h 10000"/>
              <a:gd name="connsiteX71-19715" fmla="*/ 6231 w 10000"/>
              <a:gd name="connsiteY71-19716" fmla="*/ 9706 h 10000"/>
              <a:gd name="connsiteX72-19717" fmla="*/ 5332 w 10000"/>
              <a:gd name="connsiteY72-19718" fmla="*/ 10000 h 10000"/>
              <a:gd name="connsiteX73-19719" fmla="*/ 5332 w 10000"/>
              <a:gd name="connsiteY73-19720" fmla="*/ 10000 h 10000"/>
              <a:gd name="connsiteX0-19721" fmla="*/ 5332 w 10000"/>
              <a:gd name="connsiteY0-19722" fmla="*/ 9708 h 9708"/>
              <a:gd name="connsiteX1-19723" fmla="*/ 4665 w 10000"/>
              <a:gd name="connsiteY1-19724" fmla="*/ 9708 h 9708"/>
              <a:gd name="connsiteX2-19725" fmla="*/ 3991 w 10000"/>
              <a:gd name="connsiteY2-19726" fmla="*/ 9708 h 9708"/>
              <a:gd name="connsiteX3-19727" fmla="*/ 3323 w 10000"/>
              <a:gd name="connsiteY3-19728" fmla="*/ 9414 h 9708"/>
              <a:gd name="connsiteX4-19729" fmla="*/ 2654 w 10000"/>
              <a:gd name="connsiteY4-19730" fmla="*/ 9113 h 9708"/>
              <a:gd name="connsiteX5-19731" fmla="*/ 2007 w 10000"/>
              <a:gd name="connsiteY5-19732" fmla="*/ 8821 h 9708"/>
              <a:gd name="connsiteX6-19733" fmla="*/ 1564 w 10000"/>
              <a:gd name="connsiteY6-19734" fmla="*/ 8234 h 9708"/>
              <a:gd name="connsiteX7-19735" fmla="*/ 1118 w 10000"/>
              <a:gd name="connsiteY7-19736" fmla="*/ 7933 h 9708"/>
              <a:gd name="connsiteX8-19737" fmla="*/ 894 w 10000"/>
              <a:gd name="connsiteY8-19738" fmla="*/ 7048 h 9708"/>
              <a:gd name="connsiteX9-19739" fmla="*/ 445 w 10000"/>
              <a:gd name="connsiteY9-19740" fmla="*/ 6460 h 9708"/>
              <a:gd name="connsiteX10-19741" fmla="*/ 220 w 10000"/>
              <a:gd name="connsiteY10-19742" fmla="*/ 5612 h 9708"/>
              <a:gd name="connsiteX11-19743" fmla="*/ 220 w 10000"/>
              <a:gd name="connsiteY11-19744" fmla="*/ 4725 h 9708"/>
              <a:gd name="connsiteX12-19745" fmla="*/ 0 w 10000"/>
              <a:gd name="connsiteY12-19746" fmla="*/ 3839 h 9708"/>
              <a:gd name="connsiteX13-19747" fmla="*/ 0 w 10000"/>
              <a:gd name="connsiteY13-19748" fmla="*/ 2957 h 9708"/>
              <a:gd name="connsiteX14-19749" fmla="*/ 0 w 10000"/>
              <a:gd name="connsiteY14-19750" fmla="*/ 2066 h 9708"/>
              <a:gd name="connsiteX15-19751" fmla="*/ 220 w 10000"/>
              <a:gd name="connsiteY15-19752" fmla="*/ 592 h 9708"/>
              <a:gd name="connsiteX16-19753" fmla="*/ 1339 w 10000"/>
              <a:gd name="connsiteY16-19754" fmla="*/ 592 h 9708"/>
              <a:gd name="connsiteX17-19755" fmla="*/ 1118 w 10000"/>
              <a:gd name="connsiteY17-19756" fmla="*/ 1772 h 9708"/>
              <a:gd name="connsiteX18-19757" fmla="*/ 1118 w 10000"/>
              <a:gd name="connsiteY18-19758" fmla="*/ 2658 h 9708"/>
              <a:gd name="connsiteX19-19759" fmla="*/ 1118 w 10000"/>
              <a:gd name="connsiteY19-19760" fmla="*/ 3248 h 9708"/>
              <a:gd name="connsiteX20-19761" fmla="*/ 1118 w 10000"/>
              <a:gd name="connsiteY20-19762" fmla="*/ 4136 h 9708"/>
              <a:gd name="connsiteX21-19763" fmla="*/ 1339 w 10000"/>
              <a:gd name="connsiteY21-19764" fmla="*/ 4725 h 9708"/>
              <a:gd name="connsiteX22-19765" fmla="*/ 1339 w 10000"/>
              <a:gd name="connsiteY22-19766" fmla="*/ 5024 h 9708"/>
              <a:gd name="connsiteX23-19767" fmla="*/ 1564 w 10000"/>
              <a:gd name="connsiteY23-19768" fmla="*/ 5612 h 9708"/>
              <a:gd name="connsiteX24-19769" fmla="*/ 1786 w 10000"/>
              <a:gd name="connsiteY24-19770" fmla="*/ 5905 h 9708"/>
              <a:gd name="connsiteX25-19771" fmla="*/ 2007 w 10000"/>
              <a:gd name="connsiteY25-19772" fmla="*/ 6200 h 9708"/>
              <a:gd name="connsiteX26-19773" fmla="*/ 2874 w 10000"/>
              <a:gd name="connsiteY26-19774" fmla="*/ 6752 h 9708"/>
              <a:gd name="connsiteX27-19775" fmla="*/ 3323 w 10000"/>
              <a:gd name="connsiteY27-19776" fmla="*/ 7048 h 9708"/>
              <a:gd name="connsiteX28-19777" fmla="*/ 3767 w 10000"/>
              <a:gd name="connsiteY28-19778" fmla="*/ 7048 h 9708"/>
              <a:gd name="connsiteX29-19779" fmla="*/ 4220 w 10000"/>
              <a:gd name="connsiteY29-19780" fmla="*/ 7345 h 9708"/>
              <a:gd name="connsiteX30-19781" fmla="*/ 4887 w 10000"/>
              <a:gd name="connsiteY30-19782" fmla="*/ 7345 h 9708"/>
              <a:gd name="connsiteX31-19783" fmla="*/ 5332 w 10000"/>
              <a:gd name="connsiteY31-19784" fmla="*/ 7048 h 9708"/>
              <a:gd name="connsiteX32-19785" fmla="*/ 6005 w 10000"/>
              <a:gd name="connsiteY32-19786" fmla="*/ 7048 h 9708"/>
              <a:gd name="connsiteX33-19787" fmla="*/ 6675 w 10000"/>
              <a:gd name="connsiteY33-19788" fmla="*/ 6752 h 9708"/>
              <a:gd name="connsiteX34-19789" fmla="*/ 7122 w 10000"/>
              <a:gd name="connsiteY34-19790" fmla="*/ 6752 h 9708"/>
              <a:gd name="connsiteX35-19791" fmla="*/ 7567 w 10000"/>
              <a:gd name="connsiteY35-19792" fmla="*/ 6200 h 9708"/>
              <a:gd name="connsiteX36-19793" fmla="*/ 7766 w 10000"/>
              <a:gd name="connsiteY36-19794" fmla="*/ 5905 h 9708"/>
              <a:gd name="connsiteX37-19795" fmla="*/ 7986 w 10000"/>
              <a:gd name="connsiteY37-19796" fmla="*/ 5314 h 9708"/>
              <a:gd name="connsiteX38-19797" fmla="*/ 8210 w 10000"/>
              <a:gd name="connsiteY38-19798" fmla="*/ 4725 h 9708"/>
              <a:gd name="connsiteX39-19799" fmla="*/ 8436 w 10000"/>
              <a:gd name="connsiteY39-19800" fmla="*/ 3545 h 9708"/>
              <a:gd name="connsiteX40-19801" fmla="*/ 8436 w 10000"/>
              <a:gd name="connsiteY40-19802" fmla="*/ 2366 h 9708"/>
              <a:gd name="connsiteX41-19803" fmla="*/ 8659 w 10000"/>
              <a:gd name="connsiteY41-19804" fmla="*/ 1772 h 9708"/>
              <a:gd name="connsiteX42-19805" fmla="*/ 8659 w 10000"/>
              <a:gd name="connsiteY42-19806" fmla="*/ 1182 h 9708"/>
              <a:gd name="connsiteX43-19807" fmla="*/ 8659 w 10000"/>
              <a:gd name="connsiteY43-19808" fmla="*/ 885 h 9708"/>
              <a:gd name="connsiteX44-19809" fmla="*/ 8883 w 10000"/>
              <a:gd name="connsiteY44-19810" fmla="*/ 592 h 9708"/>
              <a:gd name="connsiteX45-19811" fmla="*/ 8883 w 10000"/>
              <a:gd name="connsiteY45-19812" fmla="*/ 298 h 9708"/>
              <a:gd name="connsiteX46-19813" fmla="*/ 8883 w 10000"/>
              <a:gd name="connsiteY46-19814" fmla="*/ 0 h 9708"/>
              <a:gd name="connsiteX47-19815" fmla="*/ 8883 w 10000"/>
              <a:gd name="connsiteY47-19816" fmla="*/ 0 h 9708"/>
              <a:gd name="connsiteX48-19817" fmla="*/ 9107 w 10000"/>
              <a:gd name="connsiteY48-19818" fmla="*/ 0 h 9708"/>
              <a:gd name="connsiteX49-19819" fmla="*/ 9107 w 10000"/>
              <a:gd name="connsiteY49-19820" fmla="*/ 0 h 9708"/>
              <a:gd name="connsiteX50-19821" fmla="*/ 9107 w 10000"/>
              <a:gd name="connsiteY50-19822" fmla="*/ 298 h 9708"/>
              <a:gd name="connsiteX51-19823" fmla="*/ 9330 w 10000"/>
              <a:gd name="connsiteY51-19824" fmla="*/ 592 h 9708"/>
              <a:gd name="connsiteX52-19825" fmla="*/ 9330 w 10000"/>
              <a:gd name="connsiteY52-19826" fmla="*/ 885 h 9708"/>
              <a:gd name="connsiteX53-19827" fmla="*/ 9330 w 10000"/>
              <a:gd name="connsiteY53-19828" fmla="*/ 1477 h 9708"/>
              <a:gd name="connsiteX54-19829" fmla="*/ 9330 w 10000"/>
              <a:gd name="connsiteY54-19830" fmla="*/ 2066 h 9708"/>
              <a:gd name="connsiteX55-19831" fmla="*/ 9330 w 10000"/>
              <a:gd name="connsiteY55-19832" fmla="*/ 2658 h 9708"/>
              <a:gd name="connsiteX56-19833" fmla="*/ 9550 w 10000"/>
              <a:gd name="connsiteY56-19834" fmla="*/ 3839 h 9708"/>
              <a:gd name="connsiteX57-19835" fmla="*/ 9550 w 10000"/>
              <a:gd name="connsiteY57-19836" fmla="*/ 4725 h 9708"/>
              <a:gd name="connsiteX58-19837" fmla="*/ 9778 w 10000"/>
              <a:gd name="connsiteY58-19838" fmla="*/ 5612 h 9708"/>
              <a:gd name="connsiteX59-19839" fmla="*/ 10000 w 10000"/>
              <a:gd name="connsiteY59-19840" fmla="*/ 6200 h 9708"/>
              <a:gd name="connsiteX60-19841" fmla="*/ 10000 w 10000"/>
              <a:gd name="connsiteY60-19842" fmla="*/ 6752 h 9708"/>
              <a:gd name="connsiteX61-19843" fmla="*/ 10000 w 10000"/>
              <a:gd name="connsiteY61-19844" fmla="*/ 7048 h 9708"/>
              <a:gd name="connsiteX62-19845" fmla="*/ 10000 w 10000"/>
              <a:gd name="connsiteY62-19846" fmla="*/ 7345 h 9708"/>
              <a:gd name="connsiteX63-19847" fmla="*/ 9778 w 10000"/>
              <a:gd name="connsiteY63-19848" fmla="*/ 7345 h 9708"/>
              <a:gd name="connsiteX64-19849" fmla="*/ 9550 w 10000"/>
              <a:gd name="connsiteY64-19850" fmla="*/ 7641 h 9708"/>
              <a:gd name="connsiteX65-19851" fmla="*/ 9330 w 10000"/>
              <a:gd name="connsiteY65-19852" fmla="*/ 7933 h 9708"/>
              <a:gd name="connsiteX66-19853" fmla="*/ 9107 w 10000"/>
              <a:gd name="connsiteY66-19854" fmla="*/ 8234 h 9708"/>
              <a:gd name="connsiteX67-19855" fmla="*/ 8659 w 10000"/>
              <a:gd name="connsiteY67-19856" fmla="*/ 8529 h 9708"/>
              <a:gd name="connsiteX68-19857" fmla="*/ 7766 w 10000"/>
              <a:gd name="connsiteY68-19858" fmla="*/ 9113 h 9708"/>
              <a:gd name="connsiteX69-19859" fmla="*/ 6899 w 10000"/>
              <a:gd name="connsiteY69-19860" fmla="*/ 9414 h 9708"/>
              <a:gd name="connsiteX70-19861" fmla="*/ 6231 w 10000"/>
              <a:gd name="connsiteY70-19862" fmla="*/ 9414 h 9708"/>
              <a:gd name="connsiteX71-19863" fmla="*/ 5332 w 10000"/>
              <a:gd name="connsiteY71-19864" fmla="*/ 9708 h 9708"/>
              <a:gd name="connsiteX72-19865" fmla="*/ 5332 w 10000"/>
              <a:gd name="connsiteY72-19866" fmla="*/ 9708 h 9708"/>
              <a:gd name="connsiteX0-19867" fmla="*/ 5332 w 10000"/>
              <a:gd name="connsiteY0-19868" fmla="*/ 10000 h 10000"/>
              <a:gd name="connsiteX1-19869" fmla="*/ 4665 w 10000"/>
              <a:gd name="connsiteY1-19870" fmla="*/ 10000 h 10000"/>
              <a:gd name="connsiteX2-19871" fmla="*/ 3991 w 10000"/>
              <a:gd name="connsiteY2-19872" fmla="*/ 10000 h 10000"/>
              <a:gd name="connsiteX3-19873" fmla="*/ 3323 w 10000"/>
              <a:gd name="connsiteY3-19874" fmla="*/ 9697 h 10000"/>
              <a:gd name="connsiteX4-19875" fmla="*/ 2654 w 10000"/>
              <a:gd name="connsiteY4-19876" fmla="*/ 9387 h 10000"/>
              <a:gd name="connsiteX5-19877" fmla="*/ 2007 w 10000"/>
              <a:gd name="connsiteY5-19878" fmla="*/ 9086 h 10000"/>
              <a:gd name="connsiteX6-19879" fmla="*/ 1564 w 10000"/>
              <a:gd name="connsiteY6-19880" fmla="*/ 8482 h 10000"/>
              <a:gd name="connsiteX7-19881" fmla="*/ 1118 w 10000"/>
              <a:gd name="connsiteY7-19882" fmla="*/ 8172 h 10000"/>
              <a:gd name="connsiteX8-19883" fmla="*/ 894 w 10000"/>
              <a:gd name="connsiteY8-19884" fmla="*/ 7260 h 10000"/>
              <a:gd name="connsiteX9-19885" fmla="*/ 445 w 10000"/>
              <a:gd name="connsiteY9-19886" fmla="*/ 6654 h 10000"/>
              <a:gd name="connsiteX10-19887" fmla="*/ 220 w 10000"/>
              <a:gd name="connsiteY10-19888" fmla="*/ 5781 h 10000"/>
              <a:gd name="connsiteX11-19889" fmla="*/ 220 w 10000"/>
              <a:gd name="connsiteY11-19890" fmla="*/ 4867 h 10000"/>
              <a:gd name="connsiteX12-19891" fmla="*/ 0 w 10000"/>
              <a:gd name="connsiteY12-19892" fmla="*/ 3954 h 10000"/>
              <a:gd name="connsiteX13-19893" fmla="*/ 0 w 10000"/>
              <a:gd name="connsiteY13-19894" fmla="*/ 3046 h 10000"/>
              <a:gd name="connsiteX14-19895" fmla="*/ 0 w 10000"/>
              <a:gd name="connsiteY14-19896" fmla="*/ 2128 h 10000"/>
              <a:gd name="connsiteX15-19897" fmla="*/ 220 w 10000"/>
              <a:gd name="connsiteY15-19898" fmla="*/ 610 h 10000"/>
              <a:gd name="connsiteX16-19899" fmla="*/ 1118 w 10000"/>
              <a:gd name="connsiteY16-19900" fmla="*/ 1825 h 10000"/>
              <a:gd name="connsiteX17-19901" fmla="*/ 1118 w 10000"/>
              <a:gd name="connsiteY17-19902" fmla="*/ 2738 h 10000"/>
              <a:gd name="connsiteX18-19903" fmla="*/ 1118 w 10000"/>
              <a:gd name="connsiteY18-19904" fmla="*/ 3346 h 10000"/>
              <a:gd name="connsiteX19-19905" fmla="*/ 1118 w 10000"/>
              <a:gd name="connsiteY19-19906" fmla="*/ 4260 h 10000"/>
              <a:gd name="connsiteX20-19907" fmla="*/ 1339 w 10000"/>
              <a:gd name="connsiteY20-19908" fmla="*/ 4867 h 10000"/>
              <a:gd name="connsiteX21-19909" fmla="*/ 1339 w 10000"/>
              <a:gd name="connsiteY21-19910" fmla="*/ 5175 h 10000"/>
              <a:gd name="connsiteX22-19911" fmla="*/ 1564 w 10000"/>
              <a:gd name="connsiteY22-19912" fmla="*/ 5781 h 10000"/>
              <a:gd name="connsiteX23-19913" fmla="*/ 1786 w 10000"/>
              <a:gd name="connsiteY23-19914" fmla="*/ 6083 h 10000"/>
              <a:gd name="connsiteX24-19915" fmla="*/ 2007 w 10000"/>
              <a:gd name="connsiteY24-19916" fmla="*/ 6386 h 10000"/>
              <a:gd name="connsiteX25-19917" fmla="*/ 2874 w 10000"/>
              <a:gd name="connsiteY25-19918" fmla="*/ 6955 h 10000"/>
              <a:gd name="connsiteX26-19919" fmla="*/ 3323 w 10000"/>
              <a:gd name="connsiteY26-19920" fmla="*/ 7260 h 10000"/>
              <a:gd name="connsiteX27-19921" fmla="*/ 3767 w 10000"/>
              <a:gd name="connsiteY27-19922" fmla="*/ 7260 h 10000"/>
              <a:gd name="connsiteX28-19923" fmla="*/ 4220 w 10000"/>
              <a:gd name="connsiteY28-19924" fmla="*/ 7566 h 10000"/>
              <a:gd name="connsiteX29-19925" fmla="*/ 4887 w 10000"/>
              <a:gd name="connsiteY29-19926" fmla="*/ 7566 h 10000"/>
              <a:gd name="connsiteX30-19927" fmla="*/ 5332 w 10000"/>
              <a:gd name="connsiteY30-19928" fmla="*/ 7260 h 10000"/>
              <a:gd name="connsiteX31-19929" fmla="*/ 6005 w 10000"/>
              <a:gd name="connsiteY31-19930" fmla="*/ 7260 h 10000"/>
              <a:gd name="connsiteX32-19931" fmla="*/ 6675 w 10000"/>
              <a:gd name="connsiteY32-19932" fmla="*/ 6955 h 10000"/>
              <a:gd name="connsiteX33-19933" fmla="*/ 7122 w 10000"/>
              <a:gd name="connsiteY33-19934" fmla="*/ 6955 h 10000"/>
              <a:gd name="connsiteX34-19935" fmla="*/ 7567 w 10000"/>
              <a:gd name="connsiteY34-19936" fmla="*/ 6386 h 10000"/>
              <a:gd name="connsiteX35-19937" fmla="*/ 7766 w 10000"/>
              <a:gd name="connsiteY35-19938" fmla="*/ 6083 h 10000"/>
              <a:gd name="connsiteX36-19939" fmla="*/ 7986 w 10000"/>
              <a:gd name="connsiteY36-19940" fmla="*/ 5474 h 10000"/>
              <a:gd name="connsiteX37-19941" fmla="*/ 8210 w 10000"/>
              <a:gd name="connsiteY37-19942" fmla="*/ 4867 h 10000"/>
              <a:gd name="connsiteX38-19943" fmla="*/ 8436 w 10000"/>
              <a:gd name="connsiteY38-19944" fmla="*/ 3652 h 10000"/>
              <a:gd name="connsiteX39-19945" fmla="*/ 8436 w 10000"/>
              <a:gd name="connsiteY39-19946" fmla="*/ 2437 h 10000"/>
              <a:gd name="connsiteX40-19947" fmla="*/ 8659 w 10000"/>
              <a:gd name="connsiteY40-19948" fmla="*/ 1825 h 10000"/>
              <a:gd name="connsiteX41-19949" fmla="*/ 8659 w 10000"/>
              <a:gd name="connsiteY41-19950" fmla="*/ 1218 h 10000"/>
              <a:gd name="connsiteX42-19951" fmla="*/ 8659 w 10000"/>
              <a:gd name="connsiteY42-19952" fmla="*/ 912 h 10000"/>
              <a:gd name="connsiteX43-19953" fmla="*/ 8883 w 10000"/>
              <a:gd name="connsiteY43-19954" fmla="*/ 610 h 10000"/>
              <a:gd name="connsiteX44-19955" fmla="*/ 8883 w 10000"/>
              <a:gd name="connsiteY44-19956" fmla="*/ 307 h 10000"/>
              <a:gd name="connsiteX45-19957" fmla="*/ 8883 w 10000"/>
              <a:gd name="connsiteY45-19958" fmla="*/ 0 h 10000"/>
              <a:gd name="connsiteX46-19959" fmla="*/ 8883 w 10000"/>
              <a:gd name="connsiteY46-19960" fmla="*/ 0 h 10000"/>
              <a:gd name="connsiteX47-19961" fmla="*/ 9107 w 10000"/>
              <a:gd name="connsiteY47-19962" fmla="*/ 0 h 10000"/>
              <a:gd name="connsiteX48-19963" fmla="*/ 9107 w 10000"/>
              <a:gd name="connsiteY48-19964" fmla="*/ 0 h 10000"/>
              <a:gd name="connsiteX49-19965" fmla="*/ 9107 w 10000"/>
              <a:gd name="connsiteY49-19966" fmla="*/ 307 h 10000"/>
              <a:gd name="connsiteX50-19967" fmla="*/ 9330 w 10000"/>
              <a:gd name="connsiteY50-19968" fmla="*/ 610 h 10000"/>
              <a:gd name="connsiteX51-19969" fmla="*/ 9330 w 10000"/>
              <a:gd name="connsiteY51-19970" fmla="*/ 912 h 10000"/>
              <a:gd name="connsiteX52-19971" fmla="*/ 9330 w 10000"/>
              <a:gd name="connsiteY52-19972" fmla="*/ 1521 h 10000"/>
              <a:gd name="connsiteX53-19973" fmla="*/ 9330 w 10000"/>
              <a:gd name="connsiteY53-19974" fmla="*/ 2128 h 10000"/>
              <a:gd name="connsiteX54-19975" fmla="*/ 9330 w 10000"/>
              <a:gd name="connsiteY54-19976" fmla="*/ 2738 h 10000"/>
              <a:gd name="connsiteX55-19977" fmla="*/ 9550 w 10000"/>
              <a:gd name="connsiteY55-19978" fmla="*/ 3954 h 10000"/>
              <a:gd name="connsiteX56-19979" fmla="*/ 9550 w 10000"/>
              <a:gd name="connsiteY56-19980" fmla="*/ 4867 h 10000"/>
              <a:gd name="connsiteX57-19981" fmla="*/ 9778 w 10000"/>
              <a:gd name="connsiteY57-19982" fmla="*/ 5781 h 10000"/>
              <a:gd name="connsiteX58-19983" fmla="*/ 10000 w 10000"/>
              <a:gd name="connsiteY58-19984" fmla="*/ 6386 h 10000"/>
              <a:gd name="connsiteX59-19985" fmla="*/ 10000 w 10000"/>
              <a:gd name="connsiteY59-19986" fmla="*/ 6955 h 10000"/>
              <a:gd name="connsiteX60-19987" fmla="*/ 10000 w 10000"/>
              <a:gd name="connsiteY60-19988" fmla="*/ 7260 h 10000"/>
              <a:gd name="connsiteX61-19989" fmla="*/ 10000 w 10000"/>
              <a:gd name="connsiteY61-19990" fmla="*/ 7566 h 10000"/>
              <a:gd name="connsiteX62-19991" fmla="*/ 9778 w 10000"/>
              <a:gd name="connsiteY62-19992" fmla="*/ 7566 h 10000"/>
              <a:gd name="connsiteX63-19993" fmla="*/ 9550 w 10000"/>
              <a:gd name="connsiteY63-19994" fmla="*/ 7871 h 10000"/>
              <a:gd name="connsiteX64-19995" fmla="*/ 9330 w 10000"/>
              <a:gd name="connsiteY64-19996" fmla="*/ 8172 h 10000"/>
              <a:gd name="connsiteX65-19997" fmla="*/ 9107 w 10000"/>
              <a:gd name="connsiteY65-19998" fmla="*/ 8482 h 10000"/>
              <a:gd name="connsiteX66-19999" fmla="*/ 8659 w 10000"/>
              <a:gd name="connsiteY66-20000" fmla="*/ 8786 h 10000"/>
              <a:gd name="connsiteX67-20001" fmla="*/ 7766 w 10000"/>
              <a:gd name="connsiteY67-20002" fmla="*/ 9387 h 10000"/>
              <a:gd name="connsiteX68-20003" fmla="*/ 6899 w 10000"/>
              <a:gd name="connsiteY68-20004" fmla="*/ 9697 h 10000"/>
              <a:gd name="connsiteX69-20005" fmla="*/ 6231 w 10000"/>
              <a:gd name="connsiteY69-20006" fmla="*/ 9697 h 10000"/>
              <a:gd name="connsiteX70-20007" fmla="*/ 5332 w 10000"/>
              <a:gd name="connsiteY70-20008" fmla="*/ 10000 h 10000"/>
              <a:gd name="connsiteX71-20009" fmla="*/ 5332 w 10000"/>
              <a:gd name="connsiteY71-20010" fmla="*/ 10000 h 10000"/>
              <a:gd name="connsiteX0-20011" fmla="*/ 5332 w 10000"/>
              <a:gd name="connsiteY0-20012" fmla="*/ 10000 h 10000"/>
              <a:gd name="connsiteX1-20013" fmla="*/ 4665 w 10000"/>
              <a:gd name="connsiteY1-20014" fmla="*/ 10000 h 10000"/>
              <a:gd name="connsiteX2-20015" fmla="*/ 3991 w 10000"/>
              <a:gd name="connsiteY2-20016" fmla="*/ 10000 h 10000"/>
              <a:gd name="connsiteX3-20017" fmla="*/ 3323 w 10000"/>
              <a:gd name="connsiteY3-20018" fmla="*/ 9697 h 10000"/>
              <a:gd name="connsiteX4-20019" fmla="*/ 2654 w 10000"/>
              <a:gd name="connsiteY4-20020" fmla="*/ 9387 h 10000"/>
              <a:gd name="connsiteX5-20021" fmla="*/ 2007 w 10000"/>
              <a:gd name="connsiteY5-20022" fmla="*/ 9086 h 10000"/>
              <a:gd name="connsiteX6-20023" fmla="*/ 1564 w 10000"/>
              <a:gd name="connsiteY6-20024" fmla="*/ 8482 h 10000"/>
              <a:gd name="connsiteX7-20025" fmla="*/ 1118 w 10000"/>
              <a:gd name="connsiteY7-20026" fmla="*/ 8172 h 10000"/>
              <a:gd name="connsiteX8-20027" fmla="*/ 894 w 10000"/>
              <a:gd name="connsiteY8-20028" fmla="*/ 7260 h 10000"/>
              <a:gd name="connsiteX9-20029" fmla="*/ 445 w 10000"/>
              <a:gd name="connsiteY9-20030" fmla="*/ 6654 h 10000"/>
              <a:gd name="connsiteX10-20031" fmla="*/ 220 w 10000"/>
              <a:gd name="connsiteY10-20032" fmla="*/ 5781 h 10000"/>
              <a:gd name="connsiteX11-20033" fmla="*/ 220 w 10000"/>
              <a:gd name="connsiteY11-20034" fmla="*/ 4867 h 10000"/>
              <a:gd name="connsiteX12-20035" fmla="*/ 0 w 10000"/>
              <a:gd name="connsiteY12-20036" fmla="*/ 3954 h 10000"/>
              <a:gd name="connsiteX13-20037" fmla="*/ 0 w 10000"/>
              <a:gd name="connsiteY13-20038" fmla="*/ 3046 h 10000"/>
              <a:gd name="connsiteX14-20039" fmla="*/ 0 w 10000"/>
              <a:gd name="connsiteY14-20040" fmla="*/ 2128 h 10000"/>
              <a:gd name="connsiteX15-20041" fmla="*/ 1118 w 10000"/>
              <a:gd name="connsiteY15-20042" fmla="*/ 1825 h 10000"/>
              <a:gd name="connsiteX16-20043" fmla="*/ 1118 w 10000"/>
              <a:gd name="connsiteY16-20044" fmla="*/ 2738 h 10000"/>
              <a:gd name="connsiteX17-20045" fmla="*/ 1118 w 10000"/>
              <a:gd name="connsiteY17-20046" fmla="*/ 3346 h 10000"/>
              <a:gd name="connsiteX18-20047" fmla="*/ 1118 w 10000"/>
              <a:gd name="connsiteY18-20048" fmla="*/ 4260 h 10000"/>
              <a:gd name="connsiteX19-20049" fmla="*/ 1339 w 10000"/>
              <a:gd name="connsiteY19-20050" fmla="*/ 4867 h 10000"/>
              <a:gd name="connsiteX20-20051" fmla="*/ 1339 w 10000"/>
              <a:gd name="connsiteY20-20052" fmla="*/ 5175 h 10000"/>
              <a:gd name="connsiteX21-20053" fmla="*/ 1564 w 10000"/>
              <a:gd name="connsiteY21-20054" fmla="*/ 5781 h 10000"/>
              <a:gd name="connsiteX22-20055" fmla="*/ 1786 w 10000"/>
              <a:gd name="connsiteY22-20056" fmla="*/ 6083 h 10000"/>
              <a:gd name="connsiteX23-20057" fmla="*/ 2007 w 10000"/>
              <a:gd name="connsiteY23-20058" fmla="*/ 6386 h 10000"/>
              <a:gd name="connsiteX24-20059" fmla="*/ 2874 w 10000"/>
              <a:gd name="connsiteY24-20060" fmla="*/ 6955 h 10000"/>
              <a:gd name="connsiteX25-20061" fmla="*/ 3323 w 10000"/>
              <a:gd name="connsiteY25-20062" fmla="*/ 7260 h 10000"/>
              <a:gd name="connsiteX26-20063" fmla="*/ 3767 w 10000"/>
              <a:gd name="connsiteY26-20064" fmla="*/ 7260 h 10000"/>
              <a:gd name="connsiteX27-20065" fmla="*/ 4220 w 10000"/>
              <a:gd name="connsiteY27-20066" fmla="*/ 7566 h 10000"/>
              <a:gd name="connsiteX28-20067" fmla="*/ 4887 w 10000"/>
              <a:gd name="connsiteY28-20068" fmla="*/ 7566 h 10000"/>
              <a:gd name="connsiteX29-20069" fmla="*/ 5332 w 10000"/>
              <a:gd name="connsiteY29-20070" fmla="*/ 7260 h 10000"/>
              <a:gd name="connsiteX30-20071" fmla="*/ 6005 w 10000"/>
              <a:gd name="connsiteY30-20072" fmla="*/ 7260 h 10000"/>
              <a:gd name="connsiteX31-20073" fmla="*/ 6675 w 10000"/>
              <a:gd name="connsiteY31-20074" fmla="*/ 6955 h 10000"/>
              <a:gd name="connsiteX32-20075" fmla="*/ 7122 w 10000"/>
              <a:gd name="connsiteY32-20076" fmla="*/ 6955 h 10000"/>
              <a:gd name="connsiteX33-20077" fmla="*/ 7567 w 10000"/>
              <a:gd name="connsiteY33-20078" fmla="*/ 6386 h 10000"/>
              <a:gd name="connsiteX34-20079" fmla="*/ 7766 w 10000"/>
              <a:gd name="connsiteY34-20080" fmla="*/ 6083 h 10000"/>
              <a:gd name="connsiteX35-20081" fmla="*/ 7986 w 10000"/>
              <a:gd name="connsiteY35-20082" fmla="*/ 5474 h 10000"/>
              <a:gd name="connsiteX36-20083" fmla="*/ 8210 w 10000"/>
              <a:gd name="connsiteY36-20084" fmla="*/ 4867 h 10000"/>
              <a:gd name="connsiteX37-20085" fmla="*/ 8436 w 10000"/>
              <a:gd name="connsiteY37-20086" fmla="*/ 3652 h 10000"/>
              <a:gd name="connsiteX38-20087" fmla="*/ 8436 w 10000"/>
              <a:gd name="connsiteY38-20088" fmla="*/ 2437 h 10000"/>
              <a:gd name="connsiteX39-20089" fmla="*/ 8659 w 10000"/>
              <a:gd name="connsiteY39-20090" fmla="*/ 1825 h 10000"/>
              <a:gd name="connsiteX40-20091" fmla="*/ 8659 w 10000"/>
              <a:gd name="connsiteY40-20092" fmla="*/ 1218 h 10000"/>
              <a:gd name="connsiteX41-20093" fmla="*/ 8659 w 10000"/>
              <a:gd name="connsiteY41-20094" fmla="*/ 912 h 10000"/>
              <a:gd name="connsiteX42-20095" fmla="*/ 8883 w 10000"/>
              <a:gd name="connsiteY42-20096" fmla="*/ 610 h 10000"/>
              <a:gd name="connsiteX43-20097" fmla="*/ 8883 w 10000"/>
              <a:gd name="connsiteY43-20098" fmla="*/ 307 h 10000"/>
              <a:gd name="connsiteX44-20099" fmla="*/ 8883 w 10000"/>
              <a:gd name="connsiteY44-20100" fmla="*/ 0 h 10000"/>
              <a:gd name="connsiteX45-20101" fmla="*/ 8883 w 10000"/>
              <a:gd name="connsiteY45-20102" fmla="*/ 0 h 10000"/>
              <a:gd name="connsiteX46-20103" fmla="*/ 9107 w 10000"/>
              <a:gd name="connsiteY46-20104" fmla="*/ 0 h 10000"/>
              <a:gd name="connsiteX47-20105" fmla="*/ 9107 w 10000"/>
              <a:gd name="connsiteY47-20106" fmla="*/ 0 h 10000"/>
              <a:gd name="connsiteX48-20107" fmla="*/ 9107 w 10000"/>
              <a:gd name="connsiteY48-20108" fmla="*/ 307 h 10000"/>
              <a:gd name="connsiteX49-20109" fmla="*/ 9330 w 10000"/>
              <a:gd name="connsiteY49-20110" fmla="*/ 610 h 10000"/>
              <a:gd name="connsiteX50-20111" fmla="*/ 9330 w 10000"/>
              <a:gd name="connsiteY50-20112" fmla="*/ 912 h 10000"/>
              <a:gd name="connsiteX51-20113" fmla="*/ 9330 w 10000"/>
              <a:gd name="connsiteY51-20114" fmla="*/ 1521 h 10000"/>
              <a:gd name="connsiteX52-20115" fmla="*/ 9330 w 10000"/>
              <a:gd name="connsiteY52-20116" fmla="*/ 2128 h 10000"/>
              <a:gd name="connsiteX53-20117" fmla="*/ 9330 w 10000"/>
              <a:gd name="connsiteY53-20118" fmla="*/ 2738 h 10000"/>
              <a:gd name="connsiteX54-20119" fmla="*/ 9550 w 10000"/>
              <a:gd name="connsiteY54-20120" fmla="*/ 3954 h 10000"/>
              <a:gd name="connsiteX55-20121" fmla="*/ 9550 w 10000"/>
              <a:gd name="connsiteY55-20122" fmla="*/ 4867 h 10000"/>
              <a:gd name="connsiteX56-20123" fmla="*/ 9778 w 10000"/>
              <a:gd name="connsiteY56-20124" fmla="*/ 5781 h 10000"/>
              <a:gd name="connsiteX57-20125" fmla="*/ 10000 w 10000"/>
              <a:gd name="connsiteY57-20126" fmla="*/ 6386 h 10000"/>
              <a:gd name="connsiteX58-20127" fmla="*/ 10000 w 10000"/>
              <a:gd name="connsiteY58-20128" fmla="*/ 6955 h 10000"/>
              <a:gd name="connsiteX59-20129" fmla="*/ 10000 w 10000"/>
              <a:gd name="connsiteY59-20130" fmla="*/ 7260 h 10000"/>
              <a:gd name="connsiteX60-20131" fmla="*/ 10000 w 10000"/>
              <a:gd name="connsiteY60-20132" fmla="*/ 7566 h 10000"/>
              <a:gd name="connsiteX61-20133" fmla="*/ 9778 w 10000"/>
              <a:gd name="connsiteY61-20134" fmla="*/ 7566 h 10000"/>
              <a:gd name="connsiteX62-20135" fmla="*/ 9550 w 10000"/>
              <a:gd name="connsiteY62-20136" fmla="*/ 7871 h 10000"/>
              <a:gd name="connsiteX63-20137" fmla="*/ 9330 w 10000"/>
              <a:gd name="connsiteY63-20138" fmla="*/ 8172 h 10000"/>
              <a:gd name="connsiteX64-20139" fmla="*/ 9107 w 10000"/>
              <a:gd name="connsiteY64-20140" fmla="*/ 8482 h 10000"/>
              <a:gd name="connsiteX65-20141" fmla="*/ 8659 w 10000"/>
              <a:gd name="connsiteY65-20142" fmla="*/ 8786 h 10000"/>
              <a:gd name="connsiteX66-20143" fmla="*/ 7766 w 10000"/>
              <a:gd name="connsiteY66-20144" fmla="*/ 9387 h 10000"/>
              <a:gd name="connsiteX67-20145" fmla="*/ 6899 w 10000"/>
              <a:gd name="connsiteY67-20146" fmla="*/ 9697 h 10000"/>
              <a:gd name="connsiteX68-20147" fmla="*/ 6231 w 10000"/>
              <a:gd name="connsiteY68-20148" fmla="*/ 9697 h 10000"/>
              <a:gd name="connsiteX69-20149" fmla="*/ 5332 w 10000"/>
              <a:gd name="connsiteY69-20150" fmla="*/ 10000 h 10000"/>
              <a:gd name="connsiteX70-20151" fmla="*/ 5332 w 10000"/>
              <a:gd name="connsiteY70-20152" fmla="*/ 10000 h 10000"/>
              <a:gd name="connsiteX0-20153" fmla="*/ 5332 w 10000"/>
              <a:gd name="connsiteY0-20154" fmla="*/ 10000 h 10000"/>
              <a:gd name="connsiteX1-20155" fmla="*/ 4665 w 10000"/>
              <a:gd name="connsiteY1-20156" fmla="*/ 10000 h 10000"/>
              <a:gd name="connsiteX2-20157" fmla="*/ 3991 w 10000"/>
              <a:gd name="connsiteY2-20158" fmla="*/ 10000 h 10000"/>
              <a:gd name="connsiteX3-20159" fmla="*/ 3323 w 10000"/>
              <a:gd name="connsiteY3-20160" fmla="*/ 9697 h 10000"/>
              <a:gd name="connsiteX4-20161" fmla="*/ 2654 w 10000"/>
              <a:gd name="connsiteY4-20162" fmla="*/ 9387 h 10000"/>
              <a:gd name="connsiteX5-20163" fmla="*/ 2007 w 10000"/>
              <a:gd name="connsiteY5-20164" fmla="*/ 9086 h 10000"/>
              <a:gd name="connsiteX6-20165" fmla="*/ 1564 w 10000"/>
              <a:gd name="connsiteY6-20166" fmla="*/ 8482 h 10000"/>
              <a:gd name="connsiteX7-20167" fmla="*/ 1118 w 10000"/>
              <a:gd name="connsiteY7-20168" fmla="*/ 8172 h 10000"/>
              <a:gd name="connsiteX8-20169" fmla="*/ 894 w 10000"/>
              <a:gd name="connsiteY8-20170" fmla="*/ 7260 h 10000"/>
              <a:gd name="connsiteX9-20171" fmla="*/ 445 w 10000"/>
              <a:gd name="connsiteY9-20172" fmla="*/ 6654 h 10000"/>
              <a:gd name="connsiteX10-20173" fmla="*/ 220 w 10000"/>
              <a:gd name="connsiteY10-20174" fmla="*/ 5781 h 10000"/>
              <a:gd name="connsiteX11-20175" fmla="*/ 220 w 10000"/>
              <a:gd name="connsiteY11-20176" fmla="*/ 4867 h 10000"/>
              <a:gd name="connsiteX12-20177" fmla="*/ 0 w 10000"/>
              <a:gd name="connsiteY12-20178" fmla="*/ 3954 h 10000"/>
              <a:gd name="connsiteX13-20179" fmla="*/ 0 w 10000"/>
              <a:gd name="connsiteY13-20180" fmla="*/ 3046 h 10000"/>
              <a:gd name="connsiteX14-20181" fmla="*/ 1118 w 10000"/>
              <a:gd name="connsiteY14-20182" fmla="*/ 1825 h 10000"/>
              <a:gd name="connsiteX15-20183" fmla="*/ 1118 w 10000"/>
              <a:gd name="connsiteY15-20184" fmla="*/ 2738 h 10000"/>
              <a:gd name="connsiteX16-20185" fmla="*/ 1118 w 10000"/>
              <a:gd name="connsiteY16-20186" fmla="*/ 3346 h 10000"/>
              <a:gd name="connsiteX17-20187" fmla="*/ 1118 w 10000"/>
              <a:gd name="connsiteY17-20188" fmla="*/ 4260 h 10000"/>
              <a:gd name="connsiteX18-20189" fmla="*/ 1339 w 10000"/>
              <a:gd name="connsiteY18-20190" fmla="*/ 4867 h 10000"/>
              <a:gd name="connsiteX19-20191" fmla="*/ 1339 w 10000"/>
              <a:gd name="connsiteY19-20192" fmla="*/ 5175 h 10000"/>
              <a:gd name="connsiteX20-20193" fmla="*/ 1564 w 10000"/>
              <a:gd name="connsiteY20-20194" fmla="*/ 5781 h 10000"/>
              <a:gd name="connsiteX21-20195" fmla="*/ 1786 w 10000"/>
              <a:gd name="connsiteY21-20196" fmla="*/ 6083 h 10000"/>
              <a:gd name="connsiteX22-20197" fmla="*/ 2007 w 10000"/>
              <a:gd name="connsiteY22-20198" fmla="*/ 6386 h 10000"/>
              <a:gd name="connsiteX23-20199" fmla="*/ 2874 w 10000"/>
              <a:gd name="connsiteY23-20200" fmla="*/ 6955 h 10000"/>
              <a:gd name="connsiteX24-20201" fmla="*/ 3323 w 10000"/>
              <a:gd name="connsiteY24-20202" fmla="*/ 7260 h 10000"/>
              <a:gd name="connsiteX25-20203" fmla="*/ 3767 w 10000"/>
              <a:gd name="connsiteY25-20204" fmla="*/ 7260 h 10000"/>
              <a:gd name="connsiteX26-20205" fmla="*/ 4220 w 10000"/>
              <a:gd name="connsiteY26-20206" fmla="*/ 7566 h 10000"/>
              <a:gd name="connsiteX27-20207" fmla="*/ 4887 w 10000"/>
              <a:gd name="connsiteY27-20208" fmla="*/ 7566 h 10000"/>
              <a:gd name="connsiteX28-20209" fmla="*/ 5332 w 10000"/>
              <a:gd name="connsiteY28-20210" fmla="*/ 7260 h 10000"/>
              <a:gd name="connsiteX29-20211" fmla="*/ 6005 w 10000"/>
              <a:gd name="connsiteY29-20212" fmla="*/ 7260 h 10000"/>
              <a:gd name="connsiteX30-20213" fmla="*/ 6675 w 10000"/>
              <a:gd name="connsiteY30-20214" fmla="*/ 6955 h 10000"/>
              <a:gd name="connsiteX31-20215" fmla="*/ 7122 w 10000"/>
              <a:gd name="connsiteY31-20216" fmla="*/ 6955 h 10000"/>
              <a:gd name="connsiteX32-20217" fmla="*/ 7567 w 10000"/>
              <a:gd name="connsiteY32-20218" fmla="*/ 6386 h 10000"/>
              <a:gd name="connsiteX33-20219" fmla="*/ 7766 w 10000"/>
              <a:gd name="connsiteY33-20220" fmla="*/ 6083 h 10000"/>
              <a:gd name="connsiteX34-20221" fmla="*/ 7986 w 10000"/>
              <a:gd name="connsiteY34-20222" fmla="*/ 5474 h 10000"/>
              <a:gd name="connsiteX35-20223" fmla="*/ 8210 w 10000"/>
              <a:gd name="connsiteY35-20224" fmla="*/ 4867 h 10000"/>
              <a:gd name="connsiteX36-20225" fmla="*/ 8436 w 10000"/>
              <a:gd name="connsiteY36-20226" fmla="*/ 3652 h 10000"/>
              <a:gd name="connsiteX37-20227" fmla="*/ 8436 w 10000"/>
              <a:gd name="connsiteY37-20228" fmla="*/ 2437 h 10000"/>
              <a:gd name="connsiteX38-20229" fmla="*/ 8659 w 10000"/>
              <a:gd name="connsiteY38-20230" fmla="*/ 1825 h 10000"/>
              <a:gd name="connsiteX39-20231" fmla="*/ 8659 w 10000"/>
              <a:gd name="connsiteY39-20232" fmla="*/ 1218 h 10000"/>
              <a:gd name="connsiteX40-20233" fmla="*/ 8659 w 10000"/>
              <a:gd name="connsiteY40-20234" fmla="*/ 912 h 10000"/>
              <a:gd name="connsiteX41-20235" fmla="*/ 8883 w 10000"/>
              <a:gd name="connsiteY41-20236" fmla="*/ 610 h 10000"/>
              <a:gd name="connsiteX42-20237" fmla="*/ 8883 w 10000"/>
              <a:gd name="connsiteY42-20238" fmla="*/ 307 h 10000"/>
              <a:gd name="connsiteX43-20239" fmla="*/ 8883 w 10000"/>
              <a:gd name="connsiteY43-20240" fmla="*/ 0 h 10000"/>
              <a:gd name="connsiteX44-20241" fmla="*/ 8883 w 10000"/>
              <a:gd name="connsiteY44-20242" fmla="*/ 0 h 10000"/>
              <a:gd name="connsiteX45-20243" fmla="*/ 9107 w 10000"/>
              <a:gd name="connsiteY45-20244" fmla="*/ 0 h 10000"/>
              <a:gd name="connsiteX46-20245" fmla="*/ 9107 w 10000"/>
              <a:gd name="connsiteY46-20246" fmla="*/ 0 h 10000"/>
              <a:gd name="connsiteX47-20247" fmla="*/ 9107 w 10000"/>
              <a:gd name="connsiteY47-20248" fmla="*/ 307 h 10000"/>
              <a:gd name="connsiteX48-20249" fmla="*/ 9330 w 10000"/>
              <a:gd name="connsiteY48-20250" fmla="*/ 610 h 10000"/>
              <a:gd name="connsiteX49-20251" fmla="*/ 9330 w 10000"/>
              <a:gd name="connsiteY49-20252" fmla="*/ 912 h 10000"/>
              <a:gd name="connsiteX50-20253" fmla="*/ 9330 w 10000"/>
              <a:gd name="connsiteY50-20254" fmla="*/ 1521 h 10000"/>
              <a:gd name="connsiteX51-20255" fmla="*/ 9330 w 10000"/>
              <a:gd name="connsiteY51-20256" fmla="*/ 2128 h 10000"/>
              <a:gd name="connsiteX52-20257" fmla="*/ 9330 w 10000"/>
              <a:gd name="connsiteY52-20258" fmla="*/ 2738 h 10000"/>
              <a:gd name="connsiteX53-20259" fmla="*/ 9550 w 10000"/>
              <a:gd name="connsiteY53-20260" fmla="*/ 3954 h 10000"/>
              <a:gd name="connsiteX54-20261" fmla="*/ 9550 w 10000"/>
              <a:gd name="connsiteY54-20262" fmla="*/ 4867 h 10000"/>
              <a:gd name="connsiteX55-20263" fmla="*/ 9778 w 10000"/>
              <a:gd name="connsiteY55-20264" fmla="*/ 5781 h 10000"/>
              <a:gd name="connsiteX56-20265" fmla="*/ 10000 w 10000"/>
              <a:gd name="connsiteY56-20266" fmla="*/ 6386 h 10000"/>
              <a:gd name="connsiteX57-20267" fmla="*/ 10000 w 10000"/>
              <a:gd name="connsiteY57-20268" fmla="*/ 6955 h 10000"/>
              <a:gd name="connsiteX58-20269" fmla="*/ 10000 w 10000"/>
              <a:gd name="connsiteY58-20270" fmla="*/ 7260 h 10000"/>
              <a:gd name="connsiteX59-20271" fmla="*/ 10000 w 10000"/>
              <a:gd name="connsiteY59-20272" fmla="*/ 7566 h 10000"/>
              <a:gd name="connsiteX60-20273" fmla="*/ 9778 w 10000"/>
              <a:gd name="connsiteY60-20274" fmla="*/ 7566 h 10000"/>
              <a:gd name="connsiteX61-20275" fmla="*/ 9550 w 10000"/>
              <a:gd name="connsiteY61-20276" fmla="*/ 7871 h 10000"/>
              <a:gd name="connsiteX62-20277" fmla="*/ 9330 w 10000"/>
              <a:gd name="connsiteY62-20278" fmla="*/ 8172 h 10000"/>
              <a:gd name="connsiteX63-20279" fmla="*/ 9107 w 10000"/>
              <a:gd name="connsiteY63-20280" fmla="*/ 8482 h 10000"/>
              <a:gd name="connsiteX64-20281" fmla="*/ 8659 w 10000"/>
              <a:gd name="connsiteY64-20282" fmla="*/ 8786 h 10000"/>
              <a:gd name="connsiteX65-20283" fmla="*/ 7766 w 10000"/>
              <a:gd name="connsiteY65-20284" fmla="*/ 9387 h 10000"/>
              <a:gd name="connsiteX66-20285" fmla="*/ 6899 w 10000"/>
              <a:gd name="connsiteY66-20286" fmla="*/ 9697 h 10000"/>
              <a:gd name="connsiteX67-20287" fmla="*/ 6231 w 10000"/>
              <a:gd name="connsiteY67-20288" fmla="*/ 9697 h 10000"/>
              <a:gd name="connsiteX68-20289" fmla="*/ 5332 w 10000"/>
              <a:gd name="connsiteY68-20290" fmla="*/ 10000 h 10000"/>
              <a:gd name="connsiteX69-20291" fmla="*/ 5332 w 10000"/>
              <a:gd name="connsiteY69-20292" fmla="*/ 10000 h 10000"/>
              <a:gd name="connsiteX0-20293" fmla="*/ 5332 w 10000"/>
              <a:gd name="connsiteY0-20294" fmla="*/ 10000 h 10000"/>
              <a:gd name="connsiteX1-20295" fmla="*/ 4665 w 10000"/>
              <a:gd name="connsiteY1-20296" fmla="*/ 10000 h 10000"/>
              <a:gd name="connsiteX2-20297" fmla="*/ 3991 w 10000"/>
              <a:gd name="connsiteY2-20298" fmla="*/ 10000 h 10000"/>
              <a:gd name="connsiteX3-20299" fmla="*/ 3323 w 10000"/>
              <a:gd name="connsiteY3-20300" fmla="*/ 9697 h 10000"/>
              <a:gd name="connsiteX4-20301" fmla="*/ 2654 w 10000"/>
              <a:gd name="connsiteY4-20302" fmla="*/ 9387 h 10000"/>
              <a:gd name="connsiteX5-20303" fmla="*/ 2007 w 10000"/>
              <a:gd name="connsiteY5-20304" fmla="*/ 9086 h 10000"/>
              <a:gd name="connsiteX6-20305" fmla="*/ 1564 w 10000"/>
              <a:gd name="connsiteY6-20306" fmla="*/ 8482 h 10000"/>
              <a:gd name="connsiteX7-20307" fmla="*/ 1118 w 10000"/>
              <a:gd name="connsiteY7-20308" fmla="*/ 8172 h 10000"/>
              <a:gd name="connsiteX8-20309" fmla="*/ 894 w 10000"/>
              <a:gd name="connsiteY8-20310" fmla="*/ 7260 h 10000"/>
              <a:gd name="connsiteX9-20311" fmla="*/ 445 w 10000"/>
              <a:gd name="connsiteY9-20312" fmla="*/ 6654 h 10000"/>
              <a:gd name="connsiteX10-20313" fmla="*/ 220 w 10000"/>
              <a:gd name="connsiteY10-20314" fmla="*/ 5781 h 10000"/>
              <a:gd name="connsiteX11-20315" fmla="*/ 220 w 10000"/>
              <a:gd name="connsiteY11-20316" fmla="*/ 4867 h 10000"/>
              <a:gd name="connsiteX12-20317" fmla="*/ 0 w 10000"/>
              <a:gd name="connsiteY12-20318" fmla="*/ 3954 h 10000"/>
              <a:gd name="connsiteX13-20319" fmla="*/ 0 w 10000"/>
              <a:gd name="connsiteY13-20320" fmla="*/ 3046 h 10000"/>
              <a:gd name="connsiteX14-20321" fmla="*/ 1118 w 10000"/>
              <a:gd name="connsiteY14-20322" fmla="*/ 2738 h 10000"/>
              <a:gd name="connsiteX15-20323" fmla="*/ 1118 w 10000"/>
              <a:gd name="connsiteY15-20324" fmla="*/ 3346 h 10000"/>
              <a:gd name="connsiteX16-20325" fmla="*/ 1118 w 10000"/>
              <a:gd name="connsiteY16-20326" fmla="*/ 4260 h 10000"/>
              <a:gd name="connsiteX17-20327" fmla="*/ 1339 w 10000"/>
              <a:gd name="connsiteY17-20328" fmla="*/ 4867 h 10000"/>
              <a:gd name="connsiteX18-20329" fmla="*/ 1339 w 10000"/>
              <a:gd name="connsiteY18-20330" fmla="*/ 5175 h 10000"/>
              <a:gd name="connsiteX19-20331" fmla="*/ 1564 w 10000"/>
              <a:gd name="connsiteY19-20332" fmla="*/ 5781 h 10000"/>
              <a:gd name="connsiteX20-20333" fmla="*/ 1786 w 10000"/>
              <a:gd name="connsiteY20-20334" fmla="*/ 6083 h 10000"/>
              <a:gd name="connsiteX21-20335" fmla="*/ 2007 w 10000"/>
              <a:gd name="connsiteY21-20336" fmla="*/ 6386 h 10000"/>
              <a:gd name="connsiteX22-20337" fmla="*/ 2874 w 10000"/>
              <a:gd name="connsiteY22-20338" fmla="*/ 6955 h 10000"/>
              <a:gd name="connsiteX23-20339" fmla="*/ 3323 w 10000"/>
              <a:gd name="connsiteY23-20340" fmla="*/ 7260 h 10000"/>
              <a:gd name="connsiteX24-20341" fmla="*/ 3767 w 10000"/>
              <a:gd name="connsiteY24-20342" fmla="*/ 7260 h 10000"/>
              <a:gd name="connsiteX25-20343" fmla="*/ 4220 w 10000"/>
              <a:gd name="connsiteY25-20344" fmla="*/ 7566 h 10000"/>
              <a:gd name="connsiteX26-20345" fmla="*/ 4887 w 10000"/>
              <a:gd name="connsiteY26-20346" fmla="*/ 7566 h 10000"/>
              <a:gd name="connsiteX27-20347" fmla="*/ 5332 w 10000"/>
              <a:gd name="connsiteY27-20348" fmla="*/ 7260 h 10000"/>
              <a:gd name="connsiteX28-20349" fmla="*/ 6005 w 10000"/>
              <a:gd name="connsiteY28-20350" fmla="*/ 7260 h 10000"/>
              <a:gd name="connsiteX29-20351" fmla="*/ 6675 w 10000"/>
              <a:gd name="connsiteY29-20352" fmla="*/ 6955 h 10000"/>
              <a:gd name="connsiteX30-20353" fmla="*/ 7122 w 10000"/>
              <a:gd name="connsiteY30-20354" fmla="*/ 6955 h 10000"/>
              <a:gd name="connsiteX31-20355" fmla="*/ 7567 w 10000"/>
              <a:gd name="connsiteY31-20356" fmla="*/ 6386 h 10000"/>
              <a:gd name="connsiteX32-20357" fmla="*/ 7766 w 10000"/>
              <a:gd name="connsiteY32-20358" fmla="*/ 6083 h 10000"/>
              <a:gd name="connsiteX33-20359" fmla="*/ 7986 w 10000"/>
              <a:gd name="connsiteY33-20360" fmla="*/ 5474 h 10000"/>
              <a:gd name="connsiteX34-20361" fmla="*/ 8210 w 10000"/>
              <a:gd name="connsiteY34-20362" fmla="*/ 4867 h 10000"/>
              <a:gd name="connsiteX35-20363" fmla="*/ 8436 w 10000"/>
              <a:gd name="connsiteY35-20364" fmla="*/ 3652 h 10000"/>
              <a:gd name="connsiteX36-20365" fmla="*/ 8436 w 10000"/>
              <a:gd name="connsiteY36-20366" fmla="*/ 2437 h 10000"/>
              <a:gd name="connsiteX37-20367" fmla="*/ 8659 w 10000"/>
              <a:gd name="connsiteY37-20368" fmla="*/ 1825 h 10000"/>
              <a:gd name="connsiteX38-20369" fmla="*/ 8659 w 10000"/>
              <a:gd name="connsiteY38-20370" fmla="*/ 1218 h 10000"/>
              <a:gd name="connsiteX39-20371" fmla="*/ 8659 w 10000"/>
              <a:gd name="connsiteY39-20372" fmla="*/ 912 h 10000"/>
              <a:gd name="connsiteX40-20373" fmla="*/ 8883 w 10000"/>
              <a:gd name="connsiteY40-20374" fmla="*/ 610 h 10000"/>
              <a:gd name="connsiteX41-20375" fmla="*/ 8883 w 10000"/>
              <a:gd name="connsiteY41-20376" fmla="*/ 307 h 10000"/>
              <a:gd name="connsiteX42-20377" fmla="*/ 8883 w 10000"/>
              <a:gd name="connsiteY42-20378" fmla="*/ 0 h 10000"/>
              <a:gd name="connsiteX43-20379" fmla="*/ 8883 w 10000"/>
              <a:gd name="connsiteY43-20380" fmla="*/ 0 h 10000"/>
              <a:gd name="connsiteX44-20381" fmla="*/ 9107 w 10000"/>
              <a:gd name="connsiteY44-20382" fmla="*/ 0 h 10000"/>
              <a:gd name="connsiteX45-20383" fmla="*/ 9107 w 10000"/>
              <a:gd name="connsiteY45-20384" fmla="*/ 0 h 10000"/>
              <a:gd name="connsiteX46-20385" fmla="*/ 9107 w 10000"/>
              <a:gd name="connsiteY46-20386" fmla="*/ 307 h 10000"/>
              <a:gd name="connsiteX47-20387" fmla="*/ 9330 w 10000"/>
              <a:gd name="connsiteY47-20388" fmla="*/ 610 h 10000"/>
              <a:gd name="connsiteX48-20389" fmla="*/ 9330 w 10000"/>
              <a:gd name="connsiteY48-20390" fmla="*/ 912 h 10000"/>
              <a:gd name="connsiteX49-20391" fmla="*/ 9330 w 10000"/>
              <a:gd name="connsiteY49-20392" fmla="*/ 1521 h 10000"/>
              <a:gd name="connsiteX50-20393" fmla="*/ 9330 w 10000"/>
              <a:gd name="connsiteY50-20394" fmla="*/ 2128 h 10000"/>
              <a:gd name="connsiteX51-20395" fmla="*/ 9330 w 10000"/>
              <a:gd name="connsiteY51-20396" fmla="*/ 2738 h 10000"/>
              <a:gd name="connsiteX52-20397" fmla="*/ 9550 w 10000"/>
              <a:gd name="connsiteY52-20398" fmla="*/ 3954 h 10000"/>
              <a:gd name="connsiteX53-20399" fmla="*/ 9550 w 10000"/>
              <a:gd name="connsiteY53-20400" fmla="*/ 4867 h 10000"/>
              <a:gd name="connsiteX54-20401" fmla="*/ 9778 w 10000"/>
              <a:gd name="connsiteY54-20402" fmla="*/ 5781 h 10000"/>
              <a:gd name="connsiteX55-20403" fmla="*/ 10000 w 10000"/>
              <a:gd name="connsiteY55-20404" fmla="*/ 6386 h 10000"/>
              <a:gd name="connsiteX56-20405" fmla="*/ 10000 w 10000"/>
              <a:gd name="connsiteY56-20406" fmla="*/ 6955 h 10000"/>
              <a:gd name="connsiteX57-20407" fmla="*/ 10000 w 10000"/>
              <a:gd name="connsiteY57-20408" fmla="*/ 7260 h 10000"/>
              <a:gd name="connsiteX58-20409" fmla="*/ 10000 w 10000"/>
              <a:gd name="connsiteY58-20410" fmla="*/ 7566 h 10000"/>
              <a:gd name="connsiteX59-20411" fmla="*/ 9778 w 10000"/>
              <a:gd name="connsiteY59-20412" fmla="*/ 7566 h 10000"/>
              <a:gd name="connsiteX60-20413" fmla="*/ 9550 w 10000"/>
              <a:gd name="connsiteY60-20414" fmla="*/ 7871 h 10000"/>
              <a:gd name="connsiteX61-20415" fmla="*/ 9330 w 10000"/>
              <a:gd name="connsiteY61-20416" fmla="*/ 8172 h 10000"/>
              <a:gd name="connsiteX62-20417" fmla="*/ 9107 w 10000"/>
              <a:gd name="connsiteY62-20418" fmla="*/ 8482 h 10000"/>
              <a:gd name="connsiteX63-20419" fmla="*/ 8659 w 10000"/>
              <a:gd name="connsiteY63-20420" fmla="*/ 8786 h 10000"/>
              <a:gd name="connsiteX64-20421" fmla="*/ 7766 w 10000"/>
              <a:gd name="connsiteY64-20422" fmla="*/ 9387 h 10000"/>
              <a:gd name="connsiteX65-20423" fmla="*/ 6899 w 10000"/>
              <a:gd name="connsiteY65-20424" fmla="*/ 9697 h 10000"/>
              <a:gd name="connsiteX66-20425" fmla="*/ 6231 w 10000"/>
              <a:gd name="connsiteY66-20426" fmla="*/ 9697 h 10000"/>
              <a:gd name="connsiteX67-20427" fmla="*/ 5332 w 10000"/>
              <a:gd name="connsiteY67-20428" fmla="*/ 10000 h 10000"/>
              <a:gd name="connsiteX68-20429" fmla="*/ 5332 w 10000"/>
              <a:gd name="connsiteY68-20430" fmla="*/ 10000 h 10000"/>
              <a:gd name="connsiteX0-20431" fmla="*/ 5332 w 10000"/>
              <a:gd name="connsiteY0-20432" fmla="*/ 10000 h 10000"/>
              <a:gd name="connsiteX1-20433" fmla="*/ 4665 w 10000"/>
              <a:gd name="connsiteY1-20434" fmla="*/ 10000 h 10000"/>
              <a:gd name="connsiteX2-20435" fmla="*/ 3991 w 10000"/>
              <a:gd name="connsiteY2-20436" fmla="*/ 10000 h 10000"/>
              <a:gd name="connsiteX3-20437" fmla="*/ 3323 w 10000"/>
              <a:gd name="connsiteY3-20438" fmla="*/ 9697 h 10000"/>
              <a:gd name="connsiteX4-20439" fmla="*/ 2654 w 10000"/>
              <a:gd name="connsiteY4-20440" fmla="*/ 9387 h 10000"/>
              <a:gd name="connsiteX5-20441" fmla="*/ 2007 w 10000"/>
              <a:gd name="connsiteY5-20442" fmla="*/ 9086 h 10000"/>
              <a:gd name="connsiteX6-20443" fmla="*/ 1564 w 10000"/>
              <a:gd name="connsiteY6-20444" fmla="*/ 8482 h 10000"/>
              <a:gd name="connsiteX7-20445" fmla="*/ 1118 w 10000"/>
              <a:gd name="connsiteY7-20446" fmla="*/ 8172 h 10000"/>
              <a:gd name="connsiteX8-20447" fmla="*/ 894 w 10000"/>
              <a:gd name="connsiteY8-20448" fmla="*/ 7260 h 10000"/>
              <a:gd name="connsiteX9-20449" fmla="*/ 445 w 10000"/>
              <a:gd name="connsiteY9-20450" fmla="*/ 6654 h 10000"/>
              <a:gd name="connsiteX10-20451" fmla="*/ 220 w 10000"/>
              <a:gd name="connsiteY10-20452" fmla="*/ 5781 h 10000"/>
              <a:gd name="connsiteX11-20453" fmla="*/ 220 w 10000"/>
              <a:gd name="connsiteY11-20454" fmla="*/ 4867 h 10000"/>
              <a:gd name="connsiteX12-20455" fmla="*/ 0 w 10000"/>
              <a:gd name="connsiteY12-20456" fmla="*/ 3954 h 10000"/>
              <a:gd name="connsiteX13-20457" fmla="*/ 0 w 10000"/>
              <a:gd name="connsiteY13-20458" fmla="*/ 3046 h 10000"/>
              <a:gd name="connsiteX14-20459" fmla="*/ 1118 w 10000"/>
              <a:gd name="connsiteY14-20460" fmla="*/ 3346 h 10000"/>
              <a:gd name="connsiteX15-20461" fmla="*/ 1118 w 10000"/>
              <a:gd name="connsiteY15-20462" fmla="*/ 4260 h 10000"/>
              <a:gd name="connsiteX16-20463" fmla="*/ 1339 w 10000"/>
              <a:gd name="connsiteY16-20464" fmla="*/ 4867 h 10000"/>
              <a:gd name="connsiteX17-20465" fmla="*/ 1339 w 10000"/>
              <a:gd name="connsiteY17-20466" fmla="*/ 5175 h 10000"/>
              <a:gd name="connsiteX18-20467" fmla="*/ 1564 w 10000"/>
              <a:gd name="connsiteY18-20468" fmla="*/ 5781 h 10000"/>
              <a:gd name="connsiteX19-20469" fmla="*/ 1786 w 10000"/>
              <a:gd name="connsiteY19-20470" fmla="*/ 6083 h 10000"/>
              <a:gd name="connsiteX20-20471" fmla="*/ 2007 w 10000"/>
              <a:gd name="connsiteY20-20472" fmla="*/ 6386 h 10000"/>
              <a:gd name="connsiteX21-20473" fmla="*/ 2874 w 10000"/>
              <a:gd name="connsiteY21-20474" fmla="*/ 6955 h 10000"/>
              <a:gd name="connsiteX22-20475" fmla="*/ 3323 w 10000"/>
              <a:gd name="connsiteY22-20476" fmla="*/ 7260 h 10000"/>
              <a:gd name="connsiteX23-20477" fmla="*/ 3767 w 10000"/>
              <a:gd name="connsiteY23-20478" fmla="*/ 7260 h 10000"/>
              <a:gd name="connsiteX24-20479" fmla="*/ 4220 w 10000"/>
              <a:gd name="connsiteY24-20480" fmla="*/ 7566 h 10000"/>
              <a:gd name="connsiteX25-20481" fmla="*/ 4887 w 10000"/>
              <a:gd name="connsiteY25-20482" fmla="*/ 7566 h 10000"/>
              <a:gd name="connsiteX26-20483" fmla="*/ 5332 w 10000"/>
              <a:gd name="connsiteY26-20484" fmla="*/ 7260 h 10000"/>
              <a:gd name="connsiteX27-20485" fmla="*/ 6005 w 10000"/>
              <a:gd name="connsiteY27-20486" fmla="*/ 7260 h 10000"/>
              <a:gd name="connsiteX28-20487" fmla="*/ 6675 w 10000"/>
              <a:gd name="connsiteY28-20488" fmla="*/ 6955 h 10000"/>
              <a:gd name="connsiteX29-20489" fmla="*/ 7122 w 10000"/>
              <a:gd name="connsiteY29-20490" fmla="*/ 6955 h 10000"/>
              <a:gd name="connsiteX30-20491" fmla="*/ 7567 w 10000"/>
              <a:gd name="connsiteY30-20492" fmla="*/ 6386 h 10000"/>
              <a:gd name="connsiteX31-20493" fmla="*/ 7766 w 10000"/>
              <a:gd name="connsiteY31-20494" fmla="*/ 6083 h 10000"/>
              <a:gd name="connsiteX32-20495" fmla="*/ 7986 w 10000"/>
              <a:gd name="connsiteY32-20496" fmla="*/ 5474 h 10000"/>
              <a:gd name="connsiteX33-20497" fmla="*/ 8210 w 10000"/>
              <a:gd name="connsiteY33-20498" fmla="*/ 4867 h 10000"/>
              <a:gd name="connsiteX34-20499" fmla="*/ 8436 w 10000"/>
              <a:gd name="connsiteY34-20500" fmla="*/ 3652 h 10000"/>
              <a:gd name="connsiteX35-20501" fmla="*/ 8436 w 10000"/>
              <a:gd name="connsiteY35-20502" fmla="*/ 2437 h 10000"/>
              <a:gd name="connsiteX36-20503" fmla="*/ 8659 w 10000"/>
              <a:gd name="connsiteY36-20504" fmla="*/ 1825 h 10000"/>
              <a:gd name="connsiteX37-20505" fmla="*/ 8659 w 10000"/>
              <a:gd name="connsiteY37-20506" fmla="*/ 1218 h 10000"/>
              <a:gd name="connsiteX38-20507" fmla="*/ 8659 w 10000"/>
              <a:gd name="connsiteY38-20508" fmla="*/ 912 h 10000"/>
              <a:gd name="connsiteX39-20509" fmla="*/ 8883 w 10000"/>
              <a:gd name="connsiteY39-20510" fmla="*/ 610 h 10000"/>
              <a:gd name="connsiteX40-20511" fmla="*/ 8883 w 10000"/>
              <a:gd name="connsiteY40-20512" fmla="*/ 307 h 10000"/>
              <a:gd name="connsiteX41-20513" fmla="*/ 8883 w 10000"/>
              <a:gd name="connsiteY41-20514" fmla="*/ 0 h 10000"/>
              <a:gd name="connsiteX42-20515" fmla="*/ 8883 w 10000"/>
              <a:gd name="connsiteY42-20516" fmla="*/ 0 h 10000"/>
              <a:gd name="connsiteX43-20517" fmla="*/ 9107 w 10000"/>
              <a:gd name="connsiteY43-20518" fmla="*/ 0 h 10000"/>
              <a:gd name="connsiteX44-20519" fmla="*/ 9107 w 10000"/>
              <a:gd name="connsiteY44-20520" fmla="*/ 0 h 10000"/>
              <a:gd name="connsiteX45-20521" fmla="*/ 9107 w 10000"/>
              <a:gd name="connsiteY45-20522" fmla="*/ 307 h 10000"/>
              <a:gd name="connsiteX46-20523" fmla="*/ 9330 w 10000"/>
              <a:gd name="connsiteY46-20524" fmla="*/ 610 h 10000"/>
              <a:gd name="connsiteX47-20525" fmla="*/ 9330 w 10000"/>
              <a:gd name="connsiteY47-20526" fmla="*/ 912 h 10000"/>
              <a:gd name="connsiteX48-20527" fmla="*/ 9330 w 10000"/>
              <a:gd name="connsiteY48-20528" fmla="*/ 1521 h 10000"/>
              <a:gd name="connsiteX49-20529" fmla="*/ 9330 w 10000"/>
              <a:gd name="connsiteY49-20530" fmla="*/ 2128 h 10000"/>
              <a:gd name="connsiteX50-20531" fmla="*/ 9330 w 10000"/>
              <a:gd name="connsiteY50-20532" fmla="*/ 2738 h 10000"/>
              <a:gd name="connsiteX51-20533" fmla="*/ 9550 w 10000"/>
              <a:gd name="connsiteY51-20534" fmla="*/ 3954 h 10000"/>
              <a:gd name="connsiteX52-20535" fmla="*/ 9550 w 10000"/>
              <a:gd name="connsiteY52-20536" fmla="*/ 4867 h 10000"/>
              <a:gd name="connsiteX53-20537" fmla="*/ 9778 w 10000"/>
              <a:gd name="connsiteY53-20538" fmla="*/ 5781 h 10000"/>
              <a:gd name="connsiteX54-20539" fmla="*/ 10000 w 10000"/>
              <a:gd name="connsiteY54-20540" fmla="*/ 6386 h 10000"/>
              <a:gd name="connsiteX55-20541" fmla="*/ 10000 w 10000"/>
              <a:gd name="connsiteY55-20542" fmla="*/ 6955 h 10000"/>
              <a:gd name="connsiteX56-20543" fmla="*/ 10000 w 10000"/>
              <a:gd name="connsiteY56-20544" fmla="*/ 7260 h 10000"/>
              <a:gd name="connsiteX57-20545" fmla="*/ 10000 w 10000"/>
              <a:gd name="connsiteY57-20546" fmla="*/ 7566 h 10000"/>
              <a:gd name="connsiteX58-20547" fmla="*/ 9778 w 10000"/>
              <a:gd name="connsiteY58-20548" fmla="*/ 7566 h 10000"/>
              <a:gd name="connsiteX59-20549" fmla="*/ 9550 w 10000"/>
              <a:gd name="connsiteY59-20550" fmla="*/ 7871 h 10000"/>
              <a:gd name="connsiteX60-20551" fmla="*/ 9330 w 10000"/>
              <a:gd name="connsiteY60-20552" fmla="*/ 8172 h 10000"/>
              <a:gd name="connsiteX61-20553" fmla="*/ 9107 w 10000"/>
              <a:gd name="connsiteY61-20554" fmla="*/ 8482 h 10000"/>
              <a:gd name="connsiteX62-20555" fmla="*/ 8659 w 10000"/>
              <a:gd name="connsiteY62-20556" fmla="*/ 8786 h 10000"/>
              <a:gd name="connsiteX63-20557" fmla="*/ 7766 w 10000"/>
              <a:gd name="connsiteY63-20558" fmla="*/ 9387 h 10000"/>
              <a:gd name="connsiteX64-20559" fmla="*/ 6899 w 10000"/>
              <a:gd name="connsiteY64-20560" fmla="*/ 9697 h 10000"/>
              <a:gd name="connsiteX65-20561" fmla="*/ 6231 w 10000"/>
              <a:gd name="connsiteY65-20562" fmla="*/ 9697 h 10000"/>
              <a:gd name="connsiteX66-20563" fmla="*/ 5332 w 10000"/>
              <a:gd name="connsiteY66-20564" fmla="*/ 10000 h 10000"/>
              <a:gd name="connsiteX67-20565" fmla="*/ 5332 w 10000"/>
              <a:gd name="connsiteY67-20566" fmla="*/ 10000 h 10000"/>
              <a:gd name="connsiteX0-20567" fmla="*/ 5332 w 10000"/>
              <a:gd name="connsiteY0-20568" fmla="*/ 10000 h 10000"/>
              <a:gd name="connsiteX1-20569" fmla="*/ 4665 w 10000"/>
              <a:gd name="connsiteY1-20570" fmla="*/ 10000 h 10000"/>
              <a:gd name="connsiteX2-20571" fmla="*/ 3991 w 10000"/>
              <a:gd name="connsiteY2-20572" fmla="*/ 10000 h 10000"/>
              <a:gd name="connsiteX3-20573" fmla="*/ 3323 w 10000"/>
              <a:gd name="connsiteY3-20574" fmla="*/ 9697 h 10000"/>
              <a:gd name="connsiteX4-20575" fmla="*/ 2654 w 10000"/>
              <a:gd name="connsiteY4-20576" fmla="*/ 9387 h 10000"/>
              <a:gd name="connsiteX5-20577" fmla="*/ 2007 w 10000"/>
              <a:gd name="connsiteY5-20578" fmla="*/ 9086 h 10000"/>
              <a:gd name="connsiteX6-20579" fmla="*/ 1564 w 10000"/>
              <a:gd name="connsiteY6-20580" fmla="*/ 8482 h 10000"/>
              <a:gd name="connsiteX7-20581" fmla="*/ 1118 w 10000"/>
              <a:gd name="connsiteY7-20582" fmla="*/ 8172 h 10000"/>
              <a:gd name="connsiteX8-20583" fmla="*/ 894 w 10000"/>
              <a:gd name="connsiteY8-20584" fmla="*/ 7260 h 10000"/>
              <a:gd name="connsiteX9-20585" fmla="*/ 445 w 10000"/>
              <a:gd name="connsiteY9-20586" fmla="*/ 6654 h 10000"/>
              <a:gd name="connsiteX10-20587" fmla="*/ 220 w 10000"/>
              <a:gd name="connsiteY10-20588" fmla="*/ 5781 h 10000"/>
              <a:gd name="connsiteX11-20589" fmla="*/ 220 w 10000"/>
              <a:gd name="connsiteY11-20590" fmla="*/ 4867 h 10000"/>
              <a:gd name="connsiteX12-20591" fmla="*/ 0 w 10000"/>
              <a:gd name="connsiteY12-20592" fmla="*/ 3954 h 10000"/>
              <a:gd name="connsiteX13-20593" fmla="*/ 0 w 10000"/>
              <a:gd name="connsiteY13-20594" fmla="*/ 3046 h 10000"/>
              <a:gd name="connsiteX14-20595" fmla="*/ 1118 w 10000"/>
              <a:gd name="connsiteY14-20596" fmla="*/ 4260 h 10000"/>
              <a:gd name="connsiteX15-20597" fmla="*/ 1339 w 10000"/>
              <a:gd name="connsiteY15-20598" fmla="*/ 4867 h 10000"/>
              <a:gd name="connsiteX16-20599" fmla="*/ 1339 w 10000"/>
              <a:gd name="connsiteY16-20600" fmla="*/ 5175 h 10000"/>
              <a:gd name="connsiteX17-20601" fmla="*/ 1564 w 10000"/>
              <a:gd name="connsiteY17-20602" fmla="*/ 5781 h 10000"/>
              <a:gd name="connsiteX18-20603" fmla="*/ 1786 w 10000"/>
              <a:gd name="connsiteY18-20604" fmla="*/ 6083 h 10000"/>
              <a:gd name="connsiteX19-20605" fmla="*/ 2007 w 10000"/>
              <a:gd name="connsiteY19-20606" fmla="*/ 6386 h 10000"/>
              <a:gd name="connsiteX20-20607" fmla="*/ 2874 w 10000"/>
              <a:gd name="connsiteY20-20608" fmla="*/ 6955 h 10000"/>
              <a:gd name="connsiteX21-20609" fmla="*/ 3323 w 10000"/>
              <a:gd name="connsiteY21-20610" fmla="*/ 7260 h 10000"/>
              <a:gd name="connsiteX22-20611" fmla="*/ 3767 w 10000"/>
              <a:gd name="connsiteY22-20612" fmla="*/ 7260 h 10000"/>
              <a:gd name="connsiteX23-20613" fmla="*/ 4220 w 10000"/>
              <a:gd name="connsiteY23-20614" fmla="*/ 7566 h 10000"/>
              <a:gd name="connsiteX24-20615" fmla="*/ 4887 w 10000"/>
              <a:gd name="connsiteY24-20616" fmla="*/ 7566 h 10000"/>
              <a:gd name="connsiteX25-20617" fmla="*/ 5332 w 10000"/>
              <a:gd name="connsiteY25-20618" fmla="*/ 7260 h 10000"/>
              <a:gd name="connsiteX26-20619" fmla="*/ 6005 w 10000"/>
              <a:gd name="connsiteY26-20620" fmla="*/ 7260 h 10000"/>
              <a:gd name="connsiteX27-20621" fmla="*/ 6675 w 10000"/>
              <a:gd name="connsiteY27-20622" fmla="*/ 6955 h 10000"/>
              <a:gd name="connsiteX28-20623" fmla="*/ 7122 w 10000"/>
              <a:gd name="connsiteY28-20624" fmla="*/ 6955 h 10000"/>
              <a:gd name="connsiteX29-20625" fmla="*/ 7567 w 10000"/>
              <a:gd name="connsiteY29-20626" fmla="*/ 6386 h 10000"/>
              <a:gd name="connsiteX30-20627" fmla="*/ 7766 w 10000"/>
              <a:gd name="connsiteY30-20628" fmla="*/ 6083 h 10000"/>
              <a:gd name="connsiteX31-20629" fmla="*/ 7986 w 10000"/>
              <a:gd name="connsiteY31-20630" fmla="*/ 5474 h 10000"/>
              <a:gd name="connsiteX32-20631" fmla="*/ 8210 w 10000"/>
              <a:gd name="connsiteY32-20632" fmla="*/ 4867 h 10000"/>
              <a:gd name="connsiteX33-20633" fmla="*/ 8436 w 10000"/>
              <a:gd name="connsiteY33-20634" fmla="*/ 3652 h 10000"/>
              <a:gd name="connsiteX34-20635" fmla="*/ 8436 w 10000"/>
              <a:gd name="connsiteY34-20636" fmla="*/ 2437 h 10000"/>
              <a:gd name="connsiteX35-20637" fmla="*/ 8659 w 10000"/>
              <a:gd name="connsiteY35-20638" fmla="*/ 1825 h 10000"/>
              <a:gd name="connsiteX36-20639" fmla="*/ 8659 w 10000"/>
              <a:gd name="connsiteY36-20640" fmla="*/ 1218 h 10000"/>
              <a:gd name="connsiteX37-20641" fmla="*/ 8659 w 10000"/>
              <a:gd name="connsiteY37-20642" fmla="*/ 912 h 10000"/>
              <a:gd name="connsiteX38-20643" fmla="*/ 8883 w 10000"/>
              <a:gd name="connsiteY38-20644" fmla="*/ 610 h 10000"/>
              <a:gd name="connsiteX39-20645" fmla="*/ 8883 w 10000"/>
              <a:gd name="connsiteY39-20646" fmla="*/ 307 h 10000"/>
              <a:gd name="connsiteX40-20647" fmla="*/ 8883 w 10000"/>
              <a:gd name="connsiteY40-20648" fmla="*/ 0 h 10000"/>
              <a:gd name="connsiteX41-20649" fmla="*/ 8883 w 10000"/>
              <a:gd name="connsiteY41-20650" fmla="*/ 0 h 10000"/>
              <a:gd name="connsiteX42-20651" fmla="*/ 9107 w 10000"/>
              <a:gd name="connsiteY42-20652" fmla="*/ 0 h 10000"/>
              <a:gd name="connsiteX43-20653" fmla="*/ 9107 w 10000"/>
              <a:gd name="connsiteY43-20654" fmla="*/ 0 h 10000"/>
              <a:gd name="connsiteX44-20655" fmla="*/ 9107 w 10000"/>
              <a:gd name="connsiteY44-20656" fmla="*/ 307 h 10000"/>
              <a:gd name="connsiteX45-20657" fmla="*/ 9330 w 10000"/>
              <a:gd name="connsiteY45-20658" fmla="*/ 610 h 10000"/>
              <a:gd name="connsiteX46-20659" fmla="*/ 9330 w 10000"/>
              <a:gd name="connsiteY46-20660" fmla="*/ 912 h 10000"/>
              <a:gd name="connsiteX47-20661" fmla="*/ 9330 w 10000"/>
              <a:gd name="connsiteY47-20662" fmla="*/ 1521 h 10000"/>
              <a:gd name="connsiteX48-20663" fmla="*/ 9330 w 10000"/>
              <a:gd name="connsiteY48-20664" fmla="*/ 2128 h 10000"/>
              <a:gd name="connsiteX49-20665" fmla="*/ 9330 w 10000"/>
              <a:gd name="connsiteY49-20666" fmla="*/ 2738 h 10000"/>
              <a:gd name="connsiteX50-20667" fmla="*/ 9550 w 10000"/>
              <a:gd name="connsiteY50-20668" fmla="*/ 3954 h 10000"/>
              <a:gd name="connsiteX51-20669" fmla="*/ 9550 w 10000"/>
              <a:gd name="connsiteY51-20670" fmla="*/ 4867 h 10000"/>
              <a:gd name="connsiteX52-20671" fmla="*/ 9778 w 10000"/>
              <a:gd name="connsiteY52-20672" fmla="*/ 5781 h 10000"/>
              <a:gd name="connsiteX53-20673" fmla="*/ 10000 w 10000"/>
              <a:gd name="connsiteY53-20674" fmla="*/ 6386 h 10000"/>
              <a:gd name="connsiteX54-20675" fmla="*/ 10000 w 10000"/>
              <a:gd name="connsiteY54-20676" fmla="*/ 6955 h 10000"/>
              <a:gd name="connsiteX55-20677" fmla="*/ 10000 w 10000"/>
              <a:gd name="connsiteY55-20678" fmla="*/ 7260 h 10000"/>
              <a:gd name="connsiteX56-20679" fmla="*/ 10000 w 10000"/>
              <a:gd name="connsiteY56-20680" fmla="*/ 7566 h 10000"/>
              <a:gd name="connsiteX57-20681" fmla="*/ 9778 w 10000"/>
              <a:gd name="connsiteY57-20682" fmla="*/ 7566 h 10000"/>
              <a:gd name="connsiteX58-20683" fmla="*/ 9550 w 10000"/>
              <a:gd name="connsiteY58-20684" fmla="*/ 7871 h 10000"/>
              <a:gd name="connsiteX59-20685" fmla="*/ 9330 w 10000"/>
              <a:gd name="connsiteY59-20686" fmla="*/ 8172 h 10000"/>
              <a:gd name="connsiteX60-20687" fmla="*/ 9107 w 10000"/>
              <a:gd name="connsiteY60-20688" fmla="*/ 8482 h 10000"/>
              <a:gd name="connsiteX61-20689" fmla="*/ 8659 w 10000"/>
              <a:gd name="connsiteY61-20690" fmla="*/ 8786 h 10000"/>
              <a:gd name="connsiteX62-20691" fmla="*/ 7766 w 10000"/>
              <a:gd name="connsiteY62-20692" fmla="*/ 9387 h 10000"/>
              <a:gd name="connsiteX63-20693" fmla="*/ 6899 w 10000"/>
              <a:gd name="connsiteY63-20694" fmla="*/ 9697 h 10000"/>
              <a:gd name="connsiteX64-20695" fmla="*/ 6231 w 10000"/>
              <a:gd name="connsiteY64-20696" fmla="*/ 9697 h 10000"/>
              <a:gd name="connsiteX65-20697" fmla="*/ 5332 w 10000"/>
              <a:gd name="connsiteY65-20698" fmla="*/ 10000 h 10000"/>
              <a:gd name="connsiteX66-20699" fmla="*/ 5332 w 10000"/>
              <a:gd name="connsiteY66-20700" fmla="*/ 10000 h 10000"/>
              <a:gd name="connsiteX0-20701" fmla="*/ 5332 w 10000"/>
              <a:gd name="connsiteY0-20702" fmla="*/ 10000 h 10000"/>
              <a:gd name="connsiteX1-20703" fmla="*/ 4665 w 10000"/>
              <a:gd name="connsiteY1-20704" fmla="*/ 10000 h 10000"/>
              <a:gd name="connsiteX2-20705" fmla="*/ 3991 w 10000"/>
              <a:gd name="connsiteY2-20706" fmla="*/ 10000 h 10000"/>
              <a:gd name="connsiteX3-20707" fmla="*/ 3323 w 10000"/>
              <a:gd name="connsiteY3-20708" fmla="*/ 9697 h 10000"/>
              <a:gd name="connsiteX4-20709" fmla="*/ 2654 w 10000"/>
              <a:gd name="connsiteY4-20710" fmla="*/ 9387 h 10000"/>
              <a:gd name="connsiteX5-20711" fmla="*/ 2007 w 10000"/>
              <a:gd name="connsiteY5-20712" fmla="*/ 9086 h 10000"/>
              <a:gd name="connsiteX6-20713" fmla="*/ 1564 w 10000"/>
              <a:gd name="connsiteY6-20714" fmla="*/ 8482 h 10000"/>
              <a:gd name="connsiteX7-20715" fmla="*/ 1118 w 10000"/>
              <a:gd name="connsiteY7-20716" fmla="*/ 8172 h 10000"/>
              <a:gd name="connsiteX8-20717" fmla="*/ 894 w 10000"/>
              <a:gd name="connsiteY8-20718" fmla="*/ 7260 h 10000"/>
              <a:gd name="connsiteX9-20719" fmla="*/ 445 w 10000"/>
              <a:gd name="connsiteY9-20720" fmla="*/ 6654 h 10000"/>
              <a:gd name="connsiteX10-20721" fmla="*/ 220 w 10000"/>
              <a:gd name="connsiteY10-20722" fmla="*/ 5781 h 10000"/>
              <a:gd name="connsiteX11-20723" fmla="*/ 220 w 10000"/>
              <a:gd name="connsiteY11-20724" fmla="*/ 4867 h 10000"/>
              <a:gd name="connsiteX12-20725" fmla="*/ 0 w 10000"/>
              <a:gd name="connsiteY12-20726" fmla="*/ 3954 h 10000"/>
              <a:gd name="connsiteX13-20727" fmla="*/ 1118 w 10000"/>
              <a:gd name="connsiteY13-20728" fmla="*/ 4260 h 10000"/>
              <a:gd name="connsiteX14-20729" fmla="*/ 1339 w 10000"/>
              <a:gd name="connsiteY14-20730" fmla="*/ 4867 h 10000"/>
              <a:gd name="connsiteX15-20731" fmla="*/ 1339 w 10000"/>
              <a:gd name="connsiteY15-20732" fmla="*/ 5175 h 10000"/>
              <a:gd name="connsiteX16-20733" fmla="*/ 1564 w 10000"/>
              <a:gd name="connsiteY16-20734" fmla="*/ 5781 h 10000"/>
              <a:gd name="connsiteX17-20735" fmla="*/ 1786 w 10000"/>
              <a:gd name="connsiteY17-20736" fmla="*/ 6083 h 10000"/>
              <a:gd name="connsiteX18-20737" fmla="*/ 2007 w 10000"/>
              <a:gd name="connsiteY18-20738" fmla="*/ 6386 h 10000"/>
              <a:gd name="connsiteX19-20739" fmla="*/ 2874 w 10000"/>
              <a:gd name="connsiteY19-20740" fmla="*/ 6955 h 10000"/>
              <a:gd name="connsiteX20-20741" fmla="*/ 3323 w 10000"/>
              <a:gd name="connsiteY20-20742" fmla="*/ 7260 h 10000"/>
              <a:gd name="connsiteX21-20743" fmla="*/ 3767 w 10000"/>
              <a:gd name="connsiteY21-20744" fmla="*/ 7260 h 10000"/>
              <a:gd name="connsiteX22-20745" fmla="*/ 4220 w 10000"/>
              <a:gd name="connsiteY22-20746" fmla="*/ 7566 h 10000"/>
              <a:gd name="connsiteX23-20747" fmla="*/ 4887 w 10000"/>
              <a:gd name="connsiteY23-20748" fmla="*/ 7566 h 10000"/>
              <a:gd name="connsiteX24-20749" fmla="*/ 5332 w 10000"/>
              <a:gd name="connsiteY24-20750" fmla="*/ 7260 h 10000"/>
              <a:gd name="connsiteX25-20751" fmla="*/ 6005 w 10000"/>
              <a:gd name="connsiteY25-20752" fmla="*/ 7260 h 10000"/>
              <a:gd name="connsiteX26-20753" fmla="*/ 6675 w 10000"/>
              <a:gd name="connsiteY26-20754" fmla="*/ 6955 h 10000"/>
              <a:gd name="connsiteX27-20755" fmla="*/ 7122 w 10000"/>
              <a:gd name="connsiteY27-20756" fmla="*/ 6955 h 10000"/>
              <a:gd name="connsiteX28-20757" fmla="*/ 7567 w 10000"/>
              <a:gd name="connsiteY28-20758" fmla="*/ 6386 h 10000"/>
              <a:gd name="connsiteX29-20759" fmla="*/ 7766 w 10000"/>
              <a:gd name="connsiteY29-20760" fmla="*/ 6083 h 10000"/>
              <a:gd name="connsiteX30-20761" fmla="*/ 7986 w 10000"/>
              <a:gd name="connsiteY30-20762" fmla="*/ 5474 h 10000"/>
              <a:gd name="connsiteX31-20763" fmla="*/ 8210 w 10000"/>
              <a:gd name="connsiteY31-20764" fmla="*/ 4867 h 10000"/>
              <a:gd name="connsiteX32-20765" fmla="*/ 8436 w 10000"/>
              <a:gd name="connsiteY32-20766" fmla="*/ 3652 h 10000"/>
              <a:gd name="connsiteX33-20767" fmla="*/ 8436 w 10000"/>
              <a:gd name="connsiteY33-20768" fmla="*/ 2437 h 10000"/>
              <a:gd name="connsiteX34-20769" fmla="*/ 8659 w 10000"/>
              <a:gd name="connsiteY34-20770" fmla="*/ 1825 h 10000"/>
              <a:gd name="connsiteX35-20771" fmla="*/ 8659 w 10000"/>
              <a:gd name="connsiteY35-20772" fmla="*/ 1218 h 10000"/>
              <a:gd name="connsiteX36-20773" fmla="*/ 8659 w 10000"/>
              <a:gd name="connsiteY36-20774" fmla="*/ 912 h 10000"/>
              <a:gd name="connsiteX37-20775" fmla="*/ 8883 w 10000"/>
              <a:gd name="connsiteY37-20776" fmla="*/ 610 h 10000"/>
              <a:gd name="connsiteX38-20777" fmla="*/ 8883 w 10000"/>
              <a:gd name="connsiteY38-20778" fmla="*/ 307 h 10000"/>
              <a:gd name="connsiteX39-20779" fmla="*/ 8883 w 10000"/>
              <a:gd name="connsiteY39-20780" fmla="*/ 0 h 10000"/>
              <a:gd name="connsiteX40-20781" fmla="*/ 8883 w 10000"/>
              <a:gd name="connsiteY40-20782" fmla="*/ 0 h 10000"/>
              <a:gd name="connsiteX41-20783" fmla="*/ 9107 w 10000"/>
              <a:gd name="connsiteY41-20784" fmla="*/ 0 h 10000"/>
              <a:gd name="connsiteX42-20785" fmla="*/ 9107 w 10000"/>
              <a:gd name="connsiteY42-20786" fmla="*/ 0 h 10000"/>
              <a:gd name="connsiteX43-20787" fmla="*/ 9107 w 10000"/>
              <a:gd name="connsiteY43-20788" fmla="*/ 307 h 10000"/>
              <a:gd name="connsiteX44-20789" fmla="*/ 9330 w 10000"/>
              <a:gd name="connsiteY44-20790" fmla="*/ 610 h 10000"/>
              <a:gd name="connsiteX45-20791" fmla="*/ 9330 w 10000"/>
              <a:gd name="connsiteY45-20792" fmla="*/ 912 h 10000"/>
              <a:gd name="connsiteX46-20793" fmla="*/ 9330 w 10000"/>
              <a:gd name="connsiteY46-20794" fmla="*/ 1521 h 10000"/>
              <a:gd name="connsiteX47-20795" fmla="*/ 9330 w 10000"/>
              <a:gd name="connsiteY47-20796" fmla="*/ 2128 h 10000"/>
              <a:gd name="connsiteX48-20797" fmla="*/ 9330 w 10000"/>
              <a:gd name="connsiteY48-20798" fmla="*/ 2738 h 10000"/>
              <a:gd name="connsiteX49-20799" fmla="*/ 9550 w 10000"/>
              <a:gd name="connsiteY49-20800" fmla="*/ 3954 h 10000"/>
              <a:gd name="connsiteX50-20801" fmla="*/ 9550 w 10000"/>
              <a:gd name="connsiteY50-20802" fmla="*/ 4867 h 10000"/>
              <a:gd name="connsiteX51-20803" fmla="*/ 9778 w 10000"/>
              <a:gd name="connsiteY51-20804" fmla="*/ 5781 h 10000"/>
              <a:gd name="connsiteX52-20805" fmla="*/ 10000 w 10000"/>
              <a:gd name="connsiteY52-20806" fmla="*/ 6386 h 10000"/>
              <a:gd name="connsiteX53-20807" fmla="*/ 10000 w 10000"/>
              <a:gd name="connsiteY53-20808" fmla="*/ 6955 h 10000"/>
              <a:gd name="connsiteX54-20809" fmla="*/ 10000 w 10000"/>
              <a:gd name="connsiteY54-20810" fmla="*/ 7260 h 10000"/>
              <a:gd name="connsiteX55-20811" fmla="*/ 10000 w 10000"/>
              <a:gd name="connsiteY55-20812" fmla="*/ 7566 h 10000"/>
              <a:gd name="connsiteX56-20813" fmla="*/ 9778 w 10000"/>
              <a:gd name="connsiteY56-20814" fmla="*/ 7566 h 10000"/>
              <a:gd name="connsiteX57-20815" fmla="*/ 9550 w 10000"/>
              <a:gd name="connsiteY57-20816" fmla="*/ 7871 h 10000"/>
              <a:gd name="connsiteX58-20817" fmla="*/ 9330 w 10000"/>
              <a:gd name="connsiteY58-20818" fmla="*/ 8172 h 10000"/>
              <a:gd name="connsiteX59-20819" fmla="*/ 9107 w 10000"/>
              <a:gd name="connsiteY59-20820" fmla="*/ 8482 h 10000"/>
              <a:gd name="connsiteX60-20821" fmla="*/ 8659 w 10000"/>
              <a:gd name="connsiteY60-20822" fmla="*/ 8786 h 10000"/>
              <a:gd name="connsiteX61-20823" fmla="*/ 7766 w 10000"/>
              <a:gd name="connsiteY61-20824" fmla="*/ 9387 h 10000"/>
              <a:gd name="connsiteX62-20825" fmla="*/ 6899 w 10000"/>
              <a:gd name="connsiteY62-20826" fmla="*/ 9697 h 10000"/>
              <a:gd name="connsiteX63-20827" fmla="*/ 6231 w 10000"/>
              <a:gd name="connsiteY63-20828" fmla="*/ 9697 h 10000"/>
              <a:gd name="connsiteX64-20829" fmla="*/ 5332 w 10000"/>
              <a:gd name="connsiteY64-20830" fmla="*/ 10000 h 10000"/>
              <a:gd name="connsiteX65-20831" fmla="*/ 5332 w 10000"/>
              <a:gd name="connsiteY65-20832" fmla="*/ 10000 h 10000"/>
              <a:gd name="connsiteX0-20833" fmla="*/ 5112 w 9780"/>
              <a:gd name="connsiteY0-20834" fmla="*/ 10000 h 10000"/>
              <a:gd name="connsiteX1-20835" fmla="*/ 4445 w 9780"/>
              <a:gd name="connsiteY1-20836" fmla="*/ 10000 h 10000"/>
              <a:gd name="connsiteX2-20837" fmla="*/ 3771 w 9780"/>
              <a:gd name="connsiteY2-20838" fmla="*/ 10000 h 10000"/>
              <a:gd name="connsiteX3-20839" fmla="*/ 3103 w 9780"/>
              <a:gd name="connsiteY3-20840" fmla="*/ 9697 h 10000"/>
              <a:gd name="connsiteX4-20841" fmla="*/ 2434 w 9780"/>
              <a:gd name="connsiteY4-20842" fmla="*/ 9387 h 10000"/>
              <a:gd name="connsiteX5-20843" fmla="*/ 1787 w 9780"/>
              <a:gd name="connsiteY5-20844" fmla="*/ 9086 h 10000"/>
              <a:gd name="connsiteX6-20845" fmla="*/ 1344 w 9780"/>
              <a:gd name="connsiteY6-20846" fmla="*/ 8482 h 10000"/>
              <a:gd name="connsiteX7-20847" fmla="*/ 898 w 9780"/>
              <a:gd name="connsiteY7-20848" fmla="*/ 8172 h 10000"/>
              <a:gd name="connsiteX8-20849" fmla="*/ 674 w 9780"/>
              <a:gd name="connsiteY8-20850" fmla="*/ 7260 h 10000"/>
              <a:gd name="connsiteX9-20851" fmla="*/ 225 w 9780"/>
              <a:gd name="connsiteY9-20852" fmla="*/ 6654 h 10000"/>
              <a:gd name="connsiteX10-20853" fmla="*/ 0 w 9780"/>
              <a:gd name="connsiteY10-20854" fmla="*/ 5781 h 10000"/>
              <a:gd name="connsiteX11-20855" fmla="*/ 0 w 9780"/>
              <a:gd name="connsiteY11-20856" fmla="*/ 4867 h 10000"/>
              <a:gd name="connsiteX12-20857" fmla="*/ 898 w 9780"/>
              <a:gd name="connsiteY12-20858" fmla="*/ 4260 h 10000"/>
              <a:gd name="connsiteX13-20859" fmla="*/ 1119 w 9780"/>
              <a:gd name="connsiteY13-20860" fmla="*/ 4867 h 10000"/>
              <a:gd name="connsiteX14-20861" fmla="*/ 1119 w 9780"/>
              <a:gd name="connsiteY14-20862" fmla="*/ 5175 h 10000"/>
              <a:gd name="connsiteX15-20863" fmla="*/ 1344 w 9780"/>
              <a:gd name="connsiteY15-20864" fmla="*/ 5781 h 10000"/>
              <a:gd name="connsiteX16-20865" fmla="*/ 1566 w 9780"/>
              <a:gd name="connsiteY16-20866" fmla="*/ 6083 h 10000"/>
              <a:gd name="connsiteX17-20867" fmla="*/ 1787 w 9780"/>
              <a:gd name="connsiteY17-20868" fmla="*/ 6386 h 10000"/>
              <a:gd name="connsiteX18-20869" fmla="*/ 2654 w 9780"/>
              <a:gd name="connsiteY18-20870" fmla="*/ 6955 h 10000"/>
              <a:gd name="connsiteX19-20871" fmla="*/ 3103 w 9780"/>
              <a:gd name="connsiteY19-20872" fmla="*/ 7260 h 10000"/>
              <a:gd name="connsiteX20-20873" fmla="*/ 3547 w 9780"/>
              <a:gd name="connsiteY20-20874" fmla="*/ 7260 h 10000"/>
              <a:gd name="connsiteX21-20875" fmla="*/ 4000 w 9780"/>
              <a:gd name="connsiteY21-20876" fmla="*/ 7566 h 10000"/>
              <a:gd name="connsiteX22-20877" fmla="*/ 4667 w 9780"/>
              <a:gd name="connsiteY22-20878" fmla="*/ 7566 h 10000"/>
              <a:gd name="connsiteX23-20879" fmla="*/ 5112 w 9780"/>
              <a:gd name="connsiteY23-20880" fmla="*/ 7260 h 10000"/>
              <a:gd name="connsiteX24-20881" fmla="*/ 5785 w 9780"/>
              <a:gd name="connsiteY24-20882" fmla="*/ 7260 h 10000"/>
              <a:gd name="connsiteX25-20883" fmla="*/ 6455 w 9780"/>
              <a:gd name="connsiteY25-20884" fmla="*/ 6955 h 10000"/>
              <a:gd name="connsiteX26-20885" fmla="*/ 6902 w 9780"/>
              <a:gd name="connsiteY26-20886" fmla="*/ 6955 h 10000"/>
              <a:gd name="connsiteX27-20887" fmla="*/ 7347 w 9780"/>
              <a:gd name="connsiteY27-20888" fmla="*/ 6386 h 10000"/>
              <a:gd name="connsiteX28-20889" fmla="*/ 7546 w 9780"/>
              <a:gd name="connsiteY28-20890" fmla="*/ 6083 h 10000"/>
              <a:gd name="connsiteX29-20891" fmla="*/ 7766 w 9780"/>
              <a:gd name="connsiteY29-20892" fmla="*/ 5474 h 10000"/>
              <a:gd name="connsiteX30-20893" fmla="*/ 7990 w 9780"/>
              <a:gd name="connsiteY30-20894" fmla="*/ 4867 h 10000"/>
              <a:gd name="connsiteX31-20895" fmla="*/ 8216 w 9780"/>
              <a:gd name="connsiteY31-20896" fmla="*/ 3652 h 10000"/>
              <a:gd name="connsiteX32-20897" fmla="*/ 8216 w 9780"/>
              <a:gd name="connsiteY32-20898" fmla="*/ 2437 h 10000"/>
              <a:gd name="connsiteX33-20899" fmla="*/ 8439 w 9780"/>
              <a:gd name="connsiteY33-20900" fmla="*/ 1825 h 10000"/>
              <a:gd name="connsiteX34-20901" fmla="*/ 8439 w 9780"/>
              <a:gd name="connsiteY34-20902" fmla="*/ 1218 h 10000"/>
              <a:gd name="connsiteX35-20903" fmla="*/ 8439 w 9780"/>
              <a:gd name="connsiteY35-20904" fmla="*/ 912 h 10000"/>
              <a:gd name="connsiteX36-20905" fmla="*/ 8663 w 9780"/>
              <a:gd name="connsiteY36-20906" fmla="*/ 610 h 10000"/>
              <a:gd name="connsiteX37-20907" fmla="*/ 8663 w 9780"/>
              <a:gd name="connsiteY37-20908" fmla="*/ 307 h 10000"/>
              <a:gd name="connsiteX38-20909" fmla="*/ 8663 w 9780"/>
              <a:gd name="connsiteY38-20910" fmla="*/ 0 h 10000"/>
              <a:gd name="connsiteX39-20911" fmla="*/ 8663 w 9780"/>
              <a:gd name="connsiteY39-20912" fmla="*/ 0 h 10000"/>
              <a:gd name="connsiteX40-20913" fmla="*/ 8887 w 9780"/>
              <a:gd name="connsiteY40-20914" fmla="*/ 0 h 10000"/>
              <a:gd name="connsiteX41-20915" fmla="*/ 8887 w 9780"/>
              <a:gd name="connsiteY41-20916" fmla="*/ 0 h 10000"/>
              <a:gd name="connsiteX42-20917" fmla="*/ 8887 w 9780"/>
              <a:gd name="connsiteY42-20918" fmla="*/ 307 h 10000"/>
              <a:gd name="connsiteX43-20919" fmla="*/ 9110 w 9780"/>
              <a:gd name="connsiteY43-20920" fmla="*/ 610 h 10000"/>
              <a:gd name="connsiteX44-20921" fmla="*/ 9110 w 9780"/>
              <a:gd name="connsiteY44-20922" fmla="*/ 912 h 10000"/>
              <a:gd name="connsiteX45-20923" fmla="*/ 9110 w 9780"/>
              <a:gd name="connsiteY45-20924" fmla="*/ 1521 h 10000"/>
              <a:gd name="connsiteX46-20925" fmla="*/ 9110 w 9780"/>
              <a:gd name="connsiteY46-20926" fmla="*/ 2128 h 10000"/>
              <a:gd name="connsiteX47-20927" fmla="*/ 9110 w 9780"/>
              <a:gd name="connsiteY47-20928" fmla="*/ 2738 h 10000"/>
              <a:gd name="connsiteX48-20929" fmla="*/ 9330 w 9780"/>
              <a:gd name="connsiteY48-20930" fmla="*/ 3954 h 10000"/>
              <a:gd name="connsiteX49-20931" fmla="*/ 9330 w 9780"/>
              <a:gd name="connsiteY49-20932" fmla="*/ 4867 h 10000"/>
              <a:gd name="connsiteX50-20933" fmla="*/ 9558 w 9780"/>
              <a:gd name="connsiteY50-20934" fmla="*/ 5781 h 10000"/>
              <a:gd name="connsiteX51-20935" fmla="*/ 9780 w 9780"/>
              <a:gd name="connsiteY51-20936" fmla="*/ 6386 h 10000"/>
              <a:gd name="connsiteX52-20937" fmla="*/ 9780 w 9780"/>
              <a:gd name="connsiteY52-20938" fmla="*/ 6955 h 10000"/>
              <a:gd name="connsiteX53-20939" fmla="*/ 9780 w 9780"/>
              <a:gd name="connsiteY53-20940" fmla="*/ 7260 h 10000"/>
              <a:gd name="connsiteX54-20941" fmla="*/ 9780 w 9780"/>
              <a:gd name="connsiteY54-20942" fmla="*/ 7566 h 10000"/>
              <a:gd name="connsiteX55-20943" fmla="*/ 9558 w 9780"/>
              <a:gd name="connsiteY55-20944" fmla="*/ 7566 h 10000"/>
              <a:gd name="connsiteX56-20945" fmla="*/ 9330 w 9780"/>
              <a:gd name="connsiteY56-20946" fmla="*/ 7871 h 10000"/>
              <a:gd name="connsiteX57-20947" fmla="*/ 9110 w 9780"/>
              <a:gd name="connsiteY57-20948" fmla="*/ 8172 h 10000"/>
              <a:gd name="connsiteX58-20949" fmla="*/ 8887 w 9780"/>
              <a:gd name="connsiteY58-20950" fmla="*/ 8482 h 10000"/>
              <a:gd name="connsiteX59-20951" fmla="*/ 8439 w 9780"/>
              <a:gd name="connsiteY59-20952" fmla="*/ 8786 h 10000"/>
              <a:gd name="connsiteX60-20953" fmla="*/ 7546 w 9780"/>
              <a:gd name="connsiteY60-20954" fmla="*/ 9387 h 10000"/>
              <a:gd name="connsiteX61-20955" fmla="*/ 6679 w 9780"/>
              <a:gd name="connsiteY61-20956" fmla="*/ 9697 h 10000"/>
              <a:gd name="connsiteX62-20957" fmla="*/ 6011 w 9780"/>
              <a:gd name="connsiteY62-20958" fmla="*/ 9697 h 10000"/>
              <a:gd name="connsiteX63-20959" fmla="*/ 5112 w 9780"/>
              <a:gd name="connsiteY63-20960" fmla="*/ 10000 h 10000"/>
              <a:gd name="connsiteX64-20961" fmla="*/ 5112 w 9780"/>
              <a:gd name="connsiteY64-20962" fmla="*/ 10000 h 10000"/>
              <a:gd name="connsiteX0-20963" fmla="*/ 5227 w 10000"/>
              <a:gd name="connsiteY0-20964" fmla="*/ 10000 h 10000"/>
              <a:gd name="connsiteX1-20965" fmla="*/ 4545 w 10000"/>
              <a:gd name="connsiteY1-20966" fmla="*/ 10000 h 10000"/>
              <a:gd name="connsiteX2-20967" fmla="*/ 3856 w 10000"/>
              <a:gd name="connsiteY2-20968" fmla="*/ 10000 h 10000"/>
              <a:gd name="connsiteX3-20969" fmla="*/ 3173 w 10000"/>
              <a:gd name="connsiteY3-20970" fmla="*/ 9697 h 10000"/>
              <a:gd name="connsiteX4-20971" fmla="*/ 2489 w 10000"/>
              <a:gd name="connsiteY4-20972" fmla="*/ 9387 h 10000"/>
              <a:gd name="connsiteX5-20973" fmla="*/ 1827 w 10000"/>
              <a:gd name="connsiteY5-20974" fmla="*/ 9086 h 10000"/>
              <a:gd name="connsiteX6-20975" fmla="*/ 1374 w 10000"/>
              <a:gd name="connsiteY6-20976" fmla="*/ 8482 h 10000"/>
              <a:gd name="connsiteX7-20977" fmla="*/ 918 w 10000"/>
              <a:gd name="connsiteY7-20978" fmla="*/ 8172 h 10000"/>
              <a:gd name="connsiteX8-20979" fmla="*/ 689 w 10000"/>
              <a:gd name="connsiteY8-20980" fmla="*/ 7260 h 10000"/>
              <a:gd name="connsiteX9-20981" fmla="*/ 230 w 10000"/>
              <a:gd name="connsiteY9-20982" fmla="*/ 6654 h 10000"/>
              <a:gd name="connsiteX10-20983" fmla="*/ 0 w 10000"/>
              <a:gd name="connsiteY10-20984" fmla="*/ 5781 h 10000"/>
              <a:gd name="connsiteX11-20985" fmla="*/ 0 w 10000"/>
              <a:gd name="connsiteY11-20986" fmla="*/ 4867 h 10000"/>
              <a:gd name="connsiteX12-20987" fmla="*/ 1144 w 10000"/>
              <a:gd name="connsiteY12-20988" fmla="*/ 4867 h 10000"/>
              <a:gd name="connsiteX13-20989" fmla="*/ 1144 w 10000"/>
              <a:gd name="connsiteY13-20990" fmla="*/ 5175 h 10000"/>
              <a:gd name="connsiteX14-20991" fmla="*/ 1374 w 10000"/>
              <a:gd name="connsiteY14-20992" fmla="*/ 5781 h 10000"/>
              <a:gd name="connsiteX15-20993" fmla="*/ 1601 w 10000"/>
              <a:gd name="connsiteY15-20994" fmla="*/ 6083 h 10000"/>
              <a:gd name="connsiteX16-20995" fmla="*/ 1827 w 10000"/>
              <a:gd name="connsiteY16-20996" fmla="*/ 6386 h 10000"/>
              <a:gd name="connsiteX17-20997" fmla="*/ 2714 w 10000"/>
              <a:gd name="connsiteY17-20998" fmla="*/ 6955 h 10000"/>
              <a:gd name="connsiteX18-20999" fmla="*/ 3173 w 10000"/>
              <a:gd name="connsiteY18-21000" fmla="*/ 7260 h 10000"/>
              <a:gd name="connsiteX19-21001" fmla="*/ 3627 w 10000"/>
              <a:gd name="connsiteY19-21002" fmla="*/ 7260 h 10000"/>
              <a:gd name="connsiteX20-21003" fmla="*/ 4090 w 10000"/>
              <a:gd name="connsiteY20-21004" fmla="*/ 7566 h 10000"/>
              <a:gd name="connsiteX21-21005" fmla="*/ 4772 w 10000"/>
              <a:gd name="connsiteY21-21006" fmla="*/ 7566 h 10000"/>
              <a:gd name="connsiteX22-21007" fmla="*/ 5227 w 10000"/>
              <a:gd name="connsiteY22-21008" fmla="*/ 7260 h 10000"/>
              <a:gd name="connsiteX23-21009" fmla="*/ 5915 w 10000"/>
              <a:gd name="connsiteY23-21010" fmla="*/ 7260 h 10000"/>
              <a:gd name="connsiteX24-21011" fmla="*/ 6600 w 10000"/>
              <a:gd name="connsiteY24-21012" fmla="*/ 6955 h 10000"/>
              <a:gd name="connsiteX25-21013" fmla="*/ 7057 w 10000"/>
              <a:gd name="connsiteY25-21014" fmla="*/ 6955 h 10000"/>
              <a:gd name="connsiteX26-21015" fmla="*/ 7512 w 10000"/>
              <a:gd name="connsiteY26-21016" fmla="*/ 6386 h 10000"/>
              <a:gd name="connsiteX27-21017" fmla="*/ 7716 w 10000"/>
              <a:gd name="connsiteY27-21018" fmla="*/ 6083 h 10000"/>
              <a:gd name="connsiteX28-21019" fmla="*/ 7941 w 10000"/>
              <a:gd name="connsiteY28-21020" fmla="*/ 5474 h 10000"/>
              <a:gd name="connsiteX29-21021" fmla="*/ 8170 w 10000"/>
              <a:gd name="connsiteY29-21022" fmla="*/ 4867 h 10000"/>
              <a:gd name="connsiteX30-21023" fmla="*/ 8401 w 10000"/>
              <a:gd name="connsiteY30-21024" fmla="*/ 3652 h 10000"/>
              <a:gd name="connsiteX31-21025" fmla="*/ 8401 w 10000"/>
              <a:gd name="connsiteY31-21026" fmla="*/ 2437 h 10000"/>
              <a:gd name="connsiteX32-21027" fmla="*/ 8629 w 10000"/>
              <a:gd name="connsiteY32-21028" fmla="*/ 1825 h 10000"/>
              <a:gd name="connsiteX33-21029" fmla="*/ 8629 w 10000"/>
              <a:gd name="connsiteY33-21030" fmla="*/ 1218 h 10000"/>
              <a:gd name="connsiteX34-21031" fmla="*/ 8629 w 10000"/>
              <a:gd name="connsiteY34-21032" fmla="*/ 912 h 10000"/>
              <a:gd name="connsiteX35-21033" fmla="*/ 8858 w 10000"/>
              <a:gd name="connsiteY35-21034" fmla="*/ 610 h 10000"/>
              <a:gd name="connsiteX36-21035" fmla="*/ 8858 w 10000"/>
              <a:gd name="connsiteY36-21036" fmla="*/ 307 h 10000"/>
              <a:gd name="connsiteX37-21037" fmla="*/ 8858 w 10000"/>
              <a:gd name="connsiteY37-21038" fmla="*/ 0 h 10000"/>
              <a:gd name="connsiteX38-21039" fmla="*/ 8858 w 10000"/>
              <a:gd name="connsiteY38-21040" fmla="*/ 0 h 10000"/>
              <a:gd name="connsiteX39-21041" fmla="*/ 9087 w 10000"/>
              <a:gd name="connsiteY39-21042" fmla="*/ 0 h 10000"/>
              <a:gd name="connsiteX40-21043" fmla="*/ 9087 w 10000"/>
              <a:gd name="connsiteY40-21044" fmla="*/ 0 h 10000"/>
              <a:gd name="connsiteX41-21045" fmla="*/ 9087 w 10000"/>
              <a:gd name="connsiteY41-21046" fmla="*/ 307 h 10000"/>
              <a:gd name="connsiteX42-21047" fmla="*/ 9315 w 10000"/>
              <a:gd name="connsiteY42-21048" fmla="*/ 610 h 10000"/>
              <a:gd name="connsiteX43-21049" fmla="*/ 9315 w 10000"/>
              <a:gd name="connsiteY43-21050" fmla="*/ 912 h 10000"/>
              <a:gd name="connsiteX44-21051" fmla="*/ 9315 w 10000"/>
              <a:gd name="connsiteY44-21052" fmla="*/ 1521 h 10000"/>
              <a:gd name="connsiteX45-21053" fmla="*/ 9315 w 10000"/>
              <a:gd name="connsiteY45-21054" fmla="*/ 2128 h 10000"/>
              <a:gd name="connsiteX46-21055" fmla="*/ 9315 w 10000"/>
              <a:gd name="connsiteY46-21056" fmla="*/ 2738 h 10000"/>
              <a:gd name="connsiteX47-21057" fmla="*/ 9540 w 10000"/>
              <a:gd name="connsiteY47-21058" fmla="*/ 3954 h 10000"/>
              <a:gd name="connsiteX48-21059" fmla="*/ 9540 w 10000"/>
              <a:gd name="connsiteY48-21060" fmla="*/ 4867 h 10000"/>
              <a:gd name="connsiteX49-21061" fmla="*/ 9773 w 10000"/>
              <a:gd name="connsiteY49-21062" fmla="*/ 5781 h 10000"/>
              <a:gd name="connsiteX50-21063" fmla="*/ 10000 w 10000"/>
              <a:gd name="connsiteY50-21064" fmla="*/ 6386 h 10000"/>
              <a:gd name="connsiteX51-21065" fmla="*/ 10000 w 10000"/>
              <a:gd name="connsiteY51-21066" fmla="*/ 6955 h 10000"/>
              <a:gd name="connsiteX52-21067" fmla="*/ 10000 w 10000"/>
              <a:gd name="connsiteY52-21068" fmla="*/ 7260 h 10000"/>
              <a:gd name="connsiteX53-21069" fmla="*/ 10000 w 10000"/>
              <a:gd name="connsiteY53-21070" fmla="*/ 7566 h 10000"/>
              <a:gd name="connsiteX54-21071" fmla="*/ 9773 w 10000"/>
              <a:gd name="connsiteY54-21072" fmla="*/ 7566 h 10000"/>
              <a:gd name="connsiteX55-21073" fmla="*/ 9540 w 10000"/>
              <a:gd name="connsiteY55-21074" fmla="*/ 7871 h 10000"/>
              <a:gd name="connsiteX56-21075" fmla="*/ 9315 w 10000"/>
              <a:gd name="connsiteY56-21076" fmla="*/ 8172 h 10000"/>
              <a:gd name="connsiteX57-21077" fmla="*/ 9087 w 10000"/>
              <a:gd name="connsiteY57-21078" fmla="*/ 8482 h 10000"/>
              <a:gd name="connsiteX58-21079" fmla="*/ 8629 w 10000"/>
              <a:gd name="connsiteY58-21080" fmla="*/ 8786 h 10000"/>
              <a:gd name="connsiteX59-21081" fmla="*/ 7716 w 10000"/>
              <a:gd name="connsiteY59-21082" fmla="*/ 9387 h 10000"/>
              <a:gd name="connsiteX60-21083" fmla="*/ 6829 w 10000"/>
              <a:gd name="connsiteY60-21084" fmla="*/ 9697 h 10000"/>
              <a:gd name="connsiteX61-21085" fmla="*/ 6146 w 10000"/>
              <a:gd name="connsiteY61-21086" fmla="*/ 9697 h 10000"/>
              <a:gd name="connsiteX62-21087" fmla="*/ 5227 w 10000"/>
              <a:gd name="connsiteY62-21088" fmla="*/ 10000 h 10000"/>
              <a:gd name="connsiteX63-21089" fmla="*/ 5227 w 10000"/>
              <a:gd name="connsiteY63-21090" fmla="*/ 10000 h 10000"/>
              <a:gd name="connsiteX0-21091" fmla="*/ 5227 w 10000"/>
              <a:gd name="connsiteY0-21092" fmla="*/ 10000 h 10000"/>
              <a:gd name="connsiteX1-21093" fmla="*/ 4545 w 10000"/>
              <a:gd name="connsiteY1-21094" fmla="*/ 10000 h 10000"/>
              <a:gd name="connsiteX2-21095" fmla="*/ 3856 w 10000"/>
              <a:gd name="connsiteY2-21096" fmla="*/ 10000 h 10000"/>
              <a:gd name="connsiteX3-21097" fmla="*/ 3173 w 10000"/>
              <a:gd name="connsiteY3-21098" fmla="*/ 9697 h 10000"/>
              <a:gd name="connsiteX4-21099" fmla="*/ 2489 w 10000"/>
              <a:gd name="connsiteY4-21100" fmla="*/ 9387 h 10000"/>
              <a:gd name="connsiteX5-21101" fmla="*/ 1827 w 10000"/>
              <a:gd name="connsiteY5-21102" fmla="*/ 9086 h 10000"/>
              <a:gd name="connsiteX6-21103" fmla="*/ 1374 w 10000"/>
              <a:gd name="connsiteY6-21104" fmla="*/ 8482 h 10000"/>
              <a:gd name="connsiteX7-21105" fmla="*/ 918 w 10000"/>
              <a:gd name="connsiteY7-21106" fmla="*/ 8172 h 10000"/>
              <a:gd name="connsiteX8-21107" fmla="*/ 689 w 10000"/>
              <a:gd name="connsiteY8-21108" fmla="*/ 7260 h 10000"/>
              <a:gd name="connsiteX9-21109" fmla="*/ 230 w 10000"/>
              <a:gd name="connsiteY9-21110" fmla="*/ 6654 h 10000"/>
              <a:gd name="connsiteX10-21111" fmla="*/ 0 w 10000"/>
              <a:gd name="connsiteY10-21112" fmla="*/ 5781 h 10000"/>
              <a:gd name="connsiteX11-21113" fmla="*/ 0 w 10000"/>
              <a:gd name="connsiteY11-21114" fmla="*/ 4867 h 10000"/>
              <a:gd name="connsiteX12-21115" fmla="*/ 1144 w 10000"/>
              <a:gd name="connsiteY12-21116" fmla="*/ 4867 h 10000"/>
              <a:gd name="connsiteX13-21117" fmla="*/ 1144 w 10000"/>
              <a:gd name="connsiteY13-21118" fmla="*/ 5175 h 10000"/>
              <a:gd name="connsiteX14-21119" fmla="*/ 1601 w 10000"/>
              <a:gd name="connsiteY14-21120" fmla="*/ 6083 h 10000"/>
              <a:gd name="connsiteX15-21121" fmla="*/ 1827 w 10000"/>
              <a:gd name="connsiteY15-21122" fmla="*/ 6386 h 10000"/>
              <a:gd name="connsiteX16-21123" fmla="*/ 2714 w 10000"/>
              <a:gd name="connsiteY16-21124" fmla="*/ 6955 h 10000"/>
              <a:gd name="connsiteX17-21125" fmla="*/ 3173 w 10000"/>
              <a:gd name="connsiteY17-21126" fmla="*/ 7260 h 10000"/>
              <a:gd name="connsiteX18-21127" fmla="*/ 3627 w 10000"/>
              <a:gd name="connsiteY18-21128" fmla="*/ 7260 h 10000"/>
              <a:gd name="connsiteX19-21129" fmla="*/ 4090 w 10000"/>
              <a:gd name="connsiteY19-21130" fmla="*/ 7566 h 10000"/>
              <a:gd name="connsiteX20-21131" fmla="*/ 4772 w 10000"/>
              <a:gd name="connsiteY20-21132" fmla="*/ 7566 h 10000"/>
              <a:gd name="connsiteX21-21133" fmla="*/ 5227 w 10000"/>
              <a:gd name="connsiteY21-21134" fmla="*/ 7260 h 10000"/>
              <a:gd name="connsiteX22-21135" fmla="*/ 5915 w 10000"/>
              <a:gd name="connsiteY22-21136" fmla="*/ 7260 h 10000"/>
              <a:gd name="connsiteX23-21137" fmla="*/ 6600 w 10000"/>
              <a:gd name="connsiteY23-21138" fmla="*/ 6955 h 10000"/>
              <a:gd name="connsiteX24-21139" fmla="*/ 7057 w 10000"/>
              <a:gd name="connsiteY24-21140" fmla="*/ 6955 h 10000"/>
              <a:gd name="connsiteX25-21141" fmla="*/ 7512 w 10000"/>
              <a:gd name="connsiteY25-21142" fmla="*/ 6386 h 10000"/>
              <a:gd name="connsiteX26-21143" fmla="*/ 7716 w 10000"/>
              <a:gd name="connsiteY26-21144" fmla="*/ 6083 h 10000"/>
              <a:gd name="connsiteX27-21145" fmla="*/ 7941 w 10000"/>
              <a:gd name="connsiteY27-21146" fmla="*/ 5474 h 10000"/>
              <a:gd name="connsiteX28-21147" fmla="*/ 8170 w 10000"/>
              <a:gd name="connsiteY28-21148" fmla="*/ 4867 h 10000"/>
              <a:gd name="connsiteX29-21149" fmla="*/ 8401 w 10000"/>
              <a:gd name="connsiteY29-21150" fmla="*/ 3652 h 10000"/>
              <a:gd name="connsiteX30-21151" fmla="*/ 8401 w 10000"/>
              <a:gd name="connsiteY30-21152" fmla="*/ 2437 h 10000"/>
              <a:gd name="connsiteX31-21153" fmla="*/ 8629 w 10000"/>
              <a:gd name="connsiteY31-21154" fmla="*/ 1825 h 10000"/>
              <a:gd name="connsiteX32-21155" fmla="*/ 8629 w 10000"/>
              <a:gd name="connsiteY32-21156" fmla="*/ 1218 h 10000"/>
              <a:gd name="connsiteX33-21157" fmla="*/ 8629 w 10000"/>
              <a:gd name="connsiteY33-21158" fmla="*/ 912 h 10000"/>
              <a:gd name="connsiteX34-21159" fmla="*/ 8858 w 10000"/>
              <a:gd name="connsiteY34-21160" fmla="*/ 610 h 10000"/>
              <a:gd name="connsiteX35-21161" fmla="*/ 8858 w 10000"/>
              <a:gd name="connsiteY35-21162" fmla="*/ 307 h 10000"/>
              <a:gd name="connsiteX36-21163" fmla="*/ 8858 w 10000"/>
              <a:gd name="connsiteY36-21164" fmla="*/ 0 h 10000"/>
              <a:gd name="connsiteX37-21165" fmla="*/ 8858 w 10000"/>
              <a:gd name="connsiteY37-21166" fmla="*/ 0 h 10000"/>
              <a:gd name="connsiteX38-21167" fmla="*/ 9087 w 10000"/>
              <a:gd name="connsiteY38-21168" fmla="*/ 0 h 10000"/>
              <a:gd name="connsiteX39-21169" fmla="*/ 9087 w 10000"/>
              <a:gd name="connsiteY39-21170" fmla="*/ 0 h 10000"/>
              <a:gd name="connsiteX40-21171" fmla="*/ 9087 w 10000"/>
              <a:gd name="connsiteY40-21172" fmla="*/ 307 h 10000"/>
              <a:gd name="connsiteX41-21173" fmla="*/ 9315 w 10000"/>
              <a:gd name="connsiteY41-21174" fmla="*/ 610 h 10000"/>
              <a:gd name="connsiteX42-21175" fmla="*/ 9315 w 10000"/>
              <a:gd name="connsiteY42-21176" fmla="*/ 912 h 10000"/>
              <a:gd name="connsiteX43-21177" fmla="*/ 9315 w 10000"/>
              <a:gd name="connsiteY43-21178" fmla="*/ 1521 h 10000"/>
              <a:gd name="connsiteX44-21179" fmla="*/ 9315 w 10000"/>
              <a:gd name="connsiteY44-21180" fmla="*/ 2128 h 10000"/>
              <a:gd name="connsiteX45-21181" fmla="*/ 9315 w 10000"/>
              <a:gd name="connsiteY45-21182" fmla="*/ 2738 h 10000"/>
              <a:gd name="connsiteX46-21183" fmla="*/ 9540 w 10000"/>
              <a:gd name="connsiteY46-21184" fmla="*/ 3954 h 10000"/>
              <a:gd name="connsiteX47-21185" fmla="*/ 9540 w 10000"/>
              <a:gd name="connsiteY47-21186" fmla="*/ 4867 h 10000"/>
              <a:gd name="connsiteX48-21187" fmla="*/ 9773 w 10000"/>
              <a:gd name="connsiteY48-21188" fmla="*/ 5781 h 10000"/>
              <a:gd name="connsiteX49-21189" fmla="*/ 10000 w 10000"/>
              <a:gd name="connsiteY49-21190" fmla="*/ 6386 h 10000"/>
              <a:gd name="connsiteX50-21191" fmla="*/ 10000 w 10000"/>
              <a:gd name="connsiteY50-21192" fmla="*/ 6955 h 10000"/>
              <a:gd name="connsiteX51-21193" fmla="*/ 10000 w 10000"/>
              <a:gd name="connsiteY51-21194" fmla="*/ 7260 h 10000"/>
              <a:gd name="connsiteX52-21195" fmla="*/ 10000 w 10000"/>
              <a:gd name="connsiteY52-21196" fmla="*/ 7566 h 10000"/>
              <a:gd name="connsiteX53-21197" fmla="*/ 9773 w 10000"/>
              <a:gd name="connsiteY53-21198" fmla="*/ 7566 h 10000"/>
              <a:gd name="connsiteX54-21199" fmla="*/ 9540 w 10000"/>
              <a:gd name="connsiteY54-21200" fmla="*/ 7871 h 10000"/>
              <a:gd name="connsiteX55-21201" fmla="*/ 9315 w 10000"/>
              <a:gd name="connsiteY55-21202" fmla="*/ 8172 h 10000"/>
              <a:gd name="connsiteX56-21203" fmla="*/ 9087 w 10000"/>
              <a:gd name="connsiteY56-21204" fmla="*/ 8482 h 10000"/>
              <a:gd name="connsiteX57-21205" fmla="*/ 8629 w 10000"/>
              <a:gd name="connsiteY57-21206" fmla="*/ 8786 h 10000"/>
              <a:gd name="connsiteX58-21207" fmla="*/ 7716 w 10000"/>
              <a:gd name="connsiteY58-21208" fmla="*/ 9387 h 10000"/>
              <a:gd name="connsiteX59-21209" fmla="*/ 6829 w 10000"/>
              <a:gd name="connsiteY59-21210" fmla="*/ 9697 h 10000"/>
              <a:gd name="connsiteX60-21211" fmla="*/ 6146 w 10000"/>
              <a:gd name="connsiteY60-21212" fmla="*/ 9697 h 10000"/>
              <a:gd name="connsiteX61-21213" fmla="*/ 5227 w 10000"/>
              <a:gd name="connsiteY61-21214" fmla="*/ 10000 h 10000"/>
              <a:gd name="connsiteX62-21215" fmla="*/ 5227 w 10000"/>
              <a:gd name="connsiteY62-21216" fmla="*/ 10000 h 10000"/>
              <a:gd name="connsiteX0-21217" fmla="*/ 5227 w 10000"/>
              <a:gd name="connsiteY0-21218" fmla="*/ 10000 h 10000"/>
              <a:gd name="connsiteX1-21219" fmla="*/ 4545 w 10000"/>
              <a:gd name="connsiteY1-21220" fmla="*/ 10000 h 10000"/>
              <a:gd name="connsiteX2-21221" fmla="*/ 3856 w 10000"/>
              <a:gd name="connsiteY2-21222" fmla="*/ 10000 h 10000"/>
              <a:gd name="connsiteX3-21223" fmla="*/ 3173 w 10000"/>
              <a:gd name="connsiteY3-21224" fmla="*/ 9697 h 10000"/>
              <a:gd name="connsiteX4-21225" fmla="*/ 2489 w 10000"/>
              <a:gd name="connsiteY4-21226" fmla="*/ 9387 h 10000"/>
              <a:gd name="connsiteX5-21227" fmla="*/ 1827 w 10000"/>
              <a:gd name="connsiteY5-21228" fmla="*/ 9086 h 10000"/>
              <a:gd name="connsiteX6-21229" fmla="*/ 1374 w 10000"/>
              <a:gd name="connsiteY6-21230" fmla="*/ 8482 h 10000"/>
              <a:gd name="connsiteX7-21231" fmla="*/ 918 w 10000"/>
              <a:gd name="connsiteY7-21232" fmla="*/ 8172 h 10000"/>
              <a:gd name="connsiteX8-21233" fmla="*/ 689 w 10000"/>
              <a:gd name="connsiteY8-21234" fmla="*/ 7260 h 10000"/>
              <a:gd name="connsiteX9-21235" fmla="*/ 230 w 10000"/>
              <a:gd name="connsiteY9-21236" fmla="*/ 6654 h 10000"/>
              <a:gd name="connsiteX10-21237" fmla="*/ 0 w 10000"/>
              <a:gd name="connsiteY10-21238" fmla="*/ 5781 h 10000"/>
              <a:gd name="connsiteX11-21239" fmla="*/ 0 w 10000"/>
              <a:gd name="connsiteY11-21240" fmla="*/ 4867 h 10000"/>
              <a:gd name="connsiteX12-21241" fmla="*/ 1144 w 10000"/>
              <a:gd name="connsiteY12-21242" fmla="*/ 4867 h 10000"/>
              <a:gd name="connsiteX13-21243" fmla="*/ 1601 w 10000"/>
              <a:gd name="connsiteY13-21244" fmla="*/ 6083 h 10000"/>
              <a:gd name="connsiteX14-21245" fmla="*/ 1827 w 10000"/>
              <a:gd name="connsiteY14-21246" fmla="*/ 6386 h 10000"/>
              <a:gd name="connsiteX15-21247" fmla="*/ 2714 w 10000"/>
              <a:gd name="connsiteY15-21248" fmla="*/ 6955 h 10000"/>
              <a:gd name="connsiteX16-21249" fmla="*/ 3173 w 10000"/>
              <a:gd name="connsiteY16-21250" fmla="*/ 7260 h 10000"/>
              <a:gd name="connsiteX17-21251" fmla="*/ 3627 w 10000"/>
              <a:gd name="connsiteY17-21252" fmla="*/ 7260 h 10000"/>
              <a:gd name="connsiteX18-21253" fmla="*/ 4090 w 10000"/>
              <a:gd name="connsiteY18-21254" fmla="*/ 7566 h 10000"/>
              <a:gd name="connsiteX19-21255" fmla="*/ 4772 w 10000"/>
              <a:gd name="connsiteY19-21256" fmla="*/ 7566 h 10000"/>
              <a:gd name="connsiteX20-21257" fmla="*/ 5227 w 10000"/>
              <a:gd name="connsiteY20-21258" fmla="*/ 7260 h 10000"/>
              <a:gd name="connsiteX21-21259" fmla="*/ 5915 w 10000"/>
              <a:gd name="connsiteY21-21260" fmla="*/ 7260 h 10000"/>
              <a:gd name="connsiteX22-21261" fmla="*/ 6600 w 10000"/>
              <a:gd name="connsiteY22-21262" fmla="*/ 6955 h 10000"/>
              <a:gd name="connsiteX23-21263" fmla="*/ 7057 w 10000"/>
              <a:gd name="connsiteY23-21264" fmla="*/ 6955 h 10000"/>
              <a:gd name="connsiteX24-21265" fmla="*/ 7512 w 10000"/>
              <a:gd name="connsiteY24-21266" fmla="*/ 6386 h 10000"/>
              <a:gd name="connsiteX25-21267" fmla="*/ 7716 w 10000"/>
              <a:gd name="connsiteY25-21268" fmla="*/ 6083 h 10000"/>
              <a:gd name="connsiteX26-21269" fmla="*/ 7941 w 10000"/>
              <a:gd name="connsiteY26-21270" fmla="*/ 5474 h 10000"/>
              <a:gd name="connsiteX27-21271" fmla="*/ 8170 w 10000"/>
              <a:gd name="connsiteY27-21272" fmla="*/ 4867 h 10000"/>
              <a:gd name="connsiteX28-21273" fmla="*/ 8401 w 10000"/>
              <a:gd name="connsiteY28-21274" fmla="*/ 3652 h 10000"/>
              <a:gd name="connsiteX29-21275" fmla="*/ 8401 w 10000"/>
              <a:gd name="connsiteY29-21276" fmla="*/ 2437 h 10000"/>
              <a:gd name="connsiteX30-21277" fmla="*/ 8629 w 10000"/>
              <a:gd name="connsiteY30-21278" fmla="*/ 1825 h 10000"/>
              <a:gd name="connsiteX31-21279" fmla="*/ 8629 w 10000"/>
              <a:gd name="connsiteY31-21280" fmla="*/ 1218 h 10000"/>
              <a:gd name="connsiteX32-21281" fmla="*/ 8629 w 10000"/>
              <a:gd name="connsiteY32-21282" fmla="*/ 912 h 10000"/>
              <a:gd name="connsiteX33-21283" fmla="*/ 8858 w 10000"/>
              <a:gd name="connsiteY33-21284" fmla="*/ 610 h 10000"/>
              <a:gd name="connsiteX34-21285" fmla="*/ 8858 w 10000"/>
              <a:gd name="connsiteY34-21286" fmla="*/ 307 h 10000"/>
              <a:gd name="connsiteX35-21287" fmla="*/ 8858 w 10000"/>
              <a:gd name="connsiteY35-21288" fmla="*/ 0 h 10000"/>
              <a:gd name="connsiteX36-21289" fmla="*/ 8858 w 10000"/>
              <a:gd name="connsiteY36-21290" fmla="*/ 0 h 10000"/>
              <a:gd name="connsiteX37-21291" fmla="*/ 9087 w 10000"/>
              <a:gd name="connsiteY37-21292" fmla="*/ 0 h 10000"/>
              <a:gd name="connsiteX38-21293" fmla="*/ 9087 w 10000"/>
              <a:gd name="connsiteY38-21294" fmla="*/ 0 h 10000"/>
              <a:gd name="connsiteX39-21295" fmla="*/ 9087 w 10000"/>
              <a:gd name="connsiteY39-21296" fmla="*/ 307 h 10000"/>
              <a:gd name="connsiteX40-21297" fmla="*/ 9315 w 10000"/>
              <a:gd name="connsiteY40-21298" fmla="*/ 610 h 10000"/>
              <a:gd name="connsiteX41-21299" fmla="*/ 9315 w 10000"/>
              <a:gd name="connsiteY41-21300" fmla="*/ 912 h 10000"/>
              <a:gd name="connsiteX42-21301" fmla="*/ 9315 w 10000"/>
              <a:gd name="connsiteY42-21302" fmla="*/ 1521 h 10000"/>
              <a:gd name="connsiteX43-21303" fmla="*/ 9315 w 10000"/>
              <a:gd name="connsiteY43-21304" fmla="*/ 2128 h 10000"/>
              <a:gd name="connsiteX44-21305" fmla="*/ 9315 w 10000"/>
              <a:gd name="connsiteY44-21306" fmla="*/ 2738 h 10000"/>
              <a:gd name="connsiteX45-21307" fmla="*/ 9540 w 10000"/>
              <a:gd name="connsiteY45-21308" fmla="*/ 3954 h 10000"/>
              <a:gd name="connsiteX46-21309" fmla="*/ 9540 w 10000"/>
              <a:gd name="connsiteY46-21310" fmla="*/ 4867 h 10000"/>
              <a:gd name="connsiteX47-21311" fmla="*/ 9773 w 10000"/>
              <a:gd name="connsiteY47-21312" fmla="*/ 5781 h 10000"/>
              <a:gd name="connsiteX48-21313" fmla="*/ 10000 w 10000"/>
              <a:gd name="connsiteY48-21314" fmla="*/ 6386 h 10000"/>
              <a:gd name="connsiteX49-21315" fmla="*/ 10000 w 10000"/>
              <a:gd name="connsiteY49-21316" fmla="*/ 6955 h 10000"/>
              <a:gd name="connsiteX50-21317" fmla="*/ 10000 w 10000"/>
              <a:gd name="connsiteY50-21318" fmla="*/ 7260 h 10000"/>
              <a:gd name="connsiteX51-21319" fmla="*/ 10000 w 10000"/>
              <a:gd name="connsiteY51-21320" fmla="*/ 7566 h 10000"/>
              <a:gd name="connsiteX52-21321" fmla="*/ 9773 w 10000"/>
              <a:gd name="connsiteY52-21322" fmla="*/ 7566 h 10000"/>
              <a:gd name="connsiteX53-21323" fmla="*/ 9540 w 10000"/>
              <a:gd name="connsiteY53-21324" fmla="*/ 7871 h 10000"/>
              <a:gd name="connsiteX54-21325" fmla="*/ 9315 w 10000"/>
              <a:gd name="connsiteY54-21326" fmla="*/ 8172 h 10000"/>
              <a:gd name="connsiteX55-21327" fmla="*/ 9087 w 10000"/>
              <a:gd name="connsiteY55-21328" fmla="*/ 8482 h 10000"/>
              <a:gd name="connsiteX56-21329" fmla="*/ 8629 w 10000"/>
              <a:gd name="connsiteY56-21330" fmla="*/ 8786 h 10000"/>
              <a:gd name="connsiteX57-21331" fmla="*/ 7716 w 10000"/>
              <a:gd name="connsiteY57-21332" fmla="*/ 9387 h 10000"/>
              <a:gd name="connsiteX58-21333" fmla="*/ 6829 w 10000"/>
              <a:gd name="connsiteY58-21334" fmla="*/ 9697 h 10000"/>
              <a:gd name="connsiteX59-21335" fmla="*/ 6146 w 10000"/>
              <a:gd name="connsiteY59-21336" fmla="*/ 9697 h 10000"/>
              <a:gd name="connsiteX60-21337" fmla="*/ 5227 w 10000"/>
              <a:gd name="connsiteY60-21338" fmla="*/ 10000 h 10000"/>
              <a:gd name="connsiteX61-21339" fmla="*/ 5227 w 10000"/>
              <a:gd name="connsiteY61-21340" fmla="*/ 10000 h 10000"/>
              <a:gd name="connsiteX0-21341" fmla="*/ 5227 w 10000"/>
              <a:gd name="connsiteY0-21342" fmla="*/ 10000 h 10000"/>
              <a:gd name="connsiteX1-21343" fmla="*/ 4545 w 10000"/>
              <a:gd name="connsiteY1-21344" fmla="*/ 10000 h 10000"/>
              <a:gd name="connsiteX2-21345" fmla="*/ 3856 w 10000"/>
              <a:gd name="connsiteY2-21346" fmla="*/ 10000 h 10000"/>
              <a:gd name="connsiteX3-21347" fmla="*/ 3173 w 10000"/>
              <a:gd name="connsiteY3-21348" fmla="*/ 9697 h 10000"/>
              <a:gd name="connsiteX4-21349" fmla="*/ 2489 w 10000"/>
              <a:gd name="connsiteY4-21350" fmla="*/ 9387 h 10000"/>
              <a:gd name="connsiteX5-21351" fmla="*/ 1827 w 10000"/>
              <a:gd name="connsiteY5-21352" fmla="*/ 9086 h 10000"/>
              <a:gd name="connsiteX6-21353" fmla="*/ 1374 w 10000"/>
              <a:gd name="connsiteY6-21354" fmla="*/ 8482 h 10000"/>
              <a:gd name="connsiteX7-21355" fmla="*/ 918 w 10000"/>
              <a:gd name="connsiteY7-21356" fmla="*/ 8172 h 10000"/>
              <a:gd name="connsiteX8-21357" fmla="*/ 689 w 10000"/>
              <a:gd name="connsiteY8-21358" fmla="*/ 7260 h 10000"/>
              <a:gd name="connsiteX9-21359" fmla="*/ 230 w 10000"/>
              <a:gd name="connsiteY9-21360" fmla="*/ 6654 h 10000"/>
              <a:gd name="connsiteX10-21361" fmla="*/ 0 w 10000"/>
              <a:gd name="connsiteY10-21362" fmla="*/ 5781 h 10000"/>
              <a:gd name="connsiteX11-21363" fmla="*/ 0 w 10000"/>
              <a:gd name="connsiteY11-21364" fmla="*/ 4867 h 10000"/>
              <a:gd name="connsiteX12-21365" fmla="*/ 1601 w 10000"/>
              <a:gd name="connsiteY12-21366" fmla="*/ 6083 h 10000"/>
              <a:gd name="connsiteX13-21367" fmla="*/ 1827 w 10000"/>
              <a:gd name="connsiteY13-21368" fmla="*/ 6386 h 10000"/>
              <a:gd name="connsiteX14-21369" fmla="*/ 2714 w 10000"/>
              <a:gd name="connsiteY14-21370" fmla="*/ 6955 h 10000"/>
              <a:gd name="connsiteX15-21371" fmla="*/ 3173 w 10000"/>
              <a:gd name="connsiteY15-21372" fmla="*/ 7260 h 10000"/>
              <a:gd name="connsiteX16-21373" fmla="*/ 3627 w 10000"/>
              <a:gd name="connsiteY16-21374" fmla="*/ 7260 h 10000"/>
              <a:gd name="connsiteX17-21375" fmla="*/ 4090 w 10000"/>
              <a:gd name="connsiteY17-21376" fmla="*/ 7566 h 10000"/>
              <a:gd name="connsiteX18-21377" fmla="*/ 4772 w 10000"/>
              <a:gd name="connsiteY18-21378" fmla="*/ 7566 h 10000"/>
              <a:gd name="connsiteX19-21379" fmla="*/ 5227 w 10000"/>
              <a:gd name="connsiteY19-21380" fmla="*/ 7260 h 10000"/>
              <a:gd name="connsiteX20-21381" fmla="*/ 5915 w 10000"/>
              <a:gd name="connsiteY20-21382" fmla="*/ 7260 h 10000"/>
              <a:gd name="connsiteX21-21383" fmla="*/ 6600 w 10000"/>
              <a:gd name="connsiteY21-21384" fmla="*/ 6955 h 10000"/>
              <a:gd name="connsiteX22-21385" fmla="*/ 7057 w 10000"/>
              <a:gd name="connsiteY22-21386" fmla="*/ 6955 h 10000"/>
              <a:gd name="connsiteX23-21387" fmla="*/ 7512 w 10000"/>
              <a:gd name="connsiteY23-21388" fmla="*/ 6386 h 10000"/>
              <a:gd name="connsiteX24-21389" fmla="*/ 7716 w 10000"/>
              <a:gd name="connsiteY24-21390" fmla="*/ 6083 h 10000"/>
              <a:gd name="connsiteX25-21391" fmla="*/ 7941 w 10000"/>
              <a:gd name="connsiteY25-21392" fmla="*/ 5474 h 10000"/>
              <a:gd name="connsiteX26-21393" fmla="*/ 8170 w 10000"/>
              <a:gd name="connsiteY26-21394" fmla="*/ 4867 h 10000"/>
              <a:gd name="connsiteX27-21395" fmla="*/ 8401 w 10000"/>
              <a:gd name="connsiteY27-21396" fmla="*/ 3652 h 10000"/>
              <a:gd name="connsiteX28-21397" fmla="*/ 8401 w 10000"/>
              <a:gd name="connsiteY28-21398" fmla="*/ 2437 h 10000"/>
              <a:gd name="connsiteX29-21399" fmla="*/ 8629 w 10000"/>
              <a:gd name="connsiteY29-21400" fmla="*/ 1825 h 10000"/>
              <a:gd name="connsiteX30-21401" fmla="*/ 8629 w 10000"/>
              <a:gd name="connsiteY30-21402" fmla="*/ 1218 h 10000"/>
              <a:gd name="connsiteX31-21403" fmla="*/ 8629 w 10000"/>
              <a:gd name="connsiteY31-21404" fmla="*/ 912 h 10000"/>
              <a:gd name="connsiteX32-21405" fmla="*/ 8858 w 10000"/>
              <a:gd name="connsiteY32-21406" fmla="*/ 610 h 10000"/>
              <a:gd name="connsiteX33-21407" fmla="*/ 8858 w 10000"/>
              <a:gd name="connsiteY33-21408" fmla="*/ 307 h 10000"/>
              <a:gd name="connsiteX34-21409" fmla="*/ 8858 w 10000"/>
              <a:gd name="connsiteY34-21410" fmla="*/ 0 h 10000"/>
              <a:gd name="connsiteX35-21411" fmla="*/ 8858 w 10000"/>
              <a:gd name="connsiteY35-21412" fmla="*/ 0 h 10000"/>
              <a:gd name="connsiteX36-21413" fmla="*/ 9087 w 10000"/>
              <a:gd name="connsiteY36-21414" fmla="*/ 0 h 10000"/>
              <a:gd name="connsiteX37-21415" fmla="*/ 9087 w 10000"/>
              <a:gd name="connsiteY37-21416" fmla="*/ 0 h 10000"/>
              <a:gd name="connsiteX38-21417" fmla="*/ 9087 w 10000"/>
              <a:gd name="connsiteY38-21418" fmla="*/ 307 h 10000"/>
              <a:gd name="connsiteX39-21419" fmla="*/ 9315 w 10000"/>
              <a:gd name="connsiteY39-21420" fmla="*/ 610 h 10000"/>
              <a:gd name="connsiteX40-21421" fmla="*/ 9315 w 10000"/>
              <a:gd name="connsiteY40-21422" fmla="*/ 912 h 10000"/>
              <a:gd name="connsiteX41-21423" fmla="*/ 9315 w 10000"/>
              <a:gd name="connsiteY41-21424" fmla="*/ 1521 h 10000"/>
              <a:gd name="connsiteX42-21425" fmla="*/ 9315 w 10000"/>
              <a:gd name="connsiteY42-21426" fmla="*/ 2128 h 10000"/>
              <a:gd name="connsiteX43-21427" fmla="*/ 9315 w 10000"/>
              <a:gd name="connsiteY43-21428" fmla="*/ 2738 h 10000"/>
              <a:gd name="connsiteX44-21429" fmla="*/ 9540 w 10000"/>
              <a:gd name="connsiteY44-21430" fmla="*/ 3954 h 10000"/>
              <a:gd name="connsiteX45-21431" fmla="*/ 9540 w 10000"/>
              <a:gd name="connsiteY45-21432" fmla="*/ 4867 h 10000"/>
              <a:gd name="connsiteX46-21433" fmla="*/ 9773 w 10000"/>
              <a:gd name="connsiteY46-21434" fmla="*/ 5781 h 10000"/>
              <a:gd name="connsiteX47-21435" fmla="*/ 10000 w 10000"/>
              <a:gd name="connsiteY47-21436" fmla="*/ 6386 h 10000"/>
              <a:gd name="connsiteX48-21437" fmla="*/ 10000 w 10000"/>
              <a:gd name="connsiteY48-21438" fmla="*/ 6955 h 10000"/>
              <a:gd name="connsiteX49-21439" fmla="*/ 10000 w 10000"/>
              <a:gd name="connsiteY49-21440" fmla="*/ 7260 h 10000"/>
              <a:gd name="connsiteX50-21441" fmla="*/ 10000 w 10000"/>
              <a:gd name="connsiteY50-21442" fmla="*/ 7566 h 10000"/>
              <a:gd name="connsiteX51-21443" fmla="*/ 9773 w 10000"/>
              <a:gd name="connsiteY51-21444" fmla="*/ 7566 h 10000"/>
              <a:gd name="connsiteX52-21445" fmla="*/ 9540 w 10000"/>
              <a:gd name="connsiteY52-21446" fmla="*/ 7871 h 10000"/>
              <a:gd name="connsiteX53-21447" fmla="*/ 9315 w 10000"/>
              <a:gd name="connsiteY53-21448" fmla="*/ 8172 h 10000"/>
              <a:gd name="connsiteX54-21449" fmla="*/ 9087 w 10000"/>
              <a:gd name="connsiteY54-21450" fmla="*/ 8482 h 10000"/>
              <a:gd name="connsiteX55-21451" fmla="*/ 8629 w 10000"/>
              <a:gd name="connsiteY55-21452" fmla="*/ 8786 h 10000"/>
              <a:gd name="connsiteX56-21453" fmla="*/ 7716 w 10000"/>
              <a:gd name="connsiteY56-21454" fmla="*/ 9387 h 10000"/>
              <a:gd name="connsiteX57-21455" fmla="*/ 6829 w 10000"/>
              <a:gd name="connsiteY57-21456" fmla="*/ 9697 h 10000"/>
              <a:gd name="connsiteX58-21457" fmla="*/ 6146 w 10000"/>
              <a:gd name="connsiteY58-21458" fmla="*/ 9697 h 10000"/>
              <a:gd name="connsiteX59-21459" fmla="*/ 5227 w 10000"/>
              <a:gd name="connsiteY59-21460" fmla="*/ 10000 h 10000"/>
              <a:gd name="connsiteX60-21461" fmla="*/ 5227 w 10000"/>
              <a:gd name="connsiteY60-21462" fmla="*/ 10000 h 10000"/>
              <a:gd name="connsiteX0-21463" fmla="*/ 5227 w 10000"/>
              <a:gd name="connsiteY0-21464" fmla="*/ 10000 h 10000"/>
              <a:gd name="connsiteX1-21465" fmla="*/ 4545 w 10000"/>
              <a:gd name="connsiteY1-21466" fmla="*/ 10000 h 10000"/>
              <a:gd name="connsiteX2-21467" fmla="*/ 3856 w 10000"/>
              <a:gd name="connsiteY2-21468" fmla="*/ 10000 h 10000"/>
              <a:gd name="connsiteX3-21469" fmla="*/ 3173 w 10000"/>
              <a:gd name="connsiteY3-21470" fmla="*/ 9697 h 10000"/>
              <a:gd name="connsiteX4-21471" fmla="*/ 2489 w 10000"/>
              <a:gd name="connsiteY4-21472" fmla="*/ 9387 h 10000"/>
              <a:gd name="connsiteX5-21473" fmla="*/ 1827 w 10000"/>
              <a:gd name="connsiteY5-21474" fmla="*/ 9086 h 10000"/>
              <a:gd name="connsiteX6-21475" fmla="*/ 1374 w 10000"/>
              <a:gd name="connsiteY6-21476" fmla="*/ 8482 h 10000"/>
              <a:gd name="connsiteX7-21477" fmla="*/ 918 w 10000"/>
              <a:gd name="connsiteY7-21478" fmla="*/ 8172 h 10000"/>
              <a:gd name="connsiteX8-21479" fmla="*/ 689 w 10000"/>
              <a:gd name="connsiteY8-21480" fmla="*/ 7260 h 10000"/>
              <a:gd name="connsiteX9-21481" fmla="*/ 230 w 10000"/>
              <a:gd name="connsiteY9-21482" fmla="*/ 6654 h 10000"/>
              <a:gd name="connsiteX10-21483" fmla="*/ 0 w 10000"/>
              <a:gd name="connsiteY10-21484" fmla="*/ 5781 h 10000"/>
              <a:gd name="connsiteX11-21485" fmla="*/ 1601 w 10000"/>
              <a:gd name="connsiteY11-21486" fmla="*/ 6083 h 10000"/>
              <a:gd name="connsiteX12-21487" fmla="*/ 1827 w 10000"/>
              <a:gd name="connsiteY12-21488" fmla="*/ 6386 h 10000"/>
              <a:gd name="connsiteX13-21489" fmla="*/ 2714 w 10000"/>
              <a:gd name="connsiteY13-21490" fmla="*/ 6955 h 10000"/>
              <a:gd name="connsiteX14-21491" fmla="*/ 3173 w 10000"/>
              <a:gd name="connsiteY14-21492" fmla="*/ 7260 h 10000"/>
              <a:gd name="connsiteX15-21493" fmla="*/ 3627 w 10000"/>
              <a:gd name="connsiteY15-21494" fmla="*/ 7260 h 10000"/>
              <a:gd name="connsiteX16-21495" fmla="*/ 4090 w 10000"/>
              <a:gd name="connsiteY16-21496" fmla="*/ 7566 h 10000"/>
              <a:gd name="connsiteX17-21497" fmla="*/ 4772 w 10000"/>
              <a:gd name="connsiteY17-21498" fmla="*/ 7566 h 10000"/>
              <a:gd name="connsiteX18-21499" fmla="*/ 5227 w 10000"/>
              <a:gd name="connsiteY18-21500" fmla="*/ 7260 h 10000"/>
              <a:gd name="connsiteX19-21501" fmla="*/ 5915 w 10000"/>
              <a:gd name="connsiteY19-21502" fmla="*/ 7260 h 10000"/>
              <a:gd name="connsiteX20-21503" fmla="*/ 6600 w 10000"/>
              <a:gd name="connsiteY20-21504" fmla="*/ 6955 h 10000"/>
              <a:gd name="connsiteX21-21505" fmla="*/ 7057 w 10000"/>
              <a:gd name="connsiteY21-21506" fmla="*/ 6955 h 10000"/>
              <a:gd name="connsiteX22-21507" fmla="*/ 7512 w 10000"/>
              <a:gd name="connsiteY22-21508" fmla="*/ 6386 h 10000"/>
              <a:gd name="connsiteX23-21509" fmla="*/ 7716 w 10000"/>
              <a:gd name="connsiteY23-21510" fmla="*/ 6083 h 10000"/>
              <a:gd name="connsiteX24-21511" fmla="*/ 7941 w 10000"/>
              <a:gd name="connsiteY24-21512" fmla="*/ 5474 h 10000"/>
              <a:gd name="connsiteX25-21513" fmla="*/ 8170 w 10000"/>
              <a:gd name="connsiteY25-21514" fmla="*/ 4867 h 10000"/>
              <a:gd name="connsiteX26-21515" fmla="*/ 8401 w 10000"/>
              <a:gd name="connsiteY26-21516" fmla="*/ 3652 h 10000"/>
              <a:gd name="connsiteX27-21517" fmla="*/ 8401 w 10000"/>
              <a:gd name="connsiteY27-21518" fmla="*/ 2437 h 10000"/>
              <a:gd name="connsiteX28-21519" fmla="*/ 8629 w 10000"/>
              <a:gd name="connsiteY28-21520" fmla="*/ 1825 h 10000"/>
              <a:gd name="connsiteX29-21521" fmla="*/ 8629 w 10000"/>
              <a:gd name="connsiteY29-21522" fmla="*/ 1218 h 10000"/>
              <a:gd name="connsiteX30-21523" fmla="*/ 8629 w 10000"/>
              <a:gd name="connsiteY30-21524" fmla="*/ 912 h 10000"/>
              <a:gd name="connsiteX31-21525" fmla="*/ 8858 w 10000"/>
              <a:gd name="connsiteY31-21526" fmla="*/ 610 h 10000"/>
              <a:gd name="connsiteX32-21527" fmla="*/ 8858 w 10000"/>
              <a:gd name="connsiteY32-21528" fmla="*/ 307 h 10000"/>
              <a:gd name="connsiteX33-21529" fmla="*/ 8858 w 10000"/>
              <a:gd name="connsiteY33-21530" fmla="*/ 0 h 10000"/>
              <a:gd name="connsiteX34-21531" fmla="*/ 8858 w 10000"/>
              <a:gd name="connsiteY34-21532" fmla="*/ 0 h 10000"/>
              <a:gd name="connsiteX35-21533" fmla="*/ 9087 w 10000"/>
              <a:gd name="connsiteY35-21534" fmla="*/ 0 h 10000"/>
              <a:gd name="connsiteX36-21535" fmla="*/ 9087 w 10000"/>
              <a:gd name="connsiteY36-21536" fmla="*/ 0 h 10000"/>
              <a:gd name="connsiteX37-21537" fmla="*/ 9087 w 10000"/>
              <a:gd name="connsiteY37-21538" fmla="*/ 307 h 10000"/>
              <a:gd name="connsiteX38-21539" fmla="*/ 9315 w 10000"/>
              <a:gd name="connsiteY38-21540" fmla="*/ 610 h 10000"/>
              <a:gd name="connsiteX39-21541" fmla="*/ 9315 w 10000"/>
              <a:gd name="connsiteY39-21542" fmla="*/ 912 h 10000"/>
              <a:gd name="connsiteX40-21543" fmla="*/ 9315 w 10000"/>
              <a:gd name="connsiteY40-21544" fmla="*/ 1521 h 10000"/>
              <a:gd name="connsiteX41-21545" fmla="*/ 9315 w 10000"/>
              <a:gd name="connsiteY41-21546" fmla="*/ 2128 h 10000"/>
              <a:gd name="connsiteX42-21547" fmla="*/ 9315 w 10000"/>
              <a:gd name="connsiteY42-21548" fmla="*/ 2738 h 10000"/>
              <a:gd name="connsiteX43-21549" fmla="*/ 9540 w 10000"/>
              <a:gd name="connsiteY43-21550" fmla="*/ 3954 h 10000"/>
              <a:gd name="connsiteX44-21551" fmla="*/ 9540 w 10000"/>
              <a:gd name="connsiteY44-21552" fmla="*/ 4867 h 10000"/>
              <a:gd name="connsiteX45-21553" fmla="*/ 9773 w 10000"/>
              <a:gd name="connsiteY45-21554" fmla="*/ 5781 h 10000"/>
              <a:gd name="connsiteX46-21555" fmla="*/ 10000 w 10000"/>
              <a:gd name="connsiteY46-21556" fmla="*/ 6386 h 10000"/>
              <a:gd name="connsiteX47-21557" fmla="*/ 10000 w 10000"/>
              <a:gd name="connsiteY47-21558" fmla="*/ 6955 h 10000"/>
              <a:gd name="connsiteX48-21559" fmla="*/ 10000 w 10000"/>
              <a:gd name="connsiteY48-21560" fmla="*/ 7260 h 10000"/>
              <a:gd name="connsiteX49-21561" fmla="*/ 10000 w 10000"/>
              <a:gd name="connsiteY49-21562" fmla="*/ 7566 h 10000"/>
              <a:gd name="connsiteX50-21563" fmla="*/ 9773 w 10000"/>
              <a:gd name="connsiteY50-21564" fmla="*/ 7566 h 10000"/>
              <a:gd name="connsiteX51-21565" fmla="*/ 9540 w 10000"/>
              <a:gd name="connsiteY51-21566" fmla="*/ 7871 h 10000"/>
              <a:gd name="connsiteX52-21567" fmla="*/ 9315 w 10000"/>
              <a:gd name="connsiteY52-21568" fmla="*/ 8172 h 10000"/>
              <a:gd name="connsiteX53-21569" fmla="*/ 9087 w 10000"/>
              <a:gd name="connsiteY53-21570" fmla="*/ 8482 h 10000"/>
              <a:gd name="connsiteX54-21571" fmla="*/ 8629 w 10000"/>
              <a:gd name="connsiteY54-21572" fmla="*/ 8786 h 10000"/>
              <a:gd name="connsiteX55-21573" fmla="*/ 7716 w 10000"/>
              <a:gd name="connsiteY55-21574" fmla="*/ 9387 h 10000"/>
              <a:gd name="connsiteX56-21575" fmla="*/ 6829 w 10000"/>
              <a:gd name="connsiteY56-21576" fmla="*/ 9697 h 10000"/>
              <a:gd name="connsiteX57-21577" fmla="*/ 6146 w 10000"/>
              <a:gd name="connsiteY57-21578" fmla="*/ 9697 h 10000"/>
              <a:gd name="connsiteX58-21579" fmla="*/ 5227 w 10000"/>
              <a:gd name="connsiteY58-21580" fmla="*/ 10000 h 10000"/>
              <a:gd name="connsiteX59-21581" fmla="*/ 5227 w 10000"/>
              <a:gd name="connsiteY59-21582" fmla="*/ 10000 h 10000"/>
              <a:gd name="connsiteX0-21583" fmla="*/ 4997 w 9770"/>
              <a:gd name="connsiteY0-21584" fmla="*/ 10000 h 10000"/>
              <a:gd name="connsiteX1-21585" fmla="*/ 4315 w 9770"/>
              <a:gd name="connsiteY1-21586" fmla="*/ 10000 h 10000"/>
              <a:gd name="connsiteX2-21587" fmla="*/ 3626 w 9770"/>
              <a:gd name="connsiteY2-21588" fmla="*/ 10000 h 10000"/>
              <a:gd name="connsiteX3-21589" fmla="*/ 2943 w 9770"/>
              <a:gd name="connsiteY3-21590" fmla="*/ 9697 h 10000"/>
              <a:gd name="connsiteX4-21591" fmla="*/ 2259 w 9770"/>
              <a:gd name="connsiteY4-21592" fmla="*/ 9387 h 10000"/>
              <a:gd name="connsiteX5-21593" fmla="*/ 1597 w 9770"/>
              <a:gd name="connsiteY5-21594" fmla="*/ 9086 h 10000"/>
              <a:gd name="connsiteX6-21595" fmla="*/ 1144 w 9770"/>
              <a:gd name="connsiteY6-21596" fmla="*/ 8482 h 10000"/>
              <a:gd name="connsiteX7-21597" fmla="*/ 688 w 9770"/>
              <a:gd name="connsiteY7-21598" fmla="*/ 8172 h 10000"/>
              <a:gd name="connsiteX8-21599" fmla="*/ 459 w 9770"/>
              <a:gd name="connsiteY8-21600" fmla="*/ 7260 h 10000"/>
              <a:gd name="connsiteX9-21601" fmla="*/ 0 w 9770"/>
              <a:gd name="connsiteY9-21602" fmla="*/ 6654 h 10000"/>
              <a:gd name="connsiteX10-21603" fmla="*/ 1371 w 9770"/>
              <a:gd name="connsiteY10-21604" fmla="*/ 6083 h 10000"/>
              <a:gd name="connsiteX11-21605" fmla="*/ 1597 w 9770"/>
              <a:gd name="connsiteY11-21606" fmla="*/ 6386 h 10000"/>
              <a:gd name="connsiteX12-21607" fmla="*/ 2484 w 9770"/>
              <a:gd name="connsiteY12-21608" fmla="*/ 6955 h 10000"/>
              <a:gd name="connsiteX13-21609" fmla="*/ 2943 w 9770"/>
              <a:gd name="connsiteY13-21610" fmla="*/ 7260 h 10000"/>
              <a:gd name="connsiteX14-21611" fmla="*/ 3397 w 9770"/>
              <a:gd name="connsiteY14-21612" fmla="*/ 7260 h 10000"/>
              <a:gd name="connsiteX15-21613" fmla="*/ 3860 w 9770"/>
              <a:gd name="connsiteY15-21614" fmla="*/ 7566 h 10000"/>
              <a:gd name="connsiteX16-21615" fmla="*/ 4542 w 9770"/>
              <a:gd name="connsiteY16-21616" fmla="*/ 7566 h 10000"/>
              <a:gd name="connsiteX17-21617" fmla="*/ 4997 w 9770"/>
              <a:gd name="connsiteY17-21618" fmla="*/ 7260 h 10000"/>
              <a:gd name="connsiteX18-21619" fmla="*/ 5685 w 9770"/>
              <a:gd name="connsiteY18-21620" fmla="*/ 7260 h 10000"/>
              <a:gd name="connsiteX19-21621" fmla="*/ 6370 w 9770"/>
              <a:gd name="connsiteY19-21622" fmla="*/ 6955 h 10000"/>
              <a:gd name="connsiteX20-21623" fmla="*/ 6827 w 9770"/>
              <a:gd name="connsiteY20-21624" fmla="*/ 6955 h 10000"/>
              <a:gd name="connsiteX21-21625" fmla="*/ 7282 w 9770"/>
              <a:gd name="connsiteY21-21626" fmla="*/ 6386 h 10000"/>
              <a:gd name="connsiteX22-21627" fmla="*/ 7486 w 9770"/>
              <a:gd name="connsiteY22-21628" fmla="*/ 6083 h 10000"/>
              <a:gd name="connsiteX23-21629" fmla="*/ 7711 w 9770"/>
              <a:gd name="connsiteY23-21630" fmla="*/ 5474 h 10000"/>
              <a:gd name="connsiteX24-21631" fmla="*/ 7940 w 9770"/>
              <a:gd name="connsiteY24-21632" fmla="*/ 4867 h 10000"/>
              <a:gd name="connsiteX25-21633" fmla="*/ 8171 w 9770"/>
              <a:gd name="connsiteY25-21634" fmla="*/ 3652 h 10000"/>
              <a:gd name="connsiteX26-21635" fmla="*/ 8171 w 9770"/>
              <a:gd name="connsiteY26-21636" fmla="*/ 2437 h 10000"/>
              <a:gd name="connsiteX27-21637" fmla="*/ 8399 w 9770"/>
              <a:gd name="connsiteY27-21638" fmla="*/ 1825 h 10000"/>
              <a:gd name="connsiteX28-21639" fmla="*/ 8399 w 9770"/>
              <a:gd name="connsiteY28-21640" fmla="*/ 1218 h 10000"/>
              <a:gd name="connsiteX29-21641" fmla="*/ 8399 w 9770"/>
              <a:gd name="connsiteY29-21642" fmla="*/ 912 h 10000"/>
              <a:gd name="connsiteX30-21643" fmla="*/ 8628 w 9770"/>
              <a:gd name="connsiteY30-21644" fmla="*/ 610 h 10000"/>
              <a:gd name="connsiteX31-21645" fmla="*/ 8628 w 9770"/>
              <a:gd name="connsiteY31-21646" fmla="*/ 307 h 10000"/>
              <a:gd name="connsiteX32-21647" fmla="*/ 8628 w 9770"/>
              <a:gd name="connsiteY32-21648" fmla="*/ 0 h 10000"/>
              <a:gd name="connsiteX33-21649" fmla="*/ 8628 w 9770"/>
              <a:gd name="connsiteY33-21650" fmla="*/ 0 h 10000"/>
              <a:gd name="connsiteX34-21651" fmla="*/ 8857 w 9770"/>
              <a:gd name="connsiteY34-21652" fmla="*/ 0 h 10000"/>
              <a:gd name="connsiteX35-21653" fmla="*/ 8857 w 9770"/>
              <a:gd name="connsiteY35-21654" fmla="*/ 0 h 10000"/>
              <a:gd name="connsiteX36-21655" fmla="*/ 8857 w 9770"/>
              <a:gd name="connsiteY36-21656" fmla="*/ 307 h 10000"/>
              <a:gd name="connsiteX37-21657" fmla="*/ 9085 w 9770"/>
              <a:gd name="connsiteY37-21658" fmla="*/ 610 h 10000"/>
              <a:gd name="connsiteX38-21659" fmla="*/ 9085 w 9770"/>
              <a:gd name="connsiteY38-21660" fmla="*/ 912 h 10000"/>
              <a:gd name="connsiteX39-21661" fmla="*/ 9085 w 9770"/>
              <a:gd name="connsiteY39-21662" fmla="*/ 1521 h 10000"/>
              <a:gd name="connsiteX40-21663" fmla="*/ 9085 w 9770"/>
              <a:gd name="connsiteY40-21664" fmla="*/ 2128 h 10000"/>
              <a:gd name="connsiteX41-21665" fmla="*/ 9085 w 9770"/>
              <a:gd name="connsiteY41-21666" fmla="*/ 2738 h 10000"/>
              <a:gd name="connsiteX42-21667" fmla="*/ 9310 w 9770"/>
              <a:gd name="connsiteY42-21668" fmla="*/ 3954 h 10000"/>
              <a:gd name="connsiteX43-21669" fmla="*/ 9310 w 9770"/>
              <a:gd name="connsiteY43-21670" fmla="*/ 4867 h 10000"/>
              <a:gd name="connsiteX44-21671" fmla="*/ 9543 w 9770"/>
              <a:gd name="connsiteY44-21672" fmla="*/ 5781 h 10000"/>
              <a:gd name="connsiteX45-21673" fmla="*/ 9770 w 9770"/>
              <a:gd name="connsiteY45-21674" fmla="*/ 6386 h 10000"/>
              <a:gd name="connsiteX46-21675" fmla="*/ 9770 w 9770"/>
              <a:gd name="connsiteY46-21676" fmla="*/ 6955 h 10000"/>
              <a:gd name="connsiteX47-21677" fmla="*/ 9770 w 9770"/>
              <a:gd name="connsiteY47-21678" fmla="*/ 7260 h 10000"/>
              <a:gd name="connsiteX48-21679" fmla="*/ 9770 w 9770"/>
              <a:gd name="connsiteY48-21680" fmla="*/ 7566 h 10000"/>
              <a:gd name="connsiteX49-21681" fmla="*/ 9543 w 9770"/>
              <a:gd name="connsiteY49-21682" fmla="*/ 7566 h 10000"/>
              <a:gd name="connsiteX50-21683" fmla="*/ 9310 w 9770"/>
              <a:gd name="connsiteY50-21684" fmla="*/ 7871 h 10000"/>
              <a:gd name="connsiteX51-21685" fmla="*/ 9085 w 9770"/>
              <a:gd name="connsiteY51-21686" fmla="*/ 8172 h 10000"/>
              <a:gd name="connsiteX52-21687" fmla="*/ 8857 w 9770"/>
              <a:gd name="connsiteY52-21688" fmla="*/ 8482 h 10000"/>
              <a:gd name="connsiteX53-21689" fmla="*/ 8399 w 9770"/>
              <a:gd name="connsiteY53-21690" fmla="*/ 8786 h 10000"/>
              <a:gd name="connsiteX54-21691" fmla="*/ 7486 w 9770"/>
              <a:gd name="connsiteY54-21692" fmla="*/ 9387 h 10000"/>
              <a:gd name="connsiteX55-21693" fmla="*/ 6599 w 9770"/>
              <a:gd name="connsiteY55-21694" fmla="*/ 9697 h 10000"/>
              <a:gd name="connsiteX56-21695" fmla="*/ 5916 w 9770"/>
              <a:gd name="connsiteY56-21696" fmla="*/ 9697 h 10000"/>
              <a:gd name="connsiteX57-21697" fmla="*/ 4997 w 9770"/>
              <a:gd name="connsiteY57-21698" fmla="*/ 10000 h 10000"/>
              <a:gd name="connsiteX58-21699" fmla="*/ 4997 w 9770"/>
              <a:gd name="connsiteY58-21700" fmla="*/ 10000 h 10000"/>
              <a:gd name="connsiteX0-21701" fmla="*/ 4645 w 9530"/>
              <a:gd name="connsiteY0-21702" fmla="*/ 10000 h 10000"/>
              <a:gd name="connsiteX1-21703" fmla="*/ 3947 w 9530"/>
              <a:gd name="connsiteY1-21704" fmla="*/ 10000 h 10000"/>
              <a:gd name="connsiteX2-21705" fmla="*/ 3241 w 9530"/>
              <a:gd name="connsiteY2-21706" fmla="*/ 10000 h 10000"/>
              <a:gd name="connsiteX3-21707" fmla="*/ 2542 w 9530"/>
              <a:gd name="connsiteY3-21708" fmla="*/ 9697 h 10000"/>
              <a:gd name="connsiteX4-21709" fmla="*/ 1842 w 9530"/>
              <a:gd name="connsiteY4-21710" fmla="*/ 9387 h 10000"/>
              <a:gd name="connsiteX5-21711" fmla="*/ 1165 w 9530"/>
              <a:gd name="connsiteY5-21712" fmla="*/ 9086 h 10000"/>
              <a:gd name="connsiteX6-21713" fmla="*/ 701 w 9530"/>
              <a:gd name="connsiteY6-21714" fmla="*/ 8482 h 10000"/>
              <a:gd name="connsiteX7-21715" fmla="*/ 234 w 9530"/>
              <a:gd name="connsiteY7-21716" fmla="*/ 8172 h 10000"/>
              <a:gd name="connsiteX8-21717" fmla="*/ 0 w 9530"/>
              <a:gd name="connsiteY8-21718" fmla="*/ 7260 h 10000"/>
              <a:gd name="connsiteX9-21719" fmla="*/ 933 w 9530"/>
              <a:gd name="connsiteY9-21720" fmla="*/ 6083 h 10000"/>
              <a:gd name="connsiteX10-21721" fmla="*/ 1165 w 9530"/>
              <a:gd name="connsiteY10-21722" fmla="*/ 6386 h 10000"/>
              <a:gd name="connsiteX11-21723" fmla="*/ 2072 w 9530"/>
              <a:gd name="connsiteY11-21724" fmla="*/ 6955 h 10000"/>
              <a:gd name="connsiteX12-21725" fmla="*/ 2542 w 9530"/>
              <a:gd name="connsiteY12-21726" fmla="*/ 7260 h 10000"/>
              <a:gd name="connsiteX13-21727" fmla="*/ 3007 w 9530"/>
              <a:gd name="connsiteY13-21728" fmla="*/ 7260 h 10000"/>
              <a:gd name="connsiteX14-21729" fmla="*/ 3481 w 9530"/>
              <a:gd name="connsiteY14-21730" fmla="*/ 7566 h 10000"/>
              <a:gd name="connsiteX15-21731" fmla="*/ 4179 w 9530"/>
              <a:gd name="connsiteY15-21732" fmla="*/ 7566 h 10000"/>
              <a:gd name="connsiteX16-21733" fmla="*/ 4645 w 9530"/>
              <a:gd name="connsiteY16-21734" fmla="*/ 7260 h 10000"/>
              <a:gd name="connsiteX17-21735" fmla="*/ 5349 w 9530"/>
              <a:gd name="connsiteY17-21736" fmla="*/ 7260 h 10000"/>
              <a:gd name="connsiteX18-21737" fmla="*/ 6050 w 9530"/>
              <a:gd name="connsiteY18-21738" fmla="*/ 6955 h 10000"/>
              <a:gd name="connsiteX19-21739" fmla="*/ 6518 w 9530"/>
              <a:gd name="connsiteY19-21740" fmla="*/ 6955 h 10000"/>
              <a:gd name="connsiteX20-21741" fmla="*/ 6983 w 9530"/>
              <a:gd name="connsiteY20-21742" fmla="*/ 6386 h 10000"/>
              <a:gd name="connsiteX21-21743" fmla="*/ 7192 w 9530"/>
              <a:gd name="connsiteY21-21744" fmla="*/ 6083 h 10000"/>
              <a:gd name="connsiteX22-21745" fmla="*/ 7423 w 9530"/>
              <a:gd name="connsiteY22-21746" fmla="*/ 5474 h 10000"/>
              <a:gd name="connsiteX23-21747" fmla="*/ 7657 w 9530"/>
              <a:gd name="connsiteY23-21748" fmla="*/ 4867 h 10000"/>
              <a:gd name="connsiteX24-21749" fmla="*/ 7893 w 9530"/>
              <a:gd name="connsiteY24-21750" fmla="*/ 3652 h 10000"/>
              <a:gd name="connsiteX25-21751" fmla="*/ 7893 w 9530"/>
              <a:gd name="connsiteY25-21752" fmla="*/ 2437 h 10000"/>
              <a:gd name="connsiteX26-21753" fmla="*/ 8127 w 9530"/>
              <a:gd name="connsiteY26-21754" fmla="*/ 1825 h 10000"/>
              <a:gd name="connsiteX27-21755" fmla="*/ 8127 w 9530"/>
              <a:gd name="connsiteY27-21756" fmla="*/ 1218 h 10000"/>
              <a:gd name="connsiteX28-21757" fmla="*/ 8127 w 9530"/>
              <a:gd name="connsiteY28-21758" fmla="*/ 912 h 10000"/>
              <a:gd name="connsiteX29-21759" fmla="*/ 8361 w 9530"/>
              <a:gd name="connsiteY29-21760" fmla="*/ 610 h 10000"/>
              <a:gd name="connsiteX30-21761" fmla="*/ 8361 w 9530"/>
              <a:gd name="connsiteY30-21762" fmla="*/ 307 h 10000"/>
              <a:gd name="connsiteX31-21763" fmla="*/ 8361 w 9530"/>
              <a:gd name="connsiteY31-21764" fmla="*/ 0 h 10000"/>
              <a:gd name="connsiteX32-21765" fmla="*/ 8361 w 9530"/>
              <a:gd name="connsiteY32-21766" fmla="*/ 0 h 10000"/>
              <a:gd name="connsiteX33-21767" fmla="*/ 8596 w 9530"/>
              <a:gd name="connsiteY33-21768" fmla="*/ 0 h 10000"/>
              <a:gd name="connsiteX34-21769" fmla="*/ 8596 w 9530"/>
              <a:gd name="connsiteY34-21770" fmla="*/ 0 h 10000"/>
              <a:gd name="connsiteX35-21771" fmla="*/ 8596 w 9530"/>
              <a:gd name="connsiteY35-21772" fmla="*/ 307 h 10000"/>
              <a:gd name="connsiteX36-21773" fmla="*/ 8829 w 9530"/>
              <a:gd name="connsiteY36-21774" fmla="*/ 610 h 10000"/>
              <a:gd name="connsiteX37-21775" fmla="*/ 8829 w 9530"/>
              <a:gd name="connsiteY37-21776" fmla="*/ 912 h 10000"/>
              <a:gd name="connsiteX38-21777" fmla="*/ 8829 w 9530"/>
              <a:gd name="connsiteY38-21778" fmla="*/ 1521 h 10000"/>
              <a:gd name="connsiteX39-21779" fmla="*/ 8829 w 9530"/>
              <a:gd name="connsiteY39-21780" fmla="*/ 2128 h 10000"/>
              <a:gd name="connsiteX40-21781" fmla="*/ 8829 w 9530"/>
              <a:gd name="connsiteY40-21782" fmla="*/ 2738 h 10000"/>
              <a:gd name="connsiteX41-21783" fmla="*/ 9059 w 9530"/>
              <a:gd name="connsiteY41-21784" fmla="*/ 3954 h 10000"/>
              <a:gd name="connsiteX42-21785" fmla="*/ 9059 w 9530"/>
              <a:gd name="connsiteY42-21786" fmla="*/ 4867 h 10000"/>
              <a:gd name="connsiteX43-21787" fmla="*/ 9298 w 9530"/>
              <a:gd name="connsiteY43-21788" fmla="*/ 5781 h 10000"/>
              <a:gd name="connsiteX44-21789" fmla="*/ 9530 w 9530"/>
              <a:gd name="connsiteY44-21790" fmla="*/ 6386 h 10000"/>
              <a:gd name="connsiteX45-21791" fmla="*/ 9530 w 9530"/>
              <a:gd name="connsiteY45-21792" fmla="*/ 6955 h 10000"/>
              <a:gd name="connsiteX46-21793" fmla="*/ 9530 w 9530"/>
              <a:gd name="connsiteY46-21794" fmla="*/ 7260 h 10000"/>
              <a:gd name="connsiteX47-21795" fmla="*/ 9530 w 9530"/>
              <a:gd name="connsiteY47-21796" fmla="*/ 7566 h 10000"/>
              <a:gd name="connsiteX48-21797" fmla="*/ 9298 w 9530"/>
              <a:gd name="connsiteY48-21798" fmla="*/ 7566 h 10000"/>
              <a:gd name="connsiteX49-21799" fmla="*/ 9059 w 9530"/>
              <a:gd name="connsiteY49-21800" fmla="*/ 7871 h 10000"/>
              <a:gd name="connsiteX50-21801" fmla="*/ 8829 w 9530"/>
              <a:gd name="connsiteY50-21802" fmla="*/ 8172 h 10000"/>
              <a:gd name="connsiteX51-21803" fmla="*/ 8596 w 9530"/>
              <a:gd name="connsiteY51-21804" fmla="*/ 8482 h 10000"/>
              <a:gd name="connsiteX52-21805" fmla="*/ 8127 w 9530"/>
              <a:gd name="connsiteY52-21806" fmla="*/ 8786 h 10000"/>
              <a:gd name="connsiteX53-21807" fmla="*/ 7192 w 9530"/>
              <a:gd name="connsiteY53-21808" fmla="*/ 9387 h 10000"/>
              <a:gd name="connsiteX54-21809" fmla="*/ 6284 w 9530"/>
              <a:gd name="connsiteY54-21810" fmla="*/ 9697 h 10000"/>
              <a:gd name="connsiteX55-21811" fmla="*/ 5585 w 9530"/>
              <a:gd name="connsiteY55-21812" fmla="*/ 9697 h 10000"/>
              <a:gd name="connsiteX56-21813" fmla="*/ 4645 w 9530"/>
              <a:gd name="connsiteY56-21814" fmla="*/ 10000 h 10000"/>
              <a:gd name="connsiteX57-21815" fmla="*/ 4645 w 9530"/>
              <a:gd name="connsiteY57-21816" fmla="*/ 10000 h 10000"/>
              <a:gd name="connsiteX0-21817" fmla="*/ 4874 w 10000"/>
              <a:gd name="connsiteY0-21818" fmla="*/ 10000 h 10000"/>
              <a:gd name="connsiteX1-21819" fmla="*/ 4142 w 10000"/>
              <a:gd name="connsiteY1-21820" fmla="*/ 10000 h 10000"/>
              <a:gd name="connsiteX2-21821" fmla="*/ 3401 w 10000"/>
              <a:gd name="connsiteY2-21822" fmla="*/ 10000 h 10000"/>
              <a:gd name="connsiteX3-21823" fmla="*/ 2667 w 10000"/>
              <a:gd name="connsiteY3-21824" fmla="*/ 9697 h 10000"/>
              <a:gd name="connsiteX4-21825" fmla="*/ 1933 w 10000"/>
              <a:gd name="connsiteY4-21826" fmla="*/ 9387 h 10000"/>
              <a:gd name="connsiteX5-21827" fmla="*/ 1222 w 10000"/>
              <a:gd name="connsiteY5-21828" fmla="*/ 9086 h 10000"/>
              <a:gd name="connsiteX6-21829" fmla="*/ 736 w 10000"/>
              <a:gd name="connsiteY6-21830" fmla="*/ 8482 h 10000"/>
              <a:gd name="connsiteX7-21831" fmla="*/ 246 w 10000"/>
              <a:gd name="connsiteY7-21832" fmla="*/ 8172 h 10000"/>
              <a:gd name="connsiteX8-21833" fmla="*/ 0 w 10000"/>
              <a:gd name="connsiteY8-21834" fmla="*/ 7260 h 10000"/>
              <a:gd name="connsiteX9-21835" fmla="*/ 1222 w 10000"/>
              <a:gd name="connsiteY9-21836" fmla="*/ 6386 h 10000"/>
              <a:gd name="connsiteX10-21837" fmla="*/ 2174 w 10000"/>
              <a:gd name="connsiteY10-21838" fmla="*/ 6955 h 10000"/>
              <a:gd name="connsiteX11-21839" fmla="*/ 2667 w 10000"/>
              <a:gd name="connsiteY11-21840" fmla="*/ 7260 h 10000"/>
              <a:gd name="connsiteX12-21841" fmla="*/ 3155 w 10000"/>
              <a:gd name="connsiteY12-21842" fmla="*/ 7260 h 10000"/>
              <a:gd name="connsiteX13-21843" fmla="*/ 3653 w 10000"/>
              <a:gd name="connsiteY13-21844" fmla="*/ 7566 h 10000"/>
              <a:gd name="connsiteX14-21845" fmla="*/ 4385 w 10000"/>
              <a:gd name="connsiteY14-21846" fmla="*/ 7566 h 10000"/>
              <a:gd name="connsiteX15-21847" fmla="*/ 4874 w 10000"/>
              <a:gd name="connsiteY15-21848" fmla="*/ 7260 h 10000"/>
              <a:gd name="connsiteX16-21849" fmla="*/ 5613 w 10000"/>
              <a:gd name="connsiteY16-21850" fmla="*/ 7260 h 10000"/>
              <a:gd name="connsiteX17-21851" fmla="*/ 6348 w 10000"/>
              <a:gd name="connsiteY17-21852" fmla="*/ 6955 h 10000"/>
              <a:gd name="connsiteX18-21853" fmla="*/ 6839 w 10000"/>
              <a:gd name="connsiteY18-21854" fmla="*/ 6955 h 10000"/>
              <a:gd name="connsiteX19-21855" fmla="*/ 7327 w 10000"/>
              <a:gd name="connsiteY19-21856" fmla="*/ 6386 h 10000"/>
              <a:gd name="connsiteX20-21857" fmla="*/ 7547 w 10000"/>
              <a:gd name="connsiteY20-21858" fmla="*/ 6083 h 10000"/>
              <a:gd name="connsiteX21-21859" fmla="*/ 7789 w 10000"/>
              <a:gd name="connsiteY21-21860" fmla="*/ 5474 h 10000"/>
              <a:gd name="connsiteX22-21861" fmla="*/ 8035 w 10000"/>
              <a:gd name="connsiteY22-21862" fmla="*/ 4867 h 10000"/>
              <a:gd name="connsiteX23-21863" fmla="*/ 8282 w 10000"/>
              <a:gd name="connsiteY23-21864" fmla="*/ 3652 h 10000"/>
              <a:gd name="connsiteX24-21865" fmla="*/ 8282 w 10000"/>
              <a:gd name="connsiteY24-21866" fmla="*/ 2437 h 10000"/>
              <a:gd name="connsiteX25-21867" fmla="*/ 8528 w 10000"/>
              <a:gd name="connsiteY25-21868" fmla="*/ 1825 h 10000"/>
              <a:gd name="connsiteX26-21869" fmla="*/ 8528 w 10000"/>
              <a:gd name="connsiteY26-21870" fmla="*/ 1218 h 10000"/>
              <a:gd name="connsiteX27-21871" fmla="*/ 8528 w 10000"/>
              <a:gd name="connsiteY27-21872" fmla="*/ 912 h 10000"/>
              <a:gd name="connsiteX28-21873" fmla="*/ 8773 w 10000"/>
              <a:gd name="connsiteY28-21874" fmla="*/ 610 h 10000"/>
              <a:gd name="connsiteX29-21875" fmla="*/ 8773 w 10000"/>
              <a:gd name="connsiteY29-21876" fmla="*/ 307 h 10000"/>
              <a:gd name="connsiteX30-21877" fmla="*/ 8773 w 10000"/>
              <a:gd name="connsiteY30-21878" fmla="*/ 0 h 10000"/>
              <a:gd name="connsiteX31-21879" fmla="*/ 8773 w 10000"/>
              <a:gd name="connsiteY31-21880" fmla="*/ 0 h 10000"/>
              <a:gd name="connsiteX32-21881" fmla="*/ 9020 w 10000"/>
              <a:gd name="connsiteY32-21882" fmla="*/ 0 h 10000"/>
              <a:gd name="connsiteX33-21883" fmla="*/ 9020 w 10000"/>
              <a:gd name="connsiteY33-21884" fmla="*/ 0 h 10000"/>
              <a:gd name="connsiteX34-21885" fmla="*/ 9020 w 10000"/>
              <a:gd name="connsiteY34-21886" fmla="*/ 307 h 10000"/>
              <a:gd name="connsiteX35-21887" fmla="*/ 9264 w 10000"/>
              <a:gd name="connsiteY35-21888" fmla="*/ 610 h 10000"/>
              <a:gd name="connsiteX36-21889" fmla="*/ 9264 w 10000"/>
              <a:gd name="connsiteY36-21890" fmla="*/ 912 h 10000"/>
              <a:gd name="connsiteX37-21891" fmla="*/ 9264 w 10000"/>
              <a:gd name="connsiteY37-21892" fmla="*/ 1521 h 10000"/>
              <a:gd name="connsiteX38-21893" fmla="*/ 9264 w 10000"/>
              <a:gd name="connsiteY38-21894" fmla="*/ 2128 h 10000"/>
              <a:gd name="connsiteX39-21895" fmla="*/ 9264 w 10000"/>
              <a:gd name="connsiteY39-21896" fmla="*/ 2738 h 10000"/>
              <a:gd name="connsiteX40-21897" fmla="*/ 9506 w 10000"/>
              <a:gd name="connsiteY40-21898" fmla="*/ 3954 h 10000"/>
              <a:gd name="connsiteX41-21899" fmla="*/ 9506 w 10000"/>
              <a:gd name="connsiteY41-21900" fmla="*/ 4867 h 10000"/>
              <a:gd name="connsiteX42-21901" fmla="*/ 9757 w 10000"/>
              <a:gd name="connsiteY42-21902" fmla="*/ 5781 h 10000"/>
              <a:gd name="connsiteX43-21903" fmla="*/ 10000 w 10000"/>
              <a:gd name="connsiteY43-21904" fmla="*/ 6386 h 10000"/>
              <a:gd name="connsiteX44-21905" fmla="*/ 10000 w 10000"/>
              <a:gd name="connsiteY44-21906" fmla="*/ 6955 h 10000"/>
              <a:gd name="connsiteX45-21907" fmla="*/ 10000 w 10000"/>
              <a:gd name="connsiteY45-21908" fmla="*/ 7260 h 10000"/>
              <a:gd name="connsiteX46-21909" fmla="*/ 10000 w 10000"/>
              <a:gd name="connsiteY46-21910" fmla="*/ 7566 h 10000"/>
              <a:gd name="connsiteX47-21911" fmla="*/ 9757 w 10000"/>
              <a:gd name="connsiteY47-21912" fmla="*/ 7566 h 10000"/>
              <a:gd name="connsiteX48-21913" fmla="*/ 9506 w 10000"/>
              <a:gd name="connsiteY48-21914" fmla="*/ 7871 h 10000"/>
              <a:gd name="connsiteX49-21915" fmla="*/ 9264 w 10000"/>
              <a:gd name="connsiteY49-21916" fmla="*/ 8172 h 10000"/>
              <a:gd name="connsiteX50-21917" fmla="*/ 9020 w 10000"/>
              <a:gd name="connsiteY50-21918" fmla="*/ 8482 h 10000"/>
              <a:gd name="connsiteX51-21919" fmla="*/ 8528 w 10000"/>
              <a:gd name="connsiteY51-21920" fmla="*/ 8786 h 10000"/>
              <a:gd name="connsiteX52-21921" fmla="*/ 7547 w 10000"/>
              <a:gd name="connsiteY52-21922" fmla="*/ 9387 h 10000"/>
              <a:gd name="connsiteX53-21923" fmla="*/ 6594 w 10000"/>
              <a:gd name="connsiteY53-21924" fmla="*/ 9697 h 10000"/>
              <a:gd name="connsiteX54-21925" fmla="*/ 5860 w 10000"/>
              <a:gd name="connsiteY54-21926" fmla="*/ 9697 h 10000"/>
              <a:gd name="connsiteX55-21927" fmla="*/ 4874 w 10000"/>
              <a:gd name="connsiteY55-21928" fmla="*/ 10000 h 10000"/>
              <a:gd name="connsiteX56-21929" fmla="*/ 4874 w 10000"/>
              <a:gd name="connsiteY56-21930" fmla="*/ 10000 h 10000"/>
              <a:gd name="connsiteX0-21931" fmla="*/ 4628 w 9754"/>
              <a:gd name="connsiteY0-21932" fmla="*/ 10000 h 10000"/>
              <a:gd name="connsiteX1-21933" fmla="*/ 3896 w 9754"/>
              <a:gd name="connsiteY1-21934" fmla="*/ 10000 h 10000"/>
              <a:gd name="connsiteX2-21935" fmla="*/ 3155 w 9754"/>
              <a:gd name="connsiteY2-21936" fmla="*/ 10000 h 10000"/>
              <a:gd name="connsiteX3-21937" fmla="*/ 2421 w 9754"/>
              <a:gd name="connsiteY3-21938" fmla="*/ 9697 h 10000"/>
              <a:gd name="connsiteX4-21939" fmla="*/ 1687 w 9754"/>
              <a:gd name="connsiteY4-21940" fmla="*/ 9387 h 10000"/>
              <a:gd name="connsiteX5-21941" fmla="*/ 976 w 9754"/>
              <a:gd name="connsiteY5-21942" fmla="*/ 9086 h 10000"/>
              <a:gd name="connsiteX6-21943" fmla="*/ 490 w 9754"/>
              <a:gd name="connsiteY6-21944" fmla="*/ 8482 h 10000"/>
              <a:gd name="connsiteX7-21945" fmla="*/ 0 w 9754"/>
              <a:gd name="connsiteY7-21946" fmla="*/ 8172 h 10000"/>
              <a:gd name="connsiteX8-21947" fmla="*/ 976 w 9754"/>
              <a:gd name="connsiteY8-21948" fmla="*/ 6386 h 10000"/>
              <a:gd name="connsiteX9-21949" fmla="*/ 1928 w 9754"/>
              <a:gd name="connsiteY9-21950" fmla="*/ 6955 h 10000"/>
              <a:gd name="connsiteX10-21951" fmla="*/ 2421 w 9754"/>
              <a:gd name="connsiteY10-21952" fmla="*/ 7260 h 10000"/>
              <a:gd name="connsiteX11-21953" fmla="*/ 2909 w 9754"/>
              <a:gd name="connsiteY11-21954" fmla="*/ 7260 h 10000"/>
              <a:gd name="connsiteX12-21955" fmla="*/ 3407 w 9754"/>
              <a:gd name="connsiteY12-21956" fmla="*/ 7566 h 10000"/>
              <a:gd name="connsiteX13-21957" fmla="*/ 4139 w 9754"/>
              <a:gd name="connsiteY13-21958" fmla="*/ 7566 h 10000"/>
              <a:gd name="connsiteX14-21959" fmla="*/ 4628 w 9754"/>
              <a:gd name="connsiteY14-21960" fmla="*/ 7260 h 10000"/>
              <a:gd name="connsiteX15-21961" fmla="*/ 5367 w 9754"/>
              <a:gd name="connsiteY15-21962" fmla="*/ 7260 h 10000"/>
              <a:gd name="connsiteX16-21963" fmla="*/ 6102 w 9754"/>
              <a:gd name="connsiteY16-21964" fmla="*/ 6955 h 10000"/>
              <a:gd name="connsiteX17-21965" fmla="*/ 6593 w 9754"/>
              <a:gd name="connsiteY17-21966" fmla="*/ 6955 h 10000"/>
              <a:gd name="connsiteX18-21967" fmla="*/ 7081 w 9754"/>
              <a:gd name="connsiteY18-21968" fmla="*/ 6386 h 10000"/>
              <a:gd name="connsiteX19-21969" fmla="*/ 7301 w 9754"/>
              <a:gd name="connsiteY19-21970" fmla="*/ 6083 h 10000"/>
              <a:gd name="connsiteX20-21971" fmla="*/ 7543 w 9754"/>
              <a:gd name="connsiteY20-21972" fmla="*/ 5474 h 10000"/>
              <a:gd name="connsiteX21-21973" fmla="*/ 7789 w 9754"/>
              <a:gd name="connsiteY21-21974" fmla="*/ 4867 h 10000"/>
              <a:gd name="connsiteX22-21975" fmla="*/ 8036 w 9754"/>
              <a:gd name="connsiteY22-21976" fmla="*/ 3652 h 10000"/>
              <a:gd name="connsiteX23-21977" fmla="*/ 8036 w 9754"/>
              <a:gd name="connsiteY23-21978" fmla="*/ 2437 h 10000"/>
              <a:gd name="connsiteX24-21979" fmla="*/ 8282 w 9754"/>
              <a:gd name="connsiteY24-21980" fmla="*/ 1825 h 10000"/>
              <a:gd name="connsiteX25-21981" fmla="*/ 8282 w 9754"/>
              <a:gd name="connsiteY25-21982" fmla="*/ 1218 h 10000"/>
              <a:gd name="connsiteX26-21983" fmla="*/ 8282 w 9754"/>
              <a:gd name="connsiteY26-21984" fmla="*/ 912 h 10000"/>
              <a:gd name="connsiteX27-21985" fmla="*/ 8527 w 9754"/>
              <a:gd name="connsiteY27-21986" fmla="*/ 610 h 10000"/>
              <a:gd name="connsiteX28-21987" fmla="*/ 8527 w 9754"/>
              <a:gd name="connsiteY28-21988" fmla="*/ 307 h 10000"/>
              <a:gd name="connsiteX29-21989" fmla="*/ 8527 w 9754"/>
              <a:gd name="connsiteY29-21990" fmla="*/ 0 h 10000"/>
              <a:gd name="connsiteX30-21991" fmla="*/ 8527 w 9754"/>
              <a:gd name="connsiteY30-21992" fmla="*/ 0 h 10000"/>
              <a:gd name="connsiteX31-21993" fmla="*/ 8774 w 9754"/>
              <a:gd name="connsiteY31-21994" fmla="*/ 0 h 10000"/>
              <a:gd name="connsiteX32-21995" fmla="*/ 8774 w 9754"/>
              <a:gd name="connsiteY32-21996" fmla="*/ 0 h 10000"/>
              <a:gd name="connsiteX33-21997" fmla="*/ 8774 w 9754"/>
              <a:gd name="connsiteY33-21998" fmla="*/ 307 h 10000"/>
              <a:gd name="connsiteX34-21999" fmla="*/ 9018 w 9754"/>
              <a:gd name="connsiteY34-22000" fmla="*/ 610 h 10000"/>
              <a:gd name="connsiteX35-22001" fmla="*/ 9018 w 9754"/>
              <a:gd name="connsiteY35-22002" fmla="*/ 912 h 10000"/>
              <a:gd name="connsiteX36-22003" fmla="*/ 9018 w 9754"/>
              <a:gd name="connsiteY36-22004" fmla="*/ 1521 h 10000"/>
              <a:gd name="connsiteX37-22005" fmla="*/ 9018 w 9754"/>
              <a:gd name="connsiteY37-22006" fmla="*/ 2128 h 10000"/>
              <a:gd name="connsiteX38-22007" fmla="*/ 9018 w 9754"/>
              <a:gd name="connsiteY38-22008" fmla="*/ 2738 h 10000"/>
              <a:gd name="connsiteX39-22009" fmla="*/ 9260 w 9754"/>
              <a:gd name="connsiteY39-22010" fmla="*/ 3954 h 10000"/>
              <a:gd name="connsiteX40-22011" fmla="*/ 9260 w 9754"/>
              <a:gd name="connsiteY40-22012" fmla="*/ 4867 h 10000"/>
              <a:gd name="connsiteX41-22013" fmla="*/ 9511 w 9754"/>
              <a:gd name="connsiteY41-22014" fmla="*/ 5781 h 10000"/>
              <a:gd name="connsiteX42-22015" fmla="*/ 9754 w 9754"/>
              <a:gd name="connsiteY42-22016" fmla="*/ 6386 h 10000"/>
              <a:gd name="connsiteX43-22017" fmla="*/ 9754 w 9754"/>
              <a:gd name="connsiteY43-22018" fmla="*/ 6955 h 10000"/>
              <a:gd name="connsiteX44-22019" fmla="*/ 9754 w 9754"/>
              <a:gd name="connsiteY44-22020" fmla="*/ 7260 h 10000"/>
              <a:gd name="connsiteX45-22021" fmla="*/ 9754 w 9754"/>
              <a:gd name="connsiteY45-22022" fmla="*/ 7566 h 10000"/>
              <a:gd name="connsiteX46-22023" fmla="*/ 9511 w 9754"/>
              <a:gd name="connsiteY46-22024" fmla="*/ 7566 h 10000"/>
              <a:gd name="connsiteX47-22025" fmla="*/ 9260 w 9754"/>
              <a:gd name="connsiteY47-22026" fmla="*/ 7871 h 10000"/>
              <a:gd name="connsiteX48-22027" fmla="*/ 9018 w 9754"/>
              <a:gd name="connsiteY48-22028" fmla="*/ 8172 h 10000"/>
              <a:gd name="connsiteX49-22029" fmla="*/ 8774 w 9754"/>
              <a:gd name="connsiteY49-22030" fmla="*/ 8482 h 10000"/>
              <a:gd name="connsiteX50-22031" fmla="*/ 8282 w 9754"/>
              <a:gd name="connsiteY50-22032" fmla="*/ 8786 h 10000"/>
              <a:gd name="connsiteX51-22033" fmla="*/ 7301 w 9754"/>
              <a:gd name="connsiteY51-22034" fmla="*/ 9387 h 10000"/>
              <a:gd name="connsiteX52-22035" fmla="*/ 6348 w 9754"/>
              <a:gd name="connsiteY52-22036" fmla="*/ 9697 h 10000"/>
              <a:gd name="connsiteX53-22037" fmla="*/ 5614 w 9754"/>
              <a:gd name="connsiteY53-22038" fmla="*/ 9697 h 10000"/>
              <a:gd name="connsiteX54-22039" fmla="*/ 4628 w 9754"/>
              <a:gd name="connsiteY54-22040" fmla="*/ 10000 h 10000"/>
              <a:gd name="connsiteX55-22041" fmla="*/ 4628 w 9754"/>
              <a:gd name="connsiteY55-22042" fmla="*/ 10000 h 10000"/>
              <a:gd name="connsiteX0-22043" fmla="*/ 4243 w 9498"/>
              <a:gd name="connsiteY0-22044" fmla="*/ 10000 h 10000"/>
              <a:gd name="connsiteX1-22045" fmla="*/ 3492 w 9498"/>
              <a:gd name="connsiteY1-22046" fmla="*/ 10000 h 10000"/>
              <a:gd name="connsiteX2-22047" fmla="*/ 2733 w 9498"/>
              <a:gd name="connsiteY2-22048" fmla="*/ 10000 h 10000"/>
              <a:gd name="connsiteX3-22049" fmla="*/ 1980 w 9498"/>
              <a:gd name="connsiteY3-22050" fmla="*/ 9697 h 10000"/>
              <a:gd name="connsiteX4-22051" fmla="*/ 1228 w 9498"/>
              <a:gd name="connsiteY4-22052" fmla="*/ 9387 h 10000"/>
              <a:gd name="connsiteX5-22053" fmla="*/ 499 w 9498"/>
              <a:gd name="connsiteY5-22054" fmla="*/ 9086 h 10000"/>
              <a:gd name="connsiteX6-22055" fmla="*/ 0 w 9498"/>
              <a:gd name="connsiteY6-22056" fmla="*/ 8482 h 10000"/>
              <a:gd name="connsiteX7-22057" fmla="*/ 499 w 9498"/>
              <a:gd name="connsiteY7-22058" fmla="*/ 6386 h 10000"/>
              <a:gd name="connsiteX8-22059" fmla="*/ 1475 w 9498"/>
              <a:gd name="connsiteY8-22060" fmla="*/ 6955 h 10000"/>
              <a:gd name="connsiteX9-22061" fmla="*/ 1980 w 9498"/>
              <a:gd name="connsiteY9-22062" fmla="*/ 7260 h 10000"/>
              <a:gd name="connsiteX10-22063" fmla="*/ 2480 w 9498"/>
              <a:gd name="connsiteY10-22064" fmla="*/ 7260 h 10000"/>
              <a:gd name="connsiteX11-22065" fmla="*/ 2991 w 9498"/>
              <a:gd name="connsiteY11-22066" fmla="*/ 7566 h 10000"/>
              <a:gd name="connsiteX12-22067" fmla="*/ 3741 w 9498"/>
              <a:gd name="connsiteY12-22068" fmla="*/ 7566 h 10000"/>
              <a:gd name="connsiteX13-22069" fmla="*/ 4243 w 9498"/>
              <a:gd name="connsiteY13-22070" fmla="*/ 7260 h 10000"/>
              <a:gd name="connsiteX14-22071" fmla="*/ 5000 w 9498"/>
              <a:gd name="connsiteY14-22072" fmla="*/ 7260 h 10000"/>
              <a:gd name="connsiteX15-22073" fmla="*/ 5754 w 9498"/>
              <a:gd name="connsiteY15-22074" fmla="*/ 6955 h 10000"/>
              <a:gd name="connsiteX16-22075" fmla="*/ 6257 w 9498"/>
              <a:gd name="connsiteY16-22076" fmla="*/ 6955 h 10000"/>
              <a:gd name="connsiteX17-22077" fmla="*/ 6758 w 9498"/>
              <a:gd name="connsiteY17-22078" fmla="*/ 6386 h 10000"/>
              <a:gd name="connsiteX18-22079" fmla="*/ 6983 w 9498"/>
              <a:gd name="connsiteY18-22080" fmla="*/ 6083 h 10000"/>
              <a:gd name="connsiteX19-22081" fmla="*/ 7231 w 9498"/>
              <a:gd name="connsiteY19-22082" fmla="*/ 5474 h 10000"/>
              <a:gd name="connsiteX20-22083" fmla="*/ 7483 w 9498"/>
              <a:gd name="connsiteY20-22084" fmla="*/ 4867 h 10000"/>
              <a:gd name="connsiteX21-22085" fmla="*/ 7737 w 9498"/>
              <a:gd name="connsiteY21-22086" fmla="*/ 3652 h 10000"/>
              <a:gd name="connsiteX22-22087" fmla="*/ 7737 w 9498"/>
              <a:gd name="connsiteY22-22088" fmla="*/ 2437 h 10000"/>
              <a:gd name="connsiteX23-22089" fmla="*/ 7989 w 9498"/>
              <a:gd name="connsiteY23-22090" fmla="*/ 1825 h 10000"/>
              <a:gd name="connsiteX24-22091" fmla="*/ 7989 w 9498"/>
              <a:gd name="connsiteY24-22092" fmla="*/ 1218 h 10000"/>
              <a:gd name="connsiteX25-22093" fmla="*/ 7989 w 9498"/>
              <a:gd name="connsiteY25-22094" fmla="*/ 912 h 10000"/>
              <a:gd name="connsiteX26-22095" fmla="*/ 8240 w 9498"/>
              <a:gd name="connsiteY26-22096" fmla="*/ 610 h 10000"/>
              <a:gd name="connsiteX27-22097" fmla="*/ 8240 w 9498"/>
              <a:gd name="connsiteY27-22098" fmla="*/ 307 h 10000"/>
              <a:gd name="connsiteX28-22099" fmla="*/ 8240 w 9498"/>
              <a:gd name="connsiteY28-22100" fmla="*/ 0 h 10000"/>
              <a:gd name="connsiteX29-22101" fmla="*/ 8240 w 9498"/>
              <a:gd name="connsiteY29-22102" fmla="*/ 0 h 10000"/>
              <a:gd name="connsiteX30-22103" fmla="*/ 8493 w 9498"/>
              <a:gd name="connsiteY30-22104" fmla="*/ 0 h 10000"/>
              <a:gd name="connsiteX31-22105" fmla="*/ 8493 w 9498"/>
              <a:gd name="connsiteY31-22106" fmla="*/ 0 h 10000"/>
              <a:gd name="connsiteX32-22107" fmla="*/ 8493 w 9498"/>
              <a:gd name="connsiteY32-22108" fmla="*/ 307 h 10000"/>
              <a:gd name="connsiteX33-22109" fmla="*/ 8743 w 9498"/>
              <a:gd name="connsiteY33-22110" fmla="*/ 610 h 10000"/>
              <a:gd name="connsiteX34-22111" fmla="*/ 8743 w 9498"/>
              <a:gd name="connsiteY34-22112" fmla="*/ 912 h 10000"/>
              <a:gd name="connsiteX35-22113" fmla="*/ 8743 w 9498"/>
              <a:gd name="connsiteY35-22114" fmla="*/ 1521 h 10000"/>
              <a:gd name="connsiteX36-22115" fmla="*/ 8743 w 9498"/>
              <a:gd name="connsiteY36-22116" fmla="*/ 2128 h 10000"/>
              <a:gd name="connsiteX37-22117" fmla="*/ 8743 w 9498"/>
              <a:gd name="connsiteY37-22118" fmla="*/ 2738 h 10000"/>
              <a:gd name="connsiteX38-22119" fmla="*/ 8992 w 9498"/>
              <a:gd name="connsiteY38-22120" fmla="*/ 3954 h 10000"/>
              <a:gd name="connsiteX39-22121" fmla="*/ 8992 w 9498"/>
              <a:gd name="connsiteY39-22122" fmla="*/ 4867 h 10000"/>
              <a:gd name="connsiteX40-22123" fmla="*/ 9249 w 9498"/>
              <a:gd name="connsiteY40-22124" fmla="*/ 5781 h 10000"/>
              <a:gd name="connsiteX41-22125" fmla="*/ 9498 w 9498"/>
              <a:gd name="connsiteY41-22126" fmla="*/ 6386 h 10000"/>
              <a:gd name="connsiteX42-22127" fmla="*/ 9498 w 9498"/>
              <a:gd name="connsiteY42-22128" fmla="*/ 6955 h 10000"/>
              <a:gd name="connsiteX43-22129" fmla="*/ 9498 w 9498"/>
              <a:gd name="connsiteY43-22130" fmla="*/ 7260 h 10000"/>
              <a:gd name="connsiteX44-22131" fmla="*/ 9498 w 9498"/>
              <a:gd name="connsiteY44-22132" fmla="*/ 7566 h 10000"/>
              <a:gd name="connsiteX45-22133" fmla="*/ 9249 w 9498"/>
              <a:gd name="connsiteY45-22134" fmla="*/ 7566 h 10000"/>
              <a:gd name="connsiteX46-22135" fmla="*/ 8992 w 9498"/>
              <a:gd name="connsiteY46-22136" fmla="*/ 7871 h 10000"/>
              <a:gd name="connsiteX47-22137" fmla="*/ 8743 w 9498"/>
              <a:gd name="connsiteY47-22138" fmla="*/ 8172 h 10000"/>
              <a:gd name="connsiteX48-22139" fmla="*/ 8493 w 9498"/>
              <a:gd name="connsiteY48-22140" fmla="*/ 8482 h 10000"/>
              <a:gd name="connsiteX49-22141" fmla="*/ 7989 w 9498"/>
              <a:gd name="connsiteY49-22142" fmla="*/ 8786 h 10000"/>
              <a:gd name="connsiteX50-22143" fmla="*/ 6983 w 9498"/>
              <a:gd name="connsiteY50-22144" fmla="*/ 9387 h 10000"/>
              <a:gd name="connsiteX51-22145" fmla="*/ 6006 w 9498"/>
              <a:gd name="connsiteY51-22146" fmla="*/ 9697 h 10000"/>
              <a:gd name="connsiteX52-22147" fmla="*/ 5254 w 9498"/>
              <a:gd name="connsiteY52-22148" fmla="*/ 9697 h 10000"/>
              <a:gd name="connsiteX53-22149" fmla="*/ 4243 w 9498"/>
              <a:gd name="connsiteY53-22150" fmla="*/ 10000 h 10000"/>
              <a:gd name="connsiteX54-22151" fmla="*/ 4243 w 9498"/>
              <a:gd name="connsiteY54-22152" fmla="*/ 10000 h 10000"/>
              <a:gd name="connsiteX0-22153" fmla="*/ 3942 w 9475"/>
              <a:gd name="connsiteY0-22154" fmla="*/ 10000 h 10000"/>
              <a:gd name="connsiteX1-22155" fmla="*/ 3152 w 9475"/>
              <a:gd name="connsiteY1-22156" fmla="*/ 10000 h 10000"/>
              <a:gd name="connsiteX2-22157" fmla="*/ 2352 w 9475"/>
              <a:gd name="connsiteY2-22158" fmla="*/ 10000 h 10000"/>
              <a:gd name="connsiteX3-22159" fmla="*/ 1560 w 9475"/>
              <a:gd name="connsiteY3-22160" fmla="*/ 9697 h 10000"/>
              <a:gd name="connsiteX4-22161" fmla="*/ 768 w 9475"/>
              <a:gd name="connsiteY4-22162" fmla="*/ 9387 h 10000"/>
              <a:gd name="connsiteX5-22163" fmla="*/ 0 w 9475"/>
              <a:gd name="connsiteY5-22164" fmla="*/ 9086 h 10000"/>
              <a:gd name="connsiteX6-22165" fmla="*/ 0 w 9475"/>
              <a:gd name="connsiteY6-22166" fmla="*/ 6386 h 10000"/>
              <a:gd name="connsiteX7-22167" fmla="*/ 1028 w 9475"/>
              <a:gd name="connsiteY7-22168" fmla="*/ 6955 h 10000"/>
              <a:gd name="connsiteX8-22169" fmla="*/ 1560 w 9475"/>
              <a:gd name="connsiteY8-22170" fmla="*/ 7260 h 10000"/>
              <a:gd name="connsiteX9-22171" fmla="*/ 2086 w 9475"/>
              <a:gd name="connsiteY9-22172" fmla="*/ 7260 h 10000"/>
              <a:gd name="connsiteX10-22173" fmla="*/ 2624 w 9475"/>
              <a:gd name="connsiteY10-22174" fmla="*/ 7566 h 10000"/>
              <a:gd name="connsiteX11-22175" fmla="*/ 3414 w 9475"/>
              <a:gd name="connsiteY11-22176" fmla="*/ 7566 h 10000"/>
              <a:gd name="connsiteX12-22177" fmla="*/ 3942 w 9475"/>
              <a:gd name="connsiteY12-22178" fmla="*/ 7260 h 10000"/>
              <a:gd name="connsiteX13-22179" fmla="*/ 4739 w 9475"/>
              <a:gd name="connsiteY13-22180" fmla="*/ 7260 h 10000"/>
              <a:gd name="connsiteX14-22181" fmla="*/ 5533 w 9475"/>
              <a:gd name="connsiteY14-22182" fmla="*/ 6955 h 10000"/>
              <a:gd name="connsiteX15-22183" fmla="*/ 6063 w 9475"/>
              <a:gd name="connsiteY15-22184" fmla="*/ 6955 h 10000"/>
              <a:gd name="connsiteX16-22185" fmla="*/ 6590 w 9475"/>
              <a:gd name="connsiteY16-22186" fmla="*/ 6386 h 10000"/>
              <a:gd name="connsiteX17-22187" fmla="*/ 6827 w 9475"/>
              <a:gd name="connsiteY17-22188" fmla="*/ 6083 h 10000"/>
              <a:gd name="connsiteX18-22189" fmla="*/ 7088 w 9475"/>
              <a:gd name="connsiteY18-22190" fmla="*/ 5474 h 10000"/>
              <a:gd name="connsiteX19-22191" fmla="*/ 7354 w 9475"/>
              <a:gd name="connsiteY19-22192" fmla="*/ 4867 h 10000"/>
              <a:gd name="connsiteX20-22193" fmla="*/ 7621 w 9475"/>
              <a:gd name="connsiteY20-22194" fmla="*/ 3652 h 10000"/>
              <a:gd name="connsiteX21-22195" fmla="*/ 7621 w 9475"/>
              <a:gd name="connsiteY21-22196" fmla="*/ 2437 h 10000"/>
              <a:gd name="connsiteX22-22197" fmla="*/ 7886 w 9475"/>
              <a:gd name="connsiteY22-22198" fmla="*/ 1825 h 10000"/>
              <a:gd name="connsiteX23-22199" fmla="*/ 7886 w 9475"/>
              <a:gd name="connsiteY23-22200" fmla="*/ 1218 h 10000"/>
              <a:gd name="connsiteX24-22201" fmla="*/ 7886 w 9475"/>
              <a:gd name="connsiteY24-22202" fmla="*/ 912 h 10000"/>
              <a:gd name="connsiteX25-22203" fmla="*/ 8151 w 9475"/>
              <a:gd name="connsiteY25-22204" fmla="*/ 610 h 10000"/>
              <a:gd name="connsiteX26-22205" fmla="*/ 8151 w 9475"/>
              <a:gd name="connsiteY26-22206" fmla="*/ 307 h 10000"/>
              <a:gd name="connsiteX27-22207" fmla="*/ 8151 w 9475"/>
              <a:gd name="connsiteY27-22208" fmla="*/ 0 h 10000"/>
              <a:gd name="connsiteX28-22209" fmla="*/ 8151 w 9475"/>
              <a:gd name="connsiteY28-22210" fmla="*/ 0 h 10000"/>
              <a:gd name="connsiteX29-22211" fmla="*/ 8417 w 9475"/>
              <a:gd name="connsiteY29-22212" fmla="*/ 0 h 10000"/>
              <a:gd name="connsiteX30-22213" fmla="*/ 8417 w 9475"/>
              <a:gd name="connsiteY30-22214" fmla="*/ 0 h 10000"/>
              <a:gd name="connsiteX31-22215" fmla="*/ 8417 w 9475"/>
              <a:gd name="connsiteY31-22216" fmla="*/ 307 h 10000"/>
              <a:gd name="connsiteX32-22217" fmla="*/ 8680 w 9475"/>
              <a:gd name="connsiteY32-22218" fmla="*/ 610 h 10000"/>
              <a:gd name="connsiteX33-22219" fmla="*/ 8680 w 9475"/>
              <a:gd name="connsiteY33-22220" fmla="*/ 912 h 10000"/>
              <a:gd name="connsiteX34-22221" fmla="*/ 8680 w 9475"/>
              <a:gd name="connsiteY34-22222" fmla="*/ 1521 h 10000"/>
              <a:gd name="connsiteX35-22223" fmla="*/ 8680 w 9475"/>
              <a:gd name="connsiteY35-22224" fmla="*/ 2128 h 10000"/>
              <a:gd name="connsiteX36-22225" fmla="*/ 8680 w 9475"/>
              <a:gd name="connsiteY36-22226" fmla="*/ 2738 h 10000"/>
              <a:gd name="connsiteX37-22227" fmla="*/ 8942 w 9475"/>
              <a:gd name="connsiteY37-22228" fmla="*/ 3954 h 10000"/>
              <a:gd name="connsiteX38-22229" fmla="*/ 8942 w 9475"/>
              <a:gd name="connsiteY38-22230" fmla="*/ 4867 h 10000"/>
              <a:gd name="connsiteX39-22231" fmla="*/ 9213 w 9475"/>
              <a:gd name="connsiteY39-22232" fmla="*/ 5781 h 10000"/>
              <a:gd name="connsiteX40-22233" fmla="*/ 9475 w 9475"/>
              <a:gd name="connsiteY40-22234" fmla="*/ 6386 h 10000"/>
              <a:gd name="connsiteX41-22235" fmla="*/ 9475 w 9475"/>
              <a:gd name="connsiteY41-22236" fmla="*/ 6955 h 10000"/>
              <a:gd name="connsiteX42-22237" fmla="*/ 9475 w 9475"/>
              <a:gd name="connsiteY42-22238" fmla="*/ 7260 h 10000"/>
              <a:gd name="connsiteX43-22239" fmla="*/ 9475 w 9475"/>
              <a:gd name="connsiteY43-22240" fmla="*/ 7566 h 10000"/>
              <a:gd name="connsiteX44-22241" fmla="*/ 9213 w 9475"/>
              <a:gd name="connsiteY44-22242" fmla="*/ 7566 h 10000"/>
              <a:gd name="connsiteX45-22243" fmla="*/ 8942 w 9475"/>
              <a:gd name="connsiteY45-22244" fmla="*/ 7871 h 10000"/>
              <a:gd name="connsiteX46-22245" fmla="*/ 8680 w 9475"/>
              <a:gd name="connsiteY46-22246" fmla="*/ 8172 h 10000"/>
              <a:gd name="connsiteX47-22247" fmla="*/ 8417 w 9475"/>
              <a:gd name="connsiteY47-22248" fmla="*/ 8482 h 10000"/>
              <a:gd name="connsiteX48-22249" fmla="*/ 7886 w 9475"/>
              <a:gd name="connsiteY48-22250" fmla="*/ 8786 h 10000"/>
              <a:gd name="connsiteX49-22251" fmla="*/ 6827 w 9475"/>
              <a:gd name="connsiteY49-22252" fmla="*/ 9387 h 10000"/>
              <a:gd name="connsiteX50-22253" fmla="*/ 5798 w 9475"/>
              <a:gd name="connsiteY50-22254" fmla="*/ 9697 h 10000"/>
              <a:gd name="connsiteX51-22255" fmla="*/ 5007 w 9475"/>
              <a:gd name="connsiteY51-22256" fmla="*/ 9697 h 10000"/>
              <a:gd name="connsiteX52-22257" fmla="*/ 3942 w 9475"/>
              <a:gd name="connsiteY52-22258" fmla="*/ 10000 h 10000"/>
              <a:gd name="connsiteX53-22259" fmla="*/ 3942 w 9475"/>
              <a:gd name="connsiteY53-22260" fmla="*/ 10000 h 10000"/>
              <a:gd name="connsiteX0-22261" fmla="*/ 4160 w 10000"/>
              <a:gd name="connsiteY0-22262" fmla="*/ 10000 h 10000"/>
              <a:gd name="connsiteX1-22263" fmla="*/ 3327 w 10000"/>
              <a:gd name="connsiteY1-22264" fmla="*/ 10000 h 10000"/>
              <a:gd name="connsiteX2-22265" fmla="*/ 2482 w 10000"/>
              <a:gd name="connsiteY2-22266" fmla="*/ 10000 h 10000"/>
              <a:gd name="connsiteX3-22267" fmla="*/ 1646 w 10000"/>
              <a:gd name="connsiteY3-22268" fmla="*/ 9697 h 10000"/>
              <a:gd name="connsiteX4-22269" fmla="*/ 811 w 10000"/>
              <a:gd name="connsiteY4-22270" fmla="*/ 9387 h 10000"/>
              <a:gd name="connsiteX5-22271" fmla="*/ 0 w 10000"/>
              <a:gd name="connsiteY5-22272" fmla="*/ 9086 h 10000"/>
              <a:gd name="connsiteX6-22273" fmla="*/ 1085 w 10000"/>
              <a:gd name="connsiteY6-22274" fmla="*/ 6955 h 10000"/>
              <a:gd name="connsiteX7-22275" fmla="*/ 1646 w 10000"/>
              <a:gd name="connsiteY7-22276" fmla="*/ 7260 h 10000"/>
              <a:gd name="connsiteX8-22277" fmla="*/ 2202 w 10000"/>
              <a:gd name="connsiteY8-22278" fmla="*/ 7260 h 10000"/>
              <a:gd name="connsiteX9-22279" fmla="*/ 2769 w 10000"/>
              <a:gd name="connsiteY9-22280" fmla="*/ 7566 h 10000"/>
              <a:gd name="connsiteX10-22281" fmla="*/ 3603 w 10000"/>
              <a:gd name="connsiteY10-22282" fmla="*/ 7566 h 10000"/>
              <a:gd name="connsiteX11-22283" fmla="*/ 4160 w 10000"/>
              <a:gd name="connsiteY11-22284" fmla="*/ 7260 h 10000"/>
              <a:gd name="connsiteX12-22285" fmla="*/ 5002 w 10000"/>
              <a:gd name="connsiteY12-22286" fmla="*/ 7260 h 10000"/>
              <a:gd name="connsiteX13-22287" fmla="*/ 5840 w 10000"/>
              <a:gd name="connsiteY13-22288" fmla="*/ 6955 h 10000"/>
              <a:gd name="connsiteX14-22289" fmla="*/ 6399 w 10000"/>
              <a:gd name="connsiteY14-22290" fmla="*/ 6955 h 10000"/>
              <a:gd name="connsiteX15-22291" fmla="*/ 6955 w 10000"/>
              <a:gd name="connsiteY15-22292" fmla="*/ 6386 h 10000"/>
              <a:gd name="connsiteX16-22293" fmla="*/ 7205 w 10000"/>
              <a:gd name="connsiteY16-22294" fmla="*/ 6083 h 10000"/>
              <a:gd name="connsiteX17-22295" fmla="*/ 7481 w 10000"/>
              <a:gd name="connsiteY17-22296" fmla="*/ 5474 h 10000"/>
              <a:gd name="connsiteX18-22297" fmla="*/ 7761 w 10000"/>
              <a:gd name="connsiteY18-22298" fmla="*/ 4867 h 10000"/>
              <a:gd name="connsiteX19-22299" fmla="*/ 8043 w 10000"/>
              <a:gd name="connsiteY19-22300" fmla="*/ 3652 h 10000"/>
              <a:gd name="connsiteX20-22301" fmla="*/ 8043 w 10000"/>
              <a:gd name="connsiteY20-22302" fmla="*/ 2437 h 10000"/>
              <a:gd name="connsiteX21-22303" fmla="*/ 8323 w 10000"/>
              <a:gd name="connsiteY21-22304" fmla="*/ 1825 h 10000"/>
              <a:gd name="connsiteX22-22305" fmla="*/ 8323 w 10000"/>
              <a:gd name="connsiteY22-22306" fmla="*/ 1218 h 10000"/>
              <a:gd name="connsiteX23-22307" fmla="*/ 8323 w 10000"/>
              <a:gd name="connsiteY23-22308" fmla="*/ 912 h 10000"/>
              <a:gd name="connsiteX24-22309" fmla="*/ 8603 w 10000"/>
              <a:gd name="connsiteY24-22310" fmla="*/ 610 h 10000"/>
              <a:gd name="connsiteX25-22311" fmla="*/ 8603 w 10000"/>
              <a:gd name="connsiteY25-22312" fmla="*/ 307 h 10000"/>
              <a:gd name="connsiteX26-22313" fmla="*/ 8603 w 10000"/>
              <a:gd name="connsiteY26-22314" fmla="*/ 0 h 10000"/>
              <a:gd name="connsiteX27-22315" fmla="*/ 8603 w 10000"/>
              <a:gd name="connsiteY27-22316" fmla="*/ 0 h 10000"/>
              <a:gd name="connsiteX28-22317" fmla="*/ 8883 w 10000"/>
              <a:gd name="connsiteY28-22318" fmla="*/ 0 h 10000"/>
              <a:gd name="connsiteX29-22319" fmla="*/ 8883 w 10000"/>
              <a:gd name="connsiteY29-22320" fmla="*/ 0 h 10000"/>
              <a:gd name="connsiteX30-22321" fmla="*/ 8883 w 10000"/>
              <a:gd name="connsiteY30-22322" fmla="*/ 307 h 10000"/>
              <a:gd name="connsiteX31-22323" fmla="*/ 9161 w 10000"/>
              <a:gd name="connsiteY31-22324" fmla="*/ 610 h 10000"/>
              <a:gd name="connsiteX32-22325" fmla="*/ 9161 w 10000"/>
              <a:gd name="connsiteY32-22326" fmla="*/ 912 h 10000"/>
              <a:gd name="connsiteX33-22327" fmla="*/ 9161 w 10000"/>
              <a:gd name="connsiteY33-22328" fmla="*/ 1521 h 10000"/>
              <a:gd name="connsiteX34-22329" fmla="*/ 9161 w 10000"/>
              <a:gd name="connsiteY34-22330" fmla="*/ 2128 h 10000"/>
              <a:gd name="connsiteX35-22331" fmla="*/ 9161 w 10000"/>
              <a:gd name="connsiteY35-22332" fmla="*/ 2738 h 10000"/>
              <a:gd name="connsiteX36-22333" fmla="*/ 9437 w 10000"/>
              <a:gd name="connsiteY36-22334" fmla="*/ 3954 h 10000"/>
              <a:gd name="connsiteX37-22335" fmla="*/ 9437 w 10000"/>
              <a:gd name="connsiteY37-22336" fmla="*/ 4867 h 10000"/>
              <a:gd name="connsiteX38-22337" fmla="*/ 9723 w 10000"/>
              <a:gd name="connsiteY38-22338" fmla="*/ 5781 h 10000"/>
              <a:gd name="connsiteX39-22339" fmla="*/ 10000 w 10000"/>
              <a:gd name="connsiteY39-22340" fmla="*/ 6386 h 10000"/>
              <a:gd name="connsiteX40-22341" fmla="*/ 10000 w 10000"/>
              <a:gd name="connsiteY40-22342" fmla="*/ 6955 h 10000"/>
              <a:gd name="connsiteX41-22343" fmla="*/ 10000 w 10000"/>
              <a:gd name="connsiteY41-22344" fmla="*/ 7260 h 10000"/>
              <a:gd name="connsiteX42-22345" fmla="*/ 10000 w 10000"/>
              <a:gd name="connsiteY42-22346" fmla="*/ 7566 h 10000"/>
              <a:gd name="connsiteX43-22347" fmla="*/ 9723 w 10000"/>
              <a:gd name="connsiteY43-22348" fmla="*/ 7566 h 10000"/>
              <a:gd name="connsiteX44-22349" fmla="*/ 9437 w 10000"/>
              <a:gd name="connsiteY44-22350" fmla="*/ 7871 h 10000"/>
              <a:gd name="connsiteX45-22351" fmla="*/ 9161 w 10000"/>
              <a:gd name="connsiteY45-22352" fmla="*/ 8172 h 10000"/>
              <a:gd name="connsiteX46-22353" fmla="*/ 8883 w 10000"/>
              <a:gd name="connsiteY46-22354" fmla="*/ 8482 h 10000"/>
              <a:gd name="connsiteX47-22355" fmla="*/ 8323 w 10000"/>
              <a:gd name="connsiteY47-22356" fmla="*/ 8786 h 10000"/>
              <a:gd name="connsiteX48-22357" fmla="*/ 7205 w 10000"/>
              <a:gd name="connsiteY48-22358" fmla="*/ 9387 h 10000"/>
              <a:gd name="connsiteX49-22359" fmla="*/ 6119 w 10000"/>
              <a:gd name="connsiteY49-22360" fmla="*/ 9697 h 10000"/>
              <a:gd name="connsiteX50-22361" fmla="*/ 5284 w 10000"/>
              <a:gd name="connsiteY50-22362" fmla="*/ 9697 h 10000"/>
              <a:gd name="connsiteX51-22363" fmla="*/ 4160 w 10000"/>
              <a:gd name="connsiteY51-22364" fmla="*/ 10000 h 10000"/>
              <a:gd name="connsiteX52-22365" fmla="*/ 4160 w 10000"/>
              <a:gd name="connsiteY52-22366" fmla="*/ 10000 h 10000"/>
              <a:gd name="connsiteX0-22367" fmla="*/ 4160 w 10000"/>
              <a:gd name="connsiteY0-22368" fmla="*/ 10000 h 10000"/>
              <a:gd name="connsiteX1-22369" fmla="*/ 3327 w 10000"/>
              <a:gd name="connsiteY1-22370" fmla="*/ 10000 h 10000"/>
              <a:gd name="connsiteX2-22371" fmla="*/ 2482 w 10000"/>
              <a:gd name="connsiteY2-22372" fmla="*/ 10000 h 10000"/>
              <a:gd name="connsiteX3-22373" fmla="*/ 1646 w 10000"/>
              <a:gd name="connsiteY3-22374" fmla="*/ 9697 h 10000"/>
              <a:gd name="connsiteX4-22375" fmla="*/ 811 w 10000"/>
              <a:gd name="connsiteY4-22376" fmla="*/ 9387 h 10000"/>
              <a:gd name="connsiteX5-22377" fmla="*/ 0 w 10000"/>
              <a:gd name="connsiteY5-22378" fmla="*/ 9086 h 10000"/>
              <a:gd name="connsiteX6-22379" fmla="*/ 1085 w 10000"/>
              <a:gd name="connsiteY6-22380" fmla="*/ 6955 h 10000"/>
              <a:gd name="connsiteX7-22381" fmla="*/ 2202 w 10000"/>
              <a:gd name="connsiteY7-22382" fmla="*/ 7260 h 10000"/>
              <a:gd name="connsiteX8-22383" fmla="*/ 2769 w 10000"/>
              <a:gd name="connsiteY8-22384" fmla="*/ 7566 h 10000"/>
              <a:gd name="connsiteX9-22385" fmla="*/ 3603 w 10000"/>
              <a:gd name="connsiteY9-22386" fmla="*/ 7566 h 10000"/>
              <a:gd name="connsiteX10-22387" fmla="*/ 4160 w 10000"/>
              <a:gd name="connsiteY10-22388" fmla="*/ 7260 h 10000"/>
              <a:gd name="connsiteX11-22389" fmla="*/ 5002 w 10000"/>
              <a:gd name="connsiteY11-22390" fmla="*/ 7260 h 10000"/>
              <a:gd name="connsiteX12-22391" fmla="*/ 5840 w 10000"/>
              <a:gd name="connsiteY12-22392" fmla="*/ 6955 h 10000"/>
              <a:gd name="connsiteX13-22393" fmla="*/ 6399 w 10000"/>
              <a:gd name="connsiteY13-22394" fmla="*/ 6955 h 10000"/>
              <a:gd name="connsiteX14-22395" fmla="*/ 6955 w 10000"/>
              <a:gd name="connsiteY14-22396" fmla="*/ 6386 h 10000"/>
              <a:gd name="connsiteX15-22397" fmla="*/ 7205 w 10000"/>
              <a:gd name="connsiteY15-22398" fmla="*/ 6083 h 10000"/>
              <a:gd name="connsiteX16-22399" fmla="*/ 7481 w 10000"/>
              <a:gd name="connsiteY16-22400" fmla="*/ 5474 h 10000"/>
              <a:gd name="connsiteX17-22401" fmla="*/ 7761 w 10000"/>
              <a:gd name="connsiteY17-22402" fmla="*/ 4867 h 10000"/>
              <a:gd name="connsiteX18-22403" fmla="*/ 8043 w 10000"/>
              <a:gd name="connsiteY18-22404" fmla="*/ 3652 h 10000"/>
              <a:gd name="connsiteX19-22405" fmla="*/ 8043 w 10000"/>
              <a:gd name="connsiteY19-22406" fmla="*/ 2437 h 10000"/>
              <a:gd name="connsiteX20-22407" fmla="*/ 8323 w 10000"/>
              <a:gd name="connsiteY20-22408" fmla="*/ 1825 h 10000"/>
              <a:gd name="connsiteX21-22409" fmla="*/ 8323 w 10000"/>
              <a:gd name="connsiteY21-22410" fmla="*/ 1218 h 10000"/>
              <a:gd name="connsiteX22-22411" fmla="*/ 8323 w 10000"/>
              <a:gd name="connsiteY22-22412" fmla="*/ 912 h 10000"/>
              <a:gd name="connsiteX23-22413" fmla="*/ 8603 w 10000"/>
              <a:gd name="connsiteY23-22414" fmla="*/ 610 h 10000"/>
              <a:gd name="connsiteX24-22415" fmla="*/ 8603 w 10000"/>
              <a:gd name="connsiteY24-22416" fmla="*/ 307 h 10000"/>
              <a:gd name="connsiteX25-22417" fmla="*/ 8603 w 10000"/>
              <a:gd name="connsiteY25-22418" fmla="*/ 0 h 10000"/>
              <a:gd name="connsiteX26-22419" fmla="*/ 8603 w 10000"/>
              <a:gd name="connsiteY26-22420" fmla="*/ 0 h 10000"/>
              <a:gd name="connsiteX27-22421" fmla="*/ 8883 w 10000"/>
              <a:gd name="connsiteY27-22422" fmla="*/ 0 h 10000"/>
              <a:gd name="connsiteX28-22423" fmla="*/ 8883 w 10000"/>
              <a:gd name="connsiteY28-22424" fmla="*/ 0 h 10000"/>
              <a:gd name="connsiteX29-22425" fmla="*/ 8883 w 10000"/>
              <a:gd name="connsiteY29-22426" fmla="*/ 307 h 10000"/>
              <a:gd name="connsiteX30-22427" fmla="*/ 9161 w 10000"/>
              <a:gd name="connsiteY30-22428" fmla="*/ 610 h 10000"/>
              <a:gd name="connsiteX31-22429" fmla="*/ 9161 w 10000"/>
              <a:gd name="connsiteY31-22430" fmla="*/ 912 h 10000"/>
              <a:gd name="connsiteX32-22431" fmla="*/ 9161 w 10000"/>
              <a:gd name="connsiteY32-22432" fmla="*/ 1521 h 10000"/>
              <a:gd name="connsiteX33-22433" fmla="*/ 9161 w 10000"/>
              <a:gd name="connsiteY33-22434" fmla="*/ 2128 h 10000"/>
              <a:gd name="connsiteX34-22435" fmla="*/ 9161 w 10000"/>
              <a:gd name="connsiteY34-22436" fmla="*/ 2738 h 10000"/>
              <a:gd name="connsiteX35-22437" fmla="*/ 9437 w 10000"/>
              <a:gd name="connsiteY35-22438" fmla="*/ 3954 h 10000"/>
              <a:gd name="connsiteX36-22439" fmla="*/ 9437 w 10000"/>
              <a:gd name="connsiteY36-22440" fmla="*/ 4867 h 10000"/>
              <a:gd name="connsiteX37-22441" fmla="*/ 9723 w 10000"/>
              <a:gd name="connsiteY37-22442" fmla="*/ 5781 h 10000"/>
              <a:gd name="connsiteX38-22443" fmla="*/ 10000 w 10000"/>
              <a:gd name="connsiteY38-22444" fmla="*/ 6386 h 10000"/>
              <a:gd name="connsiteX39-22445" fmla="*/ 10000 w 10000"/>
              <a:gd name="connsiteY39-22446" fmla="*/ 6955 h 10000"/>
              <a:gd name="connsiteX40-22447" fmla="*/ 10000 w 10000"/>
              <a:gd name="connsiteY40-22448" fmla="*/ 7260 h 10000"/>
              <a:gd name="connsiteX41-22449" fmla="*/ 10000 w 10000"/>
              <a:gd name="connsiteY41-22450" fmla="*/ 7566 h 10000"/>
              <a:gd name="connsiteX42-22451" fmla="*/ 9723 w 10000"/>
              <a:gd name="connsiteY42-22452" fmla="*/ 7566 h 10000"/>
              <a:gd name="connsiteX43-22453" fmla="*/ 9437 w 10000"/>
              <a:gd name="connsiteY43-22454" fmla="*/ 7871 h 10000"/>
              <a:gd name="connsiteX44-22455" fmla="*/ 9161 w 10000"/>
              <a:gd name="connsiteY44-22456" fmla="*/ 8172 h 10000"/>
              <a:gd name="connsiteX45-22457" fmla="*/ 8883 w 10000"/>
              <a:gd name="connsiteY45-22458" fmla="*/ 8482 h 10000"/>
              <a:gd name="connsiteX46-22459" fmla="*/ 8323 w 10000"/>
              <a:gd name="connsiteY46-22460" fmla="*/ 8786 h 10000"/>
              <a:gd name="connsiteX47-22461" fmla="*/ 7205 w 10000"/>
              <a:gd name="connsiteY47-22462" fmla="*/ 9387 h 10000"/>
              <a:gd name="connsiteX48-22463" fmla="*/ 6119 w 10000"/>
              <a:gd name="connsiteY48-22464" fmla="*/ 9697 h 10000"/>
              <a:gd name="connsiteX49-22465" fmla="*/ 5284 w 10000"/>
              <a:gd name="connsiteY49-22466" fmla="*/ 9697 h 10000"/>
              <a:gd name="connsiteX50-22467" fmla="*/ 4160 w 10000"/>
              <a:gd name="connsiteY50-22468" fmla="*/ 10000 h 10000"/>
              <a:gd name="connsiteX51-22469" fmla="*/ 4160 w 10000"/>
              <a:gd name="connsiteY51-22470" fmla="*/ 10000 h 10000"/>
              <a:gd name="connsiteX0-22471" fmla="*/ 4160 w 10000"/>
              <a:gd name="connsiteY0-22472" fmla="*/ 10000 h 10000"/>
              <a:gd name="connsiteX1-22473" fmla="*/ 3327 w 10000"/>
              <a:gd name="connsiteY1-22474" fmla="*/ 10000 h 10000"/>
              <a:gd name="connsiteX2-22475" fmla="*/ 2482 w 10000"/>
              <a:gd name="connsiteY2-22476" fmla="*/ 10000 h 10000"/>
              <a:gd name="connsiteX3-22477" fmla="*/ 1646 w 10000"/>
              <a:gd name="connsiteY3-22478" fmla="*/ 9697 h 10000"/>
              <a:gd name="connsiteX4-22479" fmla="*/ 811 w 10000"/>
              <a:gd name="connsiteY4-22480" fmla="*/ 9387 h 10000"/>
              <a:gd name="connsiteX5-22481" fmla="*/ 0 w 10000"/>
              <a:gd name="connsiteY5-22482" fmla="*/ 9086 h 10000"/>
              <a:gd name="connsiteX6-22483" fmla="*/ 2202 w 10000"/>
              <a:gd name="connsiteY6-22484" fmla="*/ 7260 h 10000"/>
              <a:gd name="connsiteX7-22485" fmla="*/ 2769 w 10000"/>
              <a:gd name="connsiteY7-22486" fmla="*/ 7566 h 10000"/>
              <a:gd name="connsiteX8-22487" fmla="*/ 3603 w 10000"/>
              <a:gd name="connsiteY8-22488" fmla="*/ 7566 h 10000"/>
              <a:gd name="connsiteX9-22489" fmla="*/ 4160 w 10000"/>
              <a:gd name="connsiteY9-22490" fmla="*/ 7260 h 10000"/>
              <a:gd name="connsiteX10-22491" fmla="*/ 5002 w 10000"/>
              <a:gd name="connsiteY10-22492" fmla="*/ 7260 h 10000"/>
              <a:gd name="connsiteX11-22493" fmla="*/ 5840 w 10000"/>
              <a:gd name="connsiteY11-22494" fmla="*/ 6955 h 10000"/>
              <a:gd name="connsiteX12-22495" fmla="*/ 6399 w 10000"/>
              <a:gd name="connsiteY12-22496" fmla="*/ 6955 h 10000"/>
              <a:gd name="connsiteX13-22497" fmla="*/ 6955 w 10000"/>
              <a:gd name="connsiteY13-22498" fmla="*/ 6386 h 10000"/>
              <a:gd name="connsiteX14-22499" fmla="*/ 7205 w 10000"/>
              <a:gd name="connsiteY14-22500" fmla="*/ 6083 h 10000"/>
              <a:gd name="connsiteX15-22501" fmla="*/ 7481 w 10000"/>
              <a:gd name="connsiteY15-22502" fmla="*/ 5474 h 10000"/>
              <a:gd name="connsiteX16-22503" fmla="*/ 7761 w 10000"/>
              <a:gd name="connsiteY16-22504" fmla="*/ 4867 h 10000"/>
              <a:gd name="connsiteX17-22505" fmla="*/ 8043 w 10000"/>
              <a:gd name="connsiteY17-22506" fmla="*/ 3652 h 10000"/>
              <a:gd name="connsiteX18-22507" fmla="*/ 8043 w 10000"/>
              <a:gd name="connsiteY18-22508" fmla="*/ 2437 h 10000"/>
              <a:gd name="connsiteX19-22509" fmla="*/ 8323 w 10000"/>
              <a:gd name="connsiteY19-22510" fmla="*/ 1825 h 10000"/>
              <a:gd name="connsiteX20-22511" fmla="*/ 8323 w 10000"/>
              <a:gd name="connsiteY20-22512" fmla="*/ 1218 h 10000"/>
              <a:gd name="connsiteX21-22513" fmla="*/ 8323 w 10000"/>
              <a:gd name="connsiteY21-22514" fmla="*/ 912 h 10000"/>
              <a:gd name="connsiteX22-22515" fmla="*/ 8603 w 10000"/>
              <a:gd name="connsiteY22-22516" fmla="*/ 610 h 10000"/>
              <a:gd name="connsiteX23-22517" fmla="*/ 8603 w 10000"/>
              <a:gd name="connsiteY23-22518" fmla="*/ 307 h 10000"/>
              <a:gd name="connsiteX24-22519" fmla="*/ 8603 w 10000"/>
              <a:gd name="connsiteY24-22520" fmla="*/ 0 h 10000"/>
              <a:gd name="connsiteX25-22521" fmla="*/ 8603 w 10000"/>
              <a:gd name="connsiteY25-22522" fmla="*/ 0 h 10000"/>
              <a:gd name="connsiteX26-22523" fmla="*/ 8883 w 10000"/>
              <a:gd name="connsiteY26-22524" fmla="*/ 0 h 10000"/>
              <a:gd name="connsiteX27-22525" fmla="*/ 8883 w 10000"/>
              <a:gd name="connsiteY27-22526" fmla="*/ 0 h 10000"/>
              <a:gd name="connsiteX28-22527" fmla="*/ 8883 w 10000"/>
              <a:gd name="connsiteY28-22528" fmla="*/ 307 h 10000"/>
              <a:gd name="connsiteX29-22529" fmla="*/ 9161 w 10000"/>
              <a:gd name="connsiteY29-22530" fmla="*/ 610 h 10000"/>
              <a:gd name="connsiteX30-22531" fmla="*/ 9161 w 10000"/>
              <a:gd name="connsiteY30-22532" fmla="*/ 912 h 10000"/>
              <a:gd name="connsiteX31-22533" fmla="*/ 9161 w 10000"/>
              <a:gd name="connsiteY31-22534" fmla="*/ 1521 h 10000"/>
              <a:gd name="connsiteX32-22535" fmla="*/ 9161 w 10000"/>
              <a:gd name="connsiteY32-22536" fmla="*/ 2128 h 10000"/>
              <a:gd name="connsiteX33-22537" fmla="*/ 9161 w 10000"/>
              <a:gd name="connsiteY33-22538" fmla="*/ 2738 h 10000"/>
              <a:gd name="connsiteX34-22539" fmla="*/ 9437 w 10000"/>
              <a:gd name="connsiteY34-22540" fmla="*/ 3954 h 10000"/>
              <a:gd name="connsiteX35-22541" fmla="*/ 9437 w 10000"/>
              <a:gd name="connsiteY35-22542" fmla="*/ 4867 h 10000"/>
              <a:gd name="connsiteX36-22543" fmla="*/ 9723 w 10000"/>
              <a:gd name="connsiteY36-22544" fmla="*/ 5781 h 10000"/>
              <a:gd name="connsiteX37-22545" fmla="*/ 10000 w 10000"/>
              <a:gd name="connsiteY37-22546" fmla="*/ 6386 h 10000"/>
              <a:gd name="connsiteX38-22547" fmla="*/ 10000 w 10000"/>
              <a:gd name="connsiteY38-22548" fmla="*/ 6955 h 10000"/>
              <a:gd name="connsiteX39-22549" fmla="*/ 10000 w 10000"/>
              <a:gd name="connsiteY39-22550" fmla="*/ 7260 h 10000"/>
              <a:gd name="connsiteX40-22551" fmla="*/ 10000 w 10000"/>
              <a:gd name="connsiteY40-22552" fmla="*/ 7566 h 10000"/>
              <a:gd name="connsiteX41-22553" fmla="*/ 9723 w 10000"/>
              <a:gd name="connsiteY41-22554" fmla="*/ 7566 h 10000"/>
              <a:gd name="connsiteX42-22555" fmla="*/ 9437 w 10000"/>
              <a:gd name="connsiteY42-22556" fmla="*/ 7871 h 10000"/>
              <a:gd name="connsiteX43-22557" fmla="*/ 9161 w 10000"/>
              <a:gd name="connsiteY43-22558" fmla="*/ 8172 h 10000"/>
              <a:gd name="connsiteX44-22559" fmla="*/ 8883 w 10000"/>
              <a:gd name="connsiteY44-22560" fmla="*/ 8482 h 10000"/>
              <a:gd name="connsiteX45-22561" fmla="*/ 8323 w 10000"/>
              <a:gd name="connsiteY45-22562" fmla="*/ 8786 h 10000"/>
              <a:gd name="connsiteX46-22563" fmla="*/ 7205 w 10000"/>
              <a:gd name="connsiteY46-22564" fmla="*/ 9387 h 10000"/>
              <a:gd name="connsiteX47-22565" fmla="*/ 6119 w 10000"/>
              <a:gd name="connsiteY47-22566" fmla="*/ 9697 h 10000"/>
              <a:gd name="connsiteX48-22567" fmla="*/ 5284 w 10000"/>
              <a:gd name="connsiteY48-22568" fmla="*/ 9697 h 10000"/>
              <a:gd name="connsiteX49-22569" fmla="*/ 4160 w 10000"/>
              <a:gd name="connsiteY49-22570" fmla="*/ 10000 h 10000"/>
              <a:gd name="connsiteX50-22571" fmla="*/ 4160 w 10000"/>
              <a:gd name="connsiteY50-22572" fmla="*/ 10000 h 10000"/>
              <a:gd name="connsiteX0-22573" fmla="*/ 4160 w 10000"/>
              <a:gd name="connsiteY0-22574" fmla="*/ 10000 h 10000"/>
              <a:gd name="connsiteX1-22575" fmla="*/ 3327 w 10000"/>
              <a:gd name="connsiteY1-22576" fmla="*/ 10000 h 10000"/>
              <a:gd name="connsiteX2-22577" fmla="*/ 2482 w 10000"/>
              <a:gd name="connsiteY2-22578" fmla="*/ 10000 h 10000"/>
              <a:gd name="connsiteX3-22579" fmla="*/ 1646 w 10000"/>
              <a:gd name="connsiteY3-22580" fmla="*/ 9697 h 10000"/>
              <a:gd name="connsiteX4-22581" fmla="*/ 811 w 10000"/>
              <a:gd name="connsiteY4-22582" fmla="*/ 9387 h 10000"/>
              <a:gd name="connsiteX5-22583" fmla="*/ 0 w 10000"/>
              <a:gd name="connsiteY5-22584" fmla="*/ 9086 h 10000"/>
              <a:gd name="connsiteX6-22585" fmla="*/ 2769 w 10000"/>
              <a:gd name="connsiteY6-22586" fmla="*/ 7566 h 10000"/>
              <a:gd name="connsiteX7-22587" fmla="*/ 3603 w 10000"/>
              <a:gd name="connsiteY7-22588" fmla="*/ 7566 h 10000"/>
              <a:gd name="connsiteX8-22589" fmla="*/ 4160 w 10000"/>
              <a:gd name="connsiteY8-22590" fmla="*/ 7260 h 10000"/>
              <a:gd name="connsiteX9-22591" fmla="*/ 5002 w 10000"/>
              <a:gd name="connsiteY9-22592" fmla="*/ 7260 h 10000"/>
              <a:gd name="connsiteX10-22593" fmla="*/ 5840 w 10000"/>
              <a:gd name="connsiteY10-22594" fmla="*/ 6955 h 10000"/>
              <a:gd name="connsiteX11-22595" fmla="*/ 6399 w 10000"/>
              <a:gd name="connsiteY11-22596" fmla="*/ 6955 h 10000"/>
              <a:gd name="connsiteX12-22597" fmla="*/ 6955 w 10000"/>
              <a:gd name="connsiteY12-22598" fmla="*/ 6386 h 10000"/>
              <a:gd name="connsiteX13-22599" fmla="*/ 7205 w 10000"/>
              <a:gd name="connsiteY13-22600" fmla="*/ 6083 h 10000"/>
              <a:gd name="connsiteX14-22601" fmla="*/ 7481 w 10000"/>
              <a:gd name="connsiteY14-22602" fmla="*/ 5474 h 10000"/>
              <a:gd name="connsiteX15-22603" fmla="*/ 7761 w 10000"/>
              <a:gd name="connsiteY15-22604" fmla="*/ 4867 h 10000"/>
              <a:gd name="connsiteX16-22605" fmla="*/ 8043 w 10000"/>
              <a:gd name="connsiteY16-22606" fmla="*/ 3652 h 10000"/>
              <a:gd name="connsiteX17-22607" fmla="*/ 8043 w 10000"/>
              <a:gd name="connsiteY17-22608" fmla="*/ 2437 h 10000"/>
              <a:gd name="connsiteX18-22609" fmla="*/ 8323 w 10000"/>
              <a:gd name="connsiteY18-22610" fmla="*/ 1825 h 10000"/>
              <a:gd name="connsiteX19-22611" fmla="*/ 8323 w 10000"/>
              <a:gd name="connsiteY19-22612" fmla="*/ 1218 h 10000"/>
              <a:gd name="connsiteX20-22613" fmla="*/ 8323 w 10000"/>
              <a:gd name="connsiteY20-22614" fmla="*/ 912 h 10000"/>
              <a:gd name="connsiteX21-22615" fmla="*/ 8603 w 10000"/>
              <a:gd name="connsiteY21-22616" fmla="*/ 610 h 10000"/>
              <a:gd name="connsiteX22-22617" fmla="*/ 8603 w 10000"/>
              <a:gd name="connsiteY22-22618" fmla="*/ 307 h 10000"/>
              <a:gd name="connsiteX23-22619" fmla="*/ 8603 w 10000"/>
              <a:gd name="connsiteY23-22620" fmla="*/ 0 h 10000"/>
              <a:gd name="connsiteX24-22621" fmla="*/ 8603 w 10000"/>
              <a:gd name="connsiteY24-22622" fmla="*/ 0 h 10000"/>
              <a:gd name="connsiteX25-22623" fmla="*/ 8883 w 10000"/>
              <a:gd name="connsiteY25-22624" fmla="*/ 0 h 10000"/>
              <a:gd name="connsiteX26-22625" fmla="*/ 8883 w 10000"/>
              <a:gd name="connsiteY26-22626" fmla="*/ 0 h 10000"/>
              <a:gd name="connsiteX27-22627" fmla="*/ 8883 w 10000"/>
              <a:gd name="connsiteY27-22628" fmla="*/ 307 h 10000"/>
              <a:gd name="connsiteX28-22629" fmla="*/ 9161 w 10000"/>
              <a:gd name="connsiteY28-22630" fmla="*/ 610 h 10000"/>
              <a:gd name="connsiteX29-22631" fmla="*/ 9161 w 10000"/>
              <a:gd name="connsiteY29-22632" fmla="*/ 912 h 10000"/>
              <a:gd name="connsiteX30-22633" fmla="*/ 9161 w 10000"/>
              <a:gd name="connsiteY30-22634" fmla="*/ 1521 h 10000"/>
              <a:gd name="connsiteX31-22635" fmla="*/ 9161 w 10000"/>
              <a:gd name="connsiteY31-22636" fmla="*/ 2128 h 10000"/>
              <a:gd name="connsiteX32-22637" fmla="*/ 9161 w 10000"/>
              <a:gd name="connsiteY32-22638" fmla="*/ 2738 h 10000"/>
              <a:gd name="connsiteX33-22639" fmla="*/ 9437 w 10000"/>
              <a:gd name="connsiteY33-22640" fmla="*/ 3954 h 10000"/>
              <a:gd name="connsiteX34-22641" fmla="*/ 9437 w 10000"/>
              <a:gd name="connsiteY34-22642" fmla="*/ 4867 h 10000"/>
              <a:gd name="connsiteX35-22643" fmla="*/ 9723 w 10000"/>
              <a:gd name="connsiteY35-22644" fmla="*/ 5781 h 10000"/>
              <a:gd name="connsiteX36-22645" fmla="*/ 10000 w 10000"/>
              <a:gd name="connsiteY36-22646" fmla="*/ 6386 h 10000"/>
              <a:gd name="connsiteX37-22647" fmla="*/ 10000 w 10000"/>
              <a:gd name="connsiteY37-22648" fmla="*/ 6955 h 10000"/>
              <a:gd name="connsiteX38-22649" fmla="*/ 10000 w 10000"/>
              <a:gd name="connsiteY38-22650" fmla="*/ 7260 h 10000"/>
              <a:gd name="connsiteX39-22651" fmla="*/ 10000 w 10000"/>
              <a:gd name="connsiteY39-22652" fmla="*/ 7566 h 10000"/>
              <a:gd name="connsiteX40-22653" fmla="*/ 9723 w 10000"/>
              <a:gd name="connsiteY40-22654" fmla="*/ 7566 h 10000"/>
              <a:gd name="connsiteX41-22655" fmla="*/ 9437 w 10000"/>
              <a:gd name="connsiteY41-22656" fmla="*/ 7871 h 10000"/>
              <a:gd name="connsiteX42-22657" fmla="*/ 9161 w 10000"/>
              <a:gd name="connsiteY42-22658" fmla="*/ 8172 h 10000"/>
              <a:gd name="connsiteX43-22659" fmla="*/ 8883 w 10000"/>
              <a:gd name="connsiteY43-22660" fmla="*/ 8482 h 10000"/>
              <a:gd name="connsiteX44-22661" fmla="*/ 8323 w 10000"/>
              <a:gd name="connsiteY44-22662" fmla="*/ 8786 h 10000"/>
              <a:gd name="connsiteX45-22663" fmla="*/ 7205 w 10000"/>
              <a:gd name="connsiteY45-22664" fmla="*/ 9387 h 10000"/>
              <a:gd name="connsiteX46-22665" fmla="*/ 6119 w 10000"/>
              <a:gd name="connsiteY46-22666" fmla="*/ 9697 h 10000"/>
              <a:gd name="connsiteX47-22667" fmla="*/ 5284 w 10000"/>
              <a:gd name="connsiteY47-22668" fmla="*/ 9697 h 10000"/>
              <a:gd name="connsiteX48-22669" fmla="*/ 4160 w 10000"/>
              <a:gd name="connsiteY48-22670" fmla="*/ 10000 h 10000"/>
              <a:gd name="connsiteX49-22671" fmla="*/ 4160 w 10000"/>
              <a:gd name="connsiteY49-22672" fmla="*/ 10000 h 10000"/>
              <a:gd name="connsiteX0-22673" fmla="*/ 4160 w 10000"/>
              <a:gd name="connsiteY0-22674" fmla="*/ 10000 h 10000"/>
              <a:gd name="connsiteX1-22675" fmla="*/ 3327 w 10000"/>
              <a:gd name="connsiteY1-22676" fmla="*/ 10000 h 10000"/>
              <a:gd name="connsiteX2-22677" fmla="*/ 2482 w 10000"/>
              <a:gd name="connsiteY2-22678" fmla="*/ 10000 h 10000"/>
              <a:gd name="connsiteX3-22679" fmla="*/ 1646 w 10000"/>
              <a:gd name="connsiteY3-22680" fmla="*/ 9697 h 10000"/>
              <a:gd name="connsiteX4-22681" fmla="*/ 811 w 10000"/>
              <a:gd name="connsiteY4-22682" fmla="*/ 9387 h 10000"/>
              <a:gd name="connsiteX5-22683" fmla="*/ 0 w 10000"/>
              <a:gd name="connsiteY5-22684" fmla="*/ 9086 h 10000"/>
              <a:gd name="connsiteX6-22685" fmla="*/ 3603 w 10000"/>
              <a:gd name="connsiteY6-22686" fmla="*/ 7566 h 10000"/>
              <a:gd name="connsiteX7-22687" fmla="*/ 4160 w 10000"/>
              <a:gd name="connsiteY7-22688" fmla="*/ 7260 h 10000"/>
              <a:gd name="connsiteX8-22689" fmla="*/ 5002 w 10000"/>
              <a:gd name="connsiteY8-22690" fmla="*/ 7260 h 10000"/>
              <a:gd name="connsiteX9-22691" fmla="*/ 5840 w 10000"/>
              <a:gd name="connsiteY9-22692" fmla="*/ 6955 h 10000"/>
              <a:gd name="connsiteX10-22693" fmla="*/ 6399 w 10000"/>
              <a:gd name="connsiteY10-22694" fmla="*/ 6955 h 10000"/>
              <a:gd name="connsiteX11-22695" fmla="*/ 6955 w 10000"/>
              <a:gd name="connsiteY11-22696" fmla="*/ 6386 h 10000"/>
              <a:gd name="connsiteX12-22697" fmla="*/ 7205 w 10000"/>
              <a:gd name="connsiteY12-22698" fmla="*/ 6083 h 10000"/>
              <a:gd name="connsiteX13-22699" fmla="*/ 7481 w 10000"/>
              <a:gd name="connsiteY13-22700" fmla="*/ 5474 h 10000"/>
              <a:gd name="connsiteX14-22701" fmla="*/ 7761 w 10000"/>
              <a:gd name="connsiteY14-22702" fmla="*/ 4867 h 10000"/>
              <a:gd name="connsiteX15-22703" fmla="*/ 8043 w 10000"/>
              <a:gd name="connsiteY15-22704" fmla="*/ 3652 h 10000"/>
              <a:gd name="connsiteX16-22705" fmla="*/ 8043 w 10000"/>
              <a:gd name="connsiteY16-22706" fmla="*/ 2437 h 10000"/>
              <a:gd name="connsiteX17-22707" fmla="*/ 8323 w 10000"/>
              <a:gd name="connsiteY17-22708" fmla="*/ 1825 h 10000"/>
              <a:gd name="connsiteX18-22709" fmla="*/ 8323 w 10000"/>
              <a:gd name="connsiteY18-22710" fmla="*/ 1218 h 10000"/>
              <a:gd name="connsiteX19-22711" fmla="*/ 8323 w 10000"/>
              <a:gd name="connsiteY19-22712" fmla="*/ 912 h 10000"/>
              <a:gd name="connsiteX20-22713" fmla="*/ 8603 w 10000"/>
              <a:gd name="connsiteY20-22714" fmla="*/ 610 h 10000"/>
              <a:gd name="connsiteX21-22715" fmla="*/ 8603 w 10000"/>
              <a:gd name="connsiteY21-22716" fmla="*/ 307 h 10000"/>
              <a:gd name="connsiteX22-22717" fmla="*/ 8603 w 10000"/>
              <a:gd name="connsiteY22-22718" fmla="*/ 0 h 10000"/>
              <a:gd name="connsiteX23-22719" fmla="*/ 8603 w 10000"/>
              <a:gd name="connsiteY23-22720" fmla="*/ 0 h 10000"/>
              <a:gd name="connsiteX24-22721" fmla="*/ 8883 w 10000"/>
              <a:gd name="connsiteY24-22722" fmla="*/ 0 h 10000"/>
              <a:gd name="connsiteX25-22723" fmla="*/ 8883 w 10000"/>
              <a:gd name="connsiteY25-22724" fmla="*/ 0 h 10000"/>
              <a:gd name="connsiteX26-22725" fmla="*/ 8883 w 10000"/>
              <a:gd name="connsiteY26-22726" fmla="*/ 307 h 10000"/>
              <a:gd name="connsiteX27-22727" fmla="*/ 9161 w 10000"/>
              <a:gd name="connsiteY27-22728" fmla="*/ 610 h 10000"/>
              <a:gd name="connsiteX28-22729" fmla="*/ 9161 w 10000"/>
              <a:gd name="connsiteY28-22730" fmla="*/ 912 h 10000"/>
              <a:gd name="connsiteX29-22731" fmla="*/ 9161 w 10000"/>
              <a:gd name="connsiteY29-22732" fmla="*/ 1521 h 10000"/>
              <a:gd name="connsiteX30-22733" fmla="*/ 9161 w 10000"/>
              <a:gd name="connsiteY30-22734" fmla="*/ 2128 h 10000"/>
              <a:gd name="connsiteX31-22735" fmla="*/ 9161 w 10000"/>
              <a:gd name="connsiteY31-22736" fmla="*/ 2738 h 10000"/>
              <a:gd name="connsiteX32-22737" fmla="*/ 9437 w 10000"/>
              <a:gd name="connsiteY32-22738" fmla="*/ 3954 h 10000"/>
              <a:gd name="connsiteX33-22739" fmla="*/ 9437 w 10000"/>
              <a:gd name="connsiteY33-22740" fmla="*/ 4867 h 10000"/>
              <a:gd name="connsiteX34-22741" fmla="*/ 9723 w 10000"/>
              <a:gd name="connsiteY34-22742" fmla="*/ 5781 h 10000"/>
              <a:gd name="connsiteX35-22743" fmla="*/ 10000 w 10000"/>
              <a:gd name="connsiteY35-22744" fmla="*/ 6386 h 10000"/>
              <a:gd name="connsiteX36-22745" fmla="*/ 10000 w 10000"/>
              <a:gd name="connsiteY36-22746" fmla="*/ 6955 h 10000"/>
              <a:gd name="connsiteX37-22747" fmla="*/ 10000 w 10000"/>
              <a:gd name="connsiteY37-22748" fmla="*/ 7260 h 10000"/>
              <a:gd name="connsiteX38-22749" fmla="*/ 10000 w 10000"/>
              <a:gd name="connsiteY38-22750" fmla="*/ 7566 h 10000"/>
              <a:gd name="connsiteX39-22751" fmla="*/ 9723 w 10000"/>
              <a:gd name="connsiteY39-22752" fmla="*/ 7566 h 10000"/>
              <a:gd name="connsiteX40-22753" fmla="*/ 9437 w 10000"/>
              <a:gd name="connsiteY40-22754" fmla="*/ 7871 h 10000"/>
              <a:gd name="connsiteX41-22755" fmla="*/ 9161 w 10000"/>
              <a:gd name="connsiteY41-22756" fmla="*/ 8172 h 10000"/>
              <a:gd name="connsiteX42-22757" fmla="*/ 8883 w 10000"/>
              <a:gd name="connsiteY42-22758" fmla="*/ 8482 h 10000"/>
              <a:gd name="connsiteX43-22759" fmla="*/ 8323 w 10000"/>
              <a:gd name="connsiteY43-22760" fmla="*/ 8786 h 10000"/>
              <a:gd name="connsiteX44-22761" fmla="*/ 7205 w 10000"/>
              <a:gd name="connsiteY44-22762" fmla="*/ 9387 h 10000"/>
              <a:gd name="connsiteX45-22763" fmla="*/ 6119 w 10000"/>
              <a:gd name="connsiteY45-22764" fmla="*/ 9697 h 10000"/>
              <a:gd name="connsiteX46-22765" fmla="*/ 5284 w 10000"/>
              <a:gd name="connsiteY46-22766" fmla="*/ 9697 h 10000"/>
              <a:gd name="connsiteX47-22767" fmla="*/ 4160 w 10000"/>
              <a:gd name="connsiteY47-22768" fmla="*/ 10000 h 10000"/>
              <a:gd name="connsiteX48-22769" fmla="*/ 4160 w 10000"/>
              <a:gd name="connsiteY48-22770" fmla="*/ 10000 h 10000"/>
              <a:gd name="connsiteX0-22771" fmla="*/ 3349 w 9189"/>
              <a:gd name="connsiteY0-22772" fmla="*/ 10000 h 10000"/>
              <a:gd name="connsiteX1-22773" fmla="*/ 2516 w 9189"/>
              <a:gd name="connsiteY1-22774" fmla="*/ 10000 h 10000"/>
              <a:gd name="connsiteX2-22775" fmla="*/ 1671 w 9189"/>
              <a:gd name="connsiteY2-22776" fmla="*/ 10000 h 10000"/>
              <a:gd name="connsiteX3-22777" fmla="*/ 835 w 9189"/>
              <a:gd name="connsiteY3-22778" fmla="*/ 9697 h 10000"/>
              <a:gd name="connsiteX4-22779" fmla="*/ 0 w 9189"/>
              <a:gd name="connsiteY4-22780" fmla="*/ 9387 h 10000"/>
              <a:gd name="connsiteX5-22781" fmla="*/ 2792 w 9189"/>
              <a:gd name="connsiteY5-22782" fmla="*/ 7566 h 10000"/>
              <a:gd name="connsiteX6-22783" fmla="*/ 3349 w 9189"/>
              <a:gd name="connsiteY6-22784" fmla="*/ 7260 h 10000"/>
              <a:gd name="connsiteX7-22785" fmla="*/ 4191 w 9189"/>
              <a:gd name="connsiteY7-22786" fmla="*/ 7260 h 10000"/>
              <a:gd name="connsiteX8-22787" fmla="*/ 5029 w 9189"/>
              <a:gd name="connsiteY8-22788" fmla="*/ 6955 h 10000"/>
              <a:gd name="connsiteX9-22789" fmla="*/ 5588 w 9189"/>
              <a:gd name="connsiteY9-22790" fmla="*/ 6955 h 10000"/>
              <a:gd name="connsiteX10-22791" fmla="*/ 6144 w 9189"/>
              <a:gd name="connsiteY10-22792" fmla="*/ 6386 h 10000"/>
              <a:gd name="connsiteX11-22793" fmla="*/ 6394 w 9189"/>
              <a:gd name="connsiteY11-22794" fmla="*/ 6083 h 10000"/>
              <a:gd name="connsiteX12-22795" fmla="*/ 6670 w 9189"/>
              <a:gd name="connsiteY12-22796" fmla="*/ 5474 h 10000"/>
              <a:gd name="connsiteX13-22797" fmla="*/ 6950 w 9189"/>
              <a:gd name="connsiteY13-22798" fmla="*/ 4867 h 10000"/>
              <a:gd name="connsiteX14-22799" fmla="*/ 7232 w 9189"/>
              <a:gd name="connsiteY14-22800" fmla="*/ 3652 h 10000"/>
              <a:gd name="connsiteX15-22801" fmla="*/ 7232 w 9189"/>
              <a:gd name="connsiteY15-22802" fmla="*/ 2437 h 10000"/>
              <a:gd name="connsiteX16-22803" fmla="*/ 7512 w 9189"/>
              <a:gd name="connsiteY16-22804" fmla="*/ 1825 h 10000"/>
              <a:gd name="connsiteX17-22805" fmla="*/ 7512 w 9189"/>
              <a:gd name="connsiteY17-22806" fmla="*/ 1218 h 10000"/>
              <a:gd name="connsiteX18-22807" fmla="*/ 7512 w 9189"/>
              <a:gd name="connsiteY18-22808" fmla="*/ 912 h 10000"/>
              <a:gd name="connsiteX19-22809" fmla="*/ 7792 w 9189"/>
              <a:gd name="connsiteY19-22810" fmla="*/ 610 h 10000"/>
              <a:gd name="connsiteX20-22811" fmla="*/ 7792 w 9189"/>
              <a:gd name="connsiteY20-22812" fmla="*/ 307 h 10000"/>
              <a:gd name="connsiteX21-22813" fmla="*/ 7792 w 9189"/>
              <a:gd name="connsiteY21-22814" fmla="*/ 0 h 10000"/>
              <a:gd name="connsiteX22-22815" fmla="*/ 7792 w 9189"/>
              <a:gd name="connsiteY22-22816" fmla="*/ 0 h 10000"/>
              <a:gd name="connsiteX23-22817" fmla="*/ 8072 w 9189"/>
              <a:gd name="connsiteY23-22818" fmla="*/ 0 h 10000"/>
              <a:gd name="connsiteX24-22819" fmla="*/ 8072 w 9189"/>
              <a:gd name="connsiteY24-22820" fmla="*/ 0 h 10000"/>
              <a:gd name="connsiteX25-22821" fmla="*/ 8072 w 9189"/>
              <a:gd name="connsiteY25-22822" fmla="*/ 307 h 10000"/>
              <a:gd name="connsiteX26-22823" fmla="*/ 8350 w 9189"/>
              <a:gd name="connsiteY26-22824" fmla="*/ 610 h 10000"/>
              <a:gd name="connsiteX27-22825" fmla="*/ 8350 w 9189"/>
              <a:gd name="connsiteY27-22826" fmla="*/ 912 h 10000"/>
              <a:gd name="connsiteX28-22827" fmla="*/ 8350 w 9189"/>
              <a:gd name="connsiteY28-22828" fmla="*/ 1521 h 10000"/>
              <a:gd name="connsiteX29-22829" fmla="*/ 8350 w 9189"/>
              <a:gd name="connsiteY29-22830" fmla="*/ 2128 h 10000"/>
              <a:gd name="connsiteX30-22831" fmla="*/ 8350 w 9189"/>
              <a:gd name="connsiteY30-22832" fmla="*/ 2738 h 10000"/>
              <a:gd name="connsiteX31-22833" fmla="*/ 8626 w 9189"/>
              <a:gd name="connsiteY31-22834" fmla="*/ 3954 h 10000"/>
              <a:gd name="connsiteX32-22835" fmla="*/ 8626 w 9189"/>
              <a:gd name="connsiteY32-22836" fmla="*/ 4867 h 10000"/>
              <a:gd name="connsiteX33-22837" fmla="*/ 8912 w 9189"/>
              <a:gd name="connsiteY33-22838" fmla="*/ 5781 h 10000"/>
              <a:gd name="connsiteX34-22839" fmla="*/ 9189 w 9189"/>
              <a:gd name="connsiteY34-22840" fmla="*/ 6386 h 10000"/>
              <a:gd name="connsiteX35-22841" fmla="*/ 9189 w 9189"/>
              <a:gd name="connsiteY35-22842" fmla="*/ 6955 h 10000"/>
              <a:gd name="connsiteX36-22843" fmla="*/ 9189 w 9189"/>
              <a:gd name="connsiteY36-22844" fmla="*/ 7260 h 10000"/>
              <a:gd name="connsiteX37-22845" fmla="*/ 9189 w 9189"/>
              <a:gd name="connsiteY37-22846" fmla="*/ 7566 h 10000"/>
              <a:gd name="connsiteX38-22847" fmla="*/ 8912 w 9189"/>
              <a:gd name="connsiteY38-22848" fmla="*/ 7566 h 10000"/>
              <a:gd name="connsiteX39-22849" fmla="*/ 8626 w 9189"/>
              <a:gd name="connsiteY39-22850" fmla="*/ 7871 h 10000"/>
              <a:gd name="connsiteX40-22851" fmla="*/ 8350 w 9189"/>
              <a:gd name="connsiteY40-22852" fmla="*/ 8172 h 10000"/>
              <a:gd name="connsiteX41-22853" fmla="*/ 8072 w 9189"/>
              <a:gd name="connsiteY41-22854" fmla="*/ 8482 h 10000"/>
              <a:gd name="connsiteX42-22855" fmla="*/ 7512 w 9189"/>
              <a:gd name="connsiteY42-22856" fmla="*/ 8786 h 10000"/>
              <a:gd name="connsiteX43-22857" fmla="*/ 6394 w 9189"/>
              <a:gd name="connsiteY43-22858" fmla="*/ 9387 h 10000"/>
              <a:gd name="connsiteX44-22859" fmla="*/ 5308 w 9189"/>
              <a:gd name="connsiteY44-22860" fmla="*/ 9697 h 10000"/>
              <a:gd name="connsiteX45-22861" fmla="*/ 4473 w 9189"/>
              <a:gd name="connsiteY45-22862" fmla="*/ 9697 h 10000"/>
              <a:gd name="connsiteX46-22863" fmla="*/ 3349 w 9189"/>
              <a:gd name="connsiteY46-22864" fmla="*/ 10000 h 10000"/>
              <a:gd name="connsiteX47-22865" fmla="*/ 3349 w 9189"/>
              <a:gd name="connsiteY47-22866" fmla="*/ 10000 h 10000"/>
              <a:gd name="connsiteX0-22867" fmla="*/ 2736 w 9091"/>
              <a:gd name="connsiteY0-22868" fmla="*/ 10000 h 10000"/>
              <a:gd name="connsiteX1-22869" fmla="*/ 1829 w 9091"/>
              <a:gd name="connsiteY1-22870" fmla="*/ 10000 h 10000"/>
              <a:gd name="connsiteX2-22871" fmla="*/ 909 w 9091"/>
              <a:gd name="connsiteY2-22872" fmla="*/ 10000 h 10000"/>
              <a:gd name="connsiteX3-22873" fmla="*/ 0 w 9091"/>
              <a:gd name="connsiteY3-22874" fmla="*/ 9697 h 10000"/>
              <a:gd name="connsiteX4-22875" fmla="*/ 2129 w 9091"/>
              <a:gd name="connsiteY4-22876" fmla="*/ 7566 h 10000"/>
              <a:gd name="connsiteX5-22877" fmla="*/ 2736 w 9091"/>
              <a:gd name="connsiteY5-22878" fmla="*/ 7260 h 10000"/>
              <a:gd name="connsiteX6-22879" fmla="*/ 3652 w 9091"/>
              <a:gd name="connsiteY6-22880" fmla="*/ 7260 h 10000"/>
              <a:gd name="connsiteX7-22881" fmla="*/ 4564 w 9091"/>
              <a:gd name="connsiteY7-22882" fmla="*/ 6955 h 10000"/>
              <a:gd name="connsiteX8-22883" fmla="*/ 5172 w 9091"/>
              <a:gd name="connsiteY8-22884" fmla="*/ 6955 h 10000"/>
              <a:gd name="connsiteX9-22885" fmla="*/ 5777 w 9091"/>
              <a:gd name="connsiteY9-22886" fmla="*/ 6386 h 10000"/>
              <a:gd name="connsiteX10-22887" fmla="*/ 6049 w 9091"/>
              <a:gd name="connsiteY10-22888" fmla="*/ 6083 h 10000"/>
              <a:gd name="connsiteX11-22889" fmla="*/ 6350 w 9091"/>
              <a:gd name="connsiteY11-22890" fmla="*/ 5474 h 10000"/>
              <a:gd name="connsiteX12-22891" fmla="*/ 6654 w 9091"/>
              <a:gd name="connsiteY12-22892" fmla="*/ 4867 h 10000"/>
              <a:gd name="connsiteX13-22893" fmla="*/ 6961 w 9091"/>
              <a:gd name="connsiteY13-22894" fmla="*/ 3652 h 10000"/>
              <a:gd name="connsiteX14-22895" fmla="*/ 6961 w 9091"/>
              <a:gd name="connsiteY14-22896" fmla="*/ 2437 h 10000"/>
              <a:gd name="connsiteX15-22897" fmla="*/ 7266 w 9091"/>
              <a:gd name="connsiteY15-22898" fmla="*/ 1825 h 10000"/>
              <a:gd name="connsiteX16-22899" fmla="*/ 7266 w 9091"/>
              <a:gd name="connsiteY16-22900" fmla="*/ 1218 h 10000"/>
              <a:gd name="connsiteX17-22901" fmla="*/ 7266 w 9091"/>
              <a:gd name="connsiteY17-22902" fmla="*/ 912 h 10000"/>
              <a:gd name="connsiteX18-22903" fmla="*/ 7571 w 9091"/>
              <a:gd name="connsiteY18-22904" fmla="*/ 610 h 10000"/>
              <a:gd name="connsiteX19-22905" fmla="*/ 7571 w 9091"/>
              <a:gd name="connsiteY19-22906" fmla="*/ 307 h 10000"/>
              <a:gd name="connsiteX20-22907" fmla="*/ 7571 w 9091"/>
              <a:gd name="connsiteY20-22908" fmla="*/ 0 h 10000"/>
              <a:gd name="connsiteX21-22909" fmla="*/ 7571 w 9091"/>
              <a:gd name="connsiteY21-22910" fmla="*/ 0 h 10000"/>
              <a:gd name="connsiteX22-22911" fmla="*/ 7875 w 9091"/>
              <a:gd name="connsiteY22-22912" fmla="*/ 0 h 10000"/>
              <a:gd name="connsiteX23-22913" fmla="*/ 7875 w 9091"/>
              <a:gd name="connsiteY23-22914" fmla="*/ 0 h 10000"/>
              <a:gd name="connsiteX24-22915" fmla="*/ 7875 w 9091"/>
              <a:gd name="connsiteY24-22916" fmla="*/ 307 h 10000"/>
              <a:gd name="connsiteX25-22917" fmla="*/ 8178 w 9091"/>
              <a:gd name="connsiteY25-22918" fmla="*/ 610 h 10000"/>
              <a:gd name="connsiteX26-22919" fmla="*/ 8178 w 9091"/>
              <a:gd name="connsiteY26-22920" fmla="*/ 912 h 10000"/>
              <a:gd name="connsiteX27-22921" fmla="*/ 8178 w 9091"/>
              <a:gd name="connsiteY27-22922" fmla="*/ 1521 h 10000"/>
              <a:gd name="connsiteX28-22923" fmla="*/ 8178 w 9091"/>
              <a:gd name="connsiteY28-22924" fmla="*/ 2128 h 10000"/>
              <a:gd name="connsiteX29-22925" fmla="*/ 8178 w 9091"/>
              <a:gd name="connsiteY29-22926" fmla="*/ 2738 h 10000"/>
              <a:gd name="connsiteX30-22927" fmla="*/ 8478 w 9091"/>
              <a:gd name="connsiteY30-22928" fmla="*/ 3954 h 10000"/>
              <a:gd name="connsiteX31-22929" fmla="*/ 8478 w 9091"/>
              <a:gd name="connsiteY31-22930" fmla="*/ 4867 h 10000"/>
              <a:gd name="connsiteX32-22931" fmla="*/ 8790 w 9091"/>
              <a:gd name="connsiteY32-22932" fmla="*/ 5781 h 10000"/>
              <a:gd name="connsiteX33-22933" fmla="*/ 9091 w 9091"/>
              <a:gd name="connsiteY33-22934" fmla="*/ 6386 h 10000"/>
              <a:gd name="connsiteX34-22935" fmla="*/ 9091 w 9091"/>
              <a:gd name="connsiteY34-22936" fmla="*/ 6955 h 10000"/>
              <a:gd name="connsiteX35-22937" fmla="*/ 9091 w 9091"/>
              <a:gd name="connsiteY35-22938" fmla="*/ 7260 h 10000"/>
              <a:gd name="connsiteX36-22939" fmla="*/ 9091 w 9091"/>
              <a:gd name="connsiteY36-22940" fmla="*/ 7566 h 10000"/>
              <a:gd name="connsiteX37-22941" fmla="*/ 8790 w 9091"/>
              <a:gd name="connsiteY37-22942" fmla="*/ 7566 h 10000"/>
              <a:gd name="connsiteX38-22943" fmla="*/ 8478 w 9091"/>
              <a:gd name="connsiteY38-22944" fmla="*/ 7871 h 10000"/>
              <a:gd name="connsiteX39-22945" fmla="*/ 8178 w 9091"/>
              <a:gd name="connsiteY39-22946" fmla="*/ 8172 h 10000"/>
              <a:gd name="connsiteX40-22947" fmla="*/ 7875 w 9091"/>
              <a:gd name="connsiteY40-22948" fmla="*/ 8482 h 10000"/>
              <a:gd name="connsiteX41-22949" fmla="*/ 7266 w 9091"/>
              <a:gd name="connsiteY41-22950" fmla="*/ 8786 h 10000"/>
              <a:gd name="connsiteX42-22951" fmla="*/ 6049 w 9091"/>
              <a:gd name="connsiteY42-22952" fmla="*/ 9387 h 10000"/>
              <a:gd name="connsiteX43-22953" fmla="*/ 4867 w 9091"/>
              <a:gd name="connsiteY43-22954" fmla="*/ 9697 h 10000"/>
              <a:gd name="connsiteX44-22955" fmla="*/ 3959 w 9091"/>
              <a:gd name="connsiteY44-22956" fmla="*/ 9697 h 10000"/>
              <a:gd name="connsiteX45-22957" fmla="*/ 2736 w 9091"/>
              <a:gd name="connsiteY45-22958" fmla="*/ 10000 h 10000"/>
              <a:gd name="connsiteX46-22959" fmla="*/ 2736 w 9091"/>
              <a:gd name="connsiteY46-22960" fmla="*/ 10000 h 10000"/>
              <a:gd name="connsiteX0-22961" fmla="*/ 2010 w 9000"/>
              <a:gd name="connsiteY0-22962" fmla="*/ 10000 h 10000"/>
              <a:gd name="connsiteX1-22963" fmla="*/ 1012 w 9000"/>
              <a:gd name="connsiteY1-22964" fmla="*/ 10000 h 10000"/>
              <a:gd name="connsiteX2-22965" fmla="*/ 0 w 9000"/>
              <a:gd name="connsiteY2-22966" fmla="*/ 10000 h 10000"/>
              <a:gd name="connsiteX3-22967" fmla="*/ 1342 w 9000"/>
              <a:gd name="connsiteY3-22968" fmla="*/ 7566 h 10000"/>
              <a:gd name="connsiteX4-22969" fmla="*/ 2010 w 9000"/>
              <a:gd name="connsiteY4-22970" fmla="*/ 7260 h 10000"/>
              <a:gd name="connsiteX5-22971" fmla="*/ 3017 w 9000"/>
              <a:gd name="connsiteY5-22972" fmla="*/ 7260 h 10000"/>
              <a:gd name="connsiteX6-22973" fmla="*/ 4020 w 9000"/>
              <a:gd name="connsiteY6-22974" fmla="*/ 6955 h 10000"/>
              <a:gd name="connsiteX7-22975" fmla="*/ 4689 w 9000"/>
              <a:gd name="connsiteY7-22976" fmla="*/ 6955 h 10000"/>
              <a:gd name="connsiteX8-22977" fmla="*/ 5355 w 9000"/>
              <a:gd name="connsiteY8-22978" fmla="*/ 6386 h 10000"/>
              <a:gd name="connsiteX9-22979" fmla="*/ 5654 w 9000"/>
              <a:gd name="connsiteY9-22980" fmla="*/ 6083 h 10000"/>
              <a:gd name="connsiteX10-22981" fmla="*/ 5985 w 9000"/>
              <a:gd name="connsiteY10-22982" fmla="*/ 5474 h 10000"/>
              <a:gd name="connsiteX11-22983" fmla="*/ 6319 w 9000"/>
              <a:gd name="connsiteY11-22984" fmla="*/ 4867 h 10000"/>
              <a:gd name="connsiteX12-22985" fmla="*/ 6657 w 9000"/>
              <a:gd name="connsiteY12-22986" fmla="*/ 3652 h 10000"/>
              <a:gd name="connsiteX13-22987" fmla="*/ 6657 w 9000"/>
              <a:gd name="connsiteY13-22988" fmla="*/ 2437 h 10000"/>
              <a:gd name="connsiteX14-22989" fmla="*/ 6993 w 9000"/>
              <a:gd name="connsiteY14-22990" fmla="*/ 1825 h 10000"/>
              <a:gd name="connsiteX15-22991" fmla="*/ 6993 w 9000"/>
              <a:gd name="connsiteY15-22992" fmla="*/ 1218 h 10000"/>
              <a:gd name="connsiteX16-22993" fmla="*/ 6993 w 9000"/>
              <a:gd name="connsiteY16-22994" fmla="*/ 912 h 10000"/>
              <a:gd name="connsiteX17-22995" fmla="*/ 7328 w 9000"/>
              <a:gd name="connsiteY17-22996" fmla="*/ 610 h 10000"/>
              <a:gd name="connsiteX18-22997" fmla="*/ 7328 w 9000"/>
              <a:gd name="connsiteY18-22998" fmla="*/ 307 h 10000"/>
              <a:gd name="connsiteX19-22999" fmla="*/ 7328 w 9000"/>
              <a:gd name="connsiteY19-23000" fmla="*/ 0 h 10000"/>
              <a:gd name="connsiteX20-23001" fmla="*/ 7328 w 9000"/>
              <a:gd name="connsiteY20-23002" fmla="*/ 0 h 10000"/>
              <a:gd name="connsiteX21-23003" fmla="*/ 7662 w 9000"/>
              <a:gd name="connsiteY21-23004" fmla="*/ 0 h 10000"/>
              <a:gd name="connsiteX22-23005" fmla="*/ 7662 w 9000"/>
              <a:gd name="connsiteY22-23006" fmla="*/ 0 h 10000"/>
              <a:gd name="connsiteX23-23007" fmla="*/ 7662 w 9000"/>
              <a:gd name="connsiteY23-23008" fmla="*/ 307 h 10000"/>
              <a:gd name="connsiteX24-23009" fmla="*/ 7996 w 9000"/>
              <a:gd name="connsiteY24-23010" fmla="*/ 610 h 10000"/>
              <a:gd name="connsiteX25-23011" fmla="*/ 7996 w 9000"/>
              <a:gd name="connsiteY25-23012" fmla="*/ 912 h 10000"/>
              <a:gd name="connsiteX26-23013" fmla="*/ 7996 w 9000"/>
              <a:gd name="connsiteY26-23014" fmla="*/ 1521 h 10000"/>
              <a:gd name="connsiteX27-23015" fmla="*/ 7996 w 9000"/>
              <a:gd name="connsiteY27-23016" fmla="*/ 2128 h 10000"/>
              <a:gd name="connsiteX28-23017" fmla="*/ 7996 w 9000"/>
              <a:gd name="connsiteY28-23018" fmla="*/ 2738 h 10000"/>
              <a:gd name="connsiteX29-23019" fmla="*/ 8326 w 9000"/>
              <a:gd name="connsiteY29-23020" fmla="*/ 3954 h 10000"/>
              <a:gd name="connsiteX30-23021" fmla="*/ 8326 w 9000"/>
              <a:gd name="connsiteY30-23022" fmla="*/ 4867 h 10000"/>
              <a:gd name="connsiteX31-23023" fmla="*/ 8669 w 9000"/>
              <a:gd name="connsiteY31-23024" fmla="*/ 5781 h 10000"/>
              <a:gd name="connsiteX32-23025" fmla="*/ 9000 w 9000"/>
              <a:gd name="connsiteY32-23026" fmla="*/ 6386 h 10000"/>
              <a:gd name="connsiteX33-23027" fmla="*/ 9000 w 9000"/>
              <a:gd name="connsiteY33-23028" fmla="*/ 6955 h 10000"/>
              <a:gd name="connsiteX34-23029" fmla="*/ 9000 w 9000"/>
              <a:gd name="connsiteY34-23030" fmla="*/ 7260 h 10000"/>
              <a:gd name="connsiteX35-23031" fmla="*/ 9000 w 9000"/>
              <a:gd name="connsiteY35-23032" fmla="*/ 7566 h 10000"/>
              <a:gd name="connsiteX36-23033" fmla="*/ 8669 w 9000"/>
              <a:gd name="connsiteY36-23034" fmla="*/ 7566 h 10000"/>
              <a:gd name="connsiteX37-23035" fmla="*/ 8326 w 9000"/>
              <a:gd name="connsiteY37-23036" fmla="*/ 7871 h 10000"/>
              <a:gd name="connsiteX38-23037" fmla="*/ 7996 w 9000"/>
              <a:gd name="connsiteY38-23038" fmla="*/ 8172 h 10000"/>
              <a:gd name="connsiteX39-23039" fmla="*/ 7662 w 9000"/>
              <a:gd name="connsiteY39-23040" fmla="*/ 8482 h 10000"/>
              <a:gd name="connsiteX40-23041" fmla="*/ 6993 w 9000"/>
              <a:gd name="connsiteY40-23042" fmla="*/ 8786 h 10000"/>
              <a:gd name="connsiteX41-23043" fmla="*/ 5654 w 9000"/>
              <a:gd name="connsiteY41-23044" fmla="*/ 9387 h 10000"/>
              <a:gd name="connsiteX42-23045" fmla="*/ 4354 w 9000"/>
              <a:gd name="connsiteY42-23046" fmla="*/ 9697 h 10000"/>
              <a:gd name="connsiteX43-23047" fmla="*/ 3355 w 9000"/>
              <a:gd name="connsiteY43-23048" fmla="*/ 9697 h 10000"/>
              <a:gd name="connsiteX44-23049" fmla="*/ 2010 w 9000"/>
              <a:gd name="connsiteY44-23050" fmla="*/ 10000 h 10000"/>
              <a:gd name="connsiteX45-23051" fmla="*/ 2010 w 9000"/>
              <a:gd name="connsiteY45-23052" fmla="*/ 10000 h 10000"/>
              <a:gd name="connsiteX0-23053" fmla="*/ 1109 w 8876"/>
              <a:gd name="connsiteY0-23054" fmla="*/ 10000 h 10000"/>
              <a:gd name="connsiteX1-23055" fmla="*/ 0 w 8876"/>
              <a:gd name="connsiteY1-23056" fmla="*/ 10000 h 10000"/>
              <a:gd name="connsiteX2-23057" fmla="*/ 367 w 8876"/>
              <a:gd name="connsiteY2-23058" fmla="*/ 7566 h 10000"/>
              <a:gd name="connsiteX3-23059" fmla="*/ 1109 w 8876"/>
              <a:gd name="connsiteY3-23060" fmla="*/ 7260 h 10000"/>
              <a:gd name="connsiteX4-23061" fmla="*/ 2228 w 8876"/>
              <a:gd name="connsiteY4-23062" fmla="*/ 7260 h 10000"/>
              <a:gd name="connsiteX5-23063" fmla="*/ 3343 w 8876"/>
              <a:gd name="connsiteY5-23064" fmla="*/ 6955 h 10000"/>
              <a:gd name="connsiteX6-23065" fmla="*/ 4086 w 8876"/>
              <a:gd name="connsiteY6-23066" fmla="*/ 6955 h 10000"/>
              <a:gd name="connsiteX7-23067" fmla="*/ 4826 w 8876"/>
              <a:gd name="connsiteY7-23068" fmla="*/ 6386 h 10000"/>
              <a:gd name="connsiteX8-23069" fmla="*/ 5158 w 8876"/>
              <a:gd name="connsiteY8-23070" fmla="*/ 6083 h 10000"/>
              <a:gd name="connsiteX9-23071" fmla="*/ 5526 w 8876"/>
              <a:gd name="connsiteY9-23072" fmla="*/ 5474 h 10000"/>
              <a:gd name="connsiteX10-23073" fmla="*/ 5897 w 8876"/>
              <a:gd name="connsiteY10-23074" fmla="*/ 4867 h 10000"/>
              <a:gd name="connsiteX11-23075" fmla="*/ 6273 w 8876"/>
              <a:gd name="connsiteY11-23076" fmla="*/ 3652 h 10000"/>
              <a:gd name="connsiteX12-23077" fmla="*/ 6273 w 8876"/>
              <a:gd name="connsiteY12-23078" fmla="*/ 2437 h 10000"/>
              <a:gd name="connsiteX13-23079" fmla="*/ 6646 w 8876"/>
              <a:gd name="connsiteY13-23080" fmla="*/ 1825 h 10000"/>
              <a:gd name="connsiteX14-23081" fmla="*/ 6646 w 8876"/>
              <a:gd name="connsiteY14-23082" fmla="*/ 1218 h 10000"/>
              <a:gd name="connsiteX15-23083" fmla="*/ 6646 w 8876"/>
              <a:gd name="connsiteY15-23084" fmla="*/ 912 h 10000"/>
              <a:gd name="connsiteX16-23085" fmla="*/ 7018 w 8876"/>
              <a:gd name="connsiteY16-23086" fmla="*/ 610 h 10000"/>
              <a:gd name="connsiteX17-23087" fmla="*/ 7018 w 8876"/>
              <a:gd name="connsiteY17-23088" fmla="*/ 307 h 10000"/>
              <a:gd name="connsiteX18-23089" fmla="*/ 7018 w 8876"/>
              <a:gd name="connsiteY18-23090" fmla="*/ 0 h 10000"/>
              <a:gd name="connsiteX19-23091" fmla="*/ 7018 w 8876"/>
              <a:gd name="connsiteY19-23092" fmla="*/ 0 h 10000"/>
              <a:gd name="connsiteX20-23093" fmla="*/ 7389 w 8876"/>
              <a:gd name="connsiteY20-23094" fmla="*/ 0 h 10000"/>
              <a:gd name="connsiteX21-23095" fmla="*/ 7389 w 8876"/>
              <a:gd name="connsiteY21-23096" fmla="*/ 0 h 10000"/>
              <a:gd name="connsiteX22-23097" fmla="*/ 7389 w 8876"/>
              <a:gd name="connsiteY22-23098" fmla="*/ 307 h 10000"/>
              <a:gd name="connsiteX23-23099" fmla="*/ 7760 w 8876"/>
              <a:gd name="connsiteY23-23100" fmla="*/ 610 h 10000"/>
              <a:gd name="connsiteX24-23101" fmla="*/ 7760 w 8876"/>
              <a:gd name="connsiteY24-23102" fmla="*/ 912 h 10000"/>
              <a:gd name="connsiteX25-23103" fmla="*/ 7760 w 8876"/>
              <a:gd name="connsiteY25-23104" fmla="*/ 1521 h 10000"/>
              <a:gd name="connsiteX26-23105" fmla="*/ 7760 w 8876"/>
              <a:gd name="connsiteY26-23106" fmla="*/ 2128 h 10000"/>
              <a:gd name="connsiteX27-23107" fmla="*/ 7760 w 8876"/>
              <a:gd name="connsiteY27-23108" fmla="*/ 2738 h 10000"/>
              <a:gd name="connsiteX28-23109" fmla="*/ 8127 w 8876"/>
              <a:gd name="connsiteY28-23110" fmla="*/ 3954 h 10000"/>
              <a:gd name="connsiteX29-23111" fmla="*/ 8127 w 8876"/>
              <a:gd name="connsiteY29-23112" fmla="*/ 4867 h 10000"/>
              <a:gd name="connsiteX30-23113" fmla="*/ 8508 w 8876"/>
              <a:gd name="connsiteY30-23114" fmla="*/ 5781 h 10000"/>
              <a:gd name="connsiteX31-23115" fmla="*/ 8876 w 8876"/>
              <a:gd name="connsiteY31-23116" fmla="*/ 6386 h 10000"/>
              <a:gd name="connsiteX32-23117" fmla="*/ 8876 w 8876"/>
              <a:gd name="connsiteY32-23118" fmla="*/ 6955 h 10000"/>
              <a:gd name="connsiteX33-23119" fmla="*/ 8876 w 8876"/>
              <a:gd name="connsiteY33-23120" fmla="*/ 7260 h 10000"/>
              <a:gd name="connsiteX34-23121" fmla="*/ 8876 w 8876"/>
              <a:gd name="connsiteY34-23122" fmla="*/ 7566 h 10000"/>
              <a:gd name="connsiteX35-23123" fmla="*/ 8508 w 8876"/>
              <a:gd name="connsiteY35-23124" fmla="*/ 7566 h 10000"/>
              <a:gd name="connsiteX36-23125" fmla="*/ 8127 w 8876"/>
              <a:gd name="connsiteY36-23126" fmla="*/ 7871 h 10000"/>
              <a:gd name="connsiteX37-23127" fmla="*/ 7760 w 8876"/>
              <a:gd name="connsiteY37-23128" fmla="*/ 8172 h 10000"/>
              <a:gd name="connsiteX38-23129" fmla="*/ 7389 w 8876"/>
              <a:gd name="connsiteY38-23130" fmla="*/ 8482 h 10000"/>
              <a:gd name="connsiteX39-23131" fmla="*/ 6646 w 8876"/>
              <a:gd name="connsiteY39-23132" fmla="*/ 8786 h 10000"/>
              <a:gd name="connsiteX40-23133" fmla="*/ 5158 w 8876"/>
              <a:gd name="connsiteY40-23134" fmla="*/ 9387 h 10000"/>
              <a:gd name="connsiteX41-23135" fmla="*/ 3714 w 8876"/>
              <a:gd name="connsiteY41-23136" fmla="*/ 9697 h 10000"/>
              <a:gd name="connsiteX42-23137" fmla="*/ 2604 w 8876"/>
              <a:gd name="connsiteY42-23138" fmla="*/ 9697 h 10000"/>
              <a:gd name="connsiteX43-23139" fmla="*/ 1109 w 8876"/>
              <a:gd name="connsiteY43-23140" fmla="*/ 10000 h 10000"/>
              <a:gd name="connsiteX44-23141" fmla="*/ 1109 w 8876"/>
              <a:gd name="connsiteY44-23142" fmla="*/ 10000 h 10000"/>
              <a:gd name="connsiteX0-23143" fmla="*/ 836 w 9587"/>
              <a:gd name="connsiteY0-23144" fmla="*/ 10000 h 10000"/>
              <a:gd name="connsiteX1-23145" fmla="*/ 0 w 9587"/>
              <a:gd name="connsiteY1-23146" fmla="*/ 7566 h 10000"/>
              <a:gd name="connsiteX2-23147" fmla="*/ 836 w 9587"/>
              <a:gd name="connsiteY2-23148" fmla="*/ 7260 h 10000"/>
              <a:gd name="connsiteX3-23149" fmla="*/ 2097 w 9587"/>
              <a:gd name="connsiteY3-23150" fmla="*/ 7260 h 10000"/>
              <a:gd name="connsiteX4-23151" fmla="*/ 3353 w 9587"/>
              <a:gd name="connsiteY4-23152" fmla="*/ 6955 h 10000"/>
              <a:gd name="connsiteX5-23153" fmla="*/ 4190 w 9587"/>
              <a:gd name="connsiteY5-23154" fmla="*/ 6955 h 10000"/>
              <a:gd name="connsiteX6-23155" fmla="*/ 5024 w 9587"/>
              <a:gd name="connsiteY6-23156" fmla="*/ 6386 h 10000"/>
              <a:gd name="connsiteX7-23157" fmla="*/ 5398 w 9587"/>
              <a:gd name="connsiteY7-23158" fmla="*/ 6083 h 10000"/>
              <a:gd name="connsiteX8-23159" fmla="*/ 5813 w 9587"/>
              <a:gd name="connsiteY8-23160" fmla="*/ 5474 h 10000"/>
              <a:gd name="connsiteX9-23161" fmla="*/ 6231 w 9587"/>
              <a:gd name="connsiteY9-23162" fmla="*/ 4867 h 10000"/>
              <a:gd name="connsiteX10-23163" fmla="*/ 6654 w 9587"/>
              <a:gd name="connsiteY10-23164" fmla="*/ 3652 h 10000"/>
              <a:gd name="connsiteX11-23165" fmla="*/ 6654 w 9587"/>
              <a:gd name="connsiteY11-23166" fmla="*/ 2437 h 10000"/>
              <a:gd name="connsiteX12-23167" fmla="*/ 7075 w 9587"/>
              <a:gd name="connsiteY12-23168" fmla="*/ 1825 h 10000"/>
              <a:gd name="connsiteX13-23169" fmla="*/ 7075 w 9587"/>
              <a:gd name="connsiteY13-23170" fmla="*/ 1218 h 10000"/>
              <a:gd name="connsiteX14-23171" fmla="*/ 7075 w 9587"/>
              <a:gd name="connsiteY14-23172" fmla="*/ 912 h 10000"/>
              <a:gd name="connsiteX15-23173" fmla="*/ 7494 w 9587"/>
              <a:gd name="connsiteY15-23174" fmla="*/ 610 h 10000"/>
              <a:gd name="connsiteX16-23175" fmla="*/ 7494 w 9587"/>
              <a:gd name="connsiteY16-23176" fmla="*/ 307 h 10000"/>
              <a:gd name="connsiteX17-23177" fmla="*/ 7494 w 9587"/>
              <a:gd name="connsiteY17-23178" fmla="*/ 0 h 10000"/>
              <a:gd name="connsiteX18-23179" fmla="*/ 7494 w 9587"/>
              <a:gd name="connsiteY18-23180" fmla="*/ 0 h 10000"/>
              <a:gd name="connsiteX19-23181" fmla="*/ 7912 w 9587"/>
              <a:gd name="connsiteY19-23182" fmla="*/ 0 h 10000"/>
              <a:gd name="connsiteX20-23183" fmla="*/ 7912 w 9587"/>
              <a:gd name="connsiteY20-23184" fmla="*/ 0 h 10000"/>
              <a:gd name="connsiteX21-23185" fmla="*/ 7912 w 9587"/>
              <a:gd name="connsiteY21-23186" fmla="*/ 307 h 10000"/>
              <a:gd name="connsiteX22-23187" fmla="*/ 8330 w 9587"/>
              <a:gd name="connsiteY22-23188" fmla="*/ 610 h 10000"/>
              <a:gd name="connsiteX23-23189" fmla="*/ 8330 w 9587"/>
              <a:gd name="connsiteY23-23190" fmla="*/ 912 h 10000"/>
              <a:gd name="connsiteX24-23191" fmla="*/ 8330 w 9587"/>
              <a:gd name="connsiteY24-23192" fmla="*/ 1521 h 10000"/>
              <a:gd name="connsiteX25-23193" fmla="*/ 8330 w 9587"/>
              <a:gd name="connsiteY25-23194" fmla="*/ 2128 h 10000"/>
              <a:gd name="connsiteX26-23195" fmla="*/ 8330 w 9587"/>
              <a:gd name="connsiteY26-23196" fmla="*/ 2738 h 10000"/>
              <a:gd name="connsiteX27-23197" fmla="*/ 8743 w 9587"/>
              <a:gd name="connsiteY27-23198" fmla="*/ 3954 h 10000"/>
              <a:gd name="connsiteX28-23199" fmla="*/ 8743 w 9587"/>
              <a:gd name="connsiteY28-23200" fmla="*/ 4867 h 10000"/>
              <a:gd name="connsiteX29-23201" fmla="*/ 9172 w 9587"/>
              <a:gd name="connsiteY29-23202" fmla="*/ 5781 h 10000"/>
              <a:gd name="connsiteX30-23203" fmla="*/ 9587 w 9587"/>
              <a:gd name="connsiteY30-23204" fmla="*/ 6386 h 10000"/>
              <a:gd name="connsiteX31-23205" fmla="*/ 9587 w 9587"/>
              <a:gd name="connsiteY31-23206" fmla="*/ 6955 h 10000"/>
              <a:gd name="connsiteX32-23207" fmla="*/ 9587 w 9587"/>
              <a:gd name="connsiteY32-23208" fmla="*/ 7260 h 10000"/>
              <a:gd name="connsiteX33-23209" fmla="*/ 9587 w 9587"/>
              <a:gd name="connsiteY33-23210" fmla="*/ 7566 h 10000"/>
              <a:gd name="connsiteX34-23211" fmla="*/ 9172 w 9587"/>
              <a:gd name="connsiteY34-23212" fmla="*/ 7566 h 10000"/>
              <a:gd name="connsiteX35-23213" fmla="*/ 8743 w 9587"/>
              <a:gd name="connsiteY35-23214" fmla="*/ 7871 h 10000"/>
              <a:gd name="connsiteX36-23215" fmla="*/ 8330 w 9587"/>
              <a:gd name="connsiteY36-23216" fmla="*/ 8172 h 10000"/>
              <a:gd name="connsiteX37-23217" fmla="*/ 7912 w 9587"/>
              <a:gd name="connsiteY37-23218" fmla="*/ 8482 h 10000"/>
              <a:gd name="connsiteX38-23219" fmla="*/ 7075 w 9587"/>
              <a:gd name="connsiteY38-23220" fmla="*/ 8786 h 10000"/>
              <a:gd name="connsiteX39-23221" fmla="*/ 5398 w 9587"/>
              <a:gd name="connsiteY39-23222" fmla="*/ 9387 h 10000"/>
              <a:gd name="connsiteX40-23223" fmla="*/ 3771 w 9587"/>
              <a:gd name="connsiteY40-23224" fmla="*/ 9697 h 10000"/>
              <a:gd name="connsiteX41-23225" fmla="*/ 2521 w 9587"/>
              <a:gd name="connsiteY41-23226" fmla="*/ 9697 h 10000"/>
              <a:gd name="connsiteX42-23227" fmla="*/ 836 w 9587"/>
              <a:gd name="connsiteY42-23228" fmla="*/ 10000 h 10000"/>
              <a:gd name="connsiteX43-23229" fmla="*/ 836 w 9587"/>
              <a:gd name="connsiteY43-23230" fmla="*/ 10000 h 10000"/>
              <a:gd name="connsiteX0-23231" fmla="*/ 872 w 10000"/>
              <a:gd name="connsiteY0-23232" fmla="*/ 10000 h 10000"/>
              <a:gd name="connsiteX1-23233" fmla="*/ 0 w 10000"/>
              <a:gd name="connsiteY1-23234" fmla="*/ 7566 h 10000"/>
              <a:gd name="connsiteX2-23235" fmla="*/ 872 w 10000"/>
              <a:gd name="connsiteY2-23236" fmla="*/ 7260 h 10000"/>
              <a:gd name="connsiteX3-23237" fmla="*/ 2187 w 10000"/>
              <a:gd name="connsiteY3-23238" fmla="*/ 7260 h 10000"/>
              <a:gd name="connsiteX4-23239" fmla="*/ 3497 w 10000"/>
              <a:gd name="connsiteY4-23240" fmla="*/ 6955 h 10000"/>
              <a:gd name="connsiteX5-23241" fmla="*/ 4371 w 10000"/>
              <a:gd name="connsiteY5-23242" fmla="*/ 6955 h 10000"/>
              <a:gd name="connsiteX6-23243" fmla="*/ 5240 w 10000"/>
              <a:gd name="connsiteY6-23244" fmla="*/ 6386 h 10000"/>
              <a:gd name="connsiteX7-23245" fmla="*/ 5631 w 10000"/>
              <a:gd name="connsiteY7-23246" fmla="*/ 6083 h 10000"/>
              <a:gd name="connsiteX8-23247" fmla="*/ 6063 w 10000"/>
              <a:gd name="connsiteY8-23248" fmla="*/ 5474 h 10000"/>
              <a:gd name="connsiteX9-23249" fmla="*/ 6499 w 10000"/>
              <a:gd name="connsiteY9-23250" fmla="*/ 4867 h 10000"/>
              <a:gd name="connsiteX10-23251" fmla="*/ 6941 w 10000"/>
              <a:gd name="connsiteY10-23252" fmla="*/ 3652 h 10000"/>
              <a:gd name="connsiteX11-23253" fmla="*/ 6941 w 10000"/>
              <a:gd name="connsiteY11-23254" fmla="*/ 2437 h 10000"/>
              <a:gd name="connsiteX12-23255" fmla="*/ 7380 w 10000"/>
              <a:gd name="connsiteY12-23256" fmla="*/ 1825 h 10000"/>
              <a:gd name="connsiteX13-23257" fmla="*/ 7380 w 10000"/>
              <a:gd name="connsiteY13-23258" fmla="*/ 1218 h 10000"/>
              <a:gd name="connsiteX14-23259" fmla="*/ 7380 w 10000"/>
              <a:gd name="connsiteY14-23260" fmla="*/ 912 h 10000"/>
              <a:gd name="connsiteX15-23261" fmla="*/ 7817 w 10000"/>
              <a:gd name="connsiteY15-23262" fmla="*/ 610 h 10000"/>
              <a:gd name="connsiteX16-23263" fmla="*/ 7817 w 10000"/>
              <a:gd name="connsiteY16-23264" fmla="*/ 307 h 10000"/>
              <a:gd name="connsiteX17-23265" fmla="*/ 7817 w 10000"/>
              <a:gd name="connsiteY17-23266" fmla="*/ 0 h 10000"/>
              <a:gd name="connsiteX18-23267" fmla="*/ 7817 w 10000"/>
              <a:gd name="connsiteY18-23268" fmla="*/ 0 h 10000"/>
              <a:gd name="connsiteX19-23269" fmla="*/ 8253 w 10000"/>
              <a:gd name="connsiteY19-23270" fmla="*/ 0 h 10000"/>
              <a:gd name="connsiteX20-23271" fmla="*/ 8253 w 10000"/>
              <a:gd name="connsiteY20-23272" fmla="*/ 0 h 10000"/>
              <a:gd name="connsiteX21-23273" fmla="*/ 8253 w 10000"/>
              <a:gd name="connsiteY21-23274" fmla="*/ 307 h 10000"/>
              <a:gd name="connsiteX22-23275" fmla="*/ 8689 w 10000"/>
              <a:gd name="connsiteY22-23276" fmla="*/ 610 h 10000"/>
              <a:gd name="connsiteX23-23277" fmla="*/ 8689 w 10000"/>
              <a:gd name="connsiteY23-23278" fmla="*/ 912 h 10000"/>
              <a:gd name="connsiteX24-23279" fmla="*/ 8689 w 10000"/>
              <a:gd name="connsiteY24-23280" fmla="*/ 1521 h 10000"/>
              <a:gd name="connsiteX25-23281" fmla="*/ 8689 w 10000"/>
              <a:gd name="connsiteY25-23282" fmla="*/ 2128 h 10000"/>
              <a:gd name="connsiteX26-23283" fmla="*/ 8689 w 10000"/>
              <a:gd name="connsiteY26-23284" fmla="*/ 2738 h 10000"/>
              <a:gd name="connsiteX27-23285" fmla="*/ 9120 w 10000"/>
              <a:gd name="connsiteY27-23286" fmla="*/ 3954 h 10000"/>
              <a:gd name="connsiteX28-23287" fmla="*/ 9120 w 10000"/>
              <a:gd name="connsiteY28-23288" fmla="*/ 4867 h 10000"/>
              <a:gd name="connsiteX29-23289" fmla="*/ 9567 w 10000"/>
              <a:gd name="connsiteY29-23290" fmla="*/ 5781 h 10000"/>
              <a:gd name="connsiteX30-23291" fmla="*/ 10000 w 10000"/>
              <a:gd name="connsiteY30-23292" fmla="*/ 6386 h 10000"/>
              <a:gd name="connsiteX31-23293" fmla="*/ 10000 w 10000"/>
              <a:gd name="connsiteY31-23294" fmla="*/ 6955 h 10000"/>
              <a:gd name="connsiteX32-23295" fmla="*/ 10000 w 10000"/>
              <a:gd name="connsiteY32-23296" fmla="*/ 7260 h 10000"/>
              <a:gd name="connsiteX33-23297" fmla="*/ 10000 w 10000"/>
              <a:gd name="connsiteY33-23298" fmla="*/ 7566 h 10000"/>
              <a:gd name="connsiteX34-23299" fmla="*/ 9567 w 10000"/>
              <a:gd name="connsiteY34-23300" fmla="*/ 7566 h 10000"/>
              <a:gd name="connsiteX35-23301" fmla="*/ 9120 w 10000"/>
              <a:gd name="connsiteY35-23302" fmla="*/ 7871 h 10000"/>
              <a:gd name="connsiteX36-23303" fmla="*/ 8689 w 10000"/>
              <a:gd name="connsiteY36-23304" fmla="*/ 8172 h 10000"/>
              <a:gd name="connsiteX37-23305" fmla="*/ 8253 w 10000"/>
              <a:gd name="connsiteY37-23306" fmla="*/ 8482 h 10000"/>
              <a:gd name="connsiteX38-23307" fmla="*/ 7380 w 10000"/>
              <a:gd name="connsiteY38-23308" fmla="*/ 8786 h 10000"/>
              <a:gd name="connsiteX39-23309" fmla="*/ 5631 w 10000"/>
              <a:gd name="connsiteY39-23310" fmla="*/ 9387 h 10000"/>
              <a:gd name="connsiteX40-23311" fmla="*/ 3933 w 10000"/>
              <a:gd name="connsiteY40-23312" fmla="*/ 9697 h 10000"/>
              <a:gd name="connsiteX41-23313" fmla="*/ 2630 w 10000"/>
              <a:gd name="connsiteY41-23314" fmla="*/ 9697 h 10000"/>
              <a:gd name="connsiteX42-23315" fmla="*/ 872 w 10000"/>
              <a:gd name="connsiteY42-23316" fmla="*/ 10000 h 10000"/>
              <a:gd name="connsiteX0-23317" fmla="*/ 0 w 9128"/>
              <a:gd name="connsiteY0-23318" fmla="*/ 10000 h 10000"/>
              <a:gd name="connsiteX1-23319" fmla="*/ 0 w 9128"/>
              <a:gd name="connsiteY1-23320" fmla="*/ 7260 h 10000"/>
              <a:gd name="connsiteX2-23321" fmla="*/ 1315 w 9128"/>
              <a:gd name="connsiteY2-23322" fmla="*/ 7260 h 10000"/>
              <a:gd name="connsiteX3-23323" fmla="*/ 2625 w 9128"/>
              <a:gd name="connsiteY3-23324" fmla="*/ 6955 h 10000"/>
              <a:gd name="connsiteX4-23325" fmla="*/ 3499 w 9128"/>
              <a:gd name="connsiteY4-23326" fmla="*/ 6955 h 10000"/>
              <a:gd name="connsiteX5-23327" fmla="*/ 4368 w 9128"/>
              <a:gd name="connsiteY5-23328" fmla="*/ 6386 h 10000"/>
              <a:gd name="connsiteX6-23329" fmla="*/ 4759 w 9128"/>
              <a:gd name="connsiteY6-23330" fmla="*/ 6083 h 10000"/>
              <a:gd name="connsiteX7-23331" fmla="*/ 5191 w 9128"/>
              <a:gd name="connsiteY7-23332" fmla="*/ 5474 h 10000"/>
              <a:gd name="connsiteX8-23333" fmla="*/ 5627 w 9128"/>
              <a:gd name="connsiteY8-23334" fmla="*/ 4867 h 10000"/>
              <a:gd name="connsiteX9-23335" fmla="*/ 6069 w 9128"/>
              <a:gd name="connsiteY9-23336" fmla="*/ 3652 h 10000"/>
              <a:gd name="connsiteX10-23337" fmla="*/ 6069 w 9128"/>
              <a:gd name="connsiteY10-23338" fmla="*/ 2437 h 10000"/>
              <a:gd name="connsiteX11-23339" fmla="*/ 6508 w 9128"/>
              <a:gd name="connsiteY11-23340" fmla="*/ 1825 h 10000"/>
              <a:gd name="connsiteX12-23341" fmla="*/ 6508 w 9128"/>
              <a:gd name="connsiteY12-23342" fmla="*/ 1218 h 10000"/>
              <a:gd name="connsiteX13-23343" fmla="*/ 6508 w 9128"/>
              <a:gd name="connsiteY13-23344" fmla="*/ 912 h 10000"/>
              <a:gd name="connsiteX14-23345" fmla="*/ 6945 w 9128"/>
              <a:gd name="connsiteY14-23346" fmla="*/ 610 h 10000"/>
              <a:gd name="connsiteX15-23347" fmla="*/ 6945 w 9128"/>
              <a:gd name="connsiteY15-23348" fmla="*/ 307 h 10000"/>
              <a:gd name="connsiteX16-23349" fmla="*/ 6945 w 9128"/>
              <a:gd name="connsiteY16-23350" fmla="*/ 0 h 10000"/>
              <a:gd name="connsiteX17-23351" fmla="*/ 6945 w 9128"/>
              <a:gd name="connsiteY17-23352" fmla="*/ 0 h 10000"/>
              <a:gd name="connsiteX18-23353" fmla="*/ 7381 w 9128"/>
              <a:gd name="connsiteY18-23354" fmla="*/ 0 h 10000"/>
              <a:gd name="connsiteX19-23355" fmla="*/ 7381 w 9128"/>
              <a:gd name="connsiteY19-23356" fmla="*/ 0 h 10000"/>
              <a:gd name="connsiteX20-23357" fmla="*/ 7381 w 9128"/>
              <a:gd name="connsiteY20-23358" fmla="*/ 307 h 10000"/>
              <a:gd name="connsiteX21-23359" fmla="*/ 7817 w 9128"/>
              <a:gd name="connsiteY21-23360" fmla="*/ 610 h 10000"/>
              <a:gd name="connsiteX22-23361" fmla="*/ 7817 w 9128"/>
              <a:gd name="connsiteY22-23362" fmla="*/ 912 h 10000"/>
              <a:gd name="connsiteX23-23363" fmla="*/ 7817 w 9128"/>
              <a:gd name="connsiteY23-23364" fmla="*/ 1521 h 10000"/>
              <a:gd name="connsiteX24-23365" fmla="*/ 7817 w 9128"/>
              <a:gd name="connsiteY24-23366" fmla="*/ 2128 h 10000"/>
              <a:gd name="connsiteX25-23367" fmla="*/ 7817 w 9128"/>
              <a:gd name="connsiteY25-23368" fmla="*/ 2738 h 10000"/>
              <a:gd name="connsiteX26-23369" fmla="*/ 8248 w 9128"/>
              <a:gd name="connsiteY26-23370" fmla="*/ 3954 h 10000"/>
              <a:gd name="connsiteX27-23371" fmla="*/ 8248 w 9128"/>
              <a:gd name="connsiteY27-23372" fmla="*/ 4867 h 10000"/>
              <a:gd name="connsiteX28-23373" fmla="*/ 8695 w 9128"/>
              <a:gd name="connsiteY28-23374" fmla="*/ 5781 h 10000"/>
              <a:gd name="connsiteX29-23375" fmla="*/ 9128 w 9128"/>
              <a:gd name="connsiteY29-23376" fmla="*/ 6386 h 10000"/>
              <a:gd name="connsiteX30-23377" fmla="*/ 9128 w 9128"/>
              <a:gd name="connsiteY30-23378" fmla="*/ 6955 h 10000"/>
              <a:gd name="connsiteX31-23379" fmla="*/ 9128 w 9128"/>
              <a:gd name="connsiteY31-23380" fmla="*/ 7260 h 10000"/>
              <a:gd name="connsiteX32-23381" fmla="*/ 9128 w 9128"/>
              <a:gd name="connsiteY32-23382" fmla="*/ 7566 h 10000"/>
              <a:gd name="connsiteX33-23383" fmla="*/ 8695 w 9128"/>
              <a:gd name="connsiteY33-23384" fmla="*/ 7566 h 10000"/>
              <a:gd name="connsiteX34-23385" fmla="*/ 8248 w 9128"/>
              <a:gd name="connsiteY34-23386" fmla="*/ 7871 h 10000"/>
              <a:gd name="connsiteX35-23387" fmla="*/ 7817 w 9128"/>
              <a:gd name="connsiteY35-23388" fmla="*/ 8172 h 10000"/>
              <a:gd name="connsiteX36-23389" fmla="*/ 7381 w 9128"/>
              <a:gd name="connsiteY36-23390" fmla="*/ 8482 h 10000"/>
              <a:gd name="connsiteX37-23391" fmla="*/ 6508 w 9128"/>
              <a:gd name="connsiteY37-23392" fmla="*/ 8786 h 10000"/>
              <a:gd name="connsiteX38-23393" fmla="*/ 4759 w 9128"/>
              <a:gd name="connsiteY38-23394" fmla="*/ 9387 h 10000"/>
              <a:gd name="connsiteX39-23395" fmla="*/ 3061 w 9128"/>
              <a:gd name="connsiteY39-23396" fmla="*/ 9697 h 10000"/>
              <a:gd name="connsiteX40-23397" fmla="*/ 1758 w 9128"/>
              <a:gd name="connsiteY40-23398" fmla="*/ 9697 h 10000"/>
              <a:gd name="connsiteX41-23399" fmla="*/ 0 w 9128"/>
              <a:gd name="connsiteY41-23400" fmla="*/ 10000 h 10000"/>
              <a:gd name="connsiteX0-23401" fmla="*/ 0 w 10000"/>
              <a:gd name="connsiteY0-23402" fmla="*/ 10000 h 10000"/>
              <a:gd name="connsiteX1-23403" fmla="*/ 1441 w 10000"/>
              <a:gd name="connsiteY1-23404" fmla="*/ 7260 h 10000"/>
              <a:gd name="connsiteX2-23405" fmla="*/ 2876 w 10000"/>
              <a:gd name="connsiteY2-23406" fmla="*/ 6955 h 10000"/>
              <a:gd name="connsiteX3-23407" fmla="*/ 3833 w 10000"/>
              <a:gd name="connsiteY3-23408" fmla="*/ 6955 h 10000"/>
              <a:gd name="connsiteX4-23409" fmla="*/ 4785 w 10000"/>
              <a:gd name="connsiteY4-23410" fmla="*/ 6386 h 10000"/>
              <a:gd name="connsiteX5-23411" fmla="*/ 5214 w 10000"/>
              <a:gd name="connsiteY5-23412" fmla="*/ 6083 h 10000"/>
              <a:gd name="connsiteX6-23413" fmla="*/ 5687 w 10000"/>
              <a:gd name="connsiteY6-23414" fmla="*/ 5474 h 10000"/>
              <a:gd name="connsiteX7-23415" fmla="*/ 6165 w 10000"/>
              <a:gd name="connsiteY7-23416" fmla="*/ 4867 h 10000"/>
              <a:gd name="connsiteX8-23417" fmla="*/ 6649 w 10000"/>
              <a:gd name="connsiteY8-23418" fmla="*/ 3652 h 10000"/>
              <a:gd name="connsiteX9-23419" fmla="*/ 6649 w 10000"/>
              <a:gd name="connsiteY9-23420" fmla="*/ 2437 h 10000"/>
              <a:gd name="connsiteX10-23421" fmla="*/ 7130 w 10000"/>
              <a:gd name="connsiteY10-23422" fmla="*/ 1825 h 10000"/>
              <a:gd name="connsiteX11-23423" fmla="*/ 7130 w 10000"/>
              <a:gd name="connsiteY11-23424" fmla="*/ 1218 h 10000"/>
              <a:gd name="connsiteX12-23425" fmla="*/ 7130 w 10000"/>
              <a:gd name="connsiteY12-23426" fmla="*/ 912 h 10000"/>
              <a:gd name="connsiteX13-23427" fmla="*/ 7608 w 10000"/>
              <a:gd name="connsiteY13-23428" fmla="*/ 610 h 10000"/>
              <a:gd name="connsiteX14-23429" fmla="*/ 7608 w 10000"/>
              <a:gd name="connsiteY14-23430" fmla="*/ 307 h 10000"/>
              <a:gd name="connsiteX15-23431" fmla="*/ 7608 w 10000"/>
              <a:gd name="connsiteY15-23432" fmla="*/ 0 h 10000"/>
              <a:gd name="connsiteX16-23433" fmla="*/ 7608 w 10000"/>
              <a:gd name="connsiteY16-23434" fmla="*/ 0 h 10000"/>
              <a:gd name="connsiteX17-23435" fmla="*/ 8086 w 10000"/>
              <a:gd name="connsiteY17-23436" fmla="*/ 0 h 10000"/>
              <a:gd name="connsiteX18-23437" fmla="*/ 8086 w 10000"/>
              <a:gd name="connsiteY18-23438" fmla="*/ 0 h 10000"/>
              <a:gd name="connsiteX19-23439" fmla="*/ 8086 w 10000"/>
              <a:gd name="connsiteY19-23440" fmla="*/ 307 h 10000"/>
              <a:gd name="connsiteX20-23441" fmla="*/ 8564 w 10000"/>
              <a:gd name="connsiteY20-23442" fmla="*/ 610 h 10000"/>
              <a:gd name="connsiteX21-23443" fmla="*/ 8564 w 10000"/>
              <a:gd name="connsiteY21-23444" fmla="*/ 912 h 10000"/>
              <a:gd name="connsiteX22-23445" fmla="*/ 8564 w 10000"/>
              <a:gd name="connsiteY22-23446" fmla="*/ 1521 h 10000"/>
              <a:gd name="connsiteX23-23447" fmla="*/ 8564 w 10000"/>
              <a:gd name="connsiteY23-23448" fmla="*/ 2128 h 10000"/>
              <a:gd name="connsiteX24-23449" fmla="*/ 8564 w 10000"/>
              <a:gd name="connsiteY24-23450" fmla="*/ 2738 h 10000"/>
              <a:gd name="connsiteX25-23451" fmla="*/ 9036 w 10000"/>
              <a:gd name="connsiteY25-23452" fmla="*/ 3954 h 10000"/>
              <a:gd name="connsiteX26-23453" fmla="*/ 9036 w 10000"/>
              <a:gd name="connsiteY26-23454" fmla="*/ 4867 h 10000"/>
              <a:gd name="connsiteX27-23455" fmla="*/ 9526 w 10000"/>
              <a:gd name="connsiteY27-23456" fmla="*/ 5781 h 10000"/>
              <a:gd name="connsiteX28-23457" fmla="*/ 10000 w 10000"/>
              <a:gd name="connsiteY28-23458" fmla="*/ 6386 h 10000"/>
              <a:gd name="connsiteX29-23459" fmla="*/ 10000 w 10000"/>
              <a:gd name="connsiteY29-23460" fmla="*/ 6955 h 10000"/>
              <a:gd name="connsiteX30-23461" fmla="*/ 10000 w 10000"/>
              <a:gd name="connsiteY30-23462" fmla="*/ 7260 h 10000"/>
              <a:gd name="connsiteX31-23463" fmla="*/ 10000 w 10000"/>
              <a:gd name="connsiteY31-23464" fmla="*/ 7566 h 10000"/>
              <a:gd name="connsiteX32-23465" fmla="*/ 9526 w 10000"/>
              <a:gd name="connsiteY32-23466" fmla="*/ 7566 h 10000"/>
              <a:gd name="connsiteX33-23467" fmla="*/ 9036 w 10000"/>
              <a:gd name="connsiteY33-23468" fmla="*/ 7871 h 10000"/>
              <a:gd name="connsiteX34-23469" fmla="*/ 8564 w 10000"/>
              <a:gd name="connsiteY34-23470" fmla="*/ 8172 h 10000"/>
              <a:gd name="connsiteX35-23471" fmla="*/ 8086 w 10000"/>
              <a:gd name="connsiteY35-23472" fmla="*/ 8482 h 10000"/>
              <a:gd name="connsiteX36-23473" fmla="*/ 7130 w 10000"/>
              <a:gd name="connsiteY36-23474" fmla="*/ 8786 h 10000"/>
              <a:gd name="connsiteX37-23475" fmla="*/ 5214 w 10000"/>
              <a:gd name="connsiteY37-23476" fmla="*/ 9387 h 10000"/>
              <a:gd name="connsiteX38-23477" fmla="*/ 3353 w 10000"/>
              <a:gd name="connsiteY38-23478" fmla="*/ 9697 h 10000"/>
              <a:gd name="connsiteX39-23479" fmla="*/ 1926 w 10000"/>
              <a:gd name="connsiteY39-23480" fmla="*/ 9697 h 10000"/>
              <a:gd name="connsiteX40-23481" fmla="*/ 0 w 10000"/>
              <a:gd name="connsiteY40-23482" fmla="*/ 10000 h 10000"/>
              <a:gd name="connsiteX0-23483" fmla="*/ 0 w 10000"/>
              <a:gd name="connsiteY0-23484" fmla="*/ 10000 h 10000"/>
              <a:gd name="connsiteX1-23485" fmla="*/ 2876 w 10000"/>
              <a:gd name="connsiteY1-23486" fmla="*/ 6955 h 10000"/>
              <a:gd name="connsiteX2-23487" fmla="*/ 3833 w 10000"/>
              <a:gd name="connsiteY2-23488" fmla="*/ 6955 h 10000"/>
              <a:gd name="connsiteX3-23489" fmla="*/ 4785 w 10000"/>
              <a:gd name="connsiteY3-23490" fmla="*/ 6386 h 10000"/>
              <a:gd name="connsiteX4-23491" fmla="*/ 5214 w 10000"/>
              <a:gd name="connsiteY4-23492" fmla="*/ 6083 h 10000"/>
              <a:gd name="connsiteX5-23493" fmla="*/ 5687 w 10000"/>
              <a:gd name="connsiteY5-23494" fmla="*/ 5474 h 10000"/>
              <a:gd name="connsiteX6-23495" fmla="*/ 6165 w 10000"/>
              <a:gd name="connsiteY6-23496" fmla="*/ 4867 h 10000"/>
              <a:gd name="connsiteX7-23497" fmla="*/ 6649 w 10000"/>
              <a:gd name="connsiteY7-23498" fmla="*/ 3652 h 10000"/>
              <a:gd name="connsiteX8-23499" fmla="*/ 6649 w 10000"/>
              <a:gd name="connsiteY8-23500" fmla="*/ 2437 h 10000"/>
              <a:gd name="connsiteX9-23501" fmla="*/ 7130 w 10000"/>
              <a:gd name="connsiteY9-23502" fmla="*/ 1825 h 10000"/>
              <a:gd name="connsiteX10-23503" fmla="*/ 7130 w 10000"/>
              <a:gd name="connsiteY10-23504" fmla="*/ 1218 h 10000"/>
              <a:gd name="connsiteX11-23505" fmla="*/ 7130 w 10000"/>
              <a:gd name="connsiteY11-23506" fmla="*/ 912 h 10000"/>
              <a:gd name="connsiteX12-23507" fmla="*/ 7608 w 10000"/>
              <a:gd name="connsiteY12-23508" fmla="*/ 610 h 10000"/>
              <a:gd name="connsiteX13-23509" fmla="*/ 7608 w 10000"/>
              <a:gd name="connsiteY13-23510" fmla="*/ 307 h 10000"/>
              <a:gd name="connsiteX14-23511" fmla="*/ 7608 w 10000"/>
              <a:gd name="connsiteY14-23512" fmla="*/ 0 h 10000"/>
              <a:gd name="connsiteX15-23513" fmla="*/ 7608 w 10000"/>
              <a:gd name="connsiteY15-23514" fmla="*/ 0 h 10000"/>
              <a:gd name="connsiteX16-23515" fmla="*/ 8086 w 10000"/>
              <a:gd name="connsiteY16-23516" fmla="*/ 0 h 10000"/>
              <a:gd name="connsiteX17-23517" fmla="*/ 8086 w 10000"/>
              <a:gd name="connsiteY17-23518" fmla="*/ 0 h 10000"/>
              <a:gd name="connsiteX18-23519" fmla="*/ 8086 w 10000"/>
              <a:gd name="connsiteY18-23520" fmla="*/ 307 h 10000"/>
              <a:gd name="connsiteX19-23521" fmla="*/ 8564 w 10000"/>
              <a:gd name="connsiteY19-23522" fmla="*/ 610 h 10000"/>
              <a:gd name="connsiteX20-23523" fmla="*/ 8564 w 10000"/>
              <a:gd name="connsiteY20-23524" fmla="*/ 912 h 10000"/>
              <a:gd name="connsiteX21-23525" fmla="*/ 8564 w 10000"/>
              <a:gd name="connsiteY21-23526" fmla="*/ 1521 h 10000"/>
              <a:gd name="connsiteX22-23527" fmla="*/ 8564 w 10000"/>
              <a:gd name="connsiteY22-23528" fmla="*/ 2128 h 10000"/>
              <a:gd name="connsiteX23-23529" fmla="*/ 8564 w 10000"/>
              <a:gd name="connsiteY23-23530" fmla="*/ 2738 h 10000"/>
              <a:gd name="connsiteX24-23531" fmla="*/ 9036 w 10000"/>
              <a:gd name="connsiteY24-23532" fmla="*/ 3954 h 10000"/>
              <a:gd name="connsiteX25-23533" fmla="*/ 9036 w 10000"/>
              <a:gd name="connsiteY25-23534" fmla="*/ 4867 h 10000"/>
              <a:gd name="connsiteX26-23535" fmla="*/ 9526 w 10000"/>
              <a:gd name="connsiteY26-23536" fmla="*/ 5781 h 10000"/>
              <a:gd name="connsiteX27-23537" fmla="*/ 10000 w 10000"/>
              <a:gd name="connsiteY27-23538" fmla="*/ 6386 h 10000"/>
              <a:gd name="connsiteX28-23539" fmla="*/ 10000 w 10000"/>
              <a:gd name="connsiteY28-23540" fmla="*/ 6955 h 10000"/>
              <a:gd name="connsiteX29-23541" fmla="*/ 10000 w 10000"/>
              <a:gd name="connsiteY29-23542" fmla="*/ 7260 h 10000"/>
              <a:gd name="connsiteX30-23543" fmla="*/ 10000 w 10000"/>
              <a:gd name="connsiteY30-23544" fmla="*/ 7566 h 10000"/>
              <a:gd name="connsiteX31-23545" fmla="*/ 9526 w 10000"/>
              <a:gd name="connsiteY31-23546" fmla="*/ 7566 h 10000"/>
              <a:gd name="connsiteX32-23547" fmla="*/ 9036 w 10000"/>
              <a:gd name="connsiteY32-23548" fmla="*/ 7871 h 10000"/>
              <a:gd name="connsiteX33-23549" fmla="*/ 8564 w 10000"/>
              <a:gd name="connsiteY33-23550" fmla="*/ 8172 h 10000"/>
              <a:gd name="connsiteX34-23551" fmla="*/ 8086 w 10000"/>
              <a:gd name="connsiteY34-23552" fmla="*/ 8482 h 10000"/>
              <a:gd name="connsiteX35-23553" fmla="*/ 7130 w 10000"/>
              <a:gd name="connsiteY35-23554" fmla="*/ 8786 h 10000"/>
              <a:gd name="connsiteX36-23555" fmla="*/ 5214 w 10000"/>
              <a:gd name="connsiteY36-23556" fmla="*/ 9387 h 10000"/>
              <a:gd name="connsiteX37-23557" fmla="*/ 3353 w 10000"/>
              <a:gd name="connsiteY37-23558" fmla="*/ 9697 h 10000"/>
              <a:gd name="connsiteX38-23559" fmla="*/ 1926 w 10000"/>
              <a:gd name="connsiteY38-23560" fmla="*/ 9697 h 10000"/>
              <a:gd name="connsiteX39-23561" fmla="*/ 0 w 10000"/>
              <a:gd name="connsiteY39-23562" fmla="*/ 10000 h 10000"/>
              <a:gd name="connsiteX0-23563" fmla="*/ 0 w 10000"/>
              <a:gd name="connsiteY0-23564" fmla="*/ 10000 h 10000"/>
              <a:gd name="connsiteX1-23565" fmla="*/ 2876 w 10000"/>
              <a:gd name="connsiteY1-23566" fmla="*/ 6955 h 10000"/>
              <a:gd name="connsiteX2-23567" fmla="*/ 3833 w 10000"/>
              <a:gd name="connsiteY2-23568" fmla="*/ 6955 h 10000"/>
              <a:gd name="connsiteX3-23569" fmla="*/ 4785 w 10000"/>
              <a:gd name="connsiteY3-23570" fmla="*/ 6386 h 10000"/>
              <a:gd name="connsiteX4-23571" fmla="*/ 5214 w 10000"/>
              <a:gd name="connsiteY4-23572" fmla="*/ 6083 h 10000"/>
              <a:gd name="connsiteX5-23573" fmla="*/ 5687 w 10000"/>
              <a:gd name="connsiteY5-23574" fmla="*/ 5474 h 10000"/>
              <a:gd name="connsiteX6-23575" fmla="*/ 6165 w 10000"/>
              <a:gd name="connsiteY6-23576" fmla="*/ 4867 h 10000"/>
              <a:gd name="connsiteX7-23577" fmla="*/ 6649 w 10000"/>
              <a:gd name="connsiteY7-23578" fmla="*/ 3652 h 10000"/>
              <a:gd name="connsiteX8-23579" fmla="*/ 6649 w 10000"/>
              <a:gd name="connsiteY8-23580" fmla="*/ 2437 h 10000"/>
              <a:gd name="connsiteX9-23581" fmla="*/ 7130 w 10000"/>
              <a:gd name="connsiteY9-23582" fmla="*/ 1825 h 10000"/>
              <a:gd name="connsiteX10-23583" fmla="*/ 7130 w 10000"/>
              <a:gd name="connsiteY10-23584" fmla="*/ 1218 h 10000"/>
              <a:gd name="connsiteX11-23585" fmla="*/ 7130 w 10000"/>
              <a:gd name="connsiteY11-23586" fmla="*/ 912 h 10000"/>
              <a:gd name="connsiteX12-23587" fmla="*/ 7608 w 10000"/>
              <a:gd name="connsiteY12-23588" fmla="*/ 610 h 10000"/>
              <a:gd name="connsiteX13-23589" fmla="*/ 7608 w 10000"/>
              <a:gd name="connsiteY13-23590" fmla="*/ 307 h 10000"/>
              <a:gd name="connsiteX14-23591" fmla="*/ 7608 w 10000"/>
              <a:gd name="connsiteY14-23592" fmla="*/ 0 h 10000"/>
              <a:gd name="connsiteX15-23593" fmla="*/ 7608 w 10000"/>
              <a:gd name="connsiteY15-23594" fmla="*/ 0 h 10000"/>
              <a:gd name="connsiteX16-23595" fmla="*/ 8086 w 10000"/>
              <a:gd name="connsiteY16-23596" fmla="*/ 0 h 10000"/>
              <a:gd name="connsiteX17-23597" fmla="*/ 8086 w 10000"/>
              <a:gd name="connsiteY17-23598" fmla="*/ 0 h 10000"/>
              <a:gd name="connsiteX18-23599" fmla="*/ 8086 w 10000"/>
              <a:gd name="connsiteY18-23600" fmla="*/ 307 h 10000"/>
              <a:gd name="connsiteX19-23601" fmla="*/ 8564 w 10000"/>
              <a:gd name="connsiteY19-23602" fmla="*/ 610 h 10000"/>
              <a:gd name="connsiteX20-23603" fmla="*/ 8564 w 10000"/>
              <a:gd name="connsiteY20-23604" fmla="*/ 912 h 10000"/>
              <a:gd name="connsiteX21-23605" fmla="*/ 8564 w 10000"/>
              <a:gd name="connsiteY21-23606" fmla="*/ 1521 h 10000"/>
              <a:gd name="connsiteX22-23607" fmla="*/ 8564 w 10000"/>
              <a:gd name="connsiteY22-23608" fmla="*/ 2128 h 10000"/>
              <a:gd name="connsiteX23-23609" fmla="*/ 8564 w 10000"/>
              <a:gd name="connsiteY23-23610" fmla="*/ 2738 h 10000"/>
              <a:gd name="connsiteX24-23611" fmla="*/ 9036 w 10000"/>
              <a:gd name="connsiteY24-23612" fmla="*/ 3954 h 10000"/>
              <a:gd name="connsiteX25-23613" fmla="*/ 9036 w 10000"/>
              <a:gd name="connsiteY25-23614" fmla="*/ 4867 h 10000"/>
              <a:gd name="connsiteX26-23615" fmla="*/ 9526 w 10000"/>
              <a:gd name="connsiteY26-23616" fmla="*/ 5781 h 10000"/>
              <a:gd name="connsiteX27-23617" fmla="*/ 10000 w 10000"/>
              <a:gd name="connsiteY27-23618" fmla="*/ 6386 h 10000"/>
              <a:gd name="connsiteX28-23619" fmla="*/ 10000 w 10000"/>
              <a:gd name="connsiteY28-23620" fmla="*/ 6955 h 10000"/>
              <a:gd name="connsiteX29-23621" fmla="*/ 10000 w 10000"/>
              <a:gd name="connsiteY29-23622" fmla="*/ 7260 h 10000"/>
              <a:gd name="connsiteX30-23623" fmla="*/ 10000 w 10000"/>
              <a:gd name="connsiteY30-23624" fmla="*/ 7566 h 10000"/>
              <a:gd name="connsiteX31-23625" fmla="*/ 9526 w 10000"/>
              <a:gd name="connsiteY31-23626" fmla="*/ 7566 h 10000"/>
              <a:gd name="connsiteX32-23627" fmla="*/ 9036 w 10000"/>
              <a:gd name="connsiteY32-23628" fmla="*/ 7871 h 10000"/>
              <a:gd name="connsiteX33-23629" fmla="*/ 8564 w 10000"/>
              <a:gd name="connsiteY33-23630" fmla="*/ 8172 h 10000"/>
              <a:gd name="connsiteX34-23631" fmla="*/ 8086 w 10000"/>
              <a:gd name="connsiteY34-23632" fmla="*/ 8482 h 10000"/>
              <a:gd name="connsiteX35-23633" fmla="*/ 7130 w 10000"/>
              <a:gd name="connsiteY35-23634" fmla="*/ 8786 h 10000"/>
              <a:gd name="connsiteX36-23635" fmla="*/ 5214 w 10000"/>
              <a:gd name="connsiteY36-23636" fmla="*/ 9387 h 10000"/>
              <a:gd name="connsiteX37-23637" fmla="*/ 3353 w 10000"/>
              <a:gd name="connsiteY37-23638" fmla="*/ 9697 h 10000"/>
              <a:gd name="connsiteX38-23639" fmla="*/ 1926 w 10000"/>
              <a:gd name="connsiteY38-23640" fmla="*/ 9697 h 10000"/>
              <a:gd name="connsiteX0-23641" fmla="*/ 0 w 10000"/>
              <a:gd name="connsiteY0-23642" fmla="*/ 10000 h 10000"/>
              <a:gd name="connsiteX1-23643" fmla="*/ 2876 w 10000"/>
              <a:gd name="connsiteY1-23644" fmla="*/ 6955 h 10000"/>
              <a:gd name="connsiteX2-23645" fmla="*/ 3833 w 10000"/>
              <a:gd name="connsiteY2-23646" fmla="*/ 6955 h 10000"/>
              <a:gd name="connsiteX3-23647" fmla="*/ 4785 w 10000"/>
              <a:gd name="connsiteY3-23648" fmla="*/ 6386 h 10000"/>
              <a:gd name="connsiteX4-23649" fmla="*/ 5214 w 10000"/>
              <a:gd name="connsiteY4-23650" fmla="*/ 6083 h 10000"/>
              <a:gd name="connsiteX5-23651" fmla="*/ 5687 w 10000"/>
              <a:gd name="connsiteY5-23652" fmla="*/ 5474 h 10000"/>
              <a:gd name="connsiteX6-23653" fmla="*/ 6165 w 10000"/>
              <a:gd name="connsiteY6-23654" fmla="*/ 4867 h 10000"/>
              <a:gd name="connsiteX7-23655" fmla="*/ 6649 w 10000"/>
              <a:gd name="connsiteY7-23656" fmla="*/ 3652 h 10000"/>
              <a:gd name="connsiteX8-23657" fmla="*/ 6649 w 10000"/>
              <a:gd name="connsiteY8-23658" fmla="*/ 2437 h 10000"/>
              <a:gd name="connsiteX9-23659" fmla="*/ 7130 w 10000"/>
              <a:gd name="connsiteY9-23660" fmla="*/ 1825 h 10000"/>
              <a:gd name="connsiteX10-23661" fmla="*/ 7130 w 10000"/>
              <a:gd name="connsiteY10-23662" fmla="*/ 1218 h 10000"/>
              <a:gd name="connsiteX11-23663" fmla="*/ 7130 w 10000"/>
              <a:gd name="connsiteY11-23664" fmla="*/ 912 h 10000"/>
              <a:gd name="connsiteX12-23665" fmla="*/ 7608 w 10000"/>
              <a:gd name="connsiteY12-23666" fmla="*/ 610 h 10000"/>
              <a:gd name="connsiteX13-23667" fmla="*/ 7608 w 10000"/>
              <a:gd name="connsiteY13-23668" fmla="*/ 307 h 10000"/>
              <a:gd name="connsiteX14-23669" fmla="*/ 7608 w 10000"/>
              <a:gd name="connsiteY14-23670" fmla="*/ 0 h 10000"/>
              <a:gd name="connsiteX15-23671" fmla="*/ 7608 w 10000"/>
              <a:gd name="connsiteY15-23672" fmla="*/ 0 h 10000"/>
              <a:gd name="connsiteX16-23673" fmla="*/ 8086 w 10000"/>
              <a:gd name="connsiteY16-23674" fmla="*/ 0 h 10000"/>
              <a:gd name="connsiteX17-23675" fmla="*/ 8086 w 10000"/>
              <a:gd name="connsiteY17-23676" fmla="*/ 0 h 10000"/>
              <a:gd name="connsiteX18-23677" fmla="*/ 8086 w 10000"/>
              <a:gd name="connsiteY18-23678" fmla="*/ 307 h 10000"/>
              <a:gd name="connsiteX19-23679" fmla="*/ 8564 w 10000"/>
              <a:gd name="connsiteY19-23680" fmla="*/ 610 h 10000"/>
              <a:gd name="connsiteX20-23681" fmla="*/ 8564 w 10000"/>
              <a:gd name="connsiteY20-23682" fmla="*/ 912 h 10000"/>
              <a:gd name="connsiteX21-23683" fmla="*/ 8564 w 10000"/>
              <a:gd name="connsiteY21-23684" fmla="*/ 1521 h 10000"/>
              <a:gd name="connsiteX22-23685" fmla="*/ 8564 w 10000"/>
              <a:gd name="connsiteY22-23686" fmla="*/ 2128 h 10000"/>
              <a:gd name="connsiteX23-23687" fmla="*/ 8564 w 10000"/>
              <a:gd name="connsiteY23-23688" fmla="*/ 2738 h 10000"/>
              <a:gd name="connsiteX24-23689" fmla="*/ 9036 w 10000"/>
              <a:gd name="connsiteY24-23690" fmla="*/ 3954 h 10000"/>
              <a:gd name="connsiteX25-23691" fmla="*/ 9036 w 10000"/>
              <a:gd name="connsiteY25-23692" fmla="*/ 4867 h 10000"/>
              <a:gd name="connsiteX26-23693" fmla="*/ 9526 w 10000"/>
              <a:gd name="connsiteY26-23694" fmla="*/ 5781 h 10000"/>
              <a:gd name="connsiteX27-23695" fmla="*/ 10000 w 10000"/>
              <a:gd name="connsiteY27-23696" fmla="*/ 6386 h 10000"/>
              <a:gd name="connsiteX28-23697" fmla="*/ 10000 w 10000"/>
              <a:gd name="connsiteY28-23698" fmla="*/ 6955 h 10000"/>
              <a:gd name="connsiteX29-23699" fmla="*/ 10000 w 10000"/>
              <a:gd name="connsiteY29-23700" fmla="*/ 7260 h 10000"/>
              <a:gd name="connsiteX30-23701" fmla="*/ 10000 w 10000"/>
              <a:gd name="connsiteY30-23702" fmla="*/ 7566 h 10000"/>
              <a:gd name="connsiteX31-23703" fmla="*/ 9526 w 10000"/>
              <a:gd name="connsiteY31-23704" fmla="*/ 7566 h 10000"/>
              <a:gd name="connsiteX32-23705" fmla="*/ 9036 w 10000"/>
              <a:gd name="connsiteY32-23706" fmla="*/ 7871 h 10000"/>
              <a:gd name="connsiteX33-23707" fmla="*/ 8564 w 10000"/>
              <a:gd name="connsiteY33-23708" fmla="*/ 8172 h 10000"/>
              <a:gd name="connsiteX34-23709" fmla="*/ 8086 w 10000"/>
              <a:gd name="connsiteY34-23710" fmla="*/ 8482 h 10000"/>
              <a:gd name="connsiteX35-23711" fmla="*/ 7130 w 10000"/>
              <a:gd name="connsiteY35-23712" fmla="*/ 8786 h 10000"/>
              <a:gd name="connsiteX36-23713" fmla="*/ 5214 w 10000"/>
              <a:gd name="connsiteY36-23714" fmla="*/ 9387 h 10000"/>
              <a:gd name="connsiteX37-23715" fmla="*/ 3353 w 10000"/>
              <a:gd name="connsiteY37-23716" fmla="*/ 9697 h 10000"/>
              <a:gd name="connsiteX0-23717" fmla="*/ 0 w 7124"/>
              <a:gd name="connsiteY0-23718" fmla="*/ 6955 h 9697"/>
              <a:gd name="connsiteX1-23719" fmla="*/ 957 w 7124"/>
              <a:gd name="connsiteY1-23720" fmla="*/ 6955 h 9697"/>
              <a:gd name="connsiteX2-23721" fmla="*/ 1909 w 7124"/>
              <a:gd name="connsiteY2-23722" fmla="*/ 6386 h 9697"/>
              <a:gd name="connsiteX3-23723" fmla="*/ 2338 w 7124"/>
              <a:gd name="connsiteY3-23724" fmla="*/ 6083 h 9697"/>
              <a:gd name="connsiteX4-23725" fmla="*/ 2811 w 7124"/>
              <a:gd name="connsiteY4-23726" fmla="*/ 5474 h 9697"/>
              <a:gd name="connsiteX5-23727" fmla="*/ 3289 w 7124"/>
              <a:gd name="connsiteY5-23728" fmla="*/ 4867 h 9697"/>
              <a:gd name="connsiteX6-23729" fmla="*/ 3773 w 7124"/>
              <a:gd name="connsiteY6-23730" fmla="*/ 3652 h 9697"/>
              <a:gd name="connsiteX7-23731" fmla="*/ 3773 w 7124"/>
              <a:gd name="connsiteY7-23732" fmla="*/ 2437 h 9697"/>
              <a:gd name="connsiteX8-23733" fmla="*/ 4254 w 7124"/>
              <a:gd name="connsiteY8-23734" fmla="*/ 1825 h 9697"/>
              <a:gd name="connsiteX9-23735" fmla="*/ 4254 w 7124"/>
              <a:gd name="connsiteY9-23736" fmla="*/ 1218 h 9697"/>
              <a:gd name="connsiteX10-23737" fmla="*/ 4254 w 7124"/>
              <a:gd name="connsiteY10-23738" fmla="*/ 912 h 9697"/>
              <a:gd name="connsiteX11-23739" fmla="*/ 4732 w 7124"/>
              <a:gd name="connsiteY11-23740" fmla="*/ 610 h 9697"/>
              <a:gd name="connsiteX12-23741" fmla="*/ 4732 w 7124"/>
              <a:gd name="connsiteY12-23742" fmla="*/ 307 h 9697"/>
              <a:gd name="connsiteX13-23743" fmla="*/ 4732 w 7124"/>
              <a:gd name="connsiteY13-23744" fmla="*/ 0 h 9697"/>
              <a:gd name="connsiteX14-23745" fmla="*/ 4732 w 7124"/>
              <a:gd name="connsiteY14-23746" fmla="*/ 0 h 9697"/>
              <a:gd name="connsiteX15-23747" fmla="*/ 5210 w 7124"/>
              <a:gd name="connsiteY15-23748" fmla="*/ 0 h 9697"/>
              <a:gd name="connsiteX16-23749" fmla="*/ 5210 w 7124"/>
              <a:gd name="connsiteY16-23750" fmla="*/ 0 h 9697"/>
              <a:gd name="connsiteX17-23751" fmla="*/ 5210 w 7124"/>
              <a:gd name="connsiteY17-23752" fmla="*/ 307 h 9697"/>
              <a:gd name="connsiteX18-23753" fmla="*/ 5688 w 7124"/>
              <a:gd name="connsiteY18-23754" fmla="*/ 610 h 9697"/>
              <a:gd name="connsiteX19-23755" fmla="*/ 5688 w 7124"/>
              <a:gd name="connsiteY19-23756" fmla="*/ 912 h 9697"/>
              <a:gd name="connsiteX20-23757" fmla="*/ 5688 w 7124"/>
              <a:gd name="connsiteY20-23758" fmla="*/ 1521 h 9697"/>
              <a:gd name="connsiteX21-23759" fmla="*/ 5688 w 7124"/>
              <a:gd name="connsiteY21-23760" fmla="*/ 2128 h 9697"/>
              <a:gd name="connsiteX22-23761" fmla="*/ 5688 w 7124"/>
              <a:gd name="connsiteY22-23762" fmla="*/ 2738 h 9697"/>
              <a:gd name="connsiteX23-23763" fmla="*/ 6160 w 7124"/>
              <a:gd name="connsiteY23-23764" fmla="*/ 3954 h 9697"/>
              <a:gd name="connsiteX24-23765" fmla="*/ 6160 w 7124"/>
              <a:gd name="connsiteY24-23766" fmla="*/ 4867 h 9697"/>
              <a:gd name="connsiteX25-23767" fmla="*/ 6650 w 7124"/>
              <a:gd name="connsiteY25-23768" fmla="*/ 5781 h 9697"/>
              <a:gd name="connsiteX26-23769" fmla="*/ 7124 w 7124"/>
              <a:gd name="connsiteY26-23770" fmla="*/ 6386 h 9697"/>
              <a:gd name="connsiteX27-23771" fmla="*/ 7124 w 7124"/>
              <a:gd name="connsiteY27-23772" fmla="*/ 6955 h 9697"/>
              <a:gd name="connsiteX28-23773" fmla="*/ 7124 w 7124"/>
              <a:gd name="connsiteY28-23774" fmla="*/ 7260 h 9697"/>
              <a:gd name="connsiteX29-23775" fmla="*/ 7124 w 7124"/>
              <a:gd name="connsiteY29-23776" fmla="*/ 7566 h 9697"/>
              <a:gd name="connsiteX30-23777" fmla="*/ 6650 w 7124"/>
              <a:gd name="connsiteY30-23778" fmla="*/ 7566 h 9697"/>
              <a:gd name="connsiteX31-23779" fmla="*/ 6160 w 7124"/>
              <a:gd name="connsiteY31-23780" fmla="*/ 7871 h 9697"/>
              <a:gd name="connsiteX32-23781" fmla="*/ 5688 w 7124"/>
              <a:gd name="connsiteY32-23782" fmla="*/ 8172 h 9697"/>
              <a:gd name="connsiteX33-23783" fmla="*/ 5210 w 7124"/>
              <a:gd name="connsiteY33-23784" fmla="*/ 8482 h 9697"/>
              <a:gd name="connsiteX34-23785" fmla="*/ 4254 w 7124"/>
              <a:gd name="connsiteY34-23786" fmla="*/ 8786 h 9697"/>
              <a:gd name="connsiteX35-23787" fmla="*/ 2338 w 7124"/>
              <a:gd name="connsiteY35-23788" fmla="*/ 9387 h 9697"/>
              <a:gd name="connsiteX36-23789" fmla="*/ 477 w 7124"/>
              <a:gd name="connsiteY36-23790" fmla="*/ 9697 h 9697"/>
              <a:gd name="connsiteX0-23791" fmla="*/ 0 w 10000"/>
              <a:gd name="connsiteY0-23792" fmla="*/ 7172 h 9680"/>
              <a:gd name="connsiteX1-23793" fmla="*/ 1343 w 10000"/>
              <a:gd name="connsiteY1-23794" fmla="*/ 7172 h 9680"/>
              <a:gd name="connsiteX2-23795" fmla="*/ 2680 w 10000"/>
              <a:gd name="connsiteY2-23796" fmla="*/ 6586 h 9680"/>
              <a:gd name="connsiteX3-23797" fmla="*/ 3282 w 10000"/>
              <a:gd name="connsiteY3-23798" fmla="*/ 6273 h 9680"/>
              <a:gd name="connsiteX4-23799" fmla="*/ 3946 w 10000"/>
              <a:gd name="connsiteY4-23800" fmla="*/ 5645 h 9680"/>
              <a:gd name="connsiteX5-23801" fmla="*/ 4617 w 10000"/>
              <a:gd name="connsiteY5-23802" fmla="*/ 5019 h 9680"/>
              <a:gd name="connsiteX6-23803" fmla="*/ 5296 w 10000"/>
              <a:gd name="connsiteY6-23804" fmla="*/ 3766 h 9680"/>
              <a:gd name="connsiteX7-23805" fmla="*/ 5296 w 10000"/>
              <a:gd name="connsiteY7-23806" fmla="*/ 2513 h 9680"/>
              <a:gd name="connsiteX8-23807" fmla="*/ 5971 w 10000"/>
              <a:gd name="connsiteY8-23808" fmla="*/ 1882 h 9680"/>
              <a:gd name="connsiteX9-23809" fmla="*/ 5971 w 10000"/>
              <a:gd name="connsiteY9-23810" fmla="*/ 1256 h 9680"/>
              <a:gd name="connsiteX10-23811" fmla="*/ 5971 w 10000"/>
              <a:gd name="connsiteY10-23812" fmla="*/ 940 h 9680"/>
              <a:gd name="connsiteX11-23813" fmla="*/ 6642 w 10000"/>
              <a:gd name="connsiteY11-23814" fmla="*/ 629 h 9680"/>
              <a:gd name="connsiteX12-23815" fmla="*/ 6642 w 10000"/>
              <a:gd name="connsiteY12-23816" fmla="*/ 317 h 9680"/>
              <a:gd name="connsiteX13-23817" fmla="*/ 6642 w 10000"/>
              <a:gd name="connsiteY13-23818" fmla="*/ 0 h 9680"/>
              <a:gd name="connsiteX14-23819" fmla="*/ 6642 w 10000"/>
              <a:gd name="connsiteY14-23820" fmla="*/ 0 h 9680"/>
              <a:gd name="connsiteX15-23821" fmla="*/ 7313 w 10000"/>
              <a:gd name="connsiteY15-23822" fmla="*/ 0 h 9680"/>
              <a:gd name="connsiteX16-23823" fmla="*/ 7313 w 10000"/>
              <a:gd name="connsiteY16-23824" fmla="*/ 0 h 9680"/>
              <a:gd name="connsiteX17-23825" fmla="*/ 7313 w 10000"/>
              <a:gd name="connsiteY17-23826" fmla="*/ 317 h 9680"/>
              <a:gd name="connsiteX18-23827" fmla="*/ 7984 w 10000"/>
              <a:gd name="connsiteY18-23828" fmla="*/ 629 h 9680"/>
              <a:gd name="connsiteX19-23829" fmla="*/ 7984 w 10000"/>
              <a:gd name="connsiteY19-23830" fmla="*/ 940 h 9680"/>
              <a:gd name="connsiteX20-23831" fmla="*/ 7984 w 10000"/>
              <a:gd name="connsiteY20-23832" fmla="*/ 1569 h 9680"/>
              <a:gd name="connsiteX21-23833" fmla="*/ 7984 w 10000"/>
              <a:gd name="connsiteY21-23834" fmla="*/ 2194 h 9680"/>
              <a:gd name="connsiteX22-23835" fmla="*/ 7984 w 10000"/>
              <a:gd name="connsiteY22-23836" fmla="*/ 2824 h 9680"/>
              <a:gd name="connsiteX23-23837" fmla="*/ 8647 w 10000"/>
              <a:gd name="connsiteY23-23838" fmla="*/ 4078 h 9680"/>
              <a:gd name="connsiteX24-23839" fmla="*/ 8647 w 10000"/>
              <a:gd name="connsiteY24-23840" fmla="*/ 5019 h 9680"/>
              <a:gd name="connsiteX25-23841" fmla="*/ 9335 w 10000"/>
              <a:gd name="connsiteY25-23842" fmla="*/ 5962 h 9680"/>
              <a:gd name="connsiteX26-23843" fmla="*/ 10000 w 10000"/>
              <a:gd name="connsiteY26-23844" fmla="*/ 6586 h 9680"/>
              <a:gd name="connsiteX27-23845" fmla="*/ 10000 w 10000"/>
              <a:gd name="connsiteY27-23846" fmla="*/ 7172 h 9680"/>
              <a:gd name="connsiteX28-23847" fmla="*/ 10000 w 10000"/>
              <a:gd name="connsiteY28-23848" fmla="*/ 7487 h 9680"/>
              <a:gd name="connsiteX29-23849" fmla="*/ 10000 w 10000"/>
              <a:gd name="connsiteY29-23850" fmla="*/ 7802 h 9680"/>
              <a:gd name="connsiteX30-23851" fmla="*/ 9335 w 10000"/>
              <a:gd name="connsiteY30-23852" fmla="*/ 7802 h 9680"/>
              <a:gd name="connsiteX31-23853" fmla="*/ 8647 w 10000"/>
              <a:gd name="connsiteY31-23854" fmla="*/ 8117 h 9680"/>
              <a:gd name="connsiteX32-23855" fmla="*/ 7984 w 10000"/>
              <a:gd name="connsiteY32-23856" fmla="*/ 8427 h 9680"/>
              <a:gd name="connsiteX33-23857" fmla="*/ 7313 w 10000"/>
              <a:gd name="connsiteY33-23858" fmla="*/ 8747 h 9680"/>
              <a:gd name="connsiteX34-23859" fmla="*/ 5971 w 10000"/>
              <a:gd name="connsiteY34-23860" fmla="*/ 9061 h 9680"/>
              <a:gd name="connsiteX35-23861" fmla="*/ 3282 w 10000"/>
              <a:gd name="connsiteY35-23862" fmla="*/ 9680 h 9680"/>
              <a:gd name="connsiteX0-23863" fmla="*/ 0 w 8657"/>
              <a:gd name="connsiteY0-23864" fmla="*/ 7409 h 10000"/>
              <a:gd name="connsiteX1-23865" fmla="*/ 1337 w 8657"/>
              <a:gd name="connsiteY1-23866" fmla="*/ 6804 h 10000"/>
              <a:gd name="connsiteX2-23867" fmla="*/ 1939 w 8657"/>
              <a:gd name="connsiteY2-23868" fmla="*/ 6480 h 10000"/>
              <a:gd name="connsiteX3-23869" fmla="*/ 2603 w 8657"/>
              <a:gd name="connsiteY3-23870" fmla="*/ 5832 h 10000"/>
              <a:gd name="connsiteX4-23871" fmla="*/ 3274 w 8657"/>
              <a:gd name="connsiteY4-23872" fmla="*/ 5185 h 10000"/>
              <a:gd name="connsiteX5-23873" fmla="*/ 3953 w 8657"/>
              <a:gd name="connsiteY5-23874" fmla="*/ 3890 h 10000"/>
              <a:gd name="connsiteX6-23875" fmla="*/ 3953 w 8657"/>
              <a:gd name="connsiteY6-23876" fmla="*/ 2596 h 10000"/>
              <a:gd name="connsiteX7-23877" fmla="*/ 4628 w 8657"/>
              <a:gd name="connsiteY7-23878" fmla="*/ 1944 h 10000"/>
              <a:gd name="connsiteX8-23879" fmla="*/ 4628 w 8657"/>
              <a:gd name="connsiteY8-23880" fmla="*/ 1298 h 10000"/>
              <a:gd name="connsiteX9-23881" fmla="*/ 4628 w 8657"/>
              <a:gd name="connsiteY9-23882" fmla="*/ 971 h 10000"/>
              <a:gd name="connsiteX10-23883" fmla="*/ 5299 w 8657"/>
              <a:gd name="connsiteY10-23884" fmla="*/ 650 h 10000"/>
              <a:gd name="connsiteX11-23885" fmla="*/ 5299 w 8657"/>
              <a:gd name="connsiteY11-23886" fmla="*/ 327 h 10000"/>
              <a:gd name="connsiteX12-23887" fmla="*/ 5299 w 8657"/>
              <a:gd name="connsiteY12-23888" fmla="*/ 0 h 10000"/>
              <a:gd name="connsiteX13-23889" fmla="*/ 5299 w 8657"/>
              <a:gd name="connsiteY13-23890" fmla="*/ 0 h 10000"/>
              <a:gd name="connsiteX14-23891" fmla="*/ 5970 w 8657"/>
              <a:gd name="connsiteY14-23892" fmla="*/ 0 h 10000"/>
              <a:gd name="connsiteX15-23893" fmla="*/ 5970 w 8657"/>
              <a:gd name="connsiteY15-23894" fmla="*/ 0 h 10000"/>
              <a:gd name="connsiteX16-23895" fmla="*/ 5970 w 8657"/>
              <a:gd name="connsiteY16-23896" fmla="*/ 327 h 10000"/>
              <a:gd name="connsiteX17-23897" fmla="*/ 6641 w 8657"/>
              <a:gd name="connsiteY17-23898" fmla="*/ 650 h 10000"/>
              <a:gd name="connsiteX18-23899" fmla="*/ 6641 w 8657"/>
              <a:gd name="connsiteY18-23900" fmla="*/ 971 h 10000"/>
              <a:gd name="connsiteX19-23901" fmla="*/ 6641 w 8657"/>
              <a:gd name="connsiteY19-23902" fmla="*/ 1621 h 10000"/>
              <a:gd name="connsiteX20-23903" fmla="*/ 6641 w 8657"/>
              <a:gd name="connsiteY20-23904" fmla="*/ 2267 h 10000"/>
              <a:gd name="connsiteX21-23905" fmla="*/ 6641 w 8657"/>
              <a:gd name="connsiteY21-23906" fmla="*/ 2917 h 10000"/>
              <a:gd name="connsiteX22-23907" fmla="*/ 7304 w 8657"/>
              <a:gd name="connsiteY22-23908" fmla="*/ 4213 h 10000"/>
              <a:gd name="connsiteX23-23909" fmla="*/ 7304 w 8657"/>
              <a:gd name="connsiteY23-23910" fmla="*/ 5185 h 10000"/>
              <a:gd name="connsiteX24-23911" fmla="*/ 7992 w 8657"/>
              <a:gd name="connsiteY24-23912" fmla="*/ 6159 h 10000"/>
              <a:gd name="connsiteX25-23913" fmla="*/ 8657 w 8657"/>
              <a:gd name="connsiteY25-23914" fmla="*/ 6804 h 10000"/>
              <a:gd name="connsiteX26-23915" fmla="*/ 8657 w 8657"/>
              <a:gd name="connsiteY26-23916" fmla="*/ 7409 h 10000"/>
              <a:gd name="connsiteX27-23917" fmla="*/ 8657 w 8657"/>
              <a:gd name="connsiteY27-23918" fmla="*/ 7735 h 10000"/>
              <a:gd name="connsiteX28-23919" fmla="*/ 8657 w 8657"/>
              <a:gd name="connsiteY28-23920" fmla="*/ 8060 h 10000"/>
              <a:gd name="connsiteX29-23921" fmla="*/ 7992 w 8657"/>
              <a:gd name="connsiteY29-23922" fmla="*/ 8060 h 10000"/>
              <a:gd name="connsiteX30-23923" fmla="*/ 7304 w 8657"/>
              <a:gd name="connsiteY30-23924" fmla="*/ 8385 h 10000"/>
              <a:gd name="connsiteX31-23925" fmla="*/ 6641 w 8657"/>
              <a:gd name="connsiteY31-23926" fmla="*/ 8706 h 10000"/>
              <a:gd name="connsiteX32-23927" fmla="*/ 5970 w 8657"/>
              <a:gd name="connsiteY32-23928" fmla="*/ 9036 h 10000"/>
              <a:gd name="connsiteX33-23929" fmla="*/ 4628 w 8657"/>
              <a:gd name="connsiteY33-23930" fmla="*/ 9361 h 10000"/>
              <a:gd name="connsiteX34-23931" fmla="*/ 1939 w 8657"/>
              <a:gd name="connsiteY34-23932" fmla="*/ 10000 h 10000"/>
              <a:gd name="connsiteX0-23933" fmla="*/ 0 w 8456"/>
              <a:gd name="connsiteY0-23934" fmla="*/ 6804 h 10000"/>
              <a:gd name="connsiteX1-23935" fmla="*/ 696 w 8456"/>
              <a:gd name="connsiteY1-23936" fmla="*/ 6480 h 10000"/>
              <a:gd name="connsiteX2-23937" fmla="*/ 1463 w 8456"/>
              <a:gd name="connsiteY2-23938" fmla="*/ 5832 h 10000"/>
              <a:gd name="connsiteX3-23939" fmla="*/ 2238 w 8456"/>
              <a:gd name="connsiteY3-23940" fmla="*/ 5185 h 10000"/>
              <a:gd name="connsiteX4-23941" fmla="*/ 3022 w 8456"/>
              <a:gd name="connsiteY4-23942" fmla="*/ 3890 h 10000"/>
              <a:gd name="connsiteX5-23943" fmla="*/ 3022 w 8456"/>
              <a:gd name="connsiteY5-23944" fmla="*/ 2596 h 10000"/>
              <a:gd name="connsiteX6-23945" fmla="*/ 3802 w 8456"/>
              <a:gd name="connsiteY6-23946" fmla="*/ 1944 h 10000"/>
              <a:gd name="connsiteX7-23947" fmla="*/ 3802 w 8456"/>
              <a:gd name="connsiteY7-23948" fmla="*/ 1298 h 10000"/>
              <a:gd name="connsiteX8-23949" fmla="*/ 3802 w 8456"/>
              <a:gd name="connsiteY8-23950" fmla="*/ 971 h 10000"/>
              <a:gd name="connsiteX9-23951" fmla="*/ 4577 w 8456"/>
              <a:gd name="connsiteY9-23952" fmla="*/ 650 h 10000"/>
              <a:gd name="connsiteX10-23953" fmla="*/ 4577 w 8456"/>
              <a:gd name="connsiteY10-23954" fmla="*/ 327 h 10000"/>
              <a:gd name="connsiteX11-23955" fmla="*/ 4577 w 8456"/>
              <a:gd name="connsiteY11-23956" fmla="*/ 0 h 10000"/>
              <a:gd name="connsiteX12-23957" fmla="*/ 4577 w 8456"/>
              <a:gd name="connsiteY12-23958" fmla="*/ 0 h 10000"/>
              <a:gd name="connsiteX13-23959" fmla="*/ 5352 w 8456"/>
              <a:gd name="connsiteY13-23960" fmla="*/ 0 h 10000"/>
              <a:gd name="connsiteX14-23961" fmla="*/ 5352 w 8456"/>
              <a:gd name="connsiteY14-23962" fmla="*/ 0 h 10000"/>
              <a:gd name="connsiteX15-23963" fmla="*/ 5352 w 8456"/>
              <a:gd name="connsiteY15-23964" fmla="*/ 327 h 10000"/>
              <a:gd name="connsiteX16-23965" fmla="*/ 6127 w 8456"/>
              <a:gd name="connsiteY16-23966" fmla="*/ 650 h 10000"/>
              <a:gd name="connsiteX17-23967" fmla="*/ 6127 w 8456"/>
              <a:gd name="connsiteY17-23968" fmla="*/ 971 h 10000"/>
              <a:gd name="connsiteX18-23969" fmla="*/ 6127 w 8456"/>
              <a:gd name="connsiteY18-23970" fmla="*/ 1621 h 10000"/>
              <a:gd name="connsiteX19-23971" fmla="*/ 6127 w 8456"/>
              <a:gd name="connsiteY19-23972" fmla="*/ 2267 h 10000"/>
              <a:gd name="connsiteX20-23973" fmla="*/ 6127 w 8456"/>
              <a:gd name="connsiteY20-23974" fmla="*/ 2917 h 10000"/>
              <a:gd name="connsiteX21-23975" fmla="*/ 6893 w 8456"/>
              <a:gd name="connsiteY21-23976" fmla="*/ 4213 h 10000"/>
              <a:gd name="connsiteX22-23977" fmla="*/ 6893 w 8456"/>
              <a:gd name="connsiteY22-23978" fmla="*/ 5185 h 10000"/>
              <a:gd name="connsiteX23-23979" fmla="*/ 7688 w 8456"/>
              <a:gd name="connsiteY23-23980" fmla="*/ 6159 h 10000"/>
              <a:gd name="connsiteX24-23981" fmla="*/ 8456 w 8456"/>
              <a:gd name="connsiteY24-23982" fmla="*/ 6804 h 10000"/>
              <a:gd name="connsiteX25-23983" fmla="*/ 8456 w 8456"/>
              <a:gd name="connsiteY25-23984" fmla="*/ 7409 h 10000"/>
              <a:gd name="connsiteX26-23985" fmla="*/ 8456 w 8456"/>
              <a:gd name="connsiteY26-23986" fmla="*/ 7735 h 10000"/>
              <a:gd name="connsiteX27-23987" fmla="*/ 8456 w 8456"/>
              <a:gd name="connsiteY27-23988" fmla="*/ 8060 h 10000"/>
              <a:gd name="connsiteX28-23989" fmla="*/ 7688 w 8456"/>
              <a:gd name="connsiteY28-23990" fmla="*/ 8060 h 10000"/>
              <a:gd name="connsiteX29-23991" fmla="*/ 6893 w 8456"/>
              <a:gd name="connsiteY29-23992" fmla="*/ 8385 h 10000"/>
              <a:gd name="connsiteX30-23993" fmla="*/ 6127 w 8456"/>
              <a:gd name="connsiteY30-23994" fmla="*/ 8706 h 10000"/>
              <a:gd name="connsiteX31-23995" fmla="*/ 5352 w 8456"/>
              <a:gd name="connsiteY31-23996" fmla="*/ 9036 h 10000"/>
              <a:gd name="connsiteX32-23997" fmla="*/ 3802 w 8456"/>
              <a:gd name="connsiteY32-23998" fmla="*/ 9361 h 10000"/>
              <a:gd name="connsiteX33-23999" fmla="*/ 696 w 8456"/>
              <a:gd name="connsiteY33-24000" fmla="*/ 10000 h 10000"/>
              <a:gd name="connsiteX0-24001" fmla="*/ 0 w 10000"/>
              <a:gd name="connsiteY0-24002" fmla="*/ 6804 h 9361"/>
              <a:gd name="connsiteX1-24003" fmla="*/ 823 w 10000"/>
              <a:gd name="connsiteY1-24004" fmla="*/ 6480 h 9361"/>
              <a:gd name="connsiteX2-24005" fmla="*/ 1730 w 10000"/>
              <a:gd name="connsiteY2-24006" fmla="*/ 5832 h 9361"/>
              <a:gd name="connsiteX3-24007" fmla="*/ 2647 w 10000"/>
              <a:gd name="connsiteY3-24008" fmla="*/ 5185 h 9361"/>
              <a:gd name="connsiteX4-24009" fmla="*/ 3574 w 10000"/>
              <a:gd name="connsiteY4-24010" fmla="*/ 3890 h 9361"/>
              <a:gd name="connsiteX5-24011" fmla="*/ 3574 w 10000"/>
              <a:gd name="connsiteY5-24012" fmla="*/ 2596 h 9361"/>
              <a:gd name="connsiteX6-24013" fmla="*/ 4496 w 10000"/>
              <a:gd name="connsiteY6-24014" fmla="*/ 1944 h 9361"/>
              <a:gd name="connsiteX7-24015" fmla="*/ 4496 w 10000"/>
              <a:gd name="connsiteY7-24016" fmla="*/ 1298 h 9361"/>
              <a:gd name="connsiteX8-24017" fmla="*/ 4496 w 10000"/>
              <a:gd name="connsiteY8-24018" fmla="*/ 971 h 9361"/>
              <a:gd name="connsiteX9-24019" fmla="*/ 5413 w 10000"/>
              <a:gd name="connsiteY9-24020" fmla="*/ 650 h 9361"/>
              <a:gd name="connsiteX10-24021" fmla="*/ 5413 w 10000"/>
              <a:gd name="connsiteY10-24022" fmla="*/ 327 h 9361"/>
              <a:gd name="connsiteX11-24023" fmla="*/ 5413 w 10000"/>
              <a:gd name="connsiteY11-24024" fmla="*/ 0 h 9361"/>
              <a:gd name="connsiteX12-24025" fmla="*/ 5413 w 10000"/>
              <a:gd name="connsiteY12-24026" fmla="*/ 0 h 9361"/>
              <a:gd name="connsiteX13-24027" fmla="*/ 6329 w 10000"/>
              <a:gd name="connsiteY13-24028" fmla="*/ 0 h 9361"/>
              <a:gd name="connsiteX14-24029" fmla="*/ 6329 w 10000"/>
              <a:gd name="connsiteY14-24030" fmla="*/ 0 h 9361"/>
              <a:gd name="connsiteX15-24031" fmla="*/ 6329 w 10000"/>
              <a:gd name="connsiteY15-24032" fmla="*/ 327 h 9361"/>
              <a:gd name="connsiteX16-24033" fmla="*/ 7246 w 10000"/>
              <a:gd name="connsiteY16-24034" fmla="*/ 650 h 9361"/>
              <a:gd name="connsiteX17-24035" fmla="*/ 7246 w 10000"/>
              <a:gd name="connsiteY17-24036" fmla="*/ 971 h 9361"/>
              <a:gd name="connsiteX18-24037" fmla="*/ 7246 w 10000"/>
              <a:gd name="connsiteY18-24038" fmla="*/ 1621 h 9361"/>
              <a:gd name="connsiteX19-24039" fmla="*/ 7246 w 10000"/>
              <a:gd name="connsiteY19-24040" fmla="*/ 2267 h 9361"/>
              <a:gd name="connsiteX20-24041" fmla="*/ 7246 w 10000"/>
              <a:gd name="connsiteY20-24042" fmla="*/ 2917 h 9361"/>
              <a:gd name="connsiteX21-24043" fmla="*/ 8152 w 10000"/>
              <a:gd name="connsiteY21-24044" fmla="*/ 4213 h 9361"/>
              <a:gd name="connsiteX22-24045" fmla="*/ 8152 w 10000"/>
              <a:gd name="connsiteY22-24046" fmla="*/ 5185 h 9361"/>
              <a:gd name="connsiteX23-24047" fmla="*/ 9092 w 10000"/>
              <a:gd name="connsiteY23-24048" fmla="*/ 6159 h 9361"/>
              <a:gd name="connsiteX24-24049" fmla="*/ 10000 w 10000"/>
              <a:gd name="connsiteY24-24050" fmla="*/ 6804 h 9361"/>
              <a:gd name="connsiteX25-24051" fmla="*/ 10000 w 10000"/>
              <a:gd name="connsiteY25-24052" fmla="*/ 7409 h 9361"/>
              <a:gd name="connsiteX26-24053" fmla="*/ 10000 w 10000"/>
              <a:gd name="connsiteY26-24054" fmla="*/ 7735 h 9361"/>
              <a:gd name="connsiteX27-24055" fmla="*/ 10000 w 10000"/>
              <a:gd name="connsiteY27-24056" fmla="*/ 8060 h 9361"/>
              <a:gd name="connsiteX28-24057" fmla="*/ 9092 w 10000"/>
              <a:gd name="connsiteY28-24058" fmla="*/ 8060 h 9361"/>
              <a:gd name="connsiteX29-24059" fmla="*/ 8152 w 10000"/>
              <a:gd name="connsiteY29-24060" fmla="*/ 8385 h 9361"/>
              <a:gd name="connsiteX30-24061" fmla="*/ 7246 w 10000"/>
              <a:gd name="connsiteY30-24062" fmla="*/ 8706 h 9361"/>
              <a:gd name="connsiteX31-24063" fmla="*/ 6329 w 10000"/>
              <a:gd name="connsiteY31-24064" fmla="*/ 9036 h 9361"/>
              <a:gd name="connsiteX32-24065" fmla="*/ 4496 w 10000"/>
              <a:gd name="connsiteY32-24066" fmla="*/ 9361 h 9361"/>
              <a:gd name="connsiteX0-24067" fmla="*/ 0 w 10000"/>
              <a:gd name="connsiteY0-24068" fmla="*/ 7268 h 9653"/>
              <a:gd name="connsiteX1-24069" fmla="*/ 823 w 10000"/>
              <a:gd name="connsiteY1-24070" fmla="*/ 6922 h 9653"/>
              <a:gd name="connsiteX2-24071" fmla="*/ 1730 w 10000"/>
              <a:gd name="connsiteY2-24072" fmla="*/ 6230 h 9653"/>
              <a:gd name="connsiteX3-24073" fmla="*/ 2647 w 10000"/>
              <a:gd name="connsiteY3-24074" fmla="*/ 5539 h 9653"/>
              <a:gd name="connsiteX4-24075" fmla="*/ 3574 w 10000"/>
              <a:gd name="connsiteY4-24076" fmla="*/ 4156 h 9653"/>
              <a:gd name="connsiteX5-24077" fmla="*/ 3574 w 10000"/>
              <a:gd name="connsiteY5-24078" fmla="*/ 2773 h 9653"/>
              <a:gd name="connsiteX6-24079" fmla="*/ 4496 w 10000"/>
              <a:gd name="connsiteY6-24080" fmla="*/ 2077 h 9653"/>
              <a:gd name="connsiteX7-24081" fmla="*/ 4496 w 10000"/>
              <a:gd name="connsiteY7-24082" fmla="*/ 1387 h 9653"/>
              <a:gd name="connsiteX8-24083" fmla="*/ 4496 w 10000"/>
              <a:gd name="connsiteY8-24084" fmla="*/ 1037 h 9653"/>
              <a:gd name="connsiteX9-24085" fmla="*/ 5413 w 10000"/>
              <a:gd name="connsiteY9-24086" fmla="*/ 694 h 9653"/>
              <a:gd name="connsiteX10-24087" fmla="*/ 5413 w 10000"/>
              <a:gd name="connsiteY10-24088" fmla="*/ 349 h 9653"/>
              <a:gd name="connsiteX11-24089" fmla="*/ 5413 w 10000"/>
              <a:gd name="connsiteY11-24090" fmla="*/ 0 h 9653"/>
              <a:gd name="connsiteX12-24091" fmla="*/ 5413 w 10000"/>
              <a:gd name="connsiteY12-24092" fmla="*/ 0 h 9653"/>
              <a:gd name="connsiteX13-24093" fmla="*/ 6329 w 10000"/>
              <a:gd name="connsiteY13-24094" fmla="*/ 0 h 9653"/>
              <a:gd name="connsiteX14-24095" fmla="*/ 6329 w 10000"/>
              <a:gd name="connsiteY14-24096" fmla="*/ 0 h 9653"/>
              <a:gd name="connsiteX15-24097" fmla="*/ 6329 w 10000"/>
              <a:gd name="connsiteY15-24098" fmla="*/ 349 h 9653"/>
              <a:gd name="connsiteX16-24099" fmla="*/ 7246 w 10000"/>
              <a:gd name="connsiteY16-24100" fmla="*/ 694 h 9653"/>
              <a:gd name="connsiteX17-24101" fmla="*/ 7246 w 10000"/>
              <a:gd name="connsiteY17-24102" fmla="*/ 1037 h 9653"/>
              <a:gd name="connsiteX18-24103" fmla="*/ 7246 w 10000"/>
              <a:gd name="connsiteY18-24104" fmla="*/ 1732 h 9653"/>
              <a:gd name="connsiteX19-24105" fmla="*/ 7246 w 10000"/>
              <a:gd name="connsiteY19-24106" fmla="*/ 2422 h 9653"/>
              <a:gd name="connsiteX20-24107" fmla="*/ 7246 w 10000"/>
              <a:gd name="connsiteY20-24108" fmla="*/ 3116 h 9653"/>
              <a:gd name="connsiteX21-24109" fmla="*/ 8152 w 10000"/>
              <a:gd name="connsiteY21-24110" fmla="*/ 4501 h 9653"/>
              <a:gd name="connsiteX22-24111" fmla="*/ 8152 w 10000"/>
              <a:gd name="connsiteY22-24112" fmla="*/ 5539 h 9653"/>
              <a:gd name="connsiteX23-24113" fmla="*/ 9092 w 10000"/>
              <a:gd name="connsiteY23-24114" fmla="*/ 6579 h 9653"/>
              <a:gd name="connsiteX24-24115" fmla="*/ 10000 w 10000"/>
              <a:gd name="connsiteY24-24116" fmla="*/ 7268 h 9653"/>
              <a:gd name="connsiteX25-24117" fmla="*/ 10000 w 10000"/>
              <a:gd name="connsiteY25-24118" fmla="*/ 7915 h 9653"/>
              <a:gd name="connsiteX26-24119" fmla="*/ 10000 w 10000"/>
              <a:gd name="connsiteY26-24120" fmla="*/ 8263 h 9653"/>
              <a:gd name="connsiteX27-24121" fmla="*/ 10000 w 10000"/>
              <a:gd name="connsiteY27-24122" fmla="*/ 8610 h 9653"/>
              <a:gd name="connsiteX28-24123" fmla="*/ 9092 w 10000"/>
              <a:gd name="connsiteY28-24124" fmla="*/ 8610 h 9653"/>
              <a:gd name="connsiteX29-24125" fmla="*/ 8152 w 10000"/>
              <a:gd name="connsiteY29-24126" fmla="*/ 8957 h 9653"/>
              <a:gd name="connsiteX30-24127" fmla="*/ 7246 w 10000"/>
              <a:gd name="connsiteY30-24128" fmla="*/ 9300 h 9653"/>
              <a:gd name="connsiteX31-24129" fmla="*/ 6329 w 10000"/>
              <a:gd name="connsiteY31-24130" fmla="*/ 9653 h 9653"/>
              <a:gd name="connsiteX0-24131" fmla="*/ 0 w 10000"/>
              <a:gd name="connsiteY0-24132" fmla="*/ 7529 h 10000"/>
              <a:gd name="connsiteX1-24133" fmla="*/ 823 w 10000"/>
              <a:gd name="connsiteY1-24134" fmla="*/ 7171 h 10000"/>
              <a:gd name="connsiteX2-24135" fmla="*/ 1730 w 10000"/>
              <a:gd name="connsiteY2-24136" fmla="*/ 6454 h 10000"/>
              <a:gd name="connsiteX3-24137" fmla="*/ 2647 w 10000"/>
              <a:gd name="connsiteY3-24138" fmla="*/ 5738 h 10000"/>
              <a:gd name="connsiteX4-24139" fmla="*/ 3574 w 10000"/>
              <a:gd name="connsiteY4-24140" fmla="*/ 4305 h 10000"/>
              <a:gd name="connsiteX5-24141" fmla="*/ 3574 w 10000"/>
              <a:gd name="connsiteY5-24142" fmla="*/ 2873 h 10000"/>
              <a:gd name="connsiteX6-24143" fmla="*/ 4496 w 10000"/>
              <a:gd name="connsiteY6-24144" fmla="*/ 2152 h 10000"/>
              <a:gd name="connsiteX7-24145" fmla="*/ 4496 w 10000"/>
              <a:gd name="connsiteY7-24146" fmla="*/ 1437 h 10000"/>
              <a:gd name="connsiteX8-24147" fmla="*/ 4496 w 10000"/>
              <a:gd name="connsiteY8-24148" fmla="*/ 1074 h 10000"/>
              <a:gd name="connsiteX9-24149" fmla="*/ 5413 w 10000"/>
              <a:gd name="connsiteY9-24150" fmla="*/ 719 h 10000"/>
              <a:gd name="connsiteX10-24151" fmla="*/ 5413 w 10000"/>
              <a:gd name="connsiteY10-24152" fmla="*/ 362 h 10000"/>
              <a:gd name="connsiteX11-24153" fmla="*/ 5413 w 10000"/>
              <a:gd name="connsiteY11-24154" fmla="*/ 0 h 10000"/>
              <a:gd name="connsiteX12-24155" fmla="*/ 5413 w 10000"/>
              <a:gd name="connsiteY12-24156" fmla="*/ 0 h 10000"/>
              <a:gd name="connsiteX13-24157" fmla="*/ 6329 w 10000"/>
              <a:gd name="connsiteY13-24158" fmla="*/ 0 h 10000"/>
              <a:gd name="connsiteX14-24159" fmla="*/ 6329 w 10000"/>
              <a:gd name="connsiteY14-24160" fmla="*/ 0 h 10000"/>
              <a:gd name="connsiteX15-24161" fmla="*/ 6329 w 10000"/>
              <a:gd name="connsiteY15-24162" fmla="*/ 362 h 10000"/>
              <a:gd name="connsiteX16-24163" fmla="*/ 7246 w 10000"/>
              <a:gd name="connsiteY16-24164" fmla="*/ 719 h 10000"/>
              <a:gd name="connsiteX17-24165" fmla="*/ 7246 w 10000"/>
              <a:gd name="connsiteY17-24166" fmla="*/ 1074 h 10000"/>
              <a:gd name="connsiteX18-24167" fmla="*/ 7246 w 10000"/>
              <a:gd name="connsiteY18-24168" fmla="*/ 1794 h 10000"/>
              <a:gd name="connsiteX19-24169" fmla="*/ 7246 w 10000"/>
              <a:gd name="connsiteY19-24170" fmla="*/ 2509 h 10000"/>
              <a:gd name="connsiteX20-24171" fmla="*/ 7246 w 10000"/>
              <a:gd name="connsiteY20-24172" fmla="*/ 3228 h 10000"/>
              <a:gd name="connsiteX21-24173" fmla="*/ 8152 w 10000"/>
              <a:gd name="connsiteY21-24174" fmla="*/ 4663 h 10000"/>
              <a:gd name="connsiteX22-24175" fmla="*/ 8152 w 10000"/>
              <a:gd name="connsiteY22-24176" fmla="*/ 5738 h 10000"/>
              <a:gd name="connsiteX23-24177" fmla="*/ 9092 w 10000"/>
              <a:gd name="connsiteY23-24178" fmla="*/ 6815 h 10000"/>
              <a:gd name="connsiteX24-24179" fmla="*/ 10000 w 10000"/>
              <a:gd name="connsiteY24-24180" fmla="*/ 7529 h 10000"/>
              <a:gd name="connsiteX25-24181" fmla="*/ 10000 w 10000"/>
              <a:gd name="connsiteY25-24182" fmla="*/ 8200 h 10000"/>
              <a:gd name="connsiteX26-24183" fmla="*/ 10000 w 10000"/>
              <a:gd name="connsiteY26-24184" fmla="*/ 8560 h 10000"/>
              <a:gd name="connsiteX27-24185" fmla="*/ 10000 w 10000"/>
              <a:gd name="connsiteY27-24186" fmla="*/ 8920 h 10000"/>
              <a:gd name="connsiteX28-24187" fmla="*/ 9092 w 10000"/>
              <a:gd name="connsiteY28-24188" fmla="*/ 8920 h 10000"/>
              <a:gd name="connsiteX29-24189" fmla="*/ 8152 w 10000"/>
              <a:gd name="connsiteY29-24190" fmla="*/ 9279 h 10000"/>
              <a:gd name="connsiteX30-24191" fmla="*/ 6329 w 10000"/>
              <a:gd name="connsiteY30-24192" fmla="*/ 10000 h 10000"/>
              <a:gd name="connsiteX0-24193" fmla="*/ 0 w 10000"/>
              <a:gd name="connsiteY0-24194" fmla="*/ 7529 h 9279"/>
              <a:gd name="connsiteX1-24195" fmla="*/ 823 w 10000"/>
              <a:gd name="connsiteY1-24196" fmla="*/ 7171 h 9279"/>
              <a:gd name="connsiteX2-24197" fmla="*/ 1730 w 10000"/>
              <a:gd name="connsiteY2-24198" fmla="*/ 6454 h 9279"/>
              <a:gd name="connsiteX3-24199" fmla="*/ 2647 w 10000"/>
              <a:gd name="connsiteY3-24200" fmla="*/ 5738 h 9279"/>
              <a:gd name="connsiteX4-24201" fmla="*/ 3574 w 10000"/>
              <a:gd name="connsiteY4-24202" fmla="*/ 4305 h 9279"/>
              <a:gd name="connsiteX5-24203" fmla="*/ 3574 w 10000"/>
              <a:gd name="connsiteY5-24204" fmla="*/ 2873 h 9279"/>
              <a:gd name="connsiteX6-24205" fmla="*/ 4496 w 10000"/>
              <a:gd name="connsiteY6-24206" fmla="*/ 2152 h 9279"/>
              <a:gd name="connsiteX7-24207" fmla="*/ 4496 w 10000"/>
              <a:gd name="connsiteY7-24208" fmla="*/ 1437 h 9279"/>
              <a:gd name="connsiteX8-24209" fmla="*/ 4496 w 10000"/>
              <a:gd name="connsiteY8-24210" fmla="*/ 1074 h 9279"/>
              <a:gd name="connsiteX9-24211" fmla="*/ 5413 w 10000"/>
              <a:gd name="connsiteY9-24212" fmla="*/ 719 h 9279"/>
              <a:gd name="connsiteX10-24213" fmla="*/ 5413 w 10000"/>
              <a:gd name="connsiteY10-24214" fmla="*/ 362 h 9279"/>
              <a:gd name="connsiteX11-24215" fmla="*/ 5413 w 10000"/>
              <a:gd name="connsiteY11-24216" fmla="*/ 0 h 9279"/>
              <a:gd name="connsiteX12-24217" fmla="*/ 5413 w 10000"/>
              <a:gd name="connsiteY12-24218" fmla="*/ 0 h 9279"/>
              <a:gd name="connsiteX13-24219" fmla="*/ 6329 w 10000"/>
              <a:gd name="connsiteY13-24220" fmla="*/ 0 h 9279"/>
              <a:gd name="connsiteX14-24221" fmla="*/ 6329 w 10000"/>
              <a:gd name="connsiteY14-24222" fmla="*/ 0 h 9279"/>
              <a:gd name="connsiteX15-24223" fmla="*/ 6329 w 10000"/>
              <a:gd name="connsiteY15-24224" fmla="*/ 362 h 9279"/>
              <a:gd name="connsiteX16-24225" fmla="*/ 7246 w 10000"/>
              <a:gd name="connsiteY16-24226" fmla="*/ 719 h 9279"/>
              <a:gd name="connsiteX17-24227" fmla="*/ 7246 w 10000"/>
              <a:gd name="connsiteY17-24228" fmla="*/ 1074 h 9279"/>
              <a:gd name="connsiteX18-24229" fmla="*/ 7246 w 10000"/>
              <a:gd name="connsiteY18-24230" fmla="*/ 1794 h 9279"/>
              <a:gd name="connsiteX19-24231" fmla="*/ 7246 w 10000"/>
              <a:gd name="connsiteY19-24232" fmla="*/ 2509 h 9279"/>
              <a:gd name="connsiteX20-24233" fmla="*/ 7246 w 10000"/>
              <a:gd name="connsiteY20-24234" fmla="*/ 3228 h 9279"/>
              <a:gd name="connsiteX21-24235" fmla="*/ 8152 w 10000"/>
              <a:gd name="connsiteY21-24236" fmla="*/ 4663 h 9279"/>
              <a:gd name="connsiteX22-24237" fmla="*/ 8152 w 10000"/>
              <a:gd name="connsiteY22-24238" fmla="*/ 5738 h 9279"/>
              <a:gd name="connsiteX23-24239" fmla="*/ 9092 w 10000"/>
              <a:gd name="connsiteY23-24240" fmla="*/ 6815 h 9279"/>
              <a:gd name="connsiteX24-24241" fmla="*/ 10000 w 10000"/>
              <a:gd name="connsiteY24-24242" fmla="*/ 7529 h 9279"/>
              <a:gd name="connsiteX25-24243" fmla="*/ 10000 w 10000"/>
              <a:gd name="connsiteY25-24244" fmla="*/ 8200 h 9279"/>
              <a:gd name="connsiteX26-24245" fmla="*/ 10000 w 10000"/>
              <a:gd name="connsiteY26-24246" fmla="*/ 8560 h 9279"/>
              <a:gd name="connsiteX27-24247" fmla="*/ 10000 w 10000"/>
              <a:gd name="connsiteY27-24248" fmla="*/ 8920 h 9279"/>
              <a:gd name="connsiteX28-24249" fmla="*/ 9092 w 10000"/>
              <a:gd name="connsiteY28-24250" fmla="*/ 8920 h 9279"/>
              <a:gd name="connsiteX29-24251" fmla="*/ 8152 w 10000"/>
              <a:gd name="connsiteY29-24252" fmla="*/ 9279 h 9279"/>
              <a:gd name="connsiteX0-24253" fmla="*/ 0 w 10000"/>
              <a:gd name="connsiteY0-24254" fmla="*/ 8114 h 9613"/>
              <a:gd name="connsiteX1-24255" fmla="*/ 823 w 10000"/>
              <a:gd name="connsiteY1-24256" fmla="*/ 7728 h 9613"/>
              <a:gd name="connsiteX2-24257" fmla="*/ 1730 w 10000"/>
              <a:gd name="connsiteY2-24258" fmla="*/ 6955 h 9613"/>
              <a:gd name="connsiteX3-24259" fmla="*/ 2647 w 10000"/>
              <a:gd name="connsiteY3-24260" fmla="*/ 6184 h 9613"/>
              <a:gd name="connsiteX4-24261" fmla="*/ 3574 w 10000"/>
              <a:gd name="connsiteY4-24262" fmla="*/ 4640 h 9613"/>
              <a:gd name="connsiteX5-24263" fmla="*/ 3574 w 10000"/>
              <a:gd name="connsiteY5-24264" fmla="*/ 3096 h 9613"/>
              <a:gd name="connsiteX6-24265" fmla="*/ 4496 w 10000"/>
              <a:gd name="connsiteY6-24266" fmla="*/ 2319 h 9613"/>
              <a:gd name="connsiteX7-24267" fmla="*/ 4496 w 10000"/>
              <a:gd name="connsiteY7-24268" fmla="*/ 1549 h 9613"/>
              <a:gd name="connsiteX8-24269" fmla="*/ 4496 w 10000"/>
              <a:gd name="connsiteY8-24270" fmla="*/ 1157 h 9613"/>
              <a:gd name="connsiteX9-24271" fmla="*/ 5413 w 10000"/>
              <a:gd name="connsiteY9-24272" fmla="*/ 775 h 9613"/>
              <a:gd name="connsiteX10-24273" fmla="*/ 5413 w 10000"/>
              <a:gd name="connsiteY10-24274" fmla="*/ 390 h 9613"/>
              <a:gd name="connsiteX11-24275" fmla="*/ 5413 w 10000"/>
              <a:gd name="connsiteY11-24276" fmla="*/ 0 h 9613"/>
              <a:gd name="connsiteX12-24277" fmla="*/ 5413 w 10000"/>
              <a:gd name="connsiteY12-24278" fmla="*/ 0 h 9613"/>
              <a:gd name="connsiteX13-24279" fmla="*/ 6329 w 10000"/>
              <a:gd name="connsiteY13-24280" fmla="*/ 0 h 9613"/>
              <a:gd name="connsiteX14-24281" fmla="*/ 6329 w 10000"/>
              <a:gd name="connsiteY14-24282" fmla="*/ 0 h 9613"/>
              <a:gd name="connsiteX15-24283" fmla="*/ 6329 w 10000"/>
              <a:gd name="connsiteY15-24284" fmla="*/ 390 h 9613"/>
              <a:gd name="connsiteX16-24285" fmla="*/ 7246 w 10000"/>
              <a:gd name="connsiteY16-24286" fmla="*/ 775 h 9613"/>
              <a:gd name="connsiteX17-24287" fmla="*/ 7246 w 10000"/>
              <a:gd name="connsiteY17-24288" fmla="*/ 1157 h 9613"/>
              <a:gd name="connsiteX18-24289" fmla="*/ 7246 w 10000"/>
              <a:gd name="connsiteY18-24290" fmla="*/ 1933 h 9613"/>
              <a:gd name="connsiteX19-24291" fmla="*/ 7246 w 10000"/>
              <a:gd name="connsiteY19-24292" fmla="*/ 2704 h 9613"/>
              <a:gd name="connsiteX20-24293" fmla="*/ 7246 w 10000"/>
              <a:gd name="connsiteY20-24294" fmla="*/ 3479 h 9613"/>
              <a:gd name="connsiteX21-24295" fmla="*/ 8152 w 10000"/>
              <a:gd name="connsiteY21-24296" fmla="*/ 5025 h 9613"/>
              <a:gd name="connsiteX22-24297" fmla="*/ 8152 w 10000"/>
              <a:gd name="connsiteY22-24298" fmla="*/ 6184 h 9613"/>
              <a:gd name="connsiteX23-24299" fmla="*/ 9092 w 10000"/>
              <a:gd name="connsiteY23-24300" fmla="*/ 7345 h 9613"/>
              <a:gd name="connsiteX24-24301" fmla="*/ 10000 w 10000"/>
              <a:gd name="connsiteY24-24302" fmla="*/ 8114 h 9613"/>
              <a:gd name="connsiteX25-24303" fmla="*/ 10000 w 10000"/>
              <a:gd name="connsiteY25-24304" fmla="*/ 8837 h 9613"/>
              <a:gd name="connsiteX26-24305" fmla="*/ 10000 w 10000"/>
              <a:gd name="connsiteY26-24306" fmla="*/ 9225 h 9613"/>
              <a:gd name="connsiteX27-24307" fmla="*/ 10000 w 10000"/>
              <a:gd name="connsiteY27-24308" fmla="*/ 9613 h 9613"/>
              <a:gd name="connsiteX28-24309" fmla="*/ 9092 w 10000"/>
              <a:gd name="connsiteY28-24310" fmla="*/ 9613 h 9613"/>
              <a:gd name="connsiteX0-24311" fmla="*/ 0 w 10000"/>
              <a:gd name="connsiteY0-24312" fmla="*/ 8441 h 10000"/>
              <a:gd name="connsiteX1-24313" fmla="*/ 823 w 10000"/>
              <a:gd name="connsiteY1-24314" fmla="*/ 8039 h 10000"/>
              <a:gd name="connsiteX2-24315" fmla="*/ 1730 w 10000"/>
              <a:gd name="connsiteY2-24316" fmla="*/ 7235 h 10000"/>
              <a:gd name="connsiteX3-24317" fmla="*/ 2647 w 10000"/>
              <a:gd name="connsiteY3-24318" fmla="*/ 6433 h 10000"/>
              <a:gd name="connsiteX4-24319" fmla="*/ 3574 w 10000"/>
              <a:gd name="connsiteY4-24320" fmla="*/ 4827 h 10000"/>
              <a:gd name="connsiteX5-24321" fmla="*/ 3574 w 10000"/>
              <a:gd name="connsiteY5-24322" fmla="*/ 3221 h 10000"/>
              <a:gd name="connsiteX6-24323" fmla="*/ 4496 w 10000"/>
              <a:gd name="connsiteY6-24324" fmla="*/ 2412 h 10000"/>
              <a:gd name="connsiteX7-24325" fmla="*/ 4496 w 10000"/>
              <a:gd name="connsiteY7-24326" fmla="*/ 1611 h 10000"/>
              <a:gd name="connsiteX8-24327" fmla="*/ 4496 w 10000"/>
              <a:gd name="connsiteY8-24328" fmla="*/ 1204 h 10000"/>
              <a:gd name="connsiteX9-24329" fmla="*/ 5413 w 10000"/>
              <a:gd name="connsiteY9-24330" fmla="*/ 806 h 10000"/>
              <a:gd name="connsiteX10-24331" fmla="*/ 5413 w 10000"/>
              <a:gd name="connsiteY10-24332" fmla="*/ 406 h 10000"/>
              <a:gd name="connsiteX11-24333" fmla="*/ 5413 w 10000"/>
              <a:gd name="connsiteY11-24334" fmla="*/ 0 h 10000"/>
              <a:gd name="connsiteX12-24335" fmla="*/ 5413 w 10000"/>
              <a:gd name="connsiteY12-24336" fmla="*/ 0 h 10000"/>
              <a:gd name="connsiteX13-24337" fmla="*/ 6329 w 10000"/>
              <a:gd name="connsiteY13-24338" fmla="*/ 0 h 10000"/>
              <a:gd name="connsiteX14-24339" fmla="*/ 6329 w 10000"/>
              <a:gd name="connsiteY14-24340" fmla="*/ 0 h 10000"/>
              <a:gd name="connsiteX15-24341" fmla="*/ 6329 w 10000"/>
              <a:gd name="connsiteY15-24342" fmla="*/ 406 h 10000"/>
              <a:gd name="connsiteX16-24343" fmla="*/ 7246 w 10000"/>
              <a:gd name="connsiteY16-24344" fmla="*/ 806 h 10000"/>
              <a:gd name="connsiteX17-24345" fmla="*/ 7246 w 10000"/>
              <a:gd name="connsiteY17-24346" fmla="*/ 1204 h 10000"/>
              <a:gd name="connsiteX18-24347" fmla="*/ 7246 w 10000"/>
              <a:gd name="connsiteY18-24348" fmla="*/ 2011 h 10000"/>
              <a:gd name="connsiteX19-24349" fmla="*/ 7246 w 10000"/>
              <a:gd name="connsiteY19-24350" fmla="*/ 2813 h 10000"/>
              <a:gd name="connsiteX20-24351" fmla="*/ 7246 w 10000"/>
              <a:gd name="connsiteY20-24352" fmla="*/ 3619 h 10000"/>
              <a:gd name="connsiteX21-24353" fmla="*/ 8152 w 10000"/>
              <a:gd name="connsiteY21-24354" fmla="*/ 5227 h 10000"/>
              <a:gd name="connsiteX22-24355" fmla="*/ 8152 w 10000"/>
              <a:gd name="connsiteY22-24356" fmla="*/ 6433 h 10000"/>
              <a:gd name="connsiteX23-24357" fmla="*/ 9092 w 10000"/>
              <a:gd name="connsiteY23-24358" fmla="*/ 7641 h 10000"/>
              <a:gd name="connsiteX24-24359" fmla="*/ 10000 w 10000"/>
              <a:gd name="connsiteY24-24360" fmla="*/ 8441 h 10000"/>
              <a:gd name="connsiteX25-24361" fmla="*/ 10000 w 10000"/>
              <a:gd name="connsiteY25-24362" fmla="*/ 9193 h 10000"/>
              <a:gd name="connsiteX26-24363" fmla="*/ 10000 w 10000"/>
              <a:gd name="connsiteY26-24364" fmla="*/ 9596 h 10000"/>
              <a:gd name="connsiteX27-24365" fmla="*/ 10000 w 10000"/>
              <a:gd name="connsiteY27-24366" fmla="*/ 10000 h 10000"/>
              <a:gd name="connsiteX0-24367" fmla="*/ 0 w 10000"/>
              <a:gd name="connsiteY0-24368" fmla="*/ 8441 h 9596"/>
              <a:gd name="connsiteX1-24369" fmla="*/ 823 w 10000"/>
              <a:gd name="connsiteY1-24370" fmla="*/ 8039 h 9596"/>
              <a:gd name="connsiteX2-24371" fmla="*/ 1730 w 10000"/>
              <a:gd name="connsiteY2-24372" fmla="*/ 7235 h 9596"/>
              <a:gd name="connsiteX3-24373" fmla="*/ 2647 w 10000"/>
              <a:gd name="connsiteY3-24374" fmla="*/ 6433 h 9596"/>
              <a:gd name="connsiteX4-24375" fmla="*/ 3574 w 10000"/>
              <a:gd name="connsiteY4-24376" fmla="*/ 4827 h 9596"/>
              <a:gd name="connsiteX5-24377" fmla="*/ 3574 w 10000"/>
              <a:gd name="connsiteY5-24378" fmla="*/ 3221 h 9596"/>
              <a:gd name="connsiteX6-24379" fmla="*/ 4496 w 10000"/>
              <a:gd name="connsiteY6-24380" fmla="*/ 2412 h 9596"/>
              <a:gd name="connsiteX7-24381" fmla="*/ 4496 w 10000"/>
              <a:gd name="connsiteY7-24382" fmla="*/ 1611 h 9596"/>
              <a:gd name="connsiteX8-24383" fmla="*/ 4496 w 10000"/>
              <a:gd name="connsiteY8-24384" fmla="*/ 1204 h 9596"/>
              <a:gd name="connsiteX9-24385" fmla="*/ 5413 w 10000"/>
              <a:gd name="connsiteY9-24386" fmla="*/ 806 h 9596"/>
              <a:gd name="connsiteX10-24387" fmla="*/ 5413 w 10000"/>
              <a:gd name="connsiteY10-24388" fmla="*/ 406 h 9596"/>
              <a:gd name="connsiteX11-24389" fmla="*/ 5413 w 10000"/>
              <a:gd name="connsiteY11-24390" fmla="*/ 0 h 9596"/>
              <a:gd name="connsiteX12-24391" fmla="*/ 5413 w 10000"/>
              <a:gd name="connsiteY12-24392" fmla="*/ 0 h 9596"/>
              <a:gd name="connsiteX13-24393" fmla="*/ 6329 w 10000"/>
              <a:gd name="connsiteY13-24394" fmla="*/ 0 h 9596"/>
              <a:gd name="connsiteX14-24395" fmla="*/ 6329 w 10000"/>
              <a:gd name="connsiteY14-24396" fmla="*/ 0 h 9596"/>
              <a:gd name="connsiteX15-24397" fmla="*/ 6329 w 10000"/>
              <a:gd name="connsiteY15-24398" fmla="*/ 406 h 9596"/>
              <a:gd name="connsiteX16-24399" fmla="*/ 7246 w 10000"/>
              <a:gd name="connsiteY16-24400" fmla="*/ 806 h 9596"/>
              <a:gd name="connsiteX17-24401" fmla="*/ 7246 w 10000"/>
              <a:gd name="connsiteY17-24402" fmla="*/ 1204 h 9596"/>
              <a:gd name="connsiteX18-24403" fmla="*/ 7246 w 10000"/>
              <a:gd name="connsiteY18-24404" fmla="*/ 2011 h 9596"/>
              <a:gd name="connsiteX19-24405" fmla="*/ 7246 w 10000"/>
              <a:gd name="connsiteY19-24406" fmla="*/ 2813 h 9596"/>
              <a:gd name="connsiteX20-24407" fmla="*/ 7246 w 10000"/>
              <a:gd name="connsiteY20-24408" fmla="*/ 3619 h 9596"/>
              <a:gd name="connsiteX21-24409" fmla="*/ 8152 w 10000"/>
              <a:gd name="connsiteY21-24410" fmla="*/ 5227 h 9596"/>
              <a:gd name="connsiteX22-24411" fmla="*/ 8152 w 10000"/>
              <a:gd name="connsiteY22-24412" fmla="*/ 6433 h 9596"/>
              <a:gd name="connsiteX23-24413" fmla="*/ 9092 w 10000"/>
              <a:gd name="connsiteY23-24414" fmla="*/ 7641 h 9596"/>
              <a:gd name="connsiteX24-24415" fmla="*/ 10000 w 10000"/>
              <a:gd name="connsiteY24-24416" fmla="*/ 8441 h 9596"/>
              <a:gd name="connsiteX25-24417" fmla="*/ 10000 w 10000"/>
              <a:gd name="connsiteY25-24418" fmla="*/ 9193 h 9596"/>
              <a:gd name="connsiteX26-24419" fmla="*/ 10000 w 10000"/>
              <a:gd name="connsiteY26-24420" fmla="*/ 9596 h 95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</a:cxnLst>
            <a:rect l="l" t="t" r="r" b="b"/>
            <a:pathLst>
              <a:path w="10000" h="9596">
                <a:moveTo>
                  <a:pt x="0" y="8441"/>
                </a:moveTo>
                <a:lnTo>
                  <a:pt x="823" y="8039"/>
                </a:lnTo>
                <a:cubicBezTo>
                  <a:pt x="1118" y="7772"/>
                  <a:pt x="1418" y="7504"/>
                  <a:pt x="1730" y="7235"/>
                </a:cubicBezTo>
                <a:lnTo>
                  <a:pt x="2647" y="6433"/>
                </a:lnTo>
                <a:cubicBezTo>
                  <a:pt x="2962" y="5897"/>
                  <a:pt x="3240" y="5361"/>
                  <a:pt x="3574" y="4827"/>
                </a:cubicBezTo>
                <a:lnTo>
                  <a:pt x="3574" y="3221"/>
                </a:lnTo>
                <a:lnTo>
                  <a:pt x="4496" y="2412"/>
                </a:lnTo>
                <a:lnTo>
                  <a:pt x="4496" y="1611"/>
                </a:lnTo>
                <a:lnTo>
                  <a:pt x="4496" y="1204"/>
                </a:lnTo>
                <a:cubicBezTo>
                  <a:pt x="4771" y="1074"/>
                  <a:pt x="5103" y="934"/>
                  <a:pt x="5413" y="806"/>
                </a:cubicBezTo>
                <a:lnTo>
                  <a:pt x="5413" y="406"/>
                </a:lnTo>
                <a:lnTo>
                  <a:pt x="5413" y="0"/>
                </a:lnTo>
                <a:lnTo>
                  <a:pt x="5413" y="0"/>
                </a:lnTo>
                <a:lnTo>
                  <a:pt x="6329" y="0"/>
                </a:lnTo>
                <a:lnTo>
                  <a:pt x="6329" y="0"/>
                </a:lnTo>
                <a:lnTo>
                  <a:pt x="6329" y="406"/>
                </a:lnTo>
                <a:lnTo>
                  <a:pt x="7246" y="806"/>
                </a:lnTo>
                <a:lnTo>
                  <a:pt x="7246" y="1204"/>
                </a:lnTo>
                <a:lnTo>
                  <a:pt x="7246" y="2011"/>
                </a:lnTo>
                <a:lnTo>
                  <a:pt x="7246" y="2813"/>
                </a:lnTo>
                <a:lnTo>
                  <a:pt x="7246" y="3619"/>
                </a:lnTo>
                <a:cubicBezTo>
                  <a:pt x="7541" y="4151"/>
                  <a:pt x="7858" y="4693"/>
                  <a:pt x="8152" y="5227"/>
                </a:cubicBezTo>
                <a:lnTo>
                  <a:pt x="8152" y="6433"/>
                </a:lnTo>
                <a:cubicBezTo>
                  <a:pt x="8467" y="6840"/>
                  <a:pt x="8769" y="7235"/>
                  <a:pt x="9092" y="7641"/>
                </a:cubicBezTo>
                <a:lnTo>
                  <a:pt x="10000" y="8441"/>
                </a:lnTo>
                <a:lnTo>
                  <a:pt x="10000" y="9193"/>
                </a:lnTo>
                <a:lnTo>
                  <a:pt x="10000" y="959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5" name="Freeform 67"/>
          <p:cNvSpPr/>
          <p:nvPr/>
        </p:nvSpPr>
        <p:spPr bwMode="auto">
          <a:xfrm>
            <a:off x="8024813" y="5878513"/>
            <a:ext cx="517525" cy="163512"/>
          </a:xfrm>
          <a:custGeom>
            <a:avLst/>
            <a:gdLst>
              <a:gd name="connsiteX0" fmla="*/ 7614 w 10000"/>
              <a:gd name="connsiteY0" fmla="*/ 10000 h 10000"/>
              <a:gd name="connsiteX1" fmla="*/ 7271 w 10000"/>
              <a:gd name="connsiteY1" fmla="*/ 10000 h 10000"/>
              <a:gd name="connsiteX2" fmla="*/ 6929 w 10000"/>
              <a:gd name="connsiteY2" fmla="*/ 10000 h 10000"/>
              <a:gd name="connsiteX3" fmla="*/ 6586 w 10000"/>
              <a:gd name="connsiteY3" fmla="*/ 9860 h 10000"/>
              <a:gd name="connsiteX4" fmla="*/ 6243 w 10000"/>
              <a:gd name="connsiteY4" fmla="*/ 9721 h 10000"/>
              <a:gd name="connsiteX5" fmla="*/ 5914 w 10000"/>
              <a:gd name="connsiteY5" fmla="*/ 9581 h 10000"/>
              <a:gd name="connsiteX6" fmla="*/ 5686 w 10000"/>
              <a:gd name="connsiteY6" fmla="*/ 9302 h 10000"/>
              <a:gd name="connsiteX7" fmla="*/ 5457 w 10000"/>
              <a:gd name="connsiteY7" fmla="*/ 9162 h 10000"/>
              <a:gd name="connsiteX8" fmla="*/ 5343 w 10000"/>
              <a:gd name="connsiteY8" fmla="*/ 8743 h 10000"/>
              <a:gd name="connsiteX9" fmla="*/ 5114 w 10000"/>
              <a:gd name="connsiteY9" fmla="*/ 8464 h 10000"/>
              <a:gd name="connsiteX10" fmla="*/ 5000 w 10000"/>
              <a:gd name="connsiteY10" fmla="*/ 8063 h 10000"/>
              <a:gd name="connsiteX11" fmla="*/ 5000 w 10000"/>
              <a:gd name="connsiteY11" fmla="*/ 7644 h 10000"/>
              <a:gd name="connsiteX12" fmla="*/ 4886 w 10000"/>
              <a:gd name="connsiteY12" fmla="*/ 7225 h 10000"/>
              <a:gd name="connsiteX13" fmla="*/ 4886 w 10000"/>
              <a:gd name="connsiteY13" fmla="*/ 6806 h 10000"/>
              <a:gd name="connsiteX14" fmla="*/ 4886 w 10000"/>
              <a:gd name="connsiteY14" fmla="*/ 6387 h 10000"/>
              <a:gd name="connsiteX15" fmla="*/ 5000 w 10000"/>
              <a:gd name="connsiteY15" fmla="*/ 5689 h 10000"/>
              <a:gd name="connsiteX16" fmla="*/ 5000 w 10000"/>
              <a:gd name="connsiteY16" fmla="*/ 5550 h 10000"/>
              <a:gd name="connsiteX17" fmla="*/ 5000 w 10000"/>
              <a:gd name="connsiteY17" fmla="*/ 5271 h 10000"/>
              <a:gd name="connsiteX18" fmla="*/ 5114 w 10000"/>
              <a:gd name="connsiteY18" fmla="*/ 5009 h 10000"/>
              <a:gd name="connsiteX19" fmla="*/ 5114 w 10000"/>
              <a:gd name="connsiteY19" fmla="*/ 4729 h 10000"/>
              <a:gd name="connsiteX20" fmla="*/ 5114 w 10000"/>
              <a:gd name="connsiteY20" fmla="*/ 4450 h 10000"/>
              <a:gd name="connsiteX21" fmla="*/ 5229 w 10000"/>
              <a:gd name="connsiteY21" fmla="*/ 4031 h 10000"/>
              <a:gd name="connsiteX22" fmla="*/ 5229 w 10000"/>
              <a:gd name="connsiteY22" fmla="*/ 3613 h 10000"/>
              <a:gd name="connsiteX23" fmla="*/ 5343 w 10000"/>
              <a:gd name="connsiteY23" fmla="*/ 3194 h 10000"/>
              <a:gd name="connsiteX24" fmla="*/ 5343 w 10000"/>
              <a:gd name="connsiteY24" fmla="*/ 2775 h 10000"/>
              <a:gd name="connsiteX25" fmla="*/ 5343 w 10000"/>
              <a:gd name="connsiteY25" fmla="*/ 2356 h 10000"/>
              <a:gd name="connsiteX26" fmla="*/ 5457 w 10000"/>
              <a:gd name="connsiteY26" fmla="*/ 2077 h 10000"/>
              <a:gd name="connsiteX27" fmla="*/ 5457 w 10000"/>
              <a:gd name="connsiteY27" fmla="*/ 1798 h 10000"/>
              <a:gd name="connsiteX28" fmla="*/ 5457 w 10000"/>
              <a:gd name="connsiteY28" fmla="*/ 1536 h 10000"/>
              <a:gd name="connsiteX29" fmla="*/ 5457 w 10000"/>
              <a:gd name="connsiteY29" fmla="*/ 1396 h 10000"/>
              <a:gd name="connsiteX30" fmla="*/ 5457 w 10000"/>
              <a:gd name="connsiteY30" fmla="*/ 1257 h 10000"/>
              <a:gd name="connsiteX31" fmla="*/ 5457 w 10000"/>
              <a:gd name="connsiteY31" fmla="*/ 1257 h 10000"/>
              <a:gd name="connsiteX32" fmla="*/ 5457 w 10000"/>
              <a:gd name="connsiteY32" fmla="*/ 1257 h 10000"/>
              <a:gd name="connsiteX33" fmla="*/ 5343 w 10000"/>
              <a:gd name="connsiteY33" fmla="*/ 1257 h 10000"/>
              <a:gd name="connsiteX34" fmla="*/ 5229 w 10000"/>
              <a:gd name="connsiteY34" fmla="*/ 1257 h 10000"/>
              <a:gd name="connsiteX35" fmla="*/ 5114 w 10000"/>
              <a:gd name="connsiteY35" fmla="*/ 1396 h 10000"/>
              <a:gd name="connsiteX36" fmla="*/ 5000 w 10000"/>
              <a:gd name="connsiteY36" fmla="*/ 1396 h 10000"/>
              <a:gd name="connsiteX37" fmla="*/ 4771 w 10000"/>
              <a:gd name="connsiteY37" fmla="*/ 1536 h 10000"/>
              <a:gd name="connsiteX38" fmla="*/ 4543 w 10000"/>
              <a:gd name="connsiteY38" fmla="*/ 1536 h 10000"/>
              <a:gd name="connsiteX39" fmla="*/ 4314 w 10000"/>
              <a:gd name="connsiteY39" fmla="*/ 1675 h 10000"/>
              <a:gd name="connsiteX40" fmla="*/ 3186 w 10000"/>
              <a:gd name="connsiteY40" fmla="*/ 2216 h 10000"/>
              <a:gd name="connsiteX41" fmla="*/ 2043 w 10000"/>
              <a:gd name="connsiteY41" fmla="*/ 2775 h 10000"/>
              <a:gd name="connsiteX42" fmla="*/ 1700 w 10000"/>
              <a:gd name="connsiteY42" fmla="*/ 2914 h 10000"/>
              <a:gd name="connsiteX43" fmla="*/ 1471 w 10000"/>
              <a:gd name="connsiteY43" fmla="*/ 3054 h 10000"/>
              <a:gd name="connsiteX44" fmla="*/ 1243 w 10000"/>
              <a:gd name="connsiteY44" fmla="*/ 3194 h 10000"/>
              <a:gd name="connsiteX45" fmla="*/ 1129 w 10000"/>
              <a:gd name="connsiteY45" fmla="*/ 3333 h 10000"/>
              <a:gd name="connsiteX46" fmla="*/ 900 w 10000"/>
              <a:gd name="connsiteY46" fmla="*/ 3333 h 10000"/>
              <a:gd name="connsiteX47" fmla="*/ 786 w 10000"/>
              <a:gd name="connsiteY47" fmla="*/ 3333 h 10000"/>
              <a:gd name="connsiteX48" fmla="*/ 671 w 10000"/>
              <a:gd name="connsiteY48" fmla="*/ 3473 h 10000"/>
              <a:gd name="connsiteX49" fmla="*/ 671 w 10000"/>
              <a:gd name="connsiteY49" fmla="*/ 3473 h 10000"/>
              <a:gd name="connsiteX50" fmla="*/ 571 w 10000"/>
              <a:gd name="connsiteY50" fmla="*/ 3473 h 10000"/>
              <a:gd name="connsiteX51" fmla="*/ 571 w 10000"/>
              <a:gd name="connsiteY51" fmla="*/ 3333 h 10000"/>
              <a:gd name="connsiteX52" fmla="*/ 457 w 10000"/>
              <a:gd name="connsiteY52" fmla="*/ 3194 h 10000"/>
              <a:gd name="connsiteX53" fmla="*/ 229 w 10000"/>
              <a:gd name="connsiteY53" fmla="*/ 3054 h 10000"/>
              <a:gd name="connsiteX54" fmla="*/ 114 w 10000"/>
              <a:gd name="connsiteY54" fmla="*/ 2914 h 10000"/>
              <a:gd name="connsiteX55" fmla="*/ 0 w 10000"/>
              <a:gd name="connsiteY55" fmla="*/ 2775 h 10000"/>
              <a:gd name="connsiteX56" fmla="*/ 0 w 10000"/>
              <a:gd name="connsiteY56" fmla="*/ 2635 h 10000"/>
              <a:gd name="connsiteX57" fmla="*/ 0 w 10000"/>
              <a:gd name="connsiteY57" fmla="*/ 2496 h 10000"/>
              <a:gd name="connsiteX58" fmla="*/ 343 w 10000"/>
              <a:gd name="connsiteY58" fmla="*/ 2496 h 10000"/>
              <a:gd name="connsiteX59" fmla="*/ 571 w 10000"/>
              <a:gd name="connsiteY59" fmla="*/ 2496 h 10000"/>
              <a:gd name="connsiteX60" fmla="*/ 786 w 10000"/>
              <a:gd name="connsiteY60" fmla="*/ 2356 h 10000"/>
              <a:gd name="connsiteX61" fmla="*/ 1129 w 10000"/>
              <a:gd name="connsiteY61" fmla="*/ 2356 h 10000"/>
              <a:gd name="connsiteX62" fmla="*/ 1471 w 10000"/>
              <a:gd name="connsiteY62" fmla="*/ 2216 h 10000"/>
              <a:gd name="connsiteX63" fmla="*/ 1814 w 10000"/>
              <a:gd name="connsiteY63" fmla="*/ 2077 h 10000"/>
              <a:gd name="connsiteX64" fmla="*/ 2271 w 10000"/>
              <a:gd name="connsiteY64" fmla="*/ 1937 h 10000"/>
              <a:gd name="connsiteX65" fmla="*/ 2729 w 10000"/>
              <a:gd name="connsiteY65" fmla="*/ 1675 h 10000"/>
              <a:gd name="connsiteX66" fmla="*/ 3071 w 10000"/>
              <a:gd name="connsiteY66" fmla="*/ 1536 h 10000"/>
              <a:gd name="connsiteX67" fmla="*/ 3400 w 10000"/>
              <a:gd name="connsiteY67" fmla="*/ 1396 h 10000"/>
              <a:gd name="connsiteX68" fmla="*/ 3743 w 10000"/>
              <a:gd name="connsiteY68" fmla="*/ 1257 h 10000"/>
              <a:gd name="connsiteX69" fmla="*/ 3971 w 10000"/>
              <a:gd name="connsiteY69" fmla="*/ 1117 h 10000"/>
              <a:gd name="connsiteX70" fmla="*/ 4200 w 10000"/>
              <a:gd name="connsiteY70" fmla="*/ 1117 h 10000"/>
              <a:gd name="connsiteX71" fmla="*/ 4429 w 10000"/>
              <a:gd name="connsiteY71" fmla="*/ 977 h 10000"/>
              <a:gd name="connsiteX72" fmla="*/ 4657 w 10000"/>
              <a:gd name="connsiteY72" fmla="*/ 838 h 10000"/>
              <a:gd name="connsiteX73" fmla="*/ 5000 w 10000"/>
              <a:gd name="connsiteY73" fmla="*/ 698 h 10000"/>
              <a:gd name="connsiteX74" fmla="*/ 5229 w 10000"/>
              <a:gd name="connsiteY74" fmla="*/ 558 h 10000"/>
              <a:gd name="connsiteX75" fmla="*/ 5457 w 10000"/>
              <a:gd name="connsiteY75" fmla="*/ 419 h 10000"/>
              <a:gd name="connsiteX76" fmla="*/ 5571 w 10000"/>
              <a:gd name="connsiteY76" fmla="*/ 279 h 10000"/>
              <a:gd name="connsiteX77" fmla="*/ 5686 w 10000"/>
              <a:gd name="connsiteY77" fmla="*/ 140 h 10000"/>
              <a:gd name="connsiteX78" fmla="*/ 5686 w 10000"/>
              <a:gd name="connsiteY78" fmla="*/ 0 h 10000"/>
              <a:gd name="connsiteX79" fmla="*/ 5800 w 10000"/>
              <a:gd name="connsiteY79" fmla="*/ 0 h 10000"/>
              <a:gd name="connsiteX80" fmla="*/ 5914 w 10000"/>
              <a:gd name="connsiteY80" fmla="*/ 0 h 10000"/>
              <a:gd name="connsiteX81" fmla="*/ 6029 w 10000"/>
              <a:gd name="connsiteY81" fmla="*/ 0 h 10000"/>
              <a:gd name="connsiteX82" fmla="*/ 6129 w 10000"/>
              <a:gd name="connsiteY82" fmla="*/ 140 h 10000"/>
              <a:gd name="connsiteX83" fmla="*/ 6243 w 10000"/>
              <a:gd name="connsiteY83" fmla="*/ 140 h 10000"/>
              <a:gd name="connsiteX84" fmla="*/ 6357 w 10000"/>
              <a:gd name="connsiteY84" fmla="*/ 419 h 10000"/>
              <a:gd name="connsiteX85" fmla="*/ 6471 w 10000"/>
              <a:gd name="connsiteY85" fmla="*/ 558 h 10000"/>
              <a:gd name="connsiteX86" fmla="*/ 6586 w 10000"/>
              <a:gd name="connsiteY86" fmla="*/ 698 h 10000"/>
              <a:gd name="connsiteX87" fmla="*/ 6700 w 10000"/>
              <a:gd name="connsiteY87" fmla="*/ 838 h 10000"/>
              <a:gd name="connsiteX88" fmla="*/ 6700 w 10000"/>
              <a:gd name="connsiteY88" fmla="*/ 977 h 10000"/>
              <a:gd name="connsiteX89" fmla="*/ 6700 w 10000"/>
              <a:gd name="connsiteY89" fmla="*/ 1117 h 10000"/>
              <a:gd name="connsiteX90" fmla="*/ 6586 w 10000"/>
              <a:gd name="connsiteY90" fmla="*/ 1117 h 10000"/>
              <a:gd name="connsiteX91" fmla="*/ 6471 w 10000"/>
              <a:gd name="connsiteY91" fmla="*/ 1257 h 10000"/>
              <a:gd name="connsiteX92" fmla="*/ 6471 w 10000"/>
              <a:gd name="connsiteY92" fmla="*/ 1396 h 10000"/>
              <a:gd name="connsiteX93" fmla="*/ 6357 w 10000"/>
              <a:gd name="connsiteY93" fmla="*/ 1536 h 10000"/>
              <a:gd name="connsiteX94" fmla="*/ 6243 w 10000"/>
              <a:gd name="connsiteY94" fmla="*/ 1798 h 10000"/>
              <a:gd name="connsiteX95" fmla="*/ 6129 w 10000"/>
              <a:gd name="connsiteY95" fmla="*/ 2216 h 10000"/>
              <a:gd name="connsiteX96" fmla="*/ 6029 w 10000"/>
              <a:gd name="connsiteY96" fmla="*/ 2635 h 10000"/>
              <a:gd name="connsiteX97" fmla="*/ 5914 w 10000"/>
              <a:gd name="connsiteY97" fmla="*/ 3054 h 10000"/>
              <a:gd name="connsiteX98" fmla="*/ 5800 w 10000"/>
              <a:gd name="connsiteY98" fmla="*/ 3613 h 10000"/>
              <a:gd name="connsiteX99" fmla="*/ 5686 w 10000"/>
              <a:gd name="connsiteY99" fmla="*/ 4171 h 10000"/>
              <a:gd name="connsiteX100" fmla="*/ 5571 w 10000"/>
              <a:gd name="connsiteY100" fmla="*/ 4729 h 10000"/>
              <a:gd name="connsiteX101" fmla="*/ 5571 w 10000"/>
              <a:gd name="connsiteY101" fmla="*/ 5271 h 10000"/>
              <a:gd name="connsiteX102" fmla="*/ 5571 w 10000"/>
              <a:gd name="connsiteY102" fmla="*/ 5689 h 10000"/>
              <a:gd name="connsiteX103" fmla="*/ 5457 w 10000"/>
              <a:gd name="connsiteY103" fmla="*/ 6248 h 10000"/>
              <a:gd name="connsiteX104" fmla="*/ 5457 w 10000"/>
              <a:gd name="connsiteY104" fmla="*/ 6667 h 10000"/>
              <a:gd name="connsiteX105" fmla="*/ 5457 w 10000"/>
              <a:gd name="connsiteY105" fmla="*/ 6946 h 10000"/>
              <a:gd name="connsiteX106" fmla="*/ 5457 w 10000"/>
              <a:gd name="connsiteY106" fmla="*/ 7365 h 10000"/>
              <a:gd name="connsiteX107" fmla="*/ 5571 w 10000"/>
              <a:gd name="connsiteY107" fmla="*/ 7644 h 10000"/>
              <a:gd name="connsiteX108" fmla="*/ 5571 w 10000"/>
              <a:gd name="connsiteY108" fmla="*/ 7784 h 10000"/>
              <a:gd name="connsiteX109" fmla="*/ 5686 w 10000"/>
              <a:gd name="connsiteY109" fmla="*/ 8063 h 10000"/>
              <a:gd name="connsiteX110" fmla="*/ 5800 w 10000"/>
              <a:gd name="connsiteY110" fmla="*/ 8202 h 10000"/>
              <a:gd name="connsiteX111" fmla="*/ 5914 w 10000"/>
              <a:gd name="connsiteY111" fmla="*/ 8342 h 10000"/>
              <a:gd name="connsiteX112" fmla="*/ 6357 w 10000"/>
              <a:gd name="connsiteY112" fmla="*/ 8604 h 10000"/>
              <a:gd name="connsiteX113" fmla="*/ 6586 w 10000"/>
              <a:gd name="connsiteY113" fmla="*/ 8743 h 10000"/>
              <a:gd name="connsiteX114" fmla="*/ 6814 w 10000"/>
              <a:gd name="connsiteY114" fmla="*/ 8743 h 10000"/>
              <a:gd name="connsiteX115" fmla="*/ 7043 w 10000"/>
              <a:gd name="connsiteY115" fmla="*/ 8883 h 10000"/>
              <a:gd name="connsiteX116" fmla="*/ 7386 w 10000"/>
              <a:gd name="connsiteY116" fmla="*/ 8883 h 10000"/>
              <a:gd name="connsiteX117" fmla="*/ 7614 w 10000"/>
              <a:gd name="connsiteY117" fmla="*/ 8743 h 10000"/>
              <a:gd name="connsiteX118" fmla="*/ 7957 w 10000"/>
              <a:gd name="connsiteY118" fmla="*/ 8743 h 10000"/>
              <a:gd name="connsiteX119" fmla="*/ 8300 w 10000"/>
              <a:gd name="connsiteY119" fmla="*/ 8604 h 10000"/>
              <a:gd name="connsiteX120" fmla="*/ 8529 w 10000"/>
              <a:gd name="connsiteY120" fmla="*/ 8604 h 10000"/>
              <a:gd name="connsiteX121" fmla="*/ 8757 w 10000"/>
              <a:gd name="connsiteY121" fmla="*/ 8342 h 10000"/>
              <a:gd name="connsiteX122" fmla="*/ 8857 w 10000"/>
              <a:gd name="connsiteY122" fmla="*/ 8202 h 10000"/>
              <a:gd name="connsiteX123" fmla="*/ 8971 w 10000"/>
              <a:gd name="connsiteY123" fmla="*/ 7923 h 10000"/>
              <a:gd name="connsiteX124" fmla="*/ 9086 w 10000"/>
              <a:gd name="connsiteY124" fmla="*/ 7644 h 10000"/>
              <a:gd name="connsiteX125" fmla="*/ 9200 w 10000"/>
              <a:gd name="connsiteY125" fmla="*/ 7086 h 10000"/>
              <a:gd name="connsiteX126" fmla="*/ 9200 w 10000"/>
              <a:gd name="connsiteY126" fmla="*/ 6527 h 10000"/>
              <a:gd name="connsiteX127" fmla="*/ 9314 w 10000"/>
              <a:gd name="connsiteY127" fmla="*/ 6248 h 10000"/>
              <a:gd name="connsiteX128" fmla="*/ 9314 w 10000"/>
              <a:gd name="connsiteY128" fmla="*/ 5969 h 10000"/>
              <a:gd name="connsiteX129" fmla="*/ 9314 w 10000"/>
              <a:gd name="connsiteY129" fmla="*/ 5829 h 10000"/>
              <a:gd name="connsiteX130" fmla="*/ 9429 w 10000"/>
              <a:gd name="connsiteY130" fmla="*/ 5689 h 10000"/>
              <a:gd name="connsiteX131" fmla="*/ 9429 w 10000"/>
              <a:gd name="connsiteY131" fmla="*/ 5550 h 10000"/>
              <a:gd name="connsiteX132" fmla="*/ 9429 w 10000"/>
              <a:gd name="connsiteY132" fmla="*/ 5410 h 10000"/>
              <a:gd name="connsiteX133" fmla="*/ 9429 w 10000"/>
              <a:gd name="connsiteY133" fmla="*/ 5410 h 10000"/>
              <a:gd name="connsiteX134" fmla="*/ 9543 w 10000"/>
              <a:gd name="connsiteY134" fmla="*/ 5410 h 10000"/>
              <a:gd name="connsiteX135" fmla="*/ 9543 w 10000"/>
              <a:gd name="connsiteY135" fmla="*/ 5410 h 10000"/>
              <a:gd name="connsiteX136" fmla="*/ 9543 w 10000"/>
              <a:gd name="connsiteY136" fmla="*/ 5550 h 10000"/>
              <a:gd name="connsiteX137" fmla="*/ 9657 w 10000"/>
              <a:gd name="connsiteY137" fmla="*/ 5689 h 10000"/>
              <a:gd name="connsiteX138" fmla="*/ 9657 w 10000"/>
              <a:gd name="connsiteY138" fmla="*/ 5829 h 10000"/>
              <a:gd name="connsiteX139" fmla="*/ 9657 w 10000"/>
              <a:gd name="connsiteY139" fmla="*/ 6108 h 10000"/>
              <a:gd name="connsiteX140" fmla="*/ 9657 w 10000"/>
              <a:gd name="connsiteY140" fmla="*/ 6387 h 10000"/>
              <a:gd name="connsiteX141" fmla="*/ 9657 w 10000"/>
              <a:gd name="connsiteY141" fmla="*/ 6667 h 10000"/>
              <a:gd name="connsiteX142" fmla="*/ 9771 w 10000"/>
              <a:gd name="connsiteY142" fmla="*/ 7225 h 10000"/>
              <a:gd name="connsiteX143" fmla="*/ 9771 w 10000"/>
              <a:gd name="connsiteY143" fmla="*/ 7644 h 10000"/>
              <a:gd name="connsiteX144" fmla="*/ 9886 w 10000"/>
              <a:gd name="connsiteY144" fmla="*/ 8063 h 10000"/>
              <a:gd name="connsiteX145" fmla="*/ 10000 w 10000"/>
              <a:gd name="connsiteY145" fmla="*/ 8342 h 10000"/>
              <a:gd name="connsiteX146" fmla="*/ 10000 w 10000"/>
              <a:gd name="connsiteY146" fmla="*/ 8604 h 10000"/>
              <a:gd name="connsiteX147" fmla="*/ 10000 w 10000"/>
              <a:gd name="connsiteY147" fmla="*/ 8743 h 10000"/>
              <a:gd name="connsiteX148" fmla="*/ 10000 w 10000"/>
              <a:gd name="connsiteY148" fmla="*/ 8883 h 10000"/>
              <a:gd name="connsiteX149" fmla="*/ 9886 w 10000"/>
              <a:gd name="connsiteY149" fmla="*/ 8883 h 10000"/>
              <a:gd name="connsiteX150" fmla="*/ 9771 w 10000"/>
              <a:gd name="connsiteY150" fmla="*/ 9023 h 10000"/>
              <a:gd name="connsiteX151" fmla="*/ 9657 w 10000"/>
              <a:gd name="connsiteY151" fmla="*/ 9162 h 10000"/>
              <a:gd name="connsiteX152" fmla="*/ 9543 w 10000"/>
              <a:gd name="connsiteY152" fmla="*/ 9302 h 10000"/>
              <a:gd name="connsiteX153" fmla="*/ 9314 w 10000"/>
              <a:gd name="connsiteY153" fmla="*/ 9442 h 10000"/>
              <a:gd name="connsiteX154" fmla="*/ 8857 w 10000"/>
              <a:gd name="connsiteY154" fmla="*/ 9721 h 10000"/>
              <a:gd name="connsiteX155" fmla="*/ 8414 w 10000"/>
              <a:gd name="connsiteY155" fmla="*/ 9860 h 10000"/>
              <a:gd name="connsiteX156" fmla="*/ 8071 w 10000"/>
              <a:gd name="connsiteY156" fmla="*/ 9860 h 10000"/>
              <a:gd name="connsiteX157" fmla="*/ 7614 w 10000"/>
              <a:gd name="connsiteY157" fmla="*/ 10000 h 10000"/>
              <a:gd name="connsiteX158" fmla="*/ 7614 w 10000"/>
              <a:gd name="connsiteY158" fmla="*/ 10000 h 10000"/>
              <a:gd name="connsiteX0-1" fmla="*/ 7614 w 10000"/>
              <a:gd name="connsiteY0-2" fmla="*/ 10000 h 10000"/>
              <a:gd name="connsiteX1-3" fmla="*/ 7271 w 10000"/>
              <a:gd name="connsiteY1-4" fmla="*/ 10000 h 10000"/>
              <a:gd name="connsiteX2-5" fmla="*/ 6929 w 10000"/>
              <a:gd name="connsiteY2-6" fmla="*/ 10000 h 10000"/>
              <a:gd name="connsiteX3-7" fmla="*/ 6586 w 10000"/>
              <a:gd name="connsiteY3-8" fmla="*/ 9860 h 10000"/>
              <a:gd name="connsiteX4-9" fmla="*/ 6243 w 10000"/>
              <a:gd name="connsiteY4-10" fmla="*/ 9721 h 10000"/>
              <a:gd name="connsiteX5-11" fmla="*/ 5914 w 10000"/>
              <a:gd name="connsiteY5-12" fmla="*/ 9581 h 10000"/>
              <a:gd name="connsiteX6-13" fmla="*/ 5686 w 10000"/>
              <a:gd name="connsiteY6-14" fmla="*/ 9302 h 10000"/>
              <a:gd name="connsiteX7-15" fmla="*/ 5457 w 10000"/>
              <a:gd name="connsiteY7-16" fmla="*/ 9162 h 10000"/>
              <a:gd name="connsiteX8-17" fmla="*/ 5343 w 10000"/>
              <a:gd name="connsiteY8-18" fmla="*/ 8743 h 10000"/>
              <a:gd name="connsiteX9-19" fmla="*/ 5114 w 10000"/>
              <a:gd name="connsiteY9-20" fmla="*/ 8464 h 10000"/>
              <a:gd name="connsiteX10-21" fmla="*/ 5000 w 10000"/>
              <a:gd name="connsiteY10-22" fmla="*/ 8063 h 10000"/>
              <a:gd name="connsiteX11-23" fmla="*/ 5000 w 10000"/>
              <a:gd name="connsiteY11-24" fmla="*/ 7644 h 10000"/>
              <a:gd name="connsiteX12-25" fmla="*/ 4886 w 10000"/>
              <a:gd name="connsiteY12-26" fmla="*/ 7225 h 10000"/>
              <a:gd name="connsiteX13-27" fmla="*/ 4886 w 10000"/>
              <a:gd name="connsiteY13-28" fmla="*/ 6806 h 10000"/>
              <a:gd name="connsiteX14-29" fmla="*/ 4886 w 10000"/>
              <a:gd name="connsiteY14-30" fmla="*/ 6387 h 10000"/>
              <a:gd name="connsiteX15-31" fmla="*/ 5000 w 10000"/>
              <a:gd name="connsiteY15-32" fmla="*/ 5689 h 10000"/>
              <a:gd name="connsiteX16-33" fmla="*/ 5000 w 10000"/>
              <a:gd name="connsiteY16-34" fmla="*/ 5550 h 10000"/>
              <a:gd name="connsiteX17-35" fmla="*/ 5000 w 10000"/>
              <a:gd name="connsiteY17-36" fmla="*/ 5271 h 10000"/>
              <a:gd name="connsiteX18-37" fmla="*/ 5114 w 10000"/>
              <a:gd name="connsiteY18-38" fmla="*/ 5009 h 10000"/>
              <a:gd name="connsiteX19-39" fmla="*/ 5114 w 10000"/>
              <a:gd name="connsiteY19-40" fmla="*/ 4729 h 10000"/>
              <a:gd name="connsiteX20-41" fmla="*/ 5114 w 10000"/>
              <a:gd name="connsiteY20-42" fmla="*/ 4450 h 10000"/>
              <a:gd name="connsiteX21-43" fmla="*/ 5229 w 10000"/>
              <a:gd name="connsiteY21-44" fmla="*/ 4031 h 10000"/>
              <a:gd name="connsiteX22-45" fmla="*/ 5229 w 10000"/>
              <a:gd name="connsiteY22-46" fmla="*/ 3613 h 10000"/>
              <a:gd name="connsiteX23-47" fmla="*/ 5343 w 10000"/>
              <a:gd name="connsiteY23-48" fmla="*/ 3194 h 10000"/>
              <a:gd name="connsiteX24-49" fmla="*/ 5343 w 10000"/>
              <a:gd name="connsiteY24-50" fmla="*/ 2775 h 10000"/>
              <a:gd name="connsiteX25-51" fmla="*/ 5343 w 10000"/>
              <a:gd name="connsiteY25-52" fmla="*/ 2356 h 10000"/>
              <a:gd name="connsiteX26-53" fmla="*/ 5457 w 10000"/>
              <a:gd name="connsiteY26-54" fmla="*/ 2077 h 10000"/>
              <a:gd name="connsiteX27-55" fmla="*/ 5457 w 10000"/>
              <a:gd name="connsiteY27-56" fmla="*/ 1798 h 10000"/>
              <a:gd name="connsiteX28-57" fmla="*/ 5457 w 10000"/>
              <a:gd name="connsiteY28-58" fmla="*/ 1536 h 10000"/>
              <a:gd name="connsiteX29-59" fmla="*/ 5457 w 10000"/>
              <a:gd name="connsiteY29-60" fmla="*/ 1396 h 10000"/>
              <a:gd name="connsiteX30-61" fmla="*/ 5457 w 10000"/>
              <a:gd name="connsiteY30-62" fmla="*/ 1257 h 10000"/>
              <a:gd name="connsiteX31-63" fmla="*/ 5457 w 10000"/>
              <a:gd name="connsiteY31-64" fmla="*/ 1257 h 10000"/>
              <a:gd name="connsiteX32-65" fmla="*/ 5457 w 10000"/>
              <a:gd name="connsiteY32-66" fmla="*/ 1257 h 10000"/>
              <a:gd name="connsiteX33-67" fmla="*/ 5343 w 10000"/>
              <a:gd name="connsiteY33-68" fmla="*/ 1257 h 10000"/>
              <a:gd name="connsiteX34-69" fmla="*/ 5229 w 10000"/>
              <a:gd name="connsiteY34-70" fmla="*/ 1257 h 10000"/>
              <a:gd name="connsiteX35-71" fmla="*/ 5114 w 10000"/>
              <a:gd name="connsiteY35-72" fmla="*/ 1396 h 10000"/>
              <a:gd name="connsiteX36-73" fmla="*/ 5000 w 10000"/>
              <a:gd name="connsiteY36-74" fmla="*/ 1396 h 10000"/>
              <a:gd name="connsiteX37-75" fmla="*/ 4771 w 10000"/>
              <a:gd name="connsiteY37-76" fmla="*/ 1536 h 10000"/>
              <a:gd name="connsiteX38-77" fmla="*/ 4543 w 10000"/>
              <a:gd name="connsiteY38-78" fmla="*/ 1536 h 10000"/>
              <a:gd name="connsiteX39-79" fmla="*/ 4314 w 10000"/>
              <a:gd name="connsiteY39-80" fmla="*/ 1675 h 10000"/>
              <a:gd name="connsiteX40-81" fmla="*/ 3186 w 10000"/>
              <a:gd name="connsiteY40-82" fmla="*/ 2216 h 10000"/>
              <a:gd name="connsiteX41-83" fmla="*/ 2043 w 10000"/>
              <a:gd name="connsiteY41-84" fmla="*/ 2775 h 10000"/>
              <a:gd name="connsiteX42-85" fmla="*/ 1700 w 10000"/>
              <a:gd name="connsiteY42-86" fmla="*/ 2914 h 10000"/>
              <a:gd name="connsiteX43-87" fmla="*/ 1471 w 10000"/>
              <a:gd name="connsiteY43-88" fmla="*/ 3054 h 10000"/>
              <a:gd name="connsiteX44-89" fmla="*/ 1243 w 10000"/>
              <a:gd name="connsiteY44-90" fmla="*/ 3194 h 10000"/>
              <a:gd name="connsiteX45-91" fmla="*/ 1129 w 10000"/>
              <a:gd name="connsiteY45-92" fmla="*/ 3333 h 10000"/>
              <a:gd name="connsiteX46-93" fmla="*/ 900 w 10000"/>
              <a:gd name="connsiteY46-94" fmla="*/ 3333 h 10000"/>
              <a:gd name="connsiteX47-95" fmla="*/ 786 w 10000"/>
              <a:gd name="connsiteY47-96" fmla="*/ 3333 h 10000"/>
              <a:gd name="connsiteX48-97" fmla="*/ 671 w 10000"/>
              <a:gd name="connsiteY48-98" fmla="*/ 3473 h 10000"/>
              <a:gd name="connsiteX49-99" fmla="*/ 671 w 10000"/>
              <a:gd name="connsiteY49-100" fmla="*/ 3473 h 10000"/>
              <a:gd name="connsiteX50-101" fmla="*/ 571 w 10000"/>
              <a:gd name="connsiteY50-102" fmla="*/ 3473 h 10000"/>
              <a:gd name="connsiteX51-103" fmla="*/ 571 w 10000"/>
              <a:gd name="connsiteY51-104" fmla="*/ 3333 h 10000"/>
              <a:gd name="connsiteX52-105" fmla="*/ 457 w 10000"/>
              <a:gd name="connsiteY52-106" fmla="*/ 3194 h 10000"/>
              <a:gd name="connsiteX53-107" fmla="*/ 229 w 10000"/>
              <a:gd name="connsiteY53-108" fmla="*/ 3054 h 10000"/>
              <a:gd name="connsiteX54-109" fmla="*/ 114 w 10000"/>
              <a:gd name="connsiteY54-110" fmla="*/ 2914 h 10000"/>
              <a:gd name="connsiteX55-111" fmla="*/ 0 w 10000"/>
              <a:gd name="connsiteY55-112" fmla="*/ 2775 h 10000"/>
              <a:gd name="connsiteX56-113" fmla="*/ 0 w 10000"/>
              <a:gd name="connsiteY56-114" fmla="*/ 2635 h 10000"/>
              <a:gd name="connsiteX57-115" fmla="*/ 0 w 10000"/>
              <a:gd name="connsiteY57-116" fmla="*/ 2496 h 10000"/>
              <a:gd name="connsiteX58-117" fmla="*/ 571 w 10000"/>
              <a:gd name="connsiteY58-118" fmla="*/ 2496 h 10000"/>
              <a:gd name="connsiteX59-119" fmla="*/ 786 w 10000"/>
              <a:gd name="connsiteY59-120" fmla="*/ 2356 h 10000"/>
              <a:gd name="connsiteX60-121" fmla="*/ 1129 w 10000"/>
              <a:gd name="connsiteY60-122" fmla="*/ 2356 h 10000"/>
              <a:gd name="connsiteX61-123" fmla="*/ 1471 w 10000"/>
              <a:gd name="connsiteY61-124" fmla="*/ 2216 h 10000"/>
              <a:gd name="connsiteX62-125" fmla="*/ 1814 w 10000"/>
              <a:gd name="connsiteY62-126" fmla="*/ 2077 h 10000"/>
              <a:gd name="connsiteX63-127" fmla="*/ 2271 w 10000"/>
              <a:gd name="connsiteY63-128" fmla="*/ 1937 h 10000"/>
              <a:gd name="connsiteX64-129" fmla="*/ 2729 w 10000"/>
              <a:gd name="connsiteY64-130" fmla="*/ 1675 h 10000"/>
              <a:gd name="connsiteX65-131" fmla="*/ 3071 w 10000"/>
              <a:gd name="connsiteY65-132" fmla="*/ 1536 h 10000"/>
              <a:gd name="connsiteX66-133" fmla="*/ 3400 w 10000"/>
              <a:gd name="connsiteY66-134" fmla="*/ 1396 h 10000"/>
              <a:gd name="connsiteX67-135" fmla="*/ 3743 w 10000"/>
              <a:gd name="connsiteY67-136" fmla="*/ 1257 h 10000"/>
              <a:gd name="connsiteX68-137" fmla="*/ 3971 w 10000"/>
              <a:gd name="connsiteY68-138" fmla="*/ 1117 h 10000"/>
              <a:gd name="connsiteX69-139" fmla="*/ 4200 w 10000"/>
              <a:gd name="connsiteY69-140" fmla="*/ 1117 h 10000"/>
              <a:gd name="connsiteX70-141" fmla="*/ 4429 w 10000"/>
              <a:gd name="connsiteY70-142" fmla="*/ 977 h 10000"/>
              <a:gd name="connsiteX71-143" fmla="*/ 4657 w 10000"/>
              <a:gd name="connsiteY71-144" fmla="*/ 838 h 10000"/>
              <a:gd name="connsiteX72-145" fmla="*/ 5000 w 10000"/>
              <a:gd name="connsiteY72-146" fmla="*/ 698 h 10000"/>
              <a:gd name="connsiteX73-147" fmla="*/ 5229 w 10000"/>
              <a:gd name="connsiteY73-148" fmla="*/ 558 h 10000"/>
              <a:gd name="connsiteX74-149" fmla="*/ 5457 w 10000"/>
              <a:gd name="connsiteY74-150" fmla="*/ 419 h 10000"/>
              <a:gd name="connsiteX75-151" fmla="*/ 5571 w 10000"/>
              <a:gd name="connsiteY75-152" fmla="*/ 279 h 10000"/>
              <a:gd name="connsiteX76-153" fmla="*/ 5686 w 10000"/>
              <a:gd name="connsiteY76-154" fmla="*/ 140 h 10000"/>
              <a:gd name="connsiteX77-155" fmla="*/ 5686 w 10000"/>
              <a:gd name="connsiteY77-156" fmla="*/ 0 h 10000"/>
              <a:gd name="connsiteX78-157" fmla="*/ 5800 w 10000"/>
              <a:gd name="connsiteY78-158" fmla="*/ 0 h 10000"/>
              <a:gd name="connsiteX79-159" fmla="*/ 5914 w 10000"/>
              <a:gd name="connsiteY79-160" fmla="*/ 0 h 10000"/>
              <a:gd name="connsiteX80-161" fmla="*/ 6029 w 10000"/>
              <a:gd name="connsiteY80-162" fmla="*/ 0 h 10000"/>
              <a:gd name="connsiteX81-163" fmla="*/ 6129 w 10000"/>
              <a:gd name="connsiteY81-164" fmla="*/ 140 h 10000"/>
              <a:gd name="connsiteX82-165" fmla="*/ 6243 w 10000"/>
              <a:gd name="connsiteY82-166" fmla="*/ 140 h 10000"/>
              <a:gd name="connsiteX83-167" fmla="*/ 6357 w 10000"/>
              <a:gd name="connsiteY83-168" fmla="*/ 419 h 10000"/>
              <a:gd name="connsiteX84-169" fmla="*/ 6471 w 10000"/>
              <a:gd name="connsiteY84-170" fmla="*/ 558 h 10000"/>
              <a:gd name="connsiteX85-171" fmla="*/ 6586 w 10000"/>
              <a:gd name="connsiteY85-172" fmla="*/ 698 h 10000"/>
              <a:gd name="connsiteX86-173" fmla="*/ 6700 w 10000"/>
              <a:gd name="connsiteY86-174" fmla="*/ 838 h 10000"/>
              <a:gd name="connsiteX87-175" fmla="*/ 6700 w 10000"/>
              <a:gd name="connsiteY87-176" fmla="*/ 977 h 10000"/>
              <a:gd name="connsiteX88-177" fmla="*/ 6700 w 10000"/>
              <a:gd name="connsiteY88-178" fmla="*/ 1117 h 10000"/>
              <a:gd name="connsiteX89-179" fmla="*/ 6586 w 10000"/>
              <a:gd name="connsiteY89-180" fmla="*/ 1117 h 10000"/>
              <a:gd name="connsiteX90-181" fmla="*/ 6471 w 10000"/>
              <a:gd name="connsiteY90-182" fmla="*/ 1257 h 10000"/>
              <a:gd name="connsiteX91-183" fmla="*/ 6471 w 10000"/>
              <a:gd name="connsiteY91-184" fmla="*/ 1396 h 10000"/>
              <a:gd name="connsiteX92-185" fmla="*/ 6357 w 10000"/>
              <a:gd name="connsiteY92-186" fmla="*/ 1536 h 10000"/>
              <a:gd name="connsiteX93-187" fmla="*/ 6243 w 10000"/>
              <a:gd name="connsiteY93-188" fmla="*/ 1798 h 10000"/>
              <a:gd name="connsiteX94-189" fmla="*/ 6129 w 10000"/>
              <a:gd name="connsiteY94-190" fmla="*/ 2216 h 10000"/>
              <a:gd name="connsiteX95-191" fmla="*/ 6029 w 10000"/>
              <a:gd name="connsiteY95-192" fmla="*/ 2635 h 10000"/>
              <a:gd name="connsiteX96-193" fmla="*/ 5914 w 10000"/>
              <a:gd name="connsiteY96-194" fmla="*/ 3054 h 10000"/>
              <a:gd name="connsiteX97-195" fmla="*/ 5800 w 10000"/>
              <a:gd name="connsiteY97-196" fmla="*/ 3613 h 10000"/>
              <a:gd name="connsiteX98-197" fmla="*/ 5686 w 10000"/>
              <a:gd name="connsiteY98-198" fmla="*/ 4171 h 10000"/>
              <a:gd name="connsiteX99-199" fmla="*/ 5571 w 10000"/>
              <a:gd name="connsiteY99-200" fmla="*/ 4729 h 10000"/>
              <a:gd name="connsiteX100-201" fmla="*/ 5571 w 10000"/>
              <a:gd name="connsiteY100-202" fmla="*/ 5271 h 10000"/>
              <a:gd name="connsiteX101-203" fmla="*/ 5571 w 10000"/>
              <a:gd name="connsiteY101-204" fmla="*/ 5689 h 10000"/>
              <a:gd name="connsiteX102-205" fmla="*/ 5457 w 10000"/>
              <a:gd name="connsiteY102-206" fmla="*/ 6248 h 10000"/>
              <a:gd name="connsiteX103-207" fmla="*/ 5457 w 10000"/>
              <a:gd name="connsiteY103-208" fmla="*/ 6667 h 10000"/>
              <a:gd name="connsiteX104-209" fmla="*/ 5457 w 10000"/>
              <a:gd name="connsiteY104-210" fmla="*/ 6946 h 10000"/>
              <a:gd name="connsiteX105-211" fmla="*/ 5457 w 10000"/>
              <a:gd name="connsiteY105-212" fmla="*/ 7365 h 10000"/>
              <a:gd name="connsiteX106-213" fmla="*/ 5571 w 10000"/>
              <a:gd name="connsiteY106-214" fmla="*/ 7644 h 10000"/>
              <a:gd name="connsiteX107-215" fmla="*/ 5571 w 10000"/>
              <a:gd name="connsiteY107-216" fmla="*/ 7784 h 10000"/>
              <a:gd name="connsiteX108-217" fmla="*/ 5686 w 10000"/>
              <a:gd name="connsiteY108-218" fmla="*/ 8063 h 10000"/>
              <a:gd name="connsiteX109-219" fmla="*/ 5800 w 10000"/>
              <a:gd name="connsiteY109-220" fmla="*/ 8202 h 10000"/>
              <a:gd name="connsiteX110-221" fmla="*/ 5914 w 10000"/>
              <a:gd name="connsiteY110-222" fmla="*/ 8342 h 10000"/>
              <a:gd name="connsiteX111-223" fmla="*/ 6357 w 10000"/>
              <a:gd name="connsiteY111-224" fmla="*/ 8604 h 10000"/>
              <a:gd name="connsiteX112-225" fmla="*/ 6586 w 10000"/>
              <a:gd name="connsiteY112-226" fmla="*/ 8743 h 10000"/>
              <a:gd name="connsiteX113-227" fmla="*/ 6814 w 10000"/>
              <a:gd name="connsiteY113-228" fmla="*/ 8743 h 10000"/>
              <a:gd name="connsiteX114-229" fmla="*/ 7043 w 10000"/>
              <a:gd name="connsiteY114-230" fmla="*/ 8883 h 10000"/>
              <a:gd name="connsiteX115-231" fmla="*/ 7386 w 10000"/>
              <a:gd name="connsiteY115-232" fmla="*/ 8883 h 10000"/>
              <a:gd name="connsiteX116-233" fmla="*/ 7614 w 10000"/>
              <a:gd name="connsiteY116-234" fmla="*/ 8743 h 10000"/>
              <a:gd name="connsiteX117-235" fmla="*/ 7957 w 10000"/>
              <a:gd name="connsiteY117-236" fmla="*/ 8743 h 10000"/>
              <a:gd name="connsiteX118-237" fmla="*/ 8300 w 10000"/>
              <a:gd name="connsiteY118-238" fmla="*/ 8604 h 10000"/>
              <a:gd name="connsiteX119-239" fmla="*/ 8529 w 10000"/>
              <a:gd name="connsiteY119-240" fmla="*/ 8604 h 10000"/>
              <a:gd name="connsiteX120-241" fmla="*/ 8757 w 10000"/>
              <a:gd name="connsiteY120-242" fmla="*/ 8342 h 10000"/>
              <a:gd name="connsiteX121-243" fmla="*/ 8857 w 10000"/>
              <a:gd name="connsiteY121-244" fmla="*/ 8202 h 10000"/>
              <a:gd name="connsiteX122-245" fmla="*/ 8971 w 10000"/>
              <a:gd name="connsiteY122-246" fmla="*/ 7923 h 10000"/>
              <a:gd name="connsiteX123-247" fmla="*/ 9086 w 10000"/>
              <a:gd name="connsiteY123-248" fmla="*/ 7644 h 10000"/>
              <a:gd name="connsiteX124-249" fmla="*/ 9200 w 10000"/>
              <a:gd name="connsiteY124-250" fmla="*/ 7086 h 10000"/>
              <a:gd name="connsiteX125-251" fmla="*/ 9200 w 10000"/>
              <a:gd name="connsiteY125-252" fmla="*/ 6527 h 10000"/>
              <a:gd name="connsiteX126-253" fmla="*/ 9314 w 10000"/>
              <a:gd name="connsiteY126-254" fmla="*/ 6248 h 10000"/>
              <a:gd name="connsiteX127-255" fmla="*/ 9314 w 10000"/>
              <a:gd name="connsiteY127-256" fmla="*/ 5969 h 10000"/>
              <a:gd name="connsiteX128-257" fmla="*/ 9314 w 10000"/>
              <a:gd name="connsiteY128-258" fmla="*/ 5829 h 10000"/>
              <a:gd name="connsiteX129-259" fmla="*/ 9429 w 10000"/>
              <a:gd name="connsiteY129-260" fmla="*/ 5689 h 10000"/>
              <a:gd name="connsiteX130-261" fmla="*/ 9429 w 10000"/>
              <a:gd name="connsiteY130-262" fmla="*/ 5550 h 10000"/>
              <a:gd name="connsiteX131-263" fmla="*/ 9429 w 10000"/>
              <a:gd name="connsiteY131-264" fmla="*/ 5410 h 10000"/>
              <a:gd name="connsiteX132-265" fmla="*/ 9429 w 10000"/>
              <a:gd name="connsiteY132-266" fmla="*/ 5410 h 10000"/>
              <a:gd name="connsiteX133-267" fmla="*/ 9543 w 10000"/>
              <a:gd name="connsiteY133-268" fmla="*/ 5410 h 10000"/>
              <a:gd name="connsiteX134-269" fmla="*/ 9543 w 10000"/>
              <a:gd name="connsiteY134-270" fmla="*/ 5410 h 10000"/>
              <a:gd name="connsiteX135-271" fmla="*/ 9543 w 10000"/>
              <a:gd name="connsiteY135-272" fmla="*/ 5550 h 10000"/>
              <a:gd name="connsiteX136-273" fmla="*/ 9657 w 10000"/>
              <a:gd name="connsiteY136-274" fmla="*/ 5689 h 10000"/>
              <a:gd name="connsiteX137-275" fmla="*/ 9657 w 10000"/>
              <a:gd name="connsiteY137-276" fmla="*/ 5829 h 10000"/>
              <a:gd name="connsiteX138-277" fmla="*/ 9657 w 10000"/>
              <a:gd name="connsiteY138-278" fmla="*/ 6108 h 10000"/>
              <a:gd name="connsiteX139-279" fmla="*/ 9657 w 10000"/>
              <a:gd name="connsiteY139-280" fmla="*/ 6387 h 10000"/>
              <a:gd name="connsiteX140-281" fmla="*/ 9657 w 10000"/>
              <a:gd name="connsiteY140-282" fmla="*/ 6667 h 10000"/>
              <a:gd name="connsiteX141-283" fmla="*/ 9771 w 10000"/>
              <a:gd name="connsiteY141-284" fmla="*/ 7225 h 10000"/>
              <a:gd name="connsiteX142-285" fmla="*/ 9771 w 10000"/>
              <a:gd name="connsiteY142-286" fmla="*/ 7644 h 10000"/>
              <a:gd name="connsiteX143-287" fmla="*/ 9886 w 10000"/>
              <a:gd name="connsiteY143-288" fmla="*/ 8063 h 10000"/>
              <a:gd name="connsiteX144-289" fmla="*/ 10000 w 10000"/>
              <a:gd name="connsiteY144-290" fmla="*/ 8342 h 10000"/>
              <a:gd name="connsiteX145-291" fmla="*/ 10000 w 10000"/>
              <a:gd name="connsiteY145-292" fmla="*/ 8604 h 10000"/>
              <a:gd name="connsiteX146-293" fmla="*/ 10000 w 10000"/>
              <a:gd name="connsiteY146-294" fmla="*/ 8743 h 10000"/>
              <a:gd name="connsiteX147-295" fmla="*/ 10000 w 10000"/>
              <a:gd name="connsiteY147-296" fmla="*/ 8883 h 10000"/>
              <a:gd name="connsiteX148-297" fmla="*/ 9886 w 10000"/>
              <a:gd name="connsiteY148-298" fmla="*/ 8883 h 10000"/>
              <a:gd name="connsiteX149-299" fmla="*/ 9771 w 10000"/>
              <a:gd name="connsiteY149-300" fmla="*/ 9023 h 10000"/>
              <a:gd name="connsiteX150-301" fmla="*/ 9657 w 10000"/>
              <a:gd name="connsiteY150-302" fmla="*/ 9162 h 10000"/>
              <a:gd name="connsiteX151-303" fmla="*/ 9543 w 10000"/>
              <a:gd name="connsiteY151-304" fmla="*/ 9302 h 10000"/>
              <a:gd name="connsiteX152-305" fmla="*/ 9314 w 10000"/>
              <a:gd name="connsiteY152-306" fmla="*/ 9442 h 10000"/>
              <a:gd name="connsiteX153-307" fmla="*/ 8857 w 10000"/>
              <a:gd name="connsiteY153-308" fmla="*/ 9721 h 10000"/>
              <a:gd name="connsiteX154-309" fmla="*/ 8414 w 10000"/>
              <a:gd name="connsiteY154-310" fmla="*/ 9860 h 10000"/>
              <a:gd name="connsiteX155-311" fmla="*/ 8071 w 10000"/>
              <a:gd name="connsiteY155-312" fmla="*/ 9860 h 10000"/>
              <a:gd name="connsiteX156-313" fmla="*/ 7614 w 10000"/>
              <a:gd name="connsiteY156-314" fmla="*/ 10000 h 10000"/>
              <a:gd name="connsiteX157-315" fmla="*/ 7614 w 10000"/>
              <a:gd name="connsiteY157-316" fmla="*/ 10000 h 10000"/>
              <a:gd name="connsiteX0-317" fmla="*/ 7614 w 10000"/>
              <a:gd name="connsiteY0-318" fmla="*/ 10000 h 10000"/>
              <a:gd name="connsiteX1-319" fmla="*/ 7271 w 10000"/>
              <a:gd name="connsiteY1-320" fmla="*/ 10000 h 10000"/>
              <a:gd name="connsiteX2-321" fmla="*/ 6929 w 10000"/>
              <a:gd name="connsiteY2-322" fmla="*/ 10000 h 10000"/>
              <a:gd name="connsiteX3-323" fmla="*/ 6586 w 10000"/>
              <a:gd name="connsiteY3-324" fmla="*/ 9860 h 10000"/>
              <a:gd name="connsiteX4-325" fmla="*/ 6243 w 10000"/>
              <a:gd name="connsiteY4-326" fmla="*/ 9721 h 10000"/>
              <a:gd name="connsiteX5-327" fmla="*/ 5914 w 10000"/>
              <a:gd name="connsiteY5-328" fmla="*/ 9581 h 10000"/>
              <a:gd name="connsiteX6-329" fmla="*/ 5686 w 10000"/>
              <a:gd name="connsiteY6-330" fmla="*/ 9302 h 10000"/>
              <a:gd name="connsiteX7-331" fmla="*/ 5457 w 10000"/>
              <a:gd name="connsiteY7-332" fmla="*/ 9162 h 10000"/>
              <a:gd name="connsiteX8-333" fmla="*/ 5343 w 10000"/>
              <a:gd name="connsiteY8-334" fmla="*/ 8743 h 10000"/>
              <a:gd name="connsiteX9-335" fmla="*/ 5114 w 10000"/>
              <a:gd name="connsiteY9-336" fmla="*/ 8464 h 10000"/>
              <a:gd name="connsiteX10-337" fmla="*/ 5000 w 10000"/>
              <a:gd name="connsiteY10-338" fmla="*/ 8063 h 10000"/>
              <a:gd name="connsiteX11-339" fmla="*/ 5000 w 10000"/>
              <a:gd name="connsiteY11-340" fmla="*/ 7644 h 10000"/>
              <a:gd name="connsiteX12-341" fmla="*/ 4886 w 10000"/>
              <a:gd name="connsiteY12-342" fmla="*/ 7225 h 10000"/>
              <a:gd name="connsiteX13-343" fmla="*/ 4886 w 10000"/>
              <a:gd name="connsiteY13-344" fmla="*/ 6806 h 10000"/>
              <a:gd name="connsiteX14-345" fmla="*/ 4886 w 10000"/>
              <a:gd name="connsiteY14-346" fmla="*/ 6387 h 10000"/>
              <a:gd name="connsiteX15-347" fmla="*/ 5000 w 10000"/>
              <a:gd name="connsiteY15-348" fmla="*/ 5689 h 10000"/>
              <a:gd name="connsiteX16-349" fmla="*/ 5000 w 10000"/>
              <a:gd name="connsiteY16-350" fmla="*/ 5550 h 10000"/>
              <a:gd name="connsiteX17-351" fmla="*/ 5000 w 10000"/>
              <a:gd name="connsiteY17-352" fmla="*/ 5271 h 10000"/>
              <a:gd name="connsiteX18-353" fmla="*/ 5114 w 10000"/>
              <a:gd name="connsiteY18-354" fmla="*/ 5009 h 10000"/>
              <a:gd name="connsiteX19-355" fmla="*/ 5114 w 10000"/>
              <a:gd name="connsiteY19-356" fmla="*/ 4729 h 10000"/>
              <a:gd name="connsiteX20-357" fmla="*/ 5114 w 10000"/>
              <a:gd name="connsiteY20-358" fmla="*/ 4450 h 10000"/>
              <a:gd name="connsiteX21-359" fmla="*/ 5229 w 10000"/>
              <a:gd name="connsiteY21-360" fmla="*/ 4031 h 10000"/>
              <a:gd name="connsiteX22-361" fmla="*/ 5229 w 10000"/>
              <a:gd name="connsiteY22-362" fmla="*/ 3613 h 10000"/>
              <a:gd name="connsiteX23-363" fmla="*/ 5343 w 10000"/>
              <a:gd name="connsiteY23-364" fmla="*/ 3194 h 10000"/>
              <a:gd name="connsiteX24-365" fmla="*/ 5343 w 10000"/>
              <a:gd name="connsiteY24-366" fmla="*/ 2775 h 10000"/>
              <a:gd name="connsiteX25-367" fmla="*/ 5343 w 10000"/>
              <a:gd name="connsiteY25-368" fmla="*/ 2356 h 10000"/>
              <a:gd name="connsiteX26-369" fmla="*/ 5457 w 10000"/>
              <a:gd name="connsiteY26-370" fmla="*/ 2077 h 10000"/>
              <a:gd name="connsiteX27-371" fmla="*/ 5457 w 10000"/>
              <a:gd name="connsiteY27-372" fmla="*/ 1798 h 10000"/>
              <a:gd name="connsiteX28-373" fmla="*/ 5457 w 10000"/>
              <a:gd name="connsiteY28-374" fmla="*/ 1536 h 10000"/>
              <a:gd name="connsiteX29-375" fmla="*/ 5457 w 10000"/>
              <a:gd name="connsiteY29-376" fmla="*/ 1396 h 10000"/>
              <a:gd name="connsiteX30-377" fmla="*/ 5457 w 10000"/>
              <a:gd name="connsiteY30-378" fmla="*/ 1257 h 10000"/>
              <a:gd name="connsiteX31-379" fmla="*/ 5457 w 10000"/>
              <a:gd name="connsiteY31-380" fmla="*/ 1257 h 10000"/>
              <a:gd name="connsiteX32-381" fmla="*/ 5457 w 10000"/>
              <a:gd name="connsiteY32-382" fmla="*/ 1257 h 10000"/>
              <a:gd name="connsiteX33-383" fmla="*/ 5343 w 10000"/>
              <a:gd name="connsiteY33-384" fmla="*/ 1257 h 10000"/>
              <a:gd name="connsiteX34-385" fmla="*/ 5229 w 10000"/>
              <a:gd name="connsiteY34-386" fmla="*/ 1257 h 10000"/>
              <a:gd name="connsiteX35-387" fmla="*/ 5114 w 10000"/>
              <a:gd name="connsiteY35-388" fmla="*/ 1396 h 10000"/>
              <a:gd name="connsiteX36-389" fmla="*/ 5000 w 10000"/>
              <a:gd name="connsiteY36-390" fmla="*/ 1396 h 10000"/>
              <a:gd name="connsiteX37-391" fmla="*/ 4771 w 10000"/>
              <a:gd name="connsiteY37-392" fmla="*/ 1536 h 10000"/>
              <a:gd name="connsiteX38-393" fmla="*/ 4543 w 10000"/>
              <a:gd name="connsiteY38-394" fmla="*/ 1536 h 10000"/>
              <a:gd name="connsiteX39-395" fmla="*/ 4314 w 10000"/>
              <a:gd name="connsiteY39-396" fmla="*/ 1675 h 10000"/>
              <a:gd name="connsiteX40-397" fmla="*/ 3186 w 10000"/>
              <a:gd name="connsiteY40-398" fmla="*/ 2216 h 10000"/>
              <a:gd name="connsiteX41-399" fmla="*/ 2043 w 10000"/>
              <a:gd name="connsiteY41-400" fmla="*/ 2775 h 10000"/>
              <a:gd name="connsiteX42-401" fmla="*/ 1700 w 10000"/>
              <a:gd name="connsiteY42-402" fmla="*/ 2914 h 10000"/>
              <a:gd name="connsiteX43-403" fmla="*/ 1471 w 10000"/>
              <a:gd name="connsiteY43-404" fmla="*/ 3054 h 10000"/>
              <a:gd name="connsiteX44-405" fmla="*/ 1243 w 10000"/>
              <a:gd name="connsiteY44-406" fmla="*/ 3194 h 10000"/>
              <a:gd name="connsiteX45-407" fmla="*/ 1129 w 10000"/>
              <a:gd name="connsiteY45-408" fmla="*/ 3333 h 10000"/>
              <a:gd name="connsiteX46-409" fmla="*/ 900 w 10000"/>
              <a:gd name="connsiteY46-410" fmla="*/ 3333 h 10000"/>
              <a:gd name="connsiteX47-411" fmla="*/ 786 w 10000"/>
              <a:gd name="connsiteY47-412" fmla="*/ 3333 h 10000"/>
              <a:gd name="connsiteX48-413" fmla="*/ 671 w 10000"/>
              <a:gd name="connsiteY48-414" fmla="*/ 3473 h 10000"/>
              <a:gd name="connsiteX49-415" fmla="*/ 671 w 10000"/>
              <a:gd name="connsiteY49-416" fmla="*/ 3473 h 10000"/>
              <a:gd name="connsiteX50-417" fmla="*/ 571 w 10000"/>
              <a:gd name="connsiteY50-418" fmla="*/ 3473 h 10000"/>
              <a:gd name="connsiteX51-419" fmla="*/ 571 w 10000"/>
              <a:gd name="connsiteY51-420" fmla="*/ 3333 h 10000"/>
              <a:gd name="connsiteX52-421" fmla="*/ 457 w 10000"/>
              <a:gd name="connsiteY52-422" fmla="*/ 3194 h 10000"/>
              <a:gd name="connsiteX53-423" fmla="*/ 229 w 10000"/>
              <a:gd name="connsiteY53-424" fmla="*/ 3054 h 10000"/>
              <a:gd name="connsiteX54-425" fmla="*/ 114 w 10000"/>
              <a:gd name="connsiteY54-426" fmla="*/ 2914 h 10000"/>
              <a:gd name="connsiteX55-427" fmla="*/ 0 w 10000"/>
              <a:gd name="connsiteY55-428" fmla="*/ 2775 h 10000"/>
              <a:gd name="connsiteX56-429" fmla="*/ 0 w 10000"/>
              <a:gd name="connsiteY56-430" fmla="*/ 2635 h 10000"/>
              <a:gd name="connsiteX57-431" fmla="*/ 571 w 10000"/>
              <a:gd name="connsiteY57-432" fmla="*/ 2496 h 10000"/>
              <a:gd name="connsiteX58-433" fmla="*/ 786 w 10000"/>
              <a:gd name="connsiteY58-434" fmla="*/ 2356 h 10000"/>
              <a:gd name="connsiteX59-435" fmla="*/ 1129 w 10000"/>
              <a:gd name="connsiteY59-436" fmla="*/ 2356 h 10000"/>
              <a:gd name="connsiteX60-437" fmla="*/ 1471 w 10000"/>
              <a:gd name="connsiteY60-438" fmla="*/ 2216 h 10000"/>
              <a:gd name="connsiteX61-439" fmla="*/ 1814 w 10000"/>
              <a:gd name="connsiteY61-440" fmla="*/ 2077 h 10000"/>
              <a:gd name="connsiteX62-441" fmla="*/ 2271 w 10000"/>
              <a:gd name="connsiteY62-442" fmla="*/ 1937 h 10000"/>
              <a:gd name="connsiteX63-443" fmla="*/ 2729 w 10000"/>
              <a:gd name="connsiteY63-444" fmla="*/ 1675 h 10000"/>
              <a:gd name="connsiteX64-445" fmla="*/ 3071 w 10000"/>
              <a:gd name="connsiteY64-446" fmla="*/ 1536 h 10000"/>
              <a:gd name="connsiteX65-447" fmla="*/ 3400 w 10000"/>
              <a:gd name="connsiteY65-448" fmla="*/ 1396 h 10000"/>
              <a:gd name="connsiteX66-449" fmla="*/ 3743 w 10000"/>
              <a:gd name="connsiteY66-450" fmla="*/ 1257 h 10000"/>
              <a:gd name="connsiteX67-451" fmla="*/ 3971 w 10000"/>
              <a:gd name="connsiteY67-452" fmla="*/ 1117 h 10000"/>
              <a:gd name="connsiteX68-453" fmla="*/ 4200 w 10000"/>
              <a:gd name="connsiteY68-454" fmla="*/ 1117 h 10000"/>
              <a:gd name="connsiteX69-455" fmla="*/ 4429 w 10000"/>
              <a:gd name="connsiteY69-456" fmla="*/ 977 h 10000"/>
              <a:gd name="connsiteX70-457" fmla="*/ 4657 w 10000"/>
              <a:gd name="connsiteY70-458" fmla="*/ 838 h 10000"/>
              <a:gd name="connsiteX71-459" fmla="*/ 5000 w 10000"/>
              <a:gd name="connsiteY71-460" fmla="*/ 698 h 10000"/>
              <a:gd name="connsiteX72-461" fmla="*/ 5229 w 10000"/>
              <a:gd name="connsiteY72-462" fmla="*/ 558 h 10000"/>
              <a:gd name="connsiteX73-463" fmla="*/ 5457 w 10000"/>
              <a:gd name="connsiteY73-464" fmla="*/ 419 h 10000"/>
              <a:gd name="connsiteX74-465" fmla="*/ 5571 w 10000"/>
              <a:gd name="connsiteY74-466" fmla="*/ 279 h 10000"/>
              <a:gd name="connsiteX75-467" fmla="*/ 5686 w 10000"/>
              <a:gd name="connsiteY75-468" fmla="*/ 140 h 10000"/>
              <a:gd name="connsiteX76-469" fmla="*/ 5686 w 10000"/>
              <a:gd name="connsiteY76-470" fmla="*/ 0 h 10000"/>
              <a:gd name="connsiteX77-471" fmla="*/ 5800 w 10000"/>
              <a:gd name="connsiteY77-472" fmla="*/ 0 h 10000"/>
              <a:gd name="connsiteX78-473" fmla="*/ 5914 w 10000"/>
              <a:gd name="connsiteY78-474" fmla="*/ 0 h 10000"/>
              <a:gd name="connsiteX79-475" fmla="*/ 6029 w 10000"/>
              <a:gd name="connsiteY79-476" fmla="*/ 0 h 10000"/>
              <a:gd name="connsiteX80-477" fmla="*/ 6129 w 10000"/>
              <a:gd name="connsiteY80-478" fmla="*/ 140 h 10000"/>
              <a:gd name="connsiteX81-479" fmla="*/ 6243 w 10000"/>
              <a:gd name="connsiteY81-480" fmla="*/ 140 h 10000"/>
              <a:gd name="connsiteX82-481" fmla="*/ 6357 w 10000"/>
              <a:gd name="connsiteY82-482" fmla="*/ 419 h 10000"/>
              <a:gd name="connsiteX83-483" fmla="*/ 6471 w 10000"/>
              <a:gd name="connsiteY83-484" fmla="*/ 558 h 10000"/>
              <a:gd name="connsiteX84-485" fmla="*/ 6586 w 10000"/>
              <a:gd name="connsiteY84-486" fmla="*/ 698 h 10000"/>
              <a:gd name="connsiteX85-487" fmla="*/ 6700 w 10000"/>
              <a:gd name="connsiteY85-488" fmla="*/ 838 h 10000"/>
              <a:gd name="connsiteX86-489" fmla="*/ 6700 w 10000"/>
              <a:gd name="connsiteY86-490" fmla="*/ 977 h 10000"/>
              <a:gd name="connsiteX87-491" fmla="*/ 6700 w 10000"/>
              <a:gd name="connsiteY87-492" fmla="*/ 1117 h 10000"/>
              <a:gd name="connsiteX88-493" fmla="*/ 6586 w 10000"/>
              <a:gd name="connsiteY88-494" fmla="*/ 1117 h 10000"/>
              <a:gd name="connsiteX89-495" fmla="*/ 6471 w 10000"/>
              <a:gd name="connsiteY89-496" fmla="*/ 1257 h 10000"/>
              <a:gd name="connsiteX90-497" fmla="*/ 6471 w 10000"/>
              <a:gd name="connsiteY90-498" fmla="*/ 1396 h 10000"/>
              <a:gd name="connsiteX91-499" fmla="*/ 6357 w 10000"/>
              <a:gd name="connsiteY91-500" fmla="*/ 1536 h 10000"/>
              <a:gd name="connsiteX92-501" fmla="*/ 6243 w 10000"/>
              <a:gd name="connsiteY92-502" fmla="*/ 1798 h 10000"/>
              <a:gd name="connsiteX93-503" fmla="*/ 6129 w 10000"/>
              <a:gd name="connsiteY93-504" fmla="*/ 2216 h 10000"/>
              <a:gd name="connsiteX94-505" fmla="*/ 6029 w 10000"/>
              <a:gd name="connsiteY94-506" fmla="*/ 2635 h 10000"/>
              <a:gd name="connsiteX95-507" fmla="*/ 5914 w 10000"/>
              <a:gd name="connsiteY95-508" fmla="*/ 3054 h 10000"/>
              <a:gd name="connsiteX96-509" fmla="*/ 5800 w 10000"/>
              <a:gd name="connsiteY96-510" fmla="*/ 3613 h 10000"/>
              <a:gd name="connsiteX97-511" fmla="*/ 5686 w 10000"/>
              <a:gd name="connsiteY97-512" fmla="*/ 4171 h 10000"/>
              <a:gd name="connsiteX98-513" fmla="*/ 5571 w 10000"/>
              <a:gd name="connsiteY98-514" fmla="*/ 4729 h 10000"/>
              <a:gd name="connsiteX99-515" fmla="*/ 5571 w 10000"/>
              <a:gd name="connsiteY99-516" fmla="*/ 5271 h 10000"/>
              <a:gd name="connsiteX100-517" fmla="*/ 5571 w 10000"/>
              <a:gd name="connsiteY100-518" fmla="*/ 5689 h 10000"/>
              <a:gd name="connsiteX101-519" fmla="*/ 5457 w 10000"/>
              <a:gd name="connsiteY101-520" fmla="*/ 6248 h 10000"/>
              <a:gd name="connsiteX102-521" fmla="*/ 5457 w 10000"/>
              <a:gd name="connsiteY102-522" fmla="*/ 6667 h 10000"/>
              <a:gd name="connsiteX103-523" fmla="*/ 5457 w 10000"/>
              <a:gd name="connsiteY103-524" fmla="*/ 6946 h 10000"/>
              <a:gd name="connsiteX104-525" fmla="*/ 5457 w 10000"/>
              <a:gd name="connsiteY104-526" fmla="*/ 7365 h 10000"/>
              <a:gd name="connsiteX105-527" fmla="*/ 5571 w 10000"/>
              <a:gd name="connsiteY105-528" fmla="*/ 7644 h 10000"/>
              <a:gd name="connsiteX106-529" fmla="*/ 5571 w 10000"/>
              <a:gd name="connsiteY106-530" fmla="*/ 7784 h 10000"/>
              <a:gd name="connsiteX107-531" fmla="*/ 5686 w 10000"/>
              <a:gd name="connsiteY107-532" fmla="*/ 8063 h 10000"/>
              <a:gd name="connsiteX108-533" fmla="*/ 5800 w 10000"/>
              <a:gd name="connsiteY108-534" fmla="*/ 8202 h 10000"/>
              <a:gd name="connsiteX109-535" fmla="*/ 5914 w 10000"/>
              <a:gd name="connsiteY109-536" fmla="*/ 8342 h 10000"/>
              <a:gd name="connsiteX110-537" fmla="*/ 6357 w 10000"/>
              <a:gd name="connsiteY110-538" fmla="*/ 8604 h 10000"/>
              <a:gd name="connsiteX111-539" fmla="*/ 6586 w 10000"/>
              <a:gd name="connsiteY111-540" fmla="*/ 8743 h 10000"/>
              <a:gd name="connsiteX112-541" fmla="*/ 6814 w 10000"/>
              <a:gd name="connsiteY112-542" fmla="*/ 8743 h 10000"/>
              <a:gd name="connsiteX113-543" fmla="*/ 7043 w 10000"/>
              <a:gd name="connsiteY113-544" fmla="*/ 8883 h 10000"/>
              <a:gd name="connsiteX114-545" fmla="*/ 7386 w 10000"/>
              <a:gd name="connsiteY114-546" fmla="*/ 8883 h 10000"/>
              <a:gd name="connsiteX115-547" fmla="*/ 7614 w 10000"/>
              <a:gd name="connsiteY115-548" fmla="*/ 8743 h 10000"/>
              <a:gd name="connsiteX116-549" fmla="*/ 7957 w 10000"/>
              <a:gd name="connsiteY116-550" fmla="*/ 8743 h 10000"/>
              <a:gd name="connsiteX117-551" fmla="*/ 8300 w 10000"/>
              <a:gd name="connsiteY117-552" fmla="*/ 8604 h 10000"/>
              <a:gd name="connsiteX118-553" fmla="*/ 8529 w 10000"/>
              <a:gd name="connsiteY118-554" fmla="*/ 8604 h 10000"/>
              <a:gd name="connsiteX119-555" fmla="*/ 8757 w 10000"/>
              <a:gd name="connsiteY119-556" fmla="*/ 8342 h 10000"/>
              <a:gd name="connsiteX120-557" fmla="*/ 8857 w 10000"/>
              <a:gd name="connsiteY120-558" fmla="*/ 8202 h 10000"/>
              <a:gd name="connsiteX121-559" fmla="*/ 8971 w 10000"/>
              <a:gd name="connsiteY121-560" fmla="*/ 7923 h 10000"/>
              <a:gd name="connsiteX122-561" fmla="*/ 9086 w 10000"/>
              <a:gd name="connsiteY122-562" fmla="*/ 7644 h 10000"/>
              <a:gd name="connsiteX123-563" fmla="*/ 9200 w 10000"/>
              <a:gd name="connsiteY123-564" fmla="*/ 7086 h 10000"/>
              <a:gd name="connsiteX124-565" fmla="*/ 9200 w 10000"/>
              <a:gd name="connsiteY124-566" fmla="*/ 6527 h 10000"/>
              <a:gd name="connsiteX125-567" fmla="*/ 9314 w 10000"/>
              <a:gd name="connsiteY125-568" fmla="*/ 6248 h 10000"/>
              <a:gd name="connsiteX126-569" fmla="*/ 9314 w 10000"/>
              <a:gd name="connsiteY126-570" fmla="*/ 5969 h 10000"/>
              <a:gd name="connsiteX127-571" fmla="*/ 9314 w 10000"/>
              <a:gd name="connsiteY127-572" fmla="*/ 5829 h 10000"/>
              <a:gd name="connsiteX128-573" fmla="*/ 9429 w 10000"/>
              <a:gd name="connsiteY128-574" fmla="*/ 5689 h 10000"/>
              <a:gd name="connsiteX129-575" fmla="*/ 9429 w 10000"/>
              <a:gd name="connsiteY129-576" fmla="*/ 5550 h 10000"/>
              <a:gd name="connsiteX130-577" fmla="*/ 9429 w 10000"/>
              <a:gd name="connsiteY130-578" fmla="*/ 5410 h 10000"/>
              <a:gd name="connsiteX131-579" fmla="*/ 9429 w 10000"/>
              <a:gd name="connsiteY131-580" fmla="*/ 5410 h 10000"/>
              <a:gd name="connsiteX132-581" fmla="*/ 9543 w 10000"/>
              <a:gd name="connsiteY132-582" fmla="*/ 5410 h 10000"/>
              <a:gd name="connsiteX133-583" fmla="*/ 9543 w 10000"/>
              <a:gd name="connsiteY133-584" fmla="*/ 5410 h 10000"/>
              <a:gd name="connsiteX134-585" fmla="*/ 9543 w 10000"/>
              <a:gd name="connsiteY134-586" fmla="*/ 5550 h 10000"/>
              <a:gd name="connsiteX135-587" fmla="*/ 9657 w 10000"/>
              <a:gd name="connsiteY135-588" fmla="*/ 5689 h 10000"/>
              <a:gd name="connsiteX136-589" fmla="*/ 9657 w 10000"/>
              <a:gd name="connsiteY136-590" fmla="*/ 5829 h 10000"/>
              <a:gd name="connsiteX137-591" fmla="*/ 9657 w 10000"/>
              <a:gd name="connsiteY137-592" fmla="*/ 6108 h 10000"/>
              <a:gd name="connsiteX138-593" fmla="*/ 9657 w 10000"/>
              <a:gd name="connsiteY138-594" fmla="*/ 6387 h 10000"/>
              <a:gd name="connsiteX139-595" fmla="*/ 9657 w 10000"/>
              <a:gd name="connsiteY139-596" fmla="*/ 6667 h 10000"/>
              <a:gd name="connsiteX140-597" fmla="*/ 9771 w 10000"/>
              <a:gd name="connsiteY140-598" fmla="*/ 7225 h 10000"/>
              <a:gd name="connsiteX141-599" fmla="*/ 9771 w 10000"/>
              <a:gd name="connsiteY141-600" fmla="*/ 7644 h 10000"/>
              <a:gd name="connsiteX142-601" fmla="*/ 9886 w 10000"/>
              <a:gd name="connsiteY142-602" fmla="*/ 8063 h 10000"/>
              <a:gd name="connsiteX143-603" fmla="*/ 10000 w 10000"/>
              <a:gd name="connsiteY143-604" fmla="*/ 8342 h 10000"/>
              <a:gd name="connsiteX144-605" fmla="*/ 10000 w 10000"/>
              <a:gd name="connsiteY144-606" fmla="*/ 8604 h 10000"/>
              <a:gd name="connsiteX145-607" fmla="*/ 10000 w 10000"/>
              <a:gd name="connsiteY145-608" fmla="*/ 8743 h 10000"/>
              <a:gd name="connsiteX146-609" fmla="*/ 10000 w 10000"/>
              <a:gd name="connsiteY146-610" fmla="*/ 8883 h 10000"/>
              <a:gd name="connsiteX147-611" fmla="*/ 9886 w 10000"/>
              <a:gd name="connsiteY147-612" fmla="*/ 8883 h 10000"/>
              <a:gd name="connsiteX148-613" fmla="*/ 9771 w 10000"/>
              <a:gd name="connsiteY148-614" fmla="*/ 9023 h 10000"/>
              <a:gd name="connsiteX149-615" fmla="*/ 9657 w 10000"/>
              <a:gd name="connsiteY149-616" fmla="*/ 9162 h 10000"/>
              <a:gd name="connsiteX150-617" fmla="*/ 9543 w 10000"/>
              <a:gd name="connsiteY150-618" fmla="*/ 9302 h 10000"/>
              <a:gd name="connsiteX151-619" fmla="*/ 9314 w 10000"/>
              <a:gd name="connsiteY151-620" fmla="*/ 9442 h 10000"/>
              <a:gd name="connsiteX152-621" fmla="*/ 8857 w 10000"/>
              <a:gd name="connsiteY152-622" fmla="*/ 9721 h 10000"/>
              <a:gd name="connsiteX153-623" fmla="*/ 8414 w 10000"/>
              <a:gd name="connsiteY153-624" fmla="*/ 9860 h 10000"/>
              <a:gd name="connsiteX154-625" fmla="*/ 8071 w 10000"/>
              <a:gd name="connsiteY154-626" fmla="*/ 9860 h 10000"/>
              <a:gd name="connsiteX155-627" fmla="*/ 7614 w 10000"/>
              <a:gd name="connsiteY155-628" fmla="*/ 10000 h 10000"/>
              <a:gd name="connsiteX156-629" fmla="*/ 7614 w 10000"/>
              <a:gd name="connsiteY156-630" fmla="*/ 10000 h 10000"/>
              <a:gd name="connsiteX0-631" fmla="*/ 7614 w 10000"/>
              <a:gd name="connsiteY0-632" fmla="*/ 10000 h 10000"/>
              <a:gd name="connsiteX1-633" fmla="*/ 7271 w 10000"/>
              <a:gd name="connsiteY1-634" fmla="*/ 10000 h 10000"/>
              <a:gd name="connsiteX2-635" fmla="*/ 6929 w 10000"/>
              <a:gd name="connsiteY2-636" fmla="*/ 10000 h 10000"/>
              <a:gd name="connsiteX3-637" fmla="*/ 6586 w 10000"/>
              <a:gd name="connsiteY3-638" fmla="*/ 9860 h 10000"/>
              <a:gd name="connsiteX4-639" fmla="*/ 6243 w 10000"/>
              <a:gd name="connsiteY4-640" fmla="*/ 9721 h 10000"/>
              <a:gd name="connsiteX5-641" fmla="*/ 5914 w 10000"/>
              <a:gd name="connsiteY5-642" fmla="*/ 9581 h 10000"/>
              <a:gd name="connsiteX6-643" fmla="*/ 5686 w 10000"/>
              <a:gd name="connsiteY6-644" fmla="*/ 9302 h 10000"/>
              <a:gd name="connsiteX7-645" fmla="*/ 5457 w 10000"/>
              <a:gd name="connsiteY7-646" fmla="*/ 9162 h 10000"/>
              <a:gd name="connsiteX8-647" fmla="*/ 5343 w 10000"/>
              <a:gd name="connsiteY8-648" fmla="*/ 8743 h 10000"/>
              <a:gd name="connsiteX9-649" fmla="*/ 5114 w 10000"/>
              <a:gd name="connsiteY9-650" fmla="*/ 8464 h 10000"/>
              <a:gd name="connsiteX10-651" fmla="*/ 5000 w 10000"/>
              <a:gd name="connsiteY10-652" fmla="*/ 8063 h 10000"/>
              <a:gd name="connsiteX11-653" fmla="*/ 5000 w 10000"/>
              <a:gd name="connsiteY11-654" fmla="*/ 7644 h 10000"/>
              <a:gd name="connsiteX12-655" fmla="*/ 4886 w 10000"/>
              <a:gd name="connsiteY12-656" fmla="*/ 7225 h 10000"/>
              <a:gd name="connsiteX13-657" fmla="*/ 4886 w 10000"/>
              <a:gd name="connsiteY13-658" fmla="*/ 6806 h 10000"/>
              <a:gd name="connsiteX14-659" fmla="*/ 4886 w 10000"/>
              <a:gd name="connsiteY14-660" fmla="*/ 6387 h 10000"/>
              <a:gd name="connsiteX15-661" fmla="*/ 5000 w 10000"/>
              <a:gd name="connsiteY15-662" fmla="*/ 5689 h 10000"/>
              <a:gd name="connsiteX16-663" fmla="*/ 5000 w 10000"/>
              <a:gd name="connsiteY16-664" fmla="*/ 5550 h 10000"/>
              <a:gd name="connsiteX17-665" fmla="*/ 5000 w 10000"/>
              <a:gd name="connsiteY17-666" fmla="*/ 5271 h 10000"/>
              <a:gd name="connsiteX18-667" fmla="*/ 5114 w 10000"/>
              <a:gd name="connsiteY18-668" fmla="*/ 5009 h 10000"/>
              <a:gd name="connsiteX19-669" fmla="*/ 5114 w 10000"/>
              <a:gd name="connsiteY19-670" fmla="*/ 4729 h 10000"/>
              <a:gd name="connsiteX20-671" fmla="*/ 5114 w 10000"/>
              <a:gd name="connsiteY20-672" fmla="*/ 4450 h 10000"/>
              <a:gd name="connsiteX21-673" fmla="*/ 5229 w 10000"/>
              <a:gd name="connsiteY21-674" fmla="*/ 4031 h 10000"/>
              <a:gd name="connsiteX22-675" fmla="*/ 5229 w 10000"/>
              <a:gd name="connsiteY22-676" fmla="*/ 3613 h 10000"/>
              <a:gd name="connsiteX23-677" fmla="*/ 5343 w 10000"/>
              <a:gd name="connsiteY23-678" fmla="*/ 3194 h 10000"/>
              <a:gd name="connsiteX24-679" fmla="*/ 5343 w 10000"/>
              <a:gd name="connsiteY24-680" fmla="*/ 2775 h 10000"/>
              <a:gd name="connsiteX25-681" fmla="*/ 5343 w 10000"/>
              <a:gd name="connsiteY25-682" fmla="*/ 2356 h 10000"/>
              <a:gd name="connsiteX26-683" fmla="*/ 5457 w 10000"/>
              <a:gd name="connsiteY26-684" fmla="*/ 2077 h 10000"/>
              <a:gd name="connsiteX27-685" fmla="*/ 5457 w 10000"/>
              <a:gd name="connsiteY27-686" fmla="*/ 1798 h 10000"/>
              <a:gd name="connsiteX28-687" fmla="*/ 5457 w 10000"/>
              <a:gd name="connsiteY28-688" fmla="*/ 1536 h 10000"/>
              <a:gd name="connsiteX29-689" fmla="*/ 5457 w 10000"/>
              <a:gd name="connsiteY29-690" fmla="*/ 1396 h 10000"/>
              <a:gd name="connsiteX30-691" fmla="*/ 5457 w 10000"/>
              <a:gd name="connsiteY30-692" fmla="*/ 1257 h 10000"/>
              <a:gd name="connsiteX31-693" fmla="*/ 5457 w 10000"/>
              <a:gd name="connsiteY31-694" fmla="*/ 1257 h 10000"/>
              <a:gd name="connsiteX32-695" fmla="*/ 5457 w 10000"/>
              <a:gd name="connsiteY32-696" fmla="*/ 1257 h 10000"/>
              <a:gd name="connsiteX33-697" fmla="*/ 5343 w 10000"/>
              <a:gd name="connsiteY33-698" fmla="*/ 1257 h 10000"/>
              <a:gd name="connsiteX34-699" fmla="*/ 5229 w 10000"/>
              <a:gd name="connsiteY34-700" fmla="*/ 1257 h 10000"/>
              <a:gd name="connsiteX35-701" fmla="*/ 5114 w 10000"/>
              <a:gd name="connsiteY35-702" fmla="*/ 1396 h 10000"/>
              <a:gd name="connsiteX36-703" fmla="*/ 5000 w 10000"/>
              <a:gd name="connsiteY36-704" fmla="*/ 1396 h 10000"/>
              <a:gd name="connsiteX37-705" fmla="*/ 4771 w 10000"/>
              <a:gd name="connsiteY37-706" fmla="*/ 1536 h 10000"/>
              <a:gd name="connsiteX38-707" fmla="*/ 4543 w 10000"/>
              <a:gd name="connsiteY38-708" fmla="*/ 1536 h 10000"/>
              <a:gd name="connsiteX39-709" fmla="*/ 4314 w 10000"/>
              <a:gd name="connsiteY39-710" fmla="*/ 1675 h 10000"/>
              <a:gd name="connsiteX40-711" fmla="*/ 3186 w 10000"/>
              <a:gd name="connsiteY40-712" fmla="*/ 2216 h 10000"/>
              <a:gd name="connsiteX41-713" fmla="*/ 2043 w 10000"/>
              <a:gd name="connsiteY41-714" fmla="*/ 2775 h 10000"/>
              <a:gd name="connsiteX42-715" fmla="*/ 1700 w 10000"/>
              <a:gd name="connsiteY42-716" fmla="*/ 2914 h 10000"/>
              <a:gd name="connsiteX43-717" fmla="*/ 1471 w 10000"/>
              <a:gd name="connsiteY43-718" fmla="*/ 3054 h 10000"/>
              <a:gd name="connsiteX44-719" fmla="*/ 1243 w 10000"/>
              <a:gd name="connsiteY44-720" fmla="*/ 3194 h 10000"/>
              <a:gd name="connsiteX45-721" fmla="*/ 1129 w 10000"/>
              <a:gd name="connsiteY45-722" fmla="*/ 3333 h 10000"/>
              <a:gd name="connsiteX46-723" fmla="*/ 900 w 10000"/>
              <a:gd name="connsiteY46-724" fmla="*/ 3333 h 10000"/>
              <a:gd name="connsiteX47-725" fmla="*/ 786 w 10000"/>
              <a:gd name="connsiteY47-726" fmla="*/ 3333 h 10000"/>
              <a:gd name="connsiteX48-727" fmla="*/ 671 w 10000"/>
              <a:gd name="connsiteY48-728" fmla="*/ 3473 h 10000"/>
              <a:gd name="connsiteX49-729" fmla="*/ 671 w 10000"/>
              <a:gd name="connsiteY49-730" fmla="*/ 3473 h 10000"/>
              <a:gd name="connsiteX50-731" fmla="*/ 571 w 10000"/>
              <a:gd name="connsiteY50-732" fmla="*/ 3473 h 10000"/>
              <a:gd name="connsiteX51-733" fmla="*/ 571 w 10000"/>
              <a:gd name="connsiteY51-734" fmla="*/ 3333 h 10000"/>
              <a:gd name="connsiteX52-735" fmla="*/ 457 w 10000"/>
              <a:gd name="connsiteY52-736" fmla="*/ 3194 h 10000"/>
              <a:gd name="connsiteX53-737" fmla="*/ 229 w 10000"/>
              <a:gd name="connsiteY53-738" fmla="*/ 3054 h 10000"/>
              <a:gd name="connsiteX54-739" fmla="*/ 114 w 10000"/>
              <a:gd name="connsiteY54-740" fmla="*/ 2914 h 10000"/>
              <a:gd name="connsiteX55-741" fmla="*/ 0 w 10000"/>
              <a:gd name="connsiteY55-742" fmla="*/ 2775 h 10000"/>
              <a:gd name="connsiteX56-743" fmla="*/ 571 w 10000"/>
              <a:gd name="connsiteY56-744" fmla="*/ 2496 h 10000"/>
              <a:gd name="connsiteX57-745" fmla="*/ 786 w 10000"/>
              <a:gd name="connsiteY57-746" fmla="*/ 2356 h 10000"/>
              <a:gd name="connsiteX58-747" fmla="*/ 1129 w 10000"/>
              <a:gd name="connsiteY58-748" fmla="*/ 2356 h 10000"/>
              <a:gd name="connsiteX59-749" fmla="*/ 1471 w 10000"/>
              <a:gd name="connsiteY59-750" fmla="*/ 2216 h 10000"/>
              <a:gd name="connsiteX60-751" fmla="*/ 1814 w 10000"/>
              <a:gd name="connsiteY60-752" fmla="*/ 2077 h 10000"/>
              <a:gd name="connsiteX61-753" fmla="*/ 2271 w 10000"/>
              <a:gd name="connsiteY61-754" fmla="*/ 1937 h 10000"/>
              <a:gd name="connsiteX62-755" fmla="*/ 2729 w 10000"/>
              <a:gd name="connsiteY62-756" fmla="*/ 1675 h 10000"/>
              <a:gd name="connsiteX63-757" fmla="*/ 3071 w 10000"/>
              <a:gd name="connsiteY63-758" fmla="*/ 1536 h 10000"/>
              <a:gd name="connsiteX64-759" fmla="*/ 3400 w 10000"/>
              <a:gd name="connsiteY64-760" fmla="*/ 1396 h 10000"/>
              <a:gd name="connsiteX65-761" fmla="*/ 3743 w 10000"/>
              <a:gd name="connsiteY65-762" fmla="*/ 1257 h 10000"/>
              <a:gd name="connsiteX66-763" fmla="*/ 3971 w 10000"/>
              <a:gd name="connsiteY66-764" fmla="*/ 1117 h 10000"/>
              <a:gd name="connsiteX67-765" fmla="*/ 4200 w 10000"/>
              <a:gd name="connsiteY67-766" fmla="*/ 1117 h 10000"/>
              <a:gd name="connsiteX68-767" fmla="*/ 4429 w 10000"/>
              <a:gd name="connsiteY68-768" fmla="*/ 977 h 10000"/>
              <a:gd name="connsiteX69-769" fmla="*/ 4657 w 10000"/>
              <a:gd name="connsiteY69-770" fmla="*/ 838 h 10000"/>
              <a:gd name="connsiteX70-771" fmla="*/ 5000 w 10000"/>
              <a:gd name="connsiteY70-772" fmla="*/ 698 h 10000"/>
              <a:gd name="connsiteX71-773" fmla="*/ 5229 w 10000"/>
              <a:gd name="connsiteY71-774" fmla="*/ 558 h 10000"/>
              <a:gd name="connsiteX72-775" fmla="*/ 5457 w 10000"/>
              <a:gd name="connsiteY72-776" fmla="*/ 419 h 10000"/>
              <a:gd name="connsiteX73-777" fmla="*/ 5571 w 10000"/>
              <a:gd name="connsiteY73-778" fmla="*/ 279 h 10000"/>
              <a:gd name="connsiteX74-779" fmla="*/ 5686 w 10000"/>
              <a:gd name="connsiteY74-780" fmla="*/ 140 h 10000"/>
              <a:gd name="connsiteX75-781" fmla="*/ 5686 w 10000"/>
              <a:gd name="connsiteY75-782" fmla="*/ 0 h 10000"/>
              <a:gd name="connsiteX76-783" fmla="*/ 5800 w 10000"/>
              <a:gd name="connsiteY76-784" fmla="*/ 0 h 10000"/>
              <a:gd name="connsiteX77-785" fmla="*/ 5914 w 10000"/>
              <a:gd name="connsiteY77-786" fmla="*/ 0 h 10000"/>
              <a:gd name="connsiteX78-787" fmla="*/ 6029 w 10000"/>
              <a:gd name="connsiteY78-788" fmla="*/ 0 h 10000"/>
              <a:gd name="connsiteX79-789" fmla="*/ 6129 w 10000"/>
              <a:gd name="connsiteY79-790" fmla="*/ 140 h 10000"/>
              <a:gd name="connsiteX80-791" fmla="*/ 6243 w 10000"/>
              <a:gd name="connsiteY80-792" fmla="*/ 140 h 10000"/>
              <a:gd name="connsiteX81-793" fmla="*/ 6357 w 10000"/>
              <a:gd name="connsiteY81-794" fmla="*/ 419 h 10000"/>
              <a:gd name="connsiteX82-795" fmla="*/ 6471 w 10000"/>
              <a:gd name="connsiteY82-796" fmla="*/ 558 h 10000"/>
              <a:gd name="connsiteX83-797" fmla="*/ 6586 w 10000"/>
              <a:gd name="connsiteY83-798" fmla="*/ 698 h 10000"/>
              <a:gd name="connsiteX84-799" fmla="*/ 6700 w 10000"/>
              <a:gd name="connsiteY84-800" fmla="*/ 838 h 10000"/>
              <a:gd name="connsiteX85-801" fmla="*/ 6700 w 10000"/>
              <a:gd name="connsiteY85-802" fmla="*/ 977 h 10000"/>
              <a:gd name="connsiteX86-803" fmla="*/ 6700 w 10000"/>
              <a:gd name="connsiteY86-804" fmla="*/ 1117 h 10000"/>
              <a:gd name="connsiteX87-805" fmla="*/ 6586 w 10000"/>
              <a:gd name="connsiteY87-806" fmla="*/ 1117 h 10000"/>
              <a:gd name="connsiteX88-807" fmla="*/ 6471 w 10000"/>
              <a:gd name="connsiteY88-808" fmla="*/ 1257 h 10000"/>
              <a:gd name="connsiteX89-809" fmla="*/ 6471 w 10000"/>
              <a:gd name="connsiteY89-810" fmla="*/ 1396 h 10000"/>
              <a:gd name="connsiteX90-811" fmla="*/ 6357 w 10000"/>
              <a:gd name="connsiteY90-812" fmla="*/ 1536 h 10000"/>
              <a:gd name="connsiteX91-813" fmla="*/ 6243 w 10000"/>
              <a:gd name="connsiteY91-814" fmla="*/ 1798 h 10000"/>
              <a:gd name="connsiteX92-815" fmla="*/ 6129 w 10000"/>
              <a:gd name="connsiteY92-816" fmla="*/ 2216 h 10000"/>
              <a:gd name="connsiteX93-817" fmla="*/ 6029 w 10000"/>
              <a:gd name="connsiteY93-818" fmla="*/ 2635 h 10000"/>
              <a:gd name="connsiteX94-819" fmla="*/ 5914 w 10000"/>
              <a:gd name="connsiteY94-820" fmla="*/ 3054 h 10000"/>
              <a:gd name="connsiteX95-821" fmla="*/ 5800 w 10000"/>
              <a:gd name="connsiteY95-822" fmla="*/ 3613 h 10000"/>
              <a:gd name="connsiteX96-823" fmla="*/ 5686 w 10000"/>
              <a:gd name="connsiteY96-824" fmla="*/ 4171 h 10000"/>
              <a:gd name="connsiteX97-825" fmla="*/ 5571 w 10000"/>
              <a:gd name="connsiteY97-826" fmla="*/ 4729 h 10000"/>
              <a:gd name="connsiteX98-827" fmla="*/ 5571 w 10000"/>
              <a:gd name="connsiteY98-828" fmla="*/ 5271 h 10000"/>
              <a:gd name="connsiteX99-829" fmla="*/ 5571 w 10000"/>
              <a:gd name="connsiteY99-830" fmla="*/ 5689 h 10000"/>
              <a:gd name="connsiteX100-831" fmla="*/ 5457 w 10000"/>
              <a:gd name="connsiteY100-832" fmla="*/ 6248 h 10000"/>
              <a:gd name="connsiteX101-833" fmla="*/ 5457 w 10000"/>
              <a:gd name="connsiteY101-834" fmla="*/ 6667 h 10000"/>
              <a:gd name="connsiteX102-835" fmla="*/ 5457 w 10000"/>
              <a:gd name="connsiteY102-836" fmla="*/ 6946 h 10000"/>
              <a:gd name="connsiteX103-837" fmla="*/ 5457 w 10000"/>
              <a:gd name="connsiteY103-838" fmla="*/ 7365 h 10000"/>
              <a:gd name="connsiteX104-839" fmla="*/ 5571 w 10000"/>
              <a:gd name="connsiteY104-840" fmla="*/ 7644 h 10000"/>
              <a:gd name="connsiteX105-841" fmla="*/ 5571 w 10000"/>
              <a:gd name="connsiteY105-842" fmla="*/ 7784 h 10000"/>
              <a:gd name="connsiteX106-843" fmla="*/ 5686 w 10000"/>
              <a:gd name="connsiteY106-844" fmla="*/ 8063 h 10000"/>
              <a:gd name="connsiteX107-845" fmla="*/ 5800 w 10000"/>
              <a:gd name="connsiteY107-846" fmla="*/ 8202 h 10000"/>
              <a:gd name="connsiteX108-847" fmla="*/ 5914 w 10000"/>
              <a:gd name="connsiteY108-848" fmla="*/ 8342 h 10000"/>
              <a:gd name="connsiteX109-849" fmla="*/ 6357 w 10000"/>
              <a:gd name="connsiteY109-850" fmla="*/ 8604 h 10000"/>
              <a:gd name="connsiteX110-851" fmla="*/ 6586 w 10000"/>
              <a:gd name="connsiteY110-852" fmla="*/ 8743 h 10000"/>
              <a:gd name="connsiteX111-853" fmla="*/ 6814 w 10000"/>
              <a:gd name="connsiteY111-854" fmla="*/ 8743 h 10000"/>
              <a:gd name="connsiteX112-855" fmla="*/ 7043 w 10000"/>
              <a:gd name="connsiteY112-856" fmla="*/ 8883 h 10000"/>
              <a:gd name="connsiteX113-857" fmla="*/ 7386 w 10000"/>
              <a:gd name="connsiteY113-858" fmla="*/ 8883 h 10000"/>
              <a:gd name="connsiteX114-859" fmla="*/ 7614 w 10000"/>
              <a:gd name="connsiteY114-860" fmla="*/ 8743 h 10000"/>
              <a:gd name="connsiteX115-861" fmla="*/ 7957 w 10000"/>
              <a:gd name="connsiteY115-862" fmla="*/ 8743 h 10000"/>
              <a:gd name="connsiteX116-863" fmla="*/ 8300 w 10000"/>
              <a:gd name="connsiteY116-864" fmla="*/ 8604 h 10000"/>
              <a:gd name="connsiteX117-865" fmla="*/ 8529 w 10000"/>
              <a:gd name="connsiteY117-866" fmla="*/ 8604 h 10000"/>
              <a:gd name="connsiteX118-867" fmla="*/ 8757 w 10000"/>
              <a:gd name="connsiteY118-868" fmla="*/ 8342 h 10000"/>
              <a:gd name="connsiteX119-869" fmla="*/ 8857 w 10000"/>
              <a:gd name="connsiteY119-870" fmla="*/ 8202 h 10000"/>
              <a:gd name="connsiteX120-871" fmla="*/ 8971 w 10000"/>
              <a:gd name="connsiteY120-872" fmla="*/ 7923 h 10000"/>
              <a:gd name="connsiteX121-873" fmla="*/ 9086 w 10000"/>
              <a:gd name="connsiteY121-874" fmla="*/ 7644 h 10000"/>
              <a:gd name="connsiteX122-875" fmla="*/ 9200 w 10000"/>
              <a:gd name="connsiteY122-876" fmla="*/ 7086 h 10000"/>
              <a:gd name="connsiteX123-877" fmla="*/ 9200 w 10000"/>
              <a:gd name="connsiteY123-878" fmla="*/ 6527 h 10000"/>
              <a:gd name="connsiteX124-879" fmla="*/ 9314 w 10000"/>
              <a:gd name="connsiteY124-880" fmla="*/ 6248 h 10000"/>
              <a:gd name="connsiteX125-881" fmla="*/ 9314 w 10000"/>
              <a:gd name="connsiteY125-882" fmla="*/ 5969 h 10000"/>
              <a:gd name="connsiteX126-883" fmla="*/ 9314 w 10000"/>
              <a:gd name="connsiteY126-884" fmla="*/ 5829 h 10000"/>
              <a:gd name="connsiteX127-885" fmla="*/ 9429 w 10000"/>
              <a:gd name="connsiteY127-886" fmla="*/ 5689 h 10000"/>
              <a:gd name="connsiteX128-887" fmla="*/ 9429 w 10000"/>
              <a:gd name="connsiteY128-888" fmla="*/ 5550 h 10000"/>
              <a:gd name="connsiteX129-889" fmla="*/ 9429 w 10000"/>
              <a:gd name="connsiteY129-890" fmla="*/ 5410 h 10000"/>
              <a:gd name="connsiteX130-891" fmla="*/ 9429 w 10000"/>
              <a:gd name="connsiteY130-892" fmla="*/ 5410 h 10000"/>
              <a:gd name="connsiteX131-893" fmla="*/ 9543 w 10000"/>
              <a:gd name="connsiteY131-894" fmla="*/ 5410 h 10000"/>
              <a:gd name="connsiteX132-895" fmla="*/ 9543 w 10000"/>
              <a:gd name="connsiteY132-896" fmla="*/ 5410 h 10000"/>
              <a:gd name="connsiteX133-897" fmla="*/ 9543 w 10000"/>
              <a:gd name="connsiteY133-898" fmla="*/ 5550 h 10000"/>
              <a:gd name="connsiteX134-899" fmla="*/ 9657 w 10000"/>
              <a:gd name="connsiteY134-900" fmla="*/ 5689 h 10000"/>
              <a:gd name="connsiteX135-901" fmla="*/ 9657 w 10000"/>
              <a:gd name="connsiteY135-902" fmla="*/ 5829 h 10000"/>
              <a:gd name="connsiteX136-903" fmla="*/ 9657 w 10000"/>
              <a:gd name="connsiteY136-904" fmla="*/ 6108 h 10000"/>
              <a:gd name="connsiteX137-905" fmla="*/ 9657 w 10000"/>
              <a:gd name="connsiteY137-906" fmla="*/ 6387 h 10000"/>
              <a:gd name="connsiteX138-907" fmla="*/ 9657 w 10000"/>
              <a:gd name="connsiteY138-908" fmla="*/ 6667 h 10000"/>
              <a:gd name="connsiteX139-909" fmla="*/ 9771 w 10000"/>
              <a:gd name="connsiteY139-910" fmla="*/ 7225 h 10000"/>
              <a:gd name="connsiteX140-911" fmla="*/ 9771 w 10000"/>
              <a:gd name="connsiteY140-912" fmla="*/ 7644 h 10000"/>
              <a:gd name="connsiteX141-913" fmla="*/ 9886 w 10000"/>
              <a:gd name="connsiteY141-914" fmla="*/ 8063 h 10000"/>
              <a:gd name="connsiteX142-915" fmla="*/ 10000 w 10000"/>
              <a:gd name="connsiteY142-916" fmla="*/ 8342 h 10000"/>
              <a:gd name="connsiteX143-917" fmla="*/ 10000 w 10000"/>
              <a:gd name="connsiteY143-918" fmla="*/ 8604 h 10000"/>
              <a:gd name="connsiteX144-919" fmla="*/ 10000 w 10000"/>
              <a:gd name="connsiteY144-920" fmla="*/ 8743 h 10000"/>
              <a:gd name="connsiteX145-921" fmla="*/ 10000 w 10000"/>
              <a:gd name="connsiteY145-922" fmla="*/ 8883 h 10000"/>
              <a:gd name="connsiteX146-923" fmla="*/ 9886 w 10000"/>
              <a:gd name="connsiteY146-924" fmla="*/ 8883 h 10000"/>
              <a:gd name="connsiteX147-925" fmla="*/ 9771 w 10000"/>
              <a:gd name="connsiteY147-926" fmla="*/ 9023 h 10000"/>
              <a:gd name="connsiteX148-927" fmla="*/ 9657 w 10000"/>
              <a:gd name="connsiteY148-928" fmla="*/ 9162 h 10000"/>
              <a:gd name="connsiteX149-929" fmla="*/ 9543 w 10000"/>
              <a:gd name="connsiteY149-930" fmla="*/ 9302 h 10000"/>
              <a:gd name="connsiteX150-931" fmla="*/ 9314 w 10000"/>
              <a:gd name="connsiteY150-932" fmla="*/ 9442 h 10000"/>
              <a:gd name="connsiteX151-933" fmla="*/ 8857 w 10000"/>
              <a:gd name="connsiteY151-934" fmla="*/ 9721 h 10000"/>
              <a:gd name="connsiteX152-935" fmla="*/ 8414 w 10000"/>
              <a:gd name="connsiteY152-936" fmla="*/ 9860 h 10000"/>
              <a:gd name="connsiteX153-937" fmla="*/ 8071 w 10000"/>
              <a:gd name="connsiteY153-938" fmla="*/ 9860 h 10000"/>
              <a:gd name="connsiteX154-939" fmla="*/ 7614 w 10000"/>
              <a:gd name="connsiteY154-940" fmla="*/ 10000 h 10000"/>
              <a:gd name="connsiteX155-941" fmla="*/ 7614 w 10000"/>
              <a:gd name="connsiteY155-942" fmla="*/ 10000 h 10000"/>
              <a:gd name="connsiteX0-943" fmla="*/ 7500 w 9886"/>
              <a:gd name="connsiteY0-944" fmla="*/ 10000 h 10000"/>
              <a:gd name="connsiteX1-945" fmla="*/ 7157 w 9886"/>
              <a:gd name="connsiteY1-946" fmla="*/ 10000 h 10000"/>
              <a:gd name="connsiteX2-947" fmla="*/ 6815 w 9886"/>
              <a:gd name="connsiteY2-948" fmla="*/ 10000 h 10000"/>
              <a:gd name="connsiteX3-949" fmla="*/ 6472 w 9886"/>
              <a:gd name="connsiteY3-950" fmla="*/ 9860 h 10000"/>
              <a:gd name="connsiteX4-951" fmla="*/ 6129 w 9886"/>
              <a:gd name="connsiteY4-952" fmla="*/ 9721 h 10000"/>
              <a:gd name="connsiteX5-953" fmla="*/ 5800 w 9886"/>
              <a:gd name="connsiteY5-954" fmla="*/ 9581 h 10000"/>
              <a:gd name="connsiteX6-955" fmla="*/ 5572 w 9886"/>
              <a:gd name="connsiteY6-956" fmla="*/ 9302 h 10000"/>
              <a:gd name="connsiteX7-957" fmla="*/ 5343 w 9886"/>
              <a:gd name="connsiteY7-958" fmla="*/ 9162 h 10000"/>
              <a:gd name="connsiteX8-959" fmla="*/ 5229 w 9886"/>
              <a:gd name="connsiteY8-960" fmla="*/ 8743 h 10000"/>
              <a:gd name="connsiteX9-961" fmla="*/ 5000 w 9886"/>
              <a:gd name="connsiteY9-962" fmla="*/ 8464 h 10000"/>
              <a:gd name="connsiteX10-963" fmla="*/ 4886 w 9886"/>
              <a:gd name="connsiteY10-964" fmla="*/ 8063 h 10000"/>
              <a:gd name="connsiteX11-965" fmla="*/ 4886 w 9886"/>
              <a:gd name="connsiteY11-966" fmla="*/ 7644 h 10000"/>
              <a:gd name="connsiteX12-967" fmla="*/ 4772 w 9886"/>
              <a:gd name="connsiteY12-968" fmla="*/ 7225 h 10000"/>
              <a:gd name="connsiteX13-969" fmla="*/ 4772 w 9886"/>
              <a:gd name="connsiteY13-970" fmla="*/ 6806 h 10000"/>
              <a:gd name="connsiteX14-971" fmla="*/ 4772 w 9886"/>
              <a:gd name="connsiteY14-972" fmla="*/ 6387 h 10000"/>
              <a:gd name="connsiteX15-973" fmla="*/ 4886 w 9886"/>
              <a:gd name="connsiteY15-974" fmla="*/ 5689 h 10000"/>
              <a:gd name="connsiteX16-975" fmla="*/ 4886 w 9886"/>
              <a:gd name="connsiteY16-976" fmla="*/ 5550 h 10000"/>
              <a:gd name="connsiteX17-977" fmla="*/ 4886 w 9886"/>
              <a:gd name="connsiteY17-978" fmla="*/ 5271 h 10000"/>
              <a:gd name="connsiteX18-979" fmla="*/ 5000 w 9886"/>
              <a:gd name="connsiteY18-980" fmla="*/ 5009 h 10000"/>
              <a:gd name="connsiteX19-981" fmla="*/ 5000 w 9886"/>
              <a:gd name="connsiteY19-982" fmla="*/ 4729 h 10000"/>
              <a:gd name="connsiteX20-983" fmla="*/ 5000 w 9886"/>
              <a:gd name="connsiteY20-984" fmla="*/ 4450 h 10000"/>
              <a:gd name="connsiteX21-985" fmla="*/ 5115 w 9886"/>
              <a:gd name="connsiteY21-986" fmla="*/ 4031 h 10000"/>
              <a:gd name="connsiteX22-987" fmla="*/ 5115 w 9886"/>
              <a:gd name="connsiteY22-988" fmla="*/ 3613 h 10000"/>
              <a:gd name="connsiteX23-989" fmla="*/ 5229 w 9886"/>
              <a:gd name="connsiteY23-990" fmla="*/ 3194 h 10000"/>
              <a:gd name="connsiteX24-991" fmla="*/ 5229 w 9886"/>
              <a:gd name="connsiteY24-992" fmla="*/ 2775 h 10000"/>
              <a:gd name="connsiteX25-993" fmla="*/ 5229 w 9886"/>
              <a:gd name="connsiteY25-994" fmla="*/ 2356 h 10000"/>
              <a:gd name="connsiteX26-995" fmla="*/ 5343 w 9886"/>
              <a:gd name="connsiteY26-996" fmla="*/ 2077 h 10000"/>
              <a:gd name="connsiteX27-997" fmla="*/ 5343 w 9886"/>
              <a:gd name="connsiteY27-998" fmla="*/ 1798 h 10000"/>
              <a:gd name="connsiteX28-999" fmla="*/ 5343 w 9886"/>
              <a:gd name="connsiteY28-1000" fmla="*/ 1536 h 10000"/>
              <a:gd name="connsiteX29-1001" fmla="*/ 5343 w 9886"/>
              <a:gd name="connsiteY29-1002" fmla="*/ 1396 h 10000"/>
              <a:gd name="connsiteX30-1003" fmla="*/ 5343 w 9886"/>
              <a:gd name="connsiteY30-1004" fmla="*/ 1257 h 10000"/>
              <a:gd name="connsiteX31-1005" fmla="*/ 5343 w 9886"/>
              <a:gd name="connsiteY31-1006" fmla="*/ 1257 h 10000"/>
              <a:gd name="connsiteX32-1007" fmla="*/ 5343 w 9886"/>
              <a:gd name="connsiteY32-1008" fmla="*/ 1257 h 10000"/>
              <a:gd name="connsiteX33-1009" fmla="*/ 5229 w 9886"/>
              <a:gd name="connsiteY33-1010" fmla="*/ 1257 h 10000"/>
              <a:gd name="connsiteX34-1011" fmla="*/ 5115 w 9886"/>
              <a:gd name="connsiteY34-1012" fmla="*/ 1257 h 10000"/>
              <a:gd name="connsiteX35-1013" fmla="*/ 5000 w 9886"/>
              <a:gd name="connsiteY35-1014" fmla="*/ 1396 h 10000"/>
              <a:gd name="connsiteX36-1015" fmla="*/ 4886 w 9886"/>
              <a:gd name="connsiteY36-1016" fmla="*/ 1396 h 10000"/>
              <a:gd name="connsiteX37-1017" fmla="*/ 4657 w 9886"/>
              <a:gd name="connsiteY37-1018" fmla="*/ 1536 h 10000"/>
              <a:gd name="connsiteX38-1019" fmla="*/ 4429 w 9886"/>
              <a:gd name="connsiteY38-1020" fmla="*/ 1536 h 10000"/>
              <a:gd name="connsiteX39-1021" fmla="*/ 4200 w 9886"/>
              <a:gd name="connsiteY39-1022" fmla="*/ 1675 h 10000"/>
              <a:gd name="connsiteX40-1023" fmla="*/ 3072 w 9886"/>
              <a:gd name="connsiteY40-1024" fmla="*/ 2216 h 10000"/>
              <a:gd name="connsiteX41-1025" fmla="*/ 1929 w 9886"/>
              <a:gd name="connsiteY41-1026" fmla="*/ 2775 h 10000"/>
              <a:gd name="connsiteX42-1027" fmla="*/ 1586 w 9886"/>
              <a:gd name="connsiteY42-1028" fmla="*/ 2914 h 10000"/>
              <a:gd name="connsiteX43-1029" fmla="*/ 1357 w 9886"/>
              <a:gd name="connsiteY43-1030" fmla="*/ 3054 h 10000"/>
              <a:gd name="connsiteX44-1031" fmla="*/ 1129 w 9886"/>
              <a:gd name="connsiteY44-1032" fmla="*/ 3194 h 10000"/>
              <a:gd name="connsiteX45-1033" fmla="*/ 1015 w 9886"/>
              <a:gd name="connsiteY45-1034" fmla="*/ 3333 h 10000"/>
              <a:gd name="connsiteX46-1035" fmla="*/ 786 w 9886"/>
              <a:gd name="connsiteY46-1036" fmla="*/ 3333 h 10000"/>
              <a:gd name="connsiteX47-1037" fmla="*/ 672 w 9886"/>
              <a:gd name="connsiteY47-1038" fmla="*/ 3333 h 10000"/>
              <a:gd name="connsiteX48-1039" fmla="*/ 557 w 9886"/>
              <a:gd name="connsiteY48-1040" fmla="*/ 3473 h 10000"/>
              <a:gd name="connsiteX49-1041" fmla="*/ 557 w 9886"/>
              <a:gd name="connsiteY49-1042" fmla="*/ 3473 h 10000"/>
              <a:gd name="connsiteX50-1043" fmla="*/ 457 w 9886"/>
              <a:gd name="connsiteY50-1044" fmla="*/ 3473 h 10000"/>
              <a:gd name="connsiteX51-1045" fmla="*/ 457 w 9886"/>
              <a:gd name="connsiteY51-1046" fmla="*/ 3333 h 10000"/>
              <a:gd name="connsiteX52-1047" fmla="*/ 343 w 9886"/>
              <a:gd name="connsiteY52-1048" fmla="*/ 3194 h 10000"/>
              <a:gd name="connsiteX53-1049" fmla="*/ 115 w 9886"/>
              <a:gd name="connsiteY53-1050" fmla="*/ 3054 h 10000"/>
              <a:gd name="connsiteX54-1051" fmla="*/ 0 w 9886"/>
              <a:gd name="connsiteY54-1052" fmla="*/ 2914 h 10000"/>
              <a:gd name="connsiteX55-1053" fmla="*/ 457 w 9886"/>
              <a:gd name="connsiteY55-1054" fmla="*/ 2496 h 10000"/>
              <a:gd name="connsiteX56-1055" fmla="*/ 672 w 9886"/>
              <a:gd name="connsiteY56-1056" fmla="*/ 2356 h 10000"/>
              <a:gd name="connsiteX57-1057" fmla="*/ 1015 w 9886"/>
              <a:gd name="connsiteY57-1058" fmla="*/ 2356 h 10000"/>
              <a:gd name="connsiteX58-1059" fmla="*/ 1357 w 9886"/>
              <a:gd name="connsiteY58-1060" fmla="*/ 2216 h 10000"/>
              <a:gd name="connsiteX59-1061" fmla="*/ 1700 w 9886"/>
              <a:gd name="connsiteY59-1062" fmla="*/ 2077 h 10000"/>
              <a:gd name="connsiteX60-1063" fmla="*/ 2157 w 9886"/>
              <a:gd name="connsiteY60-1064" fmla="*/ 1937 h 10000"/>
              <a:gd name="connsiteX61-1065" fmla="*/ 2615 w 9886"/>
              <a:gd name="connsiteY61-1066" fmla="*/ 1675 h 10000"/>
              <a:gd name="connsiteX62-1067" fmla="*/ 2957 w 9886"/>
              <a:gd name="connsiteY62-1068" fmla="*/ 1536 h 10000"/>
              <a:gd name="connsiteX63-1069" fmla="*/ 3286 w 9886"/>
              <a:gd name="connsiteY63-1070" fmla="*/ 1396 h 10000"/>
              <a:gd name="connsiteX64-1071" fmla="*/ 3629 w 9886"/>
              <a:gd name="connsiteY64-1072" fmla="*/ 1257 h 10000"/>
              <a:gd name="connsiteX65-1073" fmla="*/ 3857 w 9886"/>
              <a:gd name="connsiteY65-1074" fmla="*/ 1117 h 10000"/>
              <a:gd name="connsiteX66-1075" fmla="*/ 4086 w 9886"/>
              <a:gd name="connsiteY66-1076" fmla="*/ 1117 h 10000"/>
              <a:gd name="connsiteX67-1077" fmla="*/ 4315 w 9886"/>
              <a:gd name="connsiteY67-1078" fmla="*/ 977 h 10000"/>
              <a:gd name="connsiteX68-1079" fmla="*/ 4543 w 9886"/>
              <a:gd name="connsiteY68-1080" fmla="*/ 838 h 10000"/>
              <a:gd name="connsiteX69-1081" fmla="*/ 4886 w 9886"/>
              <a:gd name="connsiteY69-1082" fmla="*/ 698 h 10000"/>
              <a:gd name="connsiteX70-1083" fmla="*/ 5115 w 9886"/>
              <a:gd name="connsiteY70-1084" fmla="*/ 558 h 10000"/>
              <a:gd name="connsiteX71-1085" fmla="*/ 5343 w 9886"/>
              <a:gd name="connsiteY71-1086" fmla="*/ 419 h 10000"/>
              <a:gd name="connsiteX72-1087" fmla="*/ 5457 w 9886"/>
              <a:gd name="connsiteY72-1088" fmla="*/ 279 h 10000"/>
              <a:gd name="connsiteX73-1089" fmla="*/ 5572 w 9886"/>
              <a:gd name="connsiteY73-1090" fmla="*/ 140 h 10000"/>
              <a:gd name="connsiteX74-1091" fmla="*/ 5572 w 9886"/>
              <a:gd name="connsiteY74-1092" fmla="*/ 0 h 10000"/>
              <a:gd name="connsiteX75-1093" fmla="*/ 5686 w 9886"/>
              <a:gd name="connsiteY75-1094" fmla="*/ 0 h 10000"/>
              <a:gd name="connsiteX76-1095" fmla="*/ 5800 w 9886"/>
              <a:gd name="connsiteY76-1096" fmla="*/ 0 h 10000"/>
              <a:gd name="connsiteX77-1097" fmla="*/ 5915 w 9886"/>
              <a:gd name="connsiteY77-1098" fmla="*/ 0 h 10000"/>
              <a:gd name="connsiteX78-1099" fmla="*/ 6015 w 9886"/>
              <a:gd name="connsiteY78-1100" fmla="*/ 140 h 10000"/>
              <a:gd name="connsiteX79-1101" fmla="*/ 6129 w 9886"/>
              <a:gd name="connsiteY79-1102" fmla="*/ 140 h 10000"/>
              <a:gd name="connsiteX80-1103" fmla="*/ 6243 w 9886"/>
              <a:gd name="connsiteY80-1104" fmla="*/ 419 h 10000"/>
              <a:gd name="connsiteX81-1105" fmla="*/ 6357 w 9886"/>
              <a:gd name="connsiteY81-1106" fmla="*/ 558 h 10000"/>
              <a:gd name="connsiteX82-1107" fmla="*/ 6472 w 9886"/>
              <a:gd name="connsiteY82-1108" fmla="*/ 698 h 10000"/>
              <a:gd name="connsiteX83-1109" fmla="*/ 6586 w 9886"/>
              <a:gd name="connsiteY83-1110" fmla="*/ 838 h 10000"/>
              <a:gd name="connsiteX84-1111" fmla="*/ 6586 w 9886"/>
              <a:gd name="connsiteY84-1112" fmla="*/ 977 h 10000"/>
              <a:gd name="connsiteX85-1113" fmla="*/ 6586 w 9886"/>
              <a:gd name="connsiteY85-1114" fmla="*/ 1117 h 10000"/>
              <a:gd name="connsiteX86-1115" fmla="*/ 6472 w 9886"/>
              <a:gd name="connsiteY86-1116" fmla="*/ 1117 h 10000"/>
              <a:gd name="connsiteX87-1117" fmla="*/ 6357 w 9886"/>
              <a:gd name="connsiteY87-1118" fmla="*/ 1257 h 10000"/>
              <a:gd name="connsiteX88-1119" fmla="*/ 6357 w 9886"/>
              <a:gd name="connsiteY88-1120" fmla="*/ 1396 h 10000"/>
              <a:gd name="connsiteX89-1121" fmla="*/ 6243 w 9886"/>
              <a:gd name="connsiteY89-1122" fmla="*/ 1536 h 10000"/>
              <a:gd name="connsiteX90-1123" fmla="*/ 6129 w 9886"/>
              <a:gd name="connsiteY90-1124" fmla="*/ 1798 h 10000"/>
              <a:gd name="connsiteX91-1125" fmla="*/ 6015 w 9886"/>
              <a:gd name="connsiteY91-1126" fmla="*/ 2216 h 10000"/>
              <a:gd name="connsiteX92-1127" fmla="*/ 5915 w 9886"/>
              <a:gd name="connsiteY92-1128" fmla="*/ 2635 h 10000"/>
              <a:gd name="connsiteX93-1129" fmla="*/ 5800 w 9886"/>
              <a:gd name="connsiteY93-1130" fmla="*/ 3054 h 10000"/>
              <a:gd name="connsiteX94-1131" fmla="*/ 5686 w 9886"/>
              <a:gd name="connsiteY94-1132" fmla="*/ 3613 h 10000"/>
              <a:gd name="connsiteX95-1133" fmla="*/ 5572 w 9886"/>
              <a:gd name="connsiteY95-1134" fmla="*/ 4171 h 10000"/>
              <a:gd name="connsiteX96-1135" fmla="*/ 5457 w 9886"/>
              <a:gd name="connsiteY96-1136" fmla="*/ 4729 h 10000"/>
              <a:gd name="connsiteX97-1137" fmla="*/ 5457 w 9886"/>
              <a:gd name="connsiteY97-1138" fmla="*/ 5271 h 10000"/>
              <a:gd name="connsiteX98-1139" fmla="*/ 5457 w 9886"/>
              <a:gd name="connsiteY98-1140" fmla="*/ 5689 h 10000"/>
              <a:gd name="connsiteX99-1141" fmla="*/ 5343 w 9886"/>
              <a:gd name="connsiteY99-1142" fmla="*/ 6248 h 10000"/>
              <a:gd name="connsiteX100-1143" fmla="*/ 5343 w 9886"/>
              <a:gd name="connsiteY100-1144" fmla="*/ 6667 h 10000"/>
              <a:gd name="connsiteX101-1145" fmla="*/ 5343 w 9886"/>
              <a:gd name="connsiteY101-1146" fmla="*/ 6946 h 10000"/>
              <a:gd name="connsiteX102-1147" fmla="*/ 5343 w 9886"/>
              <a:gd name="connsiteY102-1148" fmla="*/ 7365 h 10000"/>
              <a:gd name="connsiteX103-1149" fmla="*/ 5457 w 9886"/>
              <a:gd name="connsiteY103-1150" fmla="*/ 7644 h 10000"/>
              <a:gd name="connsiteX104-1151" fmla="*/ 5457 w 9886"/>
              <a:gd name="connsiteY104-1152" fmla="*/ 7784 h 10000"/>
              <a:gd name="connsiteX105-1153" fmla="*/ 5572 w 9886"/>
              <a:gd name="connsiteY105-1154" fmla="*/ 8063 h 10000"/>
              <a:gd name="connsiteX106-1155" fmla="*/ 5686 w 9886"/>
              <a:gd name="connsiteY106-1156" fmla="*/ 8202 h 10000"/>
              <a:gd name="connsiteX107-1157" fmla="*/ 5800 w 9886"/>
              <a:gd name="connsiteY107-1158" fmla="*/ 8342 h 10000"/>
              <a:gd name="connsiteX108-1159" fmla="*/ 6243 w 9886"/>
              <a:gd name="connsiteY108-1160" fmla="*/ 8604 h 10000"/>
              <a:gd name="connsiteX109-1161" fmla="*/ 6472 w 9886"/>
              <a:gd name="connsiteY109-1162" fmla="*/ 8743 h 10000"/>
              <a:gd name="connsiteX110-1163" fmla="*/ 6700 w 9886"/>
              <a:gd name="connsiteY110-1164" fmla="*/ 8743 h 10000"/>
              <a:gd name="connsiteX111-1165" fmla="*/ 6929 w 9886"/>
              <a:gd name="connsiteY111-1166" fmla="*/ 8883 h 10000"/>
              <a:gd name="connsiteX112-1167" fmla="*/ 7272 w 9886"/>
              <a:gd name="connsiteY112-1168" fmla="*/ 8883 h 10000"/>
              <a:gd name="connsiteX113-1169" fmla="*/ 7500 w 9886"/>
              <a:gd name="connsiteY113-1170" fmla="*/ 8743 h 10000"/>
              <a:gd name="connsiteX114-1171" fmla="*/ 7843 w 9886"/>
              <a:gd name="connsiteY114-1172" fmla="*/ 8743 h 10000"/>
              <a:gd name="connsiteX115-1173" fmla="*/ 8186 w 9886"/>
              <a:gd name="connsiteY115-1174" fmla="*/ 8604 h 10000"/>
              <a:gd name="connsiteX116-1175" fmla="*/ 8415 w 9886"/>
              <a:gd name="connsiteY116-1176" fmla="*/ 8604 h 10000"/>
              <a:gd name="connsiteX117-1177" fmla="*/ 8643 w 9886"/>
              <a:gd name="connsiteY117-1178" fmla="*/ 8342 h 10000"/>
              <a:gd name="connsiteX118-1179" fmla="*/ 8743 w 9886"/>
              <a:gd name="connsiteY118-1180" fmla="*/ 8202 h 10000"/>
              <a:gd name="connsiteX119-1181" fmla="*/ 8857 w 9886"/>
              <a:gd name="connsiteY119-1182" fmla="*/ 7923 h 10000"/>
              <a:gd name="connsiteX120-1183" fmla="*/ 8972 w 9886"/>
              <a:gd name="connsiteY120-1184" fmla="*/ 7644 h 10000"/>
              <a:gd name="connsiteX121-1185" fmla="*/ 9086 w 9886"/>
              <a:gd name="connsiteY121-1186" fmla="*/ 7086 h 10000"/>
              <a:gd name="connsiteX122-1187" fmla="*/ 9086 w 9886"/>
              <a:gd name="connsiteY122-1188" fmla="*/ 6527 h 10000"/>
              <a:gd name="connsiteX123-1189" fmla="*/ 9200 w 9886"/>
              <a:gd name="connsiteY123-1190" fmla="*/ 6248 h 10000"/>
              <a:gd name="connsiteX124-1191" fmla="*/ 9200 w 9886"/>
              <a:gd name="connsiteY124-1192" fmla="*/ 5969 h 10000"/>
              <a:gd name="connsiteX125-1193" fmla="*/ 9200 w 9886"/>
              <a:gd name="connsiteY125-1194" fmla="*/ 5829 h 10000"/>
              <a:gd name="connsiteX126-1195" fmla="*/ 9315 w 9886"/>
              <a:gd name="connsiteY126-1196" fmla="*/ 5689 h 10000"/>
              <a:gd name="connsiteX127-1197" fmla="*/ 9315 w 9886"/>
              <a:gd name="connsiteY127-1198" fmla="*/ 5550 h 10000"/>
              <a:gd name="connsiteX128-1199" fmla="*/ 9315 w 9886"/>
              <a:gd name="connsiteY128-1200" fmla="*/ 5410 h 10000"/>
              <a:gd name="connsiteX129-1201" fmla="*/ 9315 w 9886"/>
              <a:gd name="connsiteY129-1202" fmla="*/ 5410 h 10000"/>
              <a:gd name="connsiteX130-1203" fmla="*/ 9429 w 9886"/>
              <a:gd name="connsiteY130-1204" fmla="*/ 5410 h 10000"/>
              <a:gd name="connsiteX131-1205" fmla="*/ 9429 w 9886"/>
              <a:gd name="connsiteY131-1206" fmla="*/ 5410 h 10000"/>
              <a:gd name="connsiteX132-1207" fmla="*/ 9429 w 9886"/>
              <a:gd name="connsiteY132-1208" fmla="*/ 5550 h 10000"/>
              <a:gd name="connsiteX133-1209" fmla="*/ 9543 w 9886"/>
              <a:gd name="connsiteY133-1210" fmla="*/ 5689 h 10000"/>
              <a:gd name="connsiteX134-1211" fmla="*/ 9543 w 9886"/>
              <a:gd name="connsiteY134-1212" fmla="*/ 5829 h 10000"/>
              <a:gd name="connsiteX135-1213" fmla="*/ 9543 w 9886"/>
              <a:gd name="connsiteY135-1214" fmla="*/ 6108 h 10000"/>
              <a:gd name="connsiteX136-1215" fmla="*/ 9543 w 9886"/>
              <a:gd name="connsiteY136-1216" fmla="*/ 6387 h 10000"/>
              <a:gd name="connsiteX137-1217" fmla="*/ 9543 w 9886"/>
              <a:gd name="connsiteY137-1218" fmla="*/ 6667 h 10000"/>
              <a:gd name="connsiteX138-1219" fmla="*/ 9657 w 9886"/>
              <a:gd name="connsiteY138-1220" fmla="*/ 7225 h 10000"/>
              <a:gd name="connsiteX139-1221" fmla="*/ 9657 w 9886"/>
              <a:gd name="connsiteY139-1222" fmla="*/ 7644 h 10000"/>
              <a:gd name="connsiteX140-1223" fmla="*/ 9772 w 9886"/>
              <a:gd name="connsiteY140-1224" fmla="*/ 8063 h 10000"/>
              <a:gd name="connsiteX141-1225" fmla="*/ 9886 w 9886"/>
              <a:gd name="connsiteY141-1226" fmla="*/ 8342 h 10000"/>
              <a:gd name="connsiteX142-1227" fmla="*/ 9886 w 9886"/>
              <a:gd name="connsiteY142-1228" fmla="*/ 8604 h 10000"/>
              <a:gd name="connsiteX143-1229" fmla="*/ 9886 w 9886"/>
              <a:gd name="connsiteY143-1230" fmla="*/ 8743 h 10000"/>
              <a:gd name="connsiteX144-1231" fmla="*/ 9886 w 9886"/>
              <a:gd name="connsiteY144-1232" fmla="*/ 8883 h 10000"/>
              <a:gd name="connsiteX145-1233" fmla="*/ 9772 w 9886"/>
              <a:gd name="connsiteY145-1234" fmla="*/ 8883 h 10000"/>
              <a:gd name="connsiteX146-1235" fmla="*/ 9657 w 9886"/>
              <a:gd name="connsiteY146-1236" fmla="*/ 9023 h 10000"/>
              <a:gd name="connsiteX147-1237" fmla="*/ 9543 w 9886"/>
              <a:gd name="connsiteY147-1238" fmla="*/ 9162 h 10000"/>
              <a:gd name="connsiteX148-1239" fmla="*/ 9429 w 9886"/>
              <a:gd name="connsiteY148-1240" fmla="*/ 9302 h 10000"/>
              <a:gd name="connsiteX149-1241" fmla="*/ 9200 w 9886"/>
              <a:gd name="connsiteY149-1242" fmla="*/ 9442 h 10000"/>
              <a:gd name="connsiteX150-1243" fmla="*/ 8743 w 9886"/>
              <a:gd name="connsiteY150-1244" fmla="*/ 9721 h 10000"/>
              <a:gd name="connsiteX151-1245" fmla="*/ 8300 w 9886"/>
              <a:gd name="connsiteY151-1246" fmla="*/ 9860 h 10000"/>
              <a:gd name="connsiteX152-1247" fmla="*/ 7957 w 9886"/>
              <a:gd name="connsiteY152-1248" fmla="*/ 9860 h 10000"/>
              <a:gd name="connsiteX153-1249" fmla="*/ 7500 w 9886"/>
              <a:gd name="connsiteY153-1250" fmla="*/ 10000 h 10000"/>
              <a:gd name="connsiteX154-1251" fmla="*/ 7500 w 9886"/>
              <a:gd name="connsiteY154-1252" fmla="*/ 10000 h 10000"/>
              <a:gd name="connsiteX0-1253" fmla="*/ 7586 w 10000"/>
              <a:gd name="connsiteY0-1254" fmla="*/ 10000 h 10000"/>
              <a:gd name="connsiteX1-1255" fmla="*/ 7240 w 10000"/>
              <a:gd name="connsiteY1-1256" fmla="*/ 10000 h 10000"/>
              <a:gd name="connsiteX2-1257" fmla="*/ 6894 w 10000"/>
              <a:gd name="connsiteY2-1258" fmla="*/ 10000 h 10000"/>
              <a:gd name="connsiteX3-1259" fmla="*/ 6547 w 10000"/>
              <a:gd name="connsiteY3-1260" fmla="*/ 9860 h 10000"/>
              <a:gd name="connsiteX4-1261" fmla="*/ 6200 w 10000"/>
              <a:gd name="connsiteY4-1262" fmla="*/ 9721 h 10000"/>
              <a:gd name="connsiteX5-1263" fmla="*/ 5867 w 10000"/>
              <a:gd name="connsiteY5-1264" fmla="*/ 9581 h 10000"/>
              <a:gd name="connsiteX6-1265" fmla="*/ 5636 w 10000"/>
              <a:gd name="connsiteY6-1266" fmla="*/ 9302 h 10000"/>
              <a:gd name="connsiteX7-1267" fmla="*/ 5405 w 10000"/>
              <a:gd name="connsiteY7-1268" fmla="*/ 9162 h 10000"/>
              <a:gd name="connsiteX8-1269" fmla="*/ 5289 w 10000"/>
              <a:gd name="connsiteY8-1270" fmla="*/ 8743 h 10000"/>
              <a:gd name="connsiteX9-1271" fmla="*/ 5058 w 10000"/>
              <a:gd name="connsiteY9-1272" fmla="*/ 8464 h 10000"/>
              <a:gd name="connsiteX10-1273" fmla="*/ 4942 w 10000"/>
              <a:gd name="connsiteY10-1274" fmla="*/ 8063 h 10000"/>
              <a:gd name="connsiteX11-1275" fmla="*/ 4942 w 10000"/>
              <a:gd name="connsiteY11-1276" fmla="*/ 7644 h 10000"/>
              <a:gd name="connsiteX12-1277" fmla="*/ 4827 w 10000"/>
              <a:gd name="connsiteY12-1278" fmla="*/ 7225 h 10000"/>
              <a:gd name="connsiteX13-1279" fmla="*/ 4827 w 10000"/>
              <a:gd name="connsiteY13-1280" fmla="*/ 6806 h 10000"/>
              <a:gd name="connsiteX14-1281" fmla="*/ 4827 w 10000"/>
              <a:gd name="connsiteY14-1282" fmla="*/ 6387 h 10000"/>
              <a:gd name="connsiteX15-1283" fmla="*/ 4942 w 10000"/>
              <a:gd name="connsiteY15-1284" fmla="*/ 5689 h 10000"/>
              <a:gd name="connsiteX16-1285" fmla="*/ 4942 w 10000"/>
              <a:gd name="connsiteY16-1286" fmla="*/ 5550 h 10000"/>
              <a:gd name="connsiteX17-1287" fmla="*/ 4942 w 10000"/>
              <a:gd name="connsiteY17-1288" fmla="*/ 5271 h 10000"/>
              <a:gd name="connsiteX18-1289" fmla="*/ 5058 w 10000"/>
              <a:gd name="connsiteY18-1290" fmla="*/ 5009 h 10000"/>
              <a:gd name="connsiteX19-1291" fmla="*/ 5058 w 10000"/>
              <a:gd name="connsiteY19-1292" fmla="*/ 4729 h 10000"/>
              <a:gd name="connsiteX20-1293" fmla="*/ 5058 w 10000"/>
              <a:gd name="connsiteY20-1294" fmla="*/ 4450 h 10000"/>
              <a:gd name="connsiteX21-1295" fmla="*/ 5174 w 10000"/>
              <a:gd name="connsiteY21-1296" fmla="*/ 4031 h 10000"/>
              <a:gd name="connsiteX22-1297" fmla="*/ 5174 w 10000"/>
              <a:gd name="connsiteY22-1298" fmla="*/ 3613 h 10000"/>
              <a:gd name="connsiteX23-1299" fmla="*/ 5289 w 10000"/>
              <a:gd name="connsiteY23-1300" fmla="*/ 3194 h 10000"/>
              <a:gd name="connsiteX24-1301" fmla="*/ 5289 w 10000"/>
              <a:gd name="connsiteY24-1302" fmla="*/ 2775 h 10000"/>
              <a:gd name="connsiteX25-1303" fmla="*/ 5289 w 10000"/>
              <a:gd name="connsiteY25-1304" fmla="*/ 2356 h 10000"/>
              <a:gd name="connsiteX26-1305" fmla="*/ 5405 w 10000"/>
              <a:gd name="connsiteY26-1306" fmla="*/ 2077 h 10000"/>
              <a:gd name="connsiteX27-1307" fmla="*/ 5405 w 10000"/>
              <a:gd name="connsiteY27-1308" fmla="*/ 1798 h 10000"/>
              <a:gd name="connsiteX28-1309" fmla="*/ 5405 w 10000"/>
              <a:gd name="connsiteY28-1310" fmla="*/ 1536 h 10000"/>
              <a:gd name="connsiteX29-1311" fmla="*/ 5405 w 10000"/>
              <a:gd name="connsiteY29-1312" fmla="*/ 1396 h 10000"/>
              <a:gd name="connsiteX30-1313" fmla="*/ 5405 w 10000"/>
              <a:gd name="connsiteY30-1314" fmla="*/ 1257 h 10000"/>
              <a:gd name="connsiteX31-1315" fmla="*/ 5405 w 10000"/>
              <a:gd name="connsiteY31-1316" fmla="*/ 1257 h 10000"/>
              <a:gd name="connsiteX32-1317" fmla="*/ 5405 w 10000"/>
              <a:gd name="connsiteY32-1318" fmla="*/ 1257 h 10000"/>
              <a:gd name="connsiteX33-1319" fmla="*/ 5289 w 10000"/>
              <a:gd name="connsiteY33-1320" fmla="*/ 1257 h 10000"/>
              <a:gd name="connsiteX34-1321" fmla="*/ 5174 w 10000"/>
              <a:gd name="connsiteY34-1322" fmla="*/ 1257 h 10000"/>
              <a:gd name="connsiteX35-1323" fmla="*/ 5058 w 10000"/>
              <a:gd name="connsiteY35-1324" fmla="*/ 1396 h 10000"/>
              <a:gd name="connsiteX36-1325" fmla="*/ 4942 w 10000"/>
              <a:gd name="connsiteY36-1326" fmla="*/ 1396 h 10000"/>
              <a:gd name="connsiteX37-1327" fmla="*/ 4711 w 10000"/>
              <a:gd name="connsiteY37-1328" fmla="*/ 1536 h 10000"/>
              <a:gd name="connsiteX38-1329" fmla="*/ 4480 w 10000"/>
              <a:gd name="connsiteY38-1330" fmla="*/ 1536 h 10000"/>
              <a:gd name="connsiteX39-1331" fmla="*/ 4248 w 10000"/>
              <a:gd name="connsiteY39-1332" fmla="*/ 1675 h 10000"/>
              <a:gd name="connsiteX40-1333" fmla="*/ 3107 w 10000"/>
              <a:gd name="connsiteY40-1334" fmla="*/ 2216 h 10000"/>
              <a:gd name="connsiteX41-1335" fmla="*/ 1951 w 10000"/>
              <a:gd name="connsiteY41-1336" fmla="*/ 2775 h 10000"/>
              <a:gd name="connsiteX42-1337" fmla="*/ 1604 w 10000"/>
              <a:gd name="connsiteY42-1338" fmla="*/ 2914 h 10000"/>
              <a:gd name="connsiteX43-1339" fmla="*/ 1373 w 10000"/>
              <a:gd name="connsiteY43-1340" fmla="*/ 3054 h 10000"/>
              <a:gd name="connsiteX44-1341" fmla="*/ 1142 w 10000"/>
              <a:gd name="connsiteY44-1342" fmla="*/ 3194 h 10000"/>
              <a:gd name="connsiteX45-1343" fmla="*/ 1027 w 10000"/>
              <a:gd name="connsiteY45-1344" fmla="*/ 3333 h 10000"/>
              <a:gd name="connsiteX46-1345" fmla="*/ 795 w 10000"/>
              <a:gd name="connsiteY46-1346" fmla="*/ 3333 h 10000"/>
              <a:gd name="connsiteX47-1347" fmla="*/ 680 w 10000"/>
              <a:gd name="connsiteY47-1348" fmla="*/ 3333 h 10000"/>
              <a:gd name="connsiteX48-1349" fmla="*/ 563 w 10000"/>
              <a:gd name="connsiteY48-1350" fmla="*/ 3473 h 10000"/>
              <a:gd name="connsiteX49-1351" fmla="*/ 563 w 10000"/>
              <a:gd name="connsiteY49-1352" fmla="*/ 3473 h 10000"/>
              <a:gd name="connsiteX50-1353" fmla="*/ 462 w 10000"/>
              <a:gd name="connsiteY50-1354" fmla="*/ 3473 h 10000"/>
              <a:gd name="connsiteX51-1355" fmla="*/ 462 w 10000"/>
              <a:gd name="connsiteY51-1356" fmla="*/ 3333 h 10000"/>
              <a:gd name="connsiteX52-1357" fmla="*/ 347 w 10000"/>
              <a:gd name="connsiteY52-1358" fmla="*/ 3194 h 10000"/>
              <a:gd name="connsiteX53-1359" fmla="*/ 0 w 10000"/>
              <a:gd name="connsiteY53-1360" fmla="*/ 2914 h 10000"/>
              <a:gd name="connsiteX54-1361" fmla="*/ 462 w 10000"/>
              <a:gd name="connsiteY54-1362" fmla="*/ 2496 h 10000"/>
              <a:gd name="connsiteX55-1363" fmla="*/ 680 w 10000"/>
              <a:gd name="connsiteY55-1364" fmla="*/ 2356 h 10000"/>
              <a:gd name="connsiteX56-1365" fmla="*/ 1027 w 10000"/>
              <a:gd name="connsiteY56-1366" fmla="*/ 2356 h 10000"/>
              <a:gd name="connsiteX57-1367" fmla="*/ 1373 w 10000"/>
              <a:gd name="connsiteY57-1368" fmla="*/ 2216 h 10000"/>
              <a:gd name="connsiteX58-1369" fmla="*/ 1720 w 10000"/>
              <a:gd name="connsiteY58-1370" fmla="*/ 2077 h 10000"/>
              <a:gd name="connsiteX59-1371" fmla="*/ 2182 w 10000"/>
              <a:gd name="connsiteY59-1372" fmla="*/ 1937 h 10000"/>
              <a:gd name="connsiteX60-1373" fmla="*/ 2645 w 10000"/>
              <a:gd name="connsiteY60-1374" fmla="*/ 1675 h 10000"/>
              <a:gd name="connsiteX61-1375" fmla="*/ 2991 w 10000"/>
              <a:gd name="connsiteY61-1376" fmla="*/ 1536 h 10000"/>
              <a:gd name="connsiteX62-1377" fmla="*/ 3324 w 10000"/>
              <a:gd name="connsiteY62-1378" fmla="*/ 1396 h 10000"/>
              <a:gd name="connsiteX63-1379" fmla="*/ 3671 w 10000"/>
              <a:gd name="connsiteY63-1380" fmla="*/ 1257 h 10000"/>
              <a:gd name="connsiteX64-1381" fmla="*/ 3901 w 10000"/>
              <a:gd name="connsiteY64-1382" fmla="*/ 1117 h 10000"/>
              <a:gd name="connsiteX65-1383" fmla="*/ 4133 w 10000"/>
              <a:gd name="connsiteY65-1384" fmla="*/ 1117 h 10000"/>
              <a:gd name="connsiteX66-1385" fmla="*/ 4365 w 10000"/>
              <a:gd name="connsiteY66-1386" fmla="*/ 977 h 10000"/>
              <a:gd name="connsiteX67-1387" fmla="*/ 4595 w 10000"/>
              <a:gd name="connsiteY67-1388" fmla="*/ 838 h 10000"/>
              <a:gd name="connsiteX68-1389" fmla="*/ 4942 w 10000"/>
              <a:gd name="connsiteY68-1390" fmla="*/ 698 h 10000"/>
              <a:gd name="connsiteX69-1391" fmla="*/ 5174 w 10000"/>
              <a:gd name="connsiteY69-1392" fmla="*/ 558 h 10000"/>
              <a:gd name="connsiteX70-1393" fmla="*/ 5405 w 10000"/>
              <a:gd name="connsiteY70-1394" fmla="*/ 419 h 10000"/>
              <a:gd name="connsiteX71-1395" fmla="*/ 5520 w 10000"/>
              <a:gd name="connsiteY71-1396" fmla="*/ 279 h 10000"/>
              <a:gd name="connsiteX72-1397" fmla="*/ 5636 w 10000"/>
              <a:gd name="connsiteY72-1398" fmla="*/ 140 h 10000"/>
              <a:gd name="connsiteX73-1399" fmla="*/ 5636 w 10000"/>
              <a:gd name="connsiteY73-1400" fmla="*/ 0 h 10000"/>
              <a:gd name="connsiteX74-1401" fmla="*/ 5752 w 10000"/>
              <a:gd name="connsiteY74-1402" fmla="*/ 0 h 10000"/>
              <a:gd name="connsiteX75-1403" fmla="*/ 5867 w 10000"/>
              <a:gd name="connsiteY75-1404" fmla="*/ 0 h 10000"/>
              <a:gd name="connsiteX76-1405" fmla="*/ 5983 w 10000"/>
              <a:gd name="connsiteY76-1406" fmla="*/ 0 h 10000"/>
              <a:gd name="connsiteX77-1407" fmla="*/ 6084 w 10000"/>
              <a:gd name="connsiteY77-1408" fmla="*/ 140 h 10000"/>
              <a:gd name="connsiteX78-1409" fmla="*/ 6200 w 10000"/>
              <a:gd name="connsiteY78-1410" fmla="*/ 140 h 10000"/>
              <a:gd name="connsiteX79-1411" fmla="*/ 6315 w 10000"/>
              <a:gd name="connsiteY79-1412" fmla="*/ 419 h 10000"/>
              <a:gd name="connsiteX80-1413" fmla="*/ 6430 w 10000"/>
              <a:gd name="connsiteY80-1414" fmla="*/ 558 h 10000"/>
              <a:gd name="connsiteX81-1415" fmla="*/ 6547 w 10000"/>
              <a:gd name="connsiteY81-1416" fmla="*/ 698 h 10000"/>
              <a:gd name="connsiteX82-1417" fmla="*/ 6662 w 10000"/>
              <a:gd name="connsiteY82-1418" fmla="*/ 838 h 10000"/>
              <a:gd name="connsiteX83-1419" fmla="*/ 6662 w 10000"/>
              <a:gd name="connsiteY83-1420" fmla="*/ 977 h 10000"/>
              <a:gd name="connsiteX84-1421" fmla="*/ 6662 w 10000"/>
              <a:gd name="connsiteY84-1422" fmla="*/ 1117 h 10000"/>
              <a:gd name="connsiteX85-1423" fmla="*/ 6547 w 10000"/>
              <a:gd name="connsiteY85-1424" fmla="*/ 1117 h 10000"/>
              <a:gd name="connsiteX86-1425" fmla="*/ 6430 w 10000"/>
              <a:gd name="connsiteY86-1426" fmla="*/ 1257 h 10000"/>
              <a:gd name="connsiteX87-1427" fmla="*/ 6430 w 10000"/>
              <a:gd name="connsiteY87-1428" fmla="*/ 1396 h 10000"/>
              <a:gd name="connsiteX88-1429" fmla="*/ 6315 w 10000"/>
              <a:gd name="connsiteY88-1430" fmla="*/ 1536 h 10000"/>
              <a:gd name="connsiteX89-1431" fmla="*/ 6200 w 10000"/>
              <a:gd name="connsiteY89-1432" fmla="*/ 1798 h 10000"/>
              <a:gd name="connsiteX90-1433" fmla="*/ 6084 w 10000"/>
              <a:gd name="connsiteY90-1434" fmla="*/ 2216 h 10000"/>
              <a:gd name="connsiteX91-1435" fmla="*/ 5983 w 10000"/>
              <a:gd name="connsiteY91-1436" fmla="*/ 2635 h 10000"/>
              <a:gd name="connsiteX92-1437" fmla="*/ 5867 w 10000"/>
              <a:gd name="connsiteY92-1438" fmla="*/ 3054 h 10000"/>
              <a:gd name="connsiteX93-1439" fmla="*/ 5752 w 10000"/>
              <a:gd name="connsiteY93-1440" fmla="*/ 3613 h 10000"/>
              <a:gd name="connsiteX94-1441" fmla="*/ 5636 w 10000"/>
              <a:gd name="connsiteY94-1442" fmla="*/ 4171 h 10000"/>
              <a:gd name="connsiteX95-1443" fmla="*/ 5520 w 10000"/>
              <a:gd name="connsiteY95-1444" fmla="*/ 4729 h 10000"/>
              <a:gd name="connsiteX96-1445" fmla="*/ 5520 w 10000"/>
              <a:gd name="connsiteY96-1446" fmla="*/ 5271 h 10000"/>
              <a:gd name="connsiteX97-1447" fmla="*/ 5520 w 10000"/>
              <a:gd name="connsiteY97-1448" fmla="*/ 5689 h 10000"/>
              <a:gd name="connsiteX98-1449" fmla="*/ 5405 w 10000"/>
              <a:gd name="connsiteY98-1450" fmla="*/ 6248 h 10000"/>
              <a:gd name="connsiteX99-1451" fmla="*/ 5405 w 10000"/>
              <a:gd name="connsiteY99-1452" fmla="*/ 6667 h 10000"/>
              <a:gd name="connsiteX100-1453" fmla="*/ 5405 w 10000"/>
              <a:gd name="connsiteY100-1454" fmla="*/ 6946 h 10000"/>
              <a:gd name="connsiteX101-1455" fmla="*/ 5405 w 10000"/>
              <a:gd name="connsiteY101-1456" fmla="*/ 7365 h 10000"/>
              <a:gd name="connsiteX102-1457" fmla="*/ 5520 w 10000"/>
              <a:gd name="connsiteY102-1458" fmla="*/ 7644 h 10000"/>
              <a:gd name="connsiteX103-1459" fmla="*/ 5520 w 10000"/>
              <a:gd name="connsiteY103-1460" fmla="*/ 7784 h 10000"/>
              <a:gd name="connsiteX104-1461" fmla="*/ 5636 w 10000"/>
              <a:gd name="connsiteY104-1462" fmla="*/ 8063 h 10000"/>
              <a:gd name="connsiteX105-1463" fmla="*/ 5752 w 10000"/>
              <a:gd name="connsiteY105-1464" fmla="*/ 8202 h 10000"/>
              <a:gd name="connsiteX106-1465" fmla="*/ 5867 w 10000"/>
              <a:gd name="connsiteY106-1466" fmla="*/ 8342 h 10000"/>
              <a:gd name="connsiteX107-1467" fmla="*/ 6315 w 10000"/>
              <a:gd name="connsiteY107-1468" fmla="*/ 8604 h 10000"/>
              <a:gd name="connsiteX108-1469" fmla="*/ 6547 w 10000"/>
              <a:gd name="connsiteY108-1470" fmla="*/ 8743 h 10000"/>
              <a:gd name="connsiteX109-1471" fmla="*/ 6777 w 10000"/>
              <a:gd name="connsiteY109-1472" fmla="*/ 8743 h 10000"/>
              <a:gd name="connsiteX110-1473" fmla="*/ 7009 w 10000"/>
              <a:gd name="connsiteY110-1474" fmla="*/ 8883 h 10000"/>
              <a:gd name="connsiteX111-1475" fmla="*/ 7356 w 10000"/>
              <a:gd name="connsiteY111-1476" fmla="*/ 8883 h 10000"/>
              <a:gd name="connsiteX112-1477" fmla="*/ 7586 w 10000"/>
              <a:gd name="connsiteY112-1478" fmla="*/ 8743 h 10000"/>
              <a:gd name="connsiteX113-1479" fmla="*/ 7933 w 10000"/>
              <a:gd name="connsiteY113-1480" fmla="*/ 8743 h 10000"/>
              <a:gd name="connsiteX114-1481" fmla="*/ 8280 w 10000"/>
              <a:gd name="connsiteY114-1482" fmla="*/ 8604 h 10000"/>
              <a:gd name="connsiteX115-1483" fmla="*/ 8512 w 10000"/>
              <a:gd name="connsiteY115-1484" fmla="*/ 8604 h 10000"/>
              <a:gd name="connsiteX116-1485" fmla="*/ 8743 w 10000"/>
              <a:gd name="connsiteY116-1486" fmla="*/ 8342 h 10000"/>
              <a:gd name="connsiteX117-1487" fmla="*/ 8844 w 10000"/>
              <a:gd name="connsiteY117-1488" fmla="*/ 8202 h 10000"/>
              <a:gd name="connsiteX118-1489" fmla="*/ 8959 w 10000"/>
              <a:gd name="connsiteY118-1490" fmla="*/ 7923 h 10000"/>
              <a:gd name="connsiteX119-1491" fmla="*/ 9075 w 10000"/>
              <a:gd name="connsiteY119-1492" fmla="*/ 7644 h 10000"/>
              <a:gd name="connsiteX120-1493" fmla="*/ 9191 w 10000"/>
              <a:gd name="connsiteY120-1494" fmla="*/ 7086 h 10000"/>
              <a:gd name="connsiteX121-1495" fmla="*/ 9191 w 10000"/>
              <a:gd name="connsiteY121-1496" fmla="*/ 6527 h 10000"/>
              <a:gd name="connsiteX122-1497" fmla="*/ 9306 w 10000"/>
              <a:gd name="connsiteY122-1498" fmla="*/ 6248 h 10000"/>
              <a:gd name="connsiteX123-1499" fmla="*/ 9306 w 10000"/>
              <a:gd name="connsiteY123-1500" fmla="*/ 5969 h 10000"/>
              <a:gd name="connsiteX124-1501" fmla="*/ 9306 w 10000"/>
              <a:gd name="connsiteY124-1502" fmla="*/ 5829 h 10000"/>
              <a:gd name="connsiteX125-1503" fmla="*/ 9422 w 10000"/>
              <a:gd name="connsiteY125-1504" fmla="*/ 5689 h 10000"/>
              <a:gd name="connsiteX126-1505" fmla="*/ 9422 w 10000"/>
              <a:gd name="connsiteY126-1506" fmla="*/ 5550 h 10000"/>
              <a:gd name="connsiteX127-1507" fmla="*/ 9422 w 10000"/>
              <a:gd name="connsiteY127-1508" fmla="*/ 5410 h 10000"/>
              <a:gd name="connsiteX128-1509" fmla="*/ 9422 w 10000"/>
              <a:gd name="connsiteY128-1510" fmla="*/ 5410 h 10000"/>
              <a:gd name="connsiteX129-1511" fmla="*/ 9538 w 10000"/>
              <a:gd name="connsiteY129-1512" fmla="*/ 5410 h 10000"/>
              <a:gd name="connsiteX130-1513" fmla="*/ 9538 w 10000"/>
              <a:gd name="connsiteY130-1514" fmla="*/ 5410 h 10000"/>
              <a:gd name="connsiteX131-1515" fmla="*/ 9538 w 10000"/>
              <a:gd name="connsiteY131-1516" fmla="*/ 5550 h 10000"/>
              <a:gd name="connsiteX132-1517" fmla="*/ 9653 w 10000"/>
              <a:gd name="connsiteY132-1518" fmla="*/ 5689 h 10000"/>
              <a:gd name="connsiteX133-1519" fmla="*/ 9653 w 10000"/>
              <a:gd name="connsiteY133-1520" fmla="*/ 5829 h 10000"/>
              <a:gd name="connsiteX134-1521" fmla="*/ 9653 w 10000"/>
              <a:gd name="connsiteY134-1522" fmla="*/ 6108 h 10000"/>
              <a:gd name="connsiteX135-1523" fmla="*/ 9653 w 10000"/>
              <a:gd name="connsiteY135-1524" fmla="*/ 6387 h 10000"/>
              <a:gd name="connsiteX136-1525" fmla="*/ 9653 w 10000"/>
              <a:gd name="connsiteY136-1526" fmla="*/ 6667 h 10000"/>
              <a:gd name="connsiteX137-1527" fmla="*/ 9768 w 10000"/>
              <a:gd name="connsiteY137-1528" fmla="*/ 7225 h 10000"/>
              <a:gd name="connsiteX138-1529" fmla="*/ 9768 w 10000"/>
              <a:gd name="connsiteY138-1530" fmla="*/ 7644 h 10000"/>
              <a:gd name="connsiteX139-1531" fmla="*/ 9885 w 10000"/>
              <a:gd name="connsiteY139-1532" fmla="*/ 8063 h 10000"/>
              <a:gd name="connsiteX140-1533" fmla="*/ 10000 w 10000"/>
              <a:gd name="connsiteY140-1534" fmla="*/ 8342 h 10000"/>
              <a:gd name="connsiteX141-1535" fmla="*/ 10000 w 10000"/>
              <a:gd name="connsiteY141-1536" fmla="*/ 8604 h 10000"/>
              <a:gd name="connsiteX142-1537" fmla="*/ 10000 w 10000"/>
              <a:gd name="connsiteY142-1538" fmla="*/ 8743 h 10000"/>
              <a:gd name="connsiteX143-1539" fmla="*/ 10000 w 10000"/>
              <a:gd name="connsiteY143-1540" fmla="*/ 8883 h 10000"/>
              <a:gd name="connsiteX144-1541" fmla="*/ 9885 w 10000"/>
              <a:gd name="connsiteY144-1542" fmla="*/ 8883 h 10000"/>
              <a:gd name="connsiteX145-1543" fmla="*/ 9768 w 10000"/>
              <a:gd name="connsiteY145-1544" fmla="*/ 9023 h 10000"/>
              <a:gd name="connsiteX146-1545" fmla="*/ 9653 w 10000"/>
              <a:gd name="connsiteY146-1546" fmla="*/ 9162 h 10000"/>
              <a:gd name="connsiteX147-1547" fmla="*/ 9538 w 10000"/>
              <a:gd name="connsiteY147-1548" fmla="*/ 9302 h 10000"/>
              <a:gd name="connsiteX148-1549" fmla="*/ 9306 w 10000"/>
              <a:gd name="connsiteY148-1550" fmla="*/ 9442 h 10000"/>
              <a:gd name="connsiteX149-1551" fmla="*/ 8844 w 10000"/>
              <a:gd name="connsiteY149-1552" fmla="*/ 9721 h 10000"/>
              <a:gd name="connsiteX150-1553" fmla="*/ 8396 w 10000"/>
              <a:gd name="connsiteY150-1554" fmla="*/ 9860 h 10000"/>
              <a:gd name="connsiteX151-1555" fmla="*/ 8049 w 10000"/>
              <a:gd name="connsiteY151-1556" fmla="*/ 9860 h 10000"/>
              <a:gd name="connsiteX152-1557" fmla="*/ 7586 w 10000"/>
              <a:gd name="connsiteY152-1558" fmla="*/ 10000 h 10000"/>
              <a:gd name="connsiteX153-1559" fmla="*/ 7586 w 10000"/>
              <a:gd name="connsiteY153-1560" fmla="*/ 10000 h 10000"/>
              <a:gd name="connsiteX0-1561" fmla="*/ 7239 w 9653"/>
              <a:gd name="connsiteY0-1562" fmla="*/ 10000 h 10000"/>
              <a:gd name="connsiteX1-1563" fmla="*/ 6893 w 9653"/>
              <a:gd name="connsiteY1-1564" fmla="*/ 10000 h 10000"/>
              <a:gd name="connsiteX2-1565" fmla="*/ 6547 w 9653"/>
              <a:gd name="connsiteY2-1566" fmla="*/ 10000 h 10000"/>
              <a:gd name="connsiteX3-1567" fmla="*/ 6200 w 9653"/>
              <a:gd name="connsiteY3-1568" fmla="*/ 9860 h 10000"/>
              <a:gd name="connsiteX4-1569" fmla="*/ 5853 w 9653"/>
              <a:gd name="connsiteY4-1570" fmla="*/ 9721 h 10000"/>
              <a:gd name="connsiteX5-1571" fmla="*/ 5520 w 9653"/>
              <a:gd name="connsiteY5-1572" fmla="*/ 9581 h 10000"/>
              <a:gd name="connsiteX6-1573" fmla="*/ 5289 w 9653"/>
              <a:gd name="connsiteY6-1574" fmla="*/ 9302 h 10000"/>
              <a:gd name="connsiteX7-1575" fmla="*/ 5058 w 9653"/>
              <a:gd name="connsiteY7-1576" fmla="*/ 9162 h 10000"/>
              <a:gd name="connsiteX8-1577" fmla="*/ 4942 w 9653"/>
              <a:gd name="connsiteY8-1578" fmla="*/ 8743 h 10000"/>
              <a:gd name="connsiteX9-1579" fmla="*/ 4711 w 9653"/>
              <a:gd name="connsiteY9-1580" fmla="*/ 8464 h 10000"/>
              <a:gd name="connsiteX10-1581" fmla="*/ 4595 w 9653"/>
              <a:gd name="connsiteY10-1582" fmla="*/ 8063 h 10000"/>
              <a:gd name="connsiteX11-1583" fmla="*/ 4595 w 9653"/>
              <a:gd name="connsiteY11-1584" fmla="*/ 7644 h 10000"/>
              <a:gd name="connsiteX12-1585" fmla="*/ 4480 w 9653"/>
              <a:gd name="connsiteY12-1586" fmla="*/ 7225 h 10000"/>
              <a:gd name="connsiteX13-1587" fmla="*/ 4480 w 9653"/>
              <a:gd name="connsiteY13-1588" fmla="*/ 6806 h 10000"/>
              <a:gd name="connsiteX14-1589" fmla="*/ 4480 w 9653"/>
              <a:gd name="connsiteY14-1590" fmla="*/ 6387 h 10000"/>
              <a:gd name="connsiteX15-1591" fmla="*/ 4595 w 9653"/>
              <a:gd name="connsiteY15-1592" fmla="*/ 5689 h 10000"/>
              <a:gd name="connsiteX16-1593" fmla="*/ 4595 w 9653"/>
              <a:gd name="connsiteY16-1594" fmla="*/ 5550 h 10000"/>
              <a:gd name="connsiteX17-1595" fmla="*/ 4595 w 9653"/>
              <a:gd name="connsiteY17-1596" fmla="*/ 5271 h 10000"/>
              <a:gd name="connsiteX18-1597" fmla="*/ 4711 w 9653"/>
              <a:gd name="connsiteY18-1598" fmla="*/ 5009 h 10000"/>
              <a:gd name="connsiteX19-1599" fmla="*/ 4711 w 9653"/>
              <a:gd name="connsiteY19-1600" fmla="*/ 4729 h 10000"/>
              <a:gd name="connsiteX20-1601" fmla="*/ 4711 w 9653"/>
              <a:gd name="connsiteY20-1602" fmla="*/ 4450 h 10000"/>
              <a:gd name="connsiteX21-1603" fmla="*/ 4827 w 9653"/>
              <a:gd name="connsiteY21-1604" fmla="*/ 4031 h 10000"/>
              <a:gd name="connsiteX22-1605" fmla="*/ 4827 w 9653"/>
              <a:gd name="connsiteY22-1606" fmla="*/ 3613 h 10000"/>
              <a:gd name="connsiteX23-1607" fmla="*/ 4942 w 9653"/>
              <a:gd name="connsiteY23-1608" fmla="*/ 3194 h 10000"/>
              <a:gd name="connsiteX24-1609" fmla="*/ 4942 w 9653"/>
              <a:gd name="connsiteY24-1610" fmla="*/ 2775 h 10000"/>
              <a:gd name="connsiteX25-1611" fmla="*/ 4942 w 9653"/>
              <a:gd name="connsiteY25-1612" fmla="*/ 2356 h 10000"/>
              <a:gd name="connsiteX26-1613" fmla="*/ 5058 w 9653"/>
              <a:gd name="connsiteY26-1614" fmla="*/ 2077 h 10000"/>
              <a:gd name="connsiteX27-1615" fmla="*/ 5058 w 9653"/>
              <a:gd name="connsiteY27-1616" fmla="*/ 1798 h 10000"/>
              <a:gd name="connsiteX28-1617" fmla="*/ 5058 w 9653"/>
              <a:gd name="connsiteY28-1618" fmla="*/ 1536 h 10000"/>
              <a:gd name="connsiteX29-1619" fmla="*/ 5058 w 9653"/>
              <a:gd name="connsiteY29-1620" fmla="*/ 1396 h 10000"/>
              <a:gd name="connsiteX30-1621" fmla="*/ 5058 w 9653"/>
              <a:gd name="connsiteY30-1622" fmla="*/ 1257 h 10000"/>
              <a:gd name="connsiteX31-1623" fmla="*/ 5058 w 9653"/>
              <a:gd name="connsiteY31-1624" fmla="*/ 1257 h 10000"/>
              <a:gd name="connsiteX32-1625" fmla="*/ 5058 w 9653"/>
              <a:gd name="connsiteY32-1626" fmla="*/ 1257 h 10000"/>
              <a:gd name="connsiteX33-1627" fmla="*/ 4942 w 9653"/>
              <a:gd name="connsiteY33-1628" fmla="*/ 1257 h 10000"/>
              <a:gd name="connsiteX34-1629" fmla="*/ 4827 w 9653"/>
              <a:gd name="connsiteY34-1630" fmla="*/ 1257 h 10000"/>
              <a:gd name="connsiteX35-1631" fmla="*/ 4711 w 9653"/>
              <a:gd name="connsiteY35-1632" fmla="*/ 1396 h 10000"/>
              <a:gd name="connsiteX36-1633" fmla="*/ 4595 w 9653"/>
              <a:gd name="connsiteY36-1634" fmla="*/ 1396 h 10000"/>
              <a:gd name="connsiteX37-1635" fmla="*/ 4364 w 9653"/>
              <a:gd name="connsiteY37-1636" fmla="*/ 1536 h 10000"/>
              <a:gd name="connsiteX38-1637" fmla="*/ 4133 w 9653"/>
              <a:gd name="connsiteY38-1638" fmla="*/ 1536 h 10000"/>
              <a:gd name="connsiteX39-1639" fmla="*/ 3901 w 9653"/>
              <a:gd name="connsiteY39-1640" fmla="*/ 1675 h 10000"/>
              <a:gd name="connsiteX40-1641" fmla="*/ 2760 w 9653"/>
              <a:gd name="connsiteY40-1642" fmla="*/ 2216 h 10000"/>
              <a:gd name="connsiteX41-1643" fmla="*/ 1604 w 9653"/>
              <a:gd name="connsiteY41-1644" fmla="*/ 2775 h 10000"/>
              <a:gd name="connsiteX42-1645" fmla="*/ 1257 w 9653"/>
              <a:gd name="connsiteY42-1646" fmla="*/ 2914 h 10000"/>
              <a:gd name="connsiteX43-1647" fmla="*/ 1026 w 9653"/>
              <a:gd name="connsiteY43-1648" fmla="*/ 3054 h 10000"/>
              <a:gd name="connsiteX44-1649" fmla="*/ 795 w 9653"/>
              <a:gd name="connsiteY44-1650" fmla="*/ 3194 h 10000"/>
              <a:gd name="connsiteX45-1651" fmla="*/ 680 w 9653"/>
              <a:gd name="connsiteY45-1652" fmla="*/ 3333 h 10000"/>
              <a:gd name="connsiteX46-1653" fmla="*/ 448 w 9653"/>
              <a:gd name="connsiteY46-1654" fmla="*/ 3333 h 10000"/>
              <a:gd name="connsiteX47-1655" fmla="*/ 333 w 9653"/>
              <a:gd name="connsiteY47-1656" fmla="*/ 3333 h 10000"/>
              <a:gd name="connsiteX48-1657" fmla="*/ 216 w 9653"/>
              <a:gd name="connsiteY48-1658" fmla="*/ 3473 h 10000"/>
              <a:gd name="connsiteX49-1659" fmla="*/ 216 w 9653"/>
              <a:gd name="connsiteY49-1660" fmla="*/ 3473 h 10000"/>
              <a:gd name="connsiteX50-1661" fmla="*/ 115 w 9653"/>
              <a:gd name="connsiteY50-1662" fmla="*/ 3473 h 10000"/>
              <a:gd name="connsiteX51-1663" fmla="*/ 115 w 9653"/>
              <a:gd name="connsiteY51-1664" fmla="*/ 3333 h 10000"/>
              <a:gd name="connsiteX52-1665" fmla="*/ 0 w 9653"/>
              <a:gd name="connsiteY52-1666" fmla="*/ 3194 h 10000"/>
              <a:gd name="connsiteX53-1667" fmla="*/ 115 w 9653"/>
              <a:gd name="connsiteY53-1668" fmla="*/ 2496 h 10000"/>
              <a:gd name="connsiteX54-1669" fmla="*/ 333 w 9653"/>
              <a:gd name="connsiteY54-1670" fmla="*/ 2356 h 10000"/>
              <a:gd name="connsiteX55-1671" fmla="*/ 680 w 9653"/>
              <a:gd name="connsiteY55-1672" fmla="*/ 2356 h 10000"/>
              <a:gd name="connsiteX56-1673" fmla="*/ 1026 w 9653"/>
              <a:gd name="connsiteY56-1674" fmla="*/ 2216 h 10000"/>
              <a:gd name="connsiteX57-1675" fmla="*/ 1373 w 9653"/>
              <a:gd name="connsiteY57-1676" fmla="*/ 2077 h 10000"/>
              <a:gd name="connsiteX58-1677" fmla="*/ 1835 w 9653"/>
              <a:gd name="connsiteY58-1678" fmla="*/ 1937 h 10000"/>
              <a:gd name="connsiteX59-1679" fmla="*/ 2298 w 9653"/>
              <a:gd name="connsiteY59-1680" fmla="*/ 1675 h 10000"/>
              <a:gd name="connsiteX60-1681" fmla="*/ 2644 w 9653"/>
              <a:gd name="connsiteY60-1682" fmla="*/ 1536 h 10000"/>
              <a:gd name="connsiteX61-1683" fmla="*/ 2977 w 9653"/>
              <a:gd name="connsiteY61-1684" fmla="*/ 1396 h 10000"/>
              <a:gd name="connsiteX62-1685" fmla="*/ 3324 w 9653"/>
              <a:gd name="connsiteY62-1686" fmla="*/ 1257 h 10000"/>
              <a:gd name="connsiteX63-1687" fmla="*/ 3554 w 9653"/>
              <a:gd name="connsiteY63-1688" fmla="*/ 1117 h 10000"/>
              <a:gd name="connsiteX64-1689" fmla="*/ 3786 w 9653"/>
              <a:gd name="connsiteY64-1690" fmla="*/ 1117 h 10000"/>
              <a:gd name="connsiteX65-1691" fmla="*/ 4018 w 9653"/>
              <a:gd name="connsiteY65-1692" fmla="*/ 977 h 10000"/>
              <a:gd name="connsiteX66-1693" fmla="*/ 4248 w 9653"/>
              <a:gd name="connsiteY66-1694" fmla="*/ 838 h 10000"/>
              <a:gd name="connsiteX67-1695" fmla="*/ 4595 w 9653"/>
              <a:gd name="connsiteY67-1696" fmla="*/ 698 h 10000"/>
              <a:gd name="connsiteX68-1697" fmla="*/ 4827 w 9653"/>
              <a:gd name="connsiteY68-1698" fmla="*/ 558 h 10000"/>
              <a:gd name="connsiteX69-1699" fmla="*/ 5058 w 9653"/>
              <a:gd name="connsiteY69-1700" fmla="*/ 419 h 10000"/>
              <a:gd name="connsiteX70-1701" fmla="*/ 5173 w 9653"/>
              <a:gd name="connsiteY70-1702" fmla="*/ 279 h 10000"/>
              <a:gd name="connsiteX71-1703" fmla="*/ 5289 w 9653"/>
              <a:gd name="connsiteY71-1704" fmla="*/ 140 h 10000"/>
              <a:gd name="connsiteX72-1705" fmla="*/ 5289 w 9653"/>
              <a:gd name="connsiteY72-1706" fmla="*/ 0 h 10000"/>
              <a:gd name="connsiteX73-1707" fmla="*/ 5405 w 9653"/>
              <a:gd name="connsiteY73-1708" fmla="*/ 0 h 10000"/>
              <a:gd name="connsiteX74-1709" fmla="*/ 5520 w 9653"/>
              <a:gd name="connsiteY74-1710" fmla="*/ 0 h 10000"/>
              <a:gd name="connsiteX75-1711" fmla="*/ 5636 w 9653"/>
              <a:gd name="connsiteY75-1712" fmla="*/ 0 h 10000"/>
              <a:gd name="connsiteX76-1713" fmla="*/ 5737 w 9653"/>
              <a:gd name="connsiteY76-1714" fmla="*/ 140 h 10000"/>
              <a:gd name="connsiteX77-1715" fmla="*/ 5853 w 9653"/>
              <a:gd name="connsiteY77-1716" fmla="*/ 140 h 10000"/>
              <a:gd name="connsiteX78-1717" fmla="*/ 5968 w 9653"/>
              <a:gd name="connsiteY78-1718" fmla="*/ 419 h 10000"/>
              <a:gd name="connsiteX79-1719" fmla="*/ 6083 w 9653"/>
              <a:gd name="connsiteY79-1720" fmla="*/ 558 h 10000"/>
              <a:gd name="connsiteX80-1721" fmla="*/ 6200 w 9653"/>
              <a:gd name="connsiteY80-1722" fmla="*/ 698 h 10000"/>
              <a:gd name="connsiteX81-1723" fmla="*/ 6315 w 9653"/>
              <a:gd name="connsiteY81-1724" fmla="*/ 838 h 10000"/>
              <a:gd name="connsiteX82-1725" fmla="*/ 6315 w 9653"/>
              <a:gd name="connsiteY82-1726" fmla="*/ 977 h 10000"/>
              <a:gd name="connsiteX83-1727" fmla="*/ 6315 w 9653"/>
              <a:gd name="connsiteY83-1728" fmla="*/ 1117 h 10000"/>
              <a:gd name="connsiteX84-1729" fmla="*/ 6200 w 9653"/>
              <a:gd name="connsiteY84-1730" fmla="*/ 1117 h 10000"/>
              <a:gd name="connsiteX85-1731" fmla="*/ 6083 w 9653"/>
              <a:gd name="connsiteY85-1732" fmla="*/ 1257 h 10000"/>
              <a:gd name="connsiteX86-1733" fmla="*/ 6083 w 9653"/>
              <a:gd name="connsiteY86-1734" fmla="*/ 1396 h 10000"/>
              <a:gd name="connsiteX87-1735" fmla="*/ 5968 w 9653"/>
              <a:gd name="connsiteY87-1736" fmla="*/ 1536 h 10000"/>
              <a:gd name="connsiteX88-1737" fmla="*/ 5853 w 9653"/>
              <a:gd name="connsiteY88-1738" fmla="*/ 1798 h 10000"/>
              <a:gd name="connsiteX89-1739" fmla="*/ 5737 w 9653"/>
              <a:gd name="connsiteY89-1740" fmla="*/ 2216 h 10000"/>
              <a:gd name="connsiteX90-1741" fmla="*/ 5636 w 9653"/>
              <a:gd name="connsiteY90-1742" fmla="*/ 2635 h 10000"/>
              <a:gd name="connsiteX91-1743" fmla="*/ 5520 w 9653"/>
              <a:gd name="connsiteY91-1744" fmla="*/ 3054 h 10000"/>
              <a:gd name="connsiteX92-1745" fmla="*/ 5405 w 9653"/>
              <a:gd name="connsiteY92-1746" fmla="*/ 3613 h 10000"/>
              <a:gd name="connsiteX93-1747" fmla="*/ 5289 w 9653"/>
              <a:gd name="connsiteY93-1748" fmla="*/ 4171 h 10000"/>
              <a:gd name="connsiteX94-1749" fmla="*/ 5173 w 9653"/>
              <a:gd name="connsiteY94-1750" fmla="*/ 4729 h 10000"/>
              <a:gd name="connsiteX95-1751" fmla="*/ 5173 w 9653"/>
              <a:gd name="connsiteY95-1752" fmla="*/ 5271 h 10000"/>
              <a:gd name="connsiteX96-1753" fmla="*/ 5173 w 9653"/>
              <a:gd name="connsiteY96-1754" fmla="*/ 5689 h 10000"/>
              <a:gd name="connsiteX97-1755" fmla="*/ 5058 w 9653"/>
              <a:gd name="connsiteY97-1756" fmla="*/ 6248 h 10000"/>
              <a:gd name="connsiteX98-1757" fmla="*/ 5058 w 9653"/>
              <a:gd name="connsiteY98-1758" fmla="*/ 6667 h 10000"/>
              <a:gd name="connsiteX99-1759" fmla="*/ 5058 w 9653"/>
              <a:gd name="connsiteY99-1760" fmla="*/ 6946 h 10000"/>
              <a:gd name="connsiteX100-1761" fmla="*/ 5058 w 9653"/>
              <a:gd name="connsiteY100-1762" fmla="*/ 7365 h 10000"/>
              <a:gd name="connsiteX101-1763" fmla="*/ 5173 w 9653"/>
              <a:gd name="connsiteY101-1764" fmla="*/ 7644 h 10000"/>
              <a:gd name="connsiteX102-1765" fmla="*/ 5173 w 9653"/>
              <a:gd name="connsiteY102-1766" fmla="*/ 7784 h 10000"/>
              <a:gd name="connsiteX103-1767" fmla="*/ 5289 w 9653"/>
              <a:gd name="connsiteY103-1768" fmla="*/ 8063 h 10000"/>
              <a:gd name="connsiteX104-1769" fmla="*/ 5405 w 9653"/>
              <a:gd name="connsiteY104-1770" fmla="*/ 8202 h 10000"/>
              <a:gd name="connsiteX105-1771" fmla="*/ 5520 w 9653"/>
              <a:gd name="connsiteY105-1772" fmla="*/ 8342 h 10000"/>
              <a:gd name="connsiteX106-1773" fmla="*/ 5968 w 9653"/>
              <a:gd name="connsiteY106-1774" fmla="*/ 8604 h 10000"/>
              <a:gd name="connsiteX107-1775" fmla="*/ 6200 w 9653"/>
              <a:gd name="connsiteY107-1776" fmla="*/ 8743 h 10000"/>
              <a:gd name="connsiteX108-1777" fmla="*/ 6430 w 9653"/>
              <a:gd name="connsiteY108-1778" fmla="*/ 8743 h 10000"/>
              <a:gd name="connsiteX109-1779" fmla="*/ 6662 w 9653"/>
              <a:gd name="connsiteY109-1780" fmla="*/ 8883 h 10000"/>
              <a:gd name="connsiteX110-1781" fmla="*/ 7009 w 9653"/>
              <a:gd name="connsiteY110-1782" fmla="*/ 8883 h 10000"/>
              <a:gd name="connsiteX111-1783" fmla="*/ 7239 w 9653"/>
              <a:gd name="connsiteY111-1784" fmla="*/ 8743 h 10000"/>
              <a:gd name="connsiteX112-1785" fmla="*/ 7586 w 9653"/>
              <a:gd name="connsiteY112-1786" fmla="*/ 8743 h 10000"/>
              <a:gd name="connsiteX113-1787" fmla="*/ 7933 w 9653"/>
              <a:gd name="connsiteY113-1788" fmla="*/ 8604 h 10000"/>
              <a:gd name="connsiteX114-1789" fmla="*/ 8165 w 9653"/>
              <a:gd name="connsiteY114-1790" fmla="*/ 8604 h 10000"/>
              <a:gd name="connsiteX115-1791" fmla="*/ 8396 w 9653"/>
              <a:gd name="connsiteY115-1792" fmla="*/ 8342 h 10000"/>
              <a:gd name="connsiteX116-1793" fmla="*/ 8497 w 9653"/>
              <a:gd name="connsiteY116-1794" fmla="*/ 8202 h 10000"/>
              <a:gd name="connsiteX117-1795" fmla="*/ 8612 w 9653"/>
              <a:gd name="connsiteY117-1796" fmla="*/ 7923 h 10000"/>
              <a:gd name="connsiteX118-1797" fmla="*/ 8728 w 9653"/>
              <a:gd name="connsiteY118-1798" fmla="*/ 7644 h 10000"/>
              <a:gd name="connsiteX119-1799" fmla="*/ 8844 w 9653"/>
              <a:gd name="connsiteY119-1800" fmla="*/ 7086 h 10000"/>
              <a:gd name="connsiteX120-1801" fmla="*/ 8844 w 9653"/>
              <a:gd name="connsiteY120-1802" fmla="*/ 6527 h 10000"/>
              <a:gd name="connsiteX121-1803" fmla="*/ 8959 w 9653"/>
              <a:gd name="connsiteY121-1804" fmla="*/ 6248 h 10000"/>
              <a:gd name="connsiteX122-1805" fmla="*/ 8959 w 9653"/>
              <a:gd name="connsiteY122-1806" fmla="*/ 5969 h 10000"/>
              <a:gd name="connsiteX123-1807" fmla="*/ 8959 w 9653"/>
              <a:gd name="connsiteY123-1808" fmla="*/ 5829 h 10000"/>
              <a:gd name="connsiteX124-1809" fmla="*/ 9075 w 9653"/>
              <a:gd name="connsiteY124-1810" fmla="*/ 5689 h 10000"/>
              <a:gd name="connsiteX125-1811" fmla="*/ 9075 w 9653"/>
              <a:gd name="connsiteY125-1812" fmla="*/ 5550 h 10000"/>
              <a:gd name="connsiteX126-1813" fmla="*/ 9075 w 9653"/>
              <a:gd name="connsiteY126-1814" fmla="*/ 5410 h 10000"/>
              <a:gd name="connsiteX127-1815" fmla="*/ 9075 w 9653"/>
              <a:gd name="connsiteY127-1816" fmla="*/ 5410 h 10000"/>
              <a:gd name="connsiteX128-1817" fmla="*/ 9191 w 9653"/>
              <a:gd name="connsiteY128-1818" fmla="*/ 5410 h 10000"/>
              <a:gd name="connsiteX129-1819" fmla="*/ 9191 w 9653"/>
              <a:gd name="connsiteY129-1820" fmla="*/ 5410 h 10000"/>
              <a:gd name="connsiteX130-1821" fmla="*/ 9191 w 9653"/>
              <a:gd name="connsiteY130-1822" fmla="*/ 5550 h 10000"/>
              <a:gd name="connsiteX131-1823" fmla="*/ 9306 w 9653"/>
              <a:gd name="connsiteY131-1824" fmla="*/ 5689 h 10000"/>
              <a:gd name="connsiteX132-1825" fmla="*/ 9306 w 9653"/>
              <a:gd name="connsiteY132-1826" fmla="*/ 5829 h 10000"/>
              <a:gd name="connsiteX133-1827" fmla="*/ 9306 w 9653"/>
              <a:gd name="connsiteY133-1828" fmla="*/ 6108 h 10000"/>
              <a:gd name="connsiteX134-1829" fmla="*/ 9306 w 9653"/>
              <a:gd name="connsiteY134-1830" fmla="*/ 6387 h 10000"/>
              <a:gd name="connsiteX135-1831" fmla="*/ 9306 w 9653"/>
              <a:gd name="connsiteY135-1832" fmla="*/ 6667 h 10000"/>
              <a:gd name="connsiteX136-1833" fmla="*/ 9421 w 9653"/>
              <a:gd name="connsiteY136-1834" fmla="*/ 7225 h 10000"/>
              <a:gd name="connsiteX137-1835" fmla="*/ 9421 w 9653"/>
              <a:gd name="connsiteY137-1836" fmla="*/ 7644 h 10000"/>
              <a:gd name="connsiteX138-1837" fmla="*/ 9538 w 9653"/>
              <a:gd name="connsiteY138-1838" fmla="*/ 8063 h 10000"/>
              <a:gd name="connsiteX139-1839" fmla="*/ 9653 w 9653"/>
              <a:gd name="connsiteY139-1840" fmla="*/ 8342 h 10000"/>
              <a:gd name="connsiteX140-1841" fmla="*/ 9653 w 9653"/>
              <a:gd name="connsiteY140-1842" fmla="*/ 8604 h 10000"/>
              <a:gd name="connsiteX141-1843" fmla="*/ 9653 w 9653"/>
              <a:gd name="connsiteY141-1844" fmla="*/ 8743 h 10000"/>
              <a:gd name="connsiteX142-1845" fmla="*/ 9653 w 9653"/>
              <a:gd name="connsiteY142-1846" fmla="*/ 8883 h 10000"/>
              <a:gd name="connsiteX143-1847" fmla="*/ 9538 w 9653"/>
              <a:gd name="connsiteY143-1848" fmla="*/ 8883 h 10000"/>
              <a:gd name="connsiteX144-1849" fmla="*/ 9421 w 9653"/>
              <a:gd name="connsiteY144-1850" fmla="*/ 9023 h 10000"/>
              <a:gd name="connsiteX145-1851" fmla="*/ 9306 w 9653"/>
              <a:gd name="connsiteY145-1852" fmla="*/ 9162 h 10000"/>
              <a:gd name="connsiteX146-1853" fmla="*/ 9191 w 9653"/>
              <a:gd name="connsiteY146-1854" fmla="*/ 9302 h 10000"/>
              <a:gd name="connsiteX147-1855" fmla="*/ 8959 w 9653"/>
              <a:gd name="connsiteY147-1856" fmla="*/ 9442 h 10000"/>
              <a:gd name="connsiteX148-1857" fmla="*/ 8497 w 9653"/>
              <a:gd name="connsiteY148-1858" fmla="*/ 9721 h 10000"/>
              <a:gd name="connsiteX149-1859" fmla="*/ 8049 w 9653"/>
              <a:gd name="connsiteY149-1860" fmla="*/ 9860 h 10000"/>
              <a:gd name="connsiteX150-1861" fmla="*/ 7702 w 9653"/>
              <a:gd name="connsiteY150-1862" fmla="*/ 9860 h 10000"/>
              <a:gd name="connsiteX151-1863" fmla="*/ 7239 w 9653"/>
              <a:gd name="connsiteY151-1864" fmla="*/ 10000 h 10000"/>
              <a:gd name="connsiteX152-1865" fmla="*/ 7239 w 9653"/>
              <a:gd name="connsiteY152-1866" fmla="*/ 10000 h 10000"/>
              <a:gd name="connsiteX0-1867" fmla="*/ 7499 w 10000"/>
              <a:gd name="connsiteY0-1868" fmla="*/ 10000 h 10000"/>
              <a:gd name="connsiteX1-1869" fmla="*/ 7141 w 10000"/>
              <a:gd name="connsiteY1-1870" fmla="*/ 10000 h 10000"/>
              <a:gd name="connsiteX2-1871" fmla="*/ 6782 w 10000"/>
              <a:gd name="connsiteY2-1872" fmla="*/ 10000 h 10000"/>
              <a:gd name="connsiteX3-1873" fmla="*/ 6423 w 10000"/>
              <a:gd name="connsiteY3-1874" fmla="*/ 9860 h 10000"/>
              <a:gd name="connsiteX4-1875" fmla="*/ 6063 w 10000"/>
              <a:gd name="connsiteY4-1876" fmla="*/ 9721 h 10000"/>
              <a:gd name="connsiteX5-1877" fmla="*/ 5718 w 10000"/>
              <a:gd name="connsiteY5-1878" fmla="*/ 9581 h 10000"/>
              <a:gd name="connsiteX6-1879" fmla="*/ 5479 w 10000"/>
              <a:gd name="connsiteY6-1880" fmla="*/ 9302 h 10000"/>
              <a:gd name="connsiteX7-1881" fmla="*/ 5240 w 10000"/>
              <a:gd name="connsiteY7-1882" fmla="*/ 9162 h 10000"/>
              <a:gd name="connsiteX8-1883" fmla="*/ 5120 w 10000"/>
              <a:gd name="connsiteY8-1884" fmla="*/ 8743 h 10000"/>
              <a:gd name="connsiteX9-1885" fmla="*/ 4880 w 10000"/>
              <a:gd name="connsiteY9-1886" fmla="*/ 8464 h 10000"/>
              <a:gd name="connsiteX10-1887" fmla="*/ 4760 w 10000"/>
              <a:gd name="connsiteY10-1888" fmla="*/ 8063 h 10000"/>
              <a:gd name="connsiteX11-1889" fmla="*/ 4760 w 10000"/>
              <a:gd name="connsiteY11-1890" fmla="*/ 7644 h 10000"/>
              <a:gd name="connsiteX12-1891" fmla="*/ 4641 w 10000"/>
              <a:gd name="connsiteY12-1892" fmla="*/ 7225 h 10000"/>
              <a:gd name="connsiteX13-1893" fmla="*/ 4641 w 10000"/>
              <a:gd name="connsiteY13-1894" fmla="*/ 6806 h 10000"/>
              <a:gd name="connsiteX14-1895" fmla="*/ 4641 w 10000"/>
              <a:gd name="connsiteY14-1896" fmla="*/ 6387 h 10000"/>
              <a:gd name="connsiteX15-1897" fmla="*/ 4760 w 10000"/>
              <a:gd name="connsiteY15-1898" fmla="*/ 5689 h 10000"/>
              <a:gd name="connsiteX16-1899" fmla="*/ 4760 w 10000"/>
              <a:gd name="connsiteY16-1900" fmla="*/ 5550 h 10000"/>
              <a:gd name="connsiteX17-1901" fmla="*/ 4760 w 10000"/>
              <a:gd name="connsiteY17-1902" fmla="*/ 5271 h 10000"/>
              <a:gd name="connsiteX18-1903" fmla="*/ 4880 w 10000"/>
              <a:gd name="connsiteY18-1904" fmla="*/ 5009 h 10000"/>
              <a:gd name="connsiteX19-1905" fmla="*/ 4880 w 10000"/>
              <a:gd name="connsiteY19-1906" fmla="*/ 4729 h 10000"/>
              <a:gd name="connsiteX20-1907" fmla="*/ 4880 w 10000"/>
              <a:gd name="connsiteY20-1908" fmla="*/ 4450 h 10000"/>
              <a:gd name="connsiteX21-1909" fmla="*/ 5001 w 10000"/>
              <a:gd name="connsiteY21-1910" fmla="*/ 4031 h 10000"/>
              <a:gd name="connsiteX22-1911" fmla="*/ 5001 w 10000"/>
              <a:gd name="connsiteY22-1912" fmla="*/ 3613 h 10000"/>
              <a:gd name="connsiteX23-1913" fmla="*/ 5120 w 10000"/>
              <a:gd name="connsiteY23-1914" fmla="*/ 3194 h 10000"/>
              <a:gd name="connsiteX24-1915" fmla="*/ 5120 w 10000"/>
              <a:gd name="connsiteY24-1916" fmla="*/ 2775 h 10000"/>
              <a:gd name="connsiteX25-1917" fmla="*/ 5120 w 10000"/>
              <a:gd name="connsiteY25-1918" fmla="*/ 2356 h 10000"/>
              <a:gd name="connsiteX26-1919" fmla="*/ 5240 w 10000"/>
              <a:gd name="connsiteY26-1920" fmla="*/ 2077 h 10000"/>
              <a:gd name="connsiteX27-1921" fmla="*/ 5240 w 10000"/>
              <a:gd name="connsiteY27-1922" fmla="*/ 1798 h 10000"/>
              <a:gd name="connsiteX28-1923" fmla="*/ 5240 w 10000"/>
              <a:gd name="connsiteY28-1924" fmla="*/ 1536 h 10000"/>
              <a:gd name="connsiteX29-1925" fmla="*/ 5240 w 10000"/>
              <a:gd name="connsiteY29-1926" fmla="*/ 1396 h 10000"/>
              <a:gd name="connsiteX30-1927" fmla="*/ 5240 w 10000"/>
              <a:gd name="connsiteY30-1928" fmla="*/ 1257 h 10000"/>
              <a:gd name="connsiteX31-1929" fmla="*/ 5240 w 10000"/>
              <a:gd name="connsiteY31-1930" fmla="*/ 1257 h 10000"/>
              <a:gd name="connsiteX32-1931" fmla="*/ 5240 w 10000"/>
              <a:gd name="connsiteY32-1932" fmla="*/ 1257 h 10000"/>
              <a:gd name="connsiteX33-1933" fmla="*/ 5120 w 10000"/>
              <a:gd name="connsiteY33-1934" fmla="*/ 1257 h 10000"/>
              <a:gd name="connsiteX34-1935" fmla="*/ 5001 w 10000"/>
              <a:gd name="connsiteY34-1936" fmla="*/ 1257 h 10000"/>
              <a:gd name="connsiteX35-1937" fmla="*/ 4880 w 10000"/>
              <a:gd name="connsiteY35-1938" fmla="*/ 1396 h 10000"/>
              <a:gd name="connsiteX36-1939" fmla="*/ 4760 w 10000"/>
              <a:gd name="connsiteY36-1940" fmla="*/ 1396 h 10000"/>
              <a:gd name="connsiteX37-1941" fmla="*/ 4521 w 10000"/>
              <a:gd name="connsiteY37-1942" fmla="*/ 1536 h 10000"/>
              <a:gd name="connsiteX38-1943" fmla="*/ 4282 w 10000"/>
              <a:gd name="connsiteY38-1944" fmla="*/ 1536 h 10000"/>
              <a:gd name="connsiteX39-1945" fmla="*/ 4041 w 10000"/>
              <a:gd name="connsiteY39-1946" fmla="*/ 1675 h 10000"/>
              <a:gd name="connsiteX40-1947" fmla="*/ 2859 w 10000"/>
              <a:gd name="connsiteY40-1948" fmla="*/ 2216 h 10000"/>
              <a:gd name="connsiteX41-1949" fmla="*/ 1662 w 10000"/>
              <a:gd name="connsiteY41-1950" fmla="*/ 2775 h 10000"/>
              <a:gd name="connsiteX42-1951" fmla="*/ 1302 w 10000"/>
              <a:gd name="connsiteY42-1952" fmla="*/ 2914 h 10000"/>
              <a:gd name="connsiteX43-1953" fmla="*/ 1063 w 10000"/>
              <a:gd name="connsiteY43-1954" fmla="*/ 3054 h 10000"/>
              <a:gd name="connsiteX44-1955" fmla="*/ 824 w 10000"/>
              <a:gd name="connsiteY44-1956" fmla="*/ 3194 h 10000"/>
              <a:gd name="connsiteX45-1957" fmla="*/ 704 w 10000"/>
              <a:gd name="connsiteY45-1958" fmla="*/ 3333 h 10000"/>
              <a:gd name="connsiteX46-1959" fmla="*/ 464 w 10000"/>
              <a:gd name="connsiteY46-1960" fmla="*/ 3333 h 10000"/>
              <a:gd name="connsiteX47-1961" fmla="*/ 345 w 10000"/>
              <a:gd name="connsiteY47-1962" fmla="*/ 3333 h 10000"/>
              <a:gd name="connsiteX48-1963" fmla="*/ 224 w 10000"/>
              <a:gd name="connsiteY48-1964" fmla="*/ 3473 h 10000"/>
              <a:gd name="connsiteX49-1965" fmla="*/ 224 w 10000"/>
              <a:gd name="connsiteY49-1966" fmla="*/ 3473 h 10000"/>
              <a:gd name="connsiteX50-1967" fmla="*/ 119 w 10000"/>
              <a:gd name="connsiteY50-1968" fmla="*/ 3473 h 10000"/>
              <a:gd name="connsiteX51-1969" fmla="*/ 0 w 10000"/>
              <a:gd name="connsiteY51-1970" fmla="*/ 3194 h 10000"/>
              <a:gd name="connsiteX52-1971" fmla="*/ 119 w 10000"/>
              <a:gd name="connsiteY52-1972" fmla="*/ 2496 h 10000"/>
              <a:gd name="connsiteX53-1973" fmla="*/ 345 w 10000"/>
              <a:gd name="connsiteY53-1974" fmla="*/ 2356 h 10000"/>
              <a:gd name="connsiteX54-1975" fmla="*/ 704 w 10000"/>
              <a:gd name="connsiteY54-1976" fmla="*/ 2356 h 10000"/>
              <a:gd name="connsiteX55-1977" fmla="*/ 1063 w 10000"/>
              <a:gd name="connsiteY55-1978" fmla="*/ 2216 h 10000"/>
              <a:gd name="connsiteX56-1979" fmla="*/ 1422 w 10000"/>
              <a:gd name="connsiteY56-1980" fmla="*/ 2077 h 10000"/>
              <a:gd name="connsiteX57-1981" fmla="*/ 1901 w 10000"/>
              <a:gd name="connsiteY57-1982" fmla="*/ 1937 h 10000"/>
              <a:gd name="connsiteX58-1983" fmla="*/ 2381 w 10000"/>
              <a:gd name="connsiteY58-1984" fmla="*/ 1675 h 10000"/>
              <a:gd name="connsiteX59-1985" fmla="*/ 2739 w 10000"/>
              <a:gd name="connsiteY59-1986" fmla="*/ 1536 h 10000"/>
              <a:gd name="connsiteX60-1987" fmla="*/ 3084 w 10000"/>
              <a:gd name="connsiteY60-1988" fmla="*/ 1396 h 10000"/>
              <a:gd name="connsiteX61-1989" fmla="*/ 3443 w 10000"/>
              <a:gd name="connsiteY61-1990" fmla="*/ 1257 h 10000"/>
              <a:gd name="connsiteX62-1991" fmla="*/ 3682 w 10000"/>
              <a:gd name="connsiteY62-1992" fmla="*/ 1117 h 10000"/>
              <a:gd name="connsiteX63-1993" fmla="*/ 3922 w 10000"/>
              <a:gd name="connsiteY63-1994" fmla="*/ 1117 h 10000"/>
              <a:gd name="connsiteX64-1995" fmla="*/ 4162 w 10000"/>
              <a:gd name="connsiteY64-1996" fmla="*/ 977 h 10000"/>
              <a:gd name="connsiteX65-1997" fmla="*/ 4401 w 10000"/>
              <a:gd name="connsiteY65-1998" fmla="*/ 838 h 10000"/>
              <a:gd name="connsiteX66-1999" fmla="*/ 4760 w 10000"/>
              <a:gd name="connsiteY66-2000" fmla="*/ 698 h 10000"/>
              <a:gd name="connsiteX67-2001" fmla="*/ 5001 w 10000"/>
              <a:gd name="connsiteY67-2002" fmla="*/ 558 h 10000"/>
              <a:gd name="connsiteX68-2003" fmla="*/ 5240 w 10000"/>
              <a:gd name="connsiteY68-2004" fmla="*/ 419 h 10000"/>
              <a:gd name="connsiteX69-2005" fmla="*/ 5359 w 10000"/>
              <a:gd name="connsiteY69-2006" fmla="*/ 279 h 10000"/>
              <a:gd name="connsiteX70-2007" fmla="*/ 5479 w 10000"/>
              <a:gd name="connsiteY70-2008" fmla="*/ 140 h 10000"/>
              <a:gd name="connsiteX71-2009" fmla="*/ 5479 w 10000"/>
              <a:gd name="connsiteY71-2010" fmla="*/ 0 h 10000"/>
              <a:gd name="connsiteX72-2011" fmla="*/ 5599 w 10000"/>
              <a:gd name="connsiteY72-2012" fmla="*/ 0 h 10000"/>
              <a:gd name="connsiteX73-2013" fmla="*/ 5718 w 10000"/>
              <a:gd name="connsiteY73-2014" fmla="*/ 0 h 10000"/>
              <a:gd name="connsiteX74-2015" fmla="*/ 5839 w 10000"/>
              <a:gd name="connsiteY74-2016" fmla="*/ 0 h 10000"/>
              <a:gd name="connsiteX75-2017" fmla="*/ 5943 w 10000"/>
              <a:gd name="connsiteY75-2018" fmla="*/ 140 h 10000"/>
              <a:gd name="connsiteX76-2019" fmla="*/ 6063 w 10000"/>
              <a:gd name="connsiteY76-2020" fmla="*/ 140 h 10000"/>
              <a:gd name="connsiteX77-2021" fmla="*/ 6183 w 10000"/>
              <a:gd name="connsiteY77-2022" fmla="*/ 419 h 10000"/>
              <a:gd name="connsiteX78-2023" fmla="*/ 6302 w 10000"/>
              <a:gd name="connsiteY78-2024" fmla="*/ 558 h 10000"/>
              <a:gd name="connsiteX79-2025" fmla="*/ 6423 w 10000"/>
              <a:gd name="connsiteY79-2026" fmla="*/ 698 h 10000"/>
              <a:gd name="connsiteX80-2027" fmla="*/ 6542 w 10000"/>
              <a:gd name="connsiteY80-2028" fmla="*/ 838 h 10000"/>
              <a:gd name="connsiteX81-2029" fmla="*/ 6542 w 10000"/>
              <a:gd name="connsiteY81-2030" fmla="*/ 977 h 10000"/>
              <a:gd name="connsiteX82-2031" fmla="*/ 6542 w 10000"/>
              <a:gd name="connsiteY82-2032" fmla="*/ 1117 h 10000"/>
              <a:gd name="connsiteX83-2033" fmla="*/ 6423 w 10000"/>
              <a:gd name="connsiteY83-2034" fmla="*/ 1117 h 10000"/>
              <a:gd name="connsiteX84-2035" fmla="*/ 6302 w 10000"/>
              <a:gd name="connsiteY84-2036" fmla="*/ 1257 h 10000"/>
              <a:gd name="connsiteX85-2037" fmla="*/ 6302 w 10000"/>
              <a:gd name="connsiteY85-2038" fmla="*/ 1396 h 10000"/>
              <a:gd name="connsiteX86-2039" fmla="*/ 6183 w 10000"/>
              <a:gd name="connsiteY86-2040" fmla="*/ 1536 h 10000"/>
              <a:gd name="connsiteX87-2041" fmla="*/ 6063 w 10000"/>
              <a:gd name="connsiteY87-2042" fmla="*/ 1798 h 10000"/>
              <a:gd name="connsiteX88-2043" fmla="*/ 5943 w 10000"/>
              <a:gd name="connsiteY88-2044" fmla="*/ 2216 h 10000"/>
              <a:gd name="connsiteX89-2045" fmla="*/ 5839 w 10000"/>
              <a:gd name="connsiteY89-2046" fmla="*/ 2635 h 10000"/>
              <a:gd name="connsiteX90-2047" fmla="*/ 5718 w 10000"/>
              <a:gd name="connsiteY90-2048" fmla="*/ 3054 h 10000"/>
              <a:gd name="connsiteX91-2049" fmla="*/ 5599 w 10000"/>
              <a:gd name="connsiteY91-2050" fmla="*/ 3613 h 10000"/>
              <a:gd name="connsiteX92-2051" fmla="*/ 5479 w 10000"/>
              <a:gd name="connsiteY92-2052" fmla="*/ 4171 h 10000"/>
              <a:gd name="connsiteX93-2053" fmla="*/ 5359 w 10000"/>
              <a:gd name="connsiteY93-2054" fmla="*/ 4729 h 10000"/>
              <a:gd name="connsiteX94-2055" fmla="*/ 5359 w 10000"/>
              <a:gd name="connsiteY94-2056" fmla="*/ 5271 h 10000"/>
              <a:gd name="connsiteX95-2057" fmla="*/ 5359 w 10000"/>
              <a:gd name="connsiteY95-2058" fmla="*/ 5689 h 10000"/>
              <a:gd name="connsiteX96-2059" fmla="*/ 5240 w 10000"/>
              <a:gd name="connsiteY96-2060" fmla="*/ 6248 h 10000"/>
              <a:gd name="connsiteX97-2061" fmla="*/ 5240 w 10000"/>
              <a:gd name="connsiteY97-2062" fmla="*/ 6667 h 10000"/>
              <a:gd name="connsiteX98-2063" fmla="*/ 5240 w 10000"/>
              <a:gd name="connsiteY98-2064" fmla="*/ 6946 h 10000"/>
              <a:gd name="connsiteX99-2065" fmla="*/ 5240 w 10000"/>
              <a:gd name="connsiteY99-2066" fmla="*/ 7365 h 10000"/>
              <a:gd name="connsiteX100-2067" fmla="*/ 5359 w 10000"/>
              <a:gd name="connsiteY100-2068" fmla="*/ 7644 h 10000"/>
              <a:gd name="connsiteX101-2069" fmla="*/ 5359 w 10000"/>
              <a:gd name="connsiteY101-2070" fmla="*/ 7784 h 10000"/>
              <a:gd name="connsiteX102-2071" fmla="*/ 5479 w 10000"/>
              <a:gd name="connsiteY102-2072" fmla="*/ 8063 h 10000"/>
              <a:gd name="connsiteX103-2073" fmla="*/ 5599 w 10000"/>
              <a:gd name="connsiteY103-2074" fmla="*/ 8202 h 10000"/>
              <a:gd name="connsiteX104-2075" fmla="*/ 5718 w 10000"/>
              <a:gd name="connsiteY104-2076" fmla="*/ 8342 h 10000"/>
              <a:gd name="connsiteX105-2077" fmla="*/ 6183 w 10000"/>
              <a:gd name="connsiteY105-2078" fmla="*/ 8604 h 10000"/>
              <a:gd name="connsiteX106-2079" fmla="*/ 6423 w 10000"/>
              <a:gd name="connsiteY106-2080" fmla="*/ 8743 h 10000"/>
              <a:gd name="connsiteX107-2081" fmla="*/ 6661 w 10000"/>
              <a:gd name="connsiteY107-2082" fmla="*/ 8743 h 10000"/>
              <a:gd name="connsiteX108-2083" fmla="*/ 6901 w 10000"/>
              <a:gd name="connsiteY108-2084" fmla="*/ 8883 h 10000"/>
              <a:gd name="connsiteX109-2085" fmla="*/ 7261 w 10000"/>
              <a:gd name="connsiteY109-2086" fmla="*/ 8883 h 10000"/>
              <a:gd name="connsiteX110-2087" fmla="*/ 7499 w 10000"/>
              <a:gd name="connsiteY110-2088" fmla="*/ 8743 h 10000"/>
              <a:gd name="connsiteX111-2089" fmla="*/ 7859 w 10000"/>
              <a:gd name="connsiteY111-2090" fmla="*/ 8743 h 10000"/>
              <a:gd name="connsiteX112-2091" fmla="*/ 8218 w 10000"/>
              <a:gd name="connsiteY112-2092" fmla="*/ 8604 h 10000"/>
              <a:gd name="connsiteX113-2093" fmla="*/ 8459 w 10000"/>
              <a:gd name="connsiteY113-2094" fmla="*/ 8604 h 10000"/>
              <a:gd name="connsiteX114-2095" fmla="*/ 8698 w 10000"/>
              <a:gd name="connsiteY114-2096" fmla="*/ 8342 h 10000"/>
              <a:gd name="connsiteX115-2097" fmla="*/ 8802 w 10000"/>
              <a:gd name="connsiteY115-2098" fmla="*/ 8202 h 10000"/>
              <a:gd name="connsiteX116-2099" fmla="*/ 8922 w 10000"/>
              <a:gd name="connsiteY116-2100" fmla="*/ 7923 h 10000"/>
              <a:gd name="connsiteX117-2101" fmla="*/ 9042 w 10000"/>
              <a:gd name="connsiteY117-2102" fmla="*/ 7644 h 10000"/>
              <a:gd name="connsiteX118-2103" fmla="*/ 9162 w 10000"/>
              <a:gd name="connsiteY118-2104" fmla="*/ 7086 h 10000"/>
              <a:gd name="connsiteX119-2105" fmla="*/ 9162 w 10000"/>
              <a:gd name="connsiteY119-2106" fmla="*/ 6527 h 10000"/>
              <a:gd name="connsiteX120-2107" fmla="*/ 9281 w 10000"/>
              <a:gd name="connsiteY120-2108" fmla="*/ 6248 h 10000"/>
              <a:gd name="connsiteX121-2109" fmla="*/ 9281 w 10000"/>
              <a:gd name="connsiteY121-2110" fmla="*/ 5969 h 10000"/>
              <a:gd name="connsiteX122-2111" fmla="*/ 9281 w 10000"/>
              <a:gd name="connsiteY122-2112" fmla="*/ 5829 h 10000"/>
              <a:gd name="connsiteX123-2113" fmla="*/ 9401 w 10000"/>
              <a:gd name="connsiteY123-2114" fmla="*/ 5689 h 10000"/>
              <a:gd name="connsiteX124-2115" fmla="*/ 9401 w 10000"/>
              <a:gd name="connsiteY124-2116" fmla="*/ 5550 h 10000"/>
              <a:gd name="connsiteX125-2117" fmla="*/ 9401 w 10000"/>
              <a:gd name="connsiteY125-2118" fmla="*/ 5410 h 10000"/>
              <a:gd name="connsiteX126-2119" fmla="*/ 9401 w 10000"/>
              <a:gd name="connsiteY126-2120" fmla="*/ 5410 h 10000"/>
              <a:gd name="connsiteX127-2121" fmla="*/ 9521 w 10000"/>
              <a:gd name="connsiteY127-2122" fmla="*/ 5410 h 10000"/>
              <a:gd name="connsiteX128-2123" fmla="*/ 9521 w 10000"/>
              <a:gd name="connsiteY128-2124" fmla="*/ 5410 h 10000"/>
              <a:gd name="connsiteX129-2125" fmla="*/ 9521 w 10000"/>
              <a:gd name="connsiteY129-2126" fmla="*/ 5550 h 10000"/>
              <a:gd name="connsiteX130-2127" fmla="*/ 9641 w 10000"/>
              <a:gd name="connsiteY130-2128" fmla="*/ 5689 h 10000"/>
              <a:gd name="connsiteX131-2129" fmla="*/ 9641 w 10000"/>
              <a:gd name="connsiteY131-2130" fmla="*/ 5829 h 10000"/>
              <a:gd name="connsiteX132-2131" fmla="*/ 9641 w 10000"/>
              <a:gd name="connsiteY132-2132" fmla="*/ 6108 h 10000"/>
              <a:gd name="connsiteX133-2133" fmla="*/ 9641 w 10000"/>
              <a:gd name="connsiteY133-2134" fmla="*/ 6387 h 10000"/>
              <a:gd name="connsiteX134-2135" fmla="*/ 9641 w 10000"/>
              <a:gd name="connsiteY134-2136" fmla="*/ 6667 h 10000"/>
              <a:gd name="connsiteX135-2137" fmla="*/ 9760 w 10000"/>
              <a:gd name="connsiteY135-2138" fmla="*/ 7225 h 10000"/>
              <a:gd name="connsiteX136-2139" fmla="*/ 9760 w 10000"/>
              <a:gd name="connsiteY136-2140" fmla="*/ 7644 h 10000"/>
              <a:gd name="connsiteX137-2141" fmla="*/ 9881 w 10000"/>
              <a:gd name="connsiteY137-2142" fmla="*/ 8063 h 10000"/>
              <a:gd name="connsiteX138-2143" fmla="*/ 10000 w 10000"/>
              <a:gd name="connsiteY138-2144" fmla="*/ 8342 h 10000"/>
              <a:gd name="connsiteX139-2145" fmla="*/ 10000 w 10000"/>
              <a:gd name="connsiteY139-2146" fmla="*/ 8604 h 10000"/>
              <a:gd name="connsiteX140-2147" fmla="*/ 10000 w 10000"/>
              <a:gd name="connsiteY140-2148" fmla="*/ 8743 h 10000"/>
              <a:gd name="connsiteX141-2149" fmla="*/ 10000 w 10000"/>
              <a:gd name="connsiteY141-2150" fmla="*/ 8883 h 10000"/>
              <a:gd name="connsiteX142-2151" fmla="*/ 9881 w 10000"/>
              <a:gd name="connsiteY142-2152" fmla="*/ 8883 h 10000"/>
              <a:gd name="connsiteX143-2153" fmla="*/ 9760 w 10000"/>
              <a:gd name="connsiteY143-2154" fmla="*/ 9023 h 10000"/>
              <a:gd name="connsiteX144-2155" fmla="*/ 9641 w 10000"/>
              <a:gd name="connsiteY144-2156" fmla="*/ 9162 h 10000"/>
              <a:gd name="connsiteX145-2157" fmla="*/ 9521 w 10000"/>
              <a:gd name="connsiteY145-2158" fmla="*/ 9302 h 10000"/>
              <a:gd name="connsiteX146-2159" fmla="*/ 9281 w 10000"/>
              <a:gd name="connsiteY146-2160" fmla="*/ 9442 h 10000"/>
              <a:gd name="connsiteX147-2161" fmla="*/ 8802 w 10000"/>
              <a:gd name="connsiteY147-2162" fmla="*/ 9721 h 10000"/>
              <a:gd name="connsiteX148-2163" fmla="*/ 8338 w 10000"/>
              <a:gd name="connsiteY148-2164" fmla="*/ 9860 h 10000"/>
              <a:gd name="connsiteX149-2165" fmla="*/ 7979 w 10000"/>
              <a:gd name="connsiteY149-2166" fmla="*/ 9860 h 10000"/>
              <a:gd name="connsiteX150-2167" fmla="*/ 7499 w 10000"/>
              <a:gd name="connsiteY150-2168" fmla="*/ 10000 h 10000"/>
              <a:gd name="connsiteX151-2169" fmla="*/ 7499 w 10000"/>
              <a:gd name="connsiteY151-2170" fmla="*/ 10000 h 10000"/>
              <a:gd name="connsiteX0-2171" fmla="*/ 7499 w 10000"/>
              <a:gd name="connsiteY0-2172" fmla="*/ 10000 h 10000"/>
              <a:gd name="connsiteX1-2173" fmla="*/ 7141 w 10000"/>
              <a:gd name="connsiteY1-2174" fmla="*/ 10000 h 10000"/>
              <a:gd name="connsiteX2-2175" fmla="*/ 6782 w 10000"/>
              <a:gd name="connsiteY2-2176" fmla="*/ 10000 h 10000"/>
              <a:gd name="connsiteX3-2177" fmla="*/ 6423 w 10000"/>
              <a:gd name="connsiteY3-2178" fmla="*/ 9860 h 10000"/>
              <a:gd name="connsiteX4-2179" fmla="*/ 6063 w 10000"/>
              <a:gd name="connsiteY4-2180" fmla="*/ 9721 h 10000"/>
              <a:gd name="connsiteX5-2181" fmla="*/ 5718 w 10000"/>
              <a:gd name="connsiteY5-2182" fmla="*/ 9581 h 10000"/>
              <a:gd name="connsiteX6-2183" fmla="*/ 5479 w 10000"/>
              <a:gd name="connsiteY6-2184" fmla="*/ 9302 h 10000"/>
              <a:gd name="connsiteX7-2185" fmla="*/ 5240 w 10000"/>
              <a:gd name="connsiteY7-2186" fmla="*/ 9162 h 10000"/>
              <a:gd name="connsiteX8-2187" fmla="*/ 5120 w 10000"/>
              <a:gd name="connsiteY8-2188" fmla="*/ 8743 h 10000"/>
              <a:gd name="connsiteX9-2189" fmla="*/ 4880 w 10000"/>
              <a:gd name="connsiteY9-2190" fmla="*/ 8464 h 10000"/>
              <a:gd name="connsiteX10-2191" fmla="*/ 4760 w 10000"/>
              <a:gd name="connsiteY10-2192" fmla="*/ 8063 h 10000"/>
              <a:gd name="connsiteX11-2193" fmla="*/ 4760 w 10000"/>
              <a:gd name="connsiteY11-2194" fmla="*/ 7644 h 10000"/>
              <a:gd name="connsiteX12-2195" fmla="*/ 4641 w 10000"/>
              <a:gd name="connsiteY12-2196" fmla="*/ 7225 h 10000"/>
              <a:gd name="connsiteX13-2197" fmla="*/ 4641 w 10000"/>
              <a:gd name="connsiteY13-2198" fmla="*/ 6806 h 10000"/>
              <a:gd name="connsiteX14-2199" fmla="*/ 4641 w 10000"/>
              <a:gd name="connsiteY14-2200" fmla="*/ 6387 h 10000"/>
              <a:gd name="connsiteX15-2201" fmla="*/ 4760 w 10000"/>
              <a:gd name="connsiteY15-2202" fmla="*/ 5689 h 10000"/>
              <a:gd name="connsiteX16-2203" fmla="*/ 4760 w 10000"/>
              <a:gd name="connsiteY16-2204" fmla="*/ 5550 h 10000"/>
              <a:gd name="connsiteX17-2205" fmla="*/ 4760 w 10000"/>
              <a:gd name="connsiteY17-2206" fmla="*/ 5271 h 10000"/>
              <a:gd name="connsiteX18-2207" fmla="*/ 4880 w 10000"/>
              <a:gd name="connsiteY18-2208" fmla="*/ 5009 h 10000"/>
              <a:gd name="connsiteX19-2209" fmla="*/ 4880 w 10000"/>
              <a:gd name="connsiteY19-2210" fmla="*/ 4729 h 10000"/>
              <a:gd name="connsiteX20-2211" fmla="*/ 4880 w 10000"/>
              <a:gd name="connsiteY20-2212" fmla="*/ 4450 h 10000"/>
              <a:gd name="connsiteX21-2213" fmla="*/ 5001 w 10000"/>
              <a:gd name="connsiteY21-2214" fmla="*/ 4031 h 10000"/>
              <a:gd name="connsiteX22-2215" fmla="*/ 5001 w 10000"/>
              <a:gd name="connsiteY22-2216" fmla="*/ 3613 h 10000"/>
              <a:gd name="connsiteX23-2217" fmla="*/ 5120 w 10000"/>
              <a:gd name="connsiteY23-2218" fmla="*/ 3194 h 10000"/>
              <a:gd name="connsiteX24-2219" fmla="*/ 5120 w 10000"/>
              <a:gd name="connsiteY24-2220" fmla="*/ 2775 h 10000"/>
              <a:gd name="connsiteX25-2221" fmla="*/ 5120 w 10000"/>
              <a:gd name="connsiteY25-2222" fmla="*/ 2356 h 10000"/>
              <a:gd name="connsiteX26-2223" fmla="*/ 5240 w 10000"/>
              <a:gd name="connsiteY26-2224" fmla="*/ 2077 h 10000"/>
              <a:gd name="connsiteX27-2225" fmla="*/ 5240 w 10000"/>
              <a:gd name="connsiteY27-2226" fmla="*/ 1798 h 10000"/>
              <a:gd name="connsiteX28-2227" fmla="*/ 5240 w 10000"/>
              <a:gd name="connsiteY28-2228" fmla="*/ 1536 h 10000"/>
              <a:gd name="connsiteX29-2229" fmla="*/ 5240 w 10000"/>
              <a:gd name="connsiteY29-2230" fmla="*/ 1396 h 10000"/>
              <a:gd name="connsiteX30-2231" fmla="*/ 5240 w 10000"/>
              <a:gd name="connsiteY30-2232" fmla="*/ 1257 h 10000"/>
              <a:gd name="connsiteX31-2233" fmla="*/ 5240 w 10000"/>
              <a:gd name="connsiteY31-2234" fmla="*/ 1257 h 10000"/>
              <a:gd name="connsiteX32-2235" fmla="*/ 5240 w 10000"/>
              <a:gd name="connsiteY32-2236" fmla="*/ 1257 h 10000"/>
              <a:gd name="connsiteX33-2237" fmla="*/ 5120 w 10000"/>
              <a:gd name="connsiteY33-2238" fmla="*/ 1257 h 10000"/>
              <a:gd name="connsiteX34-2239" fmla="*/ 5001 w 10000"/>
              <a:gd name="connsiteY34-2240" fmla="*/ 1257 h 10000"/>
              <a:gd name="connsiteX35-2241" fmla="*/ 4880 w 10000"/>
              <a:gd name="connsiteY35-2242" fmla="*/ 1396 h 10000"/>
              <a:gd name="connsiteX36-2243" fmla="*/ 4760 w 10000"/>
              <a:gd name="connsiteY36-2244" fmla="*/ 1396 h 10000"/>
              <a:gd name="connsiteX37-2245" fmla="*/ 4521 w 10000"/>
              <a:gd name="connsiteY37-2246" fmla="*/ 1536 h 10000"/>
              <a:gd name="connsiteX38-2247" fmla="*/ 4282 w 10000"/>
              <a:gd name="connsiteY38-2248" fmla="*/ 1536 h 10000"/>
              <a:gd name="connsiteX39-2249" fmla="*/ 4041 w 10000"/>
              <a:gd name="connsiteY39-2250" fmla="*/ 1675 h 10000"/>
              <a:gd name="connsiteX40-2251" fmla="*/ 2859 w 10000"/>
              <a:gd name="connsiteY40-2252" fmla="*/ 2216 h 10000"/>
              <a:gd name="connsiteX41-2253" fmla="*/ 1662 w 10000"/>
              <a:gd name="connsiteY41-2254" fmla="*/ 2775 h 10000"/>
              <a:gd name="connsiteX42-2255" fmla="*/ 1302 w 10000"/>
              <a:gd name="connsiteY42-2256" fmla="*/ 2914 h 10000"/>
              <a:gd name="connsiteX43-2257" fmla="*/ 1063 w 10000"/>
              <a:gd name="connsiteY43-2258" fmla="*/ 3054 h 10000"/>
              <a:gd name="connsiteX44-2259" fmla="*/ 824 w 10000"/>
              <a:gd name="connsiteY44-2260" fmla="*/ 3194 h 10000"/>
              <a:gd name="connsiteX45-2261" fmla="*/ 704 w 10000"/>
              <a:gd name="connsiteY45-2262" fmla="*/ 3333 h 10000"/>
              <a:gd name="connsiteX46-2263" fmla="*/ 464 w 10000"/>
              <a:gd name="connsiteY46-2264" fmla="*/ 3333 h 10000"/>
              <a:gd name="connsiteX47-2265" fmla="*/ 345 w 10000"/>
              <a:gd name="connsiteY47-2266" fmla="*/ 3333 h 10000"/>
              <a:gd name="connsiteX48-2267" fmla="*/ 224 w 10000"/>
              <a:gd name="connsiteY48-2268" fmla="*/ 3473 h 10000"/>
              <a:gd name="connsiteX49-2269" fmla="*/ 224 w 10000"/>
              <a:gd name="connsiteY49-2270" fmla="*/ 3473 h 10000"/>
              <a:gd name="connsiteX50-2271" fmla="*/ 0 w 10000"/>
              <a:gd name="connsiteY50-2272" fmla="*/ 3194 h 10000"/>
              <a:gd name="connsiteX51-2273" fmla="*/ 119 w 10000"/>
              <a:gd name="connsiteY51-2274" fmla="*/ 2496 h 10000"/>
              <a:gd name="connsiteX52-2275" fmla="*/ 345 w 10000"/>
              <a:gd name="connsiteY52-2276" fmla="*/ 2356 h 10000"/>
              <a:gd name="connsiteX53-2277" fmla="*/ 704 w 10000"/>
              <a:gd name="connsiteY53-2278" fmla="*/ 2356 h 10000"/>
              <a:gd name="connsiteX54-2279" fmla="*/ 1063 w 10000"/>
              <a:gd name="connsiteY54-2280" fmla="*/ 2216 h 10000"/>
              <a:gd name="connsiteX55-2281" fmla="*/ 1422 w 10000"/>
              <a:gd name="connsiteY55-2282" fmla="*/ 2077 h 10000"/>
              <a:gd name="connsiteX56-2283" fmla="*/ 1901 w 10000"/>
              <a:gd name="connsiteY56-2284" fmla="*/ 1937 h 10000"/>
              <a:gd name="connsiteX57-2285" fmla="*/ 2381 w 10000"/>
              <a:gd name="connsiteY57-2286" fmla="*/ 1675 h 10000"/>
              <a:gd name="connsiteX58-2287" fmla="*/ 2739 w 10000"/>
              <a:gd name="connsiteY58-2288" fmla="*/ 1536 h 10000"/>
              <a:gd name="connsiteX59-2289" fmla="*/ 3084 w 10000"/>
              <a:gd name="connsiteY59-2290" fmla="*/ 1396 h 10000"/>
              <a:gd name="connsiteX60-2291" fmla="*/ 3443 w 10000"/>
              <a:gd name="connsiteY60-2292" fmla="*/ 1257 h 10000"/>
              <a:gd name="connsiteX61-2293" fmla="*/ 3682 w 10000"/>
              <a:gd name="connsiteY61-2294" fmla="*/ 1117 h 10000"/>
              <a:gd name="connsiteX62-2295" fmla="*/ 3922 w 10000"/>
              <a:gd name="connsiteY62-2296" fmla="*/ 1117 h 10000"/>
              <a:gd name="connsiteX63-2297" fmla="*/ 4162 w 10000"/>
              <a:gd name="connsiteY63-2298" fmla="*/ 977 h 10000"/>
              <a:gd name="connsiteX64-2299" fmla="*/ 4401 w 10000"/>
              <a:gd name="connsiteY64-2300" fmla="*/ 838 h 10000"/>
              <a:gd name="connsiteX65-2301" fmla="*/ 4760 w 10000"/>
              <a:gd name="connsiteY65-2302" fmla="*/ 698 h 10000"/>
              <a:gd name="connsiteX66-2303" fmla="*/ 5001 w 10000"/>
              <a:gd name="connsiteY66-2304" fmla="*/ 558 h 10000"/>
              <a:gd name="connsiteX67-2305" fmla="*/ 5240 w 10000"/>
              <a:gd name="connsiteY67-2306" fmla="*/ 419 h 10000"/>
              <a:gd name="connsiteX68-2307" fmla="*/ 5359 w 10000"/>
              <a:gd name="connsiteY68-2308" fmla="*/ 279 h 10000"/>
              <a:gd name="connsiteX69-2309" fmla="*/ 5479 w 10000"/>
              <a:gd name="connsiteY69-2310" fmla="*/ 140 h 10000"/>
              <a:gd name="connsiteX70-2311" fmla="*/ 5479 w 10000"/>
              <a:gd name="connsiteY70-2312" fmla="*/ 0 h 10000"/>
              <a:gd name="connsiteX71-2313" fmla="*/ 5599 w 10000"/>
              <a:gd name="connsiteY71-2314" fmla="*/ 0 h 10000"/>
              <a:gd name="connsiteX72-2315" fmla="*/ 5718 w 10000"/>
              <a:gd name="connsiteY72-2316" fmla="*/ 0 h 10000"/>
              <a:gd name="connsiteX73-2317" fmla="*/ 5839 w 10000"/>
              <a:gd name="connsiteY73-2318" fmla="*/ 0 h 10000"/>
              <a:gd name="connsiteX74-2319" fmla="*/ 5943 w 10000"/>
              <a:gd name="connsiteY74-2320" fmla="*/ 140 h 10000"/>
              <a:gd name="connsiteX75-2321" fmla="*/ 6063 w 10000"/>
              <a:gd name="connsiteY75-2322" fmla="*/ 140 h 10000"/>
              <a:gd name="connsiteX76-2323" fmla="*/ 6183 w 10000"/>
              <a:gd name="connsiteY76-2324" fmla="*/ 419 h 10000"/>
              <a:gd name="connsiteX77-2325" fmla="*/ 6302 w 10000"/>
              <a:gd name="connsiteY77-2326" fmla="*/ 558 h 10000"/>
              <a:gd name="connsiteX78-2327" fmla="*/ 6423 w 10000"/>
              <a:gd name="connsiteY78-2328" fmla="*/ 698 h 10000"/>
              <a:gd name="connsiteX79-2329" fmla="*/ 6542 w 10000"/>
              <a:gd name="connsiteY79-2330" fmla="*/ 838 h 10000"/>
              <a:gd name="connsiteX80-2331" fmla="*/ 6542 w 10000"/>
              <a:gd name="connsiteY80-2332" fmla="*/ 977 h 10000"/>
              <a:gd name="connsiteX81-2333" fmla="*/ 6542 w 10000"/>
              <a:gd name="connsiteY81-2334" fmla="*/ 1117 h 10000"/>
              <a:gd name="connsiteX82-2335" fmla="*/ 6423 w 10000"/>
              <a:gd name="connsiteY82-2336" fmla="*/ 1117 h 10000"/>
              <a:gd name="connsiteX83-2337" fmla="*/ 6302 w 10000"/>
              <a:gd name="connsiteY83-2338" fmla="*/ 1257 h 10000"/>
              <a:gd name="connsiteX84-2339" fmla="*/ 6302 w 10000"/>
              <a:gd name="connsiteY84-2340" fmla="*/ 1396 h 10000"/>
              <a:gd name="connsiteX85-2341" fmla="*/ 6183 w 10000"/>
              <a:gd name="connsiteY85-2342" fmla="*/ 1536 h 10000"/>
              <a:gd name="connsiteX86-2343" fmla="*/ 6063 w 10000"/>
              <a:gd name="connsiteY86-2344" fmla="*/ 1798 h 10000"/>
              <a:gd name="connsiteX87-2345" fmla="*/ 5943 w 10000"/>
              <a:gd name="connsiteY87-2346" fmla="*/ 2216 h 10000"/>
              <a:gd name="connsiteX88-2347" fmla="*/ 5839 w 10000"/>
              <a:gd name="connsiteY88-2348" fmla="*/ 2635 h 10000"/>
              <a:gd name="connsiteX89-2349" fmla="*/ 5718 w 10000"/>
              <a:gd name="connsiteY89-2350" fmla="*/ 3054 h 10000"/>
              <a:gd name="connsiteX90-2351" fmla="*/ 5599 w 10000"/>
              <a:gd name="connsiteY90-2352" fmla="*/ 3613 h 10000"/>
              <a:gd name="connsiteX91-2353" fmla="*/ 5479 w 10000"/>
              <a:gd name="connsiteY91-2354" fmla="*/ 4171 h 10000"/>
              <a:gd name="connsiteX92-2355" fmla="*/ 5359 w 10000"/>
              <a:gd name="connsiteY92-2356" fmla="*/ 4729 h 10000"/>
              <a:gd name="connsiteX93-2357" fmla="*/ 5359 w 10000"/>
              <a:gd name="connsiteY93-2358" fmla="*/ 5271 h 10000"/>
              <a:gd name="connsiteX94-2359" fmla="*/ 5359 w 10000"/>
              <a:gd name="connsiteY94-2360" fmla="*/ 5689 h 10000"/>
              <a:gd name="connsiteX95-2361" fmla="*/ 5240 w 10000"/>
              <a:gd name="connsiteY95-2362" fmla="*/ 6248 h 10000"/>
              <a:gd name="connsiteX96-2363" fmla="*/ 5240 w 10000"/>
              <a:gd name="connsiteY96-2364" fmla="*/ 6667 h 10000"/>
              <a:gd name="connsiteX97-2365" fmla="*/ 5240 w 10000"/>
              <a:gd name="connsiteY97-2366" fmla="*/ 6946 h 10000"/>
              <a:gd name="connsiteX98-2367" fmla="*/ 5240 w 10000"/>
              <a:gd name="connsiteY98-2368" fmla="*/ 7365 h 10000"/>
              <a:gd name="connsiteX99-2369" fmla="*/ 5359 w 10000"/>
              <a:gd name="connsiteY99-2370" fmla="*/ 7644 h 10000"/>
              <a:gd name="connsiteX100-2371" fmla="*/ 5359 w 10000"/>
              <a:gd name="connsiteY100-2372" fmla="*/ 7784 h 10000"/>
              <a:gd name="connsiteX101-2373" fmla="*/ 5479 w 10000"/>
              <a:gd name="connsiteY101-2374" fmla="*/ 8063 h 10000"/>
              <a:gd name="connsiteX102-2375" fmla="*/ 5599 w 10000"/>
              <a:gd name="connsiteY102-2376" fmla="*/ 8202 h 10000"/>
              <a:gd name="connsiteX103-2377" fmla="*/ 5718 w 10000"/>
              <a:gd name="connsiteY103-2378" fmla="*/ 8342 h 10000"/>
              <a:gd name="connsiteX104-2379" fmla="*/ 6183 w 10000"/>
              <a:gd name="connsiteY104-2380" fmla="*/ 8604 h 10000"/>
              <a:gd name="connsiteX105-2381" fmla="*/ 6423 w 10000"/>
              <a:gd name="connsiteY105-2382" fmla="*/ 8743 h 10000"/>
              <a:gd name="connsiteX106-2383" fmla="*/ 6661 w 10000"/>
              <a:gd name="connsiteY106-2384" fmla="*/ 8743 h 10000"/>
              <a:gd name="connsiteX107-2385" fmla="*/ 6901 w 10000"/>
              <a:gd name="connsiteY107-2386" fmla="*/ 8883 h 10000"/>
              <a:gd name="connsiteX108-2387" fmla="*/ 7261 w 10000"/>
              <a:gd name="connsiteY108-2388" fmla="*/ 8883 h 10000"/>
              <a:gd name="connsiteX109-2389" fmla="*/ 7499 w 10000"/>
              <a:gd name="connsiteY109-2390" fmla="*/ 8743 h 10000"/>
              <a:gd name="connsiteX110-2391" fmla="*/ 7859 w 10000"/>
              <a:gd name="connsiteY110-2392" fmla="*/ 8743 h 10000"/>
              <a:gd name="connsiteX111-2393" fmla="*/ 8218 w 10000"/>
              <a:gd name="connsiteY111-2394" fmla="*/ 8604 h 10000"/>
              <a:gd name="connsiteX112-2395" fmla="*/ 8459 w 10000"/>
              <a:gd name="connsiteY112-2396" fmla="*/ 8604 h 10000"/>
              <a:gd name="connsiteX113-2397" fmla="*/ 8698 w 10000"/>
              <a:gd name="connsiteY113-2398" fmla="*/ 8342 h 10000"/>
              <a:gd name="connsiteX114-2399" fmla="*/ 8802 w 10000"/>
              <a:gd name="connsiteY114-2400" fmla="*/ 8202 h 10000"/>
              <a:gd name="connsiteX115-2401" fmla="*/ 8922 w 10000"/>
              <a:gd name="connsiteY115-2402" fmla="*/ 7923 h 10000"/>
              <a:gd name="connsiteX116-2403" fmla="*/ 9042 w 10000"/>
              <a:gd name="connsiteY116-2404" fmla="*/ 7644 h 10000"/>
              <a:gd name="connsiteX117-2405" fmla="*/ 9162 w 10000"/>
              <a:gd name="connsiteY117-2406" fmla="*/ 7086 h 10000"/>
              <a:gd name="connsiteX118-2407" fmla="*/ 9162 w 10000"/>
              <a:gd name="connsiteY118-2408" fmla="*/ 6527 h 10000"/>
              <a:gd name="connsiteX119-2409" fmla="*/ 9281 w 10000"/>
              <a:gd name="connsiteY119-2410" fmla="*/ 6248 h 10000"/>
              <a:gd name="connsiteX120-2411" fmla="*/ 9281 w 10000"/>
              <a:gd name="connsiteY120-2412" fmla="*/ 5969 h 10000"/>
              <a:gd name="connsiteX121-2413" fmla="*/ 9281 w 10000"/>
              <a:gd name="connsiteY121-2414" fmla="*/ 5829 h 10000"/>
              <a:gd name="connsiteX122-2415" fmla="*/ 9401 w 10000"/>
              <a:gd name="connsiteY122-2416" fmla="*/ 5689 h 10000"/>
              <a:gd name="connsiteX123-2417" fmla="*/ 9401 w 10000"/>
              <a:gd name="connsiteY123-2418" fmla="*/ 5550 h 10000"/>
              <a:gd name="connsiteX124-2419" fmla="*/ 9401 w 10000"/>
              <a:gd name="connsiteY124-2420" fmla="*/ 5410 h 10000"/>
              <a:gd name="connsiteX125-2421" fmla="*/ 9401 w 10000"/>
              <a:gd name="connsiteY125-2422" fmla="*/ 5410 h 10000"/>
              <a:gd name="connsiteX126-2423" fmla="*/ 9521 w 10000"/>
              <a:gd name="connsiteY126-2424" fmla="*/ 5410 h 10000"/>
              <a:gd name="connsiteX127-2425" fmla="*/ 9521 w 10000"/>
              <a:gd name="connsiteY127-2426" fmla="*/ 5410 h 10000"/>
              <a:gd name="connsiteX128-2427" fmla="*/ 9521 w 10000"/>
              <a:gd name="connsiteY128-2428" fmla="*/ 5550 h 10000"/>
              <a:gd name="connsiteX129-2429" fmla="*/ 9641 w 10000"/>
              <a:gd name="connsiteY129-2430" fmla="*/ 5689 h 10000"/>
              <a:gd name="connsiteX130-2431" fmla="*/ 9641 w 10000"/>
              <a:gd name="connsiteY130-2432" fmla="*/ 5829 h 10000"/>
              <a:gd name="connsiteX131-2433" fmla="*/ 9641 w 10000"/>
              <a:gd name="connsiteY131-2434" fmla="*/ 6108 h 10000"/>
              <a:gd name="connsiteX132-2435" fmla="*/ 9641 w 10000"/>
              <a:gd name="connsiteY132-2436" fmla="*/ 6387 h 10000"/>
              <a:gd name="connsiteX133-2437" fmla="*/ 9641 w 10000"/>
              <a:gd name="connsiteY133-2438" fmla="*/ 6667 h 10000"/>
              <a:gd name="connsiteX134-2439" fmla="*/ 9760 w 10000"/>
              <a:gd name="connsiteY134-2440" fmla="*/ 7225 h 10000"/>
              <a:gd name="connsiteX135-2441" fmla="*/ 9760 w 10000"/>
              <a:gd name="connsiteY135-2442" fmla="*/ 7644 h 10000"/>
              <a:gd name="connsiteX136-2443" fmla="*/ 9881 w 10000"/>
              <a:gd name="connsiteY136-2444" fmla="*/ 8063 h 10000"/>
              <a:gd name="connsiteX137-2445" fmla="*/ 10000 w 10000"/>
              <a:gd name="connsiteY137-2446" fmla="*/ 8342 h 10000"/>
              <a:gd name="connsiteX138-2447" fmla="*/ 10000 w 10000"/>
              <a:gd name="connsiteY138-2448" fmla="*/ 8604 h 10000"/>
              <a:gd name="connsiteX139-2449" fmla="*/ 10000 w 10000"/>
              <a:gd name="connsiteY139-2450" fmla="*/ 8743 h 10000"/>
              <a:gd name="connsiteX140-2451" fmla="*/ 10000 w 10000"/>
              <a:gd name="connsiteY140-2452" fmla="*/ 8883 h 10000"/>
              <a:gd name="connsiteX141-2453" fmla="*/ 9881 w 10000"/>
              <a:gd name="connsiteY141-2454" fmla="*/ 8883 h 10000"/>
              <a:gd name="connsiteX142-2455" fmla="*/ 9760 w 10000"/>
              <a:gd name="connsiteY142-2456" fmla="*/ 9023 h 10000"/>
              <a:gd name="connsiteX143-2457" fmla="*/ 9641 w 10000"/>
              <a:gd name="connsiteY143-2458" fmla="*/ 9162 h 10000"/>
              <a:gd name="connsiteX144-2459" fmla="*/ 9521 w 10000"/>
              <a:gd name="connsiteY144-2460" fmla="*/ 9302 h 10000"/>
              <a:gd name="connsiteX145-2461" fmla="*/ 9281 w 10000"/>
              <a:gd name="connsiteY145-2462" fmla="*/ 9442 h 10000"/>
              <a:gd name="connsiteX146-2463" fmla="*/ 8802 w 10000"/>
              <a:gd name="connsiteY146-2464" fmla="*/ 9721 h 10000"/>
              <a:gd name="connsiteX147-2465" fmla="*/ 8338 w 10000"/>
              <a:gd name="connsiteY147-2466" fmla="*/ 9860 h 10000"/>
              <a:gd name="connsiteX148-2467" fmla="*/ 7979 w 10000"/>
              <a:gd name="connsiteY148-2468" fmla="*/ 9860 h 10000"/>
              <a:gd name="connsiteX149-2469" fmla="*/ 7499 w 10000"/>
              <a:gd name="connsiteY149-2470" fmla="*/ 10000 h 10000"/>
              <a:gd name="connsiteX150-2471" fmla="*/ 7499 w 10000"/>
              <a:gd name="connsiteY150-2472" fmla="*/ 10000 h 10000"/>
              <a:gd name="connsiteX0-2473" fmla="*/ 7380 w 9881"/>
              <a:gd name="connsiteY0-2474" fmla="*/ 10000 h 10000"/>
              <a:gd name="connsiteX1-2475" fmla="*/ 7022 w 9881"/>
              <a:gd name="connsiteY1-2476" fmla="*/ 10000 h 10000"/>
              <a:gd name="connsiteX2-2477" fmla="*/ 6663 w 9881"/>
              <a:gd name="connsiteY2-2478" fmla="*/ 10000 h 10000"/>
              <a:gd name="connsiteX3-2479" fmla="*/ 6304 w 9881"/>
              <a:gd name="connsiteY3-2480" fmla="*/ 9860 h 10000"/>
              <a:gd name="connsiteX4-2481" fmla="*/ 5944 w 9881"/>
              <a:gd name="connsiteY4-2482" fmla="*/ 9721 h 10000"/>
              <a:gd name="connsiteX5-2483" fmla="*/ 5599 w 9881"/>
              <a:gd name="connsiteY5-2484" fmla="*/ 9581 h 10000"/>
              <a:gd name="connsiteX6-2485" fmla="*/ 5360 w 9881"/>
              <a:gd name="connsiteY6-2486" fmla="*/ 9302 h 10000"/>
              <a:gd name="connsiteX7-2487" fmla="*/ 5121 w 9881"/>
              <a:gd name="connsiteY7-2488" fmla="*/ 9162 h 10000"/>
              <a:gd name="connsiteX8-2489" fmla="*/ 5001 w 9881"/>
              <a:gd name="connsiteY8-2490" fmla="*/ 8743 h 10000"/>
              <a:gd name="connsiteX9-2491" fmla="*/ 4761 w 9881"/>
              <a:gd name="connsiteY9-2492" fmla="*/ 8464 h 10000"/>
              <a:gd name="connsiteX10-2493" fmla="*/ 4641 w 9881"/>
              <a:gd name="connsiteY10-2494" fmla="*/ 8063 h 10000"/>
              <a:gd name="connsiteX11-2495" fmla="*/ 4641 w 9881"/>
              <a:gd name="connsiteY11-2496" fmla="*/ 7644 h 10000"/>
              <a:gd name="connsiteX12-2497" fmla="*/ 4522 w 9881"/>
              <a:gd name="connsiteY12-2498" fmla="*/ 7225 h 10000"/>
              <a:gd name="connsiteX13-2499" fmla="*/ 4522 w 9881"/>
              <a:gd name="connsiteY13-2500" fmla="*/ 6806 h 10000"/>
              <a:gd name="connsiteX14-2501" fmla="*/ 4522 w 9881"/>
              <a:gd name="connsiteY14-2502" fmla="*/ 6387 h 10000"/>
              <a:gd name="connsiteX15-2503" fmla="*/ 4641 w 9881"/>
              <a:gd name="connsiteY15-2504" fmla="*/ 5689 h 10000"/>
              <a:gd name="connsiteX16-2505" fmla="*/ 4641 w 9881"/>
              <a:gd name="connsiteY16-2506" fmla="*/ 5550 h 10000"/>
              <a:gd name="connsiteX17-2507" fmla="*/ 4641 w 9881"/>
              <a:gd name="connsiteY17-2508" fmla="*/ 5271 h 10000"/>
              <a:gd name="connsiteX18-2509" fmla="*/ 4761 w 9881"/>
              <a:gd name="connsiteY18-2510" fmla="*/ 5009 h 10000"/>
              <a:gd name="connsiteX19-2511" fmla="*/ 4761 w 9881"/>
              <a:gd name="connsiteY19-2512" fmla="*/ 4729 h 10000"/>
              <a:gd name="connsiteX20-2513" fmla="*/ 4761 w 9881"/>
              <a:gd name="connsiteY20-2514" fmla="*/ 4450 h 10000"/>
              <a:gd name="connsiteX21-2515" fmla="*/ 4882 w 9881"/>
              <a:gd name="connsiteY21-2516" fmla="*/ 4031 h 10000"/>
              <a:gd name="connsiteX22-2517" fmla="*/ 4882 w 9881"/>
              <a:gd name="connsiteY22-2518" fmla="*/ 3613 h 10000"/>
              <a:gd name="connsiteX23-2519" fmla="*/ 5001 w 9881"/>
              <a:gd name="connsiteY23-2520" fmla="*/ 3194 h 10000"/>
              <a:gd name="connsiteX24-2521" fmla="*/ 5001 w 9881"/>
              <a:gd name="connsiteY24-2522" fmla="*/ 2775 h 10000"/>
              <a:gd name="connsiteX25-2523" fmla="*/ 5001 w 9881"/>
              <a:gd name="connsiteY25-2524" fmla="*/ 2356 h 10000"/>
              <a:gd name="connsiteX26-2525" fmla="*/ 5121 w 9881"/>
              <a:gd name="connsiteY26-2526" fmla="*/ 2077 h 10000"/>
              <a:gd name="connsiteX27-2527" fmla="*/ 5121 w 9881"/>
              <a:gd name="connsiteY27-2528" fmla="*/ 1798 h 10000"/>
              <a:gd name="connsiteX28-2529" fmla="*/ 5121 w 9881"/>
              <a:gd name="connsiteY28-2530" fmla="*/ 1536 h 10000"/>
              <a:gd name="connsiteX29-2531" fmla="*/ 5121 w 9881"/>
              <a:gd name="connsiteY29-2532" fmla="*/ 1396 h 10000"/>
              <a:gd name="connsiteX30-2533" fmla="*/ 5121 w 9881"/>
              <a:gd name="connsiteY30-2534" fmla="*/ 1257 h 10000"/>
              <a:gd name="connsiteX31-2535" fmla="*/ 5121 w 9881"/>
              <a:gd name="connsiteY31-2536" fmla="*/ 1257 h 10000"/>
              <a:gd name="connsiteX32-2537" fmla="*/ 5121 w 9881"/>
              <a:gd name="connsiteY32-2538" fmla="*/ 1257 h 10000"/>
              <a:gd name="connsiteX33-2539" fmla="*/ 5001 w 9881"/>
              <a:gd name="connsiteY33-2540" fmla="*/ 1257 h 10000"/>
              <a:gd name="connsiteX34-2541" fmla="*/ 4882 w 9881"/>
              <a:gd name="connsiteY34-2542" fmla="*/ 1257 h 10000"/>
              <a:gd name="connsiteX35-2543" fmla="*/ 4761 w 9881"/>
              <a:gd name="connsiteY35-2544" fmla="*/ 1396 h 10000"/>
              <a:gd name="connsiteX36-2545" fmla="*/ 4641 w 9881"/>
              <a:gd name="connsiteY36-2546" fmla="*/ 1396 h 10000"/>
              <a:gd name="connsiteX37-2547" fmla="*/ 4402 w 9881"/>
              <a:gd name="connsiteY37-2548" fmla="*/ 1536 h 10000"/>
              <a:gd name="connsiteX38-2549" fmla="*/ 4163 w 9881"/>
              <a:gd name="connsiteY38-2550" fmla="*/ 1536 h 10000"/>
              <a:gd name="connsiteX39-2551" fmla="*/ 3922 w 9881"/>
              <a:gd name="connsiteY39-2552" fmla="*/ 1675 h 10000"/>
              <a:gd name="connsiteX40-2553" fmla="*/ 2740 w 9881"/>
              <a:gd name="connsiteY40-2554" fmla="*/ 2216 h 10000"/>
              <a:gd name="connsiteX41-2555" fmla="*/ 1543 w 9881"/>
              <a:gd name="connsiteY41-2556" fmla="*/ 2775 h 10000"/>
              <a:gd name="connsiteX42-2557" fmla="*/ 1183 w 9881"/>
              <a:gd name="connsiteY42-2558" fmla="*/ 2914 h 10000"/>
              <a:gd name="connsiteX43-2559" fmla="*/ 944 w 9881"/>
              <a:gd name="connsiteY43-2560" fmla="*/ 3054 h 10000"/>
              <a:gd name="connsiteX44-2561" fmla="*/ 705 w 9881"/>
              <a:gd name="connsiteY44-2562" fmla="*/ 3194 h 10000"/>
              <a:gd name="connsiteX45-2563" fmla="*/ 585 w 9881"/>
              <a:gd name="connsiteY45-2564" fmla="*/ 3333 h 10000"/>
              <a:gd name="connsiteX46-2565" fmla="*/ 345 w 9881"/>
              <a:gd name="connsiteY46-2566" fmla="*/ 3333 h 10000"/>
              <a:gd name="connsiteX47-2567" fmla="*/ 226 w 9881"/>
              <a:gd name="connsiteY47-2568" fmla="*/ 3333 h 10000"/>
              <a:gd name="connsiteX48-2569" fmla="*/ 105 w 9881"/>
              <a:gd name="connsiteY48-2570" fmla="*/ 3473 h 10000"/>
              <a:gd name="connsiteX49-2571" fmla="*/ 105 w 9881"/>
              <a:gd name="connsiteY49-2572" fmla="*/ 3473 h 10000"/>
              <a:gd name="connsiteX50-2573" fmla="*/ 0 w 9881"/>
              <a:gd name="connsiteY50-2574" fmla="*/ 2496 h 10000"/>
              <a:gd name="connsiteX51-2575" fmla="*/ 226 w 9881"/>
              <a:gd name="connsiteY51-2576" fmla="*/ 2356 h 10000"/>
              <a:gd name="connsiteX52-2577" fmla="*/ 585 w 9881"/>
              <a:gd name="connsiteY52-2578" fmla="*/ 2356 h 10000"/>
              <a:gd name="connsiteX53-2579" fmla="*/ 944 w 9881"/>
              <a:gd name="connsiteY53-2580" fmla="*/ 2216 h 10000"/>
              <a:gd name="connsiteX54-2581" fmla="*/ 1303 w 9881"/>
              <a:gd name="connsiteY54-2582" fmla="*/ 2077 h 10000"/>
              <a:gd name="connsiteX55-2583" fmla="*/ 1782 w 9881"/>
              <a:gd name="connsiteY55-2584" fmla="*/ 1937 h 10000"/>
              <a:gd name="connsiteX56-2585" fmla="*/ 2262 w 9881"/>
              <a:gd name="connsiteY56-2586" fmla="*/ 1675 h 10000"/>
              <a:gd name="connsiteX57-2587" fmla="*/ 2620 w 9881"/>
              <a:gd name="connsiteY57-2588" fmla="*/ 1536 h 10000"/>
              <a:gd name="connsiteX58-2589" fmla="*/ 2965 w 9881"/>
              <a:gd name="connsiteY58-2590" fmla="*/ 1396 h 10000"/>
              <a:gd name="connsiteX59-2591" fmla="*/ 3324 w 9881"/>
              <a:gd name="connsiteY59-2592" fmla="*/ 1257 h 10000"/>
              <a:gd name="connsiteX60-2593" fmla="*/ 3563 w 9881"/>
              <a:gd name="connsiteY60-2594" fmla="*/ 1117 h 10000"/>
              <a:gd name="connsiteX61-2595" fmla="*/ 3803 w 9881"/>
              <a:gd name="connsiteY61-2596" fmla="*/ 1117 h 10000"/>
              <a:gd name="connsiteX62-2597" fmla="*/ 4043 w 9881"/>
              <a:gd name="connsiteY62-2598" fmla="*/ 977 h 10000"/>
              <a:gd name="connsiteX63-2599" fmla="*/ 4282 w 9881"/>
              <a:gd name="connsiteY63-2600" fmla="*/ 838 h 10000"/>
              <a:gd name="connsiteX64-2601" fmla="*/ 4641 w 9881"/>
              <a:gd name="connsiteY64-2602" fmla="*/ 698 h 10000"/>
              <a:gd name="connsiteX65-2603" fmla="*/ 4882 w 9881"/>
              <a:gd name="connsiteY65-2604" fmla="*/ 558 h 10000"/>
              <a:gd name="connsiteX66-2605" fmla="*/ 5121 w 9881"/>
              <a:gd name="connsiteY66-2606" fmla="*/ 419 h 10000"/>
              <a:gd name="connsiteX67-2607" fmla="*/ 5240 w 9881"/>
              <a:gd name="connsiteY67-2608" fmla="*/ 279 h 10000"/>
              <a:gd name="connsiteX68-2609" fmla="*/ 5360 w 9881"/>
              <a:gd name="connsiteY68-2610" fmla="*/ 140 h 10000"/>
              <a:gd name="connsiteX69-2611" fmla="*/ 5360 w 9881"/>
              <a:gd name="connsiteY69-2612" fmla="*/ 0 h 10000"/>
              <a:gd name="connsiteX70-2613" fmla="*/ 5480 w 9881"/>
              <a:gd name="connsiteY70-2614" fmla="*/ 0 h 10000"/>
              <a:gd name="connsiteX71-2615" fmla="*/ 5599 w 9881"/>
              <a:gd name="connsiteY71-2616" fmla="*/ 0 h 10000"/>
              <a:gd name="connsiteX72-2617" fmla="*/ 5720 w 9881"/>
              <a:gd name="connsiteY72-2618" fmla="*/ 0 h 10000"/>
              <a:gd name="connsiteX73-2619" fmla="*/ 5824 w 9881"/>
              <a:gd name="connsiteY73-2620" fmla="*/ 140 h 10000"/>
              <a:gd name="connsiteX74-2621" fmla="*/ 5944 w 9881"/>
              <a:gd name="connsiteY74-2622" fmla="*/ 140 h 10000"/>
              <a:gd name="connsiteX75-2623" fmla="*/ 6064 w 9881"/>
              <a:gd name="connsiteY75-2624" fmla="*/ 419 h 10000"/>
              <a:gd name="connsiteX76-2625" fmla="*/ 6183 w 9881"/>
              <a:gd name="connsiteY76-2626" fmla="*/ 558 h 10000"/>
              <a:gd name="connsiteX77-2627" fmla="*/ 6304 w 9881"/>
              <a:gd name="connsiteY77-2628" fmla="*/ 698 h 10000"/>
              <a:gd name="connsiteX78-2629" fmla="*/ 6423 w 9881"/>
              <a:gd name="connsiteY78-2630" fmla="*/ 838 h 10000"/>
              <a:gd name="connsiteX79-2631" fmla="*/ 6423 w 9881"/>
              <a:gd name="connsiteY79-2632" fmla="*/ 977 h 10000"/>
              <a:gd name="connsiteX80-2633" fmla="*/ 6423 w 9881"/>
              <a:gd name="connsiteY80-2634" fmla="*/ 1117 h 10000"/>
              <a:gd name="connsiteX81-2635" fmla="*/ 6304 w 9881"/>
              <a:gd name="connsiteY81-2636" fmla="*/ 1117 h 10000"/>
              <a:gd name="connsiteX82-2637" fmla="*/ 6183 w 9881"/>
              <a:gd name="connsiteY82-2638" fmla="*/ 1257 h 10000"/>
              <a:gd name="connsiteX83-2639" fmla="*/ 6183 w 9881"/>
              <a:gd name="connsiteY83-2640" fmla="*/ 1396 h 10000"/>
              <a:gd name="connsiteX84-2641" fmla="*/ 6064 w 9881"/>
              <a:gd name="connsiteY84-2642" fmla="*/ 1536 h 10000"/>
              <a:gd name="connsiteX85-2643" fmla="*/ 5944 w 9881"/>
              <a:gd name="connsiteY85-2644" fmla="*/ 1798 h 10000"/>
              <a:gd name="connsiteX86-2645" fmla="*/ 5824 w 9881"/>
              <a:gd name="connsiteY86-2646" fmla="*/ 2216 h 10000"/>
              <a:gd name="connsiteX87-2647" fmla="*/ 5720 w 9881"/>
              <a:gd name="connsiteY87-2648" fmla="*/ 2635 h 10000"/>
              <a:gd name="connsiteX88-2649" fmla="*/ 5599 w 9881"/>
              <a:gd name="connsiteY88-2650" fmla="*/ 3054 h 10000"/>
              <a:gd name="connsiteX89-2651" fmla="*/ 5480 w 9881"/>
              <a:gd name="connsiteY89-2652" fmla="*/ 3613 h 10000"/>
              <a:gd name="connsiteX90-2653" fmla="*/ 5360 w 9881"/>
              <a:gd name="connsiteY90-2654" fmla="*/ 4171 h 10000"/>
              <a:gd name="connsiteX91-2655" fmla="*/ 5240 w 9881"/>
              <a:gd name="connsiteY91-2656" fmla="*/ 4729 h 10000"/>
              <a:gd name="connsiteX92-2657" fmla="*/ 5240 w 9881"/>
              <a:gd name="connsiteY92-2658" fmla="*/ 5271 h 10000"/>
              <a:gd name="connsiteX93-2659" fmla="*/ 5240 w 9881"/>
              <a:gd name="connsiteY93-2660" fmla="*/ 5689 h 10000"/>
              <a:gd name="connsiteX94-2661" fmla="*/ 5121 w 9881"/>
              <a:gd name="connsiteY94-2662" fmla="*/ 6248 h 10000"/>
              <a:gd name="connsiteX95-2663" fmla="*/ 5121 w 9881"/>
              <a:gd name="connsiteY95-2664" fmla="*/ 6667 h 10000"/>
              <a:gd name="connsiteX96-2665" fmla="*/ 5121 w 9881"/>
              <a:gd name="connsiteY96-2666" fmla="*/ 6946 h 10000"/>
              <a:gd name="connsiteX97-2667" fmla="*/ 5121 w 9881"/>
              <a:gd name="connsiteY97-2668" fmla="*/ 7365 h 10000"/>
              <a:gd name="connsiteX98-2669" fmla="*/ 5240 w 9881"/>
              <a:gd name="connsiteY98-2670" fmla="*/ 7644 h 10000"/>
              <a:gd name="connsiteX99-2671" fmla="*/ 5240 w 9881"/>
              <a:gd name="connsiteY99-2672" fmla="*/ 7784 h 10000"/>
              <a:gd name="connsiteX100-2673" fmla="*/ 5360 w 9881"/>
              <a:gd name="connsiteY100-2674" fmla="*/ 8063 h 10000"/>
              <a:gd name="connsiteX101-2675" fmla="*/ 5480 w 9881"/>
              <a:gd name="connsiteY101-2676" fmla="*/ 8202 h 10000"/>
              <a:gd name="connsiteX102-2677" fmla="*/ 5599 w 9881"/>
              <a:gd name="connsiteY102-2678" fmla="*/ 8342 h 10000"/>
              <a:gd name="connsiteX103-2679" fmla="*/ 6064 w 9881"/>
              <a:gd name="connsiteY103-2680" fmla="*/ 8604 h 10000"/>
              <a:gd name="connsiteX104-2681" fmla="*/ 6304 w 9881"/>
              <a:gd name="connsiteY104-2682" fmla="*/ 8743 h 10000"/>
              <a:gd name="connsiteX105-2683" fmla="*/ 6542 w 9881"/>
              <a:gd name="connsiteY105-2684" fmla="*/ 8743 h 10000"/>
              <a:gd name="connsiteX106-2685" fmla="*/ 6782 w 9881"/>
              <a:gd name="connsiteY106-2686" fmla="*/ 8883 h 10000"/>
              <a:gd name="connsiteX107-2687" fmla="*/ 7142 w 9881"/>
              <a:gd name="connsiteY107-2688" fmla="*/ 8883 h 10000"/>
              <a:gd name="connsiteX108-2689" fmla="*/ 7380 w 9881"/>
              <a:gd name="connsiteY108-2690" fmla="*/ 8743 h 10000"/>
              <a:gd name="connsiteX109-2691" fmla="*/ 7740 w 9881"/>
              <a:gd name="connsiteY109-2692" fmla="*/ 8743 h 10000"/>
              <a:gd name="connsiteX110-2693" fmla="*/ 8099 w 9881"/>
              <a:gd name="connsiteY110-2694" fmla="*/ 8604 h 10000"/>
              <a:gd name="connsiteX111-2695" fmla="*/ 8340 w 9881"/>
              <a:gd name="connsiteY111-2696" fmla="*/ 8604 h 10000"/>
              <a:gd name="connsiteX112-2697" fmla="*/ 8579 w 9881"/>
              <a:gd name="connsiteY112-2698" fmla="*/ 8342 h 10000"/>
              <a:gd name="connsiteX113-2699" fmla="*/ 8683 w 9881"/>
              <a:gd name="connsiteY113-2700" fmla="*/ 8202 h 10000"/>
              <a:gd name="connsiteX114-2701" fmla="*/ 8803 w 9881"/>
              <a:gd name="connsiteY114-2702" fmla="*/ 7923 h 10000"/>
              <a:gd name="connsiteX115-2703" fmla="*/ 8923 w 9881"/>
              <a:gd name="connsiteY115-2704" fmla="*/ 7644 h 10000"/>
              <a:gd name="connsiteX116-2705" fmla="*/ 9043 w 9881"/>
              <a:gd name="connsiteY116-2706" fmla="*/ 7086 h 10000"/>
              <a:gd name="connsiteX117-2707" fmla="*/ 9043 w 9881"/>
              <a:gd name="connsiteY117-2708" fmla="*/ 6527 h 10000"/>
              <a:gd name="connsiteX118-2709" fmla="*/ 9162 w 9881"/>
              <a:gd name="connsiteY118-2710" fmla="*/ 6248 h 10000"/>
              <a:gd name="connsiteX119-2711" fmla="*/ 9162 w 9881"/>
              <a:gd name="connsiteY119-2712" fmla="*/ 5969 h 10000"/>
              <a:gd name="connsiteX120-2713" fmla="*/ 9162 w 9881"/>
              <a:gd name="connsiteY120-2714" fmla="*/ 5829 h 10000"/>
              <a:gd name="connsiteX121-2715" fmla="*/ 9282 w 9881"/>
              <a:gd name="connsiteY121-2716" fmla="*/ 5689 h 10000"/>
              <a:gd name="connsiteX122-2717" fmla="*/ 9282 w 9881"/>
              <a:gd name="connsiteY122-2718" fmla="*/ 5550 h 10000"/>
              <a:gd name="connsiteX123-2719" fmla="*/ 9282 w 9881"/>
              <a:gd name="connsiteY123-2720" fmla="*/ 5410 h 10000"/>
              <a:gd name="connsiteX124-2721" fmla="*/ 9282 w 9881"/>
              <a:gd name="connsiteY124-2722" fmla="*/ 5410 h 10000"/>
              <a:gd name="connsiteX125-2723" fmla="*/ 9402 w 9881"/>
              <a:gd name="connsiteY125-2724" fmla="*/ 5410 h 10000"/>
              <a:gd name="connsiteX126-2725" fmla="*/ 9402 w 9881"/>
              <a:gd name="connsiteY126-2726" fmla="*/ 5410 h 10000"/>
              <a:gd name="connsiteX127-2727" fmla="*/ 9402 w 9881"/>
              <a:gd name="connsiteY127-2728" fmla="*/ 5550 h 10000"/>
              <a:gd name="connsiteX128-2729" fmla="*/ 9522 w 9881"/>
              <a:gd name="connsiteY128-2730" fmla="*/ 5689 h 10000"/>
              <a:gd name="connsiteX129-2731" fmla="*/ 9522 w 9881"/>
              <a:gd name="connsiteY129-2732" fmla="*/ 5829 h 10000"/>
              <a:gd name="connsiteX130-2733" fmla="*/ 9522 w 9881"/>
              <a:gd name="connsiteY130-2734" fmla="*/ 6108 h 10000"/>
              <a:gd name="connsiteX131-2735" fmla="*/ 9522 w 9881"/>
              <a:gd name="connsiteY131-2736" fmla="*/ 6387 h 10000"/>
              <a:gd name="connsiteX132-2737" fmla="*/ 9522 w 9881"/>
              <a:gd name="connsiteY132-2738" fmla="*/ 6667 h 10000"/>
              <a:gd name="connsiteX133-2739" fmla="*/ 9641 w 9881"/>
              <a:gd name="connsiteY133-2740" fmla="*/ 7225 h 10000"/>
              <a:gd name="connsiteX134-2741" fmla="*/ 9641 w 9881"/>
              <a:gd name="connsiteY134-2742" fmla="*/ 7644 h 10000"/>
              <a:gd name="connsiteX135-2743" fmla="*/ 9762 w 9881"/>
              <a:gd name="connsiteY135-2744" fmla="*/ 8063 h 10000"/>
              <a:gd name="connsiteX136-2745" fmla="*/ 9881 w 9881"/>
              <a:gd name="connsiteY136-2746" fmla="*/ 8342 h 10000"/>
              <a:gd name="connsiteX137-2747" fmla="*/ 9881 w 9881"/>
              <a:gd name="connsiteY137-2748" fmla="*/ 8604 h 10000"/>
              <a:gd name="connsiteX138-2749" fmla="*/ 9881 w 9881"/>
              <a:gd name="connsiteY138-2750" fmla="*/ 8743 h 10000"/>
              <a:gd name="connsiteX139-2751" fmla="*/ 9881 w 9881"/>
              <a:gd name="connsiteY139-2752" fmla="*/ 8883 h 10000"/>
              <a:gd name="connsiteX140-2753" fmla="*/ 9762 w 9881"/>
              <a:gd name="connsiteY140-2754" fmla="*/ 8883 h 10000"/>
              <a:gd name="connsiteX141-2755" fmla="*/ 9641 w 9881"/>
              <a:gd name="connsiteY141-2756" fmla="*/ 9023 h 10000"/>
              <a:gd name="connsiteX142-2757" fmla="*/ 9522 w 9881"/>
              <a:gd name="connsiteY142-2758" fmla="*/ 9162 h 10000"/>
              <a:gd name="connsiteX143-2759" fmla="*/ 9402 w 9881"/>
              <a:gd name="connsiteY143-2760" fmla="*/ 9302 h 10000"/>
              <a:gd name="connsiteX144-2761" fmla="*/ 9162 w 9881"/>
              <a:gd name="connsiteY144-2762" fmla="*/ 9442 h 10000"/>
              <a:gd name="connsiteX145-2763" fmla="*/ 8683 w 9881"/>
              <a:gd name="connsiteY145-2764" fmla="*/ 9721 h 10000"/>
              <a:gd name="connsiteX146-2765" fmla="*/ 8219 w 9881"/>
              <a:gd name="connsiteY146-2766" fmla="*/ 9860 h 10000"/>
              <a:gd name="connsiteX147-2767" fmla="*/ 7860 w 9881"/>
              <a:gd name="connsiteY147-2768" fmla="*/ 9860 h 10000"/>
              <a:gd name="connsiteX148-2769" fmla="*/ 7380 w 9881"/>
              <a:gd name="connsiteY148-2770" fmla="*/ 10000 h 10000"/>
              <a:gd name="connsiteX149-2771" fmla="*/ 7380 w 9881"/>
              <a:gd name="connsiteY149-2772" fmla="*/ 10000 h 10000"/>
              <a:gd name="connsiteX0-2773" fmla="*/ 7469 w 10000"/>
              <a:gd name="connsiteY0-2774" fmla="*/ 10000 h 10000"/>
              <a:gd name="connsiteX1-2775" fmla="*/ 7107 w 10000"/>
              <a:gd name="connsiteY1-2776" fmla="*/ 10000 h 10000"/>
              <a:gd name="connsiteX2-2777" fmla="*/ 6743 w 10000"/>
              <a:gd name="connsiteY2-2778" fmla="*/ 10000 h 10000"/>
              <a:gd name="connsiteX3-2779" fmla="*/ 6380 w 10000"/>
              <a:gd name="connsiteY3-2780" fmla="*/ 9860 h 10000"/>
              <a:gd name="connsiteX4-2781" fmla="*/ 6016 w 10000"/>
              <a:gd name="connsiteY4-2782" fmla="*/ 9721 h 10000"/>
              <a:gd name="connsiteX5-2783" fmla="*/ 5666 w 10000"/>
              <a:gd name="connsiteY5-2784" fmla="*/ 9581 h 10000"/>
              <a:gd name="connsiteX6-2785" fmla="*/ 5425 w 10000"/>
              <a:gd name="connsiteY6-2786" fmla="*/ 9302 h 10000"/>
              <a:gd name="connsiteX7-2787" fmla="*/ 5183 w 10000"/>
              <a:gd name="connsiteY7-2788" fmla="*/ 9162 h 10000"/>
              <a:gd name="connsiteX8-2789" fmla="*/ 5061 w 10000"/>
              <a:gd name="connsiteY8-2790" fmla="*/ 8743 h 10000"/>
              <a:gd name="connsiteX9-2791" fmla="*/ 4818 w 10000"/>
              <a:gd name="connsiteY9-2792" fmla="*/ 8464 h 10000"/>
              <a:gd name="connsiteX10-2793" fmla="*/ 4697 w 10000"/>
              <a:gd name="connsiteY10-2794" fmla="*/ 8063 h 10000"/>
              <a:gd name="connsiteX11-2795" fmla="*/ 4697 w 10000"/>
              <a:gd name="connsiteY11-2796" fmla="*/ 7644 h 10000"/>
              <a:gd name="connsiteX12-2797" fmla="*/ 4576 w 10000"/>
              <a:gd name="connsiteY12-2798" fmla="*/ 7225 h 10000"/>
              <a:gd name="connsiteX13-2799" fmla="*/ 4576 w 10000"/>
              <a:gd name="connsiteY13-2800" fmla="*/ 6806 h 10000"/>
              <a:gd name="connsiteX14-2801" fmla="*/ 4576 w 10000"/>
              <a:gd name="connsiteY14-2802" fmla="*/ 6387 h 10000"/>
              <a:gd name="connsiteX15-2803" fmla="*/ 4697 w 10000"/>
              <a:gd name="connsiteY15-2804" fmla="*/ 5689 h 10000"/>
              <a:gd name="connsiteX16-2805" fmla="*/ 4697 w 10000"/>
              <a:gd name="connsiteY16-2806" fmla="*/ 5550 h 10000"/>
              <a:gd name="connsiteX17-2807" fmla="*/ 4697 w 10000"/>
              <a:gd name="connsiteY17-2808" fmla="*/ 5271 h 10000"/>
              <a:gd name="connsiteX18-2809" fmla="*/ 4818 w 10000"/>
              <a:gd name="connsiteY18-2810" fmla="*/ 5009 h 10000"/>
              <a:gd name="connsiteX19-2811" fmla="*/ 4818 w 10000"/>
              <a:gd name="connsiteY19-2812" fmla="*/ 4729 h 10000"/>
              <a:gd name="connsiteX20-2813" fmla="*/ 4818 w 10000"/>
              <a:gd name="connsiteY20-2814" fmla="*/ 4450 h 10000"/>
              <a:gd name="connsiteX21-2815" fmla="*/ 4941 w 10000"/>
              <a:gd name="connsiteY21-2816" fmla="*/ 4031 h 10000"/>
              <a:gd name="connsiteX22-2817" fmla="*/ 4941 w 10000"/>
              <a:gd name="connsiteY22-2818" fmla="*/ 3613 h 10000"/>
              <a:gd name="connsiteX23-2819" fmla="*/ 5061 w 10000"/>
              <a:gd name="connsiteY23-2820" fmla="*/ 3194 h 10000"/>
              <a:gd name="connsiteX24-2821" fmla="*/ 5061 w 10000"/>
              <a:gd name="connsiteY24-2822" fmla="*/ 2775 h 10000"/>
              <a:gd name="connsiteX25-2823" fmla="*/ 5061 w 10000"/>
              <a:gd name="connsiteY25-2824" fmla="*/ 2356 h 10000"/>
              <a:gd name="connsiteX26-2825" fmla="*/ 5183 w 10000"/>
              <a:gd name="connsiteY26-2826" fmla="*/ 2077 h 10000"/>
              <a:gd name="connsiteX27-2827" fmla="*/ 5183 w 10000"/>
              <a:gd name="connsiteY27-2828" fmla="*/ 1798 h 10000"/>
              <a:gd name="connsiteX28-2829" fmla="*/ 5183 w 10000"/>
              <a:gd name="connsiteY28-2830" fmla="*/ 1536 h 10000"/>
              <a:gd name="connsiteX29-2831" fmla="*/ 5183 w 10000"/>
              <a:gd name="connsiteY29-2832" fmla="*/ 1396 h 10000"/>
              <a:gd name="connsiteX30-2833" fmla="*/ 5183 w 10000"/>
              <a:gd name="connsiteY30-2834" fmla="*/ 1257 h 10000"/>
              <a:gd name="connsiteX31-2835" fmla="*/ 5183 w 10000"/>
              <a:gd name="connsiteY31-2836" fmla="*/ 1257 h 10000"/>
              <a:gd name="connsiteX32-2837" fmla="*/ 5183 w 10000"/>
              <a:gd name="connsiteY32-2838" fmla="*/ 1257 h 10000"/>
              <a:gd name="connsiteX33-2839" fmla="*/ 5061 w 10000"/>
              <a:gd name="connsiteY33-2840" fmla="*/ 1257 h 10000"/>
              <a:gd name="connsiteX34-2841" fmla="*/ 4941 w 10000"/>
              <a:gd name="connsiteY34-2842" fmla="*/ 1257 h 10000"/>
              <a:gd name="connsiteX35-2843" fmla="*/ 4818 w 10000"/>
              <a:gd name="connsiteY35-2844" fmla="*/ 1396 h 10000"/>
              <a:gd name="connsiteX36-2845" fmla="*/ 4697 w 10000"/>
              <a:gd name="connsiteY36-2846" fmla="*/ 1396 h 10000"/>
              <a:gd name="connsiteX37-2847" fmla="*/ 4455 w 10000"/>
              <a:gd name="connsiteY37-2848" fmla="*/ 1536 h 10000"/>
              <a:gd name="connsiteX38-2849" fmla="*/ 4213 w 10000"/>
              <a:gd name="connsiteY38-2850" fmla="*/ 1536 h 10000"/>
              <a:gd name="connsiteX39-2851" fmla="*/ 3969 w 10000"/>
              <a:gd name="connsiteY39-2852" fmla="*/ 1675 h 10000"/>
              <a:gd name="connsiteX40-2853" fmla="*/ 2773 w 10000"/>
              <a:gd name="connsiteY40-2854" fmla="*/ 2216 h 10000"/>
              <a:gd name="connsiteX41-2855" fmla="*/ 1562 w 10000"/>
              <a:gd name="connsiteY41-2856" fmla="*/ 2775 h 10000"/>
              <a:gd name="connsiteX42-2857" fmla="*/ 1197 w 10000"/>
              <a:gd name="connsiteY42-2858" fmla="*/ 2914 h 10000"/>
              <a:gd name="connsiteX43-2859" fmla="*/ 955 w 10000"/>
              <a:gd name="connsiteY43-2860" fmla="*/ 3054 h 10000"/>
              <a:gd name="connsiteX44-2861" fmla="*/ 713 w 10000"/>
              <a:gd name="connsiteY44-2862" fmla="*/ 3194 h 10000"/>
              <a:gd name="connsiteX45-2863" fmla="*/ 592 w 10000"/>
              <a:gd name="connsiteY45-2864" fmla="*/ 3333 h 10000"/>
              <a:gd name="connsiteX46-2865" fmla="*/ 349 w 10000"/>
              <a:gd name="connsiteY46-2866" fmla="*/ 3333 h 10000"/>
              <a:gd name="connsiteX47-2867" fmla="*/ 229 w 10000"/>
              <a:gd name="connsiteY47-2868" fmla="*/ 3333 h 10000"/>
              <a:gd name="connsiteX48-2869" fmla="*/ 106 w 10000"/>
              <a:gd name="connsiteY48-2870" fmla="*/ 3473 h 10000"/>
              <a:gd name="connsiteX49-2871" fmla="*/ 0 w 10000"/>
              <a:gd name="connsiteY49-2872" fmla="*/ 2496 h 10000"/>
              <a:gd name="connsiteX50-2873" fmla="*/ 229 w 10000"/>
              <a:gd name="connsiteY50-2874" fmla="*/ 2356 h 10000"/>
              <a:gd name="connsiteX51-2875" fmla="*/ 592 w 10000"/>
              <a:gd name="connsiteY51-2876" fmla="*/ 2356 h 10000"/>
              <a:gd name="connsiteX52-2877" fmla="*/ 955 w 10000"/>
              <a:gd name="connsiteY52-2878" fmla="*/ 2216 h 10000"/>
              <a:gd name="connsiteX53-2879" fmla="*/ 1319 w 10000"/>
              <a:gd name="connsiteY53-2880" fmla="*/ 2077 h 10000"/>
              <a:gd name="connsiteX54-2881" fmla="*/ 1803 w 10000"/>
              <a:gd name="connsiteY54-2882" fmla="*/ 1937 h 10000"/>
              <a:gd name="connsiteX55-2883" fmla="*/ 2289 w 10000"/>
              <a:gd name="connsiteY55-2884" fmla="*/ 1675 h 10000"/>
              <a:gd name="connsiteX56-2885" fmla="*/ 2652 w 10000"/>
              <a:gd name="connsiteY56-2886" fmla="*/ 1536 h 10000"/>
              <a:gd name="connsiteX57-2887" fmla="*/ 3001 w 10000"/>
              <a:gd name="connsiteY57-2888" fmla="*/ 1396 h 10000"/>
              <a:gd name="connsiteX58-2889" fmla="*/ 3364 w 10000"/>
              <a:gd name="connsiteY58-2890" fmla="*/ 1257 h 10000"/>
              <a:gd name="connsiteX59-2891" fmla="*/ 3606 w 10000"/>
              <a:gd name="connsiteY59-2892" fmla="*/ 1117 h 10000"/>
              <a:gd name="connsiteX60-2893" fmla="*/ 3849 w 10000"/>
              <a:gd name="connsiteY60-2894" fmla="*/ 1117 h 10000"/>
              <a:gd name="connsiteX61-2895" fmla="*/ 4092 w 10000"/>
              <a:gd name="connsiteY61-2896" fmla="*/ 977 h 10000"/>
              <a:gd name="connsiteX62-2897" fmla="*/ 4334 w 10000"/>
              <a:gd name="connsiteY62-2898" fmla="*/ 838 h 10000"/>
              <a:gd name="connsiteX63-2899" fmla="*/ 4697 w 10000"/>
              <a:gd name="connsiteY63-2900" fmla="*/ 698 h 10000"/>
              <a:gd name="connsiteX64-2901" fmla="*/ 4941 w 10000"/>
              <a:gd name="connsiteY64-2902" fmla="*/ 558 h 10000"/>
              <a:gd name="connsiteX65-2903" fmla="*/ 5183 w 10000"/>
              <a:gd name="connsiteY65-2904" fmla="*/ 419 h 10000"/>
              <a:gd name="connsiteX66-2905" fmla="*/ 5303 w 10000"/>
              <a:gd name="connsiteY66-2906" fmla="*/ 279 h 10000"/>
              <a:gd name="connsiteX67-2907" fmla="*/ 5425 w 10000"/>
              <a:gd name="connsiteY67-2908" fmla="*/ 140 h 10000"/>
              <a:gd name="connsiteX68-2909" fmla="*/ 5425 w 10000"/>
              <a:gd name="connsiteY68-2910" fmla="*/ 0 h 10000"/>
              <a:gd name="connsiteX69-2911" fmla="*/ 5546 w 10000"/>
              <a:gd name="connsiteY69-2912" fmla="*/ 0 h 10000"/>
              <a:gd name="connsiteX70-2913" fmla="*/ 5666 w 10000"/>
              <a:gd name="connsiteY70-2914" fmla="*/ 0 h 10000"/>
              <a:gd name="connsiteX71-2915" fmla="*/ 5789 w 10000"/>
              <a:gd name="connsiteY71-2916" fmla="*/ 0 h 10000"/>
              <a:gd name="connsiteX72-2917" fmla="*/ 5894 w 10000"/>
              <a:gd name="connsiteY72-2918" fmla="*/ 140 h 10000"/>
              <a:gd name="connsiteX73-2919" fmla="*/ 6016 w 10000"/>
              <a:gd name="connsiteY73-2920" fmla="*/ 140 h 10000"/>
              <a:gd name="connsiteX74-2921" fmla="*/ 6137 w 10000"/>
              <a:gd name="connsiteY74-2922" fmla="*/ 419 h 10000"/>
              <a:gd name="connsiteX75-2923" fmla="*/ 6257 w 10000"/>
              <a:gd name="connsiteY75-2924" fmla="*/ 558 h 10000"/>
              <a:gd name="connsiteX76-2925" fmla="*/ 6380 w 10000"/>
              <a:gd name="connsiteY76-2926" fmla="*/ 698 h 10000"/>
              <a:gd name="connsiteX77-2927" fmla="*/ 6500 w 10000"/>
              <a:gd name="connsiteY77-2928" fmla="*/ 838 h 10000"/>
              <a:gd name="connsiteX78-2929" fmla="*/ 6500 w 10000"/>
              <a:gd name="connsiteY78-2930" fmla="*/ 977 h 10000"/>
              <a:gd name="connsiteX79-2931" fmla="*/ 6500 w 10000"/>
              <a:gd name="connsiteY79-2932" fmla="*/ 1117 h 10000"/>
              <a:gd name="connsiteX80-2933" fmla="*/ 6380 w 10000"/>
              <a:gd name="connsiteY80-2934" fmla="*/ 1117 h 10000"/>
              <a:gd name="connsiteX81-2935" fmla="*/ 6257 w 10000"/>
              <a:gd name="connsiteY81-2936" fmla="*/ 1257 h 10000"/>
              <a:gd name="connsiteX82-2937" fmla="*/ 6257 w 10000"/>
              <a:gd name="connsiteY82-2938" fmla="*/ 1396 h 10000"/>
              <a:gd name="connsiteX83-2939" fmla="*/ 6137 w 10000"/>
              <a:gd name="connsiteY83-2940" fmla="*/ 1536 h 10000"/>
              <a:gd name="connsiteX84-2941" fmla="*/ 6016 w 10000"/>
              <a:gd name="connsiteY84-2942" fmla="*/ 1798 h 10000"/>
              <a:gd name="connsiteX85-2943" fmla="*/ 5894 w 10000"/>
              <a:gd name="connsiteY85-2944" fmla="*/ 2216 h 10000"/>
              <a:gd name="connsiteX86-2945" fmla="*/ 5789 w 10000"/>
              <a:gd name="connsiteY86-2946" fmla="*/ 2635 h 10000"/>
              <a:gd name="connsiteX87-2947" fmla="*/ 5666 w 10000"/>
              <a:gd name="connsiteY87-2948" fmla="*/ 3054 h 10000"/>
              <a:gd name="connsiteX88-2949" fmla="*/ 5546 w 10000"/>
              <a:gd name="connsiteY88-2950" fmla="*/ 3613 h 10000"/>
              <a:gd name="connsiteX89-2951" fmla="*/ 5425 w 10000"/>
              <a:gd name="connsiteY89-2952" fmla="*/ 4171 h 10000"/>
              <a:gd name="connsiteX90-2953" fmla="*/ 5303 w 10000"/>
              <a:gd name="connsiteY90-2954" fmla="*/ 4729 h 10000"/>
              <a:gd name="connsiteX91-2955" fmla="*/ 5303 w 10000"/>
              <a:gd name="connsiteY91-2956" fmla="*/ 5271 h 10000"/>
              <a:gd name="connsiteX92-2957" fmla="*/ 5303 w 10000"/>
              <a:gd name="connsiteY92-2958" fmla="*/ 5689 h 10000"/>
              <a:gd name="connsiteX93-2959" fmla="*/ 5183 w 10000"/>
              <a:gd name="connsiteY93-2960" fmla="*/ 6248 h 10000"/>
              <a:gd name="connsiteX94-2961" fmla="*/ 5183 w 10000"/>
              <a:gd name="connsiteY94-2962" fmla="*/ 6667 h 10000"/>
              <a:gd name="connsiteX95-2963" fmla="*/ 5183 w 10000"/>
              <a:gd name="connsiteY95-2964" fmla="*/ 6946 h 10000"/>
              <a:gd name="connsiteX96-2965" fmla="*/ 5183 w 10000"/>
              <a:gd name="connsiteY96-2966" fmla="*/ 7365 h 10000"/>
              <a:gd name="connsiteX97-2967" fmla="*/ 5303 w 10000"/>
              <a:gd name="connsiteY97-2968" fmla="*/ 7644 h 10000"/>
              <a:gd name="connsiteX98-2969" fmla="*/ 5303 w 10000"/>
              <a:gd name="connsiteY98-2970" fmla="*/ 7784 h 10000"/>
              <a:gd name="connsiteX99-2971" fmla="*/ 5425 w 10000"/>
              <a:gd name="connsiteY99-2972" fmla="*/ 8063 h 10000"/>
              <a:gd name="connsiteX100-2973" fmla="*/ 5546 w 10000"/>
              <a:gd name="connsiteY100-2974" fmla="*/ 8202 h 10000"/>
              <a:gd name="connsiteX101-2975" fmla="*/ 5666 w 10000"/>
              <a:gd name="connsiteY101-2976" fmla="*/ 8342 h 10000"/>
              <a:gd name="connsiteX102-2977" fmla="*/ 6137 w 10000"/>
              <a:gd name="connsiteY102-2978" fmla="*/ 8604 h 10000"/>
              <a:gd name="connsiteX103-2979" fmla="*/ 6380 w 10000"/>
              <a:gd name="connsiteY103-2980" fmla="*/ 8743 h 10000"/>
              <a:gd name="connsiteX104-2981" fmla="*/ 6621 w 10000"/>
              <a:gd name="connsiteY104-2982" fmla="*/ 8743 h 10000"/>
              <a:gd name="connsiteX105-2983" fmla="*/ 6864 w 10000"/>
              <a:gd name="connsiteY105-2984" fmla="*/ 8883 h 10000"/>
              <a:gd name="connsiteX106-2985" fmla="*/ 7228 w 10000"/>
              <a:gd name="connsiteY106-2986" fmla="*/ 8883 h 10000"/>
              <a:gd name="connsiteX107-2987" fmla="*/ 7469 w 10000"/>
              <a:gd name="connsiteY107-2988" fmla="*/ 8743 h 10000"/>
              <a:gd name="connsiteX108-2989" fmla="*/ 7833 w 10000"/>
              <a:gd name="connsiteY108-2990" fmla="*/ 8743 h 10000"/>
              <a:gd name="connsiteX109-2991" fmla="*/ 8197 w 10000"/>
              <a:gd name="connsiteY109-2992" fmla="*/ 8604 h 10000"/>
              <a:gd name="connsiteX110-2993" fmla="*/ 8440 w 10000"/>
              <a:gd name="connsiteY110-2994" fmla="*/ 8604 h 10000"/>
              <a:gd name="connsiteX111-2995" fmla="*/ 8682 w 10000"/>
              <a:gd name="connsiteY111-2996" fmla="*/ 8342 h 10000"/>
              <a:gd name="connsiteX112-2997" fmla="*/ 8788 w 10000"/>
              <a:gd name="connsiteY112-2998" fmla="*/ 8202 h 10000"/>
              <a:gd name="connsiteX113-2999" fmla="*/ 8909 w 10000"/>
              <a:gd name="connsiteY113-3000" fmla="*/ 7923 h 10000"/>
              <a:gd name="connsiteX114-3001" fmla="*/ 9030 w 10000"/>
              <a:gd name="connsiteY114-3002" fmla="*/ 7644 h 10000"/>
              <a:gd name="connsiteX115-3003" fmla="*/ 9152 w 10000"/>
              <a:gd name="connsiteY115-3004" fmla="*/ 7086 h 10000"/>
              <a:gd name="connsiteX116-3005" fmla="*/ 9152 w 10000"/>
              <a:gd name="connsiteY116-3006" fmla="*/ 6527 h 10000"/>
              <a:gd name="connsiteX117-3007" fmla="*/ 9272 w 10000"/>
              <a:gd name="connsiteY117-3008" fmla="*/ 6248 h 10000"/>
              <a:gd name="connsiteX118-3009" fmla="*/ 9272 w 10000"/>
              <a:gd name="connsiteY118-3010" fmla="*/ 5969 h 10000"/>
              <a:gd name="connsiteX119-3011" fmla="*/ 9272 w 10000"/>
              <a:gd name="connsiteY119-3012" fmla="*/ 5829 h 10000"/>
              <a:gd name="connsiteX120-3013" fmla="*/ 9394 w 10000"/>
              <a:gd name="connsiteY120-3014" fmla="*/ 5689 h 10000"/>
              <a:gd name="connsiteX121-3015" fmla="*/ 9394 w 10000"/>
              <a:gd name="connsiteY121-3016" fmla="*/ 5550 h 10000"/>
              <a:gd name="connsiteX122-3017" fmla="*/ 9394 w 10000"/>
              <a:gd name="connsiteY122-3018" fmla="*/ 5410 h 10000"/>
              <a:gd name="connsiteX123-3019" fmla="*/ 9394 w 10000"/>
              <a:gd name="connsiteY123-3020" fmla="*/ 5410 h 10000"/>
              <a:gd name="connsiteX124-3021" fmla="*/ 9515 w 10000"/>
              <a:gd name="connsiteY124-3022" fmla="*/ 5410 h 10000"/>
              <a:gd name="connsiteX125-3023" fmla="*/ 9515 w 10000"/>
              <a:gd name="connsiteY125-3024" fmla="*/ 5410 h 10000"/>
              <a:gd name="connsiteX126-3025" fmla="*/ 9515 w 10000"/>
              <a:gd name="connsiteY126-3026" fmla="*/ 5550 h 10000"/>
              <a:gd name="connsiteX127-3027" fmla="*/ 9637 w 10000"/>
              <a:gd name="connsiteY127-3028" fmla="*/ 5689 h 10000"/>
              <a:gd name="connsiteX128-3029" fmla="*/ 9637 w 10000"/>
              <a:gd name="connsiteY128-3030" fmla="*/ 5829 h 10000"/>
              <a:gd name="connsiteX129-3031" fmla="*/ 9637 w 10000"/>
              <a:gd name="connsiteY129-3032" fmla="*/ 6108 h 10000"/>
              <a:gd name="connsiteX130-3033" fmla="*/ 9637 w 10000"/>
              <a:gd name="connsiteY130-3034" fmla="*/ 6387 h 10000"/>
              <a:gd name="connsiteX131-3035" fmla="*/ 9637 w 10000"/>
              <a:gd name="connsiteY131-3036" fmla="*/ 6667 h 10000"/>
              <a:gd name="connsiteX132-3037" fmla="*/ 9757 w 10000"/>
              <a:gd name="connsiteY132-3038" fmla="*/ 7225 h 10000"/>
              <a:gd name="connsiteX133-3039" fmla="*/ 9757 w 10000"/>
              <a:gd name="connsiteY133-3040" fmla="*/ 7644 h 10000"/>
              <a:gd name="connsiteX134-3041" fmla="*/ 9880 w 10000"/>
              <a:gd name="connsiteY134-3042" fmla="*/ 8063 h 10000"/>
              <a:gd name="connsiteX135-3043" fmla="*/ 10000 w 10000"/>
              <a:gd name="connsiteY135-3044" fmla="*/ 8342 h 10000"/>
              <a:gd name="connsiteX136-3045" fmla="*/ 10000 w 10000"/>
              <a:gd name="connsiteY136-3046" fmla="*/ 8604 h 10000"/>
              <a:gd name="connsiteX137-3047" fmla="*/ 10000 w 10000"/>
              <a:gd name="connsiteY137-3048" fmla="*/ 8743 h 10000"/>
              <a:gd name="connsiteX138-3049" fmla="*/ 10000 w 10000"/>
              <a:gd name="connsiteY138-3050" fmla="*/ 8883 h 10000"/>
              <a:gd name="connsiteX139-3051" fmla="*/ 9880 w 10000"/>
              <a:gd name="connsiteY139-3052" fmla="*/ 8883 h 10000"/>
              <a:gd name="connsiteX140-3053" fmla="*/ 9757 w 10000"/>
              <a:gd name="connsiteY140-3054" fmla="*/ 9023 h 10000"/>
              <a:gd name="connsiteX141-3055" fmla="*/ 9637 w 10000"/>
              <a:gd name="connsiteY141-3056" fmla="*/ 9162 h 10000"/>
              <a:gd name="connsiteX142-3057" fmla="*/ 9515 w 10000"/>
              <a:gd name="connsiteY142-3058" fmla="*/ 9302 h 10000"/>
              <a:gd name="connsiteX143-3059" fmla="*/ 9272 w 10000"/>
              <a:gd name="connsiteY143-3060" fmla="*/ 9442 h 10000"/>
              <a:gd name="connsiteX144-3061" fmla="*/ 8788 w 10000"/>
              <a:gd name="connsiteY144-3062" fmla="*/ 9721 h 10000"/>
              <a:gd name="connsiteX145-3063" fmla="*/ 8318 w 10000"/>
              <a:gd name="connsiteY145-3064" fmla="*/ 9860 h 10000"/>
              <a:gd name="connsiteX146-3065" fmla="*/ 7955 w 10000"/>
              <a:gd name="connsiteY146-3066" fmla="*/ 9860 h 10000"/>
              <a:gd name="connsiteX147-3067" fmla="*/ 7469 w 10000"/>
              <a:gd name="connsiteY147-3068" fmla="*/ 10000 h 10000"/>
              <a:gd name="connsiteX148-3069" fmla="*/ 7469 w 10000"/>
              <a:gd name="connsiteY148-3070" fmla="*/ 10000 h 10000"/>
              <a:gd name="connsiteX0-3071" fmla="*/ 7469 w 10000"/>
              <a:gd name="connsiteY0-3072" fmla="*/ 10000 h 10000"/>
              <a:gd name="connsiteX1-3073" fmla="*/ 7107 w 10000"/>
              <a:gd name="connsiteY1-3074" fmla="*/ 10000 h 10000"/>
              <a:gd name="connsiteX2-3075" fmla="*/ 6743 w 10000"/>
              <a:gd name="connsiteY2-3076" fmla="*/ 10000 h 10000"/>
              <a:gd name="connsiteX3-3077" fmla="*/ 6380 w 10000"/>
              <a:gd name="connsiteY3-3078" fmla="*/ 9860 h 10000"/>
              <a:gd name="connsiteX4-3079" fmla="*/ 6016 w 10000"/>
              <a:gd name="connsiteY4-3080" fmla="*/ 9721 h 10000"/>
              <a:gd name="connsiteX5-3081" fmla="*/ 5666 w 10000"/>
              <a:gd name="connsiteY5-3082" fmla="*/ 9581 h 10000"/>
              <a:gd name="connsiteX6-3083" fmla="*/ 5425 w 10000"/>
              <a:gd name="connsiteY6-3084" fmla="*/ 9302 h 10000"/>
              <a:gd name="connsiteX7-3085" fmla="*/ 5183 w 10000"/>
              <a:gd name="connsiteY7-3086" fmla="*/ 9162 h 10000"/>
              <a:gd name="connsiteX8-3087" fmla="*/ 5061 w 10000"/>
              <a:gd name="connsiteY8-3088" fmla="*/ 8743 h 10000"/>
              <a:gd name="connsiteX9-3089" fmla="*/ 4818 w 10000"/>
              <a:gd name="connsiteY9-3090" fmla="*/ 8464 h 10000"/>
              <a:gd name="connsiteX10-3091" fmla="*/ 4697 w 10000"/>
              <a:gd name="connsiteY10-3092" fmla="*/ 8063 h 10000"/>
              <a:gd name="connsiteX11-3093" fmla="*/ 4697 w 10000"/>
              <a:gd name="connsiteY11-3094" fmla="*/ 7644 h 10000"/>
              <a:gd name="connsiteX12-3095" fmla="*/ 4576 w 10000"/>
              <a:gd name="connsiteY12-3096" fmla="*/ 7225 h 10000"/>
              <a:gd name="connsiteX13-3097" fmla="*/ 4576 w 10000"/>
              <a:gd name="connsiteY13-3098" fmla="*/ 6806 h 10000"/>
              <a:gd name="connsiteX14-3099" fmla="*/ 4576 w 10000"/>
              <a:gd name="connsiteY14-3100" fmla="*/ 6387 h 10000"/>
              <a:gd name="connsiteX15-3101" fmla="*/ 4697 w 10000"/>
              <a:gd name="connsiteY15-3102" fmla="*/ 5689 h 10000"/>
              <a:gd name="connsiteX16-3103" fmla="*/ 4697 w 10000"/>
              <a:gd name="connsiteY16-3104" fmla="*/ 5550 h 10000"/>
              <a:gd name="connsiteX17-3105" fmla="*/ 4697 w 10000"/>
              <a:gd name="connsiteY17-3106" fmla="*/ 5271 h 10000"/>
              <a:gd name="connsiteX18-3107" fmla="*/ 4818 w 10000"/>
              <a:gd name="connsiteY18-3108" fmla="*/ 5009 h 10000"/>
              <a:gd name="connsiteX19-3109" fmla="*/ 4818 w 10000"/>
              <a:gd name="connsiteY19-3110" fmla="*/ 4729 h 10000"/>
              <a:gd name="connsiteX20-3111" fmla="*/ 4818 w 10000"/>
              <a:gd name="connsiteY20-3112" fmla="*/ 4450 h 10000"/>
              <a:gd name="connsiteX21-3113" fmla="*/ 4941 w 10000"/>
              <a:gd name="connsiteY21-3114" fmla="*/ 4031 h 10000"/>
              <a:gd name="connsiteX22-3115" fmla="*/ 4941 w 10000"/>
              <a:gd name="connsiteY22-3116" fmla="*/ 3613 h 10000"/>
              <a:gd name="connsiteX23-3117" fmla="*/ 5061 w 10000"/>
              <a:gd name="connsiteY23-3118" fmla="*/ 3194 h 10000"/>
              <a:gd name="connsiteX24-3119" fmla="*/ 5061 w 10000"/>
              <a:gd name="connsiteY24-3120" fmla="*/ 2775 h 10000"/>
              <a:gd name="connsiteX25-3121" fmla="*/ 5061 w 10000"/>
              <a:gd name="connsiteY25-3122" fmla="*/ 2356 h 10000"/>
              <a:gd name="connsiteX26-3123" fmla="*/ 5183 w 10000"/>
              <a:gd name="connsiteY26-3124" fmla="*/ 2077 h 10000"/>
              <a:gd name="connsiteX27-3125" fmla="*/ 5183 w 10000"/>
              <a:gd name="connsiteY27-3126" fmla="*/ 1798 h 10000"/>
              <a:gd name="connsiteX28-3127" fmla="*/ 5183 w 10000"/>
              <a:gd name="connsiteY28-3128" fmla="*/ 1536 h 10000"/>
              <a:gd name="connsiteX29-3129" fmla="*/ 5183 w 10000"/>
              <a:gd name="connsiteY29-3130" fmla="*/ 1396 h 10000"/>
              <a:gd name="connsiteX30-3131" fmla="*/ 5183 w 10000"/>
              <a:gd name="connsiteY30-3132" fmla="*/ 1257 h 10000"/>
              <a:gd name="connsiteX31-3133" fmla="*/ 5183 w 10000"/>
              <a:gd name="connsiteY31-3134" fmla="*/ 1257 h 10000"/>
              <a:gd name="connsiteX32-3135" fmla="*/ 5183 w 10000"/>
              <a:gd name="connsiteY32-3136" fmla="*/ 1257 h 10000"/>
              <a:gd name="connsiteX33-3137" fmla="*/ 5061 w 10000"/>
              <a:gd name="connsiteY33-3138" fmla="*/ 1257 h 10000"/>
              <a:gd name="connsiteX34-3139" fmla="*/ 4941 w 10000"/>
              <a:gd name="connsiteY34-3140" fmla="*/ 1257 h 10000"/>
              <a:gd name="connsiteX35-3141" fmla="*/ 4818 w 10000"/>
              <a:gd name="connsiteY35-3142" fmla="*/ 1396 h 10000"/>
              <a:gd name="connsiteX36-3143" fmla="*/ 4697 w 10000"/>
              <a:gd name="connsiteY36-3144" fmla="*/ 1396 h 10000"/>
              <a:gd name="connsiteX37-3145" fmla="*/ 4455 w 10000"/>
              <a:gd name="connsiteY37-3146" fmla="*/ 1536 h 10000"/>
              <a:gd name="connsiteX38-3147" fmla="*/ 4213 w 10000"/>
              <a:gd name="connsiteY38-3148" fmla="*/ 1536 h 10000"/>
              <a:gd name="connsiteX39-3149" fmla="*/ 3969 w 10000"/>
              <a:gd name="connsiteY39-3150" fmla="*/ 1675 h 10000"/>
              <a:gd name="connsiteX40-3151" fmla="*/ 2773 w 10000"/>
              <a:gd name="connsiteY40-3152" fmla="*/ 2216 h 10000"/>
              <a:gd name="connsiteX41-3153" fmla="*/ 1562 w 10000"/>
              <a:gd name="connsiteY41-3154" fmla="*/ 2775 h 10000"/>
              <a:gd name="connsiteX42-3155" fmla="*/ 1197 w 10000"/>
              <a:gd name="connsiteY42-3156" fmla="*/ 2914 h 10000"/>
              <a:gd name="connsiteX43-3157" fmla="*/ 955 w 10000"/>
              <a:gd name="connsiteY43-3158" fmla="*/ 3054 h 10000"/>
              <a:gd name="connsiteX44-3159" fmla="*/ 713 w 10000"/>
              <a:gd name="connsiteY44-3160" fmla="*/ 3194 h 10000"/>
              <a:gd name="connsiteX45-3161" fmla="*/ 592 w 10000"/>
              <a:gd name="connsiteY45-3162" fmla="*/ 3333 h 10000"/>
              <a:gd name="connsiteX46-3163" fmla="*/ 349 w 10000"/>
              <a:gd name="connsiteY46-3164" fmla="*/ 3333 h 10000"/>
              <a:gd name="connsiteX47-3165" fmla="*/ 106 w 10000"/>
              <a:gd name="connsiteY47-3166" fmla="*/ 3473 h 10000"/>
              <a:gd name="connsiteX48-3167" fmla="*/ 0 w 10000"/>
              <a:gd name="connsiteY48-3168" fmla="*/ 2496 h 10000"/>
              <a:gd name="connsiteX49-3169" fmla="*/ 229 w 10000"/>
              <a:gd name="connsiteY49-3170" fmla="*/ 2356 h 10000"/>
              <a:gd name="connsiteX50-3171" fmla="*/ 592 w 10000"/>
              <a:gd name="connsiteY50-3172" fmla="*/ 2356 h 10000"/>
              <a:gd name="connsiteX51-3173" fmla="*/ 955 w 10000"/>
              <a:gd name="connsiteY51-3174" fmla="*/ 2216 h 10000"/>
              <a:gd name="connsiteX52-3175" fmla="*/ 1319 w 10000"/>
              <a:gd name="connsiteY52-3176" fmla="*/ 2077 h 10000"/>
              <a:gd name="connsiteX53-3177" fmla="*/ 1803 w 10000"/>
              <a:gd name="connsiteY53-3178" fmla="*/ 1937 h 10000"/>
              <a:gd name="connsiteX54-3179" fmla="*/ 2289 w 10000"/>
              <a:gd name="connsiteY54-3180" fmla="*/ 1675 h 10000"/>
              <a:gd name="connsiteX55-3181" fmla="*/ 2652 w 10000"/>
              <a:gd name="connsiteY55-3182" fmla="*/ 1536 h 10000"/>
              <a:gd name="connsiteX56-3183" fmla="*/ 3001 w 10000"/>
              <a:gd name="connsiteY56-3184" fmla="*/ 1396 h 10000"/>
              <a:gd name="connsiteX57-3185" fmla="*/ 3364 w 10000"/>
              <a:gd name="connsiteY57-3186" fmla="*/ 1257 h 10000"/>
              <a:gd name="connsiteX58-3187" fmla="*/ 3606 w 10000"/>
              <a:gd name="connsiteY58-3188" fmla="*/ 1117 h 10000"/>
              <a:gd name="connsiteX59-3189" fmla="*/ 3849 w 10000"/>
              <a:gd name="connsiteY59-3190" fmla="*/ 1117 h 10000"/>
              <a:gd name="connsiteX60-3191" fmla="*/ 4092 w 10000"/>
              <a:gd name="connsiteY60-3192" fmla="*/ 977 h 10000"/>
              <a:gd name="connsiteX61-3193" fmla="*/ 4334 w 10000"/>
              <a:gd name="connsiteY61-3194" fmla="*/ 838 h 10000"/>
              <a:gd name="connsiteX62-3195" fmla="*/ 4697 w 10000"/>
              <a:gd name="connsiteY62-3196" fmla="*/ 698 h 10000"/>
              <a:gd name="connsiteX63-3197" fmla="*/ 4941 w 10000"/>
              <a:gd name="connsiteY63-3198" fmla="*/ 558 h 10000"/>
              <a:gd name="connsiteX64-3199" fmla="*/ 5183 w 10000"/>
              <a:gd name="connsiteY64-3200" fmla="*/ 419 h 10000"/>
              <a:gd name="connsiteX65-3201" fmla="*/ 5303 w 10000"/>
              <a:gd name="connsiteY65-3202" fmla="*/ 279 h 10000"/>
              <a:gd name="connsiteX66-3203" fmla="*/ 5425 w 10000"/>
              <a:gd name="connsiteY66-3204" fmla="*/ 140 h 10000"/>
              <a:gd name="connsiteX67-3205" fmla="*/ 5425 w 10000"/>
              <a:gd name="connsiteY67-3206" fmla="*/ 0 h 10000"/>
              <a:gd name="connsiteX68-3207" fmla="*/ 5546 w 10000"/>
              <a:gd name="connsiteY68-3208" fmla="*/ 0 h 10000"/>
              <a:gd name="connsiteX69-3209" fmla="*/ 5666 w 10000"/>
              <a:gd name="connsiteY69-3210" fmla="*/ 0 h 10000"/>
              <a:gd name="connsiteX70-3211" fmla="*/ 5789 w 10000"/>
              <a:gd name="connsiteY70-3212" fmla="*/ 0 h 10000"/>
              <a:gd name="connsiteX71-3213" fmla="*/ 5894 w 10000"/>
              <a:gd name="connsiteY71-3214" fmla="*/ 140 h 10000"/>
              <a:gd name="connsiteX72-3215" fmla="*/ 6016 w 10000"/>
              <a:gd name="connsiteY72-3216" fmla="*/ 140 h 10000"/>
              <a:gd name="connsiteX73-3217" fmla="*/ 6137 w 10000"/>
              <a:gd name="connsiteY73-3218" fmla="*/ 419 h 10000"/>
              <a:gd name="connsiteX74-3219" fmla="*/ 6257 w 10000"/>
              <a:gd name="connsiteY74-3220" fmla="*/ 558 h 10000"/>
              <a:gd name="connsiteX75-3221" fmla="*/ 6380 w 10000"/>
              <a:gd name="connsiteY75-3222" fmla="*/ 698 h 10000"/>
              <a:gd name="connsiteX76-3223" fmla="*/ 6500 w 10000"/>
              <a:gd name="connsiteY76-3224" fmla="*/ 838 h 10000"/>
              <a:gd name="connsiteX77-3225" fmla="*/ 6500 w 10000"/>
              <a:gd name="connsiteY77-3226" fmla="*/ 977 h 10000"/>
              <a:gd name="connsiteX78-3227" fmla="*/ 6500 w 10000"/>
              <a:gd name="connsiteY78-3228" fmla="*/ 1117 h 10000"/>
              <a:gd name="connsiteX79-3229" fmla="*/ 6380 w 10000"/>
              <a:gd name="connsiteY79-3230" fmla="*/ 1117 h 10000"/>
              <a:gd name="connsiteX80-3231" fmla="*/ 6257 w 10000"/>
              <a:gd name="connsiteY80-3232" fmla="*/ 1257 h 10000"/>
              <a:gd name="connsiteX81-3233" fmla="*/ 6257 w 10000"/>
              <a:gd name="connsiteY81-3234" fmla="*/ 1396 h 10000"/>
              <a:gd name="connsiteX82-3235" fmla="*/ 6137 w 10000"/>
              <a:gd name="connsiteY82-3236" fmla="*/ 1536 h 10000"/>
              <a:gd name="connsiteX83-3237" fmla="*/ 6016 w 10000"/>
              <a:gd name="connsiteY83-3238" fmla="*/ 1798 h 10000"/>
              <a:gd name="connsiteX84-3239" fmla="*/ 5894 w 10000"/>
              <a:gd name="connsiteY84-3240" fmla="*/ 2216 h 10000"/>
              <a:gd name="connsiteX85-3241" fmla="*/ 5789 w 10000"/>
              <a:gd name="connsiteY85-3242" fmla="*/ 2635 h 10000"/>
              <a:gd name="connsiteX86-3243" fmla="*/ 5666 w 10000"/>
              <a:gd name="connsiteY86-3244" fmla="*/ 3054 h 10000"/>
              <a:gd name="connsiteX87-3245" fmla="*/ 5546 w 10000"/>
              <a:gd name="connsiteY87-3246" fmla="*/ 3613 h 10000"/>
              <a:gd name="connsiteX88-3247" fmla="*/ 5425 w 10000"/>
              <a:gd name="connsiteY88-3248" fmla="*/ 4171 h 10000"/>
              <a:gd name="connsiteX89-3249" fmla="*/ 5303 w 10000"/>
              <a:gd name="connsiteY89-3250" fmla="*/ 4729 h 10000"/>
              <a:gd name="connsiteX90-3251" fmla="*/ 5303 w 10000"/>
              <a:gd name="connsiteY90-3252" fmla="*/ 5271 h 10000"/>
              <a:gd name="connsiteX91-3253" fmla="*/ 5303 w 10000"/>
              <a:gd name="connsiteY91-3254" fmla="*/ 5689 h 10000"/>
              <a:gd name="connsiteX92-3255" fmla="*/ 5183 w 10000"/>
              <a:gd name="connsiteY92-3256" fmla="*/ 6248 h 10000"/>
              <a:gd name="connsiteX93-3257" fmla="*/ 5183 w 10000"/>
              <a:gd name="connsiteY93-3258" fmla="*/ 6667 h 10000"/>
              <a:gd name="connsiteX94-3259" fmla="*/ 5183 w 10000"/>
              <a:gd name="connsiteY94-3260" fmla="*/ 6946 h 10000"/>
              <a:gd name="connsiteX95-3261" fmla="*/ 5183 w 10000"/>
              <a:gd name="connsiteY95-3262" fmla="*/ 7365 h 10000"/>
              <a:gd name="connsiteX96-3263" fmla="*/ 5303 w 10000"/>
              <a:gd name="connsiteY96-3264" fmla="*/ 7644 h 10000"/>
              <a:gd name="connsiteX97-3265" fmla="*/ 5303 w 10000"/>
              <a:gd name="connsiteY97-3266" fmla="*/ 7784 h 10000"/>
              <a:gd name="connsiteX98-3267" fmla="*/ 5425 w 10000"/>
              <a:gd name="connsiteY98-3268" fmla="*/ 8063 h 10000"/>
              <a:gd name="connsiteX99-3269" fmla="*/ 5546 w 10000"/>
              <a:gd name="connsiteY99-3270" fmla="*/ 8202 h 10000"/>
              <a:gd name="connsiteX100-3271" fmla="*/ 5666 w 10000"/>
              <a:gd name="connsiteY100-3272" fmla="*/ 8342 h 10000"/>
              <a:gd name="connsiteX101-3273" fmla="*/ 6137 w 10000"/>
              <a:gd name="connsiteY101-3274" fmla="*/ 8604 h 10000"/>
              <a:gd name="connsiteX102-3275" fmla="*/ 6380 w 10000"/>
              <a:gd name="connsiteY102-3276" fmla="*/ 8743 h 10000"/>
              <a:gd name="connsiteX103-3277" fmla="*/ 6621 w 10000"/>
              <a:gd name="connsiteY103-3278" fmla="*/ 8743 h 10000"/>
              <a:gd name="connsiteX104-3279" fmla="*/ 6864 w 10000"/>
              <a:gd name="connsiteY104-3280" fmla="*/ 8883 h 10000"/>
              <a:gd name="connsiteX105-3281" fmla="*/ 7228 w 10000"/>
              <a:gd name="connsiteY105-3282" fmla="*/ 8883 h 10000"/>
              <a:gd name="connsiteX106-3283" fmla="*/ 7469 w 10000"/>
              <a:gd name="connsiteY106-3284" fmla="*/ 8743 h 10000"/>
              <a:gd name="connsiteX107-3285" fmla="*/ 7833 w 10000"/>
              <a:gd name="connsiteY107-3286" fmla="*/ 8743 h 10000"/>
              <a:gd name="connsiteX108-3287" fmla="*/ 8197 w 10000"/>
              <a:gd name="connsiteY108-3288" fmla="*/ 8604 h 10000"/>
              <a:gd name="connsiteX109-3289" fmla="*/ 8440 w 10000"/>
              <a:gd name="connsiteY109-3290" fmla="*/ 8604 h 10000"/>
              <a:gd name="connsiteX110-3291" fmla="*/ 8682 w 10000"/>
              <a:gd name="connsiteY110-3292" fmla="*/ 8342 h 10000"/>
              <a:gd name="connsiteX111-3293" fmla="*/ 8788 w 10000"/>
              <a:gd name="connsiteY111-3294" fmla="*/ 8202 h 10000"/>
              <a:gd name="connsiteX112-3295" fmla="*/ 8909 w 10000"/>
              <a:gd name="connsiteY112-3296" fmla="*/ 7923 h 10000"/>
              <a:gd name="connsiteX113-3297" fmla="*/ 9030 w 10000"/>
              <a:gd name="connsiteY113-3298" fmla="*/ 7644 h 10000"/>
              <a:gd name="connsiteX114-3299" fmla="*/ 9152 w 10000"/>
              <a:gd name="connsiteY114-3300" fmla="*/ 7086 h 10000"/>
              <a:gd name="connsiteX115-3301" fmla="*/ 9152 w 10000"/>
              <a:gd name="connsiteY115-3302" fmla="*/ 6527 h 10000"/>
              <a:gd name="connsiteX116-3303" fmla="*/ 9272 w 10000"/>
              <a:gd name="connsiteY116-3304" fmla="*/ 6248 h 10000"/>
              <a:gd name="connsiteX117-3305" fmla="*/ 9272 w 10000"/>
              <a:gd name="connsiteY117-3306" fmla="*/ 5969 h 10000"/>
              <a:gd name="connsiteX118-3307" fmla="*/ 9272 w 10000"/>
              <a:gd name="connsiteY118-3308" fmla="*/ 5829 h 10000"/>
              <a:gd name="connsiteX119-3309" fmla="*/ 9394 w 10000"/>
              <a:gd name="connsiteY119-3310" fmla="*/ 5689 h 10000"/>
              <a:gd name="connsiteX120-3311" fmla="*/ 9394 w 10000"/>
              <a:gd name="connsiteY120-3312" fmla="*/ 5550 h 10000"/>
              <a:gd name="connsiteX121-3313" fmla="*/ 9394 w 10000"/>
              <a:gd name="connsiteY121-3314" fmla="*/ 5410 h 10000"/>
              <a:gd name="connsiteX122-3315" fmla="*/ 9394 w 10000"/>
              <a:gd name="connsiteY122-3316" fmla="*/ 5410 h 10000"/>
              <a:gd name="connsiteX123-3317" fmla="*/ 9515 w 10000"/>
              <a:gd name="connsiteY123-3318" fmla="*/ 5410 h 10000"/>
              <a:gd name="connsiteX124-3319" fmla="*/ 9515 w 10000"/>
              <a:gd name="connsiteY124-3320" fmla="*/ 5410 h 10000"/>
              <a:gd name="connsiteX125-3321" fmla="*/ 9515 w 10000"/>
              <a:gd name="connsiteY125-3322" fmla="*/ 5550 h 10000"/>
              <a:gd name="connsiteX126-3323" fmla="*/ 9637 w 10000"/>
              <a:gd name="connsiteY126-3324" fmla="*/ 5689 h 10000"/>
              <a:gd name="connsiteX127-3325" fmla="*/ 9637 w 10000"/>
              <a:gd name="connsiteY127-3326" fmla="*/ 5829 h 10000"/>
              <a:gd name="connsiteX128-3327" fmla="*/ 9637 w 10000"/>
              <a:gd name="connsiteY128-3328" fmla="*/ 6108 h 10000"/>
              <a:gd name="connsiteX129-3329" fmla="*/ 9637 w 10000"/>
              <a:gd name="connsiteY129-3330" fmla="*/ 6387 h 10000"/>
              <a:gd name="connsiteX130-3331" fmla="*/ 9637 w 10000"/>
              <a:gd name="connsiteY130-3332" fmla="*/ 6667 h 10000"/>
              <a:gd name="connsiteX131-3333" fmla="*/ 9757 w 10000"/>
              <a:gd name="connsiteY131-3334" fmla="*/ 7225 h 10000"/>
              <a:gd name="connsiteX132-3335" fmla="*/ 9757 w 10000"/>
              <a:gd name="connsiteY132-3336" fmla="*/ 7644 h 10000"/>
              <a:gd name="connsiteX133-3337" fmla="*/ 9880 w 10000"/>
              <a:gd name="connsiteY133-3338" fmla="*/ 8063 h 10000"/>
              <a:gd name="connsiteX134-3339" fmla="*/ 10000 w 10000"/>
              <a:gd name="connsiteY134-3340" fmla="*/ 8342 h 10000"/>
              <a:gd name="connsiteX135-3341" fmla="*/ 10000 w 10000"/>
              <a:gd name="connsiteY135-3342" fmla="*/ 8604 h 10000"/>
              <a:gd name="connsiteX136-3343" fmla="*/ 10000 w 10000"/>
              <a:gd name="connsiteY136-3344" fmla="*/ 8743 h 10000"/>
              <a:gd name="connsiteX137-3345" fmla="*/ 10000 w 10000"/>
              <a:gd name="connsiteY137-3346" fmla="*/ 8883 h 10000"/>
              <a:gd name="connsiteX138-3347" fmla="*/ 9880 w 10000"/>
              <a:gd name="connsiteY138-3348" fmla="*/ 8883 h 10000"/>
              <a:gd name="connsiteX139-3349" fmla="*/ 9757 w 10000"/>
              <a:gd name="connsiteY139-3350" fmla="*/ 9023 h 10000"/>
              <a:gd name="connsiteX140-3351" fmla="*/ 9637 w 10000"/>
              <a:gd name="connsiteY140-3352" fmla="*/ 9162 h 10000"/>
              <a:gd name="connsiteX141-3353" fmla="*/ 9515 w 10000"/>
              <a:gd name="connsiteY141-3354" fmla="*/ 9302 h 10000"/>
              <a:gd name="connsiteX142-3355" fmla="*/ 9272 w 10000"/>
              <a:gd name="connsiteY142-3356" fmla="*/ 9442 h 10000"/>
              <a:gd name="connsiteX143-3357" fmla="*/ 8788 w 10000"/>
              <a:gd name="connsiteY143-3358" fmla="*/ 9721 h 10000"/>
              <a:gd name="connsiteX144-3359" fmla="*/ 8318 w 10000"/>
              <a:gd name="connsiteY144-3360" fmla="*/ 9860 h 10000"/>
              <a:gd name="connsiteX145-3361" fmla="*/ 7955 w 10000"/>
              <a:gd name="connsiteY145-3362" fmla="*/ 9860 h 10000"/>
              <a:gd name="connsiteX146-3363" fmla="*/ 7469 w 10000"/>
              <a:gd name="connsiteY146-3364" fmla="*/ 10000 h 10000"/>
              <a:gd name="connsiteX147-3365" fmla="*/ 7469 w 10000"/>
              <a:gd name="connsiteY147-3366" fmla="*/ 10000 h 10000"/>
              <a:gd name="connsiteX0-3367" fmla="*/ 7469 w 10000"/>
              <a:gd name="connsiteY0-3368" fmla="*/ 10000 h 10000"/>
              <a:gd name="connsiteX1-3369" fmla="*/ 7107 w 10000"/>
              <a:gd name="connsiteY1-3370" fmla="*/ 10000 h 10000"/>
              <a:gd name="connsiteX2-3371" fmla="*/ 6743 w 10000"/>
              <a:gd name="connsiteY2-3372" fmla="*/ 10000 h 10000"/>
              <a:gd name="connsiteX3-3373" fmla="*/ 6380 w 10000"/>
              <a:gd name="connsiteY3-3374" fmla="*/ 9860 h 10000"/>
              <a:gd name="connsiteX4-3375" fmla="*/ 6016 w 10000"/>
              <a:gd name="connsiteY4-3376" fmla="*/ 9721 h 10000"/>
              <a:gd name="connsiteX5-3377" fmla="*/ 5666 w 10000"/>
              <a:gd name="connsiteY5-3378" fmla="*/ 9581 h 10000"/>
              <a:gd name="connsiteX6-3379" fmla="*/ 5425 w 10000"/>
              <a:gd name="connsiteY6-3380" fmla="*/ 9302 h 10000"/>
              <a:gd name="connsiteX7-3381" fmla="*/ 5183 w 10000"/>
              <a:gd name="connsiteY7-3382" fmla="*/ 9162 h 10000"/>
              <a:gd name="connsiteX8-3383" fmla="*/ 5061 w 10000"/>
              <a:gd name="connsiteY8-3384" fmla="*/ 8743 h 10000"/>
              <a:gd name="connsiteX9-3385" fmla="*/ 4818 w 10000"/>
              <a:gd name="connsiteY9-3386" fmla="*/ 8464 h 10000"/>
              <a:gd name="connsiteX10-3387" fmla="*/ 4697 w 10000"/>
              <a:gd name="connsiteY10-3388" fmla="*/ 8063 h 10000"/>
              <a:gd name="connsiteX11-3389" fmla="*/ 4697 w 10000"/>
              <a:gd name="connsiteY11-3390" fmla="*/ 7644 h 10000"/>
              <a:gd name="connsiteX12-3391" fmla="*/ 4576 w 10000"/>
              <a:gd name="connsiteY12-3392" fmla="*/ 7225 h 10000"/>
              <a:gd name="connsiteX13-3393" fmla="*/ 4576 w 10000"/>
              <a:gd name="connsiteY13-3394" fmla="*/ 6806 h 10000"/>
              <a:gd name="connsiteX14-3395" fmla="*/ 4576 w 10000"/>
              <a:gd name="connsiteY14-3396" fmla="*/ 6387 h 10000"/>
              <a:gd name="connsiteX15-3397" fmla="*/ 4697 w 10000"/>
              <a:gd name="connsiteY15-3398" fmla="*/ 5689 h 10000"/>
              <a:gd name="connsiteX16-3399" fmla="*/ 4697 w 10000"/>
              <a:gd name="connsiteY16-3400" fmla="*/ 5550 h 10000"/>
              <a:gd name="connsiteX17-3401" fmla="*/ 4697 w 10000"/>
              <a:gd name="connsiteY17-3402" fmla="*/ 5271 h 10000"/>
              <a:gd name="connsiteX18-3403" fmla="*/ 4818 w 10000"/>
              <a:gd name="connsiteY18-3404" fmla="*/ 5009 h 10000"/>
              <a:gd name="connsiteX19-3405" fmla="*/ 4818 w 10000"/>
              <a:gd name="connsiteY19-3406" fmla="*/ 4729 h 10000"/>
              <a:gd name="connsiteX20-3407" fmla="*/ 4818 w 10000"/>
              <a:gd name="connsiteY20-3408" fmla="*/ 4450 h 10000"/>
              <a:gd name="connsiteX21-3409" fmla="*/ 4941 w 10000"/>
              <a:gd name="connsiteY21-3410" fmla="*/ 4031 h 10000"/>
              <a:gd name="connsiteX22-3411" fmla="*/ 4941 w 10000"/>
              <a:gd name="connsiteY22-3412" fmla="*/ 3613 h 10000"/>
              <a:gd name="connsiteX23-3413" fmla="*/ 5061 w 10000"/>
              <a:gd name="connsiteY23-3414" fmla="*/ 3194 h 10000"/>
              <a:gd name="connsiteX24-3415" fmla="*/ 5061 w 10000"/>
              <a:gd name="connsiteY24-3416" fmla="*/ 2775 h 10000"/>
              <a:gd name="connsiteX25-3417" fmla="*/ 5061 w 10000"/>
              <a:gd name="connsiteY25-3418" fmla="*/ 2356 h 10000"/>
              <a:gd name="connsiteX26-3419" fmla="*/ 5183 w 10000"/>
              <a:gd name="connsiteY26-3420" fmla="*/ 2077 h 10000"/>
              <a:gd name="connsiteX27-3421" fmla="*/ 5183 w 10000"/>
              <a:gd name="connsiteY27-3422" fmla="*/ 1798 h 10000"/>
              <a:gd name="connsiteX28-3423" fmla="*/ 5183 w 10000"/>
              <a:gd name="connsiteY28-3424" fmla="*/ 1536 h 10000"/>
              <a:gd name="connsiteX29-3425" fmla="*/ 5183 w 10000"/>
              <a:gd name="connsiteY29-3426" fmla="*/ 1396 h 10000"/>
              <a:gd name="connsiteX30-3427" fmla="*/ 5183 w 10000"/>
              <a:gd name="connsiteY30-3428" fmla="*/ 1257 h 10000"/>
              <a:gd name="connsiteX31-3429" fmla="*/ 5183 w 10000"/>
              <a:gd name="connsiteY31-3430" fmla="*/ 1257 h 10000"/>
              <a:gd name="connsiteX32-3431" fmla="*/ 5183 w 10000"/>
              <a:gd name="connsiteY32-3432" fmla="*/ 1257 h 10000"/>
              <a:gd name="connsiteX33-3433" fmla="*/ 5061 w 10000"/>
              <a:gd name="connsiteY33-3434" fmla="*/ 1257 h 10000"/>
              <a:gd name="connsiteX34-3435" fmla="*/ 4941 w 10000"/>
              <a:gd name="connsiteY34-3436" fmla="*/ 1257 h 10000"/>
              <a:gd name="connsiteX35-3437" fmla="*/ 4818 w 10000"/>
              <a:gd name="connsiteY35-3438" fmla="*/ 1396 h 10000"/>
              <a:gd name="connsiteX36-3439" fmla="*/ 4697 w 10000"/>
              <a:gd name="connsiteY36-3440" fmla="*/ 1396 h 10000"/>
              <a:gd name="connsiteX37-3441" fmla="*/ 4455 w 10000"/>
              <a:gd name="connsiteY37-3442" fmla="*/ 1536 h 10000"/>
              <a:gd name="connsiteX38-3443" fmla="*/ 4213 w 10000"/>
              <a:gd name="connsiteY38-3444" fmla="*/ 1536 h 10000"/>
              <a:gd name="connsiteX39-3445" fmla="*/ 3969 w 10000"/>
              <a:gd name="connsiteY39-3446" fmla="*/ 1675 h 10000"/>
              <a:gd name="connsiteX40-3447" fmla="*/ 2773 w 10000"/>
              <a:gd name="connsiteY40-3448" fmla="*/ 2216 h 10000"/>
              <a:gd name="connsiteX41-3449" fmla="*/ 1562 w 10000"/>
              <a:gd name="connsiteY41-3450" fmla="*/ 2775 h 10000"/>
              <a:gd name="connsiteX42-3451" fmla="*/ 1197 w 10000"/>
              <a:gd name="connsiteY42-3452" fmla="*/ 2914 h 10000"/>
              <a:gd name="connsiteX43-3453" fmla="*/ 955 w 10000"/>
              <a:gd name="connsiteY43-3454" fmla="*/ 3054 h 10000"/>
              <a:gd name="connsiteX44-3455" fmla="*/ 713 w 10000"/>
              <a:gd name="connsiteY44-3456" fmla="*/ 3194 h 10000"/>
              <a:gd name="connsiteX45-3457" fmla="*/ 592 w 10000"/>
              <a:gd name="connsiteY45-3458" fmla="*/ 3333 h 10000"/>
              <a:gd name="connsiteX46-3459" fmla="*/ 349 w 10000"/>
              <a:gd name="connsiteY46-3460" fmla="*/ 3333 h 10000"/>
              <a:gd name="connsiteX47-3461" fmla="*/ 0 w 10000"/>
              <a:gd name="connsiteY47-3462" fmla="*/ 2496 h 10000"/>
              <a:gd name="connsiteX48-3463" fmla="*/ 229 w 10000"/>
              <a:gd name="connsiteY48-3464" fmla="*/ 2356 h 10000"/>
              <a:gd name="connsiteX49-3465" fmla="*/ 592 w 10000"/>
              <a:gd name="connsiteY49-3466" fmla="*/ 2356 h 10000"/>
              <a:gd name="connsiteX50-3467" fmla="*/ 955 w 10000"/>
              <a:gd name="connsiteY50-3468" fmla="*/ 2216 h 10000"/>
              <a:gd name="connsiteX51-3469" fmla="*/ 1319 w 10000"/>
              <a:gd name="connsiteY51-3470" fmla="*/ 2077 h 10000"/>
              <a:gd name="connsiteX52-3471" fmla="*/ 1803 w 10000"/>
              <a:gd name="connsiteY52-3472" fmla="*/ 1937 h 10000"/>
              <a:gd name="connsiteX53-3473" fmla="*/ 2289 w 10000"/>
              <a:gd name="connsiteY53-3474" fmla="*/ 1675 h 10000"/>
              <a:gd name="connsiteX54-3475" fmla="*/ 2652 w 10000"/>
              <a:gd name="connsiteY54-3476" fmla="*/ 1536 h 10000"/>
              <a:gd name="connsiteX55-3477" fmla="*/ 3001 w 10000"/>
              <a:gd name="connsiteY55-3478" fmla="*/ 1396 h 10000"/>
              <a:gd name="connsiteX56-3479" fmla="*/ 3364 w 10000"/>
              <a:gd name="connsiteY56-3480" fmla="*/ 1257 h 10000"/>
              <a:gd name="connsiteX57-3481" fmla="*/ 3606 w 10000"/>
              <a:gd name="connsiteY57-3482" fmla="*/ 1117 h 10000"/>
              <a:gd name="connsiteX58-3483" fmla="*/ 3849 w 10000"/>
              <a:gd name="connsiteY58-3484" fmla="*/ 1117 h 10000"/>
              <a:gd name="connsiteX59-3485" fmla="*/ 4092 w 10000"/>
              <a:gd name="connsiteY59-3486" fmla="*/ 977 h 10000"/>
              <a:gd name="connsiteX60-3487" fmla="*/ 4334 w 10000"/>
              <a:gd name="connsiteY60-3488" fmla="*/ 838 h 10000"/>
              <a:gd name="connsiteX61-3489" fmla="*/ 4697 w 10000"/>
              <a:gd name="connsiteY61-3490" fmla="*/ 698 h 10000"/>
              <a:gd name="connsiteX62-3491" fmla="*/ 4941 w 10000"/>
              <a:gd name="connsiteY62-3492" fmla="*/ 558 h 10000"/>
              <a:gd name="connsiteX63-3493" fmla="*/ 5183 w 10000"/>
              <a:gd name="connsiteY63-3494" fmla="*/ 419 h 10000"/>
              <a:gd name="connsiteX64-3495" fmla="*/ 5303 w 10000"/>
              <a:gd name="connsiteY64-3496" fmla="*/ 279 h 10000"/>
              <a:gd name="connsiteX65-3497" fmla="*/ 5425 w 10000"/>
              <a:gd name="connsiteY65-3498" fmla="*/ 140 h 10000"/>
              <a:gd name="connsiteX66-3499" fmla="*/ 5425 w 10000"/>
              <a:gd name="connsiteY66-3500" fmla="*/ 0 h 10000"/>
              <a:gd name="connsiteX67-3501" fmla="*/ 5546 w 10000"/>
              <a:gd name="connsiteY67-3502" fmla="*/ 0 h 10000"/>
              <a:gd name="connsiteX68-3503" fmla="*/ 5666 w 10000"/>
              <a:gd name="connsiteY68-3504" fmla="*/ 0 h 10000"/>
              <a:gd name="connsiteX69-3505" fmla="*/ 5789 w 10000"/>
              <a:gd name="connsiteY69-3506" fmla="*/ 0 h 10000"/>
              <a:gd name="connsiteX70-3507" fmla="*/ 5894 w 10000"/>
              <a:gd name="connsiteY70-3508" fmla="*/ 140 h 10000"/>
              <a:gd name="connsiteX71-3509" fmla="*/ 6016 w 10000"/>
              <a:gd name="connsiteY71-3510" fmla="*/ 140 h 10000"/>
              <a:gd name="connsiteX72-3511" fmla="*/ 6137 w 10000"/>
              <a:gd name="connsiteY72-3512" fmla="*/ 419 h 10000"/>
              <a:gd name="connsiteX73-3513" fmla="*/ 6257 w 10000"/>
              <a:gd name="connsiteY73-3514" fmla="*/ 558 h 10000"/>
              <a:gd name="connsiteX74-3515" fmla="*/ 6380 w 10000"/>
              <a:gd name="connsiteY74-3516" fmla="*/ 698 h 10000"/>
              <a:gd name="connsiteX75-3517" fmla="*/ 6500 w 10000"/>
              <a:gd name="connsiteY75-3518" fmla="*/ 838 h 10000"/>
              <a:gd name="connsiteX76-3519" fmla="*/ 6500 w 10000"/>
              <a:gd name="connsiteY76-3520" fmla="*/ 977 h 10000"/>
              <a:gd name="connsiteX77-3521" fmla="*/ 6500 w 10000"/>
              <a:gd name="connsiteY77-3522" fmla="*/ 1117 h 10000"/>
              <a:gd name="connsiteX78-3523" fmla="*/ 6380 w 10000"/>
              <a:gd name="connsiteY78-3524" fmla="*/ 1117 h 10000"/>
              <a:gd name="connsiteX79-3525" fmla="*/ 6257 w 10000"/>
              <a:gd name="connsiteY79-3526" fmla="*/ 1257 h 10000"/>
              <a:gd name="connsiteX80-3527" fmla="*/ 6257 w 10000"/>
              <a:gd name="connsiteY80-3528" fmla="*/ 1396 h 10000"/>
              <a:gd name="connsiteX81-3529" fmla="*/ 6137 w 10000"/>
              <a:gd name="connsiteY81-3530" fmla="*/ 1536 h 10000"/>
              <a:gd name="connsiteX82-3531" fmla="*/ 6016 w 10000"/>
              <a:gd name="connsiteY82-3532" fmla="*/ 1798 h 10000"/>
              <a:gd name="connsiteX83-3533" fmla="*/ 5894 w 10000"/>
              <a:gd name="connsiteY83-3534" fmla="*/ 2216 h 10000"/>
              <a:gd name="connsiteX84-3535" fmla="*/ 5789 w 10000"/>
              <a:gd name="connsiteY84-3536" fmla="*/ 2635 h 10000"/>
              <a:gd name="connsiteX85-3537" fmla="*/ 5666 w 10000"/>
              <a:gd name="connsiteY85-3538" fmla="*/ 3054 h 10000"/>
              <a:gd name="connsiteX86-3539" fmla="*/ 5546 w 10000"/>
              <a:gd name="connsiteY86-3540" fmla="*/ 3613 h 10000"/>
              <a:gd name="connsiteX87-3541" fmla="*/ 5425 w 10000"/>
              <a:gd name="connsiteY87-3542" fmla="*/ 4171 h 10000"/>
              <a:gd name="connsiteX88-3543" fmla="*/ 5303 w 10000"/>
              <a:gd name="connsiteY88-3544" fmla="*/ 4729 h 10000"/>
              <a:gd name="connsiteX89-3545" fmla="*/ 5303 w 10000"/>
              <a:gd name="connsiteY89-3546" fmla="*/ 5271 h 10000"/>
              <a:gd name="connsiteX90-3547" fmla="*/ 5303 w 10000"/>
              <a:gd name="connsiteY90-3548" fmla="*/ 5689 h 10000"/>
              <a:gd name="connsiteX91-3549" fmla="*/ 5183 w 10000"/>
              <a:gd name="connsiteY91-3550" fmla="*/ 6248 h 10000"/>
              <a:gd name="connsiteX92-3551" fmla="*/ 5183 w 10000"/>
              <a:gd name="connsiteY92-3552" fmla="*/ 6667 h 10000"/>
              <a:gd name="connsiteX93-3553" fmla="*/ 5183 w 10000"/>
              <a:gd name="connsiteY93-3554" fmla="*/ 6946 h 10000"/>
              <a:gd name="connsiteX94-3555" fmla="*/ 5183 w 10000"/>
              <a:gd name="connsiteY94-3556" fmla="*/ 7365 h 10000"/>
              <a:gd name="connsiteX95-3557" fmla="*/ 5303 w 10000"/>
              <a:gd name="connsiteY95-3558" fmla="*/ 7644 h 10000"/>
              <a:gd name="connsiteX96-3559" fmla="*/ 5303 w 10000"/>
              <a:gd name="connsiteY96-3560" fmla="*/ 7784 h 10000"/>
              <a:gd name="connsiteX97-3561" fmla="*/ 5425 w 10000"/>
              <a:gd name="connsiteY97-3562" fmla="*/ 8063 h 10000"/>
              <a:gd name="connsiteX98-3563" fmla="*/ 5546 w 10000"/>
              <a:gd name="connsiteY98-3564" fmla="*/ 8202 h 10000"/>
              <a:gd name="connsiteX99-3565" fmla="*/ 5666 w 10000"/>
              <a:gd name="connsiteY99-3566" fmla="*/ 8342 h 10000"/>
              <a:gd name="connsiteX100-3567" fmla="*/ 6137 w 10000"/>
              <a:gd name="connsiteY100-3568" fmla="*/ 8604 h 10000"/>
              <a:gd name="connsiteX101-3569" fmla="*/ 6380 w 10000"/>
              <a:gd name="connsiteY101-3570" fmla="*/ 8743 h 10000"/>
              <a:gd name="connsiteX102-3571" fmla="*/ 6621 w 10000"/>
              <a:gd name="connsiteY102-3572" fmla="*/ 8743 h 10000"/>
              <a:gd name="connsiteX103-3573" fmla="*/ 6864 w 10000"/>
              <a:gd name="connsiteY103-3574" fmla="*/ 8883 h 10000"/>
              <a:gd name="connsiteX104-3575" fmla="*/ 7228 w 10000"/>
              <a:gd name="connsiteY104-3576" fmla="*/ 8883 h 10000"/>
              <a:gd name="connsiteX105-3577" fmla="*/ 7469 w 10000"/>
              <a:gd name="connsiteY105-3578" fmla="*/ 8743 h 10000"/>
              <a:gd name="connsiteX106-3579" fmla="*/ 7833 w 10000"/>
              <a:gd name="connsiteY106-3580" fmla="*/ 8743 h 10000"/>
              <a:gd name="connsiteX107-3581" fmla="*/ 8197 w 10000"/>
              <a:gd name="connsiteY107-3582" fmla="*/ 8604 h 10000"/>
              <a:gd name="connsiteX108-3583" fmla="*/ 8440 w 10000"/>
              <a:gd name="connsiteY108-3584" fmla="*/ 8604 h 10000"/>
              <a:gd name="connsiteX109-3585" fmla="*/ 8682 w 10000"/>
              <a:gd name="connsiteY109-3586" fmla="*/ 8342 h 10000"/>
              <a:gd name="connsiteX110-3587" fmla="*/ 8788 w 10000"/>
              <a:gd name="connsiteY110-3588" fmla="*/ 8202 h 10000"/>
              <a:gd name="connsiteX111-3589" fmla="*/ 8909 w 10000"/>
              <a:gd name="connsiteY111-3590" fmla="*/ 7923 h 10000"/>
              <a:gd name="connsiteX112-3591" fmla="*/ 9030 w 10000"/>
              <a:gd name="connsiteY112-3592" fmla="*/ 7644 h 10000"/>
              <a:gd name="connsiteX113-3593" fmla="*/ 9152 w 10000"/>
              <a:gd name="connsiteY113-3594" fmla="*/ 7086 h 10000"/>
              <a:gd name="connsiteX114-3595" fmla="*/ 9152 w 10000"/>
              <a:gd name="connsiteY114-3596" fmla="*/ 6527 h 10000"/>
              <a:gd name="connsiteX115-3597" fmla="*/ 9272 w 10000"/>
              <a:gd name="connsiteY115-3598" fmla="*/ 6248 h 10000"/>
              <a:gd name="connsiteX116-3599" fmla="*/ 9272 w 10000"/>
              <a:gd name="connsiteY116-3600" fmla="*/ 5969 h 10000"/>
              <a:gd name="connsiteX117-3601" fmla="*/ 9272 w 10000"/>
              <a:gd name="connsiteY117-3602" fmla="*/ 5829 h 10000"/>
              <a:gd name="connsiteX118-3603" fmla="*/ 9394 w 10000"/>
              <a:gd name="connsiteY118-3604" fmla="*/ 5689 h 10000"/>
              <a:gd name="connsiteX119-3605" fmla="*/ 9394 w 10000"/>
              <a:gd name="connsiteY119-3606" fmla="*/ 5550 h 10000"/>
              <a:gd name="connsiteX120-3607" fmla="*/ 9394 w 10000"/>
              <a:gd name="connsiteY120-3608" fmla="*/ 5410 h 10000"/>
              <a:gd name="connsiteX121-3609" fmla="*/ 9394 w 10000"/>
              <a:gd name="connsiteY121-3610" fmla="*/ 5410 h 10000"/>
              <a:gd name="connsiteX122-3611" fmla="*/ 9515 w 10000"/>
              <a:gd name="connsiteY122-3612" fmla="*/ 5410 h 10000"/>
              <a:gd name="connsiteX123-3613" fmla="*/ 9515 w 10000"/>
              <a:gd name="connsiteY123-3614" fmla="*/ 5410 h 10000"/>
              <a:gd name="connsiteX124-3615" fmla="*/ 9515 w 10000"/>
              <a:gd name="connsiteY124-3616" fmla="*/ 5550 h 10000"/>
              <a:gd name="connsiteX125-3617" fmla="*/ 9637 w 10000"/>
              <a:gd name="connsiteY125-3618" fmla="*/ 5689 h 10000"/>
              <a:gd name="connsiteX126-3619" fmla="*/ 9637 w 10000"/>
              <a:gd name="connsiteY126-3620" fmla="*/ 5829 h 10000"/>
              <a:gd name="connsiteX127-3621" fmla="*/ 9637 w 10000"/>
              <a:gd name="connsiteY127-3622" fmla="*/ 6108 h 10000"/>
              <a:gd name="connsiteX128-3623" fmla="*/ 9637 w 10000"/>
              <a:gd name="connsiteY128-3624" fmla="*/ 6387 h 10000"/>
              <a:gd name="connsiteX129-3625" fmla="*/ 9637 w 10000"/>
              <a:gd name="connsiteY129-3626" fmla="*/ 6667 h 10000"/>
              <a:gd name="connsiteX130-3627" fmla="*/ 9757 w 10000"/>
              <a:gd name="connsiteY130-3628" fmla="*/ 7225 h 10000"/>
              <a:gd name="connsiteX131-3629" fmla="*/ 9757 w 10000"/>
              <a:gd name="connsiteY131-3630" fmla="*/ 7644 h 10000"/>
              <a:gd name="connsiteX132-3631" fmla="*/ 9880 w 10000"/>
              <a:gd name="connsiteY132-3632" fmla="*/ 8063 h 10000"/>
              <a:gd name="connsiteX133-3633" fmla="*/ 10000 w 10000"/>
              <a:gd name="connsiteY133-3634" fmla="*/ 8342 h 10000"/>
              <a:gd name="connsiteX134-3635" fmla="*/ 10000 w 10000"/>
              <a:gd name="connsiteY134-3636" fmla="*/ 8604 h 10000"/>
              <a:gd name="connsiteX135-3637" fmla="*/ 10000 w 10000"/>
              <a:gd name="connsiteY135-3638" fmla="*/ 8743 h 10000"/>
              <a:gd name="connsiteX136-3639" fmla="*/ 10000 w 10000"/>
              <a:gd name="connsiteY136-3640" fmla="*/ 8883 h 10000"/>
              <a:gd name="connsiteX137-3641" fmla="*/ 9880 w 10000"/>
              <a:gd name="connsiteY137-3642" fmla="*/ 8883 h 10000"/>
              <a:gd name="connsiteX138-3643" fmla="*/ 9757 w 10000"/>
              <a:gd name="connsiteY138-3644" fmla="*/ 9023 h 10000"/>
              <a:gd name="connsiteX139-3645" fmla="*/ 9637 w 10000"/>
              <a:gd name="connsiteY139-3646" fmla="*/ 9162 h 10000"/>
              <a:gd name="connsiteX140-3647" fmla="*/ 9515 w 10000"/>
              <a:gd name="connsiteY140-3648" fmla="*/ 9302 h 10000"/>
              <a:gd name="connsiteX141-3649" fmla="*/ 9272 w 10000"/>
              <a:gd name="connsiteY141-3650" fmla="*/ 9442 h 10000"/>
              <a:gd name="connsiteX142-3651" fmla="*/ 8788 w 10000"/>
              <a:gd name="connsiteY142-3652" fmla="*/ 9721 h 10000"/>
              <a:gd name="connsiteX143-3653" fmla="*/ 8318 w 10000"/>
              <a:gd name="connsiteY143-3654" fmla="*/ 9860 h 10000"/>
              <a:gd name="connsiteX144-3655" fmla="*/ 7955 w 10000"/>
              <a:gd name="connsiteY144-3656" fmla="*/ 9860 h 10000"/>
              <a:gd name="connsiteX145-3657" fmla="*/ 7469 w 10000"/>
              <a:gd name="connsiteY145-3658" fmla="*/ 10000 h 10000"/>
              <a:gd name="connsiteX146-3659" fmla="*/ 7469 w 10000"/>
              <a:gd name="connsiteY146-3660" fmla="*/ 10000 h 10000"/>
              <a:gd name="connsiteX0-3661" fmla="*/ 7469 w 10000"/>
              <a:gd name="connsiteY0-3662" fmla="*/ 10000 h 10000"/>
              <a:gd name="connsiteX1-3663" fmla="*/ 7107 w 10000"/>
              <a:gd name="connsiteY1-3664" fmla="*/ 10000 h 10000"/>
              <a:gd name="connsiteX2-3665" fmla="*/ 6743 w 10000"/>
              <a:gd name="connsiteY2-3666" fmla="*/ 10000 h 10000"/>
              <a:gd name="connsiteX3-3667" fmla="*/ 6380 w 10000"/>
              <a:gd name="connsiteY3-3668" fmla="*/ 9860 h 10000"/>
              <a:gd name="connsiteX4-3669" fmla="*/ 6016 w 10000"/>
              <a:gd name="connsiteY4-3670" fmla="*/ 9721 h 10000"/>
              <a:gd name="connsiteX5-3671" fmla="*/ 5666 w 10000"/>
              <a:gd name="connsiteY5-3672" fmla="*/ 9581 h 10000"/>
              <a:gd name="connsiteX6-3673" fmla="*/ 5425 w 10000"/>
              <a:gd name="connsiteY6-3674" fmla="*/ 9302 h 10000"/>
              <a:gd name="connsiteX7-3675" fmla="*/ 5183 w 10000"/>
              <a:gd name="connsiteY7-3676" fmla="*/ 9162 h 10000"/>
              <a:gd name="connsiteX8-3677" fmla="*/ 5061 w 10000"/>
              <a:gd name="connsiteY8-3678" fmla="*/ 8743 h 10000"/>
              <a:gd name="connsiteX9-3679" fmla="*/ 4818 w 10000"/>
              <a:gd name="connsiteY9-3680" fmla="*/ 8464 h 10000"/>
              <a:gd name="connsiteX10-3681" fmla="*/ 4697 w 10000"/>
              <a:gd name="connsiteY10-3682" fmla="*/ 8063 h 10000"/>
              <a:gd name="connsiteX11-3683" fmla="*/ 4697 w 10000"/>
              <a:gd name="connsiteY11-3684" fmla="*/ 7644 h 10000"/>
              <a:gd name="connsiteX12-3685" fmla="*/ 4576 w 10000"/>
              <a:gd name="connsiteY12-3686" fmla="*/ 7225 h 10000"/>
              <a:gd name="connsiteX13-3687" fmla="*/ 4576 w 10000"/>
              <a:gd name="connsiteY13-3688" fmla="*/ 6806 h 10000"/>
              <a:gd name="connsiteX14-3689" fmla="*/ 4576 w 10000"/>
              <a:gd name="connsiteY14-3690" fmla="*/ 6387 h 10000"/>
              <a:gd name="connsiteX15-3691" fmla="*/ 4697 w 10000"/>
              <a:gd name="connsiteY15-3692" fmla="*/ 5689 h 10000"/>
              <a:gd name="connsiteX16-3693" fmla="*/ 4697 w 10000"/>
              <a:gd name="connsiteY16-3694" fmla="*/ 5550 h 10000"/>
              <a:gd name="connsiteX17-3695" fmla="*/ 4697 w 10000"/>
              <a:gd name="connsiteY17-3696" fmla="*/ 5271 h 10000"/>
              <a:gd name="connsiteX18-3697" fmla="*/ 4818 w 10000"/>
              <a:gd name="connsiteY18-3698" fmla="*/ 5009 h 10000"/>
              <a:gd name="connsiteX19-3699" fmla="*/ 4818 w 10000"/>
              <a:gd name="connsiteY19-3700" fmla="*/ 4729 h 10000"/>
              <a:gd name="connsiteX20-3701" fmla="*/ 4818 w 10000"/>
              <a:gd name="connsiteY20-3702" fmla="*/ 4450 h 10000"/>
              <a:gd name="connsiteX21-3703" fmla="*/ 4941 w 10000"/>
              <a:gd name="connsiteY21-3704" fmla="*/ 4031 h 10000"/>
              <a:gd name="connsiteX22-3705" fmla="*/ 4941 w 10000"/>
              <a:gd name="connsiteY22-3706" fmla="*/ 3613 h 10000"/>
              <a:gd name="connsiteX23-3707" fmla="*/ 5061 w 10000"/>
              <a:gd name="connsiteY23-3708" fmla="*/ 3194 h 10000"/>
              <a:gd name="connsiteX24-3709" fmla="*/ 5061 w 10000"/>
              <a:gd name="connsiteY24-3710" fmla="*/ 2775 h 10000"/>
              <a:gd name="connsiteX25-3711" fmla="*/ 5061 w 10000"/>
              <a:gd name="connsiteY25-3712" fmla="*/ 2356 h 10000"/>
              <a:gd name="connsiteX26-3713" fmla="*/ 5183 w 10000"/>
              <a:gd name="connsiteY26-3714" fmla="*/ 2077 h 10000"/>
              <a:gd name="connsiteX27-3715" fmla="*/ 5183 w 10000"/>
              <a:gd name="connsiteY27-3716" fmla="*/ 1798 h 10000"/>
              <a:gd name="connsiteX28-3717" fmla="*/ 5183 w 10000"/>
              <a:gd name="connsiteY28-3718" fmla="*/ 1536 h 10000"/>
              <a:gd name="connsiteX29-3719" fmla="*/ 5183 w 10000"/>
              <a:gd name="connsiteY29-3720" fmla="*/ 1396 h 10000"/>
              <a:gd name="connsiteX30-3721" fmla="*/ 5183 w 10000"/>
              <a:gd name="connsiteY30-3722" fmla="*/ 1257 h 10000"/>
              <a:gd name="connsiteX31-3723" fmla="*/ 5183 w 10000"/>
              <a:gd name="connsiteY31-3724" fmla="*/ 1257 h 10000"/>
              <a:gd name="connsiteX32-3725" fmla="*/ 5183 w 10000"/>
              <a:gd name="connsiteY32-3726" fmla="*/ 1257 h 10000"/>
              <a:gd name="connsiteX33-3727" fmla="*/ 5061 w 10000"/>
              <a:gd name="connsiteY33-3728" fmla="*/ 1257 h 10000"/>
              <a:gd name="connsiteX34-3729" fmla="*/ 4941 w 10000"/>
              <a:gd name="connsiteY34-3730" fmla="*/ 1257 h 10000"/>
              <a:gd name="connsiteX35-3731" fmla="*/ 4818 w 10000"/>
              <a:gd name="connsiteY35-3732" fmla="*/ 1396 h 10000"/>
              <a:gd name="connsiteX36-3733" fmla="*/ 4697 w 10000"/>
              <a:gd name="connsiteY36-3734" fmla="*/ 1396 h 10000"/>
              <a:gd name="connsiteX37-3735" fmla="*/ 4455 w 10000"/>
              <a:gd name="connsiteY37-3736" fmla="*/ 1536 h 10000"/>
              <a:gd name="connsiteX38-3737" fmla="*/ 4213 w 10000"/>
              <a:gd name="connsiteY38-3738" fmla="*/ 1536 h 10000"/>
              <a:gd name="connsiteX39-3739" fmla="*/ 3969 w 10000"/>
              <a:gd name="connsiteY39-3740" fmla="*/ 1675 h 10000"/>
              <a:gd name="connsiteX40-3741" fmla="*/ 2773 w 10000"/>
              <a:gd name="connsiteY40-3742" fmla="*/ 2216 h 10000"/>
              <a:gd name="connsiteX41-3743" fmla="*/ 1562 w 10000"/>
              <a:gd name="connsiteY41-3744" fmla="*/ 2775 h 10000"/>
              <a:gd name="connsiteX42-3745" fmla="*/ 1197 w 10000"/>
              <a:gd name="connsiteY42-3746" fmla="*/ 2914 h 10000"/>
              <a:gd name="connsiteX43-3747" fmla="*/ 955 w 10000"/>
              <a:gd name="connsiteY43-3748" fmla="*/ 3054 h 10000"/>
              <a:gd name="connsiteX44-3749" fmla="*/ 713 w 10000"/>
              <a:gd name="connsiteY44-3750" fmla="*/ 3194 h 10000"/>
              <a:gd name="connsiteX45-3751" fmla="*/ 592 w 10000"/>
              <a:gd name="connsiteY45-3752" fmla="*/ 3333 h 10000"/>
              <a:gd name="connsiteX46-3753" fmla="*/ 0 w 10000"/>
              <a:gd name="connsiteY46-3754" fmla="*/ 2496 h 10000"/>
              <a:gd name="connsiteX47-3755" fmla="*/ 229 w 10000"/>
              <a:gd name="connsiteY47-3756" fmla="*/ 2356 h 10000"/>
              <a:gd name="connsiteX48-3757" fmla="*/ 592 w 10000"/>
              <a:gd name="connsiteY48-3758" fmla="*/ 2356 h 10000"/>
              <a:gd name="connsiteX49-3759" fmla="*/ 955 w 10000"/>
              <a:gd name="connsiteY49-3760" fmla="*/ 2216 h 10000"/>
              <a:gd name="connsiteX50-3761" fmla="*/ 1319 w 10000"/>
              <a:gd name="connsiteY50-3762" fmla="*/ 2077 h 10000"/>
              <a:gd name="connsiteX51-3763" fmla="*/ 1803 w 10000"/>
              <a:gd name="connsiteY51-3764" fmla="*/ 1937 h 10000"/>
              <a:gd name="connsiteX52-3765" fmla="*/ 2289 w 10000"/>
              <a:gd name="connsiteY52-3766" fmla="*/ 1675 h 10000"/>
              <a:gd name="connsiteX53-3767" fmla="*/ 2652 w 10000"/>
              <a:gd name="connsiteY53-3768" fmla="*/ 1536 h 10000"/>
              <a:gd name="connsiteX54-3769" fmla="*/ 3001 w 10000"/>
              <a:gd name="connsiteY54-3770" fmla="*/ 1396 h 10000"/>
              <a:gd name="connsiteX55-3771" fmla="*/ 3364 w 10000"/>
              <a:gd name="connsiteY55-3772" fmla="*/ 1257 h 10000"/>
              <a:gd name="connsiteX56-3773" fmla="*/ 3606 w 10000"/>
              <a:gd name="connsiteY56-3774" fmla="*/ 1117 h 10000"/>
              <a:gd name="connsiteX57-3775" fmla="*/ 3849 w 10000"/>
              <a:gd name="connsiteY57-3776" fmla="*/ 1117 h 10000"/>
              <a:gd name="connsiteX58-3777" fmla="*/ 4092 w 10000"/>
              <a:gd name="connsiteY58-3778" fmla="*/ 977 h 10000"/>
              <a:gd name="connsiteX59-3779" fmla="*/ 4334 w 10000"/>
              <a:gd name="connsiteY59-3780" fmla="*/ 838 h 10000"/>
              <a:gd name="connsiteX60-3781" fmla="*/ 4697 w 10000"/>
              <a:gd name="connsiteY60-3782" fmla="*/ 698 h 10000"/>
              <a:gd name="connsiteX61-3783" fmla="*/ 4941 w 10000"/>
              <a:gd name="connsiteY61-3784" fmla="*/ 558 h 10000"/>
              <a:gd name="connsiteX62-3785" fmla="*/ 5183 w 10000"/>
              <a:gd name="connsiteY62-3786" fmla="*/ 419 h 10000"/>
              <a:gd name="connsiteX63-3787" fmla="*/ 5303 w 10000"/>
              <a:gd name="connsiteY63-3788" fmla="*/ 279 h 10000"/>
              <a:gd name="connsiteX64-3789" fmla="*/ 5425 w 10000"/>
              <a:gd name="connsiteY64-3790" fmla="*/ 140 h 10000"/>
              <a:gd name="connsiteX65-3791" fmla="*/ 5425 w 10000"/>
              <a:gd name="connsiteY65-3792" fmla="*/ 0 h 10000"/>
              <a:gd name="connsiteX66-3793" fmla="*/ 5546 w 10000"/>
              <a:gd name="connsiteY66-3794" fmla="*/ 0 h 10000"/>
              <a:gd name="connsiteX67-3795" fmla="*/ 5666 w 10000"/>
              <a:gd name="connsiteY67-3796" fmla="*/ 0 h 10000"/>
              <a:gd name="connsiteX68-3797" fmla="*/ 5789 w 10000"/>
              <a:gd name="connsiteY68-3798" fmla="*/ 0 h 10000"/>
              <a:gd name="connsiteX69-3799" fmla="*/ 5894 w 10000"/>
              <a:gd name="connsiteY69-3800" fmla="*/ 140 h 10000"/>
              <a:gd name="connsiteX70-3801" fmla="*/ 6016 w 10000"/>
              <a:gd name="connsiteY70-3802" fmla="*/ 140 h 10000"/>
              <a:gd name="connsiteX71-3803" fmla="*/ 6137 w 10000"/>
              <a:gd name="connsiteY71-3804" fmla="*/ 419 h 10000"/>
              <a:gd name="connsiteX72-3805" fmla="*/ 6257 w 10000"/>
              <a:gd name="connsiteY72-3806" fmla="*/ 558 h 10000"/>
              <a:gd name="connsiteX73-3807" fmla="*/ 6380 w 10000"/>
              <a:gd name="connsiteY73-3808" fmla="*/ 698 h 10000"/>
              <a:gd name="connsiteX74-3809" fmla="*/ 6500 w 10000"/>
              <a:gd name="connsiteY74-3810" fmla="*/ 838 h 10000"/>
              <a:gd name="connsiteX75-3811" fmla="*/ 6500 w 10000"/>
              <a:gd name="connsiteY75-3812" fmla="*/ 977 h 10000"/>
              <a:gd name="connsiteX76-3813" fmla="*/ 6500 w 10000"/>
              <a:gd name="connsiteY76-3814" fmla="*/ 1117 h 10000"/>
              <a:gd name="connsiteX77-3815" fmla="*/ 6380 w 10000"/>
              <a:gd name="connsiteY77-3816" fmla="*/ 1117 h 10000"/>
              <a:gd name="connsiteX78-3817" fmla="*/ 6257 w 10000"/>
              <a:gd name="connsiteY78-3818" fmla="*/ 1257 h 10000"/>
              <a:gd name="connsiteX79-3819" fmla="*/ 6257 w 10000"/>
              <a:gd name="connsiteY79-3820" fmla="*/ 1396 h 10000"/>
              <a:gd name="connsiteX80-3821" fmla="*/ 6137 w 10000"/>
              <a:gd name="connsiteY80-3822" fmla="*/ 1536 h 10000"/>
              <a:gd name="connsiteX81-3823" fmla="*/ 6016 w 10000"/>
              <a:gd name="connsiteY81-3824" fmla="*/ 1798 h 10000"/>
              <a:gd name="connsiteX82-3825" fmla="*/ 5894 w 10000"/>
              <a:gd name="connsiteY82-3826" fmla="*/ 2216 h 10000"/>
              <a:gd name="connsiteX83-3827" fmla="*/ 5789 w 10000"/>
              <a:gd name="connsiteY83-3828" fmla="*/ 2635 h 10000"/>
              <a:gd name="connsiteX84-3829" fmla="*/ 5666 w 10000"/>
              <a:gd name="connsiteY84-3830" fmla="*/ 3054 h 10000"/>
              <a:gd name="connsiteX85-3831" fmla="*/ 5546 w 10000"/>
              <a:gd name="connsiteY85-3832" fmla="*/ 3613 h 10000"/>
              <a:gd name="connsiteX86-3833" fmla="*/ 5425 w 10000"/>
              <a:gd name="connsiteY86-3834" fmla="*/ 4171 h 10000"/>
              <a:gd name="connsiteX87-3835" fmla="*/ 5303 w 10000"/>
              <a:gd name="connsiteY87-3836" fmla="*/ 4729 h 10000"/>
              <a:gd name="connsiteX88-3837" fmla="*/ 5303 w 10000"/>
              <a:gd name="connsiteY88-3838" fmla="*/ 5271 h 10000"/>
              <a:gd name="connsiteX89-3839" fmla="*/ 5303 w 10000"/>
              <a:gd name="connsiteY89-3840" fmla="*/ 5689 h 10000"/>
              <a:gd name="connsiteX90-3841" fmla="*/ 5183 w 10000"/>
              <a:gd name="connsiteY90-3842" fmla="*/ 6248 h 10000"/>
              <a:gd name="connsiteX91-3843" fmla="*/ 5183 w 10000"/>
              <a:gd name="connsiteY91-3844" fmla="*/ 6667 h 10000"/>
              <a:gd name="connsiteX92-3845" fmla="*/ 5183 w 10000"/>
              <a:gd name="connsiteY92-3846" fmla="*/ 6946 h 10000"/>
              <a:gd name="connsiteX93-3847" fmla="*/ 5183 w 10000"/>
              <a:gd name="connsiteY93-3848" fmla="*/ 7365 h 10000"/>
              <a:gd name="connsiteX94-3849" fmla="*/ 5303 w 10000"/>
              <a:gd name="connsiteY94-3850" fmla="*/ 7644 h 10000"/>
              <a:gd name="connsiteX95-3851" fmla="*/ 5303 w 10000"/>
              <a:gd name="connsiteY95-3852" fmla="*/ 7784 h 10000"/>
              <a:gd name="connsiteX96-3853" fmla="*/ 5425 w 10000"/>
              <a:gd name="connsiteY96-3854" fmla="*/ 8063 h 10000"/>
              <a:gd name="connsiteX97-3855" fmla="*/ 5546 w 10000"/>
              <a:gd name="connsiteY97-3856" fmla="*/ 8202 h 10000"/>
              <a:gd name="connsiteX98-3857" fmla="*/ 5666 w 10000"/>
              <a:gd name="connsiteY98-3858" fmla="*/ 8342 h 10000"/>
              <a:gd name="connsiteX99-3859" fmla="*/ 6137 w 10000"/>
              <a:gd name="connsiteY99-3860" fmla="*/ 8604 h 10000"/>
              <a:gd name="connsiteX100-3861" fmla="*/ 6380 w 10000"/>
              <a:gd name="connsiteY100-3862" fmla="*/ 8743 h 10000"/>
              <a:gd name="connsiteX101-3863" fmla="*/ 6621 w 10000"/>
              <a:gd name="connsiteY101-3864" fmla="*/ 8743 h 10000"/>
              <a:gd name="connsiteX102-3865" fmla="*/ 6864 w 10000"/>
              <a:gd name="connsiteY102-3866" fmla="*/ 8883 h 10000"/>
              <a:gd name="connsiteX103-3867" fmla="*/ 7228 w 10000"/>
              <a:gd name="connsiteY103-3868" fmla="*/ 8883 h 10000"/>
              <a:gd name="connsiteX104-3869" fmla="*/ 7469 w 10000"/>
              <a:gd name="connsiteY104-3870" fmla="*/ 8743 h 10000"/>
              <a:gd name="connsiteX105-3871" fmla="*/ 7833 w 10000"/>
              <a:gd name="connsiteY105-3872" fmla="*/ 8743 h 10000"/>
              <a:gd name="connsiteX106-3873" fmla="*/ 8197 w 10000"/>
              <a:gd name="connsiteY106-3874" fmla="*/ 8604 h 10000"/>
              <a:gd name="connsiteX107-3875" fmla="*/ 8440 w 10000"/>
              <a:gd name="connsiteY107-3876" fmla="*/ 8604 h 10000"/>
              <a:gd name="connsiteX108-3877" fmla="*/ 8682 w 10000"/>
              <a:gd name="connsiteY108-3878" fmla="*/ 8342 h 10000"/>
              <a:gd name="connsiteX109-3879" fmla="*/ 8788 w 10000"/>
              <a:gd name="connsiteY109-3880" fmla="*/ 8202 h 10000"/>
              <a:gd name="connsiteX110-3881" fmla="*/ 8909 w 10000"/>
              <a:gd name="connsiteY110-3882" fmla="*/ 7923 h 10000"/>
              <a:gd name="connsiteX111-3883" fmla="*/ 9030 w 10000"/>
              <a:gd name="connsiteY111-3884" fmla="*/ 7644 h 10000"/>
              <a:gd name="connsiteX112-3885" fmla="*/ 9152 w 10000"/>
              <a:gd name="connsiteY112-3886" fmla="*/ 7086 h 10000"/>
              <a:gd name="connsiteX113-3887" fmla="*/ 9152 w 10000"/>
              <a:gd name="connsiteY113-3888" fmla="*/ 6527 h 10000"/>
              <a:gd name="connsiteX114-3889" fmla="*/ 9272 w 10000"/>
              <a:gd name="connsiteY114-3890" fmla="*/ 6248 h 10000"/>
              <a:gd name="connsiteX115-3891" fmla="*/ 9272 w 10000"/>
              <a:gd name="connsiteY115-3892" fmla="*/ 5969 h 10000"/>
              <a:gd name="connsiteX116-3893" fmla="*/ 9272 w 10000"/>
              <a:gd name="connsiteY116-3894" fmla="*/ 5829 h 10000"/>
              <a:gd name="connsiteX117-3895" fmla="*/ 9394 w 10000"/>
              <a:gd name="connsiteY117-3896" fmla="*/ 5689 h 10000"/>
              <a:gd name="connsiteX118-3897" fmla="*/ 9394 w 10000"/>
              <a:gd name="connsiteY118-3898" fmla="*/ 5550 h 10000"/>
              <a:gd name="connsiteX119-3899" fmla="*/ 9394 w 10000"/>
              <a:gd name="connsiteY119-3900" fmla="*/ 5410 h 10000"/>
              <a:gd name="connsiteX120-3901" fmla="*/ 9394 w 10000"/>
              <a:gd name="connsiteY120-3902" fmla="*/ 5410 h 10000"/>
              <a:gd name="connsiteX121-3903" fmla="*/ 9515 w 10000"/>
              <a:gd name="connsiteY121-3904" fmla="*/ 5410 h 10000"/>
              <a:gd name="connsiteX122-3905" fmla="*/ 9515 w 10000"/>
              <a:gd name="connsiteY122-3906" fmla="*/ 5410 h 10000"/>
              <a:gd name="connsiteX123-3907" fmla="*/ 9515 w 10000"/>
              <a:gd name="connsiteY123-3908" fmla="*/ 5550 h 10000"/>
              <a:gd name="connsiteX124-3909" fmla="*/ 9637 w 10000"/>
              <a:gd name="connsiteY124-3910" fmla="*/ 5689 h 10000"/>
              <a:gd name="connsiteX125-3911" fmla="*/ 9637 w 10000"/>
              <a:gd name="connsiteY125-3912" fmla="*/ 5829 h 10000"/>
              <a:gd name="connsiteX126-3913" fmla="*/ 9637 w 10000"/>
              <a:gd name="connsiteY126-3914" fmla="*/ 6108 h 10000"/>
              <a:gd name="connsiteX127-3915" fmla="*/ 9637 w 10000"/>
              <a:gd name="connsiteY127-3916" fmla="*/ 6387 h 10000"/>
              <a:gd name="connsiteX128-3917" fmla="*/ 9637 w 10000"/>
              <a:gd name="connsiteY128-3918" fmla="*/ 6667 h 10000"/>
              <a:gd name="connsiteX129-3919" fmla="*/ 9757 w 10000"/>
              <a:gd name="connsiteY129-3920" fmla="*/ 7225 h 10000"/>
              <a:gd name="connsiteX130-3921" fmla="*/ 9757 w 10000"/>
              <a:gd name="connsiteY130-3922" fmla="*/ 7644 h 10000"/>
              <a:gd name="connsiteX131-3923" fmla="*/ 9880 w 10000"/>
              <a:gd name="connsiteY131-3924" fmla="*/ 8063 h 10000"/>
              <a:gd name="connsiteX132-3925" fmla="*/ 10000 w 10000"/>
              <a:gd name="connsiteY132-3926" fmla="*/ 8342 h 10000"/>
              <a:gd name="connsiteX133-3927" fmla="*/ 10000 w 10000"/>
              <a:gd name="connsiteY133-3928" fmla="*/ 8604 h 10000"/>
              <a:gd name="connsiteX134-3929" fmla="*/ 10000 w 10000"/>
              <a:gd name="connsiteY134-3930" fmla="*/ 8743 h 10000"/>
              <a:gd name="connsiteX135-3931" fmla="*/ 10000 w 10000"/>
              <a:gd name="connsiteY135-3932" fmla="*/ 8883 h 10000"/>
              <a:gd name="connsiteX136-3933" fmla="*/ 9880 w 10000"/>
              <a:gd name="connsiteY136-3934" fmla="*/ 8883 h 10000"/>
              <a:gd name="connsiteX137-3935" fmla="*/ 9757 w 10000"/>
              <a:gd name="connsiteY137-3936" fmla="*/ 9023 h 10000"/>
              <a:gd name="connsiteX138-3937" fmla="*/ 9637 w 10000"/>
              <a:gd name="connsiteY138-3938" fmla="*/ 9162 h 10000"/>
              <a:gd name="connsiteX139-3939" fmla="*/ 9515 w 10000"/>
              <a:gd name="connsiteY139-3940" fmla="*/ 9302 h 10000"/>
              <a:gd name="connsiteX140-3941" fmla="*/ 9272 w 10000"/>
              <a:gd name="connsiteY140-3942" fmla="*/ 9442 h 10000"/>
              <a:gd name="connsiteX141-3943" fmla="*/ 8788 w 10000"/>
              <a:gd name="connsiteY141-3944" fmla="*/ 9721 h 10000"/>
              <a:gd name="connsiteX142-3945" fmla="*/ 8318 w 10000"/>
              <a:gd name="connsiteY142-3946" fmla="*/ 9860 h 10000"/>
              <a:gd name="connsiteX143-3947" fmla="*/ 7955 w 10000"/>
              <a:gd name="connsiteY143-3948" fmla="*/ 9860 h 10000"/>
              <a:gd name="connsiteX144-3949" fmla="*/ 7469 w 10000"/>
              <a:gd name="connsiteY144-3950" fmla="*/ 10000 h 10000"/>
              <a:gd name="connsiteX145-3951" fmla="*/ 7469 w 10000"/>
              <a:gd name="connsiteY145-3952" fmla="*/ 10000 h 10000"/>
              <a:gd name="connsiteX0-3953" fmla="*/ 7469 w 10000"/>
              <a:gd name="connsiteY0-3954" fmla="*/ 10000 h 10000"/>
              <a:gd name="connsiteX1-3955" fmla="*/ 7107 w 10000"/>
              <a:gd name="connsiteY1-3956" fmla="*/ 10000 h 10000"/>
              <a:gd name="connsiteX2-3957" fmla="*/ 6743 w 10000"/>
              <a:gd name="connsiteY2-3958" fmla="*/ 10000 h 10000"/>
              <a:gd name="connsiteX3-3959" fmla="*/ 6380 w 10000"/>
              <a:gd name="connsiteY3-3960" fmla="*/ 9860 h 10000"/>
              <a:gd name="connsiteX4-3961" fmla="*/ 6016 w 10000"/>
              <a:gd name="connsiteY4-3962" fmla="*/ 9721 h 10000"/>
              <a:gd name="connsiteX5-3963" fmla="*/ 5666 w 10000"/>
              <a:gd name="connsiteY5-3964" fmla="*/ 9581 h 10000"/>
              <a:gd name="connsiteX6-3965" fmla="*/ 5425 w 10000"/>
              <a:gd name="connsiteY6-3966" fmla="*/ 9302 h 10000"/>
              <a:gd name="connsiteX7-3967" fmla="*/ 5183 w 10000"/>
              <a:gd name="connsiteY7-3968" fmla="*/ 9162 h 10000"/>
              <a:gd name="connsiteX8-3969" fmla="*/ 5061 w 10000"/>
              <a:gd name="connsiteY8-3970" fmla="*/ 8743 h 10000"/>
              <a:gd name="connsiteX9-3971" fmla="*/ 4818 w 10000"/>
              <a:gd name="connsiteY9-3972" fmla="*/ 8464 h 10000"/>
              <a:gd name="connsiteX10-3973" fmla="*/ 4697 w 10000"/>
              <a:gd name="connsiteY10-3974" fmla="*/ 8063 h 10000"/>
              <a:gd name="connsiteX11-3975" fmla="*/ 4697 w 10000"/>
              <a:gd name="connsiteY11-3976" fmla="*/ 7644 h 10000"/>
              <a:gd name="connsiteX12-3977" fmla="*/ 4576 w 10000"/>
              <a:gd name="connsiteY12-3978" fmla="*/ 7225 h 10000"/>
              <a:gd name="connsiteX13-3979" fmla="*/ 4576 w 10000"/>
              <a:gd name="connsiteY13-3980" fmla="*/ 6806 h 10000"/>
              <a:gd name="connsiteX14-3981" fmla="*/ 4576 w 10000"/>
              <a:gd name="connsiteY14-3982" fmla="*/ 6387 h 10000"/>
              <a:gd name="connsiteX15-3983" fmla="*/ 4697 w 10000"/>
              <a:gd name="connsiteY15-3984" fmla="*/ 5689 h 10000"/>
              <a:gd name="connsiteX16-3985" fmla="*/ 4697 w 10000"/>
              <a:gd name="connsiteY16-3986" fmla="*/ 5550 h 10000"/>
              <a:gd name="connsiteX17-3987" fmla="*/ 4697 w 10000"/>
              <a:gd name="connsiteY17-3988" fmla="*/ 5271 h 10000"/>
              <a:gd name="connsiteX18-3989" fmla="*/ 4818 w 10000"/>
              <a:gd name="connsiteY18-3990" fmla="*/ 5009 h 10000"/>
              <a:gd name="connsiteX19-3991" fmla="*/ 4818 w 10000"/>
              <a:gd name="connsiteY19-3992" fmla="*/ 4729 h 10000"/>
              <a:gd name="connsiteX20-3993" fmla="*/ 4818 w 10000"/>
              <a:gd name="connsiteY20-3994" fmla="*/ 4450 h 10000"/>
              <a:gd name="connsiteX21-3995" fmla="*/ 4941 w 10000"/>
              <a:gd name="connsiteY21-3996" fmla="*/ 4031 h 10000"/>
              <a:gd name="connsiteX22-3997" fmla="*/ 4941 w 10000"/>
              <a:gd name="connsiteY22-3998" fmla="*/ 3613 h 10000"/>
              <a:gd name="connsiteX23-3999" fmla="*/ 5061 w 10000"/>
              <a:gd name="connsiteY23-4000" fmla="*/ 3194 h 10000"/>
              <a:gd name="connsiteX24-4001" fmla="*/ 5061 w 10000"/>
              <a:gd name="connsiteY24-4002" fmla="*/ 2775 h 10000"/>
              <a:gd name="connsiteX25-4003" fmla="*/ 5061 w 10000"/>
              <a:gd name="connsiteY25-4004" fmla="*/ 2356 h 10000"/>
              <a:gd name="connsiteX26-4005" fmla="*/ 5183 w 10000"/>
              <a:gd name="connsiteY26-4006" fmla="*/ 2077 h 10000"/>
              <a:gd name="connsiteX27-4007" fmla="*/ 5183 w 10000"/>
              <a:gd name="connsiteY27-4008" fmla="*/ 1798 h 10000"/>
              <a:gd name="connsiteX28-4009" fmla="*/ 5183 w 10000"/>
              <a:gd name="connsiteY28-4010" fmla="*/ 1536 h 10000"/>
              <a:gd name="connsiteX29-4011" fmla="*/ 5183 w 10000"/>
              <a:gd name="connsiteY29-4012" fmla="*/ 1396 h 10000"/>
              <a:gd name="connsiteX30-4013" fmla="*/ 5183 w 10000"/>
              <a:gd name="connsiteY30-4014" fmla="*/ 1257 h 10000"/>
              <a:gd name="connsiteX31-4015" fmla="*/ 5183 w 10000"/>
              <a:gd name="connsiteY31-4016" fmla="*/ 1257 h 10000"/>
              <a:gd name="connsiteX32-4017" fmla="*/ 5183 w 10000"/>
              <a:gd name="connsiteY32-4018" fmla="*/ 1257 h 10000"/>
              <a:gd name="connsiteX33-4019" fmla="*/ 5061 w 10000"/>
              <a:gd name="connsiteY33-4020" fmla="*/ 1257 h 10000"/>
              <a:gd name="connsiteX34-4021" fmla="*/ 4941 w 10000"/>
              <a:gd name="connsiteY34-4022" fmla="*/ 1257 h 10000"/>
              <a:gd name="connsiteX35-4023" fmla="*/ 4818 w 10000"/>
              <a:gd name="connsiteY35-4024" fmla="*/ 1396 h 10000"/>
              <a:gd name="connsiteX36-4025" fmla="*/ 4697 w 10000"/>
              <a:gd name="connsiteY36-4026" fmla="*/ 1396 h 10000"/>
              <a:gd name="connsiteX37-4027" fmla="*/ 4455 w 10000"/>
              <a:gd name="connsiteY37-4028" fmla="*/ 1536 h 10000"/>
              <a:gd name="connsiteX38-4029" fmla="*/ 4213 w 10000"/>
              <a:gd name="connsiteY38-4030" fmla="*/ 1536 h 10000"/>
              <a:gd name="connsiteX39-4031" fmla="*/ 3969 w 10000"/>
              <a:gd name="connsiteY39-4032" fmla="*/ 1675 h 10000"/>
              <a:gd name="connsiteX40-4033" fmla="*/ 2773 w 10000"/>
              <a:gd name="connsiteY40-4034" fmla="*/ 2216 h 10000"/>
              <a:gd name="connsiteX41-4035" fmla="*/ 1562 w 10000"/>
              <a:gd name="connsiteY41-4036" fmla="*/ 2775 h 10000"/>
              <a:gd name="connsiteX42-4037" fmla="*/ 1197 w 10000"/>
              <a:gd name="connsiteY42-4038" fmla="*/ 2914 h 10000"/>
              <a:gd name="connsiteX43-4039" fmla="*/ 955 w 10000"/>
              <a:gd name="connsiteY43-4040" fmla="*/ 3054 h 10000"/>
              <a:gd name="connsiteX44-4041" fmla="*/ 713 w 10000"/>
              <a:gd name="connsiteY44-4042" fmla="*/ 3194 h 10000"/>
              <a:gd name="connsiteX45-4043" fmla="*/ 0 w 10000"/>
              <a:gd name="connsiteY45-4044" fmla="*/ 2496 h 10000"/>
              <a:gd name="connsiteX46-4045" fmla="*/ 229 w 10000"/>
              <a:gd name="connsiteY46-4046" fmla="*/ 2356 h 10000"/>
              <a:gd name="connsiteX47-4047" fmla="*/ 592 w 10000"/>
              <a:gd name="connsiteY47-4048" fmla="*/ 2356 h 10000"/>
              <a:gd name="connsiteX48-4049" fmla="*/ 955 w 10000"/>
              <a:gd name="connsiteY48-4050" fmla="*/ 2216 h 10000"/>
              <a:gd name="connsiteX49-4051" fmla="*/ 1319 w 10000"/>
              <a:gd name="connsiteY49-4052" fmla="*/ 2077 h 10000"/>
              <a:gd name="connsiteX50-4053" fmla="*/ 1803 w 10000"/>
              <a:gd name="connsiteY50-4054" fmla="*/ 1937 h 10000"/>
              <a:gd name="connsiteX51-4055" fmla="*/ 2289 w 10000"/>
              <a:gd name="connsiteY51-4056" fmla="*/ 1675 h 10000"/>
              <a:gd name="connsiteX52-4057" fmla="*/ 2652 w 10000"/>
              <a:gd name="connsiteY52-4058" fmla="*/ 1536 h 10000"/>
              <a:gd name="connsiteX53-4059" fmla="*/ 3001 w 10000"/>
              <a:gd name="connsiteY53-4060" fmla="*/ 1396 h 10000"/>
              <a:gd name="connsiteX54-4061" fmla="*/ 3364 w 10000"/>
              <a:gd name="connsiteY54-4062" fmla="*/ 1257 h 10000"/>
              <a:gd name="connsiteX55-4063" fmla="*/ 3606 w 10000"/>
              <a:gd name="connsiteY55-4064" fmla="*/ 1117 h 10000"/>
              <a:gd name="connsiteX56-4065" fmla="*/ 3849 w 10000"/>
              <a:gd name="connsiteY56-4066" fmla="*/ 1117 h 10000"/>
              <a:gd name="connsiteX57-4067" fmla="*/ 4092 w 10000"/>
              <a:gd name="connsiteY57-4068" fmla="*/ 977 h 10000"/>
              <a:gd name="connsiteX58-4069" fmla="*/ 4334 w 10000"/>
              <a:gd name="connsiteY58-4070" fmla="*/ 838 h 10000"/>
              <a:gd name="connsiteX59-4071" fmla="*/ 4697 w 10000"/>
              <a:gd name="connsiteY59-4072" fmla="*/ 698 h 10000"/>
              <a:gd name="connsiteX60-4073" fmla="*/ 4941 w 10000"/>
              <a:gd name="connsiteY60-4074" fmla="*/ 558 h 10000"/>
              <a:gd name="connsiteX61-4075" fmla="*/ 5183 w 10000"/>
              <a:gd name="connsiteY61-4076" fmla="*/ 419 h 10000"/>
              <a:gd name="connsiteX62-4077" fmla="*/ 5303 w 10000"/>
              <a:gd name="connsiteY62-4078" fmla="*/ 279 h 10000"/>
              <a:gd name="connsiteX63-4079" fmla="*/ 5425 w 10000"/>
              <a:gd name="connsiteY63-4080" fmla="*/ 140 h 10000"/>
              <a:gd name="connsiteX64-4081" fmla="*/ 5425 w 10000"/>
              <a:gd name="connsiteY64-4082" fmla="*/ 0 h 10000"/>
              <a:gd name="connsiteX65-4083" fmla="*/ 5546 w 10000"/>
              <a:gd name="connsiteY65-4084" fmla="*/ 0 h 10000"/>
              <a:gd name="connsiteX66-4085" fmla="*/ 5666 w 10000"/>
              <a:gd name="connsiteY66-4086" fmla="*/ 0 h 10000"/>
              <a:gd name="connsiteX67-4087" fmla="*/ 5789 w 10000"/>
              <a:gd name="connsiteY67-4088" fmla="*/ 0 h 10000"/>
              <a:gd name="connsiteX68-4089" fmla="*/ 5894 w 10000"/>
              <a:gd name="connsiteY68-4090" fmla="*/ 140 h 10000"/>
              <a:gd name="connsiteX69-4091" fmla="*/ 6016 w 10000"/>
              <a:gd name="connsiteY69-4092" fmla="*/ 140 h 10000"/>
              <a:gd name="connsiteX70-4093" fmla="*/ 6137 w 10000"/>
              <a:gd name="connsiteY70-4094" fmla="*/ 419 h 10000"/>
              <a:gd name="connsiteX71-4095" fmla="*/ 6257 w 10000"/>
              <a:gd name="connsiteY71-4096" fmla="*/ 558 h 10000"/>
              <a:gd name="connsiteX72-4097" fmla="*/ 6380 w 10000"/>
              <a:gd name="connsiteY72-4098" fmla="*/ 698 h 10000"/>
              <a:gd name="connsiteX73-4099" fmla="*/ 6500 w 10000"/>
              <a:gd name="connsiteY73-4100" fmla="*/ 838 h 10000"/>
              <a:gd name="connsiteX74-4101" fmla="*/ 6500 w 10000"/>
              <a:gd name="connsiteY74-4102" fmla="*/ 977 h 10000"/>
              <a:gd name="connsiteX75-4103" fmla="*/ 6500 w 10000"/>
              <a:gd name="connsiteY75-4104" fmla="*/ 1117 h 10000"/>
              <a:gd name="connsiteX76-4105" fmla="*/ 6380 w 10000"/>
              <a:gd name="connsiteY76-4106" fmla="*/ 1117 h 10000"/>
              <a:gd name="connsiteX77-4107" fmla="*/ 6257 w 10000"/>
              <a:gd name="connsiteY77-4108" fmla="*/ 1257 h 10000"/>
              <a:gd name="connsiteX78-4109" fmla="*/ 6257 w 10000"/>
              <a:gd name="connsiteY78-4110" fmla="*/ 1396 h 10000"/>
              <a:gd name="connsiteX79-4111" fmla="*/ 6137 w 10000"/>
              <a:gd name="connsiteY79-4112" fmla="*/ 1536 h 10000"/>
              <a:gd name="connsiteX80-4113" fmla="*/ 6016 w 10000"/>
              <a:gd name="connsiteY80-4114" fmla="*/ 1798 h 10000"/>
              <a:gd name="connsiteX81-4115" fmla="*/ 5894 w 10000"/>
              <a:gd name="connsiteY81-4116" fmla="*/ 2216 h 10000"/>
              <a:gd name="connsiteX82-4117" fmla="*/ 5789 w 10000"/>
              <a:gd name="connsiteY82-4118" fmla="*/ 2635 h 10000"/>
              <a:gd name="connsiteX83-4119" fmla="*/ 5666 w 10000"/>
              <a:gd name="connsiteY83-4120" fmla="*/ 3054 h 10000"/>
              <a:gd name="connsiteX84-4121" fmla="*/ 5546 w 10000"/>
              <a:gd name="connsiteY84-4122" fmla="*/ 3613 h 10000"/>
              <a:gd name="connsiteX85-4123" fmla="*/ 5425 w 10000"/>
              <a:gd name="connsiteY85-4124" fmla="*/ 4171 h 10000"/>
              <a:gd name="connsiteX86-4125" fmla="*/ 5303 w 10000"/>
              <a:gd name="connsiteY86-4126" fmla="*/ 4729 h 10000"/>
              <a:gd name="connsiteX87-4127" fmla="*/ 5303 w 10000"/>
              <a:gd name="connsiteY87-4128" fmla="*/ 5271 h 10000"/>
              <a:gd name="connsiteX88-4129" fmla="*/ 5303 w 10000"/>
              <a:gd name="connsiteY88-4130" fmla="*/ 5689 h 10000"/>
              <a:gd name="connsiteX89-4131" fmla="*/ 5183 w 10000"/>
              <a:gd name="connsiteY89-4132" fmla="*/ 6248 h 10000"/>
              <a:gd name="connsiteX90-4133" fmla="*/ 5183 w 10000"/>
              <a:gd name="connsiteY90-4134" fmla="*/ 6667 h 10000"/>
              <a:gd name="connsiteX91-4135" fmla="*/ 5183 w 10000"/>
              <a:gd name="connsiteY91-4136" fmla="*/ 6946 h 10000"/>
              <a:gd name="connsiteX92-4137" fmla="*/ 5183 w 10000"/>
              <a:gd name="connsiteY92-4138" fmla="*/ 7365 h 10000"/>
              <a:gd name="connsiteX93-4139" fmla="*/ 5303 w 10000"/>
              <a:gd name="connsiteY93-4140" fmla="*/ 7644 h 10000"/>
              <a:gd name="connsiteX94-4141" fmla="*/ 5303 w 10000"/>
              <a:gd name="connsiteY94-4142" fmla="*/ 7784 h 10000"/>
              <a:gd name="connsiteX95-4143" fmla="*/ 5425 w 10000"/>
              <a:gd name="connsiteY95-4144" fmla="*/ 8063 h 10000"/>
              <a:gd name="connsiteX96-4145" fmla="*/ 5546 w 10000"/>
              <a:gd name="connsiteY96-4146" fmla="*/ 8202 h 10000"/>
              <a:gd name="connsiteX97-4147" fmla="*/ 5666 w 10000"/>
              <a:gd name="connsiteY97-4148" fmla="*/ 8342 h 10000"/>
              <a:gd name="connsiteX98-4149" fmla="*/ 6137 w 10000"/>
              <a:gd name="connsiteY98-4150" fmla="*/ 8604 h 10000"/>
              <a:gd name="connsiteX99-4151" fmla="*/ 6380 w 10000"/>
              <a:gd name="connsiteY99-4152" fmla="*/ 8743 h 10000"/>
              <a:gd name="connsiteX100-4153" fmla="*/ 6621 w 10000"/>
              <a:gd name="connsiteY100-4154" fmla="*/ 8743 h 10000"/>
              <a:gd name="connsiteX101-4155" fmla="*/ 6864 w 10000"/>
              <a:gd name="connsiteY101-4156" fmla="*/ 8883 h 10000"/>
              <a:gd name="connsiteX102-4157" fmla="*/ 7228 w 10000"/>
              <a:gd name="connsiteY102-4158" fmla="*/ 8883 h 10000"/>
              <a:gd name="connsiteX103-4159" fmla="*/ 7469 w 10000"/>
              <a:gd name="connsiteY103-4160" fmla="*/ 8743 h 10000"/>
              <a:gd name="connsiteX104-4161" fmla="*/ 7833 w 10000"/>
              <a:gd name="connsiteY104-4162" fmla="*/ 8743 h 10000"/>
              <a:gd name="connsiteX105-4163" fmla="*/ 8197 w 10000"/>
              <a:gd name="connsiteY105-4164" fmla="*/ 8604 h 10000"/>
              <a:gd name="connsiteX106-4165" fmla="*/ 8440 w 10000"/>
              <a:gd name="connsiteY106-4166" fmla="*/ 8604 h 10000"/>
              <a:gd name="connsiteX107-4167" fmla="*/ 8682 w 10000"/>
              <a:gd name="connsiteY107-4168" fmla="*/ 8342 h 10000"/>
              <a:gd name="connsiteX108-4169" fmla="*/ 8788 w 10000"/>
              <a:gd name="connsiteY108-4170" fmla="*/ 8202 h 10000"/>
              <a:gd name="connsiteX109-4171" fmla="*/ 8909 w 10000"/>
              <a:gd name="connsiteY109-4172" fmla="*/ 7923 h 10000"/>
              <a:gd name="connsiteX110-4173" fmla="*/ 9030 w 10000"/>
              <a:gd name="connsiteY110-4174" fmla="*/ 7644 h 10000"/>
              <a:gd name="connsiteX111-4175" fmla="*/ 9152 w 10000"/>
              <a:gd name="connsiteY111-4176" fmla="*/ 7086 h 10000"/>
              <a:gd name="connsiteX112-4177" fmla="*/ 9152 w 10000"/>
              <a:gd name="connsiteY112-4178" fmla="*/ 6527 h 10000"/>
              <a:gd name="connsiteX113-4179" fmla="*/ 9272 w 10000"/>
              <a:gd name="connsiteY113-4180" fmla="*/ 6248 h 10000"/>
              <a:gd name="connsiteX114-4181" fmla="*/ 9272 w 10000"/>
              <a:gd name="connsiteY114-4182" fmla="*/ 5969 h 10000"/>
              <a:gd name="connsiteX115-4183" fmla="*/ 9272 w 10000"/>
              <a:gd name="connsiteY115-4184" fmla="*/ 5829 h 10000"/>
              <a:gd name="connsiteX116-4185" fmla="*/ 9394 w 10000"/>
              <a:gd name="connsiteY116-4186" fmla="*/ 5689 h 10000"/>
              <a:gd name="connsiteX117-4187" fmla="*/ 9394 w 10000"/>
              <a:gd name="connsiteY117-4188" fmla="*/ 5550 h 10000"/>
              <a:gd name="connsiteX118-4189" fmla="*/ 9394 w 10000"/>
              <a:gd name="connsiteY118-4190" fmla="*/ 5410 h 10000"/>
              <a:gd name="connsiteX119-4191" fmla="*/ 9394 w 10000"/>
              <a:gd name="connsiteY119-4192" fmla="*/ 5410 h 10000"/>
              <a:gd name="connsiteX120-4193" fmla="*/ 9515 w 10000"/>
              <a:gd name="connsiteY120-4194" fmla="*/ 5410 h 10000"/>
              <a:gd name="connsiteX121-4195" fmla="*/ 9515 w 10000"/>
              <a:gd name="connsiteY121-4196" fmla="*/ 5410 h 10000"/>
              <a:gd name="connsiteX122-4197" fmla="*/ 9515 w 10000"/>
              <a:gd name="connsiteY122-4198" fmla="*/ 5550 h 10000"/>
              <a:gd name="connsiteX123-4199" fmla="*/ 9637 w 10000"/>
              <a:gd name="connsiteY123-4200" fmla="*/ 5689 h 10000"/>
              <a:gd name="connsiteX124-4201" fmla="*/ 9637 w 10000"/>
              <a:gd name="connsiteY124-4202" fmla="*/ 5829 h 10000"/>
              <a:gd name="connsiteX125-4203" fmla="*/ 9637 w 10000"/>
              <a:gd name="connsiteY125-4204" fmla="*/ 6108 h 10000"/>
              <a:gd name="connsiteX126-4205" fmla="*/ 9637 w 10000"/>
              <a:gd name="connsiteY126-4206" fmla="*/ 6387 h 10000"/>
              <a:gd name="connsiteX127-4207" fmla="*/ 9637 w 10000"/>
              <a:gd name="connsiteY127-4208" fmla="*/ 6667 h 10000"/>
              <a:gd name="connsiteX128-4209" fmla="*/ 9757 w 10000"/>
              <a:gd name="connsiteY128-4210" fmla="*/ 7225 h 10000"/>
              <a:gd name="connsiteX129-4211" fmla="*/ 9757 w 10000"/>
              <a:gd name="connsiteY129-4212" fmla="*/ 7644 h 10000"/>
              <a:gd name="connsiteX130-4213" fmla="*/ 9880 w 10000"/>
              <a:gd name="connsiteY130-4214" fmla="*/ 8063 h 10000"/>
              <a:gd name="connsiteX131-4215" fmla="*/ 10000 w 10000"/>
              <a:gd name="connsiteY131-4216" fmla="*/ 8342 h 10000"/>
              <a:gd name="connsiteX132-4217" fmla="*/ 10000 w 10000"/>
              <a:gd name="connsiteY132-4218" fmla="*/ 8604 h 10000"/>
              <a:gd name="connsiteX133-4219" fmla="*/ 10000 w 10000"/>
              <a:gd name="connsiteY133-4220" fmla="*/ 8743 h 10000"/>
              <a:gd name="connsiteX134-4221" fmla="*/ 10000 w 10000"/>
              <a:gd name="connsiteY134-4222" fmla="*/ 8883 h 10000"/>
              <a:gd name="connsiteX135-4223" fmla="*/ 9880 w 10000"/>
              <a:gd name="connsiteY135-4224" fmla="*/ 8883 h 10000"/>
              <a:gd name="connsiteX136-4225" fmla="*/ 9757 w 10000"/>
              <a:gd name="connsiteY136-4226" fmla="*/ 9023 h 10000"/>
              <a:gd name="connsiteX137-4227" fmla="*/ 9637 w 10000"/>
              <a:gd name="connsiteY137-4228" fmla="*/ 9162 h 10000"/>
              <a:gd name="connsiteX138-4229" fmla="*/ 9515 w 10000"/>
              <a:gd name="connsiteY138-4230" fmla="*/ 9302 h 10000"/>
              <a:gd name="connsiteX139-4231" fmla="*/ 9272 w 10000"/>
              <a:gd name="connsiteY139-4232" fmla="*/ 9442 h 10000"/>
              <a:gd name="connsiteX140-4233" fmla="*/ 8788 w 10000"/>
              <a:gd name="connsiteY140-4234" fmla="*/ 9721 h 10000"/>
              <a:gd name="connsiteX141-4235" fmla="*/ 8318 w 10000"/>
              <a:gd name="connsiteY141-4236" fmla="*/ 9860 h 10000"/>
              <a:gd name="connsiteX142-4237" fmla="*/ 7955 w 10000"/>
              <a:gd name="connsiteY142-4238" fmla="*/ 9860 h 10000"/>
              <a:gd name="connsiteX143-4239" fmla="*/ 7469 w 10000"/>
              <a:gd name="connsiteY143-4240" fmla="*/ 10000 h 10000"/>
              <a:gd name="connsiteX144-4241" fmla="*/ 7469 w 10000"/>
              <a:gd name="connsiteY144-4242" fmla="*/ 10000 h 10000"/>
              <a:gd name="connsiteX0-4243" fmla="*/ 7469 w 10000"/>
              <a:gd name="connsiteY0-4244" fmla="*/ 10000 h 10000"/>
              <a:gd name="connsiteX1-4245" fmla="*/ 7107 w 10000"/>
              <a:gd name="connsiteY1-4246" fmla="*/ 10000 h 10000"/>
              <a:gd name="connsiteX2-4247" fmla="*/ 6743 w 10000"/>
              <a:gd name="connsiteY2-4248" fmla="*/ 10000 h 10000"/>
              <a:gd name="connsiteX3-4249" fmla="*/ 6380 w 10000"/>
              <a:gd name="connsiteY3-4250" fmla="*/ 9860 h 10000"/>
              <a:gd name="connsiteX4-4251" fmla="*/ 6016 w 10000"/>
              <a:gd name="connsiteY4-4252" fmla="*/ 9721 h 10000"/>
              <a:gd name="connsiteX5-4253" fmla="*/ 5666 w 10000"/>
              <a:gd name="connsiteY5-4254" fmla="*/ 9581 h 10000"/>
              <a:gd name="connsiteX6-4255" fmla="*/ 5425 w 10000"/>
              <a:gd name="connsiteY6-4256" fmla="*/ 9302 h 10000"/>
              <a:gd name="connsiteX7-4257" fmla="*/ 5183 w 10000"/>
              <a:gd name="connsiteY7-4258" fmla="*/ 9162 h 10000"/>
              <a:gd name="connsiteX8-4259" fmla="*/ 5061 w 10000"/>
              <a:gd name="connsiteY8-4260" fmla="*/ 8743 h 10000"/>
              <a:gd name="connsiteX9-4261" fmla="*/ 4818 w 10000"/>
              <a:gd name="connsiteY9-4262" fmla="*/ 8464 h 10000"/>
              <a:gd name="connsiteX10-4263" fmla="*/ 4697 w 10000"/>
              <a:gd name="connsiteY10-4264" fmla="*/ 8063 h 10000"/>
              <a:gd name="connsiteX11-4265" fmla="*/ 4697 w 10000"/>
              <a:gd name="connsiteY11-4266" fmla="*/ 7644 h 10000"/>
              <a:gd name="connsiteX12-4267" fmla="*/ 4576 w 10000"/>
              <a:gd name="connsiteY12-4268" fmla="*/ 7225 h 10000"/>
              <a:gd name="connsiteX13-4269" fmla="*/ 4576 w 10000"/>
              <a:gd name="connsiteY13-4270" fmla="*/ 6806 h 10000"/>
              <a:gd name="connsiteX14-4271" fmla="*/ 4576 w 10000"/>
              <a:gd name="connsiteY14-4272" fmla="*/ 6387 h 10000"/>
              <a:gd name="connsiteX15-4273" fmla="*/ 4697 w 10000"/>
              <a:gd name="connsiteY15-4274" fmla="*/ 5689 h 10000"/>
              <a:gd name="connsiteX16-4275" fmla="*/ 4697 w 10000"/>
              <a:gd name="connsiteY16-4276" fmla="*/ 5550 h 10000"/>
              <a:gd name="connsiteX17-4277" fmla="*/ 4697 w 10000"/>
              <a:gd name="connsiteY17-4278" fmla="*/ 5271 h 10000"/>
              <a:gd name="connsiteX18-4279" fmla="*/ 4818 w 10000"/>
              <a:gd name="connsiteY18-4280" fmla="*/ 5009 h 10000"/>
              <a:gd name="connsiteX19-4281" fmla="*/ 4818 w 10000"/>
              <a:gd name="connsiteY19-4282" fmla="*/ 4729 h 10000"/>
              <a:gd name="connsiteX20-4283" fmla="*/ 4818 w 10000"/>
              <a:gd name="connsiteY20-4284" fmla="*/ 4450 h 10000"/>
              <a:gd name="connsiteX21-4285" fmla="*/ 4941 w 10000"/>
              <a:gd name="connsiteY21-4286" fmla="*/ 4031 h 10000"/>
              <a:gd name="connsiteX22-4287" fmla="*/ 4941 w 10000"/>
              <a:gd name="connsiteY22-4288" fmla="*/ 3613 h 10000"/>
              <a:gd name="connsiteX23-4289" fmla="*/ 5061 w 10000"/>
              <a:gd name="connsiteY23-4290" fmla="*/ 3194 h 10000"/>
              <a:gd name="connsiteX24-4291" fmla="*/ 5061 w 10000"/>
              <a:gd name="connsiteY24-4292" fmla="*/ 2775 h 10000"/>
              <a:gd name="connsiteX25-4293" fmla="*/ 5061 w 10000"/>
              <a:gd name="connsiteY25-4294" fmla="*/ 2356 h 10000"/>
              <a:gd name="connsiteX26-4295" fmla="*/ 5183 w 10000"/>
              <a:gd name="connsiteY26-4296" fmla="*/ 2077 h 10000"/>
              <a:gd name="connsiteX27-4297" fmla="*/ 5183 w 10000"/>
              <a:gd name="connsiteY27-4298" fmla="*/ 1798 h 10000"/>
              <a:gd name="connsiteX28-4299" fmla="*/ 5183 w 10000"/>
              <a:gd name="connsiteY28-4300" fmla="*/ 1536 h 10000"/>
              <a:gd name="connsiteX29-4301" fmla="*/ 5183 w 10000"/>
              <a:gd name="connsiteY29-4302" fmla="*/ 1396 h 10000"/>
              <a:gd name="connsiteX30-4303" fmla="*/ 5183 w 10000"/>
              <a:gd name="connsiteY30-4304" fmla="*/ 1257 h 10000"/>
              <a:gd name="connsiteX31-4305" fmla="*/ 5183 w 10000"/>
              <a:gd name="connsiteY31-4306" fmla="*/ 1257 h 10000"/>
              <a:gd name="connsiteX32-4307" fmla="*/ 5183 w 10000"/>
              <a:gd name="connsiteY32-4308" fmla="*/ 1257 h 10000"/>
              <a:gd name="connsiteX33-4309" fmla="*/ 5061 w 10000"/>
              <a:gd name="connsiteY33-4310" fmla="*/ 1257 h 10000"/>
              <a:gd name="connsiteX34-4311" fmla="*/ 4941 w 10000"/>
              <a:gd name="connsiteY34-4312" fmla="*/ 1257 h 10000"/>
              <a:gd name="connsiteX35-4313" fmla="*/ 4818 w 10000"/>
              <a:gd name="connsiteY35-4314" fmla="*/ 1396 h 10000"/>
              <a:gd name="connsiteX36-4315" fmla="*/ 4697 w 10000"/>
              <a:gd name="connsiteY36-4316" fmla="*/ 1396 h 10000"/>
              <a:gd name="connsiteX37-4317" fmla="*/ 4455 w 10000"/>
              <a:gd name="connsiteY37-4318" fmla="*/ 1536 h 10000"/>
              <a:gd name="connsiteX38-4319" fmla="*/ 4213 w 10000"/>
              <a:gd name="connsiteY38-4320" fmla="*/ 1536 h 10000"/>
              <a:gd name="connsiteX39-4321" fmla="*/ 3969 w 10000"/>
              <a:gd name="connsiteY39-4322" fmla="*/ 1675 h 10000"/>
              <a:gd name="connsiteX40-4323" fmla="*/ 2773 w 10000"/>
              <a:gd name="connsiteY40-4324" fmla="*/ 2216 h 10000"/>
              <a:gd name="connsiteX41-4325" fmla="*/ 1562 w 10000"/>
              <a:gd name="connsiteY41-4326" fmla="*/ 2775 h 10000"/>
              <a:gd name="connsiteX42-4327" fmla="*/ 1197 w 10000"/>
              <a:gd name="connsiteY42-4328" fmla="*/ 2914 h 10000"/>
              <a:gd name="connsiteX43-4329" fmla="*/ 955 w 10000"/>
              <a:gd name="connsiteY43-4330" fmla="*/ 3054 h 10000"/>
              <a:gd name="connsiteX44-4331" fmla="*/ 0 w 10000"/>
              <a:gd name="connsiteY44-4332" fmla="*/ 2496 h 10000"/>
              <a:gd name="connsiteX45-4333" fmla="*/ 229 w 10000"/>
              <a:gd name="connsiteY45-4334" fmla="*/ 2356 h 10000"/>
              <a:gd name="connsiteX46-4335" fmla="*/ 592 w 10000"/>
              <a:gd name="connsiteY46-4336" fmla="*/ 2356 h 10000"/>
              <a:gd name="connsiteX47-4337" fmla="*/ 955 w 10000"/>
              <a:gd name="connsiteY47-4338" fmla="*/ 2216 h 10000"/>
              <a:gd name="connsiteX48-4339" fmla="*/ 1319 w 10000"/>
              <a:gd name="connsiteY48-4340" fmla="*/ 2077 h 10000"/>
              <a:gd name="connsiteX49-4341" fmla="*/ 1803 w 10000"/>
              <a:gd name="connsiteY49-4342" fmla="*/ 1937 h 10000"/>
              <a:gd name="connsiteX50-4343" fmla="*/ 2289 w 10000"/>
              <a:gd name="connsiteY50-4344" fmla="*/ 1675 h 10000"/>
              <a:gd name="connsiteX51-4345" fmla="*/ 2652 w 10000"/>
              <a:gd name="connsiteY51-4346" fmla="*/ 1536 h 10000"/>
              <a:gd name="connsiteX52-4347" fmla="*/ 3001 w 10000"/>
              <a:gd name="connsiteY52-4348" fmla="*/ 1396 h 10000"/>
              <a:gd name="connsiteX53-4349" fmla="*/ 3364 w 10000"/>
              <a:gd name="connsiteY53-4350" fmla="*/ 1257 h 10000"/>
              <a:gd name="connsiteX54-4351" fmla="*/ 3606 w 10000"/>
              <a:gd name="connsiteY54-4352" fmla="*/ 1117 h 10000"/>
              <a:gd name="connsiteX55-4353" fmla="*/ 3849 w 10000"/>
              <a:gd name="connsiteY55-4354" fmla="*/ 1117 h 10000"/>
              <a:gd name="connsiteX56-4355" fmla="*/ 4092 w 10000"/>
              <a:gd name="connsiteY56-4356" fmla="*/ 977 h 10000"/>
              <a:gd name="connsiteX57-4357" fmla="*/ 4334 w 10000"/>
              <a:gd name="connsiteY57-4358" fmla="*/ 838 h 10000"/>
              <a:gd name="connsiteX58-4359" fmla="*/ 4697 w 10000"/>
              <a:gd name="connsiteY58-4360" fmla="*/ 698 h 10000"/>
              <a:gd name="connsiteX59-4361" fmla="*/ 4941 w 10000"/>
              <a:gd name="connsiteY59-4362" fmla="*/ 558 h 10000"/>
              <a:gd name="connsiteX60-4363" fmla="*/ 5183 w 10000"/>
              <a:gd name="connsiteY60-4364" fmla="*/ 419 h 10000"/>
              <a:gd name="connsiteX61-4365" fmla="*/ 5303 w 10000"/>
              <a:gd name="connsiteY61-4366" fmla="*/ 279 h 10000"/>
              <a:gd name="connsiteX62-4367" fmla="*/ 5425 w 10000"/>
              <a:gd name="connsiteY62-4368" fmla="*/ 140 h 10000"/>
              <a:gd name="connsiteX63-4369" fmla="*/ 5425 w 10000"/>
              <a:gd name="connsiteY63-4370" fmla="*/ 0 h 10000"/>
              <a:gd name="connsiteX64-4371" fmla="*/ 5546 w 10000"/>
              <a:gd name="connsiteY64-4372" fmla="*/ 0 h 10000"/>
              <a:gd name="connsiteX65-4373" fmla="*/ 5666 w 10000"/>
              <a:gd name="connsiteY65-4374" fmla="*/ 0 h 10000"/>
              <a:gd name="connsiteX66-4375" fmla="*/ 5789 w 10000"/>
              <a:gd name="connsiteY66-4376" fmla="*/ 0 h 10000"/>
              <a:gd name="connsiteX67-4377" fmla="*/ 5894 w 10000"/>
              <a:gd name="connsiteY67-4378" fmla="*/ 140 h 10000"/>
              <a:gd name="connsiteX68-4379" fmla="*/ 6016 w 10000"/>
              <a:gd name="connsiteY68-4380" fmla="*/ 140 h 10000"/>
              <a:gd name="connsiteX69-4381" fmla="*/ 6137 w 10000"/>
              <a:gd name="connsiteY69-4382" fmla="*/ 419 h 10000"/>
              <a:gd name="connsiteX70-4383" fmla="*/ 6257 w 10000"/>
              <a:gd name="connsiteY70-4384" fmla="*/ 558 h 10000"/>
              <a:gd name="connsiteX71-4385" fmla="*/ 6380 w 10000"/>
              <a:gd name="connsiteY71-4386" fmla="*/ 698 h 10000"/>
              <a:gd name="connsiteX72-4387" fmla="*/ 6500 w 10000"/>
              <a:gd name="connsiteY72-4388" fmla="*/ 838 h 10000"/>
              <a:gd name="connsiteX73-4389" fmla="*/ 6500 w 10000"/>
              <a:gd name="connsiteY73-4390" fmla="*/ 977 h 10000"/>
              <a:gd name="connsiteX74-4391" fmla="*/ 6500 w 10000"/>
              <a:gd name="connsiteY74-4392" fmla="*/ 1117 h 10000"/>
              <a:gd name="connsiteX75-4393" fmla="*/ 6380 w 10000"/>
              <a:gd name="connsiteY75-4394" fmla="*/ 1117 h 10000"/>
              <a:gd name="connsiteX76-4395" fmla="*/ 6257 w 10000"/>
              <a:gd name="connsiteY76-4396" fmla="*/ 1257 h 10000"/>
              <a:gd name="connsiteX77-4397" fmla="*/ 6257 w 10000"/>
              <a:gd name="connsiteY77-4398" fmla="*/ 1396 h 10000"/>
              <a:gd name="connsiteX78-4399" fmla="*/ 6137 w 10000"/>
              <a:gd name="connsiteY78-4400" fmla="*/ 1536 h 10000"/>
              <a:gd name="connsiteX79-4401" fmla="*/ 6016 w 10000"/>
              <a:gd name="connsiteY79-4402" fmla="*/ 1798 h 10000"/>
              <a:gd name="connsiteX80-4403" fmla="*/ 5894 w 10000"/>
              <a:gd name="connsiteY80-4404" fmla="*/ 2216 h 10000"/>
              <a:gd name="connsiteX81-4405" fmla="*/ 5789 w 10000"/>
              <a:gd name="connsiteY81-4406" fmla="*/ 2635 h 10000"/>
              <a:gd name="connsiteX82-4407" fmla="*/ 5666 w 10000"/>
              <a:gd name="connsiteY82-4408" fmla="*/ 3054 h 10000"/>
              <a:gd name="connsiteX83-4409" fmla="*/ 5546 w 10000"/>
              <a:gd name="connsiteY83-4410" fmla="*/ 3613 h 10000"/>
              <a:gd name="connsiteX84-4411" fmla="*/ 5425 w 10000"/>
              <a:gd name="connsiteY84-4412" fmla="*/ 4171 h 10000"/>
              <a:gd name="connsiteX85-4413" fmla="*/ 5303 w 10000"/>
              <a:gd name="connsiteY85-4414" fmla="*/ 4729 h 10000"/>
              <a:gd name="connsiteX86-4415" fmla="*/ 5303 w 10000"/>
              <a:gd name="connsiteY86-4416" fmla="*/ 5271 h 10000"/>
              <a:gd name="connsiteX87-4417" fmla="*/ 5303 w 10000"/>
              <a:gd name="connsiteY87-4418" fmla="*/ 5689 h 10000"/>
              <a:gd name="connsiteX88-4419" fmla="*/ 5183 w 10000"/>
              <a:gd name="connsiteY88-4420" fmla="*/ 6248 h 10000"/>
              <a:gd name="connsiteX89-4421" fmla="*/ 5183 w 10000"/>
              <a:gd name="connsiteY89-4422" fmla="*/ 6667 h 10000"/>
              <a:gd name="connsiteX90-4423" fmla="*/ 5183 w 10000"/>
              <a:gd name="connsiteY90-4424" fmla="*/ 6946 h 10000"/>
              <a:gd name="connsiteX91-4425" fmla="*/ 5183 w 10000"/>
              <a:gd name="connsiteY91-4426" fmla="*/ 7365 h 10000"/>
              <a:gd name="connsiteX92-4427" fmla="*/ 5303 w 10000"/>
              <a:gd name="connsiteY92-4428" fmla="*/ 7644 h 10000"/>
              <a:gd name="connsiteX93-4429" fmla="*/ 5303 w 10000"/>
              <a:gd name="connsiteY93-4430" fmla="*/ 7784 h 10000"/>
              <a:gd name="connsiteX94-4431" fmla="*/ 5425 w 10000"/>
              <a:gd name="connsiteY94-4432" fmla="*/ 8063 h 10000"/>
              <a:gd name="connsiteX95-4433" fmla="*/ 5546 w 10000"/>
              <a:gd name="connsiteY95-4434" fmla="*/ 8202 h 10000"/>
              <a:gd name="connsiteX96-4435" fmla="*/ 5666 w 10000"/>
              <a:gd name="connsiteY96-4436" fmla="*/ 8342 h 10000"/>
              <a:gd name="connsiteX97-4437" fmla="*/ 6137 w 10000"/>
              <a:gd name="connsiteY97-4438" fmla="*/ 8604 h 10000"/>
              <a:gd name="connsiteX98-4439" fmla="*/ 6380 w 10000"/>
              <a:gd name="connsiteY98-4440" fmla="*/ 8743 h 10000"/>
              <a:gd name="connsiteX99-4441" fmla="*/ 6621 w 10000"/>
              <a:gd name="connsiteY99-4442" fmla="*/ 8743 h 10000"/>
              <a:gd name="connsiteX100-4443" fmla="*/ 6864 w 10000"/>
              <a:gd name="connsiteY100-4444" fmla="*/ 8883 h 10000"/>
              <a:gd name="connsiteX101-4445" fmla="*/ 7228 w 10000"/>
              <a:gd name="connsiteY101-4446" fmla="*/ 8883 h 10000"/>
              <a:gd name="connsiteX102-4447" fmla="*/ 7469 w 10000"/>
              <a:gd name="connsiteY102-4448" fmla="*/ 8743 h 10000"/>
              <a:gd name="connsiteX103-4449" fmla="*/ 7833 w 10000"/>
              <a:gd name="connsiteY103-4450" fmla="*/ 8743 h 10000"/>
              <a:gd name="connsiteX104-4451" fmla="*/ 8197 w 10000"/>
              <a:gd name="connsiteY104-4452" fmla="*/ 8604 h 10000"/>
              <a:gd name="connsiteX105-4453" fmla="*/ 8440 w 10000"/>
              <a:gd name="connsiteY105-4454" fmla="*/ 8604 h 10000"/>
              <a:gd name="connsiteX106-4455" fmla="*/ 8682 w 10000"/>
              <a:gd name="connsiteY106-4456" fmla="*/ 8342 h 10000"/>
              <a:gd name="connsiteX107-4457" fmla="*/ 8788 w 10000"/>
              <a:gd name="connsiteY107-4458" fmla="*/ 8202 h 10000"/>
              <a:gd name="connsiteX108-4459" fmla="*/ 8909 w 10000"/>
              <a:gd name="connsiteY108-4460" fmla="*/ 7923 h 10000"/>
              <a:gd name="connsiteX109-4461" fmla="*/ 9030 w 10000"/>
              <a:gd name="connsiteY109-4462" fmla="*/ 7644 h 10000"/>
              <a:gd name="connsiteX110-4463" fmla="*/ 9152 w 10000"/>
              <a:gd name="connsiteY110-4464" fmla="*/ 7086 h 10000"/>
              <a:gd name="connsiteX111-4465" fmla="*/ 9152 w 10000"/>
              <a:gd name="connsiteY111-4466" fmla="*/ 6527 h 10000"/>
              <a:gd name="connsiteX112-4467" fmla="*/ 9272 w 10000"/>
              <a:gd name="connsiteY112-4468" fmla="*/ 6248 h 10000"/>
              <a:gd name="connsiteX113-4469" fmla="*/ 9272 w 10000"/>
              <a:gd name="connsiteY113-4470" fmla="*/ 5969 h 10000"/>
              <a:gd name="connsiteX114-4471" fmla="*/ 9272 w 10000"/>
              <a:gd name="connsiteY114-4472" fmla="*/ 5829 h 10000"/>
              <a:gd name="connsiteX115-4473" fmla="*/ 9394 w 10000"/>
              <a:gd name="connsiteY115-4474" fmla="*/ 5689 h 10000"/>
              <a:gd name="connsiteX116-4475" fmla="*/ 9394 w 10000"/>
              <a:gd name="connsiteY116-4476" fmla="*/ 5550 h 10000"/>
              <a:gd name="connsiteX117-4477" fmla="*/ 9394 w 10000"/>
              <a:gd name="connsiteY117-4478" fmla="*/ 5410 h 10000"/>
              <a:gd name="connsiteX118-4479" fmla="*/ 9394 w 10000"/>
              <a:gd name="connsiteY118-4480" fmla="*/ 5410 h 10000"/>
              <a:gd name="connsiteX119-4481" fmla="*/ 9515 w 10000"/>
              <a:gd name="connsiteY119-4482" fmla="*/ 5410 h 10000"/>
              <a:gd name="connsiteX120-4483" fmla="*/ 9515 w 10000"/>
              <a:gd name="connsiteY120-4484" fmla="*/ 5410 h 10000"/>
              <a:gd name="connsiteX121-4485" fmla="*/ 9515 w 10000"/>
              <a:gd name="connsiteY121-4486" fmla="*/ 5550 h 10000"/>
              <a:gd name="connsiteX122-4487" fmla="*/ 9637 w 10000"/>
              <a:gd name="connsiteY122-4488" fmla="*/ 5689 h 10000"/>
              <a:gd name="connsiteX123-4489" fmla="*/ 9637 w 10000"/>
              <a:gd name="connsiteY123-4490" fmla="*/ 5829 h 10000"/>
              <a:gd name="connsiteX124-4491" fmla="*/ 9637 w 10000"/>
              <a:gd name="connsiteY124-4492" fmla="*/ 6108 h 10000"/>
              <a:gd name="connsiteX125-4493" fmla="*/ 9637 w 10000"/>
              <a:gd name="connsiteY125-4494" fmla="*/ 6387 h 10000"/>
              <a:gd name="connsiteX126-4495" fmla="*/ 9637 w 10000"/>
              <a:gd name="connsiteY126-4496" fmla="*/ 6667 h 10000"/>
              <a:gd name="connsiteX127-4497" fmla="*/ 9757 w 10000"/>
              <a:gd name="connsiteY127-4498" fmla="*/ 7225 h 10000"/>
              <a:gd name="connsiteX128-4499" fmla="*/ 9757 w 10000"/>
              <a:gd name="connsiteY128-4500" fmla="*/ 7644 h 10000"/>
              <a:gd name="connsiteX129-4501" fmla="*/ 9880 w 10000"/>
              <a:gd name="connsiteY129-4502" fmla="*/ 8063 h 10000"/>
              <a:gd name="connsiteX130-4503" fmla="*/ 10000 w 10000"/>
              <a:gd name="connsiteY130-4504" fmla="*/ 8342 h 10000"/>
              <a:gd name="connsiteX131-4505" fmla="*/ 10000 w 10000"/>
              <a:gd name="connsiteY131-4506" fmla="*/ 8604 h 10000"/>
              <a:gd name="connsiteX132-4507" fmla="*/ 10000 w 10000"/>
              <a:gd name="connsiteY132-4508" fmla="*/ 8743 h 10000"/>
              <a:gd name="connsiteX133-4509" fmla="*/ 10000 w 10000"/>
              <a:gd name="connsiteY133-4510" fmla="*/ 8883 h 10000"/>
              <a:gd name="connsiteX134-4511" fmla="*/ 9880 w 10000"/>
              <a:gd name="connsiteY134-4512" fmla="*/ 8883 h 10000"/>
              <a:gd name="connsiteX135-4513" fmla="*/ 9757 w 10000"/>
              <a:gd name="connsiteY135-4514" fmla="*/ 9023 h 10000"/>
              <a:gd name="connsiteX136-4515" fmla="*/ 9637 w 10000"/>
              <a:gd name="connsiteY136-4516" fmla="*/ 9162 h 10000"/>
              <a:gd name="connsiteX137-4517" fmla="*/ 9515 w 10000"/>
              <a:gd name="connsiteY137-4518" fmla="*/ 9302 h 10000"/>
              <a:gd name="connsiteX138-4519" fmla="*/ 9272 w 10000"/>
              <a:gd name="connsiteY138-4520" fmla="*/ 9442 h 10000"/>
              <a:gd name="connsiteX139-4521" fmla="*/ 8788 w 10000"/>
              <a:gd name="connsiteY139-4522" fmla="*/ 9721 h 10000"/>
              <a:gd name="connsiteX140-4523" fmla="*/ 8318 w 10000"/>
              <a:gd name="connsiteY140-4524" fmla="*/ 9860 h 10000"/>
              <a:gd name="connsiteX141-4525" fmla="*/ 7955 w 10000"/>
              <a:gd name="connsiteY141-4526" fmla="*/ 9860 h 10000"/>
              <a:gd name="connsiteX142-4527" fmla="*/ 7469 w 10000"/>
              <a:gd name="connsiteY142-4528" fmla="*/ 10000 h 10000"/>
              <a:gd name="connsiteX143-4529" fmla="*/ 7469 w 10000"/>
              <a:gd name="connsiteY143-4530" fmla="*/ 10000 h 10000"/>
              <a:gd name="connsiteX0-4531" fmla="*/ 7469 w 10000"/>
              <a:gd name="connsiteY0-4532" fmla="*/ 10000 h 10000"/>
              <a:gd name="connsiteX1-4533" fmla="*/ 7107 w 10000"/>
              <a:gd name="connsiteY1-4534" fmla="*/ 10000 h 10000"/>
              <a:gd name="connsiteX2-4535" fmla="*/ 6743 w 10000"/>
              <a:gd name="connsiteY2-4536" fmla="*/ 10000 h 10000"/>
              <a:gd name="connsiteX3-4537" fmla="*/ 6380 w 10000"/>
              <a:gd name="connsiteY3-4538" fmla="*/ 9860 h 10000"/>
              <a:gd name="connsiteX4-4539" fmla="*/ 6016 w 10000"/>
              <a:gd name="connsiteY4-4540" fmla="*/ 9721 h 10000"/>
              <a:gd name="connsiteX5-4541" fmla="*/ 5666 w 10000"/>
              <a:gd name="connsiteY5-4542" fmla="*/ 9581 h 10000"/>
              <a:gd name="connsiteX6-4543" fmla="*/ 5425 w 10000"/>
              <a:gd name="connsiteY6-4544" fmla="*/ 9302 h 10000"/>
              <a:gd name="connsiteX7-4545" fmla="*/ 5183 w 10000"/>
              <a:gd name="connsiteY7-4546" fmla="*/ 9162 h 10000"/>
              <a:gd name="connsiteX8-4547" fmla="*/ 5061 w 10000"/>
              <a:gd name="connsiteY8-4548" fmla="*/ 8743 h 10000"/>
              <a:gd name="connsiteX9-4549" fmla="*/ 4818 w 10000"/>
              <a:gd name="connsiteY9-4550" fmla="*/ 8464 h 10000"/>
              <a:gd name="connsiteX10-4551" fmla="*/ 4697 w 10000"/>
              <a:gd name="connsiteY10-4552" fmla="*/ 8063 h 10000"/>
              <a:gd name="connsiteX11-4553" fmla="*/ 4697 w 10000"/>
              <a:gd name="connsiteY11-4554" fmla="*/ 7644 h 10000"/>
              <a:gd name="connsiteX12-4555" fmla="*/ 4576 w 10000"/>
              <a:gd name="connsiteY12-4556" fmla="*/ 7225 h 10000"/>
              <a:gd name="connsiteX13-4557" fmla="*/ 4576 w 10000"/>
              <a:gd name="connsiteY13-4558" fmla="*/ 6806 h 10000"/>
              <a:gd name="connsiteX14-4559" fmla="*/ 4576 w 10000"/>
              <a:gd name="connsiteY14-4560" fmla="*/ 6387 h 10000"/>
              <a:gd name="connsiteX15-4561" fmla="*/ 4697 w 10000"/>
              <a:gd name="connsiteY15-4562" fmla="*/ 5689 h 10000"/>
              <a:gd name="connsiteX16-4563" fmla="*/ 4697 w 10000"/>
              <a:gd name="connsiteY16-4564" fmla="*/ 5550 h 10000"/>
              <a:gd name="connsiteX17-4565" fmla="*/ 4697 w 10000"/>
              <a:gd name="connsiteY17-4566" fmla="*/ 5271 h 10000"/>
              <a:gd name="connsiteX18-4567" fmla="*/ 4818 w 10000"/>
              <a:gd name="connsiteY18-4568" fmla="*/ 5009 h 10000"/>
              <a:gd name="connsiteX19-4569" fmla="*/ 4818 w 10000"/>
              <a:gd name="connsiteY19-4570" fmla="*/ 4729 h 10000"/>
              <a:gd name="connsiteX20-4571" fmla="*/ 4818 w 10000"/>
              <a:gd name="connsiteY20-4572" fmla="*/ 4450 h 10000"/>
              <a:gd name="connsiteX21-4573" fmla="*/ 4941 w 10000"/>
              <a:gd name="connsiteY21-4574" fmla="*/ 4031 h 10000"/>
              <a:gd name="connsiteX22-4575" fmla="*/ 4941 w 10000"/>
              <a:gd name="connsiteY22-4576" fmla="*/ 3613 h 10000"/>
              <a:gd name="connsiteX23-4577" fmla="*/ 5061 w 10000"/>
              <a:gd name="connsiteY23-4578" fmla="*/ 3194 h 10000"/>
              <a:gd name="connsiteX24-4579" fmla="*/ 5061 w 10000"/>
              <a:gd name="connsiteY24-4580" fmla="*/ 2775 h 10000"/>
              <a:gd name="connsiteX25-4581" fmla="*/ 5061 w 10000"/>
              <a:gd name="connsiteY25-4582" fmla="*/ 2356 h 10000"/>
              <a:gd name="connsiteX26-4583" fmla="*/ 5183 w 10000"/>
              <a:gd name="connsiteY26-4584" fmla="*/ 2077 h 10000"/>
              <a:gd name="connsiteX27-4585" fmla="*/ 5183 w 10000"/>
              <a:gd name="connsiteY27-4586" fmla="*/ 1798 h 10000"/>
              <a:gd name="connsiteX28-4587" fmla="*/ 5183 w 10000"/>
              <a:gd name="connsiteY28-4588" fmla="*/ 1536 h 10000"/>
              <a:gd name="connsiteX29-4589" fmla="*/ 5183 w 10000"/>
              <a:gd name="connsiteY29-4590" fmla="*/ 1396 h 10000"/>
              <a:gd name="connsiteX30-4591" fmla="*/ 5183 w 10000"/>
              <a:gd name="connsiteY30-4592" fmla="*/ 1257 h 10000"/>
              <a:gd name="connsiteX31-4593" fmla="*/ 5183 w 10000"/>
              <a:gd name="connsiteY31-4594" fmla="*/ 1257 h 10000"/>
              <a:gd name="connsiteX32-4595" fmla="*/ 5183 w 10000"/>
              <a:gd name="connsiteY32-4596" fmla="*/ 1257 h 10000"/>
              <a:gd name="connsiteX33-4597" fmla="*/ 5061 w 10000"/>
              <a:gd name="connsiteY33-4598" fmla="*/ 1257 h 10000"/>
              <a:gd name="connsiteX34-4599" fmla="*/ 4941 w 10000"/>
              <a:gd name="connsiteY34-4600" fmla="*/ 1257 h 10000"/>
              <a:gd name="connsiteX35-4601" fmla="*/ 4818 w 10000"/>
              <a:gd name="connsiteY35-4602" fmla="*/ 1396 h 10000"/>
              <a:gd name="connsiteX36-4603" fmla="*/ 4697 w 10000"/>
              <a:gd name="connsiteY36-4604" fmla="*/ 1396 h 10000"/>
              <a:gd name="connsiteX37-4605" fmla="*/ 4455 w 10000"/>
              <a:gd name="connsiteY37-4606" fmla="*/ 1536 h 10000"/>
              <a:gd name="connsiteX38-4607" fmla="*/ 4213 w 10000"/>
              <a:gd name="connsiteY38-4608" fmla="*/ 1536 h 10000"/>
              <a:gd name="connsiteX39-4609" fmla="*/ 3969 w 10000"/>
              <a:gd name="connsiteY39-4610" fmla="*/ 1675 h 10000"/>
              <a:gd name="connsiteX40-4611" fmla="*/ 2773 w 10000"/>
              <a:gd name="connsiteY40-4612" fmla="*/ 2216 h 10000"/>
              <a:gd name="connsiteX41-4613" fmla="*/ 1562 w 10000"/>
              <a:gd name="connsiteY41-4614" fmla="*/ 2775 h 10000"/>
              <a:gd name="connsiteX42-4615" fmla="*/ 1197 w 10000"/>
              <a:gd name="connsiteY42-4616" fmla="*/ 2914 h 10000"/>
              <a:gd name="connsiteX43-4617" fmla="*/ 0 w 10000"/>
              <a:gd name="connsiteY43-4618" fmla="*/ 2496 h 10000"/>
              <a:gd name="connsiteX44-4619" fmla="*/ 229 w 10000"/>
              <a:gd name="connsiteY44-4620" fmla="*/ 2356 h 10000"/>
              <a:gd name="connsiteX45-4621" fmla="*/ 592 w 10000"/>
              <a:gd name="connsiteY45-4622" fmla="*/ 2356 h 10000"/>
              <a:gd name="connsiteX46-4623" fmla="*/ 955 w 10000"/>
              <a:gd name="connsiteY46-4624" fmla="*/ 2216 h 10000"/>
              <a:gd name="connsiteX47-4625" fmla="*/ 1319 w 10000"/>
              <a:gd name="connsiteY47-4626" fmla="*/ 2077 h 10000"/>
              <a:gd name="connsiteX48-4627" fmla="*/ 1803 w 10000"/>
              <a:gd name="connsiteY48-4628" fmla="*/ 1937 h 10000"/>
              <a:gd name="connsiteX49-4629" fmla="*/ 2289 w 10000"/>
              <a:gd name="connsiteY49-4630" fmla="*/ 1675 h 10000"/>
              <a:gd name="connsiteX50-4631" fmla="*/ 2652 w 10000"/>
              <a:gd name="connsiteY50-4632" fmla="*/ 1536 h 10000"/>
              <a:gd name="connsiteX51-4633" fmla="*/ 3001 w 10000"/>
              <a:gd name="connsiteY51-4634" fmla="*/ 1396 h 10000"/>
              <a:gd name="connsiteX52-4635" fmla="*/ 3364 w 10000"/>
              <a:gd name="connsiteY52-4636" fmla="*/ 1257 h 10000"/>
              <a:gd name="connsiteX53-4637" fmla="*/ 3606 w 10000"/>
              <a:gd name="connsiteY53-4638" fmla="*/ 1117 h 10000"/>
              <a:gd name="connsiteX54-4639" fmla="*/ 3849 w 10000"/>
              <a:gd name="connsiteY54-4640" fmla="*/ 1117 h 10000"/>
              <a:gd name="connsiteX55-4641" fmla="*/ 4092 w 10000"/>
              <a:gd name="connsiteY55-4642" fmla="*/ 977 h 10000"/>
              <a:gd name="connsiteX56-4643" fmla="*/ 4334 w 10000"/>
              <a:gd name="connsiteY56-4644" fmla="*/ 838 h 10000"/>
              <a:gd name="connsiteX57-4645" fmla="*/ 4697 w 10000"/>
              <a:gd name="connsiteY57-4646" fmla="*/ 698 h 10000"/>
              <a:gd name="connsiteX58-4647" fmla="*/ 4941 w 10000"/>
              <a:gd name="connsiteY58-4648" fmla="*/ 558 h 10000"/>
              <a:gd name="connsiteX59-4649" fmla="*/ 5183 w 10000"/>
              <a:gd name="connsiteY59-4650" fmla="*/ 419 h 10000"/>
              <a:gd name="connsiteX60-4651" fmla="*/ 5303 w 10000"/>
              <a:gd name="connsiteY60-4652" fmla="*/ 279 h 10000"/>
              <a:gd name="connsiteX61-4653" fmla="*/ 5425 w 10000"/>
              <a:gd name="connsiteY61-4654" fmla="*/ 140 h 10000"/>
              <a:gd name="connsiteX62-4655" fmla="*/ 5425 w 10000"/>
              <a:gd name="connsiteY62-4656" fmla="*/ 0 h 10000"/>
              <a:gd name="connsiteX63-4657" fmla="*/ 5546 w 10000"/>
              <a:gd name="connsiteY63-4658" fmla="*/ 0 h 10000"/>
              <a:gd name="connsiteX64-4659" fmla="*/ 5666 w 10000"/>
              <a:gd name="connsiteY64-4660" fmla="*/ 0 h 10000"/>
              <a:gd name="connsiteX65-4661" fmla="*/ 5789 w 10000"/>
              <a:gd name="connsiteY65-4662" fmla="*/ 0 h 10000"/>
              <a:gd name="connsiteX66-4663" fmla="*/ 5894 w 10000"/>
              <a:gd name="connsiteY66-4664" fmla="*/ 140 h 10000"/>
              <a:gd name="connsiteX67-4665" fmla="*/ 6016 w 10000"/>
              <a:gd name="connsiteY67-4666" fmla="*/ 140 h 10000"/>
              <a:gd name="connsiteX68-4667" fmla="*/ 6137 w 10000"/>
              <a:gd name="connsiteY68-4668" fmla="*/ 419 h 10000"/>
              <a:gd name="connsiteX69-4669" fmla="*/ 6257 w 10000"/>
              <a:gd name="connsiteY69-4670" fmla="*/ 558 h 10000"/>
              <a:gd name="connsiteX70-4671" fmla="*/ 6380 w 10000"/>
              <a:gd name="connsiteY70-4672" fmla="*/ 698 h 10000"/>
              <a:gd name="connsiteX71-4673" fmla="*/ 6500 w 10000"/>
              <a:gd name="connsiteY71-4674" fmla="*/ 838 h 10000"/>
              <a:gd name="connsiteX72-4675" fmla="*/ 6500 w 10000"/>
              <a:gd name="connsiteY72-4676" fmla="*/ 977 h 10000"/>
              <a:gd name="connsiteX73-4677" fmla="*/ 6500 w 10000"/>
              <a:gd name="connsiteY73-4678" fmla="*/ 1117 h 10000"/>
              <a:gd name="connsiteX74-4679" fmla="*/ 6380 w 10000"/>
              <a:gd name="connsiteY74-4680" fmla="*/ 1117 h 10000"/>
              <a:gd name="connsiteX75-4681" fmla="*/ 6257 w 10000"/>
              <a:gd name="connsiteY75-4682" fmla="*/ 1257 h 10000"/>
              <a:gd name="connsiteX76-4683" fmla="*/ 6257 w 10000"/>
              <a:gd name="connsiteY76-4684" fmla="*/ 1396 h 10000"/>
              <a:gd name="connsiteX77-4685" fmla="*/ 6137 w 10000"/>
              <a:gd name="connsiteY77-4686" fmla="*/ 1536 h 10000"/>
              <a:gd name="connsiteX78-4687" fmla="*/ 6016 w 10000"/>
              <a:gd name="connsiteY78-4688" fmla="*/ 1798 h 10000"/>
              <a:gd name="connsiteX79-4689" fmla="*/ 5894 w 10000"/>
              <a:gd name="connsiteY79-4690" fmla="*/ 2216 h 10000"/>
              <a:gd name="connsiteX80-4691" fmla="*/ 5789 w 10000"/>
              <a:gd name="connsiteY80-4692" fmla="*/ 2635 h 10000"/>
              <a:gd name="connsiteX81-4693" fmla="*/ 5666 w 10000"/>
              <a:gd name="connsiteY81-4694" fmla="*/ 3054 h 10000"/>
              <a:gd name="connsiteX82-4695" fmla="*/ 5546 w 10000"/>
              <a:gd name="connsiteY82-4696" fmla="*/ 3613 h 10000"/>
              <a:gd name="connsiteX83-4697" fmla="*/ 5425 w 10000"/>
              <a:gd name="connsiteY83-4698" fmla="*/ 4171 h 10000"/>
              <a:gd name="connsiteX84-4699" fmla="*/ 5303 w 10000"/>
              <a:gd name="connsiteY84-4700" fmla="*/ 4729 h 10000"/>
              <a:gd name="connsiteX85-4701" fmla="*/ 5303 w 10000"/>
              <a:gd name="connsiteY85-4702" fmla="*/ 5271 h 10000"/>
              <a:gd name="connsiteX86-4703" fmla="*/ 5303 w 10000"/>
              <a:gd name="connsiteY86-4704" fmla="*/ 5689 h 10000"/>
              <a:gd name="connsiteX87-4705" fmla="*/ 5183 w 10000"/>
              <a:gd name="connsiteY87-4706" fmla="*/ 6248 h 10000"/>
              <a:gd name="connsiteX88-4707" fmla="*/ 5183 w 10000"/>
              <a:gd name="connsiteY88-4708" fmla="*/ 6667 h 10000"/>
              <a:gd name="connsiteX89-4709" fmla="*/ 5183 w 10000"/>
              <a:gd name="connsiteY89-4710" fmla="*/ 6946 h 10000"/>
              <a:gd name="connsiteX90-4711" fmla="*/ 5183 w 10000"/>
              <a:gd name="connsiteY90-4712" fmla="*/ 7365 h 10000"/>
              <a:gd name="connsiteX91-4713" fmla="*/ 5303 w 10000"/>
              <a:gd name="connsiteY91-4714" fmla="*/ 7644 h 10000"/>
              <a:gd name="connsiteX92-4715" fmla="*/ 5303 w 10000"/>
              <a:gd name="connsiteY92-4716" fmla="*/ 7784 h 10000"/>
              <a:gd name="connsiteX93-4717" fmla="*/ 5425 w 10000"/>
              <a:gd name="connsiteY93-4718" fmla="*/ 8063 h 10000"/>
              <a:gd name="connsiteX94-4719" fmla="*/ 5546 w 10000"/>
              <a:gd name="connsiteY94-4720" fmla="*/ 8202 h 10000"/>
              <a:gd name="connsiteX95-4721" fmla="*/ 5666 w 10000"/>
              <a:gd name="connsiteY95-4722" fmla="*/ 8342 h 10000"/>
              <a:gd name="connsiteX96-4723" fmla="*/ 6137 w 10000"/>
              <a:gd name="connsiteY96-4724" fmla="*/ 8604 h 10000"/>
              <a:gd name="connsiteX97-4725" fmla="*/ 6380 w 10000"/>
              <a:gd name="connsiteY97-4726" fmla="*/ 8743 h 10000"/>
              <a:gd name="connsiteX98-4727" fmla="*/ 6621 w 10000"/>
              <a:gd name="connsiteY98-4728" fmla="*/ 8743 h 10000"/>
              <a:gd name="connsiteX99-4729" fmla="*/ 6864 w 10000"/>
              <a:gd name="connsiteY99-4730" fmla="*/ 8883 h 10000"/>
              <a:gd name="connsiteX100-4731" fmla="*/ 7228 w 10000"/>
              <a:gd name="connsiteY100-4732" fmla="*/ 8883 h 10000"/>
              <a:gd name="connsiteX101-4733" fmla="*/ 7469 w 10000"/>
              <a:gd name="connsiteY101-4734" fmla="*/ 8743 h 10000"/>
              <a:gd name="connsiteX102-4735" fmla="*/ 7833 w 10000"/>
              <a:gd name="connsiteY102-4736" fmla="*/ 8743 h 10000"/>
              <a:gd name="connsiteX103-4737" fmla="*/ 8197 w 10000"/>
              <a:gd name="connsiteY103-4738" fmla="*/ 8604 h 10000"/>
              <a:gd name="connsiteX104-4739" fmla="*/ 8440 w 10000"/>
              <a:gd name="connsiteY104-4740" fmla="*/ 8604 h 10000"/>
              <a:gd name="connsiteX105-4741" fmla="*/ 8682 w 10000"/>
              <a:gd name="connsiteY105-4742" fmla="*/ 8342 h 10000"/>
              <a:gd name="connsiteX106-4743" fmla="*/ 8788 w 10000"/>
              <a:gd name="connsiteY106-4744" fmla="*/ 8202 h 10000"/>
              <a:gd name="connsiteX107-4745" fmla="*/ 8909 w 10000"/>
              <a:gd name="connsiteY107-4746" fmla="*/ 7923 h 10000"/>
              <a:gd name="connsiteX108-4747" fmla="*/ 9030 w 10000"/>
              <a:gd name="connsiteY108-4748" fmla="*/ 7644 h 10000"/>
              <a:gd name="connsiteX109-4749" fmla="*/ 9152 w 10000"/>
              <a:gd name="connsiteY109-4750" fmla="*/ 7086 h 10000"/>
              <a:gd name="connsiteX110-4751" fmla="*/ 9152 w 10000"/>
              <a:gd name="connsiteY110-4752" fmla="*/ 6527 h 10000"/>
              <a:gd name="connsiteX111-4753" fmla="*/ 9272 w 10000"/>
              <a:gd name="connsiteY111-4754" fmla="*/ 6248 h 10000"/>
              <a:gd name="connsiteX112-4755" fmla="*/ 9272 w 10000"/>
              <a:gd name="connsiteY112-4756" fmla="*/ 5969 h 10000"/>
              <a:gd name="connsiteX113-4757" fmla="*/ 9272 w 10000"/>
              <a:gd name="connsiteY113-4758" fmla="*/ 5829 h 10000"/>
              <a:gd name="connsiteX114-4759" fmla="*/ 9394 w 10000"/>
              <a:gd name="connsiteY114-4760" fmla="*/ 5689 h 10000"/>
              <a:gd name="connsiteX115-4761" fmla="*/ 9394 w 10000"/>
              <a:gd name="connsiteY115-4762" fmla="*/ 5550 h 10000"/>
              <a:gd name="connsiteX116-4763" fmla="*/ 9394 w 10000"/>
              <a:gd name="connsiteY116-4764" fmla="*/ 5410 h 10000"/>
              <a:gd name="connsiteX117-4765" fmla="*/ 9394 w 10000"/>
              <a:gd name="connsiteY117-4766" fmla="*/ 5410 h 10000"/>
              <a:gd name="connsiteX118-4767" fmla="*/ 9515 w 10000"/>
              <a:gd name="connsiteY118-4768" fmla="*/ 5410 h 10000"/>
              <a:gd name="connsiteX119-4769" fmla="*/ 9515 w 10000"/>
              <a:gd name="connsiteY119-4770" fmla="*/ 5410 h 10000"/>
              <a:gd name="connsiteX120-4771" fmla="*/ 9515 w 10000"/>
              <a:gd name="connsiteY120-4772" fmla="*/ 5550 h 10000"/>
              <a:gd name="connsiteX121-4773" fmla="*/ 9637 w 10000"/>
              <a:gd name="connsiteY121-4774" fmla="*/ 5689 h 10000"/>
              <a:gd name="connsiteX122-4775" fmla="*/ 9637 w 10000"/>
              <a:gd name="connsiteY122-4776" fmla="*/ 5829 h 10000"/>
              <a:gd name="connsiteX123-4777" fmla="*/ 9637 w 10000"/>
              <a:gd name="connsiteY123-4778" fmla="*/ 6108 h 10000"/>
              <a:gd name="connsiteX124-4779" fmla="*/ 9637 w 10000"/>
              <a:gd name="connsiteY124-4780" fmla="*/ 6387 h 10000"/>
              <a:gd name="connsiteX125-4781" fmla="*/ 9637 w 10000"/>
              <a:gd name="connsiteY125-4782" fmla="*/ 6667 h 10000"/>
              <a:gd name="connsiteX126-4783" fmla="*/ 9757 w 10000"/>
              <a:gd name="connsiteY126-4784" fmla="*/ 7225 h 10000"/>
              <a:gd name="connsiteX127-4785" fmla="*/ 9757 w 10000"/>
              <a:gd name="connsiteY127-4786" fmla="*/ 7644 h 10000"/>
              <a:gd name="connsiteX128-4787" fmla="*/ 9880 w 10000"/>
              <a:gd name="connsiteY128-4788" fmla="*/ 8063 h 10000"/>
              <a:gd name="connsiteX129-4789" fmla="*/ 10000 w 10000"/>
              <a:gd name="connsiteY129-4790" fmla="*/ 8342 h 10000"/>
              <a:gd name="connsiteX130-4791" fmla="*/ 10000 w 10000"/>
              <a:gd name="connsiteY130-4792" fmla="*/ 8604 h 10000"/>
              <a:gd name="connsiteX131-4793" fmla="*/ 10000 w 10000"/>
              <a:gd name="connsiteY131-4794" fmla="*/ 8743 h 10000"/>
              <a:gd name="connsiteX132-4795" fmla="*/ 10000 w 10000"/>
              <a:gd name="connsiteY132-4796" fmla="*/ 8883 h 10000"/>
              <a:gd name="connsiteX133-4797" fmla="*/ 9880 w 10000"/>
              <a:gd name="connsiteY133-4798" fmla="*/ 8883 h 10000"/>
              <a:gd name="connsiteX134-4799" fmla="*/ 9757 w 10000"/>
              <a:gd name="connsiteY134-4800" fmla="*/ 9023 h 10000"/>
              <a:gd name="connsiteX135-4801" fmla="*/ 9637 w 10000"/>
              <a:gd name="connsiteY135-4802" fmla="*/ 9162 h 10000"/>
              <a:gd name="connsiteX136-4803" fmla="*/ 9515 w 10000"/>
              <a:gd name="connsiteY136-4804" fmla="*/ 9302 h 10000"/>
              <a:gd name="connsiteX137-4805" fmla="*/ 9272 w 10000"/>
              <a:gd name="connsiteY137-4806" fmla="*/ 9442 h 10000"/>
              <a:gd name="connsiteX138-4807" fmla="*/ 8788 w 10000"/>
              <a:gd name="connsiteY138-4808" fmla="*/ 9721 h 10000"/>
              <a:gd name="connsiteX139-4809" fmla="*/ 8318 w 10000"/>
              <a:gd name="connsiteY139-4810" fmla="*/ 9860 h 10000"/>
              <a:gd name="connsiteX140-4811" fmla="*/ 7955 w 10000"/>
              <a:gd name="connsiteY140-4812" fmla="*/ 9860 h 10000"/>
              <a:gd name="connsiteX141-4813" fmla="*/ 7469 w 10000"/>
              <a:gd name="connsiteY141-4814" fmla="*/ 10000 h 10000"/>
              <a:gd name="connsiteX142-4815" fmla="*/ 7469 w 10000"/>
              <a:gd name="connsiteY142-4816" fmla="*/ 10000 h 10000"/>
              <a:gd name="connsiteX0-4817" fmla="*/ 7240 w 9771"/>
              <a:gd name="connsiteY0-4818" fmla="*/ 10000 h 10000"/>
              <a:gd name="connsiteX1-4819" fmla="*/ 6878 w 9771"/>
              <a:gd name="connsiteY1-4820" fmla="*/ 10000 h 10000"/>
              <a:gd name="connsiteX2-4821" fmla="*/ 6514 w 9771"/>
              <a:gd name="connsiteY2-4822" fmla="*/ 10000 h 10000"/>
              <a:gd name="connsiteX3-4823" fmla="*/ 6151 w 9771"/>
              <a:gd name="connsiteY3-4824" fmla="*/ 9860 h 10000"/>
              <a:gd name="connsiteX4-4825" fmla="*/ 5787 w 9771"/>
              <a:gd name="connsiteY4-4826" fmla="*/ 9721 h 10000"/>
              <a:gd name="connsiteX5-4827" fmla="*/ 5437 w 9771"/>
              <a:gd name="connsiteY5-4828" fmla="*/ 9581 h 10000"/>
              <a:gd name="connsiteX6-4829" fmla="*/ 5196 w 9771"/>
              <a:gd name="connsiteY6-4830" fmla="*/ 9302 h 10000"/>
              <a:gd name="connsiteX7-4831" fmla="*/ 4954 w 9771"/>
              <a:gd name="connsiteY7-4832" fmla="*/ 9162 h 10000"/>
              <a:gd name="connsiteX8-4833" fmla="*/ 4832 w 9771"/>
              <a:gd name="connsiteY8-4834" fmla="*/ 8743 h 10000"/>
              <a:gd name="connsiteX9-4835" fmla="*/ 4589 w 9771"/>
              <a:gd name="connsiteY9-4836" fmla="*/ 8464 h 10000"/>
              <a:gd name="connsiteX10-4837" fmla="*/ 4468 w 9771"/>
              <a:gd name="connsiteY10-4838" fmla="*/ 8063 h 10000"/>
              <a:gd name="connsiteX11-4839" fmla="*/ 4468 w 9771"/>
              <a:gd name="connsiteY11-4840" fmla="*/ 7644 h 10000"/>
              <a:gd name="connsiteX12-4841" fmla="*/ 4347 w 9771"/>
              <a:gd name="connsiteY12-4842" fmla="*/ 7225 h 10000"/>
              <a:gd name="connsiteX13-4843" fmla="*/ 4347 w 9771"/>
              <a:gd name="connsiteY13-4844" fmla="*/ 6806 h 10000"/>
              <a:gd name="connsiteX14-4845" fmla="*/ 4347 w 9771"/>
              <a:gd name="connsiteY14-4846" fmla="*/ 6387 h 10000"/>
              <a:gd name="connsiteX15-4847" fmla="*/ 4468 w 9771"/>
              <a:gd name="connsiteY15-4848" fmla="*/ 5689 h 10000"/>
              <a:gd name="connsiteX16-4849" fmla="*/ 4468 w 9771"/>
              <a:gd name="connsiteY16-4850" fmla="*/ 5550 h 10000"/>
              <a:gd name="connsiteX17-4851" fmla="*/ 4468 w 9771"/>
              <a:gd name="connsiteY17-4852" fmla="*/ 5271 h 10000"/>
              <a:gd name="connsiteX18-4853" fmla="*/ 4589 w 9771"/>
              <a:gd name="connsiteY18-4854" fmla="*/ 5009 h 10000"/>
              <a:gd name="connsiteX19-4855" fmla="*/ 4589 w 9771"/>
              <a:gd name="connsiteY19-4856" fmla="*/ 4729 h 10000"/>
              <a:gd name="connsiteX20-4857" fmla="*/ 4589 w 9771"/>
              <a:gd name="connsiteY20-4858" fmla="*/ 4450 h 10000"/>
              <a:gd name="connsiteX21-4859" fmla="*/ 4712 w 9771"/>
              <a:gd name="connsiteY21-4860" fmla="*/ 4031 h 10000"/>
              <a:gd name="connsiteX22-4861" fmla="*/ 4712 w 9771"/>
              <a:gd name="connsiteY22-4862" fmla="*/ 3613 h 10000"/>
              <a:gd name="connsiteX23-4863" fmla="*/ 4832 w 9771"/>
              <a:gd name="connsiteY23-4864" fmla="*/ 3194 h 10000"/>
              <a:gd name="connsiteX24-4865" fmla="*/ 4832 w 9771"/>
              <a:gd name="connsiteY24-4866" fmla="*/ 2775 h 10000"/>
              <a:gd name="connsiteX25-4867" fmla="*/ 4832 w 9771"/>
              <a:gd name="connsiteY25-4868" fmla="*/ 2356 h 10000"/>
              <a:gd name="connsiteX26-4869" fmla="*/ 4954 w 9771"/>
              <a:gd name="connsiteY26-4870" fmla="*/ 2077 h 10000"/>
              <a:gd name="connsiteX27-4871" fmla="*/ 4954 w 9771"/>
              <a:gd name="connsiteY27-4872" fmla="*/ 1798 h 10000"/>
              <a:gd name="connsiteX28-4873" fmla="*/ 4954 w 9771"/>
              <a:gd name="connsiteY28-4874" fmla="*/ 1536 h 10000"/>
              <a:gd name="connsiteX29-4875" fmla="*/ 4954 w 9771"/>
              <a:gd name="connsiteY29-4876" fmla="*/ 1396 h 10000"/>
              <a:gd name="connsiteX30-4877" fmla="*/ 4954 w 9771"/>
              <a:gd name="connsiteY30-4878" fmla="*/ 1257 h 10000"/>
              <a:gd name="connsiteX31-4879" fmla="*/ 4954 w 9771"/>
              <a:gd name="connsiteY31-4880" fmla="*/ 1257 h 10000"/>
              <a:gd name="connsiteX32-4881" fmla="*/ 4954 w 9771"/>
              <a:gd name="connsiteY32-4882" fmla="*/ 1257 h 10000"/>
              <a:gd name="connsiteX33-4883" fmla="*/ 4832 w 9771"/>
              <a:gd name="connsiteY33-4884" fmla="*/ 1257 h 10000"/>
              <a:gd name="connsiteX34-4885" fmla="*/ 4712 w 9771"/>
              <a:gd name="connsiteY34-4886" fmla="*/ 1257 h 10000"/>
              <a:gd name="connsiteX35-4887" fmla="*/ 4589 w 9771"/>
              <a:gd name="connsiteY35-4888" fmla="*/ 1396 h 10000"/>
              <a:gd name="connsiteX36-4889" fmla="*/ 4468 w 9771"/>
              <a:gd name="connsiteY36-4890" fmla="*/ 1396 h 10000"/>
              <a:gd name="connsiteX37-4891" fmla="*/ 4226 w 9771"/>
              <a:gd name="connsiteY37-4892" fmla="*/ 1536 h 10000"/>
              <a:gd name="connsiteX38-4893" fmla="*/ 3984 w 9771"/>
              <a:gd name="connsiteY38-4894" fmla="*/ 1536 h 10000"/>
              <a:gd name="connsiteX39-4895" fmla="*/ 3740 w 9771"/>
              <a:gd name="connsiteY39-4896" fmla="*/ 1675 h 10000"/>
              <a:gd name="connsiteX40-4897" fmla="*/ 2544 w 9771"/>
              <a:gd name="connsiteY40-4898" fmla="*/ 2216 h 10000"/>
              <a:gd name="connsiteX41-4899" fmla="*/ 1333 w 9771"/>
              <a:gd name="connsiteY41-4900" fmla="*/ 2775 h 10000"/>
              <a:gd name="connsiteX42-4901" fmla="*/ 968 w 9771"/>
              <a:gd name="connsiteY42-4902" fmla="*/ 2914 h 10000"/>
              <a:gd name="connsiteX43-4903" fmla="*/ 0 w 9771"/>
              <a:gd name="connsiteY43-4904" fmla="*/ 2356 h 10000"/>
              <a:gd name="connsiteX44-4905" fmla="*/ 363 w 9771"/>
              <a:gd name="connsiteY44-4906" fmla="*/ 2356 h 10000"/>
              <a:gd name="connsiteX45-4907" fmla="*/ 726 w 9771"/>
              <a:gd name="connsiteY45-4908" fmla="*/ 2216 h 10000"/>
              <a:gd name="connsiteX46-4909" fmla="*/ 1090 w 9771"/>
              <a:gd name="connsiteY46-4910" fmla="*/ 2077 h 10000"/>
              <a:gd name="connsiteX47-4911" fmla="*/ 1574 w 9771"/>
              <a:gd name="connsiteY47-4912" fmla="*/ 1937 h 10000"/>
              <a:gd name="connsiteX48-4913" fmla="*/ 2060 w 9771"/>
              <a:gd name="connsiteY48-4914" fmla="*/ 1675 h 10000"/>
              <a:gd name="connsiteX49-4915" fmla="*/ 2423 w 9771"/>
              <a:gd name="connsiteY49-4916" fmla="*/ 1536 h 10000"/>
              <a:gd name="connsiteX50-4917" fmla="*/ 2772 w 9771"/>
              <a:gd name="connsiteY50-4918" fmla="*/ 1396 h 10000"/>
              <a:gd name="connsiteX51-4919" fmla="*/ 3135 w 9771"/>
              <a:gd name="connsiteY51-4920" fmla="*/ 1257 h 10000"/>
              <a:gd name="connsiteX52-4921" fmla="*/ 3377 w 9771"/>
              <a:gd name="connsiteY52-4922" fmla="*/ 1117 h 10000"/>
              <a:gd name="connsiteX53-4923" fmla="*/ 3620 w 9771"/>
              <a:gd name="connsiteY53-4924" fmla="*/ 1117 h 10000"/>
              <a:gd name="connsiteX54-4925" fmla="*/ 3863 w 9771"/>
              <a:gd name="connsiteY54-4926" fmla="*/ 977 h 10000"/>
              <a:gd name="connsiteX55-4927" fmla="*/ 4105 w 9771"/>
              <a:gd name="connsiteY55-4928" fmla="*/ 838 h 10000"/>
              <a:gd name="connsiteX56-4929" fmla="*/ 4468 w 9771"/>
              <a:gd name="connsiteY56-4930" fmla="*/ 698 h 10000"/>
              <a:gd name="connsiteX57-4931" fmla="*/ 4712 w 9771"/>
              <a:gd name="connsiteY57-4932" fmla="*/ 558 h 10000"/>
              <a:gd name="connsiteX58-4933" fmla="*/ 4954 w 9771"/>
              <a:gd name="connsiteY58-4934" fmla="*/ 419 h 10000"/>
              <a:gd name="connsiteX59-4935" fmla="*/ 5074 w 9771"/>
              <a:gd name="connsiteY59-4936" fmla="*/ 279 h 10000"/>
              <a:gd name="connsiteX60-4937" fmla="*/ 5196 w 9771"/>
              <a:gd name="connsiteY60-4938" fmla="*/ 140 h 10000"/>
              <a:gd name="connsiteX61-4939" fmla="*/ 5196 w 9771"/>
              <a:gd name="connsiteY61-4940" fmla="*/ 0 h 10000"/>
              <a:gd name="connsiteX62-4941" fmla="*/ 5317 w 9771"/>
              <a:gd name="connsiteY62-4942" fmla="*/ 0 h 10000"/>
              <a:gd name="connsiteX63-4943" fmla="*/ 5437 w 9771"/>
              <a:gd name="connsiteY63-4944" fmla="*/ 0 h 10000"/>
              <a:gd name="connsiteX64-4945" fmla="*/ 5560 w 9771"/>
              <a:gd name="connsiteY64-4946" fmla="*/ 0 h 10000"/>
              <a:gd name="connsiteX65-4947" fmla="*/ 5665 w 9771"/>
              <a:gd name="connsiteY65-4948" fmla="*/ 140 h 10000"/>
              <a:gd name="connsiteX66-4949" fmla="*/ 5787 w 9771"/>
              <a:gd name="connsiteY66-4950" fmla="*/ 140 h 10000"/>
              <a:gd name="connsiteX67-4951" fmla="*/ 5908 w 9771"/>
              <a:gd name="connsiteY67-4952" fmla="*/ 419 h 10000"/>
              <a:gd name="connsiteX68-4953" fmla="*/ 6028 w 9771"/>
              <a:gd name="connsiteY68-4954" fmla="*/ 558 h 10000"/>
              <a:gd name="connsiteX69-4955" fmla="*/ 6151 w 9771"/>
              <a:gd name="connsiteY69-4956" fmla="*/ 698 h 10000"/>
              <a:gd name="connsiteX70-4957" fmla="*/ 6271 w 9771"/>
              <a:gd name="connsiteY70-4958" fmla="*/ 838 h 10000"/>
              <a:gd name="connsiteX71-4959" fmla="*/ 6271 w 9771"/>
              <a:gd name="connsiteY71-4960" fmla="*/ 977 h 10000"/>
              <a:gd name="connsiteX72-4961" fmla="*/ 6271 w 9771"/>
              <a:gd name="connsiteY72-4962" fmla="*/ 1117 h 10000"/>
              <a:gd name="connsiteX73-4963" fmla="*/ 6151 w 9771"/>
              <a:gd name="connsiteY73-4964" fmla="*/ 1117 h 10000"/>
              <a:gd name="connsiteX74-4965" fmla="*/ 6028 w 9771"/>
              <a:gd name="connsiteY74-4966" fmla="*/ 1257 h 10000"/>
              <a:gd name="connsiteX75-4967" fmla="*/ 6028 w 9771"/>
              <a:gd name="connsiteY75-4968" fmla="*/ 1396 h 10000"/>
              <a:gd name="connsiteX76-4969" fmla="*/ 5908 w 9771"/>
              <a:gd name="connsiteY76-4970" fmla="*/ 1536 h 10000"/>
              <a:gd name="connsiteX77-4971" fmla="*/ 5787 w 9771"/>
              <a:gd name="connsiteY77-4972" fmla="*/ 1798 h 10000"/>
              <a:gd name="connsiteX78-4973" fmla="*/ 5665 w 9771"/>
              <a:gd name="connsiteY78-4974" fmla="*/ 2216 h 10000"/>
              <a:gd name="connsiteX79-4975" fmla="*/ 5560 w 9771"/>
              <a:gd name="connsiteY79-4976" fmla="*/ 2635 h 10000"/>
              <a:gd name="connsiteX80-4977" fmla="*/ 5437 w 9771"/>
              <a:gd name="connsiteY80-4978" fmla="*/ 3054 h 10000"/>
              <a:gd name="connsiteX81-4979" fmla="*/ 5317 w 9771"/>
              <a:gd name="connsiteY81-4980" fmla="*/ 3613 h 10000"/>
              <a:gd name="connsiteX82-4981" fmla="*/ 5196 w 9771"/>
              <a:gd name="connsiteY82-4982" fmla="*/ 4171 h 10000"/>
              <a:gd name="connsiteX83-4983" fmla="*/ 5074 w 9771"/>
              <a:gd name="connsiteY83-4984" fmla="*/ 4729 h 10000"/>
              <a:gd name="connsiteX84-4985" fmla="*/ 5074 w 9771"/>
              <a:gd name="connsiteY84-4986" fmla="*/ 5271 h 10000"/>
              <a:gd name="connsiteX85-4987" fmla="*/ 5074 w 9771"/>
              <a:gd name="connsiteY85-4988" fmla="*/ 5689 h 10000"/>
              <a:gd name="connsiteX86-4989" fmla="*/ 4954 w 9771"/>
              <a:gd name="connsiteY86-4990" fmla="*/ 6248 h 10000"/>
              <a:gd name="connsiteX87-4991" fmla="*/ 4954 w 9771"/>
              <a:gd name="connsiteY87-4992" fmla="*/ 6667 h 10000"/>
              <a:gd name="connsiteX88-4993" fmla="*/ 4954 w 9771"/>
              <a:gd name="connsiteY88-4994" fmla="*/ 6946 h 10000"/>
              <a:gd name="connsiteX89-4995" fmla="*/ 4954 w 9771"/>
              <a:gd name="connsiteY89-4996" fmla="*/ 7365 h 10000"/>
              <a:gd name="connsiteX90-4997" fmla="*/ 5074 w 9771"/>
              <a:gd name="connsiteY90-4998" fmla="*/ 7644 h 10000"/>
              <a:gd name="connsiteX91-4999" fmla="*/ 5074 w 9771"/>
              <a:gd name="connsiteY91-5000" fmla="*/ 7784 h 10000"/>
              <a:gd name="connsiteX92-5001" fmla="*/ 5196 w 9771"/>
              <a:gd name="connsiteY92-5002" fmla="*/ 8063 h 10000"/>
              <a:gd name="connsiteX93-5003" fmla="*/ 5317 w 9771"/>
              <a:gd name="connsiteY93-5004" fmla="*/ 8202 h 10000"/>
              <a:gd name="connsiteX94-5005" fmla="*/ 5437 w 9771"/>
              <a:gd name="connsiteY94-5006" fmla="*/ 8342 h 10000"/>
              <a:gd name="connsiteX95-5007" fmla="*/ 5908 w 9771"/>
              <a:gd name="connsiteY95-5008" fmla="*/ 8604 h 10000"/>
              <a:gd name="connsiteX96-5009" fmla="*/ 6151 w 9771"/>
              <a:gd name="connsiteY96-5010" fmla="*/ 8743 h 10000"/>
              <a:gd name="connsiteX97-5011" fmla="*/ 6392 w 9771"/>
              <a:gd name="connsiteY97-5012" fmla="*/ 8743 h 10000"/>
              <a:gd name="connsiteX98-5013" fmla="*/ 6635 w 9771"/>
              <a:gd name="connsiteY98-5014" fmla="*/ 8883 h 10000"/>
              <a:gd name="connsiteX99-5015" fmla="*/ 6999 w 9771"/>
              <a:gd name="connsiteY99-5016" fmla="*/ 8883 h 10000"/>
              <a:gd name="connsiteX100-5017" fmla="*/ 7240 w 9771"/>
              <a:gd name="connsiteY100-5018" fmla="*/ 8743 h 10000"/>
              <a:gd name="connsiteX101-5019" fmla="*/ 7604 w 9771"/>
              <a:gd name="connsiteY101-5020" fmla="*/ 8743 h 10000"/>
              <a:gd name="connsiteX102-5021" fmla="*/ 7968 w 9771"/>
              <a:gd name="connsiteY102-5022" fmla="*/ 8604 h 10000"/>
              <a:gd name="connsiteX103-5023" fmla="*/ 8211 w 9771"/>
              <a:gd name="connsiteY103-5024" fmla="*/ 8604 h 10000"/>
              <a:gd name="connsiteX104-5025" fmla="*/ 8453 w 9771"/>
              <a:gd name="connsiteY104-5026" fmla="*/ 8342 h 10000"/>
              <a:gd name="connsiteX105-5027" fmla="*/ 8559 w 9771"/>
              <a:gd name="connsiteY105-5028" fmla="*/ 8202 h 10000"/>
              <a:gd name="connsiteX106-5029" fmla="*/ 8680 w 9771"/>
              <a:gd name="connsiteY106-5030" fmla="*/ 7923 h 10000"/>
              <a:gd name="connsiteX107-5031" fmla="*/ 8801 w 9771"/>
              <a:gd name="connsiteY107-5032" fmla="*/ 7644 h 10000"/>
              <a:gd name="connsiteX108-5033" fmla="*/ 8923 w 9771"/>
              <a:gd name="connsiteY108-5034" fmla="*/ 7086 h 10000"/>
              <a:gd name="connsiteX109-5035" fmla="*/ 8923 w 9771"/>
              <a:gd name="connsiteY109-5036" fmla="*/ 6527 h 10000"/>
              <a:gd name="connsiteX110-5037" fmla="*/ 9043 w 9771"/>
              <a:gd name="connsiteY110-5038" fmla="*/ 6248 h 10000"/>
              <a:gd name="connsiteX111-5039" fmla="*/ 9043 w 9771"/>
              <a:gd name="connsiteY111-5040" fmla="*/ 5969 h 10000"/>
              <a:gd name="connsiteX112-5041" fmla="*/ 9043 w 9771"/>
              <a:gd name="connsiteY112-5042" fmla="*/ 5829 h 10000"/>
              <a:gd name="connsiteX113-5043" fmla="*/ 9165 w 9771"/>
              <a:gd name="connsiteY113-5044" fmla="*/ 5689 h 10000"/>
              <a:gd name="connsiteX114-5045" fmla="*/ 9165 w 9771"/>
              <a:gd name="connsiteY114-5046" fmla="*/ 5550 h 10000"/>
              <a:gd name="connsiteX115-5047" fmla="*/ 9165 w 9771"/>
              <a:gd name="connsiteY115-5048" fmla="*/ 5410 h 10000"/>
              <a:gd name="connsiteX116-5049" fmla="*/ 9165 w 9771"/>
              <a:gd name="connsiteY116-5050" fmla="*/ 5410 h 10000"/>
              <a:gd name="connsiteX117-5051" fmla="*/ 9286 w 9771"/>
              <a:gd name="connsiteY117-5052" fmla="*/ 5410 h 10000"/>
              <a:gd name="connsiteX118-5053" fmla="*/ 9286 w 9771"/>
              <a:gd name="connsiteY118-5054" fmla="*/ 5410 h 10000"/>
              <a:gd name="connsiteX119-5055" fmla="*/ 9286 w 9771"/>
              <a:gd name="connsiteY119-5056" fmla="*/ 5550 h 10000"/>
              <a:gd name="connsiteX120-5057" fmla="*/ 9408 w 9771"/>
              <a:gd name="connsiteY120-5058" fmla="*/ 5689 h 10000"/>
              <a:gd name="connsiteX121-5059" fmla="*/ 9408 w 9771"/>
              <a:gd name="connsiteY121-5060" fmla="*/ 5829 h 10000"/>
              <a:gd name="connsiteX122-5061" fmla="*/ 9408 w 9771"/>
              <a:gd name="connsiteY122-5062" fmla="*/ 6108 h 10000"/>
              <a:gd name="connsiteX123-5063" fmla="*/ 9408 w 9771"/>
              <a:gd name="connsiteY123-5064" fmla="*/ 6387 h 10000"/>
              <a:gd name="connsiteX124-5065" fmla="*/ 9408 w 9771"/>
              <a:gd name="connsiteY124-5066" fmla="*/ 6667 h 10000"/>
              <a:gd name="connsiteX125-5067" fmla="*/ 9528 w 9771"/>
              <a:gd name="connsiteY125-5068" fmla="*/ 7225 h 10000"/>
              <a:gd name="connsiteX126-5069" fmla="*/ 9528 w 9771"/>
              <a:gd name="connsiteY126-5070" fmla="*/ 7644 h 10000"/>
              <a:gd name="connsiteX127-5071" fmla="*/ 9651 w 9771"/>
              <a:gd name="connsiteY127-5072" fmla="*/ 8063 h 10000"/>
              <a:gd name="connsiteX128-5073" fmla="*/ 9771 w 9771"/>
              <a:gd name="connsiteY128-5074" fmla="*/ 8342 h 10000"/>
              <a:gd name="connsiteX129-5075" fmla="*/ 9771 w 9771"/>
              <a:gd name="connsiteY129-5076" fmla="*/ 8604 h 10000"/>
              <a:gd name="connsiteX130-5077" fmla="*/ 9771 w 9771"/>
              <a:gd name="connsiteY130-5078" fmla="*/ 8743 h 10000"/>
              <a:gd name="connsiteX131-5079" fmla="*/ 9771 w 9771"/>
              <a:gd name="connsiteY131-5080" fmla="*/ 8883 h 10000"/>
              <a:gd name="connsiteX132-5081" fmla="*/ 9651 w 9771"/>
              <a:gd name="connsiteY132-5082" fmla="*/ 8883 h 10000"/>
              <a:gd name="connsiteX133-5083" fmla="*/ 9528 w 9771"/>
              <a:gd name="connsiteY133-5084" fmla="*/ 9023 h 10000"/>
              <a:gd name="connsiteX134-5085" fmla="*/ 9408 w 9771"/>
              <a:gd name="connsiteY134-5086" fmla="*/ 9162 h 10000"/>
              <a:gd name="connsiteX135-5087" fmla="*/ 9286 w 9771"/>
              <a:gd name="connsiteY135-5088" fmla="*/ 9302 h 10000"/>
              <a:gd name="connsiteX136-5089" fmla="*/ 9043 w 9771"/>
              <a:gd name="connsiteY136-5090" fmla="*/ 9442 h 10000"/>
              <a:gd name="connsiteX137-5091" fmla="*/ 8559 w 9771"/>
              <a:gd name="connsiteY137-5092" fmla="*/ 9721 h 10000"/>
              <a:gd name="connsiteX138-5093" fmla="*/ 8089 w 9771"/>
              <a:gd name="connsiteY138-5094" fmla="*/ 9860 h 10000"/>
              <a:gd name="connsiteX139-5095" fmla="*/ 7726 w 9771"/>
              <a:gd name="connsiteY139-5096" fmla="*/ 9860 h 10000"/>
              <a:gd name="connsiteX140-5097" fmla="*/ 7240 w 9771"/>
              <a:gd name="connsiteY140-5098" fmla="*/ 10000 h 10000"/>
              <a:gd name="connsiteX141-5099" fmla="*/ 7240 w 9771"/>
              <a:gd name="connsiteY141-5100" fmla="*/ 10000 h 10000"/>
              <a:gd name="connsiteX0-5101" fmla="*/ 7038 w 9628"/>
              <a:gd name="connsiteY0-5102" fmla="*/ 10000 h 10000"/>
              <a:gd name="connsiteX1-5103" fmla="*/ 6667 w 9628"/>
              <a:gd name="connsiteY1-5104" fmla="*/ 10000 h 10000"/>
              <a:gd name="connsiteX2-5105" fmla="*/ 6295 w 9628"/>
              <a:gd name="connsiteY2-5106" fmla="*/ 10000 h 10000"/>
              <a:gd name="connsiteX3-5107" fmla="*/ 5923 w 9628"/>
              <a:gd name="connsiteY3-5108" fmla="*/ 9860 h 10000"/>
              <a:gd name="connsiteX4-5109" fmla="*/ 5551 w 9628"/>
              <a:gd name="connsiteY4-5110" fmla="*/ 9721 h 10000"/>
              <a:gd name="connsiteX5-5111" fmla="*/ 5192 w 9628"/>
              <a:gd name="connsiteY5-5112" fmla="*/ 9581 h 10000"/>
              <a:gd name="connsiteX6-5113" fmla="*/ 4946 w 9628"/>
              <a:gd name="connsiteY6-5114" fmla="*/ 9302 h 10000"/>
              <a:gd name="connsiteX7-5115" fmla="*/ 4698 w 9628"/>
              <a:gd name="connsiteY7-5116" fmla="*/ 9162 h 10000"/>
              <a:gd name="connsiteX8-5117" fmla="*/ 4573 w 9628"/>
              <a:gd name="connsiteY8-5118" fmla="*/ 8743 h 10000"/>
              <a:gd name="connsiteX9-5119" fmla="*/ 4325 w 9628"/>
              <a:gd name="connsiteY9-5120" fmla="*/ 8464 h 10000"/>
              <a:gd name="connsiteX10-5121" fmla="*/ 4201 w 9628"/>
              <a:gd name="connsiteY10-5122" fmla="*/ 8063 h 10000"/>
              <a:gd name="connsiteX11-5123" fmla="*/ 4201 w 9628"/>
              <a:gd name="connsiteY11-5124" fmla="*/ 7644 h 10000"/>
              <a:gd name="connsiteX12-5125" fmla="*/ 4077 w 9628"/>
              <a:gd name="connsiteY12-5126" fmla="*/ 7225 h 10000"/>
              <a:gd name="connsiteX13-5127" fmla="*/ 4077 w 9628"/>
              <a:gd name="connsiteY13-5128" fmla="*/ 6806 h 10000"/>
              <a:gd name="connsiteX14-5129" fmla="*/ 4077 w 9628"/>
              <a:gd name="connsiteY14-5130" fmla="*/ 6387 h 10000"/>
              <a:gd name="connsiteX15-5131" fmla="*/ 4201 w 9628"/>
              <a:gd name="connsiteY15-5132" fmla="*/ 5689 h 10000"/>
              <a:gd name="connsiteX16-5133" fmla="*/ 4201 w 9628"/>
              <a:gd name="connsiteY16-5134" fmla="*/ 5550 h 10000"/>
              <a:gd name="connsiteX17-5135" fmla="*/ 4201 w 9628"/>
              <a:gd name="connsiteY17-5136" fmla="*/ 5271 h 10000"/>
              <a:gd name="connsiteX18-5137" fmla="*/ 4325 w 9628"/>
              <a:gd name="connsiteY18-5138" fmla="*/ 5009 h 10000"/>
              <a:gd name="connsiteX19-5139" fmla="*/ 4325 w 9628"/>
              <a:gd name="connsiteY19-5140" fmla="*/ 4729 h 10000"/>
              <a:gd name="connsiteX20-5141" fmla="*/ 4325 w 9628"/>
              <a:gd name="connsiteY20-5142" fmla="*/ 4450 h 10000"/>
              <a:gd name="connsiteX21-5143" fmla="*/ 4450 w 9628"/>
              <a:gd name="connsiteY21-5144" fmla="*/ 4031 h 10000"/>
              <a:gd name="connsiteX22-5145" fmla="*/ 4450 w 9628"/>
              <a:gd name="connsiteY22-5146" fmla="*/ 3613 h 10000"/>
              <a:gd name="connsiteX23-5147" fmla="*/ 4573 w 9628"/>
              <a:gd name="connsiteY23-5148" fmla="*/ 3194 h 10000"/>
              <a:gd name="connsiteX24-5149" fmla="*/ 4573 w 9628"/>
              <a:gd name="connsiteY24-5150" fmla="*/ 2775 h 10000"/>
              <a:gd name="connsiteX25-5151" fmla="*/ 4573 w 9628"/>
              <a:gd name="connsiteY25-5152" fmla="*/ 2356 h 10000"/>
              <a:gd name="connsiteX26-5153" fmla="*/ 4698 w 9628"/>
              <a:gd name="connsiteY26-5154" fmla="*/ 2077 h 10000"/>
              <a:gd name="connsiteX27-5155" fmla="*/ 4698 w 9628"/>
              <a:gd name="connsiteY27-5156" fmla="*/ 1798 h 10000"/>
              <a:gd name="connsiteX28-5157" fmla="*/ 4698 w 9628"/>
              <a:gd name="connsiteY28-5158" fmla="*/ 1536 h 10000"/>
              <a:gd name="connsiteX29-5159" fmla="*/ 4698 w 9628"/>
              <a:gd name="connsiteY29-5160" fmla="*/ 1396 h 10000"/>
              <a:gd name="connsiteX30-5161" fmla="*/ 4698 w 9628"/>
              <a:gd name="connsiteY30-5162" fmla="*/ 1257 h 10000"/>
              <a:gd name="connsiteX31-5163" fmla="*/ 4698 w 9628"/>
              <a:gd name="connsiteY31-5164" fmla="*/ 1257 h 10000"/>
              <a:gd name="connsiteX32-5165" fmla="*/ 4698 w 9628"/>
              <a:gd name="connsiteY32-5166" fmla="*/ 1257 h 10000"/>
              <a:gd name="connsiteX33-5167" fmla="*/ 4573 w 9628"/>
              <a:gd name="connsiteY33-5168" fmla="*/ 1257 h 10000"/>
              <a:gd name="connsiteX34-5169" fmla="*/ 4450 w 9628"/>
              <a:gd name="connsiteY34-5170" fmla="*/ 1257 h 10000"/>
              <a:gd name="connsiteX35-5171" fmla="*/ 4325 w 9628"/>
              <a:gd name="connsiteY35-5172" fmla="*/ 1396 h 10000"/>
              <a:gd name="connsiteX36-5173" fmla="*/ 4201 w 9628"/>
              <a:gd name="connsiteY36-5174" fmla="*/ 1396 h 10000"/>
              <a:gd name="connsiteX37-5175" fmla="*/ 3953 w 9628"/>
              <a:gd name="connsiteY37-5176" fmla="*/ 1536 h 10000"/>
              <a:gd name="connsiteX38-5177" fmla="*/ 3705 w 9628"/>
              <a:gd name="connsiteY38-5178" fmla="*/ 1536 h 10000"/>
              <a:gd name="connsiteX39-5179" fmla="*/ 3456 w 9628"/>
              <a:gd name="connsiteY39-5180" fmla="*/ 1675 h 10000"/>
              <a:gd name="connsiteX40-5181" fmla="*/ 2232 w 9628"/>
              <a:gd name="connsiteY40-5182" fmla="*/ 2216 h 10000"/>
              <a:gd name="connsiteX41-5183" fmla="*/ 992 w 9628"/>
              <a:gd name="connsiteY41-5184" fmla="*/ 2775 h 10000"/>
              <a:gd name="connsiteX42-5185" fmla="*/ 619 w 9628"/>
              <a:gd name="connsiteY42-5186" fmla="*/ 2914 h 10000"/>
              <a:gd name="connsiteX43-5187" fmla="*/ 0 w 9628"/>
              <a:gd name="connsiteY43-5188" fmla="*/ 2356 h 10000"/>
              <a:gd name="connsiteX44-5189" fmla="*/ 371 w 9628"/>
              <a:gd name="connsiteY44-5190" fmla="*/ 2216 h 10000"/>
              <a:gd name="connsiteX45-5191" fmla="*/ 744 w 9628"/>
              <a:gd name="connsiteY45-5192" fmla="*/ 2077 h 10000"/>
              <a:gd name="connsiteX46-5193" fmla="*/ 1239 w 9628"/>
              <a:gd name="connsiteY46-5194" fmla="*/ 1937 h 10000"/>
              <a:gd name="connsiteX47-5195" fmla="*/ 1736 w 9628"/>
              <a:gd name="connsiteY47-5196" fmla="*/ 1675 h 10000"/>
              <a:gd name="connsiteX48-5197" fmla="*/ 2108 w 9628"/>
              <a:gd name="connsiteY48-5198" fmla="*/ 1536 h 10000"/>
              <a:gd name="connsiteX49-5199" fmla="*/ 2465 w 9628"/>
              <a:gd name="connsiteY49-5200" fmla="*/ 1396 h 10000"/>
              <a:gd name="connsiteX50-5201" fmla="*/ 2836 w 9628"/>
              <a:gd name="connsiteY50-5202" fmla="*/ 1257 h 10000"/>
              <a:gd name="connsiteX51-5203" fmla="*/ 3084 w 9628"/>
              <a:gd name="connsiteY51-5204" fmla="*/ 1117 h 10000"/>
              <a:gd name="connsiteX52-5205" fmla="*/ 3333 w 9628"/>
              <a:gd name="connsiteY52-5206" fmla="*/ 1117 h 10000"/>
              <a:gd name="connsiteX53-5207" fmla="*/ 3582 w 9628"/>
              <a:gd name="connsiteY53-5208" fmla="*/ 977 h 10000"/>
              <a:gd name="connsiteX54-5209" fmla="*/ 3829 w 9628"/>
              <a:gd name="connsiteY54-5210" fmla="*/ 838 h 10000"/>
              <a:gd name="connsiteX55-5211" fmla="*/ 4201 w 9628"/>
              <a:gd name="connsiteY55-5212" fmla="*/ 698 h 10000"/>
              <a:gd name="connsiteX56-5213" fmla="*/ 4450 w 9628"/>
              <a:gd name="connsiteY56-5214" fmla="*/ 558 h 10000"/>
              <a:gd name="connsiteX57-5215" fmla="*/ 4698 w 9628"/>
              <a:gd name="connsiteY57-5216" fmla="*/ 419 h 10000"/>
              <a:gd name="connsiteX58-5217" fmla="*/ 4821 w 9628"/>
              <a:gd name="connsiteY58-5218" fmla="*/ 279 h 10000"/>
              <a:gd name="connsiteX59-5219" fmla="*/ 4946 w 9628"/>
              <a:gd name="connsiteY59-5220" fmla="*/ 140 h 10000"/>
              <a:gd name="connsiteX60-5221" fmla="*/ 4946 w 9628"/>
              <a:gd name="connsiteY60-5222" fmla="*/ 0 h 10000"/>
              <a:gd name="connsiteX61-5223" fmla="*/ 5070 w 9628"/>
              <a:gd name="connsiteY61-5224" fmla="*/ 0 h 10000"/>
              <a:gd name="connsiteX62-5225" fmla="*/ 5192 w 9628"/>
              <a:gd name="connsiteY62-5226" fmla="*/ 0 h 10000"/>
              <a:gd name="connsiteX63-5227" fmla="*/ 5318 w 9628"/>
              <a:gd name="connsiteY63-5228" fmla="*/ 0 h 10000"/>
              <a:gd name="connsiteX64-5229" fmla="*/ 5426 w 9628"/>
              <a:gd name="connsiteY64-5230" fmla="*/ 140 h 10000"/>
              <a:gd name="connsiteX65-5231" fmla="*/ 5551 w 9628"/>
              <a:gd name="connsiteY65-5232" fmla="*/ 140 h 10000"/>
              <a:gd name="connsiteX66-5233" fmla="*/ 5674 w 9628"/>
              <a:gd name="connsiteY66-5234" fmla="*/ 419 h 10000"/>
              <a:gd name="connsiteX67-5235" fmla="*/ 5797 w 9628"/>
              <a:gd name="connsiteY67-5236" fmla="*/ 558 h 10000"/>
              <a:gd name="connsiteX68-5237" fmla="*/ 5923 w 9628"/>
              <a:gd name="connsiteY68-5238" fmla="*/ 698 h 10000"/>
              <a:gd name="connsiteX69-5239" fmla="*/ 6046 w 9628"/>
              <a:gd name="connsiteY69-5240" fmla="*/ 838 h 10000"/>
              <a:gd name="connsiteX70-5241" fmla="*/ 6046 w 9628"/>
              <a:gd name="connsiteY70-5242" fmla="*/ 977 h 10000"/>
              <a:gd name="connsiteX71-5243" fmla="*/ 6046 w 9628"/>
              <a:gd name="connsiteY71-5244" fmla="*/ 1117 h 10000"/>
              <a:gd name="connsiteX72-5245" fmla="*/ 5923 w 9628"/>
              <a:gd name="connsiteY72-5246" fmla="*/ 1117 h 10000"/>
              <a:gd name="connsiteX73-5247" fmla="*/ 5797 w 9628"/>
              <a:gd name="connsiteY73-5248" fmla="*/ 1257 h 10000"/>
              <a:gd name="connsiteX74-5249" fmla="*/ 5797 w 9628"/>
              <a:gd name="connsiteY74-5250" fmla="*/ 1396 h 10000"/>
              <a:gd name="connsiteX75-5251" fmla="*/ 5674 w 9628"/>
              <a:gd name="connsiteY75-5252" fmla="*/ 1536 h 10000"/>
              <a:gd name="connsiteX76-5253" fmla="*/ 5551 w 9628"/>
              <a:gd name="connsiteY76-5254" fmla="*/ 1798 h 10000"/>
              <a:gd name="connsiteX77-5255" fmla="*/ 5426 w 9628"/>
              <a:gd name="connsiteY77-5256" fmla="*/ 2216 h 10000"/>
              <a:gd name="connsiteX78-5257" fmla="*/ 5318 w 9628"/>
              <a:gd name="connsiteY78-5258" fmla="*/ 2635 h 10000"/>
              <a:gd name="connsiteX79-5259" fmla="*/ 5192 w 9628"/>
              <a:gd name="connsiteY79-5260" fmla="*/ 3054 h 10000"/>
              <a:gd name="connsiteX80-5261" fmla="*/ 5070 w 9628"/>
              <a:gd name="connsiteY80-5262" fmla="*/ 3613 h 10000"/>
              <a:gd name="connsiteX81-5263" fmla="*/ 4946 w 9628"/>
              <a:gd name="connsiteY81-5264" fmla="*/ 4171 h 10000"/>
              <a:gd name="connsiteX82-5265" fmla="*/ 4821 w 9628"/>
              <a:gd name="connsiteY82-5266" fmla="*/ 4729 h 10000"/>
              <a:gd name="connsiteX83-5267" fmla="*/ 4821 w 9628"/>
              <a:gd name="connsiteY83-5268" fmla="*/ 5271 h 10000"/>
              <a:gd name="connsiteX84-5269" fmla="*/ 4821 w 9628"/>
              <a:gd name="connsiteY84-5270" fmla="*/ 5689 h 10000"/>
              <a:gd name="connsiteX85-5271" fmla="*/ 4698 w 9628"/>
              <a:gd name="connsiteY85-5272" fmla="*/ 6248 h 10000"/>
              <a:gd name="connsiteX86-5273" fmla="*/ 4698 w 9628"/>
              <a:gd name="connsiteY86-5274" fmla="*/ 6667 h 10000"/>
              <a:gd name="connsiteX87-5275" fmla="*/ 4698 w 9628"/>
              <a:gd name="connsiteY87-5276" fmla="*/ 6946 h 10000"/>
              <a:gd name="connsiteX88-5277" fmla="*/ 4698 w 9628"/>
              <a:gd name="connsiteY88-5278" fmla="*/ 7365 h 10000"/>
              <a:gd name="connsiteX89-5279" fmla="*/ 4821 w 9628"/>
              <a:gd name="connsiteY89-5280" fmla="*/ 7644 h 10000"/>
              <a:gd name="connsiteX90-5281" fmla="*/ 4821 w 9628"/>
              <a:gd name="connsiteY90-5282" fmla="*/ 7784 h 10000"/>
              <a:gd name="connsiteX91-5283" fmla="*/ 4946 w 9628"/>
              <a:gd name="connsiteY91-5284" fmla="*/ 8063 h 10000"/>
              <a:gd name="connsiteX92-5285" fmla="*/ 5070 w 9628"/>
              <a:gd name="connsiteY92-5286" fmla="*/ 8202 h 10000"/>
              <a:gd name="connsiteX93-5287" fmla="*/ 5192 w 9628"/>
              <a:gd name="connsiteY93-5288" fmla="*/ 8342 h 10000"/>
              <a:gd name="connsiteX94-5289" fmla="*/ 5674 w 9628"/>
              <a:gd name="connsiteY94-5290" fmla="*/ 8604 h 10000"/>
              <a:gd name="connsiteX95-5291" fmla="*/ 5923 w 9628"/>
              <a:gd name="connsiteY95-5292" fmla="*/ 8743 h 10000"/>
              <a:gd name="connsiteX96-5293" fmla="*/ 6170 w 9628"/>
              <a:gd name="connsiteY96-5294" fmla="*/ 8743 h 10000"/>
              <a:gd name="connsiteX97-5295" fmla="*/ 6419 w 9628"/>
              <a:gd name="connsiteY97-5296" fmla="*/ 8883 h 10000"/>
              <a:gd name="connsiteX98-5297" fmla="*/ 6791 w 9628"/>
              <a:gd name="connsiteY98-5298" fmla="*/ 8883 h 10000"/>
              <a:gd name="connsiteX99-5299" fmla="*/ 7038 w 9628"/>
              <a:gd name="connsiteY99-5300" fmla="*/ 8743 h 10000"/>
              <a:gd name="connsiteX100-5301" fmla="*/ 7410 w 9628"/>
              <a:gd name="connsiteY100-5302" fmla="*/ 8743 h 10000"/>
              <a:gd name="connsiteX101-5303" fmla="*/ 7783 w 9628"/>
              <a:gd name="connsiteY101-5304" fmla="*/ 8604 h 10000"/>
              <a:gd name="connsiteX102-5305" fmla="*/ 8031 w 9628"/>
              <a:gd name="connsiteY102-5306" fmla="*/ 8604 h 10000"/>
              <a:gd name="connsiteX103-5307" fmla="*/ 8279 w 9628"/>
              <a:gd name="connsiteY103-5308" fmla="*/ 8342 h 10000"/>
              <a:gd name="connsiteX104-5309" fmla="*/ 8388 w 9628"/>
              <a:gd name="connsiteY104-5310" fmla="*/ 8202 h 10000"/>
              <a:gd name="connsiteX105-5311" fmla="*/ 8511 w 9628"/>
              <a:gd name="connsiteY105-5312" fmla="*/ 7923 h 10000"/>
              <a:gd name="connsiteX106-5313" fmla="*/ 8635 w 9628"/>
              <a:gd name="connsiteY106-5314" fmla="*/ 7644 h 10000"/>
              <a:gd name="connsiteX107-5315" fmla="*/ 8760 w 9628"/>
              <a:gd name="connsiteY107-5316" fmla="*/ 7086 h 10000"/>
              <a:gd name="connsiteX108-5317" fmla="*/ 8760 w 9628"/>
              <a:gd name="connsiteY108-5318" fmla="*/ 6527 h 10000"/>
              <a:gd name="connsiteX109-5319" fmla="*/ 8883 w 9628"/>
              <a:gd name="connsiteY109-5320" fmla="*/ 6248 h 10000"/>
              <a:gd name="connsiteX110-5321" fmla="*/ 8883 w 9628"/>
              <a:gd name="connsiteY110-5322" fmla="*/ 5969 h 10000"/>
              <a:gd name="connsiteX111-5323" fmla="*/ 8883 w 9628"/>
              <a:gd name="connsiteY111-5324" fmla="*/ 5829 h 10000"/>
              <a:gd name="connsiteX112-5325" fmla="*/ 9008 w 9628"/>
              <a:gd name="connsiteY112-5326" fmla="*/ 5689 h 10000"/>
              <a:gd name="connsiteX113-5327" fmla="*/ 9008 w 9628"/>
              <a:gd name="connsiteY113-5328" fmla="*/ 5550 h 10000"/>
              <a:gd name="connsiteX114-5329" fmla="*/ 9008 w 9628"/>
              <a:gd name="connsiteY114-5330" fmla="*/ 5410 h 10000"/>
              <a:gd name="connsiteX115-5331" fmla="*/ 9008 w 9628"/>
              <a:gd name="connsiteY115-5332" fmla="*/ 5410 h 10000"/>
              <a:gd name="connsiteX116-5333" fmla="*/ 9132 w 9628"/>
              <a:gd name="connsiteY116-5334" fmla="*/ 5410 h 10000"/>
              <a:gd name="connsiteX117-5335" fmla="*/ 9132 w 9628"/>
              <a:gd name="connsiteY117-5336" fmla="*/ 5410 h 10000"/>
              <a:gd name="connsiteX118-5337" fmla="*/ 9132 w 9628"/>
              <a:gd name="connsiteY118-5338" fmla="*/ 5550 h 10000"/>
              <a:gd name="connsiteX119-5339" fmla="*/ 9256 w 9628"/>
              <a:gd name="connsiteY119-5340" fmla="*/ 5689 h 10000"/>
              <a:gd name="connsiteX120-5341" fmla="*/ 9256 w 9628"/>
              <a:gd name="connsiteY120-5342" fmla="*/ 5829 h 10000"/>
              <a:gd name="connsiteX121-5343" fmla="*/ 9256 w 9628"/>
              <a:gd name="connsiteY121-5344" fmla="*/ 6108 h 10000"/>
              <a:gd name="connsiteX122-5345" fmla="*/ 9256 w 9628"/>
              <a:gd name="connsiteY122-5346" fmla="*/ 6387 h 10000"/>
              <a:gd name="connsiteX123-5347" fmla="*/ 9256 w 9628"/>
              <a:gd name="connsiteY123-5348" fmla="*/ 6667 h 10000"/>
              <a:gd name="connsiteX124-5349" fmla="*/ 9379 w 9628"/>
              <a:gd name="connsiteY124-5350" fmla="*/ 7225 h 10000"/>
              <a:gd name="connsiteX125-5351" fmla="*/ 9379 w 9628"/>
              <a:gd name="connsiteY125-5352" fmla="*/ 7644 h 10000"/>
              <a:gd name="connsiteX126-5353" fmla="*/ 9505 w 9628"/>
              <a:gd name="connsiteY126-5354" fmla="*/ 8063 h 10000"/>
              <a:gd name="connsiteX127-5355" fmla="*/ 9628 w 9628"/>
              <a:gd name="connsiteY127-5356" fmla="*/ 8342 h 10000"/>
              <a:gd name="connsiteX128-5357" fmla="*/ 9628 w 9628"/>
              <a:gd name="connsiteY128-5358" fmla="*/ 8604 h 10000"/>
              <a:gd name="connsiteX129-5359" fmla="*/ 9628 w 9628"/>
              <a:gd name="connsiteY129-5360" fmla="*/ 8743 h 10000"/>
              <a:gd name="connsiteX130-5361" fmla="*/ 9628 w 9628"/>
              <a:gd name="connsiteY130-5362" fmla="*/ 8883 h 10000"/>
              <a:gd name="connsiteX131-5363" fmla="*/ 9505 w 9628"/>
              <a:gd name="connsiteY131-5364" fmla="*/ 8883 h 10000"/>
              <a:gd name="connsiteX132-5365" fmla="*/ 9379 w 9628"/>
              <a:gd name="connsiteY132-5366" fmla="*/ 9023 h 10000"/>
              <a:gd name="connsiteX133-5367" fmla="*/ 9256 w 9628"/>
              <a:gd name="connsiteY133-5368" fmla="*/ 9162 h 10000"/>
              <a:gd name="connsiteX134-5369" fmla="*/ 9132 w 9628"/>
              <a:gd name="connsiteY134-5370" fmla="*/ 9302 h 10000"/>
              <a:gd name="connsiteX135-5371" fmla="*/ 8883 w 9628"/>
              <a:gd name="connsiteY135-5372" fmla="*/ 9442 h 10000"/>
              <a:gd name="connsiteX136-5373" fmla="*/ 8388 w 9628"/>
              <a:gd name="connsiteY136-5374" fmla="*/ 9721 h 10000"/>
              <a:gd name="connsiteX137-5375" fmla="*/ 7907 w 9628"/>
              <a:gd name="connsiteY137-5376" fmla="*/ 9860 h 10000"/>
              <a:gd name="connsiteX138-5377" fmla="*/ 7535 w 9628"/>
              <a:gd name="connsiteY138-5378" fmla="*/ 9860 h 10000"/>
              <a:gd name="connsiteX139-5379" fmla="*/ 7038 w 9628"/>
              <a:gd name="connsiteY139-5380" fmla="*/ 10000 h 10000"/>
              <a:gd name="connsiteX140-5381" fmla="*/ 7038 w 9628"/>
              <a:gd name="connsiteY140-5382" fmla="*/ 10000 h 10000"/>
              <a:gd name="connsiteX0-5383" fmla="*/ 6925 w 9615"/>
              <a:gd name="connsiteY0-5384" fmla="*/ 10000 h 10000"/>
              <a:gd name="connsiteX1-5385" fmla="*/ 6540 w 9615"/>
              <a:gd name="connsiteY1-5386" fmla="*/ 10000 h 10000"/>
              <a:gd name="connsiteX2-5387" fmla="*/ 6153 w 9615"/>
              <a:gd name="connsiteY2-5388" fmla="*/ 10000 h 10000"/>
              <a:gd name="connsiteX3-5389" fmla="*/ 5767 w 9615"/>
              <a:gd name="connsiteY3-5390" fmla="*/ 9860 h 10000"/>
              <a:gd name="connsiteX4-5391" fmla="*/ 5380 w 9615"/>
              <a:gd name="connsiteY4-5392" fmla="*/ 9721 h 10000"/>
              <a:gd name="connsiteX5-5393" fmla="*/ 5008 w 9615"/>
              <a:gd name="connsiteY5-5394" fmla="*/ 9581 h 10000"/>
              <a:gd name="connsiteX6-5395" fmla="*/ 4752 w 9615"/>
              <a:gd name="connsiteY6-5396" fmla="*/ 9302 h 10000"/>
              <a:gd name="connsiteX7-5397" fmla="*/ 4495 w 9615"/>
              <a:gd name="connsiteY7-5398" fmla="*/ 9162 h 10000"/>
              <a:gd name="connsiteX8-5399" fmla="*/ 4365 w 9615"/>
              <a:gd name="connsiteY8-5400" fmla="*/ 8743 h 10000"/>
              <a:gd name="connsiteX9-5401" fmla="*/ 4107 w 9615"/>
              <a:gd name="connsiteY9-5402" fmla="*/ 8464 h 10000"/>
              <a:gd name="connsiteX10-5403" fmla="*/ 3978 w 9615"/>
              <a:gd name="connsiteY10-5404" fmla="*/ 8063 h 10000"/>
              <a:gd name="connsiteX11-5405" fmla="*/ 3978 w 9615"/>
              <a:gd name="connsiteY11-5406" fmla="*/ 7644 h 10000"/>
              <a:gd name="connsiteX12-5407" fmla="*/ 3850 w 9615"/>
              <a:gd name="connsiteY12-5408" fmla="*/ 7225 h 10000"/>
              <a:gd name="connsiteX13-5409" fmla="*/ 3850 w 9615"/>
              <a:gd name="connsiteY13-5410" fmla="*/ 6806 h 10000"/>
              <a:gd name="connsiteX14-5411" fmla="*/ 3850 w 9615"/>
              <a:gd name="connsiteY14-5412" fmla="*/ 6387 h 10000"/>
              <a:gd name="connsiteX15-5413" fmla="*/ 3978 w 9615"/>
              <a:gd name="connsiteY15-5414" fmla="*/ 5689 h 10000"/>
              <a:gd name="connsiteX16-5415" fmla="*/ 3978 w 9615"/>
              <a:gd name="connsiteY16-5416" fmla="*/ 5550 h 10000"/>
              <a:gd name="connsiteX17-5417" fmla="*/ 3978 w 9615"/>
              <a:gd name="connsiteY17-5418" fmla="*/ 5271 h 10000"/>
              <a:gd name="connsiteX18-5419" fmla="*/ 4107 w 9615"/>
              <a:gd name="connsiteY18-5420" fmla="*/ 5009 h 10000"/>
              <a:gd name="connsiteX19-5421" fmla="*/ 4107 w 9615"/>
              <a:gd name="connsiteY19-5422" fmla="*/ 4729 h 10000"/>
              <a:gd name="connsiteX20-5423" fmla="*/ 4107 w 9615"/>
              <a:gd name="connsiteY20-5424" fmla="*/ 4450 h 10000"/>
              <a:gd name="connsiteX21-5425" fmla="*/ 4237 w 9615"/>
              <a:gd name="connsiteY21-5426" fmla="*/ 4031 h 10000"/>
              <a:gd name="connsiteX22-5427" fmla="*/ 4237 w 9615"/>
              <a:gd name="connsiteY22-5428" fmla="*/ 3613 h 10000"/>
              <a:gd name="connsiteX23-5429" fmla="*/ 4365 w 9615"/>
              <a:gd name="connsiteY23-5430" fmla="*/ 3194 h 10000"/>
              <a:gd name="connsiteX24-5431" fmla="*/ 4365 w 9615"/>
              <a:gd name="connsiteY24-5432" fmla="*/ 2775 h 10000"/>
              <a:gd name="connsiteX25-5433" fmla="*/ 4365 w 9615"/>
              <a:gd name="connsiteY25-5434" fmla="*/ 2356 h 10000"/>
              <a:gd name="connsiteX26-5435" fmla="*/ 4495 w 9615"/>
              <a:gd name="connsiteY26-5436" fmla="*/ 2077 h 10000"/>
              <a:gd name="connsiteX27-5437" fmla="*/ 4495 w 9615"/>
              <a:gd name="connsiteY27-5438" fmla="*/ 1798 h 10000"/>
              <a:gd name="connsiteX28-5439" fmla="*/ 4495 w 9615"/>
              <a:gd name="connsiteY28-5440" fmla="*/ 1536 h 10000"/>
              <a:gd name="connsiteX29-5441" fmla="*/ 4495 w 9615"/>
              <a:gd name="connsiteY29-5442" fmla="*/ 1396 h 10000"/>
              <a:gd name="connsiteX30-5443" fmla="*/ 4495 w 9615"/>
              <a:gd name="connsiteY30-5444" fmla="*/ 1257 h 10000"/>
              <a:gd name="connsiteX31-5445" fmla="*/ 4495 w 9615"/>
              <a:gd name="connsiteY31-5446" fmla="*/ 1257 h 10000"/>
              <a:gd name="connsiteX32-5447" fmla="*/ 4495 w 9615"/>
              <a:gd name="connsiteY32-5448" fmla="*/ 1257 h 10000"/>
              <a:gd name="connsiteX33-5449" fmla="*/ 4365 w 9615"/>
              <a:gd name="connsiteY33-5450" fmla="*/ 1257 h 10000"/>
              <a:gd name="connsiteX34-5451" fmla="*/ 4237 w 9615"/>
              <a:gd name="connsiteY34-5452" fmla="*/ 1257 h 10000"/>
              <a:gd name="connsiteX35-5453" fmla="*/ 4107 w 9615"/>
              <a:gd name="connsiteY35-5454" fmla="*/ 1396 h 10000"/>
              <a:gd name="connsiteX36-5455" fmla="*/ 3978 w 9615"/>
              <a:gd name="connsiteY36-5456" fmla="*/ 1396 h 10000"/>
              <a:gd name="connsiteX37-5457" fmla="*/ 3721 w 9615"/>
              <a:gd name="connsiteY37-5458" fmla="*/ 1536 h 10000"/>
              <a:gd name="connsiteX38-5459" fmla="*/ 3463 w 9615"/>
              <a:gd name="connsiteY38-5460" fmla="*/ 1536 h 10000"/>
              <a:gd name="connsiteX39-5461" fmla="*/ 3205 w 9615"/>
              <a:gd name="connsiteY39-5462" fmla="*/ 1675 h 10000"/>
              <a:gd name="connsiteX40-5463" fmla="*/ 1933 w 9615"/>
              <a:gd name="connsiteY40-5464" fmla="*/ 2216 h 10000"/>
              <a:gd name="connsiteX41-5465" fmla="*/ 645 w 9615"/>
              <a:gd name="connsiteY41-5466" fmla="*/ 2775 h 10000"/>
              <a:gd name="connsiteX42-5467" fmla="*/ 258 w 9615"/>
              <a:gd name="connsiteY42-5468" fmla="*/ 2914 h 10000"/>
              <a:gd name="connsiteX43-5469" fmla="*/ 0 w 9615"/>
              <a:gd name="connsiteY43-5470" fmla="*/ 2216 h 10000"/>
              <a:gd name="connsiteX44-5471" fmla="*/ 388 w 9615"/>
              <a:gd name="connsiteY44-5472" fmla="*/ 2077 h 10000"/>
              <a:gd name="connsiteX45-5473" fmla="*/ 902 w 9615"/>
              <a:gd name="connsiteY45-5474" fmla="*/ 1937 h 10000"/>
              <a:gd name="connsiteX46-5475" fmla="*/ 1418 w 9615"/>
              <a:gd name="connsiteY46-5476" fmla="*/ 1675 h 10000"/>
              <a:gd name="connsiteX47-5477" fmla="*/ 1804 w 9615"/>
              <a:gd name="connsiteY47-5478" fmla="*/ 1536 h 10000"/>
              <a:gd name="connsiteX48-5479" fmla="*/ 2175 w 9615"/>
              <a:gd name="connsiteY48-5480" fmla="*/ 1396 h 10000"/>
              <a:gd name="connsiteX49-5481" fmla="*/ 2561 w 9615"/>
              <a:gd name="connsiteY49-5482" fmla="*/ 1257 h 10000"/>
              <a:gd name="connsiteX50-5483" fmla="*/ 2818 w 9615"/>
              <a:gd name="connsiteY50-5484" fmla="*/ 1117 h 10000"/>
              <a:gd name="connsiteX51-5485" fmla="*/ 3077 w 9615"/>
              <a:gd name="connsiteY51-5486" fmla="*/ 1117 h 10000"/>
              <a:gd name="connsiteX52-5487" fmla="*/ 3335 w 9615"/>
              <a:gd name="connsiteY52-5488" fmla="*/ 977 h 10000"/>
              <a:gd name="connsiteX53-5489" fmla="*/ 3592 w 9615"/>
              <a:gd name="connsiteY53-5490" fmla="*/ 838 h 10000"/>
              <a:gd name="connsiteX54-5491" fmla="*/ 3978 w 9615"/>
              <a:gd name="connsiteY54-5492" fmla="*/ 698 h 10000"/>
              <a:gd name="connsiteX55-5493" fmla="*/ 4237 w 9615"/>
              <a:gd name="connsiteY55-5494" fmla="*/ 558 h 10000"/>
              <a:gd name="connsiteX56-5495" fmla="*/ 4495 w 9615"/>
              <a:gd name="connsiteY56-5496" fmla="*/ 419 h 10000"/>
              <a:gd name="connsiteX57-5497" fmla="*/ 4622 w 9615"/>
              <a:gd name="connsiteY57-5498" fmla="*/ 279 h 10000"/>
              <a:gd name="connsiteX58-5499" fmla="*/ 4752 w 9615"/>
              <a:gd name="connsiteY58-5500" fmla="*/ 140 h 10000"/>
              <a:gd name="connsiteX59-5501" fmla="*/ 4752 w 9615"/>
              <a:gd name="connsiteY59-5502" fmla="*/ 0 h 10000"/>
              <a:gd name="connsiteX60-5503" fmla="*/ 4881 w 9615"/>
              <a:gd name="connsiteY60-5504" fmla="*/ 0 h 10000"/>
              <a:gd name="connsiteX61-5505" fmla="*/ 5008 w 9615"/>
              <a:gd name="connsiteY61-5506" fmla="*/ 0 h 10000"/>
              <a:gd name="connsiteX62-5507" fmla="*/ 5138 w 9615"/>
              <a:gd name="connsiteY62-5508" fmla="*/ 0 h 10000"/>
              <a:gd name="connsiteX63-5509" fmla="*/ 5251 w 9615"/>
              <a:gd name="connsiteY63-5510" fmla="*/ 140 h 10000"/>
              <a:gd name="connsiteX64-5511" fmla="*/ 5380 w 9615"/>
              <a:gd name="connsiteY64-5512" fmla="*/ 140 h 10000"/>
              <a:gd name="connsiteX65-5513" fmla="*/ 5508 w 9615"/>
              <a:gd name="connsiteY65-5514" fmla="*/ 419 h 10000"/>
              <a:gd name="connsiteX66-5515" fmla="*/ 5636 w 9615"/>
              <a:gd name="connsiteY66-5516" fmla="*/ 558 h 10000"/>
              <a:gd name="connsiteX67-5517" fmla="*/ 5767 w 9615"/>
              <a:gd name="connsiteY67-5518" fmla="*/ 698 h 10000"/>
              <a:gd name="connsiteX68-5519" fmla="*/ 5895 w 9615"/>
              <a:gd name="connsiteY68-5520" fmla="*/ 838 h 10000"/>
              <a:gd name="connsiteX69-5521" fmla="*/ 5895 w 9615"/>
              <a:gd name="connsiteY69-5522" fmla="*/ 977 h 10000"/>
              <a:gd name="connsiteX70-5523" fmla="*/ 5895 w 9615"/>
              <a:gd name="connsiteY70-5524" fmla="*/ 1117 h 10000"/>
              <a:gd name="connsiteX71-5525" fmla="*/ 5767 w 9615"/>
              <a:gd name="connsiteY71-5526" fmla="*/ 1117 h 10000"/>
              <a:gd name="connsiteX72-5527" fmla="*/ 5636 w 9615"/>
              <a:gd name="connsiteY72-5528" fmla="*/ 1257 h 10000"/>
              <a:gd name="connsiteX73-5529" fmla="*/ 5636 w 9615"/>
              <a:gd name="connsiteY73-5530" fmla="*/ 1396 h 10000"/>
              <a:gd name="connsiteX74-5531" fmla="*/ 5508 w 9615"/>
              <a:gd name="connsiteY74-5532" fmla="*/ 1536 h 10000"/>
              <a:gd name="connsiteX75-5533" fmla="*/ 5380 w 9615"/>
              <a:gd name="connsiteY75-5534" fmla="*/ 1798 h 10000"/>
              <a:gd name="connsiteX76-5535" fmla="*/ 5251 w 9615"/>
              <a:gd name="connsiteY76-5536" fmla="*/ 2216 h 10000"/>
              <a:gd name="connsiteX77-5537" fmla="*/ 5138 w 9615"/>
              <a:gd name="connsiteY77-5538" fmla="*/ 2635 h 10000"/>
              <a:gd name="connsiteX78-5539" fmla="*/ 5008 w 9615"/>
              <a:gd name="connsiteY78-5540" fmla="*/ 3054 h 10000"/>
              <a:gd name="connsiteX79-5541" fmla="*/ 4881 w 9615"/>
              <a:gd name="connsiteY79-5542" fmla="*/ 3613 h 10000"/>
              <a:gd name="connsiteX80-5543" fmla="*/ 4752 w 9615"/>
              <a:gd name="connsiteY80-5544" fmla="*/ 4171 h 10000"/>
              <a:gd name="connsiteX81-5545" fmla="*/ 4622 w 9615"/>
              <a:gd name="connsiteY81-5546" fmla="*/ 4729 h 10000"/>
              <a:gd name="connsiteX82-5547" fmla="*/ 4622 w 9615"/>
              <a:gd name="connsiteY82-5548" fmla="*/ 5271 h 10000"/>
              <a:gd name="connsiteX83-5549" fmla="*/ 4622 w 9615"/>
              <a:gd name="connsiteY83-5550" fmla="*/ 5689 h 10000"/>
              <a:gd name="connsiteX84-5551" fmla="*/ 4495 w 9615"/>
              <a:gd name="connsiteY84-5552" fmla="*/ 6248 h 10000"/>
              <a:gd name="connsiteX85-5553" fmla="*/ 4495 w 9615"/>
              <a:gd name="connsiteY85-5554" fmla="*/ 6667 h 10000"/>
              <a:gd name="connsiteX86-5555" fmla="*/ 4495 w 9615"/>
              <a:gd name="connsiteY86-5556" fmla="*/ 6946 h 10000"/>
              <a:gd name="connsiteX87-5557" fmla="*/ 4495 w 9615"/>
              <a:gd name="connsiteY87-5558" fmla="*/ 7365 h 10000"/>
              <a:gd name="connsiteX88-5559" fmla="*/ 4622 w 9615"/>
              <a:gd name="connsiteY88-5560" fmla="*/ 7644 h 10000"/>
              <a:gd name="connsiteX89-5561" fmla="*/ 4622 w 9615"/>
              <a:gd name="connsiteY89-5562" fmla="*/ 7784 h 10000"/>
              <a:gd name="connsiteX90-5563" fmla="*/ 4752 w 9615"/>
              <a:gd name="connsiteY90-5564" fmla="*/ 8063 h 10000"/>
              <a:gd name="connsiteX91-5565" fmla="*/ 4881 w 9615"/>
              <a:gd name="connsiteY91-5566" fmla="*/ 8202 h 10000"/>
              <a:gd name="connsiteX92-5567" fmla="*/ 5008 w 9615"/>
              <a:gd name="connsiteY92-5568" fmla="*/ 8342 h 10000"/>
              <a:gd name="connsiteX93-5569" fmla="*/ 5508 w 9615"/>
              <a:gd name="connsiteY93-5570" fmla="*/ 8604 h 10000"/>
              <a:gd name="connsiteX94-5571" fmla="*/ 5767 w 9615"/>
              <a:gd name="connsiteY94-5572" fmla="*/ 8743 h 10000"/>
              <a:gd name="connsiteX95-5573" fmla="*/ 6023 w 9615"/>
              <a:gd name="connsiteY95-5574" fmla="*/ 8743 h 10000"/>
              <a:gd name="connsiteX96-5575" fmla="*/ 6282 w 9615"/>
              <a:gd name="connsiteY96-5576" fmla="*/ 8883 h 10000"/>
              <a:gd name="connsiteX97-5577" fmla="*/ 6668 w 9615"/>
              <a:gd name="connsiteY97-5578" fmla="*/ 8883 h 10000"/>
              <a:gd name="connsiteX98-5579" fmla="*/ 6925 w 9615"/>
              <a:gd name="connsiteY98-5580" fmla="*/ 8743 h 10000"/>
              <a:gd name="connsiteX99-5581" fmla="*/ 7311 w 9615"/>
              <a:gd name="connsiteY99-5582" fmla="*/ 8743 h 10000"/>
              <a:gd name="connsiteX100-5583" fmla="*/ 7699 w 9615"/>
              <a:gd name="connsiteY100-5584" fmla="*/ 8604 h 10000"/>
              <a:gd name="connsiteX101-5585" fmla="*/ 7956 w 9615"/>
              <a:gd name="connsiteY101-5586" fmla="*/ 8604 h 10000"/>
              <a:gd name="connsiteX102-5587" fmla="*/ 8214 w 9615"/>
              <a:gd name="connsiteY102-5588" fmla="*/ 8342 h 10000"/>
              <a:gd name="connsiteX103-5589" fmla="*/ 8327 w 9615"/>
              <a:gd name="connsiteY103-5590" fmla="*/ 8202 h 10000"/>
              <a:gd name="connsiteX104-5591" fmla="*/ 8455 w 9615"/>
              <a:gd name="connsiteY104-5592" fmla="*/ 7923 h 10000"/>
              <a:gd name="connsiteX105-5593" fmla="*/ 8584 w 9615"/>
              <a:gd name="connsiteY105-5594" fmla="*/ 7644 h 10000"/>
              <a:gd name="connsiteX106-5595" fmla="*/ 8713 w 9615"/>
              <a:gd name="connsiteY106-5596" fmla="*/ 7086 h 10000"/>
              <a:gd name="connsiteX107-5597" fmla="*/ 8713 w 9615"/>
              <a:gd name="connsiteY107-5598" fmla="*/ 6527 h 10000"/>
              <a:gd name="connsiteX108-5599" fmla="*/ 8841 w 9615"/>
              <a:gd name="connsiteY108-5600" fmla="*/ 6248 h 10000"/>
              <a:gd name="connsiteX109-5601" fmla="*/ 8841 w 9615"/>
              <a:gd name="connsiteY109-5602" fmla="*/ 5969 h 10000"/>
              <a:gd name="connsiteX110-5603" fmla="*/ 8841 w 9615"/>
              <a:gd name="connsiteY110-5604" fmla="*/ 5829 h 10000"/>
              <a:gd name="connsiteX111-5605" fmla="*/ 8971 w 9615"/>
              <a:gd name="connsiteY111-5606" fmla="*/ 5689 h 10000"/>
              <a:gd name="connsiteX112-5607" fmla="*/ 8971 w 9615"/>
              <a:gd name="connsiteY112-5608" fmla="*/ 5550 h 10000"/>
              <a:gd name="connsiteX113-5609" fmla="*/ 8971 w 9615"/>
              <a:gd name="connsiteY113-5610" fmla="*/ 5410 h 10000"/>
              <a:gd name="connsiteX114-5611" fmla="*/ 8971 w 9615"/>
              <a:gd name="connsiteY114-5612" fmla="*/ 5410 h 10000"/>
              <a:gd name="connsiteX115-5613" fmla="*/ 9100 w 9615"/>
              <a:gd name="connsiteY115-5614" fmla="*/ 5410 h 10000"/>
              <a:gd name="connsiteX116-5615" fmla="*/ 9100 w 9615"/>
              <a:gd name="connsiteY116-5616" fmla="*/ 5410 h 10000"/>
              <a:gd name="connsiteX117-5617" fmla="*/ 9100 w 9615"/>
              <a:gd name="connsiteY117-5618" fmla="*/ 5550 h 10000"/>
              <a:gd name="connsiteX118-5619" fmla="*/ 9229 w 9615"/>
              <a:gd name="connsiteY118-5620" fmla="*/ 5689 h 10000"/>
              <a:gd name="connsiteX119-5621" fmla="*/ 9229 w 9615"/>
              <a:gd name="connsiteY119-5622" fmla="*/ 5829 h 10000"/>
              <a:gd name="connsiteX120-5623" fmla="*/ 9229 w 9615"/>
              <a:gd name="connsiteY120-5624" fmla="*/ 6108 h 10000"/>
              <a:gd name="connsiteX121-5625" fmla="*/ 9229 w 9615"/>
              <a:gd name="connsiteY121-5626" fmla="*/ 6387 h 10000"/>
              <a:gd name="connsiteX122-5627" fmla="*/ 9229 w 9615"/>
              <a:gd name="connsiteY122-5628" fmla="*/ 6667 h 10000"/>
              <a:gd name="connsiteX123-5629" fmla="*/ 9356 w 9615"/>
              <a:gd name="connsiteY123-5630" fmla="*/ 7225 h 10000"/>
              <a:gd name="connsiteX124-5631" fmla="*/ 9356 w 9615"/>
              <a:gd name="connsiteY124-5632" fmla="*/ 7644 h 10000"/>
              <a:gd name="connsiteX125-5633" fmla="*/ 9487 w 9615"/>
              <a:gd name="connsiteY125-5634" fmla="*/ 8063 h 10000"/>
              <a:gd name="connsiteX126-5635" fmla="*/ 9615 w 9615"/>
              <a:gd name="connsiteY126-5636" fmla="*/ 8342 h 10000"/>
              <a:gd name="connsiteX127-5637" fmla="*/ 9615 w 9615"/>
              <a:gd name="connsiteY127-5638" fmla="*/ 8604 h 10000"/>
              <a:gd name="connsiteX128-5639" fmla="*/ 9615 w 9615"/>
              <a:gd name="connsiteY128-5640" fmla="*/ 8743 h 10000"/>
              <a:gd name="connsiteX129-5641" fmla="*/ 9615 w 9615"/>
              <a:gd name="connsiteY129-5642" fmla="*/ 8883 h 10000"/>
              <a:gd name="connsiteX130-5643" fmla="*/ 9487 w 9615"/>
              <a:gd name="connsiteY130-5644" fmla="*/ 8883 h 10000"/>
              <a:gd name="connsiteX131-5645" fmla="*/ 9356 w 9615"/>
              <a:gd name="connsiteY131-5646" fmla="*/ 9023 h 10000"/>
              <a:gd name="connsiteX132-5647" fmla="*/ 9229 w 9615"/>
              <a:gd name="connsiteY132-5648" fmla="*/ 9162 h 10000"/>
              <a:gd name="connsiteX133-5649" fmla="*/ 9100 w 9615"/>
              <a:gd name="connsiteY133-5650" fmla="*/ 9302 h 10000"/>
              <a:gd name="connsiteX134-5651" fmla="*/ 8841 w 9615"/>
              <a:gd name="connsiteY134-5652" fmla="*/ 9442 h 10000"/>
              <a:gd name="connsiteX135-5653" fmla="*/ 8327 w 9615"/>
              <a:gd name="connsiteY135-5654" fmla="*/ 9721 h 10000"/>
              <a:gd name="connsiteX136-5655" fmla="*/ 7828 w 9615"/>
              <a:gd name="connsiteY136-5656" fmla="*/ 9860 h 10000"/>
              <a:gd name="connsiteX137-5657" fmla="*/ 7441 w 9615"/>
              <a:gd name="connsiteY137-5658" fmla="*/ 9860 h 10000"/>
              <a:gd name="connsiteX138-5659" fmla="*/ 6925 w 9615"/>
              <a:gd name="connsiteY138-5660" fmla="*/ 10000 h 10000"/>
              <a:gd name="connsiteX139-5661" fmla="*/ 6925 w 9615"/>
              <a:gd name="connsiteY139-5662" fmla="*/ 10000 h 10000"/>
              <a:gd name="connsiteX0-5663" fmla="*/ 6978 w 9776"/>
              <a:gd name="connsiteY0-5664" fmla="*/ 10000 h 10000"/>
              <a:gd name="connsiteX1-5665" fmla="*/ 6578 w 9776"/>
              <a:gd name="connsiteY1-5666" fmla="*/ 10000 h 10000"/>
              <a:gd name="connsiteX2-5667" fmla="*/ 6175 w 9776"/>
              <a:gd name="connsiteY2-5668" fmla="*/ 10000 h 10000"/>
              <a:gd name="connsiteX3-5669" fmla="*/ 5774 w 9776"/>
              <a:gd name="connsiteY3-5670" fmla="*/ 9860 h 10000"/>
              <a:gd name="connsiteX4-5671" fmla="*/ 5371 w 9776"/>
              <a:gd name="connsiteY4-5672" fmla="*/ 9721 h 10000"/>
              <a:gd name="connsiteX5-5673" fmla="*/ 4985 w 9776"/>
              <a:gd name="connsiteY5-5674" fmla="*/ 9581 h 10000"/>
              <a:gd name="connsiteX6-5675" fmla="*/ 4718 w 9776"/>
              <a:gd name="connsiteY6-5676" fmla="*/ 9302 h 10000"/>
              <a:gd name="connsiteX7-5677" fmla="*/ 4451 w 9776"/>
              <a:gd name="connsiteY7-5678" fmla="*/ 9162 h 10000"/>
              <a:gd name="connsiteX8-5679" fmla="*/ 4316 w 9776"/>
              <a:gd name="connsiteY8-5680" fmla="*/ 8743 h 10000"/>
              <a:gd name="connsiteX9-5681" fmla="*/ 4047 w 9776"/>
              <a:gd name="connsiteY9-5682" fmla="*/ 8464 h 10000"/>
              <a:gd name="connsiteX10-5683" fmla="*/ 3913 w 9776"/>
              <a:gd name="connsiteY10-5684" fmla="*/ 8063 h 10000"/>
              <a:gd name="connsiteX11-5685" fmla="*/ 3913 w 9776"/>
              <a:gd name="connsiteY11-5686" fmla="*/ 7644 h 10000"/>
              <a:gd name="connsiteX12-5687" fmla="*/ 3780 w 9776"/>
              <a:gd name="connsiteY12-5688" fmla="*/ 7225 h 10000"/>
              <a:gd name="connsiteX13-5689" fmla="*/ 3780 w 9776"/>
              <a:gd name="connsiteY13-5690" fmla="*/ 6806 h 10000"/>
              <a:gd name="connsiteX14-5691" fmla="*/ 3780 w 9776"/>
              <a:gd name="connsiteY14-5692" fmla="*/ 6387 h 10000"/>
              <a:gd name="connsiteX15-5693" fmla="*/ 3913 w 9776"/>
              <a:gd name="connsiteY15-5694" fmla="*/ 5689 h 10000"/>
              <a:gd name="connsiteX16-5695" fmla="*/ 3913 w 9776"/>
              <a:gd name="connsiteY16-5696" fmla="*/ 5550 h 10000"/>
              <a:gd name="connsiteX17-5697" fmla="*/ 3913 w 9776"/>
              <a:gd name="connsiteY17-5698" fmla="*/ 5271 h 10000"/>
              <a:gd name="connsiteX18-5699" fmla="*/ 4047 w 9776"/>
              <a:gd name="connsiteY18-5700" fmla="*/ 5009 h 10000"/>
              <a:gd name="connsiteX19-5701" fmla="*/ 4047 w 9776"/>
              <a:gd name="connsiteY19-5702" fmla="*/ 4729 h 10000"/>
              <a:gd name="connsiteX20-5703" fmla="*/ 4047 w 9776"/>
              <a:gd name="connsiteY20-5704" fmla="*/ 4450 h 10000"/>
              <a:gd name="connsiteX21-5705" fmla="*/ 4183 w 9776"/>
              <a:gd name="connsiteY21-5706" fmla="*/ 4031 h 10000"/>
              <a:gd name="connsiteX22-5707" fmla="*/ 4183 w 9776"/>
              <a:gd name="connsiteY22-5708" fmla="*/ 3613 h 10000"/>
              <a:gd name="connsiteX23-5709" fmla="*/ 4316 w 9776"/>
              <a:gd name="connsiteY23-5710" fmla="*/ 3194 h 10000"/>
              <a:gd name="connsiteX24-5711" fmla="*/ 4316 w 9776"/>
              <a:gd name="connsiteY24-5712" fmla="*/ 2775 h 10000"/>
              <a:gd name="connsiteX25-5713" fmla="*/ 4316 w 9776"/>
              <a:gd name="connsiteY25-5714" fmla="*/ 2356 h 10000"/>
              <a:gd name="connsiteX26-5715" fmla="*/ 4451 w 9776"/>
              <a:gd name="connsiteY26-5716" fmla="*/ 2077 h 10000"/>
              <a:gd name="connsiteX27-5717" fmla="*/ 4451 w 9776"/>
              <a:gd name="connsiteY27-5718" fmla="*/ 1798 h 10000"/>
              <a:gd name="connsiteX28-5719" fmla="*/ 4451 w 9776"/>
              <a:gd name="connsiteY28-5720" fmla="*/ 1536 h 10000"/>
              <a:gd name="connsiteX29-5721" fmla="*/ 4451 w 9776"/>
              <a:gd name="connsiteY29-5722" fmla="*/ 1396 h 10000"/>
              <a:gd name="connsiteX30-5723" fmla="*/ 4451 w 9776"/>
              <a:gd name="connsiteY30-5724" fmla="*/ 1257 h 10000"/>
              <a:gd name="connsiteX31-5725" fmla="*/ 4451 w 9776"/>
              <a:gd name="connsiteY31-5726" fmla="*/ 1257 h 10000"/>
              <a:gd name="connsiteX32-5727" fmla="*/ 4451 w 9776"/>
              <a:gd name="connsiteY32-5728" fmla="*/ 1257 h 10000"/>
              <a:gd name="connsiteX33-5729" fmla="*/ 4316 w 9776"/>
              <a:gd name="connsiteY33-5730" fmla="*/ 1257 h 10000"/>
              <a:gd name="connsiteX34-5731" fmla="*/ 4183 w 9776"/>
              <a:gd name="connsiteY34-5732" fmla="*/ 1257 h 10000"/>
              <a:gd name="connsiteX35-5733" fmla="*/ 4047 w 9776"/>
              <a:gd name="connsiteY35-5734" fmla="*/ 1396 h 10000"/>
              <a:gd name="connsiteX36-5735" fmla="*/ 3913 w 9776"/>
              <a:gd name="connsiteY36-5736" fmla="*/ 1396 h 10000"/>
              <a:gd name="connsiteX37-5737" fmla="*/ 3646 w 9776"/>
              <a:gd name="connsiteY37-5738" fmla="*/ 1536 h 10000"/>
              <a:gd name="connsiteX38-5739" fmla="*/ 3378 w 9776"/>
              <a:gd name="connsiteY38-5740" fmla="*/ 1536 h 10000"/>
              <a:gd name="connsiteX39-5741" fmla="*/ 3109 w 9776"/>
              <a:gd name="connsiteY39-5742" fmla="*/ 1675 h 10000"/>
              <a:gd name="connsiteX40-5743" fmla="*/ 1786 w 9776"/>
              <a:gd name="connsiteY40-5744" fmla="*/ 2216 h 10000"/>
              <a:gd name="connsiteX41-5745" fmla="*/ 447 w 9776"/>
              <a:gd name="connsiteY41-5746" fmla="*/ 2775 h 10000"/>
              <a:gd name="connsiteX42-5747" fmla="*/ 44 w 9776"/>
              <a:gd name="connsiteY42-5748" fmla="*/ 2914 h 10000"/>
              <a:gd name="connsiteX43-5749" fmla="*/ 180 w 9776"/>
              <a:gd name="connsiteY43-5750" fmla="*/ 2077 h 10000"/>
              <a:gd name="connsiteX44-5751" fmla="*/ 714 w 9776"/>
              <a:gd name="connsiteY44-5752" fmla="*/ 1937 h 10000"/>
              <a:gd name="connsiteX45-5753" fmla="*/ 1251 w 9776"/>
              <a:gd name="connsiteY45-5754" fmla="*/ 1675 h 10000"/>
              <a:gd name="connsiteX46-5755" fmla="*/ 1652 w 9776"/>
              <a:gd name="connsiteY46-5756" fmla="*/ 1536 h 10000"/>
              <a:gd name="connsiteX47-5757" fmla="*/ 2038 w 9776"/>
              <a:gd name="connsiteY47-5758" fmla="*/ 1396 h 10000"/>
              <a:gd name="connsiteX48-5759" fmla="*/ 2440 w 9776"/>
              <a:gd name="connsiteY48-5760" fmla="*/ 1257 h 10000"/>
              <a:gd name="connsiteX49-5761" fmla="*/ 2707 w 9776"/>
              <a:gd name="connsiteY49-5762" fmla="*/ 1117 h 10000"/>
              <a:gd name="connsiteX50-5763" fmla="*/ 2976 w 9776"/>
              <a:gd name="connsiteY50-5764" fmla="*/ 1117 h 10000"/>
              <a:gd name="connsiteX51-5765" fmla="*/ 3245 w 9776"/>
              <a:gd name="connsiteY51-5766" fmla="*/ 977 h 10000"/>
              <a:gd name="connsiteX52-5767" fmla="*/ 3512 w 9776"/>
              <a:gd name="connsiteY52-5768" fmla="*/ 838 h 10000"/>
              <a:gd name="connsiteX53-5769" fmla="*/ 3913 w 9776"/>
              <a:gd name="connsiteY53-5770" fmla="*/ 698 h 10000"/>
              <a:gd name="connsiteX54-5771" fmla="*/ 4183 w 9776"/>
              <a:gd name="connsiteY54-5772" fmla="*/ 558 h 10000"/>
              <a:gd name="connsiteX55-5773" fmla="*/ 4451 w 9776"/>
              <a:gd name="connsiteY55-5774" fmla="*/ 419 h 10000"/>
              <a:gd name="connsiteX56-5775" fmla="*/ 4583 w 9776"/>
              <a:gd name="connsiteY56-5776" fmla="*/ 279 h 10000"/>
              <a:gd name="connsiteX57-5777" fmla="*/ 4718 w 9776"/>
              <a:gd name="connsiteY57-5778" fmla="*/ 140 h 10000"/>
              <a:gd name="connsiteX58-5779" fmla="*/ 4718 w 9776"/>
              <a:gd name="connsiteY58-5780" fmla="*/ 0 h 10000"/>
              <a:gd name="connsiteX59-5781" fmla="*/ 4852 w 9776"/>
              <a:gd name="connsiteY59-5782" fmla="*/ 0 h 10000"/>
              <a:gd name="connsiteX60-5783" fmla="*/ 4985 w 9776"/>
              <a:gd name="connsiteY60-5784" fmla="*/ 0 h 10000"/>
              <a:gd name="connsiteX61-5785" fmla="*/ 5120 w 9776"/>
              <a:gd name="connsiteY61-5786" fmla="*/ 0 h 10000"/>
              <a:gd name="connsiteX62-5787" fmla="*/ 5237 w 9776"/>
              <a:gd name="connsiteY62-5788" fmla="*/ 140 h 10000"/>
              <a:gd name="connsiteX63-5789" fmla="*/ 5371 w 9776"/>
              <a:gd name="connsiteY63-5790" fmla="*/ 140 h 10000"/>
              <a:gd name="connsiteX64-5791" fmla="*/ 5505 w 9776"/>
              <a:gd name="connsiteY64-5792" fmla="*/ 419 h 10000"/>
              <a:gd name="connsiteX65-5793" fmla="*/ 5638 w 9776"/>
              <a:gd name="connsiteY65-5794" fmla="*/ 558 h 10000"/>
              <a:gd name="connsiteX66-5795" fmla="*/ 5774 w 9776"/>
              <a:gd name="connsiteY66-5796" fmla="*/ 698 h 10000"/>
              <a:gd name="connsiteX67-5797" fmla="*/ 5907 w 9776"/>
              <a:gd name="connsiteY67-5798" fmla="*/ 838 h 10000"/>
              <a:gd name="connsiteX68-5799" fmla="*/ 5907 w 9776"/>
              <a:gd name="connsiteY68-5800" fmla="*/ 977 h 10000"/>
              <a:gd name="connsiteX69-5801" fmla="*/ 5907 w 9776"/>
              <a:gd name="connsiteY69-5802" fmla="*/ 1117 h 10000"/>
              <a:gd name="connsiteX70-5803" fmla="*/ 5774 w 9776"/>
              <a:gd name="connsiteY70-5804" fmla="*/ 1117 h 10000"/>
              <a:gd name="connsiteX71-5805" fmla="*/ 5638 w 9776"/>
              <a:gd name="connsiteY71-5806" fmla="*/ 1257 h 10000"/>
              <a:gd name="connsiteX72-5807" fmla="*/ 5638 w 9776"/>
              <a:gd name="connsiteY72-5808" fmla="*/ 1396 h 10000"/>
              <a:gd name="connsiteX73-5809" fmla="*/ 5505 w 9776"/>
              <a:gd name="connsiteY73-5810" fmla="*/ 1536 h 10000"/>
              <a:gd name="connsiteX74-5811" fmla="*/ 5371 w 9776"/>
              <a:gd name="connsiteY74-5812" fmla="*/ 1798 h 10000"/>
              <a:gd name="connsiteX75-5813" fmla="*/ 5237 w 9776"/>
              <a:gd name="connsiteY75-5814" fmla="*/ 2216 h 10000"/>
              <a:gd name="connsiteX76-5815" fmla="*/ 5120 w 9776"/>
              <a:gd name="connsiteY76-5816" fmla="*/ 2635 h 10000"/>
              <a:gd name="connsiteX77-5817" fmla="*/ 4985 w 9776"/>
              <a:gd name="connsiteY77-5818" fmla="*/ 3054 h 10000"/>
              <a:gd name="connsiteX78-5819" fmla="*/ 4852 w 9776"/>
              <a:gd name="connsiteY78-5820" fmla="*/ 3613 h 10000"/>
              <a:gd name="connsiteX79-5821" fmla="*/ 4718 w 9776"/>
              <a:gd name="connsiteY79-5822" fmla="*/ 4171 h 10000"/>
              <a:gd name="connsiteX80-5823" fmla="*/ 4583 w 9776"/>
              <a:gd name="connsiteY80-5824" fmla="*/ 4729 h 10000"/>
              <a:gd name="connsiteX81-5825" fmla="*/ 4583 w 9776"/>
              <a:gd name="connsiteY81-5826" fmla="*/ 5271 h 10000"/>
              <a:gd name="connsiteX82-5827" fmla="*/ 4583 w 9776"/>
              <a:gd name="connsiteY82-5828" fmla="*/ 5689 h 10000"/>
              <a:gd name="connsiteX83-5829" fmla="*/ 4451 w 9776"/>
              <a:gd name="connsiteY83-5830" fmla="*/ 6248 h 10000"/>
              <a:gd name="connsiteX84-5831" fmla="*/ 4451 w 9776"/>
              <a:gd name="connsiteY84-5832" fmla="*/ 6667 h 10000"/>
              <a:gd name="connsiteX85-5833" fmla="*/ 4451 w 9776"/>
              <a:gd name="connsiteY85-5834" fmla="*/ 6946 h 10000"/>
              <a:gd name="connsiteX86-5835" fmla="*/ 4451 w 9776"/>
              <a:gd name="connsiteY86-5836" fmla="*/ 7365 h 10000"/>
              <a:gd name="connsiteX87-5837" fmla="*/ 4583 w 9776"/>
              <a:gd name="connsiteY87-5838" fmla="*/ 7644 h 10000"/>
              <a:gd name="connsiteX88-5839" fmla="*/ 4583 w 9776"/>
              <a:gd name="connsiteY88-5840" fmla="*/ 7784 h 10000"/>
              <a:gd name="connsiteX89-5841" fmla="*/ 4718 w 9776"/>
              <a:gd name="connsiteY89-5842" fmla="*/ 8063 h 10000"/>
              <a:gd name="connsiteX90-5843" fmla="*/ 4852 w 9776"/>
              <a:gd name="connsiteY90-5844" fmla="*/ 8202 h 10000"/>
              <a:gd name="connsiteX91-5845" fmla="*/ 4985 w 9776"/>
              <a:gd name="connsiteY91-5846" fmla="*/ 8342 h 10000"/>
              <a:gd name="connsiteX92-5847" fmla="*/ 5505 w 9776"/>
              <a:gd name="connsiteY92-5848" fmla="*/ 8604 h 10000"/>
              <a:gd name="connsiteX93-5849" fmla="*/ 5774 w 9776"/>
              <a:gd name="connsiteY93-5850" fmla="*/ 8743 h 10000"/>
              <a:gd name="connsiteX94-5851" fmla="*/ 6040 w 9776"/>
              <a:gd name="connsiteY94-5852" fmla="*/ 8743 h 10000"/>
              <a:gd name="connsiteX95-5853" fmla="*/ 6310 w 9776"/>
              <a:gd name="connsiteY95-5854" fmla="*/ 8883 h 10000"/>
              <a:gd name="connsiteX96-5855" fmla="*/ 6711 w 9776"/>
              <a:gd name="connsiteY96-5856" fmla="*/ 8883 h 10000"/>
              <a:gd name="connsiteX97-5857" fmla="*/ 6978 w 9776"/>
              <a:gd name="connsiteY97-5858" fmla="*/ 8743 h 10000"/>
              <a:gd name="connsiteX98-5859" fmla="*/ 7380 w 9776"/>
              <a:gd name="connsiteY98-5860" fmla="*/ 8743 h 10000"/>
              <a:gd name="connsiteX99-5861" fmla="*/ 7783 w 9776"/>
              <a:gd name="connsiteY99-5862" fmla="*/ 8604 h 10000"/>
              <a:gd name="connsiteX100-5863" fmla="*/ 8051 w 9776"/>
              <a:gd name="connsiteY100-5864" fmla="*/ 8604 h 10000"/>
              <a:gd name="connsiteX101-5865" fmla="*/ 8319 w 9776"/>
              <a:gd name="connsiteY101-5866" fmla="*/ 8342 h 10000"/>
              <a:gd name="connsiteX102-5867" fmla="*/ 8436 w 9776"/>
              <a:gd name="connsiteY102-5868" fmla="*/ 8202 h 10000"/>
              <a:gd name="connsiteX103-5869" fmla="*/ 8570 w 9776"/>
              <a:gd name="connsiteY103-5870" fmla="*/ 7923 h 10000"/>
              <a:gd name="connsiteX104-5871" fmla="*/ 8704 w 9776"/>
              <a:gd name="connsiteY104-5872" fmla="*/ 7644 h 10000"/>
              <a:gd name="connsiteX105-5873" fmla="*/ 8838 w 9776"/>
              <a:gd name="connsiteY105-5874" fmla="*/ 7086 h 10000"/>
              <a:gd name="connsiteX106-5875" fmla="*/ 8838 w 9776"/>
              <a:gd name="connsiteY106-5876" fmla="*/ 6527 h 10000"/>
              <a:gd name="connsiteX107-5877" fmla="*/ 8971 w 9776"/>
              <a:gd name="connsiteY107-5878" fmla="*/ 6248 h 10000"/>
              <a:gd name="connsiteX108-5879" fmla="*/ 8971 w 9776"/>
              <a:gd name="connsiteY108-5880" fmla="*/ 5969 h 10000"/>
              <a:gd name="connsiteX109-5881" fmla="*/ 8971 w 9776"/>
              <a:gd name="connsiteY109-5882" fmla="*/ 5829 h 10000"/>
              <a:gd name="connsiteX110-5883" fmla="*/ 9106 w 9776"/>
              <a:gd name="connsiteY110-5884" fmla="*/ 5689 h 10000"/>
              <a:gd name="connsiteX111-5885" fmla="*/ 9106 w 9776"/>
              <a:gd name="connsiteY111-5886" fmla="*/ 5550 h 10000"/>
              <a:gd name="connsiteX112-5887" fmla="*/ 9106 w 9776"/>
              <a:gd name="connsiteY112-5888" fmla="*/ 5410 h 10000"/>
              <a:gd name="connsiteX113-5889" fmla="*/ 9106 w 9776"/>
              <a:gd name="connsiteY113-5890" fmla="*/ 5410 h 10000"/>
              <a:gd name="connsiteX114-5891" fmla="*/ 9240 w 9776"/>
              <a:gd name="connsiteY114-5892" fmla="*/ 5410 h 10000"/>
              <a:gd name="connsiteX115-5893" fmla="*/ 9240 w 9776"/>
              <a:gd name="connsiteY115-5894" fmla="*/ 5410 h 10000"/>
              <a:gd name="connsiteX116-5895" fmla="*/ 9240 w 9776"/>
              <a:gd name="connsiteY116-5896" fmla="*/ 5550 h 10000"/>
              <a:gd name="connsiteX117-5897" fmla="*/ 9375 w 9776"/>
              <a:gd name="connsiteY117-5898" fmla="*/ 5689 h 10000"/>
              <a:gd name="connsiteX118-5899" fmla="*/ 9375 w 9776"/>
              <a:gd name="connsiteY118-5900" fmla="*/ 5829 h 10000"/>
              <a:gd name="connsiteX119-5901" fmla="*/ 9375 w 9776"/>
              <a:gd name="connsiteY119-5902" fmla="*/ 6108 h 10000"/>
              <a:gd name="connsiteX120-5903" fmla="*/ 9375 w 9776"/>
              <a:gd name="connsiteY120-5904" fmla="*/ 6387 h 10000"/>
              <a:gd name="connsiteX121-5905" fmla="*/ 9375 w 9776"/>
              <a:gd name="connsiteY121-5906" fmla="*/ 6667 h 10000"/>
              <a:gd name="connsiteX122-5907" fmla="*/ 9507 w 9776"/>
              <a:gd name="connsiteY122-5908" fmla="*/ 7225 h 10000"/>
              <a:gd name="connsiteX123-5909" fmla="*/ 9507 w 9776"/>
              <a:gd name="connsiteY123-5910" fmla="*/ 7644 h 10000"/>
              <a:gd name="connsiteX124-5911" fmla="*/ 9643 w 9776"/>
              <a:gd name="connsiteY124-5912" fmla="*/ 8063 h 10000"/>
              <a:gd name="connsiteX125-5913" fmla="*/ 9776 w 9776"/>
              <a:gd name="connsiteY125-5914" fmla="*/ 8342 h 10000"/>
              <a:gd name="connsiteX126-5915" fmla="*/ 9776 w 9776"/>
              <a:gd name="connsiteY126-5916" fmla="*/ 8604 h 10000"/>
              <a:gd name="connsiteX127-5917" fmla="*/ 9776 w 9776"/>
              <a:gd name="connsiteY127-5918" fmla="*/ 8743 h 10000"/>
              <a:gd name="connsiteX128-5919" fmla="*/ 9776 w 9776"/>
              <a:gd name="connsiteY128-5920" fmla="*/ 8883 h 10000"/>
              <a:gd name="connsiteX129-5921" fmla="*/ 9643 w 9776"/>
              <a:gd name="connsiteY129-5922" fmla="*/ 8883 h 10000"/>
              <a:gd name="connsiteX130-5923" fmla="*/ 9507 w 9776"/>
              <a:gd name="connsiteY130-5924" fmla="*/ 9023 h 10000"/>
              <a:gd name="connsiteX131-5925" fmla="*/ 9375 w 9776"/>
              <a:gd name="connsiteY131-5926" fmla="*/ 9162 h 10000"/>
              <a:gd name="connsiteX132-5927" fmla="*/ 9240 w 9776"/>
              <a:gd name="connsiteY132-5928" fmla="*/ 9302 h 10000"/>
              <a:gd name="connsiteX133-5929" fmla="*/ 8971 w 9776"/>
              <a:gd name="connsiteY133-5930" fmla="*/ 9442 h 10000"/>
              <a:gd name="connsiteX134-5931" fmla="*/ 8436 w 9776"/>
              <a:gd name="connsiteY134-5932" fmla="*/ 9721 h 10000"/>
              <a:gd name="connsiteX135-5933" fmla="*/ 7917 w 9776"/>
              <a:gd name="connsiteY135-5934" fmla="*/ 9860 h 10000"/>
              <a:gd name="connsiteX136-5935" fmla="*/ 7515 w 9776"/>
              <a:gd name="connsiteY136-5936" fmla="*/ 9860 h 10000"/>
              <a:gd name="connsiteX137-5937" fmla="*/ 6978 w 9776"/>
              <a:gd name="connsiteY137-5938" fmla="*/ 10000 h 10000"/>
              <a:gd name="connsiteX138-5939" fmla="*/ 6978 w 9776"/>
              <a:gd name="connsiteY138-5940" fmla="*/ 10000 h 10000"/>
              <a:gd name="connsiteX0-5941" fmla="*/ 7093 w 9955"/>
              <a:gd name="connsiteY0-5942" fmla="*/ 10000 h 10000"/>
              <a:gd name="connsiteX1-5943" fmla="*/ 6684 w 9955"/>
              <a:gd name="connsiteY1-5944" fmla="*/ 10000 h 10000"/>
              <a:gd name="connsiteX2-5945" fmla="*/ 6271 w 9955"/>
              <a:gd name="connsiteY2-5946" fmla="*/ 10000 h 10000"/>
              <a:gd name="connsiteX3-5947" fmla="*/ 5861 w 9955"/>
              <a:gd name="connsiteY3-5948" fmla="*/ 9860 h 10000"/>
              <a:gd name="connsiteX4-5949" fmla="*/ 5449 w 9955"/>
              <a:gd name="connsiteY4-5950" fmla="*/ 9721 h 10000"/>
              <a:gd name="connsiteX5-5951" fmla="*/ 5054 w 9955"/>
              <a:gd name="connsiteY5-5952" fmla="*/ 9581 h 10000"/>
              <a:gd name="connsiteX6-5953" fmla="*/ 4781 w 9955"/>
              <a:gd name="connsiteY6-5954" fmla="*/ 9302 h 10000"/>
              <a:gd name="connsiteX7-5955" fmla="*/ 4508 w 9955"/>
              <a:gd name="connsiteY7-5956" fmla="*/ 9162 h 10000"/>
              <a:gd name="connsiteX8-5957" fmla="*/ 4370 w 9955"/>
              <a:gd name="connsiteY8-5958" fmla="*/ 8743 h 10000"/>
              <a:gd name="connsiteX9-5959" fmla="*/ 4095 w 9955"/>
              <a:gd name="connsiteY9-5960" fmla="*/ 8464 h 10000"/>
              <a:gd name="connsiteX10-5961" fmla="*/ 3958 w 9955"/>
              <a:gd name="connsiteY10-5962" fmla="*/ 8063 h 10000"/>
              <a:gd name="connsiteX11-5963" fmla="*/ 3958 w 9955"/>
              <a:gd name="connsiteY11-5964" fmla="*/ 7644 h 10000"/>
              <a:gd name="connsiteX12-5965" fmla="*/ 3822 w 9955"/>
              <a:gd name="connsiteY12-5966" fmla="*/ 7225 h 10000"/>
              <a:gd name="connsiteX13-5967" fmla="*/ 3822 w 9955"/>
              <a:gd name="connsiteY13-5968" fmla="*/ 6806 h 10000"/>
              <a:gd name="connsiteX14-5969" fmla="*/ 3822 w 9955"/>
              <a:gd name="connsiteY14-5970" fmla="*/ 6387 h 10000"/>
              <a:gd name="connsiteX15-5971" fmla="*/ 3958 w 9955"/>
              <a:gd name="connsiteY15-5972" fmla="*/ 5689 h 10000"/>
              <a:gd name="connsiteX16-5973" fmla="*/ 3958 w 9955"/>
              <a:gd name="connsiteY16-5974" fmla="*/ 5550 h 10000"/>
              <a:gd name="connsiteX17-5975" fmla="*/ 3958 w 9955"/>
              <a:gd name="connsiteY17-5976" fmla="*/ 5271 h 10000"/>
              <a:gd name="connsiteX18-5977" fmla="*/ 4095 w 9955"/>
              <a:gd name="connsiteY18-5978" fmla="*/ 5009 h 10000"/>
              <a:gd name="connsiteX19-5979" fmla="*/ 4095 w 9955"/>
              <a:gd name="connsiteY19-5980" fmla="*/ 4729 h 10000"/>
              <a:gd name="connsiteX20-5981" fmla="*/ 4095 w 9955"/>
              <a:gd name="connsiteY20-5982" fmla="*/ 4450 h 10000"/>
              <a:gd name="connsiteX21-5983" fmla="*/ 4234 w 9955"/>
              <a:gd name="connsiteY21-5984" fmla="*/ 4031 h 10000"/>
              <a:gd name="connsiteX22-5985" fmla="*/ 4234 w 9955"/>
              <a:gd name="connsiteY22-5986" fmla="*/ 3613 h 10000"/>
              <a:gd name="connsiteX23-5987" fmla="*/ 4370 w 9955"/>
              <a:gd name="connsiteY23-5988" fmla="*/ 3194 h 10000"/>
              <a:gd name="connsiteX24-5989" fmla="*/ 4370 w 9955"/>
              <a:gd name="connsiteY24-5990" fmla="*/ 2775 h 10000"/>
              <a:gd name="connsiteX25-5991" fmla="*/ 4370 w 9955"/>
              <a:gd name="connsiteY25-5992" fmla="*/ 2356 h 10000"/>
              <a:gd name="connsiteX26-5993" fmla="*/ 4508 w 9955"/>
              <a:gd name="connsiteY26-5994" fmla="*/ 2077 h 10000"/>
              <a:gd name="connsiteX27-5995" fmla="*/ 4508 w 9955"/>
              <a:gd name="connsiteY27-5996" fmla="*/ 1798 h 10000"/>
              <a:gd name="connsiteX28-5997" fmla="*/ 4508 w 9955"/>
              <a:gd name="connsiteY28-5998" fmla="*/ 1536 h 10000"/>
              <a:gd name="connsiteX29-5999" fmla="*/ 4508 w 9955"/>
              <a:gd name="connsiteY29-6000" fmla="*/ 1396 h 10000"/>
              <a:gd name="connsiteX30-6001" fmla="*/ 4508 w 9955"/>
              <a:gd name="connsiteY30-6002" fmla="*/ 1257 h 10000"/>
              <a:gd name="connsiteX31-6003" fmla="*/ 4508 w 9955"/>
              <a:gd name="connsiteY31-6004" fmla="*/ 1257 h 10000"/>
              <a:gd name="connsiteX32-6005" fmla="*/ 4508 w 9955"/>
              <a:gd name="connsiteY32-6006" fmla="*/ 1257 h 10000"/>
              <a:gd name="connsiteX33-6007" fmla="*/ 4370 w 9955"/>
              <a:gd name="connsiteY33-6008" fmla="*/ 1257 h 10000"/>
              <a:gd name="connsiteX34-6009" fmla="*/ 4234 w 9955"/>
              <a:gd name="connsiteY34-6010" fmla="*/ 1257 h 10000"/>
              <a:gd name="connsiteX35-6011" fmla="*/ 4095 w 9955"/>
              <a:gd name="connsiteY35-6012" fmla="*/ 1396 h 10000"/>
              <a:gd name="connsiteX36-6013" fmla="*/ 3958 w 9955"/>
              <a:gd name="connsiteY36-6014" fmla="*/ 1396 h 10000"/>
              <a:gd name="connsiteX37-6015" fmla="*/ 3685 w 9955"/>
              <a:gd name="connsiteY37-6016" fmla="*/ 1536 h 10000"/>
              <a:gd name="connsiteX38-6017" fmla="*/ 3410 w 9955"/>
              <a:gd name="connsiteY38-6018" fmla="*/ 1536 h 10000"/>
              <a:gd name="connsiteX39-6019" fmla="*/ 3135 w 9955"/>
              <a:gd name="connsiteY39-6020" fmla="*/ 1675 h 10000"/>
              <a:gd name="connsiteX40-6021" fmla="*/ 1782 w 9955"/>
              <a:gd name="connsiteY40-6022" fmla="*/ 2216 h 10000"/>
              <a:gd name="connsiteX41-6023" fmla="*/ 412 w 9955"/>
              <a:gd name="connsiteY41-6024" fmla="*/ 2775 h 10000"/>
              <a:gd name="connsiteX42-6025" fmla="*/ 0 w 9955"/>
              <a:gd name="connsiteY42-6026" fmla="*/ 2914 h 10000"/>
              <a:gd name="connsiteX43-6027" fmla="*/ 685 w 9955"/>
              <a:gd name="connsiteY43-6028" fmla="*/ 1937 h 10000"/>
              <a:gd name="connsiteX44-6029" fmla="*/ 1235 w 9955"/>
              <a:gd name="connsiteY44-6030" fmla="*/ 1675 h 10000"/>
              <a:gd name="connsiteX45-6031" fmla="*/ 1645 w 9955"/>
              <a:gd name="connsiteY45-6032" fmla="*/ 1536 h 10000"/>
              <a:gd name="connsiteX46-6033" fmla="*/ 2040 w 9955"/>
              <a:gd name="connsiteY46-6034" fmla="*/ 1396 h 10000"/>
              <a:gd name="connsiteX47-6035" fmla="*/ 2451 w 9955"/>
              <a:gd name="connsiteY47-6036" fmla="*/ 1257 h 10000"/>
              <a:gd name="connsiteX48-6037" fmla="*/ 2724 w 9955"/>
              <a:gd name="connsiteY48-6038" fmla="*/ 1117 h 10000"/>
              <a:gd name="connsiteX49-6039" fmla="*/ 2999 w 9955"/>
              <a:gd name="connsiteY49-6040" fmla="*/ 1117 h 10000"/>
              <a:gd name="connsiteX50-6041" fmla="*/ 3274 w 9955"/>
              <a:gd name="connsiteY50-6042" fmla="*/ 977 h 10000"/>
              <a:gd name="connsiteX51-6043" fmla="*/ 3547 w 9955"/>
              <a:gd name="connsiteY51-6044" fmla="*/ 838 h 10000"/>
              <a:gd name="connsiteX52-6045" fmla="*/ 3958 w 9955"/>
              <a:gd name="connsiteY52-6046" fmla="*/ 698 h 10000"/>
              <a:gd name="connsiteX53-6047" fmla="*/ 4234 w 9955"/>
              <a:gd name="connsiteY53-6048" fmla="*/ 558 h 10000"/>
              <a:gd name="connsiteX54-6049" fmla="*/ 4508 w 9955"/>
              <a:gd name="connsiteY54-6050" fmla="*/ 419 h 10000"/>
              <a:gd name="connsiteX55-6051" fmla="*/ 4643 w 9955"/>
              <a:gd name="connsiteY55-6052" fmla="*/ 279 h 10000"/>
              <a:gd name="connsiteX56-6053" fmla="*/ 4781 w 9955"/>
              <a:gd name="connsiteY56-6054" fmla="*/ 140 h 10000"/>
              <a:gd name="connsiteX57-6055" fmla="*/ 4781 w 9955"/>
              <a:gd name="connsiteY57-6056" fmla="*/ 0 h 10000"/>
              <a:gd name="connsiteX58-6057" fmla="*/ 4918 w 9955"/>
              <a:gd name="connsiteY58-6058" fmla="*/ 0 h 10000"/>
              <a:gd name="connsiteX59-6059" fmla="*/ 5054 w 9955"/>
              <a:gd name="connsiteY59-6060" fmla="*/ 0 h 10000"/>
              <a:gd name="connsiteX60-6061" fmla="*/ 5192 w 9955"/>
              <a:gd name="connsiteY60-6062" fmla="*/ 0 h 10000"/>
              <a:gd name="connsiteX61-6063" fmla="*/ 5312 w 9955"/>
              <a:gd name="connsiteY61-6064" fmla="*/ 140 h 10000"/>
              <a:gd name="connsiteX62-6065" fmla="*/ 5449 w 9955"/>
              <a:gd name="connsiteY62-6066" fmla="*/ 140 h 10000"/>
              <a:gd name="connsiteX63-6067" fmla="*/ 5586 w 9955"/>
              <a:gd name="connsiteY63-6068" fmla="*/ 419 h 10000"/>
              <a:gd name="connsiteX64-6069" fmla="*/ 5722 w 9955"/>
              <a:gd name="connsiteY64-6070" fmla="*/ 558 h 10000"/>
              <a:gd name="connsiteX65-6071" fmla="*/ 5861 w 9955"/>
              <a:gd name="connsiteY65-6072" fmla="*/ 698 h 10000"/>
              <a:gd name="connsiteX66-6073" fmla="*/ 5997 w 9955"/>
              <a:gd name="connsiteY66-6074" fmla="*/ 838 h 10000"/>
              <a:gd name="connsiteX67-6075" fmla="*/ 5997 w 9955"/>
              <a:gd name="connsiteY67-6076" fmla="*/ 977 h 10000"/>
              <a:gd name="connsiteX68-6077" fmla="*/ 5997 w 9955"/>
              <a:gd name="connsiteY68-6078" fmla="*/ 1117 h 10000"/>
              <a:gd name="connsiteX69-6079" fmla="*/ 5861 w 9955"/>
              <a:gd name="connsiteY69-6080" fmla="*/ 1117 h 10000"/>
              <a:gd name="connsiteX70-6081" fmla="*/ 5722 w 9955"/>
              <a:gd name="connsiteY70-6082" fmla="*/ 1257 h 10000"/>
              <a:gd name="connsiteX71-6083" fmla="*/ 5722 w 9955"/>
              <a:gd name="connsiteY71-6084" fmla="*/ 1396 h 10000"/>
              <a:gd name="connsiteX72-6085" fmla="*/ 5586 w 9955"/>
              <a:gd name="connsiteY72-6086" fmla="*/ 1536 h 10000"/>
              <a:gd name="connsiteX73-6087" fmla="*/ 5449 w 9955"/>
              <a:gd name="connsiteY73-6088" fmla="*/ 1798 h 10000"/>
              <a:gd name="connsiteX74-6089" fmla="*/ 5312 w 9955"/>
              <a:gd name="connsiteY74-6090" fmla="*/ 2216 h 10000"/>
              <a:gd name="connsiteX75-6091" fmla="*/ 5192 w 9955"/>
              <a:gd name="connsiteY75-6092" fmla="*/ 2635 h 10000"/>
              <a:gd name="connsiteX76-6093" fmla="*/ 5054 w 9955"/>
              <a:gd name="connsiteY76-6094" fmla="*/ 3054 h 10000"/>
              <a:gd name="connsiteX77-6095" fmla="*/ 4918 w 9955"/>
              <a:gd name="connsiteY77-6096" fmla="*/ 3613 h 10000"/>
              <a:gd name="connsiteX78-6097" fmla="*/ 4781 w 9955"/>
              <a:gd name="connsiteY78-6098" fmla="*/ 4171 h 10000"/>
              <a:gd name="connsiteX79-6099" fmla="*/ 4643 w 9955"/>
              <a:gd name="connsiteY79-6100" fmla="*/ 4729 h 10000"/>
              <a:gd name="connsiteX80-6101" fmla="*/ 4643 w 9955"/>
              <a:gd name="connsiteY80-6102" fmla="*/ 5271 h 10000"/>
              <a:gd name="connsiteX81-6103" fmla="*/ 4643 w 9955"/>
              <a:gd name="connsiteY81-6104" fmla="*/ 5689 h 10000"/>
              <a:gd name="connsiteX82-6105" fmla="*/ 4508 w 9955"/>
              <a:gd name="connsiteY82-6106" fmla="*/ 6248 h 10000"/>
              <a:gd name="connsiteX83-6107" fmla="*/ 4508 w 9955"/>
              <a:gd name="connsiteY83-6108" fmla="*/ 6667 h 10000"/>
              <a:gd name="connsiteX84-6109" fmla="*/ 4508 w 9955"/>
              <a:gd name="connsiteY84-6110" fmla="*/ 6946 h 10000"/>
              <a:gd name="connsiteX85-6111" fmla="*/ 4508 w 9955"/>
              <a:gd name="connsiteY85-6112" fmla="*/ 7365 h 10000"/>
              <a:gd name="connsiteX86-6113" fmla="*/ 4643 w 9955"/>
              <a:gd name="connsiteY86-6114" fmla="*/ 7644 h 10000"/>
              <a:gd name="connsiteX87-6115" fmla="*/ 4643 w 9955"/>
              <a:gd name="connsiteY87-6116" fmla="*/ 7784 h 10000"/>
              <a:gd name="connsiteX88-6117" fmla="*/ 4781 w 9955"/>
              <a:gd name="connsiteY88-6118" fmla="*/ 8063 h 10000"/>
              <a:gd name="connsiteX89-6119" fmla="*/ 4918 w 9955"/>
              <a:gd name="connsiteY89-6120" fmla="*/ 8202 h 10000"/>
              <a:gd name="connsiteX90-6121" fmla="*/ 5054 w 9955"/>
              <a:gd name="connsiteY90-6122" fmla="*/ 8342 h 10000"/>
              <a:gd name="connsiteX91-6123" fmla="*/ 5586 w 9955"/>
              <a:gd name="connsiteY91-6124" fmla="*/ 8604 h 10000"/>
              <a:gd name="connsiteX92-6125" fmla="*/ 5861 w 9955"/>
              <a:gd name="connsiteY92-6126" fmla="*/ 8743 h 10000"/>
              <a:gd name="connsiteX93-6127" fmla="*/ 6133 w 9955"/>
              <a:gd name="connsiteY93-6128" fmla="*/ 8743 h 10000"/>
              <a:gd name="connsiteX94-6129" fmla="*/ 6410 w 9955"/>
              <a:gd name="connsiteY94-6130" fmla="*/ 8883 h 10000"/>
              <a:gd name="connsiteX95-6131" fmla="*/ 6820 w 9955"/>
              <a:gd name="connsiteY95-6132" fmla="*/ 8883 h 10000"/>
              <a:gd name="connsiteX96-6133" fmla="*/ 7093 w 9955"/>
              <a:gd name="connsiteY96-6134" fmla="*/ 8743 h 10000"/>
              <a:gd name="connsiteX97-6135" fmla="*/ 7504 w 9955"/>
              <a:gd name="connsiteY97-6136" fmla="*/ 8743 h 10000"/>
              <a:gd name="connsiteX98-6137" fmla="*/ 7916 w 9955"/>
              <a:gd name="connsiteY98-6138" fmla="*/ 8604 h 10000"/>
              <a:gd name="connsiteX99-6139" fmla="*/ 8190 w 9955"/>
              <a:gd name="connsiteY99-6140" fmla="*/ 8604 h 10000"/>
              <a:gd name="connsiteX100-6141" fmla="*/ 8465 w 9955"/>
              <a:gd name="connsiteY100-6142" fmla="*/ 8342 h 10000"/>
              <a:gd name="connsiteX101-6143" fmla="*/ 8584 w 9955"/>
              <a:gd name="connsiteY101-6144" fmla="*/ 8202 h 10000"/>
              <a:gd name="connsiteX102-6145" fmla="*/ 8721 w 9955"/>
              <a:gd name="connsiteY102-6146" fmla="*/ 7923 h 10000"/>
              <a:gd name="connsiteX103-6147" fmla="*/ 8858 w 9955"/>
              <a:gd name="connsiteY103-6148" fmla="*/ 7644 h 10000"/>
              <a:gd name="connsiteX104-6149" fmla="*/ 8996 w 9955"/>
              <a:gd name="connsiteY104-6150" fmla="*/ 7086 h 10000"/>
              <a:gd name="connsiteX105-6151" fmla="*/ 8996 w 9955"/>
              <a:gd name="connsiteY105-6152" fmla="*/ 6527 h 10000"/>
              <a:gd name="connsiteX106-6153" fmla="*/ 9132 w 9955"/>
              <a:gd name="connsiteY106-6154" fmla="*/ 6248 h 10000"/>
              <a:gd name="connsiteX107-6155" fmla="*/ 9132 w 9955"/>
              <a:gd name="connsiteY107-6156" fmla="*/ 5969 h 10000"/>
              <a:gd name="connsiteX108-6157" fmla="*/ 9132 w 9955"/>
              <a:gd name="connsiteY108-6158" fmla="*/ 5829 h 10000"/>
              <a:gd name="connsiteX109-6159" fmla="*/ 9270 w 9955"/>
              <a:gd name="connsiteY109-6160" fmla="*/ 5689 h 10000"/>
              <a:gd name="connsiteX110-6161" fmla="*/ 9270 w 9955"/>
              <a:gd name="connsiteY110-6162" fmla="*/ 5550 h 10000"/>
              <a:gd name="connsiteX111-6163" fmla="*/ 9270 w 9955"/>
              <a:gd name="connsiteY111-6164" fmla="*/ 5410 h 10000"/>
              <a:gd name="connsiteX112-6165" fmla="*/ 9270 w 9955"/>
              <a:gd name="connsiteY112-6166" fmla="*/ 5410 h 10000"/>
              <a:gd name="connsiteX113-6167" fmla="*/ 9407 w 9955"/>
              <a:gd name="connsiteY113-6168" fmla="*/ 5410 h 10000"/>
              <a:gd name="connsiteX114-6169" fmla="*/ 9407 w 9955"/>
              <a:gd name="connsiteY114-6170" fmla="*/ 5410 h 10000"/>
              <a:gd name="connsiteX115-6171" fmla="*/ 9407 w 9955"/>
              <a:gd name="connsiteY115-6172" fmla="*/ 5550 h 10000"/>
              <a:gd name="connsiteX116-6173" fmla="*/ 9545 w 9955"/>
              <a:gd name="connsiteY116-6174" fmla="*/ 5689 h 10000"/>
              <a:gd name="connsiteX117-6175" fmla="*/ 9545 w 9955"/>
              <a:gd name="connsiteY117-6176" fmla="*/ 5829 h 10000"/>
              <a:gd name="connsiteX118-6177" fmla="*/ 9545 w 9955"/>
              <a:gd name="connsiteY118-6178" fmla="*/ 6108 h 10000"/>
              <a:gd name="connsiteX119-6179" fmla="*/ 9545 w 9955"/>
              <a:gd name="connsiteY119-6180" fmla="*/ 6387 h 10000"/>
              <a:gd name="connsiteX120-6181" fmla="*/ 9545 w 9955"/>
              <a:gd name="connsiteY120-6182" fmla="*/ 6667 h 10000"/>
              <a:gd name="connsiteX121-6183" fmla="*/ 9680 w 9955"/>
              <a:gd name="connsiteY121-6184" fmla="*/ 7225 h 10000"/>
              <a:gd name="connsiteX122-6185" fmla="*/ 9680 w 9955"/>
              <a:gd name="connsiteY122-6186" fmla="*/ 7644 h 10000"/>
              <a:gd name="connsiteX123-6187" fmla="*/ 9819 w 9955"/>
              <a:gd name="connsiteY123-6188" fmla="*/ 8063 h 10000"/>
              <a:gd name="connsiteX124-6189" fmla="*/ 9955 w 9955"/>
              <a:gd name="connsiteY124-6190" fmla="*/ 8342 h 10000"/>
              <a:gd name="connsiteX125-6191" fmla="*/ 9955 w 9955"/>
              <a:gd name="connsiteY125-6192" fmla="*/ 8604 h 10000"/>
              <a:gd name="connsiteX126-6193" fmla="*/ 9955 w 9955"/>
              <a:gd name="connsiteY126-6194" fmla="*/ 8743 h 10000"/>
              <a:gd name="connsiteX127-6195" fmla="*/ 9955 w 9955"/>
              <a:gd name="connsiteY127-6196" fmla="*/ 8883 h 10000"/>
              <a:gd name="connsiteX128-6197" fmla="*/ 9819 w 9955"/>
              <a:gd name="connsiteY128-6198" fmla="*/ 8883 h 10000"/>
              <a:gd name="connsiteX129-6199" fmla="*/ 9680 w 9955"/>
              <a:gd name="connsiteY129-6200" fmla="*/ 9023 h 10000"/>
              <a:gd name="connsiteX130-6201" fmla="*/ 9545 w 9955"/>
              <a:gd name="connsiteY130-6202" fmla="*/ 9162 h 10000"/>
              <a:gd name="connsiteX131-6203" fmla="*/ 9407 w 9955"/>
              <a:gd name="connsiteY131-6204" fmla="*/ 9302 h 10000"/>
              <a:gd name="connsiteX132-6205" fmla="*/ 9132 w 9955"/>
              <a:gd name="connsiteY132-6206" fmla="*/ 9442 h 10000"/>
              <a:gd name="connsiteX133-6207" fmla="*/ 8584 w 9955"/>
              <a:gd name="connsiteY133-6208" fmla="*/ 9721 h 10000"/>
              <a:gd name="connsiteX134-6209" fmla="*/ 8053 w 9955"/>
              <a:gd name="connsiteY134-6210" fmla="*/ 9860 h 10000"/>
              <a:gd name="connsiteX135-6211" fmla="*/ 7642 w 9955"/>
              <a:gd name="connsiteY135-6212" fmla="*/ 9860 h 10000"/>
              <a:gd name="connsiteX136-6213" fmla="*/ 7093 w 9955"/>
              <a:gd name="connsiteY136-6214" fmla="*/ 10000 h 10000"/>
              <a:gd name="connsiteX137-6215" fmla="*/ 7093 w 9955"/>
              <a:gd name="connsiteY137-6216" fmla="*/ 10000 h 10000"/>
              <a:gd name="connsiteX0-6217" fmla="*/ 6711 w 9586"/>
              <a:gd name="connsiteY0-6218" fmla="*/ 10000 h 10000"/>
              <a:gd name="connsiteX1-6219" fmla="*/ 6300 w 9586"/>
              <a:gd name="connsiteY1-6220" fmla="*/ 10000 h 10000"/>
              <a:gd name="connsiteX2-6221" fmla="*/ 5885 w 9586"/>
              <a:gd name="connsiteY2-6222" fmla="*/ 10000 h 10000"/>
              <a:gd name="connsiteX3-6223" fmla="*/ 5473 w 9586"/>
              <a:gd name="connsiteY3-6224" fmla="*/ 9860 h 10000"/>
              <a:gd name="connsiteX4-6225" fmla="*/ 5060 w 9586"/>
              <a:gd name="connsiteY4-6226" fmla="*/ 9721 h 10000"/>
              <a:gd name="connsiteX5-6227" fmla="*/ 4663 w 9586"/>
              <a:gd name="connsiteY5-6228" fmla="*/ 9581 h 10000"/>
              <a:gd name="connsiteX6-6229" fmla="*/ 4389 w 9586"/>
              <a:gd name="connsiteY6-6230" fmla="*/ 9302 h 10000"/>
              <a:gd name="connsiteX7-6231" fmla="*/ 4114 w 9586"/>
              <a:gd name="connsiteY7-6232" fmla="*/ 9162 h 10000"/>
              <a:gd name="connsiteX8-6233" fmla="*/ 3976 w 9586"/>
              <a:gd name="connsiteY8-6234" fmla="*/ 8743 h 10000"/>
              <a:gd name="connsiteX9-6235" fmla="*/ 3700 w 9586"/>
              <a:gd name="connsiteY9-6236" fmla="*/ 8464 h 10000"/>
              <a:gd name="connsiteX10-6237" fmla="*/ 3562 w 9586"/>
              <a:gd name="connsiteY10-6238" fmla="*/ 8063 h 10000"/>
              <a:gd name="connsiteX11-6239" fmla="*/ 3562 w 9586"/>
              <a:gd name="connsiteY11-6240" fmla="*/ 7644 h 10000"/>
              <a:gd name="connsiteX12-6241" fmla="*/ 3425 w 9586"/>
              <a:gd name="connsiteY12-6242" fmla="*/ 7225 h 10000"/>
              <a:gd name="connsiteX13-6243" fmla="*/ 3425 w 9586"/>
              <a:gd name="connsiteY13-6244" fmla="*/ 6806 h 10000"/>
              <a:gd name="connsiteX14-6245" fmla="*/ 3425 w 9586"/>
              <a:gd name="connsiteY14-6246" fmla="*/ 6387 h 10000"/>
              <a:gd name="connsiteX15-6247" fmla="*/ 3562 w 9586"/>
              <a:gd name="connsiteY15-6248" fmla="*/ 5689 h 10000"/>
              <a:gd name="connsiteX16-6249" fmla="*/ 3562 w 9586"/>
              <a:gd name="connsiteY16-6250" fmla="*/ 5550 h 10000"/>
              <a:gd name="connsiteX17-6251" fmla="*/ 3562 w 9586"/>
              <a:gd name="connsiteY17-6252" fmla="*/ 5271 h 10000"/>
              <a:gd name="connsiteX18-6253" fmla="*/ 3700 w 9586"/>
              <a:gd name="connsiteY18-6254" fmla="*/ 5009 h 10000"/>
              <a:gd name="connsiteX19-6255" fmla="*/ 3700 w 9586"/>
              <a:gd name="connsiteY19-6256" fmla="*/ 4729 h 10000"/>
              <a:gd name="connsiteX20-6257" fmla="*/ 3700 w 9586"/>
              <a:gd name="connsiteY20-6258" fmla="*/ 4450 h 10000"/>
              <a:gd name="connsiteX21-6259" fmla="*/ 3839 w 9586"/>
              <a:gd name="connsiteY21-6260" fmla="*/ 4031 h 10000"/>
              <a:gd name="connsiteX22-6261" fmla="*/ 3839 w 9586"/>
              <a:gd name="connsiteY22-6262" fmla="*/ 3613 h 10000"/>
              <a:gd name="connsiteX23-6263" fmla="*/ 3976 w 9586"/>
              <a:gd name="connsiteY23-6264" fmla="*/ 3194 h 10000"/>
              <a:gd name="connsiteX24-6265" fmla="*/ 3976 w 9586"/>
              <a:gd name="connsiteY24-6266" fmla="*/ 2775 h 10000"/>
              <a:gd name="connsiteX25-6267" fmla="*/ 3976 w 9586"/>
              <a:gd name="connsiteY25-6268" fmla="*/ 2356 h 10000"/>
              <a:gd name="connsiteX26-6269" fmla="*/ 4114 w 9586"/>
              <a:gd name="connsiteY26-6270" fmla="*/ 2077 h 10000"/>
              <a:gd name="connsiteX27-6271" fmla="*/ 4114 w 9586"/>
              <a:gd name="connsiteY27-6272" fmla="*/ 1798 h 10000"/>
              <a:gd name="connsiteX28-6273" fmla="*/ 4114 w 9586"/>
              <a:gd name="connsiteY28-6274" fmla="*/ 1536 h 10000"/>
              <a:gd name="connsiteX29-6275" fmla="*/ 4114 w 9586"/>
              <a:gd name="connsiteY29-6276" fmla="*/ 1396 h 10000"/>
              <a:gd name="connsiteX30-6277" fmla="*/ 4114 w 9586"/>
              <a:gd name="connsiteY30-6278" fmla="*/ 1257 h 10000"/>
              <a:gd name="connsiteX31-6279" fmla="*/ 4114 w 9586"/>
              <a:gd name="connsiteY31-6280" fmla="*/ 1257 h 10000"/>
              <a:gd name="connsiteX32-6281" fmla="*/ 4114 w 9586"/>
              <a:gd name="connsiteY32-6282" fmla="*/ 1257 h 10000"/>
              <a:gd name="connsiteX33-6283" fmla="*/ 3976 w 9586"/>
              <a:gd name="connsiteY33-6284" fmla="*/ 1257 h 10000"/>
              <a:gd name="connsiteX34-6285" fmla="*/ 3839 w 9586"/>
              <a:gd name="connsiteY34-6286" fmla="*/ 1257 h 10000"/>
              <a:gd name="connsiteX35-6287" fmla="*/ 3700 w 9586"/>
              <a:gd name="connsiteY35-6288" fmla="*/ 1396 h 10000"/>
              <a:gd name="connsiteX36-6289" fmla="*/ 3562 w 9586"/>
              <a:gd name="connsiteY36-6290" fmla="*/ 1396 h 10000"/>
              <a:gd name="connsiteX37-6291" fmla="*/ 3288 w 9586"/>
              <a:gd name="connsiteY37-6292" fmla="*/ 1536 h 10000"/>
              <a:gd name="connsiteX38-6293" fmla="*/ 3011 w 9586"/>
              <a:gd name="connsiteY38-6294" fmla="*/ 1536 h 10000"/>
              <a:gd name="connsiteX39-6295" fmla="*/ 2735 w 9586"/>
              <a:gd name="connsiteY39-6296" fmla="*/ 1675 h 10000"/>
              <a:gd name="connsiteX40-6297" fmla="*/ 1376 w 9586"/>
              <a:gd name="connsiteY40-6298" fmla="*/ 2216 h 10000"/>
              <a:gd name="connsiteX41-6299" fmla="*/ 0 w 9586"/>
              <a:gd name="connsiteY41-6300" fmla="*/ 2775 h 10000"/>
              <a:gd name="connsiteX42-6301" fmla="*/ 274 w 9586"/>
              <a:gd name="connsiteY42-6302" fmla="*/ 1937 h 10000"/>
              <a:gd name="connsiteX43-6303" fmla="*/ 827 w 9586"/>
              <a:gd name="connsiteY43-6304" fmla="*/ 1675 h 10000"/>
              <a:gd name="connsiteX44-6305" fmla="*/ 1238 w 9586"/>
              <a:gd name="connsiteY44-6306" fmla="*/ 1536 h 10000"/>
              <a:gd name="connsiteX45-6307" fmla="*/ 1635 w 9586"/>
              <a:gd name="connsiteY45-6308" fmla="*/ 1396 h 10000"/>
              <a:gd name="connsiteX46-6309" fmla="*/ 2048 w 9586"/>
              <a:gd name="connsiteY46-6310" fmla="*/ 1257 h 10000"/>
              <a:gd name="connsiteX47-6311" fmla="*/ 2322 w 9586"/>
              <a:gd name="connsiteY47-6312" fmla="*/ 1117 h 10000"/>
              <a:gd name="connsiteX48-6313" fmla="*/ 2599 w 9586"/>
              <a:gd name="connsiteY48-6314" fmla="*/ 1117 h 10000"/>
              <a:gd name="connsiteX49-6315" fmla="*/ 2875 w 9586"/>
              <a:gd name="connsiteY49-6316" fmla="*/ 977 h 10000"/>
              <a:gd name="connsiteX50-6317" fmla="*/ 3149 w 9586"/>
              <a:gd name="connsiteY50-6318" fmla="*/ 838 h 10000"/>
              <a:gd name="connsiteX51-6319" fmla="*/ 3562 w 9586"/>
              <a:gd name="connsiteY51-6320" fmla="*/ 698 h 10000"/>
              <a:gd name="connsiteX52-6321" fmla="*/ 3839 w 9586"/>
              <a:gd name="connsiteY52-6322" fmla="*/ 558 h 10000"/>
              <a:gd name="connsiteX53-6323" fmla="*/ 4114 w 9586"/>
              <a:gd name="connsiteY53-6324" fmla="*/ 419 h 10000"/>
              <a:gd name="connsiteX54-6325" fmla="*/ 4250 w 9586"/>
              <a:gd name="connsiteY54-6326" fmla="*/ 279 h 10000"/>
              <a:gd name="connsiteX55-6327" fmla="*/ 4389 w 9586"/>
              <a:gd name="connsiteY55-6328" fmla="*/ 140 h 10000"/>
              <a:gd name="connsiteX56-6329" fmla="*/ 4389 w 9586"/>
              <a:gd name="connsiteY56-6330" fmla="*/ 0 h 10000"/>
              <a:gd name="connsiteX57-6331" fmla="*/ 4526 w 9586"/>
              <a:gd name="connsiteY57-6332" fmla="*/ 0 h 10000"/>
              <a:gd name="connsiteX58-6333" fmla="*/ 4663 w 9586"/>
              <a:gd name="connsiteY58-6334" fmla="*/ 0 h 10000"/>
              <a:gd name="connsiteX59-6335" fmla="*/ 4801 w 9586"/>
              <a:gd name="connsiteY59-6336" fmla="*/ 0 h 10000"/>
              <a:gd name="connsiteX60-6337" fmla="*/ 4922 w 9586"/>
              <a:gd name="connsiteY60-6338" fmla="*/ 140 h 10000"/>
              <a:gd name="connsiteX61-6339" fmla="*/ 5060 w 9586"/>
              <a:gd name="connsiteY61-6340" fmla="*/ 140 h 10000"/>
              <a:gd name="connsiteX62-6341" fmla="*/ 5197 w 9586"/>
              <a:gd name="connsiteY62-6342" fmla="*/ 419 h 10000"/>
              <a:gd name="connsiteX63-6343" fmla="*/ 5334 w 9586"/>
              <a:gd name="connsiteY63-6344" fmla="*/ 558 h 10000"/>
              <a:gd name="connsiteX64-6345" fmla="*/ 5473 w 9586"/>
              <a:gd name="connsiteY64-6346" fmla="*/ 698 h 10000"/>
              <a:gd name="connsiteX65-6347" fmla="*/ 5610 w 9586"/>
              <a:gd name="connsiteY65-6348" fmla="*/ 838 h 10000"/>
              <a:gd name="connsiteX66-6349" fmla="*/ 5610 w 9586"/>
              <a:gd name="connsiteY66-6350" fmla="*/ 977 h 10000"/>
              <a:gd name="connsiteX67-6351" fmla="*/ 5610 w 9586"/>
              <a:gd name="connsiteY67-6352" fmla="*/ 1117 h 10000"/>
              <a:gd name="connsiteX68-6353" fmla="*/ 5473 w 9586"/>
              <a:gd name="connsiteY68-6354" fmla="*/ 1117 h 10000"/>
              <a:gd name="connsiteX69-6355" fmla="*/ 5334 w 9586"/>
              <a:gd name="connsiteY69-6356" fmla="*/ 1257 h 10000"/>
              <a:gd name="connsiteX70-6357" fmla="*/ 5334 w 9586"/>
              <a:gd name="connsiteY70-6358" fmla="*/ 1396 h 10000"/>
              <a:gd name="connsiteX71-6359" fmla="*/ 5197 w 9586"/>
              <a:gd name="connsiteY71-6360" fmla="*/ 1536 h 10000"/>
              <a:gd name="connsiteX72-6361" fmla="*/ 5060 w 9586"/>
              <a:gd name="connsiteY72-6362" fmla="*/ 1798 h 10000"/>
              <a:gd name="connsiteX73-6363" fmla="*/ 4922 w 9586"/>
              <a:gd name="connsiteY73-6364" fmla="*/ 2216 h 10000"/>
              <a:gd name="connsiteX74-6365" fmla="*/ 4801 w 9586"/>
              <a:gd name="connsiteY74-6366" fmla="*/ 2635 h 10000"/>
              <a:gd name="connsiteX75-6367" fmla="*/ 4663 w 9586"/>
              <a:gd name="connsiteY75-6368" fmla="*/ 3054 h 10000"/>
              <a:gd name="connsiteX76-6369" fmla="*/ 4526 w 9586"/>
              <a:gd name="connsiteY76-6370" fmla="*/ 3613 h 10000"/>
              <a:gd name="connsiteX77-6371" fmla="*/ 4389 w 9586"/>
              <a:gd name="connsiteY77-6372" fmla="*/ 4171 h 10000"/>
              <a:gd name="connsiteX78-6373" fmla="*/ 4250 w 9586"/>
              <a:gd name="connsiteY78-6374" fmla="*/ 4729 h 10000"/>
              <a:gd name="connsiteX79-6375" fmla="*/ 4250 w 9586"/>
              <a:gd name="connsiteY79-6376" fmla="*/ 5271 h 10000"/>
              <a:gd name="connsiteX80-6377" fmla="*/ 4250 w 9586"/>
              <a:gd name="connsiteY80-6378" fmla="*/ 5689 h 10000"/>
              <a:gd name="connsiteX81-6379" fmla="*/ 4114 w 9586"/>
              <a:gd name="connsiteY81-6380" fmla="*/ 6248 h 10000"/>
              <a:gd name="connsiteX82-6381" fmla="*/ 4114 w 9586"/>
              <a:gd name="connsiteY82-6382" fmla="*/ 6667 h 10000"/>
              <a:gd name="connsiteX83-6383" fmla="*/ 4114 w 9586"/>
              <a:gd name="connsiteY83-6384" fmla="*/ 6946 h 10000"/>
              <a:gd name="connsiteX84-6385" fmla="*/ 4114 w 9586"/>
              <a:gd name="connsiteY84-6386" fmla="*/ 7365 h 10000"/>
              <a:gd name="connsiteX85-6387" fmla="*/ 4250 w 9586"/>
              <a:gd name="connsiteY85-6388" fmla="*/ 7644 h 10000"/>
              <a:gd name="connsiteX86-6389" fmla="*/ 4250 w 9586"/>
              <a:gd name="connsiteY86-6390" fmla="*/ 7784 h 10000"/>
              <a:gd name="connsiteX87-6391" fmla="*/ 4389 w 9586"/>
              <a:gd name="connsiteY87-6392" fmla="*/ 8063 h 10000"/>
              <a:gd name="connsiteX88-6393" fmla="*/ 4526 w 9586"/>
              <a:gd name="connsiteY88-6394" fmla="*/ 8202 h 10000"/>
              <a:gd name="connsiteX89-6395" fmla="*/ 4663 w 9586"/>
              <a:gd name="connsiteY89-6396" fmla="*/ 8342 h 10000"/>
              <a:gd name="connsiteX90-6397" fmla="*/ 5197 w 9586"/>
              <a:gd name="connsiteY90-6398" fmla="*/ 8604 h 10000"/>
              <a:gd name="connsiteX91-6399" fmla="*/ 5473 w 9586"/>
              <a:gd name="connsiteY91-6400" fmla="*/ 8743 h 10000"/>
              <a:gd name="connsiteX92-6401" fmla="*/ 5747 w 9586"/>
              <a:gd name="connsiteY92-6402" fmla="*/ 8743 h 10000"/>
              <a:gd name="connsiteX93-6403" fmla="*/ 6025 w 9586"/>
              <a:gd name="connsiteY93-6404" fmla="*/ 8883 h 10000"/>
              <a:gd name="connsiteX94-6405" fmla="*/ 6437 w 9586"/>
              <a:gd name="connsiteY94-6406" fmla="*/ 8883 h 10000"/>
              <a:gd name="connsiteX95-6407" fmla="*/ 6711 w 9586"/>
              <a:gd name="connsiteY95-6408" fmla="*/ 8743 h 10000"/>
              <a:gd name="connsiteX96-6409" fmla="*/ 7124 w 9586"/>
              <a:gd name="connsiteY96-6410" fmla="*/ 8743 h 10000"/>
              <a:gd name="connsiteX97-6411" fmla="*/ 7538 w 9586"/>
              <a:gd name="connsiteY97-6412" fmla="*/ 8604 h 10000"/>
              <a:gd name="connsiteX98-6413" fmla="*/ 7813 w 9586"/>
              <a:gd name="connsiteY98-6414" fmla="*/ 8604 h 10000"/>
              <a:gd name="connsiteX99-6415" fmla="*/ 8089 w 9586"/>
              <a:gd name="connsiteY99-6416" fmla="*/ 8342 h 10000"/>
              <a:gd name="connsiteX100-6417" fmla="*/ 8209 w 9586"/>
              <a:gd name="connsiteY100-6418" fmla="*/ 8202 h 10000"/>
              <a:gd name="connsiteX101-6419" fmla="*/ 8346 w 9586"/>
              <a:gd name="connsiteY101-6420" fmla="*/ 7923 h 10000"/>
              <a:gd name="connsiteX102-6421" fmla="*/ 8484 w 9586"/>
              <a:gd name="connsiteY102-6422" fmla="*/ 7644 h 10000"/>
              <a:gd name="connsiteX103-6423" fmla="*/ 8623 w 9586"/>
              <a:gd name="connsiteY103-6424" fmla="*/ 7086 h 10000"/>
              <a:gd name="connsiteX104-6425" fmla="*/ 8623 w 9586"/>
              <a:gd name="connsiteY104-6426" fmla="*/ 6527 h 10000"/>
              <a:gd name="connsiteX105-6427" fmla="*/ 8759 w 9586"/>
              <a:gd name="connsiteY105-6428" fmla="*/ 6248 h 10000"/>
              <a:gd name="connsiteX106-6429" fmla="*/ 8759 w 9586"/>
              <a:gd name="connsiteY106-6430" fmla="*/ 5969 h 10000"/>
              <a:gd name="connsiteX107-6431" fmla="*/ 8759 w 9586"/>
              <a:gd name="connsiteY107-6432" fmla="*/ 5829 h 10000"/>
              <a:gd name="connsiteX108-6433" fmla="*/ 8898 w 9586"/>
              <a:gd name="connsiteY108-6434" fmla="*/ 5689 h 10000"/>
              <a:gd name="connsiteX109-6435" fmla="*/ 8898 w 9586"/>
              <a:gd name="connsiteY109-6436" fmla="*/ 5550 h 10000"/>
              <a:gd name="connsiteX110-6437" fmla="*/ 8898 w 9586"/>
              <a:gd name="connsiteY110-6438" fmla="*/ 5410 h 10000"/>
              <a:gd name="connsiteX111-6439" fmla="*/ 8898 w 9586"/>
              <a:gd name="connsiteY111-6440" fmla="*/ 5410 h 10000"/>
              <a:gd name="connsiteX112-6441" fmla="*/ 9036 w 9586"/>
              <a:gd name="connsiteY112-6442" fmla="*/ 5410 h 10000"/>
              <a:gd name="connsiteX113-6443" fmla="*/ 9036 w 9586"/>
              <a:gd name="connsiteY113-6444" fmla="*/ 5410 h 10000"/>
              <a:gd name="connsiteX114-6445" fmla="*/ 9036 w 9586"/>
              <a:gd name="connsiteY114-6446" fmla="*/ 5550 h 10000"/>
              <a:gd name="connsiteX115-6447" fmla="*/ 9174 w 9586"/>
              <a:gd name="connsiteY115-6448" fmla="*/ 5689 h 10000"/>
              <a:gd name="connsiteX116-6449" fmla="*/ 9174 w 9586"/>
              <a:gd name="connsiteY116-6450" fmla="*/ 5829 h 10000"/>
              <a:gd name="connsiteX117-6451" fmla="*/ 9174 w 9586"/>
              <a:gd name="connsiteY117-6452" fmla="*/ 6108 h 10000"/>
              <a:gd name="connsiteX118-6453" fmla="*/ 9174 w 9586"/>
              <a:gd name="connsiteY118-6454" fmla="*/ 6387 h 10000"/>
              <a:gd name="connsiteX119-6455" fmla="*/ 9174 w 9586"/>
              <a:gd name="connsiteY119-6456" fmla="*/ 6667 h 10000"/>
              <a:gd name="connsiteX120-6457" fmla="*/ 9310 w 9586"/>
              <a:gd name="connsiteY120-6458" fmla="*/ 7225 h 10000"/>
              <a:gd name="connsiteX121-6459" fmla="*/ 9310 w 9586"/>
              <a:gd name="connsiteY121-6460" fmla="*/ 7644 h 10000"/>
              <a:gd name="connsiteX122-6461" fmla="*/ 9449 w 9586"/>
              <a:gd name="connsiteY122-6462" fmla="*/ 8063 h 10000"/>
              <a:gd name="connsiteX123-6463" fmla="*/ 9586 w 9586"/>
              <a:gd name="connsiteY123-6464" fmla="*/ 8342 h 10000"/>
              <a:gd name="connsiteX124-6465" fmla="*/ 9586 w 9586"/>
              <a:gd name="connsiteY124-6466" fmla="*/ 8604 h 10000"/>
              <a:gd name="connsiteX125-6467" fmla="*/ 9586 w 9586"/>
              <a:gd name="connsiteY125-6468" fmla="*/ 8743 h 10000"/>
              <a:gd name="connsiteX126-6469" fmla="*/ 9586 w 9586"/>
              <a:gd name="connsiteY126-6470" fmla="*/ 8883 h 10000"/>
              <a:gd name="connsiteX127-6471" fmla="*/ 9449 w 9586"/>
              <a:gd name="connsiteY127-6472" fmla="*/ 8883 h 10000"/>
              <a:gd name="connsiteX128-6473" fmla="*/ 9310 w 9586"/>
              <a:gd name="connsiteY128-6474" fmla="*/ 9023 h 10000"/>
              <a:gd name="connsiteX129-6475" fmla="*/ 9174 w 9586"/>
              <a:gd name="connsiteY129-6476" fmla="*/ 9162 h 10000"/>
              <a:gd name="connsiteX130-6477" fmla="*/ 9036 w 9586"/>
              <a:gd name="connsiteY130-6478" fmla="*/ 9302 h 10000"/>
              <a:gd name="connsiteX131-6479" fmla="*/ 8759 w 9586"/>
              <a:gd name="connsiteY131-6480" fmla="*/ 9442 h 10000"/>
              <a:gd name="connsiteX132-6481" fmla="*/ 8209 w 9586"/>
              <a:gd name="connsiteY132-6482" fmla="*/ 9721 h 10000"/>
              <a:gd name="connsiteX133-6483" fmla="*/ 7675 w 9586"/>
              <a:gd name="connsiteY133-6484" fmla="*/ 9860 h 10000"/>
              <a:gd name="connsiteX134-6485" fmla="*/ 7263 w 9586"/>
              <a:gd name="connsiteY134-6486" fmla="*/ 9860 h 10000"/>
              <a:gd name="connsiteX135-6487" fmla="*/ 6711 w 9586"/>
              <a:gd name="connsiteY135-6488" fmla="*/ 10000 h 10000"/>
              <a:gd name="connsiteX136-6489" fmla="*/ 6711 w 9586"/>
              <a:gd name="connsiteY136-6490" fmla="*/ 10000 h 10000"/>
              <a:gd name="connsiteX0-6491" fmla="*/ 6715 w 9714"/>
              <a:gd name="connsiteY0-6492" fmla="*/ 10000 h 10000"/>
              <a:gd name="connsiteX1-6493" fmla="*/ 6286 w 9714"/>
              <a:gd name="connsiteY1-6494" fmla="*/ 10000 h 10000"/>
              <a:gd name="connsiteX2-6495" fmla="*/ 5853 w 9714"/>
              <a:gd name="connsiteY2-6496" fmla="*/ 10000 h 10000"/>
              <a:gd name="connsiteX3-6497" fmla="*/ 5423 w 9714"/>
              <a:gd name="connsiteY3-6498" fmla="*/ 9860 h 10000"/>
              <a:gd name="connsiteX4-6499" fmla="*/ 4993 w 9714"/>
              <a:gd name="connsiteY4-6500" fmla="*/ 9721 h 10000"/>
              <a:gd name="connsiteX5-6501" fmla="*/ 4578 w 9714"/>
              <a:gd name="connsiteY5-6502" fmla="*/ 9581 h 10000"/>
              <a:gd name="connsiteX6-6503" fmla="*/ 4293 w 9714"/>
              <a:gd name="connsiteY6-6504" fmla="*/ 9302 h 10000"/>
              <a:gd name="connsiteX7-6505" fmla="*/ 4006 w 9714"/>
              <a:gd name="connsiteY7-6506" fmla="*/ 9162 h 10000"/>
              <a:gd name="connsiteX8-6507" fmla="*/ 3862 w 9714"/>
              <a:gd name="connsiteY8-6508" fmla="*/ 8743 h 10000"/>
              <a:gd name="connsiteX9-6509" fmla="*/ 3574 w 9714"/>
              <a:gd name="connsiteY9-6510" fmla="*/ 8464 h 10000"/>
              <a:gd name="connsiteX10-6511" fmla="*/ 3430 w 9714"/>
              <a:gd name="connsiteY10-6512" fmla="*/ 8063 h 10000"/>
              <a:gd name="connsiteX11-6513" fmla="*/ 3430 w 9714"/>
              <a:gd name="connsiteY11-6514" fmla="*/ 7644 h 10000"/>
              <a:gd name="connsiteX12-6515" fmla="*/ 3287 w 9714"/>
              <a:gd name="connsiteY12-6516" fmla="*/ 7225 h 10000"/>
              <a:gd name="connsiteX13-6517" fmla="*/ 3287 w 9714"/>
              <a:gd name="connsiteY13-6518" fmla="*/ 6806 h 10000"/>
              <a:gd name="connsiteX14-6519" fmla="*/ 3287 w 9714"/>
              <a:gd name="connsiteY14-6520" fmla="*/ 6387 h 10000"/>
              <a:gd name="connsiteX15-6521" fmla="*/ 3430 w 9714"/>
              <a:gd name="connsiteY15-6522" fmla="*/ 5689 h 10000"/>
              <a:gd name="connsiteX16-6523" fmla="*/ 3430 w 9714"/>
              <a:gd name="connsiteY16-6524" fmla="*/ 5550 h 10000"/>
              <a:gd name="connsiteX17-6525" fmla="*/ 3430 w 9714"/>
              <a:gd name="connsiteY17-6526" fmla="*/ 5271 h 10000"/>
              <a:gd name="connsiteX18-6527" fmla="*/ 3574 w 9714"/>
              <a:gd name="connsiteY18-6528" fmla="*/ 5009 h 10000"/>
              <a:gd name="connsiteX19-6529" fmla="*/ 3574 w 9714"/>
              <a:gd name="connsiteY19-6530" fmla="*/ 4729 h 10000"/>
              <a:gd name="connsiteX20-6531" fmla="*/ 3574 w 9714"/>
              <a:gd name="connsiteY20-6532" fmla="*/ 4450 h 10000"/>
              <a:gd name="connsiteX21-6533" fmla="*/ 3719 w 9714"/>
              <a:gd name="connsiteY21-6534" fmla="*/ 4031 h 10000"/>
              <a:gd name="connsiteX22-6535" fmla="*/ 3719 w 9714"/>
              <a:gd name="connsiteY22-6536" fmla="*/ 3613 h 10000"/>
              <a:gd name="connsiteX23-6537" fmla="*/ 3862 w 9714"/>
              <a:gd name="connsiteY23-6538" fmla="*/ 3194 h 10000"/>
              <a:gd name="connsiteX24-6539" fmla="*/ 3862 w 9714"/>
              <a:gd name="connsiteY24-6540" fmla="*/ 2775 h 10000"/>
              <a:gd name="connsiteX25-6541" fmla="*/ 3862 w 9714"/>
              <a:gd name="connsiteY25-6542" fmla="*/ 2356 h 10000"/>
              <a:gd name="connsiteX26-6543" fmla="*/ 4006 w 9714"/>
              <a:gd name="connsiteY26-6544" fmla="*/ 2077 h 10000"/>
              <a:gd name="connsiteX27-6545" fmla="*/ 4006 w 9714"/>
              <a:gd name="connsiteY27-6546" fmla="*/ 1798 h 10000"/>
              <a:gd name="connsiteX28-6547" fmla="*/ 4006 w 9714"/>
              <a:gd name="connsiteY28-6548" fmla="*/ 1536 h 10000"/>
              <a:gd name="connsiteX29-6549" fmla="*/ 4006 w 9714"/>
              <a:gd name="connsiteY29-6550" fmla="*/ 1396 h 10000"/>
              <a:gd name="connsiteX30-6551" fmla="*/ 4006 w 9714"/>
              <a:gd name="connsiteY30-6552" fmla="*/ 1257 h 10000"/>
              <a:gd name="connsiteX31-6553" fmla="*/ 4006 w 9714"/>
              <a:gd name="connsiteY31-6554" fmla="*/ 1257 h 10000"/>
              <a:gd name="connsiteX32-6555" fmla="*/ 4006 w 9714"/>
              <a:gd name="connsiteY32-6556" fmla="*/ 1257 h 10000"/>
              <a:gd name="connsiteX33-6557" fmla="*/ 3862 w 9714"/>
              <a:gd name="connsiteY33-6558" fmla="*/ 1257 h 10000"/>
              <a:gd name="connsiteX34-6559" fmla="*/ 3719 w 9714"/>
              <a:gd name="connsiteY34-6560" fmla="*/ 1257 h 10000"/>
              <a:gd name="connsiteX35-6561" fmla="*/ 3574 w 9714"/>
              <a:gd name="connsiteY35-6562" fmla="*/ 1396 h 10000"/>
              <a:gd name="connsiteX36-6563" fmla="*/ 3430 w 9714"/>
              <a:gd name="connsiteY36-6564" fmla="*/ 1396 h 10000"/>
              <a:gd name="connsiteX37-6565" fmla="*/ 3144 w 9714"/>
              <a:gd name="connsiteY37-6566" fmla="*/ 1536 h 10000"/>
              <a:gd name="connsiteX38-6567" fmla="*/ 2855 w 9714"/>
              <a:gd name="connsiteY38-6568" fmla="*/ 1536 h 10000"/>
              <a:gd name="connsiteX39-6569" fmla="*/ 2567 w 9714"/>
              <a:gd name="connsiteY39-6570" fmla="*/ 1675 h 10000"/>
              <a:gd name="connsiteX40-6571" fmla="*/ 1149 w 9714"/>
              <a:gd name="connsiteY40-6572" fmla="*/ 2216 h 10000"/>
              <a:gd name="connsiteX41-6573" fmla="*/ 0 w 9714"/>
              <a:gd name="connsiteY41-6574" fmla="*/ 1937 h 10000"/>
              <a:gd name="connsiteX42-6575" fmla="*/ 577 w 9714"/>
              <a:gd name="connsiteY42-6576" fmla="*/ 1675 h 10000"/>
              <a:gd name="connsiteX43-6577" fmla="*/ 1005 w 9714"/>
              <a:gd name="connsiteY43-6578" fmla="*/ 1536 h 10000"/>
              <a:gd name="connsiteX44-6579" fmla="*/ 1420 w 9714"/>
              <a:gd name="connsiteY44-6580" fmla="*/ 1396 h 10000"/>
              <a:gd name="connsiteX45-6581" fmla="*/ 1850 w 9714"/>
              <a:gd name="connsiteY45-6582" fmla="*/ 1257 h 10000"/>
              <a:gd name="connsiteX46-6583" fmla="*/ 2136 w 9714"/>
              <a:gd name="connsiteY46-6584" fmla="*/ 1117 h 10000"/>
              <a:gd name="connsiteX47-6585" fmla="*/ 2425 w 9714"/>
              <a:gd name="connsiteY47-6586" fmla="*/ 1117 h 10000"/>
              <a:gd name="connsiteX48-6587" fmla="*/ 2713 w 9714"/>
              <a:gd name="connsiteY48-6588" fmla="*/ 977 h 10000"/>
              <a:gd name="connsiteX49-6589" fmla="*/ 2999 w 9714"/>
              <a:gd name="connsiteY49-6590" fmla="*/ 838 h 10000"/>
              <a:gd name="connsiteX50-6591" fmla="*/ 3430 w 9714"/>
              <a:gd name="connsiteY50-6592" fmla="*/ 698 h 10000"/>
              <a:gd name="connsiteX51-6593" fmla="*/ 3719 w 9714"/>
              <a:gd name="connsiteY51-6594" fmla="*/ 558 h 10000"/>
              <a:gd name="connsiteX52-6595" fmla="*/ 4006 w 9714"/>
              <a:gd name="connsiteY52-6596" fmla="*/ 419 h 10000"/>
              <a:gd name="connsiteX53-6597" fmla="*/ 4148 w 9714"/>
              <a:gd name="connsiteY53-6598" fmla="*/ 279 h 10000"/>
              <a:gd name="connsiteX54-6599" fmla="*/ 4293 w 9714"/>
              <a:gd name="connsiteY54-6600" fmla="*/ 140 h 10000"/>
              <a:gd name="connsiteX55-6601" fmla="*/ 4293 w 9714"/>
              <a:gd name="connsiteY55-6602" fmla="*/ 0 h 10000"/>
              <a:gd name="connsiteX56-6603" fmla="*/ 4435 w 9714"/>
              <a:gd name="connsiteY56-6604" fmla="*/ 0 h 10000"/>
              <a:gd name="connsiteX57-6605" fmla="*/ 4578 w 9714"/>
              <a:gd name="connsiteY57-6606" fmla="*/ 0 h 10000"/>
              <a:gd name="connsiteX58-6607" fmla="*/ 4722 w 9714"/>
              <a:gd name="connsiteY58-6608" fmla="*/ 0 h 10000"/>
              <a:gd name="connsiteX59-6609" fmla="*/ 4849 w 9714"/>
              <a:gd name="connsiteY59-6610" fmla="*/ 140 h 10000"/>
              <a:gd name="connsiteX60-6611" fmla="*/ 4993 w 9714"/>
              <a:gd name="connsiteY60-6612" fmla="*/ 140 h 10000"/>
              <a:gd name="connsiteX61-6613" fmla="*/ 5135 w 9714"/>
              <a:gd name="connsiteY61-6614" fmla="*/ 419 h 10000"/>
              <a:gd name="connsiteX62-6615" fmla="*/ 5278 w 9714"/>
              <a:gd name="connsiteY62-6616" fmla="*/ 558 h 10000"/>
              <a:gd name="connsiteX63-6617" fmla="*/ 5423 w 9714"/>
              <a:gd name="connsiteY63-6618" fmla="*/ 698 h 10000"/>
              <a:gd name="connsiteX64-6619" fmla="*/ 5566 w 9714"/>
              <a:gd name="connsiteY64-6620" fmla="*/ 838 h 10000"/>
              <a:gd name="connsiteX65-6621" fmla="*/ 5566 w 9714"/>
              <a:gd name="connsiteY65-6622" fmla="*/ 977 h 10000"/>
              <a:gd name="connsiteX66-6623" fmla="*/ 5566 w 9714"/>
              <a:gd name="connsiteY66-6624" fmla="*/ 1117 h 10000"/>
              <a:gd name="connsiteX67-6625" fmla="*/ 5423 w 9714"/>
              <a:gd name="connsiteY67-6626" fmla="*/ 1117 h 10000"/>
              <a:gd name="connsiteX68-6627" fmla="*/ 5278 w 9714"/>
              <a:gd name="connsiteY68-6628" fmla="*/ 1257 h 10000"/>
              <a:gd name="connsiteX69-6629" fmla="*/ 5278 w 9714"/>
              <a:gd name="connsiteY69-6630" fmla="*/ 1396 h 10000"/>
              <a:gd name="connsiteX70-6631" fmla="*/ 5135 w 9714"/>
              <a:gd name="connsiteY70-6632" fmla="*/ 1536 h 10000"/>
              <a:gd name="connsiteX71-6633" fmla="*/ 4993 w 9714"/>
              <a:gd name="connsiteY71-6634" fmla="*/ 1798 h 10000"/>
              <a:gd name="connsiteX72-6635" fmla="*/ 4849 w 9714"/>
              <a:gd name="connsiteY72-6636" fmla="*/ 2216 h 10000"/>
              <a:gd name="connsiteX73-6637" fmla="*/ 4722 w 9714"/>
              <a:gd name="connsiteY73-6638" fmla="*/ 2635 h 10000"/>
              <a:gd name="connsiteX74-6639" fmla="*/ 4578 w 9714"/>
              <a:gd name="connsiteY74-6640" fmla="*/ 3054 h 10000"/>
              <a:gd name="connsiteX75-6641" fmla="*/ 4435 w 9714"/>
              <a:gd name="connsiteY75-6642" fmla="*/ 3613 h 10000"/>
              <a:gd name="connsiteX76-6643" fmla="*/ 4293 w 9714"/>
              <a:gd name="connsiteY76-6644" fmla="*/ 4171 h 10000"/>
              <a:gd name="connsiteX77-6645" fmla="*/ 4148 w 9714"/>
              <a:gd name="connsiteY77-6646" fmla="*/ 4729 h 10000"/>
              <a:gd name="connsiteX78-6647" fmla="*/ 4148 w 9714"/>
              <a:gd name="connsiteY78-6648" fmla="*/ 5271 h 10000"/>
              <a:gd name="connsiteX79-6649" fmla="*/ 4148 w 9714"/>
              <a:gd name="connsiteY79-6650" fmla="*/ 5689 h 10000"/>
              <a:gd name="connsiteX80-6651" fmla="*/ 4006 w 9714"/>
              <a:gd name="connsiteY80-6652" fmla="*/ 6248 h 10000"/>
              <a:gd name="connsiteX81-6653" fmla="*/ 4006 w 9714"/>
              <a:gd name="connsiteY81-6654" fmla="*/ 6667 h 10000"/>
              <a:gd name="connsiteX82-6655" fmla="*/ 4006 w 9714"/>
              <a:gd name="connsiteY82-6656" fmla="*/ 6946 h 10000"/>
              <a:gd name="connsiteX83-6657" fmla="*/ 4006 w 9714"/>
              <a:gd name="connsiteY83-6658" fmla="*/ 7365 h 10000"/>
              <a:gd name="connsiteX84-6659" fmla="*/ 4148 w 9714"/>
              <a:gd name="connsiteY84-6660" fmla="*/ 7644 h 10000"/>
              <a:gd name="connsiteX85-6661" fmla="*/ 4148 w 9714"/>
              <a:gd name="connsiteY85-6662" fmla="*/ 7784 h 10000"/>
              <a:gd name="connsiteX86-6663" fmla="*/ 4293 w 9714"/>
              <a:gd name="connsiteY86-6664" fmla="*/ 8063 h 10000"/>
              <a:gd name="connsiteX87-6665" fmla="*/ 4435 w 9714"/>
              <a:gd name="connsiteY87-6666" fmla="*/ 8202 h 10000"/>
              <a:gd name="connsiteX88-6667" fmla="*/ 4578 w 9714"/>
              <a:gd name="connsiteY88-6668" fmla="*/ 8342 h 10000"/>
              <a:gd name="connsiteX89-6669" fmla="*/ 5135 w 9714"/>
              <a:gd name="connsiteY89-6670" fmla="*/ 8604 h 10000"/>
              <a:gd name="connsiteX90-6671" fmla="*/ 5423 w 9714"/>
              <a:gd name="connsiteY90-6672" fmla="*/ 8743 h 10000"/>
              <a:gd name="connsiteX91-6673" fmla="*/ 5709 w 9714"/>
              <a:gd name="connsiteY91-6674" fmla="*/ 8743 h 10000"/>
              <a:gd name="connsiteX92-6675" fmla="*/ 5999 w 9714"/>
              <a:gd name="connsiteY92-6676" fmla="*/ 8883 h 10000"/>
              <a:gd name="connsiteX93-6677" fmla="*/ 6429 w 9714"/>
              <a:gd name="connsiteY93-6678" fmla="*/ 8883 h 10000"/>
              <a:gd name="connsiteX94-6679" fmla="*/ 6715 w 9714"/>
              <a:gd name="connsiteY94-6680" fmla="*/ 8743 h 10000"/>
              <a:gd name="connsiteX95-6681" fmla="*/ 7146 w 9714"/>
              <a:gd name="connsiteY95-6682" fmla="*/ 8743 h 10000"/>
              <a:gd name="connsiteX96-6683" fmla="*/ 7578 w 9714"/>
              <a:gd name="connsiteY96-6684" fmla="*/ 8604 h 10000"/>
              <a:gd name="connsiteX97-6685" fmla="*/ 7864 w 9714"/>
              <a:gd name="connsiteY97-6686" fmla="*/ 8604 h 10000"/>
              <a:gd name="connsiteX98-6687" fmla="*/ 8152 w 9714"/>
              <a:gd name="connsiteY98-6688" fmla="*/ 8342 h 10000"/>
              <a:gd name="connsiteX99-6689" fmla="*/ 8278 w 9714"/>
              <a:gd name="connsiteY99-6690" fmla="*/ 8202 h 10000"/>
              <a:gd name="connsiteX100-6691" fmla="*/ 8420 w 9714"/>
              <a:gd name="connsiteY100-6692" fmla="*/ 7923 h 10000"/>
              <a:gd name="connsiteX101-6693" fmla="*/ 8564 w 9714"/>
              <a:gd name="connsiteY101-6694" fmla="*/ 7644 h 10000"/>
              <a:gd name="connsiteX102-6695" fmla="*/ 8709 w 9714"/>
              <a:gd name="connsiteY102-6696" fmla="*/ 7086 h 10000"/>
              <a:gd name="connsiteX103-6697" fmla="*/ 8709 w 9714"/>
              <a:gd name="connsiteY103-6698" fmla="*/ 6527 h 10000"/>
              <a:gd name="connsiteX104-6699" fmla="*/ 8851 w 9714"/>
              <a:gd name="connsiteY104-6700" fmla="*/ 6248 h 10000"/>
              <a:gd name="connsiteX105-6701" fmla="*/ 8851 w 9714"/>
              <a:gd name="connsiteY105-6702" fmla="*/ 5969 h 10000"/>
              <a:gd name="connsiteX106-6703" fmla="*/ 8851 w 9714"/>
              <a:gd name="connsiteY106-6704" fmla="*/ 5829 h 10000"/>
              <a:gd name="connsiteX107-6705" fmla="*/ 8996 w 9714"/>
              <a:gd name="connsiteY107-6706" fmla="*/ 5689 h 10000"/>
              <a:gd name="connsiteX108-6707" fmla="*/ 8996 w 9714"/>
              <a:gd name="connsiteY108-6708" fmla="*/ 5550 h 10000"/>
              <a:gd name="connsiteX109-6709" fmla="*/ 8996 w 9714"/>
              <a:gd name="connsiteY109-6710" fmla="*/ 5410 h 10000"/>
              <a:gd name="connsiteX110-6711" fmla="*/ 8996 w 9714"/>
              <a:gd name="connsiteY110-6712" fmla="*/ 5410 h 10000"/>
              <a:gd name="connsiteX111-6713" fmla="*/ 9140 w 9714"/>
              <a:gd name="connsiteY111-6714" fmla="*/ 5410 h 10000"/>
              <a:gd name="connsiteX112-6715" fmla="*/ 9140 w 9714"/>
              <a:gd name="connsiteY112-6716" fmla="*/ 5410 h 10000"/>
              <a:gd name="connsiteX113-6717" fmla="*/ 9140 w 9714"/>
              <a:gd name="connsiteY113-6718" fmla="*/ 5550 h 10000"/>
              <a:gd name="connsiteX114-6719" fmla="*/ 9284 w 9714"/>
              <a:gd name="connsiteY114-6720" fmla="*/ 5689 h 10000"/>
              <a:gd name="connsiteX115-6721" fmla="*/ 9284 w 9714"/>
              <a:gd name="connsiteY115-6722" fmla="*/ 5829 h 10000"/>
              <a:gd name="connsiteX116-6723" fmla="*/ 9284 w 9714"/>
              <a:gd name="connsiteY116-6724" fmla="*/ 6108 h 10000"/>
              <a:gd name="connsiteX117-6725" fmla="*/ 9284 w 9714"/>
              <a:gd name="connsiteY117-6726" fmla="*/ 6387 h 10000"/>
              <a:gd name="connsiteX118-6727" fmla="*/ 9284 w 9714"/>
              <a:gd name="connsiteY118-6728" fmla="*/ 6667 h 10000"/>
              <a:gd name="connsiteX119-6729" fmla="*/ 9426 w 9714"/>
              <a:gd name="connsiteY119-6730" fmla="*/ 7225 h 10000"/>
              <a:gd name="connsiteX120-6731" fmla="*/ 9426 w 9714"/>
              <a:gd name="connsiteY120-6732" fmla="*/ 7644 h 10000"/>
              <a:gd name="connsiteX121-6733" fmla="*/ 9571 w 9714"/>
              <a:gd name="connsiteY121-6734" fmla="*/ 8063 h 10000"/>
              <a:gd name="connsiteX122-6735" fmla="*/ 9714 w 9714"/>
              <a:gd name="connsiteY122-6736" fmla="*/ 8342 h 10000"/>
              <a:gd name="connsiteX123-6737" fmla="*/ 9714 w 9714"/>
              <a:gd name="connsiteY123-6738" fmla="*/ 8604 h 10000"/>
              <a:gd name="connsiteX124-6739" fmla="*/ 9714 w 9714"/>
              <a:gd name="connsiteY124-6740" fmla="*/ 8743 h 10000"/>
              <a:gd name="connsiteX125-6741" fmla="*/ 9714 w 9714"/>
              <a:gd name="connsiteY125-6742" fmla="*/ 8883 h 10000"/>
              <a:gd name="connsiteX126-6743" fmla="*/ 9571 w 9714"/>
              <a:gd name="connsiteY126-6744" fmla="*/ 8883 h 10000"/>
              <a:gd name="connsiteX127-6745" fmla="*/ 9426 w 9714"/>
              <a:gd name="connsiteY127-6746" fmla="*/ 9023 h 10000"/>
              <a:gd name="connsiteX128-6747" fmla="*/ 9284 w 9714"/>
              <a:gd name="connsiteY128-6748" fmla="*/ 9162 h 10000"/>
              <a:gd name="connsiteX129-6749" fmla="*/ 9140 w 9714"/>
              <a:gd name="connsiteY129-6750" fmla="*/ 9302 h 10000"/>
              <a:gd name="connsiteX130-6751" fmla="*/ 8851 w 9714"/>
              <a:gd name="connsiteY130-6752" fmla="*/ 9442 h 10000"/>
              <a:gd name="connsiteX131-6753" fmla="*/ 8278 w 9714"/>
              <a:gd name="connsiteY131-6754" fmla="*/ 9721 h 10000"/>
              <a:gd name="connsiteX132-6755" fmla="*/ 7720 w 9714"/>
              <a:gd name="connsiteY132-6756" fmla="*/ 9860 h 10000"/>
              <a:gd name="connsiteX133-6757" fmla="*/ 7291 w 9714"/>
              <a:gd name="connsiteY133-6758" fmla="*/ 9860 h 10000"/>
              <a:gd name="connsiteX134-6759" fmla="*/ 6715 w 9714"/>
              <a:gd name="connsiteY134-6760" fmla="*/ 10000 h 10000"/>
              <a:gd name="connsiteX135-6761" fmla="*/ 6715 w 9714"/>
              <a:gd name="connsiteY135-6762" fmla="*/ 10000 h 10000"/>
              <a:gd name="connsiteX0-6763" fmla="*/ 6319 w 9406"/>
              <a:gd name="connsiteY0-6764" fmla="*/ 10000 h 10000"/>
              <a:gd name="connsiteX1-6765" fmla="*/ 5877 w 9406"/>
              <a:gd name="connsiteY1-6766" fmla="*/ 10000 h 10000"/>
              <a:gd name="connsiteX2-6767" fmla="*/ 5431 w 9406"/>
              <a:gd name="connsiteY2-6768" fmla="*/ 10000 h 10000"/>
              <a:gd name="connsiteX3-6769" fmla="*/ 4989 w 9406"/>
              <a:gd name="connsiteY3-6770" fmla="*/ 9860 h 10000"/>
              <a:gd name="connsiteX4-6771" fmla="*/ 4546 w 9406"/>
              <a:gd name="connsiteY4-6772" fmla="*/ 9721 h 10000"/>
              <a:gd name="connsiteX5-6773" fmla="*/ 4119 w 9406"/>
              <a:gd name="connsiteY5-6774" fmla="*/ 9581 h 10000"/>
              <a:gd name="connsiteX6-6775" fmla="*/ 3825 w 9406"/>
              <a:gd name="connsiteY6-6776" fmla="*/ 9302 h 10000"/>
              <a:gd name="connsiteX7-6777" fmla="*/ 3530 w 9406"/>
              <a:gd name="connsiteY7-6778" fmla="*/ 9162 h 10000"/>
              <a:gd name="connsiteX8-6779" fmla="*/ 3382 w 9406"/>
              <a:gd name="connsiteY8-6780" fmla="*/ 8743 h 10000"/>
              <a:gd name="connsiteX9-6781" fmla="*/ 3085 w 9406"/>
              <a:gd name="connsiteY9-6782" fmla="*/ 8464 h 10000"/>
              <a:gd name="connsiteX10-6783" fmla="*/ 2937 w 9406"/>
              <a:gd name="connsiteY10-6784" fmla="*/ 8063 h 10000"/>
              <a:gd name="connsiteX11-6785" fmla="*/ 2937 w 9406"/>
              <a:gd name="connsiteY11-6786" fmla="*/ 7644 h 10000"/>
              <a:gd name="connsiteX12-6787" fmla="*/ 2790 w 9406"/>
              <a:gd name="connsiteY12-6788" fmla="*/ 7225 h 10000"/>
              <a:gd name="connsiteX13-6789" fmla="*/ 2790 w 9406"/>
              <a:gd name="connsiteY13-6790" fmla="*/ 6806 h 10000"/>
              <a:gd name="connsiteX14-6791" fmla="*/ 2790 w 9406"/>
              <a:gd name="connsiteY14-6792" fmla="*/ 6387 h 10000"/>
              <a:gd name="connsiteX15-6793" fmla="*/ 2937 w 9406"/>
              <a:gd name="connsiteY15-6794" fmla="*/ 5689 h 10000"/>
              <a:gd name="connsiteX16-6795" fmla="*/ 2937 w 9406"/>
              <a:gd name="connsiteY16-6796" fmla="*/ 5550 h 10000"/>
              <a:gd name="connsiteX17-6797" fmla="*/ 2937 w 9406"/>
              <a:gd name="connsiteY17-6798" fmla="*/ 5271 h 10000"/>
              <a:gd name="connsiteX18-6799" fmla="*/ 3085 w 9406"/>
              <a:gd name="connsiteY18-6800" fmla="*/ 5009 h 10000"/>
              <a:gd name="connsiteX19-6801" fmla="*/ 3085 w 9406"/>
              <a:gd name="connsiteY19-6802" fmla="*/ 4729 h 10000"/>
              <a:gd name="connsiteX20-6803" fmla="*/ 3085 w 9406"/>
              <a:gd name="connsiteY20-6804" fmla="*/ 4450 h 10000"/>
              <a:gd name="connsiteX21-6805" fmla="*/ 3234 w 9406"/>
              <a:gd name="connsiteY21-6806" fmla="*/ 4031 h 10000"/>
              <a:gd name="connsiteX22-6807" fmla="*/ 3234 w 9406"/>
              <a:gd name="connsiteY22-6808" fmla="*/ 3613 h 10000"/>
              <a:gd name="connsiteX23-6809" fmla="*/ 3382 w 9406"/>
              <a:gd name="connsiteY23-6810" fmla="*/ 3194 h 10000"/>
              <a:gd name="connsiteX24-6811" fmla="*/ 3382 w 9406"/>
              <a:gd name="connsiteY24-6812" fmla="*/ 2775 h 10000"/>
              <a:gd name="connsiteX25-6813" fmla="*/ 3382 w 9406"/>
              <a:gd name="connsiteY25-6814" fmla="*/ 2356 h 10000"/>
              <a:gd name="connsiteX26-6815" fmla="*/ 3530 w 9406"/>
              <a:gd name="connsiteY26-6816" fmla="*/ 2077 h 10000"/>
              <a:gd name="connsiteX27-6817" fmla="*/ 3530 w 9406"/>
              <a:gd name="connsiteY27-6818" fmla="*/ 1798 h 10000"/>
              <a:gd name="connsiteX28-6819" fmla="*/ 3530 w 9406"/>
              <a:gd name="connsiteY28-6820" fmla="*/ 1536 h 10000"/>
              <a:gd name="connsiteX29-6821" fmla="*/ 3530 w 9406"/>
              <a:gd name="connsiteY29-6822" fmla="*/ 1396 h 10000"/>
              <a:gd name="connsiteX30-6823" fmla="*/ 3530 w 9406"/>
              <a:gd name="connsiteY30-6824" fmla="*/ 1257 h 10000"/>
              <a:gd name="connsiteX31-6825" fmla="*/ 3530 w 9406"/>
              <a:gd name="connsiteY31-6826" fmla="*/ 1257 h 10000"/>
              <a:gd name="connsiteX32-6827" fmla="*/ 3530 w 9406"/>
              <a:gd name="connsiteY32-6828" fmla="*/ 1257 h 10000"/>
              <a:gd name="connsiteX33-6829" fmla="*/ 3382 w 9406"/>
              <a:gd name="connsiteY33-6830" fmla="*/ 1257 h 10000"/>
              <a:gd name="connsiteX34-6831" fmla="*/ 3234 w 9406"/>
              <a:gd name="connsiteY34-6832" fmla="*/ 1257 h 10000"/>
              <a:gd name="connsiteX35-6833" fmla="*/ 3085 w 9406"/>
              <a:gd name="connsiteY35-6834" fmla="*/ 1396 h 10000"/>
              <a:gd name="connsiteX36-6835" fmla="*/ 2937 w 9406"/>
              <a:gd name="connsiteY36-6836" fmla="*/ 1396 h 10000"/>
              <a:gd name="connsiteX37-6837" fmla="*/ 2643 w 9406"/>
              <a:gd name="connsiteY37-6838" fmla="*/ 1536 h 10000"/>
              <a:gd name="connsiteX38-6839" fmla="*/ 2345 w 9406"/>
              <a:gd name="connsiteY38-6840" fmla="*/ 1536 h 10000"/>
              <a:gd name="connsiteX39-6841" fmla="*/ 2049 w 9406"/>
              <a:gd name="connsiteY39-6842" fmla="*/ 1675 h 10000"/>
              <a:gd name="connsiteX40-6843" fmla="*/ 589 w 9406"/>
              <a:gd name="connsiteY40-6844" fmla="*/ 2216 h 10000"/>
              <a:gd name="connsiteX41-6845" fmla="*/ 0 w 9406"/>
              <a:gd name="connsiteY41-6846" fmla="*/ 1675 h 10000"/>
              <a:gd name="connsiteX42-6847" fmla="*/ 441 w 9406"/>
              <a:gd name="connsiteY42-6848" fmla="*/ 1536 h 10000"/>
              <a:gd name="connsiteX43-6849" fmla="*/ 868 w 9406"/>
              <a:gd name="connsiteY43-6850" fmla="*/ 1396 h 10000"/>
              <a:gd name="connsiteX44-6851" fmla="*/ 1310 w 9406"/>
              <a:gd name="connsiteY44-6852" fmla="*/ 1257 h 10000"/>
              <a:gd name="connsiteX45-6853" fmla="*/ 1605 w 9406"/>
              <a:gd name="connsiteY45-6854" fmla="*/ 1117 h 10000"/>
              <a:gd name="connsiteX46-6855" fmla="*/ 1902 w 9406"/>
              <a:gd name="connsiteY46-6856" fmla="*/ 1117 h 10000"/>
              <a:gd name="connsiteX47-6857" fmla="*/ 2199 w 9406"/>
              <a:gd name="connsiteY47-6858" fmla="*/ 977 h 10000"/>
              <a:gd name="connsiteX48-6859" fmla="*/ 2493 w 9406"/>
              <a:gd name="connsiteY48-6860" fmla="*/ 838 h 10000"/>
              <a:gd name="connsiteX49-6861" fmla="*/ 2937 w 9406"/>
              <a:gd name="connsiteY49-6862" fmla="*/ 698 h 10000"/>
              <a:gd name="connsiteX50-6863" fmla="*/ 3234 w 9406"/>
              <a:gd name="connsiteY50-6864" fmla="*/ 558 h 10000"/>
              <a:gd name="connsiteX51-6865" fmla="*/ 3530 w 9406"/>
              <a:gd name="connsiteY51-6866" fmla="*/ 419 h 10000"/>
              <a:gd name="connsiteX52-6867" fmla="*/ 3676 w 9406"/>
              <a:gd name="connsiteY52-6868" fmla="*/ 279 h 10000"/>
              <a:gd name="connsiteX53-6869" fmla="*/ 3825 w 9406"/>
              <a:gd name="connsiteY53-6870" fmla="*/ 140 h 10000"/>
              <a:gd name="connsiteX54-6871" fmla="*/ 3825 w 9406"/>
              <a:gd name="connsiteY54-6872" fmla="*/ 0 h 10000"/>
              <a:gd name="connsiteX55-6873" fmla="*/ 3972 w 9406"/>
              <a:gd name="connsiteY55-6874" fmla="*/ 0 h 10000"/>
              <a:gd name="connsiteX56-6875" fmla="*/ 4119 w 9406"/>
              <a:gd name="connsiteY56-6876" fmla="*/ 0 h 10000"/>
              <a:gd name="connsiteX57-6877" fmla="*/ 4267 w 9406"/>
              <a:gd name="connsiteY57-6878" fmla="*/ 0 h 10000"/>
              <a:gd name="connsiteX58-6879" fmla="*/ 4398 w 9406"/>
              <a:gd name="connsiteY58-6880" fmla="*/ 140 h 10000"/>
              <a:gd name="connsiteX59-6881" fmla="*/ 4546 w 9406"/>
              <a:gd name="connsiteY59-6882" fmla="*/ 140 h 10000"/>
              <a:gd name="connsiteX60-6883" fmla="*/ 4692 w 9406"/>
              <a:gd name="connsiteY60-6884" fmla="*/ 419 h 10000"/>
              <a:gd name="connsiteX61-6885" fmla="*/ 4839 w 9406"/>
              <a:gd name="connsiteY61-6886" fmla="*/ 558 h 10000"/>
              <a:gd name="connsiteX62-6887" fmla="*/ 4989 w 9406"/>
              <a:gd name="connsiteY62-6888" fmla="*/ 698 h 10000"/>
              <a:gd name="connsiteX63-6889" fmla="*/ 5136 w 9406"/>
              <a:gd name="connsiteY63-6890" fmla="*/ 838 h 10000"/>
              <a:gd name="connsiteX64-6891" fmla="*/ 5136 w 9406"/>
              <a:gd name="connsiteY64-6892" fmla="*/ 977 h 10000"/>
              <a:gd name="connsiteX65-6893" fmla="*/ 5136 w 9406"/>
              <a:gd name="connsiteY65-6894" fmla="*/ 1117 h 10000"/>
              <a:gd name="connsiteX66-6895" fmla="*/ 4989 w 9406"/>
              <a:gd name="connsiteY66-6896" fmla="*/ 1117 h 10000"/>
              <a:gd name="connsiteX67-6897" fmla="*/ 4839 w 9406"/>
              <a:gd name="connsiteY67-6898" fmla="*/ 1257 h 10000"/>
              <a:gd name="connsiteX68-6899" fmla="*/ 4839 w 9406"/>
              <a:gd name="connsiteY68-6900" fmla="*/ 1396 h 10000"/>
              <a:gd name="connsiteX69-6901" fmla="*/ 4692 w 9406"/>
              <a:gd name="connsiteY69-6902" fmla="*/ 1536 h 10000"/>
              <a:gd name="connsiteX70-6903" fmla="*/ 4546 w 9406"/>
              <a:gd name="connsiteY70-6904" fmla="*/ 1798 h 10000"/>
              <a:gd name="connsiteX71-6905" fmla="*/ 4398 w 9406"/>
              <a:gd name="connsiteY71-6906" fmla="*/ 2216 h 10000"/>
              <a:gd name="connsiteX72-6907" fmla="*/ 4267 w 9406"/>
              <a:gd name="connsiteY72-6908" fmla="*/ 2635 h 10000"/>
              <a:gd name="connsiteX73-6909" fmla="*/ 4119 w 9406"/>
              <a:gd name="connsiteY73-6910" fmla="*/ 3054 h 10000"/>
              <a:gd name="connsiteX74-6911" fmla="*/ 3972 w 9406"/>
              <a:gd name="connsiteY74-6912" fmla="*/ 3613 h 10000"/>
              <a:gd name="connsiteX75-6913" fmla="*/ 3825 w 9406"/>
              <a:gd name="connsiteY75-6914" fmla="*/ 4171 h 10000"/>
              <a:gd name="connsiteX76-6915" fmla="*/ 3676 w 9406"/>
              <a:gd name="connsiteY76-6916" fmla="*/ 4729 h 10000"/>
              <a:gd name="connsiteX77-6917" fmla="*/ 3676 w 9406"/>
              <a:gd name="connsiteY77-6918" fmla="*/ 5271 h 10000"/>
              <a:gd name="connsiteX78-6919" fmla="*/ 3676 w 9406"/>
              <a:gd name="connsiteY78-6920" fmla="*/ 5689 h 10000"/>
              <a:gd name="connsiteX79-6921" fmla="*/ 3530 w 9406"/>
              <a:gd name="connsiteY79-6922" fmla="*/ 6248 h 10000"/>
              <a:gd name="connsiteX80-6923" fmla="*/ 3530 w 9406"/>
              <a:gd name="connsiteY80-6924" fmla="*/ 6667 h 10000"/>
              <a:gd name="connsiteX81-6925" fmla="*/ 3530 w 9406"/>
              <a:gd name="connsiteY81-6926" fmla="*/ 6946 h 10000"/>
              <a:gd name="connsiteX82-6927" fmla="*/ 3530 w 9406"/>
              <a:gd name="connsiteY82-6928" fmla="*/ 7365 h 10000"/>
              <a:gd name="connsiteX83-6929" fmla="*/ 3676 w 9406"/>
              <a:gd name="connsiteY83-6930" fmla="*/ 7644 h 10000"/>
              <a:gd name="connsiteX84-6931" fmla="*/ 3676 w 9406"/>
              <a:gd name="connsiteY84-6932" fmla="*/ 7784 h 10000"/>
              <a:gd name="connsiteX85-6933" fmla="*/ 3825 w 9406"/>
              <a:gd name="connsiteY85-6934" fmla="*/ 8063 h 10000"/>
              <a:gd name="connsiteX86-6935" fmla="*/ 3972 w 9406"/>
              <a:gd name="connsiteY86-6936" fmla="*/ 8202 h 10000"/>
              <a:gd name="connsiteX87-6937" fmla="*/ 4119 w 9406"/>
              <a:gd name="connsiteY87-6938" fmla="*/ 8342 h 10000"/>
              <a:gd name="connsiteX88-6939" fmla="*/ 4692 w 9406"/>
              <a:gd name="connsiteY88-6940" fmla="*/ 8604 h 10000"/>
              <a:gd name="connsiteX89-6941" fmla="*/ 4989 w 9406"/>
              <a:gd name="connsiteY89-6942" fmla="*/ 8743 h 10000"/>
              <a:gd name="connsiteX90-6943" fmla="*/ 5283 w 9406"/>
              <a:gd name="connsiteY90-6944" fmla="*/ 8743 h 10000"/>
              <a:gd name="connsiteX91-6945" fmla="*/ 5582 w 9406"/>
              <a:gd name="connsiteY91-6946" fmla="*/ 8883 h 10000"/>
              <a:gd name="connsiteX92-6947" fmla="*/ 6024 w 9406"/>
              <a:gd name="connsiteY92-6948" fmla="*/ 8883 h 10000"/>
              <a:gd name="connsiteX93-6949" fmla="*/ 6319 w 9406"/>
              <a:gd name="connsiteY93-6950" fmla="*/ 8743 h 10000"/>
              <a:gd name="connsiteX94-6951" fmla="*/ 6762 w 9406"/>
              <a:gd name="connsiteY94-6952" fmla="*/ 8743 h 10000"/>
              <a:gd name="connsiteX95-6953" fmla="*/ 7207 w 9406"/>
              <a:gd name="connsiteY95-6954" fmla="*/ 8604 h 10000"/>
              <a:gd name="connsiteX96-6955" fmla="*/ 7502 w 9406"/>
              <a:gd name="connsiteY96-6956" fmla="*/ 8604 h 10000"/>
              <a:gd name="connsiteX97-6957" fmla="*/ 7798 w 9406"/>
              <a:gd name="connsiteY97-6958" fmla="*/ 8342 h 10000"/>
              <a:gd name="connsiteX98-6959" fmla="*/ 7928 w 9406"/>
              <a:gd name="connsiteY98-6960" fmla="*/ 8202 h 10000"/>
              <a:gd name="connsiteX99-6961" fmla="*/ 8074 w 9406"/>
              <a:gd name="connsiteY99-6962" fmla="*/ 7923 h 10000"/>
              <a:gd name="connsiteX100-6963" fmla="*/ 8222 w 9406"/>
              <a:gd name="connsiteY100-6964" fmla="*/ 7644 h 10000"/>
              <a:gd name="connsiteX101-6965" fmla="*/ 8371 w 9406"/>
              <a:gd name="connsiteY101-6966" fmla="*/ 7086 h 10000"/>
              <a:gd name="connsiteX102-6967" fmla="*/ 8371 w 9406"/>
              <a:gd name="connsiteY102-6968" fmla="*/ 6527 h 10000"/>
              <a:gd name="connsiteX103-6969" fmla="*/ 8518 w 9406"/>
              <a:gd name="connsiteY103-6970" fmla="*/ 6248 h 10000"/>
              <a:gd name="connsiteX104-6971" fmla="*/ 8518 w 9406"/>
              <a:gd name="connsiteY104-6972" fmla="*/ 5969 h 10000"/>
              <a:gd name="connsiteX105-6973" fmla="*/ 8518 w 9406"/>
              <a:gd name="connsiteY105-6974" fmla="*/ 5829 h 10000"/>
              <a:gd name="connsiteX106-6975" fmla="*/ 8667 w 9406"/>
              <a:gd name="connsiteY106-6976" fmla="*/ 5689 h 10000"/>
              <a:gd name="connsiteX107-6977" fmla="*/ 8667 w 9406"/>
              <a:gd name="connsiteY107-6978" fmla="*/ 5550 h 10000"/>
              <a:gd name="connsiteX108-6979" fmla="*/ 8667 w 9406"/>
              <a:gd name="connsiteY108-6980" fmla="*/ 5410 h 10000"/>
              <a:gd name="connsiteX109-6981" fmla="*/ 8667 w 9406"/>
              <a:gd name="connsiteY109-6982" fmla="*/ 5410 h 10000"/>
              <a:gd name="connsiteX110-6983" fmla="*/ 8815 w 9406"/>
              <a:gd name="connsiteY110-6984" fmla="*/ 5410 h 10000"/>
              <a:gd name="connsiteX111-6985" fmla="*/ 8815 w 9406"/>
              <a:gd name="connsiteY111-6986" fmla="*/ 5410 h 10000"/>
              <a:gd name="connsiteX112-6987" fmla="*/ 8815 w 9406"/>
              <a:gd name="connsiteY112-6988" fmla="*/ 5550 h 10000"/>
              <a:gd name="connsiteX113-6989" fmla="*/ 8963 w 9406"/>
              <a:gd name="connsiteY113-6990" fmla="*/ 5689 h 10000"/>
              <a:gd name="connsiteX114-6991" fmla="*/ 8963 w 9406"/>
              <a:gd name="connsiteY114-6992" fmla="*/ 5829 h 10000"/>
              <a:gd name="connsiteX115-6993" fmla="*/ 8963 w 9406"/>
              <a:gd name="connsiteY115-6994" fmla="*/ 6108 h 10000"/>
              <a:gd name="connsiteX116-6995" fmla="*/ 8963 w 9406"/>
              <a:gd name="connsiteY116-6996" fmla="*/ 6387 h 10000"/>
              <a:gd name="connsiteX117-6997" fmla="*/ 8963 w 9406"/>
              <a:gd name="connsiteY117-6998" fmla="*/ 6667 h 10000"/>
              <a:gd name="connsiteX118-6999" fmla="*/ 9110 w 9406"/>
              <a:gd name="connsiteY118-7000" fmla="*/ 7225 h 10000"/>
              <a:gd name="connsiteX119-7001" fmla="*/ 9110 w 9406"/>
              <a:gd name="connsiteY119-7002" fmla="*/ 7644 h 10000"/>
              <a:gd name="connsiteX120-7003" fmla="*/ 9259 w 9406"/>
              <a:gd name="connsiteY120-7004" fmla="*/ 8063 h 10000"/>
              <a:gd name="connsiteX121-7005" fmla="*/ 9406 w 9406"/>
              <a:gd name="connsiteY121-7006" fmla="*/ 8342 h 10000"/>
              <a:gd name="connsiteX122-7007" fmla="*/ 9406 w 9406"/>
              <a:gd name="connsiteY122-7008" fmla="*/ 8604 h 10000"/>
              <a:gd name="connsiteX123-7009" fmla="*/ 9406 w 9406"/>
              <a:gd name="connsiteY123-7010" fmla="*/ 8743 h 10000"/>
              <a:gd name="connsiteX124-7011" fmla="*/ 9406 w 9406"/>
              <a:gd name="connsiteY124-7012" fmla="*/ 8883 h 10000"/>
              <a:gd name="connsiteX125-7013" fmla="*/ 9259 w 9406"/>
              <a:gd name="connsiteY125-7014" fmla="*/ 8883 h 10000"/>
              <a:gd name="connsiteX126-7015" fmla="*/ 9110 w 9406"/>
              <a:gd name="connsiteY126-7016" fmla="*/ 9023 h 10000"/>
              <a:gd name="connsiteX127-7017" fmla="*/ 8963 w 9406"/>
              <a:gd name="connsiteY127-7018" fmla="*/ 9162 h 10000"/>
              <a:gd name="connsiteX128-7019" fmla="*/ 8815 w 9406"/>
              <a:gd name="connsiteY128-7020" fmla="*/ 9302 h 10000"/>
              <a:gd name="connsiteX129-7021" fmla="*/ 8518 w 9406"/>
              <a:gd name="connsiteY129-7022" fmla="*/ 9442 h 10000"/>
              <a:gd name="connsiteX130-7023" fmla="*/ 7928 w 9406"/>
              <a:gd name="connsiteY130-7024" fmla="*/ 9721 h 10000"/>
              <a:gd name="connsiteX131-7025" fmla="*/ 7353 w 9406"/>
              <a:gd name="connsiteY131-7026" fmla="*/ 9860 h 10000"/>
              <a:gd name="connsiteX132-7027" fmla="*/ 6912 w 9406"/>
              <a:gd name="connsiteY132-7028" fmla="*/ 9860 h 10000"/>
              <a:gd name="connsiteX133-7029" fmla="*/ 6319 w 9406"/>
              <a:gd name="connsiteY133-7030" fmla="*/ 10000 h 10000"/>
              <a:gd name="connsiteX134-7031" fmla="*/ 6319 w 9406"/>
              <a:gd name="connsiteY134-7032" fmla="*/ 10000 h 10000"/>
              <a:gd name="connsiteX0-7033" fmla="*/ 6249 w 9531"/>
              <a:gd name="connsiteY0-7034" fmla="*/ 10000 h 10000"/>
              <a:gd name="connsiteX1-7035" fmla="*/ 5779 w 9531"/>
              <a:gd name="connsiteY1-7036" fmla="*/ 10000 h 10000"/>
              <a:gd name="connsiteX2-7037" fmla="*/ 5305 w 9531"/>
              <a:gd name="connsiteY2-7038" fmla="*/ 10000 h 10000"/>
              <a:gd name="connsiteX3-7039" fmla="*/ 4835 w 9531"/>
              <a:gd name="connsiteY3-7040" fmla="*/ 9860 h 10000"/>
              <a:gd name="connsiteX4-7041" fmla="*/ 4364 w 9531"/>
              <a:gd name="connsiteY4-7042" fmla="*/ 9721 h 10000"/>
              <a:gd name="connsiteX5-7043" fmla="*/ 3910 w 9531"/>
              <a:gd name="connsiteY5-7044" fmla="*/ 9581 h 10000"/>
              <a:gd name="connsiteX6-7045" fmla="*/ 3598 w 9531"/>
              <a:gd name="connsiteY6-7046" fmla="*/ 9302 h 10000"/>
              <a:gd name="connsiteX7-7047" fmla="*/ 3284 w 9531"/>
              <a:gd name="connsiteY7-7048" fmla="*/ 9162 h 10000"/>
              <a:gd name="connsiteX8-7049" fmla="*/ 3127 w 9531"/>
              <a:gd name="connsiteY8-7050" fmla="*/ 8743 h 10000"/>
              <a:gd name="connsiteX9-7051" fmla="*/ 2811 w 9531"/>
              <a:gd name="connsiteY9-7052" fmla="*/ 8464 h 10000"/>
              <a:gd name="connsiteX10-7053" fmla="*/ 2653 w 9531"/>
              <a:gd name="connsiteY10-7054" fmla="*/ 8063 h 10000"/>
              <a:gd name="connsiteX11-7055" fmla="*/ 2653 w 9531"/>
              <a:gd name="connsiteY11-7056" fmla="*/ 7644 h 10000"/>
              <a:gd name="connsiteX12-7057" fmla="*/ 2497 w 9531"/>
              <a:gd name="connsiteY12-7058" fmla="*/ 7225 h 10000"/>
              <a:gd name="connsiteX13-7059" fmla="*/ 2497 w 9531"/>
              <a:gd name="connsiteY13-7060" fmla="*/ 6806 h 10000"/>
              <a:gd name="connsiteX14-7061" fmla="*/ 2497 w 9531"/>
              <a:gd name="connsiteY14-7062" fmla="*/ 6387 h 10000"/>
              <a:gd name="connsiteX15-7063" fmla="*/ 2653 w 9531"/>
              <a:gd name="connsiteY15-7064" fmla="*/ 5689 h 10000"/>
              <a:gd name="connsiteX16-7065" fmla="*/ 2653 w 9531"/>
              <a:gd name="connsiteY16-7066" fmla="*/ 5550 h 10000"/>
              <a:gd name="connsiteX17-7067" fmla="*/ 2653 w 9531"/>
              <a:gd name="connsiteY17-7068" fmla="*/ 5271 h 10000"/>
              <a:gd name="connsiteX18-7069" fmla="*/ 2811 w 9531"/>
              <a:gd name="connsiteY18-7070" fmla="*/ 5009 h 10000"/>
              <a:gd name="connsiteX19-7071" fmla="*/ 2811 w 9531"/>
              <a:gd name="connsiteY19-7072" fmla="*/ 4729 h 10000"/>
              <a:gd name="connsiteX20-7073" fmla="*/ 2811 w 9531"/>
              <a:gd name="connsiteY20-7074" fmla="*/ 4450 h 10000"/>
              <a:gd name="connsiteX21-7075" fmla="*/ 2969 w 9531"/>
              <a:gd name="connsiteY21-7076" fmla="*/ 4031 h 10000"/>
              <a:gd name="connsiteX22-7077" fmla="*/ 2969 w 9531"/>
              <a:gd name="connsiteY22-7078" fmla="*/ 3613 h 10000"/>
              <a:gd name="connsiteX23-7079" fmla="*/ 3127 w 9531"/>
              <a:gd name="connsiteY23-7080" fmla="*/ 3194 h 10000"/>
              <a:gd name="connsiteX24-7081" fmla="*/ 3127 w 9531"/>
              <a:gd name="connsiteY24-7082" fmla="*/ 2775 h 10000"/>
              <a:gd name="connsiteX25-7083" fmla="*/ 3127 w 9531"/>
              <a:gd name="connsiteY25-7084" fmla="*/ 2356 h 10000"/>
              <a:gd name="connsiteX26-7085" fmla="*/ 3284 w 9531"/>
              <a:gd name="connsiteY26-7086" fmla="*/ 2077 h 10000"/>
              <a:gd name="connsiteX27-7087" fmla="*/ 3284 w 9531"/>
              <a:gd name="connsiteY27-7088" fmla="*/ 1798 h 10000"/>
              <a:gd name="connsiteX28-7089" fmla="*/ 3284 w 9531"/>
              <a:gd name="connsiteY28-7090" fmla="*/ 1536 h 10000"/>
              <a:gd name="connsiteX29-7091" fmla="*/ 3284 w 9531"/>
              <a:gd name="connsiteY29-7092" fmla="*/ 1396 h 10000"/>
              <a:gd name="connsiteX30-7093" fmla="*/ 3284 w 9531"/>
              <a:gd name="connsiteY30-7094" fmla="*/ 1257 h 10000"/>
              <a:gd name="connsiteX31-7095" fmla="*/ 3284 w 9531"/>
              <a:gd name="connsiteY31-7096" fmla="*/ 1257 h 10000"/>
              <a:gd name="connsiteX32-7097" fmla="*/ 3284 w 9531"/>
              <a:gd name="connsiteY32-7098" fmla="*/ 1257 h 10000"/>
              <a:gd name="connsiteX33-7099" fmla="*/ 3127 w 9531"/>
              <a:gd name="connsiteY33-7100" fmla="*/ 1257 h 10000"/>
              <a:gd name="connsiteX34-7101" fmla="*/ 2969 w 9531"/>
              <a:gd name="connsiteY34-7102" fmla="*/ 1257 h 10000"/>
              <a:gd name="connsiteX35-7103" fmla="*/ 2811 w 9531"/>
              <a:gd name="connsiteY35-7104" fmla="*/ 1396 h 10000"/>
              <a:gd name="connsiteX36-7105" fmla="*/ 2653 w 9531"/>
              <a:gd name="connsiteY36-7106" fmla="*/ 1396 h 10000"/>
              <a:gd name="connsiteX37-7107" fmla="*/ 2341 w 9531"/>
              <a:gd name="connsiteY37-7108" fmla="*/ 1536 h 10000"/>
              <a:gd name="connsiteX38-7109" fmla="*/ 2024 w 9531"/>
              <a:gd name="connsiteY38-7110" fmla="*/ 1536 h 10000"/>
              <a:gd name="connsiteX39-7111" fmla="*/ 1709 w 9531"/>
              <a:gd name="connsiteY39-7112" fmla="*/ 1675 h 10000"/>
              <a:gd name="connsiteX40-7113" fmla="*/ 157 w 9531"/>
              <a:gd name="connsiteY40-7114" fmla="*/ 2216 h 10000"/>
              <a:gd name="connsiteX41-7115" fmla="*/ 0 w 9531"/>
              <a:gd name="connsiteY41-7116" fmla="*/ 1536 h 10000"/>
              <a:gd name="connsiteX42-7117" fmla="*/ 454 w 9531"/>
              <a:gd name="connsiteY42-7118" fmla="*/ 1396 h 10000"/>
              <a:gd name="connsiteX43-7119" fmla="*/ 924 w 9531"/>
              <a:gd name="connsiteY43-7120" fmla="*/ 1257 h 10000"/>
              <a:gd name="connsiteX44-7121" fmla="*/ 1237 w 9531"/>
              <a:gd name="connsiteY44-7122" fmla="*/ 1117 h 10000"/>
              <a:gd name="connsiteX45-7123" fmla="*/ 1553 w 9531"/>
              <a:gd name="connsiteY45-7124" fmla="*/ 1117 h 10000"/>
              <a:gd name="connsiteX46-7125" fmla="*/ 1869 w 9531"/>
              <a:gd name="connsiteY46-7126" fmla="*/ 977 h 10000"/>
              <a:gd name="connsiteX47-7127" fmla="*/ 2181 w 9531"/>
              <a:gd name="connsiteY47-7128" fmla="*/ 838 h 10000"/>
              <a:gd name="connsiteX48-7129" fmla="*/ 2653 w 9531"/>
              <a:gd name="connsiteY48-7130" fmla="*/ 698 h 10000"/>
              <a:gd name="connsiteX49-7131" fmla="*/ 2969 w 9531"/>
              <a:gd name="connsiteY49-7132" fmla="*/ 558 h 10000"/>
              <a:gd name="connsiteX50-7133" fmla="*/ 3284 w 9531"/>
              <a:gd name="connsiteY50-7134" fmla="*/ 419 h 10000"/>
              <a:gd name="connsiteX51-7135" fmla="*/ 3439 w 9531"/>
              <a:gd name="connsiteY51-7136" fmla="*/ 279 h 10000"/>
              <a:gd name="connsiteX52-7137" fmla="*/ 3598 w 9531"/>
              <a:gd name="connsiteY52-7138" fmla="*/ 140 h 10000"/>
              <a:gd name="connsiteX53-7139" fmla="*/ 3598 w 9531"/>
              <a:gd name="connsiteY53-7140" fmla="*/ 0 h 10000"/>
              <a:gd name="connsiteX54-7141" fmla="*/ 3754 w 9531"/>
              <a:gd name="connsiteY54-7142" fmla="*/ 0 h 10000"/>
              <a:gd name="connsiteX55-7143" fmla="*/ 3910 w 9531"/>
              <a:gd name="connsiteY55-7144" fmla="*/ 0 h 10000"/>
              <a:gd name="connsiteX56-7145" fmla="*/ 4067 w 9531"/>
              <a:gd name="connsiteY56-7146" fmla="*/ 0 h 10000"/>
              <a:gd name="connsiteX57-7147" fmla="*/ 4207 w 9531"/>
              <a:gd name="connsiteY57-7148" fmla="*/ 140 h 10000"/>
              <a:gd name="connsiteX58-7149" fmla="*/ 4364 w 9531"/>
              <a:gd name="connsiteY58-7150" fmla="*/ 140 h 10000"/>
              <a:gd name="connsiteX59-7151" fmla="*/ 4519 w 9531"/>
              <a:gd name="connsiteY59-7152" fmla="*/ 419 h 10000"/>
              <a:gd name="connsiteX60-7153" fmla="*/ 4676 w 9531"/>
              <a:gd name="connsiteY60-7154" fmla="*/ 558 h 10000"/>
              <a:gd name="connsiteX61-7155" fmla="*/ 4835 w 9531"/>
              <a:gd name="connsiteY61-7156" fmla="*/ 698 h 10000"/>
              <a:gd name="connsiteX62-7157" fmla="*/ 4991 w 9531"/>
              <a:gd name="connsiteY62-7158" fmla="*/ 838 h 10000"/>
              <a:gd name="connsiteX63-7159" fmla="*/ 4991 w 9531"/>
              <a:gd name="connsiteY63-7160" fmla="*/ 977 h 10000"/>
              <a:gd name="connsiteX64-7161" fmla="*/ 4991 w 9531"/>
              <a:gd name="connsiteY64-7162" fmla="*/ 1117 h 10000"/>
              <a:gd name="connsiteX65-7163" fmla="*/ 4835 w 9531"/>
              <a:gd name="connsiteY65-7164" fmla="*/ 1117 h 10000"/>
              <a:gd name="connsiteX66-7165" fmla="*/ 4676 w 9531"/>
              <a:gd name="connsiteY66-7166" fmla="*/ 1257 h 10000"/>
              <a:gd name="connsiteX67-7167" fmla="*/ 4676 w 9531"/>
              <a:gd name="connsiteY67-7168" fmla="*/ 1396 h 10000"/>
              <a:gd name="connsiteX68-7169" fmla="*/ 4519 w 9531"/>
              <a:gd name="connsiteY68-7170" fmla="*/ 1536 h 10000"/>
              <a:gd name="connsiteX69-7171" fmla="*/ 4364 w 9531"/>
              <a:gd name="connsiteY69-7172" fmla="*/ 1798 h 10000"/>
              <a:gd name="connsiteX70-7173" fmla="*/ 4207 w 9531"/>
              <a:gd name="connsiteY70-7174" fmla="*/ 2216 h 10000"/>
              <a:gd name="connsiteX71-7175" fmla="*/ 4067 w 9531"/>
              <a:gd name="connsiteY71-7176" fmla="*/ 2635 h 10000"/>
              <a:gd name="connsiteX72-7177" fmla="*/ 3910 w 9531"/>
              <a:gd name="connsiteY72-7178" fmla="*/ 3054 h 10000"/>
              <a:gd name="connsiteX73-7179" fmla="*/ 3754 w 9531"/>
              <a:gd name="connsiteY73-7180" fmla="*/ 3613 h 10000"/>
              <a:gd name="connsiteX74-7181" fmla="*/ 3598 w 9531"/>
              <a:gd name="connsiteY74-7182" fmla="*/ 4171 h 10000"/>
              <a:gd name="connsiteX75-7183" fmla="*/ 3439 w 9531"/>
              <a:gd name="connsiteY75-7184" fmla="*/ 4729 h 10000"/>
              <a:gd name="connsiteX76-7185" fmla="*/ 3439 w 9531"/>
              <a:gd name="connsiteY76-7186" fmla="*/ 5271 h 10000"/>
              <a:gd name="connsiteX77-7187" fmla="*/ 3439 w 9531"/>
              <a:gd name="connsiteY77-7188" fmla="*/ 5689 h 10000"/>
              <a:gd name="connsiteX78-7189" fmla="*/ 3284 w 9531"/>
              <a:gd name="connsiteY78-7190" fmla="*/ 6248 h 10000"/>
              <a:gd name="connsiteX79-7191" fmla="*/ 3284 w 9531"/>
              <a:gd name="connsiteY79-7192" fmla="*/ 6667 h 10000"/>
              <a:gd name="connsiteX80-7193" fmla="*/ 3284 w 9531"/>
              <a:gd name="connsiteY80-7194" fmla="*/ 6946 h 10000"/>
              <a:gd name="connsiteX81-7195" fmla="*/ 3284 w 9531"/>
              <a:gd name="connsiteY81-7196" fmla="*/ 7365 h 10000"/>
              <a:gd name="connsiteX82-7197" fmla="*/ 3439 w 9531"/>
              <a:gd name="connsiteY82-7198" fmla="*/ 7644 h 10000"/>
              <a:gd name="connsiteX83-7199" fmla="*/ 3439 w 9531"/>
              <a:gd name="connsiteY83-7200" fmla="*/ 7784 h 10000"/>
              <a:gd name="connsiteX84-7201" fmla="*/ 3598 w 9531"/>
              <a:gd name="connsiteY84-7202" fmla="*/ 8063 h 10000"/>
              <a:gd name="connsiteX85-7203" fmla="*/ 3754 w 9531"/>
              <a:gd name="connsiteY85-7204" fmla="*/ 8202 h 10000"/>
              <a:gd name="connsiteX86-7205" fmla="*/ 3910 w 9531"/>
              <a:gd name="connsiteY86-7206" fmla="*/ 8342 h 10000"/>
              <a:gd name="connsiteX87-7207" fmla="*/ 4519 w 9531"/>
              <a:gd name="connsiteY87-7208" fmla="*/ 8604 h 10000"/>
              <a:gd name="connsiteX88-7209" fmla="*/ 4835 w 9531"/>
              <a:gd name="connsiteY88-7210" fmla="*/ 8743 h 10000"/>
              <a:gd name="connsiteX89-7211" fmla="*/ 5148 w 9531"/>
              <a:gd name="connsiteY89-7212" fmla="*/ 8743 h 10000"/>
              <a:gd name="connsiteX90-7213" fmla="*/ 5466 w 9531"/>
              <a:gd name="connsiteY90-7214" fmla="*/ 8883 h 10000"/>
              <a:gd name="connsiteX91-7215" fmla="*/ 5935 w 9531"/>
              <a:gd name="connsiteY91-7216" fmla="*/ 8883 h 10000"/>
              <a:gd name="connsiteX92-7217" fmla="*/ 6249 w 9531"/>
              <a:gd name="connsiteY92-7218" fmla="*/ 8743 h 10000"/>
              <a:gd name="connsiteX93-7219" fmla="*/ 6720 w 9531"/>
              <a:gd name="connsiteY93-7220" fmla="*/ 8743 h 10000"/>
              <a:gd name="connsiteX94-7221" fmla="*/ 7193 w 9531"/>
              <a:gd name="connsiteY94-7222" fmla="*/ 8604 h 10000"/>
              <a:gd name="connsiteX95-7223" fmla="*/ 7507 w 9531"/>
              <a:gd name="connsiteY95-7224" fmla="*/ 8604 h 10000"/>
              <a:gd name="connsiteX96-7225" fmla="*/ 7821 w 9531"/>
              <a:gd name="connsiteY96-7226" fmla="*/ 8342 h 10000"/>
              <a:gd name="connsiteX97-7227" fmla="*/ 7960 w 9531"/>
              <a:gd name="connsiteY97-7228" fmla="*/ 8202 h 10000"/>
              <a:gd name="connsiteX98-7229" fmla="*/ 8115 w 9531"/>
              <a:gd name="connsiteY98-7230" fmla="*/ 7923 h 10000"/>
              <a:gd name="connsiteX99-7231" fmla="*/ 8272 w 9531"/>
              <a:gd name="connsiteY99-7232" fmla="*/ 7644 h 10000"/>
              <a:gd name="connsiteX100-7233" fmla="*/ 8431 w 9531"/>
              <a:gd name="connsiteY100-7234" fmla="*/ 7086 h 10000"/>
              <a:gd name="connsiteX101-7235" fmla="*/ 8431 w 9531"/>
              <a:gd name="connsiteY101-7236" fmla="*/ 6527 h 10000"/>
              <a:gd name="connsiteX102-7237" fmla="*/ 8587 w 9531"/>
              <a:gd name="connsiteY102-7238" fmla="*/ 6248 h 10000"/>
              <a:gd name="connsiteX103-7239" fmla="*/ 8587 w 9531"/>
              <a:gd name="connsiteY103-7240" fmla="*/ 5969 h 10000"/>
              <a:gd name="connsiteX104-7241" fmla="*/ 8587 w 9531"/>
              <a:gd name="connsiteY104-7242" fmla="*/ 5829 h 10000"/>
              <a:gd name="connsiteX105-7243" fmla="*/ 8745 w 9531"/>
              <a:gd name="connsiteY105-7244" fmla="*/ 5689 h 10000"/>
              <a:gd name="connsiteX106-7245" fmla="*/ 8745 w 9531"/>
              <a:gd name="connsiteY106-7246" fmla="*/ 5550 h 10000"/>
              <a:gd name="connsiteX107-7247" fmla="*/ 8745 w 9531"/>
              <a:gd name="connsiteY107-7248" fmla="*/ 5410 h 10000"/>
              <a:gd name="connsiteX108-7249" fmla="*/ 8745 w 9531"/>
              <a:gd name="connsiteY108-7250" fmla="*/ 5410 h 10000"/>
              <a:gd name="connsiteX109-7251" fmla="*/ 8903 w 9531"/>
              <a:gd name="connsiteY109-7252" fmla="*/ 5410 h 10000"/>
              <a:gd name="connsiteX110-7253" fmla="*/ 8903 w 9531"/>
              <a:gd name="connsiteY110-7254" fmla="*/ 5410 h 10000"/>
              <a:gd name="connsiteX111-7255" fmla="*/ 8903 w 9531"/>
              <a:gd name="connsiteY111-7256" fmla="*/ 5550 h 10000"/>
              <a:gd name="connsiteX112-7257" fmla="*/ 9060 w 9531"/>
              <a:gd name="connsiteY112-7258" fmla="*/ 5689 h 10000"/>
              <a:gd name="connsiteX113-7259" fmla="*/ 9060 w 9531"/>
              <a:gd name="connsiteY113-7260" fmla="*/ 5829 h 10000"/>
              <a:gd name="connsiteX114-7261" fmla="*/ 9060 w 9531"/>
              <a:gd name="connsiteY114-7262" fmla="*/ 6108 h 10000"/>
              <a:gd name="connsiteX115-7263" fmla="*/ 9060 w 9531"/>
              <a:gd name="connsiteY115-7264" fmla="*/ 6387 h 10000"/>
              <a:gd name="connsiteX116-7265" fmla="*/ 9060 w 9531"/>
              <a:gd name="connsiteY116-7266" fmla="*/ 6667 h 10000"/>
              <a:gd name="connsiteX117-7267" fmla="*/ 9216 w 9531"/>
              <a:gd name="connsiteY117-7268" fmla="*/ 7225 h 10000"/>
              <a:gd name="connsiteX118-7269" fmla="*/ 9216 w 9531"/>
              <a:gd name="connsiteY118-7270" fmla="*/ 7644 h 10000"/>
              <a:gd name="connsiteX119-7271" fmla="*/ 9375 w 9531"/>
              <a:gd name="connsiteY119-7272" fmla="*/ 8063 h 10000"/>
              <a:gd name="connsiteX120-7273" fmla="*/ 9531 w 9531"/>
              <a:gd name="connsiteY120-7274" fmla="*/ 8342 h 10000"/>
              <a:gd name="connsiteX121-7275" fmla="*/ 9531 w 9531"/>
              <a:gd name="connsiteY121-7276" fmla="*/ 8604 h 10000"/>
              <a:gd name="connsiteX122-7277" fmla="*/ 9531 w 9531"/>
              <a:gd name="connsiteY122-7278" fmla="*/ 8743 h 10000"/>
              <a:gd name="connsiteX123-7279" fmla="*/ 9531 w 9531"/>
              <a:gd name="connsiteY123-7280" fmla="*/ 8883 h 10000"/>
              <a:gd name="connsiteX124-7281" fmla="*/ 9375 w 9531"/>
              <a:gd name="connsiteY124-7282" fmla="*/ 8883 h 10000"/>
              <a:gd name="connsiteX125-7283" fmla="*/ 9216 w 9531"/>
              <a:gd name="connsiteY125-7284" fmla="*/ 9023 h 10000"/>
              <a:gd name="connsiteX126-7285" fmla="*/ 9060 w 9531"/>
              <a:gd name="connsiteY126-7286" fmla="*/ 9162 h 10000"/>
              <a:gd name="connsiteX127-7287" fmla="*/ 8903 w 9531"/>
              <a:gd name="connsiteY127-7288" fmla="*/ 9302 h 10000"/>
              <a:gd name="connsiteX128-7289" fmla="*/ 8587 w 9531"/>
              <a:gd name="connsiteY128-7290" fmla="*/ 9442 h 10000"/>
              <a:gd name="connsiteX129-7291" fmla="*/ 7960 w 9531"/>
              <a:gd name="connsiteY129-7292" fmla="*/ 9721 h 10000"/>
              <a:gd name="connsiteX130-7293" fmla="*/ 7348 w 9531"/>
              <a:gd name="connsiteY130-7294" fmla="*/ 9860 h 10000"/>
              <a:gd name="connsiteX131-7295" fmla="*/ 6880 w 9531"/>
              <a:gd name="connsiteY131-7296" fmla="*/ 9860 h 10000"/>
              <a:gd name="connsiteX132-7297" fmla="*/ 6249 w 9531"/>
              <a:gd name="connsiteY132-7298" fmla="*/ 10000 h 10000"/>
              <a:gd name="connsiteX133-7299" fmla="*/ 6249 w 9531"/>
              <a:gd name="connsiteY133-7300" fmla="*/ 10000 h 10000"/>
              <a:gd name="connsiteX0-7301" fmla="*/ 6556 w 10000"/>
              <a:gd name="connsiteY0-7302" fmla="*/ 10000 h 10000"/>
              <a:gd name="connsiteX1-7303" fmla="*/ 6063 w 10000"/>
              <a:gd name="connsiteY1-7304" fmla="*/ 10000 h 10000"/>
              <a:gd name="connsiteX2-7305" fmla="*/ 5566 w 10000"/>
              <a:gd name="connsiteY2-7306" fmla="*/ 10000 h 10000"/>
              <a:gd name="connsiteX3-7307" fmla="*/ 5073 w 10000"/>
              <a:gd name="connsiteY3-7308" fmla="*/ 9860 h 10000"/>
              <a:gd name="connsiteX4-7309" fmla="*/ 4579 w 10000"/>
              <a:gd name="connsiteY4-7310" fmla="*/ 9721 h 10000"/>
              <a:gd name="connsiteX5-7311" fmla="*/ 4102 w 10000"/>
              <a:gd name="connsiteY5-7312" fmla="*/ 9581 h 10000"/>
              <a:gd name="connsiteX6-7313" fmla="*/ 3775 w 10000"/>
              <a:gd name="connsiteY6-7314" fmla="*/ 9302 h 10000"/>
              <a:gd name="connsiteX7-7315" fmla="*/ 3446 w 10000"/>
              <a:gd name="connsiteY7-7316" fmla="*/ 9162 h 10000"/>
              <a:gd name="connsiteX8-7317" fmla="*/ 3281 w 10000"/>
              <a:gd name="connsiteY8-7318" fmla="*/ 8743 h 10000"/>
              <a:gd name="connsiteX9-7319" fmla="*/ 2949 w 10000"/>
              <a:gd name="connsiteY9-7320" fmla="*/ 8464 h 10000"/>
              <a:gd name="connsiteX10-7321" fmla="*/ 2784 w 10000"/>
              <a:gd name="connsiteY10-7322" fmla="*/ 8063 h 10000"/>
              <a:gd name="connsiteX11-7323" fmla="*/ 2784 w 10000"/>
              <a:gd name="connsiteY11-7324" fmla="*/ 7644 h 10000"/>
              <a:gd name="connsiteX12-7325" fmla="*/ 2620 w 10000"/>
              <a:gd name="connsiteY12-7326" fmla="*/ 7225 h 10000"/>
              <a:gd name="connsiteX13-7327" fmla="*/ 2620 w 10000"/>
              <a:gd name="connsiteY13-7328" fmla="*/ 6806 h 10000"/>
              <a:gd name="connsiteX14-7329" fmla="*/ 2620 w 10000"/>
              <a:gd name="connsiteY14-7330" fmla="*/ 6387 h 10000"/>
              <a:gd name="connsiteX15-7331" fmla="*/ 2784 w 10000"/>
              <a:gd name="connsiteY15-7332" fmla="*/ 5689 h 10000"/>
              <a:gd name="connsiteX16-7333" fmla="*/ 2784 w 10000"/>
              <a:gd name="connsiteY16-7334" fmla="*/ 5550 h 10000"/>
              <a:gd name="connsiteX17-7335" fmla="*/ 2784 w 10000"/>
              <a:gd name="connsiteY17-7336" fmla="*/ 5271 h 10000"/>
              <a:gd name="connsiteX18-7337" fmla="*/ 2949 w 10000"/>
              <a:gd name="connsiteY18-7338" fmla="*/ 5009 h 10000"/>
              <a:gd name="connsiteX19-7339" fmla="*/ 2949 w 10000"/>
              <a:gd name="connsiteY19-7340" fmla="*/ 4729 h 10000"/>
              <a:gd name="connsiteX20-7341" fmla="*/ 2949 w 10000"/>
              <a:gd name="connsiteY20-7342" fmla="*/ 4450 h 10000"/>
              <a:gd name="connsiteX21-7343" fmla="*/ 3115 w 10000"/>
              <a:gd name="connsiteY21-7344" fmla="*/ 4031 h 10000"/>
              <a:gd name="connsiteX22-7345" fmla="*/ 3115 w 10000"/>
              <a:gd name="connsiteY22-7346" fmla="*/ 3613 h 10000"/>
              <a:gd name="connsiteX23-7347" fmla="*/ 3281 w 10000"/>
              <a:gd name="connsiteY23-7348" fmla="*/ 3194 h 10000"/>
              <a:gd name="connsiteX24-7349" fmla="*/ 3281 w 10000"/>
              <a:gd name="connsiteY24-7350" fmla="*/ 2775 h 10000"/>
              <a:gd name="connsiteX25-7351" fmla="*/ 3281 w 10000"/>
              <a:gd name="connsiteY25-7352" fmla="*/ 2356 h 10000"/>
              <a:gd name="connsiteX26-7353" fmla="*/ 3446 w 10000"/>
              <a:gd name="connsiteY26-7354" fmla="*/ 2077 h 10000"/>
              <a:gd name="connsiteX27-7355" fmla="*/ 3446 w 10000"/>
              <a:gd name="connsiteY27-7356" fmla="*/ 1798 h 10000"/>
              <a:gd name="connsiteX28-7357" fmla="*/ 3446 w 10000"/>
              <a:gd name="connsiteY28-7358" fmla="*/ 1536 h 10000"/>
              <a:gd name="connsiteX29-7359" fmla="*/ 3446 w 10000"/>
              <a:gd name="connsiteY29-7360" fmla="*/ 1396 h 10000"/>
              <a:gd name="connsiteX30-7361" fmla="*/ 3446 w 10000"/>
              <a:gd name="connsiteY30-7362" fmla="*/ 1257 h 10000"/>
              <a:gd name="connsiteX31-7363" fmla="*/ 3446 w 10000"/>
              <a:gd name="connsiteY31-7364" fmla="*/ 1257 h 10000"/>
              <a:gd name="connsiteX32-7365" fmla="*/ 3446 w 10000"/>
              <a:gd name="connsiteY32-7366" fmla="*/ 1257 h 10000"/>
              <a:gd name="connsiteX33-7367" fmla="*/ 3281 w 10000"/>
              <a:gd name="connsiteY33-7368" fmla="*/ 1257 h 10000"/>
              <a:gd name="connsiteX34-7369" fmla="*/ 3115 w 10000"/>
              <a:gd name="connsiteY34-7370" fmla="*/ 1257 h 10000"/>
              <a:gd name="connsiteX35-7371" fmla="*/ 2949 w 10000"/>
              <a:gd name="connsiteY35-7372" fmla="*/ 1396 h 10000"/>
              <a:gd name="connsiteX36-7373" fmla="*/ 2784 w 10000"/>
              <a:gd name="connsiteY36-7374" fmla="*/ 1396 h 10000"/>
              <a:gd name="connsiteX37-7375" fmla="*/ 2456 w 10000"/>
              <a:gd name="connsiteY37-7376" fmla="*/ 1536 h 10000"/>
              <a:gd name="connsiteX38-7377" fmla="*/ 2124 w 10000"/>
              <a:gd name="connsiteY38-7378" fmla="*/ 1536 h 10000"/>
              <a:gd name="connsiteX39-7379" fmla="*/ 1793 w 10000"/>
              <a:gd name="connsiteY39-7380" fmla="*/ 1675 h 10000"/>
              <a:gd name="connsiteX40-7381" fmla="*/ 0 w 10000"/>
              <a:gd name="connsiteY40-7382" fmla="*/ 1536 h 10000"/>
              <a:gd name="connsiteX41-7383" fmla="*/ 476 w 10000"/>
              <a:gd name="connsiteY41-7384" fmla="*/ 1396 h 10000"/>
              <a:gd name="connsiteX42-7385" fmla="*/ 969 w 10000"/>
              <a:gd name="connsiteY42-7386" fmla="*/ 1257 h 10000"/>
              <a:gd name="connsiteX43-7387" fmla="*/ 1298 w 10000"/>
              <a:gd name="connsiteY43-7388" fmla="*/ 1117 h 10000"/>
              <a:gd name="connsiteX44-7389" fmla="*/ 1629 w 10000"/>
              <a:gd name="connsiteY44-7390" fmla="*/ 1117 h 10000"/>
              <a:gd name="connsiteX45-7391" fmla="*/ 1961 w 10000"/>
              <a:gd name="connsiteY45-7392" fmla="*/ 977 h 10000"/>
              <a:gd name="connsiteX46-7393" fmla="*/ 2288 w 10000"/>
              <a:gd name="connsiteY46-7394" fmla="*/ 838 h 10000"/>
              <a:gd name="connsiteX47-7395" fmla="*/ 2784 w 10000"/>
              <a:gd name="connsiteY47-7396" fmla="*/ 698 h 10000"/>
              <a:gd name="connsiteX48-7397" fmla="*/ 3115 w 10000"/>
              <a:gd name="connsiteY48-7398" fmla="*/ 558 h 10000"/>
              <a:gd name="connsiteX49-7399" fmla="*/ 3446 w 10000"/>
              <a:gd name="connsiteY49-7400" fmla="*/ 419 h 10000"/>
              <a:gd name="connsiteX50-7401" fmla="*/ 3608 w 10000"/>
              <a:gd name="connsiteY50-7402" fmla="*/ 279 h 10000"/>
              <a:gd name="connsiteX51-7403" fmla="*/ 3775 w 10000"/>
              <a:gd name="connsiteY51-7404" fmla="*/ 140 h 10000"/>
              <a:gd name="connsiteX52-7405" fmla="*/ 3775 w 10000"/>
              <a:gd name="connsiteY52-7406" fmla="*/ 0 h 10000"/>
              <a:gd name="connsiteX53-7407" fmla="*/ 3939 w 10000"/>
              <a:gd name="connsiteY53-7408" fmla="*/ 0 h 10000"/>
              <a:gd name="connsiteX54-7409" fmla="*/ 4102 w 10000"/>
              <a:gd name="connsiteY54-7410" fmla="*/ 0 h 10000"/>
              <a:gd name="connsiteX55-7411" fmla="*/ 4267 w 10000"/>
              <a:gd name="connsiteY55-7412" fmla="*/ 0 h 10000"/>
              <a:gd name="connsiteX56-7413" fmla="*/ 4414 w 10000"/>
              <a:gd name="connsiteY56-7414" fmla="*/ 140 h 10000"/>
              <a:gd name="connsiteX57-7415" fmla="*/ 4579 w 10000"/>
              <a:gd name="connsiteY57-7416" fmla="*/ 140 h 10000"/>
              <a:gd name="connsiteX58-7417" fmla="*/ 4741 w 10000"/>
              <a:gd name="connsiteY58-7418" fmla="*/ 419 h 10000"/>
              <a:gd name="connsiteX59-7419" fmla="*/ 4906 w 10000"/>
              <a:gd name="connsiteY59-7420" fmla="*/ 558 h 10000"/>
              <a:gd name="connsiteX60-7421" fmla="*/ 5073 w 10000"/>
              <a:gd name="connsiteY60-7422" fmla="*/ 698 h 10000"/>
              <a:gd name="connsiteX61-7423" fmla="*/ 5237 w 10000"/>
              <a:gd name="connsiteY61-7424" fmla="*/ 838 h 10000"/>
              <a:gd name="connsiteX62-7425" fmla="*/ 5237 w 10000"/>
              <a:gd name="connsiteY62-7426" fmla="*/ 977 h 10000"/>
              <a:gd name="connsiteX63-7427" fmla="*/ 5237 w 10000"/>
              <a:gd name="connsiteY63-7428" fmla="*/ 1117 h 10000"/>
              <a:gd name="connsiteX64-7429" fmla="*/ 5073 w 10000"/>
              <a:gd name="connsiteY64-7430" fmla="*/ 1117 h 10000"/>
              <a:gd name="connsiteX65-7431" fmla="*/ 4906 w 10000"/>
              <a:gd name="connsiteY65-7432" fmla="*/ 1257 h 10000"/>
              <a:gd name="connsiteX66-7433" fmla="*/ 4906 w 10000"/>
              <a:gd name="connsiteY66-7434" fmla="*/ 1396 h 10000"/>
              <a:gd name="connsiteX67-7435" fmla="*/ 4741 w 10000"/>
              <a:gd name="connsiteY67-7436" fmla="*/ 1536 h 10000"/>
              <a:gd name="connsiteX68-7437" fmla="*/ 4579 w 10000"/>
              <a:gd name="connsiteY68-7438" fmla="*/ 1798 h 10000"/>
              <a:gd name="connsiteX69-7439" fmla="*/ 4414 w 10000"/>
              <a:gd name="connsiteY69-7440" fmla="*/ 2216 h 10000"/>
              <a:gd name="connsiteX70-7441" fmla="*/ 4267 w 10000"/>
              <a:gd name="connsiteY70-7442" fmla="*/ 2635 h 10000"/>
              <a:gd name="connsiteX71-7443" fmla="*/ 4102 w 10000"/>
              <a:gd name="connsiteY71-7444" fmla="*/ 3054 h 10000"/>
              <a:gd name="connsiteX72-7445" fmla="*/ 3939 w 10000"/>
              <a:gd name="connsiteY72-7446" fmla="*/ 3613 h 10000"/>
              <a:gd name="connsiteX73-7447" fmla="*/ 3775 w 10000"/>
              <a:gd name="connsiteY73-7448" fmla="*/ 4171 h 10000"/>
              <a:gd name="connsiteX74-7449" fmla="*/ 3608 w 10000"/>
              <a:gd name="connsiteY74-7450" fmla="*/ 4729 h 10000"/>
              <a:gd name="connsiteX75-7451" fmla="*/ 3608 w 10000"/>
              <a:gd name="connsiteY75-7452" fmla="*/ 5271 h 10000"/>
              <a:gd name="connsiteX76-7453" fmla="*/ 3608 w 10000"/>
              <a:gd name="connsiteY76-7454" fmla="*/ 5689 h 10000"/>
              <a:gd name="connsiteX77-7455" fmla="*/ 3446 w 10000"/>
              <a:gd name="connsiteY77-7456" fmla="*/ 6248 h 10000"/>
              <a:gd name="connsiteX78-7457" fmla="*/ 3446 w 10000"/>
              <a:gd name="connsiteY78-7458" fmla="*/ 6667 h 10000"/>
              <a:gd name="connsiteX79-7459" fmla="*/ 3446 w 10000"/>
              <a:gd name="connsiteY79-7460" fmla="*/ 6946 h 10000"/>
              <a:gd name="connsiteX80-7461" fmla="*/ 3446 w 10000"/>
              <a:gd name="connsiteY80-7462" fmla="*/ 7365 h 10000"/>
              <a:gd name="connsiteX81-7463" fmla="*/ 3608 w 10000"/>
              <a:gd name="connsiteY81-7464" fmla="*/ 7644 h 10000"/>
              <a:gd name="connsiteX82-7465" fmla="*/ 3608 w 10000"/>
              <a:gd name="connsiteY82-7466" fmla="*/ 7784 h 10000"/>
              <a:gd name="connsiteX83-7467" fmla="*/ 3775 w 10000"/>
              <a:gd name="connsiteY83-7468" fmla="*/ 8063 h 10000"/>
              <a:gd name="connsiteX84-7469" fmla="*/ 3939 w 10000"/>
              <a:gd name="connsiteY84-7470" fmla="*/ 8202 h 10000"/>
              <a:gd name="connsiteX85-7471" fmla="*/ 4102 w 10000"/>
              <a:gd name="connsiteY85-7472" fmla="*/ 8342 h 10000"/>
              <a:gd name="connsiteX86-7473" fmla="*/ 4741 w 10000"/>
              <a:gd name="connsiteY86-7474" fmla="*/ 8604 h 10000"/>
              <a:gd name="connsiteX87-7475" fmla="*/ 5073 w 10000"/>
              <a:gd name="connsiteY87-7476" fmla="*/ 8743 h 10000"/>
              <a:gd name="connsiteX88-7477" fmla="*/ 5401 w 10000"/>
              <a:gd name="connsiteY88-7478" fmla="*/ 8743 h 10000"/>
              <a:gd name="connsiteX89-7479" fmla="*/ 5735 w 10000"/>
              <a:gd name="connsiteY89-7480" fmla="*/ 8883 h 10000"/>
              <a:gd name="connsiteX90-7481" fmla="*/ 6227 w 10000"/>
              <a:gd name="connsiteY90-7482" fmla="*/ 8883 h 10000"/>
              <a:gd name="connsiteX91-7483" fmla="*/ 6556 w 10000"/>
              <a:gd name="connsiteY91-7484" fmla="*/ 8743 h 10000"/>
              <a:gd name="connsiteX92-7485" fmla="*/ 7051 w 10000"/>
              <a:gd name="connsiteY92-7486" fmla="*/ 8743 h 10000"/>
              <a:gd name="connsiteX93-7487" fmla="*/ 7547 w 10000"/>
              <a:gd name="connsiteY93-7488" fmla="*/ 8604 h 10000"/>
              <a:gd name="connsiteX94-7489" fmla="*/ 7876 w 10000"/>
              <a:gd name="connsiteY94-7490" fmla="*/ 8604 h 10000"/>
              <a:gd name="connsiteX95-7491" fmla="*/ 8206 w 10000"/>
              <a:gd name="connsiteY95-7492" fmla="*/ 8342 h 10000"/>
              <a:gd name="connsiteX96-7493" fmla="*/ 8352 w 10000"/>
              <a:gd name="connsiteY96-7494" fmla="*/ 8202 h 10000"/>
              <a:gd name="connsiteX97-7495" fmla="*/ 8514 w 10000"/>
              <a:gd name="connsiteY97-7496" fmla="*/ 7923 h 10000"/>
              <a:gd name="connsiteX98-7497" fmla="*/ 8679 w 10000"/>
              <a:gd name="connsiteY98-7498" fmla="*/ 7644 h 10000"/>
              <a:gd name="connsiteX99-7499" fmla="*/ 8846 w 10000"/>
              <a:gd name="connsiteY99-7500" fmla="*/ 7086 h 10000"/>
              <a:gd name="connsiteX100-7501" fmla="*/ 8846 w 10000"/>
              <a:gd name="connsiteY100-7502" fmla="*/ 6527 h 10000"/>
              <a:gd name="connsiteX101-7503" fmla="*/ 9010 w 10000"/>
              <a:gd name="connsiteY101-7504" fmla="*/ 6248 h 10000"/>
              <a:gd name="connsiteX102-7505" fmla="*/ 9010 w 10000"/>
              <a:gd name="connsiteY102-7506" fmla="*/ 5969 h 10000"/>
              <a:gd name="connsiteX103-7507" fmla="*/ 9010 w 10000"/>
              <a:gd name="connsiteY103-7508" fmla="*/ 5829 h 10000"/>
              <a:gd name="connsiteX104-7509" fmla="*/ 9175 w 10000"/>
              <a:gd name="connsiteY104-7510" fmla="*/ 5689 h 10000"/>
              <a:gd name="connsiteX105-7511" fmla="*/ 9175 w 10000"/>
              <a:gd name="connsiteY105-7512" fmla="*/ 5550 h 10000"/>
              <a:gd name="connsiteX106-7513" fmla="*/ 9175 w 10000"/>
              <a:gd name="connsiteY106-7514" fmla="*/ 5410 h 10000"/>
              <a:gd name="connsiteX107-7515" fmla="*/ 9175 w 10000"/>
              <a:gd name="connsiteY107-7516" fmla="*/ 5410 h 10000"/>
              <a:gd name="connsiteX108-7517" fmla="*/ 9341 w 10000"/>
              <a:gd name="connsiteY108-7518" fmla="*/ 5410 h 10000"/>
              <a:gd name="connsiteX109-7519" fmla="*/ 9341 w 10000"/>
              <a:gd name="connsiteY109-7520" fmla="*/ 5410 h 10000"/>
              <a:gd name="connsiteX110-7521" fmla="*/ 9341 w 10000"/>
              <a:gd name="connsiteY110-7522" fmla="*/ 5550 h 10000"/>
              <a:gd name="connsiteX111-7523" fmla="*/ 9506 w 10000"/>
              <a:gd name="connsiteY111-7524" fmla="*/ 5689 h 10000"/>
              <a:gd name="connsiteX112-7525" fmla="*/ 9506 w 10000"/>
              <a:gd name="connsiteY112-7526" fmla="*/ 5829 h 10000"/>
              <a:gd name="connsiteX113-7527" fmla="*/ 9506 w 10000"/>
              <a:gd name="connsiteY113-7528" fmla="*/ 6108 h 10000"/>
              <a:gd name="connsiteX114-7529" fmla="*/ 9506 w 10000"/>
              <a:gd name="connsiteY114-7530" fmla="*/ 6387 h 10000"/>
              <a:gd name="connsiteX115-7531" fmla="*/ 9506 w 10000"/>
              <a:gd name="connsiteY115-7532" fmla="*/ 6667 h 10000"/>
              <a:gd name="connsiteX116-7533" fmla="*/ 9669 w 10000"/>
              <a:gd name="connsiteY116-7534" fmla="*/ 7225 h 10000"/>
              <a:gd name="connsiteX117-7535" fmla="*/ 9669 w 10000"/>
              <a:gd name="connsiteY117-7536" fmla="*/ 7644 h 10000"/>
              <a:gd name="connsiteX118-7537" fmla="*/ 9836 w 10000"/>
              <a:gd name="connsiteY118-7538" fmla="*/ 8063 h 10000"/>
              <a:gd name="connsiteX119-7539" fmla="*/ 10000 w 10000"/>
              <a:gd name="connsiteY119-7540" fmla="*/ 8342 h 10000"/>
              <a:gd name="connsiteX120-7541" fmla="*/ 10000 w 10000"/>
              <a:gd name="connsiteY120-7542" fmla="*/ 8604 h 10000"/>
              <a:gd name="connsiteX121-7543" fmla="*/ 10000 w 10000"/>
              <a:gd name="connsiteY121-7544" fmla="*/ 8743 h 10000"/>
              <a:gd name="connsiteX122-7545" fmla="*/ 10000 w 10000"/>
              <a:gd name="connsiteY122-7546" fmla="*/ 8883 h 10000"/>
              <a:gd name="connsiteX123-7547" fmla="*/ 9836 w 10000"/>
              <a:gd name="connsiteY123-7548" fmla="*/ 8883 h 10000"/>
              <a:gd name="connsiteX124-7549" fmla="*/ 9669 w 10000"/>
              <a:gd name="connsiteY124-7550" fmla="*/ 9023 h 10000"/>
              <a:gd name="connsiteX125-7551" fmla="*/ 9506 w 10000"/>
              <a:gd name="connsiteY125-7552" fmla="*/ 9162 h 10000"/>
              <a:gd name="connsiteX126-7553" fmla="*/ 9341 w 10000"/>
              <a:gd name="connsiteY126-7554" fmla="*/ 9302 h 10000"/>
              <a:gd name="connsiteX127-7555" fmla="*/ 9010 w 10000"/>
              <a:gd name="connsiteY127-7556" fmla="*/ 9442 h 10000"/>
              <a:gd name="connsiteX128-7557" fmla="*/ 8352 w 10000"/>
              <a:gd name="connsiteY128-7558" fmla="*/ 9721 h 10000"/>
              <a:gd name="connsiteX129-7559" fmla="*/ 7710 w 10000"/>
              <a:gd name="connsiteY129-7560" fmla="*/ 9860 h 10000"/>
              <a:gd name="connsiteX130-7561" fmla="*/ 7219 w 10000"/>
              <a:gd name="connsiteY130-7562" fmla="*/ 9860 h 10000"/>
              <a:gd name="connsiteX131-7563" fmla="*/ 6556 w 10000"/>
              <a:gd name="connsiteY131-7564" fmla="*/ 10000 h 10000"/>
              <a:gd name="connsiteX132-7565" fmla="*/ 6556 w 10000"/>
              <a:gd name="connsiteY132-7566" fmla="*/ 10000 h 10000"/>
              <a:gd name="connsiteX0-7567" fmla="*/ 6080 w 9524"/>
              <a:gd name="connsiteY0-7568" fmla="*/ 10000 h 10000"/>
              <a:gd name="connsiteX1-7569" fmla="*/ 5587 w 9524"/>
              <a:gd name="connsiteY1-7570" fmla="*/ 10000 h 10000"/>
              <a:gd name="connsiteX2-7571" fmla="*/ 5090 w 9524"/>
              <a:gd name="connsiteY2-7572" fmla="*/ 10000 h 10000"/>
              <a:gd name="connsiteX3-7573" fmla="*/ 4597 w 9524"/>
              <a:gd name="connsiteY3-7574" fmla="*/ 9860 h 10000"/>
              <a:gd name="connsiteX4-7575" fmla="*/ 4103 w 9524"/>
              <a:gd name="connsiteY4-7576" fmla="*/ 9721 h 10000"/>
              <a:gd name="connsiteX5-7577" fmla="*/ 3626 w 9524"/>
              <a:gd name="connsiteY5-7578" fmla="*/ 9581 h 10000"/>
              <a:gd name="connsiteX6-7579" fmla="*/ 3299 w 9524"/>
              <a:gd name="connsiteY6-7580" fmla="*/ 9302 h 10000"/>
              <a:gd name="connsiteX7-7581" fmla="*/ 2970 w 9524"/>
              <a:gd name="connsiteY7-7582" fmla="*/ 9162 h 10000"/>
              <a:gd name="connsiteX8-7583" fmla="*/ 2805 w 9524"/>
              <a:gd name="connsiteY8-7584" fmla="*/ 8743 h 10000"/>
              <a:gd name="connsiteX9-7585" fmla="*/ 2473 w 9524"/>
              <a:gd name="connsiteY9-7586" fmla="*/ 8464 h 10000"/>
              <a:gd name="connsiteX10-7587" fmla="*/ 2308 w 9524"/>
              <a:gd name="connsiteY10-7588" fmla="*/ 8063 h 10000"/>
              <a:gd name="connsiteX11-7589" fmla="*/ 2308 w 9524"/>
              <a:gd name="connsiteY11-7590" fmla="*/ 7644 h 10000"/>
              <a:gd name="connsiteX12-7591" fmla="*/ 2144 w 9524"/>
              <a:gd name="connsiteY12-7592" fmla="*/ 7225 h 10000"/>
              <a:gd name="connsiteX13-7593" fmla="*/ 2144 w 9524"/>
              <a:gd name="connsiteY13-7594" fmla="*/ 6806 h 10000"/>
              <a:gd name="connsiteX14-7595" fmla="*/ 2144 w 9524"/>
              <a:gd name="connsiteY14-7596" fmla="*/ 6387 h 10000"/>
              <a:gd name="connsiteX15-7597" fmla="*/ 2308 w 9524"/>
              <a:gd name="connsiteY15-7598" fmla="*/ 5689 h 10000"/>
              <a:gd name="connsiteX16-7599" fmla="*/ 2308 w 9524"/>
              <a:gd name="connsiteY16-7600" fmla="*/ 5550 h 10000"/>
              <a:gd name="connsiteX17-7601" fmla="*/ 2308 w 9524"/>
              <a:gd name="connsiteY17-7602" fmla="*/ 5271 h 10000"/>
              <a:gd name="connsiteX18-7603" fmla="*/ 2473 w 9524"/>
              <a:gd name="connsiteY18-7604" fmla="*/ 5009 h 10000"/>
              <a:gd name="connsiteX19-7605" fmla="*/ 2473 w 9524"/>
              <a:gd name="connsiteY19-7606" fmla="*/ 4729 h 10000"/>
              <a:gd name="connsiteX20-7607" fmla="*/ 2473 w 9524"/>
              <a:gd name="connsiteY20-7608" fmla="*/ 4450 h 10000"/>
              <a:gd name="connsiteX21-7609" fmla="*/ 2639 w 9524"/>
              <a:gd name="connsiteY21-7610" fmla="*/ 4031 h 10000"/>
              <a:gd name="connsiteX22-7611" fmla="*/ 2639 w 9524"/>
              <a:gd name="connsiteY22-7612" fmla="*/ 3613 h 10000"/>
              <a:gd name="connsiteX23-7613" fmla="*/ 2805 w 9524"/>
              <a:gd name="connsiteY23-7614" fmla="*/ 3194 h 10000"/>
              <a:gd name="connsiteX24-7615" fmla="*/ 2805 w 9524"/>
              <a:gd name="connsiteY24-7616" fmla="*/ 2775 h 10000"/>
              <a:gd name="connsiteX25-7617" fmla="*/ 2805 w 9524"/>
              <a:gd name="connsiteY25-7618" fmla="*/ 2356 h 10000"/>
              <a:gd name="connsiteX26-7619" fmla="*/ 2970 w 9524"/>
              <a:gd name="connsiteY26-7620" fmla="*/ 2077 h 10000"/>
              <a:gd name="connsiteX27-7621" fmla="*/ 2970 w 9524"/>
              <a:gd name="connsiteY27-7622" fmla="*/ 1798 h 10000"/>
              <a:gd name="connsiteX28-7623" fmla="*/ 2970 w 9524"/>
              <a:gd name="connsiteY28-7624" fmla="*/ 1536 h 10000"/>
              <a:gd name="connsiteX29-7625" fmla="*/ 2970 w 9524"/>
              <a:gd name="connsiteY29-7626" fmla="*/ 1396 h 10000"/>
              <a:gd name="connsiteX30-7627" fmla="*/ 2970 w 9524"/>
              <a:gd name="connsiteY30-7628" fmla="*/ 1257 h 10000"/>
              <a:gd name="connsiteX31-7629" fmla="*/ 2970 w 9524"/>
              <a:gd name="connsiteY31-7630" fmla="*/ 1257 h 10000"/>
              <a:gd name="connsiteX32-7631" fmla="*/ 2970 w 9524"/>
              <a:gd name="connsiteY32-7632" fmla="*/ 1257 h 10000"/>
              <a:gd name="connsiteX33-7633" fmla="*/ 2805 w 9524"/>
              <a:gd name="connsiteY33-7634" fmla="*/ 1257 h 10000"/>
              <a:gd name="connsiteX34-7635" fmla="*/ 2639 w 9524"/>
              <a:gd name="connsiteY34-7636" fmla="*/ 1257 h 10000"/>
              <a:gd name="connsiteX35-7637" fmla="*/ 2473 w 9524"/>
              <a:gd name="connsiteY35-7638" fmla="*/ 1396 h 10000"/>
              <a:gd name="connsiteX36-7639" fmla="*/ 2308 w 9524"/>
              <a:gd name="connsiteY36-7640" fmla="*/ 1396 h 10000"/>
              <a:gd name="connsiteX37-7641" fmla="*/ 1980 w 9524"/>
              <a:gd name="connsiteY37-7642" fmla="*/ 1536 h 10000"/>
              <a:gd name="connsiteX38-7643" fmla="*/ 1648 w 9524"/>
              <a:gd name="connsiteY38-7644" fmla="*/ 1536 h 10000"/>
              <a:gd name="connsiteX39-7645" fmla="*/ 1317 w 9524"/>
              <a:gd name="connsiteY39-7646" fmla="*/ 1675 h 10000"/>
              <a:gd name="connsiteX40-7647" fmla="*/ 0 w 9524"/>
              <a:gd name="connsiteY40-7648" fmla="*/ 1396 h 10000"/>
              <a:gd name="connsiteX41-7649" fmla="*/ 493 w 9524"/>
              <a:gd name="connsiteY41-7650" fmla="*/ 1257 h 10000"/>
              <a:gd name="connsiteX42-7651" fmla="*/ 822 w 9524"/>
              <a:gd name="connsiteY42-7652" fmla="*/ 1117 h 10000"/>
              <a:gd name="connsiteX43-7653" fmla="*/ 1153 w 9524"/>
              <a:gd name="connsiteY43-7654" fmla="*/ 1117 h 10000"/>
              <a:gd name="connsiteX44-7655" fmla="*/ 1485 w 9524"/>
              <a:gd name="connsiteY44-7656" fmla="*/ 977 h 10000"/>
              <a:gd name="connsiteX45-7657" fmla="*/ 1812 w 9524"/>
              <a:gd name="connsiteY45-7658" fmla="*/ 838 h 10000"/>
              <a:gd name="connsiteX46-7659" fmla="*/ 2308 w 9524"/>
              <a:gd name="connsiteY46-7660" fmla="*/ 698 h 10000"/>
              <a:gd name="connsiteX47-7661" fmla="*/ 2639 w 9524"/>
              <a:gd name="connsiteY47-7662" fmla="*/ 558 h 10000"/>
              <a:gd name="connsiteX48-7663" fmla="*/ 2970 w 9524"/>
              <a:gd name="connsiteY48-7664" fmla="*/ 419 h 10000"/>
              <a:gd name="connsiteX49-7665" fmla="*/ 3132 w 9524"/>
              <a:gd name="connsiteY49-7666" fmla="*/ 279 h 10000"/>
              <a:gd name="connsiteX50-7667" fmla="*/ 3299 w 9524"/>
              <a:gd name="connsiteY50-7668" fmla="*/ 140 h 10000"/>
              <a:gd name="connsiteX51-7669" fmla="*/ 3299 w 9524"/>
              <a:gd name="connsiteY51-7670" fmla="*/ 0 h 10000"/>
              <a:gd name="connsiteX52-7671" fmla="*/ 3463 w 9524"/>
              <a:gd name="connsiteY52-7672" fmla="*/ 0 h 10000"/>
              <a:gd name="connsiteX53-7673" fmla="*/ 3626 w 9524"/>
              <a:gd name="connsiteY53-7674" fmla="*/ 0 h 10000"/>
              <a:gd name="connsiteX54-7675" fmla="*/ 3791 w 9524"/>
              <a:gd name="connsiteY54-7676" fmla="*/ 0 h 10000"/>
              <a:gd name="connsiteX55-7677" fmla="*/ 3938 w 9524"/>
              <a:gd name="connsiteY55-7678" fmla="*/ 140 h 10000"/>
              <a:gd name="connsiteX56-7679" fmla="*/ 4103 w 9524"/>
              <a:gd name="connsiteY56-7680" fmla="*/ 140 h 10000"/>
              <a:gd name="connsiteX57-7681" fmla="*/ 4265 w 9524"/>
              <a:gd name="connsiteY57-7682" fmla="*/ 419 h 10000"/>
              <a:gd name="connsiteX58-7683" fmla="*/ 4430 w 9524"/>
              <a:gd name="connsiteY58-7684" fmla="*/ 558 h 10000"/>
              <a:gd name="connsiteX59-7685" fmla="*/ 4597 w 9524"/>
              <a:gd name="connsiteY59-7686" fmla="*/ 698 h 10000"/>
              <a:gd name="connsiteX60-7687" fmla="*/ 4761 w 9524"/>
              <a:gd name="connsiteY60-7688" fmla="*/ 838 h 10000"/>
              <a:gd name="connsiteX61-7689" fmla="*/ 4761 w 9524"/>
              <a:gd name="connsiteY61-7690" fmla="*/ 977 h 10000"/>
              <a:gd name="connsiteX62-7691" fmla="*/ 4761 w 9524"/>
              <a:gd name="connsiteY62-7692" fmla="*/ 1117 h 10000"/>
              <a:gd name="connsiteX63-7693" fmla="*/ 4597 w 9524"/>
              <a:gd name="connsiteY63-7694" fmla="*/ 1117 h 10000"/>
              <a:gd name="connsiteX64-7695" fmla="*/ 4430 w 9524"/>
              <a:gd name="connsiteY64-7696" fmla="*/ 1257 h 10000"/>
              <a:gd name="connsiteX65-7697" fmla="*/ 4430 w 9524"/>
              <a:gd name="connsiteY65-7698" fmla="*/ 1396 h 10000"/>
              <a:gd name="connsiteX66-7699" fmla="*/ 4265 w 9524"/>
              <a:gd name="connsiteY66-7700" fmla="*/ 1536 h 10000"/>
              <a:gd name="connsiteX67-7701" fmla="*/ 4103 w 9524"/>
              <a:gd name="connsiteY67-7702" fmla="*/ 1798 h 10000"/>
              <a:gd name="connsiteX68-7703" fmla="*/ 3938 w 9524"/>
              <a:gd name="connsiteY68-7704" fmla="*/ 2216 h 10000"/>
              <a:gd name="connsiteX69-7705" fmla="*/ 3791 w 9524"/>
              <a:gd name="connsiteY69-7706" fmla="*/ 2635 h 10000"/>
              <a:gd name="connsiteX70-7707" fmla="*/ 3626 w 9524"/>
              <a:gd name="connsiteY70-7708" fmla="*/ 3054 h 10000"/>
              <a:gd name="connsiteX71-7709" fmla="*/ 3463 w 9524"/>
              <a:gd name="connsiteY71-7710" fmla="*/ 3613 h 10000"/>
              <a:gd name="connsiteX72-7711" fmla="*/ 3299 w 9524"/>
              <a:gd name="connsiteY72-7712" fmla="*/ 4171 h 10000"/>
              <a:gd name="connsiteX73-7713" fmla="*/ 3132 w 9524"/>
              <a:gd name="connsiteY73-7714" fmla="*/ 4729 h 10000"/>
              <a:gd name="connsiteX74-7715" fmla="*/ 3132 w 9524"/>
              <a:gd name="connsiteY74-7716" fmla="*/ 5271 h 10000"/>
              <a:gd name="connsiteX75-7717" fmla="*/ 3132 w 9524"/>
              <a:gd name="connsiteY75-7718" fmla="*/ 5689 h 10000"/>
              <a:gd name="connsiteX76-7719" fmla="*/ 2970 w 9524"/>
              <a:gd name="connsiteY76-7720" fmla="*/ 6248 h 10000"/>
              <a:gd name="connsiteX77-7721" fmla="*/ 2970 w 9524"/>
              <a:gd name="connsiteY77-7722" fmla="*/ 6667 h 10000"/>
              <a:gd name="connsiteX78-7723" fmla="*/ 2970 w 9524"/>
              <a:gd name="connsiteY78-7724" fmla="*/ 6946 h 10000"/>
              <a:gd name="connsiteX79-7725" fmla="*/ 2970 w 9524"/>
              <a:gd name="connsiteY79-7726" fmla="*/ 7365 h 10000"/>
              <a:gd name="connsiteX80-7727" fmla="*/ 3132 w 9524"/>
              <a:gd name="connsiteY80-7728" fmla="*/ 7644 h 10000"/>
              <a:gd name="connsiteX81-7729" fmla="*/ 3132 w 9524"/>
              <a:gd name="connsiteY81-7730" fmla="*/ 7784 h 10000"/>
              <a:gd name="connsiteX82-7731" fmla="*/ 3299 w 9524"/>
              <a:gd name="connsiteY82-7732" fmla="*/ 8063 h 10000"/>
              <a:gd name="connsiteX83-7733" fmla="*/ 3463 w 9524"/>
              <a:gd name="connsiteY83-7734" fmla="*/ 8202 h 10000"/>
              <a:gd name="connsiteX84-7735" fmla="*/ 3626 w 9524"/>
              <a:gd name="connsiteY84-7736" fmla="*/ 8342 h 10000"/>
              <a:gd name="connsiteX85-7737" fmla="*/ 4265 w 9524"/>
              <a:gd name="connsiteY85-7738" fmla="*/ 8604 h 10000"/>
              <a:gd name="connsiteX86-7739" fmla="*/ 4597 w 9524"/>
              <a:gd name="connsiteY86-7740" fmla="*/ 8743 h 10000"/>
              <a:gd name="connsiteX87-7741" fmla="*/ 4925 w 9524"/>
              <a:gd name="connsiteY87-7742" fmla="*/ 8743 h 10000"/>
              <a:gd name="connsiteX88-7743" fmla="*/ 5259 w 9524"/>
              <a:gd name="connsiteY88-7744" fmla="*/ 8883 h 10000"/>
              <a:gd name="connsiteX89-7745" fmla="*/ 5751 w 9524"/>
              <a:gd name="connsiteY89-7746" fmla="*/ 8883 h 10000"/>
              <a:gd name="connsiteX90-7747" fmla="*/ 6080 w 9524"/>
              <a:gd name="connsiteY90-7748" fmla="*/ 8743 h 10000"/>
              <a:gd name="connsiteX91-7749" fmla="*/ 6575 w 9524"/>
              <a:gd name="connsiteY91-7750" fmla="*/ 8743 h 10000"/>
              <a:gd name="connsiteX92-7751" fmla="*/ 7071 w 9524"/>
              <a:gd name="connsiteY92-7752" fmla="*/ 8604 h 10000"/>
              <a:gd name="connsiteX93-7753" fmla="*/ 7400 w 9524"/>
              <a:gd name="connsiteY93-7754" fmla="*/ 8604 h 10000"/>
              <a:gd name="connsiteX94-7755" fmla="*/ 7730 w 9524"/>
              <a:gd name="connsiteY94-7756" fmla="*/ 8342 h 10000"/>
              <a:gd name="connsiteX95-7757" fmla="*/ 7876 w 9524"/>
              <a:gd name="connsiteY95-7758" fmla="*/ 8202 h 10000"/>
              <a:gd name="connsiteX96-7759" fmla="*/ 8038 w 9524"/>
              <a:gd name="connsiteY96-7760" fmla="*/ 7923 h 10000"/>
              <a:gd name="connsiteX97-7761" fmla="*/ 8203 w 9524"/>
              <a:gd name="connsiteY97-7762" fmla="*/ 7644 h 10000"/>
              <a:gd name="connsiteX98-7763" fmla="*/ 8370 w 9524"/>
              <a:gd name="connsiteY98-7764" fmla="*/ 7086 h 10000"/>
              <a:gd name="connsiteX99-7765" fmla="*/ 8370 w 9524"/>
              <a:gd name="connsiteY99-7766" fmla="*/ 6527 h 10000"/>
              <a:gd name="connsiteX100-7767" fmla="*/ 8534 w 9524"/>
              <a:gd name="connsiteY100-7768" fmla="*/ 6248 h 10000"/>
              <a:gd name="connsiteX101-7769" fmla="*/ 8534 w 9524"/>
              <a:gd name="connsiteY101-7770" fmla="*/ 5969 h 10000"/>
              <a:gd name="connsiteX102-7771" fmla="*/ 8534 w 9524"/>
              <a:gd name="connsiteY102-7772" fmla="*/ 5829 h 10000"/>
              <a:gd name="connsiteX103-7773" fmla="*/ 8699 w 9524"/>
              <a:gd name="connsiteY103-7774" fmla="*/ 5689 h 10000"/>
              <a:gd name="connsiteX104-7775" fmla="*/ 8699 w 9524"/>
              <a:gd name="connsiteY104-7776" fmla="*/ 5550 h 10000"/>
              <a:gd name="connsiteX105-7777" fmla="*/ 8699 w 9524"/>
              <a:gd name="connsiteY105-7778" fmla="*/ 5410 h 10000"/>
              <a:gd name="connsiteX106-7779" fmla="*/ 8699 w 9524"/>
              <a:gd name="connsiteY106-7780" fmla="*/ 5410 h 10000"/>
              <a:gd name="connsiteX107-7781" fmla="*/ 8865 w 9524"/>
              <a:gd name="connsiteY107-7782" fmla="*/ 5410 h 10000"/>
              <a:gd name="connsiteX108-7783" fmla="*/ 8865 w 9524"/>
              <a:gd name="connsiteY108-7784" fmla="*/ 5410 h 10000"/>
              <a:gd name="connsiteX109-7785" fmla="*/ 8865 w 9524"/>
              <a:gd name="connsiteY109-7786" fmla="*/ 5550 h 10000"/>
              <a:gd name="connsiteX110-7787" fmla="*/ 9030 w 9524"/>
              <a:gd name="connsiteY110-7788" fmla="*/ 5689 h 10000"/>
              <a:gd name="connsiteX111-7789" fmla="*/ 9030 w 9524"/>
              <a:gd name="connsiteY111-7790" fmla="*/ 5829 h 10000"/>
              <a:gd name="connsiteX112-7791" fmla="*/ 9030 w 9524"/>
              <a:gd name="connsiteY112-7792" fmla="*/ 6108 h 10000"/>
              <a:gd name="connsiteX113-7793" fmla="*/ 9030 w 9524"/>
              <a:gd name="connsiteY113-7794" fmla="*/ 6387 h 10000"/>
              <a:gd name="connsiteX114-7795" fmla="*/ 9030 w 9524"/>
              <a:gd name="connsiteY114-7796" fmla="*/ 6667 h 10000"/>
              <a:gd name="connsiteX115-7797" fmla="*/ 9193 w 9524"/>
              <a:gd name="connsiteY115-7798" fmla="*/ 7225 h 10000"/>
              <a:gd name="connsiteX116-7799" fmla="*/ 9193 w 9524"/>
              <a:gd name="connsiteY116-7800" fmla="*/ 7644 h 10000"/>
              <a:gd name="connsiteX117-7801" fmla="*/ 9360 w 9524"/>
              <a:gd name="connsiteY117-7802" fmla="*/ 8063 h 10000"/>
              <a:gd name="connsiteX118-7803" fmla="*/ 9524 w 9524"/>
              <a:gd name="connsiteY118-7804" fmla="*/ 8342 h 10000"/>
              <a:gd name="connsiteX119-7805" fmla="*/ 9524 w 9524"/>
              <a:gd name="connsiteY119-7806" fmla="*/ 8604 h 10000"/>
              <a:gd name="connsiteX120-7807" fmla="*/ 9524 w 9524"/>
              <a:gd name="connsiteY120-7808" fmla="*/ 8743 h 10000"/>
              <a:gd name="connsiteX121-7809" fmla="*/ 9524 w 9524"/>
              <a:gd name="connsiteY121-7810" fmla="*/ 8883 h 10000"/>
              <a:gd name="connsiteX122-7811" fmla="*/ 9360 w 9524"/>
              <a:gd name="connsiteY122-7812" fmla="*/ 8883 h 10000"/>
              <a:gd name="connsiteX123-7813" fmla="*/ 9193 w 9524"/>
              <a:gd name="connsiteY123-7814" fmla="*/ 9023 h 10000"/>
              <a:gd name="connsiteX124-7815" fmla="*/ 9030 w 9524"/>
              <a:gd name="connsiteY124-7816" fmla="*/ 9162 h 10000"/>
              <a:gd name="connsiteX125-7817" fmla="*/ 8865 w 9524"/>
              <a:gd name="connsiteY125-7818" fmla="*/ 9302 h 10000"/>
              <a:gd name="connsiteX126-7819" fmla="*/ 8534 w 9524"/>
              <a:gd name="connsiteY126-7820" fmla="*/ 9442 h 10000"/>
              <a:gd name="connsiteX127-7821" fmla="*/ 7876 w 9524"/>
              <a:gd name="connsiteY127-7822" fmla="*/ 9721 h 10000"/>
              <a:gd name="connsiteX128-7823" fmla="*/ 7234 w 9524"/>
              <a:gd name="connsiteY128-7824" fmla="*/ 9860 h 10000"/>
              <a:gd name="connsiteX129-7825" fmla="*/ 6743 w 9524"/>
              <a:gd name="connsiteY129-7826" fmla="*/ 9860 h 10000"/>
              <a:gd name="connsiteX130-7827" fmla="*/ 6080 w 9524"/>
              <a:gd name="connsiteY130-7828" fmla="*/ 10000 h 10000"/>
              <a:gd name="connsiteX131-7829" fmla="*/ 6080 w 9524"/>
              <a:gd name="connsiteY131-7830" fmla="*/ 10000 h 10000"/>
              <a:gd name="connsiteX0-7831" fmla="*/ 5866 w 9482"/>
              <a:gd name="connsiteY0-7832" fmla="*/ 10000 h 10000"/>
              <a:gd name="connsiteX1-7833" fmla="*/ 5348 w 9482"/>
              <a:gd name="connsiteY1-7834" fmla="*/ 10000 h 10000"/>
              <a:gd name="connsiteX2-7835" fmla="*/ 4826 w 9482"/>
              <a:gd name="connsiteY2-7836" fmla="*/ 10000 h 10000"/>
              <a:gd name="connsiteX3-7837" fmla="*/ 4309 w 9482"/>
              <a:gd name="connsiteY3-7838" fmla="*/ 9860 h 10000"/>
              <a:gd name="connsiteX4-7839" fmla="*/ 3790 w 9482"/>
              <a:gd name="connsiteY4-7840" fmla="*/ 9721 h 10000"/>
              <a:gd name="connsiteX5-7841" fmla="*/ 3289 w 9482"/>
              <a:gd name="connsiteY5-7842" fmla="*/ 9581 h 10000"/>
              <a:gd name="connsiteX6-7843" fmla="*/ 2946 w 9482"/>
              <a:gd name="connsiteY6-7844" fmla="*/ 9302 h 10000"/>
              <a:gd name="connsiteX7-7845" fmla="*/ 2600 w 9482"/>
              <a:gd name="connsiteY7-7846" fmla="*/ 9162 h 10000"/>
              <a:gd name="connsiteX8-7847" fmla="*/ 2427 w 9482"/>
              <a:gd name="connsiteY8-7848" fmla="*/ 8743 h 10000"/>
              <a:gd name="connsiteX9-7849" fmla="*/ 2079 w 9482"/>
              <a:gd name="connsiteY9-7850" fmla="*/ 8464 h 10000"/>
              <a:gd name="connsiteX10-7851" fmla="*/ 1905 w 9482"/>
              <a:gd name="connsiteY10-7852" fmla="*/ 8063 h 10000"/>
              <a:gd name="connsiteX11-7853" fmla="*/ 1905 w 9482"/>
              <a:gd name="connsiteY11-7854" fmla="*/ 7644 h 10000"/>
              <a:gd name="connsiteX12-7855" fmla="*/ 1733 w 9482"/>
              <a:gd name="connsiteY12-7856" fmla="*/ 7225 h 10000"/>
              <a:gd name="connsiteX13-7857" fmla="*/ 1733 w 9482"/>
              <a:gd name="connsiteY13-7858" fmla="*/ 6806 h 10000"/>
              <a:gd name="connsiteX14-7859" fmla="*/ 1733 w 9482"/>
              <a:gd name="connsiteY14-7860" fmla="*/ 6387 h 10000"/>
              <a:gd name="connsiteX15-7861" fmla="*/ 1905 w 9482"/>
              <a:gd name="connsiteY15-7862" fmla="*/ 5689 h 10000"/>
              <a:gd name="connsiteX16-7863" fmla="*/ 1905 w 9482"/>
              <a:gd name="connsiteY16-7864" fmla="*/ 5550 h 10000"/>
              <a:gd name="connsiteX17-7865" fmla="*/ 1905 w 9482"/>
              <a:gd name="connsiteY17-7866" fmla="*/ 5271 h 10000"/>
              <a:gd name="connsiteX18-7867" fmla="*/ 2079 w 9482"/>
              <a:gd name="connsiteY18-7868" fmla="*/ 5009 h 10000"/>
              <a:gd name="connsiteX19-7869" fmla="*/ 2079 w 9482"/>
              <a:gd name="connsiteY19-7870" fmla="*/ 4729 h 10000"/>
              <a:gd name="connsiteX20-7871" fmla="*/ 2079 w 9482"/>
              <a:gd name="connsiteY20-7872" fmla="*/ 4450 h 10000"/>
              <a:gd name="connsiteX21-7873" fmla="*/ 2253 w 9482"/>
              <a:gd name="connsiteY21-7874" fmla="*/ 4031 h 10000"/>
              <a:gd name="connsiteX22-7875" fmla="*/ 2253 w 9482"/>
              <a:gd name="connsiteY22-7876" fmla="*/ 3613 h 10000"/>
              <a:gd name="connsiteX23-7877" fmla="*/ 2427 w 9482"/>
              <a:gd name="connsiteY23-7878" fmla="*/ 3194 h 10000"/>
              <a:gd name="connsiteX24-7879" fmla="*/ 2427 w 9482"/>
              <a:gd name="connsiteY24-7880" fmla="*/ 2775 h 10000"/>
              <a:gd name="connsiteX25-7881" fmla="*/ 2427 w 9482"/>
              <a:gd name="connsiteY25-7882" fmla="*/ 2356 h 10000"/>
              <a:gd name="connsiteX26-7883" fmla="*/ 2600 w 9482"/>
              <a:gd name="connsiteY26-7884" fmla="*/ 2077 h 10000"/>
              <a:gd name="connsiteX27-7885" fmla="*/ 2600 w 9482"/>
              <a:gd name="connsiteY27-7886" fmla="*/ 1798 h 10000"/>
              <a:gd name="connsiteX28-7887" fmla="*/ 2600 w 9482"/>
              <a:gd name="connsiteY28-7888" fmla="*/ 1536 h 10000"/>
              <a:gd name="connsiteX29-7889" fmla="*/ 2600 w 9482"/>
              <a:gd name="connsiteY29-7890" fmla="*/ 1396 h 10000"/>
              <a:gd name="connsiteX30-7891" fmla="*/ 2600 w 9482"/>
              <a:gd name="connsiteY30-7892" fmla="*/ 1257 h 10000"/>
              <a:gd name="connsiteX31-7893" fmla="*/ 2600 w 9482"/>
              <a:gd name="connsiteY31-7894" fmla="*/ 1257 h 10000"/>
              <a:gd name="connsiteX32-7895" fmla="*/ 2600 w 9482"/>
              <a:gd name="connsiteY32-7896" fmla="*/ 1257 h 10000"/>
              <a:gd name="connsiteX33-7897" fmla="*/ 2427 w 9482"/>
              <a:gd name="connsiteY33-7898" fmla="*/ 1257 h 10000"/>
              <a:gd name="connsiteX34-7899" fmla="*/ 2253 w 9482"/>
              <a:gd name="connsiteY34-7900" fmla="*/ 1257 h 10000"/>
              <a:gd name="connsiteX35-7901" fmla="*/ 2079 w 9482"/>
              <a:gd name="connsiteY35-7902" fmla="*/ 1396 h 10000"/>
              <a:gd name="connsiteX36-7903" fmla="*/ 1905 w 9482"/>
              <a:gd name="connsiteY36-7904" fmla="*/ 1396 h 10000"/>
              <a:gd name="connsiteX37-7905" fmla="*/ 1561 w 9482"/>
              <a:gd name="connsiteY37-7906" fmla="*/ 1536 h 10000"/>
              <a:gd name="connsiteX38-7907" fmla="*/ 1212 w 9482"/>
              <a:gd name="connsiteY38-7908" fmla="*/ 1536 h 10000"/>
              <a:gd name="connsiteX39-7909" fmla="*/ 865 w 9482"/>
              <a:gd name="connsiteY39-7910" fmla="*/ 1675 h 10000"/>
              <a:gd name="connsiteX40-7911" fmla="*/ 0 w 9482"/>
              <a:gd name="connsiteY40-7912" fmla="*/ 1257 h 10000"/>
              <a:gd name="connsiteX41-7913" fmla="*/ 345 w 9482"/>
              <a:gd name="connsiteY41-7914" fmla="*/ 1117 h 10000"/>
              <a:gd name="connsiteX42-7915" fmla="*/ 693 w 9482"/>
              <a:gd name="connsiteY42-7916" fmla="*/ 1117 h 10000"/>
              <a:gd name="connsiteX43-7917" fmla="*/ 1041 w 9482"/>
              <a:gd name="connsiteY43-7918" fmla="*/ 977 h 10000"/>
              <a:gd name="connsiteX44-7919" fmla="*/ 1385 w 9482"/>
              <a:gd name="connsiteY44-7920" fmla="*/ 838 h 10000"/>
              <a:gd name="connsiteX45-7921" fmla="*/ 1905 w 9482"/>
              <a:gd name="connsiteY45-7922" fmla="*/ 698 h 10000"/>
              <a:gd name="connsiteX46-7923" fmla="*/ 2253 w 9482"/>
              <a:gd name="connsiteY46-7924" fmla="*/ 558 h 10000"/>
              <a:gd name="connsiteX47-7925" fmla="*/ 2600 w 9482"/>
              <a:gd name="connsiteY47-7926" fmla="*/ 419 h 10000"/>
              <a:gd name="connsiteX48-7927" fmla="*/ 2771 w 9482"/>
              <a:gd name="connsiteY48-7928" fmla="*/ 279 h 10000"/>
              <a:gd name="connsiteX49-7929" fmla="*/ 2946 w 9482"/>
              <a:gd name="connsiteY49-7930" fmla="*/ 140 h 10000"/>
              <a:gd name="connsiteX50-7931" fmla="*/ 2946 w 9482"/>
              <a:gd name="connsiteY50-7932" fmla="*/ 0 h 10000"/>
              <a:gd name="connsiteX51-7933" fmla="*/ 3118 w 9482"/>
              <a:gd name="connsiteY51-7934" fmla="*/ 0 h 10000"/>
              <a:gd name="connsiteX52-7935" fmla="*/ 3289 w 9482"/>
              <a:gd name="connsiteY52-7936" fmla="*/ 0 h 10000"/>
              <a:gd name="connsiteX53-7937" fmla="*/ 3462 w 9482"/>
              <a:gd name="connsiteY53-7938" fmla="*/ 0 h 10000"/>
              <a:gd name="connsiteX54-7939" fmla="*/ 3617 w 9482"/>
              <a:gd name="connsiteY54-7940" fmla="*/ 140 h 10000"/>
              <a:gd name="connsiteX55-7941" fmla="*/ 3790 w 9482"/>
              <a:gd name="connsiteY55-7942" fmla="*/ 140 h 10000"/>
              <a:gd name="connsiteX56-7943" fmla="*/ 3960 w 9482"/>
              <a:gd name="connsiteY56-7944" fmla="*/ 419 h 10000"/>
              <a:gd name="connsiteX57-7945" fmla="*/ 4133 w 9482"/>
              <a:gd name="connsiteY57-7946" fmla="*/ 558 h 10000"/>
              <a:gd name="connsiteX58-7947" fmla="*/ 4309 w 9482"/>
              <a:gd name="connsiteY58-7948" fmla="*/ 698 h 10000"/>
              <a:gd name="connsiteX59-7949" fmla="*/ 4481 w 9482"/>
              <a:gd name="connsiteY59-7950" fmla="*/ 838 h 10000"/>
              <a:gd name="connsiteX60-7951" fmla="*/ 4481 w 9482"/>
              <a:gd name="connsiteY60-7952" fmla="*/ 977 h 10000"/>
              <a:gd name="connsiteX61-7953" fmla="*/ 4481 w 9482"/>
              <a:gd name="connsiteY61-7954" fmla="*/ 1117 h 10000"/>
              <a:gd name="connsiteX62-7955" fmla="*/ 4309 w 9482"/>
              <a:gd name="connsiteY62-7956" fmla="*/ 1117 h 10000"/>
              <a:gd name="connsiteX63-7957" fmla="*/ 4133 w 9482"/>
              <a:gd name="connsiteY63-7958" fmla="*/ 1257 h 10000"/>
              <a:gd name="connsiteX64-7959" fmla="*/ 4133 w 9482"/>
              <a:gd name="connsiteY64-7960" fmla="*/ 1396 h 10000"/>
              <a:gd name="connsiteX65-7961" fmla="*/ 3960 w 9482"/>
              <a:gd name="connsiteY65-7962" fmla="*/ 1536 h 10000"/>
              <a:gd name="connsiteX66-7963" fmla="*/ 3790 w 9482"/>
              <a:gd name="connsiteY66-7964" fmla="*/ 1798 h 10000"/>
              <a:gd name="connsiteX67-7965" fmla="*/ 3617 w 9482"/>
              <a:gd name="connsiteY67-7966" fmla="*/ 2216 h 10000"/>
              <a:gd name="connsiteX68-7967" fmla="*/ 3462 w 9482"/>
              <a:gd name="connsiteY68-7968" fmla="*/ 2635 h 10000"/>
              <a:gd name="connsiteX69-7969" fmla="*/ 3289 w 9482"/>
              <a:gd name="connsiteY69-7970" fmla="*/ 3054 h 10000"/>
              <a:gd name="connsiteX70-7971" fmla="*/ 3118 w 9482"/>
              <a:gd name="connsiteY70-7972" fmla="*/ 3613 h 10000"/>
              <a:gd name="connsiteX71-7973" fmla="*/ 2946 w 9482"/>
              <a:gd name="connsiteY71-7974" fmla="*/ 4171 h 10000"/>
              <a:gd name="connsiteX72-7975" fmla="*/ 2771 w 9482"/>
              <a:gd name="connsiteY72-7976" fmla="*/ 4729 h 10000"/>
              <a:gd name="connsiteX73-7977" fmla="*/ 2771 w 9482"/>
              <a:gd name="connsiteY73-7978" fmla="*/ 5271 h 10000"/>
              <a:gd name="connsiteX74-7979" fmla="*/ 2771 w 9482"/>
              <a:gd name="connsiteY74-7980" fmla="*/ 5689 h 10000"/>
              <a:gd name="connsiteX75-7981" fmla="*/ 2600 w 9482"/>
              <a:gd name="connsiteY75-7982" fmla="*/ 6248 h 10000"/>
              <a:gd name="connsiteX76-7983" fmla="*/ 2600 w 9482"/>
              <a:gd name="connsiteY76-7984" fmla="*/ 6667 h 10000"/>
              <a:gd name="connsiteX77-7985" fmla="*/ 2600 w 9482"/>
              <a:gd name="connsiteY77-7986" fmla="*/ 6946 h 10000"/>
              <a:gd name="connsiteX78-7987" fmla="*/ 2600 w 9482"/>
              <a:gd name="connsiteY78-7988" fmla="*/ 7365 h 10000"/>
              <a:gd name="connsiteX79-7989" fmla="*/ 2771 w 9482"/>
              <a:gd name="connsiteY79-7990" fmla="*/ 7644 h 10000"/>
              <a:gd name="connsiteX80-7991" fmla="*/ 2771 w 9482"/>
              <a:gd name="connsiteY80-7992" fmla="*/ 7784 h 10000"/>
              <a:gd name="connsiteX81-7993" fmla="*/ 2946 w 9482"/>
              <a:gd name="connsiteY81-7994" fmla="*/ 8063 h 10000"/>
              <a:gd name="connsiteX82-7995" fmla="*/ 3118 w 9482"/>
              <a:gd name="connsiteY82-7996" fmla="*/ 8202 h 10000"/>
              <a:gd name="connsiteX83-7997" fmla="*/ 3289 w 9482"/>
              <a:gd name="connsiteY83-7998" fmla="*/ 8342 h 10000"/>
              <a:gd name="connsiteX84-7999" fmla="*/ 3960 w 9482"/>
              <a:gd name="connsiteY84-8000" fmla="*/ 8604 h 10000"/>
              <a:gd name="connsiteX85-8001" fmla="*/ 4309 w 9482"/>
              <a:gd name="connsiteY85-8002" fmla="*/ 8743 h 10000"/>
              <a:gd name="connsiteX86-8003" fmla="*/ 4653 w 9482"/>
              <a:gd name="connsiteY86-8004" fmla="*/ 8743 h 10000"/>
              <a:gd name="connsiteX87-8005" fmla="*/ 5004 w 9482"/>
              <a:gd name="connsiteY87-8006" fmla="*/ 8883 h 10000"/>
              <a:gd name="connsiteX88-8007" fmla="*/ 5520 w 9482"/>
              <a:gd name="connsiteY88-8008" fmla="*/ 8883 h 10000"/>
              <a:gd name="connsiteX89-8009" fmla="*/ 5866 w 9482"/>
              <a:gd name="connsiteY89-8010" fmla="*/ 8743 h 10000"/>
              <a:gd name="connsiteX90-8011" fmla="*/ 6386 w 9482"/>
              <a:gd name="connsiteY90-8012" fmla="*/ 8743 h 10000"/>
              <a:gd name="connsiteX91-8013" fmla="*/ 6906 w 9482"/>
              <a:gd name="connsiteY91-8014" fmla="*/ 8604 h 10000"/>
              <a:gd name="connsiteX92-8015" fmla="*/ 7252 w 9482"/>
              <a:gd name="connsiteY92-8016" fmla="*/ 8604 h 10000"/>
              <a:gd name="connsiteX93-8017" fmla="*/ 7598 w 9482"/>
              <a:gd name="connsiteY93-8018" fmla="*/ 8342 h 10000"/>
              <a:gd name="connsiteX94-8019" fmla="*/ 7752 w 9482"/>
              <a:gd name="connsiteY94-8020" fmla="*/ 8202 h 10000"/>
              <a:gd name="connsiteX95-8021" fmla="*/ 7922 w 9482"/>
              <a:gd name="connsiteY95-8022" fmla="*/ 7923 h 10000"/>
              <a:gd name="connsiteX96-8023" fmla="*/ 8095 w 9482"/>
              <a:gd name="connsiteY96-8024" fmla="*/ 7644 h 10000"/>
              <a:gd name="connsiteX97-8025" fmla="*/ 8270 w 9482"/>
              <a:gd name="connsiteY97-8026" fmla="*/ 7086 h 10000"/>
              <a:gd name="connsiteX98-8027" fmla="*/ 8270 w 9482"/>
              <a:gd name="connsiteY98-8028" fmla="*/ 6527 h 10000"/>
              <a:gd name="connsiteX99-8029" fmla="*/ 8443 w 9482"/>
              <a:gd name="connsiteY99-8030" fmla="*/ 6248 h 10000"/>
              <a:gd name="connsiteX100-8031" fmla="*/ 8443 w 9482"/>
              <a:gd name="connsiteY100-8032" fmla="*/ 5969 h 10000"/>
              <a:gd name="connsiteX101-8033" fmla="*/ 8443 w 9482"/>
              <a:gd name="connsiteY101-8034" fmla="*/ 5829 h 10000"/>
              <a:gd name="connsiteX102-8035" fmla="*/ 8616 w 9482"/>
              <a:gd name="connsiteY102-8036" fmla="*/ 5689 h 10000"/>
              <a:gd name="connsiteX103-8037" fmla="*/ 8616 w 9482"/>
              <a:gd name="connsiteY103-8038" fmla="*/ 5550 h 10000"/>
              <a:gd name="connsiteX104-8039" fmla="*/ 8616 w 9482"/>
              <a:gd name="connsiteY104-8040" fmla="*/ 5410 h 10000"/>
              <a:gd name="connsiteX105-8041" fmla="*/ 8616 w 9482"/>
              <a:gd name="connsiteY105-8042" fmla="*/ 5410 h 10000"/>
              <a:gd name="connsiteX106-8043" fmla="*/ 8790 w 9482"/>
              <a:gd name="connsiteY106-8044" fmla="*/ 5410 h 10000"/>
              <a:gd name="connsiteX107-8045" fmla="*/ 8790 w 9482"/>
              <a:gd name="connsiteY107-8046" fmla="*/ 5410 h 10000"/>
              <a:gd name="connsiteX108-8047" fmla="*/ 8790 w 9482"/>
              <a:gd name="connsiteY108-8048" fmla="*/ 5550 h 10000"/>
              <a:gd name="connsiteX109-8049" fmla="*/ 8963 w 9482"/>
              <a:gd name="connsiteY109-8050" fmla="*/ 5689 h 10000"/>
              <a:gd name="connsiteX110-8051" fmla="*/ 8963 w 9482"/>
              <a:gd name="connsiteY110-8052" fmla="*/ 5829 h 10000"/>
              <a:gd name="connsiteX111-8053" fmla="*/ 8963 w 9482"/>
              <a:gd name="connsiteY111-8054" fmla="*/ 6108 h 10000"/>
              <a:gd name="connsiteX112-8055" fmla="*/ 8963 w 9482"/>
              <a:gd name="connsiteY112-8056" fmla="*/ 6387 h 10000"/>
              <a:gd name="connsiteX113-8057" fmla="*/ 8963 w 9482"/>
              <a:gd name="connsiteY113-8058" fmla="*/ 6667 h 10000"/>
              <a:gd name="connsiteX114-8059" fmla="*/ 9134 w 9482"/>
              <a:gd name="connsiteY114-8060" fmla="*/ 7225 h 10000"/>
              <a:gd name="connsiteX115-8061" fmla="*/ 9134 w 9482"/>
              <a:gd name="connsiteY115-8062" fmla="*/ 7644 h 10000"/>
              <a:gd name="connsiteX116-8063" fmla="*/ 9310 w 9482"/>
              <a:gd name="connsiteY116-8064" fmla="*/ 8063 h 10000"/>
              <a:gd name="connsiteX117-8065" fmla="*/ 9482 w 9482"/>
              <a:gd name="connsiteY117-8066" fmla="*/ 8342 h 10000"/>
              <a:gd name="connsiteX118-8067" fmla="*/ 9482 w 9482"/>
              <a:gd name="connsiteY118-8068" fmla="*/ 8604 h 10000"/>
              <a:gd name="connsiteX119-8069" fmla="*/ 9482 w 9482"/>
              <a:gd name="connsiteY119-8070" fmla="*/ 8743 h 10000"/>
              <a:gd name="connsiteX120-8071" fmla="*/ 9482 w 9482"/>
              <a:gd name="connsiteY120-8072" fmla="*/ 8883 h 10000"/>
              <a:gd name="connsiteX121-8073" fmla="*/ 9310 w 9482"/>
              <a:gd name="connsiteY121-8074" fmla="*/ 8883 h 10000"/>
              <a:gd name="connsiteX122-8075" fmla="*/ 9134 w 9482"/>
              <a:gd name="connsiteY122-8076" fmla="*/ 9023 h 10000"/>
              <a:gd name="connsiteX123-8077" fmla="*/ 8963 w 9482"/>
              <a:gd name="connsiteY123-8078" fmla="*/ 9162 h 10000"/>
              <a:gd name="connsiteX124-8079" fmla="*/ 8790 w 9482"/>
              <a:gd name="connsiteY124-8080" fmla="*/ 9302 h 10000"/>
              <a:gd name="connsiteX125-8081" fmla="*/ 8443 w 9482"/>
              <a:gd name="connsiteY125-8082" fmla="*/ 9442 h 10000"/>
              <a:gd name="connsiteX126-8083" fmla="*/ 7752 w 9482"/>
              <a:gd name="connsiteY126-8084" fmla="*/ 9721 h 10000"/>
              <a:gd name="connsiteX127-8085" fmla="*/ 7078 w 9482"/>
              <a:gd name="connsiteY127-8086" fmla="*/ 9860 h 10000"/>
              <a:gd name="connsiteX128-8087" fmla="*/ 6562 w 9482"/>
              <a:gd name="connsiteY128-8088" fmla="*/ 9860 h 10000"/>
              <a:gd name="connsiteX129-8089" fmla="*/ 5866 w 9482"/>
              <a:gd name="connsiteY129-8090" fmla="*/ 10000 h 10000"/>
              <a:gd name="connsiteX130-8091" fmla="*/ 5866 w 9482"/>
              <a:gd name="connsiteY130-8092" fmla="*/ 10000 h 10000"/>
              <a:gd name="connsiteX0-8093" fmla="*/ 6186 w 10000"/>
              <a:gd name="connsiteY0-8094" fmla="*/ 10000 h 10000"/>
              <a:gd name="connsiteX1-8095" fmla="*/ 5640 w 10000"/>
              <a:gd name="connsiteY1-8096" fmla="*/ 10000 h 10000"/>
              <a:gd name="connsiteX2-8097" fmla="*/ 5090 w 10000"/>
              <a:gd name="connsiteY2-8098" fmla="*/ 10000 h 10000"/>
              <a:gd name="connsiteX3-8099" fmla="*/ 4544 w 10000"/>
              <a:gd name="connsiteY3-8100" fmla="*/ 9860 h 10000"/>
              <a:gd name="connsiteX4-8101" fmla="*/ 3997 w 10000"/>
              <a:gd name="connsiteY4-8102" fmla="*/ 9721 h 10000"/>
              <a:gd name="connsiteX5-8103" fmla="*/ 3469 w 10000"/>
              <a:gd name="connsiteY5-8104" fmla="*/ 9581 h 10000"/>
              <a:gd name="connsiteX6-8105" fmla="*/ 3107 w 10000"/>
              <a:gd name="connsiteY6-8106" fmla="*/ 9302 h 10000"/>
              <a:gd name="connsiteX7-8107" fmla="*/ 2742 w 10000"/>
              <a:gd name="connsiteY7-8108" fmla="*/ 9162 h 10000"/>
              <a:gd name="connsiteX8-8109" fmla="*/ 2560 w 10000"/>
              <a:gd name="connsiteY8-8110" fmla="*/ 8743 h 10000"/>
              <a:gd name="connsiteX9-8111" fmla="*/ 2193 w 10000"/>
              <a:gd name="connsiteY9-8112" fmla="*/ 8464 h 10000"/>
              <a:gd name="connsiteX10-8113" fmla="*/ 2009 w 10000"/>
              <a:gd name="connsiteY10-8114" fmla="*/ 8063 h 10000"/>
              <a:gd name="connsiteX11-8115" fmla="*/ 2009 w 10000"/>
              <a:gd name="connsiteY11-8116" fmla="*/ 7644 h 10000"/>
              <a:gd name="connsiteX12-8117" fmla="*/ 1828 w 10000"/>
              <a:gd name="connsiteY12-8118" fmla="*/ 7225 h 10000"/>
              <a:gd name="connsiteX13-8119" fmla="*/ 1828 w 10000"/>
              <a:gd name="connsiteY13-8120" fmla="*/ 6806 h 10000"/>
              <a:gd name="connsiteX14-8121" fmla="*/ 1828 w 10000"/>
              <a:gd name="connsiteY14-8122" fmla="*/ 6387 h 10000"/>
              <a:gd name="connsiteX15-8123" fmla="*/ 2009 w 10000"/>
              <a:gd name="connsiteY15-8124" fmla="*/ 5689 h 10000"/>
              <a:gd name="connsiteX16-8125" fmla="*/ 2009 w 10000"/>
              <a:gd name="connsiteY16-8126" fmla="*/ 5550 h 10000"/>
              <a:gd name="connsiteX17-8127" fmla="*/ 2009 w 10000"/>
              <a:gd name="connsiteY17-8128" fmla="*/ 5271 h 10000"/>
              <a:gd name="connsiteX18-8129" fmla="*/ 2193 w 10000"/>
              <a:gd name="connsiteY18-8130" fmla="*/ 5009 h 10000"/>
              <a:gd name="connsiteX19-8131" fmla="*/ 2193 w 10000"/>
              <a:gd name="connsiteY19-8132" fmla="*/ 4729 h 10000"/>
              <a:gd name="connsiteX20-8133" fmla="*/ 2193 w 10000"/>
              <a:gd name="connsiteY20-8134" fmla="*/ 4450 h 10000"/>
              <a:gd name="connsiteX21-8135" fmla="*/ 2376 w 10000"/>
              <a:gd name="connsiteY21-8136" fmla="*/ 4031 h 10000"/>
              <a:gd name="connsiteX22-8137" fmla="*/ 2376 w 10000"/>
              <a:gd name="connsiteY22-8138" fmla="*/ 3613 h 10000"/>
              <a:gd name="connsiteX23-8139" fmla="*/ 2560 w 10000"/>
              <a:gd name="connsiteY23-8140" fmla="*/ 3194 h 10000"/>
              <a:gd name="connsiteX24-8141" fmla="*/ 2560 w 10000"/>
              <a:gd name="connsiteY24-8142" fmla="*/ 2775 h 10000"/>
              <a:gd name="connsiteX25-8143" fmla="*/ 2560 w 10000"/>
              <a:gd name="connsiteY25-8144" fmla="*/ 2356 h 10000"/>
              <a:gd name="connsiteX26-8145" fmla="*/ 2742 w 10000"/>
              <a:gd name="connsiteY26-8146" fmla="*/ 2077 h 10000"/>
              <a:gd name="connsiteX27-8147" fmla="*/ 2742 w 10000"/>
              <a:gd name="connsiteY27-8148" fmla="*/ 1798 h 10000"/>
              <a:gd name="connsiteX28-8149" fmla="*/ 2742 w 10000"/>
              <a:gd name="connsiteY28-8150" fmla="*/ 1536 h 10000"/>
              <a:gd name="connsiteX29-8151" fmla="*/ 2742 w 10000"/>
              <a:gd name="connsiteY29-8152" fmla="*/ 1396 h 10000"/>
              <a:gd name="connsiteX30-8153" fmla="*/ 2742 w 10000"/>
              <a:gd name="connsiteY30-8154" fmla="*/ 1257 h 10000"/>
              <a:gd name="connsiteX31-8155" fmla="*/ 2742 w 10000"/>
              <a:gd name="connsiteY31-8156" fmla="*/ 1257 h 10000"/>
              <a:gd name="connsiteX32-8157" fmla="*/ 2742 w 10000"/>
              <a:gd name="connsiteY32-8158" fmla="*/ 1257 h 10000"/>
              <a:gd name="connsiteX33-8159" fmla="*/ 2560 w 10000"/>
              <a:gd name="connsiteY33-8160" fmla="*/ 1257 h 10000"/>
              <a:gd name="connsiteX34-8161" fmla="*/ 2376 w 10000"/>
              <a:gd name="connsiteY34-8162" fmla="*/ 1257 h 10000"/>
              <a:gd name="connsiteX35-8163" fmla="*/ 2193 w 10000"/>
              <a:gd name="connsiteY35-8164" fmla="*/ 1396 h 10000"/>
              <a:gd name="connsiteX36-8165" fmla="*/ 2009 w 10000"/>
              <a:gd name="connsiteY36-8166" fmla="*/ 1396 h 10000"/>
              <a:gd name="connsiteX37-8167" fmla="*/ 1646 w 10000"/>
              <a:gd name="connsiteY37-8168" fmla="*/ 1536 h 10000"/>
              <a:gd name="connsiteX38-8169" fmla="*/ 1278 w 10000"/>
              <a:gd name="connsiteY38-8170" fmla="*/ 1536 h 10000"/>
              <a:gd name="connsiteX39-8171" fmla="*/ 912 w 10000"/>
              <a:gd name="connsiteY39-8172" fmla="*/ 1675 h 10000"/>
              <a:gd name="connsiteX40-8173" fmla="*/ 0 w 10000"/>
              <a:gd name="connsiteY40-8174" fmla="*/ 1257 h 10000"/>
              <a:gd name="connsiteX41-8175" fmla="*/ 731 w 10000"/>
              <a:gd name="connsiteY41-8176" fmla="*/ 1117 h 10000"/>
              <a:gd name="connsiteX42-8177" fmla="*/ 1098 w 10000"/>
              <a:gd name="connsiteY42-8178" fmla="*/ 977 h 10000"/>
              <a:gd name="connsiteX43-8179" fmla="*/ 1461 w 10000"/>
              <a:gd name="connsiteY43-8180" fmla="*/ 838 h 10000"/>
              <a:gd name="connsiteX44-8181" fmla="*/ 2009 w 10000"/>
              <a:gd name="connsiteY44-8182" fmla="*/ 698 h 10000"/>
              <a:gd name="connsiteX45-8183" fmla="*/ 2376 w 10000"/>
              <a:gd name="connsiteY45-8184" fmla="*/ 558 h 10000"/>
              <a:gd name="connsiteX46-8185" fmla="*/ 2742 w 10000"/>
              <a:gd name="connsiteY46-8186" fmla="*/ 419 h 10000"/>
              <a:gd name="connsiteX47-8187" fmla="*/ 2922 w 10000"/>
              <a:gd name="connsiteY47-8188" fmla="*/ 279 h 10000"/>
              <a:gd name="connsiteX48-8189" fmla="*/ 3107 w 10000"/>
              <a:gd name="connsiteY48-8190" fmla="*/ 140 h 10000"/>
              <a:gd name="connsiteX49-8191" fmla="*/ 3107 w 10000"/>
              <a:gd name="connsiteY49-8192" fmla="*/ 0 h 10000"/>
              <a:gd name="connsiteX50-8193" fmla="*/ 3288 w 10000"/>
              <a:gd name="connsiteY50-8194" fmla="*/ 0 h 10000"/>
              <a:gd name="connsiteX51-8195" fmla="*/ 3469 w 10000"/>
              <a:gd name="connsiteY51-8196" fmla="*/ 0 h 10000"/>
              <a:gd name="connsiteX52-8197" fmla="*/ 3651 w 10000"/>
              <a:gd name="connsiteY52-8198" fmla="*/ 0 h 10000"/>
              <a:gd name="connsiteX53-8199" fmla="*/ 3815 w 10000"/>
              <a:gd name="connsiteY53-8200" fmla="*/ 140 h 10000"/>
              <a:gd name="connsiteX54-8201" fmla="*/ 3997 w 10000"/>
              <a:gd name="connsiteY54-8202" fmla="*/ 140 h 10000"/>
              <a:gd name="connsiteX55-8203" fmla="*/ 4176 w 10000"/>
              <a:gd name="connsiteY55-8204" fmla="*/ 419 h 10000"/>
              <a:gd name="connsiteX56-8205" fmla="*/ 4359 w 10000"/>
              <a:gd name="connsiteY56-8206" fmla="*/ 558 h 10000"/>
              <a:gd name="connsiteX57-8207" fmla="*/ 4544 w 10000"/>
              <a:gd name="connsiteY57-8208" fmla="*/ 698 h 10000"/>
              <a:gd name="connsiteX58-8209" fmla="*/ 4726 w 10000"/>
              <a:gd name="connsiteY58-8210" fmla="*/ 838 h 10000"/>
              <a:gd name="connsiteX59-8211" fmla="*/ 4726 w 10000"/>
              <a:gd name="connsiteY59-8212" fmla="*/ 977 h 10000"/>
              <a:gd name="connsiteX60-8213" fmla="*/ 4726 w 10000"/>
              <a:gd name="connsiteY60-8214" fmla="*/ 1117 h 10000"/>
              <a:gd name="connsiteX61-8215" fmla="*/ 4544 w 10000"/>
              <a:gd name="connsiteY61-8216" fmla="*/ 1117 h 10000"/>
              <a:gd name="connsiteX62-8217" fmla="*/ 4359 w 10000"/>
              <a:gd name="connsiteY62-8218" fmla="*/ 1257 h 10000"/>
              <a:gd name="connsiteX63-8219" fmla="*/ 4359 w 10000"/>
              <a:gd name="connsiteY63-8220" fmla="*/ 1396 h 10000"/>
              <a:gd name="connsiteX64-8221" fmla="*/ 4176 w 10000"/>
              <a:gd name="connsiteY64-8222" fmla="*/ 1536 h 10000"/>
              <a:gd name="connsiteX65-8223" fmla="*/ 3997 w 10000"/>
              <a:gd name="connsiteY65-8224" fmla="*/ 1798 h 10000"/>
              <a:gd name="connsiteX66-8225" fmla="*/ 3815 w 10000"/>
              <a:gd name="connsiteY66-8226" fmla="*/ 2216 h 10000"/>
              <a:gd name="connsiteX67-8227" fmla="*/ 3651 w 10000"/>
              <a:gd name="connsiteY67-8228" fmla="*/ 2635 h 10000"/>
              <a:gd name="connsiteX68-8229" fmla="*/ 3469 w 10000"/>
              <a:gd name="connsiteY68-8230" fmla="*/ 3054 h 10000"/>
              <a:gd name="connsiteX69-8231" fmla="*/ 3288 w 10000"/>
              <a:gd name="connsiteY69-8232" fmla="*/ 3613 h 10000"/>
              <a:gd name="connsiteX70-8233" fmla="*/ 3107 w 10000"/>
              <a:gd name="connsiteY70-8234" fmla="*/ 4171 h 10000"/>
              <a:gd name="connsiteX71-8235" fmla="*/ 2922 w 10000"/>
              <a:gd name="connsiteY71-8236" fmla="*/ 4729 h 10000"/>
              <a:gd name="connsiteX72-8237" fmla="*/ 2922 w 10000"/>
              <a:gd name="connsiteY72-8238" fmla="*/ 5271 h 10000"/>
              <a:gd name="connsiteX73-8239" fmla="*/ 2922 w 10000"/>
              <a:gd name="connsiteY73-8240" fmla="*/ 5689 h 10000"/>
              <a:gd name="connsiteX74-8241" fmla="*/ 2742 w 10000"/>
              <a:gd name="connsiteY74-8242" fmla="*/ 6248 h 10000"/>
              <a:gd name="connsiteX75-8243" fmla="*/ 2742 w 10000"/>
              <a:gd name="connsiteY75-8244" fmla="*/ 6667 h 10000"/>
              <a:gd name="connsiteX76-8245" fmla="*/ 2742 w 10000"/>
              <a:gd name="connsiteY76-8246" fmla="*/ 6946 h 10000"/>
              <a:gd name="connsiteX77-8247" fmla="*/ 2742 w 10000"/>
              <a:gd name="connsiteY77-8248" fmla="*/ 7365 h 10000"/>
              <a:gd name="connsiteX78-8249" fmla="*/ 2922 w 10000"/>
              <a:gd name="connsiteY78-8250" fmla="*/ 7644 h 10000"/>
              <a:gd name="connsiteX79-8251" fmla="*/ 2922 w 10000"/>
              <a:gd name="connsiteY79-8252" fmla="*/ 7784 h 10000"/>
              <a:gd name="connsiteX80-8253" fmla="*/ 3107 w 10000"/>
              <a:gd name="connsiteY80-8254" fmla="*/ 8063 h 10000"/>
              <a:gd name="connsiteX81-8255" fmla="*/ 3288 w 10000"/>
              <a:gd name="connsiteY81-8256" fmla="*/ 8202 h 10000"/>
              <a:gd name="connsiteX82-8257" fmla="*/ 3469 w 10000"/>
              <a:gd name="connsiteY82-8258" fmla="*/ 8342 h 10000"/>
              <a:gd name="connsiteX83-8259" fmla="*/ 4176 w 10000"/>
              <a:gd name="connsiteY83-8260" fmla="*/ 8604 h 10000"/>
              <a:gd name="connsiteX84-8261" fmla="*/ 4544 w 10000"/>
              <a:gd name="connsiteY84-8262" fmla="*/ 8743 h 10000"/>
              <a:gd name="connsiteX85-8263" fmla="*/ 4907 w 10000"/>
              <a:gd name="connsiteY85-8264" fmla="*/ 8743 h 10000"/>
              <a:gd name="connsiteX86-8265" fmla="*/ 5277 w 10000"/>
              <a:gd name="connsiteY86-8266" fmla="*/ 8883 h 10000"/>
              <a:gd name="connsiteX87-8267" fmla="*/ 5822 w 10000"/>
              <a:gd name="connsiteY87-8268" fmla="*/ 8883 h 10000"/>
              <a:gd name="connsiteX88-8269" fmla="*/ 6186 w 10000"/>
              <a:gd name="connsiteY88-8270" fmla="*/ 8743 h 10000"/>
              <a:gd name="connsiteX89-8271" fmla="*/ 6735 w 10000"/>
              <a:gd name="connsiteY89-8272" fmla="*/ 8743 h 10000"/>
              <a:gd name="connsiteX90-8273" fmla="*/ 7283 w 10000"/>
              <a:gd name="connsiteY90-8274" fmla="*/ 8604 h 10000"/>
              <a:gd name="connsiteX91-8275" fmla="*/ 7648 w 10000"/>
              <a:gd name="connsiteY91-8276" fmla="*/ 8604 h 10000"/>
              <a:gd name="connsiteX92-8277" fmla="*/ 8013 w 10000"/>
              <a:gd name="connsiteY92-8278" fmla="*/ 8342 h 10000"/>
              <a:gd name="connsiteX93-8279" fmla="*/ 8175 w 10000"/>
              <a:gd name="connsiteY93-8280" fmla="*/ 8202 h 10000"/>
              <a:gd name="connsiteX94-8281" fmla="*/ 8355 w 10000"/>
              <a:gd name="connsiteY94-8282" fmla="*/ 7923 h 10000"/>
              <a:gd name="connsiteX95-8283" fmla="*/ 8537 w 10000"/>
              <a:gd name="connsiteY95-8284" fmla="*/ 7644 h 10000"/>
              <a:gd name="connsiteX96-8285" fmla="*/ 8722 w 10000"/>
              <a:gd name="connsiteY96-8286" fmla="*/ 7086 h 10000"/>
              <a:gd name="connsiteX97-8287" fmla="*/ 8722 w 10000"/>
              <a:gd name="connsiteY97-8288" fmla="*/ 6527 h 10000"/>
              <a:gd name="connsiteX98-8289" fmla="*/ 8904 w 10000"/>
              <a:gd name="connsiteY98-8290" fmla="*/ 6248 h 10000"/>
              <a:gd name="connsiteX99-8291" fmla="*/ 8904 w 10000"/>
              <a:gd name="connsiteY99-8292" fmla="*/ 5969 h 10000"/>
              <a:gd name="connsiteX100-8293" fmla="*/ 8904 w 10000"/>
              <a:gd name="connsiteY100-8294" fmla="*/ 5829 h 10000"/>
              <a:gd name="connsiteX101-8295" fmla="*/ 9087 w 10000"/>
              <a:gd name="connsiteY101-8296" fmla="*/ 5689 h 10000"/>
              <a:gd name="connsiteX102-8297" fmla="*/ 9087 w 10000"/>
              <a:gd name="connsiteY102-8298" fmla="*/ 5550 h 10000"/>
              <a:gd name="connsiteX103-8299" fmla="*/ 9087 w 10000"/>
              <a:gd name="connsiteY103-8300" fmla="*/ 5410 h 10000"/>
              <a:gd name="connsiteX104-8301" fmla="*/ 9087 w 10000"/>
              <a:gd name="connsiteY104-8302" fmla="*/ 5410 h 10000"/>
              <a:gd name="connsiteX105-8303" fmla="*/ 9270 w 10000"/>
              <a:gd name="connsiteY105-8304" fmla="*/ 5410 h 10000"/>
              <a:gd name="connsiteX106-8305" fmla="*/ 9270 w 10000"/>
              <a:gd name="connsiteY106-8306" fmla="*/ 5410 h 10000"/>
              <a:gd name="connsiteX107-8307" fmla="*/ 9270 w 10000"/>
              <a:gd name="connsiteY107-8308" fmla="*/ 5550 h 10000"/>
              <a:gd name="connsiteX108-8309" fmla="*/ 9453 w 10000"/>
              <a:gd name="connsiteY108-8310" fmla="*/ 5689 h 10000"/>
              <a:gd name="connsiteX109-8311" fmla="*/ 9453 w 10000"/>
              <a:gd name="connsiteY109-8312" fmla="*/ 5829 h 10000"/>
              <a:gd name="connsiteX110-8313" fmla="*/ 9453 w 10000"/>
              <a:gd name="connsiteY110-8314" fmla="*/ 6108 h 10000"/>
              <a:gd name="connsiteX111-8315" fmla="*/ 9453 w 10000"/>
              <a:gd name="connsiteY111-8316" fmla="*/ 6387 h 10000"/>
              <a:gd name="connsiteX112-8317" fmla="*/ 9453 w 10000"/>
              <a:gd name="connsiteY112-8318" fmla="*/ 6667 h 10000"/>
              <a:gd name="connsiteX113-8319" fmla="*/ 9633 w 10000"/>
              <a:gd name="connsiteY113-8320" fmla="*/ 7225 h 10000"/>
              <a:gd name="connsiteX114-8321" fmla="*/ 9633 w 10000"/>
              <a:gd name="connsiteY114-8322" fmla="*/ 7644 h 10000"/>
              <a:gd name="connsiteX115-8323" fmla="*/ 9819 w 10000"/>
              <a:gd name="connsiteY115-8324" fmla="*/ 8063 h 10000"/>
              <a:gd name="connsiteX116-8325" fmla="*/ 10000 w 10000"/>
              <a:gd name="connsiteY116-8326" fmla="*/ 8342 h 10000"/>
              <a:gd name="connsiteX117-8327" fmla="*/ 10000 w 10000"/>
              <a:gd name="connsiteY117-8328" fmla="*/ 8604 h 10000"/>
              <a:gd name="connsiteX118-8329" fmla="*/ 10000 w 10000"/>
              <a:gd name="connsiteY118-8330" fmla="*/ 8743 h 10000"/>
              <a:gd name="connsiteX119-8331" fmla="*/ 10000 w 10000"/>
              <a:gd name="connsiteY119-8332" fmla="*/ 8883 h 10000"/>
              <a:gd name="connsiteX120-8333" fmla="*/ 9819 w 10000"/>
              <a:gd name="connsiteY120-8334" fmla="*/ 8883 h 10000"/>
              <a:gd name="connsiteX121-8335" fmla="*/ 9633 w 10000"/>
              <a:gd name="connsiteY121-8336" fmla="*/ 9023 h 10000"/>
              <a:gd name="connsiteX122-8337" fmla="*/ 9453 w 10000"/>
              <a:gd name="connsiteY122-8338" fmla="*/ 9162 h 10000"/>
              <a:gd name="connsiteX123-8339" fmla="*/ 9270 w 10000"/>
              <a:gd name="connsiteY123-8340" fmla="*/ 9302 h 10000"/>
              <a:gd name="connsiteX124-8341" fmla="*/ 8904 w 10000"/>
              <a:gd name="connsiteY124-8342" fmla="*/ 9442 h 10000"/>
              <a:gd name="connsiteX125-8343" fmla="*/ 8175 w 10000"/>
              <a:gd name="connsiteY125-8344" fmla="*/ 9721 h 10000"/>
              <a:gd name="connsiteX126-8345" fmla="*/ 7465 w 10000"/>
              <a:gd name="connsiteY126-8346" fmla="*/ 9860 h 10000"/>
              <a:gd name="connsiteX127-8347" fmla="*/ 6920 w 10000"/>
              <a:gd name="connsiteY127-8348" fmla="*/ 9860 h 10000"/>
              <a:gd name="connsiteX128-8349" fmla="*/ 6186 w 10000"/>
              <a:gd name="connsiteY128-8350" fmla="*/ 10000 h 10000"/>
              <a:gd name="connsiteX129-8351" fmla="*/ 6186 w 10000"/>
              <a:gd name="connsiteY129-8352" fmla="*/ 10000 h 10000"/>
              <a:gd name="connsiteX0-8353" fmla="*/ 5455 w 9269"/>
              <a:gd name="connsiteY0-8354" fmla="*/ 10000 h 10000"/>
              <a:gd name="connsiteX1-8355" fmla="*/ 4909 w 9269"/>
              <a:gd name="connsiteY1-8356" fmla="*/ 10000 h 10000"/>
              <a:gd name="connsiteX2-8357" fmla="*/ 4359 w 9269"/>
              <a:gd name="connsiteY2-8358" fmla="*/ 10000 h 10000"/>
              <a:gd name="connsiteX3-8359" fmla="*/ 3813 w 9269"/>
              <a:gd name="connsiteY3-8360" fmla="*/ 9860 h 10000"/>
              <a:gd name="connsiteX4-8361" fmla="*/ 3266 w 9269"/>
              <a:gd name="connsiteY4-8362" fmla="*/ 9721 h 10000"/>
              <a:gd name="connsiteX5-8363" fmla="*/ 2738 w 9269"/>
              <a:gd name="connsiteY5-8364" fmla="*/ 9581 h 10000"/>
              <a:gd name="connsiteX6-8365" fmla="*/ 2376 w 9269"/>
              <a:gd name="connsiteY6-8366" fmla="*/ 9302 h 10000"/>
              <a:gd name="connsiteX7-8367" fmla="*/ 2011 w 9269"/>
              <a:gd name="connsiteY7-8368" fmla="*/ 9162 h 10000"/>
              <a:gd name="connsiteX8-8369" fmla="*/ 1829 w 9269"/>
              <a:gd name="connsiteY8-8370" fmla="*/ 8743 h 10000"/>
              <a:gd name="connsiteX9-8371" fmla="*/ 1462 w 9269"/>
              <a:gd name="connsiteY9-8372" fmla="*/ 8464 h 10000"/>
              <a:gd name="connsiteX10-8373" fmla="*/ 1278 w 9269"/>
              <a:gd name="connsiteY10-8374" fmla="*/ 8063 h 10000"/>
              <a:gd name="connsiteX11-8375" fmla="*/ 1278 w 9269"/>
              <a:gd name="connsiteY11-8376" fmla="*/ 7644 h 10000"/>
              <a:gd name="connsiteX12-8377" fmla="*/ 1097 w 9269"/>
              <a:gd name="connsiteY12-8378" fmla="*/ 7225 h 10000"/>
              <a:gd name="connsiteX13-8379" fmla="*/ 1097 w 9269"/>
              <a:gd name="connsiteY13-8380" fmla="*/ 6806 h 10000"/>
              <a:gd name="connsiteX14-8381" fmla="*/ 1097 w 9269"/>
              <a:gd name="connsiteY14-8382" fmla="*/ 6387 h 10000"/>
              <a:gd name="connsiteX15-8383" fmla="*/ 1278 w 9269"/>
              <a:gd name="connsiteY15-8384" fmla="*/ 5689 h 10000"/>
              <a:gd name="connsiteX16-8385" fmla="*/ 1278 w 9269"/>
              <a:gd name="connsiteY16-8386" fmla="*/ 5550 h 10000"/>
              <a:gd name="connsiteX17-8387" fmla="*/ 1278 w 9269"/>
              <a:gd name="connsiteY17-8388" fmla="*/ 5271 h 10000"/>
              <a:gd name="connsiteX18-8389" fmla="*/ 1462 w 9269"/>
              <a:gd name="connsiteY18-8390" fmla="*/ 5009 h 10000"/>
              <a:gd name="connsiteX19-8391" fmla="*/ 1462 w 9269"/>
              <a:gd name="connsiteY19-8392" fmla="*/ 4729 h 10000"/>
              <a:gd name="connsiteX20-8393" fmla="*/ 1462 w 9269"/>
              <a:gd name="connsiteY20-8394" fmla="*/ 4450 h 10000"/>
              <a:gd name="connsiteX21-8395" fmla="*/ 1645 w 9269"/>
              <a:gd name="connsiteY21-8396" fmla="*/ 4031 h 10000"/>
              <a:gd name="connsiteX22-8397" fmla="*/ 1645 w 9269"/>
              <a:gd name="connsiteY22-8398" fmla="*/ 3613 h 10000"/>
              <a:gd name="connsiteX23-8399" fmla="*/ 1829 w 9269"/>
              <a:gd name="connsiteY23-8400" fmla="*/ 3194 h 10000"/>
              <a:gd name="connsiteX24-8401" fmla="*/ 1829 w 9269"/>
              <a:gd name="connsiteY24-8402" fmla="*/ 2775 h 10000"/>
              <a:gd name="connsiteX25-8403" fmla="*/ 1829 w 9269"/>
              <a:gd name="connsiteY25-8404" fmla="*/ 2356 h 10000"/>
              <a:gd name="connsiteX26-8405" fmla="*/ 2011 w 9269"/>
              <a:gd name="connsiteY26-8406" fmla="*/ 2077 h 10000"/>
              <a:gd name="connsiteX27-8407" fmla="*/ 2011 w 9269"/>
              <a:gd name="connsiteY27-8408" fmla="*/ 1798 h 10000"/>
              <a:gd name="connsiteX28-8409" fmla="*/ 2011 w 9269"/>
              <a:gd name="connsiteY28-8410" fmla="*/ 1536 h 10000"/>
              <a:gd name="connsiteX29-8411" fmla="*/ 2011 w 9269"/>
              <a:gd name="connsiteY29-8412" fmla="*/ 1396 h 10000"/>
              <a:gd name="connsiteX30-8413" fmla="*/ 2011 w 9269"/>
              <a:gd name="connsiteY30-8414" fmla="*/ 1257 h 10000"/>
              <a:gd name="connsiteX31-8415" fmla="*/ 2011 w 9269"/>
              <a:gd name="connsiteY31-8416" fmla="*/ 1257 h 10000"/>
              <a:gd name="connsiteX32-8417" fmla="*/ 2011 w 9269"/>
              <a:gd name="connsiteY32-8418" fmla="*/ 1257 h 10000"/>
              <a:gd name="connsiteX33-8419" fmla="*/ 1829 w 9269"/>
              <a:gd name="connsiteY33-8420" fmla="*/ 1257 h 10000"/>
              <a:gd name="connsiteX34-8421" fmla="*/ 1645 w 9269"/>
              <a:gd name="connsiteY34-8422" fmla="*/ 1257 h 10000"/>
              <a:gd name="connsiteX35-8423" fmla="*/ 1462 w 9269"/>
              <a:gd name="connsiteY35-8424" fmla="*/ 1396 h 10000"/>
              <a:gd name="connsiteX36-8425" fmla="*/ 1278 w 9269"/>
              <a:gd name="connsiteY36-8426" fmla="*/ 1396 h 10000"/>
              <a:gd name="connsiteX37-8427" fmla="*/ 915 w 9269"/>
              <a:gd name="connsiteY37-8428" fmla="*/ 1536 h 10000"/>
              <a:gd name="connsiteX38-8429" fmla="*/ 547 w 9269"/>
              <a:gd name="connsiteY38-8430" fmla="*/ 1536 h 10000"/>
              <a:gd name="connsiteX39-8431" fmla="*/ 181 w 9269"/>
              <a:gd name="connsiteY39-8432" fmla="*/ 1675 h 10000"/>
              <a:gd name="connsiteX40-8433" fmla="*/ 0 w 9269"/>
              <a:gd name="connsiteY40-8434" fmla="*/ 1117 h 10000"/>
              <a:gd name="connsiteX41-8435" fmla="*/ 367 w 9269"/>
              <a:gd name="connsiteY41-8436" fmla="*/ 977 h 10000"/>
              <a:gd name="connsiteX42-8437" fmla="*/ 730 w 9269"/>
              <a:gd name="connsiteY42-8438" fmla="*/ 838 h 10000"/>
              <a:gd name="connsiteX43-8439" fmla="*/ 1278 w 9269"/>
              <a:gd name="connsiteY43-8440" fmla="*/ 698 h 10000"/>
              <a:gd name="connsiteX44-8441" fmla="*/ 1645 w 9269"/>
              <a:gd name="connsiteY44-8442" fmla="*/ 558 h 10000"/>
              <a:gd name="connsiteX45-8443" fmla="*/ 2011 w 9269"/>
              <a:gd name="connsiteY45-8444" fmla="*/ 419 h 10000"/>
              <a:gd name="connsiteX46-8445" fmla="*/ 2191 w 9269"/>
              <a:gd name="connsiteY46-8446" fmla="*/ 279 h 10000"/>
              <a:gd name="connsiteX47-8447" fmla="*/ 2376 w 9269"/>
              <a:gd name="connsiteY47-8448" fmla="*/ 140 h 10000"/>
              <a:gd name="connsiteX48-8449" fmla="*/ 2376 w 9269"/>
              <a:gd name="connsiteY48-8450" fmla="*/ 0 h 10000"/>
              <a:gd name="connsiteX49-8451" fmla="*/ 2557 w 9269"/>
              <a:gd name="connsiteY49-8452" fmla="*/ 0 h 10000"/>
              <a:gd name="connsiteX50-8453" fmla="*/ 2738 w 9269"/>
              <a:gd name="connsiteY50-8454" fmla="*/ 0 h 10000"/>
              <a:gd name="connsiteX51-8455" fmla="*/ 2920 w 9269"/>
              <a:gd name="connsiteY51-8456" fmla="*/ 0 h 10000"/>
              <a:gd name="connsiteX52-8457" fmla="*/ 3084 w 9269"/>
              <a:gd name="connsiteY52-8458" fmla="*/ 140 h 10000"/>
              <a:gd name="connsiteX53-8459" fmla="*/ 3266 w 9269"/>
              <a:gd name="connsiteY53-8460" fmla="*/ 140 h 10000"/>
              <a:gd name="connsiteX54-8461" fmla="*/ 3445 w 9269"/>
              <a:gd name="connsiteY54-8462" fmla="*/ 419 h 10000"/>
              <a:gd name="connsiteX55-8463" fmla="*/ 3628 w 9269"/>
              <a:gd name="connsiteY55-8464" fmla="*/ 558 h 10000"/>
              <a:gd name="connsiteX56-8465" fmla="*/ 3813 w 9269"/>
              <a:gd name="connsiteY56-8466" fmla="*/ 698 h 10000"/>
              <a:gd name="connsiteX57-8467" fmla="*/ 3995 w 9269"/>
              <a:gd name="connsiteY57-8468" fmla="*/ 838 h 10000"/>
              <a:gd name="connsiteX58-8469" fmla="*/ 3995 w 9269"/>
              <a:gd name="connsiteY58-8470" fmla="*/ 977 h 10000"/>
              <a:gd name="connsiteX59-8471" fmla="*/ 3995 w 9269"/>
              <a:gd name="connsiteY59-8472" fmla="*/ 1117 h 10000"/>
              <a:gd name="connsiteX60-8473" fmla="*/ 3813 w 9269"/>
              <a:gd name="connsiteY60-8474" fmla="*/ 1117 h 10000"/>
              <a:gd name="connsiteX61-8475" fmla="*/ 3628 w 9269"/>
              <a:gd name="connsiteY61-8476" fmla="*/ 1257 h 10000"/>
              <a:gd name="connsiteX62-8477" fmla="*/ 3628 w 9269"/>
              <a:gd name="connsiteY62-8478" fmla="*/ 1396 h 10000"/>
              <a:gd name="connsiteX63-8479" fmla="*/ 3445 w 9269"/>
              <a:gd name="connsiteY63-8480" fmla="*/ 1536 h 10000"/>
              <a:gd name="connsiteX64-8481" fmla="*/ 3266 w 9269"/>
              <a:gd name="connsiteY64-8482" fmla="*/ 1798 h 10000"/>
              <a:gd name="connsiteX65-8483" fmla="*/ 3084 w 9269"/>
              <a:gd name="connsiteY65-8484" fmla="*/ 2216 h 10000"/>
              <a:gd name="connsiteX66-8485" fmla="*/ 2920 w 9269"/>
              <a:gd name="connsiteY66-8486" fmla="*/ 2635 h 10000"/>
              <a:gd name="connsiteX67-8487" fmla="*/ 2738 w 9269"/>
              <a:gd name="connsiteY67-8488" fmla="*/ 3054 h 10000"/>
              <a:gd name="connsiteX68-8489" fmla="*/ 2557 w 9269"/>
              <a:gd name="connsiteY68-8490" fmla="*/ 3613 h 10000"/>
              <a:gd name="connsiteX69-8491" fmla="*/ 2376 w 9269"/>
              <a:gd name="connsiteY69-8492" fmla="*/ 4171 h 10000"/>
              <a:gd name="connsiteX70-8493" fmla="*/ 2191 w 9269"/>
              <a:gd name="connsiteY70-8494" fmla="*/ 4729 h 10000"/>
              <a:gd name="connsiteX71-8495" fmla="*/ 2191 w 9269"/>
              <a:gd name="connsiteY71-8496" fmla="*/ 5271 h 10000"/>
              <a:gd name="connsiteX72-8497" fmla="*/ 2191 w 9269"/>
              <a:gd name="connsiteY72-8498" fmla="*/ 5689 h 10000"/>
              <a:gd name="connsiteX73-8499" fmla="*/ 2011 w 9269"/>
              <a:gd name="connsiteY73-8500" fmla="*/ 6248 h 10000"/>
              <a:gd name="connsiteX74-8501" fmla="*/ 2011 w 9269"/>
              <a:gd name="connsiteY74-8502" fmla="*/ 6667 h 10000"/>
              <a:gd name="connsiteX75-8503" fmla="*/ 2011 w 9269"/>
              <a:gd name="connsiteY75-8504" fmla="*/ 6946 h 10000"/>
              <a:gd name="connsiteX76-8505" fmla="*/ 2011 w 9269"/>
              <a:gd name="connsiteY76-8506" fmla="*/ 7365 h 10000"/>
              <a:gd name="connsiteX77-8507" fmla="*/ 2191 w 9269"/>
              <a:gd name="connsiteY77-8508" fmla="*/ 7644 h 10000"/>
              <a:gd name="connsiteX78-8509" fmla="*/ 2191 w 9269"/>
              <a:gd name="connsiteY78-8510" fmla="*/ 7784 h 10000"/>
              <a:gd name="connsiteX79-8511" fmla="*/ 2376 w 9269"/>
              <a:gd name="connsiteY79-8512" fmla="*/ 8063 h 10000"/>
              <a:gd name="connsiteX80-8513" fmla="*/ 2557 w 9269"/>
              <a:gd name="connsiteY80-8514" fmla="*/ 8202 h 10000"/>
              <a:gd name="connsiteX81-8515" fmla="*/ 2738 w 9269"/>
              <a:gd name="connsiteY81-8516" fmla="*/ 8342 h 10000"/>
              <a:gd name="connsiteX82-8517" fmla="*/ 3445 w 9269"/>
              <a:gd name="connsiteY82-8518" fmla="*/ 8604 h 10000"/>
              <a:gd name="connsiteX83-8519" fmla="*/ 3813 w 9269"/>
              <a:gd name="connsiteY83-8520" fmla="*/ 8743 h 10000"/>
              <a:gd name="connsiteX84-8521" fmla="*/ 4176 w 9269"/>
              <a:gd name="connsiteY84-8522" fmla="*/ 8743 h 10000"/>
              <a:gd name="connsiteX85-8523" fmla="*/ 4546 w 9269"/>
              <a:gd name="connsiteY85-8524" fmla="*/ 8883 h 10000"/>
              <a:gd name="connsiteX86-8525" fmla="*/ 5091 w 9269"/>
              <a:gd name="connsiteY86-8526" fmla="*/ 8883 h 10000"/>
              <a:gd name="connsiteX87-8527" fmla="*/ 5455 w 9269"/>
              <a:gd name="connsiteY87-8528" fmla="*/ 8743 h 10000"/>
              <a:gd name="connsiteX88-8529" fmla="*/ 6004 w 9269"/>
              <a:gd name="connsiteY88-8530" fmla="*/ 8743 h 10000"/>
              <a:gd name="connsiteX89-8531" fmla="*/ 6552 w 9269"/>
              <a:gd name="connsiteY89-8532" fmla="*/ 8604 h 10000"/>
              <a:gd name="connsiteX90-8533" fmla="*/ 6917 w 9269"/>
              <a:gd name="connsiteY90-8534" fmla="*/ 8604 h 10000"/>
              <a:gd name="connsiteX91-8535" fmla="*/ 7282 w 9269"/>
              <a:gd name="connsiteY91-8536" fmla="*/ 8342 h 10000"/>
              <a:gd name="connsiteX92-8537" fmla="*/ 7444 w 9269"/>
              <a:gd name="connsiteY92-8538" fmla="*/ 8202 h 10000"/>
              <a:gd name="connsiteX93-8539" fmla="*/ 7624 w 9269"/>
              <a:gd name="connsiteY93-8540" fmla="*/ 7923 h 10000"/>
              <a:gd name="connsiteX94-8541" fmla="*/ 7806 w 9269"/>
              <a:gd name="connsiteY94-8542" fmla="*/ 7644 h 10000"/>
              <a:gd name="connsiteX95-8543" fmla="*/ 7991 w 9269"/>
              <a:gd name="connsiteY95-8544" fmla="*/ 7086 h 10000"/>
              <a:gd name="connsiteX96-8545" fmla="*/ 7991 w 9269"/>
              <a:gd name="connsiteY96-8546" fmla="*/ 6527 h 10000"/>
              <a:gd name="connsiteX97-8547" fmla="*/ 8173 w 9269"/>
              <a:gd name="connsiteY97-8548" fmla="*/ 6248 h 10000"/>
              <a:gd name="connsiteX98-8549" fmla="*/ 8173 w 9269"/>
              <a:gd name="connsiteY98-8550" fmla="*/ 5969 h 10000"/>
              <a:gd name="connsiteX99-8551" fmla="*/ 8173 w 9269"/>
              <a:gd name="connsiteY99-8552" fmla="*/ 5829 h 10000"/>
              <a:gd name="connsiteX100-8553" fmla="*/ 8356 w 9269"/>
              <a:gd name="connsiteY100-8554" fmla="*/ 5689 h 10000"/>
              <a:gd name="connsiteX101-8555" fmla="*/ 8356 w 9269"/>
              <a:gd name="connsiteY101-8556" fmla="*/ 5550 h 10000"/>
              <a:gd name="connsiteX102-8557" fmla="*/ 8356 w 9269"/>
              <a:gd name="connsiteY102-8558" fmla="*/ 5410 h 10000"/>
              <a:gd name="connsiteX103-8559" fmla="*/ 8356 w 9269"/>
              <a:gd name="connsiteY103-8560" fmla="*/ 5410 h 10000"/>
              <a:gd name="connsiteX104-8561" fmla="*/ 8539 w 9269"/>
              <a:gd name="connsiteY104-8562" fmla="*/ 5410 h 10000"/>
              <a:gd name="connsiteX105-8563" fmla="*/ 8539 w 9269"/>
              <a:gd name="connsiteY105-8564" fmla="*/ 5410 h 10000"/>
              <a:gd name="connsiteX106-8565" fmla="*/ 8539 w 9269"/>
              <a:gd name="connsiteY106-8566" fmla="*/ 5550 h 10000"/>
              <a:gd name="connsiteX107-8567" fmla="*/ 8722 w 9269"/>
              <a:gd name="connsiteY107-8568" fmla="*/ 5689 h 10000"/>
              <a:gd name="connsiteX108-8569" fmla="*/ 8722 w 9269"/>
              <a:gd name="connsiteY108-8570" fmla="*/ 5829 h 10000"/>
              <a:gd name="connsiteX109-8571" fmla="*/ 8722 w 9269"/>
              <a:gd name="connsiteY109-8572" fmla="*/ 6108 h 10000"/>
              <a:gd name="connsiteX110-8573" fmla="*/ 8722 w 9269"/>
              <a:gd name="connsiteY110-8574" fmla="*/ 6387 h 10000"/>
              <a:gd name="connsiteX111-8575" fmla="*/ 8722 w 9269"/>
              <a:gd name="connsiteY111-8576" fmla="*/ 6667 h 10000"/>
              <a:gd name="connsiteX112-8577" fmla="*/ 8902 w 9269"/>
              <a:gd name="connsiteY112-8578" fmla="*/ 7225 h 10000"/>
              <a:gd name="connsiteX113-8579" fmla="*/ 8902 w 9269"/>
              <a:gd name="connsiteY113-8580" fmla="*/ 7644 h 10000"/>
              <a:gd name="connsiteX114-8581" fmla="*/ 9088 w 9269"/>
              <a:gd name="connsiteY114-8582" fmla="*/ 8063 h 10000"/>
              <a:gd name="connsiteX115-8583" fmla="*/ 9269 w 9269"/>
              <a:gd name="connsiteY115-8584" fmla="*/ 8342 h 10000"/>
              <a:gd name="connsiteX116-8585" fmla="*/ 9269 w 9269"/>
              <a:gd name="connsiteY116-8586" fmla="*/ 8604 h 10000"/>
              <a:gd name="connsiteX117-8587" fmla="*/ 9269 w 9269"/>
              <a:gd name="connsiteY117-8588" fmla="*/ 8743 h 10000"/>
              <a:gd name="connsiteX118-8589" fmla="*/ 9269 w 9269"/>
              <a:gd name="connsiteY118-8590" fmla="*/ 8883 h 10000"/>
              <a:gd name="connsiteX119-8591" fmla="*/ 9088 w 9269"/>
              <a:gd name="connsiteY119-8592" fmla="*/ 8883 h 10000"/>
              <a:gd name="connsiteX120-8593" fmla="*/ 8902 w 9269"/>
              <a:gd name="connsiteY120-8594" fmla="*/ 9023 h 10000"/>
              <a:gd name="connsiteX121-8595" fmla="*/ 8722 w 9269"/>
              <a:gd name="connsiteY121-8596" fmla="*/ 9162 h 10000"/>
              <a:gd name="connsiteX122-8597" fmla="*/ 8539 w 9269"/>
              <a:gd name="connsiteY122-8598" fmla="*/ 9302 h 10000"/>
              <a:gd name="connsiteX123-8599" fmla="*/ 8173 w 9269"/>
              <a:gd name="connsiteY123-8600" fmla="*/ 9442 h 10000"/>
              <a:gd name="connsiteX124-8601" fmla="*/ 7444 w 9269"/>
              <a:gd name="connsiteY124-8602" fmla="*/ 9721 h 10000"/>
              <a:gd name="connsiteX125-8603" fmla="*/ 6734 w 9269"/>
              <a:gd name="connsiteY125-8604" fmla="*/ 9860 h 10000"/>
              <a:gd name="connsiteX126-8605" fmla="*/ 6189 w 9269"/>
              <a:gd name="connsiteY126-8606" fmla="*/ 9860 h 10000"/>
              <a:gd name="connsiteX127-8607" fmla="*/ 5455 w 9269"/>
              <a:gd name="connsiteY127-8608" fmla="*/ 10000 h 10000"/>
              <a:gd name="connsiteX128-8609" fmla="*/ 5455 w 9269"/>
              <a:gd name="connsiteY128-8610" fmla="*/ 10000 h 10000"/>
              <a:gd name="connsiteX0-8611" fmla="*/ 5722 w 9837"/>
              <a:gd name="connsiteY0-8612" fmla="*/ 10000 h 10000"/>
              <a:gd name="connsiteX1-8613" fmla="*/ 5133 w 9837"/>
              <a:gd name="connsiteY1-8614" fmla="*/ 10000 h 10000"/>
              <a:gd name="connsiteX2-8615" fmla="*/ 4540 w 9837"/>
              <a:gd name="connsiteY2-8616" fmla="*/ 10000 h 10000"/>
              <a:gd name="connsiteX3-8617" fmla="*/ 3951 w 9837"/>
              <a:gd name="connsiteY3-8618" fmla="*/ 9860 h 10000"/>
              <a:gd name="connsiteX4-8619" fmla="*/ 3361 w 9837"/>
              <a:gd name="connsiteY4-8620" fmla="*/ 9721 h 10000"/>
              <a:gd name="connsiteX5-8621" fmla="*/ 2791 w 9837"/>
              <a:gd name="connsiteY5-8622" fmla="*/ 9581 h 10000"/>
              <a:gd name="connsiteX6-8623" fmla="*/ 2400 w 9837"/>
              <a:gd name="connsiteY6-8624" fmla="*/ 9302 h 10000"/>
              <a:gd name="connsiteX7-8625" fmla="*/ 2007 w 9837"/>
              <a:gd name="connsiteY7-8626" fmla="*/ 9162 h 10000"/>
              <a:gd name="connsiteX8-8627" fmla="*/ 1810 w 9837"/>
              <a:gd name="connsiteY8-8628" fmla="*/ 8743 h 10000"/>
              <a:gd name="connsiteX9-8629" fmla="*/ 1414 w 9837"/>
              <a:gd name="connsiteY9-8630" fmla="*/ 8464 h 10000"/>
              <a:gd name="connsiteX10-8631" fmla="*/ 1216 w 9837"/>
              <a:gd name="connsiteY10-8632" fmla="*/ 8063 h 10000"/>
              <a:gd name="connsiteX11-8633" fmla="*/ 1216 w 9837"/>
              <a:gd name="connsiteY11-8634" fmla="*/ 7644 h 10000"/>
              <a:gd name="connsiteX12-8635" fmla="*/ 1021 w 9837"/>
              <a:gd name="connsiteY12-8636" fmla="*/ 7225 h 10000"/>
              <a:gd name="connsiteX13-8637" fmla="*/ 1021 w 9837"/>
              <a:gd name="connsiteY13-8638" fmla="*/ 6806 h 10000"/>
              <a:gd name="connsiteX14-8639" fmla="*/ 1021 w 9837"/>
              <a:gd name="connsiteY14-8640" fmla="*/ 6387 h 10000"/>
              <a:gd name="connsiteX15-8641" fmla="*/ 1216 w 9837"/>
              <a:gd name="connsiteY15-8642" fmla="*/ 5689 h 10000"/>
              <a:gd name="connsiteX16-8643" fmla="*/ 1216 w 9837"/>
              <a:gd name="connsiteY16-8644" fmla="*/ 5550 h 10000"/>
              <a:gd name="connsiteX17-8645" fmla="*/ 1216 w 9837"/>
              <a:gd name="connsiteY17-8646" fmla="*/ 5271 h 10000"/>
              <a:gd name="connsiteX18-8647" fmla="*/ 1414 w 9837"/>
              <a:gd name="connsiteY18-8648" fmla="*/ 5009 h 10000"/>
              <a:gd name="connsiteX19-8649" fmla="*/ 1414 w 9837"/>
              <a:gd name="connsiteY19-8650" fmla="*/ 4729 h 10000"/>
              <a:gd name="connsiteX20-8651" fmla="*/ 1414 w 9837"/>
              <a:gd name="connsiteY20-8652" fmla="*/ 4450 h 10000"/>
              <a:gd name="connsiteX21-8653" fmla="*/ 1612 w 9837"/>
              <a:gd name="connsiteY21-8654" fmla="*/ 4031 h 10000"/>
              <a:gd name="connsiteX22-8655" fmla="*/ 1612 w 9837"/>
              <a:gd name="connsiteY22-8656" fmla="*/ 3613 h 10000"/>
              <a:gd name="connsiteX23-8657" fmla="*/ 1810 w 9837"/>
              <a:gd name="connsiteY23-8658" fmla="*/ 3194 h 10000"/>
              <a:gd name="connsiteX24-8659" fmla="*/ 1810 w 9837"/>
              <a:gd name="connsiteY24-8660" fmla="*/ 2775 h 10000"/>
              <a:gd name="connsiteX25-8661" fmla="*/ 1810 w 9837"/>
              <a:gd name="connsiteY25-8662" fmla="*/ 2356 h 10000"/>
              <a:gd name="connsiteX26-8663" fmla="*/ 2007 w 9837"/>
              <a:gd name="connsiteY26-8664" fmla="*/ 2077 h 10000"/>
              <a:gd name="connsiteX27-8665" fmla="*/ 2007 w 9837"/>
              <a:gd name="connsiteY27-8666" fmla="*/ 1798 h 10000"/>
              <a:gd name="connsiteX28-8667" fmla="*/ 2007 w 9837"/>
              <a:gd name="connsiteY28-8668" fmla="*/ 1536 h 10000"/>
              <a:gd name="connsiteX29-8669" fmla="*/ 2007 w 9837"/>
              <a:gd name="connsiteY29-8670" fmla="*/ 1396 h 10000"/>
              <a:gd name="connsiteX30-8671" fmla="*/ 2007 w 9837"/>
              <a:gd name="connsiteY30-8672" fmla="*/ 1257 h 10000"/>
              <a:gd name="connsiteX31-8673" fmla="*/ 2007 w 9837"/>
              <a:gd name="connsiteY31-8674" fmla="*/ 1257 h 10000"/>
              <a:gd name="connsiteX32-8675" fmla="*/ 2007 w 9837"/>
              <a:gd name="connsiteY32-8676" fmla="*/ 1257 h 10000"/>
              <a:gd name="connsiteX33-8677" fmla="*/ 1810 w 9837"/>
              <a:gd name="connsiteY33-8678" fmla="*/ 1257 h 10000"/>
              <a:gd name="connsiteX34-8679" fmla="*/ 1612 w 9837"/>
              <a:gd name="connsiteY34-8680" fmla="*/ 1257 h 10000"/>
              <a:gd name="connsiteX35-8681" fmla="*/ 1414 w 9837"/>
              <a:gd name="connsiteY35-8682" fmla="*/ 1396 h 10000"/>
              <a:gd name="connsiteX36-8683" fmla="*/ 1216 w 9837"/>
              <a:gd name="connsiteY36-8684" fmla="*/ 1396 h 10000"/>
              <a:gd name="connsiteX37-8685" fmla="*/ 824 w 9837"/>
              <a:gd name="connsiteY37-8686" fmla="*/ 1536 h 10000"/>
              <a:gd name="connsiteX38-8687" fmla="*/ 427 w 9837"/>
              <a:gd name="connsiteY38-8688" fmla="*/ 1536 h 10000"/>
              <a:gd name="connsiteX39-8689" fmla="*/ 32 w 9837"/>
              <a:gd name="connsiteY39-8690" fmla="*/ 1675 h 10000"/>
              <a:gd name="connsiteX40-8691" fmla="*/ 233 w 9837"/>
              <a:gd name="connsiteY40-8692" fmla="*/ 977 h 10000"/>
              <a:gd name="connsiteX41-8693" fmla="*/ 625 w 9837"/>
              <a:gd name="connsiteY41-8694" fmla="*/ 838 h 10000"/>
              <a:gd name="connsiteX42-8695" fmla="*/ 1216 w 9837"/>
              <a:gd name="connsiteY42-8696" fmla="*/ 698 h 10000"/>
              <a:gd name="connsiteX43-8697" fmla="*/ 1612 w 9837"/>
              <a:gd name="connsiteY43-8698" fmla="*/ 558 h 10000"/>
              <a:gd name="connsiteX44-8699" fmla="*/ 2007 w 9837"/>
              <a:gd name="connsiteY44-8700" fmla="*/ 419 h 10000"/>
              <a:gd name="connsiteX45-8701" fmla="*/ 2201 w 9837"/>
              <a:gd name="connsiteY45-8702" fmla="*/ 279 h 10000"/>
              <a:gd name="connsiteX46-8703" fmla="*/ 2400 w 9837"/>
              <a:gd name="connsiteY46-8704" fmla="*/ 140 h 10000"/>
              <a:gd name="connsiteX47-8705" fmla="*/ 2400 w 9837"/>
              <a:gd name="connsiteY47-8706" fmla="*/ 0 h 10000"/>
              <a:gd name="connsiteX48-8707" fmla="*/ 2596 w 9837"/>
              <a:gd name="connsiteY48-8708" fmla="*/ 0 h 10000"/>
              <a:gd name="connsiteX49-8709" fmla="*/ 2791 w 9837"/>
              <a:gd name="connsiteY49-8710" fmla="*/ 0 h 10000"/>
              <a:gd name="connsiteX50-8711" fmla="*/ 2987 w 9837"/>
              <a:gd name="connsiteY50-8712" fmla="*/ 0 h 10000"/>
              <a:gd name="connsiteX51-8713" fmla="*/ 3164 w 9837"/>
              <a:gd name="connsiteY51-8714" fmla="*/ 140 h 10000"/>
              <a:gd name="connsiteX52-8715" fmla="*/ 3361 w 9837"/>
              <a:gd name="connsiteY52-8716" fmla="*/ 140 h 10000"/>
              <a:gd name="connsiteX53-8717" fmla="*/ 3554 w 9837"/>
              <a:gd name="connsiteY53-8718" fmla="*/ 419 h 10000"/>
              <a:gd name="connsiteX54-8719" fmla="*/ 3751 w 9837"/>
              <a:gd name="connsiteY54-8720" fmla="*/ 558 h 10000"/>
              <a:gd name="connsiteX55-8721" fmla="*/ 3951 w 9837"/>
              <a:gd name="connsiteY55-8722" fmla="*/ 698 h 10000"/>
              <a:gd name="connsiteX56-8723" fmla="*/ 4147 w 9837"/>
              <a:gd name="connsiteY56-8724" fmla="*/ 838 h 10000"/>
              <a:gd name="connsiteX57-8725" fmla="*/ 4147 w 9837"/>
              <a:gd name="connsiteY57-8726" fmla="*/ 977 h 10000"/>
              <a:gd name="connsiteX58-8727" fmla="*/ 4147 w 9837"/>
              <a:gd name="connsiteY58-8728" fmla="*/ 1117 h 10000"/>
              <a:gd name="connsiteX59-8729" fmla="*/ 3951 w 9837"/>
              <a:gd name="connsiteY59-8730" fmla="*/ 1117 h 10000"/>
              <a:gd name="connsiteX60-8731" fmla="*/ 3751 w 9837"/>
              <a:gd name="connsiteY60-8732" fmla="*/ 1257 h 10000"/>
              <a:gd name="connsiteX61-8733" fmla="*/ 3751 w 9837"/>
              <a:gd name="connsiteY61-8734" fmla="*/ 1396 h 10000"/>
              <a:gd name="connsiteX62-8735" fmla="*/ 3554 w 9837"/>
              <a:gd name="connsiteY62-8736" fmla="*/ 1536 h 10000"/>
              <a:gd name="connsiteX63-8737" fmla="*/ 3361 w 9837"/>
              <a:gd name="connsiteY63-8738" fmla="*/ 1798 h 10000"/>
              <a:gd name="connsiteX64-8739" fmla="*/ 3164 w 9837"/>
              <a:gd name="connsiteY64-8740" fmla="*/ 2216 h 10000"/>
              <a:gd name="connsiteX65-8741" fmla="*/ 2987 w 9837"/>
              <a:gd name="connsiteY65-8742" fmla="*/ 2635 h 10000"/>
              <a:gd name="connsiteX66-8743" fmla="*/ 2791 w 9837"/>
              <a:gd name="connsiteY66-8744" fmla="*/ 3054 h 10000"/>
              <a:gd name="connsiteX67-8745" fmla="*/ 2596 w 9837"/>
              <a:gd name="connsiteY67-8746" fmla="*/ 3613 h 10000"/>
              <a:gd name="connsiteX68-8747" fmla="*/ 2400 w 9837"/>
              <a:gd name="connsiteY68-8748" fmla="*/ 4171 h 10000"/>
              <a:gd name="connsiteX69-8749" fmla="*/ 2201 w 9837"/>
              <a:gd name="connsiteY69-8750" fmla="*/ 4729 h 10000"/>
              <a:gd name="connsiteX70-8751" fmla="*/ 2201 w 9837"/>
              <a:gd name="connsiteY70-8752" fmla="*/ 5271 h 10000"/>
              <a:gd name="connsiteX71-8753" fmla="*/ 2201 w 9837"/>
              <a:gd name="connsiteY71-8754" fmla="*/ 5689 h 10000"/>
              <a:gd name="connsiteX72-8755" fmla="*/ 2007 w 9837"/>
              <a:gd name="connsiteY72-8756" fmla="*/ 6248 h 10000"/>
              <a:gd name="connsiteX73-8757" fmla="*/ 2007 w 9837"/>
              <a:gd name="connsiteY73-8758" fmla="*/ 6667 h 10000"/>
              <a:gd name="connsiteX74-8759" fmla="*/ 2007 w 9837"/>
              <a:gd name="connsiteY74-8760" fmla="*/ 6946 h 10000"/>
              <a:gd name="connsiteX75-8761" fmla="*/ 2007 w 9837"/>
              <a:gd name="connsiteY75-8762" fmla="*/ 7365 h 10000"/>
              <a:gd name="connsiteX76-8763" fmla="*/ 2201 w 9837"/>
              <a:gd name="connsiteY76-8764" fmla="*/ 7644 h 10000"/>
              <a:gd name="connsiteX77-8765" fmla="*/ 2201 w 9837"/>
              <a:gd name="connsiteY77-8766" fmla="*/ 7784 h 10000"/>
              <a:gd name="connsiteX78-8767" fmla="*/ 2400 w 9837"/>
              <a:gd name="connsiteY78-8768" fmla="*/ 8063 h 10000"/>
              <a:gd name="connsiteX79-8769" fmla="*/ 2596 w 9837"/>
              <a:gd name="connsiteY79-8770" fmla="*/ 8202 h 10000"/>
              <a:gd name="connsiteX80-8771" fmla="*/ 2791 w 9837"/>
              <a:gd name="connsiteY80-8772" fmla="*/ 8342 h 10000"/>
              <a:gd name="connsiteX81-8773" fmla="*/ 3554 w 9837"/>
              <a:gd name="connsiteY81-8774" fmla="*/ 8604 h 10000"/>
              <a:gd name="connsiteX82-8775" fmla="*/ 3951 w 9837"/>
              <a:gd name="connsiteY82-8776" fmla="*/ 8743 h 10000"/>
              <a:gd name="connsiteX83-8777" fmla="*/ 4342 w 9837"/>
              <a:gd name="connsiteY83-8778" fmla="*/ 8743 h 10000"/>
              <a:gd name="connsiteX84-8779" fmla="*/ 4742 w 9837"/>
              <a:gd name="connsiteY84-8780" fmla="*/ 8883 h 10000"/>
              <a:gd name="connsiteX85-8781" fmla="*/ 5330 w 9837"/>
              <a:gd name="connsiteY85-8782" fmla="*/ 8883 h 10000"/>
              <a:gd name="connsiteX86-8783" fmla="*/ 5722 w 9837"/>
              <a:gd name="connsiteY86-8784" fmla="*/ 8743 h 10000"/>
              <a:gd name="connsiteX87-8785" fmla="*/ 6315 w 9837"/>
              <a:gd name="connsiteY87-8786" fmla="*/ 8743 h 10000"/>
              <a:gd name="connsiteX88-8787" fmla="*/ 6906 w 9837"/>
              <a:gd name="connsiteY88-8788" fmla="*/ 8604 h 10000"/>
              <a:gd name="connsiteX89-8789" fmla="*/ 7300 w 9837"/>
              <a:gd name="connsiteY89-8790" fmla="*/ 8604 h 10000"/>
              <a:gd name="connsiteX90-8791" fmla="*/ 7693 w 9837"/>
              <a:gd name="connsiteY90-8792" fmla="*/ 8342 h 10000"/>
              <a:gd name="connsiteX91-8793" fmla="*/ 7868 w 9837"/>
              <a:gd name="connsiteY91-8794" fmla="*/ 8202 h 10000"/>
              <a:gd name="connsiteX92-8795" fmla="*/ 8062 w 9837"/>
              <a:gd name="connsiteY92-8796" fmla="*/ 7923 h 10000"/>
              <a:gd name="connsiteX93-8797" fmla="*/ 8259 w 9837"/>
              <a:gd name="connsiteY93-8798" fmla="*/ 7644 h 10000"/>
              <a:gd name="connsiteX94-8799" fmla="*/ 8458 w 9837"/>
              <a:gd name="connsiteY94-8800" fmla="*/ 7086 h 10000"/>
              <a:gd name="connsiteX95-8801" fmla="*/ 8458 w 9837"/>
              <a:gd name="connsiteY95-8802" fmla="*/ 6527 h 10000"/>
              <a:gd name="connsiteX96-8803" fmla="*/ 8655 w 9837"/>
              <a:gd name="connsiteY96-8804" fmla="*/ 6248 h 10000"/>
              <a:gd name="connsiteX97-8805" fmla="*/ 8655 w 9837"/>
              <a:gd name="connsiteY97-8806" fmla="*/ 5969 h 10000"/>
              <a:gd name="connsiteX98-8807" fmla="*/ 8655 w 9837"/>
              <a:gd name="connsiteY98-8808" fmla="*/ 5829 h 10000"/>
              <a:gd name="connsiteX99-8809" fmla="*/ 8852 w 9837"/>
              <a:gd name="connsiteY99-8810" fmla="*/ 5689 h 10000"/>
              <a:gd name="connsiteX100-8811" fmla="*/ 8852 w 9837"/>
              <a:gd name="connsiteY100-8812" fmla="*/ 5550 h 10000"/>
              <a:gd name="connsiteX101-8813" fmla="*/ 8852 w 9837"/>
              <a:gd name="connsiteY101-8814" fmla="*/ 5410 h 10000"/>
              <a:gd name="connsiteX102-8815" fmla="*/ 8852 w 9837"/>
              <a:gd name="connsiteY102-8816" fmla="*/ 5410 h 10000"/>
              <a:gd name="connsiteX103-8817" fmla="*/ 9049 w 9837"/>
              <a:gd name="connsiteY103-8818" fmla="*/ 5410 h 10000"/>
              <a:gd name="connsiteX104-8819" fmla="*/ 9049 w 9837"/>
              <a:gd name="connsiteY104-8820" fmla="*/ 5410 h 10000"/>
              <a:gd name="connsiteX105-8821" fmla="*/ 9049 w 9837"/>
              <a:gd name="connsiteY105-8822" fmla="*/ 5550 h 10000"/>
              <a:gd name="connsiteX106-8823" fmla="*/ 9247 w 9837"/>
              <a:gd name="connsiteY106-8824" fmla="*/ 5689 h 10000"/>
              <a:gd name="connsiteX107-8825" fmla="*/ 9247 w 9837"/>
              <a:gd name="connsiteY107-8826" fmla="*/ 5829 h 10000"/>
              <a:gd name="connsiteX108-8827" fmla="*/ 9247 w 9837"/>
              <a:gd name="connsiteY108-8828" fmla="*/ 6108 h 10000"/>
              <a:gd name="connsiteX109-8829" fmla="*/ 9247 w 9837"/>
              <a:gd name="connsiteY109-8830" fmla="*/ 6387 h 10000"/>
              <a:gd name="connsiteX110-8831" fmla="*/ 9247 w 9837"/>
              <a:gd name="connsiteY110-8832" fmla="*/ 6667 h 10000"/>
              <a:gd name="connsiteX111-8833" fmla="*/ 9441 w 9837"/>
              <a:gd name="connsiteY111-8834" fmla="*/ 7225 h 10000"/>
              <a:gd name="connsiteX112-8835" fmla="*/ 9441 w 9837"/>
              <a:gd name="connsiteY112-8836" fmla="*/ 7644 h 10000"/>
              <a:gd name="connsiteX113-8837" fmla="*/ 9642 w 9837"/>
              <a:gd name="connsiteY113-8838" fmla="*/ 8063 h 10000"/>
              <a:gd name="connsiteX114-8839" fmla="*/ 9837 w 9837"/>
              <a:gd name="connsiteY114-8840" fmla="*/ 8342 h 10000"/>
              <a:gd name="connsiteX115-8841" fmla="*/ 9837 w 9837"/>
              <a:gd name="connsiteY115-8842" fmla="*/ 8604 h 10000"/>
              <a:gd name="connsiteX116-8843" fmla="*/ 9837 w 9837"/>
              <a:gd name="connsiteY116-8844" fmla="*/ 8743 h 10000"/>
              <a:gd name="connsiteX117-8845" fmla="*/ 9837 w 9837"/>
              <a:gd name="connsiteY117-8846" fmla="*/ 8883 h 10000"/>
              <a:gd name="connsiteX118-8847" fmla="*/ 9642 w 9837"/>
              <a:gd name="connsiteY118-8848" fmla="*/ 8883 h 10000"/>
              <a:gd name="connsiteX119-8849" fmla="*/ 9441 w 9837"/>
              <a:gd name="connsiteY119-8850" fmla="*/ 9023 h 10000"/>
              <a:gd name="connsiteX120-8851" fmla="*/ 9247 w 9837"/>
              <a:gd name="connsiteY120-8852" fmla="*/ 9162 h 10000"/>
              <a:gd name="connsiteX121-8853" fmla="*/ 9049 w 9837"/>
              <a:gd name="connsiteY121-8854" fmla="*/ 9302 h 10000"/>
              <a:gd name="connsiteX122-8855" fmla="*/ 8655 w 9837"/>
              <a:gd name="connsiteY122-8856" fmla="*/ 9442 h 10000"/>
              <a:gd name="connsiteX123-8857" fmla="*/ 7868 w 9837"/>
              <a:gd name="connsiteY123-8858" fmla="*/ 9721 h 10000"/>
              <a:gd name="connsiteX124-8859" fmla="*/ 7102 w 9837"/>
              <a:gd name="connsiteY124-8860" fmla="*/ 9860 h 10000"/>
              <a:gd name="connsiteX125-8861" fmla="*/ 6514 w 9837"/>
              <a:gd name="connsiteY125-8862" fmla="*/ 9860 h 10000"/>
              <a:gd name="connsiteX126-8863" fmla="*/ 5722 w 9837"/>
              <a:gd name="connsiteY126-8864" fmla="*/ 10000 h 10000"/>
              <a:gd name="connsiteX127-8865" fmla="*/ 5722 w 9837"/>
              <a:gd name="connsiteY127-8866" fmla="*/ 10000 h 10000"/>
              <a:gd name="connsiteX0-8867" fmla="*/ 5580 w 9763"/>
              <a:gd name="connsiteY0-8868" fmla="*/ 10000 h 10000"/>
              <a:gd name="connsiteX1-8869" fmla="*/ 4981 w 9763"/>
              <a:gd name="connsiteY1-8870" fmla="*/ 10000 h 10000"/>
              <a:gd name="connsiteX2-8871" fmla="*/ 4378 w 9763"/>
              <a:gd name="connsiteY2-8872" fmla="*/ 10000 h 10000"/>
              <a:gd name="connsiteX3-8873" fmla="*/ 3779 w 9763"/>
              <a:gd name="connsiteY3-8874" fmla="*/ 9860 h 10000"/>
              <a:gd name="connsiteX4-8875" fmla="*/ 3180 w 9763"/>
              <a:gd name="connsiteY4-8876" fmla="*/ 9721 h 10000"/>
              <a:gd name="connsiteX5-8877" fmla="*/ 2600 w 9763"/>
              <a:gd name="connsiteY5-8878" fmla="*/ 9581 h 10000"/>
              <a:gd name="connsiteX6-8879" fmla="*/ 2203 w 9763"/>
              <a:gd name="connsiteY6-8880" fmla="*/ 9302 h 10000"/>
              <a:gd name="connsiteX7-8881" fmla="*/ 1803 w 9763"/>
              <a:gd name="connsiteY7-8882" fmla="*/ 9162 h 10000"/>
              <a:gd name="connsiteX8-8883" fmla="*/ 1603 w 9763"/>
              <a:gd name="connsiteY8-8884" fmla="*/ 8743 h 10000"/>
              <a:gd name="connsiteX9-8885" fmla="*/ 1200 w 9763"/>
              <a:gd name="connsiteY9-8886" fmla="*/ 8464 h 10000"/>
              <a:gd name="connsiteX10-8887" fmla="*/ 999 w 9763"/>
              <a:gd name="connsiteY10-8888" fmla="*/ 8063 h 10000"/>
              <a:gd name="connsiteX11-8889" fmla="*/ 999 w 9763"/>
              <a:gd name="connsiteY11-8890" fmla="*/ 7644 h 10000"/>
              <a:gd name="connsiteX12-8891" fmla="*/ 801 w 9763"/>
              <a:gd name="connsiteY12-8892" fmla="*/ 7225 h 10000"/>
              <a:gd name="connsiteX13-8893" fmla="*/ 801 w 9763"/>
              <a:gd name="connsiteY13-8894" fmla="*/ 6806 h 10000"/>
              <a:gd name="connsiteX14-8895" fmla="*/ 801 w 9763"/>
              <a:gd name="connsiteY14-8896" fmla="*/ 6387 h 10000"/>
              <a:gd name="connsiteX15-8897" fmla="*/ 999 w 9763"/>
              <a:gd name="connsiteY15-8898" fmla="*/ 5689 h 10000"/>
              <a:gd name="connsiteX16-8899" fmla="*/ 999 w 9763"/>
              <a:gd name="connsiteY16-8900" fmla="*/ 5550 h 10000"/>
              <a:gd name="connsiteX17-8901" fmla="*/ 999 w 9763"/>
              <a:gd name="connsiteY17-8902" fmla="*/ 5271 h 10000"/>
              <a:gd name="connsiteX18-8903" fmla="*/ 1200 w 9763"/>
              <a:gd name="connsiteY18-8904" fmla="*/ 5009 h 10000"/>
              <a:gd name="connsiteX19-8905" fmla="*/ 1200 w 9763"/>
              <a:gd name="connsiteY19-8906" fmla="*/ 4729 h 10000"/>
              <a:gd name="connsiteX20-8907" fmla="*/ 1200 w 9763"/>
              <a:gd name="connsiteY20-8908" fmla="*/ 4450 h 10000"/>
              <a:gd name="connsiteX21-8909" fmla="*/ 1402 w 9763"/>
              <a:gd name="connsiteY21-8910" fmla="*/ 4031 h 10000"/>
              <a:gd name="connsiteX22-8911" fmla="*/ 1402 w 9763"/>
              <a:gd name="connsiteY22-8912" fmla="*/ 3613 h 10000"/>
              <a:gd name="connsiteX23-8913" fmla="*/ 1603 w 9763"/>
              <a:gd name="connsiteY23-8914" fmla="*/ 3194 h 10000"/>
              <a:gd name="connsiteX24-8915" fmla="*/ 1603 w 9763"/>
              <a:gd name="connsiteY24-8916" fmla="*/ 2775 h 10000"/>
              <a:gd name="connsiteX25-8917" fmla="*/ 1603 w 9763"/>
              <a:gd name="connsiteY25-8918" fmla="*/ 2356 h 10000"/>
              <a:gd name="connsiteX26-8919" fmla="*/ 1803 w 9763"/>
              <a:gd name="connsiteY26-8920" fmla="*/ 2077 h 10000"/>
              <a:gd name="connsiteX27-8921" fmla="*/ 1803 w 9763"/>
              <a:gd name="connsiteY27-8922" fmla="*/ 1798 h 10000"/>
              <a:gd name="connsiteX28-8923" fmla="*/ 1803 w 9763"/>
              <a:gd name="connsiteY28-8924" fmla="*/ 1536 h 10000"/>
              <a:gd name="connsiteX29-8925" fmla="*/ 1803 w 9763"/>
              <a:gd name="connsiteY29-8926" fmla="*/ 1396 h 10000"/>
              <a:gd name="connsiteX30-8927" fmla="*/ 1803 w 9763"/>
              <a:gd name="connsiteY30-8928" fmla="*/ 1257 h 10000"/>
              <a:gd name="connsiteX31-8929" fmla="*/ 1803 w 9763"/>
              <a:gd name="connsiteY31-8930" fmla="*/ 1257 h 10000"/>
              <a:gd name="connsiteX32-8931" fmla="*/ 1803 w 9763"/>
              <a:gd name="connsiteY32-8932" fmla="*/ 1257 h 10000"/>
              <a:gd name="connsiteX33-8933" fmla="*/ 1603 w 9763"/>
              <a:gd name="connsiteY33-8934" fmla="*/ 1257 h 10000"/>
              <a:gd name="connsiteX34-8935" fmla="*/ 1402 w 9763"/>
              <a:gd name="connsiteY34-8936" fmla="*/ 1257 h 10000"/>
              <a:gd name="connsiteX35-8937" fmla="*/ 1200 w 9763"/>
              <a:gd name="connsiteY35-8938" fmla="*/ 1396 h 10000"/>
              <a:gd name="connsiteX36-8939" fmla="*/ 999 w 9763"/>
              <a:gd name="connsiteY36-8940" fmla="*/ 1396 h 10000"/>
              <a:gd name="connsiteX37-8941" fmla="*/ 601 w 9763"/>
              <a:gd name="connsiteY37-8942" fmla="*/ 1536 h 10000"/>
              <a:gd name="connsiteX38-8943" fmla="*/ 197 w 9763"/>
              <a:gd name="connsiteY38-8944" fmla="*/ 1536 h 10000"/>
              <a:gd name="connsiteX39-8945" fmla="*/ 0 w 9763"/>
              <a:gd name="connsiteY39-8946" fmla="*/ 977 h 10000"/>
              <a:gd name="connsiteX40-8947" fmla="*/ 398 w 9763"/>
              <a:gd name="connsiteY40-8948" fmla="*/ 838 h 10000"/>
              <a:gd name="connsiteX41-8949" fmla="*/ 999 w 9763"/>
              <a:gd name="connsiteY41-8950" fmla="*/ 698 h 10000"/>
              <a:gd name="connsiteX42-8951" fmla="*/ 1402 w 9763"/>
              <a:gd name="connsiteY42-8952" fmla="*/ 558 h 10000"/>
              <a:gd name="connsiteX43-8953" fmla="*/ 1803 w 9763"/>
              <a:gd name="connsiteY43-8954" fmla="*/ 419 h 10000"/>
              <a:gd name="connsiteX44-8955" fmla="*/ 2000 w 9763"/>
              <a:gd name="connsiteY44-8956" fmla="*/ 279 h 10000"/>
              <a:gd name="connsiteX45-8957" fmla="*/ 2203 w 9763"/>
              <a:gd name="connsiteY45-8958" fmla="*/ 140 h 10000"/>
              <a:gd name="connsiteX46-8959" fmla="*/ 2203 w 9763"/>
              <a:gd name="connsiteY46-8960" fmla="*/ 0 h 10000"/>
              <a:gd name="connsiteX47-8961" fmla="*/ 2402 w 9763"/>
              <a:gd name="connsiteY47-8962" fmla="*/ 0 h 10000"/>
              <a:gd name="connsiteX48-8963" fmla="*/ 2600 w 9763"/>
              <a:gd name="connsiteY48-8964" fmla="*/ 0 h 10000"/>
              <a:gd name="connsiteX49-8965" fmla="*/ 2799 w 9763"/>
              <a:gd name="connsiteY49-8966" fmla="*/ 0 h 10000"/>
              <a:gd name="connsiteX50-8967" fmla="*/ 2979 w 9763"/>
              <a:gd name="connsiteY50-8968" fmla="*/ 140 h 10000"/>
              <a:gd name="connsiteX51-8969" fmla="*/ 3180 w 9763"/>
              <a:gd name="connsiteY51-8970" fmla="*/ 140 h 10000"/>
              <a:gd name="connsiteX52-8971" fmla="*/ 3376 w 9763"/>
              <a:gd name="connsiteY52-8972" fmla="*/ 419 h 10000"/>
              <a:gd name="connsiteX53-8973" fmla="*/ 3576 w 9763"/>
              <a:gd name="connsiteY53-8974" fmla="*/ 558 h 10000"/>
              <a:gd name="connsiteX54-8975" fmla="*/ 3779 w 9763"/>
              <a:gd name="connsiteY54-8976" fmla="*/ 698 h 10000"/>
              <a:gd name="connsiteX55-8977" fmla="*/ 3979 w 9763"/>
              <a:gd name="connsiteY55-8978" fmla="*/ 838 h 10000"/>
              <a:gd name="connsiteX56-8979" fmla="*/ 3979 w 9763"/>
              <a:gd name="connsiteY56-8980" fmla="*/ 977 h 10000"/>
              <a:gd name="connsiteX57-8981" fmla="*/ 3979 w 9763"/>
              <a:gd name="connsiteY57-8982" fmla="*/ 1117 h 10000"/>
              <a:gd name="connsiteX58-8983" fmla="*/ 3779 w 9763"/>
              <a:gd name="connsiteY58-8984" fmla="*/ 1117 h 10000"/>
              <a:gd name="connsiteX59-8985" fmla="*/ 3576 w 9763"/>
              <a:gd name="connsiteY59-8986" fmla="*/ 1257 h 10000"/>
              <a:gd name="connsiteX60-8987" fmla="*/ 3576 w 9763"/>
              <a:gd name="connsiteY60-8988" fmla="*/ 1396 h 10000"/>
              <a:gd name="connsiteX61-8989" fmla="*/ 3376 w 9763"/>
              <a:gd name="connsiteY61-8990" fmla="*/ 1536 h 10000"/>
              <a:gd name="connsiteX62-8991" fmla="*/ 3180 w 9763"/>
              <a:gd name="connsiteY62-8992" fmla="*/ 1798 h 10000"/>
              <a:gd name="connsiteX63-8993" fmla="*/ 2979 w 9763"/>
              <a:gd name="connsiteY63-8994" fmla="*/ 2216 h 10000"/>
              <a:gd name="connsiteX64-8995" fmla="*/ 2799 w 9763"/>
              <a:gd name="connsiteY64-8996" fmla="*/ 2635 h 10000"/>
              <a:gd name="connsiteX65-8997" fmla="*/ 2600 w 9763"/>
              <a:gd name="connsiteY65-8998" fmla="*/ 3054 h 10000"/>
              <a:gd name="connsiteX66-8999" fmla="*/ 2402 w 9763"/>
              <a:gd name="connsiteY66-9000" fmla="*/ 3613 h 10000"/>
              <a:gd name="connsiteX67-9001" fmla="*/ 2203 w 9763"/>
              <a:gd name="connsiteY67-9002" fmla="*/ 4171 h 10000"/>
              <a:gd name="connsiteX68-9003" fmla="*/ 2000 w 9763"/>
              <a:gd name="connsiteY68-9004" fmla="*/ 4729 h 10000"/>
              <a:gd name="connsiteX69-9005" fmla="*/ 2000 w 9763"/>
              <a:gd name="connsiteY69-9006" fmla="*/ 5271 h 10000"/>
              <a:gd name="connsiteX70-9007" fmla="*/ 2000 w 9763"/>
              <a:gd name="connsiteY70-9008" fmla="*/ 5689 h 10000"/>
              <a:gd name="connsiteX71-9009" fmla="*/ 1803 w 9763"/>
              <a:gd name="connsiteY71-9010" fmla="*/ 6248 h 10000"/>
              <a:gd name="connsiteX72-9011" fmla="*/ 1803 w 9763"/>
              <a:gd name="connsiteY72-9012" fmla="*/ 6667 h 10000"/>
              <a:gd name="connsiteX73-9013" fmla="*/ 1803 w 9763"/>
              <a:gd name="connsiteY73-9014" fmla="*/ 6946 h 10000"/>
              <a:gd name="connsiteX74-9015" fmla="*/ 1803 w 9763"/>
              <a:gd name="connsiteY74-9016" fmla="*/ 7365 h 10000"/>
              <a:gd name="connsiteX75-9017" fmla="*/ 2000 w 9763"/>
              <a:gd name="connsiteY75-9018" fmla="*/ 7644 h 10000"/>
              <a:gd name="connsiteX76-9019" fmla="*/ 2000 w 9763"/>
              <a:gd name="connsiteY76-9020" fmla="*/ 7784 h 10000"/>
              <a:gd name="connsiteX77-9021" fmla="*/ 2203 w 9763"/>
              <a:gd name="connsiteY77-9022" fmla="*/ 8063 h 10000"/>
              <a:gd name="connsiteX78-9023" fmla="*/ 2402 w 9763"/>
              <a:gd name="connsiteY78-9024" fmla="*/ 8202 h 10000"/>
              <a:gd name="connsiteX79-9025" fmla="*/ 2600 w 9763"/>
              <a:gd name="connsiteY79-9026" fmla="*/ 8342 h 10000"/>
              <a:gd name="connsiteX80-9027" fmla="*/ 3376 w 9763"/>
              <a:gd name="connsiteY80-9028" fmla="*/ 8604 h 10000"/>
              <a:gd name="connsiteX81-9029" fmla="*/ 3779 w 9763"/>
              <a:gd name="connsiteY81-9030" fmla="*/ 8743 h 10000"/>
              <a:gd name="connsiteX82-9031" fmla="*/ 4177 w 9763"/>
              <a:gd name="connsiteY82-9032" fmla="*/ 8743 h 10000"/>
              <a:gd name="connsiteX83-9033" fmla="*/ 4584 w 9763"/>
              <a:gd name="connsiteY83-9034" fmla="*/ 8883 h 10000"/>
              <a:gd name="connsiteX84-9035" fmla="*/ 5181 w 9763"/>
              <a:gd name="connsiteY84-9036" fmla="*/ 8883 h 10000"/>
              <a:gd name="connsiteX85-9037" fmla="*/ 5580 w 9763"/>
              <a:gd name="connsiteY85-9038" fmla="*/ 8743 h 10000"/>
              <a:gd name="connsiteX86-9039" fmla="*/ 6183 w 9763"/>
              <a:gd name="connsiteY86-9040" fmla="*/ 8743 h 10000"/>
              <a:gd name="connsiteX87-9041" fmla="*/ 6783 w 9763"/>
              <a:gd name="connsiteY87-9042" fmla="*/ 8604 h 10000"/>
              <a:gd name="connsiteX88-9043" fmla="*/ 7184 w 9763"/>
              <a:gd name="connsiteY88-9044" fmla="*/ 8604 h 10000"/>
              <a:gd name="connsiteX89-9045" fmla="*/ 7583 w 9763"/>
              <a:gd name="connsiteY89-9046" fmla="*/ 8342 h 10000"/>
              <a:gd name="connsiteX90-9047" fmla="*/ 7761 w 9763"/>
              <a:gd name="connsiteY90-9048" fmla="*/ 8202 h 10000"/>
              <a:gd name="connsiteX91-9049" fmla="*/ 7959 w 9763"/>
              <a:gd name="connsiteY91-9050" fmla="*/ 7923 h 10000"/>
              <a:gd name="connsiteX92-9051" fmla="*/ 8159 w 9763"/>
              <a:gd name="connsiteY92-9052" fmla="*/ 7644 h 10000"/>
              <a:gd name="connsiteX93-9053" fmla="*/ 8361 w 9763"/>
              <a:gd name="connsiteY93-9054" fmla="*/ 7086 h 10000"/>
              <a:gd name="connsiteX94-9055" fmla="*/ 8361 w 9763"/>
              <a:gd name="connsiteY94-9056" fmla="*/ 6527 h 10000"/>
              <a:gd name="connsiteX95-9057" fmla="*/ 8561 w 9763"/>
              <a:gd name="connsiteY95-9058" fmla="*/ 6248 h 10000"/>
              <a:gd name="connsiteX96-9059" fmla="*/ 8561 w 9763"/>
              <a:gd name="connsiteY96-9060" fmla="*/ 5969 h 10000"/>
              <a:gd name="connsiteX97-9061" fmla="*/ 8561 w 9763"/>
              <a:gd name="connsiteY97-9062" fmla="*/ 5829 h 10000"/>
              <a:gd name="connsiteX98-9063" fmla="*/ 8762 w 9763"/>
              <a:gd name="connsiteY98-9064" fmla="*/ 5689 h 10000"/>
              <a:gd name="connsiteX99-9065" fmla="*/ 8762 w 9763"/>
              <a:gd name="connsiteY99-9066" fmla="*/ 5550 h 10000"/>
              <a:gd name="connsiteX100-9067" fmla="*/ 8762 w 9763"/>
              <a:gd name="connsiteY100-9068" fmla="*/ 5410 h 10000"/>
              <a:gd name="connsiteX101-9069" fmla="*/ 8762 w 9763"/>
              <a:gd name="connsiteY101-9070" fmla="*/ 5410 h 10000"/>
              <a:gd name="connsiteX102-9071" fmla="*/ 8962 w 9763"/>
              <a:gd name="connsiteY102-9072" fmla="*/ 5410 h 10000"/>
              <a:gd name="connsiteX103-9073" fmla="*/ 8962 w 9763"/>
              <a:gd name="connsiteY103-9074" fmla="*/ 5410 h 10000"/>
              <a:gd name="connsiteX104-9075" fmla="*/ 8962 w 9763"/>
              <a:gd name="connsiteY104-9076" fmla="*/ 5550 h 10000"/>
              <a:gd name="connsiteX105-9077" fmla="*/ 9163 w 9763"/>
              <a:gd name="connsiteY105-9078" fmla="*/ 5689 h 10000"/>
              <a:gd name="connsiteX106-9079" fmla="*/ 9163 w 9763"/>
              <a:gd name="connsiteY106-9080" fmla="*/ 5829 h 10000"/>
              <a:gd name="connsiteX107-9081" fmla="*/ 9163 w 9763"/>
              <a:gd name="connsiteY107-9082" fmla="*/ 6108 h 10000"/>
              <a:gd name="connsiteX108-9083" fmla="*/ 9163 w 9763"/>
              <a:gd name="connsiteY108-9084" fmla="*/ 6387 h 10000"/>
              <a:gd name="connsiteX109-9085" fmla="*/ 9163 w 9763"/>
              <a:gd name="connsiteY109-9086" fmla="*/ 6667 h 10000"/>
              <a:gd name="connsiteX110-9087" fmla="*/ 9360 w 9763"/>
              <a:gd name="connsiteY110-9088" fmla="*/ 7225 h 10000"/>
              <a:gd name="connsiteX111-9089" fmla="*/ 9360 w 9763"/>
              <a:gd name="connsiteY111-9090" fmla="*/ 7644 h 10000"/>
              <a:gd name="connsiteX112-9091" fmla="*/ 9565 w 9763"/>
              <a:gd name="connsiteY112-9092" fmla="*/ 8063 h 10000"/>
              <a:gd name="connsiteX113-9093" fmla="*/ 9763 w 9763"/>
              <a:gd name="connsiteY113-9094" fmla="*/ 8342 h 10000"/>
              <a:gd name="connsiteX114-9095" fmla="*/ 9763 w 9763"/>
              <a:gd name="connsiteY114-9096" fmla="*/ 8604 h 10000"/>
              <a:gd name="connsiteX115-9097" fmla="*/ 9763 w 9763"/>
              <a:gd name="connsiteY115-9098" fmla="*/ 8743 h 10000"/>
              <a:gd name="connsiteX116-9099" fmla="*/ 9763 w 9763"/>
              <a:gd name="connsiteY116-9100" fmla="*/ 8883 h 10000"/>
              <a:gd name="connsiteX117-9101" fmla="*/ 9565 w 9763"/>
              <a:gd name="connsiteY117-9102" fmla="*/ 8883 h 10000"/>
              <a:gd name="connsiteX118-9103" fmla="*/ 9360 w 9763"/>
              <a:gd name="connsiteY118-9104" fmla="*/ 9023 h 10000"/>
              <a:gd name="connsiteX119-9105" fmla="*/ 9163 w 9763"/>
              <a:gd name="connsiteY119-9106" fmla="*/ 9162 h 10000"/>
              <a:gd name="connsiteX120-9107" fmla="*/ 8962 w 9763"/>
              <a:gd name="connsiteY120-9108" fmla="*/ 9302 h 10000"/>
              <a:gd name="connsiteX121-9109" fmla="*/ 8561 w 9763"/>
              <a:gd name="connsiteY121-9110" fmla="*/ 9442 h 10000"/>
              <a:gd name="connsiteX122-9111" fmla="*/ 7761 w 9763"/>
              <a:gd name="connsiteY122-9112" fmla="*/ 9721 h 10000"/>
              <a:gd name="connsiteX123-9113" fmla="*/ 6983 w 9763"/>
              <a:gd name="connsiteY123-9114" fmla="*/ 9860 h 10000"/>
              <a:gd name="connsiteX124-9115" fmla="*/ 6385 w 9763"/>
              <a:gd name="connsiteY124-9116" fmla="*/ 9860 h 10000"/>
              <a:gd name="connsiteX125-9117" fmla="*/ 5580 w 9763"/>
              <a:gd name="connsiteY125-9118" fmla="*/ 10000 h 10000"/>
              <a:gd name="connsiteX126-9119" fmla="*/ 5580 w 9763"/>
              <a:gd name="connsiteY126-9120" fmla="*/ 10000 h 10000"/>
              <a:gd name="connsiteX0-9121" fmla="*/ 5715 w 10000"/>
              <a:gd name="connsiteY0-9122" fmla="*/ 10000 h 10000"/>
              <a:gd name="connsiteX1-9123" fmla="*/ 5102 w 10000"/>
              <a:gd name="connsiteY1-9124" fmla="*/ 10000 h 10000"/>
              <a:gd name="connsiteX2-9125" fmla="*/ 4484 w 10000"/>
              <a:gd name="connsiteY2-9126" fmla="*/ 10000 h 10000"/>
              <a:gd name="connsiteX3-9127" fmla="*/ 3871 w 10000"/>
              <a:gd name="connsiteY3-9128" fmla="*/ 9860 h 10000"/>
              <a:gd name="connsiteX4-9129" fmla="*/ 3257 w 10000"/>
              <a:gd name="connsiteY4-9130" fmla="*/ 9721 h 10000"/>
              <a:gd name="connsiteX5-9131" fmla="*/ 2663 w 10000"/>
              <a:gd name="connsiteY5-9132" fmla="*/ 9581 h 10000"/>
              <a:gd name="connsiteX6-9133" fmla="*/ 2256 w 10000"/>
              <a:gd name="connsiteY6-9134" fmla="*/ 9302 h 10000"/>
              <a:gd name="connsiteX7-9135" fmla="*/ 1847 w 10000"/>
              <a:gd name="connsiteY7-9136" fmla="*/ 9162 h 10000"/>
              <a:gd name="connsiteX8-9137" fmla="*/ 1642 w 10000"/>
              <a:gd name="connsiteY8-9138" fmla="*/ 8743 h 10000"/>
              <a:gd name="connsiteX9-9139" fmla="*/ 1229 w 10000"/>
              <a:gd name="connsiteY9-9140" fmla="*/ 8464 h 10000"/>
              <a:gd name="connsiteX10-9141" fmla="*/ 1023 w 10000"/>
              <a:gd name="connsiteY10-9142" fmla="*/ 8063 h 10000"/>
              <a:gd name="connsiteX11-9143" fmla="*/ 1023 w 10000"/>
              <a:gd name="connsiteY11-9144" fmla="*/ 7644 h 10000"/>
              <a:gd name="connsiteX12-9145" fmla="*/ 820 w 10000"/>
              <a:gd name="connsiteY12-9146" fmla="*/ 7225 h 10000"/>
              <a:gd name="connsiteX13-9147" fmla="*/ 820 w 10000"/>
              <a:gd name="connsiteY13-9148" fmla="*/ 6806 h 10000"/>
              <a:gd name="connsiteX14-9149" fmla="*/ 820 w 10000"/>
              <a:gd name="connsiteY14-9150" fmla="*/ 6387 h 10000"/>
              <a:gd name="connsiteX15-9151" fmla="*/ 1023 w 10000"/>
              <a:gd name="connsiteY15-9152" fmla="*/ 5689 h 10000"/>
              <a:gd name="connsiteX16-9153" fmla="*/ 1023 w 10000"/>
              <a:gd name="connsiteY16-9154" fmla="*/ 5550 h 10000"/>
              <a:gd name="connsiteX17-9155" fmla="*/ 1023 w 10000"/>
              <a:gd name="connsiteY17-9156" fmla="*/ 5271 h 10000"/>
              <a:gd name="connsiteX18-9157" fmla="*/ 1229 w 10000"/>
              <a:gd name="connsiteY18-9158" fmla="*/ 5009 h 10000"/>
              <a:gd name="connsiteX19-9159" fmla="*/ 1229 w 10000"/>
              <a:gd name="connsiteY19-9160" fmla="*/ 4729 h 10000"/>
              <a:gd name="connsiteX20-9161" fmla="*/ 1229 w 10000"/>
              <a:gd name="connsiteY20-9162" fmla="*/ 4450 h 10000"/>
              <a:gd name="connsiteX21-9163" fmla="*/ 1436 w 10000"/>
              <a:gd name="connsiteY21-9164" fmla="*/ 4031 h 10000"/>
              <a:gd name="connsiteX22-9165" fmla="*/ 1436 w 10000"/>
              <a:gd name="connsiteY22-9166" fmla="*/ 3613 h 10000"/>
              <a:gd name="connsiteX23-9167" fmla="*/ 1642 w 10000"/>
              <a:gd name="connsiteY23-9168" fmla="*/ 3194 h 10000"/>
              <a:gd name="connsiteX24-9169" fmla="*/ 1642 w 10000"/>
              <a:gd name="connsiteY24-9170" fmla="*/ 2775 h 10000"/>
              <a:gd name="connsiteX25-9171" fmla="*/ 1642 w 10000"/>
              <a:gd name="connsiteY25-9172" fmla="*/ 2356 h 10000"/>
              <a:gd name="connsiteX26-9173" fmla="*/ 1847 w 10000"/>
              <a:gd name="connsiteY26-9174" fmla="*/ 2077 h 10000"/>
              <a:gd name="connsiteX27-9175" fmla="*/ 1847 w 10000"/>
              <a:gd name="connsiteY27-9176" fmla="*/ 1798 h 10000"/>
              <a:gd name="connsiteX28-9177" fmla="*/ 1847 w 10000"/>
              <a:gd name="connsiteY28-9178" fmla="*/ 1536 h 10000"/>
              <a:gd name="connsiteX29-9179" fmla="*/ 1847 w 10000"/>
              <a:gd name="connsiteY29-9180" fmla="*/ 1396 h 10000"/>
              <a:gd name="connsiteX30-9181" fmla="*/ 1847 w 10000"/>
              <a:gd name="connsiteY30-9182" fmla="*/ 1257 h 10000"/>
              <a:gd name="connsiteX31-9183" fmla="*/ 1847 w 10000"/>
              <a:gd name="connsiteY31-9184" fmla="*/ 1257 h 10000"/>
              <a:gd name="connsiteX32-9185" fmla="*/ 1847 w 10000"/>
              <a:gd name="connsiteY32-9186" fmla="*/ 1257 h 10000"/>
              <a:gd name="connsiteX33-9187" fmla="*/ 1642 w 10000"/>
              <a:gd name="connsiteY33-9188" fmla="*/ 1257 h 10000"/>
              <a:gd name="connsiteX34-9189" fmla="*/ 1436 w 10000"/>
              <a:gd name="connsiteY34-9190" fmla="*/ 1257 h 10000"/>
              <a:gd name="connsiteX35-9191" fmla="*/ 1229 w 10000"/>
              <a:gd name="connsiteY35-9192" fmla="*/ 1396 h 10000"/>
              <a:gd name="connsiteX36-9193" fmla="*/ 1023 w 10000"/>
              <a:gd name="connsiteY36-9194" fmla="*/ 1396 h 10000"/>
              <a:gd name="connsiteX37-9195" fmla="*/ 202 w 10000"/>
              <a:gd name="connsiteY37-9196" fmla="*/ 1536 h 10000"/>
              <a:gd name="connsiteX38-9197" fmla="*/ 0 w 10000"/>
              <a:gd name="connsiteY38-9198" fmla="*/ 977 h 10000"/>
              <a:gd name="connsiteX39-9199" fmla="*/ 408 w 10000"/>
              <a:gd name="connsiteY39-9200" fmla="*/ 838 h 10000"/>
              <a:gd name="connsiteX40-9201" fmla="*/ 1023 w 10000"/>
              <a:gd name="connsiteY40-9202" fmla="*/ 698 h 10000"/>
              <a:gd name="connsiteX41-9203" fmla="*/ 1436 w 10000"/>
              <a:gd name="connsiteY41-9204" fmla="*/ 558 h 10000"/>
              <a:gd name="connsiteX42-9205" fmla="*/ 1847 w 10000"/>
              <a:gd name="connsiteY42-9206" fmla="*/ 419 h 10000"/>
              <a:gd name="connsiteX43-9207" fmla="*/ 2049 w 10000"/>
              <a:gd name="connsiteY43-9208" fmla="*/ 279 h 10000"/>
              <a:gd name="connsiteX44-9209" fmla="*/ 2256 w 10000"/>
              <a:gd name="connsiteY44-9210" fmla="*/ 140 h 10000"/>
              <a:gd name="connsiteX45-9211" fmla="*/ 2256 w 10000"/>
              <a:gd name="connsiteY45-9212" fmla="*/ 0 h 10000"/>
              <a:gd name="connsiteX46-9213" fmla="*/ 2460 w 10000"/>
              <a:gd name="connsiteY46-9214" fmla="*/ 0 h 10000"/>
              <a:gd name="connsiteX47-9215" fmla="*/ 2663 w 10000"/>
              <a:gd name="connsiteY47-9216" fmla="*/ 0 h 10000"/>
              <a:gd name="connsiteX48-9217" fmla="*/ 2867 w 10000"/>
              <a:gd name="connsiteY48-9218" fmla="*/ 0 h 10000"/>
              <a:gd name="connsiteX49-9219" fmla="*/ 3051 w 10000"/>
              <a:gd name="connsiteY49-9220" fmla="*/ 140 h 10000"/>
              <a:gd name="connsiteX50-9221" fmla="*/ 3257 w 10000"/>
              <a:gd name="connsiteY50-9222" fmla="*/ 140 h 10000"/>
              <a:gd name="connsiteX51-9223" fmla="*/ 3458 w 10000"/>
              <a:gd name="connsiteY51-9224" fmla="*/ 419 h 10000"/>
              <a:gd name="connsiteX52-9225" fmla="*/ 3663 w 10000"/>
              <a:gd name="connsiteY52-9226" fmla="*/ 558 h 10000"/>
              <a:gd name="connsiteX53-9227" fmla="*/ 3871 w 10000"/>
              <a:gd name="connsiteY53-9228" fmla="*/ 698 h 10000"/>
              <a:gd name="connsiteX54-9229" fmla="*/ 4076 w 10000"/>
              <a:gd name="connsiteY54-9230" fmla="*/ 838 h 10000"/>
              <a:gd name="connsiteX55-9231" fmla="*/ 4076 w 10000"/>
              <a:gd name="connsiteY55-9232" fmla="*/ 977 h 10000"/>
              <a:gd name="connsiteX56-9233" fmla="*/ 4076 w 10000"/>
              <a:gd name="connsiteY56-9234" fmla="*/ 1117 h 10000"/>
              <a:gd name="connsiteX57-9235" fmla="*/ 3871 w 10000"/>
              <a:gd name="connsiteY57-9236" fmla="*/ 1117 h 10000"/>
              <a:gd name="connsiteX58-9237" fmla="*/ 3663 w 10000"/>
              <a:gd name="connsiteY58-9238" fmla="*/ 1257 h 10000"/>
              <a:gd name="connsiteX59-9239" fmla="*/ 3663 w 10000"/>
              <a:gd name="connsiteY59-9240" fmla="*/ 1396 h 10000"/>
              <a:gd name="connsiteX60-9241" fmla="*/ 3458 w 10000"/>
              <a:gd name="connsiteY60-9242" fmla="*/ 1536 h 10000"/>
              <a:gd name="connsiteX61-9243" fmla="*/ 3257 w 10000"/>
              <a:gd name="connsiteY61-9244" fmla="*/ 1798 h 10000"/>
              <a:gd name="connsiteX62-9245" fmla="*/ 3051 w 10000"/>
              <a:gd name="connsiteY62-9246" fmla="*/ 2216 h 10000"/>
              <a:gd name="connsiteX63-9247" fmla="*/ 2867 w 10000"/>
              <a:gd name="connsiteY63-9248" fmla="*/ 2635 h 10000"/>
              <a:gd name="connsiteX64-9249" fmla="*/ 2663 w 10000"/>
              <a:gd name="connsiteY64-9250" fmla="*/ 3054 h 10000"/>
              <a:gd name="connsiteX65-9251" fmla="*/ 2460 w 10000"/>
              <a:gd name="connsiteY65-9252" fmla="*/ 3613 h 10000"/>
              <a:gd name="connsiteX66-9253" fmla="*/ 2256 w 10000"/>
              <a:gd name="connsiteY66-9254" fmla="*/ 4171 h 10000"/>
              <a:gd name="connsiteX67-9255" fmla="*/ 2049 w 10000"/>
              <a:gd name="connsiteY67-9256" fmla="*/ 4729 h 10000"/>
              <a:gd name="connsiteX68-9257" fmla="*/ 2049 w 10000"/>
              <a:gd name="connsiteY68-9258" fmla="*/ 5271 h 10000"/>
              <a:gd name="connsiteX69-9259" fmla="*/ 2049 w 10000"/>
              <a:gd name="connsiteY69-9260" fmla="*/ 5689 h 10000"/>
              <a:gd name="connsiteX70-9261" fmla="*/ 1847 w 10000"/>
              <a:gd name="connsiteY70-9262" fmla="*/ 6248 h 10000"/>
              <a:gd name="connsiteX71-9263" fmla="*/ 1847 w 10000"/>
              <a:gd name="connsiteY71-9264" fmla="*/ 6667 h 10000"/>
              <a:gd name="connsiteX72-9265" fmla="*/ 1847 w 10000"/>
              <a:gd name="connsiteY72-9266" fmla="*/ 6946 h 10000"/>
              <a:gd name="connsiteX73-9267" fmla="*/ 1847 w 10000"/>
              <a:gd name="connsiteY73-9268" fmla="*/ 7365 h 10000"/>
              <a:gd name="connsiteX74-9269" fmla="*/ 2049 w 10000"/>
              <a:gd name="connsiteY74-9270" fmla="*/ 7644 h 10000"/>
              <a:gd name="connsiteX75-9271" fmla="*/ 2049 w 10000"/>
              <a:gd name="connsiteY75-9272" fmla="*/ 7784 h 10000"/>
              <a:gd name="connsiteX76-9273" fmla="*/ 2256 w 10000"/>
              <a:gd name="connsiteY76-9274" fmla="*/ 8063 h 10000"/>
              <a:gd name="connsiteX77-9275" fmla="*/ 2460 w 10000"/>
              <a:gd name="connsiteY77-9276" fmla="*/ 8202 h 10000"/>
              <a:gd name="connsiteX78-9277" fmla="*/ 2663 w 10000"/>
              <a:gd name="connsiteY78-9278" fmla="*/ 8342 h 10000"/>
              <a:gd name="connsiteX79-9279" fmla="*/ 3458 w 10000"/>
              <a:gd name="connsiteY79-9280" fmla="*/ 8604 h 10000"/>
              <a:gd name="connsiteX80-9281" fmla="*/ 3871 w 10000"/>
              <a:gd name="connsiteY80-9282" fmla="*/ 8743 h 10000"/>
              <a:gd name="connsiteX81-9283" fmla="*/ 4278 w 10000"/>
              <a:gd name="connsiteY81-9284" fmla="*/ 8743 h 10000"/>
              <a:gd name="connsiteX82-9285" fmla="*/ 4695 w 10000"/>
              <a:gd name="connsiteY82-9286" fmla="*/ 8883 h 10000"/>
              <a:gd name="connsiteX83-9287" fmla="*/ 5307 w 10000"/>
              <a:gd name="connsiteY83-9288" fmla="*/ 8883 h 10000"/>
              <a:gd name="connsiteX84-9289" fmla="*/ 5715 w 10000"/>
              <a:gd name="connsiteY84-9290" fmla="*/ 8743 h 10000"/>
              <a:gd name="connsiteX85-9291" fmla="*/ 6333 w 10000"/>
              <a:gd name="connsiteY85-9292" fmla="*/ 8743 h 10000"/>
              <a:gd name="connsiteX86-9293" fmla="*/ 6948 w 10000"/>
              <a:gd name="connsiteY86-9294" fmla="*/ 8604 h 10000"/>
              <a:gd name="connsiteX87-9295" fmla="*/ 7358 w 10000"/>
              <a:gd name="connsiteY87-9296" fmla="*/ 8604 h 10000"/>
              <a:gd name="connsiteX88-9297" fmla="*/ 7767 w 10000"/>
              <a:gd name="connsiteY88-9298" fmla="*/ 8342 h 10000"/>
              <a:gd name="connsiteX89-9299" fmla="*/ 7949 w 10000"/>
              <a:gd name="connsiteY89-9300" fmla="*/ 8202 h 10000"/>
              <a:gd name="connsiteX90-9301" fmla="*/ 8152 w 10000"/>
              <a:gd name="connsiteY90-9302" fmla="*/ 7923 h 10000"/>
              <a:gd name="connsiteX91-9303" fmla="*/ 8357 w 10000"/>
              <a:gd name="connsiteY91-9304" fmla="*/ 7644 h 10000"/>
              <a:gd name="connsiteX92-9305" fmla="*/ 8564 w 10000"/>
              <a:gd name="connsiteY92-9306" fmla="*/ 7086 h 10000"/>
              <a:gd name="connsiteX93-9307" fmla="*/ 8564 w 10000"/>
              <a:gd name="connsiteY93-9308" fmla="*/ 6527 h 10000"/>
              <a:gd name="connsiteX94-9309" fmla="*/ 8769 w 10000"/>
              <a:gd name="connsiteY94-9310" fmla="*/ 6248 h 10000"/>
              <a:gd name="connsiteX95-9311" fmla="*/ 8769 w 10000"/>
              <a:gd name="connsiteY95-9312" fmla="*/ 5969 h 10000"/>
              <a:gd name="connsiteX96-9313" fmla="*/ 8769 w 10000"/>
              <a:gd name="connsiteY96-9314" fmla="*/ 5829 h 10000"/>
              <a:gd name="connsiteX97-9315" fmla="*/ 8975 w 10000"/>
              <a:gd name="connsiteY97-9316" fmla="*/ 5689 h 10000"/>
              <a:gd name="connsiteX98-9317" fmla="*/ 8975 w 10000"/>
              <a:gd name="connsiteY98-9318" fmla="*/ 5550 h 10000"/>
              <a:gd name="connsiteX99-9319" fmla="*/ 8975 w 10000"/>
              <a:gd name="connsiteY99-9320" fmla="*/ 5410 h 10000"/>
              <a:gd name="connsiteX100-9321" fmla="*/ 8975 w 10000"/>
              <a:gd name="connsiteY100-9322" fmla="*/ 5410 h 10000"/>
              <a:gd name="connsiteX101-9323" fmla="*/ 9180 w 10000"/>
              <a:gd name="connsiteY101-9324" fmla="*/ 5410 h 10000"/>
              <a:gd name="connsiteX102-9325" fmla="*/ 9180 w 10000"/>
              <a:gd name="connsiteY102-9326" fmla="*/ 5410 h 10000"/>
              <a:gd name="connsiteX103-9327" fmla="*/ 9180 w 10000"/>
              <a:gd name="connsiteY103-9328" fmla="*/ 5550 h 10000"/>
              <a:gd name="connsiteX104-9329" fmla="*/ 9385 w 10000"/>
              <a:gd name="connsiteY104-9330" fmla="*/ 5689 h 10000"/>
              <a:gd name="connsiteX105-9331" fmla="*/ 9385 w 10000"/>
              <a:gd name="connsiteY105-9332" fmla="*/ 5829 h 10000"/>
              <a:gd name="connsiteX106-9333" fmla="*/ 9385 w 10000"/>
              <a:gd name="connsiteY106-9334" fmla="*/ 6108 h 10000"/>
              <a:gd name="connsiteX107-9335" fmla="*/ 9385 w 10000"/>
              <a:gd name="connsiteY107-9336" fmla="*/ 6387 h 10000"/>
              <a:gd name="connsiteX108-9337" fmla="*/ 9385 w 10000"/>
              <a:gd name="connsiteY108-9338" fmla="*/ 6667 h 10000"/>
              <a:gd name="connsiteX109-9339" fmla="*/ 9587 w 10000"/>
              <a:gd name="connsiteY109-9340" fmla="*/ 7225 h 10000"/>
              <a:gd name="connsiteX110-9341" fmla="*/ 9587 w 10000"/>
              <a:gd name="connsiteY110-9342" fmla="*/ 7644 h 10000"/>
              <a:gd name="connsiteX111-9343" fmla="*/ 9797 w 10000"/>
              <a:gd name="connsiteY111-9344" fmla="*/ 8063 h 10000"/>
              <a:gd name="connsiteX112-9345" fmla="*/ 10000 w 10000"/>
              <a:gd name="connsiteY112-9346" fmla="*/ 8342 h 10000"/>
              <a:gd name="connsiteX113-9347" fmla="*/ 10000 w 10000"/>
              <a:gd name="connsiteY113-9348" fmla="*/ 8604 h 10000"/>
              <a:gd name="connsiteX114-9349" fmla="*/ 10000 w 10000"/>
              <a:gd name="connsiteY114-9350" fmla="*/ 8743 h 10000"/>
              <a:gd name="connsiteX115-9351" fmla="*/ 10000 w 10000"/>
              <a:gd name="connsiteY115-9352" fmla="*/ 8883 h 10000"/>
              <a:gd name="connsiteX116-9353" fmla="*/ 9797 w 10000"/>
              <a:gd name="connsiteY116-9354" fmla="*/ 8883 h 10000"/>
              <a:gd name="connsiteX117-9355" fmla="*/ 9587 w 10000"/>
              <a:gd name="connsiteY117-9356" fmla="*/ 9023 h 10000"/>
              <a:gd name="connsiteX118-9357" fmla="*/ 9385 w 10000"/>
              <a:gd name="connsiteY118-9358" fmla="*/ 9162 h 10000"/>
              <a:gd name="connsiteX119-9359" fmla="*/ 9180 w 10000"/>
              <a:gd name="connsiteY119-9360" fmla="*/ 9302 h 10000"/>
              <a:gd name="connsiteX120-9361" fmla="*/ 8769 w 10000"/>
              <a:gd name="connsiteY120-9362" fmla="*/ 9442 h 10000"/>
              <a:gd name="connsiteX121-9363" fmla="*/ 7949 w 10000"/>
              <a:gd name="connsiteY121-9364" fmla="*/ 9721 h 10000"/>
              <a:gd name="connsiteX122-9365" fmla="*/ 7153 w 10000"/>
              <a:gd name="connsiteY122-9366" fmla="*/ 9860 h 10000"/>
              <a:gd name="connsiteX123-9367" fmla="*/ 6540 w 10000"/>
              <a:gd name="connsiteY123-9368" fmla="*/ 9860 h 10000"/>
              <a:gd name="connsiteX124-9369" fmla="*/ 5715 w 10000"/>
              <a:gd name="connsiteY124-9370" fmla="*/ 10000 h 10000"/>
              <a:gd name="connsiteX125-9371" fmla="*/ 5715 w 10000"/>
              <a:gd name="connsiteY125-9372" fmla="*/ 10000 h 10000"/>
              <a:gd name="connsiteX0-9373" fmla="*/ 5715 w 10000"/>
              <a:gd name="connsiteY0-9374" fmla="*/ 10000 h 10000"/>
              <a:gd name="connsiteX1-9375" fmla="*/ 5102 w 10000"/>
              <a:gd name="connsiteY1-9376" fmla="*/ 10000 h 10000"/>
              <a:gd name="connsiteX2-9377" fmla="*/ 4484 w 10000"/>
              <a:gd name="connsiteY2-9378" fmla="*/ 10000 h 10000"/>
              <a:gd name="connsiteX3-9379" fmla="*/ 3871 w 10000"/>
              <a:gd name="connsiteY3-9380" fmla="*/ 9860 h 10000"/>
              <a:gd name="connsiteX4-9381" fmla="*/ 3257 w 10000"/>
              <a:gd name="connsiteY4-9382" fmla="*/ 9721 h 10000"/>
              <a:gd name="connsiteX5-9383" fmla="*/ 2663 w 10000"/>
              <a:gd name="connsiteY5-9384" fmla="*/ 9581 h 10000"/>
              <a:gd name="connsiteX6-9385" fmla="*/ 2256 w 10000"/>
              <a:gd name="connsiteY6-9386" fmla="*/ 9302 h 10000"/>
              <a:gd name="connsiteX7-9387" fmla="*/ 1847 w 10000"/>
              <a:gd name="connsiteY7-9388" fmla="*/ 9162 h 10000"/>
              <a:gd name="connsiteX8-9389" fmla="*/ 1642 w 10000"/>
              <a:gd name="connsiteY8-9390" fmla="*/ 8743 h 10000"/>
              <a:gd name="connsiteX9-9391" fmla="*/ 1229 w 10000"/>
              <a:gd name="connsiteY9-9392" fmla="*/ 8464 h 10000"/>
              <a:gd name="connsiteX10-9393" fmla="*/ 1023 w 10000"/>
              <a:gd name="connsiteY10-9394" fmla="*/ 8063 h 10000"/>
              <a:gd name="connsiteX11-9395" fmla="*/ 1023 w 10000"/>
              <a:gd name="connsiteY11-9396" fmla="*/ 7644 h 10000"/>
              <a:gd name="connsiteX12-9397" fmla="*/ 820 w 10000"/>
              <a:gd name="connsiteY12-9398" fmla="*/ 7225 h 10000"/>
              <a:gd name="connsiteX13-9399" fmla="*/ 820 w 10000"/>
              <a:gd name="connsiteY13-9400" fmla="*/ 6806 h 10000"/>
              <a:gd name="connsiteX14-9401" fmla="*/ 820 w 10000"/>
              <a:gd name="connsiteY14-9402" fmla="*/ 6387 h 10000"/>
              <a:gd name="connsiteX15-9403" fmla="*/ 1023 w 10000"/>
              <a:gd name="connsiteY15-9404" fmla="*/ 5689 h 10000"/>
              <a:gd name="connsiteX16-9405" fmla="*/ 1023 w 10000"/>
              <a:gd name="connsiteY16-9406" fmla="*/ 5550 h 10000"/>
              <a:gd name="connsiteX17-9407" fmla="*/ 1023 w 10000"/>
              <a:gd name="connsiteY17-9408" fmla="*/ 5271 h 10000"/>
              <a:gd name="connsiteX18-9409" fmla="*/ 1229 w 10000"/>
              <a:gd name="connsiteY18-9410" fmla="*/ 5009 h 10000"/>
              <a:gd name="connsiteX19-9411" fmla="*/ 1229 w 10000"/>
              <a:gd name="connsiteY19-9412" fmla="*/ 4729 h 10000"/>
              <a:gd name="connsiteX20-9413" fmla="*/ 1229 w 10000"/>
              <a:gd name="connsiteY20-9414" fmla="*/ 4450 h 10000"/>
              <a:gd name="connsiteX21-9415" fmla="*/ 1436 w 10000"/>
              <a:gd name="connsiteY21-9416" fmla="*/ 4031 h 10000"/>
              <a:gd name="connsiteX22-9417" fmla="*/ 1436 w 10000"/>
              <a:gd name="connsiteY22-9418" fmla="*/ 3613 h 10000"/>
              <a:gd name="connsiteX23-9419" fmla="*/ 1642 w 10000"/>
              <a:gd name="connsiteY23-9420" fmla="*/ 3194 h 10000"/>
              <a:gd name="connsiteX24-9421" fmla="*/ 1642 w 10000"/>
              <a:gd name="connsiteY24-9422" fmla="*/ 2775 h 10000"/>
              <a:gd name="connsiteX25-9423" fmla="*/ 1642 w 10000"/>
              <a:gd name="connsiteY25-9424" fmla="*/ 2356 h 10000"/>
              <a:gd name="connsiteX26-9425" fmla="*/ 1847 w 10000"/>
              <a:gd name="connsiteY26-9426" fmla="*/ 2077 h 10000"/>
              <a:gd name="connsiteX27-9427" fmla="*/ 1847 w 10000"/>
              <a:gd name="connsiteY27-9428" fmla="*/ 1798 h 10000"/>
              <a:gd name="connsiteX28-9429" fmla="*/ 1847 w 10000"/>
              <a:gd name="connsiteY28-9430" fmla="*/ 1536 h 10000"/>
              <a:gd name="connsiteX29-9431" fmla="*/ 1847 w 10000"/>
              <a:gd name="connsiteY29-9432" fmla="*/ 1396 h 10000"/>
              <a:gd name="connsiteX30-9433" fmla="*/ 1847 w 10000"/>
              <a:gd name="connsiteY30-9434" fmla="*/ 1257 h 10000"/>
              <a:gd name="connsiteX31-9435" fmla="*/ 1847 w 10000"/>
              <a:gd name="connsiteY31-9436" fmla="*/ 1257 h 10000"/>
              <a:gd name="connsiteX32-9437" fmla="*/ 1847 w 10000"/>
              <a:gd name="connsiteY32-9438" fmla="*/ 1257 h 10000"/>
              <a:gd name="connsiteX33-9439" fmla="*/ 1642 w 10000"/>
              <a:gd name="connsiteY33-9440" fmla="*/ 1257 h 10000"/>
              <a:gd name="connsiteX34-9441" fmla="*/ 1436 w 10000"/>
              <a:gd name="connsiteY34-9442" fmla="*/ 1257 h 10000"/>
              <a:gd name="connsiteX35-9443" fmla="*/ 1229 w 10000"/>
              <a:gd name="connsiteY35-9444" fmla="*/ 1396 h 10000"/>
              <a:gd name="connsiteX36-9445" fmla="*/ 1023 w 10000"/>
              <a:gd name="connsiteY36-9446" fmla="*/ 1396 h 10000"/>
              <a:gd name="connsiteX37-9447" fmla="*/ 0 w 10000"/>
              <a:gd name="connsiteY37-9448" fmla="*/ 977 h 10000"/>
              <a:gd name="connsiteX38-9449" fmla="*/ 408 w 10000"/>
              <a:gd name="connsiteY38-9450" fmla="*/ 838 h 10000"/>
              <a:gd name="connsiteX39-9451" fmla="*/ 1023 w 10000"/>
              <a:gd name="connsiteY39-9452" fmla="*/ 698 h 10000"/>
              <a:gd name="connsiteX40-9453" fmla="*/ 1436 w 10000"/>
              <a:gd name="connsiteY40-9454" fmla="*/ 558 h 10000"/>
              <a:gd name="connsiteX41-9455" fmla="*/ 1847 w 10000"/>
              <a:gd name="connsiteY41-9456" fmla="*/ 419 h 10000"/>
              <a:gd name="connsiteX42-9457" fmla="*/ 2049 w 10000"/>
              <a:gd name="connsiteY42-9458" fmla="*/ 279 h 10000"/>
              <a:gd name="connsiteX43-9459" fmla="*/ 2256 w 10000"/>
              <a:gd name="connsiteY43-9460" fmla="*/ 140 h 10000"/>
              <a:gd name="connsiteX44-9461" fmla="*/ 2256 w 10000"/>
              <a:gd name="connsiteY44-9462" fmla="*/ 0 h 10000"/>
              <a:gd name="connsiteX45-9463" fmla="*/ 2460 w 10000"/>
              <a:gd name="connsiteY45-9464" fmla="*/ 0 h 10000"/>
              <a:gd name="connsiteX46-9465" fmla="*/ 2663 w 10000"/>
              <a:gd name="connsiteY46-9466" fmla="*/ 0 h 10000"/>
              <a:gd name="connsiteX47-9467" fmla="*/ 2867 w 10000"/>
              <a:gd name="connsiteY47-9468" fmla="*/ 0 h 10000"/>
              <a:gd name="connsiteX48-9469" fmla="*/ 3051 w 10000"/>
              <a:gd name="connsiteY48-9470" fmla="*/ 140 h 10000"/>
              <a:gd name="connsiteX49-9471" fmla="*/ 3257 w 10000"/>
              <a:gd name="connsiteY49-9472" fmla="*/ 140 h 10000"/>
              <a:gd name="connsiteX50-9473" fmla="*/ 3458 w 10000"/>
              <a:gd name="connsiteY50-9474" fmla="*/ 419 h 10000"/>
              <a:gd name="connsiteX51-9475" fmla="*/ 3663 w 10000"/>
              <a:gd name="connsiteY51-9476" fmla="*/ 558 h 10000"/>
              <a:gd name="connsiteX52-9477" fmla="*/ 3871 w 10000"/>
              <a:gd name="connsiteY52-9478" fmla="*/ 698 h 10000"/>
              <a:gd name="connsiteX53-9479" fmla="*/ 4076 w 10000"/>
              <a:gd name="connsiteY53-9480" fmla="*/ 838 h 10000"/>
              <a:gd name="connsiteX54-9481" fmla="*/ 4076 w 10000"/>
              <a:gd name="connsiteY54-9482" fmla="*/ 977 h 10000"/>
              <a:gd name="connsiteX55-9483" fmla="*/ 4076 w 10000"/>
              <a:gd name="connsiteY55-9484" fmla="*/ 1117 h 10000"/>
              <a:gd name="connsiteX56-9485" fmla="*/ 3871 w 10000"/>
              <a:gd name="connsiteY56-9486" fmla="*/ 1117 h 10000"/>
              <a:gd name="connsiteX57-9487" fmla="*/ 3663 w 10000"/>
              <a:gd name="connsiteY57-9488" fmla="*/ 1257 h 10000"/>
              <a:gd name="connsiteX58-9489" fmla="*/ 3663 w 10000"/>
              <a:gd name="connsiteY58-9490" fmla="*/ 1396 h 10000"/>
              <a:gd name="connsiteX59-9491" fmla="*/ 3458 w 10000"/>
              <a:gd name="connsiteY59-9492" fmla="*/ 1536 h 10000"/>
              <a:gd name="connsiteX60-9493" fmla="*/ 3257 w 10000"/>
              <a:gd name="connsiteY60-9494" fmla="*/ 1798 h 10000"/>
              <a:gd name="connsiteX61-9495" fmla="*/ 3051 w 10000"/>
              <a:gd name="connsiteY61-9496" fmla="*/ 2216 h 10000"/>
              <a:gd name="connsiteX62-9497" fmla="*/ 2867 w 10000"/>
              <a:gd name="connsiteY62-9498" fmla="*/ 2635 h 10000"/>
              <a:gd name="connsiteX63-9499" fmla="*/ 2663 w 10000"/>
              <a:gd name="connsiteY63-9500" fmla="*/ 3054 h 10000"/>
              <a:gd name="connsiteX64-9501" fmla="*/ 2460 w 10000"/>
              <a:gd name="connsiteY64-9502" fmla="*/ 3613 h 10000"/>
              <a:gd name="connsiteX65-9503" fmla="*/ 2256 w 10000"/>
              <a:gd name="connsiteY65-9504" fmla="*/ 4171 h 10000"/>
              <a:gd name="connsiteX66-9505" fmla="*/ 2049 w 10000"/>
              <a:gd name="connsiteY66-9506" fmla="*/ 4729 h 10000"/>
              <a:gd name="connsiteX67-9507" fmla="*/ 2049 w 10000"/>
              <a:gd name="connsiteY67-9508" fmla="*/ 5271 h 10000"/>
              <a:gd name="connsiteX68-9509" fmla="*/ 2049 w 10000"/>
              <a:gd name="connsiteY68-9510" fmla="*/ 5689 h 10000"/>
              <a:gd name="connsiteX69-9511" fmla="*/ 1847 w 10000"/>
              <a:gd name="connsiteY69-9512" fmla="*/ 6248 h 10000"/>
              <a:gd name="connsiteX70-9513" fmla="*/ 1847 w 10000"/>
              <a:gd name="connsiteY70-9514" fmla="*/ 6667 h 10000"/>
              <a:gd name="connsiteX71-9515" fmla="*/ 1847 w 10000"/>
              <a:gd name="connsiteY71-9516" fmla="*/ 6946 h 10000"/>
              <a:gd name="connsiteX72-9517" fmla="*/ 1847 w 10000"/>
              <a:gd name="connsiteY72-9518" fmla="*/ 7365 h 10000"/>
              <a:gd name="connsiteX73-9519" fmla="*/ 2049 w 10000"/>
              <a:gd name="connsiteY73-9520" fmla="*/ 7644 h 10000"/>
              <a:gd name="connsiteX74-9521" fmla="*/ 2049 w 10000"/>
              <a:gd name="connsiteY74-9522" fmla="*/ 7784 h 10000"/>
              <a:gd name="connsiteX75-9523" fmla="*/ 2256 w 10000"/>
              <a:gd name="connsiteY75-9524" fmla="*/ 8063 h 10000"/>
              <a:gd name="connsiteX76-9525" fmla="*/ 2460 w 10000"/>
              <a:gd name="connsiteY76-9526" fmla="*/ 8202 h 10000"/>
              <a:gd name="connsiteX77-9527" fmla="*/ 2663 w 10000"/>
              <a:gd name="connsiteY77-9528" fmla="*/ 8342 h 10000"/>
              <a:gd name="connsiteX78-9529" fmla="*/ 3458 w 10000"/>
              <a:gd name="connsiteY78-9530" fmla="*/ 8604 h 10000"/>
              <a:gd name="connsiteX79-9531" fmla="*/ 3871 w 10000"/>
              <a:gd name="connsiteY79-9532" fmla="*/ 8743 h 10000"/>
              <a:gd name="connsiteX80-9533" fmla="*/ 4278 w 10000"/>
              <a:gd name="connsiteY80-9534" fmla="*/ 8743 h 10000"/>
              <a:gd name="connsiteX81-9535" fmla="*/ 4695 w 10000"/>
              <a:gd name="connsiteY81-9536" fmla="*/ 8883 h 10000"/>
              <a:gd name="connsiteX82-9537" fmla="*/ 5307 w 10000"/>
              <a:gd name="connsiteY82-9538" fmla="*/ 8883 h 10000"/>
              <a:gd name="connsiteX83-9539" fmla="*/ 5715 w 10000"/>
              <a:gd name="connsiteY83-9540" fmla="*/ 8743 h 10000"/>
              <a:gd name="connsiteX84-9541" fmla="*/ 6333 w 10000"/>
              <a:gd name="connsiteY84-9542" fmla="*/ 8743 h 10000"/>
              <a:gd name="connsiteX85-9543" fmla="*/ 6948 w 10000"/>
              <a:gd name="connsiteY85-9544" fmla="*/ 8604 h 10000"/>
              <a:gd name="connsiteX86-9545" fmla="*/ 7358 w 10000"/>
              <a:gd name="connsiteY86-9546" fmla="*/ 8604 h 10000"/>
              <a:gd name="connsiteX87-9547" fmla="*/ 7767 w 10000"/>
              <a:gd name="connsiteY87-9548" fmla="*/ 8342 h 10000"/>
              <a:gd name="connsiteX88-9549" fmla="*/ 7949 w 10000"/>
              <a:gd name="connsiteY88-9550" fmla="*/ 8202 h 10000"/>
              <a:gd name="connsiteX89-9551" fmla="*/ 8152 w 10000"/>
              <a:gd name="connsiteY89-9552" fmla="*/ 7923 h 10000"/>
              <a:gd name="connsiteX90-9553" fmla="*/ 8357 w 10000"/>
              <a:gd name="connsiteY90-9554" fmla="*/ 7644 h 10000"/>
              <a:gd name="connsiteX91-9555" fmla="*/ 8564 w 10000"/>
              <a:gd name="connsiteY91-9556" fmla="*/ 7086 h 10000"/>
              <a:gd name="connsiteX92-9557" fmla="*/ 8564 w 10000"/>
              <a:gd name="connsiteY92-9558" fmla="*/ 6527 h 10000"/>
              <a:gd name="connsiteX93-9559" fmla="*/ 8769 w 10000"/>
              <a:gd name="connsiteY93-9560" fmla="*/ 6248 h 10000"/>
              <a:gd name="connsiteX94-9561" fmla="*/ 8769 w 10000"/>
              <a:gd name="connsiteY94-9562" fmla="*/ 5969 h 10000"/>
              <a:gd name="connsiteX95-9563" fmla="*/ 8769 w 10000"/>
              <a:gd name="connsiteY95-9564" fmla="*/ 5829 h 10000"/>
              <a:gd name="connsiteX96-9565" fmla="*/ 8975 w 10000"/>
              <a:gd name="connsiteY96-9566" fmla="*/ 5689 h 10000"/>
              <a:gd name="connsiteX97-9567" fmla="*/ 8975 w 10000"/>
              <a:gd name="connsiteY97-9568" fmla="*/ 5550 h 10000"/>
              <a:gd name="connsiteX98-9569" fmla="*/ 8975 w 10000"/>
              <a:gd name="connsiteY98-9570" fmla="*/ 5410 h 10000"/>
              <a:gd name="connsiteX99-9571" fmla="*/ 8975 w 10000"/>
              <a:gd name="connsiteY99-9572" fmla="*/ 5410 h 10000"/>
              <a:gd name="connsiteX100-9573" fmla="*/ 9180 w 10000"/>
              <a:gd name="connsiteY100-9574" fmla="*/ 5410 h 10000"/>
              <a:gd name="connsiteX101-9575" fmla="*/ 9180 w 10000"/>
              <a:gd name="connsiteY101-9576" fmla="*/ 5410 h 10000"/>
              <a:gd name="connsiteX102-9577" fmla="*/ 9180 w 10000"/>
              <a:gd name="connsiteY102-9578" fmla="*/ 5550 h 10000"/>
              <a:gd name="connsiteX103-9579" fmla="*/ 9385 w 10000"/>
              <a:gd name="connsiteY103-9580" fmla="*/ 5689 h 10000"/>
              <a:gd name="connsiteX104-9581" fmla="*/ 9385 w 10000"/>
              <a:gd name="connsiteY104-9582" fmla="*/ 5829 h 10000"/>
              <a:gd name="connsiteX105-9583" fmla="*/ 9385 w 10000"/>
              <a:gd name="connsiteY105-9584" fmla="*/ 6108 h 10000"/>
              <a:gd name="connsiteX106-9585" fmla="*/ 9385 w 10000"/>
              <a:gd name="connsiteY106-9586" fmla="*/ 6387 h 10000"/>
              <a:gd name="connsiteX107-9587" fmla="*/ 9385 w 10000"/>
              <a:gd name="connsiteY107-9588" fmla="*/ 6667 h 10000"/>
              <a:gd name="connsiteX108-9589" fmla="*/ 9587 w 10000"/>
              <a:gd name="connsiteY108-9590" fmla="*/ 7225 h 10000"/>
              <a:gd name="connsiteX109-9591" fmla="*/ 9587 w 10000"/>
              <a:gd name="connsiteY109-9592" fmla="*/ 7644 h 10000"/>
              <a:gd name="connsiteX110-9593" fmla="*/ 9797 w 10000"/>
              <a:gd name="connsiteY110-9594" fmla="*/ 8063 h 10000"/>
              <a:gd name="connsiteX111-9595" fmla="*/ 10000 w 10000"/>
              <a:gd name="connsiteY111-9596" fmla="*/ 8342 h 10000"/>
              <a:gd name="connsiteX112-9597" fmla="*/ 10000 w 10000"/>
              <a:gd name="connsiteY112-9598" fmla="*/ 8604 h 10000"/>
              <a:gd name="connsiteX113-9599" fmla="*/ 10000 w 10000"/>
              <a:gd name="connsiteY113-9600" fmla="*/ 8743 h 10000"/>
              <a:gd name="connsiteX114-9601" fmla="*/ 10000 w 10000"/>
              <a:gd name="connsiteY114-9602" fmla="*/ 8883 h 10000"/>
              <a:gd name="connsiteX115-9603" fmla="*/ 9797 w 10000"/>
              <a:gd name="connsiteY115-9604" fmla="*/ 8883 h 10000"/>
              <a:gd name="connsiteX116-9605" fmla="*/ 9587 w 10000"/>
              <a:gd name="connsiteY116-9606" fmla="*/ 9023 h 10000"/>
              <a:gd name="connsiteX117-9607" fmla="*/ 9385 w 10000"/>
              <a:gd name="connsiteY117-9608" fmla="*/ 9162 h 10000"/>
              <a:gd name="connsiteX118-9609" fmla="*/ 9180 w 10000"/>
              <a:gd name="connsiteY118-9610" fmla="*/ 9302 h 10000"/>
              <a:gd name="connsiteX119-9611" fmla="*/ 8769 w 10000"/>
              <a:gd name="connsiteY119-9612" fmla="*/ 9442 h 10000"/>
              <a:gd name="connsiteX120-9613" fmla="*/ 7949 w 10000"/>
              <a:gd name="connsiteY120-9614" fmla="*/ 9721 h 10000"/>
              <a:gd name="connsiteX121-9615" fmla="*/ 7153 w 10000"/>
              <a:gd name="connsiteY121-9616" fmla="*/ 9860 h 10000"/>
              <a:gd name="connsiteX122-9617" fmla="*/ 6540 w 10000"/>
              <a:gd name="connsiteY122-9618" fmla="*/ 9860 h 10000"/>
              <a:gd name="connsiteX123-9619" fmla="*/ 5715 w 10000"/>
              <a:gd name="connsiteY123-9620" fmla="*/ 10000 h 10000"/>
              <a:gd name="connsiteX124-9621" fmla="*/ 5715 w 10000"/>
              <a:gd name="connsiteY124-9622" fmla="*/ 10000 h 10000"/>
              <a:gd name="connsiteX0-9623" fmla="*/ 5307 w 9592"/>
              <a:gd name="connsiteY0-9624" fmla="*/ 10000 h 10000"/>
              <a:gd name="connsiteX1-9625" fmla="*/ 4694 w 9592"/>
              <a:gd name="connsiteY1-9626" fmla="*/ 10000 h 10000"/>
              <a:gd name="connsiteX2-9627" fmla="*/ 4076 w 9592"/>
              <a:gd name="connsiteY2-9628" fmla="*/ 10000 h 10000"/>
              <a:gd name="connsiteX3-9629" fmla="*/ 3463 w 9592"/>
              <a:gd name="connsiteY3-9630" fmla="*/ 9860 h 10000"/>
              <a:gd name="connsiteX4-9631" fmla="*/ 2849 w 9592"/>
              <a:gd name="connsiteY4-9632" fmla="*/ 9721 h 10000"/>
              <a:gd name="connsiteX5-9633" fmla="*/ 2255 w 9592"/>
              <a:gd name="connsiteY5-9634" fmla="*/ 9581 h 10000"/>
              <a:gd name="connsiteX6-9635" fmla="*/ 1848 w 9592"/>
              <a:gd name="connsiteY6-9636" fmla="*/ 9302 h 10000"/>
              <a:gd name="connsiteX7-9637" fmla="*/ 1439 w 9592"/>
              <a:gd name="connsiteY7-9638" fmla="*/ 9162 h 10000"/>
              <a:gd name="connsiteX8-9639" fmla="*/ 1234 w 9592"/>
              <a:gd name="connsiteY8-9640" fmla="*/ 8743 h 10000"/>
              <a:gd name="connsiteX9-9641" fmla="*/ 821 w 9592"/>
              <a:gd name="connsiteY9-9642" fmla="*/ 8464 h 10000"/>
              <a:gd name="connsiteX10-9643" fmla="*/ 615 w 9592"/>
              <a:gd name="connsiteY10-9644" fmla="*/ 8063 h 10000"/>
              <a:gd name="connsiteX11-9645" fmla="*/ 615 w 9592"/>
              <a:gd name="connsiteY11-9646" fmla="*/ 7644 h 10000"/>
              <a:gd name="connsiteX12-9647" fmla="*/ 412 w 9592"/>
              <a:gd name="connsiteY12-9648" fmla="*/ 7225 h 10000"/>
              <a:gd name="connsiteX13-9649" fmla="*/ 412 w 9592"/>
              <a:gd name="connsiteY13-9650" fmla="*/ 6806 h 10000"/>
              <a:gd name="connsiteX14-9651" fmla="*/ 412 w 9592"/>
              <a:gd name="connsiteY14-9652" fmla="*/ 6387 h 10000"/>
              <a:gd name="connsiteX15-9653" fmla="*/ 615 w 9592"/>
              <a:gd name="connsiteY15-9654" fmla="*/ 5689 h 10000"/>
              <a:gd name="connsiteX16-9655" fmla="*/ 615 w 9592"/>
              <a:gd name="connsiteY16-9656" fmla="*/ 5550 h 10000"/>
              <a:gd name="connsiteX17-9657" fmla="*/ 615 w 9592"/>
              <a:gd name="connsiteY17-9658" fmla="*/ 5271 h 10000"/>
              <a:gd name="connsiteX18-9659" fmla="*/ 821 w 9592"/>
              <a:gd name="connsiteY18-9660" fmla="*/ 5009 h 10000"/>
              <a:gd name="connsiteX19-9661" fmla="*/ 821 w 9592"/>
              <a:gd name="connsiteY19-9662" fmla="*/ 4729 h 10000"/>
              <a:gd name="connsiteX20-9663" fmla="*/ 821 w 9592"/>
              <a:gd name="connsiteY20-9664" fmla="*/ 4450 h 10000"/>
              <a:gd name="connsiteX21-9665" fmla="*/ 1028 w 9592"/>
              <a:gd name="connsiteY21-9666" fmla="*/ 4031 h 10000"/>
              <a:gd name="connsiteX22-9667" fmla="*/ 1028 w 9592"/>
              <a:gd name="connsiteY22-9668" fmla="*/ 3613 h 10000"/>
              <a:gd name="connsiteX23-9669" fmla="*/ 1234 w 9592"/>
              <a:gd name="connsiteY23-9670" fmla="*/ 3194 h 10000"/>
              <a:gd name="connsiteX24-9671" fmla="*/ 1234 w 9592"/>
              <a:gd name="connsiteY24-9672" fmla="*/ 2775 h 10000"/>
              <a:gd name="connsiteX25-9673" fmla="*/ 1234 w 9592"/>
              <a:gd name="connsiteY25-9674" fmla="*/ 2356 h 10000"/>
              <a:gd name="connsiteX26-9675" fmla="*/ 1439 w 9592"/>
              <a:gd name="connsiteY26-9676" fmla="*/ 2077 h 10000"/>
              <a:gd name="connsiteX27-9677" fmla="*/ 1439 w 9592"/>
              <a:gd name="connsiteY27-9678" fmla="*/ 1798 h 10000"/>
              <a:gd name="connsiteX28-9679" fmla="*/ 1439 w 9592"/>
              <a:gd name="connsiteY28-9680" fmla="*/ 1536 h 10000"/>
              <a:gd name="connsiteX29-9681" fmla="*/ 1439 w 9592"/>
              <a:gd name="connsiteY29-9682" fmla="*/ 1396 h 10000"/>
              <a:gd name="connsiteX30-9683" fmla="*/ 1439 w 9592"/>
              <a:gd name="connsiteY30-9684" fmla="*/ 1257 h 10000"/>
              <a:gd name="connsiteX31-9685" fmla="*/ 1439 w 9592"/>
              <a:gd name="connsiteY31-9686" fmla="*/ 1257 h 10000"/>
              <a:gd name="connsiteX32-9687" fmla="*/ 1439 w 9592"/>
              <a:gd name="connsiteY32-9688" fmla="*/ 1257 h 10000"/>
              <a:gd name="connsiteX33-9689" fmla="*/ 1234 w 9592"/>
              <a:gd name="connsiteY33-9690" fmla="*/ 1257 h 10000"/>
              <a:gd name="connsiteX34-9691" fmla="*/ 1028 w 9592"/>
              <a:gd name="connsiteY34-9692" fmla="*/ 1257 h 10000"/>
              <a:gd name="connsiteX35-9693" fmla="*/ 821 w 9592"/>
              <a:gd name="connsiteY35-9694" fmla="*/ 1396 h 10000"/>
              <a:gd name="connsiteX36-9695" fmla="*/ 615 w 9592"/>
              <a:gd name="connsiteY36-9696" fmla="*/ 1396 h 10000"/>
              <a:gd name="connsiteX37-9697" fmla="*/ 0 w 9592"/>
              <a:gd name="connsiteY37-9698" fmla="*/ 838 h 10000"/>
              <a:gd name="connsiteX38-9699" fmla="*/ 615 w 9592"/>
              <a:gd name="connsiteY38-9700" fmla="*/ 698 h 10000"/>
              <a:gd name="connsiteX39-9701" fmla="*/ 1028 w 9592"/>
              <a:gd name="connsiteY39-9702" fmla="*/ 558 h 10000"/>
              <a:gd name="connsiteX40-9703" fmla="*/ 1439 w 9592"/>
              <a:gd name="connsiteY40-9704" fmla="*/ 419 h 10000"/>
              <a:gd name="connsiteX41-9705" fmla="*/ 1641 w 9592"/>
              <a:gd name="connsiteY41-9706" fmla="*/ 279 h 10000"/>
              <a:gd name="connsiteX42-9707" fmla="*/ 1848 w 9592"/>
              <a:gd name="connsiteY42-9708" fmla="*/ 140 h 10000"/>
              <a:gd name="connsiteX43-9709" fmla="*/ 1848 w 9592"/>
              <a:gd name="connsiteY43-9710" fmla="*/ 0 h 10000"/>
              <a:gd name="connsiteX44-9711" fmla="*/ 2052 w 9592"/>
              <a:gd name="connsiteY44-9712" fmla="*/ 0 h 10000"/>
              <a:gd name="connsiteX45-9713" fmla="*/ 2255 w 9592"/>
              <a:gd name="connsiteY45-9714" fmla="*/ 0 h 10000"/>
              <a:gd name="connsiteX46-9715" fmla="*/ 2459 w 9592"/>
              <a:gd name="connsiteY46-9716" fmla="*/ 0 h 10000"/>
              <a:gd name="connsiteX47-9717" fmla="*/ 2643 w 9592"/>
              <a:gd name="connsiteY47-9718" fmla="*/ 140 h 10000"/>
              <a:gd name="connsiteX48-9719" fmla="*/ 2849 w 9592"/>
              <a:gd name="connsiteY48-9720" fmla="*/ 140 h 10000"/>
              <a:gd name="connsiteX49-9721" fmla="*/ 3050 w 9592"/>
              <a:gd name="connsiteY49-9722" fmla="*/ 419 h 10000"/>
              <a:gd name="connsiteX50-9723" fmla="*/ 3255 w 9592"/>
              <a:gd name="connsiteY50-9724" fmla="*/ 558 h 10000"/>
              <a:gd name="connsiteX51-9725" fmla="*/ 3463 w 9592"/>
              <a:gd name="connsiteY51-9726" fmla="*/ 698 h 10000"/>
              <a:gd name="connsiteX52-9727" fmla="*/ 3668 w 9592"/>
              <a:gd name="connsiteY52-9728" fmla="*/ 838 h 10000"/>
              <a:gd name="connsiteX53-9729" fmla="*/ 3668 w 9592"/>
              <a:gd name="connsiteY53-9730" fmla="*/ 977 h 10000"/>
              <a:gd name="connsiteX54-9731" fmla="*/ 3668 w 9592"/>
              <a:gd name="connsiteY54-9732" fmla="*/ 1117 h 10000"/>
              <a:gd name="connsiteX55-9733" fmla="*/ 3463 w 9592"/>
              <a:gd name="connsiteY55-9734" fmla="*/ 1117 h 10000"/>
              <a:gd name="connsiteX56-9735" fmla="*/ 3255 w 9592"/>
              <a:gd name="connsiteY56-9736" fmla="*/ 1257 h 10000"/>
              <a:gd name="connsiteX57-9737" fmla="*/ 3255 w 9592"/>
              <a:gd name="connsiteY57-9738" fmla="*/ 1396 h 10000"/>
              <a:gd name="connsiteX58-9739" fmla="*/ 3050 w 9592"/>
              <a:gd name="connsiteY58-9740" fmla="*/ 1536 h 10000"/>
              <a:gd name="connsiteX59-9741" fmla="*/ 2849 w 9592"/>
              <a:gd name="connsiteY59-9742" fmla="*/ 1798 h 10000"/>
              <a:gd name="connsiteX60-9743" fmla="*/ 2643 w 9592"/>
              <a:gd name="connsiteY60-9744" fmla="*/ 2216 h 10000"/>
              <a:gd name="connsiteX61-9745" fmla="*/ 2459 w 9592"/>
              <a:gd name="connsiteY61-9746" fmla="*/ 2635 h 10000"/>
              <a:gd name="connsiteX62-9747" fmla="*/ 2255 w 9592"/>
              <a:gd name="connsiteY62-9748" fmla="*/ 3054 h 10000"/>
              <a:gd name="connsiteX63-9749" fmla="*/ 2052 w 9592"/>
              <a:gd name="connsiteY63-9750" fmla="*/ 3613 h 10000"/>
              <a:gd name="connsiteX64-9751" fmla="*/ 1848 w 9592"/>
              <a:gd name="connsiteY64-9752" fmla="*/ 4171 h 10000"/>
              <a:gd name="connsiteX65-9753" fmla="*/ 1641 w 9592"/>
              <a:gd name="connsiteY65-9754" fmla="*/ 4729 h 10000"/>
              <a:gd name="connsiteX66-9755" fmla="*/ 1641 w 9592"/>
              <a:gd name="connsiteY66-9756" fmla="*/ 5271 h 10000"/>
              <a:gd name="connsiteX67-9757" fmla="*/ 1641 w 9592"/>
              <a:gd name="connsiteY67-9758" fmla="*/ 5689 h 10000"/>
              <a:gd name="connsiteX68-9759" fmla="*/ 1439 w 9592"/>
              <a:gd name="connsiteY68-9760" fmla="*/ 6248 h 10000"/>
              <a:gd name="connsiteX69-9761" fmla="*/ 1439 w 9592"/>
              <a:gd name="connsiteY69-9762" fmla="*/ 6667 h 10000"/>
              <a:gd name="connsiteX70-9763" fmla="*/ 1439 w 9592"/>
              <a:gd name="connsiteY70-9764" fmla="*/ 6946 h 10000"/>
              <a:gd name="connsiteX71-9765" fmla="*/ 1439 w 9592"/>
              <a:gd name="connsiteY71-9766" fmla="*/ 7365 h 10000"/>
              <a:gd name="connsiteX72-9767" fmla="*/ 1641 w 9592"/>
              <a:gd name="connsiteY72-9768" fmla="*/ 7644 h 10000"/>
              <a:gd name="connsiteX73-9769" fmla="*/ 1641 w 9592"/>
              <a:gd name="connsiteY73-9770" fmla="*/ 7784 h 10000"/>
              <a:gd name="connsiteX74-9771" fmla="*/ 1848 w 9592"/>
              <a:gd name="connsiteY74-9772" fmla="*/ 8063 h 10000"/>
              <a:gd name="connsiteX75-9773" fmla="*/ 2052 w 9592"/>
              <a:gd name="connsiteY75-9774" fmla="*/ 8202 h 10000"/>
              <a:gd name="connsiteX76-9775" fmla="*/ 2255 w 9592"/>
              <a:gd name="connsiteY76-9776" fmla="*/ 8342 h 10000"/>
              <a:gd name="connsiteX77-9777" fmla="*/ 3050 w 9592"/>
              <a:gd name="connsiteY77-9778" fmla="*/ 8604 h 10000"/>
              <a:gd name="connsiteX78-9779" fmla="*/ 3463 w 9592"/>
              <a:gd name="connsiteY78-9780" fmla="*/ 8743 h 10000"/>
              <a:gd name="connsiteX79-9781" fmla="*/ 3870 w 9592"/>
              <a:gd name="connsiteY79-9782" fmla="*/ 8743 h 10000"/>
              <a:gd name="connsiteX80-9783" fmla="*/ 4287 w 9592"/>
              <a:gd name="connsiteY80-9784" fmla="*/ 8883 h 10000"/>
              <a:gd name="connsiteX81-9785" fmla="*/ 4899 w 9592"/>
              <a:gd name="connsiteY81-9786" fmla="*/ 8883 h 10000"/>
              <a:gd name="connsiteX82-9787" fmla="*/ 5307 w 9592"/>
              <a:gd name="connsiteY82-9788" fmla="*/ 8743 h 10000"/>
              <a:gd name="connsiteX83-9789" fmla="*/ 5925 w 9592"/>
              <a:gd name="connsiteY83-9790" fmla="*/ 8743 h 10000"/>
              <a:gd name="connsiteX84-9791" fmla="*/ 6540 w 9592"/>
              <a:gd name="connsiteY84-9792" fmla="*/ 8604 h 10000"/>
              <a:gd name="connsiteX85-9793" fmla="*/ 6950 w 9592"/>
              <a:gd name="connsiteY85-9794" fmla="*/ 8604 h 10000"/>
              <a:gd name="connsiteX86-9795" fmla="*/ 7359 w 9592"/>
              <a:gd name="connsiteY86-9796" fmla="*/ 8342 h 10000"/>
              <a:gd name="connsiteX87-9797" fmla="*/ 7541 w 9592"/>
              <a:gd name="connsiteY87-9798" fmla="*/ 8202 h 10000"/>
              <a:gd name="connsiteX88-9799" fmla="*/ 7744 w 9592"/>
              <a:gd name="connsiteY88-9800" fmla="*/ 7923 h 10000"/>
              <a:gd name="connsiteX89-9801" fmla="*/ 7949 w 9592"/>
              <a:gd name="connsiteY89-9802" fmla="*/ 7644 h 10000"/>
              <a:gd name="connsiteX90-9803" fmla="*/ 8156 w 9592"/>
              <a:gd name="connsiteY90-9804" fmla="*/ 7086 h 10000"/>
              <a:gd name="connsiteX91-9805" fmla="*/ 8156 w 9592"/>
              <a:gd name="connsiteY91-9806" fmla="*/ 6527 h 10000"/>
              <a:gd name="connsiteX92-9807" fmla="*/ 8361 w 9592"/>
              <a:gd name="connsiteY92-9808" fmla="*/ 6248 h 10000"/>
              <a:gd name="connsiteX93-9809" fmla="*/ 8361 w 9592"/>
              <a:gd name="connsiteY93-9810" fmla="*/ 5969 h 10000"/>
              <a:gd name="connsiteX94-9811" fmla="*/ 8361 w 9592"/>
              <a:gd name="connsiteY94-9812" fmla="*/ 5829 h 10000"/>
              <a:gd name="connsiteX95-9813" fmla="*/ 8567 w 9592"/>
              <a:gd name="connsiteY95-9814" fmla="*/ 5689 h 10000"/>
              <a:gd name="connsiteX96-9815" fmla="*/ 8567 w 9592"/>
              <a:gd name="connsiteY96-9816" fmla="*/ 5550 h 10000"/>
              <a:gd name="connsiteX97-9817" fmla="*/ 8567 w 9592"/>
              <a:gd name="connsiteY97-9818" fmla="*/ 5410 h 10000"/>
              <a:gd name="connsiteX98-9819" fmla="*/ 8567 w 9592"/>
              <a:gd name="connsiteY98-9820" fmla="*/ 5410 h 10000"/>
              <a:gd name="connsiteX99-9821" fmla="*/ 8772 w 9592"/>
              <a:gd name="connsiteY99-9822" fmla="*/ 5410 h 10000"/>
              <a:gd name="connsiteX100-9823" fmla="*/ 8772 w 9592"/>
              <a:gd name="connsiteY100-9824" fmla="*/ 5410 h 10000"/>
              <a:gd name="connsiteX101-9825" fmla="*/ 8772 w 9592"/>
              <a:gd name="connsiteY101-9826" fmla="*/ 5550 h 10000"/>
              <a:gd name="connsiteX102-9827" fmla="*/ 8977 w 9592"/>
              <a:gd name="connsiteY102-9828" fmla="*/ 5689 h 10000"/>
              <a:gd name="connsiteX103-9829" fmla="*/ 8977 w 9592"/>
              <a:gd name="connsiteY103-9830" fmla="*/ 5829 h 10000"/>
              <a:gd name="connsiteX104-9831" fmla="*/ 8977 w 9592"/>
              <a:gd name="connsiteY104-9832" fmla="*/ 6108 h 10000"/>
              <a:gd name="connsiteX105-9833" fmla="*/ 8977 w 9592"/>
              <a:gd name="connsiteY105-9834" fmla="*/ 6387 h 10000"/>
              <a:gd name="connsiteX106-9835" fmla="*/ 8977 w 9592"/>
              <a:gd name="connsiteY106-9836" fmla="*/ 6667 h 10000"/>
              <a:gd name="connsiteX107-9837" fmla="*/ 9179 w 9592"/>
              <a:gd name="connsiteY107-9838" fmla="*/ 7225 h 10000"/>
              <a:gd name="connsiteX108-9839" fmla="*/ 9179 w 9592"/>
              <a:gd name="connsiteY108-9840" fmla="*/ 7644 h 10000"/>
              <a:gd name="connsiteX109-9841" fmla="*/ 9389 w 9592"/>
              <a:gd name="connsiteY109-9842" fmla="*/ 8063 h 10000"/>
              <a:gd name="connsiteX110-9843" fmla="*/ 9592 w 9592"/>
              <a:gd name="connsiteY110-9844" fmla="*/ 8342 h 10000"/>
              <a:gd name="connsiteX111-9845" fmla="*/ 9592 w 9592"/>
              <a:gd name="connsiteY111-9846" fmla="*/ 8604 h 10000"/>
              <a:gd name="connsiteX112-9847" fmla="*/ 9592 w 9592"/>
              <a:gd name="connsiteY112-9848" fmla="*/ 8743 h 10000"/>
              <a:gd name="connsiteX113-9849" fmla="*/ 9592 w 9592"/>
              <a:gd name="connsiteY113-9850" fmla="*/ 8883 h 10000"/>
              <a:gd name="connsiteX114-9851" fmla="*/ 9389 w 9592"/>
              <a:gd name="connsiteY114-9852" fmla="*/ 8883 h 10000"/>
              <a:gd name="connsiteX115-9853" fmla="*/ 9179 w 9592"/>
              <a:gd name="connsiteY115-9854" fmla="*/ 9023 h 10000"/>
              <a:gd name="connsiteX116-9855" fmla="*/ 8977 w 9592"/>
              <a:gd name="connsiteY116-9856" fmla="*/ 9162 h 10000"/>
              <a:gd name="connsiteX117-9857" fmla="*/ 8772 w 9592"/>
              <a:gd name="connsiteY117-9858" fmla="*/ 9302 h 10000"/>
              <a:gd name="connsiteX118-9859" fmla="*/ 8361 w 9592"/>
              <a:gd name="connsiteY118-9860" fmla="*/ 9442 h 10000"/>
              <a:gd name="connsiteX119-9861" fmla="*/ 7541 w 9592"/>
              <a:gd name="connsiteY119-9862" fmla="*/ 9721 h 10000"/>
              <a:gd name="connsiteX120-9863" fmla="*/ 6745 w 9592"/>
              <a:gd name="connsiteY120-9864" fmla="*/ 9860 h 10000"/>
              <a:gd name="connsiteX121-9865" fmla="*/ 6132 w 9592"/>
              <a:gd name="connsiteY121-9866" fmla="*/ 9860 h 10000"/>
              <a:gd name="connsiteX122-9867" fmla="*/ 5307 w 9592"/>
              <a:gd name="connsiteY122-9868" fmla="*/ 10000 h 10000"/>
              <a:gd name="connsiteX123-9869" fmla="*/ 5307 w 9592"/>
              <a:gd name="connsiteY123-9870" fmla="*/ 10000 h 10000"/>
              <a:gd name="connsiteX0-9871" fmla="*/ 5103 w 9570"/>
              <a:gd name="connsiteY0-9872" fmla="*/ 10000 h 10000"/>
              <a:gd name="connsiteX1-9873" fmla="*/ 4464 w 9570"/>
              <a:gd name="connsiteY1-9874" fmla="*/ 10000 h 10000"/>
              <a:gd name="connsiteX2-9875" fmla="*/ 3819 w 9570"/>
              <a:gd name="connsiteY2-9876" fmla="*/ 10000 h 10000"/>
              <a:gd name="connsiteX3-9877" fmla="*/ 3180 w 9570"/>
              <a:gd name="connsiteY3-9878" fmla="*/ 9860 h 10000"/>
              <a:gd name="connsiteX4-9879" fmla="*/ 2540 w 9570"/>
              <a:gd name="connsiteY4-9880" fmla="*/ 9721 h 10000"/>
              <a:gd name="connsiteX5-9881" fmla="*/ 1921 w 9570"/>
              <a:gd name="connsiteY5-9882" fmla="*/ 9581 h 10000"/>
              <a:gd name="connsiteX6-9883" fmla="*/ 1497 w 9570"/>
              <a:gd name="connsiteY6-9884" fmla="*/ 9302 h 10000"/>
              <a:gd name="connsiteX7-9885" fmla="*/ 1070 w 9570"/>
              <a:gd name="connsiteY7-9886" fmla="*/ 9162 h 10000"/>
              <a:gd name="connsiteX8-9887" fmla="*/ 856 w 9570"/>
              <a:gd name="connsiteY8-9888" fmla="*/ 8743 h 10000"/>
              <a:gd name="connsiteX9-9889" fmla="*/ 426 w 9570"/>
              <a:gd name="connsiteY9-9890" fmla="*/ 8464 h 10000"/>
              <a:gd name="connsiteX10-9891" fmla="*/ 211 w 9570"/>
              <a:gd name="connsiteY10-9892" fmla="*/ 8063 h 10000"/>
              <a:gd name="connsiteX11-9893" fmla="*/ 211 w 9570"/>
              <a:gd name="connsiteY11-9894" fmla="*/ 7644 h 10000"/>
              <a:gd name="connsiteX12-9895" fmla="*/ 0 w 9570"/>
              <a:gd name="connsiteY12-9896" fmla="*/ 7225 h 10000"/>
              <a:gd name="connsiteX13-9897" fmla="*/ 0 w 9570"/>
              <a:gd name="connsiteY13-9898" fmla="*/ 6806 h 10000"/>
              <a:gd name="connsiteX14-9899" fmla="*/ 0 w 9570"/>
              <a:gd name="connsiteY14-9900" fmla="*/ 6387 h 10000"/>
              <a:gd name="connsiteX15-9901" fmla="*/ 211 w 9570"/>
              <a:gd name="connsiteY15-9902" fmla="*/ 5689 h 10000"/>
              <a:gd name="connsiteX16-9903" fmla="*/ 211 w 9570"/>
              <a:gd name="connsiteY16-9904" fmla="*/ 5550 h 10000"/>
              <a:gd name="connsiteX17-9905" fmla="*/ 211 w 9570"/>
              <a:gd name="connsiteY17-9906" fmla="*/ 5271 h 10000"/>
              <a:gd name="connsiteX18-9907" fmla="*/ 426 w 9570"/>
              <a:gd name="connsiteY18-9908" fmla="*/ 5009 h 10000"/>
              <a:gd name="connsiteX19-9909" fmla="*/ 426 w 9570"/>
              <a:gd name="connsiteY19-9910" fmla="*/ 4729 h 10000"/>
              <a:gd name="connsiteX20-9911" fmla="*/ 426 w 9570"/>
              <a:gd name="connsiteY20-9912" fmla="*/ 4450 h 10000"/>
              <a:gd name="connsiteX21-9913" fmla="*/ 642 w 9570"/>
              <a:gd name="connsiteY21-9914" fmla="*/ 4031 h 10000"/>
              <a:gd name="connsiteX22-9915" fmla="*/ 642 w 9570"/>
              <a:gd name="connsiteY22-9916" fmla="*/ 3613 h 10000"/>
              <a:gd name="connsiteX23-9917" fmla="*/ 856 w 9570"/>
              <a:gd name="connsiteY23-9918" fmla="*/ 3194 h 10000"/>
              <a:gd name="connsiteX24-9919" fmla="*/ 856 w 9570"/>
              <a:gd name="connsiteY24-9920" fmla="*/ 2775 h 10000"/>
              <a:gd name="connsiteX25-9921" fmla="*/ 856 w 9570"/>
              <a:gd name="connsiteY25-9922" fmla="*/ 2356 h 10000"/>
              <a:gd name="connsiteX26-9923" fmla="*/ 1070 w 9570"/>
              <a:gd name="connsiteY26-9924" fmla="*/ 2077 h 10000"/>
              <a:gd name="connsiteX27-9925" fmla="*/ 1070 w 9570"/>
              <a:gd name="connsiteY27-9926" fmla="*/ 1798 h 10000"/>
              <a:gd name="connsiteX28-9927" fmla="*/ 1070 w 9570"/>
              <a:gd name="connsiteY28-9928" fmla="*/ 1536 h 10000"/>
              <a:gd name="connsiteX29-9929" fmla="*/ 1070 w 9570"/>
              <a:gd name="connsiteY29-9930" fmla="*/ 1396 h 10000"/>
              <a:gd name="connsiteX30-9931" fmla="*/ 1070 w 9570"/>
              <a:gd name="connsiteY30-9932" fmla="*/ 1257 h 10000"/>
              <a:gd name="connsiteX31-9933" fmla="*/ 1070 w 9570"/>
              <a:gd name="connsiteY31-9934" fmla="*/ 1257 h 10000"/>
              <a:gd name="connsiteX32-9935" fmla="*/ 1070 w 9570"/>
              <a:gd name="connsiteY32-9936" fmla="*/ 1257 h 10000"/>
              <a:gd name="connsiteX33-9937" fmla="*/ 856 w 9570"/>
              <a:gd name="connsiteY33-9938" fmla="*/ 1257 h 10000"/>
              <a:gd name="connsiteX34-9939" fmla="*/ 642 w 9570"/>
              <a:gd name="connsiteY34-9940" fmla="*/ 1257 h 10000"/>
              <a:gd name="connsiteX35-9941" fmla="*/ 426 w 9570"/>
              <a:gd name="connsiteY35-9942" fmla="*/ 1396 h 10000"/>
              <a:gd name="connsiteX36-9943" fmla="*/ 211 w 9570"/>
              <a:gd name="connsiteY36-9944" fmla="*/ 1396 h 10000"/>
              <a:gd name="connsiteX37-9945" fmla="*/ 211 w 9570"/>
              <a:gd name="connsiteY37-9946" fmla="*/ 698 h 10000"/>
              <a:gd name="connsiteX38-9947" fmla="*/ 642 w 9570"/>
              <a:gd name="connsiteY38-9948" fmla="*/ 558 h 10000"/>
              <a:gd name="connsiteX39-9949" fmla="*/ 1070 w 9570"/>
              <a:gd name="connsiteY39-9950" fmla="*/ 419 h 10000"/>
              <a:gd name="connsiteX40-9951" fmla="*/ 1281 w 9570"/>
              <a:gd name="connsiteY40-9952" fmla="*/ 279 h 10000"/>
              <a:gd name="connsiteX41-9953" fmla="*/ 1497 w 9570"/>
              <a:gd name="connsiteY41-9954" fmla="*/ 140 h 10000"/>
              <a:gd name="connsiteX42-9955" fmla="*/ 1497 w 9570"/>
              <a:gd name="connsiteY42-9956" fmla="*/ 0 h 10000"/>
              <a:gd name="connsiteX43-9957" fmla="*/ 1709 w 9570"/>
              <a:gd name="connsiteY43-9958" fmla="*/ 0 h 10000"/>
              <a:gd name="connsiteX44-9959" fmla="*/ 1921 w 9570"/>
              <a:gd name="connsiteY44-9960" fmla="*/ 0 h 10000"/>
              <a:gd name="connsiteX45-9961" fmla="*/ 2134 w 9570"/>
              <a:gd name="connsiteY45-9962" fmla="*/ 0 h 10000"/>
              <a:gd name="connsiteX46-9963" fmla="*/ 2325 w 9570"/>
              <a:gd name="connsiteY46-9964" fmla="*/ 140 h 10000"/>
              <a:gd name="connsiteX47-9965" fmla="*/ 2540 w 9570"/>
              <a:gd name="connsiteY47-9966" fmla="*/ 140 h 10000"/>
              <a:gd name="connsiteX48-9967" fmla="*/ 2750 w 9570"/>
              <a:gd name="connsiteY48-9968" fmla="*/ 419 h 10000"/>
              <a:gd name="connsiteX49-9969" fmla="*/ 2963 w 9570"/>
              <a:gd name="connsiteY49-9970" fmla="*/ 558 h 10000"/>
              <a:gd name="connsiteX50-9971" fmla="*/ 3180 w 9570"/>
              <a:gd name="connsiteY50-9972" fmla="*/ 698 h 10000"/>
              <a:gd name="connsiteX51-9973" fmla="*/ 3394 w 9570"/>
              <a:gd name="connsiteY51-9974" fmla="*/ 838 h 10000"/>
              <a:gd name="connsiteX52-9975" fmla="*/ 3394 w 9570"/>
              <a:gd name="connsiteY52-9976" fmla="*/ 977 h 10000"/>
              <a:gd name="connsiteX53-9977" fmla="*/ 3394 w 9570"/>
              <a:gd name="connsiteY53-9978" fmla="*/ 1117 h 10000"/>
              <a:gd name="connsiteX54-9979" fmla="*/ 3180 w 9570"/>
              <a:gd name="connsiteY54-9980" fmla="*/ 1117 h 10000"/>
              <a:gd name="connsiteX55-9981" fmla="*/ 2963 w 9570"/>
              <a:gd name="connsiteY55-9982" fmla="*/ 1257 h 10000"/>
              <a:gd name="connsiteX56-9983" fmla="*/ 2963 w 9570"/>
              <a:gd name="connsiteY56-9984" fmla="*/ 1396 h 10000"/>
              <a:gd name="connsiteX57-9985" fmla="*/ 2750 w 9570"/>
              <a:gd name="connsiteY57-9986" fmla="*/ 1536 h 10000"/>
              <a:gd name="connsiteX58-9987" fmla="*/ 2540 w 9570"/>
              <a:gd name="connsiteY58-9988" fmla="*/ 1798 h 10000"/>
              <a:gd name="connsiteX59-9989" fmla="*/ 2325 w 9570"/>
              <a:gd name="connsiteY59-9990" fmla="*/ 2216 h 10000"/>
              <a:gd name="connsiteX60-9991" fmla="*/ 2134 w 9570"/>
              <a:gd name="connsiteY60-9992" fmla="*/ 2635 h 10000"/>
              <a:gd name="connsiteX61-9993" fmla="*/ 1921 w 9570"/>
              <a:gd name="connsiteY61-9994" fmla="*/ 3054 h 10000"/>
              <a:gd name="connsiteX62-9995" fmla="*/ 1709 w 9570"/>
              <a:gd name="connsiteY62-9996" fmla="*/ 3613 h 10000"/>
              <a:gd name="connsiteX63-9997" fmla="*/ 1497 w 9570"/>
              <a:gd name="connsiteY63-9998" fmla="*/ 4171 h 10000"/>
              <a:gd name="connsiteX64-9999" fmla="*/ 1281 w 9570"/>
              <a:gd name="connsiteY64-10000" fmla="*/ 4729 h 10000"/>
              <a:gd name="connsiteX65-10001" fmla="*/ 1281 w 9570"/>
              <a:gd name="connsiteY65-10002" fmla="*/ 5271 h 10000"/>
              <a:gd name="connsiteX66-10003" fmla="*/ 1281 w 9570"/>
              <a:gd name="connsiteY66-10004" fmla="*/ 5689 h 10000"/>
              <a:gd name="connsiteX67-10005" fmla="*/ 1070 w 9570"/>
              <a:gd name="connsiteY67-10006" fmla="*/ 6248 h 10000"/>
              <a:gd name="connsiteX68-10007" fmla="*/ 1070 w 9570"/>
              <a:gd name="connsiteY68-10008" fmla="*/ 6667 h 10000"/>
              <a:gd name="connsiteX69-10009" fmla="*/ 1070 w 9570"/>
              <a:gd name="connsiteY69-10010" fmla="*/ 6946 h 10000"/>
              <a:gd name="connsiteX70-10011" fmla="*/ 1070 w 9570"/>
              <a:gd name="connsiteY70-10012" fmla="*/ 7365 h 10000"/>
              <a:gd name="connsiteX71-10013" fmla="*/ 1281 w 9570"/>
              <a:gd name="connsiteY71-10014" fmla="*/ 7644 h 10000"/>
              <a:gd name="connsiteX72-10015" fmla="*/ 1281 w 9570"/>
              <a:gd name="connsiteY72-10016" fmla="*/ 7784 h 10000"/>
              <a:gd name="connsiteX73-10017" fmla="*/ 1497 w 9570"/>
              <a:gd name="connsiteY73-10018" fmla="*/ 8063 h 10000"/>
              <a:gd name="connsiteX74-10019" fmla="*/ 1709 w 9570"/>
              <a:gd name="connsiteY74-10020" fmla="*/ 8202 h 10000"/>
              <a:gd name="connsiteX75-10021" fmla="*/ 1921 w 9570"/>
              <a:gd name="connsiteY75-10022" fmla="*/ 8342 h 10000"/>
              <a:gd name="connsiteX76-10023" fmla="*/ 2750 w 9570"/>
              <a:gd name="connsiteY76-10024" fmla="*/ 8604 h 10000"/>
              <a:gd name="connsiteX77-10025" fmla="*/ 3180 w 9570"/>
              <a:gd name="connsiteY77-10026" fmla="*/ 8743 h 10000"/>
              <a:gd name="connsiteX78-10027" fmla="*/ 3605 w 9570"/>
              <a:gd name="connsiteY78-10028" fmla="*/ 8743 h 10000"/>
              <a:gd name="connsiteX79-10029" fmla="*/ 4039 w 9570"/>
              <a:gd name="connsiteY79-10030" fmla="*/ 8883 h 10000"/>
              <a:gd name="connsiteX80-10031" fmla="*/ 4677 w 9570"/>
              <a:gd name="connsiteY80-10032" fmla="*/ 8883 h 10000"/>
              <a:gd name="connsiteX81-10033" fmla="*/ 5103 w 9570"/>
              <a:gd name="connsiteY81-10034" fmla="*/ 8743 h 10000"/>
              <a:gd name="connsiteX82-10035" fmla="*/ 5747 w 9570"/>
              <a:gd name="connsiteY82-10036" fmla="*/ 8743 h 10000"/>
              <a:gd name="connsiteX83-10037" fmla="*/ 6388 w 9570"/>
              <a:gd name="connsiteY83-10038" fmla="*/ 8604 h 10000"/>
              <a:gd name="connsiteX84-10039" fmla="*/ 6816 w 9570"/>
              <a:gd name="connsiteY84-10040" fmla="*/ 8604 h 10000"/>
              <a:gd name="connsiteX85-10041" fmla="*/ 7242 w 9570"/>
              <a:gd name="connsiteY85-10042" fmla="*/ 8342 h 10000"/>
              <a:gd name="connsiteX86-10043" fmla="*/ 7432 w 9570"/>
              <a:gd name="connsiteY86-10044" fmla="*/ 8202 h 10000"/>
              <a:gd name="connsiteX87-10045" fmla="*/ 7643 w 9570"/>
              <a:gd name="connsiteY87-10046" fmla="*/ 7923 h 10000"/>
              <a:gd name="connsiteX88-10047" fmla="*/ 7857 w 9570"/>
              <a:gd name="connsiteY88-10048" fmla="*/ 7644 h 10000"/>
              <a:gd name="connsiteX89-10049" fmla="*/ 8073 w 9570"/>
              <a:gd name="connsiteY89-10050" fmla="*/ 7086 h 10000"/>
              <a:gd name="connsiteX90-10051" fmla="*/ 8073 w 9570"/>
              <a:gd name="connsiteY90-10052" fmla="*/ 6527 h 10000"/>
              <a:gd name="connsiteX91-10053" fmla="*/ 8287 w 9570"/>
              <a:gd name="connsiteY91-10054" fmla="*/ 6248 h 10000"/>
              <a:gd name="connsiteX92-10055" fmla="*/ 8287 w 9570"/>
              <a:gd name="connsiteY92-10056" fmla="*/ 5969 h 10000"/>
              <a:gd name="connsiteX93-10057" fmla="*/ 8287 w 9570"/>
              <a:gd name="connsiteY93-10058" fmla="*/ 5829 h 10000"/>
              <a:gd name="connsiteX94-10059" fmla="*/ 8501 w 9570"/>
              <a:gd name="connsiteY94-10060" fmla="*/ 5689 h 10000"/>
              <a:gd name="connsiteX95-10061" fmla="*/ 8501 w 9570"/>
              <a:gd name="connsiteY95-10062" fmla="*/ 5550 h 10000"/>
              <a:gd name="connsiteX96-10063" fmla="*/ 8501 w 9570"/>
              <a:gd name="connsiteY96-10064" fmla="*/ 5410 h 10000"/>
              <a:gd name="connsiteX97-10065" fmla="*/ 8501 w 9570"/>
              <a:gd name="connsiteY97-10066" fmla="*/ 5410 h 10000"/>
              <a:gd name="connsiteX98-10067" fmla="*/ 8715 w 9570"/>
              <a:gd name="connsiteY98-10068" fmla="*/ 5410 h 10000"/>
              <a:gd name="connsiteX99-10069" fmla="*/ 8715 w 9570"/>
              <a:gd name="connsiteY99-10070" fmla="*/ 5410 h 10000"/>
              <a:gd name="connsiteX100-10071" fmla="*/ 8715 w 9570"/>
              <a:gd name="connsiteY100-10072" fmla="*/ 5550 h 10000"/>
              <a:gd name="connsiteX101-10073" fmla="*/ 8929 w 9570"/>
              <a:gd name="connsiteY101-10074" fmla="*/ 5689 h 10000"/>
              <a:gd name="connsiteX102-10075" fmla="*/ 8929 w 9570"/>
              <a:gd name="connsiteY102-10076" fmla="*/ 5829 h 10000"/>
              <a:gd name="connsiteX103-10077" fmla="*/ 8929 w 9570"/>
              <a:gd name="connsiteY103-10078" fmla="*/ 6108 h 10000"/>
              <a:gd name="connsiteX104-10079" fmla="*/ 8929 w 9570"/>
              <a:gd name="connsiteY104-10080" fmla="*/ 6387 h 10000"/>
              <a:gd name="connsiteX105-10081" fmla="*/ 8929 w 9570"/>
              <a:gd name="connsiteY105-10082" fmla="*/ 6667 h 10000"/>
              <a:gd name="connsiteX106-10083" fmla="*/ 9139 w 9570"/>
              <a:gd name="connsiteY106-10084" fmla="*/ 7225 h 10000"/>
              <a:gd name="connsiteX107-10085" fmla="*/ 9139 w 9570"/>
              <a:gd name="connsiteY107-10086" fmla="*/ 7644 h 10000"/>
              <a:gd name="connsiteX108-10087" fmla="*/ 9358 w 9570"/>
              <a:gd name="connsiteY108-10088" fmla="*/ 8063 h 10000"/>
              <a:gd name="connsiteX109-10089" fmla="*/ 9570 w 9570"/>
              <a:gd name="connsiteY109-10090" fmla="*/ 8342 h 10000"/>
              <a:gd name="connsiteX110-10091" fmla="*/ 9570 w 9570"/>
              <a:gd name="connsiteY110-10092" fmla="*/ 8604 h 10000"/>
              <a:gd name="connsiteX111-10093" fmla="*/ 9570 w 9570"/>
              <a:gd name="connsiteY111-10094" fmla="*/ 8743 h 10000"/>
              <a:gd name="connsiteX112-10095" fmla="*/ 9570 w 9570"/>
              <a:gd name="connsiteY112-10096" fmla="*/ 8883 h 10000"/>
              <a:gd name="connsiteX113-10097" fmla="*/ 9358 w 9570"/>
              <a:gd name="connsiteY113-10098" fmla="*/ 8883 h 10000"/>
              <a:gd name="connsiteX114-10099" fmla="*/ 9139 w 9570"/>
              <a:gd name="connsiteY114-10100" fmla="*/ 9023 h 10000"/>
              <a:gd name="connsiteX115-10101" fmla="*/ 8929 w 9570"/>
              <a:gd name="connsiteY115-10102" fmla="*/ 9162 h 10000"/>
              <a:gd name="connsiteX116-10103" fmla="*/ 8715 w 9570"/>
              <a:gd name="connsiteY116-10104" fmla="*/ 9302 h 10000"/>
              <a:gd name="connsiteX117-10105" fmla="*/ 8287 w 9570"/>
              <a:gd name="connsiteY117-10106" fmla="*/ 9442 h 10000"/>
              <a:gd name="connsiteX118-10107" fmla="*/ 7432 w 9570"/>
              <a:gd name="connsiteY118-10108" fmla="*/ 9721 h 10000"/>
              <a:gd name="connsiteX119-10109" fmla="*/ 6602 w 9570"/>
              <a:gd name="connsiteY119-10110" fmla="*/ 9860 h 10000"/>
              <a:gd name="connsiteX120-10111" fmla="*/ 5963 w 9570"/>
              <a:gd name="connsiteY120-10112" fmla="*/ 9860 h 10000"/>
              <a:gd name="connsiteX121-10113" fmla="*/ 5103 w 9570"/>
              <a:gd name="connsiteY121-10114" fmla="*/ 10000 h 10000"/>
              <a:gd name="connsiteX122-10115" fmla="*/ 5103 w 9570"/>
              <a:gd name="connsiteY122-10116" fmla="*/ 10000 h 10000"/>
              <a:gd name="connsiteX0-10117" fmla="*/ 5332 w 10000"/>
              <a:gd name="connsiteY0-10118" fmla="*/ 10000 h 10000"/>
              <a:gd name="connsiteX1-10119" fmla="*/ 4665 w 10000"/>
              <a:gd name="connsiteY1-10120" fmla="*/ 10000 h 10000"/>
              <a:gd name="connsiteX2-10121" fmla="*/ 3991 w 10000"/>
              <a:gd name="connsiteY2-10122" fmla="*/ 10000 h 10000"/>
              <a:gd name="connsiteX3-10123" fmla="*/ 3323 w 10000"/>
              <a:gd name="connsiteY3-10124" fmla="*/ 9860 h 10000"/>
              <a:gd name="connsiteX4-10125" fmla="*/ 2654 w 10000"/>
              <a:gd name="connsiteY4-10126" fmla="*/ 9721 h 10000"/>
              <a:gd name="connsiteX5-10127" fmla="*/ 2007 w 10000"/>
              <a:gd name="connsiteY5-10128" fmla="*/ 9581 h 10000"/>
              <a:gd name="connsiteX6-10129" fmla="*/ 1564 w 10000"/>
              <a:gd name="connsiteY6-10130" fmla="*/ 9302 h 10000"/>
              <a:gd name="connsiteX7-10131" fmla="*/ 1118 w 10000"/>
              <a:gd name="connsiteY7-10132" fmla="*/ 9162 h 10000"/>
              <a:gd name="connsiteX8-10133" fmla="*/ 894 w 10000"/>
              <a:gd name="connsiteY8-10134" fmla="*/ 8743 h 10000"/>
              <a:gd name="connsiteX9-10135" fmla="*/ 445 w 10000"/>
              <a:gd name="connsiteY9-10136" fmla="*/ 8464 h 10000"/>
              <a:gd name="connsiteX10-10137" fmla="*/ 220 w 10000"/>
              <a:gd name="connsiteY10-10138" fmla="*/ 8063 h 10000"/>
              <a:gd name="connsiteX11-10139" fmla="*/ 220 w 10000"/>
              <a:gd name="connsiteY11-10140" fmla="*/ 7644 h 10000"/>
              <a:gd name="connsiteX12-10141" fmla="*/ 0 w 10000"/>
              <a:gd name="connsiteY12-10142" fmla="*/ 7225 h 10000"/>
              <a:gd name="connsiteX13-10143" fmla="*/ 0 w 10000"/>
              <a:gd name="connsiteY13-10144" fmla="*/ 6806 h 10000"/>
              <a:gd name="connsiteX14-10145" fmla="*/ 0 w 10000"/>
              <a:gd name="connsiteY14-10146" fmla="*/ 6387 h 10000"/>
              <a:gd name="connsiteX15-10147" fmla="*/ 220 w 10000"/>
              <a:gd name="connsiteY15-10148" fmla="*/ 5689 h 10000"/>
              <a:gd name="connsiteX16-10149" fmla="*/ 220 w 10000"/>
              <a:gd name="connsiteY16-10150" fmla="*/ 5550 h 10000"/>
              <a:gd name="connsiteX17-10151" fmla="*/ 220 w 10000"/>
              <a:gd name="connsiteY17-10152" fmla="*/ 5271 h 10000"/>
              <a:gd name="connsiteX18-10153" fmla="*/ 445 w 10000"/>
              <a:gd name="connsiteY18-10154" fmla="*/ 5009 h 10000"/>
              <a:gd name="connsiteX19-10155" fmla="*/ 445 w 10000"/>
              <a:gd name="connsiteY19-10156" fmla="*/ 4729 h 10000"/>
              <a:gd name="connsiteX20-10157" fmla="*/ 445 w 10000"/>
              <a:gd name="connsiteY20-10158" fmla="*/ 4450 h 10000"/>
              <a:gd name="connsiteX21-10159" fmla="*/ 671 w 10000"/>
              <a:gd name="connsiteY21-10160" fmla="*/ 4031 h 10000"/>
              <a:gd name="connsiteX22-10161" fmla="*/ 671 w 10000"/>
              <a:gd name="connsiteY22-10162" fmla="*/ 3613 h 10000"/>
              <a:gd name="connsiteX23-10163" fmla="*/ 894 w 10000"/>
              <a:gd name="connsiteY23-10164" fmla="*/ 3194 h 10000"/>
              <a:gd name="connsiteX24-10165" fmla="*/ 894 w 10000"/>
              <a:gd name="connsiteY24-10166" fmla="*/ 2775 h 10000"/>
              <a:gd name="connsiteX25-10167" fmla="*/ 894 w 10000"/>
              <a:gd name="connsiteY25-10168" fmla="*/ 2356 h 10000"/>
              <a:gd name="connsiteX26-10169" fmla="*/ 1118 w 10000"/>
              <a:gd name="connsiteY26-10170" fmla="*/ 2077 h 10000"/>
              <a:gd name="connsiteX27-10171" fmla="*/ 1118 w 10000"/>
              <a:gd name="connsiteY27-10172" fmla="*/ 1798 h 10000"/>
              <a:gd name="connsiteX28-10173" fmla="*/ 1118 w 10000"/>
              <a:gd name="connsiteY28-10174" fmla="*/ 1536 h 10000"/>
              <a:gd name="connsiteX29-10175" fmla="*/ 1118 w 10000"/>
              <a:gd name="connsiteY29-10176" fmla="*/ 1396 h 10000"/>
              <a:gd name="connsiteX30-10177" fmla="*/ 1118 w 10000"/>
              <a:gd name="connsiteY30-10178" fmla="*/ 1257 h 10000"/>
              <a:gd name="connsiteX31-10179" fmla="*/ 1118 w 10000"/>
              <a:gd name="connsiteY31-10180" fmla="*/ 1257 h 10000"/>
              <a:gd name="connsiteX32-10181" fmla="*/ 1118 w 10000"/>
              <a:gd name="connsiteY32-10182" fmla="*/ 1257 h 10000"/>
              <a:gd name="connsiteX33-10183" fmla="*/ 894 w 10000"/>
              <a:gd name="connsiteY33-10184" fmla="*/ 1257 h 10000"/>
              <a:gd name="connsiteX34-10185" fmla="*/ 671 w 10000"/>
              <a:gd name="connsiteY34-10186" fmla="*/ 1257 h 10000"/>
              <a:gd name="connsiteX35-10187" fmla="*/ 445 w 10000"/>
              <a:gd name="connsiteY35-10188" fmla="*/ 1396 h 10000"/>
              <a:gd name="connsiteX36-10189" fmla="*/ 220 w 10000"/>
              <a:gd name="connsiteY36-10190" fmla="*/ 698 h 10000"/>
              <a:gd name="connsiteX37-10191" fmla="*/ 671 w 10000"/>
              <a:gd name="connsiteY37-10192" fmla="*/ 558 h 10000"/>
              <a:gd name="connsiteX38-10193" fmla="*/ 1118 w 10000"/>
              <a:gd name="connsiteY38-10194" fmla="*/ 419 h 10000"/>
              <a:gd name="connsiteX39-10195" fmla="*/ 1339 w 10000"/>
              <a:gd name="connsiteY39-10196" fmla="*/ 279 h 10000"/>
              <a:gd name="connsiteX40-10197" fmla="*/ 1564 w 10000"/>
              <a:gd name="connsiteY40-10198" fmla="*/ 140 h 10000"/>
              <a:gd name="connsiteX41-10199" fmla="*/ 1564 w 10000"/>
              <a:gd name="connsiteY41-10200" fmla="*/ 0 h 10000"/>
              <a:gd name="connsiteX42-10201" fmla="*/ 1786 w 10000"/>
              <a:gd name="connsiteY42-10202" fmla="*/ 0 h 10000"/>
              <a:gd name="connsiteX43-10203" fmla="*/ 2007 w 10000"/>
              <a:gd name="connsiteY43-10204" fmla="*/ 0 h 10000"/>
              <a:gd name="connsiteX44-10205" fmla="*/ 2230 w 10000"/>
              <a:gd name="connsiteY44-10206" fmla="*/ 0 h 10000"/>
              <a:gd name="connsiteX45-10207" fmla="*/ 2429 w 10000"/>
              <a:gd name="connsiteY45-10208" fmla="*/ 140 h 10000"/>
              <a:gd name="connsiteX46-10209" fmla="*/ 2654 w 10000"/>
              <a:gd name="connsiteY46-10210" fmla="*/ 140 h 10000"/>
              <a:gd name="connsiteX47-10211" fmla="*/ 2874 w 10000"/>
              <a:gd name="connsiteY47-10212" fmla="*/ 419 h 10000"/>
              <a:gd name="connsiteX48-10213" fmla="*/ 3096 w 10000"/>
              <a:gd name="connsiteY48-10214" fmla="*/ 558 h 10000"/>
              <a:gd name="connsiteX49-10215" fmla="*/ 3323 w 10000"/>
              <a:gd name="connsiteY49-10216" fmla="*/ 698 h 10000"/>
              <a:gd name="connsiteX50-10217" fmla="*/ 3546 w 10000"/>
              <a:gd name="connsiteY50-10218" fmla="*/ 838 h 10000"/>
              <a:gd name="connsiteX51-10219" fmla="*/ 3546 w 10000"/>
              <a:gd name="connsiteY51-10220" fmla="*/ 977 h 10000"/>
              <a:gd name="connsiteX52-10221" fmla="*/ 3546 w 10000"/>
              <a:gd name="connsiteY52-10222" fmla="*/ 1117 h 10000"/>
              <a:gd name="connsiteX53-10223" fmla="*/ 3323 w 10000"/>
              <a:gd name="connsiteY53-10224" fmla="*/ 1117 h 10000"/>
              <a:gd name="connsiteX54-10225" fmla="*/ 3096 w 10000"/>
              <a:gd name="connsiteY54-10226" fmla="*/ 1257 h 10000"/>
              <a:gd name="connsiteX55-10227" fmla="*/ 3096 w 10000"/>
              <a:gd name="connsiteY55-10228" fmla="*/ 1396 h 10000"/>
              <a:gd name="connsiteX56-10229" fmla="*/ 2874 w 10000"/>
              <a:gd name="connsiteY56-10230" fmla="*/ 1536 h 10000"/>
              <a:gd name="connsiteX57-10231" fmla="*/ 2654 w 10000"/>
              <a:gd name="connsiteY57-10232" fmla="*/ 1798 h 10000"/>
              <a:gd name="connsiteX58-10233" fmla="*/ 2429 w 10000"/>
              <a:gd name="connsiteY58-10234" fmla="*/ 2216 h 10000"/>
              <a:gd name="connsiteX59-10235" fmla="*/ 2230 w 10000"/>
              <a:gd name="connsiteY59-10236" fmla="*/ 2635 h 10000"/>
              <a:gd name="connsiteX60-10237" fmla="*/ 2007 w 10000"/>
              <a:gd name="connsiteY60-10238" fmla="*/ 3054 h 10000"/>
              <a:gd name="connsiteX61-10239" fmla="*/ 1786 w 10000"/>
              <a:gd name="connsiteY61-10240" fmla="*/ 3613 h 10000"/>
              <a:gd name="connsiteX62-10241" fmla="*/ 1564 w 10000"/>
              <a:gd name="connsiteY62-10242" fmla="*/ 4171 h 10000"/>
              <a:gd name="connsiteX63-10243" fmla="*/ 1339 w 10000"/>
              <a:gd name="connsiteY63-10244" fmla="*/ 4729 h 10000"/>
              <a:gd name="connsiteX64-10245" fmla="*/ 1339 w 10000"/>
              <a:gd name="connsiteY64-10246" fmla="*/ 5271 h 10000"/>
              <a:gd name="connsiteX65-10247" fmla="*/ 1339 w 10000"/>
              <a:gd name="connsiteY65-10248" fmla="*/ 5689 h 10000"/>
              <a:gd name="connsiteX66-10249" fmla="*/ 1118 w 10000"/>
              <a:gd name="connsiteY66-10250" fmla="*/ 6248 h 10000"/>
              <a:gd name="connsiteX67-10251" fmla="*/ 1118 w 10000"/>
              <a:gd name="connsiteY67-10252" fmla="*/ 6667 h 10000"/>
              <a:gd name="connsiteX68-10253" fmla="*/ 1118 w 10000"/>
              <a:gd name="connsiteY68-10254" fmla="*/ 6946 h 10000"/>
              <a:gd name="connsiteX69-10255" fmla="*/ 1118 w 10000"/>
              <a:gd name="connsiteY69-10256" fmla="*/ 7365 h 10000"/>
              <a:gd name="connsiteX70-10257" fmla="*/ 1339 w 10000"/>
              <a:gd name="connsiteY70-10258" fmla="*/ 7644 h 10000"/>
              <a:gd name="connsiteX71-10259" fmla="*/ 1339 w 10000"/>
              <a:gd name="connsiteY71-10260" fmla="*/ 7784 h 10000"/>
              <a:gd name="connsiteX72-10261" fmla="*/ 1564 w 10000"/>
              <a:gd name="connsiteY72-10262" fmla="*/ 8063 h 10000"/>
              <a:gd name="connsiteX73-10263" fmla="*/ 1786 w 10000"/>
              <a:gd name="connsiteY73-10264" fmla="*/ 8202 h 10000"/>
              <a:gd name="connsiteX74-10265" fmla="*/ 2007 w 10000"/>
              <a:gd name="connsiteY74-10266" fmla="*/ 8342 h 10000"/>
              <a:gd name="connsiteX75-10267" fmla="*/ 2874 w 10000"/>
              <a:gd name="connsiteY75-10268" fmla="*/ 8604 h 10000"/>
              <a:gd name="connsiteX76-10269" fmla="*/ 3323 w 10000"/>
              <a:gd name="connsiteY76-10270" fmla="*/ 8743 h 10000"/>
              <a:gd name="connsiteX77-10271" fmla="*/ 3767 w 10000"/>
              <a:gd name="connsiteY77-10272" fmla="*/ 8743 h 10000"/>
              <a:gd name="connsiteX78-10273" fmla="*/ 4220 w 10000"/>
              <a:gd name="connsiteY78-10274" fmla="*/ 8883 h 10000"/>
              <a:gd name="connsiteX79-10275" fmla="*/ 4887 w 10000"/>
              <a:gd name="connsiteY79-10276" fmla="*/ 8883 h 10000"/>
              <a:gd name="connsiteX80-10277" fmla="*/ 5332 w 10000"/>
              <a:gd name="connsiteY80-10278" fmla="*/ 8743 h 10000"/>
              <a:gd name="connsiteX81-10279" fmla="*/ 6005 w 10000"/>
              <a:gd name="connsiteY81-10280" fmla="*/ 8743 h 10000"/>
              <a:gd name="connsiteX82-10281" fmla="*/ 6675 w 10000"/>
              <a:gd name="connsiteY82-10282" fmla="*/ 8604 h 10000"/>
              <a:gd name="connsiteX83-10283" fmla="*/ 7122 w 10000"/>
              <a:gd name="connsiteY83-10284" fmla="*/ 8604 h 10000"/>
              <a:gd name="connsiteX84-10285" fmla="*/ 7567 w 10000"/>
              <a:gd name="connsiteY84-10286" fmla="*/ 8342 h 10000"/>
              <a:gd name="connsiteX85-10287" fmla="*/ 7766 w 10000"/>
              <a:gd name="connsiteY85-10288" fmla="*/ 8202 h 10000"/>
              <a:gd name="connsiteX86-10289" fmla="*/ 7986 w 10000"/>
              <a:gd name="connsiteY86-10290" fmla="*/ 7923 h 10000"/>
              <a:gd name="connsiteX87-10291" fmla="*/ 8210 w 10000"/>
              <a:gd name="connsiteY87-10292" fmla="*/ 7644 h 10000"/>
              <a:gd name="connsiteX88-10293" fmla="*/ 8436 w 10000"/>
              <a:gd name="connsiteY88-10294" fmla="*/ 7086 h 10000"/>
              <a:gd name="connsiteX89-10295" fmla="*/ 8436 w 10000"/>
              <a:gd name="connsiteY89-10296" fmla="*/ 6527 h 10000"/>
              <a:gd name="connsiteX90-10297" fmla="*/ 8659 w 10000"/>
              <a:gd name="connsiteY90-10298" fmla="*/ 6248 h 10000"/>
              <a:gd name="connsiteX91-10299" fmla="*/ 8659 w 10000"/>
              <a:gd name="connsiteY91-10300" fmla="*/ 5969 h 10000"/>
              <a:gd name="connsiteX92-10301" fmla="*/ 8659 w 10000"/>
              <a:gd name="connsiteY92-10302" fmla="*/ 5829 h 10000"/>
              <a:gd name="connsiteX93-10303" fmla="*/ 8883 w 10000"/>
              <a:gd name="connsiteY93-10304" fmla="*/ 5689 h 10000"/>
              <a:gd name="connsiteX94-10305" fmla="*/ 8883 w 10000"/>
              <a:gd name="connsiteY94-10306" fmla="*/ 5550 h 10000"/>
              <a:gd name="connsiteX95-10307" fmla="*/ 8883 w 10000"/>
              <a:gd name="connsiteY95-10308" fmla="*/ 5410 h 10000"/>
              <a:gd name="connsiteX96-10309" fmla="*/ 8883 w 10000"/>
              <a:gd name="connsiteY96-10310" fmla="*/ 5410 h 10000"/>
              <a:gd name="connsiteX97-10311" fmla="*/ 9107 w 10000"/>
              <a:gd name="connsiteY97-10312" fmla="*/ 5410 h 10000"/>
              <a:gd name="connsiteX98-10313" fmla="*/ 9107 w 10000"/>
              <a:gd name="connsiteY98-10314" fmla="*/ 5410 h 10000"/>
              <a:gd name="connsiteX99-10315" fmla="*/ 9107 w 10000"/>
              <a:gd name="connsiteY99-10316" fmla="*/ 5550 h 10000"/>
              <a:gd name="connsiteX100-10317" fmla="*/ 9330 w 10000"/>
              <a:gd name="connsiteY100-10318" fmla="*/ 5689 h 10000"/>
              <a:gd name="connsiteX101-10319" fmla="*/ 9330 w 10000"/>
              <a:gd name="connsiteY101-10320" fmla="*/ 5829 h 10000"/>
              <a:gd name="connsiteX102-10321" fmla="*/ 9330 w 10000"/>
              <a:gd name="connsiteY102-10322" fmla="*/ 6108 h 10000"/>
              <a:gd name="connsiteX103-10323" fmla="*/ 9330 w 10000"/>
              <a:gd name="connsiteY103-10324" fmla="*/ 6387 h 10000"/>
              <a:gd name="connsiteX104-10325" fmla="*/ 9330 w 10000"/>
              <a:gd name="connsiteY104-10326" fmla="*/ 6667 h 10000"/>
              <a:gd name="connsiteX105-10327" fmla="*/ 9550 w 10000"/>
              <a:gd name="connsiteY105-10328" fmla="*/ 7225 h 10000"/>
              <a:gd name="connsiteX106-10329" fmla="*/ 9550 w 10000"/>
              <a:gd name="connsiteY106-10330" fmla="*/ 7644 h 10000"/>
              <a:gd name="connsiteX107-10331" fmla="*/ 9778 w 10000"/>
              <a:gd name="connsiteY107-10332" fmla="*/ 8063 h 10000"/>
              <a:gd name="connsiteX108-10333" fmla="*/ 10000 w 10000"/>
              <a:gd name="connsiteY108-10334" fmla="*/ 8342 h 10000"/>
              <a:gd name="connsiteX109-10335" fmla="*/ 10000 w 10000"/>
              <a:gd name="connsiteY109-10336" fmla="*/ 8604 h 10000"/>
              <a:gd name="connsiteX110-10337" fmla="*/ 10000 w 10000"/>
              <a:gd name="connsiteY110-10338" fmla="*/ 8743 h 10000"/>
              <a:gd name="connsiteX111-10339" fmla="*/ 10000 w 10000"/>
              <a:gd name="connsiteY111-10340" fmla="*/ 8883 h 10000"/>
              <a:gd name="connsiteX112-10341" fmla="*/ 9778 w 10000"/>
              <a:gd name="connsiteY112-10342" fmla="*/ 8883 h 10000"/>
              <a:gd name="connsiteX113-10343" fmla="*/ 9550 w 10000"/>
              <a:gd name="connsiteY113-10344" fmla="*/ 9023 h 10000"/>
              <a:gd name="connsiteX114-10345" fmla="*/ 9330 w 10000"/>
              <a:gd name="connsiteY114-10346" fmla="*/ 9162 h 10000"/>
              <a:gd name="connsiteX115-10347" fmla="*/ 9107 w 10000"/>
              <a:gd name="connsiteY115-10348" fmla="*/ 9302 h 10000"/>
              <a:gd name="connsiteX116-10349" fmla="*/ 8659 w 10000"/>
              <a:gd name="connsiteY116-10350" fmla="*/ 9442 h 10000"/>
              <a:gd name="connsiteX117-10351" fmla="*/ 7766 w 10000"/>
              <a:gd name="connsiteY117-10352" fmla="*/ 9721 h 10000"/>
              <a:gd name="connsiteX118-10353" fmla="*/ 6899 w 10000"/>
              <a:gd name="connsiteY118-10354" fmla="*/ 9860 h 10000"/>
              <a:gd name="connsiteX119-10355" fmla="*/ 6231 w 10000"/>
              <a:gd name="connsiteY119-10356" fmla="*/ 9860 h 10000"/>
              <a:gd name="connsiteX120-10357" fmla="*/ 5332 w 10000"/>
              <a:gd name="connsiteY120-10358" fmla="*/ 10000 h 10000"/>
              <a:gd name="connsiteX121-10359" fmla="*/ 5332 w 10000"/>
              <a:gd name="connsiteY121-10360" fmla="*/ 10000 h 10000"/>
              <a:gd name="connsiteX0-10361" fmla="*/ 5332 w 10000"/>
              <a:gd name="connsiteY0-10362" fmla="*/ 10000 h 10000"/>
              <a:gd name="connsiteX1-10363" fmla="*/ 4665 w 10000"/>
              <a:gd name="connsiteY1-10364" fmla="*/ 10000 h 10000"/>
              <a:gd name="connsiteX2-10365" fmla="*/ 3991 w 10000"/>
              <a:gd name="connsiteY2-10366" fmla="*/ 10000 h 10000"/>
              <a:gd name="connsiteX3-10367" fmla="*/ 3323 w 10000"/>
              <a:gd name="connsiteY3-10368" fmla="*/ 9860 h 10000"/>
              <a:gd name="connsiteX4-10369" fmla="*/ 2654 w 10000"/>
              <a:gd name="connsiteY4-10370" fmla="*/ 9721 h 10000"/>
              <a:gd name="connsiteX5-10371" fmla="*/ 2007 w 10000"/>
              <a:gd name="connsiteY5-10372" fmla="*/ 9581 h 10000"/>
              <a:gd name="connsiteX6-10373" fmla="*/ 1564 w 10000"/>
              <a:gd name="connsiteY6-10374" fmla="*/ 9302 h 10000"/>
              <a:gd name="connsiteX7-10375" fmla="*/ 1118 w 10000"/>
              <a:gd name="connsiteY7-10376" fmla="*/ 9162 h 10000"/>
              <a:gd name="connsiteX8-10377" fmla="*/ 894 w 10000"/>
              <a:gd name="connsiteY8-10378" fmla="*/ 8743 h 10000"/>
              <a:gd name="connsiteX9-10379" fmla="*/ 445 w 10000"/>
              <a:gd name="connsiteY9-10380" fmla="*/ 8464 h 10000"/>
              <a:gd name="connsiteX10-10381" fmla="*/ 220 w 10000"/>
              <a:gd name="connsiteY10-10382" fmla="*/ 8063 h 10000"/>
              <a:gd name="connsiteX11-10383" fmla="*/ 220 w 10000"/>
              <a:gd name="connsiteY11-10384" fmla="*/ 7644 h 10000"/>
              <a:gd name="connsiteX12-10385" fmla="*/ 0 w 10000"/>
              <a:gd name="connsiteY12-10386" fmla="*/ 7225 h 10000"/>
              <a:gd name="connsiteX13-10387" fmla="*/ 0 w 10000"/>
              <a:gd name="connsiteY13-10388" fmla="*/ 6806 h 10000"/>
              <a:gd name="connsiteX14-10389" fmla="*/ 0 w 10000"/>
              <a:gd name="connsiteY14-10390" fmla="*/ 6387 h 10000"/>
              <a:gd name="connsiteX15-10391" fmla="*/ 220 w 10000"/>
              <a:gd name="connsiteY15-10392" fmla="*/ 5689 h 10000"/>
              <a:gd name="connsiteX16-10393" fmla="*/ 220 w 10000"/>
              <a:gd name="connsiteY16-10394" fmla="*/ 5550 h 10000"/>
              <a:gd name="connsiteX17-10395" fmla="*/ 220 w 10000"/>
              <a:gd name="connsiteY17-10396" fmla="*/ 5271 h 10000"/>
              <a:gd name="connsiteX18-10397" fmla="*/ 445 w 10000"/>
              <a:gd name="connsiteY18-10398" fmla="*/ 5009 h 10000"/>
              <a:gd name="connsiteX19-10399" fmla="*/ 445 w 10000"/>
              <a:gd name="connsiteY19-10400" fmla="*/ 4729 h 10000"/>
              <a:gd name="connsiteX20-10401" fmla="*/ 445 w 10000"/>
              <a:gd name="connsiteY20-10402" fmla="*/ 4450 h 10000"/>
              <a:gd name="connsiteX21-10403" fmla="*/ 671 w 10000"/>
              <a:gd name="connsiteY21-10404" fmla="*/ 4031 h 10000"/>
              <a:gd name="connsiteX22-10405" fmla="*/ 671 w 10000"/>
              <a:gd name="connsiteY22-10406" fmla="*/ 3613 h 10000"/>
              <a:gd name="connsiteX23-10407" fmla="*/ 894 w 10000"/>
              <a:gd name="connsiteY23-10408" fmla="*/ 3194 h 10000"/>
              <a:gd name="connsiteX24-10409" fmla="*/ 894 w 10000"/>
              <a:gd name="connsiteY24-10410" fmla="*/ 2775 h 10000"/>
              <a:gd name="connsiteX25-10411" fmla="*/ 894 w 10000"/>
              <a:gd name="connsiteY25-10412" fmla="*/ 2356 h 10000"/>
              <a:gd name="connsiteX26-10413" fmla="*/ 1118 w 10000"/>
              <a:gd name="connsiteY26-10414" fmla="*/ 2077 h 10000"/>
              <a:gd name="connsiteX27-10415" fmla="*/ 1118 w 10000"/>
              <a:gd name="connsiteY27-10416" fmla="*/ 1798 h 10000"/>
              <a:gd name="connsiteX28-10417" fmla="*/ 1118 w 10000"/>
              <a:gd name="connsiteY28-10418" fmla="*/ 1536 h 10000"/>
              <a:gd name="connsiteX29-10419" fmla="*/ 1118 w 10000"/>
              <a:gd name="connsiteY29-10420" fmla="*/ 1396 h 10000"/>
              <a:gd name="connsiteX30-10421" fmla="*/ 1118 w 10000"/>
              <a:gd name="connsiteY30-10422" fmla="*/ 1257 h 10000"/>
              <a:gd name="connsiteX31-10423" fmla="*/ 1118 w 10000"/>
              <a:gd name="connsiteY31-10424" fmla="*/ 1257 h 10000"/>
              <a:gd name="connsiteX32-10425" fmla="*/ 1118 w 10000"/>
              <a:gd name="connsiteY32-10426" fmla="*/ 1257 h 10000"/>
              <a:gd name="connsiteX33-10427" fmla="*/ 894 w 10000"/>
              <a:gd name="connsiteY33-10428" fmla="*/ 1257 h 10000"/>
              <a:gd name="connsiteX34-10429" fmla="*/ 671 w 10000"/>
              <a:gd name="connsiteY34-10430" fmla="*/ 1257 h 10000"/>
              <a:gd name="connsiteX35-10431" fmla="*/ 445 w 10000"/>
              <a:gd name="connsiteY35-10432" fmla="*/ 1396 h 10000"/>
              <a:gd name="connsiteX36-10433" fmla="*/ 671 w 10000"/>
              <a:gd name="connsiteY36-10434" fmla="*/ 558 h 10000"/>
              <a:gd name="connsiteX37-10435" fmla="*/ 1118 w 10000"/>
              <a:gd name="connsiteY37-10436" fmla="*/ 419 h 10000"/>
              <a:gd name="connsiteX38-10437" fmla="*/ 1339 w 10000"/>
              <a:gd name="connsiteY38-10438" fmla="*/ 279 h 10000"/>
              <a:gd name="connsiteX39-10439" fmla="*/ 1564 w 10000"/>
              <a:gd name="connsiteY39-10440" fmla="*/ 140 h 10000"/>
              <a:gd name="connsiteX40-10441" fmla="*/ 1564 w 10000"/>
              <a:gd name="connsiteY40-10442" fmla="*/ 0 h 10000"/>
              <a:gd name="connsiteX41-10443" fmla="*/ 1786 w 10000"/>
              <a:gd name="connsiteY41-10444" fmla="*/ 0 h 10000"/>
              <a:gd name="connsiteX42-10445" fmla="*/ 2007 w 10000"/>
              <a:gd name="connsiteY42-10446" fmla="*/ 0 h 10000"/>
              <a:gd name="connsiteX43-10447" fmla="*/ 2230 w 10000"/>
              <a:gd name="connsiteY43-10448" fmla="*/ 0 h 10000"/>
              <a:gd name="connsiteX44-10449" fmla="*/ 2429 w 10000"/>
              <a:gd name="connsiteY44-10450" fmla="*/ 140 h 10000"/>
              <a:gd name="connsiteX45-10451" fmla="*/ 2654 w 10000"/>
              <a:gd name="connsiteY45-10452" fmla="*/ 140 h 10000"/>
              <a:gd name="connsiteX46-10453" fmla="*/ 2874 w 10000"/>
              <a:gd name="connsiteY46-10454" fmla="*/ 419 h 10000"/>
              <a:gd name="connsiteX47-10455" fmla="*/ 3096 w 10000"/>
              <a:gd name="connsiteY47-10456" fmla="*/ 558 h 10000"/>
              <a:gd name="connsiteX48-10457" fmla="*/ 3323 w 10000"/>
              <a:gd name="connsiteY48-10458" fmla="*/ 698 h 10000"/>
              <a:gd name="connsiteX49-10459" fmla="*/ 3546 w 10000"/>
              <a:gd name="connsiteY49-10460" fmla="*/ 838 h 10000"/>
              <a:gd name="connsiteX50-10461" fmla="*/ 3546 w 10000"/>
              <a:gd name="connsiteY50-10462" fmla="*/ 977 h 10000"/>
              <a:gd name="connsiteX51-10463" fmla="*/ 3546 w 10000"/>
              <a:gd name="connsiteY51-10464" fmla="*/ 1117 h 10000"/>
              <a:gd name="connsiteX52-10465" fmla="*/ 3323 w 10000"/>
              <a:gd name="connsiteY52-10466" fmla="*/ 1117 h 10000"/>
              <a:gd name="connsiteX53-10467" fmla="*/ 3096 w 10000"/>
              <a:gd name="connsiteY53-10468" fmla="*/ 1257 h 10000"/>
              <a:gd name="connsiteX54-10469" fmla="*/ 3096 w 10000"/>
              <a:gd name="connsiteY54-10470" fmla="*/ 1396 h 10000"/>
              <a:gd name="connsiteX55-10471" fmla="*/ 2874 w 10000"/>
              <a:gd name="connsiteY55-10472" fmla="*/ 1536 h 10000"/>
              <a:gd name="connsiteX56-10473" fmla="*/ 2654 w 10000"/>
              <a:gd name="connsiteY56-10474" fmla="*/ 1798 h 10000"/>
              <a:gd name="connsiteX57-10475" fmla="*/ 2429 w 10000"/>
              <a:gd name="connsiteY57-10476" fmla="*/ 2216 h 10000"/>
              <a:gd name="connsiteX58-10477" fmla="*/ 2230 w 10000"/>
              <a:gd name="connsiteY58-10478" fmla="*/ 2635 h 10000"/>
              <a:gd name="connsiteX59-10479" fmla="*/ 2007 w 10000"/>
              <a:gd name="connsiteY59-10480" fmla="*/ 3054 h 10000"/>
              <a:gd name="connsiteX60-10481" fmla="*/ 1786 w 10000"/>
              <a:gd name="connsiteY60-10482" fmla="*/ 3613 h 10000"/>
              <a:gd name="connsiteX61-10483" fmla="*/ 1564 w 10000"/>
              <a:gd name="connsiteY61-10484" fmla="*/ 4171 h 10000"/>
              <a:gd name="connsiteX62-10485" fmla="*/ 1339 w 10000"/>
              <a:gd name="connsiteY62-10486" fmla="*/ 4729 h 10000"/>
              <a:gd name="connsiteX63-10487" fmla="*/ 1339 w 10000"/>
              <a:gd name="connsiteY63-10488" fmla="*/ 5271 h 10000"/>
              <a:gd name="connsiteX64-10489" fmla="*/ 1339 w 10000"/>
              <a:gd name="connsiteY64-10490" fmla="*/ 5689 h 10000"/>
              <a:gd name="connsiteX65-10491" fmla="*/ 1118 w 10000"/>
              <a:gd name="connsiteY65-10492" fmla="*/ 6248 h 10000"/>
              <a:gd name="connsiteX66-10493" fmla="*/ 1118 w 10000"/>
              <a:gd name="connsiteY66-10494" fmla="*/ 6667 h 10000"/>
              <a:gd name="connsiteX67-10495" fmla="*/ 1118 w 10000"/>
              <a:gd name="connsiteY67-10496" fmla="*/ 6946 h 10000"/>
              <a:gd name="connsiteX68-10497" fmla="*/ 1118 w 10000"/>
              <a:gd name="connsiteY68-10498" fmla="*/ 7365 h 10000"/>
              <a:gd name="connsiteX69-10499" fmla="*/ 1339 w 10000"/>
              <a:gd name="connsiteY69-10500" fmla="*/ 7644 h 10000"/>
              <a:gd name="connsiteX70-10501" fmla="*/ 1339 w 10000"/>
              <a:gd name="connsiteY70-10502" fmla="*/ 7784 h 10000"/>
              <a:gd name="connsiteX71-10503" fmla="*/ 1564 w 10000"/>
              <a:gd name="connsiteY71-10504" fmla="*/ 8063 h 10000"/>
              <a:gd name="connsiteX72-10505" fmla="*/ 1786 w 10000"/>
              <a:gd name="connsiteY72-10506" fmla="*/ 8202 h 10000"/>
              <a:gd name="connsiteX73-10507" fmla="*/ 2007 w 10000"/>
              <a:gd name="connsiteY73-10508" fmla="*/ 8342 h 10000"/>
              <a:gd name="connsiteX74-10509" fmla="*/ 2874 w 10000"/>
              <a:gd name="connsiteY74-10510" fmla="*/ 8604 h 10000"/>
              <a:gd name="connsiteX75-10511" fmla="*/ 3323 w 10000"/>
              <a:gd name="connsiteY75-10512" fmla="*/ 8743 h 10000"/>
              <a:gd name="connsiteX76-10513" fmla="*/ 3767 w 10000"/>
              <a:gd name="connsiteY76-10514" fmla="*/ 8743 h 10000"/>
              <a:gd name="connsiteX77-10515" fmla="*/ 4220 w 10000"/>
              <a:gd name="connsiteY77-10516" fmla="*/ 8883 h 10000"/>
              <a:gd name="connsiteX78-10517" fmla="*/ 4887 w 10000"/>
              <a:gd name="connsiteY78-10518" fmla="*/ 8883 h 10000"/>
              <a:gd name="connsiteX79-10519" fmla="*/ 5332 w 10000"/>
              <a:gd name="connsiteY79-10520" fmla="*/ 8743 h 10000"/>
              <a:gd name="connsiteX80-10521" fmla="*/ 6005 w 10000"/>
              <a:gd name="connsiteY80-10522" fmla="*/ 8743 h 10000"/>
              <a:gd name="connsiteX81-10523" fmla="*/ 6675 w 10000"/>
              <a:gd name="connsiteY81-10524" fmla="*/ 8604 h 10000"/>
              <a:gd name="connsiteX82-10525" fmla="*/ 7122 w 10000"/>
              <a:gd name="connsiteY82-10526" fmla="*/ 8604 h 10000"/>
              <a:gd name="connsiteX83-10527" fmla="*/ 7567 w 10000"/>
              <a:gd name="connsiteY83-10528" fmla="*/ 8342 h 10000"/>
              <a:gd name="connsiteX84-10529" fmla="*/ 7766 w 10000"/>
              <a:gd name="connsiteY84-10530" fmla="*/ 8202 h 10000"/>
              <a:gd name="connsiteX85-10531" fmla="*/ 7986 w 10000"/>
              <a:gd name="connsiteY85-10532" fmla="*/ 7923 h 10000"/>
              <a:gd name="connsiteX86-10533" fmla="*/ 8210 w 10000"/>
              <a:gd name="connsiteY86-10534" fmla="*/ 7644 h 10000"/>
              <a:gd name="connsiteX87-10535" fmla="*/ 8436 w 10000"/>
              <a:gd name="connsiteY87-10536" fmla="*/ 7086 h 10000"/>
              <a:gd name="connsiteX88-10537" fmla="*/ 8436 w 10000"/>
              <a:gd name="connsiteY88-10538" fmla="*/ 6527 h 10000"/>
              <a:gd name="connsiteX89-10539" fmla="*/ 8659 w 10000"/>
              <a:gd name="connsiteY89-10540" fmla="*/ 6248 h 10000"/>
              <a:gd name="connsiteX90-10541" fmla="*/ 8659 w 10000"/>
              <a:gd name="connsiteY90-10542" fmla="*/ 5969 h 10000"/>
              <a:gd name="connsiteX91-10543" fmla="*/ 8659 w 10000"/>
              <a:gd name="connsiteY91-10544" fmla="*/ 5829 h 10000"/>
              <a:gd name="connsiteX92-10545" fmla="*/ 8883 w 10000"/>
              <a:gd name="connsiteY92-10546" fmla="*/ 5689 h 10000"/>
              <a:gd name="connsiteX93-10547" fmla="*/ 8883 w 10000"/>
              <a:gd name="connsiteY93-10548" fmla="*/ 5550 h 10000"/>
              <a:gd name="connsiteX94-10549" fmla="*/ 8883 w 10000"/>
              <a:gd name="connsiteY94-10550" fmla="*/ 5410 h 10000"/>
              <a:gd name="connsiteX95-10551" fmla="*/ 8883 w 10000"/>
              <a:gd name="connsiteY95-10552" fmla="*/ 5410 h 10000"/>
              <a:gd name="connsiteX96-10553" fmla="*/ 9107 w 10000"/>
              <a:gd name="connsiteY96-10554" fmla="*/ 5410 h 10000"/>
              <a:gd name="connsiteX97-10555" fmla="*/ 9107 w 10000"/>
              <a:gd name="connsiteY97-10556" fmla="*/ 5410 h 10000"/>
              <a:gd name="connsiteX98-10557" fmla="*/ 9107 w 10000"/>
              <a:gd name="connsiteY98-10558" fmla="*/ 5550 h 10000"/>
              <a:gd name="connsiteX99-10559" fmla="*/ 9330 w 10000"/>
              <a:gd name="connsiteY99-10560" fmla="*/ 5689 h 10000"/>
              <a:gd name="connsiteX100-10561" fmla="*/ 9330 w 10000"/>
              <a:gd name="connsiteY100-10562" fmla="*/ 5829 h 10000"/>
              <a:gd name="connsiteX101-10563" fmla="*/ 9330 w 10000"/>
              <a:gd name="connsiteY101-10564" fmla="*/ 6108 h 10000"/>
              <a:gd name="connsiteX102-10565" fmla="*/ 9330 w 10000"/>
              <a:gd name="connsiteY102-10566" fmla="*/ 6387 h 10000"/>
              <a:gd name="connsiteX103-10567" fmla="*/ 9330 w 10000"/>
              <a:gd name="connsiteY103-10568" fmla="*/ 6667 h 10000"/>
              <a:gd name="connsiteX104-10569" fmla="*/ 9550 w 10000"/>
              <a:gd name="connsiteY104-10570" fmla="*/ 7225 h 10000"/>
              <a:gd name="connsiteX105-10571" fmla="*/ 9550 w 10000"/>
              <a:gd name="connsiteY105-10572" fmla="*/ 7644 h 10000"/>
              <a:gd name="connsiteX106-10573" fmla="*/ 9778 w 10000"/>
              <a:gd name="connsiteY106-10574" fmla="*/ 8063 h 10000"/>
              <a:gd name="connsiteX107-10575" fmla="*/ 10000 w 10000"/>
              <a:gd name="connsiteY107-10576" fmla="*/ 8342 h 10000"/>
              <a:gd name="connsiteX108-10577" fmla="*/ 10000 w 10000"/>
              <a:gd name="connsiteY108-10578" fmla="*/ 8604 h 10000"/>
              <a:gd name="connsiteX109-10579" fmla="*/ 10000 w 10000"/>
              <a:gd name="connsiteY109-10580" fmla="*/ 8743 h 10000"/>
              <a:gd name="connsiteX110-10581" fmla="*/ 10000 w 10000"/>
              <a:gd name="connsiteY110-10582" fmla="*/ 8883 h 10000"/>
              <a:gd name="connsiteX111-10583" fmla="*/ 9778 w 10000"/>
              <a:gd name="connsiteY111-10584" fmla="*/ 8883 h 10000"/>
              <a:gd name="connsiteX112-10585" fmla="*/ 9550 w 10000"/>
              <a:gd name="connsiteY112-10586" fmla="*/ 9023 h 10000"/>
              <a:gd name="connsiteX113-10587" fmla="*/ 9330 w 10000"/>
              <a:gd name="connsiteY113-10588" fmla="*/ 9162 h 10000"/>
              <a:gd name="connsiteX114-10589" fmla="*/ 9107 w 10000"/>
              <a:gd name="connsiteY114-10590" fmla="*/ 9302 h 10000"/>
              <a:gd name="connsiteX115-10591" fmla="*/ 8659 w 10000"/>
              <a:gd name="connsiteY115-10592" fmla="*/ 9442 h 10000"/>
              <a:gd name="connsiteX116-10593" fmla="*/ 7766 w 10000"/>
              <a:gd name="connsiteY116-10594" fmla="*/ 9721 h 10000"/>
              <a:gd name="connsiteX117-10595" fmla="*/ 6899 w 10000"/>
              <a:gd name="connsiteY117-10596" fmla="*/ 9860 h 10000"/>
              <a:gd name="connsiteX118-10597" fmla="*/ 6231 w 10000"/>
              <a:gd name="connsiteY118-10598" fmla="*/ 9860 h 10000"/>
              <a:gd name="connsiteX119-10599" fmla="*/ 5332 w 10000"/>
              <a:gd name="connsiteY119-10600" fmla="*/ 10000 h 10000"/>
              <a:gd name="connsiteX120-10601" fmla="*/ 5332 w 10000"/>
              <a:gd name="connsiteY120-10602" fmla="*/ 10000 h 10000"/>
              <a:gd name="connsiteX0-10603" fmla="*/ 5332 w 10000"/>
              <a:gd name="connsiteY0-10604" fmla="*/ 10000 h 10000"/>
              <a:gd name="connsiteX1-10605" fmla="*/ 4665 w 10000"/>
              <a:gd name="connsiteY1-10606" fmla="*/ 10000 h 10000"/>
              <a:gd name="connsiteX2-10607" fmla="*/ 3991 w 10000"/>
              <a:gd name="connsiteY2-10608" fmla="*/ 10000 h 10000"/>
              <a:gd name="connsiteX3-10609" fmla="*/ 3323 w 10000"/>
              <a:gd name="connsiteY3-10610" fmla="*/ 9860 h 10000"/>
              <a:gd name="connsiteX4-10611" fmla="*/ 2654 w 10000"/>
              <a:gd name="connsiteY4-10612" fmla="*/ 9721 h 10000"/>
              <a:gd name="connsiteX5-10613" fmla="*/ 2007 w 10000"/>
              <a:gd name="connsiteY5-10614" fmla="*/ 9581 h 10000"/>
              <a:gd name="connsiteX6-10615" fmla="*/ 1564 w 10000"/>
              <a:gd name="connsiteY6-10616" fmla="*/ 9302 h 10000"/>
              <a:gd name="connsiteX7-10617" fmla="*/ 1118 w 10000"/>
              <a:gd name="connsiteY7-10618" fmla="*/ 9162 h 10000"/>
              <a:gd name="connsiteX8-10619" fmla="*/ 894 w 10000"/>
              <a:gd name="connsiteY8-10620" fmla="*/ 8743 h 10000"/>
              <a:gd name="connsiteX9-10621" fmla="*/ 445 w 10000"/>
              <a:gd name="connsiteY9-10622" fmla="*/ 8464 h 10000"/>
              <a:gd name="connsiteX10-10623" fmla="*/ 220 w 10000"/>
              <a:gd name="connsiteY10-10624" fmla="*/ 8063 h 10000"/>
              <a:gd name="connsiteX11-10625" fmla="*/ 220 w 10000"/>
              <a:gd name="connsiteY11-10626" fmla="*/ 7644 h 10000"/>
              <a:gd name="connsiteX12-10627" fmla="*/ 0 w 10000"/>
              <a:gd name="connsiteY12-10628" fmla="*/ 7225 h 10000"/>
              <a:gd name="connsiteX13-10629" fmla="*/ 0 w 10000"/>
              <a:gd name="connsiteY13-10630" fmla="*/ 6806 h 10000"/>
              <a:gd name="connsiteX14-10631" fmla="*/ 0 w 10000"/>
              <a:gd name="connsiteY14-10632" fmla="*/ 6387 h 10000"/>
              <a:gd name="connsiteX15-10633" fmla="*/ 220 w 10000"/>
              <a:gd name="connsiteY15-10634" fmla="*/ 5689 h 10000"/>
              <a:gd name="connsiteX16-10635" fmla="*/ 220 w 10000"/>
              <a:gd name="connsiteY16-10636" fmla="*/ 5550 h 10000"/>
              <a:gd name="connsiteX17-10637" fmla="*/ 220 w 10000"/>
              <a:gd name="connsiteY17-10638" fmla="*/ 5271 h 10000"/>
              <a:gd name="connsiteX18-10639" fmla="*/ 445 w 10000"/>
              <a:gd name="connsiteY18-10640" fmla="*/ 5009 h 10000"/>
              <a:gd name="connsiteX19-10641" fmla="*/ 445 w 10000"/>
              <a:gd name="connsiteY19-10642" fmla="*/ 4729 h 10000"/>
              <a:gd name="connsiteX20-10643" fmla="*/ 445 w 10000"/>
              <a:gd name="connsiteY20-10644" fmla="*/ 4450 h 10000"/>
              <a:gd name="connsiteX21-10645" fmla="*/ 671 w 10000"/>
              <a:gd name="connsiteY21-10646" fmla="*/ 4031 h 10000"/>
              <a:gd name="connsiteX22-10647" fmla="*/ 671 w 10000"/>
              <a:gd name="connsiteY22-10648" fmla="*/ 3613 h 10000"/>
              <a:gd name="connsiteX23-10649" fmla="*/ 894 w 10000"/>
              <a:gd name="connsiteY23-10650" fmla="*/ 3194 h 10000"/>
              <a:gd name="connsiteX24-10651" fmla="*/ 894 w 10000"/>
              <a:gd name="connsiteY24-10652" fmla="*/ 2775 h 10000"/>
              <a:gd name="connsiteX25-10653" fmla="*/ 894 w 10000"/>
              <a:gd name="connsiteY25-10654" fmla="*/ 2356 h 10000"/>
              <a:gd name="connsiteX26-10655" fmla="*/ 1118 w 10000"/>
              <a:gd name="connsiteY26-10656" fmla="*/ 2077 h 10000"/>
              <a:gd name="connsiteX27-10657" fmla="*/ 1118 w 10000"/>
              <a:gd name="connsiteY27-10658" fmla="*/ 1798 h 10000"/>
              <a:gd name="connsiteX28-10659" fmla="*/ 1118 w 10000"/>
              <a:gd name="connsiteY28-10660" fmla="*/ 1536 h 10000"/>
              <a:gd name="connsiteX29-10661" fmla="*/ 1118 w 10000"/>
              <a:gd name="connsiteY29-10662" fmla="*/ 1396 h 10000"/>
              <a:gd name="connsiteX30-10663" fmla="*/ 1118 w 10000"/>
              <a:gd name="connsiteY30-10664" fmla="*/ 1257 h 10000"/>
              <a:gd name="connsiteX31-10665" fmla="*/ 1118 w 10000"/>
              <a:gd name="connsiteY31-10666" fmla="*/ 1257 h 10000"/>
              <a:gd name="connsiteX32-10667" fmla="*/ 1118 w 10000"/>
              <a:gd name="connsiteY32-10668" fmla="*/ 1257 h 10000"/>
              <a:gd name="connsiteX33-10669" fmla="*/ 894 w 10000"/>
              <a:gd name="connsiteY33-10670" fmla="*/ 1257 h 10000"/>
              <a:gd name="connsiteX34-10671" fmla="*/ 671 w 10000"/>
              <a:gd name="connsiteY34-10672" fmla="*/ 1257 h 10000"/>
              <a:gd name="connsiteX35-10673" fmla="*/ 671 w 10000"/>
              <a:gd name="connsiteY35-10674" fmla="*/ 558 h 10000"/>
              <a:gd name="connsiteX36-10675" fmla="*/ 1118 w 10000"/>
              <a:gd name="connsiteY36-10676" fmla="*/ 419 h 10000"/>
              <a:gd name="connsiteX37-10677" fmla="*/ 1339 w 10000"/>
              <a:gd name="connsiteY37-10678" fmla="*/ 279 h 10000"/>
              <a:gd name="connsiteX38-10679" fmla="*/ 1564 w 10000"/>
              <a:gd name="connsiteY38-10680" fmla="*/ 140 h 10000"/>
              <a:gd name="connsiteX39-10681" fmla="*/ 1564 w 10000"/>
              <a:gd name="connsiteY39-10682" fmla="*/ 0 h 10000"/>
              <a:gd name="connsiteX40-10683" fmla="*/ 1786 w 10000"/>
              <a:gd name="connsiteY40-10684" fmla="*/ 0 h 10000"/>
              <a:gd name="connsiteX41-10685" fmla="*/ 2007 w 10000"/>
              <a:gd name="connsiteY41-10686" fmla="*/ 0 h 10000"/>
              <a:gd name="connsiteX42-10687" fmla="*/ 2230 w 10000"/>
              <a:gd name="connsiteY42-10688" fmla="*/ 0 h 10000"/>
              <a:gd name="connsiteX43-10689" fmla="*/ 2429 w 10000"/>
              <a:gd name="connsiteY43-10690" fmla="*/ 140 h 10000"/>
              <a:gd name="connsiteX44-10691" fmla="*/ 2654 w 10000"/>
              <a:gd name="connsiteY44-10692" fmla="*/ 140 h 10000"/>
              <a:gd name="connsiteX45-10693" fmla="*/ 2874 w 10000"/>
              <a:gd name="connsiteY45-10694" fmla="*/ 419 h 10000"/>
              <a:gd name="connsiteX46-10695" fmla="*/ 3096 w 10000"/>
              <a:gd name="connsiteY46-10696" fmla="*/ 558 h 10000"/>
              <a:gd name="connsiteX47-10697" fmla="*/ 3323 w 10000"/>
              <a:gd name="connsiteY47-10698" fmla="*/ 698 h 10000"/>
              <a:gd name="connsiteX48-10699" fmla="*/ 3546 w 10000"/>
              <a:gd name="connsiteY48-10700" fmla="*/ 838 h 10000"/>
              <a:gd name="connsiteX49-10701" fmla="*/ 3546 w 10000"/>
              <a:gd name="connsiteY49-10702" fmla="*/ 977 h 10000"/>
              <a:gd name="connsiteX50-10703" fmla="*/ 3546 w 10000"/>
              <a:gd name="connsiteY50-10704" fmla="*/ 1117 h 10000"/>
              <a:gd name="connsiteX51-10705" fmla="*/ 3323 w 10000"/>
              <a:gd name="connsiteY51-10706" fmla="*/ 1117 h 10000"/>
              <a:gd name="connsiteX52-10707" fmla="*/ 3096 w 10000"/>
              <a:gd name="connsiteY52-10708" fmla="*/ 1257 h 10000"/>
              <a:gd name="connsiteX53-10709" fmla="*/ 3096 w 10000"/>
              <a:gd name="connsiteY53-10710" fmla="*/ 1396 h 10000"/>
              <a:gd name="connsiteX54-10711" fmla="*/ 2874 w 10000"/>
              <a:gd name="connsiteY54-10712" fmla="*/ 1536 h 10000"/>
              <a:gd name="connsiteX55-10713" fmla="*/ 2654 w 10000"/>
              <a:gd name="connsiteY55-10714" fmla="*/ 1798 h 10000"/>
              <a:gd name="connsiteX56-10715" fmla="*/ 2429 w 10000"/>
              <a:gd name="connsiteY56-10716" fmla="*/ 2216 h 10000"/>
              <a:gd name="connsiteX57-10717" fmla="*/ 2230 w 10000"/>
              <a:gd name="connsiteY57-10718" fmla="*/ 2635 h 10000"/>
              <a:gd name="connsiteX58-10719" fmla="*/ 2007 w 10000"/>
              <a:gd name="connsiteY58-10720" fmla="*/ 3054 h 10000"/>
              <a:gd name="connsiteX59-10721" fmla="*/ 1786 w 10000"/>
              <a:gd name="connsiteY59-10722" fmla="*/ 3613 h 10000"/>
              <a:gd name="connsiteX60-10723" fmla="*/ 1564 w 10000"/>
              <a:gd name="connsiteY60-10724" fmla="*/ 4171 h 10000"/>
              <a:gd name="connsiteX61-10725" fmla="*/ 1339 w 10000"/>
              <a:gd name="connsiteY61-10726" fmla="*/ 4729 h 10000"/>
              <a:gd name="connsiteX62-10727" fmla="*/ 1339 w 10000"/>
              <a:gd name="connsiteY62-10728" fmla="*/ 5271 h 10000"/>
              <a:gd name="connsiteX63-10729" fmla="*/ 1339 w 10000"/>
              <a:gd name="connsiteY63-10730" fmla="*/ 5689 h 10000"/>
              <a:gd name="connsiteX64-10731" fmla="*/ 1118 w 10000"/>
              <a:gd name="connsiteY64-10732" fmla="*/ 6248 h 10000"/>
              <a:gd name="connsiteX65-10733" fmla="*/ 1118 w 10000"/>
              <a:gd name="connsiteY65-10734" fmla="*/ 6667 h 10000"/>
              <a:gd name="connsiteX66-10735" fmla="*/ 1118 w 10000"/>
              <a:gd name="connsiteY66-10736" fmla="*/ 6946 h 10000"/>
              <a:gd name="connsiteX67-10737" fmla="*/ 1118 w 10000"/>
              <a:gd name="connsiteY67-10738" fmla="*/ 7365 h 10000"/>
              <a:gd name="connsiteX68-10739" fmla="*/ 1339 w 10000"/>
              <a:gd name="connsiteY68-10740" fmla="*/ 7644 h 10000"/>
              <a:gd name="connsiteX69-10741" fmla="*/ 1339 w 10000"/>
              <a:gd name="connsiteY69-10742" fmla="*/ 7784 h 10000"/>
              <a:gd name="connsiteX70-10743" fmla="*/ 1564 w 10000"/>
              <a:gd name="connsiteY70-10744" fmla="*/ 8063 h 10000"/>
              <a:gd name="connsiteX71-10745" fmla="*/ 1786 w 10000"/>
              <a:gd name="connsiteY71-10746" fmla="*/ 8202 h 10000"/>
              <a:gd name="connsiteX72-10747" fmla="*/ 2007 w 10000"/>
              <a:gd name="connsiteY72-10748" fmla="*/ 8342 h 10000"/>
              <a:gd name="connsiteX73-10749" fmla="*/ 2874 w 10000"/>
              <a:gd name="connsiteY73-10750" fmla="*/ 8604 h 10000"/>
              <a:gd name="connsiteX74-10751" fmla="*/ 3323 w 10000"/>
              <a:gd name="connsiteY74-10752" fmla="*/ 8743 h 10000"/>
              <a:gd name="connsiteX75-10753" fmla="*/ 3767 w 10000"/>
              <a:gd name="connsiteY75-10754" fmla="*/ 8743 h 10000"/>
              <a:gd name="connsiteX76-10755" fmla="*/ 4220 w 10000"/>
              <a:gd name="connsiteY76-10756" fmla="*/ 8883 h 10000"/>
              <a:gd name="connsiteX77-10757" fmla="*/ 4887 w 10000"/>
              <a:gd name="connsiteY77-10758" fmla="*/ 8883 h 10000"/>
              <a:gd name="connsiteX78-10759" fmla="*/ 5332 w 10000"/>
              <a:gd name="connsiteY78-10760" fmla="*/ 8743 h 10000"/>
              <a:gd name="connsiteX79-10761" fmla="*/ 6005 w 10000"/>
              <a:gd name="connsiteY79-10762" fmla="*/ 8743 h 10000"/>
              <a:gd name="connsiteX80-10763" fmla="*/ 6675 w 10000"/>
              <a:gd name="connsiteY80-10764" fmla="*/ 8604 h 10000"/>
              <a:gd name="connsiteX81-10765" fmla="*/ 7122 w 10000"/>
              <a:gd name="connsiteY81-10766" fmla="*/ 8604 h 10000"/>
              <a:gd name="connsiteX82-10767" fmla="*/ 7567 w 10000"/>
              <a:gd name="connsiteY82-10768" fmla="*/ 8342 h 10000"/>
              <a:gd name="connsiteX83-10769" fmla="*/ 7766 w 10000"/>
              <a:gd name="connsiteY83-10770" fmla="*/ 8202 h 10000"/>
              <a:gd name="connsiteX84-10771" fmla="*/ 7986 w 10000"/>
              <a:gd name="connsiteY84-10772" fmla="*/ 7923 h 10000"/>
              <a:gd name="connsiteX85-10773" fmla="*/ 8210 w 10000"/>
              <a:gd name="connsiteY85-10774" fmla="*/ 7644 h 10000"/>
              <a:gd name="connsiteX86-10775" fmla="*/ 8436 w 10000"/>
              <a:gd name="connsiteY86-10776" fmla="*/ 7086 h 10000"/>
              <a:gd name="connsiteX87-10777" fmla="*/ 8436 w 10000"/>
              <a:gd name="connsiteY87-10778" fmla="*/ 6527 h 10000"/>
              <a:gd name="connsiteX88-10779" fmla="*/ 8659 w 10000"/>
              <a:gd name="connsiteY88-10780" fmla="*/ 6248 h 10000"/>
              <a:gd name="connsiteX89-10781" fmla="*/ 8659 w 10000"/>
              <a:gd name="connsiteY89-10782" fmla="*/ 5969 h 10000"/>
              <a:gd name="connsiteX90-10783" fmla="*/ 8659 w 10000"/>
              <a:gd name="connsiteY90-10784" fmla="*/ 5829 h 10000"/>
              <a:gd name="connsiteX91-10785" fmla="*/ 8883 w 10000"/>
              <a:gd name="connsiteY91-10786" fmla="*/ 5689 h 10000"/>
              <a:gd name="connsiteX92-10787" fmla="*/ 8883 w 10000"/>
              <a:gd name="connsiteY92-10788" fmla="*/ 5550 h 10000"/>
              <a:gd name="connsiteX93-10789" fmla="*/ 8883 w 10000"/>
              <a:gd name="connsiteY93-10790" fmla="*/ 5410 h 10000"/>
              <a:gd name="connsiteX94-10791" fmla="*/ 8883 w 10000"/>
              <a:gd name="connsiteY94-10792" fmla="*/ 5410 h 10000"/>
              <a:gd name="connsiteX95-10793" fmla="*/ 9107 w 10000"/>
              <a:gd name="connsiteY95-10794" fmla="*/ 5410 h 10000"/>
              <a:gd name="connsiteX96-10795" fmla="*/ 9107 w 10000"/>
              <a:gd name="connsiteY96-10796" fmla="*/ 5410 h 10000"/>
              <a:gd name="connsiteX97-10797" fmla="*/ 9107 w 10000"/>
              <a:gd name="connsiteY97-10798" fmla="*/ 5550 h 10000"/>
              <a:gd name="connsiteX98-10799" fmla="*/ 9330 w 10000"/>
              <a:gd name="connsiteY98-10800" fmla="*/ 5689 h 10000"/>
              <a:gd name="connsiteX99-10801" fmla="*/ 9330 w 10000"/>
              <a:gd name="connsiteY99-10802" fmla="*/ 5829 h 10000"/>
              <a:gd name="connsiteX100-10803" fmla="*/ 9330 w 10000"/>
              <a:gd name="connsiteY100-10804" fmla="*/ 6108 h 10000"/>
              <a:gd name="connsiteX101-10805" fmla="*/ 9330 w 10000"/>
              <a:gd name="connsiteY101-10806" fmla="*/ 6387 h 10000"/>
              <a:gd name="connsiteX102-10807" fmla="*/ 9330 w 10000"/>
              <a:gd name="connsiteY102-10808" fmla="*/ 6667 h 10000"/>
              <a:gd name="connsiteX103-10809" fmla="*/ 9550 w 10000"/>
              <a:gd name="connsiteY103-10810" fmla="*/ 7225 h 10000"/>
              <a:gd name="connsiteX104-10811" fmla="*/ 9550 w 10000"/>
              <a:gd name="connsiteY104-10812" fmla="*/ 7644 h 10000"/>
              <a:gd name="connsiteX105-10813" fmla="*/ 9778 w 10000"/>
              <a:gd name="connsiteY105-10814" fmla="*/ 8063 h 10000"/>
              <a:gd name="connsiteX106-10815" fmla="*/ 10000 w 10000"/>
              <a:gd name="connsiteY106-10816" fmla="*/ 8342 h 10000"/>
              <a:gd name="connsiteX107-10817" fmla="*/ 10000 w 10000"/>
              <a:gd name="connsiteY107-10818" fmla="*/ 8604 h 10000"/>
              <a:gd name="connsiteX108-10819" fmla="*/ 10000 w 10000"/>
              <a:gd name="connsiteY108-10820" fmla="*/ 8743 h 10000"/>
              <a:gd name="connsiteX109-10821" fmla="*/ 10000 w 10000"/>
              <a:gd name="connsiteY109-10822" fmla="*/ 8883 h 10000"/>
              <a:gd name="connsiteX110-10823" fmla="*/ 9778 w 10000"/>
              <a:gd name="connsiteY110-10824" fmla="*/ 8883 h 10000"/>
              <a:gd name="connsiteX111-10825" fmla="*/ 9550 w 10000"/>
              <a:gd name="connsiteY111-10826" fmla="*/ 9023 h 10000"/>
              <a:gd name="connsiteX112-10827" fmla="*/ 9330 w 10000"/>
              <a:gd name="connsiteY112-10828" fmla="*/ 9162 h 10000"/>
              <a:gd name="connsiteX113-10829" fmla="*/ 9107 w 10000"/>
              <a:gd name="connsiteY113-10830" fmla="*/ 9302 h 10000"/>
              <a:gd name="connsiteX114-10831" fmla="*/ 8659 w 10000"/>
              <a:gd name="connsiteY114-10832" fmla="*/ 9442 h 10000"/>
              <a:gd name="connsiteX115-10833" fmla="*/ 7766 w 10000"/>
              <a:gd name="connsiteY115-10834" fmla="*/ 9721 h 10000"/>
              <a:gd name="connsiteX116-10835" fmla="*/ 6899 w 10000"/>
              <a:gd name="connsiteY116-10836" fmla="*/ 9860 h 10000"/>
              <a:gd name="connsiteX117-10837" fmla="*/ 6231 w 10000"/>
              <a:gd name="connsiteY117-10838" fmla="*/ 9860 h 10000"/>
              <a:gd name="connsiteX118-10839" fmla="*/ 5332 w 10000"/>
              <a:gd name="connsiteY118-10840" fmla="*/ 10000 h 10000"/>
              <a:gd name="connsiteX119-10841" fmla="*/ 5332 w 10000"/>
              <a:gd name="connsiteY119-10842" fmla="*/ 10000 h 10000"/>
              <a:gd name="connsiteX0-10843" fmla="*/ 5332 w 10000"/>
              <a:gd name="connsiteY0-10844" fmla="*/ 10000 h 10000"/>
              <a:gd name="connsiteX1-10845" fmla="*/ 4665 w 10000"/>
              <a:gd name="connsiteY1-10846" fmla="*/ 10000 h 10000"/>
              <a:gd name="connsiteX2-10847" fmla="*/ 3991 w 10000"/>
              <a:gd name="connsiteY2-10848" fmla="*/ 10000 h 10000"/>
              <a:gd name="connsiteX3-10849" fmla="*/ 3323 w 10000"/>
              <a:gd name="connsiteY3-10850" fmla="*/ 9860 h 10000"/>
              <a:gd name="connsiteX4-10851" fmla="*/ 2654 w 10000"/>
              <a:gd name="connsiteY4-10852" fmla="*/ 9721 h 10000"/>
              <a:gd name="connsiteX5-10853" fmla="*/ 2007 w 10000"/>
              <a:gd name="connsiteY5-10854" fmla="*/ 9581 h 10000"/>
              <a:gd name="connsiteX6-10855" fmla="*/ 1564 w 10000"/>
              <a:gd name="connsiteY6-10856" fmla="*/ 9302 h 10000"/>
              <a:gd name="connsiteX7-10857" fmla="*/ 1118 w 10000"/>
              <a:gd name="connsiteY7-10858" fmla="*/ 9162 h 10000"/>
              <a:gd name="connsiteX8-10859" fmla="*/ 894 w 10000"/>
              <a:gd name="connsiteY8-10860" fmla="*/ 8743 h 10000"/>
              <a:gd name="connsiteX9-10861" fmla="*/ 445 w 10000"/>
              <a:gd name="connsiteY9-10862" fmla="*/ 8464 h 10000"/>
              <a:gd name="connsiteX10-10863" fmla="*/ 220 w 10000"/>
              <a:gd name="connsiteY10-10864" fmla="*/ 8063 h 10000"/>
              <a:gd name="connsiteX11-10865" fmla="*/ 220 w 10000"/>
              <a:gd name="connsiteY11-10866" fmla="*/ 7644 h 10000"/>
              <a:gd name="connsiteX12-10867" fmla="*/ 0 w 10000"/>
              <a:gd name="connsiteY12-10868" fmla="*/ 7225 h 10000"/>
              <a:gd name="connsiteX13-10869" fmla="*/ 0 w 10000"/>
              <a:gd name="connsiteY13-10870" fmla="*/ 6806 h 10000"/>
              <a:gd name="connsiteX14-10871" fmla="*/ 0 w 10000"/>
              <a:gd name="connsiteY14-10872" fmla="*/ 6387 h 10000"/>
              <a:gd name="connsiteX15-10873" fmla="*/ 220 w 10000"/>
              <a:gd name="connsiteY15-10874" fmla="*/ 5689 h 10000"/>
              <a:gd name="connsiteX16-10875" fmla="*/ 220 w 10000"/>
              <a:gd name="connsiteY16-10876" fmla="*/ 5550 h 10000"/>
              <a:gd name="connsiteX17-10877" fmla="*/ 220 w 10000"/>
              <a:gd name="connsiteY17-10878" fmla="*/ 5271 h 10000"/>
              <a:gd name="connsiteX18-10879" fmla="*/ 445 w 10000"/>
              <a:gd name="connsiteY18-10880" fmla="*/ 5009 h 10000"/>
              <a:gd name="connsiteX19-10881" fmla="*/ 445 w 10000"/>
              <a:gd name="connsiteY19-10882" fmla="*/ 4729 h 10000"/>
              <a:gd name="connsiteX20-10883" fmla="*/ 445 w 10000"/>
              <a:gd name="connsiteY20-10884" fmla="*/ 4450 h 10000"/>
              <a:gd name="connsiteX21-10885" fmla="*/ 671 w 10000"/>
              <a:gd name="connsiteY21-10886" fmla="*/ 4031 h 10000"/>
              <a:gd name="connsiteX22-10887" fmla="*/ 671 w 10000"/>
              <a:gd name="connsiteY22-10888" fmla="*/ 3613 h 10000"/>
              <a:gd name="connsiteX23-10889" fmla="*/ 894 w 10000"/>
              <a:gd name="connsiteY23-10890" fmla="*/ 3194 h 10000"/>
              <a:gd name="connsiteX24-10891" fmla="*/ 894 w 10000"/>
              <a:gd name="connsiteY24-10892" fmla="*/ 2775 h 10000"/>
              <a:gd name="connsiteX25-10893" fmla="*/ 894 w 10000"/>
              <a:gd name="connsiteY25-10894" fmla="*/ 2356 h 10000"/>
              <a:gd name="connsiteX26-10895" fmla="*/ 1118 w 10000"/>
              <a:gd name="connsiteY26-10896" fmla="*/ 2077 h 10000"/>
              <a:gd name="connsiteX27-10897" fmla="*/ 1118 w 10000"/>
              <a:gd name="connsiteY27-10898" fmla="*/ 1798 h 10000"/>
              <a:gd name="connsiteX28-10899" fmla="*/ 1118 w 10000"/>
              <a:gd name="connsiteY28-10900" fmla="*/ 1536 h 10000"/>
              <a:gd name="connsiteX29-10901" fmla="*/ 1118 w 10000"/>
              <a:gd name="connsiteY29-10902" fmla="*/ 1396 h 10000"/>
              <a:gd name="connsiteX30-10903" fmla="*/ 1118 w 10000"/>
              <a:gd name="connsiteY30-10904" fmla="*/ 1257 h 10000"/>
              <a:gd name="connsiteX31-10905" fmla="*/ 1118 w 10000"/>
              <a:gd name="connsiteY31-10906" fmla="*/ 1257 h 10000"/>
              <a:gd name="connsiteX32-10907" fmla="*/ 1118 w 10000"/>
              <a:gd name="connsiteY32-10908" fmla="*/ 1257 h 10000"/>
              <a:gd name="connsiteX33-10909" fmla="*/ 894 w 10000"/>
              <a:gd name="connsiteY33-10910" fmla="*/ 1257 h 10000"/>
              <a:gd name="connsiteX34-10911" fmla="*/ 671 w 10000"/>
              <a:gd name="connsiteY34-10912" fmla="*/ 558 h 10000"/>
              <a:gd name="connsiteX35-10913" fmla="*/ 1118 w 10000"/>
              <a:gd name="connsiteY35-10914" fmla="*/ 419 h 10000"/>
              <a:gd name="connsiteX36-10915" fmla="*/ 1339 w 10000"/>
              <a:gd name="connsiteY36-10916" fmla="*/ 279 h 10000"/>
              <a:gd name="connsiteX37-10917" fmla="*/ 1564 w 10000"/>
              <a:gd name="connsiteY37-10918" fmla="*/ 140 h 10000"/>
              <a:gd name="connsiteX38-10919" fmla="*/ 1564 w 10000"/>
              <a:gd name="connsiteY38-10920" fmla="*/ 0 h 10000"/>
              <a:gd name="connsiteX39-10921" fmla="*/ 1786 w 10000"/>
              <a:gd name="connsiteY39-10922" fmla="*/ 0 h 10000"/>
              <a:gd name="connsiteX40-10923" fmla="*/ 2007 w 10000"/>
              <a:gd name="connsiteY40-10924" fmla="*/ 0 h 10000"/>
              <a:gd name="connsiteX41-10925" fmla="*/ 2230 w 10000"/>
              <a:gd name="connsiteY41-10926" fmla="*/ 0 h 10000"/>
              <a:gd name="connsiteX42-10927" fmla="*/ 2429 w 10000"/>
              <a:gd name="connsiteY42-10928" fmla="*/ 140 h 10000"/>
              <a:gd name="connsiteX43-10929" fmla="*/ 2654 w 10000"/>
              <a:gd name="connsiteY43-10930" fmla="*/ 140 h 10000"/>
              <a:gd name="connsiteX44-10931" fmla="*/ 2874 w 10000"/>
              <a:gd name="connsiteY44-10932" fmla="*/ 419 h 10000"/>
              <a:gd name="connsiteX45-10933" fmla="*/ 3096 w 10000"/>
              <a:gd name="connsiteY45-10934" fmla="*/ 558 h 10000"/>
              <a:gd name="connsiteX46-10935" fmla="*/ 3323 w 10000"/>
              <a:gd name="connsiteY46-10936" fmla="*/ 698 h 10000"/>
              <a:gd name="connsiteX47-10937" fmla="*/ 3546 w 10000"/>
              <a:gd name="connsiteY47-10938" fmla="*/ 838 h 10000"/>
              <a:gd name="connsiteX48-10939" fmla="*/ 3546 w 10000"/>
              <a:gd name="connsiteY48-10940" fmla="*/ 977 h 10000"/>
              <a:gd name="connsiteX49-10941" fmla="*/ 3546 w 10000"/>
              <a:gd name="connsiteY49-10942" fmla="*/ 1117 h 10000"/>
              <a:gd name="connsiteX50-10943" fmla="*/ 3323 w 10000"/>
              <a:gd name="connsiteY50-10944" fmla="*/ 1117 h 10000"/>
              <a:gd name="connsiteX51-10945" fmla="*/ 3096 w 10000"/>
              <a:gd name="connsiteY51-10946" fmla="*/ 1257 h 10000"/>
              <a:gd name="connsiteX52-10947" fmla="*/ 3096 w 10000"/>
              <a:gd name="connsiteY52-10948" fmla="*/ 1396 h 10000"/>
              <a:gd name="connsiteX53-10949" fmla="*/ 2874 w 10000"/>
              <a:gd name="connsiteY53-10950" fmla="*/ 1536 h 10000"/>
              <a:gd name="connsiteX54-10951" fmla="*/ 2654 w 10000"/>
              <a:gd name="connsiteY54-10952" fmla="*/ 1798 h 10000"/>
              <a:gd name="connsiteX55-10953" fmla="*/ 2429 w 10000"/>
              <a:gd name="connsiteY55-10954" fmla="*/ 2216 h 10000"/>
              <a:gd name="connsiteX56-10955" fmla="*/ 2230 w 10000"/>
              <a:gd name="connsiteY56-10956" fmla="*/ 2635 h 10000"/>
              <a:gd name="connsiteX57-10957" fmla="*/ 2007 w 10000"/>
              <a:gd name="connsiteY57-10958" fmla="*/ 3054 h 10000"/>
              <a:gd name="connsiteX58-10959" fmla="*/ 1786 w 10000"/>
              <a:gd name="connsiteY58-10960" fmla="*/ 3613 h 10000"/>
              <a:gd name="connsiteX59-10961" fmla="*/ 1564 w 10000"/>
              <a:gd name="connsiteY59-10962" fmla="*/ 4171 h 10000"/>
              <a:gd name="connsiteX60-10963" fmla="*/ 1339 w 10000"/>
              <a:gd name="connsiteY60-10964" fmla="*/ 4729 h 10000"/>
              <a:gd name="connsiteX61-10965" fmla="*/ 1339 w 10000"/>
              <a:gd name="connsiteY61-10966" fmla="*/ 5271 h 10000"/>
              <a:gd name="connsiteX62-10967" fmla="*/ 1339 w 10000"/>
              <a:gd name="connsiteY62-10968" fmla="*/ 5689 h 10000"/>
              <a:gd name="connsiteX63-10969" fmla="*/ 1118 w 10000"/>
              <a:gd name="connsiteY63-10970" fmla="*/ 6248 h 10000"/>
              <a:gd name="connsiteX64-10971" fmla="*/ 1118 w 10000"/>
              <a:gd name="connsiteY64-10972" fmla="*/ 6667 h 10000"/>
              <a:gd name="connsiteX65-10973" fmla="*/ 1118 w 10000"/>
              <a:gd name="connsiteY65-10974" fmla="*/ 6946 h 10000"/>
              <a:gd name="connsiteX66-10975" fmla="*/ 1118 w 10000"/>
              <a:gd name="connsiteY66-10976" fmla="*/ 7365 h 10000"/>
              <a:gd name="connsiteX67-10977" fmla="*/ 1339 w 10000"/>
              <a:gd name="connsiteY67-10978" fmla="*/ 7644 h 10000"/>
              <a:gd name="connsiteX68-10979" fmla="*/ 1339 w 10000"/>
              <a:gd name="connsiteY68-10980" fmla="*/ 7784 h 10000"/>
              <a:gd name="connsiteX69-10981" fmla="*/ 1564 w 10000"/>
              <a:gd name="connsiteY69-10982" fmla="*/ 8063 h 10000"/>
              <a:gd name="connsiteX70-10983" fmla="*/ 1786 w 10000"/>
              <a:gd name="connsiteY70-10984" fmla="*/ 8202 h 10000"/>
              <a:gd name="connsiteX71-10985" fmla="*/ 2007 w 10000"/>
              <a:gd name="connsiteY71-10986" fmla="*/ 8342 h 10000"/>
              <a:gd name="connsiteX72-10987" fmla="*/ 2874 w 10000"/>
              <a:gd name="connsiteY72-10988" fmla="*/ 8604 h 10000"/>
              <a:gd name="connsiteX73-10989" fmla="*/ 3323 w 10000"/>
              <a:gd name="connsiteY73-10990" fmla="*/ 8743 h 10000"/>
              <a:gd name="connsiteX74-10991" fmla="*/ 3767 w 10000"/>
              <a:gd name="connsiteY74-10992" fmla="*/ 8743 h 10000"/>
              <a:gd name="connsiteX75-10993" fmla="*/ 4220 w 10000"/>
              <a:gd name="connsiteY75-10994" fmla="*/ 8883 h 10000"/>
              <a:gd name="connsiteX76-10995" fmla="*/ 4887 w 10000"/>
              <a:gd name="connsiteY76-10996" fmla="*/ 8883 h 10000"/>
              <a:gd name="connsiteX77-10997" fmla="*/ 5332 w 10000"/>
              <a:gd name="connsiteY77-10998" fmla="*/ 8743 h 10000"/>
              <a:gd name="connsiteX78-10999" fmla="*/ 6005 w 10000"/>
              <a:gd name="connsiteY78-11000" fmla="*/ 8743 h 10000"/>
              <a:gd name="connsiteX79-11001" fmla="*/ 6675 w 10000"/>
              <a:gd name="connsiteY79-11002" fmla="*/ 8604 h 10000"/>
              <a:gd name="connsiteX80-11003" fmla="*/ 7122 w 10000"/>
              <a:gd name="connsiteY80-11004" fmla="*/ 8604 h 10000"/>
              <a:gd name="connsiteX81-11005" fmla="*/ 7567 w 10000"/>
              <a:gd name="connsiteY81-11006" fmla="*/ 8342 h 10000"/>
              <a:gd name="connsiteX82-11007" fmla="*/ 7766 w 10000"/>
              <a:gd name="connsiteY82-11008" fmla="*/ 8202 h 10000"/>
              <a:gd name="connsiteX83-11009" fmla="*/ 7986 w 10000"/>
              <a:gd name="connsiteY83-11010" fmla="*/ 7923 h 10000"/>
              <a:gd name="connsiteX84-11011" fmla="*/ 8210 w 10000"/>
              <a:gd name="connsiteY84-11012" fmla="*/ 7644 h 10000"/>
              <a:gd name="connsiteX85-11013" fmla="*/ 8436 w 10000"/>
              <a:gd name="connsiteY85-11014" fmla="*/ 7086 h 10000"/>
              <a:gd name="connsiteX86-11015" fmla="*/ 8436 w 10000"/>
              <a:gd name="connsiteY86-11016" fmla="*/ 6527 h 10000"/>
              <a:gd name="connsiteX87-11017" fmla="*/ 8659 w 10000"/>
              <a:gd name="connsiteY87-11018" fmla="*/ 6248 h 10000"/>
              <a:gd name="connsiteX88-11019" fmla="*/ 8659 w 10000"/>
              <a:gd name="connsiteY88-11020" fmla="*/ 5969 h 10000"/>
              <a:gd name="connsiteX89-11021" fmla="*/ 8659 w 10000"/>
              <a:gd name="connsiteY89-11022" fmla="*/ 5829 h 10000"/>
              <a:gd name="connsiteX90-11023" fmla="*/ 8883 w 10000"/>
              <a:gd name="connsiteY90-11024" fmla="*/ 5689 h 10000"/>
              <a:gd name="connsiteX91-11025" fmla="*/ 8883 w 10000"/>
              <a:gd name="connsiteY91-11026" fmla="*/ 5550 h 10000"/>
              <a:gd name="connsiteX92-11027" fmla="*/ 8883 w 10000"/>
              <a:gd name="connsiteY92-11028" fmla="*/ 5410 h 10000"/>
              <a:gd name="connsiteX93-11029" fmla="*/ 8883 w 10000"/>
              <a:gd name="connsiteY93-11030" fmla="*/ 5410 h 10000"/>
              <a:gd name="connsiteX94-11031" fmla="*/ 9107 w 10000"/>
              <a:gd name="connsiteY94-11032" fmla="*/ 5410 h 10000"/>
              <a:gd name="connsiteX95-11033" fmla="*/ 9107 w 10000"/>
              <a:gd name="connsiteY95-11034" fmla="*/ 5410 h 10000"/>
              <a:gd name="connsiteX96-11035" fmla="*/ 9107 w 10000"/>
              <a:gd name="connsiteY96-11036" fmla="*/ 5550 h 10000"/>
              <a:gd name="connsiteX97-11037" fmla="*/ 9330 w 10000"/>
              <a:gd name="connsiteY97-11038" fmla="*/ 5689 h 10000"/>
              <a:gd name="connsiteX98-11039" fmla="*/ 9330 w 10000"/>
              <a:gd name="connsiteY98-11040" fmla="*/ 5829 h 10000"/>
              <a:gd name="connsiteX99-11041" fmla="*/ 9330 w 10000"/>
              <a:gd name="connsiteY99-11042" fmla="*/ 6108 h 10000"/>
              <a:gd name="connsiteX100-11043" fmla="*/ 9330 w 10000"/>
              <a:gd name="connsiteY100-11044" fmla="*/ 6387 h 10000"/>
              <a:gd name="connsiteX101-11045" fmla="*/ 9330 w 10000"/>
              <a:gd name="connsiteY101-11046" fmla="*/ 6667 h 10000"/>
              <a:gd name="connsiteX102-11047" fmla="*/ 9550 w 10000"/>
              <a:gd name="connsiteY102-11048" fmla="*/ 7225 h 10000"/>
              <a:gd name="connsiteX103-11049" fmla="*/ 9550 w 10000"/>
              <a:gd name="connsiteY103-11050" fmla="*/ 7644 h 10000"/>
              <a:gd name="connsiteX104-11051" fmla="*/ 9778 w 10000"/>
              <a:gd name="connsiteY104-11052" fmla="*/ 8063 h 10000"/>
              <a:gd name="connsiteX105-11053" fmla="*/ 10000 w 10000"/>
              <a:gd name="connsiteY105-11054" fmla="*/ 8342 h 10000"/>
              <a:gd name="connsiteX106-11055" fmla="*/ 10000 w 10000"/>
              <a:gd name="connsiteY106-11056" fmla="*/ 8604 h 10000"/>
              <a:gd name="connsiteX107-11057" fmla="*/ 10000 w 10000"/>
              <a:gd name="connsiteY107-11058" fmla="*/ 8743 h 10000"/>
              <a:gd name="connsiteX108-11059" fmla="*/ 10000 w 10000"/>
              <a:gd name="connsiteY108-11060" fmla="*/ 8883 h 10000"/>
              <a:gd name="connsiteX109-11061" fmla="*/ 9778 w 10000"/>
              <a:gd name="connsiteY109-11062" fmla="*/ 8883 h 10000"/>
              <a:gd name="connsiteX110-11063" fmla="*/ 9550 w 10000"/>
              <a:gd name="connsiteY110-11064" fmla="*/ 9023 h 10000"/>
              <a:gd name="connsiteX111-11065" fmla="*/ 9330 w 10000"/>
              <a:gd name="connsiteY111-11066" fmla="*/ 9162 h 10000"/>
              <a:gd name="connsiteX112-11067" fmla="*/ 9107 w 10000"/>
              <a:gd name="connsiteY112-11068" fmla="*/ 9302 h 10000"/>
              <a:gd name="connsiteX113-11069" fmla="*/ 8659 w 10000"/>
              <a:gd name="connsiteY113-11070" fmla="*/ 9442 h 10000"/>
              <a:gd name="connsiteX114-11071" fmla="*/ 7766 w 10000"/>
              <a:gd name="connsiteY114-11072" fmla="*/ 9721 h 10000"/>
              <a:gd name="connsiteX115-11073" fmla="*/ 6899 w 10000"/>
              <a:gd name="connsiteY115-11074" fmla="*/ 9860 h 10000"/>
              <a:gd name="connsiteX116-11075" fmla="*/ 6231 w 10000"/>
              <a:gd name="connsiteY116-11076" fmla="*/ 9860 h 10000"/>
              <a:gd name="connsiteX117-11077" fmla="*/ 5332 w 10000"/>
              <a:gd name="connsiteY117-11078" fmla="*/ 10000 h 10000"/>
              <a:gd name="connsiteX118-11079" fmla="*/ 5332 w 10000"/>
              <a:gd name="connsiteY118-11080" fmla="*/ 10000 h 10000"/>
              <a:gd name="connsiteX0-11081" fmla="*/ 5332 w 10000"/>
              <a:gd name="connsiteY0-11082" fmla="*/ 10000 h 10000"/>
              <a:gd name="connsiteX1-11083" fmla="*/ 4665 w 10000"/>
              <a:gd name="connsiteY1-11084" fmla="*/ 10000 h 10000"/>
              <a:gd name="connsiteX2-11085" fmla="*/ 3991 w 10000"/>
              <a:gd name="connsiteY2-11086" fmla="*/ 10000 h 10000"/>
              <a:gd name="connsiteX3-11087" fmla="*/ 3323 w 10000"/>
              <a:gd name="connsiteY3-11088" fmla="*/ 9860 h 10000"/>
              <a:gd name="connsiteX4-11089" fmla="*/ 2654 w 10000"/>
              <a:gd name="connsiteY4-11090" fmla="*/ 9721 h 10000"/>
              <a:gd name="connsiteX5-11091" fmla="*/ 2007 w 10000"/>
              <a:gd name="connsiteY5-11092" fmla="*/ 9581 h 10000"/>
              <a:gd name="connsiteX6-11093" fmla="*/ 1564 w 10000"/>
              <a:gd name="connsiteY6-11094" fmla="*/ 9302 h 10000"/>
              <a:gd name="connsiteX7-11095" fmla="*/ 1118 w 10000"/>
              <a:gd name="connsiteY7-11096" fmla="*/ 9162 h 10000"/>
              <a:gd name="connsiteX8-11097" fmla="*/ 894 w 10000"/>
              <a:gd name="connsiteY8-11098" fmla="*/ 8743 h 10000"/>
              <a:gd name="connsiteX9-11099" fmla="*/ 445 w 10000"/>
              <a:gd name="connsiteY9-11100" fmla="*/ 8464 h 10000"/>
              <a:gd name="connsiteX10-11101" fmla="*/ 220 w 10000"/>
              <a:gd name="connsiteY10-11102" fmla="*/ 8063 h 10000"/>
              <a:gd name="connsiteX11-11103" fmla="*/ 220 w 10000"/>
              <a:gd name="connsiteY11-11104" fmla="*/ 7644 h 10000"/>
              <a:gd name="connsiteX12-11105" fmla="*/ 0 w 10000"/>
              <a:gd name="connsiteY12-11106" fmla="*/ 7225 h 10000"/>
              <a:gd name="connsiteX13-11107" fmla="*/ 0 w 10000"/>
              <a:gd name="connsiteY13-11108" fmla="*/ 6806 h 10000"/>
              <a:gd name="connsiteX14-11109" fmla="*/ 0 w 10000"/>
              <a:gd name="connsiteY14-11110" fmla="*/ 6387 h 10000"/>
              <a:gd name="connsiteX15-11111" fmla="*/ 220 w 10000"/>
              <a:gd name="connsiteY15-11112" fmla="*/ 5689 h 10000"/>
              <a:gd name="connsiteX16-11113" fmla="*/ 220 w 10000"/>
              <a:gd name="connsiteY16-11114" fmla="*/ 5550 h 10000"/>
              <a:gd name="connsiteX17-11115" fmla="*/ 220 w 10000"/>
              <a:gd name="connsiteY17-11116" fmla="*/ 5271 h 10000"/>
              <a:gd name="connsiteX18-11117" fmla="*/ 445 w 10000"/>
              <a:gd name="connsiteY18-11118" fmla="*/ 5009 h 10000"/>
              <a:gd name="connsiteX19-11119" fmla="*/ 445 w 10000"/>
              <a:gd name="connsiteY19-11120" fmla="*/ 4729 h 10000"/>
              <a:gd name="connsiteX20-11121" fmla="*/ 445 w 10000"/>
              <a:gd name="connsiteY20-11122" fmla="*/ 4450 h 10000"/>
              <a:gd name="connsiteX21-11123" fmla="*/ 671 w 10000"/>
              <a:gd name="connsiteY21-11124" fmla="*/ 4031 h 10000"/>
              <a:gd name="connsiteX22-11125" fmla="*/ 671 w 10000"/>
              <a:gd name="connsiteY22-11126" fmla="*/ 3613 h 10000"/>
              <a:gd name="connsiteX23-11127" fmla="*/ 894 w 10000"/>
              <a:gd name="connsiteY23-11128" fmla="*/ 3194 h 10000"/>
              <a:gd name="connsiteX24-11129" fmla="*/ 894 w 10000"/>
              <a:gd name="connsiteY24-11130" fmla="*/ 2775 h 10000"/>
              <a:gd name="connsiteX25-11131" fmla="*/ 894 w 10000"/>
              <a:gd name="connsiteY25-11132" fmla="*/ 2356 h 10000"/>
              <a:gd name="connsiteX26-11133" fmla="*/ 1118 w 10000"/>
              <a:gd name="connsiteY26-11134" fmla="*/ 2077 h 10000"/>
              <a:gd name="connsiteX27-11135" fmla="*/ 1118 w 10000"/>
              <a:gd name="connsiteY27-11136" fmla="*/ 1798 h 10000"/>
              <a:gd name="connsiteX28-11137" fmla="*/ 1118 w 10000"/>
              <a:gd name="connsiteY28-11138" fmla="*/ 1536 h 10000"/>
              <a:gd name="connsiteX29-11139" fmla="*/ 1118 w 10000"/>
              <a:gd name="connsiteY29-11140" fmla="*/ 1396 h 10000"/>
              <a:gd name="connsiteX30-11141" fmla="*/ 1118 w 10000"/>
              <a:gd name="connsiteY30-11142" fmla="*/ 1257 h 10000"/>
              <a:gd name="connsiteX31-11143" fmla="*/ 1118 w 10000"/>
              <a:gd name="connsiteY31-11144" fmla="*/ 1257 h 10000"/>
              <a:gd name="connsiteX32-11145" fmla="*/ 1118 w 10000"/>
              <a:gd name="connsiteY32-11146" fmla="*/ 1257 h 10000"/>
              <a:gd name="connsiteX33-11147" fmla="*/ 894 w 10000"/>
              <a:gd name="connsiteY33-11148" fmla="*/ 1257 h 10000"/>
              <a:gd name="connsiteX34-11149" fmla="*/ 1118 w 10000"/>
              <a:gd name="connsiteY34-11150" fmla="*/ 419 h 10000"/>
              <a:gd name="connsiteX35-11151" fmla="*/ 1339 w 10000"/>
              <a:gd name="connsiteY35-11152" fmla="*/ 279 h 10000"/>
              <a:gd name="connsiteX36-11153" fmla="*/ 1564 w 10000"/>
              <a:gd name="connsiteY36-11154" fmla="*/ 140 h 10000"/>
              <a:gd name="connsiteX37-11155" fmla="*/ 1564 w 10000"/>
              <a:gd name="connsiteY37-11156" fmla="*/ 0 h 10000"/>
              <a:gd name="connsiteX38-11157" fmla="*/ 1786 w 10000"/>
              <a:gd name="connsiteY38-11158" fmla="*/ 0 h 10000"/>
              <a:gd name="connsiteX39-11159" fmla="*/ 2007 w 10000"/>
              <a:gd name="connsiteY39-11160" fmla="*/ 0 h 10000"/>
              <a:gd name="connsiteX40-11161" fmla="*/ 2230 w 10000"/>
              <a:gd name="connsiteY40-11162" fmla="*/ 0 h 10000"/>
              <a:gd name="connsiteX41-11163" fmla="*/ 2429 w 10000"/>
              <a:gd name="connsiteY41-11164" fmla="*/ 140 h 10000"/>
              <a:gd name="connsiteX42-11165" fmla="*/ 2654 w 10000"/>
              <a:gd name="connsiteY42-11166" fmla="*/ 140 h 10000"/>
              <a:gd name="connsiteX43-11167" fmla="*/ 2874 w 10000"/>
              <a:gd name="connsiteY43-11168" fmla="*/ 419 h 10000"/>
              <a:gd name="connsiteX44-11169" fmla="*/ 3096 w 10000"/>
              <a:gd name="connsiteY44-11170" fmla="*/ 558 h 10000"/>
              <a:gd name="connsiteX45-11171" fmla="*/ 3323 w 10000"/>
              <a:gd name="connsiteY45-11172" fmla="*/ 698 h 10000"/>
              <a:gd name="connsiteX46-11173" fmla="*/ 3546 w 10000"/>
              <a:gd name="connsiteY46-11174" fmla="*/ 838 h 10000"/>
              <a:gd name="connsiteX47-11175" fmla="*/ 3546 w 10000"/>
              <a:gd name="connsiteY47-11176" fmla="*/ 977 h 10000"/>
              <a:gd name="connsiteX48-11177" fmla="*/ 3546 w 10000"/>
              <a:gd name="connsiteY48-11178" fmla="*/ 1117 h 10000"/>
              <a:gd name="connsiteX49-11179" fmla="*/ 3323 w 10000"/>
              <a:gd name="connsiteY49-11180" fmla="*/ 1117 h 10000"/>
              <a:gd name="connsiteX50-11181" fmla="*/ 3096 w 10000"/>
              <a:gd name="connsiteY50-11182" fmla="*/ 1257 h 10000"/>
              <a:gd name="connsiteX51-11183" fmla="*/ 3096 w 10000"/>
              <a:gd name="connsiteY51-11184" fmla="*/ 1396 h 10000"/>
              <a:gd name="connsiteX52-11185" fmla="*/ 2874 w 10000"/>
              <a:gd name="connsiteY52-11186" fmla="*/ 1536 h 10000"/>
              <a:gd name="connsiteX53-11187" fmla="*/ 2654 w 10000"/>
              <a:gd name="connsiteY53-11188" fmla="*/ 1798 h 10000"/>
              <a:gd name="connsiteX54-11189" fmla="*/ 2429 w 10000"/>
              <a:gd name="connsiteY54-11190" fmla="*/ 2216 h 10000"/>
              <a:gd name="connsiteX55-11191" fmla="*/ 2230 w 10000"/>
              <a:gd name="connsiteY55-11192" fmla="*/ 2635 h 10000"/>
              <a:gd name="connsiteX56-11193" fmla="*/ 2007 w 10000"/>
              <a:gd name="connsiteY56-11194" fmla="*/ 3054 h 10000"/>
              <a:gd name="connsiteX57-11195" fmla="*/ 1786 w 10000"/>
              <a:gd name="connsiteY57-11196" fmla="*/ 3613 h 10000"/>
              <a:gd name="connsiteX58-11197" fmla="*/ 1564 w 10000"/>
              <a:gd name="connsiteY58-11198" fmla="*/ 4171 h 10000"/>
              <a:gd name="connsiteX59-11199" fmla="*/ 1339 w 10000"/>
              <a:gd name="connsiteY59-11200" fmla="*/ 4729 h 10000"/>
              <a:gd name="connsiteX60-11201" fmla="*/ 1339 w 10000"/>
              <a:gd name="connsiteY60-11202" fmla="*/ 5271 h 10000"/>
              <a:gd name="connsiteX61-11203" fmla="*/ 1339 w 10000"/>
              <a:gd name="connsiteY61-11204" fmla="*/ 5689 h 10000"/>
              <a:gd name="connsiteX62-11205" fmla="*/ 1118 w 10000"/>
              <a:gd name="connsiteY62-11206" fmla="*/ 6248 h 10000"/>
              <a:gd name="connsiteX63-11207" fmla="*/ 1118 w 10000"/>
              <a:gd name="connsiteY63-11208" fmla="*/ 6667 h 10000"/>
              <a:gd name="connsiteX64-11209" fmla="*/ 1118 w 10000"/>
              <a:gd name="connsiteY64-11210" fmla="*/ 6946 h 10000"/>
              <a:gd name="connsiteX65-11211" fmla="*/ 1118 w 10000"/>
              <a:gd name="connsiteY65-11212" fmla="*/ 7365 h 10000"/>
              <a:gd name="connsiteX66-11213" fmla="*/ 1339 w 10000"/>
              <a:gd name="connsiteY66-11214" fmla="*/ 7644 h 10000"/>
              <a:gd name="connsiteX67-11215" fmla="*/ 1339 w 10000"/>
              <a:gd name="connsiteY67-11216" fmla="*/ 7784 h 10000"/>
              <a:gd name="connsiteX68-11217" fmla="*/ 1564 w 10000"/>
              <a:gd name="connsiteY68-11218" fmla="*/ 8063 h 10000"/>
              <a:gd name="connsiteX69-11219" fmla="*/ 1786 w 10000"/>
              <a:gd name="connsiteY69-11220" fmla="*/ 8202 h 10000"/>
              <a:gd name="connsiteX70-11221" fmla="*/ 2007 w 10000"/>
              <a:gd name="connsiteY70-11222" fmla="*/ 8342 h 10000"/>
              <a:gd name="connsiteX71-11223" fmla="*/ 2874 w 10000"/>
              <a:gd name="connsiteY71-11224" fmla="*/ 8604 h 10000"/>
              <a:gd name="connsiteX72-11225" fmla="*/ 3323 w 10000"/>
              <a:gd name="connsiteY72-11226" fmla="*/ 8743 h 10000"/>
              <a:gd name="connsiteX73-11227" fmla="*/ 3767 w 10000"/>
              <a:gd name="connsiteY73-11228" fmla="*/ 8743 h 10000"/>
              <a:gd name="connsiteX74-11229" fmla="*/ 4220 w 10000"/>
              <a:gd name="connsiteY74-11230" fmla="*/ 8883 h 10000"/>
              <a:gd name="connsiteX75-11231" fmla="*/ 4887 w 10000"/>
              <a:gd name="connsiteY75-11232" fmla="*/ 8883 h 10000"/>
              <a:gd name="connsiteX76-11233" fmla="*/ 5332 w 10000"/>
              <a:gd name="connsiteY76-11234" fmla="*/ 8743 h 10000"/>
              <a:gd name="connsiteX77-11235" fmla="*/ 6005 w 10000"/>
              <a:gd name="connsiteY77-11236" fmla="*/ 8743 h 10000"/>
              <a:gd name="connsiteX78-11237" fmla="*/ 6675 w 10000"/>
              <a:gd name="connsiteY78-11238" fmla="*/ 8604 h 10000"/>
              <a:gd name="connsiteX79-11239" fmla="*/ 7122 w 10000"/>
              <a:gd name="connsiteY79-11240" fmla="*/ 8604 h 10000"/>
              <a:gd name="connsiteX80-11241" fmla="*/ 7567 w 10000"/>
              <a:gd name="connsiteY80-11242" fmla="*/ 8342 h 10000"/>
              <a:gd name="connsiteX81-11243" fmla="*/ 7766 w 10000"/>
              <a:gd name="connsiteY81-11244" fmla="*/ 8202 h 10000"/>
              <a:gd name="connsiteX82-11245" fmla="*/ 7986 w 10000"/>
              <a:gd name="connsiteY82-11246" fmla="*/ 7923 h 10000"/>
              <a:gd name="connsiteX83-11247" fmla="*/ 8210 w 10000"/>
              <a:gd name="connsiteY83-11248" fmla="*/ 7644 h 10000"/>
              <a:gd name="connsiteX84-11249" fmla="*/ 8436 w 10000"/>
              <a:gd name="connsiteY84-11250" fmla="*/ 7086 h 10000"/>
              <a:gd name="connsiteX85-11251" fmla="*/ 8436 w 10000"/>
              <a:gd name="connsiteY85-11252" fmla="*/ 6527 h 10000"/>
              <a:gd name="connsiteX86-11253" fmla="*/ 8659 w 10000"/>
              <a:gd name="connsiteY86-11254" fmla="*/ 6248 h 10000"/>
              <a:gd name="connsiteX87-11255" fmla="*/ 8659 w 10000"/>
              <a:gd name="connsiteY87-11256" fmla="*/ 5969 h 10000"/>
              <a:gd name="connsiteX88-11257" fmla="*/ 8659 w 10000"/>
              <a:gd name="connsiteY88-11258" fmla="*/ 5829 h 10000"/>
              <a:gd name="connsiteX89-11259" fmla="*/ 8883 w 10000"/>
              <a:gd name="connsiteY89-11260" fmla="*/ 5689 h 10000"/>
              <a:gd name="connsiteX90-11261" fmla="*/ 8883 w 10000"/>
              <a:gd name="connsiteY90-11262" fmla="*/ 5550 h 10000"/>
              <a:gd name="connsiteX91-11263" fmla="*/ 8883 w 10000"/>
              <a:gd name="connsiteY91-11264" fmla="*/ 5410 h 10000"/>
              <a:gd name="connsiteX92-11265" fmla="*/ 8883 w 10000"/>
              <a:gd name="connsiteY92-11266" fmla="*/ 5410 h 10000"/>
              <a:gd name="connsiteX93-11267" fmla="*/ 9107 w 10000"/>
              <a:gd name="connsiteY93-11268" fmla="*/ 5410 h 10000"/>
              <a:gd name="connsiteX94-11269" fmla="*/ 9107 w 10000"/>
              <a:gd name="connsiteY94-11270" fmla="*/ 5410 h 10000"/>
              <a:gd name="connsiteX95-11271" fmla="*/ 9107 w 10000"/>
              <a:gd name="connsiteY95-11272" fmla="*/ 5550 h 10000"/>
              <a:gd name="connsiteX96-11273" fmla="*/ 9330 w 10000"/>
              <a:gd name="connsiteY96-11274" fmla="*/ 5689 h 10000"/>
              <a:gd name="connsiteX97-11275" fmla="*/ 9330 w 10000"/>
              <a:gd name="connsiteY97-11276" fmla="*/ 5829 h 10000"/>
              <a:gd name="connsiteX98-11277" fmla="*/ 9330 w 10000"/>
              <a:gd name="connsiteY98-11278" fmla="*/ 6108 h 10000"/>
              <a:gd name="connsiteX99-11279" fmla="*/ 9330 w 10000"/>
              <a:gd name="connsiteY99-11280" fmla="*/ 6387 h 10000"/>
              <a:gd name="connsiteX100-11281" fmla="*/ 9330 w 10000"/>
              <a:gd name="connsiteY100-11282" fmla="*/ 6667 h 10000"/>
              <a:gd name="connsiteX101-11283" fmla="*/ 9550 w 10000"/>
              <a:gd name="connsiteY101-11284" fmla="*/ 7225 h 10000"/>
              <a:gd name="connsiteX102-11285" fmla="*/ 9550 w 10000"/>
              <a:gd name="connsiteY102-11286" fmla="*/ 7644 h 10000"/>
              <a:gd name="connsiteX103-11287" fmla="*/ 9778 w 10000"/>
              <a:gd name="connsiteY103-11288" fmla="*/ 8063 h 10000"/>
              <a:gd name="connsiteX104-11289" fmla="*/ 10000 w 10000"/>
              <a:gd name="connsiteY104-11290" fmla="*/ 8342 h 10000"/>
              <a:gd name="connsiteX105-11291" fmla="*/ 10000 w 10000"/>
              <a:gd name="connsiteY105-11292" fmla="*/ 8604 h 10000"/>
              <a:gd name="connsiteX106-11293" fmla="*/ 10000 w 10000"/>
              <a:gd name="connsiteY106-11294" fmla="*/ 8743 h 10000"/>
              <a:gd name="connsiteX107-11295" fmla="*/ 10000 w 10000"/>
              <a:gd name="connsiteY107-11296" fmla="*/ 8883 h 10000"/>
              <a:gd name="connsiteX108-11297" fmla="*/ 9778 w 10000"/>
              <a:gd name="connsiteY108-11298" fmla="*/ 8883 h 10000"/>
              <a:gd name="connsiteX109-11299" fmla="*/ 9550 w 10000"/>
              <a:gd name="connsiteY109-11300" fmla="*/ 9023 h 10000"/>
              <a:gd name="connsiteX110-11301" fmla="*/ 9330 w 10000"/>
              <a:gd name="connsiteY110-11302" fmla="*/ 9162 h 10000"/>
              <a:gd name="connsiteX111-11303" fmla="*/ 9107 w 10000"/>
              <a:gd name="connsiteY111-11304" fmla="*/ 9302 h 10000"/>
              <a:gd name="connsiteX112-11305" fmla="*/ 8659 w 10000"/>
              <a:gd name="connsiteY112-11306" fmla="*/ 9442 h 10000"/>
              <a:gd name="connsiteX113-11307" fmla="*/ 7766 w 10000"/>
              <a:gd name="connsiteY113-11308" fmla="*/ 9721 h 10000"/>
              <a:gd name="connsiteX114-11309" fmla="*/ 6899 w 10000"/>
              <a:gd name="connsiteY114-11310" fmla="*/ 9860 h 10000"/>
              <a:gd name="connsiteX115-11311" fmla="*/ 6231 w 10000"/>
              <a:gd name="connsiteY115-11312" fmla="*/ 9860 h 10000"/>
              <a:gd name="connsiteX116-11313" fmla="*/ 5332 w 10000"/>
              <a:gd name="connsiteY116-11314" fmla="*/ 10000 h 10000"/>
              <a:gd name="connsiteX117-11315" fmla="*/ 5332 w 10000"/>
              <a:gd name="connsiteY117-11316" fmla="*/ 10000 h 10000"/>
              <a:gd name="connsiteX0-11317" fmla="*/ 5332 w 10000"/>
              <a:gd name="connsiteY0-11318" fmla="*/ 10000 h 10000"/>
              <a:gd name="connsiteX1-11319" fmla="*/ 4665 w 10000"/>
              <a:gd name="connsiteY1-11320" fmla="*/ 10000 h 10000"/>
              <a:gd name="connsiteX2-11321" fmla="*/ 3991 w 10000"/>
              <a:gd name="connsiteY2-11322" fmla="*/ 10000 h 10000"/>
              <a:gd name="connsiteX3-11323" fmla="*/ 3323 w 10000"/>
              <a:gd name="connsiteY3-11324" fmla="*/ 9860 h 10000"/>
              <a:gd name="connsiteX4-11325" fmla="*/ 2654 w 10000"/>
              <a:gd name="connsiteY4-11326" fmla="*/ 9721 h 10000"/>
              <a:gd name="connsiteX5-11327" fmla="*/ 2007 w 10000"/>
              <a:gd name="connsiteY5-11328" fmla="*/ 9581 h 10000"/>
              <a:gd name="connsiteX6-11329" fmla="*/ 1564 w 10000"/>
              <a:gd name="connsiteY6-11330" fmla="*/ 9302 h 10000"/>
              <a:gd name="connsiteX7-11331" fmla="*/ 1118 w 10000"/>
              <a:gd name="connsiteY7-11332" fmla="*/ 9162 h 10000"/>
              <a:gd name="connsiteX8-11333" fmla="*/ 894 w 10000"/>
              <a:gd name="connsiteY8-11334" fmla="*/ 8743 h 10000"/>
              <a:gd name="connsiteX9-11335" fmla="*/ 445 w 10000"/>
              <a:gd name="connsiteY9-11336" fmla="*/ 8464 h 10000"/>
              <a:gd name="connsiteX10-11337" fmla="*/ 220 w 10000"/>
              <a:gd name="connsiteY10-11338" fmla="*/ 8063 h 10000"/>
              <a:gd name="connsiteX11-11339" fmla="*/ 220 w 10000"/>
              <a:gd name="connsiteY11-11340" fmla="*/ 7644 h 10000"/>
              <a:gd name="connsiteX12-11341" fmla="*/ 0 w 10000"/>
              <a:gd name="connsiteY12-11342" fmla="*/ 7225 h 10000"/>
              <a:gd name="connsiteX13-11343" fmla="*/ 0 w 10000"/>
              <a:gd name="connsiteY13-11344" fmla="*/ 6806 h 10000"/>
              <a:gd name="connsiteX14-11345" fmla="*/ 0 w 10000"/>
              <a:gd name="connsiteY14-11346" fmla="*/ 6387 h 10000"/>
              <a:gd name="connsiteX15-11347" fmla="*/ 220 w 10000"/>
              <a:gd name="connsiteY15-11348" fmla="*/ 5689 h 10000"/>
              <a:gd name="connsiteX16-11349" fmla="*/ 220 w 10000"/>
              <a:gd name="connsiteY16-11350" fmla="*/ 5550 h 10000"/>
              <a:gd name="connsiteX17-11351" fmla="*/ 220 w 10000"/>
              <a:gd name="connsiteY17-11352" fmla="*/ 5271 h 10000"/>
              <a:gd name="connsiteX18-11353" fmla="*/ 445 w 10000"/>
              <a:gd name="connsiteY18-11354" fmla="*/ 5009 h 10000"/>
              <a:gd name="connsiteX19-11355" fmla="*/ 445 w 10000"/>
              <a:gd name="connsiteY19-11356" fmla="*/ 4729 h 10000"/>
              <a:gd name="connsiteX20-11357" fmla="*/ 445 w 10000"/>
              <a:gd name="connsiteY20-11358" fmla="*/ 4450 h 10000"/>
              <a:gd name="connsiteX21-11359" fmla="*/ 671 w 10000"/>
              <a:gd name="connsiteY21-11360" fmla="*/ 4031 h 10000"/>
              <a:gd name="connsiteX22-11361" fmla="*/ 671 w 10000"/>
              <a:gd name="connsiteY22-11362" fmla="*/ 3613 h 10000"/>
              <a:gd name="connsiteX23-11363" fmla="*/ 894 w 10000"/>
              <a:gd name="connsiteY23-11364" fmla="*/ 3194 h 10000"/>
              <a:gd name="connsiteX24-11365" fmla="*/ 894 w 10000"/>
              <a:gd name="connsiteY24-11366" fmla="*/ 2775 h 10000"/>
              <a:gd name="connsiteX25-11367" fmla="*/ 894 w 10000"/>
              <a:gd name="connsiteY25-11368" fmla="*/ 2356 h 10000"/>
              <a:gd name="connsiteX26-11369" fmla="*/ 1118 w 10000"/>
              <a:gd name="connsiteY26-11370" fmla="*/ 2077 h 10000"/>
              <a:gd name="connsiteX27-11371" fmla="*/ 1118 w 10000"/>
              <a:gd name="connsiteY27-11372" fmla="*/ 1798 h 10000"/>
              <a:gd name="connsiteX28-11373" fmla="*/ 1118 w 10000"/>
              <a:gd name="connsiteY28-11374" fmla="*/ 1536 h 10000"/>
              <a:gd name="connsiteX29-11375" fmla="*/ 1118 w 10000"/>
              <a:gd name="connsiteY29-11376" fmla="*/ 1396 h 10000"/>
              <a:gd name="connsiteX30-11377" fmla="*/ 1118 w 10000"/>
              <a:gd name="connsiteY30-11378" fmla="*/ 1257 h 10000"/>
              <a:gd name="connsiteX31-11379" fmla="*/ 1118 w 10000"/>
              <a:gd name="connsiteY31-11380" fmla="*/ 1257 h 10000"/>
              <a:gd name="connsiteX32-11381" fmla="*/ 1118 w 10000"/>
              <a:gd name="connsiteY32-11382" fmla="*/ 1257 h 10000"/>
              <a:gd name="connsiteX33-11383" fmla="*/ 894 w 10000"/>
              <a:gd name="connsiteY33-11384" fmla="*/ 1257 h 10000"/>
              <a:gd name="connsiteX34-11385" fmla="*/ 1118 w 10000"/>
              <a:gd name="connsiteY34-11386" fmla="*/ 419 h 10000"/>
              <a:gd name="connsiteX35-11387" fmla="*/ 1564 w 10000"/>
              <a:gd name="connsiteY35-11388" fmla="*/ 140 h 10000"/>
              <a:gd name="connsiteX36-11389" fmla="*/ 1564 w 10000"/>
              <a:gd name="connsiteY36-11390" fmla="*/ 0 h 10000"/>
              <a:gd name="connsiteX37-11391" fmla="*/ 1786 w 10000"/>
              <a:gd name="connsiteY37-11392" fmla="*/ 0 h 10000"/>
              <a:gd name="connsiteX38-11393" fmla="*/ 2007 w 10000"/>
              <a:gd name="connsiteY38-11394" fmla="*/ 0 h 10000"/>
              <a:gd name="connsiteX39-11395" fmla="*/ 2230 w 10000"/>
              <a:gd name="connsiteY39-11396" fmla="*/ 0 h 10000"/>
              <a:gd name="connsiteX40-11397" fmla="*/ 2429 w 10000"/>
              <a:gd name="connsiteY40-11398" fmla="*/ 140 h 10000"/>
              <a:gd name="connsiteX41-11399" fmla="*/ 2654 w 10000"/>
              <a:gd name="connsiteY41-11400" fmla="*/ 140 h 10000"/>
              <a:gd name="connsiteX42-11401" fmla="*/ 2874 w 10000"/>
              <a:gd name="connsiteY42-11402" fmla="*/ 419 h 10000"/>
              <a:gd name="connsiteX43-11403" fmla="*/ 3096 w 10000"/>
              <a:gd name="connsiteY43-11404" fmla="*/ 558 h 10000"/>
              <a:gd name="connsiteX44-11405" fmla="*/ 3323 w 10000"/>
              <a:gd name="connsiteY44-11406" fmla="*/ 698 h 10000"/>
              <a:gd name="connsiteX45-11407" fmla="*/ 3546 w 10000"/>
              <a:gd name="connsiteY45-11408" fmla="*/ 838 h 10000"/>
              <a:gd name="connsiteX46-11409" fmla="*/ 3546 w 10000"/>
              <a:gd name="connsiteY46-11410" fmla="*/ 977 h 10000"/>
              <a:gd name="connsiteX47-11411" fmla="*/ 3546 w 10000"/>
              <a:gd name="connsiteY47-11412" fmla="*/ 1117 h 10000"/>
              <a:gd name="connsiteX48-11413" fmla="*/ 3323 w 10000"/>
              <a:gd name="connsiteY48-11414" fmla="*/ 1117 h 10000"/>
              <a:gd name="connsiteX49-11415" fmla="*/ 3096 w 10000"/>
              <a:gd name="connsiteY49-11416" fmla="*/ 1257 h 10000"/>
              <a:gd name="connsiteX50-11417" fmla="*/ 3096 w 10000"/>
              <a:gd name="connsiteY50-11418" fmla="*/ 1396 h 10000"/>
              <a:gd name="connsiteX51-11419" fmla="*/ 2874 w 10000"/>
              <a:gd name="connsiteY51-11420" fmla="*/ 1536 h 10000"/>
              <a:gd name="connsiteX52-11421" fmla="*/ 2654 w 10000"/>
              <a:gd name="connsiteY52-11422" fmla="*/ 1798 h 10000"/>
              <a:gd name="connsiteX53-11423" fmla="*/ 2429 w 10000"/>
              <a:gd name="connsiteY53-11424" fmla="*/ 2216 h 10000"/>
              <a:gd name="connsiteX54-11425" fmla="*/ 2230 w 10000"/>
              <a:gd name="connsiteY54-11426" fmla="*/ 2635 h 10000"/>
              <a:gd name="connsiteX55-11427" fmla="*/ 2007 w 10000"/>
              <a:gd name="connsiteY55-11428" fmla="*/ 3054 h 10000"/>
              <a:gd name="connsiteX56-11429" fmla="*/ 1786 w 10000"/>
              <a:gd name="connsiteY56-11430" fmla="*/ 3613 h 10000"/>
              <a:gd name="connsiteX57-11431" fmla="*/ 1564 w 10000"/>
              <a:gd name="connsiteY57-11432" fmla="*/ 4171 h 10000"/>
              <a:gd name="connsiteX58-11433" fmla="*/ 1339 w 10000"/>
              <a:gd name="connsiteY58-11434" fmla="*/ 4729 h 10000"/>
              <a:gd name="connsiteX59-11435" fmla="*/ 1339 w 10000"/>
              <a:gd name="connsiteY59-11436" fmla="*/ 5271 h 10000"/>
              <a:gd name="connsiteX60-11437" fmla="*/ 1339 w 10000"/>
              <a:gd name="connsiteY60-11438" fmla="*/ 5689 h 10000"/>
              <a:gd name="connsiteX61-11439" fmla="*/ 1118 w 10000"/>
              <a:gd name="connsiteY61-11440" fmla="*/ 6248 h 10000"/>
              <a:gd name="connsiteX62-11441" fmla="*/ 1118 w 10000"/>
              <a:gd name="connsiteY62-11442" fmla="*/ 6667 h 10000"/>
              <a:gd name="connsiteX63-11443" fmla="*/ 1118 w 10000"/>
              <a:gd name="connsiteY63-11444" fmla="*/ 6946 h 10000"/>
              <a:gd name="connsiteX64-11445" fmla="*/ 1118 w 10000"/>
              <a:gd name="connsiteY64-11446" fmla="*/ 7365 h 10000"/>
              <a:gd name="connsiteX65-11447" fmla="*/ 1339 w 10000"/>
              <a:gd name="connsiteY65-11448" fmla="*/ 7644 h 10000"/>
              <a:gd name="connsiteX66-11449" fmla="*/ 1339 w 10000"/>
              <a:gd name="connsiteY66-11450" fmla="*/ 7784 h 10000"/>
              <a:gd name="connsiteX67-11451" fmla="*/ 1564 w 10000"/>
              <a:gd name="connsiteY67-11452" fmla="*/ 8063 h 10000"/>
              <a:gd name="connsiteX68-11453" fmla="*/ 1786 w 10000"/>
              <a:gd name="connsiteY68-11454" fmla="*/ 8202 h 10000"/>
              <a:gd name="connsiteX69-11455" fmla="*/ 2007 w 10000"/>
              <a:gd name="connsiteY69-11456" fmla="*/ 8342 h 10000"/>
              <a:gd name="connsiteX70-11457" fmla="*/ 2874 w 10000"/>
              <a:gd name="connsiteY70-11458" fmla="*/ 8604 h 10000"/>
              <a:gd name="connsiteX71-11459" fmla="*/ 3323 w 10000"/>
              <a:gd name="connsiteY71-11460" fmla="*/ 8743 h 10000"/>
              <a:gd name="connsiteX72-11461" fmla="*/ 3767 w 10000"/>
              <a:gd name="connsiteY72-11462" fmla="*/ 8743 h 10000"/>
              <a:gd name="connsiteX73-11463" fmla="*/ 4220 w 10000"/>
              <a:gd name="connsiteY73-11464" fmla="*/ 8883 h 10000"/>
              <a:gd name="connsiteX74-11465" fmla="*/ 4887 w 10000"/>
              <a:gd name="connsiteY74-11466" fmla="*/ 8883 h 10000"/>
              <a:gd name="connsiteX75-11467" fmla="*/ 5332 w 10000"/>
              <a:gd name="connsiteY75-11468" fmla="*/ 8743 h 10000"/>
              <a:gd name="connsiteX76-11469" fmla="*/ 6005 w 10000"/>
              <a:gd name="connsiteY76-11470" fmla="*/ 8743 h 10000"/>
              <a:gd name="connsiteX77-11471" fmla="*/ 6675 w 10000"/>
              <a:gd name="connsiteY77-11472" fmla="*/ 8604 h 10000"/>
              <a:gd name="connsiteX78-11473" fmla="*/ 7122 w 10000"/>
              <a:gd name="connsiteY78-11474" fmla="*/ 8604 h 10000"/>
              <a:gd name="connsiteX79-11475" fmla="*/ 7567 w 10000"/>
              <a:gd name="connsiteY79-11476" fmla="*/ 8342 h 10000"/>
              <a:gd name="connsiteX80-11477" fmla="*/ 7766 w 10000"/>
              <a:gd name="connsiteY80-11478" fmla="*/ 8202 h 10000"/>
              <a:gd name="connsiteX81-11479" fmla="*/ 7986 w 10000"/>
              <a:gd name="connsiteY81-11480" fmla="*/ 7923 h 10000"/>
              <a:gd name="connsiteX82-11481" fmla="*/ 8210 w 10000"/>
              <a:gd name="connsiteY82-11482" fmla="*/ 7644 h 10000"/>
              <a:gd name="connsiteX83-11483" fmla="*/ 8436 w 10000"/>
              <a:gd name="connsiteY83-11484" fmla="*/ 7086 h 10000"/>
              <a:gd name="connsiteX84-11485" fmla="*/ 8436 w 10000"/>
              <a:gd name="connsiteY84-11486" fmla="*/ 6527 h 10000"/>
              <a:gd name="connsiteX85-11487" fmla="*/ 8659 w 10000"/>
              <a:gd name="connsiteY85-11488" fmla="*/ 6248 h 10000"/>
              <a:gd name="connsiteX86-11489" fmla="*/ 8659 w 10000"/>
              <a:gd name="connsiteY86-11490" fmla="*/ 5969 h 10000"/>
              <a:gd name="connsiteX87-11491" fmla="*/ 8659 w 10000"/>
              <a:gd name="connsiteY87-11492" fmla="*/ 5829 h 10000"/>
              <a:gd name="connsiteX88-11493" fmla="*/ 8883 w 10000"/>
              <a:gd name="connsiteY88-11494" fmla="*/ 5689 h 10000"/>
              <a:gd name="connsiteX89-11495" fmla="*/ 8883 w 10000"/>
              <a:gd name="connsiteY89-11496" fmla="*/ 5550 h 10000"/>
              <a:gd name="connsiteX90-11497" fmla="*/ 8883 w 10000"/>
              <a:gd name="connsiteY90-11498" fmla="*/ 5410 h 10000"/>
              <a:gd name="connsiteX91-11499" fmla="*/ 8883 w 10000"/>
              <a:gd name="connsiteY91-11500" fmla="*/ 5410 h 10000"/>
              <a:gd name="connsiteX92-11501" fmla="*/ 9107 w 10000"/>
              <a:gd name="connsiteY92-11502" fmla="*/ 5410 h 10000"/>
              <a:gd name="connsiteX93-11503" fmla="*/ 9107 w 10000"/>
              <a:gd name="connsiteY93-11504" fmla="*/ 5410 h 10000"/>
              <a:gd name="connsiteX94-11505" fmla="*/ 9107 w 10000"/>
              <a:gd name="connsiteY94-11506" fmla="*/ 5550 h 10000"/>
              <a:gd name="connsiteX95-11507" fmla="*/ 9330 w 10000"/>
              <a:gd name="connsiteY95-11508" fmla="*/ 5689 h 10000"/>
              <a:gd name="connsiteX96-11509" fmla="*/ 9330 w 10000"/>
              <a:gd name="connsiteY96-11510" fmla="*/ 5829 h 10000"/>
              <a:gd name="connsiteX97-11511" fmla="*/ 9330 w 10000"/>
              <a:gd name="connsiteY97-11512" fmla="*/ 6108 h 10000"/>
              <a:gd name="connsiteX98-11513" fmla="*/ 9330 w 10000"/>
              <a:gd name="connsiteY98-11514" fmla="*/ 6387 h 10000"/>
              <a:gd name="connsiteX99-11515" fmla="*/ 9330 w 10000"/>
              <a:gd name="connsiteY99-11516" fmla="*/ 6667 h 10000"/>
              <a:gd name="connsiteX100-11517" fmla="*/ 9550 w 10000"/>
              <a:gd name="connsiteY100-11518" fmla="*/ 7225 h 10000"/>
              <a:gd name="connsiteX101-11519" fmla="*/ 9550 w 10000"/>
              <a:gd name="connsiteY101-11520" fmla="*/ 7644 h 10000"/>
              <a:gd name="connsiteX102-11521" fmla="*/ 9778 w 10000"/>
              <a:gd name="connsiteY102-11522" fmla="*/ 8063 h 10000"/>
              <a:gd name="connsiteX103-11523" fmla="*/ 10000 w 10000"/>
              <a:gd name="connsiteY103-11524" fmla="*/ 8342 h 10000"/>
              <a:gd name="connsiteX104-11525" fmla="*/ 10000 w 10000"/>
              <a:gd name="connsiteY104-11526" fmla="*/ 8604 h 10000"/>
              <a:gd name="connsiteX105-11527" fmla="*/ 10000 w 10000"/>
              <a:gd name="connsiteY105-11528" fmla="*/ 8743 h 10000"/>
              <a:gd name="connsiteX106-11529" fmla="*/ 10000 w 10000"/>
              <a:gd name="connsiteY106-11530" fmla="*/ 8883 h 10000"/>
              <a:gd name="connsiteX107-11531" fmla="*/ 9778 w 10000"/>
              <a:gd name="connsiteY107-11532" fmla="*/ 8883 h 10000"/>
              <a:gd name="connsiteX108-11533" fmla="*/ 9550 w 10000"/>
              <a:gd name="connsiteY108-11534" fmla="*/ 9023 h 10000"/>
              <a:gd name="connsiteX109-11535" fmla="*/ 9330 w 10000"/>
              <a:gd name="connsiteY109-11536" fmla="*/ 9162 h 10000"/>
              <a:gd name="connsiteX110-11537" fmla="*/ 9107 w 10000"/>
              <a:gd name="connsiteY110-11538" fmla="*/ 9302 h 10000"/>
              <a:gd name="connsiteX111-11539" fmla="*/ 8659 w 10000"/>
              <a:gd name="connsiteY111-11540" fmla="*/ 9442 h 10000"/>
              <a:gd name="connsiteX112-11541" fmla="*/ 7766 w 10000"/>
              <a:gd name="connsiteY112-11542" fmla="*/ 9721 h 10000"/>
              <a:gd name="connsiteX113-11543" fmla="*/ 6899 w 10000"/>
              <a:gd name="connsiteY113-11544" fmla="*/ 9860 h 10000"/>
              <a:gd name="connsiteX114-11545" fmla="*/ 6231 w 10000"/>
              <a:gd name="connsiteY114-11546" fmla="*/ 9860 h 10000"/>
              <a:gd name="connsiteX115-11547" fmla="*/ 5332 w 10000"/>
              <a:gd name="connsiteY115-11548" fmla="*/ 10000 h 10000"/>
              <a:gd name="connsiteX116-11549" fmla="*/ 5332 w 10000"/>
              <a:gd name="connsiteY116-11550" fmla="*/ 10000 h 10000"/>
              <a:gd name="connsiteX0-11551" fmla="*/ 5332 w 10000"/>
              <a:gd name="connsiteY0-11552" fmla="*/ 10000 h 10000"/>
              <a:gd name="connsiteX1-11553" fmla="*/ 4665 w 10000"/>
              <a:gd name="connsiteY1-11554" fmla="*/ 10000 h 10000"/>
              <a:gd name="connsiteX2-11555" fmla="*/ 3991 w 10000"/>
              <a:gd name="connsiteY2-11556" fmla="*/ 10000 h 10000"/>
              <a:gd name="connsiteX3-11557" fmla="*/ 3323 w 10000"/>
              <a:gd name="connsiteY3-11558" fmla="*/ 9860 h 10000"/>
              <a:gd name="connsiteX4-11559" fmla="*/ 2654 w 10000"/>
              <a:gd name="connsiteY4-11560" fmla="*/ 9721 h 10000"/>
              <a:gd name="connsiteX5-11561" fmla="*/ 2007 w 10000"/>
              <a:gd name="connsiteY5-11562" fmla="*/ 9581 h 10000"/>
              <a:gd name="connsiteX6-11563" fmla="*/ 1564 w 10000"/>
              <a:gd name="connsiteY6-11564" fmla="*/ 9302 h 10000"/>
              <a:gd name="connsiteX7-11565" fmla="*/ 1118 w 10000"/>
              <a:gd name="connsiteY7-11566" fmla="*/ 9162 h 10000"/>
              <a:gd name="connsiteX8-11567" fmla="*/ 894 w 10000"/>
              <a:gd name="connsiteY8-11568" fmla="*/ 8743 h 10000"/>
              <a:gd name="connsiteX9-11569" fmla="*/ 445 w 10000"/>
              <a:gd name="connsiteY9-11570" fmla="*/ 8464 h 10000"/>
              <a:gd name="connsiteX10-11571" fmla="*/ 220 w 10000"/>
              <a:gd name="connsiteY10-11572" fmla="*/ 8063 h 10000"/>
              <a:gd name="connsiteX11-11573" fmla="*/ 220 w 10000"/>
              <a:gd name="connsiteY11-11574" fmla="*/ 7644 h 10000"/>
              <a:gd name="connsiteX12-11575" fmla="*/ 0 w 10000"/>
              <a:gd name="connsiteY12-11576" fmla="*/ 7225 h 10000"/>
              <a:gd name="connsiteX13-11577" fmla="*/ 0 w 10000"/>
              <a:gd name="connsiteY13-11578" fmla="*/ 6806 h 10000"/>
              <a:gd name="connsiteX14-11579" fmla="*/ 0 w 10000"/>
              <a:gd name="connsiteY14-11580" fmla="*/ 6387 h 10000"/>
              <a:gd name="connsiteX15-11581" fmla="*/ 220 w 10000"/>
              <a:gd name="connsiteY15-11582" fmla="*/ 5689 h 10000"/>
              <a:gd name="connsiteX16-11583" fmla="*/ 220 w 10000"/>
              <a:gd name="connsiteY16-11584" fmla="*/ 5550 h 10000"/>
              <a:gd name="connsiteX17-11585" fmla="*/ 220 w 10000"/>
              <a:gd name="connsiteY17-11586" fmla="*/ 5271 h 10000"/>
              <a:gd name="connsiteX18-11587" fmla="*/ 445 w 10000"/>
              <a:gd name="connsiteY18-11588" fmla="*/ 5009 h 10000"/>
              <a:gd name="connsiteX19-11589" fmla="*/ 445 w 10000"/>
              <a:gd name="connsiteY19-11590" fmla="*/ 4729 h 10000"/>
              <a:gd name="connsiteX20-11591" fmla="*/ 445 w 10000"/>
              <a:gd name="connsiteY20-11592" fmla="*/ 4450 h 10000"/>
              <a:gd name="connsiteX21-11593" fmla="*/ 671 w 10000"/>
              <a:gd name="connsiteY21-11594" fmla="*/ 4031 h 10000"/>
              <a:gd name="connsiteX22-11595" fmla="*/ 671 w 10000"/>
              <a:gd name="connsiteY22-11596" fmla="*/ 3613 h 10000"/>
              <a:gd name="connsiteX23-11597" fmla="*/ 894 w 10000"/>
              <a:gd name="connsiteY23-11598" fmla="*/ 3194 h 10000"/>
              <a:gd name="connsiteX24-11599" fmla="*/ 894 w 10000"/>
              <a:gd name="connsiteY24-11600" fmla="*/ 2775 h 10000"/>
              <a:gd name="connsiteX25-11601" fmla="*/ 894 w 10000"/>
              <a:gd name="connsiteY25-11602" fmla="*/ 2356 h 10000"/>
              <a:gd name="connsiteX26-11603" fmla="*/ 1118 w 10000"/>
              <a:gd name="connsiteY26-11604" fmla="*/ 2077 h 10000"/>
              <a:gd name="connsiteX27-11605" fmla="*/ 1118 w 10000"/>
              <a:gd name="connsiteY27-11606" fmla="*/ 1798 h 10000"/>
              <a:gd name="connsiteX28-11607" fmla="*/ 1118 w 10000"/>
              <a:gd name="connsiteY28-11608" fmla="*/ 1536 h 10000"/>
              <a:gd name="connsiteX29-11609" fmla="*/ 1118 w 10000"/>
              <a:gd name="connsiteY29-11610" fmla="*/ 1396 h 10000"/>
              <a:gd name="connsiteX30-11611" fmla="*/ 1118 w 10000"/>
              <a:gd name="connsiteY30-11612" fmla="*/ 1257 h 10000"/>
              <a:gd name="connsiteX31-11613" fmla="*/ 1118 w 10000"/>
              <a:gd name="connsiteY31-11614" fmla="*/ 1257 h 10000"/>
              <a:gd name="connsiteX32-11615" fmla="*/ 1118 w 10000"/>
              <a:gd name="connsiteY32-11616" fmla="*/ 1257 h 10000"/>
              <a:gd name="connsiteX33-11617" fmla="*/ 894 w 10000"/>
              <a:gd name="connsiteY33-11618" fmla="*/ 1257 h 10000"/>
              <a:gd name="connsiteX34-11619" fmla="*/ 1564 w 10000"/>
              <a:gd name="connsiteY34-11620" fmla="*/ 140 h 10000"/>
              <a:gd name="connsiteX35-11621" fmla="*/ 1564 w 10000"/>
              <a:gd name="connsiteY35-11622" fmla="*/ 0 h 10000"/>
              <a:gd name="connsiteX36-11623" fmla="*/ 1786 w 10000"/>
              <a:gd name="connsiteY36-11624" fmla="*/ 0 h 10000"/>
              <a:gd name="connsiteX37-11625" fmla="*/ 2007 w 10000"/>
              <a:gd name="connsiteY37-11626" fmla="*/ 0 h 10000"/>
              <a:gd name="connsiteX38-11627" fmla="*/ 2230 w 10000"/>
              <a:gd name="connsiteY38-11628" fmla="*/ 0 h 10000"/>
              <a:gd name="connsiteX39-11629" fmla="*/ 2429 w 10000"/>
              <a:gd name="connsiteY39-11630" fmla="*/ 140 h 10000"/>
              <a:gd name="connsiteX40-11631" fmla="*/ 2654 w 10000"/>
              <a:gd name="connsiteY40-11632" fmla="*/ 140 h 10000"/>
              <a:gd name="connsiteX41-11633" fmla="*/ 2874 w 10000"/>
              <a:gd name="connsiteY41-11634" fmla="*/ 419 h 10000"/>
              <a:gd name="connsiteX42-11635" fmla="*/ 3096 w 10000"/>
              <a:gd name="connsiteY42-11636" fmla="*/ 558 h 10000"/>
              <a:gd name="connsiteX43-11637" fmla="*/ 3323 w 10000"/>
              <a:gd name="connsiteY43-11638" fmla="*/ 698 h 10000"/>
              <a:gd name="connsiteX44-11639" fmla="*/ 3546 w 10000"/>
              <a:gd name="connsiteY44-11640" fmla="*/ 838 h 10000"/>
              <a:gd name="connsiteX45-11641" fmla="*/ 3546 w 10000"/>
              <a:gd name="connsiteY45-11642" fmla="*/ 977 h 10000"/>
              <a:gd name="connsiteX46-11643" fmla="*/ 3546 w 10000"/>
              <a:gd name="connsiteY46-11644" fmla="*/ 1117 h 10000"/>
              <a:gd name="connsiteX47-11645" fmla="*/ 3323 w 10000"/>
              <a:gd name="connsiteY47-11646" fmla="*/ 1117 h 10000"/>
              <a:gd name="connsiteX48-11647" fmla="*/ 3096 w 10000"/>
              <a:gd name="connsiteY48-11648" fmla="*/ 1257 h 10000"/>
              <a:gd name="connsiteX49-11649" fmla="*/ 3096 w 10000"/>
              <a:gd name="connsiteY49-11650" fmla="*/ 1396 h 10000"/>
              <a:gd name="connsiteX50-11651" fmla="*/ 2874 w 10000"/>
              <a:gd name="connsiteY50-11652" fmla="*/ 1536 h 10000"/>
              <a:gd name="connsiteX51-11653" fmla="*/ 2654 w 10000"/>
              <a:gd name="connsiteY51-11654" fmla="*/ 1798 h 10000"/>
              <a:gd name="connsiteX52-11655" fmla="*/ 2429 w 10000"/>
              <a:gd name="connsiteY52-11656" fmla="*/ 2216 h 10000"/>
              <a:gd name="connsiteX53-11657" fmla="*/ 2230 w 10000"/>
              <a:gd name="connsiteY53-11658" fmla="*/ 2635 h 10000"/>
              <a:gd name="connsiteX54-11659" fmla="*/ 2007 w 10000"/>
              <a:gd name="connsiteY54-11660" fmla="*/ 3054 h 10000"/>
              <a:gd name="connsiteX55-11661" fmla="*/ 1786 w 10000"/>
              <a:gd name="connsiteY55-11662" fmla="*/ 3613 h 10000"/>
              <a:gd name="connsiteX56-11663" fmla="*/ 1564 w 10000"/>
              <a:gd name="connsiteY56-11664" fmla="*/ 4171 h 10000"/>
              <a:gd name="connsiteX57-11665" fmla="*/ 1339 w 10000"/>
              <a:gd name="connsiteY57-11666" fmla="*/ 4729 h 10000"/>
              <a:gd name="connsiteX58-11667" fmla="*/ 1339 w 10000"/>
              <a:gd name="connsiteY58-11668" fmla="*/ 5271 h 10000"/>
              <a:gd name="connsiteX59-11669" fmla="*/ 1339 w 10000"/>
              <a:gd name="connsiteY59-11670" fmla="*/ 5689 h 10000"/>
              <a:gd name="connsiteX60-11671" fmla="*/ 1118 w 10000"/>
              <a:gd name="connsiteY60-11672" fmla="*/ 6248 h 10000"/>
              <a:gd name="connsiteX61-11673" fmla="*/ 1118 w 10000"/>
              <a:gd name="connsiteY61-11674" fmla="*/ 6667 h 10000"/>
              <a:gd name="connsiteX62-11675" fmla="*/ 1118 w 10000"/>
              <a:gd name="connsiteY62-11676" fmla="*/ 6946 h 10000"/>
              <a:gd name="connsiteX63-11677" fmla="*/ 1118 w 10000"/>
              <a:gd name="connsiteY63-11678" fmla="*/ 7365 h 10000"/>
              <a:gd name="connsiteX64-11679" fmla="*/ 1339 w 10000"/>
              <a:gd name="connsiteY64-11680" fmla="*/ 7644 h 10000"/>
              <a:gd name="connsiteX65-11681" fmla="*/ 1339 w 10000"/>
              <a:gd name="connsiteY65-11682" fmla="*/ 7784 h 10000"/>
              <a:gd name="connsiteX66-11683" fmla="*/ 1564 w 10000"/>
              <a:gd name="connsiteY66-11684" fmla="*/ 8063 h 10000"/>
              <a:gd name="connsiteX67-11685" fmla="*/ 1786 w 10000"/>
              <a:gd name="connsiteY67-11686" fmla="*/ 8202 h 10000"/>
              <a:gd name="connsiteX68-11687" fmla="*/ 2007 w 10000"/>
              <a:gd name="connsiteY68-11688" fmla="*/ 8342 h 10000"/>
              <a:gd name="connsiteX69-11689" fmla="*/ 2874 w 10000"/>
              <a:gd name="connsiteY69-11690" fmla="*/ 8604 h 10000"/>
              <a:gd name="connsiteX70-11691" fmla="*/ 3323 w 10000"/>
              <a:gd name="connsiteY70-11692" fmla="*/ 8743 h 10000"/>
              <a:gd name="connsiteX71-11693" fmla="*/ 3767 w 10000"/>
              <a:gd name="connsiteY71-11694" fmla="*/ 8743 h 10000"/>
              <a:gd name="connsiteX72-11695" fmla="*/ 4220 w 10000"/>
              <a:gd name="connsiteY72-11696" fmla="*/ 8883 h 10000"/>
              <a:gd name="connsiteX73-11697" fmla="*/ 4887 w 10000"/>
              <a:gd name="connsiteY73-11698" fmla="*/ 8883 h 10000"/>
              <a:gd name="connsiteX74-11699" fmla="*/ 5332 w 10000"/>
              <a:gd name="connsiteY74-11700" fmla="*/ 8743 h 10000"/>
              <a:gd name="connsiteX75-11701" fmla="*/ 6005 w 10000"/>
              <a:gd name="connsiteY75-11702" fmla="*/ 8743 h 10000"/>
              <a:gd name="connsiteX76-11703" fmla="*/ 6675 w 10000"/>
              <a:gd name="connsiteY76-11704" fmla="*/ 8604 h 10000"/>
              <a:gd name="connsiteX77-11705" fmla="*/ 7122 w 10000"/>
              <a:gd name="connsiteY77-11706" fmla="*/ 8604 h 10000"/>
              <a:gd name="connsiteX78-11707" fmla="*/ 7567 w 10000"/>
              <a:gd name="connsiteY78-11708" fmla="*/ 8342 h 10000"/>
              <a:gd name="connsiteX79-11709" fmla="*/ 7766 w 10000"/>
              <a:gd name="connsiteY79-11710" fmla="*/ 8202 h 10000"/>
              <a:gd name="connsiteX80-11711" fmla="*/ 7986 w 10000"/>
              <a:gd name="connsiteY80-11712" fmla="*/ 7923 h 10000"/>
              <a:gd name="connsiteX81-11713" fmla="*/ 8210 w 10000"/>
              <a:gd name="connsiteY81-11714" fmla="*/ 7644 h 10000"/>
              <a:gd name="connsiteX82-11715" fmla="*/ 8436 w 10000"/>
              <a:gd name="connsiteY82-11716" fmla="*/ 7086 h 10000"/>
              <a:gd name="connsiteX83-11717" fmla="*/ 8436 w 10000"/>
              <a:gd name="connsiteY83-11718" fmla="*/ 6527 h 10000"/>
              <a:gd name="connsiteX84-11719" fmla="*/ 8659 w 10000"/>
              <a:gd name="connsiteY84-11720" fmla="*/ 6248 h 10000"/>
              <a:gd name="connsiteX85-11721" fmla="*/ 8659 w 10000"/>
              <a:gd name="connsiteY85-11722" fmla="*/ 5969 h 10000"/>
              <a:gd name="connsiteX86-11723" fmla="*/ 8659 w 10000"/>
              <a:gd name="connsiteY86-11724" fmla="*/ 5829 h 10000"/>
              <a:gd name="connsiteX87-11725" fmla="*/ 8883 w 10000"/>
              <a:gd name="connsiteY87-11726" fmla="*/ 5689 h 10000"/>
              <a:gd name="connsiteX88-11727" fmla="*/ 8883 w 10000"/>
              <a:gd name="connsiteY88-11728" fmla="*/ 5550 h 10000"/>
              <a:gd name="connsiteX89-11729" fmla="*/ 8883 w 10000"/>
              <a:gd name="connsiteY89-11730" fmla="*/ 5410 h 10000"/>
              <a:gd name="connsiteX90-11731" fmla="*/ 8883 w 10000"/>
              <a:gd name="connsiteY90-11732" fmla="*/ 5410 h 10000"/>
              <a:gd name="connsiteX91-11733" fmla="*/ 9107 w 10000"/>
              <a:gd name="connsiteY91-11734" fmla="*/ 5410 h 10000"/>
              <a:gd name="connsiteX92-11735" fmla="*/ 9107 w 10000"/>
              <a:gd name="connsiteY92-11736" fmla="*/ 5410 h 10000"/>
              <a:gd name="connsiteX93-11737" fmla="*/ 9107 w 10000"/>
              <a:gd name="connsiteY93-11738" fmla="*/ 5550 h 10000"/>
              <a:gd name="connsiteX94-11739" fmla="*/ 9330 w 10000"/>
              <a:gd name="connsiteY94-11740" fmla="*/ 5689 h 10000"/>
              <a:gd name="connsiteX95-11741" fmla="*/ 9330 w 10000"/>
              <a:gd name="connsiteY95-11742" fmla="*/ 5829 h 10000"/>
              <a:gd name="connsiteX96-11743" fmla="*/ 9330 w 10000"/>
              <a:gd name="connsiteY96-11744" fmla="*/ 6108 h 10000"/>
              <a:gd name="connsiteX97-11745" fmla="*/ 9330 w 10000"/>
              <a:gd name="connsiteY97-11746" fmla="*/ 6387 h 10000"/>
              <a:gd name="connsiteX98-11747" fmla="*/ 9330 w 10000"/>
              <a:gd name="connsiteY98-11748" fmla="*/ 6667 h 10000"/>
              <a:gd name="connsiteX99-11749" fmla="*/ 9550 w 10000"/>
              <a:gd name="connsiteY99-11750" fmla="*/ 7225 h 10000"/>
              <a:gd name="connsiteX100-11751" fmla="*/ 9550 w 10000"/>
              <a:gd name="connsiteY100-11752" fmla="*/ 7644 h 10000"/>
              <a:gd name="connsiteX101-11753" fmla="*/ 9778 w 10000"/>
              <a:gd name="connsiteY101-11754" fmla="*/ 8063 h 10000"/>
              <a:gd name="connsiteX102-11755" fmla="*/ 10000 w 10000"/>
              <a:gd name="connsiteY102-11756" fmla="*/ 8342 h 10000"/>
              <a:gd name="connsiteX103-11757" fmla="*/ 10000 w 10000"/>
              <a:gd name="connsiteY103-11758" fmla="*/ 8604 h 10000"/>
              <a:gd name="connsiteX104-11759" fmla="*/ 10000 w 10000"/>
              <a:gd name="connsiteY104-11760" fmla="*/ 8743 h 10000"/>
              <a:gd name="connsiteX105-11761" fmla="*/ 10000 w 10000"/>
              <a:gd name="connsiteY105-11762" fmla="*/ 8883 h 10000"/>
              <a:gd name="connsiteX106-11763" fmla="*/ 9778 w 10000"/>
              <a:gd name="connsiteY106-11764" fmla="*/ 8883 h 10000"/>
              <a:gd name="connsiteX107-11765" fmla="*/ 9550 w 10000"/>
              <a:gd name="connsiteY107-11766" fmla="*/ 9023 h 10000"/>
              <a:gd name="connsiteX108-11767" fmla="*/ 9330 w 10000"/>
              <a:gd name="connsiteY108-11768" fmla="*/ 9162 h 10000"/>
              <a:gd name="connsiteX109-11769" fmla="*/ 9107 w 10000"/>
              <a:gd name="connsiteY109-11770" fmla="*/ 9302 h 10000"/>
              <a:gd name="connsiteX110-11771" fmla="*/ 8659 w 10000"/>
              <a:gd name="connsiteY110-11772" fmla="*/ 9442 h 10000"/>
              <a:gd name="connsiteX111-11773" fmla="*/ 7766 w 10000"/>
              <a:gd name="connsiteY111-11774" fmla="*/ 9721 h 10000"/>
              <a:gd name="connsiteX112-11775" fmla="*/ 6899 w 10000"/>
              <a:gd name="connsiteY112-11776" fmla="*/ 9860 h 10000"/>
              <a:gd name="connsiteX113-11777" fmla="*/ 6231 w 10000"/>
              <a:gd name="connsiteY113-11778" fmla="*/ 9860 h 10000"/>
              <a:gd name="connsiteX114-11779" fmla="*/ 5332 w 10000"/>
              <a:gd name="connsiteY114-11780" fmla="*/ 10000 h 10000"/>
              <a:gd name="connsiteX115-11781" fmla="*/ 5332 w 10000"/>
              <a:gd name="connsiteY115-11782" fmla="*/ 10000 h 10000"/>
              <a:gd name="connsiteX0-11783" fmla="*/ 5332 w 10000"/>
              <a:gd name="connsiteY0-11784" fmla="*/ 10000 h 10000"/>
              <a:gd name="connsiteX1-11785" fmla="*/ 4665 w 10000"/>
              <a:gd name="connsiteY1-11786" fmla="*/ 10000 h 10000"/>
              <a:gd name="connsiteX2-11787" fmla="*/ 3991 w 10000"/>
              <a:gd name="connsiteY2-11788" fmla="*/ 10000 h 10000"/>
              <a:gd name="connsiteX3-11789" fmla="*/ 3323 w 10000"/>
              <a:gd name="connsiteY3-11790" fmla="*/ 9860 h 10000"/>
              <a:gd name="connsiteX4-11791" fmla="*/ 2654 w 10000"/>
              <a:gd name="connsiteY4-11792" fmla="*/ 9721 h 10000"/>
              <a:gd name="connsiteX5-11793" fmla="*/ 2007 w 10000"/>
              <a:gd name="connsiteY5-11794" fmla="*/ 9581 h 10000"/>
              <a:gd name="connsiteX6-11795" fmla="*/ 1564 w 10000"/>
              <a:gd name="connsiteY6-11796" fmla="*/ 9302 h 10000"/>
              <a:gd name="connsiteX7-11797" fmla="*/ 1118 w 10000"/>
              <a:gd name="connsiteY7-11798" fmla="*/ 9162 h 10000"/>
              <a:gd name="connsiteX8-11799" fmla="*/ 894 w 10000"/>
              <a:gd name="connsiteY8-11800" fmla="*/ 8743 h 10000"/>
              <a:gd name="connsiteX9-11801" fmla="*/ 445 w 10000"/>
              <a:gd name="connsiteY9-11802" fmla="*/ 8464 h 10000"/>
              <a:gd name="connsiteX10-11803" fmla="*/ 220 w 10000"/>
              <a:gd name="connsiteY10-11804" fmla="*/ 8063 h 10000"/>
              <a:gd name="connsiteX11-11805" fmla="*/ 220 w 10000"/>
              <a:gd name="connsiteY11-11806" fmla="*/ 7644 h 10000"/>
              <a:gd name="connsiteX12-11807" fmla="*/ 0 w 10000"/>
              <a:gd name="connsiteY12-11808" fmla="*/ 7225 h 10000"/>
              <a:gd name="connsiteX13-11809" fmla="*/ 0 w 10000"/>
              <a:gd name="connsiteY13-11810" fmla="*/ 6806 h 10000"/>
              <a:gd name="connsiteX14-11811" fmla="*/ 0 w 10000"/>
              <a:gd name="connsiteY14-11812" fmla="*/ 6387 h 10000"/>
              <a:gd name="connsiteX15-11813" fmla="*/ 220 w 10000"/>
              <a:gd name="connsiteY15-11814" fmla="*/ 5689 h 10000"/>
              <a:gd name="connsiteX16-11815" fmla="*/ 220 w 10000"/>
              <a:gd name="connsiteY16-11816" fmla="*/ 5550 h 10000"/>
              <a:gd name="connsiteX17-11817" fmla="*/ 220 w 10000"/>
              <a:gd name="connsiteY17-11818" fmla="*/ 5271 h 10000"/>
              <a:gd name="connsiteX18-11819" fmla="*/ 445 w 10000"/>
              <a:gd name="connsiteY18-11820" fmla="*/ 5009 h 10000"/>
              <a:gd name="connsiteX19-11821" fmla="*/ 445 w 10000"/>
              <a:gd name="connsiteY19-11822" fmla="*/ 4729 h 10000"/>
              <a:gd name="connsiteX20-11823" fmla="*/ 445 w 10000"/>
              <a:gd name="connsiteY20-11824" fmla="*/ 4450 h 10000"/>
              <a:gd name="connsiteX21-11825" fmla="*/ 671 w 10000"/>
              <a:gd name="connsiteY21-11826" fmla="*/ 4031 h 10000"/>
              <a:gd name="connsiteX22-11827" fmla="*/ 671 w 10000"/>
              <a:gd name="connsiteY22-11828" fmla="*/ 3613 h 10000"/>
              <a:gd name="connsiteX23-11829" fmla="*/ 894 w 10000"/>
              <a:gd name="connsiteY23-11830" fmla="*/ 3194 h 10000"/>
              <a:gd name="connsiteX24-11831" fmla="*/ 894 w 10000"/>
              <a:gd name="connsiteY24-11832" fmla="*/ 2775 h 10000"/>
              <a:gd name="connsiteX25-11833" fmla="*/ 894 w 10000"/>
              <a:gd name="connsiteY25-11834" fmla="*/ 2356 h 10000"/>
              <a:gd name="connsiteX26-11835" fmla="*/ 1118 w 10000"/>
              <a:gd name="connsiteY26-11836" fmla="*/ 2077 h 10000"/>
              <a:gd name="connsiteX27-11837" fmla="*/ 1118 w 10000"/>
              <a:gd name="connsiteY27-11838" fmla="*/ 1798 h 10000"/>
              <a:gd name="connsiteX28-11839" fmla="*/ 1118 w 10000"/>
              <a:gd name="connsiteY28-11840" fmla="*/ 1536 h 10000"/>
              <a:gd name="connsiteX29-11841" fmla="*/ 1118 w 10000"/>
              <a:gd name="connsiteY29-11842" fmla="*/ 1396 h 10000"/>
              <a:gd name="connsiteX30-11843" fmla="*/ 1118 w 10000"/>
              <a:gd name="connsiteY30-11844" fmla="*/ 1257 h 10000"/>
              <a:gd name="connsiteX31-11845" fmla="*/ 1118 w 10000"/>
              <a:gd name="connsiteY31-11846" fmla="*/ 1257 h 10000"/>
              <a:gd name="connsiteX32-11847" fmla="*/ 1118 w 10000"/>
              <a:gd name="connsiteY32-11848" fmla="*/ 1257 h 10000"/>
              <a:gd name="connsiteX33-11849" fmla="*/ 894 w 10000"/>
              <a:gd name="connsiteY33-11850" fmla="*/ 1257 h 10000"/>
              <a:gd name="connsiteX34-11851" fmla="*/ 1564 w 10000"/>
              <a:gd name="connsiteY34-11852" fmla="*/ 140 h 10000"/>
              <a:gd name="connsiteX35-11853" fmla="*/ 1564 w 10000"/>
              <a:gd name="connsiteY35-11854" fmla="*/ 0 h 10000"/>
              <a:gd name="connsiteX36-11855" fmla="*/ 1786 w 10000"/>
              <a:gd name="connsiteY36-11856" fmla="*/ 0 h 10000"/>
              <a:gd name="connsiteX37-11857" fmla="*/ 2230 w 10000"/>
              <a:gd name="connsiteY37-11858" fmla="*/ 0 h 10000"/>
              <a:gd name="connsiteX38-11859" fmla="*/ 2429 w 10000"/>
              <a:gd name="connsiteY38-11860" fmla="*/ 140 h 10000"/>
              <a:gd name="connsiteX39-11861" fmla="*/ 2654 w 10000"/>
              <a:gd name="connsiteY39-11862" fmla="*/ 140 h 10000"/>
              <a:gd name="connsiteX40-11863" fmla="*/ 2874 w 10000"/>
              <a:gd name="connsiteY40-11864" fmla="*/ 419 h 10000"/>
              <a:gd name="connsiteX41-11865" fmla="*/ 3096 w 10000"/>
              <a:gd name="connsiteY41-11866" fmla="*/ 558 h 10000"/>
              <a:gd name="connsiteX42-11867" fmla="*/ 3323 w 10000"/>
              <a:gd name="connsiteY42-11868" fmla="*/ 698 h 10000"/>
              <a:gd name="connsiteX43-11869" fmla="*/ 3546 w 10000"/>
              <a:gd name="connsiteY43-11870" fmla="*/ 838 h 10000"/>
              <a:gd name="connsiteX44-11871" fmla="*/ 3546 w 10000"/>
              <a:gd name="connsiteY44-11872" fmla="*/ 977 h 10000"/>
              <a:gd name="connsiteX45-11873" fmla="*/ 3546 w 10000"/>
              <a:gd name="connsiteY45-11874" fmla="*/ 1117 h 10000"/>
              <a:gd name="connsiteX46-11875" fmla="*/ 3323 w 10000"/>
              <a:gd name="connsiteY46-11876" fmla="*/ 1117 h 10000"/>
              <a:gd name="connsiteX47-11877" fmla="*/ 3096 w 10000"/>
              <a:gd name="connsiteY47-11878" fmla="*/ 1257 h 10000"/>
              <a:gd name="connsiteX48-11879" fmla="*/ 3096 w 10000"/>
              <a:gd name="connsiteY48-11880" fmla="*/ 1396 h 10000"/>
              <a:gd name="connsiteX49-11881" fmla="*/ 2874 w 10000"/>
              <a:gd name="connsiteY49-11882" fmla="*/ 1536 h 10000"/>
              <a:gd name="connsiteX50-11883" fmla="*/ 2654 w 10000"/>
              <a:gd name="connsiteY50-11884" fmla="*/ 1798 h 10000"/>
              <a:gd name="connsiteX51-11885" fmla="*/ 2429 w 10000"/>
              <a:gd name="connsiteY51-11886" fmla="*/ 2216 h 10000"/>
              <a:gd name="connsiteX52-11887" fmla="*/ 2230 w 10000"/>
              <a:gd name="connsiteY52-11888" fmla="*/ 2635 h 10000"/>
              <a:gd name="connsiteX53-11889" fmla="*/ 2007 w 10000"/>
              <a:gd name="connsiteY53-11890" fmla="*/ 3054 h 10000"/>
              <a:gd name="connsiteX54-11891" fmla="*/ 1786 w 10000"/>
              <a:gd name="connsiteY54-11892" fmla="*/ 3613 h 10000"/>
              <a:gd name="connsiteX55-11893" fmla="*/ 1564 w 10000"/>
              <a:gd name="connsiteY55-11894" fmla="*/ 4171 h 10000"/>
              <a:gd name="connsiteX56-11895" fmla="*/ 1339 w 10000"/>
              <a:gd name="connsiteY56-11896" fmla="*/ 4729 h 10000"/>
              <a:gd name="connsiteX57-11897" fmla="*/ 1339 w 10000"/>
              <a:gd name="connsiteY57-11898" fmla="*/ 5271 h 10000"/>
              <a:gd name="connsiteX58-11899" fmla="*/ 1339 w 10000"/>
              <a:gd name="connsiteY58-11900" fmla="*/ 5689 h 10000"/>
              <a:gd name="connsiteX59-11901" fmla="*/ 1118 w 10000"/>
              <a:gd name="connsiteY59-11902" fmla="*/ 6248 h 10000"/>
              <a:gd name="connsiteX60-11903" fmla="*/ 1118 w 10000"/>
              <a:gd name="connsiteY60-11904" fmla="*/ 6667 h 10000"/>
              <a:gd name="connsiteX61-11905" fmla="*/ 1118 w 10000"/>
              <a:gd name="connsiteY61-11906" fmla="*/ 6946 h 10000"/>
              <a:gd name="connsiteX62-11907" fmla="*/ 1118 w 10000"/>
              <a:gd name="connsiteY62-11908" fmla="*/ 7365 h 10000"/>
              <a:gd name="connsiteX63-11909" fmla="*/ 1339 w 10000"/>
              <a:gd name="connsiteY63-11910" fmla="*/ 7644 h 10000"/>
              <a:gd name="connsiteX64-11911" fmla="*/ 1339 w 10000"/>
              <a:gd name="connsiteY64-11912" fmla="*/ 7784 h 10000"/>
              <a:gd name="connsiteX65-11913" fmla="*/ 1564 w 10000"/>
              <a:gd name="connsiteY65-11914" fmla="*/ 8063 h 10000"/>
              <a:gd name="connsiteX66-11915" fmla="*/ 1786 w 10000"/>
              <a:gd name="connsiteY66-11916" fmla="*/ 8202 h 10000"/>
              <a:gd name="connsiteX67-11917" fmla="*/ 2007 w 10000"/>
              <a:gd name="connsiteY67-11918" fmla="*/ 8342 h 10000"/>
              <a:gd name="connsiteX68-11919" fmla="*/ 2874 w 10000"/>
              <a:gd name="connsiteY68-11920" fmla="*/ 8604 h 10000"/>
              <a:gd name="connsiteX69-11921" fmla="*/ 3323 w 10000"/>
              <a:gd name="connsiteY69-11922" fmla="*/ 8743 h 10000"/>
              <a:gd name="connsiteX70-11923" fmla="*/ 3767 w 10000"/>
              <a:gd name="connsiteY70-11924" fmla="*/ 8743 h 10000"/>
              <a:gd name="connsiteX71-11925" fmla="*/ 4220 w 10000"/>
              <a:gd name="connsiteY71-11926" fmla="*/ 8883 h 10000"/>
              <a:gd name="connsiteX72-11927" fmla="*/ 4887 w 10000"/>
              <a:gd name="connsiteY72-11928" fmla="*/ 8883 h 10000"/>
              <a:gd name="connsiteX73-11929" fmla="*/ 5332 w 10000"/>
              <a:gd name="connsiteY73-11930" fmla="*/ 8743 h 10000"/>
              <a:gd name="connsiteX74-11931" fmla="*/ 6005 w 10000"/>
              <a:gd name="connsiteY74-11932" fmla="*/ 8743 h 10000"/>
              <a:gd name="connsiteX75-11933" fmla="*/ 6675 w 10000"/>
              <a:gd name="connsiteY75-11934" fmla="*/ 8604 h 10000"/>
              <a:gd name="connsiteX76-11935" fmla="*/ 7122 w 10000"/>
              <a:gd name="connsiteY76-11936" fmla="*/ 8604 h 10000"/>
              <a:gd name="connsiteX77-11937" fmla="*/ 7567 w 10000"/>
              <a:gd name="connsiteY77-11938" fmla="*/ 8342 h 10000"/>
              <a:gd name="connsiteX78-11939" fmla="*/ 7766 w 10000"/>
              <a:gd name="connsiteY78-11940" fmla="*/ 8202 h 10000"/>
              <a:gd name="connsiteX79-11941" fmla="*/ 7986 w 10000"/>
              <a:gd name="connsiteY79-11942" fmla="*/ 7923 h 10000"/>
              <a:gd name="connsiteX80-11943" fmla="*/ 8210 w 10000"/>
              <a:gd name="connsiteY80-11944" fmla="*/ 7644 h 10000"/>
              <a:gd name="connsiteX81-11945" fmla="*/ 8436 w 10000"/>
              <a:gd name="connsiteY81-11946" fmla="*/ 7086 h 10000"/>
              <a:gd name="connsiteX82-11947" fmla="*/ 8436 w 10000"/>
              <a:gd name="connsiteY82-11948" fmla="*/ 6527 h 10000"/>
              <a:gd name="connsiteX83-11949" fmla="*/ 8659 w 10000"/>
              <a:gd name="connsiteY83-11950" fmla="*/ 6248 h 10000"/>
              <a:gd name="connsiteX84-11951" fmla="*/ 8659 w 10000"/>
              <a:gd name="connsiteY84-11952" fmla="*/ 5969 h 10000"/>
              <a:gd name="connsiteX85-11953" fmla="*/ 8659 w 10000"/>
              <a:gd name="connsiteY85-11954" fmla="*/ 5829 h 10000"/>
              <a:gd name="connsiteX86-11955" fmla="*/ 8883 w 10000"/>
              <a:gd name="connsiteY86-11956" fmla="*/ 5689 h 10000"/>
              <a:gd name="connsiteX87-11957" fmla="*/ 8883 w 10000"/>
              <a:gd name="connsiteY87-11958" fmla="*/ 5550 h 10000"/>
              <a:gd name="connsiteX88-11959" fmla="*/ 8883 w 10000"/>
              <a:gd name="connsiteY88-11960" fmla="*/ 5410 h 10000"/>
              <a:gd name="connsiteX89-11961" fmla="*/ 8883 w 10000"/>
              <a:gd name="connsiteY89-11962" fmla="*/ 5410 h 10000"/>
              <a:gd name="connsiteX90-11963" fmla="*/ 9107 w 10000"/>
              <a:gd name="connsiteY90-11964" fmla="*/ 5410 h 10000"/>
              <a:gd name="connsiteX91-11965" fmla="*/ 9107 w 10000"/>
              <a:gd name="connsiteY91-11966" fmla="*/ 5410 h 10000"/>
              <a:gd name="connsiteX92-11967" fmla="*/ 9107 w 10000"/>
              <a:gd name="connsiteY92-11968" fmla="*/ 5550 h 10000"/>
              <a:gd name="connsiteX93-11969" fmla="*/ 9330 w 10000"/>
              <a:gd name="connsiteY93-11970" fmla="*/ 5689 h 10000"/>
              <a:gd name="connsiteX94-11971" fmla="*/ 9330 w 10000"/>
              <a:gd name="connsiteY94-11972" fmla="*/ 5829 h 10000"/>
              <a:gd name="connsiteX95-11973" fmla="*/ 9330 w 10000"/>
              <a:gd name="connsiteY95-11974" fmla="*/ 6108 h 10000"/>
              <a:gd name="connsiteX96-11975" fmla="*/ 9330 w 10000"/>
              <a:gd name="connsiteY96-11976" fmla="*/ 6387 h 10000"/>
              <a:gd name="connsiteX97-11977" fmla="*/ 9330 w 10000"/>
              <a:gd name="connsiteY97-11978" fmla="*/ 6667 h 10000"/>
              <a:gd name="connsiteX98-11979" fmla="*/ 9550 w 10000"/>
              <a:gd name="connsiteY98-11980" fmla="*/ 7225 h 10000"/>
              <a:gd name="connsiteX99-11981" fmla="*/ 9550 w 10000"/>
              <a:gd name="connsiteY99-11982" fmla="*/ 7644 h 10000"/>
              <a:gd name="connsiteX100-11983" fmla="*/ 9778 w 10000"/>
              <a:gd name="connsiteY100-11984" fmla="*/ 8063 h 10000"/>
              <a:gd name="connsiteX101-11985" fmla="*/ 10000 w 10000"/>
              <a:gd name="connsiteY101-11986" fmla="*/ 8342 h 10000"/>
              <a:gd name="connsiteX102-11987" fmla="*/ 10000 w 10000"/>
              <a:gd name="connsiteY102-11988" fmla="*/ 8604 h 10000"/>
              <a:gd name="connsiteX103-11989" fmla="*/ 10000 w 10000"/>
              <a:gd name="connsiteY103-11990" fmla="*/ 8743 h 10000"/>
              <a:gd name="connsiteX104-11991" fmla="*/ 10000 w 10000"/>
              <a:gd name="connsiteY104-11992" fmla="*/ 8883 h 10000"/>
              <a:gd name="connsiteX105-11993" fmla="*/ 9778 w 10000"/>
              <a:gd name="connsiteY105-11994" fmla="*/ 8883 h 10000"/>
              <a:gd name="connsiteX106-11995" fmla="*/ 9550 w 10000"/>
              <a:gd name="connsiteY106-11996" fmla="*/ 9023 h 10000"/>
              <a:gd name="connsiteX107-11997" fmla="*/ 9330 w 10000"/>
              <a:gd name="connsiteY107-11998" fmla="*/ 9162 h 10000"/>
              <a:gd name="connsiteX108-11999" fmla="*/ 9107 w 10000"/>
              <a:gd name="connsiteY108-12000" fmla="*/ 9302 h 10000"/>
              <a:gd name="connsiteX109-12001" fmla="*/ 8659 w 10000"/>
              <a:gd name="connsiteY109-12002" fmla="*/ 9442 h 10000"/>
              <a:gd name="connsiteX110-12003" fmla="*/ 7766 w 10000"/>
              <a:gd name="connsiteY110-12004" fmla="*/ 9721 h 10000"/>
              <a:gd name="connsiteX111-12005" fmla="*/ 6899 w 10000"/>
              <a:gd name="connsiteY111-12006" fmla="*/ 9860 h 10000"/>
              <a:gd name="connsiteX112-12007" fmla="*/ 6231 w 10000"/>
              <a:gd name="connsiteY112-12008" fmla="*/ 9860 h 10000"/>
              <a:gd name="connsiteX113-12009" fmla="*/ 5332 w 10000"/>
              <a:gd name="connsiteY113-12010" fmla="*/ 10000 h 10000"/>
              <a:gd name="connsiteX114-12011" fmla="*/ 5332 w 10000"/>
              <a:gd name="connsiteY114-12012" fmla="*/ 10000 h 10000"/>
              <a:gd name="connsiteX0-12013" fmla="*/ 5332 w 10000"/>
              <a:gd name="connsiteY0-12014" fmla="*/ 10000 h 10000"/>
              <a:gd name="connsiteX1-12015" fmla="*/ 4665 w 10000"/>
              <a:gd name="connsiteY1-12016" fmla="*/ 10000 h 10000"/>
              <a:gd name="connsiteX2-12017" fmla="*/ 3991 w 10000"/>
              <a:gd name="connsiteY2-12018" fmla="*/ 10000 h 10000"/>
              <a:gd name="connsiteX3-12019" fmla="*/ 3323 w 10000"/>
              <a:gd name="connsiteY3-12020" fmla="*/ 9860 h 10000"/>
              <a:gd name="connsiteX4-12021" fmla="*/ 2654 w 10000"/>
              <a:gd name="connsiteY4-12022" fmla="*/ 9721 h 10000"/>
              <a:gd name="connsiteX5-12023" fmla="*/ 2007 w 10000"/>
              <a:gd name="connsiteY5-12024" fmla="*/ 9581 h 10000"/>
              <a:gd name="connsiteX6-12025" fmla="*/ 1564 w 10000"/>
              <a:gd name="connsiteY6-12026" fmla="*/ 9302 h 10000"/>
              <a:gd name="connsiteX7-12027" fmla="*/ 1118 w 10000"/>
              <a:gd name="connsiteY7-12028" fmla="*/ 9162 h 10000"/>
              <a:gd name="connsiteX8-12029" fmla="*/ 894 w 10000"/>
              <a:gd name="connsiteY8-12030" fmla="*/ 8743 h 10000"/>
              <a:gd name="connsiteX9-12031" fmla="*/ 445 w 10000"/>
              <a:gd name="connsiteY9-12032" fmla="*/ 8464 h 10000"/>
              <a:gd name="connsiteX10-12033" fmla="*/ 220 w 10000"/>
              <a:gd name="connsiteY10-12034" fmla="*/ 8063 h 10000"/>
              <a:gd name="connsiteX11-12035" fmla="*/ 220 w 10000"/>
              <a:gd name="connsiteY11-12036" fmla="*/ 7644 h 10000"/>
              <a:gd name="connsiteX12-12037" fmla="*/ 0 w 10000"/>
              <a:gd name="connsiteY12-12038" fmla="*/ 7225 h 10000"/>
              <a:gd name="connsiteX13-12039" fmla="*/ 0 w 10000"/>
              <a:gd name="connsiteY13-12040" fmla="*/ 6806 h 10000"/>
              <a:gd name="connsiteX14-12041" fmla="*/ 0 w 10000"/>
              <a:gd name="connsiteY14-12042" fmla="*/ 6387 h 10000"/>
              <a:gd name="connsiteX15-12043" fmla="*/ 220 w 10000"/>
              <a:gd name="connsiteY15-12044" fmla="*/ 5689 h 10000"/>
              <a:gd name="connsiteX16-12045" fmla="*/ 220 w 10000"/>
              <a:gd name="connsiteY16-12046" fmla="*/ 5550 h 10000"/>
              <a:gd name="connsiteX17-12047" fmla="*/ 220 w 10000"/>
              <a:gd name="connsiteY17-12048" fmla="*/ 5271 h 10000"/>
              <a:gd name="connsiteX18-12049" fmla="*/ 445 w 10000"/>
              <a:gd name="connsiteY18-12050" fmla="*/ 5009 h 10000"/>
              <a:gd name="connsiteX19-12051" fmla="*/ 445 w 10000"/>
              <a:gd name="connsiteY19-12052" fmla="*/ 4729 h 10000"/>
              <a:gd name="connsiteX20-12053" fmla="*/ 445 w 10000"/>
              <a:gd name="connsiteY20-12054" fmla="*/ 4450 h 10000"/>
              <a:gd name="connsiteX21-12055" fmla="*/ 671 w 10000"/>
              <a:gd name="connsiteY21-12056" fmla="*/ 4031 h 10000"/>
              <a:gd name="connsiteX22-12057" fmla="*/ 671 w 10000"/>
              <a:gd name="connsiteY22-12058" fmla="*/ 3613 h 10000"/>
              <a:gd name="connsiteX23-12059" fmla="*/ 894 w 10000"/>
              <a:gd name="connsiteY23-12060" fmla="*/ 3194 h 10000"/>
              <a:gd name="connsiteX24-12061" fmla="*/ 894 w 10000"/>
              <a:gd name="connsiteY24-12062" fmla="*/ 2775 h 10000"/>
              <a:gd name="connsiteX25-12063" fmla="*/ 894 w 10000"/>
              <a:gd name="connsiteY25-12064" fmla="*/ 2356 h 10000"/>
              <a:gd name="connsiteX26-12065" fmla="*/ 1118 w 10000"/>
              <a:gd name="connsiteY26-12066" fmla="*/ 2077 h 10000"/>
              <a:gd name="connsiteX27-12067" fmla="*/ 1118 w 10000"/>
              <a:gd name="connsiteY27-12068" fmla="*/ 1798 h 10000"/>
              <a:gd name="connsiteX28-12069" fmla="*/ 1118 w 10000"/>
              <a:gd name="connsiteY28-12070" fmla="*/ 1536 h 10000"/>
              <a:gd name="connsiteX29-12071" fmla="*/ 1118 w 10000"/>
              <a:gd name="connsiteY29-12072" fmla="*/ 1396 h 10000"/>
              <a:gd name="connsiteX30-12073" fmla="*/ 1118 w 10000"/>
              <a:gd name="connsiteY30-12074" fmla="*/ 1257 h 10000"/>
              <a:gd name="connsiteX31-12075" fmla="*/ 1118 w 10000"/>
              <a:gd name="connsiteY31-12076" fmla="*/ 1257 h 10000"/>
              <a:gd name="connsiteX32-12077" fmla="*/ 1118 w 10000"/>
              <a:gd name="connsiteY32-12078" fmla="*/ 1257 h 10000"/>
              <a:gd name="connsiteX33-12079" fmla="*/ 894 w 10000"/>
              <a:gd name="connsiteY33-12080" fmla="*/ 1257 h 10000"/>
              <a:gd name="connsiteX34-12081" fmla="*/ 1564 w 10000"/>
              <a:gd name="connsiteY34-12082" fmla="*/ 140 h 10000"/>
              <a:gd name="connsiteX35-12083" fmla="*/ 1564 w 10000"/>
              <a:gd name="connsiteY35-12084" fmla="*/ 0 h 10000"/>
              <a:gd name="connsiteX36-12085" fmla="*/ 2230 w 10000"/>
              <a:gd name="connsiteY36-12086" fmla="*/ 0 h 10000"/>
              <a:gd name="connsiteX37-12087" fmla="*/ 2429 w 10000"/>
              <a:gd name="connsiteY37-12088" fmla="*/ 140 h 10000"/>
              <a:gd name="connsiteX38-12089" fmla="*/ 2654 w 10000"/>
              <a:gd name="connsiteY38-12090" fmla="*/ 140 h 10000"/>
              <a:gd name="connsiteX39-12091" fmla="*/ 2874 w 10000"/>
              <a:gd name="connsiteY39-12092" fmla="*/ 419 h 10000"/>
              <a:gd name="connsiteX40-12093" fmla="*/ 3096 w 10000"/>
              <a:gd name="connsiteY40-12094" fmla="*/ 558 h 10000"/>
              <a:gd name="connsiteX41-12095" fmla="*/ 3323 w 10000"/>
              <a:gd name="connsiteY41-12096" fmla="*/ 698 h 10000"/>
              <a:gd name="connsiteX42-12097" fmla="*/ 3546 w 10000"/>
              <a:gd name="connsiteY42-12098" fmla="*/ 838 h 10000"/>
              <a:gd name="connsiteX43-12099" fmla="*/ 3546 w 10000"/>
              <a:gd name="connsiteY43-12100" fmla="*/ 977 h 10000"/>
              <a:gd name="connsiteX44-12101" fmla="*/ 3546 w 10000"/>
              <a:gd name="connsiteY44-12102" fmla="*/ 1117 h 10000"/>
              <a:gd name="connsiteX45-12103" fmla="*/ 3323 w 10000"/>
              <a:gd name="connsiteY45-12104" fmla="*/ 1117 h 10000"/>
              <a:gd name="connsiteX46-12105" fmla="*/ 3096 w 10000"/>
              <a:gd name="connsiteY46-12106" fmla="*/ 1257 h 10000"/>
              <a:gd name="connsiteX47-12107" fmla="*/ 3096 w 10000"/>
              <a:gd name="connsiteY47-12108" fmla="*/ 1396 h 10000"/>
              <a:gd name="connsiteX48-12109" fmla="*/ 2874 w 10000"/>
              <a:gd name="connsiteY48-12110" fmla="*/ 1536 h 10000"/>
              <a:gd name="connsiteX49-12111" fmla="*/ 2654 w 10000"/>
              <a:gd name="connsiteY49-12112" fmla="*/ 1798 h 10000"/>
              <a:gd name="connsiteX50-12113" fmla="*/ 2429 w 10000"/>
              <a:gd name="connsiteY50-12114" fmla="*/ 2216 h 10000"/>
              <a:gd name="connsiteX51-12115" fmla="*/ 2230 w 10000"/>
              <a:gd name="connsiteY51-12116" fmla="*/ 2635 h 10000"/>
              <a:gd name="connsiteX52-12117" fmla="*/ 2007 w 10000"/>
              <a:gd name="connsiteY52-12118" fmla="*/ 3054 h 10000"/>
              <a:gd name="connsiteX53-12119" fmla="*/ 1786 w 10000"/>
              <a:gd name="connsiteY53-12120" fmla="*/ 3613 h 10000"/>
              <a:gd name="connsiteX54-12121" fmla="*/ 1564 w 10000"/>
              <a:gd name="connsiteY54-12122" fmla="*/ 4171 h 10000"/>
              <a:gd name="connsiteX55-12123" fmla="*/ 1339 w 10000"/>
              <a:gd name="connsiteY55-12124" fmla="*/ 4729 h 10000"/>
              <a:gd name="connsiteX56-12125" fmla="*/ 1339 w 10000"/>
              <a:gd name="connsiteY56-12126" fmla="*/ 5271 h 10000"/>
              <a:gd name="connsiteX57-12127" fmla="*/ 1339 w 10000"/>
              <a:gd name="connsiteY57-12128" fmla="*/ 5689 h 10000"/>
              <a:gd name="connsiteX58-12129" fmla="*/ 1118 w 10000"/>
              <a:gd name="connsiteY58-12130" fmla="*/ 6248 h 10000"/>
              <a:gd name="connsiteX59-12131" fmla="*/ 1118 w 10000"/>
              <a:gd name="connsiteY59-12132" fmla="*/ 6667 h 10000"/>
              <a:gd name="connsiteX60-12133" fmla="*/ 1118 w 10000"/>
              <a:gd name="connsiteY60-12134" fmla="*/ 6946 h 10000"/>
              <a:gd name="connsiteX61-12135" fmla="*/ 1118 w 10000"/>
              <a:gd name="connsiteY61-12136" fmla="*/ 7365 h 10000"/>
              <a:gd name="connsiteX62-12137" fmla="*/ 1339 w 10000"/>
              <a:gd name="connsiteY62-12138" fmla="*/ 7644 h 10000"/>
              <a:gd name="connsiteX63-12139" fmla="*/ 1339 w 10000"/>
              <a:gd name="connsiteY63-12140" fmla="*/ 7784 h 10000"/>
              <a:gd name="connsiteX64-12141" fmla="*/ 1564 w 10000"/>
              <a:gd name="connsiteY64-12142" fmla="*/ 8063 h 10000"/>
              <a:gd name="connsiteX65-12143" fmla="*/ 1786 w 10000"/>
              <a:gd name="connsiteY65-12144" fmla="*/ 8202 h 10000"/>
              <a:gd name="connsiteX66-12145" fmla="*/ 2007 w 10000"/>
              <a:gd name="connsiteY66-12146" fmla="*/ 8342 h 10000"/>
              <a:gd name="connsiteX67-12147" fmla="*/ 2874 w 10000"/>
              <a:gd name="connsiteY67-12148" fmla="*/ 8604 h 10000"/>
              <a:gd name="connsiteX68-12149" fmla="*/ 3323 w 10000"/>
              <a:gd name="connsiteY68-12150" fmla="*/ 8743 h 10000"/>
              <a:gd name="connsiteX69-12151" fmla="*/ 3767 w 10000"/>
              <a:gd name="connsiteY69-12152" fmla="*/ 8743 h 10000"/>
              <a:gd name="connsiteX70-12153" fmla="*/ 4220 w 10000"/>
              <a:gd name="connsiteY70-12154" fmla="*/ 8883 h 10000"/>
              <a:gd name="connsiteX71-12155" fmla="*/ 4887 w 10000"/>
              <a:gd name="connsiteY71-12156" fmla="*/ 8883 h 10000"/>
              <a:gd name="connsiteX72-12157" fmla="*/ 5332 w 10000"/>
              <a:gd name="connsiteY72-12158" fmla="*/ 8743 h 10000"/>
              <a:gd name="connsiteX73-12159" fmla="*/ 6005 w 10000"/>
              <a:gd name="connsiteY73-12160" fmla="*/ 8743 h 10000"/>
              <a:gd name="connsiteX74-12161" fmla="*/ 6675 w 10000"/>
              <a:gd name="connsiteY74-12162" fmla="*/ 8604 h 10000"/>
              <a:gd name="connsiteX75-12163" fmla="*/ 7122 w 10000"/>
              <a:gd name="connsiteY75-12164" fmla="*/ 8604 h 10000"/>
              <a:gd name="connsiteX76-12165" fmla="*/ 7567 w 10000"/>
              <a:gd name="connsiteY76-12166" fmla="*/ 8342 h 10000"/>
              <a:gd name="connsiteX77-12167" fmla="*/ 7766 w 10000"/>
              <a:gd name="connsiteY77-12168" fmla="*/ 8202 h 10000"/>
              <a:gd name="connsiteX78-12169" fmla="*/ 7986 w 10000"/>
              <a:gd name="connsiteY78-12170" fmla="*/ 7923 h 10000"/>
              <a:gd name="connsiteX79-12171" fmla="*/ 8210 w 10000"/>
              <a:gd name="connsiteY79-12172" fmla="*/ 7644 h 10000"/>
              <a:gd name="connsiteX80-12173" fmla="*/ 8436 w 10000"/>
              <a:gd name="connsiteY80-12174" fmla="*/ 7086 h 10000"/>
              <a:gd name="connsiteX81-12175" fmla="*/ 8436 w 10000"/>
              <a:gd name="connsiteY81-12176" fmla="*/ 6527 h 10000"/>
              <a:gd name="connsiteX82-12177" fmla="*/ 8659 w 10000"/>
              <a:gd name="connsiteY82-12178" fmla="*/ 6248 h 10000"/>
              <a:gd name="connsiteX83-12179" fmla="*/ 8659 w 10000"/>
              <a:gd name="connsiteY83-12180" fmla="*/ 5969 h 10000"/>
              <a:gd name="connsiteX84-12181" fmla="*/ 8659 w 10000"/>
              <a:gd name="connsiteY84-12182" fmla="*/ 5829 h 10000"/>
              <a:gd name="connsiteX85-12183" fmla="*/ 8883 w 10000"/>
              <a:gd name="connsiteY85-12184" fmla="*/ 5689 h 10000"/>
              <a:gd name="connsiteX86-12185" fmla="*/ 8883 w 10000"/>
              <a:gd name="connsiteY86-12186" fmla="*/ 5550 h 10000"/>
              <a:gd name="connsiteX87-12187" fmla="*/ 8883 w 10000"/>
              <a:gd name="connsiteY87-12188" fmla="*/ 5410 h 10000"/>
              <a:gd name="connsiteX88-12189" fmla="*/ 8883 w 10000"/>
              <a:gd name="connsiteY88-12190" fmla="*/ 5410 h 10000"/>
              <a:gd name="connsiteX89-12191" fmla="*/ 9107 w 10000"/>
              <a:gd name="connsiteY89-12192" fmla="*/ 5410 h 10000"/>
              <a:gd name="connsiteX90-12193" fmla="*/ 9107 w 10000"/>
              <a:gd name="connsiteY90-12194" fmla="*/ 5410 h 10000"/>
              <a:gd name="connsiteX91-12195" fmla="*/ 9107 w 10000"/>
              <a:gd name="connsiteY91-12196" fmla="*/ 5550 h 10000"/>
              <a:gd name="connsiteX92-12197" fmla="*/ 9330 w 10000"/>
              <a:gd name="connsiteY92-12198" fmla="*/ 5689 h 10000"/>
              <a:gd name="connsiteX93-12199" fmla="*/ 9330 w 10000"/>
              <a:gd name="connsiteY93-12200" fmla="*/ 5829 h 10000"/>
              <a:gd name="connsiteX94-12201" fmla="*/ 9330 w 10000"/>
              <a:gd name="connsiteY94-12202" fmla="*/ 6108 h 10000"/>
              <a:gd name="connsiteX95-12203" fmla="*/ 9330 w 10000"/>
              <a:gd name="connsiteY95-12204" fmla="*/ 6387 h 10000"/>
              <a:gd name="connsiteX96-12205" fmla="*/ 9330 w 10000"/>
              <a:gd name="connsiteY96-12206" fmla="*/ 6667 h 10000"/>
              <a:gd name="connsiteX97-12207" fmla="*/ 9550 w 10000"/>
              <a:gd name="connsiteY97-12208" fmla="*/ 7225 h 10000"/>
              <a:gd name="connsiteX98-12209" fmla="*/ 9550 w 10000"/>
              <a:gd name="connsiteY98-12210" fmla="*/ 7644 h 10000"/>
              <a:gd name="connsiteX99-12211" fmla="*/ 9778 w 10000"/>
              <a:gd name="connsiteY99-12212" fmla="*/ 8063 h 10000"/>
              <a:gd name="connsiteX100-12213" fmla="*/ 10000 w 10000"/>
              <a:gd name="connsiteY100-12214" fmla="*/ 8342 h 10000"/>
              <a:gd name="connsiteX101-12215" fmla="*/ 10000 w 10000"/>
              <a:gd name="connsiteY101-12216" fmla="*/ 8604 h 10000"/>
              <a:gd name="connsiteX102-12217" fmla="*/ 10000 w 10000"/>
              <a:gd name="connsiteY102-12218" fmla="*/ 8743 h 10000"/>
              <a:gd name="connsiteX103-12219" fmla="*/ 10000 w 10000"/>
              <a:gd name="connsiteY103-12220" fmla="*/ 8883 h 10000"/>
              <a:gd name="connsiteX104-12221" fmla="*/ 9778 w 10000"/>
              <a:gd name="connsiteY104-12222" fmla="*/ 8883 h 10000"/>
              <a:gd name="connsiteX105-12223" fmla="*/ 9550 w 10000"/>
              <a:gd name="connsiteY105-12224" fmla="*/ 9023 h 10000"/>
              <a:gd name="connsiteX106-12225" fmla="*/ 9330 w 10000"/>
              <a:gd name="connsiteY106-12226" fmla="*/ 9162 h 10000"/>
              <a:gd name="connsiteX107-12227" fmla="*/ 9107 w 10000"/>
              <a:gd name="connsiteY107-12228" fmla="*/ 9302 h 10000"/>
              <a:gd name="connsiteX108-12229" fmla="*/ 8659 w 10000"/>
              <a:gd name="connsiteY108-12230" fmla="*/ 9442 h 10000"/>
              <a:gd name="connsiteX109-12231" fmla="*/ 7766 w 10000"/>
              <a:gd name="connsiteY109-12232" fmla="*/ 9721 h 10000"/>
              <a:gd name="connsiteX110-12233" fmla="*/ 6899 w 10000"/>
              <a:gd name="connsiteY110-12234" fmla="*/ 9860 h 10000"/>
              <a:gd name="connsiteX111-12235" fmla="*/ 6231 w 10000"/>
              <a:gd name="connsiteY111-12236" fmla="*/ 9860 h 10000"/>
              <a:gd name="connsiteX112-12237" fmla="*/ 5332 w 10000"/>
              <a:gd name="connsiteY112-12238" fmla="*/ 10000 h 10000"/>
              <a:gd name="connsiteX113-12239" fmla="*/ 5332 w 10000"/>
              <a:gd name="connsiteY113-12240" fmla="*/ 10000 h 10000"/>
              <a:gd name="connsiteX0-12241" fmla="*/ 5332 w 10000"/>
              <a:gd name="connsiteY0-12242" fmla="*/ 10000 h 10000"/>
              <a:gd name="connsiteX1-12243" fmla="*/ 4665 w 10000"/>
              <a:gd name="connsiteY1-12244" fmla="*/ 10000 h 10000"/>
              <a:gd name="connsiteX2-12245" fmla="*/ 3991 w 10000"/>
              <a:gd name="connsiteY2-12246" fmla="*/ 10000 h 10000"/>
              <a:gd name="connsiteX3-12247" fmla="*/ 3323 w 10000"/>
              <a:gd name="connsiteY3-12248" fmla="*/ 9860 h 10000"/>
              <a:gd name="connsiteX4-12249" fmla="*/ 2654 w 10000"/>
              <a:gd name="connsiteY4-12250" fmla="*/ 9721 h 10000"/>
              <a:gd name="connsiteX5-12251" fmla="*/ 2007 w 10000"/>
              <a:gd name="connsiteY5-12252" fmla="*/ 9581 h 10000"/>
              <a:gd name="connsiteX6-12253" fmla="*/ 1564 w 10000"/>
              <a:gd name="connsiteY6-12254" fmla="*/ 9302 h 10000"/>
              <a:gd name="connsiteX7-12255" fmla="*/ 1118 w 10000"/>
              <a:gd name="connsiteY7-12256" fmla="*/ 9162 h 10000"/>
              <a:gd name="connsiteX8-12257" fmla="*/ 894 w 10000"/>
              <a:gd name="connsiteY8-12258" fmla="*/ 8743 h 10000"/>
              <a:gd name="connsiteX9-12259" fmla="*/ 445 w 10000"/>
              <a:gd name="connsiteY9-12260" fmla="*/ 8464 h 10000"/>
              <a:gd name="connsiteX10-12261" fmla="*/ 220 w 10000"/>
              <a:gd name="connsiteY10-12262" fmla="*/ 8063 h 10000"/>
              <a:gd name="connsiteX11-12263" fmla="*/ 220 w 10000"/>
              <a:gd name="connsiteY11-12264" fmla="*/ 7644 h 10000"/>
              <a:gd name="connsiteX12-12265" fmla="*/ 0 w 10000"/>
              <a:gd name="connsiteY12-12266" fmla="*/ 7225 h 10000"/>
              <a:gd name="connsiteX13-12267" fmla="*/ 0 w 10000"/>
              <a:gd name="connsiteY13-12268" fmla="*/ 6806 h 10000"/>
              <a:gd name="connsiteX14-12269" fmla="*/ 0 w 10000"/>
              <a:gd name="connsiteY14-12270" fmla="*/ 6387 h 10000"/>
              <a:gd name="connsiteX15-12271" fmla="*/ 220 w 10000"/>
              <a:gd name="connsiteY15-12272" fmla="*/ 5689 h 10000"/>
              <a:gd name="connsiteX16-12273" fmla="*/ 220 w 10000"/>
              <a:gd name="connsiteY16-12274" fmla="*/ 5550 h 10000"/>
              <a:gd name="connsiteX17-12275" fmla="*/ 220 w 10000"/>
              <a:gd name="connsiteY17-12276" fmla="*/ 5271 h 10000"/>
              <a:gd name="connsiteX18-12277" fmla="*/ 445 w 10000"/>
              <a:gd name="connsiteY18-12278" fmla="*/ 5009 h 10000"/>
              <a:gd name="connsiteX19-12279" fmla="*/ 445 w 10000"/>
              <a:gd name="connsiteY19-12280" fmla="*/ 4729 h 10000"/>
              <a:gd name="connsiteX20-12281" fmla="*/ 445 w 10000"/>
              <a:gd name="connsiteY20-12282" fmla="*/ 4450 h 10000"/>
              <a:gd name="connsiteX21-12283" fmla="*/ 671 w 10000"/>
              <a:gd name="connsiteY21-12284" fmla="*/ 4031 h 10000"/>
              <a:gd name="connsiteX22-12285" fmla="*/ 671 w 10000"/>
              <a:gd name="connsiteY22-12286" fmla="*/ 3613 h 10000"/>
              <a:gd name="connsiteX23-12287" fmla="*/ 894 w 10000"/>
              <a:gd name="connsiteY23-12288" fmla="*/ 3194 h 10000"/>
              <a:gd name="connsiteX24-12289" fmla="*/ 894 w 10000"/>
              <a:gd name="connsiteY24-12290" fmla="*/ 2775 h 10000"/>
              <a:gd name="connsiteX25-12291" fmla="*/ 894 w 10000"/>
              <a:gd name="connsiteY25-12292" fmla="*/ 2356 h 10000"/>
              <a:gd name="connsiteX26-12293" fmla="*/ 1118 w 10000"/>
              <a:gd name="connsiteY26-12294" fmla="*/ 2077 h 10000"/>
              <a:gd name="connsiteX27-12295" fmla="*/ 1118 w 10000"/>
              <a:gd name="connsiteY27-12296" fmla="*/ 1798 h 10000"/>
              <a:gd name="connsiteX28-12297" fmla="*/ 1118 w 10000"/>
              <a:gd name="connsiteY28-12298" fmla="*/ 1536 h 10000"/>
              <a:gd name="connsiteX29-12299" fmla="*/ 1118 w 10000"/>
              <a:gd name="connsiteY29-12300" fmla="*/ 1396 h 10000"/>
              <a:gd name="connsiteX30-12301" fmla="*/ 1118 w 10000"/>
              <a:gd name="connsiteY30-12302" fmla="*/ 1257 h 10000"/>
              <a:gd name="connsiteX31-12303" fmla="*/ 1118 w 10000"/>
              <a:gd name="connsiteY31-12304" fmla="*/ 1257 h 10000"/>
              <a:gd name="connsiteX32-12305" fmla="*/ 1118 w 10000"/>
              <a:gd name="connsiteY32-12306" fmla="*/ 1257 h 10000"/>
              <a:gd name="connsiteX33-12307" fmla="*/ 894 w 10000"/>
              <a:gd name="connsiteY33-12308" fmla="*/ 1257 h 10000"/>
              <a:gd name="connsiteX34-12309" fmla="*/ 1564 w 10000"/>
              <a:gd name="connsiteY34-12310" fmla="*/ 0 h 10000"/>
              <a:gd name="connsiteX35-12311" fmla="*/ 2230 w 10000"/>
              <a:gd name="connsiteY35-12312" fmla="*/ 0 h 10000"/>
              <a:gd name="connsiteX36-12313" fmla="*/ 2429 w 10000"/>
              <a:gd name="connsiteY36-12314" fmla="*/ 140 h 10000"/>
              <a:gd name="connsiteX37-12315" fmla="*/ 2654 w 10000"/>
              <a:gd name="connsiteY37-12316" fmla="*/ 140 h 10000"/>
              <a:gd name="connsiteX38-12317" fmla="*/ 2874 w 10000"/>
              <a:gd name="connsiteY38-12318" fmla="*/ 419 h 10000"/>
              <a:gd name="connsiteX39-12319" fmla="*/ 3096 w 10000"/>
              <a:gd name="connsiteY39-12320" fmla="*/ 558 h 10000"/>
              <a:gd name="connsiteX40-12321" fmla="*/ 3323 w 10000"/>
              <a:gd name="connsiteY40-12322" fmla="*/ 698 h 10000"/>
              <a:gd name="connsiteX41-12323" fmla="*/ 3546 w 10000"/>
              <a:gd name="connsiteY41-12324" fmla="*/ 838 h 10000"/>
              <a:gd name="connsiteX42-12325" fmla="*/ 3546 w 10000"/>
              <a:gd name="connsiteY42-12326" fmla="*/ 977 h 10000"/>
              <a:gd name="connsiteX43-12327" fmla="*/ 3546 w 10000"/>
              <a:gd name="connsiteY43-12328" fmla="*/ 1117 h 10000"/>
              <a:gd name="connsiteX44-12329" fmla="*/ 3323 w 10000"/>
              <a:gd name="connsiteY44-12330" fmla="*/ 1117 h 10000"/>
              <a:gd name="connsiteX45-12331" fmla="*/ 3096 w 10000"/>
              <a:gd name="connsiteY45-12332" fmla="*/ 1257 h 10000"/>
              <a:gd name="connsiteX46-12333" fmla="*/ 3096 w 10000"/>
              <a:gd name="connsiteY46-12334" fmla="*/ 1396 h 10000"/>
              <a:gd name="connsiteX47-12335" fmla="*/ 2874 w 10000"/>
              <a:gd name="connsiteY47-12336" fmla="*/ 1536 h 10000"/>
              <a:gd name="connsiteX48-12337" fmla="*/ 2654 w 10000"/>
              <a:gd name="connsiteY48-12338" fmla="*/ 1798 h 10000"/>
              <a:gd name="connsiteX49-12339" fmla="*/ 2429 w 10000"/>
              <a:gd name="connsiteY49-12340" fmla="*/ 2216 h 10000"/>
              <a:gd name="connsiteX50-12341" fmla="*/ 2230 w 10000"/>
              <a:gd name="connsiteY50-12342" fmla="*/ 2635 h 10000"/>
              <a:gd name="connsiteX51-12343" fmla="*/ 2007 w 10000"/>
              <a:gd name="connsiteY51-12344" fmla="*/ 3054 h 10000"/>
              <a:gd name="connsiteX52-12345" fmla="*/ 1786 w 10000"/>
              <a:gd name="connsiteY52-12346" fmla="*/ 3613 h 10000"/>
              <a:gd name="connsiteX53-12347" fmla="*/ 1564 w 10000"/>
              <a:gd name="connsiteY53-12348" fmla="*/ 4171 h 10000"/>
              <a:gd name="connsiteX54-12349" fmla="*/ 1339 w 10000"/>
              <a:gd name="connsiteY54-12350" fmla="*/ 4729 h 10000"/>
              <a:gd name="connsiteX55-12351" fmla="*/ 1339 w 10000"/>
              <a:gd name="connsiteY55-12352" fmla="*/ 5271 h 10000"/>
              <a:gd name="connsiteX56-12353" fmla="*/ 1339 w 10000"/>
              <a:gd name="connsiteY56-12354" fmla="*/ 5689 h 10000"/>
              <a:gd name="connsiteX57-12355" fmla="*/ 1118 w 10000"/>
              <a:gd name="connsiteY57-12356" fmla="*/ 6248 h 10000"/>
              <a:gd name="connsiteX58-12357" fmla="*/ 1118 w 10000"/>
              <a:gd name="connsiteY58-12358" fmla="*/ 6667 h 10000"/>
              <a:gd name="connsiteX59-12359" fmla="*/ 1118 w 10000"/>
              <a:gd name="connsiteY59-12360" fmla="*/ 6946 h 10000"/>
              <a:gd name="connsiteX60-12361" fmla="*/ 1118 w 10000"/>
              <a:gd name="connsiteY60-12362" fmla="*/ 7365 h 10000"/>
              <a:gd name="connsiteX61-12363" fmla="*/ 1339 w 10000"/>
              <a:gd name="connsiteY61-12364" fmla="*/ 7644 h 10000"/>
              <a:gd name="connsiteX62-12365" fmla="*/ 1339 w 10000"/>
              <a:gd name="connsiteY62-12366" fmla="*/ 7784 h 10000"/>
              <a:gd name="connsiteX63-12367" fmla="*/ 1564 w 10000"/>
              <a:gd name="connsiteY63-12368" fmla="*/ 8063 h 10000"/>
              <a:gd name="connsiteX64-12369" fmla="*/ 1786 w 10000"/>
              <a:gd name="connsiteY64-12370" fmla="*/ 8202 h 10000"/>
              <a:gd name="connsiteX65-12371" fmla="*/ 2007 w 10000"/>
              <a:gd name="connsiteY65-12372" fmla="*/ 8342 h 10000"/>
              <a:gd name="connsiteX66-12373" fmla="*/ 2874 w 10000"/>
              <a:gd name="connsiteY66-12374" fmla="*/ 8604 h 10000"/>
              <a:gd name="connsiteX67-12375" fmla="*/ 3323 w 10000"/>
              <a:gd name="connsiteY67-12376" fmla="*/ 8743 h 10000"/>
              <a:gd name="connsiteX68-12377" fmla="*/ 3767 w 10000"/>
              <a:gd name="connsiteY68-12378" fmla="*/ 8743 h 10000"/>
              <a:gd name="connsiteX69-12379" fmla="*/ 4220 w 10000"/>
              <a:gd name="connsiteY69-12380" fmla="*/ 8883 h 10000"/>
              <a:gd name="connsiteX70-12381" fmla="*/ 4887 w 10000"/>
              <a:gd name="connsiteY70-12382" fmla="*/ 8883 h 10000"/>
              <a:gd name="connsiteX71-12383" fmla="*/ 5332 w 10000"/>
              <a:gd name="connsiteY71-12384" fmla="*/ 8743 h 10000"/>
              <a:gd name="connsiteX72-12385" fmla="*/ 6005 w 10000"/>
              <a:gd name="connsiteY72-12386" fmla="*/ 8743 h 10000"/>
              <a:gd name="connsiteX73-12387" fmla="*/ 6675 w 10000"/>
              <a:gd name="connsiteY73-12388" fmla="*/ 8604 h 10000"/>
              <a:gd name="connsiteX74-12389" fmla="*/ 7122 w 10000"/>
              <a:gd name="connsiteY74-12390" fmla="*/ 8604 h 10000"/>
              <a:gd name="connsiteX75-12391" fmla="*/ 7567 w 10000"/>
              <a:gd name="connsiteY75-12392" fmla="*/ 8342 h 10000"/>
              <a:gd name="connsiteX76-12393" fmla="*/ 7766 w 10000"/>
              <a:gd name="connsiteY76-12394" fmla="*/ 8202 h 10000"/>
              <a:gd name="connsiteX77-12395" fmla="*/ 7986 w 10000"/>
              <a:gd name="connsiteY77-12396" fmla="*/ 7923 h 10000"/>
              <a:gd name="connsiteX78-12397" fmla="*/ 8210 w 10000"/>
              <a:gd name="connsiteY78-12398" fmla="*/ 7644 h 10000"/>
              <a:gd name="connsiteX79-12399" fmla="*/ 8436 w 10000"/>
              <a:gd name="connsiteY79-12400" fmla="*/ 7086 h 10000"/>
              <a:gd name="connsiteX80-12401" fmla="*/ 8436 w 10000"/>
              <a:gd name="connsiteY80-12402" fmla="*/ 6527 h 10000"/>
              <a:gd name="connsiteX81-12403" fmla="*/ 8659 w 10000"/>
              <a:gd name="connsiteY81-12404" fmla="*/ 6248 h 10000"/>
              <a:gd name="connsiteX82-12405" fmla="*/ 8659 w 10000"/>
              <a:gd name="connsiteY82-12406" fmla="*/ 5969 h 10000"/>
              <a:gd name="connsiteX83-12407" fmla="*/ 8659 w 10000"/>
              <a:gd name="connsiteY83-12408" fmla="*/ 5829 h 10000"/>
              <a:gd name="connsiteX84-12409" fmla="*/ 8883 w 10000"/>
              <a:gd name="connsiteY84-12410" fmla="*/ 5689 h 10000"/>
              <a:gd name="connsiteX85-12411" fmla="*/ 8883 w 10000"/>
              <a:gd name="connsiteY85-12412" fmla="*/ 5550 h 10000"/>
              <a:gd name="connsiteX86-12413" fmla="*/ 8883 w 10000"/>
              <a:gd name="connsiteY86-12414" fmla="*/ 5410 h 10000"/>
              <a:gd name="connsiteX87-12415" fmla="*/ 8883 w 10000"/>
              <a:gd name="connsiteY87-12416" fmla="*/ 5410 h 10000"/>
              <a:gd name="connsiteX88-12417" fmla="*/ 9107 w 10000"/>
              <a:gd name="connsiteY88-12418" fmla="*/ 5410 h 10000"/>
              <a:gd name="connsiteX89-12419" fmla="*/ 9107 w 10000"/>
              <a:gd name="connsiteY89-12420" fmla="*/ 5410 h 10000"/>
              <a:gd name="connsiteX90-12421" fmla="*/ 9107 w 10000"/>
              <a:gd name="connsiteY90-12422" fmla="*/ 5550 h 10000"/>
              <a:gd name="connsiteX91-12423" fmla="*/ 9330 w 10000"/>
              <a:gd name="connsiteY91-12424" fmla="*/ 5689 h 10000"/>
              <a:gd name="connsiteX92-12425" fmla="*/ 9330 w 10000"/>
              <a:gd name="connsiteY92-12426" fmla="*/ 5829 h 10000"/>
              <a:gd name="connsiteX93-12427" fmla="*/ 9330 w 10000"/>
              <a:gd name="connsiteY93-12428" fmla="*/ 6108 h 10000"/>
              <a:gd name="connsiteX94-12429" fmla="*/ 9330 w 10000"/>
              <a:gd name="connsiteY94-12430" fmla="*/ 6387 h 10000"/>
              <a:gd name="connsiteX95-12431" fmla="*/ 9330 w 10000"/>
              <a:gd name="connsiteY95-12432" fmla="*/ 6667 h 10000"/>
              <a:gd name="connsiteX96-12433" fmla="*/ 9550 w 10000"/>
              <a:gd name="connsiteY96-12434" fmla="*/ 7225 h 10000"/>
              <a:gd name="connsiteX97-12435" fmla="*/ 9550 w 10000"/>
              <a:gd name="connsiteY97-12436" fmla="*/ 7644 h 10000"/>
              <a:gd name="connsiteX98-12437" fmla="*/ 9778 w 10000"/>
              <a:gd name="connsiteY98-12438" fmla="*/ 8063 h 10000"/>
              <a:gd name="connsiteX99-12439" fmla="*/ 10000 w 10000"/>
              <a:gd name="connsiteY99-12440" fmla="*/ 8342 h 10000"/>
              <a:gd name="connsiteX100-12441" fmla="*/ 10000 w 10000"/>
              <a:gd name="connsiteY100-12442" fmla="*/ 8604 h 10000"/>
              <a:gd name="connsiteX101-12443" fmla="*/ 10000 w 10000"/>
              <a:gd name="connsiteY101-12444" fmla="*/ 8743 h 10000"/>
              <a:gd name="connsiteX102-12445" fmla="*/ 10000 w 10000"/>
              <a:gd name="connsiteY102-12446" fmla="*/ 8883 h 10000"/>
              <a:gd name="connsiteX103-12447" fmla="*/ 9778 w 10000"/>
              <a:gd name="connsiteY103-12448" fmla="*/ 8883 h 10000"/>
              <a:gd name="connsiteX104-12449" fmla="*/ 9550 w 10000"/>
              <a:gd name="connsiteY104-12450" fmla="*/ 9023 h 10000"/>
              <a:gd name="connsiteX105-12451" fmla="*/ 9330 w 10000"/>
              <a:gd name="connsiteY105-12452" fmla="*/ 9162 h 10000"/>
              <a:gd name="connsiteX106-12453" fmla="*/ 9107 w 10000"/>
              <a:gd name="connsiteY106-12454" fmla="*/ 9302 h 10000"/>
              <a:gd name="connsiteX107-12455" fmla="*/ 8659 w 10000"/>
              <a:gd name="connsiteY107-12456" fmla="*/ 9442 h 10000"/>
              <a:gd name="connsiteX108-12457" fmla="*/ 7766 w 10000"/>
              <a:gd name="connsiteY108-12458" fmla="*/ 9721 h 10000"/>
              <a:gd name="connsiteX109-12459" fmla="*/ 6899 w 10000"/>
              <a:gd name="connsiteY109-12460" fmla="*/ 9860 h 10000"/>
              <a:gd name="connsiteX110-12461" fmla="*/ 6231 w 10000"/>
              <a:gd name="connsiteY110-12462" fmla="*/ 9860 h 10000"/>
              <a:gd name="connsiteX111-12463" fmla="*/ 5332 w 10000"/>
              <a:gd name="connsiteY111-12464" fmla="*/ 10000 h 10000"/>
              <a:gd name="connsiteX112-12465" fmla="*/ 5332 w 10000"/>
              <a:gd name="connsiteY112-12466" fmla="*/ 10000 h 10000"/>
              <a:gd name="connsiteX0-12467" fmla="*/ 5332 w 10000"/>
              <a:gd name="connsiteY0-12468" fmla="*/ 10000 h 10000"/>
              <a:gd name="connsiteX1-12469" fmla="*/ 4665 w 10000"/>
              <a:gd name="connsiteY1-12470" fmla="*/ 10000 h 10000"/>
              <a:gd name="connsiteX2-12471" fmla="*/ 3991 w 10000"/>
              <a:gd name="connsiteY2-12472" fmla="*/ 10000 h 10000"/>
              <a:gd name="connsiteX3-12473" fmla="*/ 3323 w 10000"/>
              <a:gd name="connsiteY3-12474" fmla="*/ 9860 h 10000"/>
              <a:gd name="connsiteX4-12475" fmla="*/ 2654 w 10000"/>
              <a:gd name="connsiteY4-12476" fmla="*/ 9721 h 10000"/>
              <a:gd name="connsiteX5-12477" fmla="*/ 2007 w 10000"/>
              <a:gd name="connsiteY5-12478" fmla="*/ 9581 h 10000"/>
              <a:gd name="connsiteX6-12479" fmla="*/ 1564 w 10000"/>
              <a:gd name="connsiteY6-12480" fmla="*/ 9302 h 10000"/>
              <a:gd name="connsiteX7-12481" fmla="*/ 1118 w 10000"/>
              <a:gd name="connsiteY7-12482" fmla="*/ 9162 h 10000"/>
              <a:gd name="connsiteX8-12483" fmla="*/ 894 w 10000"/>
              <a:gd name="connsiteY8-12484" fmla="*/ 8743 h 10000"/>
              <a:gd name="connsiteX9-12485" fmla="*/ 445 w 10000"/>
              <a:gd name="connsiteY9-12486" fmla="*/ 8464 h 10000"/>
              <a:gd name="connsiteX10-12487" fmla="*/ 220 w 10000"/>
              <a:gd name="connsiteY10-12488" fmla="*/ 8063 h 10000"/>
              <a:gd name="connsiteX11-12489" fmla="*/ 220 w 10000"/>
              <a:gd name="connsiteY11-12490" fmla="*/ 7644 h 10000"/>
              <a:gd name="connsiteX12-12491" fmla="*/ 0 w 10000"/>
              <a:gd name="connsiteY12-12492" fmla="*/ 7225 h 10000"/>
              <a:gd name="connsiteX13-12493" fmla="*/ 0 w 10000"/>
              <a:gd name="connsiteY13-12494" fmla="*/ 6806 h 10000"/>
              <a:gd name="connsiteX14-12495" fmla="*/ 0 w 10000"/>
              <a:gd name="connsiteY14-12496" fmla="*/ 6387 h 10000"/>
              <a:gd name="connsiteX15-12497" fmla="*/ 220 w 10000"/>
              <a:gd name="connsiteY15-12498" fmla="*/ 5689 h 10000"/>
              <a:gd name="connsiteX16-12499" fmla="*/ 220 w 10000"/>
              <a:gd name="connsiteY16-12500" fmla="*/ 5550 h 10000"/>
              <a:gd name="connsiteX17-12501" fmla="*/ 220 w 10000"/>
              <a:gd name="connsiteY17-12502" fmla="*/ 5271 h 10000"/>
              <a:gd name="connsiteX18-12503" fmla="*/ 445 w 10000"/>
              <a:gd name="connsiteY18-12504" fmla="*/ 5009 h 10000"/>
              <a:gd name="connsiteX19-12505" fmla="*/ 445 w 10000"/>
              <a:gd name="connsiteY19-12506" fmla="*/ 4729 h 10000"/>
              <a:gd name="connsiteX20-12507" fmla="*/ 445 w 10000"/>
              <a:gd name="connsiteY20-12508" fmla="*/ 4450 h 10000"/>
              <a:gd name="connsiteX21-12509" fmla="*/ 671 w 10000"/>
              <a:gd name="connsiteY21-12510" fmla="*/ 4031 h 10000"/>
              <a:gd name="connsiteX22-12511" fmla="*/ 671 w 10000"/>
              <a:gd name="connsiteY22-12512" fmla="*/ 3613 h 10000"/>
              <a:gd name="connsiteX23-12513" fmla="*/ 894 w 10000"/>
              <a:gd name="connsiteY23-12514" fmla="*/ 3194 h 10000"/>
              <a:gd name="connsiteX24-12515" fmla="*/ 894 w 10000"/>
              <a:gd name="connsiteY24-12516" fmla="*/ 2775 h 10000"/>
              <a:gd name="connsiteX25-12517" fmla="*/ 894 w 10000"/>
              <a:gd name="connsiteY25-12518" fmla="*/ 2356 h 10000"/>
              <a:gd name="connsiteX26-12519" fmla="*/ 1118 w 10000"/>
              <a:gd name="connsiteY26-12520" fmla="*/ 2077 h 10000"/>
              <a:gd name="connsiteX27-12521" fmla="*/ 1118 w 10000"/>
              <a:gd name="connsiteY27-12522" fmla="*/ 1798 h 10000"/>
              <a:gd name="connsiteX28-12523" fmla="*/ 1118 w 10000"/>
              <a:gd name="connsiteY28-12524" fmla="*/ 1536 h 10000"/>
              <a:gd name="connsiteX29-12525" fmla="*/ 1118 w 10000"/>
              <a:gd name="connsiteY29-12526" fmla="*/ 1396 h 10000"/>
              <a:gd name="connsiteX30-12527" fmla="*/ 1118 w 10000"/>
              <a:gd name="connsiteY30-12528" fmla="*/ 1257 h 10000"/>
              <a:gd name="connsiteX31-12529" fmla="*/ 1118 w 10000"/>
              <a:gd name="connsiteY31-12530" fmla="*/ 1257 h 10000"/>
              <a:gd name="connsiteX32-12531" fmla="*/ 1118 w 10000"/>
              <a:gd name="connsiteY32-12532" fmla="*/ 1257 h 10000"/>
              <a:gd name="connsiteX33-12533" fmla="*/ 894 w 10000"/>
              <a:gd name="connsiteY33-12534" fmla="*/ 1257 h 10000"/>
              <a:gd name="connsiteX34-12535" fmla="*/ 2230 w 10000"/>
              <a:gd name="connsiteY34-12536" fmla="*/ 0 h 10000"/>
              <a:gd name="connsiteX35-12537" fmla="*/ 2429 w 10000"/>
              <a:gd name="connsiteY35-12538" fmla="*/ 140 h 10000"/>
              <a:gd name="connsiteX36-12539" fmla="*/ 2654 w 10000"/>
              <a:gd name="connsiteY36-12540" fmla="*/ 140 h 10000"/>
              <a:gd name="connsiteX37-12541" fmla="*/ 2874 w 10000"/>
              <a:gd name="connsiteY37-12542" fmla="*/ 419 h 10000"/>
              <a:gd name="connsiteX38-12543" fmla="*/ 3096 w 10000"/>
              <a:gd name="connsiteY38-12544" fmla="*/ 558 h 10000"/>
              <a:gd name="connsiteX39-12545" fmla="*/ 3323 w 10000"/>
              <a:gd name="connsiteY39-12546" fmla="*/ 698 h 10000"/>
              <a:gd name="connsiteX40-12547" fmla="*/ 3546 w 10000"/>
              <a:gd name="connsiteY40-12548" fmla="*/ 838 h 10000"/>
              <a:gd name="connsiteX41-12549" fmla="*/ 3546 w 10000"/>
              <a:gd name="connsiteY41-12550" fmla="*/ 977 h 10000"/>
              <a:gd name="connsiteX42-12551" fmla="*/ 3546 w 10000"/>
              <a:gd name="connsiteY42-12552" fmla="*/ 1117 h 10000"/>
              <a:gd name="connsiteX43-12553" fmla="*/ 3323 w 10000"/>
              <a:gd name="connsiteY43-12554" fmla="*/ 1117 h 10000"/>
              <a:gd name="connsiteX44-12555" fmla="*/ 3096 w 10000"/>
              <a:gd name="connsiteY44-12556" fmla="*/ 1257 h 10000"/>
              <a:gd name="connsiteX45-12557" fmla="*/ 3096 w 10000"/>
              <a:gd name="connsiteY45-12558" fmla="*/ 1396 h 10000"/>
              <a:gd name="connsiteX46-12559" fmla="*/ 2874 w 10000"/>
              <a:gd name="connsiteY46-12560" fmla="*/ 1536 h 10000"/>
              <a:gd name="connsiteX47-12561" fmla="*/ 2654 w 10000"/>
              <a:gd name="connsiteY47-12562" fmla="*/ 1798 h 10000"/>
              <a:gd name="connsiteX48-12563" fmla="*/ 2429 w 10000"/>
              <a:gd name="connsiteY48-12564" fmla="*/ 2216 h 10000"/>
              <a:gd name="connsiteX49-12565" fmla="*/ 2230 w 10000"/>
              <a:gd name="connsiteY49-12566" fmla="*/ 2635 h 10000"/>
              <a:gd name="connsiteX50-12567" fmla="*/ 2007 w 10000"/>
              <a:gd name="connsiteY50-12568" fmla="*/ 3054 h 10000"/>
              <a:gd name="connsiteX51-12569" fmla="*/ 1786 w 10000"/>
              <a:gd name="connsiteY51-12570" fmla="*/ 3613 h 10000"/>
              <a:gd name="connsiteX52-12571" fmla="*/ 1564 w 10000"/>
              <a:gd name="connsiteY52-12572" fmla="*/ 4171 h 10000"/>
              <a:gd name="connsiteX53-12573" fmla="*/ 1339 w 10000"/>
              <a:gd name="connsiteY53-12574" fmla="*/ 4729 h 10000"/>
              <a:gd name="connsiteX54-12575" fmla="*/ 1339 w 10000"/>
              <a:gd name="connsiteY54-12576" fmla="*/ 5271 h 10000"/>
              <a:gd name="connsiteX55-12577" fmla="*/ 1339 w 10000"/>
              <a:gd name="connsiteY55-12578" fmla="*/ 5689 h 10000"/>
              <a:gd name="connsiteX56-12579" fmla="*/ 1118 w 10000"/>
              <a:gd name="connsiteY56-12580" fmla="*/ 6248 h 10000"/>
              <a:gd name="connsiteX57-12581" fmla="*/ 1118 w 10000"/>
              <a:gd name="connsiteY57-12582" fmla="*/ 6667 h 10000"/>
              <a:gd name="connsiteX58-12583" fmla="*/ 1118 w 10000"/>
              <a:gd name="connsiteY58-12584" fmla="*/ 6946 h 10000"/>
              <a:gd name="connsiteX59-12585" fmla="*/ 1118 w 10000"/>
              <a:gd name="connsiteY59-12586" fmla="*/ 7365 h 10000"/>
              <a:gd name="connsiteX60-12587" fmla="*/ 1339 w 10000"/>
              <a:gd name="connsiteY60-12588" fmla="*/ 7644 h 10000"/>
              <a:gd name="connsiteX61-12589" fmla="*/ 1339 w 10000"/>
              <a:gd name="connsiteY61-12590" fmla="*/ 7784 h 10000"/>
              <a:gd name="connsiteX62-12591" fmla="*/ 1564 w 10000"/>
              <a:gd name="connsiteY62-12592" fmla="*/ 8063 h 10000"/>
              <a:gd name="connsiteX63-12593" fmla="*/ 1786 w 10000"/>
              <a:gd name="connsiteY63-12594" fmla="*/ 8202 h 10000"/>
              <a:gd name="connsiteX64-12595" fmla="*/ 2007 w 10000"/>
              <a:gd name="connsiteY64-12596" fmla="*/ 8342 h 10000"/>
              <a:gd name="connsiteX65-12597" fmla="*/ 2874 w 10000"/>
              <a:gd name="connsiteY65-12598" fmla="*/ 8604 h 10000"/>
              <a:gd name="connsiteX66-12599" fmla="*/ 3323 w 10000"/>
              <a:gd name="connsiteY66-12600" fmla="*/ 8743 h 10000"/>
              <a:gd name="connsiteX67-12601" fmla="*/ 3767 w 10000"/>
              <a:gd name="connsiteY67-12602" fmla="*/ 8743 h 10000"/>
              <a:gd name="connsiteX68-12603" fmla="*/ 4220 w 10000"/>
              <a:gd name="connsiteY68-12604" fmla="*/ 8883 h 10000"/>
              <a:gd name="connsiteX69-12605" fmla="*/ 4887 w 10000"/>
              <a:gd name="connsiteY69-12606" fmla="*/ 8883 h 10000"/>
              <a:gd name="connsiteX70-12607" fmla="*/ 5332 w 10000"/>
              <a:gd name="connsiteY70-12608" fmla="*/ 8743 h 10000"/>
              <a:gd name="connsiteX71-12609" fmla="*/ 6005 w 10000"/>
              <a:gd name="connsiteY71-12610" fmla="*/ 8743 h 10000"/>
              <a:gd name="connsiteX72-12611" fmla="*/ 6675 w 10000"/>
              <a:gd name="connsiteY72-12612" fmla="*/ 8604 h 10000"/>
              <a:gd name="connsiteX73-12613" fmla="*/ 7122 w 10000"/>
              <a:gd name="connsiteY73-12614" fmla="*/ 8604 h 10000"/>
              <a:gd name="connsiteX74-12615" fmla="*/ 7567 w 10000"/>
              <a:gd name="connsiteY74-12616" fmla="*/ 8342 h 10000"/>
              <a:gd name="connsiteX75-12617" fmla="*/ 7766 w 10000"/>
              <a:gd name="connsiteY75-12618" fmla="*/ 8202 h 10000"/>
              <a:gd name="connsiteX76-12619" fmla="*/ 7986 w 10000"/>
              <a:gd name="connsiteY76-12620" fmla="*/ 7923 h 10000"/>
              <a:gd name="connsiteX77-12621" fmla="*/ 8210 w 10000"/>
              <a:gd name="connsiteY77-12622" fmla="*/ 7644 h 10000"/>
              <a:gd name="connsiteX78-12623" fmla="*/ 8436 w 10000"/>
              <a:gd name="connsiteY78-12624" fmla="*/ 7086 h 10000"/>
              <a:gd name="connsiteX79-12625" fmla="*/ 8436 w 10000"/>
              <a:gd name="connsiteY79-12626" fmla="*/ 6527 h 10000"/>
              <a:gd name="connsiteX80-12627" fmla="*/ 8659 w 10000"/>
              <a:gd name="connsiteY80-12628" fmla="*/ 6248 h 10000"/>
              <a:gd name="connsiteX81-12629" fmla="*/ 8659 w 10000"/>
              <a:gd name="connsiteY81-12630" fmla="*/ 5969 h 10000"/>
              <a:gd name="connsiteX82-12631" fmla="*/ 8659 w 10000"/>
              <a:gd name="connsiteY82-12632" fmla="*/ 5829 h 10000"/>
              <a:gd name="connsiteX83-12633" fmla="*/ 8883 w 10000"/>
              <a:gd name="connsiteY83-12634" fmla="*/ 5689 h 10000"/>
              <a:gd name="connsiteX84-12635" fmla="*/ 8883 w 10000"/>
              <a:gd name="connsiteY84-12636" fmla="*/ 5550 h 10000"/>
              <a:gd name="connsiteX85-12637" fmla="*/ 8883 w 10000"/>
              <a:gd name="connsiteY85-12638" fmla="*/ 5410 h 10000"/>
              <a:gd name="connsiteX86-12639" fmla="*/ 8883 w 10000"/>
              <a:gd name="connsiteY86-12640" fmla="*/ 5410 h 10000"/>
              <a:gd name="connsiteX87-12641" fmla="*/ 9107 w 10000"/>
              <a:gd name="connsiteY87-12642" fmla="*/ 5410 h 10000"/>
              <a:gd name="connsiteX88-12643" fmla="*/ 9107 w 10000"/>
              <a:gd name="connsiteY88-12644" fmla="*/ 5410 h 10000"/>
              <a:gd name="connsiteX89-12645" fmla="*/ 9107 w 10000"/>
              <a:gd name="connsiteY89-12646" fmla="*/ 5550 h 10000"/>
              <a:gd name="connsiteX90-12647" fmla="*/ 9330 w 10000"/>
              <a:gd name="connsiteY90-12648" fmla="*/ 5689 h 10000"/>
              <a:gd name="connsiteX91-12649" fmla="*/ 9330 w 10000"/>
              <a:gd name="connsiteY91-12650" fmla="*/ 5829 h 10000"/>
              <a:gd name="connsiteX92-12651" fmla="*/ 9330 w 10000"/>
              <a:gd name="connsiteY92-12652" fmla="*/ 6108 h 10000"/>
              <a:gd name="connsiteX93-12653" fmla="*/ 9330 w 10000"/>
              <a:gd name="connsiteY93-12654" fmla="*/ 6387 h 10000"/>
              <a:gd name="connsiteX94-12655" fmla="*/ 9330 w 10000"/>
              <a:gd name="connsiteY94-12656" fmla="*/ 6667 h 10000"/>
              <a:gd name="connsiteX95-12657" fmla="*/ 9550 w 10000"/>
              <a:gd name="connsiteY95-12658" fmla="*/ 7225 h 10000"/>
              <a:gd name="connsiteX96-12659" fmla="*/ 9550 w 10000"/>
              <a:gd name="connsiteY96-12660" fmla="*/ 7644 h 10000"/>
              <a:gd name="connsiteX97-12661" fmla="*/ 9778 w 10000"/>
              <a:gd name="connsiteY97-12662" fmla="*/ 8063 h 10000"/>
              <a:gd name="connsiteX98-12663" fmla="*/ 10000 w 10000"/>
              <a:gd name="connsiteY98-12664" fmla="*/ 8342 h 10000"/>
              <a:gd name="connsiteX99-12665" fmla="*/ 10000 w 10000"/>
              <a:gd name="connsiteY99-12666" fmla="*/ 8604 h 10000"/>
              <a:gd name="connsiteX100-12667" fmla="*/ 10000 w 10000"/>
              <a:gd name="connsiteY100-12668" fmla="*/ 8743 h 10000"/>
              <a:gd name="connsiteX101-12669" fmla="*/ 10000 w 10000"/>
              <a:gd name="connsiteY101-12670" fmla="*/ 8883 h 10000"/>
              <a:gd name="connsiteX102-12671" fmla="*/ 9778 w 10000"/>
              <a:gd name="connsiteY102-12672" fmla="*/ 8883 h 10000"/>
              <a:gd name="connsiteX103-12673" fmla="*/ 9550 w 10000"/>
              <a:gd name="connsiteY103-12674" fmla="*/ 9023 h 10000"/>
              <a:gd name="connsiteX104-12675" fmla="*/ 9330 w 10000"/>
              <a:gd name="connsiteY104-12676" fmla="*/ 9162 h 10000"/>
              <a:gd name="connsiteX105-12677" fmla="*/ 9107 w 10000"/>
              <a:gd name="connsiteY105-12678" fmla="*/ 9302 h 10000"/>
              <a:gd name="connsiteX106-12679" fmla="*/ 8659 w 10000"/>
              <a:gd name="connsiteY106-12680" fmla="*/ 9442 h 10000"/>
              <a:gd name="connsiteX107-12681" fmla="*/ 7766 w 10000"/>
              <a:gd name="connsiteY107-12682" fmla="*/ 9721 h 10000"/>
              <a:gd name="connsiteX108-12683" fmla="*/ 6899 w 10000"/>
              <a:gd name="connsiteY108-12684" fmla="*/ 9860 h 10000"/>
              <a:gd name="connsiteX109-12685" fmla="*/ 6231 w 10000"/>
              <a:gd name="connsiteY109-12686" fmla="*/ 9860 h 10000"/>
              <a:gd name="connsiteX110-12687" fmla="*/ 5332 w 10000"/>
              <a:gd name="connsiteY110-12688" fmla="*/ 10000 h 10000"/>
              <a:gd name="connsiteX111-12689" fmla="*/ 5332 w 10000"/>
              <a:gd name="connsiteY111-12690" fmla="*/ 10000 h 10000"/>
              <a:gd name="connsiteX0-12691" fmla="*/ 5332 w 10000"/>
              <a:gd name="connsiteY0-12692" fmla="*/ 9860 h 9860"/>
              <a:gd name="connsiteX1-12693" fmla="*/ 4665 w 10000"/>
              <a:gd name="connsiteY1-12694" fmla="*/ 9860 h 9860"/>
              <a:gd name="connsiteX2-12695" fmla="*/ 3991 w 10000"/>
              <a:gd name="connsiteY2-12696" fmla="*/ 9860 h 9860"/>
              <a:gd name="connsiteX3-12697" fmla="*/ 3323 w 10000"/>
              <a:gd name="connsiteY3-12698" fmla="*/ 9720 h 9860"/>
              <a:gd name="connsiteX4-12699" fmla="*/ 2654 w 10000"/>
              <a:gd name="connsiteY4-12700" fmla="*/ 9581 h 9860"/>
              <a:gd name="connsiteX5-12701" fmla="*/ 2007 w 10000"/>
              <a:gd name="connsiteY5-12702" fmla="*/ 9441 h 9860"/>
              <a:gd name="connsiteX6-12703" fmla="*/ 1564 w 10000"/>
              <a:gd name="connsiteY6-12704" fmla="*/ 9162 h 9860"/>
              <a:gd name="connsiteX7-12705" fmla="*/ 1118 w 10000"/>
              <a:gd name="connsiteY7-12706" fmla="*/ 9022 h 9860"/>
              <a:gd name="connsiteX8-12707" fmla="*/ 894 w 10000"/>
              <a:gd name="connsiteY8-12708" fmla="*/ 8603 h 9860"/>
              <a:gd name="connsiteX9-12709" fmla="*/ 445 w 10000"/>
              <a:gd name="connsiteY9-12710" fmla="*/ 8324 h 9860"/>
              <a:gd name="connsiteX10-12711" fmla="*/ 220 w 10000"/>
              <a:gd name="connsiteY10-12712" fmla="*/ 7923 h 9860"/>
              <a:gd name="connsiteX11-12713" fmla="*/ 220 w 10000"/>
              <a:gd name="connsiteY11-12714" fmla="*/ 7504 h 9860"/>
              <a:gd name="connsiteX12-12715" fmla="*/ 0 w 10000"/>
              <a:gd name="connsiteY12-12716" fmla="*/ 7085 h 9860"/>
              <a:gd name="connsiteX13-12717" fmla="*/ 0 w 10000"/>
              <a:gd name="connsiteY13-12718" fmla="*/ 6666 h 9860"/>
              <a:gd name="connsiteX14-12719" fmla="*/ 0 w 10000"/>
              <a:gd name="connsiteY14-12720" fmla="*/ 6247 h 9860"/>
              <a:gd name="connsiteX15-12721" fmla="*/ 220 w 10000"/>
              <a:gd name="connsiteY15-12722" fmla="*/ 5549 h 9860"/>
              <a:gd name="connsiteX16-12723" fmla="*/ 220 w 10000"/>
              <a:gd name="connsiteY16-12724" fmla="*/ 5410 h 9860"/>
              <a:gd name="connsiteX17-12725" fmla="*/ 220 w 10000"/>
              <a:gd name="connsiteY17-12726" fmla="*/ 5131 h 9860"/>
              <a:gd name="connsiteX18-12727" fmla="*/ 445 w 10000"/>
              <a:gd name="connsiteY18-12728" fmla="*/ 4869 h 9860"/>
              <a:gd name="connsiteX19-12729" fmla="*/ 445 w 10000"/>
              <a:gd name="connsiteY19-12730" fmla="*/ 4589 h 9860"/>
              <a:gd name="connsiteX20-12731" fmla="*/ 445 w 10000"/>
              <a:gd name="connsiteY20-12732" fmla="*/ 4310 h 9860"/>
              <a:gd name="connsiteX21-12733" fmla="*/ 671 w 10000"/>
              <a:gd name="connsiteY21-12734" fmla="*/ 3891 h 9860"/>
              <a:gd name="connsiteX22-12735" fmla="*/ 671 w 10000"/>
              <a:gd name="connsiteY22-12736" fmla="*/ 3473 h 9860"/>
              <a:gd name="connsiteX23-12737" fmla="*/ 894 w 10000"/>
              <a:gd name="connsiteY23-12738" fmla="*/ 3054 h 9860"/>
              <a:gd name="connsiteX24-12739" fmla="*/ 894 w 10000"/>
              <a:gd name="connsiteY24-12740" fmla="*/ 2635 h 9860"/>
              <a:gd name="connsiteX25-12741" fmla="*/ 894 w 10000"/>
              <a:gd name="connsiteY25-12742" fmla="*/ 2216 h 9860"/>
              <a:gd name="connsiteX26-12743" fmla="*/ 1118 w 10000"/>
              <a:gd name="connsiteY26-12744" fmla="*/ 1937 h 9860"/>
              <a:gd name="connsiteX27-12745" fmla="*/ 1118 w 10000"/>
              <a:gd name="connsiteY27-12746" fmla="*/ 1658 h 9860"/>
              <a:gd name="connsiteX28-12747" fmla="*/ 1118 w 10000"/>
              <a:gd name="connsiteY28-12748" fmla="*/ 1396 h 9860"/>
              <a:gd name="connsiteX29-12749" fmla="*/ 1118 w 10000"/>
              <a:gd name="connsiteY29-12750" fmla="*/ 1256 h 9860"/>
              <a:gd name="connsiteX30-12751" fmla="*/ 1118 w 10000"/>
              <a:gd name="connsiteY30-12752" fmla="*/ 1117 h 9860"/>
              <a:gd name="connsiteX31-12753" fmla="*/ 1118 w 10000"/>
              <a:gd name="connsiteY31-12754" fmla="*/ 1117 h 9860"/>
              <a:gd name="connsiteX32-12755" fmla="*/ 1118 w 10000"/>
              <a:gd name="connsiteY32-12756" fmla="*/ 1117 h 9860"/>
              <a:gd name="connsiteX33-12757" fmla="*/ 894 w 10000"/>
              <a:gd name="connsiteY33-12758" fmla="*/ 1117 h 9860"/>
              <a:gd name="connsiteX34-12759" fmla="*/ 2429 w 10000"/>
              <a:gd name="connsiteY34-12760" fmla="*/ 0 h 9860"/>
              <a:gd name="connsiteX35-12761" fmla="*/ 2654 w 10000"/>
              <a:gd name="connsiteY35-12762" fmla="*/ 0 h 9860"/>
              <a:gd name="connsiteX36-12763" fmla="*/ 2874 w 10000"/>
              <a:gd name="connsiteY36-12764" fmla="*/ 279 h 9860"/>
              <a:gd name="connsiteX37-12765" fmla="*/ 3096 w 10000"/>
              <a:gd name="connsiteY37-12766" fmla="*/ 418 h 9860"/>
              <a:gd name="connsiteX38-12767" fmla="*/ 3323 w 10000"/>
              <a:gd name="connsiteY38-12768" fmla="*/ 558 h 9860"/>
              <a:gd name="connsiteX39-12769" fmla="*/ 3546 w 10000"/>
              <a:gd name="connsiteY39-12770" fmla="*/ 698 h 9860"/>
              <a:gd name="connsiteX40-12771" fmla="*/ 3546 w 10000"/>
              <a:gd name="connsiteY40-12772" fmla="*/ 837 h 9860"/>
              <a:gd name="connsiteX41-12773" fmla="*/ 3546 w 10000"/>
              <a:gd name="connsiteY41-12774" fmla="*/ 977 h 9860"/>
              <a:gd name="connsiteX42-12775" fmla="*/ 3323 w 10000"/>
              <a:gd name="connsiteY42-12776" fmla="*/ 977 h 9860"/>
              <a:gd name="connsiteX43-12777" fmla="*/ 3096 w 10000"/>
              <a:gd name="connsiteY43-12778" fmla="*/ 1117 h 9860"/>
              <a:gd name="connsiteX44-12779" fmla="*/ 3096 w 10000"/>
              <a:gd name="connsiteY44-12780" fmla="*/ 1256 h 9860"/>
              <a:gd name="connsiteX45-12781" fmla="*/ 2874 w 10000"/>
              <a:gd name="connsiteY45-12782" fmla="*/ 1396 h 9860"/>
              <a:gd name="connsiteX46-12783" fmla="*/ 2654 w 10000"/>
              <a:gd name="connsiteY46-12784" fmla="*/ 1658 h 9860"/>
              <a:gd name="connsiteX47-12785" fmla="*/ 2429 w 10000"/>
              <a:gd name="connsiteY47-12786" fmla="*/ 2076 h 9860"/>
              <a:gd name="connsiteX48-12787" fmla="*/ 2230 w 10000"/>
              <a:gd name="connsiteY48-12788" fmla="*/ 2495 h 9860"/>
              <a:gd name="connsiteX49-12789" fmla="*/ 2007 w 10000"/>
              <a:gd name="connsiteY49-12790" fmla="*/ 2914 h 9860"/>
              <a:gd name="connsiteX50-12791" fmla="*/ 1786 w 10000"/>
              <a:gd name="connsiteY50-12792" fmla="*/ 3473 h 9860"/>
              <a:gd name="connsiteX51-12793" fmla="*/ 1564 w 10000"/>
              <a:gd name="connsiteY51-12794" fmla="*/ 4031 h 9860"/>
              <a:gd name="connsiteX52-12795" fmla="*/ 1339 w 10000"/>
              <a:gd name="connsiteY52-12796" fmla="*/ 4589 h 9860"/>
              <a:gd name="connsiteX53-12797" fmla="*/ 1339 w 10000"/>
              <a:gd name="connsiteY53-12798" fmla="*/ 5131 h 9860"/>
              <a:gd name="connsiteX54-12799" fmla="*/ 1339 w 10000"/>
              <a:gd name="connsiteY54-12800" fmla="*/ 5549 h 9860"/>
              <a:gd name="connsiteX55-12801" fmla="*/ 1118 w 10000"/>
              <a:gd name="connsiteY55-12802" fmla="*/ 6108 h 9860"/>
              <a:gd name="connsiteX56-12803" fmla="*/ 1118 w 10000"/>
              <a:gd name="connsiteY56-12804" fmla="*/ 6527 h 9860"/>
              <a:gd name="connsiteX57-12805" fmla="*/ 1118 w 10000"/>
              <a:gd name="connsiteY57-12806" fmla="*/ 6806 h 9860"/>
              <a:gd name="connsiteX58-12807" fmla="*/ 1118 w 10000"/>
              <a:gd name="connsiteY58-12808" fmla="*/ 7225 h 9860"/>
              <a:gd name="connsiteX59-12809" fmla="*/ 1339 w 10000"/>
              <a:gd name="connsiteY59-12810" fmla="*/ 7504 h 9860"/>
              <a:gd name="connsiteX60-12811" fmla="*/ 1339 w 10000"/>
              <a:gd name="connsiteY60-12812" fmla="*/ 7644 h 9860"/>
              <a:gd name="connsiteX61-12813" fmla="*/ 1564 w 10000"/>
              <a:gd name="connsiteY61-12814" fmla="*/ 7923 h 9860"/>
              <a:gd name="connsiteX62-12815" fmla="*/ 1786 w 10000"/>
              <a:gd name="connsiteY62-12816" fmla="*/ 8062 h 9860"/>
              <a:gd name="connsiteX63-12817" fmla="*/ 2007 w 10000"/>
              <a:gd name="connsiteY63-12818" fmla="*/ 8202 h 9860"/>
              <a:gd name="connsiteX64-12819" fmla="*/ 2874 w 10000"/>
              <a:gd name="connsiteY64-12820" fmla="*/ 8464 h 9860"/>
              <a:gd name="connsiteX65-12821" fmla="*/ 3323 w 10000"/>
              <a:gd name="connsiteY65-12822" fmla="*/ 8603 h 9860"/>
              <a:gd name="connsiteX66-12823" fmla="*/ 3767 w 10000"/>
              <a:gd name="connsiteY66-12824" fmla="*/ 8603 h 9860"/>
              <a:gd name="connsiteX67-12825" fmla="*/ 4220 w 10000"/>
              <a:gd name="connsiteY67-12826" fmla="*/ 8743 h 9860"/>
              <a:gd name="connsiteX68-12827" fmla="*/ 4887 w 10000"/>
              <a:gd name="connsiteY68-12828" fmla="*/ 8743 h 9860"/>
              <a:gd name="connsiteX69-12829" fmla="*/ 5332 w 10000"/>
              <a:gd name="connsiteY69-12830" fmla="*/ 8603 h 9860"/>
              <a:gd name="connsiteX70-12831" fmla="*/ 6005 w 10000"/>
              <a:gd name="connsiteY70-12832" fmla="*/ 8603 h 9860"/>
              <a:gd name="connsiteX71-12833" fmla="*/ 6675 w 10000"/>
              <a:gd name="connsiteY71-12834" fmla="*/ 8464 h 9860"/>
              <a:gd name="connsiteX72-12835" fmla="*/ 7122 w 10000"/>
              <a:gd name="connsiteY72-12836" fmla="*/ 8464 h 9860"/>
              <a:gd name="connsiteX73-12837" fmla="*/ 7567 w 10000"/>
              <a:gd name="connsiteY73-12838" fmla="*/ 8202 h 9860"/>
              <a:gd name="connsiteX74-12839" fmla="*/ 7766 w 10000"/>
              <a:gd name="connsiteY74-12840" fmla="*/ 8062 h 9860"/>
              <a:gd name="connsiteX75-12841" fmla="*/ 7986 w 10000"/>
              <a:gd name="connsiteY75-12842" fmla="*/ 7783 h 9860"/>
              <a:gd name="connsiteX76-12843" fmla="*/ 8210 w 10000"/>
              <a:gd name="connsiteY76-12844" fmla="*/ 7504 h 9860"/>
              <a:gd name="connsiteX77-12845" fmla="*/ 8436 w 10000"/>
              <a:gd name="connsiteY77-12846" fmla="*/ 6946 h 9860"/>
              <a:gd name="connsiteX78-12847" fmla="*/ 8436 w 10000"/>
              <a:gd name="connsiteY78-12848" fmla="*/ 6387 h 9860"/>
              <a:gd name="connsiteX79-12849" fmla="*/ 8659 w 10000"/>
              <a:gd name="connsiteY79-12850" fmla="*/ 6108 h 9860"/>
              <a:gd name="connsiteX80-12851" fmla="*/ 8659 w 10000"/>
              <a:gd name="connsiteY80-12852" fmla="*/ 5829 h 9860"/>
              <a:gd name="connsiteX81-12853" fmla="*/ 8659 w 10000"/>
              <a:gd name="connsiteY81-12854" fmla="*/ 5689 h 9860"/>
              <a:gd name="connsiteX82-12855" fmla="*/ 8883 w 10000"/>
              <a:gd name="connsiteY82-12856" fmla="*/ 5549 h 9860"/>
              <a:gd name="connsiteX83-12857" fmla="*/ 8883 w 10000"/>
              <a:gd name="connsiteY83-12858" fmla="*/ 5410 h 9860"/>
              <a:gd name="connsiteX84-12859" fmla="*/ 8883 w 10000"/>
              <a:gd name="connsiteY84-12860" fmla="*/ 5270 h 9860"/>
              <a:gd name="connsiteX85-12861" fmla="*/ 8883 w 10000"/>
              <a:gd name="connsiteY85-12862" fmla="*/ 5270 h 9860"/>
              <a:gd name="connsiteX86-12863" fmla="*/ 9107 w 10000"/>
              <a:gd name="connsiteY86-12864" fmla="*/ 5270 h 9860"/>
              <a:gd name="connsiteX87-12865" fmla="*/ 9107 w 10000"/>
              <a:gd name="connsiteY87-12866" fmla="*/ 5270 h 9860"/>
              <a:gd name="connsiteX88-12867" fmla="*/ 9107 w 10000"/>
              <a:gd name="connsiteY88-12868" fmla="*/ 5410 h 9860"/>
              <a:gd name="connsiteX89-12869" fmla="*/ 9330 w 10000"/>
              <a:gd name="connsiteY89-12870" fmla="*/ 5549 h 9860"/>
              <a:gd name="connsiteX90-12871" fmla="*/ 9330 w 10000"/>
              <a:gd name="connsiteY90-12872" fmla="*/ 5689 h 9860"/>
              <a:gd name="connsiteX91-12873" fmla="*/ 9330 w 10000"/>
              <a:gd name="connsiteY91-12874" fmla="*/ 5968 h 9860"/>
              <a:gd name="connsiteX92-12875" fmla="*/ 9330 w 10000"/>
              <a:gd name="connsiteY92-12876" fmla="*/ 6247 h 9860"/>
              <a:gd name="connsiteX93-12877" fmla="*/ 9330 w 10000"/>
              <a:gd name="connsiteY93-12878" fmla="*/ 6527 h 9860"/>
              <a:gd name="connsiteX94-12879" fmla="*/ 9550 w 10000"/>
              <a:gd name="connsiteY94-12880" fmla="*/ 7085 h 9860"/>
              <a:gd name="connsiteX95-12881" fmla="*/ 9550 w 10000"/>
              <a:gd name="connsiteY95-12882" fmla="*/ 7504 h 9860"/>
              <a:gd name="connsiteX96-12883" fmla="*/ 9778 w 10000"/>
              <a:gd name="connsiteY96-12884" fmla="*/ 7923 h 9860"/>
              <a:gd name="connsiteX97-12885" fmla="*/ 10000 w 10000"/>
              <a:gd name="connsiteY97-12886" fmla="*/ 8202 h 9860"/>
              <a:gd name="connsiteX98-12887" fmla="*/ 10000 w 10000"/>
              <a:gd name="connsiteY98-12888" fmla="*/ 8464 h 9860"/>
              <a:gd name="connsiteX99-12889" fmla="*/ 10000 w 10000"/>
              <a:gd name="connsiteY99-12890" fmla="*/ 8603 h 9860"/>
              <a:gd name="connsiteX100-12891" fmla="*/ 10000 w 10000"/>
              <a:gd name="connsiteY100-12892" fmla="*/ 8743 h 9860"/>
              <a:gd name="connsiteX101-12893" fmla="*/ 9778 w 10000"/>
              <a:gd name="connsiteY101-12894" fmla="*/ 8743 h 9860"/>
              <a:gd name="connsiteX102-12895" fmla="*/ 9550 w 10000"/>
              <a:gd name="connsiteY102-12896" fmla="*/ 8883 h 9860"/>
              <a:gd name="connsiteX103-12897" fmla="*/ 9330 w 10000"/>
              <a:gd name="connsiteY103-12898" fmla="*/ 9022 h 9860"/>
              <a:gd name="connsiteX104-12899" fmla="*/ 9107 w 10000"/>
              <a:gd name="connsiteY104-12900" fmla="*/ 9162 h 9860"/>
              <a:gd name="connsiteX105-12901" fmla="*/ 8659 w 10000"/>
              <a:gd name="connsiteY105-12902" fmla="*/ 9302 h 9860"/>
              <a:gd name="connsiteX106-12903" fmla="*/ 7766 w 10000"/>
              <a:gd name="connsiteY106-12904" fmla="*/ 9581 h 9860"/>
              <a:gd name="connsiteX107-12905" fmla="*/ 6899 w 10000"/>
              <a:gd name="connsiteY107-12906" fmla="*/ 9720 h 9860"/>
              <a:gd name="connsiteX108-12907" fmla="*/ 6231 w 10000"/>
              <a:gd name="connsiteY108-12908" fmla="*/ 9720 h 9860"/>
              <a:gd name="connsiteX109-12909" fmla="*/ 5332 w 10000"/>
              <a:gd name="connsiteY109-12910" fmla="*/ 9860 h 9860"/>
              <a:gd name="connsiteX110-12911" fmla="*/ 5332 w 10000"/>
              <a:gd name="connsiteY110-12912" fmla="*/ 9860 h 9860"/>
              <a:gd name="connsiteX0-12913" fmla="*/ 5332 w 10000"/>
              <a:gd name="connsiteY0-12914" fmla="*/ 10000 h 10000"/>
              <a:gd name="connsiteX1-12915" fmla="*/ 4665 w 10000"/>
              <a:gd name="connsiteY1-12916" fmla="*/ 10000 h 10000"/>
              <a:gd name="connsiteX2-12917" fmla="*/ 3991 w 10000"/>
              <a:gd name="connsiteY2-12918" fmla="*/ 10000 h 10000"/>
              <a:gd name="connsiteX3-12919" fmla="*/ 3323 w 10000"/>
              <a:gd name="connsiteY3-12920" fmla="*/ 9858 h 10000"/>
              <a:gd name="connsiteX4-12921" fmla="*/ 2654 w 10000"/>
              <a:gd name="connsiteY4-12922" fmla="*/ 9717 h 10000"/>
              <a:gd name="connsiteX5-12923" fmla="*/ 2007 w 10000"/>
              <a:gd name="connsiteY5-12924" fmla="*/ 9575 h 10000"/>
              <a:gd name="connsiteX6-12925" fmla="*/ 1564 w 10000"/>
              <a:gd name="connsiteY6-12926" fmla="*/ 9292 h 10000"/>
              <a:gd name="connsiteX7-12927" fmla="*/ 1118 w 10000"/>
              <a:gd name="connsiteY7-12928" fmla="*/ 9150 h 10000"/>
              <a:gd name="connsiteX8-12929" fmla="*/ 894 w 10000"/>
              <a:gd name="connsiteY8-12930" fmla="*/ 8725 h 10000"/>
              <a:gd name="connsiteX9-12931" fmla="*/ 445 w 10000"/>
              <a:gd name="connsiteY9-12932" fmla="*/ 8442 h 10000"/>
              <a:gd name="connsiteX10-12933" fmla="*/ 220 w 10000"/>
              <a:gd name="connsiteY10-12934" fmla="*/ 8035 h 10000"/>
              <a:gd name="connsiteX11-12935" fmla="*/ 220 w 10000"/>
              <a:gd name="connsiteY11-12936" fmla="*/ 7611 h 10000"/>
              <a:gd name="connsiteX12-12937" fmla="*/ 0 w 10000"/>
              <a:gd name="connsiteY12-12938" fmla="*/ 7186 h 10000"/>
              <a:gd name="connsiteX13-12939" fmla="*/ 0 w 10000"/>
              <a:gd name="connsiteY13-12940" fmla="*/ 6761 h 10000"/>
              <a:gd name="connsiteX14-12941" fmla="*/ 0 w 10000"/>
              <a:gd name="connsiteY14-12942" fmla="*/ 6336 h 10000"/>
              <a:gd name="connsiteX15-12943" fmla="*/ 220 w 10000"/>
              <a:gd name="connsiteY15-12944" fmla="*/ 5628 h 10000"/>
              <a:gd name="connsiteX16-12945" fmla="*/ 220 w 10000"/>
              <a:gd name="connsiteY16-12946" fmla="*/ 5487 h 10000"/>
              <a:gd name="connsiteX17-12947" fmla="*/ 220 w 10000"/>
              <a:gd name="connsiteY17-12948" fmla="*/ 5204 h 10000"/>
              <a:gd name="connsiteX18-12949" fmla="*/ 445 w 10000"/>
              <a:gd name="connsiteY18-12950" fmla="*/ 4938 h 10000"/>
              <a:gd name="connsiteX19-12951" fmla="*/ 445 w 10000"/>
              <a:gd name="connsiteY19-12952" fmla="*/ 4654 h 10000"/>
              <a:gd name="connsiteX20-12953" fmla="*/ 445 w 10000"/>
              <a:gd name="connsiteY20-12954" fmla="*/ 4371 h 10000"/>
              <a:gd name="connsiteX21-12955" fmla="*/ 671 w 10000"/>
              <a:gd name="connsiteY21-12956" fmla="*/ 3946 h 10000"/>
              <a:gd name="connsiteX22-12957" fmla="*/ 671 w 10000"/>
              <a:gd name="connsiteY22-12958" fmla="*/ 3522 h 10000"/>
              <a:gd name="connsiteX23-12959" fmla="*/ 894 w 10000"/>
              <a:gd name="connsiteY23-12960" fmla="*/ 3097 h 10000"/>
              <a:gd name="connsiteX24-12961" fmla="*/ 894 w 10000"/>
              <a:gd name="connsiteY24-12962" fmla="*/ 2672 h 10000"/>
              <a:gd name="connsiteX25-12963" fmla="*/ 894 w 10000"/>
              <a:gd name="connsiteY25-12964" fmla="*/ 2247 h 10000"/>
              <a:gd name="connsiteX26-12965" fmla="*/ 1118 w 10000"/>
              <a:gd name="connsiteY26-12966" fmla="*/ 1965 h 10000"/>
              <a:gd name="connsiteX27-12967" fmla="*/ 1118 w 10000"/>
              <a:gd name="connsiteY27-12968" fmla="*/ 1682 h 10000"/>
              <a:gd name="connsiteX28-12969" fmla="*/ 1118 w 10000"/>
              <a:gd name="connsiteY28-12970" fmla="*/ 1416 h 10000"/>
              <a:gd name="connsiteX29-12971" fmla="*/ 1118 w 10000"/>
              <a:gd name="connsiteY29-12972" fmla="*/ 1274 h 10000"/>
              <a:gd name="connsiteX30-12973" fmla="*/ 1118 w 10000"/>
              <a:gd name="connsiteY30-12974" fmla="*/ 1133 h 10000"/>
              <a:gd name="connsiteX31-12975" fmla="*/ 1118 w 10000"/>
              <a:gd name="connsiteY31-12976" fmla="*/ 1133 h 10000"/>
              <a:gd name="connsiteX32-12977" fmla="*/ 1118 w 10000"/>
              <a:gd name="connsiteY32-12978" fmla="*/ 1133 h 10000"/>
              <a:gd name="connsiteX33-12979" fmla="*/ 894 w 10000"/>
              <a:gd name="connsiteY33-12980" fmla="*/ 1133 h 10000"/>
              <a:gd name="connsiteX34-12981" fmla="*/ 2429 w 10000"/>
              <a:gd name="connsiteY34-12982" fmla="*/ 0 h 10000"/>
              <a:gd name="connsiteX35-12983" fmla="*/ 2874 w 10000"/>
              <a:gd name="connsiteY35-12984" fmla="*/ 283 h 10000"/>
              <a:gd name="connsiteX36-12985" fmla="*/ 3096 w 10000"/>
              <a:gd name="connsiteY36-12986" fmla="*/ 424 h 10000"/>
              <a:gd name="connsiteX37-12987" fmla="*/ 3323 w 10000"/>
              <a:gd name="connsiteY37-12988" fmla="*/ 566 h 10000"/>
              <a:gd name="connsiteX38-12989" fmla="*/ 3546 w 10000"/>
              <a:gd name="connsiteY38-12990" fmla="*/ 708 h 10000"/>
              <a:gd name="connsiteX39-12991" fmla="*/ 3546 w 10000"/>
              <a:gd name="connsiteY39-12992" fmla="*/ 849 h 10000"/>
              <a:gd name="connsiteX40-12993" fmla="*/ 3546 w 10000"/>
              <a:gd name="connsiteY40-12994" fmla="*/ 991 h 10000"/>
              <a:gd name="connsiteX41-12995" fmla="*/ 3323 w 10000"/>
              <a:gd name="connsiteY41-12996" fmla="*/ 991 h 10000"/>
              <a:gd name="connsiteX42-12997" fmla="*/ 3096 w 10000"/>
              <a:gd name="connsiteY42-12998" fmla="*/ 1133 h 10000"/>
              <a:gd name="connsiteX43-12999" fmla="*/ 3096 w 10000"/>
              <a:gd name="connsiteY43-13000" fmla="*/ 1274 h 10000"/>
              <a:gd name="connsiteX44-13001" fmla="*/ 2874 w 10000"/>
              <a:gd name="connsiteY44-13002" fmla="*/ 1416 h 10000"/>
              <a:gd name="connsiteX45-13003" fmla="*/ 2654 w 10000"/>
              <a:gd name="connsiteY45-13004" fmla="*/ 1682 h 10000"/>
              <a:gd name="connsiteX46-13005" fmla="*/ 2429 w 10000"/>
              <a:gd name="connsiteY46-13006" fmla="*/ 2105 h 10000"/>
              <a:gd name="connsiteX47-13007" fmla="*/ 2230 w 10000"/>
              <a:gd name="connsiteY47-13008" fmla="*/ 2530 h 10000"/>
              <a:gd name="connsiteX48-13009" fmla="*/ 2007 w 10000"/>
              <a:gd name="connsiteY48-13010" fmla="*/ 2955 h 10000"/>
              <a:gd name="connsiteX49-13011" fmla="*/ 1786 w 10000"/>
              <a:gd name="connsiteY49-13012" fmla="*/ 3522 h 10000"/>
              <a:gd name="connsiteX50-13013" fmla="*/ 1564 w 10000"/>
              <a:gd name="connsiteY50-13014" fmla="*/ 4088 h 10000"/>
              <a:gd name="connsiteX51-13015" fmla="*/ 1339 w 10000"/>
              <a:gd name="connsiteY51-13016" fmla="*/ 4654 h 10000"/>
              <a:gd name="connsiteX52-13017" fmla="*/ 1339 w 10000"/>
              <a:gd name="connsiteY52-13018" fmla="*/ 5204 h 10000"/>
              <a:gd name="connsiteX53-13019" fmla="*/ 1339 w 10000"/>
              <a:gd name="connsiteY53-13020" fmla="*/ 5628 h 10000"/>
              <a:gd name="connsiteX54-13021" fmla="*/ 1118 w 10000"/>
              <a:gd name="connsiteY54-13022" fmla="*/ 6195 h 10000"/>
              <a:gd name="connsiteX55-13023" fmla="*/ 1118 w 10000"/>
              <a:gd name="connsiteY55-13024" fmla="*/ 6620 h 10000"/>
              <a:gd name="connsiteX56-13025" fmla="*/ 1118 w 10000"/>
              <a:gd name="connsiteY56-13026" fmla="*/ 6903 h 10000"/>
              <a:gd name="connsiteX57-13027" fmla="*/ 1118 w 10000"/>
              <a:gd name="connsiteY57-13028" fmla="*/ 7328 h 10000"/>
              <a:gd name="connsiteX58-13029" fmla="*/ 1339 w 10000"/>
              <a:gd name="connsiteY58-13030" fmla="*/ 7611 h 10000"/>
              <a:gd name="connsiteX59-13031" fmla="*/ 1339 w 10000"/>
              <a:gd name="connsiteY59-13032" fmla="*/ 7753 h 10000"/>
              <a:gd name="connsiteX60-13033" fmla="*/ 1564 w 10000"/>
              <a:gd name="connsiteY60-13034" fmla="*/ 8035 h 10000"/>
              <a:gd name="connsiteX61-13035" fmla="*/ 1786 w 10000"/>
              <a:gd name="connsiteY61-13036" fmla="*/ 8176 h 10000"/>
              <a:gd name="connsiteX62-13037" fmla="*/ 2007 w 10000"/>
              <a:gd name="connsiteY62-13038" fmla="*/ 8318 h 10000"/>
              <a:gd name="connsiteX63-13039" fmla="*/ 2874 w 10000"/>
              <a:gd name="connsiteY63-13040" fmla="*/ 8584 h 10000"/>
              <a:gd name="connsiteX64-13041" fmla="*/ 3323 w 10000"/>
              <a:gd name="connsiteY64-13042" fmla="*/ 8725 h 10000"/>
              <a:gd name="connsiteX65-13043" fmla="*/ 3767 w 10000"/>
              <a:gd name="connsiteY65-13044" fmla="*/ 8725 h 10000"/>
              <a:gd name="connsiteX66-13045" fmla="*/ 4220 w 10000"/>
              <a:gd name="connsiteY66-13046" fmla="*/ 8867 h 10000"/>
              <a:gd name="connsiteX67-13047" fmla="*/ 4887 w 10000"/>
              <a:gd name="connsiteY67-13048" fmla="*/ 8867 h 10000"/>
              <a:gd name="connsiteX68-13049" fmla="*/ 5332 w 10000"/>
              <a:gd name="connsiteY68-13050" fmla="*/ 8725 h 10000"/>
              <a:gd name="connsiteX69-13051" fmla="*/ 6005 w 10000"/>
              <a:gd name="connsiteY69-13052" fmla="*/ 8725 h 10000"/>
              <a:gd name="connsiteX70-13053" fmla="*/ 6675 w 10000"/>
              <a:gd name="connsiteY70-13054" fmla="*/ 8584 h 10000"/>
              <a:gd name="connsiteX71-13055" fmla="*/ 7122 w 10000"/>
              <a:gd name="connsiteY71-13056" fmla="*/ 8584 h 10000"/>
              <a:gd name="connsiteX72-13057" fmla="*/ 7567 w 10000"/>
              <a:gd name="connsiteY72-13058" fmla="*/ 8318 h 10000"/>
              <a:gd name="connsiteX73-13059" fmla="*/ 7766 w 10000"/>
              <a:gd name="connsiteY73-13060" fmla="*/ 8176 h 10000"/>
              <a:gd name="connsiteX74-13061" fmla="*/ 7986 w 10000"/>
              <a:gd name="connsiteY74-13062" fmla="*/ 7894 h 10000"/>
              <a:gd name="connsiteX75-13063" fmla="*/ 8210 w 10000"/>
              <a:gd name="connsiteY75-13064" fmla="*/ 7611 h 10000"/>
              <a:gd name="connsiteX76-13065" fmla="*/ 8436 w 10000"/>
              <a:gd name="connsiteY76-13066" fmla="*/ 7045 h 10000"/>
              <a:gd name="connsiteX77-13067" fmla="*/ 8436 w 10000"/>
              <a:gd name="connsiteY77-13068" fmla="*/ 6478 h 10000"/>
              <a:gd name="connsiteX78-13069" fmla="*/ 8659 w 10000"/>
              <a:gd name="connsiteY78-13070" fmla="*/ 6195 h 10000"/>
              <a:gd name="connsiteX79-13071" fmla="*/ 8659 w 10000"/>
              <a:gd name="connsiteY79-13072" fmla="*/ 5912 h 10000"/>
              <a:gd name="connsiteX80-13073" fmla="*/ 8659 w 10000"/>
              <a:gd name="connsiteY80-13074" fmla="*/ 5770 h 10000"/>
              <a:gd name="connsiteX81-13075" fmla="*/ 8883 w 10000"/>
              <a:gd name="connsiteY81-13076" fmla="*/ 5628 h 10000"/>
              <a:gd name="connsiteX82-13077" fmla="*/ 8883 w 10000"/>
              <a:gd name="connsiteY82-13078" fmla="*/ 5487 h 10000"/>
              <a:gd name="connsiteX83-13079" fmla="*/ 8883 w 10000"/>
              <a:gd name="connsiteY83-13080" fmla="*/ 5345 h 10000"/>
              <a:gd name="connsiteX84-13081" fmla="*/ 8883 w 10000"/>
              <a:gd name="connsiteY84-13082" fmla="*/ 5345 h 10000"/>
              <a:gd name="connsiteX85-13083" fmla="*/ 9107 w 10000"/>
              <a:gd name="connsiteY85-13084" fmla="*/ 5345 h 10000"/>
              <a:gd name="connsiteX86-13085" fmla="*/ 9107 w 10000"/>
              <a:gd name="connsiteY86-13086" fmla="*/ 5345 h 10000"/>
              <a:gd name="connsiteX87-13087" fmla="*/ 9107 w 10000"/>
              <a:gd name="connsiteY87-13088" fmla="*/ 5487 h 10000"/>
              <a:gd name="connsiteX88-13089" fmla="*/ 9330 w 10000"/>
              <a:gd name="connsiteY88-13090" fmla="*/ 5628 h 10000"/>
              <a:gd name="connsiteX89-13091" fmla="*/ 9330 w 10000"/>
              <a:gd name="connsiteY89-13092" fmla="*/ 5770 h 10000"/>
              <a:gd name="connsiteX90-13093" fmla="*/ 9330 w 10000"/>
              <a:gd name="connsiteY90-13094" fmla="*/ 6053 h 10000"/>
              <a:gd name="connsiteX91-13095" fmla="*/ 9330 w 10000"/>
              <a:gd name="connsiteY91-13096" fmla="*/ 6336 h 10000"/>
              <a:gd name="connsiteX92-13097" fmla="*/ 9330 w 10000"/>
              <a:gd name="connsiteY92-13098" fmla="*/ 6620 h 10000"/>
              <a:gd name="connsiteX93-13099" fmla="*/ 9550 w 10000"/>
              <a:gd name="connsiteY93-13100" fmla="*/ 7186 h 10000"/>
              <a:gd name="connsiteX94-13101" fmla="*/ 9550 w 10000"/>
              <a:gd name="connsiteY94-13102" fmla="*/ 7611 h 10000"/>
              <a:gd name="connsiteX95-13103" fmla="*/ 9778 w 10000"/>
              <a:gd name="connsiteY95-13104" fmla="*/ 8035 h 10000"/>
              <a:gd name="connsiteX96-13105" fmla="*/ 10000 w 10000"/>
              <a:gd name="connsiteY96-13106" fmla="*/ 8318 h 10000"/>
              <a:gd name="connsiteX97-13107" fmla="*/ 10000 w 10000"/>
              <a:gd name="connsiteY97-13108" fmla="*/ 8584 h 10000"/>
              <a:gd name="connsiteX98-13109" fmla="*/ 10000 w 10000"/>
              <a:gd name="connsiteY98-13110" fmla="*/ 8725 h 10000"/>
              <a:gd name="connsiteX99-13111" fmla="*/ 10000 w 10000"/>
              <a:gd name="connsiteY99-13112" fmla="*/ 8867 h 10000"/>
              <a:gd name="connsiteX100-13113" fmla="*/ 9778 w 10000"/>
              <a:gd name="connsiteY100-13114" fmla="*/ 8867 h 10000"/>
              <a:gd name="connsiteX101-13115" fmla="*/ 9550 w 10000"/>
              <a:gd name="connsiteY101-13116" fmla="*/ 9009 h 10000"/>
              <a:gd name="connsiteX102-13117" fmla="*/ 9330 w 10000"/>
              <a:gd name="connsiteY102-13118" fmla="*/ 9150 h 10000"/>
              <a:gd name="connsiteX103-13119" fmla="*/ 9107 w 10000"/>
              <a:gd name="connsiteY103-13120" fmla="*/ 9292 h 10000"/>
              <a:gd name="connsiteX104-13121" fmla="*/ 8659 w 10000"/>
              <a:gd name="connsiteY104-13122" fmla="*/ 9434 h 10000"/>
              <a:gd name="connsiteX105-13123" fmla="*/ 7766 w 10000"/>
              <a:gd name="connsiteY105-13124" fmla="*/ 9717 h 10000"/>
              <a:gd name="connsiteX106-13125" fmla="*/ 6899 w 10000"/>
              <a:gd name="connsiteY106-13126" fmla="*/ 9858 h 10000"/>
              <a:gd name="connsiteX107-13127" fmla="*/ 6231 w 10000"/>
              <a:gd name="connsiteY107-13128" fmla="*/ 9858 h 10000"/>
              <a:gd name="connsiteX108-13129" fmla="*/ 5332 w 10000"/>
              <a:gd name="connsiteY108-13130" fmla="*/ 10000 h 10000"/>
              <a:gd name="connsiteX109-13131" fmla="*/ 5332 w 10000"/>
              <a:gd name="connsiteY109-13132" fmla="*/ 10000 h 10000"/>
              <a:gd name="connsiteX0-13133" fmla="*/ 5332 w 10000"/>
              <a:gd name="connsiteY0-13134" fmla="*/ 9835 h 9835"/>
              <a:gd name="connsiteX1-13135" fmla="*/ 4665 w 10000"/>
              <a:gd name="connsiteY1-13136" fmla="*/ 9835 h 9835"/>
              <a:gd name="connsiteX2-13137" fmla="*/ 3991 w 10000"/>
              <a:gd name="connsiteY2-13138" fmla="*/ 9835 h 9835"/>
              <a:gd name="connsiteX3-13139" fmla="*/ 3323 w 10000"/>
              <a:gd name="connsiteY3-13140" fmla="*/ 9693 h 9835"/>
              <a:gd name="connsiteX4-13141" fmla="*/ 2654 w 10000"/>
              <a:gd name="connsiteY4-13142" fmla="*/ 9552 h 9835"/>
              <a:gd name="connsiteX5-13143" fmla="*/ 2007 w 10000"/>
              <a:gd name="connsiteY5-13144" fmla="*/ 9410 h 9835"/>
              <a:gd name="connsiteX6-13145" fmla="*/ 1564 w 10000"/>
              <a:gd name="connsiteY6-13146" fmla="*/ 9127 h 9835"/>
              <a:gd name="connsiteX7-13147" fmla="*/ 1118 w 10000"/>
              <a:gd name="connsiteY7-13148" fmla="*/ 8985 h 9835"/>
              <a:gd name="connsiteX8-13149" fmla="*/ 894 w 10000"/>
              <a:gd name="connsiteY8-13150" fmla="*/ 8560 h 9835"/>
              <a:gd name="connsiteX9-13151" fmla="*/ 445 w 10000"/>
              <a:gd name="connsiteY9-13152" fmla="*/ 8277 h 9835"/>
              <a:gd name="connsiteX10-13153" fmla="*/ 220 w 10000"/>
              <a:gd name="connsiteY10-13154" fmla="*/ 7870 h 9835"/>
              <a:gd name="connsiteX11-13155" fmla="*/ 220 w 10000"/>
              <a:gd name="connsiteY11-13156" fmla="*/ 7446 h 9835"/>
              <a:gd name="connsiteX12-13157" fmla="*/ 0 w 10000"/>
              <a:gd name="connsiteY12-13158" fmla="*/ 7021 h 9835"/>
              <a:gd name="connsiteX13-13159" fmla="*/ 0 w 10000"/>
              <a:gd name="connsiteY13-13160" fmla="*/ 6596 h 9835"/>
              <a:gd name="connsiteX14-13161" fmla="*/ 0 w 10000"/>
              <a:gd name="connsiteY14-13162" fmla="*/ 6171 h 9835"/>
              <a:gd name="connsiteX15-13163" fmla="*/ 220 w 10000"/>
              <a:gd name="connsiteY15-13164" fmla="*/ 5463 h 9835"/>
              <a:gd name="connsiteX16-13165" fmla="*/ 220 w 10000"/>
              <a:gd name="connsiteY16-13166" fmla="*/ 5322 h 9835"/>
              <a:gd name="connsiteX17-13167" fmla="*/ 220 w 10000"/>
              <a:gd name="connsiteY17-13168" fmla="*/ 5039 h 9835"/>
              <a:gd name="connsiteX18-13169" fmla="*/ 445 w 10000"/>
              <a:gd name="connsiteY18-13170" fmla="*/ 4773 h 9835"/>
              <a:gd name="connsiteX19-13171" fmla="*/ 445 w 10000"/>
              <a:gd name="connsiteY19-13172" fmla="*/ 4489 h 9835"/>
              <a:gd name="connsiteX20-13173" fmla="*/ 445 w 10000"/>
              <a:gd name="connsiteY20-13174" fmla="*/ 4206 h 9835"/>
              <a:gd name="connsiteX21-13175" fmla="*/ 671 w 10000"/>
              <a:gd name="connsiteY21-13176" fmla="*/ 3781 h 9835"/>
              <a:gd name="connsiteX22-13177" fmla="*/ 671 w 10000"/>
              <a:gd name="connsiteY22-13178" fmla="*/ 3357 h 9835"/>
              <a:gd name="connsiteX23-13179" fmla="*/ 894 w 10000"/>
              <a:gd name="connsiteY23-13180" fmla="*/ 2932 h 9835"/>
              <a:gd name="connsiteX24-13181" fmla="*/ 894 w 10000"/>
              <a:gd name="connsiteY24-13182" fmla="*/ 2507 h 9835"/>
              <a:gd name="connsiteX25-13183" fmla="*/ 894 w 10000"/>
              <a:gd name="connsiteY25-13184" fmla="*/ 2082 h 9835"/>
              <a:gd name="connsiteX26-13185" fmla="*/ 1118 w 10000"/>
              <a:gd name="connsiteY26-13186" fmla="*/ 1800 h 9835"/>
              <a:gd name="connsiteX27-13187" fmla="*/ 1118 w 10000"/>
              <a:gd name="connsiteY27-13188" fmla="*/ 1517 h 9835"/>
              <a:gd name="connsiteX28-13189" fmla="*/ 1118 w 10000"/>
              <a:gd name="connsiteY28-13190" fmla="*/ 1251 h 9835"/>
              <a:gd name="connsiteX29-13191" fmla="*/ 1118 w 10000"/>
              <a:gd name="connsiteY29-13192" fmla="*/ 1109 h 9835"/>
              <a:gd name="connsiteX30-13193" fmla="*/ 1118 w 10000"/>
              <a:gd name="connsiteY30-13194" fmla="*/ 968 h 9835"/>
              <a:gd name="connsiteX31-13195" fmla="*/ 1118 w 10000"/>
              <a:gd name="connsiteY31-13196" fmla="*/ 968 h 9835"/>
              <a:gd name="connsiteX32-13197" fmla="*/ 1118 w 10000"/>
              <a:gd name="connsiteY32-13198" fmla="*/ 968 h 9835"/>
              <a:gd name="connsiteX33-13199" fmla="*/ 894 w 10000"/>
              <a:gd name="connsiteY33-13200" fmla="*/ 968 h 9835"/>
              <a:gd name="connsiteX34-13201" fmla="*/ 2874 w 10000"/>
              <a:gd name="connsiteY34-13202" fmla="*/ 118 h 9835"/>
              <a:gd name="connsiteX35-13203" fmla="*/ 3096 w 10000"/>
              <a:gd name="connsiteY35-13204" fmla="*/ 259 h 9835"/>
              <a:gd name="connsiteX36-13205" fmla="*/ 3323 w 10000"/>
              <a:gd name="connsiteY36-13206" fmla="*/ 401 h 9835"/>
              <a:gd name="connsiteX37-13207" fmla="*/ 3546 w 10000"/>
              <a:gd name="connsiteY37-13208" fmla="*/ 543 h 9835"/>
              <a:gd name="connsiteX38-13209" fmla="*/ 3546 w 10000"/>
              <a:gd name="connsiteY38-13210" fmla="*/ 684 h 9835"/>
              <a:gd name="connsiteX39-13211" fmla="*/ 3546 w 10000"/>
              <a:gd name="connsiteY39-13212" fmla="*/ 826 h 9835"/>
              <a:gd name="connsiteX40-13213" fmla="*/ 3323 w 10000"/>
              <a:gd name="connsiteY40-13214" fmla="*/ 826 h 9835"/>
              <a:gd name="connsiteX41-13215" fmla="*/ 3096 w 10000"/>
              <a:gd name="connsiteY41-13216" fmla="*/ 968 h 9835"/>
              <a:gd name="connsiteX42-13217" fmla="*/ 3096 w 10000"/>
              <a:gd name="connsiteY42-13218" fmla="*/ 1109 h 9835"/>
              <a:gd name="connsiteX43-13219" fmla="*/ 2874 w 10000"/>
              <a:gd name="connsiteY43-13220" fmla="*/ 1251 h 9835"/>
              <a:gd name="connsiteX44-13221" fmla="*/ 2654 w 10000"/>
              <a:gd name="connsiteY44-13222" fmla="*/ 1517 h 9835"/>
              <a:gd name="connsiteX45-13223" fmla="*/ 2429 w 10000"/>
              <a:gd name="connsiteY45-13224" fmla="*/ 1940 h 9835"/>
              <a:gd name="connsiteX46-13225" fmla="*/ 2230 w 10000"/>
              <a:gd name="connsiteY46-13226" fmla="*/ 2365 h 9835"/>
              <a:gd name="connsiteX47-13227" fmla="*/ 2007 w 10000"/>
              <a:gd name="connsiteY47-13228" fmla="*/ 2790 h 9835"/>
              <a:gd name="connsiteX48-13229" fmla="*/ 1786 w 10000"/>
              <a:gd name="connsiteY48-13230" fmla="*/ 3357 h 9835"/>
              <a:gd name="connsiteX49-13231" fmla="*/ 1564 w 10000"/>
              <a:gd name="connsiteY49-13232" fmla="*/ 3923 h 9835"/>
              <a:gd name="connsiteX50-13233" fmla="*/ 1339 w 10000"/>
              <a:gd name="connsiteY50-13234" fmla="*/ 4489 h 9835"/>
              <a:gd name="connsiteX51-13235" fmla="*/ 1339 w 10000"/>
              <a:gd name="connsiteY51-13236" fmla="*/ 5039 h 9835"/>
              <a:gd name="connsiteX52-13237" fmla="*/ 1339 w 10000"/>
              <a:gd name="connsiteY52-13238" fmla="*/ 5463 h 9835"/>
              <a:gd name="connsiteX53-13239" fmla="*/ 1118 w 10000"/>
              <a:gd name="connsiteY53-13240" fmla="*/ 6030 h 9835"/>
              <a:gd name="connsiteX54-13241" fmla="*/ 1118 w 10000"/>
              <a:gd name="connsiteY54-13242" fmla="*/ 6455 h 9835"/>
              <a:gd name="connsiteX55-13243" fmla="*/ 1118 w 10000"/>
              <a:gd name="connsiteY55-13244" fmla="*/ 6738 h 9835"/>
              <a:gd name="connsiteX56-13245" fmla="*/ 1118 w 10000"/>
              <a:gd name="connsiteY56-13246" fmla="*/ 7163 h 9835"/>
              <a:gd name="connsiteX57-13247" fmla="*/ 1339 w 10000"/>
              <a:gd name="connsiteY57-13248" fmla="*/ 7446 h 9835"/>
              <a:gd name="connsiteX58-13249" fmla="*/ 1339 w 10000"/>
              <a:gd name="connsiteY58-13250" fmla="*/ 7588 h 9835"/>
              <a:gd name="connsiteX59-13251" fmla="*/ 1564 w 10000"/>
              <a:gd name="connsiteY59-13252" fmla="*/ 7870 h 9835"/>
              <a:gd name="connsiteX60-13253" fmla="*/ 1786 w 10000"/>
              <a:gd name="connsiteY60-13254" fmla="*/ 8011 h 9835"/>
              <a:gd name="connsiteX61-13255" fmla="*/ 2007 w 10000"/>
              <a:gd name="connsiteY61-13256" fmla="*/ 8153 h 9835"/>
              <a:gd name="connsiteX62-13257" fmla="*/ 2874 w 10000"/>
              <a:gd name="connsiteY62-13258" fmla="*/ 8419 h 9835"/>
              <a:gd name="connsiteX63-13259" fmla="*/ 3323 w 10000"/>
              <a:gd name="connsiteY63-13260" fmla="*/ 8560 h 9835"/>
              <a:gd name="connsiteX64-13261" fmla="*/ 3767 w 10000"/>
              <a:gd name="connsiteY64-13262" fmla="*/ 8560 h 9835"/>
              <a:gd name="connsiteX65-13263" fmla="*/ 4220 w 10000"/>
              <a:gd name="connsiteY65-13264" fmla="*/ 8702 h 9835"/>
              <a:gd name="connsiteX66-13265" fmla="*/ 4887 w 10000"/>
              <a:gd name="connsiteY66-13266" fmla="*/ 8702 h 9835"/>
              <a:gd name="connsiteX67-13267" fmla="*/ 5332 w 10000"/>
              <a:gd name="connsiteY67-13268" fmla="*/ 8560 h 9835"/>
              <a:gd name="connsiteX68-13269" fmla="*/ 6005 w 10000"/>
              <a:gd name="connsiteY68-13270" fmla="*/ 8560 h 9835"/>
              <a:gd name="connsiteX69-13271" fmla="*/ 6675 w 10000"/>
              <a:gd name="connsiteY69-13272" fmla="*/ 8419 h 9835"/>
              <a:gd name="connsiteX70-13273" fmla="*/ 7122 w 10000"/>
              <a:gd name="connsiteY70-13274" fmla="*/ 8419 h 9835"/>
              <a:gd name="connsiteX71-13275" fmla="*/ 7567 w 10000"/>
              <a:gd name="connsiteY71-13276" fmla="*/ 8153 h 9835"/>
              <a:gd name="connsiteX72-13277" fmla="*/ 7766 w 10000"/>
              <a:gd name="connsiteY72-13278" fmla="*/ 8011 h 9835"/>
              <a:gd name="connsiteX73-13279" fmla="*/ 7986 w 10000"/>
              <a:gd name="connsiteY73-13280" fmla="*/ 7729 h 9835"/>
              <a:gd name="connsiteX74-13281" fmla="*/ 8210 w 10000"/>
              <a:gd name="connsiteY74-13282" fmla="*/ 7446 h 9835"/>
              <a:gd name="connsiteX75-13283" fmla="*/ 8436 w 10000"/>
              <a:gd name="connsiteY75-13284" fmla="*/ 6880 h 9835"/>
              <a:gd name="connsiteX76-13285" fmla="*/ 8436 w 10000"/>
              <a:gd name="connsiteY76-13286" fmla="*/ 6313 h 9835"/>
              <a:gd name="connsiteX77-13287" fmla="*/ 8659 w 10000"/>
              <a:gd name="connsiteY77-13288" fmla="*/ 6030 h 9835"/>
              <a:gd name="connsiteX78-13289" fmla="*/ 8659 w 10000"/>
              <a:gd name="connsiteY78-13290" fmla="*/ 5747 h 9835"/>
              <a:gd name="connsiteX79-13291" fmla="*/ 8659 w 10000"/>
              <a:gd name="connsiteY79-13292" fmla="*/ 5605 h 9835"/>
              <a:gd name="connsiteX80-13293" fmla="*/ 8883 w 10000"/>
              <a:gd name="connsiteY80-13294" fmla="*/ 5463 h 9835"/>
              <a:gd name="connsiteX81-13295" fmla="*/ 8883 w 10000"/>
              <a:gd name="connsiteY81-13296" fmla="*/ 5322 h 9835"/>
              <a:gd name="connsiteX82-13297" fmla="*/ 8883 w 10000"/>
              <a:gd name="connsiteY82-13298" fmla="*/ 5180 h 9835"/>
              <a:gd name="connsiteX83-13299" fmla="*/ 8883 w 10000"/>
              <a:gd name="connsiteY83-13300" fmla="*/ 5180 h 9835"/>
              <a:gd name="connsiteX84-13301" fmla="*/ 9107 w 10000"/>
              <a:gd name="connsiteY84-13302" fmla="*/ 5180 h 9835"/>
              <a:gd name="connsiteX85-13303" fmla="*/ 9107 w 10000"/>
              <a:gd name="connsiteY85-13304" fmla="*/ 5180 h 9835"/>
              <a:gd name="connsiteX86-13305" fmla="*/ 9107 w 10000"/>
              <a:gd name="connsiteY86-13306" fmla="*/ 5322 h 9835"/>
              <a:gd name="connsiteX87-13307" fmla="*/ 9330 w 10000"/>
              <a:gd name="connsiteY87-13308" fmla="*/ 5463 h 9835"/>
              <a:gd name="connsiteX88-13309" fmla="*/ 9330 w 10000"/>
              <a:gd name="connsiteY88-13310" fmla="*/ 5605 h 9835"/>
              <a:gd name="connsiteX89-13311" fmla="*/ 9330 w 10000"/>
              <a:gd name="connsiteY89-13312" fmla="*/ 5888 h 9835"/>
              <a:gd name="connsiteX90-13313" fmla="*/ 9330 w 10000"/>
              <a:gd name="connsiteY90-13314" fmla="*/ 6171 h 9835"/>
              <a:gd name="connsiteX91-13315" fmla="*/ 9330 w 10000"/>
              <a:gd name="connsiteY91-13316" fmla="*/ 6455 h 9835"/>
              <a:gd name="connsiteX92-13317" fmla="*/ 9550 w 10000"/>
              <a:gd name="connsiteY92-13318" fmla="*/ 7021 h 9835"/>
              <a:gd name="connsiteX93-13319" fmla="*/ 9550 w 10000"/>
              <a:gd name="connsiteY93-13320" fmla="*/ 7446 h 9835"/>
              <a:gd name="connsiteX94-13321" fmla="*/ 9778 w 10000"/>
              <a:gd name="connsiteY94-13322" fmla="*/ 7870 h 9835"/>
              <a:gd name="connsiteX95-13323" fmla="*/ 10000 w 10000"/>
              <a:gd name="connsiteY95-13324" fmla="*/ 8153 h 9835"/>
              <a:gd name="connsiteX96-13325" fmla="*/ 10000 w 10000"/>
              <a:gd name="connsiteY96-13326" fmla="*/ 8419 h 9835"/>
              <a:gd name="connsiteX97-13327" fmla="*/ 10000 w 10000"/>
              <a:gd name="connsiteY97-13328" fmla="*/ 8560 h 9835"/>
              <a:gd name="connsiteX98-13329" fmla="*/ 10000 w 10000"/>
              <a:gd name="connsiteY98-13330" fmla="*/ 8702 h 9835"/>
              <a:gd name="connsiteX99-13331" fmla="*/ 9778 w 10000"/>
              <a:gd name="connsiteY99-13332" fmla="*/ 8702 h 9835"/>
              <a:gd name="connsiteX100-13333" fmla="*/ 9550 w 10000"/>
              <a:gd name="connsiteY100-13334" fmla="*/ 8844 h 9835"/>
              <a:gd name="connsiteX101-13335" fmla="*/ 9330 w 10000"/>
              <a:gd name="connsiteY101-13336" fmla="*/ 8985 h 9835"/>
              <a:gd name="connsiteX102-13337" fmla="*/ 9107 w 10000"/>
              <a:gd name="connsiteY102-13338" fmla="*/ 9127 h 9835"/>
              <a:gd name="connsiteX103-13339" fmla="*/ 8659 w 10000"/>
              <a:gd name="connsiteY103-13340" fmla="*/ 9269 h 9835"/>
              <a:gd name="connsiteX104-13341" fmla="*/ 7766 w 10000"/>
              <a:gd name="connsiteY104-13342" fmla="*/ 9552 h 9835"/>
              <a:gd name="connsiteX105-13343" fmla="*/ 6899 w 10000"/>
              <a:gd name="connsiteY105-13344" fmla="*/ 9693 h 9835"/>
              <a:gd name="connsiteX106-13345" fmla="*/ 6231 w 10000"/>
              <a:gd name="connsiteY106-13346" fmla="*/ 9693 h 9835"/>
              <a:gd name="connsiteX107-13347" fmla="*/ 5332 w 10000"/>
              <a:gd name="connsiteY107-13348" fmla="*/ 9835 h 9835"/>
              <a:gd name="connsiteX108-13349" fmla="*/ 5332 w 10000"/>
              <a:gd name="connsiteY108-13350" fmla="*/ 9835 h 9835"/>
              <a:gd name="connsiteX0-13351" fmla="*/ 5332 w 10000"/>
              <a:gd name="connsiteY0-13352" fmla="*/ 9737 h 9737"/>
              <a:gd name="connsiteX1-13353" fmla="*/ 4665 w 10000"/>
              <a:gd name="connsiteY1-13354" fmla="*/ 9737 h 9737"/>
              <a:gd name="connsiteX2-13355" fmla="*/ 3991 w 10000"/>
              <a:gd name="connsiteY2-13356" fmla="*/ 9737 h 9737"/>
              <a:gd name="connsiteX3-13357" fmla="*/ 3323 w 10000"/>
              <a:gd name="connsiteY3-13358" fmla="*/ 9593 h 9737"/>
              <a:gd name="connsiteX4-13359" fmla="*/ 2654 w 10000"/>
              <a:gd name="connsiteY4-13360" fmla="*/ 9449 h 9737"/>
              <a:gd name="connsiteX5-13361" fmla="*/ 2007 w 10000"/>
              <a:gd name="connsiteY5-13362" fmla="*/ 9305 h 9737"/>
              <a:gd name="connsiteX6-13363" fmla="*/ 1564 w 10000"/>
              <a:gd name="connsiteY6-13364" fmla="*/ 9017 h 9737"/>
              <a:gd name="connsiteX7-13365" fmla="*/ 1118 w 10000"/>
              <a:gd name="connsiteY7-13366" fmla="*/ 8873 h 9737"/>
              <a:gd name="connsiteX8-13367" fmla="*/ 894 w 10000"/>
              <a:gd name="connsiteY8-13368" fmla="*/ 8441 h 9737"/>
              <a:gd name="connsiteX9-13369" fmla="*/ 445 w 10000"/>
              <a:gd name="connsiteY9-13370" fmla="*/ 8153 h 9737"/>
              <a:gd name="connsiteX10-13371" fmla="*/ 220 w 10000"/>
              <a:gd name="connsiteY10-13372" fmla="*/ 7739 h 9737"/>
              <a:gd name="connsiteX11-13373" fmla="*/ 220 w 10000"/>
              <a:gd name="connsiteY11-13374" fmla="*/ 7308 h 9737"/>
              <a:gd name="connsiteX12-13375" fmla="*/ 0 w 10000"/>
              <a:gd name="connsiteY12-13376" fmla="*/ 6876 h 9737"/>
              <a:gd name="connsiteX13-13377" fmla="*/ 0 w 10000"/>
              <a:gd name="connsiteY13-13378" fmla="*/ 6444 h 9737"/>
              <a:gd name="connsiteX14-13379" fmla="*/ 0 w 10000"/>
              <a:gd name="connsiteY14-13380" fmla="*/ 6012 h 9737"/>
              <a:gd name="connsiteX15-13381" fmla="*/ 220 w 10000"/>
              <a:gd name="connsiteY15-13382" fmla="*/ 5292 h 9737"/>
              <a:gd name="connsiteX16-13383" fmla="*/ 220 w 10000"/>
              <a:gd name="connsiteY16-13384" fmla="*/ 5148 h 9737"/>
              <a:gd name="connsiteX17-13385" fmla="*/ 220 w 10000"/>
              <a:gd name="connsiteY17-13386" fmla="*/ 4861 h 9737"/>
              <a:gd name="connsiteX18-13387" fmla="*/ 445 w 10000"/>
              <a:gd name="connsiteY18-13388" fmla="*/ 4590 h 9737"/>
              <a:gd name="connsiteX19-13389" fmla="*/ 445 w 10000"/>
              <a:gd name="connsiteY19-13390" fmla="*/ 4301 h 9737"/>
              <a:gd name="connsiteX20-13391" fmla="*/ 445 w 10000"/>
              <a:gd name="connsiteY20-13392" fmla="*/ 4014 h 9737"/>
              <a:gd name="connsiteX21-13393" fmla="*/ 671 w 10000"/>
              <a:gd name="connsiteY21-13394" fmla="*/ 3581 h 9737"/>
              <a:gd name="connsiteX22-13395" fmla="*/ 671 w 10000"/>
              <a:gd name="connsiteY22-13396" fmla="*/ 3150 h 9737"/>
              <a:gd name="connsiteX23-13397" fmla="*/ 894 w 10000"/>
              <a:gd name="connsiteY23-13398" fmla="*/ 2718 h 9737"/>
              <a:gd name="connsiteX24-13399" fmla="*/ 894 w 10000"/>
              <a:gd name="connsiteY24-13400" fmla="*/ 2286 h 9737"/>
              <a:gd name="connsiteX25-13401" fmla="*/ 894 w 10000"/>
              <a:gd name="connsiteY25-13402" fmla="*/ 1854 h 9737"/>
              <a:gd name="connsiteX26-13403" fmla="*/ 1118 w 10000"/>
              <a:gd name="connsiteY26-13404" fmla="*/ 1567 h 9737"/>
              <a:gd name="connsiteX27-13405" fmla="*/ 1118 w 10000"/>
              <a:gd name="connsiteY27-13406" fmla="*/ 1279 h 9737"/>
              <a:gd name="connsiteX28-13407" fmla="*/ 1118 w 10000"/>
              <a:gd name="connsiteY28-13408" fmla="*/ 1009 h 9737"/>
              <a:gd name="connsiteX29-13409" fmla="*/ 1118 w 10000"/>
              <a:gd name="connsiteY29-13410" fmla="*/ 865 h 9737"/>
              <a:gd name="connsiteX30-13411" fmla="*/ 1118 w 10000"/>
              <a:gd name="connsiteY30-13412" fmla="*/ 721 h 9737"/>
              <a:gd name="connsiteX31-13413" fmla="*/ 1118 w 10000"/>
              <a:gd name="connsiteY31-13414" fmla="*/ 721 h 9737"/>
              <a:gd name="connsiteX32-13415" fmla="*/ 1118 w 10000"/>
              <a:gd name="connsiteY32-13416" fmla="*/ 721 h 9737"/>
              <a:gd name="connsiteX33-13417" fmla="*/ 894 w 10000"/>
              <a:gd name="connsiteY33-13418" fmla="*/ 721 h 9737"/>
              <a:gd name="connsiteX34-13419" fmla="*/ 3096 w 10000"/>
              <a:gd name="connsiteY34-13420" fmla="*/ 0 h 9737"/>
              <a:gd name="connsiteX35-13421" fmla="*/ 3323 w 10000"/>
              <a:gd name="connsiteY35-13422" fmla="*/ 145 h 9737"/>
              <a:gd name="connsiteX36-13423" fmla="*/ 3546 w 10000"/>
              <a:gd name="connsiteY36-13424" fmla="*/ 289 h 9737"/>
              <a:gd name="connsiteX37-13425" fmla="*/ 3546 w 10000"/>
              <a:gd name="connsiteY37-13426" fmla="*/ 432 h 9737"/>
              <a:gd name="connsiteX38-13427" fmla="*/ 3546 w 10000"/>
              <a:gd name="connsiteY38-13428" fmla="*/ 577 h 9737"/>
              <a:gd name="connsiteX39-13429" fmla="*/ 3323 w 10000"/>
              <a:gd name="connsiteY39-13430" fmla="*/ 577 h 9737"/>
              <a:gd name="connsiteX40-13431" fmla="*/ 3096 w 10000"/>
              <a:gd name="connsiteY40-13432" fmla="*/ 721 h 9737"/>
              <a:gd name="connsiteX41-13433" fmla="*/ 3096 w 10000"/>
              <a:gd name="connsiteY41-13434" fmla="*/ 865 h 9737"/>
              <a:gd name="connsiteX42-13435" fmla="*/ 2874 w 10000"/>
              <a:gd name="connsiteY42-13436" fmla="*/ 1009 h 9737"/>
              <a:gd name="connsiteX43-13437" fmla="*/ 2654 w 10000"/>
              <a:gd name="connsiteY43-13438" fmla="*/ 1279 h 9737"/>
              <a:gd name="connsiteX44-13439" fmla="*/ 2429 w 10000"/>
              <a:gd name="connsiteY44-13440" fmla="*/ 1710 h 9737"/>
              <a:gd name="connsiteX45-13441" fmla="*/ 2230 w 10000"/>
              <a:gd name="connsiteY45-13442" fmla="*/ 2142 h 9737"/>
              <a:gd name="connsiteX46-13443" fmla="*/ 2007 w 10000"/>
              <a:gd name="connsiteY46-13444" fmla="*/ 2574 h 9737"/>
              <a:gd name="connsiteX47-13445" fmla="*/ 1786 w 10000"/>
              <a:gd name="connsiteY47-13446" fmla="*/ 3150 h 9737"/>
              <a:gd name="connsiteX48-13447" fmla="*/ 1564 w 10000"/>
              <a:gd name="connsiteY48-13448" fmla="*/ 3726 h 9737"/>
              <a:gd name="connsiteX49-13449" fmla="*/ 1339 w 10000"/>
              <a:gd name="connsiteY49-13450" fmla="*/ 4301 h 9737"/>
              <a:gd name="connsiteX50-13451" fmla="*/ 1339 w 10000"/>
              <a:gd name="connsiteY50-13452" fmla="*/ 4861 h 9737"/>
              <a:gd name="connsiteX51-13453" fmla="*/ 1339 w 10000"/>
              <a:gd name="connsiteY51-13454" fmla="*/ 5292 h 9737"/>
              <a:gd name="connsiteX52-13455" fmla="*/ 1118 w 10000"/>
              <a:gd name="connsiteY52-13456" fmla="*/ 5868 h 9737"/>
              <a:gd name="connsiteX53-13457" fmla="*/ 1118 w 10000"/>
              <a:gd name="connsiteY53-13458" fmla="*/ 6300 h 9737"/>
              <a:gd name="connsiteX54-13459" fmla="*/ 1118 w 10000"/>
              <a:gd name="connsiteY54-13460" fmla="*/ 6588 h 9737"/>
              <a:gd name="connsiteX55-13461" fmla="*/ 1118 w 10000"/>
              <a:gd name="connsiteY55-13462" fmla="*/ 7020 h 9737"/>
              <a:gd name="connsiteX56-13463" fmla="*/ 1339 w 10000"/>
              <a:gd name="connsiteY56-13464" fmla="*/ 7308 h 9737"/>
              <a:gd name="connsiteX57-13465" fmla="*/ 1339 w 10000"/>
              <a:gd name="connsiteY57-13466" fmla="*/ 7452 h 9737"/>
              <a:gd name="connsiteX58-13467" fmla="*/ 1564 w 10000"/>
              <a:gd name="connsiteY58-13468" fmla="*/ 7739 h 9737"/>
              <a:gd name="connsiteX59-13469" fmla="*/ 1786 w 10000"/>
              <a:gd name="connsiteY59-13470" fmla="*/ 7882 h 9737"/>
              <a:gd name="connsiteX60-13471" fmla="*/ 2007 w 10000"/>
              <a:gd name="connsiteY60-13472" fmla="*/ 8027 h 9737"/>
              <a:gd name="connsiteX61-13473" fmla="*/ 2874 w 10000"/>
              <a:gd name="connsiteY61-13474" fmla="*/ 8297 h 9737"/>
              <a:gd name="connsiteX62-13475" fmla="*/ 3323 w 10000"/>
              <a:gd name="connsiteY62-13476" fmla="*/ 8441 h 9737"/>
              <a:gd name="connsiteX63-13477" fmla="*/ 3767 w 10000"/>
              <a:gd name="connsiteY63-13478" fmla="*/ 8441 h 9737"/>
              <a:gd name="connsiteX64-13479" fmla="*/ 4220 w 10000"/>
              <a:gd name="connsiteY64-13480" fmla="*/ 8585 h 9737"/>
              <a:gd name="connsiteX65-13481" fmla="*/ 4887 w 10000"/>
              <a:gd name="connsiteY65-13482" fmla="*/ 8585 h 9737"/>
              <a:gd name="connsiteX66-13483" fmla="*/ 5332 w 10000"/>
              <a:gd name="connsiteY66-13484" fmla="*/ 8441 h 9737"/>
              <a:gd name="connsiteX67-13485" fmla="*/ 6005 w 10000"/>
              <a:gd name="connsiteY67-13486" fmla="*/ 8441 h 9737"/>
              <a:gd name="connsiteX68-13487" fmla="*/ 6675 w 10000"/>
              <a:gd name="connsiteY68-13488" fmla="*/ 8297 h 9737"/>
              <a:gd name="connsiteX69-13489" fmla="*/ 7122 w 10000"/>
              <a:gd name="connsiteY69-13490" fmla="*/ 8297 h 9737"/>
              <a:gd name="connsiteX70-13491" fmla="*/ 7567 w 10000"/>
              <a:gd name="connsiteY70-13492" fmla="*/ 8027 h 9737"/>
              <a:gd name="connsiteX71-13493" fmla="*/ 7766 w 10000"/>
              <a:gd name="connsiteY71-13494" fmla="*/ 7882 h 9737"/>
              <a:gd name="connsiteX72-13495" fmla="*/ 7986 w 10000"/>
              <a:gd name="connsiteY72-13496" fmla="*/ 7596 h 9737"/>
              <a:gd name="connsiteX73-13497" fmla="*/ 8210 w 10000"/>
              <a:gd name="connsiteY73-13498" fmla="*/ 7308 h 9737"/>
              <a:gd name="connsiteX74-13499" fmla="*/ 8436 w 10000"/>
              <a:gd name="connsiteY74-13500" fmla="*/ 6732 h 9737"/>
              <a:gd name="connsiteX75-13501" fmla="*/ 8436 w 10000"/>
              <a:gd name="connsiteY75-13502" fmla="*/ 6156 h 9737"/>
              <a:gd name="connsiteX76-13503" fmla="*/ 8659 w 10000"/>
              <a:gd name="connsiteY76-13504" fmla="*/ 5868 h 9737"/>
              <a:gd name="connsiteX77-13505" fmla="*/ 8659 w 10000"/>
              <a:gd name="connsiteY77-13506" fmla="*/ 5580 h 9737"/>
              <a:gd name="connsiteX78-13507" fmla="*/ 8659 w 10000"/>
              <a:gd name="connsiteY78-13508" fmla="*/ 5436 h 9737"/>
              <a:gd name="connsiteX79-13509" fmla="*/ 8883 w 10000"/>
              <a:gd name="connsiteY79-13510" fmla="*/ 5292 h 9737"/>
              <a:gd name="connsiteX80-13511" fmla="*/ 8883 w 10000"/>
              <a:gd name="connsiteY80-13512" fmla="*/ 5148 h 9737"/>
              <a:gd name="connsiteX81-13513" fmla="*/ 8883 w 10000"/>
              <a:gd name="connsiteY81-13514" fmla="*/ 5004 h 9737"/>
              <a:gd name="connsiteX82-13515" fmla="*/ 8883 w 10000"/>
              <a:gd name="connsiteY82-13516" fmla="*/ 5004 h 9737"/>
              <a:gd name="connsiteX83-13517" fmla="*/ 9107 w 10000"/>
              <a:gd name="connsiteY83-13518" fmla="*/ 5004 h 9737"/>
              <a:gd name="connsiteX84-13519" fmla="*/ 9107 w 10000"/>
              <a:gd name="connsiteY84-13520" fmla="*/ 5004 h 9737"/>
              <a:gd name="connsiteX85-13521" fmla="*/ 9107 w 10000"/>
              <a:gd name="connsiteY85-13522" fmla="*/ 5148 h 9737"/>
              <a:gd name="connsiteX86-13523" fmla="*/ 9330 w 10000"/>
              <a:gd name="connsiteY86-13524" fmla="*/ 5292 h 9737"/>
              <a:gd name="connsiteX87-13525" fmla="*/ 9330 w 10000"/>
              <a:gd name="connsiteY87-13526" fmla="*/ 5436 h 9737"/>
              <a:gd name="connsiteX88-13527" fmla="*/ 9330 w 10000"/>
              <a:gd name="connsiteY88-13528" fmla="*/ 5724 h 9737"/>
              <a:gd name="connsiteX89-13529" fmla="*/ 9330 w 10000"/>
              <a:gd name="connsiteY89-13530" fmla="*/ 6012 h 9737"/>
              <a:gd name="connsiteX90-13531" fmla="*/ 9330 w 10000"/>
              <a:gd name="connsiteY90-13532" fmla="*/ 6300 h 9737"/>
              <a:gd name="connsiteX91-13533" fmla="*/ 9550 w 10000"/>
              <a:gd name="connsiteY91-13534" fmla="*/ 6876 h 9737"/>
              <a:gd name="connsiteX92-13535" fmla="*/ 9550 w 10000"/>
              <a:gd name="connsiteY92-13536" fmla="*/ 7308 h 9737"/>
              <a:gd name="connsiteX93-13537" fmla="*/ 9778 w 10000"/>
              <a:gd name="connsiteY93-13538" fmla="*/ 7739 h 9737"/>
              <a:gd name="connsiteX94-13539" fmla="*/ 10000 w 10000"/>
              <a:gd name="connsiteY94-13540" fmla="*/ 8027 h 9737"/>
              <a:gd name="connsiteX95-13541" fmla="*/ 10000 w 10000"/>
              <a:gd name="connsiteY95-13542" fmla="*/ 8297 h 9737"/>
              <a:gd name="connsiteX96-13543" fmla="*/ 10000 w 10000"/>
              <a:gd name="connsiteY96-13544" fmla="*/ 8441 h 9737"/>
              <a:gd name="connsiteX97-13545" fmla="*/ 10000 w 10000"/>
              <a:gd name="connsiteY97-13546" fmla="*/ 8585 h 9737"/>
              <a:gd name="connsiteX98-13547" fmla="*/ 9778 w 10000"/>
              <a:gd name="connsiteY98-13548" fmla="*/ 8585 h 9737"/>
              <a:gd name="connsiteX99-13549" fmla="*/ 9550 w 10000"/>
              <a:gd name="connsiteY99-13550" fmla="*/ 8729 h 9737"/>
              <a:gd name="connsiteX100-13551" fmla="*/ 9330 w 10000"/>
              <a:gd name="connsiteY100-13552" fmla="*/ 8873 h 9737"/>
              <a:gd name="connsiteX101-13553" fmla="*/ 9107 w 10000"/>
              <a:gd name="connsiteY101-13554" fmla="*/ 9017 h 9737"/>
              <a:gd name="connsiteX102-13555" fmla="*/ 8659 w 10000"/>
              <a:gd name="connsiteY102-13556" fmla="*/ 9162 h 9737"/>
              <a:gd name="connsiteX103-13557" fmla="*/ 7766 w 10000"/>
              <a:gd name="connsiteY103-13558" fmla="*/ 9449 h 9737"/>
              <a:gd name="connsiteX104-13559" fmla="*/ 6899 w 10000"/>
              <a:gd name="connsiteY104-13560" fmla="*/ 9593 h 9737"/>
              <a:gd name="connsiteX105-13561" fmla="*/ 6231 w 10000"/>
              <a:gd name="connsiteY105-13562" fmla="*/ 9593 h 9737"/>
              <a:gd name="connsiteX106-13563" fmla="*/ 5332 w 10000"/>
              <a:gd name="connsiteY106-13564" fmla="*/ 9737 h 9737"/>
              <a:gd name="connsiteX107-13565" fmla="*/ 5332 w 10000"/>
              <a:gd name="connsiteY107-13566" fmla="*/ 9737 h 9737"/>
              <a:gd name="connsiteX0-13567" fmla="*/ 5332 w 10000"/>
              <a:gd name="connsiteY0-13568" fmla="*/ 10000 h 10000"/>
              <a:gd name="connsiteX1-13569" fmla="*/ 4665 w 10000"/>
              <a:gd name="connsiteY1-13570" fmla="*/ 10000 h 10000"/>
              <a:gd name="connsiteX2-13571" fmla="*/ 3991 w 10000"/>
              <a:gd name="connsiteY2-13572" fmla="*/ 10000 h 10000"/>
              <a:gd name="connsiteX3-13573" fmla="*/ 3323 w 10000"/>
              <a:gd name="connsiteY3-13574" fmla="*/ 9852 h 10000"/>
              <a:gd name="connsiteX4-13575" fmla="*/ 2654 w 10000"/>
              <a:gd name="connsiteY4-13576" fmla="*/ 9704 h 10000"/>
              <a:gd name="connsiteX5-13577" fmla="*/ 2007 w 10000"/>
              <a:gd name="connsiteY5-13578" fmla="*/ 9556 h 10000"/>
              <a:gd name="connsiteX6-13579" fmla="*/ 1564 w 10000"/>
              <a:gd name="connsiteY6-13580" fmla="*/ 9261 h 10000"/>
              <a:gd name="connsiteX7-13581" fmla="*/ 1118 w 10000"/>
              <a:gd name="connsiteY7-13582" fmla="*/ 9113 h 10000"/>
              <a:gd name="connsiteX8-13583" fmla="*/ 894 w 10000"/>
              <a:gd name="connsiteY8-13584" fmla="*/ 8669 h 10000"/>
              <a:gd name="connsiteX9-13585" fmla="*/ 445 w 10000"/>
              <a:gd name="connsiteY9-13586" fmla="*/ 8373 h 10000"/>
              <a:gd name="connsiteX10-13587" fmla="*/ 220 w 10000"/>
              <a:gd name="connsiteY10-13588" fmla="*/ 7948 h 10000"/>
              <a:gd name="connsiteX11-13589" fmla="*/ 220 w 10000"/>
              <a:gd name="connsiteY11-13590" fmla="*/ 7505 h 10000"/>
              <a:gd name="connsiteX12-13591" fmla="*/ 0 w 10000"/>
              <a:gd name="connsiteY12-13592" fmla="*/ 7062 h 10000"/>
              <a:gd name="connsiteX13-13593" fmla="*/ 0 w 10000"/>
              <a:gd name="connsiteY13-13594" fmla="*/ 6618 h 10000"/>
              <a:gd name="connsiteX14-13595" fmla="*/ 0 w 10000"/>
              <a:gd name="connsiteY14-13596" fmla="*/ 6174 h 10000"/>
              <a:gd name="connsiteX15-13597" fmla="*/ 220 w 10000"/>
              <a:gd name="connsiteY15-13598" fmla="*/ 5435 h 10000"/>
              <a:gd name="connsiteX16-13599" fmla="*/ 220 w 10000"/>
              <a:gd name="connsiteY16-13600" fmla="*/ 5287 h 10000"/>
              <a:gd name="connsiteX17-13601" fmla="*/ 220 w 10000"/>
              <a:gd name="connsiteY17-13602" fmla="*/ 4992 h 10000"/>
              <a:gd name="connsiteX18-13603" fmla="*/ 445 w 10000"/>
              <a:gd name="connsiteY18-13604" fmla="*/ 4714 h 10000"/>
              <a:gd name="connsiteX19-13605" fmla="*/ 445 w 10000"/>
              <a:gd name="connsiteY19-13606" fmla="*/ 4417 h 10000"/>
              <a:gd name="connsiteX20-13607" fmla="*/ 445 w 10000"/>
              <a:gd name="connsiteY20-13608" fmla="*/ 4122 h 10000"/>
              <a:gd name="connsiteX21-13609" fmla="*/ 671 w 10000"/>
              <a:gd name="connsiteY21-13610" fmla="*/ 3678 h 10000"/>
              <a:gd name="connsiteX22-13611" fmla="*/ 671 w 10000"/>
              <a:gd name="connsiteY22-13612" fmla="*/ 3235 h 10000"/>
              <a:gd name="connsiteX23-13613" fmla="*/ 894 w 10000"/>
              <a:gd name="connsiteY23-13614" fmla="*/ 2791 h 10000"/>
              <a:gd name="connsiteX24-13615" fmla="*/ 894 w 10000"/>
              <a:gd name="connsiteY24-13616" fmla="*/ 2348 h 10000"/>
              <a:gd name="connsiteX25-13617" fmla="*/ 894 w 10000"/>
              <a:gd name="connsiteY25-13618" fmla="*/ 1904 h 10000"/>
              <a:gd name="connsiteX26-13619" fmla="*/ 1118 w 10000"/>
              <a:gd name="connsiteY26-13620" fmla="*/ 1609 h 10000"/>
              <a:gd name="connsiteX27-13621" fmla="*/ 1118 w 10000"/>
              <a:gd name="connsiteY27-13622" fmla="*/ 1314 h 10000"/>
              <a:gd name="connsiteX28-13623" fmla="*/ 1118 w 10000"/>
              <a:gd name="connsiteY28-13624" fmla="*/ 1036 h 10000"/>
              <a:gd name="connsiteX29-13625" fmla="*/ 1118 w 10000"/>
              <a:gd name="connsiteY29-13626" fmla="*/ 888 h 10000"/>
              <a:gd name="connsiteX30-13627" fmla="*/ 1118 w 10000"/>
              <a:gd name="connsiteY30-13628" fmla="*/ 740 h 10000"/>
              <a:gd name="connsiteX31-13629" fmla="*/ 1118 w 10000"/>
              <a:gd name="connsiteY31-13630" fmla="*/ 740 h 10000"/>
              <a:gd name="connsiteX32-13631" fmla="*/ 1118 w 10000"/>
              <a:gd name="connsiteY32-13632" fmla="*/ 740 h 10000"/>
              <a:gd name="connsiteX33-13633" fmla="*/ 894 w 10000"/>
              <a:gd name="connsiteY33-13634" fmla="*/ 740 h 10000"/>
              <a:gd name="connsiteX34-13635" fmla="*/ 3096 w 10000"/>
              <a:gd name="connsiteY34-13636" fmla="*/ 0 h 10000"/>
              <a:gd name="connsiteX35-13637" fmla="*/ 3546 w 10000"/>
              <a:gd name="connsiteY35-13638" fmla="*/ 297 h 10000"/>
              <a:gd name="connsiteX36-13639" fmla="*/ 3546 w 10000"/>
              <a:gd name="connsiteY36-13640" fmla="*/ 444 h 10000"/>
              <a:gd name="connsiteX37-13641" fmla="*/ 3546 w 10000"/>
              <a:gd name="connsiteY37-13642" fmla="*/ 593 h 10000"/>
              <a:gd name="connsiteX38-13643" fmla="*/ 3323 w 10000"/>
              <a:gd name="connsiteY38-13644" fmla="*/ 593 h 10000"/>
              <a:gd name="connsiteX39-13645" fmla="*/ 3096 w 10000"/>
              <a:gd name="connsiteY39-13646" fmla="*/ 740 h 10000"/>
              <a:gd name="connsiteX40-13647" fmla="*/ 3096 w 10000"/>
              <a:gd name="connsiteY40-13648" fmla="*/ 888 h 10000"/>
              <a:gd name="connsiteX41-13649" fmla="*/ 2874 w 10000"/>
              <a:gd name="connsiteY41-13650" fmla="*/ 1036 h 10000"/>
              <a:gd name="connsiteX42-13651" fmla="*/ 2654 w 10000"/>
              <a:gd name="connsiteY42-13652" fmla="*/ 1314 h 10000"/>
              <a:gd name="connsiteX43-13653" fmla="*/ 2429 w 10000"/>
              <a:gd name="connsiteY43-13654" fmla="*/ 1756 h 10000"/>
              <a:gd name="connsiteX44-13655" fmla="*/ 2230 w 10000"/>
              <a:gd name="connsiteY44-13656" fmla="*/ 2200 h 10000"/>
              <a:gd name="connsiteX45-13657" fmla="*/ 2007 w 10000"/>
              <a:gd name="connsiteY45-13658" fmla="*/ 2644 h 10000"/>
              <a:gd name="connsiteX46-13659" fmla="*/ 1786 w 10000"/>
              <a:gd name="connsiteY46-13660" fmla="*/ 3235 h 10000"/>
              <a:gd name="connsiteX47-13661" fmla="*/ 1564 w 10000"/>
              <a:gd name="connsiteY47-13662" fmla="*/ 3827 h 10000"/>
              <a:gd name="connsiteX48-13663" fmla="*/ 1339 w 10000"/>
              <a:gd name="connsiteY48-13664" fmla="*/ 4417 h 10000"/>
              <a:gd name="connsiteX49-13665" fmla="*/ 1339 w 10000"/>
              <a:gd name="connsiteY49-13666" fmla="*/ 4992 h 10000"/>
              <a:gd name="connsiteX50-13667" fmla="*/ 1339 w 10000"/>
              <a:gd name="connsiteY50-13668" fmla="*/ 5435 h 10000"/>
              <a:gd name="connsiteX51-13669" fmla="*/ 1118 w 10000"/>
              <a:gd name="connsiteY51-13670" fmla="*/ 6026 h 10000"/>
              <a:gd name="connsiteX52-13671" fmla="*/ 1118 w 10000"/>
              <a:gd name="connsiteY52-13672" fmla="*/ 6470 h 10000"/>
              <a:gd name="connsiteX53-13673" fmla="*/ 1118 w 10000"/>
              <a:gd name="connsiteY53-13674" fmla="*/ 6766 h 10000"/>
              <a:gd name="connsiteX54-13675" fmla="*/ 1118 w 10000"/>
              <a:gd name="connsiteY54-13676" fmla="*/ 7210 h 10000"/>
              <a:gd name="connsiteX55-13677" fmla="*/ 1339 w 10000"/>
              <a:gd name="connsiteY55-13678" fmla="*/ 7505 h 10000"/>
              <a:gd name="connsiteX56-13679" fmla="*/ 1339 w 10000"/>
              <a:gd name="connsiteY56-13680" fmla="*/ 7653 h 10000"/>
              <a:gd name="connsiteX57-13681" fmla="*/ 1564 w 10000"/>
              <a:gd name="connsiteY57-13682" fmla="*/ 7948 h 10000"/>
              <a:gd name="connsiteX58-13683" fmla="*/ 1786 w 10000"/>
              <a:gd name="connsiteY58-13684" fmla="*/ 8095 h 10000"/>
              <a:gd name="connsiteX59-13685" fmla="*/ 2007 w 10000"/>
              <a:gd name="connsiteY59-13686" fmla="*/ 8244 h 10000"/>
              <a:gd name="connsiteX60-13687" fmla="*/ 2874 w 10000"/>
              <a:gd name="connsiteY60-13688" fmla="*/ 8521 h 10000"/>
              <a:gd name="connsiteX61-13689" fmla="*/ 3323 w 10000"/>
              <a:gd name="connsiteY61-13690" fmla="*/ 8669 h 10000"/>
              <a:gd name="connsiteX62-13691" fmla="*/ 3767 w 10000"/>
              <a:gd name="connsiteY62-13692" fmla="*/ 8669 h 10000"/>
              <a:gd name="connsiteX63-13693" fmla="*/ 4220 w 10000"/>
              <a:gd name="connsiteY63-13694" fmla="*/ 8817 h 10000"/>
              <a:gd name="connsiteX64-13695" fmla="*/ 4887 w 10000"/>
              <a:gd name="connsiteY64-13696" fmla="*/ 8817 h 10000"/>
              <a:gd name="connsiteX65-13697" fmla="*/ 5332 w 10000"/>
              <a:gd name="connsiteY65-13698" fmla="*/ 8669 h 10000"/>
              <a:gd name="connsiteX66-13699" fmla="*/ 6005 w 10000"/>
              <a:gd name="connsiteY66-13700" fmla="*/ 8669 h 10000"/>
              <a:gd name="connsiteX67-13701" fmla="*/ 6675 w 10000"/>
              <a:gd name="connsiteY67-13702" fmla="*/ 8521 h 10000"/>
              <a:gd name="connsiteX68-13703" fmla="*/ 7122 w 10000"/>
              <a:gd name="connsiteY68-13704" fmla="*/ 8521 h 10000"/>
              <a:gd name="connsiteX69-13705" fmla="*/ 7567 w 10000"/>
              <a:gd name="connsiteY69-13706" fmla="*/ 8244 h 10000"/>
              <a:gd name="connsiteX70-13707" fmla="*/ 7766 w 10000"/>
              <a:gd name="connsiteY70-13708" fmla="*/ 8095 h 10000"/>
              <a:gd name="connsiteX71-13709" fmla="*/ 7986 w 10000"/>
              <a:gd name="connsiteY71-13710" fmla="*/ 7801 h 10000"/>
              <a:gd name="connsiteX72-13711" fmla="*/ 8210 w 10000"/>
              <a:gd name="connsiteY72-13712" fmla="*/ 7505 h 10000"/>
              <a:gd name="connsiteX73-13713" fmla="*/ 8436 w 10000"/>
              <a:gd name="connsiteY73-13714" fmla="*/ 6914 h 10000"/>
              <a:gd name="connsiteX74-13715" fmla="*/ 8436 w 10000"/>
              <a:gd name="connsiteY74-13716" fmla="*/ 6322 h 10000"/>
              <a:gd name="connsiteX75-13717" fmla="*/ 8659 w 10000"/>
              <a:gd name="connsiteY75-13718" fmla="*/ 6026 h 10000"/>
              <a:gd name="connsiteX76-13719" fmla="*/ 8659 w 10000"/>
              <a:gd name="connsiteY76-13720" fmla="*/ 5731 h 10000"/>
              <a:gd name="connsiteX77-13721" fmla="*/ 8659 w 10000"/>
              <a:gd name="connsiteY77-13722" fmla="*/ 5583 h 10000"/>
              <a:gd name="connsiteX78-13723" fmla="*/ 8883 w 10000"/>
              <a:gd name="connsiteY78-13724" fmla="*/ 5435 h 10000"/>
              <a:gd name="connsiteX79-13725" fmla="*/ 8883 w 10000"/>
              <a:gd name="connsiteY79-13726" fmla="*/ 5287 h 10000"/>
              <a:gd name="connsiteX80-13727" fmla="*/ 8883 w 10000"/>
              <a:gd name="connsiteY80-13728" fmla="*/ 5139 h 10000"/>
              <a:gd name="connsiteX81-13729" fmla="*/ 8883 w 10000"/>
              <a:gd name="connsiteY81-13730" fmla="*/ 5139 h 10000"/>
              <a:gd name="connsiteX82-13731" fmla="*/ 9107 w 10000"/>
              <a:gd name="connsiteY82-13732" fmla="*/ 5139 h 10000"/>
              <a:gd name="connsiteX83-13733" fmla="*/ 9107 w 10000"/>
              <a:gd name="connsiteY83-13734" fmla="*/ 5139 h 10000"/>
              <a:gd name="connsiteX84-13735" fmla="*/ 9107 w 10000"/>
              <a:gd name="connsiteY84-13736" fmla="*/ 5287 h 10000"/>
              <a:gd name="connsiteX85-13737" fmla="*/ 9330 w 10000"/>
              <a:gd name="connsiteY85-13738" fmla="*/ 5435 h 10000"/>
              <a:gd name="connsiteX86-13739" fmla="*/ 9330 w 10000"/>
              <a:gd name="connsiteY86-13740" fmla="*/ 5583 h 10000"/>
              <a:gd name="connsiteX87-13741" fmla="*/ 9330 w 10000"/>
              <a:gd name="connsiteY87-13742" fmla="*/ 5879 h 10000"/>
              <a:gd name="connsiteX88-13743" fmla="*/ 9330 w 10000"/>
              <a:gd name="connsiteY88-13744" fmla="*/ 6174 h 10000"/>
              <a:gd name="connsiteX89-13745" fmla="*/ 9330 w 10000"/>
              <a:gd name="connsiteY89-13746" fmla="*/ 6470 h 10000"/>
              <a:gd name="connsiteX90-13747" fmla="*/ 9550 w 10000"/>
              <a:gd name="connsiteY90-13748" fmla="*/ 7062 h 10000"/>
              <a:gd name="connsiteX91-13749" fmla="*/ 9550 w 10000"/>
              <a:gd name="connsiteY91-13750" fmla="*/ 7505 h 10000"/>
              <a:gd name="connsiteX92-13751" fmla="*/ 9778 w 10000"/>
              <a:gd name="connsiteY92-13752" fmla="*/ 7948 h 10000"/>
              <a:gd name="connsiteX93-13753" fmla="*/ 10000 w 10000"/>
              <a:gd name="connsiteY93-13754" fmla="*/ 8244 h 10000"/>
              <a:gd name="connsiteX94-13755" fmla="*/ 10000 w 10000"/>
              <a:gd name="connsiteY94-13756" fmla="*/ 8521 h 10000"/>
              <a:gd name="connsiteX95-13757" fmla="*/ 10000 w 10000"/>
              <a:gd name="connsiteY95-13758" fmla="*/ 8669 h 10000"/>
              <a:gd name="connsiteX96-13759" fmla="*/ 10000 w 10000"/>
              <a:gd name="connsiteY96-13760" fmla="*/ 8817 h 10000"/>
              <a:gd name="connsiteX97-13761" fmla="*/ 9778 w 10000"/>
              <a:gd name="connsiteY97-13762" fmla="*/ 8817 h 10000"/>
              <a:gd name="connsiteX98-13763" fmla="*/ 9550 w 10000"/>
              <a:gd name="connsiteY98-13764" fmla="*/ 8965 h 10000"/>
              <a:gd name="connsiteX99-13765" fmla="*/ 9330 w 10000"/>
              <a:gd name="connsiteY99-13766" fmla="*/ 9113 h 10000"/>
              <a:gd name="connsiteX100-13767" fmla="*/ 9107 w 10000"/>
              <a:gd name="connsiteY100-13768" fmla="*/ 9261 h 10000"/>
              <a:gd name="connsiteX101-13769" fmla="*/ 8659 w 10000"/>
              <a:gd name="connsiteY101-13770" fmla="*/ 9409 h 10000"/>
              <a:gd name="connsiteX102-13771" fmla="*/ 7766 w 10000"/>
              <a:gd name="connsiteY102-13772" fmla="*/ 9704 h 10000"/>
              <a:gd name="connsiteX103-13773" fmla="*/ 6899 w 10000"/>
              <a:gd name="connsiteY103-13774" fmla="*/ 9852 h 10000"/>
              <a:gd name="connsiteX104-13775" fmla="*/ 6231 w 10000"/>
              <a:gd name="connsiteY104-13776" fmla="*/ 9852 h 10000"/>
              <a:gd name="connsiteX105-13777" fmla="*/ 5332 w 10000"/>
              <a:gd name="connsiteY105-13778" fmla="*/ 10000 h 10000"/>
              <a:gd name="connsiteX106-13779" fmla="*/ 5332 w 10000"/>
              <a:gd name="connsiteY106-13780" fmla="*/ 10000 h 10000"/>
              <a:gd name="connsiteX0-13781" fmla="*/ 5332 w 10000"/>
              <a:gd name="connsiteY0-13782" fmla="*/ 9752 h 9752"/>
              <a:gd name="connsiteX1-13783" fmla="*/ 4665 w 10000"/>
              <a:gd name="connsiteY1-13784" fmla="*/ 9752 h 9752"/>
              <a:gd name="connsiteX2-13785" fmla="*/ 3991 w 10000"/>
              <a:gd name="connsiteY2-13786" fmla="*/ 9752 h 9752"/>
              <a:gd name="connsiteX3-13787" fmla="*/ 3323 w 10000"/>
              <a:gd name="connsiteY3-13788" fmla="*/ 9604 h 9752"/>
              <a:gd name="connsiteX4-13789" fmla="*/ 2654 w 10000"/>
              <a:gd name="connsiteY4-13790" fmla="*/ 9456 h 9752"/>
              <a:gd name="connsiteX5-13791" fmla="*/ 2007 w 10000"/>
              <a:gd name="connsiteY5-13792" fmla="*/ 9308 h 9752"/>
              <a:gd name="connsiteX6-13793" fmla="*/ 1564 w 10000"/>
              <a:gd name="connsiteY6-13794" fmla="*/ 9013 h 9752"/>
              <a:gd name="connsiteX7-13795" fmla="*/ 1118 w 10000"/>
              <a:gd name="connsiteY7-13796" fmla="*/ 8865 h 9752"/>
              <a:gd name="connsiteX8-13797" fmla="*/ 894 w 10000"/>
              <a:gd name="connsiteY8-13798" fmla="*/ 8421 h 9752"/>
              <a:gd name="connsiteX9-13799" fmla="*/ 445 w 10000"/>
              <a:gd name="connsiteY9-13800" fmla="*/ 8125 h 9752"/>
              <a:gd name="connsiteX10-13801" fmla="*/ 220 w 10000"/>
              <a:gd name="connsiteY10-13802" fmla="*/ 7700 h 9752"/>
              <a:gd name="connsiteX11-13803" fmla="*/ 220 w 10000"/>
              <a:gd name="connsiteY11-13804" fmla="*/ 7257 h 9752"/>
              <a:gd name="connsiteX12-13805" fmla="*/ 0 w 10000"/>
              <a:gd name="connsiteY12-13806" fmla="*/ 6814 h 9752"/>
              <a:gd name="connsiteX13-13807" fmla="*/ 0 w 10000"/>
              <a:gd name="connsiteY13-13808" fmla="*/ 6370 h 9752"/>
              <a:gd name="connsiteX14-13809" fmla="*/ 0 w 10000"/>
              <a:gd name="connsiteY14-13810" fmla="*/ 5926 h 9752"/>
              <a:gd name="connsiteX15-13811" fmla="*/ 220 w 10000"/>
              <a:gd name="connsiteY15-13812" fmla="*/ 5187 h 9752"/>
              <a:gd name="connsiteX16-13813" fmla="*/ 220 w 10000"/>
              <a:gd name="connsiteY16-13814" fmla="*/ 5039 h 9752"/>
              <a:gd name="connsiteX17-13815" fmla="*/ 220 w 10000"/>
              <a:gd name="connsiteY17-13816" fmla="*/ 4744 h 9752"/>
              <a:gd name="connsiteX18-13817" fmla="*/ 445 w 10000"/>
              <a:gd name="connsiteY18-13818" fmla="*/ 4466 h 9752"/>
              <a:gd name="connsiteX19-13819" fmla="*/ 445 w 10000"/>
              <a:gd name="connsiteY19-13820" fmla="*/ 4169 h 9752"/>
              <a:gd name="connsiteX20-13821" fmla="*/ 445 w 10000"/>
              <a:gd name="connsiteY20-13822" fmla="*/ 3874 h 9752"/>
              <a:gd name="connsiteX21-13823" fmla="*/ 671 w 10000"/>
              <a:gd name="connsiteY21-13824" fmla="*/ 3430 h 9752"/>
              <a:gd name="connsiteX22-13825" fmla="*/ 671 w 10000"/>
              <a:gd name="connsiteY22-13826" fmla="*/ 2987 h 9752"/>
              <a:gd name="connsiteX23-13827" fmla="*/ 894 w 10000"/>
              <a:gd name="connsiteY23-13828" fmla="*/ 2543 h 9752"/>
              <a:gd name="connsiteX24-13829" fmla="*/ 894 w 10000"/>
              <a:gd name="connsiteY24-13830" fmla="*/ 2100 h 9752"/>
              <a:gd name="connsiteX25-13831" fmla="*/ 894 w 10000"/>
              <a:gd name="connsiteY25-13832" fmla="*/ 1656 h 9752"/>
              <a:gd name="connsiteX26-13833" fmla="*/ 1118 w 10000"/>
              <a:gd name="connsiteY26-13834" fmla="*/ 1361 h 9752"/>
              <a:gd name="connsiteX27-13835" fmla="*/ 1118 w 10000"/>
              <a:gd name="connsiteY27-13836" fmla="*/ 1066 h 9752"/>
              <a:gd name="connsiteX28-13837" fmla="*/ 1118 w 10000"/>
              <a:gd name="connsiteY28-13838" fmla="*/ 788 h 9752"/>
              <a:gd name="connsiteX29-13839" fmla="*/ 1118 w 10000"/>
              <a:gd name="connsiteY29-13840" fmla="*/ 640 h 9752"/>
              <a:gd name="connsiteX30-13841" fmla="*/ 1118 w 10000"/>
              <a:gd name="connsiteY30-13842" fmla="*/ 492 h 9752"/>
              <a:gd name="connsiteX31-13843" fmla="*/ 1118 w 10000"/>
              <a:gd name="connsiteY31-13844" fmla="*/ 492 h 9752"/>
              <a:gd name="connsiteX32-13845" fmla="*/ 1118 w 10000"/>
              <a:gd name="connsiteY32-13846" fmla="*/ 492 h 9752"/>
              <a:gd name="connsiteX33-13847" fmla="*/ 894 w 10000"/>
              <a:gd name="connsiteY33-13848" fmla="*/ 492 h 9752"/>
              <a:gd name="connsiteX34-13849" fmla="*/ 3546 w 10000"/>
              <a:gd name="connsiteY34-13850" fmla="*/ 49 h 9752"/>
              <a:gd name="connsiteX35-13851" fmla="*/ 3546 w 10000"/>
              <a:gd name="connsiteY35-13852" fmla="*/ 196 h 9752"/>
              <a:gd name="connsiteX36-13853" fmla="*/ 3546 w 10000"/>
              <a:gd name="connsiteY36-13854" fmla="*/ 345 h 9752"/>
              <a:gd name="connsiteX37-13855" fmla="*/ 3323 w 10000"/>
              <a:gd name="connsiteY37-13856" fmla="*/ 345 h 9752"/>
              <a:gd name="connsiteX38-13857" fmla="*/ 3096 w 10000"/>
              <a:gd name="connsiteY38-13858" fmla="*/ 492 h 9752"/>
              <a:gd name="connsiteX39-13859" fmla="*/ 3096 w 10000"/>
              <a:gd name="connsiteY39-13860" fmla="*/ 640 h 9752"/>
              <a:gd name="connsiteX40-13861" fmla="*/ 2874 w 10000"/>
              <a:gd name="connsiteY40-13862" fmla="*/ 788 h 9752"/>
              <a:gd name="connsiteX41-13863" fmla="*/ 2654 w 10000"/>
              <a:gd name="connsiteY41-13864" fmla="*/ 1066 h 9752"/>
              <a:gd name="connsiteX42-13865" fmla="*/ 2429 w 10000"/>
              <a:gd name="connsiteY42-13866" fmla="*/ 1508 h 9752"/>
              <a:gd name="connsiteX43-13867" fmla="*/ 2230 w 10000"/>
              <a:gd name="connsiteY43-13868" fmla="*/ 1952 h 9752"/>
              <a:gd name="connsiteX44-13869" fmla="*/ 2007 w 10000"/>
              <a:gd name="connsiteY44-13870" fmla="*/ 2396 h 9752"/>
              <a:gd name="connsiteX45-13871" fmla="*/ 1786 w 10000"/>
              <a:gd name="connsiteY45-13872" fmla="*/ 2987 h 9752"/>
              <a:gd name="connsiteX46-13873" fmla="*/ 1564 w 10000"/>
              <a:gd name="connsiteY46-13874" fmla="*/ 3579 h 9752"/>
              <a:gd name="connsiteX47-13875" fmla="*/ 1339 w 10000"/>
              <a:gd name="connsiteY47-13876" fmla="*/ 4169 h 9752"/>
              <a:gd name="connsiteX48-13877" fmla="*/ 1339 w 10000"/>
              <a:gd name="connsiteY48-13878" fmla="*/ 4744 h 9752"/>
              <a:gd name="connsiteX49-13879" fmla="*/ 1339 w 10000"/>
              <a:gd name="connsiteY49-13880" fmla="*/ 5187 h 9752"/>
              <a:gd name="connsiteX50-13881" fmla="*/ 1118 w 10000"/>
              <a:gd name="connsiteY50-13882" fmla="*/ 5778 h 9752"/>
              <a:gd name="connsiteX51-13883" fmla="*/ 1118 w 10000"/>
              <a:gd name="connsiteY51-13884" fmla="*/ 6222 h 9752"/>
              <a:gd name="connsiteX52-13885" fmla="*/ 1118 w 10000"/>
              <a:gd name="connsiteY52-13886" fmla="*/ 6518 h 9752"/>
              <a:gd name="connsiteX53-13887" fmla="*/ 1118 w 10000"/>
              <a:gd name="connsiteY53-13888" fmla="*/ 6962 h 9752"/>
              <a:gd name="connsiteX54-13889" fmla="*/ 1339 w 10000"/>
              <a:gd name="connsiteY54-13890" fmla="*/ 7257 h 9752"/>
              <a:gd name="connsiteX55-13891" fmla="*/ 1339 w 10000"/>
              <a:gd name="connsiteY55-13892" fmla="*/ 7405 h 9752"/>
              <a:gd name="connsiteX56-13893" fmla="*/ 1564 w 10000"/>
              <a:gd name="connsiteY56-13894" fmla="*/ 7700 h 9752"/>
              <a:gd name="connsiteX57-13895" fmla="*/ 1786 w 10000"/>
              <a:gd name="connsiteY57-13896" fmla="*/ 7847 h 9752"/>
              <a:gd name="connsiteX58-13897" fmla="*/ 2007 w 10000"/>
              <a:gd name="connsiteY58-13898" fmla="*/ 7996 h 9752"/>
              <a:gd name="connsiteX59-13899" fmla="*/ 2874 w 10000"/>
              <a:gd name="connsiteY59-13900" fmla="*/ 8273 h 9752"/>
              <a:gd name="connsiteX60-13901" fmla="*/ 3323 w 10000"/>
              <a:gd name="connsiteY60-13902" fmla="*/ 8421 h 9752"/>
              <a:gd name="connsiteX61-13903" fmla="*/ 3767 w 10000"/>
              <a:gd name="connsiteY61-13904" fmla="*/ 8421 h 9752"/>
              <a:gd name="connsiteX62-13905" fmla="*/ 4220 w 10000"/>
              <a:gd name="connsiteY62-13906" fmla="*/ 8569 h 9752"/>
              <a:gd name="connsiteX63-13907" fmla="*/ 4887 w 10000"/>
              <a:gd name="connsiteY63-13908" fmla="*/ 8569 h 9752"/>
              <a:gd name="connsiteX64-13909" fmla="*/ 5332 w 10000"/>
              <a:gd name="connsiteY64-13910" fmla="*/ 8421 h 9752"/>
              <a:gd name="connsiteX65-13911" fmla="*/ 6005 w 10000"/>
              <a:gd name="connsiteY65-13912" fmla="*/ 8421 h 9752"/>
              <a:gd name="connsiteX66-13913" fmla="*/ 6675 w 10000"/>
              <a:gd name="connsiteY66-13914" fmla="*/ 8273 h 9752"/>
              <a:gd name="connsiteX67-13915" fmla="*/ 7122 w 10000"/>
              <a:gd name="connsiteY67-13916" fmla="*/ 8273 h 9752"/>
              <a:gd name="connsiteX68-13917" fmla="*/ 7567 w 10000"/>
              <a:gd name="connsiteY68-13918" fmla="*/ 7996 h 9752"/>
              <a:gd name="connsiteX69-13919" fmla="*/ 7766 w 10000"/>
              <a:gd name="connsiteY69-13920" fmla="*/ 7847 h 9752"/>
              <a:gd name="connsiteX70-13921" fmla="*/ 7986 w 10000"/>
              <a:gd name="connsiteY70-13922" fmla="*/ 7553 h 9752"/>
              <a:gd name="connsiteX71-13923" fmla="*/ 8210 w 10000"/>
              <a:gd name="connsiteY71-13924" fmla="*/ 7257 h 9752"/>
              <a:gd name="connsiteX72-13925" fmla="*/ 8436 w 10000"/>
              <a:gd name="connsiteY72-13926" fmla="*/ 6666 h 9752"/>
              <a:gd name="connsiteX73-13927" fmla="*/ 8436 w 10000"/>
              <a:gd name="connsiteY73-13928" fmla="*/ 6074 h 9752"/>
              <a:gd name="connsiteX74-13929" fmla="*/ 8659 w 10000"/>
              <a:gd name="connsiteY74-13930" fmla="*/ 5778 h 9752"/>
              <a:gd name="connsiteX75-13931" fmla="*/ 8659 w 10000"/>
              <a:gd name="connsiteY75-13932" fmla="*/ 5483 h 9752"/>
              <a:gd name="connsiteX76-13933" fmla="*/ 8659 w 10000"/>
              <a:gd name="connsiteY76-13934" fmla="*/ 5335 h 9752"/>
              <a:gd name="connsiteX77-13935" fmla="*/ 8883 w 10000"/>
              <a:gd name="connsiteY77-13936" fmla="*/ 5187 h 9752"/>
              <a:gd name="connsiteX78-13937" fmla="*/ 8883 w 10000"/>
              <a:gd name="connsiteY78-13938" fmla="*/ 5039 h 9752"/>
              <a:gd name="connsiteX79-13939" fmla="*/ 8883 w 10000"/>
              <a:gd name="connsiteY79-13940" fmla="*/ 4891 h 9752"/>
              <a:gd name="connsiteX80-13941" fmla="*/ 8883 w 10000"/>
              <a:gd name="connsiteY80-13942" fmla="*/ 4891 h 9752"/>
              <a:gd name="connsiteX81-13943" fmla="*/ 9107 w 10000"/>
              <a:gd name="connsiteY81-13944" fmla="*/ 4891 h 9752"/>
              <a:gd name="connsiteX82-13945" fmla="*/ 9107 w 10000"/>
              <a:gd name="connsiteY82-13946" fmla="*/ 4891 h 9752"/>
              <a:gd name="connsiteX83-13947" fmla="*/ 9107 w 10000"/>
              <a:gd name="connsiteY83-13948" fmla="*/ 5039 h 9752"/>
              <a:gd name="connsiteX84-13949" fmla="*/ 9330 w 10000"/>
              <a:gd name="connsiteY84-13950" fmla="*/ 5187 h 9752"/>
              <a:gd name="connsiteX85-13951" fmla="*/ 9330 w 10000"/>
              <a:gd name="connsiteY85-13952" fmla="*/ 5335 h 9752"/>
              <a:gd name="connsiteX86-13953" fmla="*/ 9330 w 10000"/>
              <a:gd name="connsiteY86-13954" fmla="*/ 5631 h 9752"/>
              <a:gd name="connsiteX87-13955" fmla="*/ 9330 w 10000"/>
              <a:gd name="connsiteY87-13956" fmla="*/ 5926 h 9752"/>
              <a:gd name="connsiteX88-13957" fmla="*/ 9330 w 10000"/>
              <a:gd name="connsiteY88-13958" fmla="*/ 6222 h 9752"/>
              <a:gd name="connsiteX89-13959" fmla="*/ 9550 w 10000"/>
              <a:gd name="connsiteY89-13960" fmla="*/ 6814 h 9752"/>
              <a:gd name="connsiteX90-13961" fmla="*/ 9550 w 10000"/>
              <a:gd name="connsiteY90-13962" fmla="*/ 7257 h 9752"/>
              <a:gd name="connsiteX91-13963" fmla="*/ 9778 w 10000"/>
              <a:gd name="connsiteY91-13964" fmla="*/ 7700 h 9752"/>
              <a:gd name="connsiteX92-13965" fmla="*/ 10000 w 10000"/>
              <a:gd name="connsiteY92-13966" fmla="*/ 7996 h 9752"/>
              <a:gd name="connsiteX93-13967" fmla="*/ 10000 w 10000"/>
              <a:gd name="connsiteY93-13968" fmla="*/ 8273 h 9752"/>
              <a:gd name="connsiteX94-13969" fmla="*/ 10000 w 10000"/>
              <a:gd name="connsiteY94-13970" fmla="*/ 8421 h 9752"/>
              <a:gd name="connsiteX95-13971" fmla="*/ 10000 w 10000"/>
              <a:gd name="connsiteY95-13972" fmla="*/ 8569 h 9752"/>
              <a:gd name="connsiteX96-13973" fmla="*/ 9778 w 10000"/>
              <a:gd name="connsiteY96-13974" fmla="*/ 8569 h 9752"/>
              <a:gd name="connsiteX97-13975" fmla="*/ 9550 w 10000"/>
              <a:gd name="connsiteY97-13976" fmla="*/ 8717 h 9752"/>
              <a:gd name="connsiteX98-13977" fmla="*/ 9330 w 10000"/>
              <a:gd name="connsiteY98-13978" fmla="*/ 8865 h 9752"/>
              <a:gd name="connsiteX99-13979" fmla="*/ 9107 w 10000"/>
              <a:gd name="connsiteY99-13980" fmla="*/ 9013 h 9752"/>
              <a:gd name="connsiteX100-13981" fmla="*/ 8659 w 10000"/>
              <a:gd name="connsiteY100-13982" fmla="*/ 9161 h 9752"/>
              <a:gd name="connsiteX101-13983" fmla="*/ 7766 w 10000"/>
              <a:gd name="connsiteY101-13984" fmla="*/ 9456 h 9752"/>
              <a:gd name="connsiteX102-13985" fmla="*/ 6899 w 10000"/>
              <a:gd name="connsiteY102-13986" fmla="*/ 9604 h 9752"/>
              <a:gd name="connsiteX103-13987" fmla="*/ 6231 w 10000"/>
              <a:gd name="connsiteY103-13988" fmla="*/ 9604 h 9752"/>
              <a:gd name="connsiteX104-13989" fmla="*/ 5332 w 10000"/>
              <a:gd name="connsiteY104-13990" fmla="*/ 9752 h 9752"/>
              <a:gd name="connsiteX105-13991" fmla="*/ 5332 w 10000"/>
              <a:gd name="connsiteY105-13992" fmla="*/ 9752 h 9752"/>
              <a:gd name="connsiteX0-13993" fmla="*/ 5332 w 10000"/>
              <a:gd name="connsiteY0-13994" fmla="*/ 10000 h 10000"/>
              <a:gd name="connsiteX1-13995" fmla="*/ 4665 w 10000"/>
              <a:gd name="connsiteY1-13996" fmla="*/ 10000 h 10000"/>
              <a:gd name="connsiteX2-13997" fmla="*/ 3991 w 10000"/>
              <a:gd name="connsiteY2-13998" fmla="*/ 10000 h 10000"/>
              <a:gd name="connsiteX3-13999" fmla="*/ 3323 w 10000"/>
              <a:gd name="connsiteY3-14000" fmla="*/ 9848 h 10000"/>
              <a:gd name="connsiteX4-14001" fmla="*/ 2654 w 10000"/>
              <a:gd name="connsiteY4-14002" fmla="*/ 9696 h 10000"/>
              <a:gd name="connsiteX5-14003" fmla="*/ 2007 w 10000"/>
              <a:gd name="connsiteY5-14004" fmla="*/ 9545 h 10000"/>
              <a:gd name="connsiteX6-14005" fmla="*/ 1564 w 10000"/>
              <a:gd name="connsiteY6-14006" fmla="*/ 9242 h 10000"/>
              <a:gd name="connsiteX7-14007" fmla="*/ 1118 w 10000"/>
              <a:gd name="connsiteY7-14008" fmla="*/ 9090 h 10000"/>
              <a:gd name="connsiteX8-14009" fmla="*/ 894 w 10000"/>
              <a:gd name="connsiteY8-14010" fmla="*/ 8635 h 10000"/>
              <a:gd name="connsiteX9-14011" fmla="*/ 445 w 10000"/>
              <a:gd name="connsiteY9-14012" fmla="*/ 8332 h 10000"/>
              <a:gd name="connsiteX10-14013" fmla="*/ 220 w 10000"/>
              <a:gd name="connsiteY10-14014" fmla="*/ 7896 h 10000"/>
              <a:gd name="connsiteX11-14015" fmla="*/ 220 w 10000"/>
              <a:gd name="connsiteY11-14016" fmla="*/ 7442 h 10000"/>
              <a:gd name="connsiteX12-14017" fmla="*/ 0 w 10000"/>
              <a:gd name="connsiteY12-14018" fmla="*/ 6987 h 10000"/>
              <a:gd name="connsiteX13-14019" fmla="*/ 0 w 10000"/>
              <a:gd name="connsiteY13-14020" fmla="*/ 6532 h 10000"/>
              <a:gd name="connsiteX14-14021" fmla="*/ 0 w 10000"/>
              <a:gd name="connsiteY14-14022" fmla="*/ 6077 h 10000"/>
              <a:gd name="connsiteX15-14023" fmla="*/ 220 w 10000"/>
              <a:gd name="connsiteY15-14024" fmla="*/ 5319 h 10000"/>
              <a:gd name="connsiteX16-14025" fmla="*/ 220 w 10000"/>
              <a:gd name="connsiteY16-14026" fmla="*/ 5167 h 10000"/>
              <a:gd name="connsiteX17-14027" fmla="*/ 220 w 10000"/>
              <a:gd name="connsiteY17-14028" fmla="*/ 4865 h 10000"/>
              <a:gd name="connsiteX18-14029" fmla="*/ 445 w 10000"/>
              <a:gd name="connsiteY18-14030" fmla="*/ 4580 h 10000"/>
              <a:gd name="connsiteX19-14031" fmla="*/ 445 w 10000"/>
              <a:gd name="connsiteY19-14032" fmla="*/ 4275 h 10000"/>
              <a:gd name="connsiteX20-14033" fmla="*/ 445 w 10000"/>
              <a:gd name="connsiteY20-14034" fmla="*/ 3973 h 10000"/>
              <a:gd name="connsiteX21-14035" fmla="*/ 671 w 10000"/>
              <a:gd name="connsiteY21-14036" fmla="*/ 3517 h 10000"/>
              <a:gd name="connsiteX22-14037" fmla="*/ 671 w 10000"/>
              <a:gd name="connsiteY22-14038" fmla="*/ 3063 h 10000"/>
              <a:gd name="connsiteX23-14039" fmla="*/ 894 w 10000"/>
              <a:gd name="connsiteY23-14040" fmla="*/ 2608 h 10000"/>
              <a:gd name="connsiteX24-14041" fmla="*/ 894 w 10000"/>
              <a:gd name="connsiteY24-14042" fmla="*/ 2153 h 10000"/>
              <a:gd name="connsiteX25-14043" fmla="*/ 894 w 10000"/>
              <a:gd name="connsiteY25-14044" fmla="*/ 1698 h 10000"/>
              <a:gd name="connsiteX26-14045" fmla="*/ 1118 w 10000"/>
              <a:gd name="connsiteY26-14046" fmla="*/ 1396 h 10000"/>
              <a:gd name="connsiteX27-14047" fmla="*/ 1118 w 10000"/>
              <a:gd name="connsiteY27-14048" fmla="*/ 1093 h 10000"/>
              <a:gd name="connsiteX28-14049" fmla="*/ 1118 w 10000"/>
              <a:gd name="connsiteY28-14050" fmla="*/ 808 h 10000"/>
              <a:gd name="connsiteX29-14051" fmla="*/ 1118 w 10000"/>
              <a:gd name="connsiteY29-14052" fmla="*/ 656 h 10000"/>
              <a:gd name="connsiteX30-14053" fmla="*/ 1118 w 10000"/>
              <a:gd name="connsiteY30-14054" fmla="*/ 505 h 10000"/>
              <a:gd name="connsiteX31-14055" fmla="*/ 1118 w 10000"/>
              <a:gd name="connsiteY31-14056" fmla="*/ 505 h 10000"/>
              <a:gd name="connsiteX32-14057" fmla="*/ 1118 w 10000"/>
              <a:gd name="connsiteY32-14058" fmla="*/ 505 h 10000"/>
              <a:gd name="connsiteX33-14059" fmla="*/ 894 w 10000"/>
              <a:gd name="connsiteY33-14060" fmla="*/ 505 h 10000"/>
              <a:gd name="connsiteX34-14061" fmla="*/ 3546 w 10000"/>
              <a:gd name="connsiteY34-14062" fmla="*/ 50 h 10000"/>
              <a:gd name="connsiteX35-14063" fmla="*/ 3546 w 10000"/>
              <a:gd name="connsiteY35-14064" fmla="*/ 201 h 10000"/>
              <a:gd name="connsiteX36-14065" fmla="*/ 3546 w 10000"/>
              <a:gd name="connsiteY36-14066" fmla="*/ 354 h 10000"/>
              <a:gd name="connsiteX37-14067" fmla="*/ 3096 w 10000"/>
              <a:gd name="connsiteY37-14068" fmla="*/ 505 h 10000"/>
              <a:gd name="connsiteX38-14069" fmla="*/ 3096 w 10000"/>
              <a:gd name="connsiteY38-14070" fmla="*/ 656 h 10000"/>
              <a:gd name="connsiteX39-14071" fmla="*/ 2874 w 10000"/>
              <a:gd name="connsiteY39-14072" fmla="*/ 808 h 10000"/>
              <a:gd name="connsiteX40-14073" fmla="*/ 2654 w 10000"/>
              <a:gd name="connsiteY40-14074" fmla="*/ 1093 h 10000"/>
              <a:gd name="connsiteX41-14075" fmla="*/ 2429 w 10000"/>
              <a:gd name="connsiteY41-14076" fmla="*/ 1546 h 10000"/>
              <a:gd name="connsiteX42-14077" fmla="*/ 2230 w 10000"/>
              <a:gd name="connsiteY42-14078" fmla="*/ 2002 h 10000"/>
              <a:gd name="connsiteX43-14079" fmla="*/ 2007 w 10000"/>
              <a:gd name="connsiteY43-14080" fmla="*/ 2457 h 10000"/>
              <a:gd name="connsiteX44-14081" fmla="*/ 1786 w 10000"/>
              <a:gd name="connsiteY44-14082" fmla="*/ 3063 h 10000"/>
              <a:gd name="connsiteX45-14083" fmla="*/ 1564 w 10000"/>
              <a:gd name="connsiteY45-14084" fmla="*/ 3670 h 10000"/>
              <a:gd name="connsiteX46-14085" fmla="*/ 1339 w 10000"/>
              <a:gd name="connsiteY46-14086" fmla="*/ 4275 h 10000"/>
              <a:gd name="connsiteX47-14087" fmla="*/ 1339 w 10000"/>
              <a:gd name="connsiteY47-14088" fmla="*/ 4865 h 10000"/>
              <a:gd name="connsiteX48-14089" fmla="*/ 1339 w 10000"/>
              <a:gd name="connsiteY48-14090" fmla="*/ 5319 h 10000"/>
              <a:gd name="connsiteX49-14091" fmla="*/ 1118 w 10000"/>
              <a:gd name="connsiteY49-14092" fmla="*/ 5925 h 10000"/>
              <a:gd name="connsiteX50-14093" fmla="*/ 1118 w 10000"/>
              <a:gd name="connsiteY50-14094" fmla="*/ 6380 h 10000"/>
              <a:gd name="connsiteX51-14095" fmla="*/ 1118 w 10000"/>
              <a:gd name="connsiteY51-14096" fmla="*/ 6684 h 10000"/>
              <a:gd name="connsiteX52-14097" fmla="*/ 1118 w 10000"/>
              <a:gd name="connsiteY52-14098" fmla="*/ 7139 h 10000"/>
              <a:gd name="connsiteX53-14099" fmla="*/ 1339 w 10000"/>
              <a:gd name="connsiteY53-14100" fmla="*/ 7442 h 10000"/>
              <a:gd name="connsiteX54-14101" fmla="*/ 1339 w 10000"/>
              <a:gd name="connsiteY54-14102" fmla="*/ 7593 h 10000"/>
              <a:gd name="connsiteX55-14103" fmla="*/ 1564 w 10000"/>
              <a:gd name="connsiteY55-14104" fmla="*/ 7896 h 10000"/>
              <a:gd name="connsiteX56-14105" fmla="*/ 1786 w 10000"/>
              <a:gd name="connsiteY56-14106" fmla="*/ 8047 h 10000"/>
              <a:gd name="connsiteX57-14107" fmla="*/ 2007 w 10000"/>
              <a:gd name="connsiteY57-14108" fmla="*/ 8199 h 10000"/>
              <a:gd name="connsiteX58-14109" fmla="*/ 2874 w 10000"/>
              <a:gd name="connsiteY58-14110" fmla="*/ 8483 h 10000"/>
              <a:gd name="connsiteX59-14111" fmla="*/ 3323 w 10000"/>
              <a:gd name="connsiteY59-14112" fmla="*/ 8635 h 10000"/>
              <a:gd name="connsiteX60-14113" fmla="*/ 3767 w 10000"/>
              <a:gd name="connsiteY60-14114" fmla="*/ 8635 h 10000"/>
              <a:gd name="connsiteX61-14115" fmla="*/ 4220 w 10000"/>
              <a:gd name="connsiteY61-14116" fmla="*/ 8787 h 10000"/>
              <a:gd name="connsiteX62-14117" fmla="*/ 4887 w 10000"/>
              <a:gd name="connsiteY62-14118" fmla="*/ 8787 h 10000"/>
              <a:gd name="connsiteX63-14119" fmla="*/ 5332 w 10000"/>
              <a:gd name="connsiteY63-14120" fmla="*/ 8635 h 10000"/>
              <a:gd name="connsiteX64-14121" fmla="*/ 6005 w 10000"/>
              <a:gd name="connsiteY64-14122" fmla="*/ 8635 h 10000"/>
              <a:gd name="connsiteX65-14123" fmla="*/ 6675 w 10000"/>
              <a:gd name="connsiteY65-14124" fmla="*/ 8483 h 10000"/>
              <a:gd name="connsiteX66-14125" fmla="*/ 7122 w 10000"/>
              <a:gd name="connsiteY66-14126" fmla="*/ 8483 h 10000"/>
              <a:gd name="connsiteX67-14127" fmla="*/ 7567 w 10000"/>
              <a:gd name="connsiteY67-14128" fmla="*/ 8199 h 10000"/>
              <a:gd name="connsiteX68-14129" fmla="*/ 7766 w 10000"/>
              <a:gd name="connsiteY68-14130" fmla="*/ 8047 h 10000"/>
              <a:gd name="connsiteX69-14131" fmla="*/ 7986 w 10000"/>
              <a:gd name="connsiteY69-14132" fmla="*/ 7745 h 10000"/>
              <a:gd name="connsiteX70-14133" fmla="*/ 8210 w 10000"/>
              <a:gd name="connsiteY70-14134" fmla="*/ 7442 h 10000"/>
              <a:gd name="connsiteX71-14135" fmla="*/ 8436 w 10000"/>
              <a:gd name="connsiteY71-14136" fmla="*/ 6836 h 10000"/>
              <a:gd name="connsiteX72-14137" fmla="*/ 8436 w 10000"/>
              <a:gd name="connsiteY72-14138" fmla="*/ 6228 h 10000"/>
              <a:gd name="connsiteX73-14139" fmla="*/ 8659 w 10000"/>
              <a:gd name="connsiteY73-14140" fmla="*/ 5925 h 10000"/>
              <a:gd name="connsiteX74-14141" fmla="*/ 8659 w 10000"/>
              <a:gd name="connsiteY74-14142" fmla="*/ 5622 h 10000"/>
              <a:gd name="connsiteX75-14143" fmla="*/ 8659 w 10000"/>
              <a:gd name="connsiteY75-14144" fmla="*/ 5471 h 10000"/>
              <a:gd name="connsiteX76-14145" fmla="*/ 8883 w 10000"/>
              <a:gd name="connsiteY76-14146" fmla="*/ 5319 h 10000"/>
              <a:gd name="connsiteX77-14147" fmla="*/ 8883 w 10000"/>
              <a:gd name="connsiteY77-14148" fmla="*/ 5167 h 10000"/>
              <a:gd name="connsiteX78-14149" fmla="*/ 8883 w 10000"/>
              <a:gd name="connsiteY78-14150" fmla="*/ 5015 h 10000"/>
              <a:gd name="connsiteX79-14151" fmla="*/ 8883 w 10000"/>
              <a:gd name="connsiteY79-14152" fmla="*/ 5015 h 10000"/>
              <a:gd name="connsiteX80-14153" fmla="*/ 9107 w 10000"/>
              <a:gd name="connsiteY80-14154" fmla="*/ 5015 h 10000"/>
              <a:gd name="connsiteX81-14155" fmla="*/ 9107 w 10000"/>
              <a:gd name="connsiteY81-14156" fmla="*/ 5015 h 10000"/>
              <a:gd name="connsiteX82-14157" fmla="*/ 9107 w 10000"/>
              <a:gd name="connsiteY82-14158" fmla="*/ 5167 h 10000"/>
              <a:gd name="connsiteX83-14159" fmla="*/ 9330 w 10000"/>
              <a:gd name="connsiteY83-14160" fmla="*/ 5319 h 10000"/>
              <a:gd name="connsiteX84-14161" fmla="*/ 9330 w 10000"/>
              <a:gd name="connsiteY84-14162" fmla="*/ 5471 h 10000"/>
              <a:gd name="connsiteX85-14163" fmla="*/ 9330 w 10000"/>
              <a:gd name="connsiteY85-14164" fmla="*/ 5774 h 10000"/>
              <a:gd name="connsiteX86-14165" fmla="*/ 9330 w 10000"/>
              <a:gd name="connsiteY86-14166" fmla="*/ 6077 h 10000"/>
              <a:gd name="connsiteX87-14167" fmla="*/ 9330 w 10000"/>
              <a:gd name="connsiteY87-14168" fmla="*/ 6380 h 10000"/>
              <a:gd name="connsiteX88-14169" fmla="*/ 9550 w 10000"/>
              <a:gd name="connsiteY88-14170" fmla="*/ 6987 h 10000"/>
              <a:gd name="connsiteX89-14171" fmla="*/ 9550 w 10000"/>
              <a:gd name="connsiteY89-14172" fmla="*/ 7442 h 10000"/>
              <a:gd name="connsiteX90-14173" fmla="*/ 9778 w 10000"/>
              <a:gd name="connsiteY90-14174" fmla="*/ 7896 h 10000"/>
              <a:gd name="connsiteX91-14175" fmla="*/ 10000 w 10000"/>
              <a:gd name="connsiteY91-14176" fmla="*/ 8199 h 10000"/>
              <a:gd name="connsiteX92-14177" fmla="*/ 10000 w 10000"/>
              <a:gd name="connsiteY92-14178" fmla="*/ 8483 h 10000"/>
              <a:gd name="connsiteX93-14179" fmla="*/ 10000 w 10000"/>
              <a:gd name="connsiteY93-14180" fmla="*/ 8635 h 10000"/>
              <a:gd name="connsiteX94-14181" fmla="*/ 10000 w 10000"/>
              <a:gd name="connsiteY94-14182" fmla="*/ 8787 h 10000"/>
              <a:gd name="connsiteX95-14183" fmla="*/ 9778 w 10000"/>
              <a:gd name="connsiteY95-14184" fmla="*/ 8787 h 10000"/>
              <a:gd name="connsiteX96-14185" fmla="*/ 9550 w 10000"/>
              <a:gd name="connsiteY96-14186" fmla="*/ 8939 h 10000"/>
              <a:gd name="connsiteX97-14187" fmla="*/ 9330 w 10000"/>
              <a:gd name="connsiteY97-14188" fmla="*/ 9090 h 10000"/>
              <a:gd name="connsiteX98-14189" fmla="*/ 9107 w 10000"/>
              <a:gd name="connsiteY98-14190" fmla="*/ 9242 h 10000"/>
              <a:gd name="connsiteX99-14191" fmla="*/ 8659 w 10000"/>
              <a:gd name="connsiteY99-14192" fmla="*/ 9394 h 10000"/>
              <a:gd name="connsiteX100-14193" fmla="*/ 7766 w 10000"/>
              <a:gd name="connsiteY100-14194" fmla="*/ 9696 h 10000"/>
              <a:gd name="connsiteX101-14195" fmla="*/ 6899 w 10000"/>
              <a:gd name="connsiteY101-14196" fmla="*/ 9848 h 10000"/>
              <a:gd name="connsiteX102-14197" fmla="*/ 6231 w 10000"/>
              <a:gd name="connsiteY102-14198" fmla="*/ 9848 h 10000"/>
              <a:gd name="connsiteX103-14199" fmla="*/ 5332 w 10000"/>
              <a:gd name="connsiteY103-14200" fmla="*/ 10000 h 10000"/>
              <a:gd name="connsiteX104-14201" fmla="*/ 5332 w 10000"/>
              <a:gd name="connsiteY104-14202" fmla="*/ 10000 h 10000"/>
              <a:gd name="connsiteX0-14203" fmla="*/ 5332 w 10000"/>
              <a:gd name="connsiteY0-14204" fmla="*/ 10000 h 10000"/>
              <a:gd name="connsiteX1-14205" fmla="*/ 4665 w 10000"/>
              <a:gd name="connsiteY1-14206" fmla="*/ 10000 h 10000"/>
              <a:gd name="connsiteX2-14207" fmla="*/ 3991 w 10000"/>
              <a:gd name="connsiteY2-14208" fmla="*/ 10000 h 10000"/>
              <a:gd name="connsiteX3-14209" fmla="*/ 3323 w 10000"/>
              <a:gd name="connsiteY3-14210" fmla="*/ 9848 h 10000"/>
              <a:gd name="connsiteX4-14211" fmla="*/ 2654 w 10000"/>
              <a:gd name="connsiteY4-14212" fmla="*/ 9696 h 10000"/>
              <a:gd name="connsiteX5-14213" fmla="*/ 2007 w 10000"/>
              <a:gd name="connsiteY5-14214" fmla="*/ 9545 h 10000"/>
              <a:gd name="connsiteX6-14215" fmla="*/ 1564 w 10000"/>
              <a:gd name="connsiteY6-14216" fmla="*/ 9242 h 10000"/>
              <a:gd name="connsiteX7-14217" fmla="*/ 1118 w 10000"/>
              <a:gd name="connsiteY7-14218" fmla="*/ 9090 h 10000"/>
              <a:gd name="connsiteX8-14219" fmla="*/ 894 w 10000"/>
              <a:gd name="connsiteY8-14220" fmla="*/ 8635 h 10000"/>
              <a:gd name="connsiteX9-14221" fmla="*/ 445 w 10000"/>
              <a:gd name="connsiteY9-14222" fmla="*/ 8332 h 10000"/>
              <a:gd name="connsiteX10-14223" fmla="*/ 220 w 10000"/>
              <a:gd name="connsiteY10-14224" fmla="*/ 7896 h 10000"/>
              <a:gd name="connsiteX11-14225" fmla="*/ 220 w 10000"/>
              <a:gd name="connsiteY11-14226" fmla="*/ 7442 h 10000"/>
              <a:gd name="connsiteX12-14227" fmla="*/ 0 w 10000"/>
              <a:gd name="connsiteY12-14228" fmla="*/ 6987 h 10000"/>
              <a:gd name="connsiteX13-14229" fmla="*/ 0 w 10000"/>
              <a:gd name="connsiteY13-14230" fmla="*/ 6532 h 10000"/>
              <a:gd name="connsiteX14-14231" fmla="*/ 0 w 10000"/>
              <a:gd name="connsiteY14-14232" fmla="*/ 6077 h 10000"/>
              <a:gd name="connsiteX15-14233" fmla="*/ 220 w 10000"/>
              <a:gd name="connsiteY15-14234" fmla="*/ 5319 h 10000"/>
              <a:gd name="connsiteX16-14235" fmla="*/ 220 w 10000"/>
              <a:gd name="connsiteY16-14236" fmla="*/ 5167 h 10000"/>
              <a:gd name="connsiteX17-14237" fmla="*/ 220 w 10000"/>
              <a:gd name="connsiteY17-14238" fmla="*/ 4865 h 10000"/>
              <a:gd name="connsiteX18-14239" fmla="*/ 445 w 10000"/>
              <a:gd name="connsiteY18-14240" fmla="*/ 4580 h 10000"/>
              <a:gd name="connsiteX19-14241" fmla="*/ 445 w 10000"/>
              <a:gd name="connsiteY19-14242" fmla="*/ 4275 h 10000"/>
              <a:gd name="connsiteX20-14243" fmla="*/ 445 w 10000"/>
              <a:gd name="connsiteY20-14244" fmla="*/ 3973 h 10000"/>
              <a:gd name="connsiteX21-14245" fmla="*/ 671 w 10000"/>
              <a:gd name="connsiteY21-14246" fmla="*/ 3517 h 10000"/>
              <a:gd name="connsiteX22-14247" fmla="*/ 671 w 10000"/>
              <a:gd name="connsiteY22-14248" fmla="*/ 3063 h 10000"/>
              <a:gd name="connsiteX23-14249" fmla="*/ 894 w 10000"/>
              <a:gd name="connsiteY23-14250" fmla="*/ 2608 h 10000"/>
              <a:gd name="connsiteX24-14251" fmla="*/ 894 w 10000"/>
              <a:gd name="connsiteY24-14252" fmla="*/ 2153 h 10000"/>
              <a:gd name="connsiteX25-14253" fmla="*/ 894 w 10000"/>
              <a:gd name="connsiteY25-14254" fmla="*/ 1698 h 10000"/>
              <a:gd name="connsiteX26-14255" fmla="*/ 1118 w 10000"/>
              <a:gd name="connsiteY26-14256" fmla="*/ 1396 h 10000"/>
              <a:gd name="connsiteX27-14257" fmla="*/ 1118 w 10000"/>
              <a:gd name="connsiteY27-14258" fmla="*/ 1093 h 10000"/>
              <a:gd name="connsiteX28-14259" fmla="*/ 1118 w 10000"/>
              <a:gd name="connsiteY28-14260" fmla="*/ 808 h 10000"/>
              <a:gd name="connsiteX29-14261" fmla="*/ 1118 w 10000"/>
              <a:gd name="connsiteY29-14262" fmla="*/ 656 h 10000"/>
              <a:gd name="connsiteX30-14263" fmla="*/ 1118 w 10000"/>
              <a:gd name="connsiteY30-14264" fmla="*/ 505 h 10000"/>
              <a:gd name="connsiteX31-14265" fmla="*/ 1118 w 10000"/>
              <a:gd name="connsiteY31-14266" fmla="*/ 505 h 10000"/>
              <a:gd name="connsiteX32-14267" fmla="*/ 1118 w 10000"/>
              <a:gd name="connsiteY32-14268" fmla="*/ 505 h 10000"/>
              <a:gd name="connsiteX33-14269" fmla="*/ 894 w 10000"/>
              <a:gd name="connsiteY33-14270" fmla="*/ 505 h 10000"/>
              <a:gd name="connsiteX34-14271" fmla="*/ 3546 w 10000"/>
              <a:gd name="connsiteY34-14272" fmla="*/ 50 h 10000"/>
              <a:gd name="connsiteX35-14273" fmla="*/ 3546 w 10000"/>
              <a:gd name="connsiteY35-14274" fmla="*/ 201 h 10000"/>
              <a:gd name="connsiteX36-14275" fmla="*/ 3096 w 10000"/>
              <a:gd name="connsiteY36-14276" fmla="*/ 505 h 10000"/>
              <a:gd name="connsiteX37-14277" fmla="*/ 3096 w 10000"/>
              <a:gd name="connsiteY37-14278" fmla="*/ 656 h 10000"/>
              <a:gd name="connsiteX38-14279" fmla="*/ 2874 w 10000"/>
              <a:gd name="connsiteY38-14280" fmla="*/ 808 h 10000"/>
              <a:gd name="connsiteX39-14281" fmla="*/ 2654 w 10000"/>
              <a:gd name="connsiteY39-14282" fmla="*/ 1093 h 10000"/>
              <a:gd name="connsiteX40-14283" fmla="*/ 2429 w 10000"/>
              <a:gd name="connsiteY40-14284" fmla="*/ 1546 h 10000"/>
              <a:gd name="connsiteX41-14285" fmla="*/ 2230 w 10000"/>
              <a:gd name="connsiteY41-14286" fmla="*/ 2002 h 10000"/>
              <a:gd name="connsiteX42-14287" fmla="*/ 2007 w 10000"/>
              <a:gd name="connsiteY42-14288" fmla="*/ 2457 h 10000"/>
              <a:gd name="connsiteX43-14289" fmla="*/ 1786 w 10000"/>
              <a:gd name="connsiteY43-14290" fmla="*/ 3063 h 10000"/>
              <a:gd name="connsiteX44-14291" fmla="*/ 1564 w 10000"/>
              <a:gd name="connsiteY44-14292" fmla="*/ 3670 h 10000"/>
              <a:gd name="connsiteX45-14293" fmla="*/ 1339 w 10000"/>
              <a:gd name="connsiteY45-14294" fmla="*/ 4275 h 10000"/>
              <a:gd name="connsiteX46-14295" fmla="*/ 1339 w 10000"/>
              <a:gd name="connsiteY46-14296" fmla="*/ 4865 h 10000"/>
              <a:gd name="connsiteX47-14297" fmla="*/ 1339 w 10000"/>
              <a:gd name="connsiteY47-14298" fmla="*/ 5319 h 10000"/>
              <a:gd name="connsiteX48-14299" fmla="*/ 1118 w 10000"/>
              <a:gd name="connsiteY48-14300" fmla="*/ 5925 h 10000"/>
              <a:gd name="connsiteX49-14301" fmla="*/ 1118 w 10000"/>
              <a:gd name="connsiteY49-14302" fmla="*/ 6380 h 10000"/>
              <a:gd name="connsiteX50-14303" fmla="*/ 1118 w 10000"/>
              <a:gd name="connsiteY50-14304" fmla="*/ 6684 h 10000"/>
              <a:gd name="connsiteX51-14305" fmla="*/ 1118 w 10000"/>
              <a:gd name="connsiteY51-14306" fmla="*/ 7139 h 10000"/>
              <a:gd name="connsiteX52-14307" fmla="*/ 1339 w 10000"/>
              <a:gd name="connsiteY52-14308" fmla="*/ 7442 h 10000"/>
              <a:gd name="connsiteX53-14309" fmla="*/ 1339 w 10000"/>
              <a:gd name="connsiteY53-14310" fmla="*/ 7593 h 10000"/>
              <a:gd name="connsiteX54-14311" fmla="*/ 1564 w 10000"/>
              <a:gd name="connsiteY54-14312" fmla="*/ 7896 h 10000"/>
              <a:gd name="connsiteX55-14313" fmla="*/ 1786 w 10000"/>
              <a:gd name="connsiteY55-14314" fmla="*/ 8047 h 10000"/>
              <a:gd name="connsiteX56-14315" fmla="*/ 2007 w 10000"/>
              <a:gd name="connsiteY56-14316" fmla="*/ 8199 h 10000"/>
              <a:gd name="connsiteX57-14317" fmla="*/ 2874 w 10000"/>
              <a:gd name="connsiteY57-14318" fmla="*/ 8483 h 10000"/>
              <a:gd name="connsiteX58-14319" fmla="*/ 3323 w 10000"/>
              <a:gd name="connsiteY58-14320" fmla="*/ 8635 h 10000"/>
              <a:gd name="connsiteX59-14321" fmla="*/ 3767 w 10000"/>
              <a:gd name="connsiteY59-14322" fmla="*/ 8635 h 10000"/>
              <a:gd name="connsiteX60-14323" fmla="*/ 4220 w 10000"/>
              <a:gd name="connsiteY60-14324" fmla="*/ 8787 h 10000"/>
              <a:gd name="connsiteX61-14325" fmla="*/ 4887 w 10000"/>
              <a:gd name="connsiteY61-14326" fmla="*/ 8787 h 10000"/>
              <a:gd name="connsiteX62-14327" fmla="*/ 5332 w 10000"/>
              <a:gd name="connsiteY62-14328" fmla="*/ 8635 h 10000"/>
              <a:gd name="connsiteX63-14329" fmla="*/ 6005 w 10000"/>
              <a:gd name="connsiteY63-14330" fmla="*/ 8635 h 10000"/>
              <a:gd name="connsiteX64-14331" fmla="*/ 6675 w 10000"/>
              <a:gd name="connsiteY64-14332" fmla="*/ 8483 h 10000"/>
              <a:gd name="connsiteX65-14333" fmla="*/ 7122 w 10000"/>
              <a:gd name="connsiteY65-14334" fmla="*/ 8483 h 10000"/>
              <a:gd name="connsiteX66-14335" fmla="*/ 7567 w 10000"/>
              <a:gd name="connsiteY66-14336" fmla="*/ 8199 h 10000"/>
              <a:gd name="connsiteX67-14337" fmla="*/ 7766 w 10000"/>
              <a:gd name="connsiteY67-14338" fmla="*/ 8047 h 10000"/>
              <a:gd name="connsiteX68-14339" fmla="*/ 7986 w 10000"/>
              <a:gd name="connsiteY68-14340" fmla="*/ 7745 h 10000"/>
              <a:gd name="connsiteX69-14341" fmla="*/ 8210 w 10000"/>
              <a:gd name="connsiteY69-14342" fmla="*/ 7442 h 10000"/>
              <a:gd name="connsiteX70-14343" fmla="*/ 8436 w 10000"/>
              <a:gd name="connsiteY70-14344" fmla="*/ 6836 h 10000"/>
              <a:gd name="connsiteX71-14345" fmla="*/ 8436 w 10000"/>
              <a:gd name="connsiteY71-14346" fmla="*/ 6228 h 10000"/>
              <a:gd name="connsiteX72-14347" fmla="*/ 8659 w 10000"/>
              <a:gd name="connsiteY72-14348" fmla="*/ 5925 h 10000"/>
              <a:gd name="connsiteX73-14349" fmla="*/ 8659 w 10000"/>
              <a:gd name="connsiteY73-14350" fmla="*/ 5622 h 10000"/>
              <a:gd name="connsiteX74-14351" fmla="*/ 8659 w 10000"/>
              <a:gd name="connsiteY74-14352" fmla="*/ 5471 h 10000"/>
              <a:gd name="connsiteX75-14353" fmla="*/ 8883 w 10000"/>
              <a:gd name="connsiteY75-14354" fmla="*/ 5319 h 10000"/>
              <a:gd name="connsiteX76-14355" fmla="*/ 8883 w 10000"/>
              <a:gd name="connsiteY76-14356" fmla="*/ 5167 h 10000"/>
              <a:gd name="connsiteX77-14357" fmla="*/ 8883 w 10000"/>
              <a:gd name="connsiteY77-14358" fmla="*/ 5015 h 10000"/>
              <a:gd name="connsiteX78-14359" fmla="*/ 8883 w 10000"/>
              <a:gd name="connsiteY78-14360" fmla="*/ 5015 h 10000"/>
              <a:gd name="connsiteX79-14361" fmla="*/ 9107 w 10000"/>
              <a:gd name="connsiteY79-14362" fmla="*/ 5015 h 10000"/>
              <a:gd name="connsiteX80-14363" fmla="*/ 9107 w 10000"/>
              <a:gd name="connsiteY80-14364" fmla="*/ 5015 h 10000"/>
              <a:gd name="connsiteX81-14365" fmla="*/ 9107 w 10000"/>
              <a:gd name="connsiteY81-14366" fmla="*/ 5167 h 10000"/>
              <a:gd name="connsiteX82-14367" fmla="*/ 9330 w 10000"/>
              <a:gd name="connsiteY82-14368" fmla="*/ 5319 h 10000"/>
              <a:gd name="connsiteX83-14369" fmla="*/ 9330 w 10000"/>
              <a:gd name="connsiteY83-14370" fmla="*/ 5471 h 10000"/>
              <a:gd name="connsiteX84-14371" fmla="*/ 9330 w 10000"/>
              <a:gd name="connsiteY84-14372" fmla="*/ 5774 h 10000"/>
              <a:gd name="connsiteX85-14373" fmla="*/ 9330 w 10000"/>
              <a:gd name="connsiteY85-14374" fmla="*/ 6077 h 10000"/>
              <a:gd name="connsiteX86-14375" fmla="*/ 9330 w 10000"/>
              <a:gd name="connsiteY86-14376" fmla="*/ 6380 h 10000"/>
              <a:gd name="connsiteX87-14377" fmla="*/ 9550 w 10000"/>
              <a:gd name="connsiteY87-14378" fmla="*/ 6987 h 10000"/>
              <a:gd name="connsiteX88-14379" fmla="*/ 9550 w 10000"/>
              <a:gd name="connsiteY88-14380" fmla="*/ 7442 h 10000"/>
              <a:gd name="connsiteX89-14381" fmla="*/ 9778 w 10000"/>
              <a:gd name="connsiteY89-14382" fmla="*/ 7896 h 10000"/>
              <a:gd name="connsiteX90-14383" fmla="*/ 10000 w 10000"/>
              <a:gd name="connsiteY90-14384" fmla="*/ 8199 h 10000"/>
              <a:gd name="connsiteX91-14385" fmla="*/ 10000 w 10000"/>
              <a:gd name="connsiteY91-14386" fmla="*/ 8483 h 10000"/>
              <a:gd name="connsiteX92-14387" fmla="*/ 10000 w 10000"/>
              <a:gd name="connsiteY92-14388" fmla="*/ 8635 h 10000"/>
              <a:gd name="connsiteX93-14389" fmla="*/ 10000 w 10000"/>
              <a:gd name="connsiteY93-14390" fmla="*/ 8787 h 10000"/>
              <a:gd name="connsiteX94-14391" fmla="*/ 9778 w 10000"/>
              <a:gd name="connsiteY94-14392" fmla="*/ 8787 h 10000"/>
              <a:gd name="connsiteX95-14393" fmla="*/ 9550 w 10000"/>
              <a:gd name="connsiteY95-14394" fmla="*/ 8939 h 10000"/>
              <a:gd name="connsiteX96-14395" fmla="*/ 9330 w 10000"/>
              <a:gd name="connsiteY96-14396" fmla="*/ 9090 h 10000"/>
              <a:gd name="connsiteX97-14397" fmla="*/ 9107 w 10000"/>
              <a:gd name="connsiteY97-14398" fmla="*/ 9242 h 10000"/>
              <a:gd name="connsiteX98-14399" fmla="*/ 8659 w 10000"/>
              <a:gd name="connsiteY98-14400" fmla="*/ 9394 h 10000"/>
              <a:gd name="connsiteX99-14401" fmla="*/ 7766 w 10000"/>
              <a:gd name="connsiteY99-14402" fmla="*/ 9696 h 10000"/>
              <a:gd name="connsiteX100-14403" fmla="*/ 6899 w 10000"/>
              <a:gd name="connsiteY100-14404" fmla="*/ 9848 h 10000"/>
              <a:gd name="connsiteX101-14405" fmla="*/ 6231 w 10000"/>
              <a:gd name="connsiteY101-14406" fmla="*/ 9848 h 10000"/>
              <a:gd name="connsiteX102-14407" fmla="*/ 5332 w 10000"/>
              <a:gd name="connsiteY102-14408" fmla="*/ 10000 h 10000"/>
              <a:gd name="connsiteX103-14409" fmla="*/ 5332 w 10000"/>
              <a:gd name="connsiteY103-14410" fmla="*/ 10000 h 10000"/>
              <a:gd name="connsiteX0-14411" fmla="*/ 5332 w 10000"/>
              <a:gd name="connsiteY0-14412" fmla="*/ 10000 h 10000"/>
              <a:gd name="connsiteX1-14413" fmla="*/ 4665 w 10000"/>
              <a:gd name="connsiteY1-14414" fmla="*/ 10000 h 10000"/>
              <a:gd name="connsiteX2-14415" fmla="*/ 3991 w 10000"/>
              <a:gd name="connsiteY2-14416" fmla="*/ 10000 h 10000"/>
              <a:gd name="connsiteX3-14417" fmla="*/ 3323 w 10000"/>
              <a:gd name="connsiteY3-14418" fmla="*/ 9848 h 10000"/>
              <a:gd name="connsiteX4-14419" fmla="*/ 2654 w 10000"/>
              <a:gd name="connsiteY4-14420" fmla="*/ 9696 h 10000"/>
              <a:gd name="connsiteX5-14421" fmla="*/ 2007 w 10000"/>
              <a:gd name="connsiteY5-14422" fmla="*/ 9545 h 10000"/>
              <a:gd name="connsiteX6-14423" fmla="*/ 1564 w 10000"/>
              <a:gd name="connsiteY6-14424" fmla="*/ 9242 h 10000"/>
              <a:gd name="connsiteX7-14425" fmla="*/ 1118 w 10000"/>
              <a:gd name="connsiteY7-14426" fmla="*/ 9090 h 10000"/>
              <a:gd name="connsiteX8-14427" fmla="*/ 894 w 10000"/>
              <a:gd name="connsiteY8-14428" fmla="*/ 8635 h 10000"/>
              <a:gd name="connsiteX9-14429" fmla="*/ 445 w 10000"/>
              <a:gd name="connsiteY9-14430" fmla="*/ 8332 h 10000"/>
              <a:gd name="connsiteX10-14431" fmla="*/ 220 w 10000"/>
              <a:gd name="connsiteY10-14432" fmla="*/ 7896 h 10000"/>
              <a:gd name="connsiteX11-14433" fmla="*/ 220 w 10000"/>
              <a:gd name="connsiteY11-14434" fmla="*/ 7442 h 10000"/>
              <a:gd name="connsiteX12-14435" fmla="*/ 0 w 10000"/>
              <a:gd name="connsiteY12-14436" fmla="*/ 6987 h 10000"/>
              <a:gd name="connsiteX13-14437" fmla="*/ 0 w 10000"/>
              <a:gd name="connsiteY13-14438" fmla="*/ 6532 h 10000"/>
              <a:gd name="connsiteX14-14439" fmla="*/ 0 w 10000"/>
              <a:gd name="connsiteY14-14440" fmla="*/ 6077 h 10000"/>
              <a:gd name="connsiteX15-14441" fmla="*/ 220 w 10000"/>
              <a:gd name="connsiteY15-14442" fmla="*/ 5319 h 10000"/>
              <a:gd name="connsiteX16-14443" fmla="*/ 220 w 10000"/>
              <a:gd name="connsiteY16-14444" fmla="*/ 5167 h 10000"/>
              <a:gd name="connsiteX17-14445" fmla="*/ 220 w 10000"/>
              <a:gd name="connsiteY17-14446" fmla="*/ 4865 h 10000"/>
              <a:gd name="connsiteX18-14447" fmla="*/ 445 w 10000"/>
              <a:gd name="connsiteY18-14448" fmla="*/ 4580 h 10000"/>
              <a:gd name="connsiteX19-14449" fmla="*/ 445 w 10000"/>
              <a:gd name="connsiteY19-14450" fmla="*/ 4275 h 10000"/>
              <a:gd name="connsiteX20-14451" fmla="*/ 445 w 10000"/>
              <a:gd name="connsiteY20-14452" fmla="*/ 3973 h 10000"/>
              <a:gd name="connsiteX21-14453" fmla="*/ 671 w 10000"/>
              <a:gd name="connsiteY21-14454" fmla="*/ 3517 h 10000"/>
              <a:gd name="connsiteX22-14455" fmla="*/ 671 w 10000"/>
              <a:gd name="connsiteY22-14456" fmla="*/ 3063 h 10000"/>
              <a:gd name="connsiteX23-14457" fmla="*/ 894 w 10000"/>
              <a:gd name="connsiteY23-14458" fmla="*/ 2608 h 10000"/>
              <a:gd name="connsiteX24-14459" fmla="*/ 894 w 10000"/>
              <a:gd name="connsiteY24-14460" fmla="*/ 2153 h 10000"/>
              <a:gd name="connsiteX25-14461" fmla="*/ 894 w 10000"/>
              <a:gd name="connsiteY25-14462" fmla="*/ 1698 h 10000"/>
              <a:gd name="connsiteX26-14463" fmla="*/ 1118 w 10000"/>
              <a:gd name="connsiteY26-14464" fmla="*/ 1396 h 10000"/>
              <a:gd name="connsiteX27-14465" fmla="*/ 1118 w 10000"/>
              <a:gd name="connsiteY27-14466" fmla="*/ 1093 h 10000"/>
              <a:gd name="connsiteX28-14467" fmla="*/ 1118 w 10000"/>
              <a:gd name="connsiteY28-14468" fmla="*/ 808 h 10000"/>
              <a:gd name="connsiteX29-14469" fmla="*/ 1118 w 10000"/>
              <a:gd name="connsiteY29-14470" fmla="*/ 656 h 10000"/>
              <a:gd name="connsiteX30-14471" fmla="*/ 1118 w 10000"/>
              <a:gd name="connsiteY30-14472" fmla="*/ 505 h 10000"/>
              <a:gd name="connsiteX31-14473" fmla="*/ 1118 w 10000"/>
              <a:gd name="connsiteY31-14474" fmla="*/ 505 h 10000"/>
              <a:gd name="connsiteX32-14475" fmla="*/ 1118 w 10000"/>
              <a:gd name="connsiteY32-14476" fmla="*/ 505 h 10000"/>
              <a:gd name="connsiteX33-14477" fmla="*/ 894 w 10000"/>
              <a:gd name="connsiteY33-14478" fmla="*/ 505 h 10000"/>
              <a:gd name="connsiteX34-14479" fmla="*/ 3546 w 10000"/>
              <a:gd name="connsiteY34-14480" fmla="*/ 50 h 10000"/>
              <a:gd name="connsiteX35-14481" fmla="*/ 3546 w 10000"/>
              <a:gd name="connsiteY35-14482" fmla="*/ 201 h 10000"/>
              <a:gd name="connsiteX36-14483" fmla="*/ 3096 w 10000"/>
              <a:gd name="connsiteY36-14484" fmla="*/ 505 h 10000"/>
              <a:gd name="connsiteX37-14485" fmla="*/ 3096 w 10000"/>
              <a:gd name="connsiteY37-14486" fmla="*/ 656 h 10000"/>
              <a:gd name="connsiteX38-14487" fmla="*/ 2874 w 10000"/>
              <a:gd name="connsiteY38-14488" fmla="*/ 808 h 10000"/>
              <a:gd name="connsiteX39-14489" fmla="*/ 2429 w 10000"/>
              <a:gd name="connsiteY39-14490" fmla="*/ 1546 h 10000"/>
              <a:gd name="connsiteX40-14491" fmla="*/ 2230 w 10000"/>
              <a:gd name="connsiteY40-14492" fmla="*/ 2002 h 10000"/>
              <a:gd name="connsiteX41-14493" fmla="*/ 2007 w 10000"/>
              <a:gd name="connsiteY41-14494" fmla="*/ 2457 h 10000"/>
              <a:gd name="connsiteX42-14495" fmla="*/ 1786 w 10000"/>
              <a:gd name="connsiteY42-14496" fmla="*/ 3063 h 10000"/>
              <a:gd name="connsiteX43-14497" fmla="*/ 1564 w 10000"/>
              <a:gd name="connsiteY43-14498" fmla="*/ 3670 h 10000"/>
              <a:gd name="connsiteX44-14499" fmla="*/ 1339 w 10000"/>
              <a:gd name="connsiteY44-14500" fmla="*/ 4275 h 10000"/>
              <a:gd name="connsiteX45-14501" fmla="*/ 1339 w 10000"/>
              <a:gd name="connsiteY45-14502" fmla="*/ 4865 h 10000"/>
              <a:gd name="connsiteX46-14503" fmla="*/ 1339 w 10000"/>
              <a:gd name="connsiteY46-14504" fmla="*/ 5319 h 10000"/>
              <a:gd name="connsiteX47-14505" fmla="*/ 1118 w 10000"/>
              <a:gd name="connsiteY47-14506" fmla="*/ 5925 h 10000"/>
              <a:gd name="connsiteX48-14507" fmla="*/ 1118 w 10000"/>
              <a:gd name="connsiteY48-14508" fmla="*/ 6380 h 10000"/>
              <a:gd name="connsiteX49-14509" fmla="*/ 1118 w 10000"/>
              <a:gd name="connsiteY49-14510" fmla="*/ 6684 h 10000"/>
              <a:gd name="connsiteX50-14511" fmla="*/ 1118 w 10000"/>
              <a:gd name="connsiteY50-14512" fmla="*/ 7139 h 10000"/>
              <a:gd name="connsiteX51-14513" fmla="*/ 1339 w 10000"/>
              <a:gd name="connsiteY51-14514" fmla="*/ 7442 h 10000"/>
              <a:gd name="connsiteX52-14515" fmla="*/ 1339 w 10000"/>
              <a:gd name="connsiteY52-14516" fmla="*/ 7593 h 10000"/>
              <a:gd name="connsiteX53-14517" fmla="*/ 1564 w 10000"/>
              <a:gd name="connsiteY53-14518" fmla="*/ 7896 h 10000"/>
              <a:gd name="connsiteX54-14519" fmla="*/ 1786 w 10000"/>
              <a:gd name="connsiteY54-14520" fmla="*/ 8047 h 10000"/>
              <a:gd name="connsiteX55-14521" fmla="*/ 2007 w 10000"/>
              <a:gd name="connsiteY55-14522" fmla="*/ 8199 h 10000"/>
              <a:gd name="connsiteX56-14523" fmla="*/ 2874 w 10000"/>
              <a:gd name="connsiteY56-14524" fmla="*/ 8483 h 10000"/>
              <a:gd name="connsiteX57-14525" fmla="*/ 3323 w 10000"/>
              <a:gd name="connsiteY57-14526" fmla="*/ 8635 h 10000"/>
              <a:gd name="connsiteX58-14527" fmla="*/ 3767 w 10000"/>
              <a:gd name="connsiteY58-14528" fmla="*/ 8635 h 10000"/>
              <a:gd name="connsiteX59-14529" fmla="*/ 4220 w 10000"/>
              <a:gd name="connsiteY59-14530" fmla="*/ 8787 h 10000"/>
              <a:gd name="connsiteX60-14531" fmla="*/ 4887 w 10000"/>
              <a:gd name="connsiteY60-14532" fmla="*/ 8787 h 10000"/>
              <a:gd name="connsiteX61-14533" fmla="*/ 5332 w 10000"/>
              <a:gd name="connsiteY61-14534" fmla="*/ 8635 h 10000"/>
              <a:gd name="connsiteX62-14535" fmla="*/ 6005 w 10000"/>
              <a:gd name="connsiteY62-14536" fmla="*/ 8635 h 10000"/>
              <a:gd name="connsiteX63-14537" fmla="*/ 6675 w 10000"/>
              <a:gd name="connsiteY63-14538" fmla="*/ 8483 h 10000"/>
              <a:gd name="connsiteX64-14539" fmla="*/ 7122 w 10000"/>
              <a:gd name="connsiteY64-14540" fmla="*/ 8483 h 10000"/>
              <a:gd name="connsiteX65-14541" fmla="*/ 7567 w 10000"/>
              <a:gd name="connsiteY65-14542" fmla="*/ 8199 h 10000"/>
              <a:gd name="connsiteX66-14543" fmla="*/ 7766 w 10000"/>
              <a:gd name="connsiteY66-14544" fmla="*/ 8047 h 10000"/>
              <a:gd name="connsiteX67-14545" fmla="*/ 7986 w 10000"/>
              <a:gd name="connsiteY67-14546" fmla="*/ 7745 h 10000"/>
              <a:gd name="connsiteX68-14547" fmla="*/ 8210 w 10000"/>
              <a:gd name="connsiteY68-14548" fmla="*/ 7442 h 10000"/>
              <a:gd name="connsiteX69-14549" fmla="*/ 8436 w 10000"/>
              <a:gd name="connsiteY69-14550" fmla="*/ 6836 h 10000"/>
              <a:gd name="connsiteX70-14551" fmla="*/ 8436 w 10000"/>
              <a:gd name="connsiteY70-14552" fmla="*/ 6228 h 10000"/>
              <a:gd name="connsiteX71-14553" fmla="*/ 8659 w 10000"/>
              <a:gd name="connsiteY71-14554" fmla="*/ 5925 h 10000"/>
              <a:gd name="connsiteX72-14555" fmla="*/ 8659 w 10000"/>
              <a:gd name="connsiteY72-14556" fmla="*/ 5622 h 10000"/>
              <a:gd name="connsiteX73-14557" fmla="*/ 8659 w 10000"/>
              <a:gd name="connsiteY73-14558" fmla="*/ 5471 h 10000"/>
              <a:gd name="connsiteX74-14559" fmla="*/ 8883 w 10000"/>
              <a:gd name="connsiteY74-14560" fmla="*/ 5319 h 10000"/>
              <a:gd name="connsiteX75-14561" fmla="*/ 8883 w 10000"/>
              <a:gd name="connsiteY75-14562" fmla="*/ 5167 h 10000"/>
              <a:gd name="connsiteX76-14563" fmla="*/ 8883 w 10000"/>
              <a:gd name="connsiteY76-14564" fmla="*/ 5015 h 10000"/>
              <a:gd name="connsiteX77-14565" fmla="*/ 8883 w 10000"/>
              <a:gd name="connsiteY77-14566" fmla="*/ 5015 h 10000"/>
              <a:gd name="connsiteX78-14567" fmla="*/ 9107 w 10000"/>
              <a:gd name="connsiteY78-14568" fmla="*/ 5015 h 10000"/>
              <a:gd name="connsiteX79-14569" fmla="*/ 9107 w 10000"/>
              <a:gd name="connsiteY79-14570" fmla="*/ 5015 h 10000"/>
              <a:gd name="connsiteX80-14571" fmla="*/ 9107 w 10000"/>
              <a:gd name="connsiteY80-14572" fmla="*/ 5167 h 10000"/>
              <a:gd name="connsiteX81-14573" fmla="*/ 9330 w 10000"/>
              <a:gd name="connsiteY81-14574" fmla="*/ 5319 h 10000"/>
              <a:gd name="connsiteX82-14575" fmla="*/ 9330 w 10000"/>
              <a:gd name="connsiteY82-14576" fmla="*/ 5471 h 10000"/>
              <a:gd name="connsiteX83-14577" fmla="*/ 9330 w 10000"/>
              <a:gd name="connsiteY83-14578" fmla="*/ 5774 h 10000"/>
              <a:gd name="connsiteX84-14579" fmla="*/ 9330 w 10000"/>
              <a:gd name="connsiteY84-14580" fmla="*/ 6077 h 10000"/>
              <a:gd name="connsiteX85-14581" fmla="*/ 9330 w 10000"/>
              <a:gd name="connsiteY85-14582" fmla="*/ 6380 h 10000"/>
              <a:gd name="connsiteX86-14583" fmla="*/ 9550 w 10000"/>
              <a:gd name="connsiteY86-14584" fmla="*/ 6987 h 10000"/>
              <a:gd name="connsiteX87-14585" fmla="*/ 9550 w 10000"/>
              <a:gd name="connsiteY87-14586" fmla="*/ 7442 h 10000"/>
              <a:gd name="connsiteX88-14587" fmla="*/ 9778 w 10000"/>
              <a:gd name="connsiteY88-14588" fmla="*/ 7896 h 10000"/>
              <a:gd name="connsiteX89-14589" fmla="*/ 10000 w 10000"/>
              <a:gd name="connsiteY89-14590" fmla="*/ 8199 h 10000"/>
              <a:gd name="connsiteX90-14591" fmla="*/ 10000 w 10000"/>
              <a:gd name="connsiteY90-14592" fmla="*/ 8483 h 10000"/>
              <a:gd name="connsiteX91-14593" fmla="*/ 10000 w 10000"/>
              <a:gd name="connsiteY91-14594" fmla="*/ 8635 h 10000"/>
              <a:gd name="connsiteX92-14595" fmla="*/ 10000 w 10000"/>
              <a:gd name="connsiteY92-14596" fmla="*/ 8787 h 10000"/>
              <a:gd name="connsiteX93-14597" fmla="*/ 9778 w 10000"/>
              <a:gd name="connsiteY93-14598" fmla="*/ 8787 h 10000"/>
              <a:gd name="connsiteX94-14599" fmla="*/ 9550 w 10000"/>
              <a:gd name="connsiteY94-14600" fmla="*/ 8939 h 10000"/>
              <a:gd name="connsiteX95-14601" fmla="*/ 9330 w 10000"/>
              <a:gd name="connsiteY95-14602" fmla="*/ 9090 h 10000"/>
              <a:gd name="connsiteX96-14603" fmla="*/ 9107 w 10000"/>
              <a:gd name="connsiteY96-14604" fmla="*/ 9242 h 10000"/>
              <a:gd name="connsiteX97-14605" fmla="*/ 8659 w 10000"/>
              <a:gd name="connsiteY97-14606" fmla="*/ 9394 h 10000"/>
              <a:gd name="connsiteX98-14607" fmla="*/ 7766 w 10000"/>
              <a:gd name="connsiteY98-14608" fmla="*/ 9696 h 10000"/>
              <a:gd name="connsiteX99-14609" fmla="*/ 6899 w 10000"/>
              <a:gd name="connsiteY99-14610" fmla="*/ 9848 h 10000"/>
              <a:gd name="connsiteX100-14611" fmla="*/ 6231 w 10000"/>
              <a:gd name="connsiteY100-14612" fmla="*/ 9848 h 10000"/>
              <a:gd name="connsiteX101-14613" fmla="*/ 5332 w 10000"/>
              <a:gd name="connsiteY101-14614" fmla="*/ 10000 h 10000"/>
              <a:gd name="connsiteX102-14615" fmla="*/ 5332 w 10000"/>
              <a:gd name="connsiteY102-14616" fmla="*/ 10000 h 10000"/>
              <a:gd name="connsiteX0-14617" fmla="*/ 5332 w 10000"/>
              <a:gd name="connsiteY0-14618" fmla="*/ 10000 h 10000"/>
              <a:gd name="connsiteX1-14619" fmla="*/ 4665 w 10000"/>
              <a:gd name="connsiteY1-14620" fmla="*/ 10000 h 10000"/>
              <a:gd name="connsiteX2-14621" fmla="*/ 3991 w 10000"/>
              <a:gd name="connsiteY2-14622" fmla="*/ 10000 h 10000"/>
              <a:gd name="connsiteX3-14623" fmla="*/ 3323 w 10000"/>
              <a:gd name="connsiteY3-14624" fmla="*/ 9848 h 10000"/>
              <a:gd name="connsiteX4-14625" fmla="*/ 2654 w 10000"/>
              <a:gd name="connsiteY4-14626" fmla="*/ 9696 h 10000"/>
              <a:gd name="connsiteX5-14627" fmla="*/ 2007 w 10000"/>
              <a:gd name="connsiteY5-14628" fmla="*/ 9545 h 10000"/>
              <a:gd name="connsiteX6-14629" fmla="*/ 1564 w 10000"/>
              <a:gd name="connsiteY6-14630" fmla="*/ 9242 h 10000"/>
              <a:gd name="connsiteX7-14631" fmla="*/ 1118 w 10000"/>
              <a:gd name="connsiteY7-14632" fmla="*/ 9090 h 10000"/>
              <a:gd name="connsiteX8-14633" fmla="*/ 894 w 10000"/>
              <a:gd name="connsiteY8-14634" fmla="*/ 8635 h 10000"/>
              <a:gd name="connsiteX9-14635" fmla="*/ 445 w 10000"/>
              <a:gd name="connsiteY9-14636" fmla="*/ 8332 h 10000"/>
              <a:gd name="connsiteX10-14637" fmla="*/ 220 w 10000"/>
              <a:gd name="connsiteY10-14638" fmla="*/ 7896 h 10000"/>
              <a:gd name="connsiteX11-14639" fmla="*/ 220 w 10000"/>
              <a:gd name="connsiteY11-14640" fmla="*/ 7442 h 10000"/>
              <a:gd name="connsiteX12-14641" fmla="*/ 0 w 10000"/>
              <a:gd name="connsiteY12-14642" fmla="*/ 6987 h 10000"/>
              <a:gd name="connsiteX13-14643" fmla="*/ 0 w 10000"/>
              <a:gd name="connsiteY13-14644" fmla="*/ 6532 h 10000"/>
              <a:gd name="connsiteX14-14645" fmla="*/ 0 w 10000"/>
              <a:gd name="connsiteY14-14646" fmla="*/ 6077 h 10000"/>
              <a:gd name="connsiteX15-14647" fmla="*/ 220 w 10000"/>
              <a:gd name="connsiteY15-14648" fmla="*/ 5319 h 10000"/>
              <a:gd name="connsiteX16-14649" fmla="*/ 220 w 10000"/>
              <a:gd name="connsiteY16-14650" fmla="*/ 5167 h 10000"/>
              <a:gd name="connsiteX17-14651" fmla="*/ 220 w 10000"/>
              <a:gd name="connsiteY17-14652" fmla="*/ 4865 h 10000"/>
              <a:gd name="connsiteX18-14653" fmla="*/ 445 w 10000"/>
              <a:gd name="connsiteY18-14654" fmla="*/ 4580 h 10000"/>
              <a:gd name="connsiteX19-14655" fmla="*/ 445 w 10000"/>
              <a:gd name="connsiteY19-14656" fmla="*/ 4275 h 10000"/>
              <a:gd name="connsiteX20-14657" fmla="*/ 445 w 10000"/>
              <a:gd name="connsiteY20-14658" fmla="*/ 3973 h 10000"/>
              <a:gd name="connsiteX21-14659" fmla="*/ 671 w 10000"/>
              <a:gd name="connsiteY21-14660" fmla="*/ 3517 h 10000"/>
              <a:gd name="connsiteX22-14661" fmla="*/ 671 w 10000"/>
              <a:gd name="connsiteY22-14662" fmla="*/ 3063 h 10000"/>
              <a:gd name="connsiteX23-14663" fmla="*/ 894 w 10000"/>
              <a:gd name="connsiteY23-14664" fmla="*/ 2608 h 10000"/>
              <a:gd name="connsiteX24-14665" fmla="*/ 894 w 10000"/>
              <a:gd name="connsiteY24-14666" fmla="*/ 2153 h 10000"/>
              <a:gd name="connsiteX25-14667" fmla="*/ 894 w 10000"/>
              <a:gd name="connsiteY25-14668" fmla="*/ 1698 h 10000"/>
              <a:gd name="connsiteX26-14669" fmla="*/ 1118 w 10000"/>
              <a:gd name="connsiteY26-14670" fmla="*/ 1396 h 10000"/>
              <a:gd name="connsiteX27-14671" fmla="*/ 1118 w 10000"/>
              <a:gd name="connsiteY27-14672" fmla="*/ 1093 h 10000"/>
              <a:gd name="connsiteX28-14673" fmla="*/ 1118 w 10000"/>
              <a:gd name="connsiteY28-14674" fmla="*/ 808 h 10000"/>
              <a:gd name="connsiteX29-14675" fmla="*/ 1118 w 10000"/>
              <a:gd name="connsiteY29-14676" fmla="*/ 656 h 10000"/>
              <a:gd name="connsiteX30-14677" fmla="*/ 1118 w 10000"/>
              <a:gd name="connsiteY30-14678" fmla="*/ 505 h 10000"/>
              <a:gd name="connsiteX31-14679" fmla="*/ 1118 w 10000"/>
              <a:gd name="connsiteY31-14680" fmla="*/ 505 h 10000"/>
              <a:gd name="connsiteX32-14681" fmla="*/ 1118 w 10000"/>
              <a:gd name="connsiteY32-14682" fmla="*/ 505 h 10000"/>
              <a:gd name="connsiteX33-14683" fmla="*/ 894 w 10000"/>
              <a:gd name="connsiteY33-14684" fmla="*/ 505 h 10000"/>
              <a:gd name="connsiteX34-14685" fmla="*/ 3546 w 10000"/>
              <a:gd name="connsiteY34-14686" fmla="*/ 50 h 10000"/>
              <a:gd name="connsiteX35-14687" fmla="*/ 3546 w 10000"/>
              <a:gd name="connsiteY35-14688" fmla="*/ 201 h 10000"/>
              <a:gd name="connsiteX36-14689" fmla="*/ 3096 w 10000"/>
              <a:gd name="connsiteY36-14690" fmla="*/ 505 h 10000"/>
              <a:gd name="connsiteX37-14691" fmla="*/ 3096 w 10000"/>
              <a:gd name="connsiteY37-14692" fmla="*/ 656 h 10000"/>
              <a:gd name="connsiteX38-14693" fmla="*/ 2429 w 10000"/>
              <a:gd name="connsiteY38-14694" fmla="*/ 1546 h 10000"/>
              <a:gd name="connsiteX39-14695" fmla="*/ 2230 w 10000"/>
              <a:gd name="connsiteY39-14696" fmla="*/ 2002 h 10000"/>
              <a:gd name="connsiteX40-14697" fmla="*/ 2007 w 10000"/>
              <a:gd name="connsiteY40-14698" fmla="*/ 2457 h 10000"/>
              <a:gd name="connsiteX41-14699" fmla="*/ 1786 w 10000"/>
              <a:gd name="connsiteY41-14700" fmla="*/ 3063 h 10000"/>
              <a:gd name="connsiteX42-14701" fmla="*/ 1564 w 10000"/>
              <a:gd name="connsiteY42-14702" fmla="*/ 3670 h 10000"/>
              <a:gd name="connsiteX43-14703" fmla="*/ 1339 w 10000"/>
              <a:gd name="connsiteY43-14704" fmla="*/ 4275 h 10000"/>
              <a:gd name="connsiteX44-14705" fmla="*/ 1339 w 10000"/>
              <a:gd name="connsiteY44-14706" fmla="*/ 4865 h 10000"/>
              <a:gd name="connsiteX45-14707" fmla="*/ 1339 w 10000"/>
              <a:gd name="connsiteY45-14708" fmla="*/ 5319 h 10000"/>
              <a:gd name="connsiteX46-14709" fmla="*/ 1118 w 10000"/>
              <a:gd name="connsiteY46-14710" fmla="*/ 5925 h 10000"/>
              <a:gd name="connsiteX47-14711" fmla="*/ 1118 w 10000"/>
              <a:gd name="connsiteY47-14712" fmla="*/ 6380 h 10000"/>
              <a:gd name="connsiteX48-14713" fmla="*/ 1118 w 10000"/>
              <a:gd name="connsiteY48-14714" fmla="*/ 6684 h 10000"/>
              <a:gd name="connsiteX49-14715" fmla="*/ 1118 w 10000"/>
              <a:gd name="connsiteY49-14716" fmla="*/ 7139 h 10000"/>
              <a:gd name="connsiteX50-14717" fmla="*/ 1339 w 10000"/>
              <a:gd name="connsiteY50-14718" fmla="*/ 7442 h 10000"/>
              <a:gd name="connsiteX51-14719" fmla="*/ 1339 w 10000"/>
              <a:gd name="connsiteY51-14720" fmla="*/ 7593 h 10000"/>
              <a:gd name="connsiteX52-14721" fmla="*/ 1564 w 10000"/>
              <a:gd name="connsiteY52-14722" fmla="*/ 7896 h 10000"/>
              <a:gd name="connsiteX53-14723" fmla="*/ 1786 w 10000"/>
              <a:gd name="connsiteY53-14724" fmla="*/ 8047 h 10000"/>
              <a:gd name="connsiteX54-14725" fmla="*/ 2007 w 10000"/>
              <a:gd name="connsiteY54-14726" fmla="*/ 8199 h 10000"/>
              <a:gd name="connsiteX55-14727" fmla="*/ 2874 w 10000"/>
              <a:gd name="connsiteY55-14728" fmla="*/ 8483 h 10000"/>
              <a:gd name="connsiteX56-14729" fmla="*/ 3323 w 10000"/>
              <a:gd name="connsiteY56-14730" fmla="*/ 8635 h 10000"/>
              <a:gd name="connsiteX57-14731" fmla="*/ 3767 w 10000"/>
              <a:gd name="connsiteY57-14732" fmla="*/ 8635 h 10000"/>
              <a:gd name="connsiteX58-14733" fmla="*/ 4220 w 10000"/>
              <a:gd name="connsiteY58-14734" fmla="*/ 8787 h 10000"/>
              <a:gd name="connsiteX59-14735" fmla="*/ 4887 w 10000"/>
              <a:gd name="connsiteY59-14736" fmla="*/ 8787 h 10000"/>
              <a:gd name="connsiteX60-14737" fmla="*/ 5332 w 10000"/>
              <a:gd name="connsiteY60-14738" fmla="*/ 8635 h 10000"/>
              <a:gd name="connsiteX61-14739" fmla="*/ 6005 w 10000"/>
              <a:gd name="connsiteY61-14740" fmla="*/ 8635 h 10000"/>
              <a:gd name="connsiteX62-14741" fmla="*/ 6675 w 10000"/>
              <a:gd name="connsiteY62-14742" fmla="*/ 8483 h 10000"/>
              <a:gd name="connsiteX63-14743" fmla="*/ 7122 w 10000"/>
              <a:gd name="connsiteY63-14744" fmla="*/ 8483 h 10000"/>
              <a:gd name="connsiteX64-14745" fmla="*/ 7567 w 10000"/>
              <a:gd name="connsiteY64-14746" fmla="*/ 8199 h 10000"/>
              <a:gd name="connsiteX65-14747" fmla="*/ 7766 w 10000"/>
              <a:gd name="connsiteY65-14748" fmla="*/ 8047 h 10000"/>
              <a:gd name="connsiteX66-14749" fmla="*/ 7986 w 10000"/>
              <a:gd name="connsiteY66-14750" fmla="*/ 7745 h 10000"/>
              <a:gd name="connsiteX67-14751" fmla="*/ 8210 w 10000"/>
              <a:gd name="connsiteY67-14752" fmla="*/ 7442 h 10000"/>
              <a:gd name="connsiteX68-14753" fmla="*/ 8436 w 10000"/>
              <a:gd name="connsiteY68-14754" fmla="*/ 6836 h 10000"/>
              <a:gd name="connsiteX69-14755" fmla="*/ 8436 w 10000"/>
              <a:gd name="connsiteY69-14756" fmla="*/ 6228 h 10000"/>
              <a:gd name="connsiteX70-14757" fmla="*/ 8659 w 10000"/>
              <a:gd name="connsiteY70-14758" fmla="*/ 5925 h 10000"/>
              <a:gd name="connsiteX71-14759" fmla="*/ 8659 w 10000"/>
              <a:gd name="connsiteY71-14760" fmla="*/ 5622 h 10000"/>
              <a:gd name="connsiteX72-14761" fmla="*/ 8659 w 10000"/>
              <a:gd name="connsiteY72-14762" fmla="*/ 5471 h 10000"/>
              <a:gd name="connsiteX73-14763" fmla="*/ 8883 w 10000"/>
              <a:gd name="connsiteY73-14764" fmla="*/ 5319 h 10000"/>
              <a:gd name="connsiteX74-14765" fmla="*/ 8883 w 10000"/>
              <a:gd name="connsiteY74-14766" fmla="*/ 5167 h 10000"/>
              <a:gd name="connsiteX75-14767" fmla="*/ 8883 w 10000"/>
              <a:gd name="connsiteY75-14768" fmla="*/ 5015 h 10000"/>
              <a:gd name="connsiteX76-14769" fmla="*/ 8883 w 10000"/>
              <a:gd name="connsiteY76-14770" fmla="*/ 5015 h 10000"/>
              <a:gd name="connsiteX77-14771" fmla="*/ 9107 w 10000"/>
              <a:gd name="connsiteY77-14772" fmla="*/ 5015 h 10000"/>
              <a:gd name="connsiteX78-14773" fmla="*/ 9107 w 10000"/>
              <a:gd name="connsiteY78-14774" fmla="*/ 5015 h 10000"/>
              <a:gd name="connsiteX79-14775" fmla="*/ 9107 w 10000"/>
              <a:gd name="connsiteY79-14776" fmla="*/ 5167 h 10000"/>
              <a:gd name="connsiteX80-14777" fmla="*/ 9330 w 10000"/>
              <a:gd name="connsiteY80-14778" fmla="*/ 5319 h 10000"/>
              <a:gd name="connsiteX81-14779" fmla="*/ 9330 w 10000"/>
              <a:gd name="connsiteY81-14780" fmla="*/ 5471 h 10000"/>
              <a:gd name="connsiteX82-14781" fmla="*/ 9330 w 10000"/>
              <a:gd name="connsiteY82-14782" fmla="*/ 5774 h 10000"/>
              <a:gd name="connsiteX83-14783" fmla="*/ 9330 w 10000"/>
              <a:gd name="connsiteY83-14784" fmla="*/ 6077 h 10000"/>
              <a:gd name="connsiteX84-14785" fmla="*/ 9330 w 10000"/>
              <a:gd name="connsiteY84-14786" fmla="*/ 6380 h 10000"/>
              <a:gd name="connsiteX85-14787" fmla="*/ 9550 w 10000"/>
              <a:gd name="connsiteY85-14788" fmla="*/ 6987 h 10000"/>
              <a:gd name="connsiteX86-14789" fmla="*/ 9550 w 10000"/>
              <a:gd name="connsiteY86-14790" fmla="*/ 7442 h 10000"/>
              <a:gd name="connsiteX87-14791" fmla="*/ 9778 w 10000"/>
              <a:gd name="connsiteY87-14792" fmla="*/ 7896 h 10000"/>
              <a:gd name="connsiteX88-14793" fmla="*/ 10000 w 10000"/>
              <a:gd name="connsiteY88-14794" fmla="*/ 8199 h 10000"/>
              <a:gd name="connsiteX89-14795" fmla="*/ 10000 w 10000"/>
              <a:gd name="connsiteY89-14796" fmla="*/ 8483 h 10000"/>
              <a:gd name="connsiteX90-14797" fmla="*/ 10000 w 10000"/>
              <a:gd name="connsiteY90-14798" fmla="*/ 8635 h 10000"/>
              <a:gd name="connsiteX91-14799" fmla="*/ 10000 w 10000"/>
              <a:gd name="connsiteY91-14800" fmla="*/ 8787 h 10000"/>
              <a:gd name="connsiteX92-14801" fmla="*/ 9778 w 10000"/>
              <a:gd name="connsiteY92-14802" fmla="*/ 8787 h 10000"/>
              <a:gd name="connsiteX93-14803" fmla="*/ 9550 w 10000"/>
              <a:gd name="connsiteY93-14804" fmla="*/ 8939 h 10000"/>
              <a:gd name="connsiteX94-14805" fmla="*/ 9330 w 10000"/>
              <a:gd name="connsiteY94-14806" fmla="*/ 9090 h 10000"/>
              <a:gd name="connsiteX95-14807" fmla="*/ 9107 w 10000"/>
              <a:gd name="connsiteY95-14808" fmla="*/ 9242 h 10000"/>
              <a:gd name="connsiteX96-14809" fmla="*/ 8659 w 10000"/>
              <a:gd name="connsiteY96-14810" fmla="*/ 9394 h 10000"/>
              <a:gd name="connsiteX97-14811" fmla="*/ 7766 w 10000"/>
              <a:gd name="connsiteY97-14812" fmla="*/ 9696 h 10000"/>
              <a:gd name="connsiteX98-14813" fmla="*/ 6899 w 10000"/>
              <a:gd name="connsiteY98-14814" fmla="*/ 9848 h 10000"/>
              <a:gd name="connsiteX99-14815" fmla="*/ 6231 w 10000"/>
              <a:gd name="connsiteY99-14816" fmla="*/ 9848 h 10000"/>
              <a:gd name="connsiteX100-14817" fmla="*/ 5332 w 10000"/>
              <a:gd name="connsiteY100-14818" fmla="*/ 10000 h 10000"/>
              <a:gd name="connsiteX101-14819" fmla="*/ 5332 w 10000"/>
              <a:gd name="connsiteY101-14820" fmla="*/ 10000 h 10000"/>
              <a:gd name="connsiteX0-14821" fmla="*/ 5332 w 10000"/>
              <a:gd name="connsiteY0-14822" fmla="*/ 10000 h 10000"/>
              <a:gd name="connsiteX1-14823" fmla="*/ 4665 w 10000"/>
              <a:gd name="connsiteY1-14824" fmla="*/ 10000 h 10000"/>
              <a:gd name="connsiteX2-14825" fmla="*/ 3991 w 10000"/>
              <a:gd name="connsiteY2-14826" fmla="*/ 10000 h 10000"/>
              <a:gd name="connsiteX3-14827" fmla="*/ 3323 w 10000"/>
              <a:gd name="connsiteY3-14828" fmla="*/ 9848 h 10000"/>
              <a:gd name="connsiteX4-14829" fmla="*/ 2654 w 10000"/>
              <a:gd name="connsiteY4-14830" fmla="*/ 9696 h 10000"/>
              <a:gd name="connsiteX5-14831" fmla="*/ 2007 w 10000"/>
              <a:gd name="connsiteY5-14832" fmla="*/ 9545 h 10000"/>
              <a:gd name="connsiteX6-14833" fmla="*/ 1564 w 10000"/>
              <a:gd name="connsiteY6-14834" fmla="*/ 9242 h 10000"/>
              <a:gd name="connsiteX7-14835" fmla="*/ 1118 w 10000"/>
              <a:gd name="connsiteY7-14836" fmla="*/ 9090 h 10000"/>
              <a:gd name="connsiteX8-14837" fmla="*/ 894 w 10000"/>
              <a:gd name="connsiteY8-14838" fmla="*/ 8635 h 10000"/>
              <a:gd name="connsiteX9-14839" fmla="*/ 445 w 10000"/>
              <a:gd name="connsiteY9-14840" fmla="*/ 8332 h 10000"/>
              <a:gd name="connsiteX10-14841" fmla="*/ 220 w 10000"/>
              <a:gd name="connsiteY10-14842" fmla="*/ 7896 h 10000"/>
              <a:gd name="connsiteX11-14843" fmla="*/ 220 w 10000"/>
              <a:gd name="connsiteY11-14844" fmla="*/ 7442 h 10000"/>
              <a:gd name="connsiteX12-14845" fmla="*/ 0 w 10000"/>
              <a:gd name="connsiteY12-14846" fmla="*/ 6987 h 10000"/>
              <a:gd name="connsiteX13-14847" fmla="*/ 0 w 10000"/>
              <a:gd name="connsiteY13-14848" fmla="*/ 6532 h 10000"/>
              <a:gd name="connsiteX14-14849" fmla="*/ 0 w 10000"/>
              <a:gd name="connsiteY14-14850" fmla="*/ 6077 h 10000"/>
              <a:gd name="connsiteX15-14851" fmla="*/ 220 w 10000"/>
              <a:gd name="connsiteY15-14852" fmla="*/ 5319 h 10000"/>
              <a:gd name="connsiteX16-14853" fmla="*/ 220 w 10000"/>
              <a:gd name="connsiteY16-14854" fmla="*/ 5167 h 10000"/>
              <a:gd name="connsiteX17-14855" fmla="*/ 220 w 10000"/>
              <a:gd name="connsiteY17-14856" fmla="*/ 4865 h 10000"/>
              <a:gd name="connsiteX18-14857" fmla="*/ 445 w 10000"/>
              <a:gd name="connsiteY18-14858" fmla="*/ 4580 h 10000"/>
              <a:gd name="connsiteX19-14859" fmla="*/ 445 w 10000"/>
              <a:gd name="connsiteY19-14860" fmla="*/ 4275 h 10000"/>
              <a:gd name="connsiteX20-14861" fmla="*/ 445 w 10000"/>
              <a:gd name="connsiteY20-14862" fmla="*/ 3973 h 10000"/>
              <a:gd name="connsiteX21-14863" fmla="*/ 671 w 10000"/>
              <a:gd name="connsiteY21-14864" fmla="*/ 3517 h 10000"/>
              <a:gd name="connsiteX22-14865" fmla="*/ 671 w 10000"/>
              <a:gd name="connsiteY22-14866" fmla="*/ 3063 h 10000"/>
              <a:gd name="connsiteX23-14867" fmla="*/ 894 w 10000"/>
              <a:gd name="connsiteY23-14868" fmla="*/ 2608 h 10000"/>
              <a:gd name="connsiteX24-14869" fmla="*/ 894 w 10000"/>
              <a:gd name="connsiteY24-14870" fmla="*/ 2153 h 10000"/>
              <a:gd name="connsiteX25-14871" fmla="*/ 894 w 10000"/>
              <a:gd name="connsiteY25-14872" fmla="*/ 1698 h 10000"/>
              <a:gd name="connsiteX26-14873" fmla="*/ 1118 w 10000"/>
              <a:gd name="connsiteY26-14874" fmla="*/ 1396 h 10000"/>
              <a:gd name="connsiteX27-14875" fmla="*/ 1118 w 10000"/>
              <a:gd name="connsiteY27-14876" fmla="*/ 1093 h 10000"/>
              <a:gd name="connsiteX28-14877" fmla="*/ 1118 w 10000"/>
              <a:gd name="connsiteY28-14878" fmla="*/ 808 h 10000"/>
              <a:gd name="connsiteX29-14879" fmla="*/ 1118 w 10000"/>
              <a:gd name="connsiteY29-14880" fmla="*/ 656 h 10000"/>
              <a:gd name="connsiteX30-14881" fmla="*/ 1118 w 10000"/>
              <a:gd name="connsiteY30-14882" fmla="*/ 505 h 10000"/>
              <a:gd name="connsiteX31-14883" fmla="*/ 1118 w 10000"/>
              <a:gd name="connsiteY31-14884" fmla="*/ 505 h 10000"/>
              <a:gd name="connsiteX32-14885" fmla="*/ 1118 w 10000"/>
              <a:gd name="connsiteY32-14886" fmla="*/ 505 h 10000"/>
              <a:gd name="connsiteX33-14887" fmla="*/ 894 w 10000"/>
              <a:gd name="connsiteY33-14888" fmla="*/ 505 h 10000"/>
              <a:gd name="connsiteX34-14889" fmla="*/ 3546 w 10000"/>
              <a:gd name="connsiteY34-14890" fmla="*/ 50 h 10000"/>
              <a:gd name="connsiteX35-14891" fmla="*/ 3546 w 10000"/>
              <a:gd name="connsiteY35-14892" fmla="*/ 201 h 10000"/>
              <a:gd name="connsiteX36-14893" fmla="*/ 3096 w 10000"/>
              <a:gd name="connsiteY36-14894" fmla="*/ 505 h 10000"/>
              <a:gd name="connsiteX37-14895" fmla="*/ 2429 w 10000"/>
              <a:gd name="connsiteY37-14896" fmla="*/ 1546 h 10000"/>
              <a:gd name="connsiteX38-14897" fmla="*/ 2230 w 10000"/>
              <a:gd name="connsiteY38-14898" fmla="*/ 2002 h 10000"/>
              <a:gd name="connsiteX39-14899" fmla="*/ 2007 w 10000"/>
              <a:gd name="connsiteY39-14900" fmla="*/ 2457 h 10000"/>
              <a:gd name="connsiteX40-14901" fmla="*/ 1786 w 10000"/>
              <a:gd name="connsiteY40-14902" fmla="*/ 3063 h 10000"/>
              <a:gd name="connsiteX41-14903" fmla="*/ 1564 w 10000"/>
              <a:gd name="connsiteY41-14904" fmla="*/ 3670 h 10000"/>
              <a:gd name="connsiteX42-14905" fmla="*/ 1339 w 10000"/>
              <a:gd name="connsiteY42-14906" fmla="*/ 4275 h 10000"/>
              <a:gd name="connsiteX43-14907" fmla="*/ 1339 w 10000"/>
              <a:gd name="connsiteY43-14908" fmla="*/ 4865 h 10000"/>
              <a:gd name="connsiteX44-14909" fmla="*/ 1339 w 10000"/>
              <a:gd name="connsiteY44-14910" fmla="*/ 5319 h 10000"/>
              <a:gd name="connsiteX45-14911" fmla="*/ 1118 w 10000"/>
              <a:gd name="connsiteY45-14912" fmla="*/ 5925 h 10000"/>
              <a:gd name="connsiteX46-14913" fmla="*/ 1118 w 10000"/>
              <a:gd name="connsiteY46-14914" fmla="*/ 6380 h 10000"/>
              <a:gd name="connsiteX47-14915" fmla="*/ 1118 w 10000"/>
              <a:gd name="connsiteY47-14916" fmla="*/ 6684 h 10000"/>
              <a:gd name="connsiteX48-14917" fmla="*/ 1118 w 10000"/>
              <a:gd name="connsiteY48-14918" fmla="*/ 7139 h 10000"/>
              <a:gd name="connsiteX49-14919" fmla="*/ 1339 w 10000"/>
              <a:gd name="connsiteY49-14920" fmla="*/ 7442 h 10000"/>
              <a:gd name="connsiteX50-14921" fmla="*/ 1339 w 10000"/>
              <a:gd name="connsiteY50-14922" fmla="*/ 7593 h 10000"/>
              <a:gd name="connsiteX51-14923" fmla="*/ 1564 w 10000"/>
              <a:gd name="connsiteY51-14924" fmla="*/ 7896 h 10000"/>
              <a:gd name="connsiteX52-14925" fmla="*/ 1786 w 10000"/>
              <a:gd name="connsiteY52-14926" fmla="*/ 8047 h 10000"/>
              <a:gd name="connsiteX53-14927" fmla="*/ 2007 w 10000"/>
              <a:gd name="connsiteY53-14928" fmla="*/ 8199 h 10000"/>
              <a:gd name="connsiteX54-14929" fmla="*/ 2874 w 10000"/>
              <a:gd name="connsiteY54-14930" fmla="*/ 8483 h 10000"/>
              <a:gd name="connsiteX55-14931" fmla="*/ 3323 w 10000"/>
              <a:gd name="connsiteY55-14932" fmla="*/ 8635 h 10000"/>
              <a:gd name="connsiteX56-14933" fmla="*/ 3767 w 10000"/>
              <a:gd name="connsiteY56-14934" fmla="*/ 8635 h 10000"/>
              <a:gd name="connsiteX57-14935" fmla="*/ 4220 w 10000"/>
              <a:gd name="connsiteY57-14936" fmla="*/ 8787 h 10000"/>
              <a:gd name="connsiteX58-14937" fmla="*/ 4887 w 10000"/>
              <a:gd name="connsiteY58-14938" fmla="*/ 8787 h 10000"/>
              <a:gd name="connsiteX59-14939" fmla="*/ 5332 w 10000"/>
              <a:gd name="connsiteY59-14940" fmla="*/ 8635 h 10000"/>
              <a:gd name="connsiteX60-14941" fmla="*/ 6005 w 10000"/>
              <a:gd name="connsiteY60-14942" fmla="*/ 8635 h 10000"/>
              <a:gd name="connsiteX61-14943" fmla="*/ 6675 w 10000"/>
              <a:gd name="connsiteY61-14944" fmla="*/ 8483 h 10000"/>
              <a:gd name="connsiteX62-14945" fmla="*/ 7122 w 10000"/>
              <a:gd name="connsiteY62-14946" fmla="*/ 8483 h 10000"/>
              <a:gd name="connsiteX63-14947" fmla="*/ 7567 w 10000"/>
              <a:gd name="connsiteY63-14948" fmla="*/ 8199 h 10000"/>
              <a:gd name="connsiteX64-14949" fmla="*/ 7766 w 10000"/>
              <a:gd name="connsiteY64-14950" fmla="*/ 8047 h 10000"/>
              <a:gd name="connsiteX65-14951" fmla="*/ 7986 w 10000"/>
              <a:gd name="connsiteY65-14952" fmla="*/ 7745 h 10000"/>
              <a:gd name="connsiteX66-14953" fmla="*/ 8210 w 10000"/>
              <a:gd name="connsiteY66-14954" fmla="*/ 7442 h 10000"/>
              <a:gd name="connsiteX67-14955" fmla="*/ 8436 w 10000"/>
              <a:gd name="connsiteY67-14956" fmla="*/ 6836 h 10000"/>
              <a:gd name="connsiteX68-14957" fmla="*/ 8436 w 10000"/>
              <a:gd name="connsiteY68-14958" fmla="*/ 6228 h 10000"/>
              <a:gd name="connsiteX69-14959" fmla="*/ 8659 w 10000"/>
              <a:gd name="connsiteY69-14960" fmla="*/ 5925 h 10000"/>
              <a:gd name="connsiteX70-14961" fmla="*/ 8659 w 10000"/>
              <a:gd name="connsiteY70-14962" fmla="*/ 5622 h 10000"/>
              <a:gd name="connsiteX71-14963" fmla="*/ 8659 w 10000"/>
              <a:gd name="connsiteY71-14964" fmla="*/ 5471 h 10000"/>
              <a:gd name="connsiteX72-14965" fmla="*/ 8883 w 10000"/>
              <a:gd name="connsiteY72-14966" fmla="*/ 5319 h 10000"/>
              <a:gd name="connsiteX73-14967" fmla="*/ 8883 w 10000"/>
              <a:gd name="connsiteY73-14968" fmla="*/ 5167 h 10000"/>
              <a:gd name="connsiteX74-14969" fmla="*/ 8883 w 10000"/>
              <a:gd name="connsiteY74-14970" fmla="*/ 5015 h 10000"/>
              <a:gd name="connsiteX75-14971" fmla="*/ 8883 w 10000"/>
              <a:gd name="connsiteY75-14972" fmla="*/ 5015 h 10000"/>
              <a:gd name="connsiteX76-14973" fmla="*/ 9107 w 10000"/>
              <a:gd name="connsiteY76-14974" fmla="*/ 5015 h 10000"/>
              <a:gd name="connsiteX77-14975" fmla="*/ 9107 w 10000"/>
              <a:gd name="connsiteY77-14976" fmla="*/ 5015 h 10000"/>
              <a:gd name="connsiteX78-14977" fmla="*/ 9107 w 10000"/>
              <a:gd name="connsiteY78-14978" fmla="*/ 5167 h 10000"/>
              <a:gd name="connsiteX79-14979" fmla="*/ 9330 w 10000"/>
              <a:gd name="connsiteY79-14980" fmla="*/ 5319 h 10000"/>
              <a:gd name="connsiteX80-14981" fmla="*/ 9330 w 10000"/>
              <a:gd name="connsiteY80-14982" fmla="*/ 5471 h 10000"/>
              <a:gd name="connsiteX81-14983" fmla="*/ 9330 w 10000"/>
              <a:gd name="connsiteY81-14984" fmla="*/ 5774 h 10000"/>
              <a:gd name="connsiteX82-14985" fmla="*/ 9330 w 10000"/>
              <a:gd name="connsiteY82-14986" fmla="*/ 6077 h 10000"/>
              <a:gd name="connsiteX83-14987" fmla="*/ 9330 w 10000"/>
              <a:gd name="connsiteY83-14988" fmla="*/ 6380 h 10000"/>
              <a:gd name="connsiteX84-14989" fmla="*/ 9550 w 10000"/>
              <a:gd name="connsiteY84-14990" fmla="*/ 6987 h 10000"/>
              <a:gd name="connsiteX85-14991" fmla="*/ 9550 w 10000"/>
              <a:gd name="connsiteY85-14992" fmla="*/ 7442 h 10000"/>
              <a:gd name="connsiteX86-14993" fmla="*/ 9778 w 10000"/>
              <a:gd name="connsiteY86-14994" fmla="*/ 7896 h 10000"/>
              <a:gd name="connsiteX87-14995" fmla="*/ 10000 w 10000"/>
              <a:gd name="connsiteY87-14996" fmla="*/ 8199 h 10000"/>
              <a:gd name="connsiteX88-14997" fmla="*/ 10000 w 10000"/>
              <a:gd name="connsiteY88-14998" fmla="*/ 8483 h 10000"/>
              <a:gd name="connsiteX89-14999" fmla="*/ 10000 w 10000"/>
              <a:gd name="connsiteY89-15000" fmla="*/ 8635 h 10000"/>
              <a:gd name="connsiteX90-15001" fmla="*/ 10000 w 10000"/>
              <a:gd name="connsiteY90-15002" fmla="*/ 8787 h 10000"/>
              <a:gd name="connsiteX91-15003" fmla="*/ 9778 w 10000"/>
              <a:gd name="connsiteY91-15004" fmla="*/ 8787 h 10000"/>
              <a:gd name="connsiteX92-15005" fmla="*/ 9550 w 10000"/>
              <a:gd name="connsiteY92-15006" fmla="*/ 8939 h 10000"/>
              <a:gd name="connsiteX93-15007" fmla="*/ 9330 w 10000"/>
              <a:gd name="connsiteY93-15008" fmla="*/ 9090 h 10000"/>
              <a:gd name="connsiteX94-15009" fmla="*/ 9107 w 10000"/>
              <a:gd name="connsiteY94-15010" fmla="*/ 9242 h 10000"/>
              <a:gd name="connsiteX95-15011" fmla="*/ 8659 w 10000"/>
              <a:gd name="connsiteY95-15012" fmla="*/ 9394 h 10000"/>
              <a:gd name="connsiteX96-15013" fmla="*/ 7766 w 10000"/>
              <a:gd name="connsiteY96-15014" fmla="*/ 9696 h 10000"/>
              <a:gd name="connsiteX97-15015" fmla="*/ 6899 w 10000"/>
              <a:gd name="connsiteY97-15016" fmla="*/ 9848 h 10000"/>
              <a:gd name="connsiteX98-15017" fmla="*/ 6231 w 10000"/>
              <a:gd name="connsiteY98-15018" fmla="*/ 9848 h 10000"/>
              <a:gd name="connsiteX99-15019" fmla="*/ 5332 w 10000"/>
              <a:gd name="connsiteY99-15020" fmla="*/ 10000 h 10000"/>
              <a:gd name="connsiteX100-15021" fmla="*/ 5332 w 10000"/>
              <a:gd name="connsiteY100-15022" fmla="*/ 10000 h 10000"/>
              <a:gd name="connsiteX0-15023" fmla="*/ 5332 w 10000"/>
              <a:gd name="connsiteY0-15024" fmla="*/ 9950 h 9950"/>
              <a:gd name="connsiteX1-15025" fmla="*/ 4665 w 10000"/>
              <a:gd name="connsiteY1-15026" fmla="*/ 9950 h 9950"/>
              <a:gd name="connsiteX2-15027" fmla="*/ 3991 w 10000"/>
              <a:gd name="connsiteY2-15028" fmla="*/ 9950 h 9950"/>
              <a:gd name="connsiteX3-15029" fmla="*/ 3323 w 10000"/>
              <a:gd name="connsiteY3-15030" fmla="*/ 9798 h 9950"/>
              <a:gd name="connsiteX4-15031" fmla="*/ 2654 w 10000"/>
              <a:gd name="connsiteY4-15032" fmla="*/ 9646 h 9950"/>
              <a:gd name="connsiteX5-15033" fmla="*/ 2007 w 10000"/>
              <a:gd name="connsiteY5-15034" fmla="*/ 9495 h 9950"/>
              <a:gd name="connsiteX6-15035" fmla="*/ 1564 w 10000"/>
              <a:gd name="connsiteY6-15036" fmla="*/ 9192 h 9950"/>
              <a:gd name="connsiteX7-15037" fmla="*/ 1118 w 10000"/>
              <a:gd name="connsiteY7-15038" fmla="*/ 9040 h 9950"/>
              <a:gd name="connsiteX8-15039" fmla="*/ 894 w 10000"/>
              <a:gd name="connsiteY8-15040" fmla="*/ 8585 h 9950"/>
              <a:gd name="connsiteX9-15041" fmla="*/ 445 w 10000"/>
              <a:gd name="connsiteY9-15042" fmla="*/ 8282 h 9950"/>
              <a:gd name="connsiteX10-15043" fmla="*/ 220 w 10000"/>
              <a:gd name="connsiteY10-15044" fmla="*/ 7846 h 9950"/>
              <a:gd name="connsiteX11-15045" fmla="*/ 220 w 10000"/>
              <a:gd name="connsiteY11-15046" fmla="*/ 7392 h 9950"/>
              <a:gd name="connsiteX12-15047" fmla="*/ 0 w 10000"/>
              <a:gd name="connsiteY12-15048" fmla="*/ 6937 h 9950"/>
              <a:gd name="connsiteX13-15049" fmla="*/ 0 w 10000"/>
              <a:gd name="connsiteY13-15050" fmla="*/ 6482 h 9950"/>
              <a:gd name="connsiteX14-15051" fmla="*/ 0 w 10000"/>
              <a:gd name="connsiteY14-15052" fmla="*/ 6027 h 9950"/>
              <a:gd name="connsiteX15-15053" fmla="*/ 220 w 10000"/>
              <a:gd name="connsiteY15-15054" fmla="*/ 5269 h 9950"/>
              <a:gd name="connsiteX16-15055" fmla="*/ 220 w 10000"/>
              <a:gd name="connsiteY16-15056" fmla="*/ 5117 h 9950"/>
              <a:gd name="connsiteX17-15057" fmla="*/ 220 w 10000"/>
              <a:gd name="connsiteY17-15058" fmla="*/ 4815 h 9950"/>
              <a:gd name="connsiteX18-15059" fmla="*/ 445 w 10000"/>
              <a:gd name="connsiteY18-15060" fmla="*/ 4530 h 9950"/>
              <a:gd name="connsiteX19-15061" fmla="*/ 445 w 10000"/>
              <a:gd name="connsiteY19-15062" fmla="*/ 4225 h 9950"/>
              <a:gd name="connsiteX20-15063" fmla="*/ 445 w 10000"/>
              <a:gd name="connsiteY20-15064" fmla="*/ 3923 h 9950"/>
              <a:gd name="connsiteX21-15065" fmla="*/ 671 w 10000"/>
              <a:gd name="connsiteY21-15066" fmla="*/ 3467 h 9950"/>
              <a:gd name="connsiteX22-15067" fmla="*/ 671 w 10000"/>
              <a:gd name="connsiteY22-15068" fmla="*/ 3013 h 9950"/>
              <a:gd name="connsiteX23-15069" fmla="*/ 894 w 10000"/>
              <a:gd name="connsiteY23-15070" fmla="*/ 2558 h 9950"/>
              <a:gd name="connsiteX24-15071" fmla="*/ 894 w 10000"/>
              <a:gd name="connsiteY24-15072" fmla="*/ 2103 h 9950"/>
              <a:gd name="connsiteX25-15073" fmla="*/ 894 w 10000"/>
              <a:gd name="connsiteY25-15074" fmla="*/ 1648 h 9950"/>
              <a:gd name="connsiteX26-15075" fmla="*/ 1118 w 10000"/>
              <a:gd name="connsiteY26-15076" fmla="*/ 1346 h 9950"/>
              <a:gd name="connsiteX27-15077" fmla="*/ 1118 w 10000"/>
              <a:gd name="connsiteY27-15078" fmla="*/ 1043 h 9950"/>
              <a:gd name="connsiteX28-15079" fmla="*/ 1118 w 10000"/>
              <a:gd name="connsiteY28-15080" fmla="*/ 758 h 9950"/>
              <a:gd name="connsiteX29-15081" fmla="*/ 1118 w 10000"/>
              <a:gd name="connsiteY29-15082" fmla="*/ 606 h 9950"/>
              <a:gd name="connsiteX30-15083" fmla="*/ 1118 w 10000"/>
              <a:gd name="connsiteY30-15084" fmla="*/ 455 h 9950"/>
              <a:gd name="connsiteX31-15085" fmla="*/ 1118 w 10000"/>
              <a:gd name="connsiteY31-15086" fmla="*/ 455 h 9950"/>
              <a:gd name="connsiteX32-15087" fmla="*/ 1118 w 10000"/>
              <a:gd name="connsiteY32-15088" fmla="*/ 455 h 9950"/>
              <a:gd name="connsiteX33-15089" fmla="*/ 894 w 10000"/>
              <a:gd name="connsiteY33-15090" fmla="*/ 455 h 9950"/>
              <a:gd name="connsiteX34-15091" fmla="*/ 3546 w 10000"/>
              <a:gd name="connsiteY34-15092" fmla="*/ 0 h 9950"/>
              <a:gd name="connsiteX35-15093" fmla="*/ 3096 w 10000"/>
              <a:gd name="connsiteY35-15094" fmla="*/ 455 h 9950"/>
              <a:gd name="connsiteX36-15095" fmla="*/ 2429 w 10000"/>
              <a:gd name="connsiteY36-15096" fmla="*/ 1496 h 9950"/>
              <a:gd name="connsiteX37-15097" fmla="*/ 2230 w 10000"/>
              <a:gd name="connsiteY37-15098" fmla="*/ 1952 h 9950"/>
              <a:gd name="connsiteX38-15099" fmla="*/ 2007 w 10000"/>
              <a:gd name="connsiteY38-15100" fmla="*/ 2407 h 9950"/>
              <a:gd name="connsiteX39-15101" fmla="*/ 1786 w 10000"/>
              <a:gd name="connsiteY39-15102" fmla="*/ 3013 h 9950"/>
              <a:gd name="connsiteX40-15103" fmla="*/ 1564 w 10000"/>
              <a:gd name="connsiteY40-15104" fmla="*/ 3620 h 9950"/>
              <a:gd name="connsiteX41-15105" fmla="*/ 1339 w 10000"/>
              <a:gd name="connsiteY41-15106" fmla="*/ 4225 h 9950"/>
              <a:gd name="connsiteX42-15107" fmla="*/ 1339 w 10000"/>
              <a:gd name="connsiteY42-15108" fmla="*/ 4815 h 9950"/>
              <a:gd name="connsiteX43-15109" fmla="*/ 1339 w 10000"/>
              <a:gd name="connsiteY43-15110" fmla="*/ 5269 h 9950"/>
              <a:gd name="connsiteX44-15111" fmla="*/ 1118 w 10000"/>
              <a:gd name="connsiteY44-15112" fmla="*/ 5875 h 9950"/>
              <a:gd name="connsiteX45-15113" fmla="*/ 1118 w 10000"/>
              <a:gd name="connsiteY45-15114" fmla="*/ 6330 h 9950"/>
              <a:gd name="connsiteX46-15115" fmla="*/ 1118 w 10000"/>
              <a:gd name="connsiteY46-15116" fmla="*/ 6634 h 9950"/>
              <a:gd name="connsiteX47-15117" fmla="*/ 1118 w 10000"/>
              <a:gd name="connsiteY47-15118" fmla="*/ 7089 h 9950"/>
              <a:gd name="connsiteX48-15119" fmla="*/ 1339 w 10000"/>
              <a:gd name="connsiteY48-15120" fmla="*/ 7392 h 9950"/>
              <a:gd name="connsiteX49-15121" fmla="*/ 1339 w 10000"/>
              <a:gd name="connsiteY49-15122" fmla="*/ 7543 h 9950"/>
              <a:gd name="connsiteX50-15123" fmla="*/ 1564 w 10000"/>
              <a:gd name="connsiteY50-15124" fmla="*/ 7846 h 9950"/>
              <a:gd name="connsiteX51-15125" fmla="*/ 1786 w 10000"/>
              <a:gd name="connsiteY51-15126" fmla="*/ 7997 h 9950"/>
              <a:gd name="connsiteX52-15127" fmla="*/ 2007 w 10000"/>
              <a:gd name="connsiteY52-15128" fmla="*/ 8149 h 9950"/>
              <a:gd name="connsiteX53-15129" fmla="*/ 2874 w 10000"/>
              <a:gd name="connsiteY53-15130" fmla="*/ 8433 h 9950"/>
              <a:gd name="connsiteX54-15131" fmla="*/ 3323 w 10000"/>
              <a:gd name="connsiteY54-15132" fmla="*/ 8585 h 9950"/>
              <a:gd name="connsiteX55-15133" fmla="*/ 3767 w 10000"/>
              <a:gd name="connsiteY55-15134" fmla="*/ 8585 h 9950"/>
              <a:gd name="connsiteX56-15135" fmla="*/ 4220 w 10000"/>
              <a:gd name="connsiteY56-15136" fmla="*/ 8737 h 9950"/>
              <a:gd name="connsiteX57-15137" fmla="*/ 4887 w 10000"/>
              <a:gd name="connsiteY57-15138" fmla="*/ 8737 h 9950"/>
              <a:gd name="connsiteX58-15139" fmla="*/ 5332 w 10000"/>
              <a:gd name="connsiteY58-15140" fmla="*/ 8585 h 9950"/>
              <a:gd name="connsiteX59-15141" fmla="*/ 6005 w 10000"/>
              <a:gd name="connsiteY59-15142" fmla="*/ 8585 h 9950"/>
              <a:gd name="connsiteX60-15143" fmla="*/ 6675 w 10000"/>
              <a:gd name="connsiteY60-15144" fmla="*/ 8433 h 9950"/>
              <a:gd name="connsiteX61-15145" fmla="*/ 7122 w 10000"/>
              <a:gd name="connsiteY61-15146" fmla="*/ 8433 h 9950"/>
              <a:gd name="connsiteX62-15147" fmla="*/ 7567 w 10000"/>
              <a:gd name="connsiteY62-15148" fmla="*/ 8149 h 9950"/>
              <a:gd name="connsiteX63-15149" fmla="*/ 7766 w 10000"/>
              <a:gd name="connsiteY63-15150" fmla="*/ 7997 h 9950"/>
              <a:gd name="connsiteX64-15151" fmla="*/ 7986 w 10000"/>
              <a:gd name="connsiteY64-15152" fmla="*/ 7695 h 9950"/>
              <a:gd name="connsiteX65-15153" fmla="*/ 8210 w 10000"/>
              <a:gd name="connsiteY65-15154" fmla="*/ 7392 h 9950"/>
              <a:gd name="connsiteX66-15155" fmla="*/ 8436 w 10000"/>
              <a:gd name="connsiteY66-15156" fmla="*/ 6786 h 9950"/>
              <a:gd name="connsiteX67-15157" fmla="*/ 8436 w 10000"/>
              <a:gd name="connsiteY67-15158" fmla="*/ 6178 h 9950"/>
              <a:gd name="connsiteX68-15159" fmla="*/ 8659 w 10000"/>
              <a:gd name="connsiteY68-15160" fmla="*/ 5875 h 9950"/>
              <a:gd name="connsiteX69-15161" fmla="*/ 8659 w 10000"/>
              <a:gd name="connsiteY69-15162" fmla="*/ 5572 h 9950"/>
              <a:gd name="connsiteX70-15163" fmla="*/ 8659 w 10000"/>
              <a:gd name="connsiteY70-15164" fmla="*/ 5421 h 9950"/>
              <a:gd name="connsiteX71-15165" fmla="*/ 8883 w 10000"/>
              <a:gd name="connsiteY71-15166" fmla="*/ 5269 h 9950"/>
              <a:gd name="connsiteX72-15167" fmla="*/ 8883 w 10000"/>
              <a:gd name="connsiteY72-15168" fmla="*/ 5117 h 9950"/>
              <a:gd name="connsiteX73-15169" fmla="*/ 8883 w 10000"/>
              <a:gd name="connsiteY73-15170" fmla="*/ 4965 h 9950"/>
              <a:gd name="connsiteX74-15171" fmla="*/ 8883 w 10000"/>
              <a:gd name="connsiteY74-15172" fmla="*/ 4965 h 9950"/>
              <a:gd name="connsiteX75-15173" fmla="*/ 9107 w 10000"/>
              <a:gd name="connsiteY75-15174" fmla="*/ 4965 h 9950"/>
              <a:gd name="connsiteX76-15175" fmla="*/ 9107 w 10000"/>
              <a:gd name="connsiteY76-15176" fmla="*/ 4965 h 9950"/>
              <a:gd name="connsiteX77-15177" fmla="*/ 9107 w 10000"/>
              <a:gd name="connsiteY77-15178" fmla="*/ 5117 h 9950"/>
              <a:gd name="connsiteX78-15179" fmla="*/ 9330 w 10000"/>
              <a:gd name="connsiteY78-15180" fmla="*/ 5269 h 9950"/>
              <a:gd name="connsiteX79-15181" fmla="*/ 9330 w 10000"/>
              <a:gd name="connsiteY79-15182" fmla="*/ 5421 h 9950"/>
              <a:gd name="connsiteX80-15183" fmla="*/ 9330 w 10000"/>
              <a:gd name="connsiteY80-15184" fmla="*/ 5724 h 9950"/>
              <a:gd name="connsiteX81-15185" fmla="*/ 9330 w 10000"/>
              <a:gd name="connsiteY81-15186" fmla="*/ 6027 h 9950"/>
              <a:gd name="connsiteX82-15187" fmla="*/ 9330 w 10000"/>
              <a:gd name="connsiteY82-15188" fmla="*/ 6330 h 9950"/>
              <a:gd name="connsiteX83-15189" fmla="*/ 9550 w 10000"/>
              <a:gd name="connsiteY83-15190" fmla="*/ 6937 h 9950"/>
              <a:gd name="connsiteX84-15191" fmla="*/ 9550 w 10000"/>
              <a:gd name="connsiteY84-15192" fmla="*/ 7392 h 9950"/>
              <a:gd name="connsiteX85-15193" fmla="*/ 9778 w 10000"/>
              <a:gd name="connsiteY85-15194" fmla="*/ 7846 h 9950"/>
              <a:gd name="connsiteX86-15195" fmla="*/ 10000 w 10000"/>
              <a:gd name="connsiteY86-15196" fmla="*/ 8149 h 9950"/>
              <a:gd name="connsiteX87-15197" fmla="*/ 10000 w 10000"/>
              <a:gd name="connsiteY87-15198" fmla="*/ 8433 h 9950"/>
              <a:gd name="connsiteX88-15199" fmla="*/ 10000 w 10000"/>
              <a:gd name="connsiteY88-15200" fmla="*/ 8585 h 9950"/>
              <a:gd name="connsiteX89-15201" fmla="*/ 10000 w 10000"/>
              <a:gd name="connsiteY89-15202" fmla="*/ 8737 h 9950"/>
              <a:gd name="connsiteX90-15203" fmla="*/ 9778 w 10000"/>
              <a:gd name="connsiteY90-15204" fmla="*/ 8737 h 9950"/>
              <a:gd name="connsiteX91-15205" fmla="*/ 9550 w 10000"/>
              <a:gd name="connsiteY91-15206" fmla="*/ 8889 h 9950"/>
              <a:gd name="connsiteX92-15207" fmla="*/ 9330 w 10000"/>
              <a:gd name="connsiteY92-15208" fmla="*/ 9040 h 9950"/>
              <a:gd name="connsiteX93-15209" fmla="*/ 9107 w 10000"/>
              <a:gd name="connsiteY93-15210" fmla="*/ 9192 h 9950"/>
              <a:gd name="connsiteX94-15211" fmla="*/ 8659 w 10000"/>
              <a:gd name="connsiteY94-15212" fmla="*/ 9344 h 9950"/>
              <a:gd name="connsiteX95-15213" fmla="*/ 7766 w 10000"/>
              <a:gd name="connsiteY95-15214" fmla="*/ 9646 h 9950"/>
              <a:gd name="connsiteX96-15215" fmla="*/ 6899 w 10000"/>
              <a:gd name="connsiteY96-15216" fmla="*/ 9798 h 9950"/>
              <a:gd name="connsiteX97-15217" fmla="*/ 6231 w 10000"/>
              <a:gd name="connsiteY97-15218" fmla="*/ 9798 h 9950"/>
              <a:gd name="connsiteX98-15219" fmla="*/ 5332 w 10000"/>
              <a:gd name="connsiteY98-15220" fmla="*/ 9950 h 9950"/>
              <a:gd name="connsiteX99-15221" fmla="*/ 5332 w 10000"/>
              <a:gd name="connsiteY99-15222" fmla="*/ 9950 h 9950"/>
              <a:gd name="connsiteX0-15223" fmla="*/ 5332 w 10000"/>
              <a:gd name="connsiteY0-15224" fmla="*/ 9717 h 9717"/>
              <a:gd name="connsiteX1-15225" fmla="*/ 4665 w 10000"/>
              <a:gd name="connsiteY1-15226" fmla="*/ 9717 h 9717"/>
              <a:gd name="connsiteX2-15227" fmla="*/ 3991 w 10000"/>
              <a:gd name="connsiteY2-15228" fmla="*/ 9717 h 9717"/>
              <a:gd name="connsiteX3-15229" fmla="*/ 3323 w 10000"/>
              <a:gd name="connsiteY3-15230" fmla="*/ 9564 h 9717"/>
              <a:gd name="connsiteX4-15231" fmla="*/ 2654 w 10000"/>
              <a:gd name="connsiteY4-15232" fmla="*/ 9411 h 9717"/>
              <a:gd name="connsiteX5-15233" fmla="*/ 2007 w 10000"/>
              <a:gd name="connsiteY5-15234" fmla="*/ 9260 h 9717"/>
              <a:gd name="connsiteX6-15235" fmla="*/ 1564 w 10000"/>
              <a:gd name="connsiteY6-15236" fmla="*/ 8955 h 9717"/>
              <a:gd name="connsiteX7-15237" fmla="*/ 1118 w 10000"/>
              <a:gd name="connsiteY7-15238" fmla="*/ 8802 h 9717"/>
              <a:gd name="connsiteX8-15239" fmla="*/ 894 w 10000"/>
              <a:gd name="connsiteY8-15240" fmla="*/ 8345 h 9717"/>
              <a:gd name="connsiteX9-15241" fmla="*/ 445 w 10000"/>
              <a:gd name="connsiteY9-15242" fmla="*/ 8041 h 9717"/>
              <a:gd name="connsiteX10-15243" fmla="*/ 220 w 10000"/>
              <a:gd name="connsiteY10-15244" fmla="*/ 7602 h 9717"/>
              <a:gd name="connsiteX11-15245" fmla="*/ 220 w 10000"/>
              <a:gd name="connsiteY11-15246" fmla="*/ 7146 h 9717"/>
              <a:gd name="connsiteX12-15247" fmla="*/ 0 w 10000"/>
              <a:gd name="connsiteY12-15248" fmla="*/ 6689 h 9717"/>
              <a:gd name="connsiteX13-15249" fmla="*/ 0 w 10000"/>
              <a:gd name="connsiteY13-15250" fmla="*/ 6232 h 9717"/>
              <a:gd name="connsiteX14-15251" fmla="*/ 0 w 10000"/>
              <a:gd name="connsiteY14-15252" fmla="*/ 5774 h 9717"/>
              <a:gd name="connsiteX15-15253" fmla="*/ 220 w 10000"/>
              <a:gd name="connsiteY15-15254" fmla="*/ 5012 h 9717"/>
              <a:gd name="connsiteX16-15255" fmla="*/ 220 w 10000"/>
              <a:gd name="connsiteY16-15256" fmla="*/ 4860 h 9717"/>
              <a:gd name="connsiteX17-15257" fmla="*/ 220 w 10000"/>
              <a:gd name="connsiteY17-15258" fmla="*/ 4556 h 9717"/>
              <a:gd name="connsiteX18-15259" fmla="*/ 445 w 10000"/>
              <a:gd name="connsiteY18-15260" fmla="*/ 4270 h 9717"/>
              <a:gd name="connsiteX19-15261" fmla="*/ 445 w 10000"/>
              <a:gd name="connsiteY19-15262" fmla="*/ 3963 h 9717"/>
              <a:gd name="connsiteX20-15263" fmla="*/ 445 w 10000"/>
              <a:gd name="connsiteY20-15264" fmla="*/ 3660 h 9717"/>
              <a:gd name="connsiteX21-15265" fmla="*/ 671 w 10000"/>
              <a:gd name="connsiteY21-15266" fmla="*/ 3201 h 9717"/>
              <a:gd name="connsiteX22-15267" fmla="*/ 671 w 10000"/>
              <a:gd name="connsiteY22-15268" fmla="*/ 2745 h 9717"/>
              <a:gd name="connsiteX23-15269" fmla="*/ 894 w 10000"/>
              <a:gd name="connsiteY23-15270" fmla="*/ 2288 h 9717"/>
              <a:gd name="connsiteX24-15271" fmla="*/ 894 w 10000"/>
              <a:gd name="connsiteY24-15272" fmla="*/ 1831 h 9717"/>
              <a:gd name="connsiteX25-15273" fmla="*/ 894 w 10000"/>
              <a:gd name="connsiteY25-15274" fmla="*/ 1373 h 9717"/>
              <a:gd name="connsiteX26-15275" fmla="*/ 1118 w 10000"/>
              <a:gd name="connsiteY26-15276" fmla="*/ 1070 h 9717"/>
              <a:gd name="connsiteX27-15277" fmla="*/ 1118 w 10000"/>
              <a:gd name="connsiteY27-15278" fmla="*/ 765 h 9717"/>
              <a:gd name="connsiteX28-15279" fmla="*/ 1118 w 10000"/>
              <a:gd name="connsiteY28-15280" fmla="*/ 479 h 9717"/>
              <a:gd name="connsiteX29-15281" fmla="*/ 1118 w 10000"/>
              <a:gd name="connsiteY29-15282" fmla="*/ 326 h 9717"/>
              <a:gd name="connsiteX30-15283" fmla="*/ 1118 w 10000"/>
              <a:gd name="connsiteY30-15284" fmla="*/ 174 h 9717"/>
              <a:gd name="connsiteX31-15285" fmla="*/ 1118 w 10000"/>
              <a:gd name="connsiteY31-15286" fmla="*/ 174 h 9717"/>
              <a:gd name="connsiteX32-15287" fmla="*/ 1118 w 10000"/>
              <a:gd name="connsiteY32-15288" fmla="*/ 174 h 9717"/>
              <a:gd name="connsiteX33-15289" fmla="*/ 894 w 10000"/>
              <a:gd name="connsiteY33-15290" fmla="*/ 174 h 9717"/>
              <a:gd name="connsiteX34-15291" fmla="*/ 3096 w 10000"/>
              <a:gd name="connsiteY34-15292" fmla="*/ 174 h 9717"/>
              <a:gd name="connsiteX35-15293" fmla="*/ 2429 w 10000"/>
              <a:gd name="connsiteY35-15294" fmla="*/ 1221 h 9717"/>
              <a:gd name="connsiteX36-15295" fmla="*/ 2230 w 10000"/>
              <a:gd name="connsiteY36-15296" fmla="*/ 1679 h 9717"/>
              <a:gd name="connsiteX37-15297" fmla="*/ 2007 w 10000"/>
              <a:gd name="connsiteY37-15298" fmla="*/ 2136 h 9717"/>
              <a:gd name="connsiteX38-15299" fmla="*/ 1786 w 10000"/>
              <a:gd name="connsiteY38-15300" fmla="*/ 2745 h 9717"/>
              <a:gd name="connsiteX39-15301" fmla="*/ 1564 w 10000"/>
              <a:gd name="connsiteY39-15302" fmla="*/ 3355 h 9717"/>
              <a:gd name="connsiteX40-15303" fmla="*/ 1339 w 10000"/>
              <a:gd name="connsiteY40-15304" fmla="*/ 3963 h 9717"/>
              <a:gd name="connsiteX41-15305" fmla="*/ 1339 w 10000"/>
              <a:gd name="connsiteY41-15306" fmla="*/ 4556 h 9717"/>
              <a:gd name="connsiteX42-15307" fmla="*/ 1339 w 10000"/>
              <a:gd name="connsiteY42-15308" fmla="*/ 5012 h 9717"/>
              <a:gd name="connsiteX43-15309" fmla="*/ 1118 w 10000"/>
              <a:gd name="connsiteY43-15310" fmla="*/ 5622 h 9717"/>
              <a:gd name="connsiteX44-15311" fmla="*/ 1118 w 10000"/>
              <a:gd name="connsiteY44-15312" fmla="*/ 6079 h 9717"/>
              <a:gd name="connsiteX45-15313" fmla="*/ 1118 w 10000"/>
              <a:gd name="connsiteY45-15314" fmla="*/ 6384 h 9717"/>
              <a:gd name="connsiteX46-15315" fmla="*/ 1118 w 10000"/>
              <a:gd name="connsiteY46-15316" fmla="*/ 6842 h 9717"/>
              <a:gd name="connsiteX47-15317" fmla="*/ 1339 w 10000"/>
              <a:gd name="connsiteY47-15318" fmla="*/ 7146 h 9717"/>
              <a:gd name="connsiteX48-15319" fmla="*/ 1339 w 10000"/>
              <a:gd name="connsiteY48-15320" fmla="*/ 7298 h 9717"/>
              <a:gd name="connsiteX49-15321" fmla="*/ 1564 w 10000"/>
              <a:gd name="connsiteY49-15322" fmla="*/ 7602 h 9717"/>
              <a:gd name="connsiteX50-15323" fmla="*/ 1786 w 10000"/>
              <a:gd name="connsiteY50-15324" fmla="*/ 7754 h 9717"/>
              <a:gd name="connsiteX51-15325" fmla="*/ 2007 w 10000"/>
              <a:gd name="connsiteY51-15326" fmla="*/ 7907 h 9717"/>
              <a:gd name="connsiteX52-15327" fmla="*/ 2874 w 10000"/>
              <a:gd name="connsiteY52-15328" fmla="*/ 8192 h 9717"/>
              <a:gd name="connsiteX53-15329" fmla="*/ 3323 w 10000"/>
              <a:gd name="connsiteY53-15330" fmla="*/ 8345 h 9717"/>
              <a:gd name="connsiteX54-15331" fmla="*/ 3767 w 10000"/>
              <a:gd name="connsiteY54-15332" fmla="*/ 8345 h 9717"/>
              <a:gd name="connsiteX55-15333" fmla="*/ 4220 w 10000"/>
              <a:gd name="connsiteY55-15334" fmla="*/ 8498 h 9717"/>
              <a:gd name="connsiteX56-15335" fmla="*/ 4887 w 10000"/>
              <a:gd name="connsiteY56-15336" fmla="*/ 8498 h 9717"/>
              <a:gd name="connsiteX57-15337" fmla="*/ 5332 w 10000"/>
              <a:gd name="connsiteY57-15338" fmla="*/ 8345 h 9717"/>
              <a:gd name="connsiteX58-15339" fmla="*/ 6005 w 10000"/>
              <a:gd name="connsiteY58-15340" fmla="*/ 8345 h 9717"/>
              <a:gd name="connsiteX59-15341" fmla="*/ 6675 w 10000"/>
              <a:gd name="connsiteY59-15342" fmla="*/ 8192 h 9717"/>
              <a:gd name="connsiteX60-15343" fmla="*/ 7122 w 10000"/>
              <a:gd name="connsiteY60-15344" fmla="*/ 8192 h 9717"/>
              <a:gd name="connsiteX61-15345" fmla="*/ 7567 w 10000"/>
              <a:gd name="connsiteY61-15346" fmla="*/ 7907 h 9717"/>
              <a:gd name="connsiteX62-15347" fmla="*/ 7766 w 10000"/>
              <a:gd name="connsiteY62-15348" fmla="*/ 7754 h 9717"/>
              <a:gd name="connsiteX63-15349" fmla="*/ 7986 w 10000"/>
              <a:gd name="connsiteY63-15350" fmla="*/ 7451 h 9717"/>
              <a:gd name="connsiteX64-15351" fmla="*/ 8210 w 10000"/>
              <a:gd name="connsiteY64-15352" fmla="*/ 7146 h 9717"/>
              <a:gd name="connsiteX65-15353" fmla="*/ 8436 w 10000"/>
              <a:gd name="connsiteY65-15354" fmla="*/ 6537 h 9717"/>
              <a:gd name="connsiteX66-15355" fmla="*/ 8436 w 10000"/>
              <a:gd name="connsiteY66-15356" fmla="*/ 5926 h 9717"/>
              <a:gd name="connsiteX67-15357" fmla="*/ 8659 w 10000"/>
              <a:gd name="connsiteY67-15358" fmla="*/ 5622 h 9717"/>
              <a:gd name="connsiteX68-15359" fmla="*/ 8659 w 10000"/>
              <a:gd name="connsiteY68-15360" fmla="*/ 5317 h 9717"/>
              <a:gd name="connsiteX69-15361" fmla="*/ 8659 w 10000"/>
              <a:gd name="connsiteY69-15362" fmla="*/ 5165 h 9717"/>
              <a:gd name="connsiteX70-15363" fmla="*/ 8883 w 10000"/>
              <a:gd name="connsiteY70-15364" fmla="*/ 5012 h 9717"/>
              <a:gd name="connsiteX71-15365" fmla="*/ 8883 w 10000"/>
              <a:gd name="connsiteY71-15366" fmla="*/ 4860 h 9717"/>
              <a:gd name="connsiteX72-15367" fmla="*/ 8883 w 10000"/>
              <a:gd name="connsiteY72-15368" fmla="*/ 4707 h 9717"/>
              <a:gd name="connsiteX73-15369" fmla="*/ 8883 w 10000"/>
              <a:gd name="connsiteY73-15370" fmla="*/ 4707 h 9717"/>
              <a:gd name="connsiteX74-15371" fmla="*/ 9107 w 10000"/>
              <a:gd name="connsiteY74-15372" fmla="*/ 4707 h 9717"/>
              <a:gd name="connsiteX75-15373" fmla="*/ 9107 w 10000"/>
              <a:gd name="connsiteY75-15374" fmla="*/ 4707 h 9717"/>
              <a:gd name="connsiteX76-15375" fmla="*/ 9107 w 10000"/>
              <a:gd name="connsiteY76-15376" fmla="*/ 4860 h 9717"/>
              <a:gd name="connsiteX77-15377" fmla="*/ 9330 w 10000"/>
              <a:gd name="connsiteY77-15378" fmla="*/ 5012 h 9717"/>
              <a:gd name="connsiteX78-15379" fmla="*/ 9330 w 10000"/>
              <a:gd name="connsiteY78-15380" fmla="*/ 5165 h 9717"/>
              <a:gd name="connsiteX79-15381" fmla="*/ 9330 w 10000"/>
              <a:gd name="connsiteY79-15382" fmla="*/ 5470 h 9717"/>
              <a:gd name="connsiteX80-15383" fmla="*/ 9330 w 10000"/>
              <a:gd name="connsiteY80-15384" fmla="*/ 5774 h 9717"/>
              <a:gd name="connsiteX81-15385" fmla="*/ 9330 w 10000"/>
              <a:gd name="connsiteY81-15386" fmla="*/ 6079 h 9717"/>
              <a:gd name="connsiteX82-15387" fmla="*/ 9550 w 10000"/>
              <a:gd name="connsiteY82-15388" fmla="*/ 6689 h 9717"/>
              <a:gd name="connsiteX83-15389" fmla="*/ 9550 w 10000"/>
              <a:gd name="connsiteY83-15390" fmla="*/ 7146 h 9717"/>
              <a:gd name="connsiteX84-15391" fmla="*/ 9778 w 10000"/>
              <a:gd name="connsiteY84-15392" fmla="*/ 7602 h 9717"/>
              <a:gd name="connsiteX85-15393" fmla="*/ 10000 w 10000"/>
              <a:gd name="connsiteY85-15394" fmla="*/ 7907 h 9717"/>
              <a:gd name="connsiteX86-15395" fmla="*/ 10000 w 10000"/>
              <a:gd name="connsiteY86-15396" fmla="*/ 8192 h 9717"/>
              <a:gd name="connsiteX87-15397" fmla="*/ 10000 w 10000"/>
              <a:gd name="connsiteY87-15398" fmla="*/ 8345 h 9717"/>
              <a:gd name="connsiteX88-15399" fmla="*/ 10000 w 10000"/>
              <a:gd name="connsiteY88-15400" fmla="*/ 8498 h 9717"/>
              <a:gd name="connsiteX89-15401" fmla="*/ 9778 w 10000"/>
              <a:gd name="connsiteY89-15402" fmla="*/ 8498 h 9717"/>
              <a:gd name="connsiteX90-15403" fmla="*/ 9550 w 10000"/>
              <a:gd name="connsiteY90-15404" fmla="*/ 8651 h 9717"/>
              <a:gd name="connsiteX91-15405" fmla="*/ 9330 w 10000"/>
              <a:gd name="connsiteY91-15406" fmla="*/ 8802 h 9717"/>
              <a:gd name="connsiteX92-15407" fmla="*/ 9107 w 10000"/>
              <a:gd name="connsiteY92-15408" fmla="*/ 8955 h 9717"/>
              <a:gd name="connsiteX93-15409" fmla="*/ 8659 w 10000"/>
              <a:gd name="connsiteY93-15410" fmla="*/ 9108 h 9717"/>
              <a:gd name="connsiteX94-15411" fmla="*/ 7766 w 10000"/>
              <a:gd name="connsiteY94-15412" fmla="*/ 9411 h 9717"/>
              <a:gd name="connsiteX95-15413" fmla="*/ 6899 w 10000"/>
              <a:gd name="connsiteY95-15414" fmla="*/ 9564 h 9717"/>
              <a:gd name="connsiteX96-15415" fmla="*/ 6231 w 10000"/>
              <a:gd name="connsiteY96-15416" fmla="*/ 9564 h 9717"/>
              <a:gd name="connsiteX97-15417" fmla="*/ 5332 w 10000"/>
              <a:gd name="connsiteY97-15418" fmla="*/ 9717 h 9717"/>
              <a:gd name="connsiteX98-15419" fmla="*/ 5332 w 10000"/>
              <a:gd name="connsiteY98-15420" fmla="*/ 9717 h 9717"/>
              <a:gd name="connsiteX0-15421" fmla="*/ 5332 w 10000"/>
              <a:gd name="connsiteY0-15422" fmla="*/ 9821 h 9821"/>
              <a:gd name="connsiteX1-15423" fmla="*/ 4665 w 10000"/>
              <a:gd name="connsiteY1-15424" fmla="*/ 9821 h 9821"/>
              <a:gd name="connsiteX2-15425" fmla="*/ 3991 w 10000"/>
              <a:gd name="connsiteY2-15426" fmla="*/ 9821 h 9821"/>
              <a:gd name="connsiteX3-15427" fmla="*/ 3323 w 10000"/>
              <a:gd name="connsiteY3-15428" fmla="*/ 9664 h 9821"/>
              <a:gd name="connsiteX4-15429" fmla="*/ 2654 w 10000"/>
              <a:gd name="connsiteY4-15430" fmla="*/ 9506 h 9821"/>
              <a:gd name="connsiteX5-15431" fmla="*/ 2007 w 10000"/>
              <a:gd name="connsiteY5-15432" fmla="*/ 9351 h 9821"/>
              <a:gd name="connsiteX6-15433" fmla="*/ 1564 w 10000"/>
              <a:gd name="connsiteY6-15434" fmla="*/ 9037 h 9821"/>
              <a:gd name="connsiteX7-15435" fmla="*/ 1118 w 10000"/>
              <a:gd name="connsiteY7-15436" fmla="*/ 8879 h 9821"/>
              <a:gd name="connsiteX8-15437" fmla="*/ 894 w 10000"/>
              <a:gd name="connsiteY8-15438" fmla="*/ 8409 h 9821"/>
              <a:gd name="connsiteX9-15439" fmla="*/ 445 w 10000"/>
              <a:gd name="connsiteY9-15440" fmla="*/ 8096 h 9821"/>
              <a:gd name="connsiteX10-15441" fmla="*/ 220 w 10000"/>
              <a:gd name="connsiteY10-15442" fmla="*/ 7644 h 9821"/>
              <a:gd name="connsiteX11-15443" fmla="*/ 220 w 10000"/>
              <a:gd name="connsiteY11-15444" fmla="*/ 7175 h 9821"/>
              <a:gd name="connsiteX12-15445" fmla="*/ 0 w 10000"/>
              <a:gd name="connsiteY12-15446" fmla="*/ 6705 h 9821"/>
              <a:gd name="connsiteX13-15447" fmla="*/ 0 w 10000"/>
              <a:gd name="connsiteY13-15448" fmla="*/ 6235 h 9821"/>
              <a:gd name="connsiteX14-15449" fmla="*/ 0 w 10000"/>
              <a:gd name="connsiteY14-15450" fmla="*/ 5763 h 9821"/>
              <a:gd name="connsiteX15-15451" fmla="*/ 220 w 10000"/>
              <a:gd name="connsiteY15-15452" fmla="*/ 4979 h 9821"/>
              <a:gd name="connsiteX16-15453" fmla="*/ 220 w 10000"/>
              <a:gd name="connsiteY16-15454" fmla="*/ 4823 h 9821"/>
              <a:gd name="connsiteX17-15455" fmla="*/ 220 w 10000"/>
              <a:gd name="connsiteY17-15456" fmla="*/ 4510 h 9821"/>
              <a:gd name="connsiteX18-15457" fmla="*/ 445 w 10000"/>
              <a:gd name="connsiteY18-15458" fmla="*/ 4215 h 9821"/>
              <a:gd name="connsiteX19-15459" fmla="*/ 445 w 10000"/>
              <a:gd name="connsiteY19-15460" fmla="*/ 3899 h 9821"/>
              <a:gd name="connsiteX20-15461" fmla="*/ 445 w 10000"/>
              <a:gd name="connsiteY20-15462" fmla="*/ 3588 h 9821"/>
              <a:gd name="connsiteX21-15463" fmla="*/ 671 w 10000"/>
              <a:gd name="connsiteY21-15464" fmla="*/ 3115 h 9821"/>
              <a:gd name="connsiteX22-15465" fmla="*/ 671 w 10000"/>
              <a:gd name="connsiteY22-15466" fmla="*/ 2646 h 9821"/>
              <a:gd name="connsiteX23-15467" fmla="*/ 894 w 10000"/>
              <a:gd name="connsiteY23-15468" fmla="*/ 2176 h 9821"/>
              <a:gd name="connsiteX24-15469" fmla="*/ 894 w 10000"/>
              <a:gd name="connsiteY24-15470" fmla="*/ 1705 h 9821"/>
              <a:gd name="connsiteX25-15471" fmla="*/ 894 w 10000"/>
              <a:gd name="connsiteY25-15472" fmla="*/ 1234 h 9821"/>
              <a:gd name="connsiteX26-15473" fmla="*/ 1118 w 10000"/>
              <a:gd name="connsiteY26-15474" fmla="*/ 922 h 9821"/>
              <a:gd name="connsiteX27-15475" fmla="*/ 1118 w 10000"/>
              <a:gd name="connsiteY27-15476" fmla="*/ 608 h 9821"/>
              <a:gd name="connsiteX28-15477" fmla="*/ 1118 w 10000"/>
              <a:gd name="connsiteY28-15478" fmla="*/ 314 h 9821"/>
              <a:gd name="connsiteX29-15479" fmla="*/ 1118 w 10000"/>
              <a:gd name="connsiteY29-15480" fmla="*/ 156 h 9821"/>
              <a:gd name="connsiteX30-15481" fmla="*/ 1118 w 10000"/>
              <a:gd name="connsiteY30-15482" fmla="*/ 0 h 9821"/>
              <a:gd name="connsiteX31-15483" fmla="*/ 1118 w 10000"/>
              <a:gd name="connsiteY31-15484" fmla="*/ 0 h 9821"/>
              <a:gd name="connsiteX32-15485" fmla="*/ 1118 w 10000"/>
              <a:gd name="connsiteY32-15486" fmla="*/ 0 h 9821"/>
              <a:gd name="connsiteX33-15487" fmla="*/ 894 w 10000"/>
              <a:gd name="connsiteY33-15488" fmla="*/ 0 h 9821"/>
              <a:gd name="connsiteX34-15489" fmla="*/ 2429 w 10000"/>
              <a:gd name="connsiteY34-15490" fmla="*/ 1078 h 9821"/>
              <a:gd name="connsiteX35-15491" fmla="*/ 2230 w 10000"/>
              <a:gd name="connsiteY35-15492" fmla="*/ 1549 h 9821"/>
              <a:gd name="connsiteX36-15493" fmla="*/ 2007 w 10000"/>
              <a:gd name="connsiteY36-15494" fmla="*/ 2019 h 9821"/>
              <a:gd name="connsiteX37-15495" fmla="*/ 1786 w 10000"/>
              <a:gd name="connsiteY37-15496" fmla="*/ 2646 h 9821"/>
              <a:gd name="connsiteX38-15497" fmla="*/ 1564 w 10000"/>
              <a:gd name="connsiteY38-15498" fmla="*/ 3274 h 9821"/>
              <a:gd name="connsiteX39-15499" fmla="*/ 1339 w 10000"/>
              <a:gd name="connsiteY39-15500" fmla="*/ 3899 h 9821"/>
              <a:gd name="connsiteX40-15501" fmla="*/ 1339 w 10000"/>
              <a:gd name="connsiteY40-15502" fmla="*/ 4510 h 9821"/>
              <a:gd name="connsiteX41-15503" fmla="*/ 1339 w 10000"/>
              <a:gd name="connsiteY41-15504" fmla="*/ 4979 h 9821"/>
              <a:gd name="connsiteX42-15505" fmla="*/ 1118 w 10000"/>
              <a:gd name="connsiteY42-15506" fmla="*/ 5607 h 9821"/>
              <a:gd name="connsiteX43-15507" fmla="*/ 1118 w 10000"/>
              <a:gd name="connsiteY43-15508" fmla="*/ 6077 h 9821"/>
              <a:gd name="connsiteX44-15509" fmla="*/ 1118 w 10000"/>
              <a:gd name="connsiteY44-15510" fmla="*/ 6391 h 9821"/>
              <a:gd name="connsiteX45-15511" fmla="*/ 1118 w 10000"/>
              <a:gd name="connsiteY45-15512" fmla="*/ 6862 h 9821"/>
              <a:gd name="connsiteX46-15513" fmla="*/ 1339 w 10000"/>
              <a:gd name="connsiteY46-15514" fmla="*/ 7175 h 9821"/>
              <a:gd name="connsiteX47-15515" fmla="*/ 1339 w 10000"/>
              <a:gd name="connsiteY47-15516" fmla="*/ 7332 h 9821"/>
              <a:gd name="connsiteX48-15517" fmla="*/ 1564 w 10000"/>
              <a:gd name="connsiteY48-15518" fmla="*/ 7644 h 9821"/>
              <a:gd name="connsiteX49-15519" fmla="*/ 1786 w 10000"/>
              <a:gd name="connsiteY49-15520" fmla="*/ 7801 h 9821"/>
              <a:gd name="connsiteX50-15521" fmla="*/ 2007 w 10000"/>
              <a:gd name="connsiteY50-15522" fmla="*/ 7958 h 9821"/>
              <a:gd name="connsiteX51-15523" fmla="*/ 2874 w 10000"/>
              <a:gd name="connsiteY51-15524" fmla="*/ 8252 h 9821"/>
              <a:gd name="connsiteX52-15525" fmla="*/ 3323 w 10000"/>
              <a:gd name="connsiteY52-15526" fmla="*/ 8409 h 9821"/>
              <a:gd name="connsiteX53-15527" fmla="*/ 3767 w 10000"/>
              <a:gd name="connsiteY53-15528" fmla="*/ 8409 h 9821"/>
              <a:gd name="connsiteX54-15529" fmla="*/ 4220 w 10000"/>
              <a:gd name="connsiteY54-15530" fmla="*/ 8566 h 9821"/>
              <a:gd name="connsiteX55-15531" fmla="*/ 4887 w 10000"/>
              <a:gd name="connsiteY55-15532" fmla="*/ 8566 h 9821"/>
              <a:gd name="connsiteX56-15533" fmla="*/ 5332 w 10000"/>
              <a:gd name="connsiteY56-15534" fmla="*/ 8409 h 9821"/>
              <a:gd name="connsiteX57-15535" fmla="*/ 6005 w 10000"/>
              <a:gd name="connsiteY57-15536" fmla="*/ 8409 h 9821"/>
              <a:gd name="connsiteX58-15537" fmla="*/ 6675 w 10000"/>
              <a:gd name="connsiteY58-15538" fmla="*/ 8252 h 9821"/>
              <a:gd name="connsiteX59-15539" fmla="*/ 7122 w 10000"/>
              <a:gd name="connsiteY59-15540" fmla="*/ 8252 h 9821"/>
              <a:gd name="connsiteX60-15541" fmla="*/ 7567 w 10000"/>
              <a:gd name="connsiteY60-15542" fmla="*/ 7958 h 9821"/>
              <a:gd name="connsiteX61-15543" fmla="*/ 7766 w 10000"/>
              <a:gd name="connsiteY61-15544" fmla="*/ 7801 h 9821"/>
              <a:gd name="connsiteX62-15545" fmla="*/ 7986 w 10000"/>
              <a:gd name="connsiteY62-15546" fmla="*/ 7489 h 9821"/>
              <a:gd name="connsiteX63-15547" fmla="*/ 8210 w 10000"/>
              <a:gd name="connsiteY63-15548" fmla="*/ 7175 h 9821"/>
              <a:gd name="connsiteX64-15549" fmla="*/ 8436 w 10000"/>
              <a:gd name="connsiteY64-15550" fmla="*/ 6548 h 9821"/>
              <a:gd name="connsiteX65-15551" fmla="*/ 8436 w 10000"/>
              <a:gd name="connsiteY65-15552" fmla="*/ 5920 h 9821"/>
              <a:gd name="connsiteX66-15553" fmla="*/ 8659 w 10000"/>
              <a:gd name="connsiteY66-15554" fmla="*/ 5607 h 9821"/>
              <a:gd name="connsiteX67-15555" fmla="*/ 8659 w 10000"/>
              <a:gd name="connsiteY67-15556" fmla="*/ 5293 h 9821"/>
              <a:gd name="connsiteX68-15557" fmla="*/ 8659 w 10000"/>
              <a:gd name="connsiteY68-15558" fmla="*/ 5136 h 9821"/>
              <a:gd name="connsiteX69-15559" fmla="*/ 8883 w 10000"/>
              <a:gd name="connsiteY69-15560" fmla="*/ 4979 h 9821"/>
              <a:gd name="connsiteX70-15561" fmla="*/ 8883 w 10000"/>
              <a:gd name="connsiteY70-15562" fmla="*/ 4823 h 9821"/>
              <a:gd name="connsiteX71-15563" fmla="*/ 8883 w 10000"/>
              <a:gd name="connsiteY71-15564" fmla="*/ 4665 h 9821"/>
              <a:gd name="connsiteX72-15565" fmla="*/ 8883 w 10000"/>
              <a:gd name="connsiteY72-15566" fmla="*/ 4665 h 9821"/>
              <a:gd name="connsiteX73-15567" fmla="*/ 9107 w 10000"/>
              <a:gd name="connsiteY73-15568" fmla="*/ 4665 h 9821"/>
              <a:gd name="connsiteX74-15569" fmla="*/ 9107 w 10000"/>
              <a:gd name="connsiteY74-15570" fmla="*/ 4665 h 9821"/>
              <a:gd name="connsiteX75-15571" fmla="*/ 9107 w 10000"/>
              <a:gd name="connsiteY75-15572" fmla="*/ 4823 h 9821"/>
              <a:gd name="connsiteX76-15573" fmla="*/ 9330 w 10000"/>
              <a:gd name="connsiteY76-15574" fmla="*/ 4979 h 9821"/>
              <a:gd name="connsiteX77-15575" fmla="*/ 9330 w 10000"/>
              <a:gd name="connsiteY77-15576" fmla="*/ 5136 h 9821"/>
              <a:gd name="connsiteX78-15577" fmla="*/ 9330 w 10000"/>
              <a:gd name="connsiteY78-15578" fmla="*/ 5450 h 9821"/>
              <a:gd name="connsiteX79-15579" fmla="*/ 9330 w 10000"/>
              <a:gd name="connsiteY79-15580" fmla="*/ 5763 h 9821"/>
              <a:gd name="connsiteX80-15581" fmla="*/ 9330 w 10000"/>
              <a:gd name="connsiteY80-15582" fmla="*/ 6077 h 9821"/>
              <a:gd name="connsiteX81-15583" fmla="*/ 9550 w 10000"/>
              <a:gd name="connsiteY81-15584" fmla="*/ 6705 h 9821"/>
              <a:gd name="connsiteX82-15585" fmla="*/ 9550 w 10000"/>
              <a:gd name="connsiteY82-15586" fmla="*/ 7175 h 9821"/>
              <a:gd name="connsiteX83-15587" fmla="*/ 9778 w 10000"/>
              <a:gd name="connsiteY83-15588" fmla="*/ 7644 h 9821"/>
              <a:gd name="connsiteX84-15589" fmla="*/ 10000 w 10000"/>
              <a:gd name="connsiteY84-15590" fmla="*/ 7958 h 9821"/>
              <a:gd name="connsiteX85-15591" fmla="*/ 10000 w 10000"/>
              <a:gd name="connsiteY85-15592" fmla="*/ 8252 h 9821"/>
              <a:gd name="connsiteX86-15593" fmla="*/ 10000 w 10000"/>
              <a:gd name="connsiteY86-15594" fmla="*/ 8409 h 9821"/>
              <a:gd name="connsiteX87-15595" fmla="*/ 10000 w 10000"/>
              <a:gd name="connsiteY87-15596" fmla="*/ 8566 h 9821"/>
              <a:gd name="connsiteX88-15597" fmla="*/ 9778 w 10000"/>
              <a:gd name="connsiteY88-15598" fmla="*/ 8566 h 9821"/>
              <a:gd name="connsiteX89-15599" fmla="*/ 9550 w 10000"/>
              <a:gd name="connsiteY89-15600" fmla="*/ 8724 h 9821"/>
              <a:gd name="connsiteX90-15601" fmla="*/ 9330 w 10000"/>
              <a:gd name="connsiteY90-15602" fmla="*/ 8879 h 9821"/>
              <a:gd name="connsiteX91-15603" fmla="*/ 9107 w 10000"/>
              <a:gd name="connsiteY91-15604" fmla="*/ 9037 h 9821"/>
              <a:gd name="connsiteX92-15605" fmla="*/ 8659 w 10000"/>
              <a:gd name="connsiteY92-15606" fmla="*/ 9194 h 9821"/>
              <a:gd name="connsiteX93-15607" fmla="*/ 7766 w 10000"/>
              <a:gd name="connsiteY93-15608" fmla="*/ 9506 h 9821"/>
              <a:gd name="connsiteX94-15609" fmla="*/ 6899 w 10000"/>
              <a:gd name="connsiteY94-15610" fmla="*/ 9664 h 9821"/>
              <a:gd name="connsiteX95-15611" fmla="*/ 6231 w 10000"/>
              <a:gd name="connsiteY95-15612" fmla="*/ 9664 h 9821"/>
              <a:gd name="connsiteX96-15613" fmla="*/ 5332 w 10000"/>
              <a:gd name="connsiteY96-15614" fmla="*/ 9821 h 9821"/>
              <a:gd name="connsiteX97-15615" fmla="*/ 5332 w 10000"/>
              <a:gd name="connsiteY97-15616" fmla="*/ 9821 h 9821"/>
              <a:gd name="connsiteX0-15617" fmla="*/ 5332 w 10000"/>
              <a:gd name="connsiteY0-15618" fmla="*/ 10000 h 10000"/>
              <a:gd name="connsiteX1-15619" fmla="*/ 4665 w 10000"/>
              <a:gd name="connsiteY1-15620" fmla="*/ 10000 h 10000"/>
              <a:gd name="connsiteX2-15621" fmla="*/ 3991 w 10000"/>
              <a:gd name="connsiteY2-15622" fmla="*/ 10000 h 10000"/>
              <a:gd name="connsiteX3-15623" fmla="*/ 3323 w 10000"/>
              <a:gd name="connsiteY3-15624" fmla="*/ 9840 h 10000"/>
              <a:gd name="connsiteX4-15625" fmla="*/ 2654 w 10000"/>
              <a:gd name="connsiteY4-15626" fmla="*/ 9679 h 10000"/>
              <a:gd name="connsiteX5-15627" fmla="*/ 2007 w 10000"/>
              <a:gd name="connsiteY5-15628" fmla="*/ 9521 h 10000"/>
              <a:gd name="connsiteX6-15629" fmla="*/ 1564 w 10000"/>
              <a:gd name="connsiteY6-15630" fmla="*/ 9202 h 10000"/>
              <a:gd name="connsiteX7-15631" fmla="*/ 1118 w 10000"/>
              <a:gd name="connsiteY7-15632" fmla="*/ 9041 h 10000"/>
              <a:gd name="connsiteX8-15633" fmla="*/ 894 w 10000"/>
              <a:gd name="connsiteY8-15634" fmla="*/ 8562 h 10000"/>
              <a:gd name="connsiteX9-15635" fmla="*/ 445 w 10000"/>
              <a:gd name="connsiteY9-15636" fmla="*/ 8244 h 10000"/>
              <a:gd name="connsiteX10-15637" fmla="*/ 220 w 10000"/>
              <a:gd name="connsiteY10-15638" fmla="*/ 7783 h 10000"/>
              <a:gd name="connsiteX11-15639" fmla="*/ 220 w 10000"/>
              <a:gd name="connsiteY11-15640" fmla="*/ 7306 h 10000"/>
              <a:gd name="connsiteX12-15641" fmla="*/ 0 w 10000"/>
              <a:gd name="connsiteY12-15642" fmla="*/ 6827 h 10000"/>
              <a:gd name="connsiteX13-15643" fmla="*/ 0 w 10000"/>
              <a:gd name="connsiteY13-15644" fmla="*/ 6349 h 10000"/>
              <a:gd name="connsiteX14-15645" fmla="*/ 0 w 10000"/>
              <a:gd name="connsiteY14-15646" fmla="*/ 5868 h 10000"/>
              <a:gd name="connsiteX15-15647" fmla="*/ 220 w 10000"/>
              <a:gd name="connsiteY15-15648" fmla="*/ 5070 h 10000"/>
              <a:gd name="connsiteX16-15649" fmla="*/ 220 w 10000"/>
              <a:gd name="connsiteY16-15650" fmla="*/ 4911 h 10000"/>
              <a:gd name="connsiteX17-15651" fmla="*/ 220 w 10000"/>
              <a:gd name="connsiteY17-15652" fmla="*/ 4592 h 10000"/>
              <a:gd name="connsiteX18-15653" fmla="*/ 445 w 10000"/>
              <a:gd name="connsiteY18-15654" fmla="*/ 4292 h 10000"/>
              <a:gd name="connsiteX19-15655" fmla="*/ 445 w 10000"/>
              <a:gd name="connsiteY19-15656" fmla="*/ 3970 h 10000"/>
              <a:gd name="connsiteX20-15657" fmla="*/ 445 w 10000"/>
              <a:gd name="connsiteY20-15658" fmla="*/ 3653 h 10000"/>
              <a:gd name="connsiteX21-15659" fmla="*/ 671 w 10000"/>
              <a:gd name="connsiteY21-15660" fmla="*/ 3172 h 10000"/>
              <a:gd name="connsiteX22-15661" fmla="*/ 671 w 10000"/>
              <a:gd name="connsiteY22-15662" fmla="*/ 2694 h 10000"/>
              <a:gd name="connsiteX23-15663" fmla="*/ 894 w 10000"/>
              <a:gd name="connsiteY23-15664" fmla="*/ 2216 h 10000"/>
              <a:gd name="connsiteX24-15665" fmla="*/ 894 w 10000"/>
              <a:gd name="connsiteY24-15666" fmla="*/ 1736 h 10000"/>
              <a:gd name="connsiteX25-15667" fmla="*/ 894 w 10000"/>
              <a:gd name="connsiteY25-15668" fmla="*/ 1256 h 10000"/>
              <a:gd name="connsiteX26-15669" fmla="*/ 1118 w 10000"/>
              <a:gd name="connsiteY26-15670" fmla="*/ 939 h 10000"/>
              <a:gd name="connsiteX27-15671" fmla="*/ 1118 w 10000"/>
              <a:gd name="connsiteY27-15672" fmla="*/ 619 h 10000"/>
              <a:gd name="connsiteX28-15673" fmla="*/ 1118 w 10000"/>
              <a:gd name="connsiteY28-15674" fmla="*/ 320 h 10000"/>
              <a:gd name="connsiteX29-15675" fmla="*/ 1118 w 10000"/>
              <a:gd name="connsiteY29-15676" fmla="*/ 159 h 10000"/>
              <a:gd name="connsiteX30-15677" fmla="*/ 1118 w 10000"/>
              <a:gd name="connsiteY30-15678" fmla="*/ 0 h 10000"/>
              <a:gd name="connsiteX31-15679" fmla="*/ 1118 w 10000"/>
              <a:gd name="connsiteY31-15680" fmla="*/ 0 h 10000"/>
              <a:gd name="connsiteX32-15681" fmla="*/ 1118 w 10000"/>
              <a:gd name="connsiteY32-15682" fmla="*/ 0 h 10000"/>
              <a:gd name="connsiteX33-15683" fmla="*/ 894 w 10000"/>
              <a:gd name="connsiteY33-15684" fmla="*/ 0 h 10000"/>
              <a:gd name="connsiteX34-15685" fmla="*/ 2230 w 10000"/>
              <a:gd name="connsiteY34-15686" fmla="*/ 1577 h 10000"/>
              <a:gd name="connsiteX35-15687" fmla="*/ 2007 w 10000"/>
              <a:gd name="connsiteY35-15688" fmla="*/ 2056 h 10000"/>
              <a:gd name="connsiteX36-15689" fmla="*/ 1786 w 10000"/>
              <a:gd name="connsiteY36-15690" fmla="*/ 2694 h 10000"/>
              <a:gd name="connsiteX37-15691" fmla="*/ 1564 w 10000"/>
              <a:gd name="connsiteY37-15692" fmla="*/ 3334 h 10000"/>
              <a:gd name="connsiteX38-15693" fmla="*/ 1339 w 10000"/>
              <a:gd name="connsiteY38-15694" fmla="*/ 3970 h 10000"/>
              <a:gd name="connsiteX39-15695" fmla="*/ 1339 w 10000"/>
              <a:gd name="connsiteY39-15696" fmla="*/ 4592 h 10000"/>
              <a:gd name="connsiteX40-15697" fmla="*/ 1339 w 10000"/>
              <a:gd name="connsiteY40-15698" fmla="*/ 5070 h 10000"/>
              <a:gd name="connsiteX41-15699" fmla="*/ 1118 w 10000"/>
              <a:gd name="connsiteY41-15700" fmla="*/ 5709 h 10000"/>
              <a:gd name="connsiteX42-15701" fmla="*/ 1118 w 10000"/>
              <a:gd name="connsiteY42-15702" fmla="*/ 6188 h 10000"/>
              <a:gd name="connsiteX43-15703" fmla="*/ 1118 w 10000"/>
              <a:gd name="connsiteY43-15704" fmla="*/ 6507 h 10000"/>
              <a:gd name="connsiteX44-15705" fmla="*/ 1118 w 10000"/>
              <a:gd name="connsiteY44-15706" fmla="*/ 6987 h 10000"/>
              <a:gd name="connsiteX45-15707" fmla="*/ 1339 w 10000"/>
              <a:gd name="connsiteY45-15708" fmla="*/ 7306 h 10000"/>
              <a:gd name="connsiteX46-15709" fmla="*/ 1339 w 10000"/>
              <a:gd name="connsiteY46-15710" fmla="*/ 7466 h 10000"/>
              <a:gd name="connsiteX47-15711" fmla="*/ 1564 w 10000"/>
              <a:gd name="connsiteY47-15712" fmla="*/ 7783 h 10000"/>
              <a:gd name="connsiteX48-15713" fmla="*/ 1786 w 10000"/>
              <a:gd name="connsiteY48-15714" fmla="*/ 7943 h 10000"/>
              <a:gd name="connsiteX49-15715" fmla="*/ 2007 w 10000"/>
              <a:gd name="connsiteY49-15716" fmla="*/ 8103 h 10000"/>
              <a:gd name="connsiteX50-15717" fmla="*/ 2874 w 10000"/>
              <a:gd name="connsiteY50-15718" fmla="*/ 8402 h 10000"/>
              <a:gd name="connsiteX51-15719" fmla="*/ 3323 w 10000"/>
              <a:gd name="connsiteY51-15720" fmla="*/ 8562 h 10000"/>
              <a:gd name="connsiteX52-15721" fmla="*/ 3767 w 10000"/>
              <a:gd name="connsiteY52-15722" fmla="*/ 8562 h 10000"/>
              <a:gd name="connsiteX53-15723" fmla="*/ 4220 w 10000"/>
              <a:gd name="connsiteY53-15724" fmla="*/ 8722 h 10000"/>
              <a:gd name="connsiteX54-15725" fmla="*/ 4887 w 10000"/>
              <a:gd name="connsiteY54-15726" fmla="*/ 8722 h 10000"/>
              <a:gd name="connsiteX55-15727" fmla="*/ 5332 w 10000"/>
              <a:gd name="connsiteY55-15728" fmla="*/ 8562 h 10000"/>
              <a:gd name="connsiteX56-15729" fmla="*/ 6005 w 10000"/>
              <a:gd name="connsiteY56-15730" fmla="*/ 8562 h 10000"/>
              <a:gd name="connsiteX57-15731" fmla="*/ 6675 w 10000"/>
              <a:gd name="connsiteY57-15732" fmla="*/ 8402 h 10000"/>
              <a:gd name="connsiteX58-15733" fmla="*/ 7122 w 10000"/>
              <a:gd name="connsiteY58-15734" fmla="*/ 8402 h 10000"/>
              <a:gd name="connsiteX59-15735" fmla="*/ 7567 w 10000"/>
              <a:gd name="connsiteY59-15736" fmla="*/ 8103 h 10000"/>
              <a:gd name="connsiteX60-15737" fmla="*/ 7766 w 10000"/>
              <a:gd name="connsiteY60-15738" fmla="*/ 7943 h 10000"/>
              <a:gd name="connsiteX61-15739" fmla="*/ 7986 w 10000"/>
              <a:gd name="connsiteY61-15740" fmla="*/ 7625 h 10000"/>
              <a:gd name="connsiteX62-15741" fmla="*/ 8210 w 10000"/>
              <a:gd name="connsiteY62-15742" fmla="*/ 7306 h 10000"/>
              <a:gd name="connsiteX63-15743" fmla="*/ 8436 w 10000"/>
              <a:gd name="connsiteY63-15744" fmla="*/ 6667 h 10000"/>
              <a:gd name="connsiteX64-15745" fmla="*/ 8436 w 10000"/>
              <a:gd name="connsiteY64-15746" fmla="*/ 6028 h 10000"/>
              <a:gd name="connsiteX65-15747" fmla="*/ 8659 w 10000"/>
              <a:gd name="connsiteY65-15748" fmla="*/ 5709 h 10000"/>
              <a:gd name="connsiteX66-15749" fmla="*/ 8659 w 10000"/>
              <a:gd name="connsiteY66-15750" fmla="*/ 5389 h 10000"/>
              <a:gd name="connsiteX67-15751" fmla="*/ 8659 w 10000"/>
              <a:gd name="connsiteY67-15752" fmla="*/ 5230 h 10000"/>
              <a:gd name="connsiteX68-15753" fmla="*/ 8883 w 10000"/>
              <a:gd name="connsiteY68-15754" fmla="*/ 5070 h 10000"/>
              <a:gd name="connsiteX69-15755" fmla="*/ 8883 w 10000"/>
              <a:gd name="connsiteY69-15756" fmla="*/ 4911 h 10000"/>
              <a:gd name="connsiteX70-15757" fmla="*/ 8883 w 10000"/>
              <a:gd name="connsiteY70-15758" fmla="*/ 4750 h 10000"/>
              <a:gd name="connsiteX71-15759" fmla="*/ 8883 w 10000"/>
              <a:gd name="connsiteY71-15760" fmla="*/ 4750 h 10000"/>
              <a:gd name="connsiteX72-15761" fmla="*/ 9107 w 10000"/>
              <a:gd name="connsiteY72-15762" fmla="*/ 4750 h 10000"/>
              <a:gd name="connsiteX73-15763" fmla="*/ 9107 w 10000"/>
              <a:gd name="connsiteY73-15764" fmla="*/ 4750 h 10000"/>
              <a:gd name="connsiteX74-15765" fmla="*/ 9107 w 10000"/>
              <a:gd name="connsiteY74-15766" fmla="*/ 4911 h 10000"/>
              <a:gd name="connsiteX75-15767" fmla="*/ 9330 w 10000"/>
              <a:gd name="connsiteY75-15768" fmla="*/ 5070 h 10000"/>
              <a:gd name="connsiteX76-15769" fmla="*/ 9330 w 10000"/>
              <a:gd name="connsiteY76-15770" fmla="*/ 5230 h 10000"/>
              <a:gd name="connsiteX77-15771" fmla="*/ 9330 w 10000"/>
              <a:gd name="connsiteY77-15772" fmla="*/ 5549 h 10000"/>
              <a:gd name="connsiteX78-15773" fmla="*/ 9330 w 10000"/>
              <a:gd name="connsiteY78-15774" fmla="*/ 5868 h 10000"/>
              <a:gd name="connsiteX79-15775" fmla="*/ 9330 w 10000"/>
              <a:gd name="connsiteY79-15776" fmla="*/ 6188 h 10000"/>
              <a:gd name="connsiteX80-15777" fmla="*/ 9550 w 10000"/>
              <a:gd name="connsiteY80-15778" fmla="*/ 6827 h 10000"/>
              <a:gd name="connsiteX81-15779" fmla="*/ 9550 w 10000"/>
              <a:gd name="connsiteY81-15780" fmla="*/ 7306 h 10000"/>
              <a:gd name="connsiteX82-15781" fmla="*/ 9778 w 10000"/>
              <a:gd name="connsiteY82-15782" fmla="*/ 7783 h 10000"/>
              <a:gd name="connsiteX83-15783" fmla="*/ 10000 w 10000"/>
              <a:gd name="connsiteY83-15784" fmla="*/ 8103 h 10000"/>
              <a:gd name="connsiteX84-15785" fmla="*/ 10000 w 10000"/>
              <a:gd name="connsiteY84-15786" fmla="*/ 8402 h 10000"/>
              <a:gd name="connsiteX85-15787" fmla="*/ 10000 w 10000"/>
              <a:gd name="connsiteY85-15788" fmla="*/ 8562 h 10000"/>
              <a:gd name="connsiteX86-15789" fmla="*/ 10000 w 10000"/>
              <a:gd name="connsiteY86-15790" fmla="*/ 8722 h 10000"/>
              <a:gd name="connsiteX87-15791" fmla="*/ 9778 w 10000"/>
              <a:gd name="connsiteY87-15792" fmla="*/ 8722 h 10000"/>
              <a:gd name="connsiteX88-15793" fmla="*/ 9550 w 10000"/>
              <a:gd name="connsiteY88-15794" fmla="*/ 8883 h 10000"/>
              <a:gd name="connsiteX89-15795" fmla="*/ 9330 w 10000"/>
              <a:gd name="connsiteY89-15796" fmla="*/ 9041 h 10000"/>
              <a:gd name="connsiteX90-15797" fmla="*/ 9107 w 10000"/>
              <a:gd name="connsiteY90-15798" fmla="*/ 9202 h 10000"/>
              <a:gd name="connsiteX91-15799" fmla="*/ 8659 w 10000"/>
              <a:gd name="connsiteY91-15800" fmla="*/ 9362 h 10000"/>
              <a:gd name="connsiteX92-15801" fmla="*/ 7766 w 10000"/>
              <a:gd name="connsiteY92-15802" fmla="*/ 9679 h 10000"/>
              <a:gd name="connsiteX93-15803" fmla="*/ 6899 w 10000"/>
              <a:gd name="connsiteY93-15804" fmla="*/ 9840 h 10000"/>
              <a:gd name="connsiteX94-15805" fmla="*/ 6231 w 10000"/>
              <a:gd name="connsiteY94-15806" fmla="*/ 9840 h 10000"/>
              <a:gd name="connsiteX95-15807" fmla="*/ 5332 w 10000"/>
              <a:gd name="connsiteY95-15808" fmla="*/ 10000 h 10000"/>
              <a:gd name="connsiteX96-15809" fmla="*/ 5332 w 10000"/>
              <a:gd name="connsiteY96-15810" fmla="*/ 10000 h 10000"/>
              <a:gd name="connsiteX0-15811" fmla="*/ 5332 w 10000"/>
              <a:gd name="connsiteY0-15812" fmla="*/ 10000 h 10000"/>
              <a:gd name="connsiteX1-15813" fmla="*/ 4665 w 10000"/>
              <a:gd name="connsiteY1-15814" fmla="*/ 10000 h 10000"/>
              <a:gd name="connsiteX2-15815" fmla="*/ 3991 w 10000"/>
              <a:gd name="connsiteY2-15816" fmla="*/ 10000 h 10000"/>
              <a:gd name="connsiteX3-15817" fmla="*/ 3323 w 10000"/>
              <a:gd name="connsiteY3-15818" fmla="*/ 9840 h 10000"/>
              <a:gd name="connsiteX4-15819" fmla="*/ 2654 w 10000"/>
              <a:gd name="connsiteY4-15820" fmla="*/ 9679 h 10000"/>
              <a:gd name="connsiteX5-15821" fmla="*/ 2007 w 10000"/>
              <a:gd name="connsiteY5-15822" fmla="*/ 9521 h 10000"/>
              <a:gd name="connsiteX6-15823" fmla="*/ 1564 w 10000"/>
              <a:gd name="connsiteY6-15824" fmla="*/ 9202 h 10000"/>
              <a:gd name="connsiteX7-15825" fmla="*/ 1118 w 10000"/>
              <a:gd name="connsiteY7-15826" fmla="*/ 9041 h 10000"/>
              <a:gd name="connsiteX8-15827" fmla="*/ 894 w 10000"/>
              <a:gd name="connsiteY8-15828" fmla="*/ 8562 h 10000"/>
              <a:gd name="connsiteX9-15829" fmla="*/ 445 w 10000"/>
              <a:gd name="connsiteY9-15830" fmla="*/ 8244 h 10000"/>
              <a:gd name="connsiteX10-15831" fmla="*/ 220 w 10000"/>
              <a:gd name="connsiteY10-15832" fmla="*/ 7783 h 10000"/>
              <a:gd name="connsiteX11-15833" fmla="*/ 220 w 10000"/>
              <a:gd name="connsiteY11-15834" fmla="*/ 7306 h 10000"/>
              <a:gd name="connsiteX12-15835" fmla="*/ 0 w 10000"/>
              <a:gd name="connsiteY12-15836" fmla="*/ 6827 h 10000"/>
              <a:gd name="connsiteX13-15837" fmla="*/ 0 w 10000"/>
              <a:gd name="connsiteY13-15838" fmla="*/ 6349 h 10000"/>
              <a:gd name="connsiteX14-15839" fmla="*/ 0 w 10000"/>
              <a:gd name="connsiteY14-15840" fmla="*/ 5868 h 10000"/>
              <a:gd name="connsiteX15-15841" fmla="*/ 220 w 10000"/>
              <a:gd name="connsiteY15-15842" fmla="*/ 5070 h 10000"/>
              <a:gd name="connsiteX16-15843" fmla="*/ 220 w 10000"/>
              <a:gd name="connsiteY16-15844" fmla="*/ 4911 h 10000"/>
              <a:gd name="connsiteX17-15845" fmla="*/ 220 w 10000"/>
              <a:gd name="connsiteY17-15846" fmla="*/ 4592 h 10000"/>
              <a:gd name="connsiteX18-15847" fmla="*/ 445 w 10000"/>
              <a:gd name="connsiteY18-15848" fmla="*/ 4292 h 10000"/>
              <a:gd name="connsiteX19-15849" fmla="*/ 445 w 10000"/>
              <a:gd name="connsiteY19-15850" fmla="*/ 3970 h 10000"/>
              <a:gd name="connsiteX20-15851" fmla="*/ 445 w 10000"/>
              <a:gd name="connsiteY20-15852" fmla="*/ 3653 h 10000"/>
              <a:gd name="connsiteX21-15853" fmla="*/ 671 w 10000"/>
              <a:gd name="connsiteY21-15854" fmla="*/ 3172 h 10000"/>
              <a:gd name="connsiteX22-15855" fmla="*/ 671 w 10000"/>
              <a:gd name="connsiteY22-15856" fmla="*/ 2694 h 10000"/>
              <a:gd name="connsiteX23-15857" fmla="*/ 894 w 10000"/>
              <a:gd name="connsiteY23-15858" fmla="*/ 2216 h 10000"/>
              <a:gd name="connsiteX24-15859" fmla="*/ 894 w 10000"/>
              <a:gd name="connsiteY24-15860" fmla="*/ 1736 h 10000"/>
              <a:gd name="connsiteX25-15861" fmla="*/ 894 w 10000"/>
              <a:gd name="connsiteY25-15862" fmla="*/ 1256 h 10000"/>
              <a:gd name="connsiteX26-15863" fmla="*/ 1118 w 10000"/>
              <a:gd name="connsiteY26-15864" fmla="*/ 939 h 10000"/>
              <a:gd name="connsiteX27-15865" fmla="*/ 1118 w 10000"/>
              <a:gd name="connsiteY27-15866" fmla="*/ 320 h 10000"/>
              <a:gd name="connsiteX28-15867" fmla="*/ 1118 w 10000"/>
              <a:gd name="connsiteY28-15868" fmla="*/ 159 h 10000"/>
              <a:gd name="connsiteX29-15869" fmla="*/ 1118 w 10000"/>
              <a:gd name="connsiteY29-15870" fmla="*/ 0 h 10000"/>
              <a:gd name="connsiteX30-15871" fmla="*/ 1118 w 10000"/>
              <a:gd name="connsiteY30-15872" fmla="*/ 0 h 10000"/>
              <a:gd name="connsiteX31-15873" fmla="*/ 1118 w 10000"/>
              <a:gd name="connsiteY31-15874" fmla="*/ 0 h 10000"/>
              <a:gd name="connsiteX32-15875" fmla="*/ 894 w 10000"/>
              <a:gd name="connsiteY32-15876" fmla="*/ 0 h 10000"/>
              <a:gd name="connsiteX33-15877" fmla="*/ 2230 w 10000"/>
              <a:gd name="connsiteY33-15878" fmla="*/ 1577 h 10000"/>
              <a:gd name="connsiteX34-15879" fmla="*/ 2007 w 10000"/>
              <a:gd name="connsiteY34-15880" fmla="*/ 2056 h 10000"/>
              <a:gd name="connsiteX35-15881" fmla="*/ 1786 w 10000"/>
              <a:gd name="connsiteY35-15882" fmla="*/ 2694 h 10000"/>
              <a:gd name="connsiteX36-15883" fmla="*/ 1564 w 10000"/>
              <a:gd name="connsiteY36-15884" fmla="*/ 3334 h 10000"/>
              <a:gd name="connsiteX37-15885" fmla="*/ 1339 w 10000"/>
              <a:gd name="connsiteY37-15886" fmla="*/ 3970 h 10000"/>
              <a:gd name="connsiteX38-15887" fmla="*/ 1339 w 10000"/>
              <a:gd name="connsiteY38-15888" fmla="*/ 4592 h 10000"/>
              <a:gd name="connsiteX39-15889" fmla="*/ 1339 w 10000"/>
              <a:gd name="connsiteY39-15890" fmla="*/ 5070 h 10000"/>
              <a:gd name="connsiteX40-15891" fmla="*/ 1118 w 10000"/>
              <a:gd name="connsiteY40-15892" fmla="*/ 5709 h 10000"/>
              <a:gd name="connsiteX41-15893" fmla="*/ 1118 w 10000"/>
              <a:gd name="connsiteY41-15894" fmla="*/ 6188 h 10000"/>
              <a:gd name="connsiteX42-15895" fmla="*/ 1118 w 10000"/>
              <a:gd name="connsiteY42-15896" fmla="*/ 6507 h 10000"/>
              <a:gd name="connsiteX43-15897" fmla="*/ 1118 w 10000"/>
              <a:gd name="connsiteY43-15898" fmla="*/ 6987 h 10000"/>
              <a:gd name="connsiteX44-15899" fmla="*/ 1339 w 10000"/>
              <a:gd name="connsiteY44-15900" fmla="*/ 7306 h 10000"/>
              <a:gd name="connsiteX45-15901" fmla="*/ 1339 w 10000"/>
              <a:gd name="connsiteY45-15902" fmla="*/ 7466 h 10000"/>
              <a:gd name="connsiteX46-15903" fmla="*/ 1564 w 10000"/>
              <a:gd name="connsiteY46-15904" fmla="*/ 7783 h 10000"/>
              <a:gd name="connsiteX47-15905" fmla="*/ 1786 w 10000"/>
              <a:gd name="connsiteY47-15906" fmla="*/ 7943 h 10000"/>
              <a:gd name="connsiteX48-15907" fmla="*/ 2007 w 10000"/>
              <a:gd name="connsiteY48-15908" fmla="*/ 8103 h 10000"/>
              <a:gd name="connsiteX49-15909" fmla="*/ 2874 w 10000"/>
              <a:gd name="connsiteY49-15910" fmla="*/ 8402 h 10000"/>
              <a:gd name="connsiteX50-15911" fmla="*/ 3323 w 10000"/>
              <a:gd name="connsiteY50-15912" fmla="*/ 8562 h 10000"/>
              <a:gd name="connsiteX51-15913" fmla="*/ 3767 w 10000"/>
              <a:gd name="connsiteY51-15914" fmla="*/ 8562 h 10000"/>
              <a:gd name="connsiteX52-15915" fmla="*/ 4220 w 10000"/>
              <a:gd name="connsiteY52-15916" fmla="*/ 8722 h 10000"/>
              <a:gd name="connsiteX53-15917" fmla="*/ 4887 w 10000"/>
              <a:gd name="connsiteY53-15918" fmla="*/ 8722 h 10000"/>
              <a:gd name="connsiteX54-15919" fmla="*/ 5332 w 10000"/>
              <a:gd name="connsiteY54-15920" fmla="*/ 8562 h 10000"/>
              <a:gd name="connsiteX55-15921" fmla="*/ 6005 w 10000"/>
              <a:gd name="connsiteY55-15922" fmla="*/ 8562 h 10000"/>
              <a:gd name="connsiteX56-15923" fmla="*/ 6675 w 10000"/>
              <a:gd name="connsiteY56-15924" fmla="*/ 8402 h 10000"/>
              <a:gd name="connsiteX57-15925" fmla="*/ 7122 w 10000"/>
              <a:gd name="connsiteY57-15926" fmla="*/ 8402 h 10000"/>
              <a:gd name="connsiteX58-15927" fmla="*/ 7567 w 10000"/>
              <a:gd name="connsiteY58-15928" fmla="*/ 8103 h 10000"/>
              <a:gd name="connsiteX59-15929" fmla="*/ 7766 w 10000"/>
              <a:gd name="connsiteY59-15930" fmla="*/ 7943 h 10000"/>
              <a:gd name="connsiteX60-15931" fmla="*/ 7986 w 10000"/>
              <a:gd name="connsiteY60-15932" fmla="*/ 7625 h 10000"/>
              <a:gd name="connsiteX61-15933" fmla="*/ 8210 w 10000"/>
              <a:gd name="connsiteY61-15934" fmla="*/ 7306 h 10000"/>
              <a:gd name="connsiteX62-15935" fmla="*/ 8436 w 10000"/>
              <a:gd name="connsiteY62-15936" fmla="*/ 6667 h 10000"/>
              <a:gd name="connsiteX63-15937" fmla="*/ 8436 w 10000"/>
              <a:gd name="connsiteY63-15938" fmla="*/ 6028 h 10000"/>
              <a:gd name="connsiteX64-15939" fmla="*/ 8659 w 10000"/>
              <a:gd name="connsiteY64-15940" fmla="*/ 5709 h 10000"/>
              <a:gd name="connsiteX65-15941" fmla="*/ 8659 w 10000"/>
              <a:gd name="connsiteY65-15942" fmla="*/ 5389 h 10000"/>
              <a:gd name="connsiteX66-15943" fmla="*/ 8659 w 10000"/>
              <a:gd name="connsiteY66-15944" fmla="*/ 5230 h 10000"/>
              <a:gd name="connsiteX67-15945" fmla="*/ 8883 w 10000"/>
              <a:gd name="connsiteY67-15946" fmla="*/ 5070 h 10000"/>
              <a:gd name="connsiteX68-15947" fmla="*/ 8883 w 10000"/>
              <a:gd name="connsiteY68-15948" fmla="*/ 4911 h 10000"/>
              <a:gd name="connsiteX69-15949" fmla="*/ 8883 w 10000"/>
              <a:gd name="connsiteY69-15950" fmla="*/ 4750 h 10000"/>
              <a:gd name="connsiteX70-15951" fmla="*/ 8883 w 10000"/>
              <a:gd name="connsiteY70-15952" fmla="*/ 4750 h 10000"/>
              <a:gd name="connsiteX71-15953" fmla="*/ 9107 w 10000"/>
              <a:gd name="connsiteY71-15954" fmla="*/ 4750 h 10000"/>
              <a:gd name="connsiteX72-15955" fmla="*/ 9107 w 10000"/>
              <a:gd name="connsiteY72-15956" fmla="*/ 4750 h 10000"/>
              <a:gd name="connsiteX73-15957" fmla="*/ 9107 w 10000"/>
              <a:gd name="connsiteY73-15958" fmla="*/ 4911 h 10000"/>
              <a:gd name="connsiteX74-15959" fmla="*/ 9330 w 10000"/>
              <a:gd name="connsiteY74-15960" fmla="*/ 5070 h 10000"/>
              <a:gd name="connsiteX75-15961" fmla="*/ 9330 w 10000"/>
              <a:gd name="connsiteY75-15962" fmla="*/ 5230 h 10000"/>
              <a:gd name="connsiteX76-15963" fmla="*/ 9330 w 10000"/>
              <a:gd name="connsiteY76-15964" fmla="*/ 5549 h 10000"/>
              <a:gd name="connsiteX77-15965" fmla="*/ 9330 w 10000"/>
              <a:gd name="connsiteY77-15966" fmla="*/ 5868 h 10000"/>
              <a:gd name="connsiteX78-15967" fmla="*/ 9330 w 10000"/>
              <a:gd name="connsiteY78-15968" fmla="*/ 6188 h 10000"/>
              <a:gd name="connsiteX79-15969" fmla="*/ 9550 w 10000"/>
              <a:gd name="connsiteY79-15970" fmla="*/ 6827 h 10000"/>
              <a:gd name="connsiteX80-15971" fmla="*/ 9550 w 10000"/>
              <a:gd name="connsiteY80-15972" fmla="*/ 7306 h 10000"/>
              <a:gd name="connsiteX81-15973" fmla="*/ 9778 w 10000"/>
              <a:gd name="connsiteY81-15974" fmla="*/ 7783 h 10000"/>
              <a:gd name="connsiteX82-15975" fmla="*/ 10000 w 10000"/>
              <a:gd name="connsiteY82-15976" fmla="*/ 8103 h 10000"/>
              <a:gd name="connsiteX83-15977" fmla="*/ 10000 w 10000"/>
              <a:gd name="connsiteY83-15978" fmla="*/ 8402 h 10000"/>
              <a:gd name="connsiteX84-15979" fmla="*/ 10000 w 10000"/>
              <a:gd name="connsiteY84-15980" fmla="*/ 8562 h 10000"/>
              <a:gd name="connsiteX85-15981" fmla="*/ 10000 w 10000"/>
              <a:gd name="connsiteY85-15982" fmla="*/ 8722 h 10000"/>
              <a:gd name="connsiteX86-15983" fmla="*/ 9778 w 10000"/>
              <a:gd name="connsiteY86-15984" fmla="*/ 8722 h 10000"/>
              <a:gd name="connsiteX87-15985" fmla="*/ 9550 w 10000"/>
              <a:gd name="connsiteY87-15986" fmla="*/ 8883 h 10000"/>
              <a:gd name="connsiteX88-15987" fmla="*/ 9330 w 10000"/>
              <a:gd name="connsiteY88-15988" fmla="*/ 9041 h 10000"/>
              <a:gd name="connsiteX89-15989" fmla="*/ 9107 w 10000"/>
              <a:gd name="connsiteY89-15990" fmla="*/ 9202 h 10000"/>
              <a:gd name="connsiteX90-15991" fmla="*/ 8659 w 10000"/>
              <a:gd name="connsiteY90-15992" fmla="*/ 9362 h 10000"/>
              <a:gd name="connsiteX91-15993" fmla="*/ 7766 w 10000"/>
              <a:gd name="connsiteY91-15994" fmla="*/ 9679 h 10000"/>
              <a:gd name="connsiteX92-15995" fmla="*/ 6899 w 10000"/>
              <a:gd name="connsiteY92-15996" fmla="*/ 9840 h 10000"/>
              <a:gd name="connsiteX93-15997" fmla="*/ 6231 w 10000"/>
              <a:gd name="connsiteY93-15998" fmla="*/ 9840 h 10000"/>
              <a:gd name="connsiteX94-15999" fmla="*/ 5332 w 10000"/>
              <a:gd name="connsiteY94-16000" fmla="*/ 10000 h 10000"/>
              <a:gd name="connsiteX95-16001" fmla="*/ 5332 w 10000"/>
              <a:gd name="connsiteY95-16002" fmla="*/ 10000 h 10000"/>
              <a:gd name="connsiteX0-16003" fmla="*/ 5332 w 10000"/>
              <a:gd name="connsiteY0-16004" fmla="*/ 10000 h 10000"/>
              <a:gd name="connsiteX1-16005" fmla="*/ 4665 w 10000"/>
              <a:gd name="connsiteY1-16006" fmla="*/ 10000 h 10000"/>
              <a:gd name="connsiteX2-16007" fmla="*/ 3991 w 10000"/>
              <a:gd name="connsiteY2-16008" fmla="*/ 10000 h 10000"/>
              <a:gd name="connsiteX3-16009" fmla="*/ 3323 w 10000"/>
              <a:gd name="connsiteY3-16010" fmla="*/ 9840 h 10000"/>
              <a:gd name="connsiteX4-16011" fmla="*/ 2654 w 10000"/>
              <a:gd name="connsiteY4-16012" fmla="*/ 9679 h 10000"/>
              <a:gd name="connsiteX5-16013" fmla="*/ 2007 w 10000"/>
              <a:gd name="connsiteY5-16014" fmla="*/ 9521 h 10000"/>
              <a:gd name="connsiteX6-16015" fmla="*/ 1564 w 10000"/>
              <a:gd name="connsiteY6-16016" fmla="*/ 9202 h 10000"/>
              <a:gd name="connsiteX7-16017" fmla="*/ 1118 w 10000"/>
              <a:gd name="connsiteY7-16018" fmla="*/ 9041 h 10000"/>
              <a:gd name="connsiteX8-16019" fmla="*/ 894 w 10000"/>
              <a:gd name="connsiteY8-16020" fmla="*/ 8562 h 10000"/>
              <a:gd name="connsiteX9-16021" fmla="*/ 445 w 10000"/>
              <a:gd name="connsiteY9-16022" fmla="*/ 8244 h 10000"/>
              <a:gd name="connsiteX10-16023" fmla="*/ 220 w 10000"/>
              <a:gd name="connsiteY10-16024" fmla="*/ 7783 h 10000"/>
              <a:gd name="connsiteX11-16025" fmla="*/ 220 w 10000"/>
              <a:gd name="connsiteY11-16026" fmla="*/ 7306 h 10000"/>
              <a:gd name="connsiteX12-16027" fmla="*/ 0 w 10000"/>
              <a:gd name="connsiteY12-16028" fmla="*/ 6827 h 10000"/>
              <a:gd name="connsiteX13-16029" fmla="*/ 0 w 10000"/>
              <a:gd name="connsiteY13-16030" fmla="*/ 6349 h 10000"/>
              <a:gd name="connsiteX14-16031" fmla="*/ 0 w 10000"/>
              <a:gd name="connsiteY14-16032" fmla="*/ 5868 h 10000"/>
              <a:gd name="connsiteX15-16033" fmla="*/ 220 w 10000"/>
              <a:gd name="connsiteY15-16034" fmla="*/ 5070 h 10000"/>
              <a:gd name="connsiteX16-16035" fmla="*/ 220 w 10000"/>
              <a:gd name="connsiteY16-16036" fmla="*/ 4911 h 10000"/>
              <a:gd name="connsiteX17-16037" fmla="*/ 220 w 10000"/>
              <a:gd name="connsiteY17-16038" fmla="*/ 4592 h 10000"/>
              <a:gd name="connsiteX18-16039" fmla="*/ 445 w 10000"/>
              <a:gd name="connsiteY18-16040" fmla="*/ 4292 h 10000"/>
              <a:gd name="connsiteX19-16041" fmla="*/ 445 w 10000"/>
              <a:gd name="connsiteY19-16042" fmla="*/ 3970 h 10000"/>
              <a:gd name="connsiteX20-16043" fmla="*/ 445 w 10000"/>
              <a:gd name="connsiteY20-16044" fmla="*/ 3653 h 10000"/>
              <a:gd name="connsiteX21-16045" fmla="*/ 671 w 10000"/>
              <a:gd name="connsiteY21-16046" fmla="*/ 3172 h 10000"/>
              <a:gd name="connsiteX22-16047" fmla="*/ 671 w 10000"/>
              <a:gd name="connsiteY22-16048" fmla="*/ 2694 h 10000"/>
              <a:gd name="connsiteX23-16049" fmla="*/ 894 w 10000"/>
              <a:gd name="connsiteY23-16050" fmla="*/ 2216 h 10000"/>
              <a:gd name="connsiteX24-16051" fmla="*/ 894 w 10000"/>
              <a:gd name="connsiteY24-16052" fmla="*/ 1736 h 10000"/>
              <a:gd name="connsiteX25-16053" fmla="*/ 894 w 10000"/>
              <a:gd name="connsiteY25-16054" fmla="*/ 1256 h 10000"/>
              <a:gd name="connsiteX26-16055" fmla="*/ 1118 w 10000"/>
              <a:gd name="connsiteY26-16056" fmla="*/ 939 h 10000"/>
              <a:gd name="connsiteX27-16057" fmla="*/ 1118 w 10000"/>
              <a:gd name="connsiteY27-16058" fmla="*/ 320 h 10000"/>
              <a:gd name="connsiteX28-16059" fmla="*/ 1118 w 10000"/>
              <a:gd name="connsiteY28-16060" fmla="*/ 159 h 10000"/>
              <a:gd name="connsiteX29-16061" fmla="*/ 1118 w 10000"/>
              <a:gd name="connsiteY29-16062" fmla="*/ 0 h 10000"/>
              <a:gd name="connsiteX30-16063" fmla="*/ 1118 w 10000"/>
              <a:gd name="connsiteY30-16064" fmla="*/ 0 h 10000"/>
              <a:gd name="connsiteX31-16065" fmla="*/ 894 w 10000"/>
              <a:gd name="connsiteY31-16066" fmla="*/ 0 h 10000"/>
              <a:gd name="connsiteX32-16067" fmla="*/ 2230 w 10000"/>
              <a:gd name="connsiteY32-16068" fmla="*/ 1577 h 10000"/>
              <a:gd name="connsiteX33-16069" fmla="*/ 2007 w 10000"/>
              <a:gd name="connsiteY33-16070" fmla="*/ 2056 h 10000"/>
              <a:gd name="connsiteX34-16071" fmla="*/ 1786 w 10000"/>
              <a:gd name="connsiteY34-16072" fmla="*/ 2694 h 10000"/>
              <a:gd name="connsiteX35-16073" fmla="*/ 1564 w 10000"/>
              <a:gd name="connsiteY35-16074" fmla="*/ 3334 h 10000"/>
              <a:gd name="connsiteX36-16075" fmla="*/ 1339 w 10000"/>
              <a:gd name="connsiteY36-16076" fmla="*/ 3970 h 10000"/>
              <a:gd name="connsiteX37-16077" fmla="*/ 1339 w 10000"/>
              <a:gd name="connsiteY37-16078" fmla="*/ 4592 h 10000"/>
              <a:gd name="connsiteX38-16079" fmla="*/ 1339 w 10000"/>
              <a:gd name="connsiteY38-16080" fmla="*/ 5070 h 10000"/>
              <a:gd name="connsiteX39-16081" fmla="*/ 1118 w 10000"/>
              <a:gd name="connsiteY39-16082" fmla="*/ 5709 h 10000"/>
              <a:gd name="connsiteX40-16083" fmla="*/ 1118 w 10000"/>
              <a:gd name="connsiteY40-16084" fmla="*/ 6188 h 10000"/>
              <a:gd name="connsiteX41-16085" fmla="*/ 1118 w 10000"/>
              <a:gd name="connsiteY41-16086" fmla="*/ 6507 h 10000"/>
              <a:gd name="connsiteX42-16087" fmla="*/ 1118 w 10000"/>
              <a:gd name="connsiteY42-16088" fmla="*/ 6987 h 10000"/>
              <a:gd name="connsiteX43-16089" fmla="*/ 1339 w 10000"/>
              <a:gd name="connsiteY43-16090" fmla="*/ 7306 h 10000"/>
              <a:gd name="connsiteX44-16091" fmla="*/ 1339 w 10000"/>
              <a:gd name="connsiteY44-16092" fmla="*/ 7466 h 10000"/>
              <a:gd name="connsiteX45-16093" fmla="*/ 1564 w 10000"/>
              <a:gd name="connsiteY45-16094" fmla="*/ 7783 h 10000"/>
              <a:gd name="connsiteX46-16095" fmla="*/ 1786 w 10000"/>
              <a:gd name="connsiteY46-16096" fmla="*/ 7943 h 10000"/>
              <a:gd name="connsiteX47-16097" fmla="*/ 2007 w 10000"/>
              <a:gd name="connsiteY47-16098" fmla="*/ 8103 h 10000"/>
              <a:gd name="connsiteX48-16099" fmla="*/ 2874 w 10000"/>
              <a:gd name="connsiteY48-16100" fmla="*/ 8402 h 10000"/>
              <a:gd name="connsiteX49-16101" fmla="*/ 3323 w 10000"/>
              <a:gd name="connsiteY49-16102" fmla="*/ 8562 h 10000"/>
              <a:gd name="connsiteX50-16103" fmla="*/ 3767 w 10000"/>
              <a:gd name="connsiteY50-16104" fmla="*/ 8562 h 10000"/>
              <a:gd name="connsiteX51-16105" fmla="*/ 4220 w 10000"/>
              <a:gd name="connsiteY51-16106" fmla="*/ 8722 h 10000"/>
              <a:gd name="connsiteX52-16107" fmla="*/ 4887 w 10000"/>
              <a:gd name="connsiteY52-16108" fmla="*/ 8722 h 10000"/>
              <a:gd name="connsiteX53-16109" fmla="*/ 5332 w 10000"/>
              <a:gd name="connsiteY53-16110" fmla="*/ 8562 h 10000"/>
              <a:gd name="connsiteX54-16111" fmla="*/ 6005 w 10000"/>
              <a:gd name="connsiteY54-16112" fmla="*/ 8562 h 10000"/>
              <a:gd name="connsiteX55-16113" fmla="*/ 6675 w 10000"/>
              <a:gd name="connsiteY55-16114" fmla="*/ 8402 h 10000"/>
              <a:gd name="connsiteX56-16115" fmla="*/ 7122 w 10000"/>
              <a:gd name="connsiteY56-16116" fmla="*/ 8402 h 10000"/>
              <a:gd name="connsiteX57-16117" fmla="*/ 7567 w 10000"/>
              <a:gd name="connsiteY57-16118" fmla="*/ 8103 h 10000"/>
              <a:gd name="connsiteX58-16119" fmla="*/ 7766 w 10000"/>
              <a:gd name="connsiteY58-16120" fmla="*/ 7943 h 10000"/>
              <a:gd name="connsiteX59-16121" fmla="*/ 7986 w 10000"/>
              <a:gd name="connsiteY59-16122" fmla="*/ 7625 h 10000"/>
              <a:gd name="connsiteX60-16123" fmla="*/ 8210 w 10000"/>
              <a:gd name="connsiteY60-16124" fmla="*/ 7306 h 10000"/>
              <a:gd name="connsiteX61-16125" fmla="*/ 8436 w 10000"/>
              <a:gd name="connsiteY61-16126" fmla="*/ 6667 h 10000"/>
              <a:gd name="connsiteX62-16127" fmla="*/ 8436 w 10000"/>
              <a:gd name="connsiteY62-16128" fmla="*/ 6028 h 10000"/>
              <a:gd name="connsiteX63-16129" fmla="*/ 8659 w 10000"/>
              <a:gd name="connsiteY63-16130" fmla="*/ 5709 h 10000"/>
              <a:gd name="connsiteX64-16131" fmla="*/ 8659 w 10000"/>
              <a:gd name="connsiteY64-16132" fmla="*/ 5389 h 10000"/>
              <a:gd name="connsiteX65-16133" fmla="*/ 8659 w 10000"/>
              <a:gd name="connsiteY65-16134" fmla="*/ 5230 h 10000"/>
              <a:gd name="connsiteX66-16135" fmla="*/ 8883 w 10000"/>
              <a:gd name="connsiteY66-16136" fmla="*/ 5070 h 10000"/>
              <a:gd name="connsiteX67-16137" fmla="*/ 8883 w 10000"/>
              <a:gd name="connsiteY67-16138" fmla="*/ 4911 h 10000"/>
              <a:gd name="connsiteX68-16139" fmla="*/ 8883 w 10000"/>
              <a:gd name="connsiteY68-16140" fmla="*/ 4750 h 10000"/>
              <a:gd name="connsiteX69-16141" fmla="*/ 8883 w 10000"/>
              <a:gd name="connsiteY69-16142" fmla="*/ 4750 h 10000"/>
              <a:gd name="connsiteX70-16143" fmla="*/ 9107 w 10000"/>
              <a:gd name="connsiteY70-16144" fmla="*/ 4750 h 10000"/>
              <a:gd name="connsiteX71-16145" fmla="*/ 9107 w 10000"/>
              <a:gd name="connsiteY71-16146" fmla="*/ 4750 h 10000"/>
              <a:gd name="connsiteX72-16147" fmla="*/ 9107 w 10000"/>
              <a:gd name="connsiteY72-16148" fmla="*/ 4911 h 10000"/>
              <a:gd name="connsiteX73-16149" fmla="*/ 9330 w 10000"/>
              <a:gd name="connsiteY73-16150" fmla="*/ 5070 h 10000"/>
              <a:gd name="connsiteX74-16151" fmla="*/ 9330 w 10000"/>
              <a:gd name="connsiteY74-16152" fmla="*/ 5230 h 10000"/>
              <a:gd name="connsiteX75-16153" fmla="*/ 9330 w 10000"/>
              <a:gd name="connsiteY75-16154" fmla="*/ 5549 h 10000"/>
              <a:gd name="connsiteX76-16155" fmla="*/ 9330 w 10000"/>
              <a:gd name="connsiteY76-16156" fmla="*/ 5868 h 10000"/>
              <a:gd name="connsiteX77-16157" fmla="*/ 9330 w 10000"/>
              <a:gd name="connsiteY77-16158" fmla="*/ 6188 h 10000"/>
              <a:gd name="connsiteX78-16159" fmla="*/ 9550 w 10000"/>
              <a:gd name="connsiteY78-16160" fmla="*/ 6827 h 10000"/>
              <a:gd name="connsiteX79-16161" fmla="*/ 9550 w 10000"/>
              <a:gd name="connsiteY79-16162" fmla="*/ 7306 h 10000"/>
              <a:gd name="connsiteX80-16163" fmla="*/ 9778 w 10000"/>
              <a:gd name="connsiteY80-16164" fmla="*/ 7783 h 10000"/>
              <a:gd name="connsiteX81-16165" fmla="*/ 10000 w 10000"/>
              <a:gd name="connsiteY81-16166" fmla="*/ 8103 h 10000"/>
              <a:gd name="connsiteX82-16167" fmla="*/ 10000 w 10000"/>
              <a:gd name="connsiteY82-16168" fmla="*/ 8402 h 10000"/>
              <a:gd name="connsiteX83-16169" fmla="*/ 10000 w 10000"/>
              <a:gd name="connsiteY83-16170" fmla="*/ 8562 h 10000"/>
              <a:gd name="connsiteX84-16171" fmla="*/ 10000 w 10000"/>
              <a:gd name="connsiteY84-16172" fmla="*/ 8722 h 10000"/>
              <a:gd name="connsiteX85-16173" fmla="*/ 9778 w 10000"/>
              <a:gd name="connsiteY85-16174" fmla="*/ 8722 h 10000"/>
              <a:gd name="connsiteX86-16175" fmla="*/ 9550 w 10000"/>
              <a:gd name="connsiteY86-16176" fmla="*/ 8883 h 10000"/>
              <a:gd name="connsiteX87-16177" fmla="*/ 9330 w 10000"/>
              <a:gd name="connsiteY87-16178" fmla="*/ 9041 h 10000"/>
              <a:gd name="connsiteX88-16179" fmla="*/ 9107 w 10000"/>
              <a:gd name="connsiteY88-16180" fmla="*/ 9202 h 10000"/>
              <a:gd name="connsiteX89-16181" fmla="*/ 8659 w 10000"/>
              <a:gd name="connsiteY89-16182" fmla="*/ 9362 h 10000"/>
              <a:gd name="connsiteX90-16183" fmla="*/ 7766 w 10000"/>
              <a:gd name="connsiteY90-16184" fmla="*/ 9679 h 10000"/>
              <a:gd name="connsiteX91-16185" fmla="*/ 6899 w 10000"/>
              <a:gd name="connsiteY91-16186" fmla="*/ 9840 h 10000"/>
              <a:gd name="connsiteX92-16187" fmla="*/ 6231 w 10000"/>
              <a:gd name="connsiteY92-16188" fmla="*/ 9840 h 10000"/>
              <a:gd name="connsiteX93-16189" fmla="*/ 5332 w 10000"/>
              <a:gd name="connsiteY93-16190" fmla="*/ 10000 h 10000"/>
              <a:gd name="connsiteX94-16191" fmla="*/ 5332 w 10000"/>
              <a:gd name="connsiteY94-16192" fmla="*/ 10000 h 10000"/>
              <a:gd name="connsiteX0-16193" fmla="*/ 5332 w 10000"/>
              <a:gd name="connsiteY0-16194" fmla="*/ 10000 h 10000"/>
              <a:gd name="connsiteX1-16195" fmla="*/ 4665 w 10000"/>
              <a:gd name="connsiteY1-16196" fmla="*/ 10000 h 10000"/>
              <a:gd name="connsiteX2-16197" fmla="*/ 3991 w 10000"/>
              <a:gd name="connsiteY2-16198" fmla="*/ 10000 h 10000"/>
              <a:gd name="connsiteX3-16199" fmla="*/ 3323 w 10000"/>
              <a:gd name="connsiteY3-16200" fmla="*/ 9840 h 10000"/>
              <a:gd name="connsiteX4-16201" fmla="*/ 2654 w 10000"/>
              <a:gd name="connsiteY4-16202" fmla="*/ 9679 h 10000"/>
              <a:gd name="connsiteX5-16203" fmla="*/ 2007 w 10000"/>
              <a:gd name="connsiteY5-16204" fmla="*/ 9521 h 10000"/>
              <a:gd name="connsiteX6-16205" fmla="*/ 1564 w 10000"/>
              <a:gd name="connsiteY6-16206" fmla="*/ 9202 h 10000"/>
              <a:gd name="connsiteX7-16207" fmla="*/ 1118 w 10000"/>
              <a:gd name="connsiteY7-16208" fmla="*/ 9041 h 10000"/>
              <a:gd name="connsiteX8-16209" fmla="*/ 894 w 10000"/>
              <a:gd name="connsiteY8-16210" fmla="*/ 8562 h 10000"/>
              <a:gd name="connsiteX9-16211" fmla="*/ 445 w 10000"/>
              <a:gd name="connsiteY9-16212" fmla="*/ 8244 h 10000"/>
              <a:gd name="connsiteX10-16213" fmla="*/ 220 w 10000"/>
              <a:gd name="connsiteY10-16214" fmla="*/ 7783 h 10000"/>
              <a:gd name="connsiteX11-16215" fmla="*/ 220 w 10000"/>
              <a:gd name="connsiteY11-16216" fmla="*/ 7306 h 10000"/>
              <a:gd name="connsiteX12-16217" fmla="*/ 0 w 10000"/>
              <a:gd name="connsiteY12-16218" fmla="*/ 6827 h 10000"/>
              <a:gd name="connsiteX13-16219" fmla="*/ 0 w 10000"/>
              <a:gd name="connsiteY13-16220" fmla="*/ 6349 h 10000"/>
              <a:gd name="connsiteX14-16221" fmla="*/ 0 w 10000"/>
              <a:gd name="connsiteY14-16222" fmla="*/ 5868 h 10000"/>
              <a:gd name="connsiteX15-16223" fmla="*/ 220 w 10000"/>
              <a:gd name="connsiteY15-16224" fmla="*/ 5070 h 10000"/>
              <a:gd name="connsiteX16-16225" fmla="*/ 220 w 10000"/>
              <a:gd name="connsiteY16-16226" fmla="*/ 4911 h 10000"/>
              <a:gd name="connsiteX17-16227" fmla="*/ 220 w 10000"/>
              <a:gd name="connsiteY17-16228" fmla="*/ 4592 h 10000"/>
              <a:gd name="connsiteX18-16229" fmla="*/ 445 w 10000"/>
              <a:gd name="connsiteY18-16230" fmla="*/ 4292 h 10000"/>
              <a:gd name="connsiteX19-16231" fmla="*/ 445 w 10000"/>
              <a:gd name="connsiteY19-16232" fmla="*/ 3970 h 10000"/>
              <a:gd name="connsiteX20-16233" fmla="*/ 445 w 10000"/>
              <a:gd name="connsiteY20-16234" fmla="*/ 3653 h 10000"/>
              <a:gd name="connsiteX21-16235" fmla="*/ 671 w 10000"/>
              <a:gd name="connsiteY21-16236" fmla="*/ 3172 h 10000"/>
              <a:gd name="connsiteX22-16237" fmla="*/ 671 w 10000"/>
              <a:gd name="connsiteY22-16238" fmla="*/ 2694 h 10000"/>
              <a:gd name="connsiteX23-16239" fmla="*/ 894 w 10000"/>
              <a:gd name="connsiteY23-16240" fmla="*/ 2216 h 10000"/>
              <a:gd name="connsiteX24-16241" fmla="*/ 894 w 10000"/>
              <a:gd name="connsiteY24-16242" fmla="*/ 1736 h 10000"/>
              <a:gd name="connsiteX25-16243" fmla="*/ 894 w 10000"/>
              <a:gd name="connsiteY25-16244" fmla="*/ 1256 h 10000"/>
              <a:gd name="connsiteX26-16245" fmla="*/ 1118 w 10000"/>
              <a:gd name="connsiteY26-16246" fmla="*/ 939 h 10000"/>
              <a:gd name="connsiteX27-16247" fmla="*/ 1118 w 10000"/>
              <a:gd name="connsiteY27-16248" fmla="*/ 320 h 10000"/>
              <a:gd name="connsiteX28-16249" fmla="*/ 1118 w 10000"/>
              <a:gd name="connsiteY28-16250" fmla="*/ 159 h 10000"/>
              <a:gd name="connsiteX29-16251" fmla="*/ 1118 w 10000"/>
              <a:gd name="connsiteY29-16252" fmla="*/ 0 h 10000"/>
              <a:gd name="connsiteX30-16253" fmla="*/ 1118 w 10000"/>
              <a:gd name="connsiteY30-16254" fmla="*/ 0 h 10000"/>
              <a:gd name="connsiteX31-16255" fmla="*/ 2230 w 10000"/>
              <a:gd name="connsiteY31-16256" fmla="*/ 1577 h 10000"/>
              <a:gd name="connsiteX32-16257" fmla="*/ 2007 w 10000"/>
              <a:gd name="connsiteY32-16258" fmla="*/ 2056 h 10000"/>
              <a:gd name="connsiteX33-16259" fmla="*/ 1786 w 10000"/>
              <a:gd name="connsiteY33-16260" fmla="*/ 2694 h 10000"/>
              <a:gd name="connsiteX34-16261" fmla="*/ 1564 w 10000"/>
              <a:gd name="connsiteY34-16262" fmla="*/ 3334 h 10000"/>
              <a:gd name="connsiteX35-16263" fmla="*/ 1339 w 10000"/>
              <a:gd name="connsiteY35-16264" fmla="*/ 3970 h 10000"/>
              <a:gd name="connsiteX36-16265" fmla="*/ 1339 w 10000"/>
              <a:gd name="connsiteY36-16266" fmla="*/ 4592 h 10000"/>
              <a:gd name="connsiteX37-16267" fmla="*/ 1339 w 10000"/>
              <a:gd name="connsiteY37-16268" fmla="*/ 5070 h 10000"/>
              <a:gd name="connsiteX38-16269" fmla="*/ 1118 w 10000"/>
              <a:gd name="connsiteY38-16270" fmla="*/ 5709 h 10000"/>
              <a:gd name="connsiteX39-16271" fmla="*/ 1118 w 10000"/>
              <a:gd name="connsiteY39-16272" fmla="*/ 6188 h 10000"/>
              <a:gd name="connsiteX40-16273" fmla="*/ 1118 w 10000"/>
              <a:gd name="connsiteY40-16274" fmla="*/ 6507 h 10000"/>
              <a:gd name="connsiteX41-16275" fmla="*/ 1118 w 10000"/>
              <a:gd name="connsiteY41-16276" fmla="*/ 6987 h 10000"/>
              <a:gd name="connsiteX42-16277" fmla="*/ 1339 w 10000"/>
              <a:gd name="connsiteY42-16278" fmla="*/ 7306 h 10000"/>
              <a:gd name="connsiteX43-16279" fmla="*/ 1339 w 10000"/>
              <a:gd name="connsiteY43-16280" fmla="*/ 7466 h 10000"/>
              <a:gd name="connsiteX44-16281" fmla="*/ 1564 w 10000"/>
              <a:gd name="connsiteY44-16282" fmla="*/ 7783 h 10000"/>
              <a:gd name="connsiteX45-16283" fmla="*/ 1786 w 10000"/>
              <a:gd name="connsiteY45-16284" fmla="*/ 7943 h 10000"/>
              <a:gd name="connsiteX46-16285" fmla="*/ 2007 w 10000"/>
              <a:gd name="connsiteY46-16286" fmla="*/ 8103 h 10000"/>
              <a:gd name="connsiteX47-16287" fmla="*/ 2874 w 10000"/>
              <a:gd name="connsiteY47-16288" fmla="*/ 8402 h 10000"/>
              <a:gd name="connsiteX48-16289" fmla="*/ 3323 w 10000"/>
              <a:gd name="connsiteY48-16290" fmla="*/ 8562 h 10000"/>
              <a:gd name="connsiteX49-16291" fmla="*/ 3767 w 10000"/>
              <a:gd name="connsiteY49-16292" fmla="*/ 8562 h 10000"/>
              <a:gd name="connsiteX50-16293" fmla="*/ 4220 w 10000"/>
              <a:gd name="connsiteY50-16294" fmla="*/ 8722 h 10000"/>
              <a:gd name="connsiteX51-16295" fmla="*/ 4887 w 10000"/>
              <a:gd name="connsiteY51-16296" fmla="*/ 8722 h 10000"/>
              <a:gd name="connsiteX52-16297" fmla="*/ 5332 w 10000"/>
              <a:gd name="connsiteY52-16298" fmla="*/ 8562 h 10000"/>
              <a:gd name="connsiteX53-16299" fmla="*/ 6005 w 10000"/>
              <a:gd name="connsiteY53-16300" fmla="*/ 8562 h 10000"/>
              <a:gd name="connsiteX54-16301" fmla="*/ 6675 w 10000"/>
              <a:gd name="connsiteY54-16302" fmla="*/ 8402 h 10000"/>
              <a:gd name="connsiteX55-16303" fmla="*/ 7122 w 10000"/>
              <a:gd name="connsiteY55-16304" fmla="*/ 8402 h 10000"/>
              <a:gd name="connsiteX56-16305" fmla="*/ 7567 w 10000"/>
              <a:gd name="connsiteY56-16306" fmla="*/ 8103 h 10000"/>
              <a:gd name="connsiteX57-16307" fmla="*/ 7766 w 10000"/>
              <a:gd name="connsiteY57-16308" fmla="*/ 7943 h 10000"/>
              <a:gd name="connsiteX58-16309" fmla="*/ 7986 w 10000"/>
              <a:gd name="connsiteY58-16310" fmla="*/ 7625 h 10000"/>
              <a:gd name="connsiteX59-16311" fmla="*/ 8210 w 10000"/>
              <a:gd name="connsiteY59-16312" fmla="*/ 7306 h 10000"/>
              <a:gd name="connsiteX60-16313" fmla="*/ 8436 w 10000"/>
              <a:gd name="connsiteY60-16314" fmla="*/ 6667 h 10000"/>
              <a:gd name="connsiteX61-16315" fmla="*/ 8436 w 10000"/>
              <a:gd name="connsiteY61-16316" fmla="*/ 6028 h 10000"/>
              <a:gd name="connsiteX62-16317" fmla="*/ 8659 w 10000"/>
              <a:gd name="connsiteY62-16318" fmla="*/ 5709 h 10000"/>
              <a:gd name="connsiteX63-16319" fmla="*/ 8659 w 10000"/>
              <a:gd name="connsiteY63-16320" fmla="*/ 5389 h 10000"/>
              <a:gd name="connsiteX64-16321" fmla="*/ 8659 w 10000"/>
              <a:gd name="connsiteY64-16322" fmla="*/ 5230 h 10000"/>
              <a:gd name="connsiteX65-16323" fmla="*/ 8883 w 10000"/>
              <a:gd name="connsiteY65-16324" fmla="*/ 5070 h 10000"/>
              <a:gd name="connsiteX66-16325" fmla="*/ 8883 w 10000"/>
              <a:gd name="connsiteY66-16326" fmla="*/ 4911 h 10000"/>
              <a:gd name="connsiteX67-16327" fmla="*/ 8883 w 10000"/>
              <a:gd name="connsiteY67-16328" fmla="*/ 4750 h 10000"/>
              <a:gd name="connsiteX68-16329" fmla="*/ 8883 w 10000"/>
              <a:gd name="connsiteY68-16330" fmla="*/ 4750 h 10000"/>
              <a:gd name="connsiteX69-16331" fmla="*/ 9107 w 10000"/>
              <a:gd name="connsiteY69-16332" fmla="*/ 4750 h 10000"/>
              <a:gd name="connsiteX70-16333" fmla="*/ 9107 w 10000"/>
              <a:gd name="connsiteY70-16334" fmla="*/ 4750 h 10000"/>
              <a:gd name="connsiteX71-16335" fmla="*/ 9107 w 10000"/>
              <a:gd name="connsiteY71-16336" fmla="*/ 4911 h 10000"/>
              <a:gd name="connsiteX72-16337" fmla="*/ 9330 w 10000"/>
              <a:gd name="connsiteY72-16338" fmla="*/ 5070 h 10000"/>
              <a:gd name="connsiteX73-16339" fmla="*/ 9330 w 10000"/>
              <a:gd name="connsiteY73-16340" fmla="*/ 5230 h 10000"/>
              <a:gd name="connsiteX74-16341" fmla="*/ 9330 w 10000"/>
              <a:gd name="connsiteY74-16342" fmla="*/ 5549 h 10000"/>
              <a:gd name="connsiteX75-16343" fmla="*/ 9330 w 10000"/>
              <a:gd name="connsiteY75-16344" fmla="*/ 5868 h 10000"/>
              <a:gd name="connsiteX76-16345" fmla="*/ 9330 w 10000"/>
              <a:gd name="connsiteY76-16346" fmla="*/ 6188 h 10000"/>
              <a:gd name="connsiteX77-16347" fmla="*/ 9550 w 10000"/>
              <a:gd name="connsiteY77-16348" fmla="*/ 6827 h 10000"/>
              <a:gd name="connsiteX78-16349" fmla="*/ 9550 w 10000"/>
              <a:gd name="connsiteY78-16350" fmla="*/ 7306 h 10000"/>
              <a:gd name="connsiteX79-16351" fmla="*/ 9778 w 10000"/>
              <a:gd name="connsiteY79-16352" fmla="*/ 7783 h 10000"/>
              <a:gd name="connsiteX80-16353" fmla="*/ 10000 w 10000"/>
              <a:gd name="connsiteY80-16354" fmla="*/ 8103 h 10000"/>
              <a:gd name="connsiteX81-16355" fmla="*/ 10000 w 10000"/>
              <a:gd name="connsiteY81-16356" fmla="*/ 8402 h 10000"/>
              <a:gd name="connsiteX82-16357" fmla="*/ 10000 w 10000"/>
              <a:gd name="connsiteY82-16358" fmla="*/ 8562 h 10000"/>
              <a:gd name="connsiteX83-16359" fmla="*/ 10000 w 10000"/>
              <a:gd name="connsiteY83-16360" fmla="*/ 8722 h 10000"/>
              <a:gd name="connsiteX84-16361" fmla="*/ 9778 w 10000"/>
              <a:gd name="connsiteY84-16362" fmla="*/ 8722 h 10000"/>
              <a:gd name="connsiteX85-16363" fmla="*/ 9550 w 10000"/>
              <a:gd name="connsiteY85-16364" fmla="*/ 8883 h 10000"/>
              <a:gd name="connsiteX86-16365" fmla="*/ 9330 w 10000"/>
              <a:gd name="connsiteY86-16366" fmla="*/ 9041 h 10000"/>
              <a:gd name="connsiteX87-16367" fmla="*/ 9107 w 10000"/>
              <a:gd name="connsiteY87-16368" fmla="*/ 9202 h 10000"/>
              <a:gd name="connsiteX88-16369" fmla="*/ 8659 w 10000"/>
              <a:gd name="connsiteY88-16370" fmla="*/ 9362 h 10000"/>
              <a:gd name="connsiteX89-16371" fmla="*/ 7766 w 10000"/>
              <a:gd name="connsiteY89-16372" fmla="*/ 9679 h 10000"/>
              <a:gd name="connsiteX90-16373" fmla="*/ 6899 w 10000"/>
              <a:gd name="connsiteY90-16374" fmla="*/ 9840 h 10000"/>
              <a:gd name="connsiteX91-16375" fmla="*/ 6231 w 10000"/>
              <a:gd name="connsiteY91-16376" fmla="*/ 9840 h 10000"/>
              <a:gd name="connsiteX92-16377" fmla="*/ 5332 w 10000"/>
              <a:gd name="connsiteY92-16378" fmla="*/ 10000 h 10000"/>
              <a:gd name="connsiteX93-16379" fmla="*/ 5332 w 10000"/>
              <a:gd name="connsiteY93-16380" fmla="*/ 10000 h 10000"/>
              <a:gd name="connsiteX0-16381" fmla="*/ 5332 w 10000"/>
              <a:gd name="connsiteY0-16382" fmla="*/ 10000 h 10000"/>
              <a:gd name="connsiteX1-16383" fmla="*/ 4665 w 10000"/>
              <a:gd name="connsiteY1-16384" fmla="*/ 10000 h 10000"/>
              <a:gd name="connsiteX2-16385" fmla="*/ 3991 w 10000"/>
              <a:gd name="connsiteY2-16386" fmla="*/ 10000 h 10000"/>
              <a:gd name="connsiteX3-16387" fmla="*/ 3323 w 10000"/>
              <a:gd name="connsiteY3-16388" fmla="*/ 9840 h 10000"/>
              <a:gd name="connsiteX4-16389" fmla="*/ 2654 w 10000"/>
              <a:gd name="connsiteY4-16390" fmla="*/ 9679 h 10000"/>
              <a:gd name="connsiteX5-16391" fmla="*/ 2007 w 10000"/>
              <a:gd name="connsiteY5-16392" fmla="*/ 9521 h 10000"/>
              <a:gd name="connsiteX6-16393" fmla="*/ 1564 w 10000"/>
              <a:gd name="connsiteY6-16394" fmla="*/ 9202 h 10000"/>
              <a:gd name="connsiteX7-16395" fmla="*/ 1118 w 10000"/>
              <a:gd name="connsiteY7-16396" fmla="*/ 9041 h 10000"/>
              <a:gd name="connsiteX8-16397" fmla="*/ 894 w 10000"/>
              <a:gd name="connsiteY8-16398" fmla="*/ 8562 h 10000"/>
              <a:gd name="connsiteX9-16399" fmla="*/ 445 w 10000"/>
              <a:gd name="connsiteY9-16400" fmla="*/ 8244 h 10000"/>
              <a:gd name="connsiteX10-16401" fmla="*/ 220 w 10000"/>
              <a:gd name="connsiteY10-16402" fmla="*/ 7783 h 10000"/>
              <a:gd name="connsiteX11-16403" fmla="*/ 220 w 10000"/>
              <a:gd name="connsiteY11-16404" fmla="*/ 7306 h 10000"/>
              <a:gd name="connsiteX12-16405" fmla="*/ 0 w 10000"/>
              <a:gd name="connsiteY12-16406" fmla="*/ 6827 h 10000"/>
              <a:gd name="connsiteX13-16407" fmla="*/ 0 w 10000"/>
              <a:gd name="connsiteY13-16408" fmla="*/ 6349 h 10000"/>
              <a:gd name="connsiteX14-16409" fmla="*/ 0 w 10000"/>
              <a:gd name="connsiteY14-16410" fmla="*/ 5868 h 10000"/>
              <a:gd name="connsiteX15-16411" fmla="*/ 220 w 10000"/>
              <a:gd name="connsiteY15-16412" fmla="*/ 5070 h 10000"/>
              <a:gd name="connsiteX16-16413" fmla="*/ 220 w 10000"/>
              <a:gd name="connsiteY16-16414" fmla="*/ 4911 h 10000"/>
              <a:gd name="connsiteX17-16415" fmla="*/ 220 w 10000"/>
              <a:gd name="connsiteY17-16416" fmla="*/ 4592 h 10000"/>
              <a:gd name="connsiteX18-16417" fmla="*/ 445 w 10000"/>
              <a:gd name="connsiteY18-16418" fmla="*/ 4292 h 10000"/>
              <a:gd name="connsiteX19-16419" fmla="*/ 445 w 10000"/>
              <a:gd name="connsiteY19-16420" fmla="*/ 3970 h 10000"/>
              <a:gd name="connsiteX20-16421" fmla="*/ 445 w 10000"/>
              <a:gd name="connsiteY20-16422" fmla="*/ 3653 h 10000"/>
              <a:gd name="connsiteX21-16423" fmla="*/ 671 w 10000"/>
              <a:gd name="connsiteY21-16424" fmla="*/ 3172 h 10000"/>
              <a:gd name="connsiteX22-16425" fmla="*/ 671 w 10000"/>
              <a:gd name="connsiteY22-16426" fmla="*/ 2694 h 10000"/>
              <a:gd name="connsiteX23-16427" fmla="*/ 894 w 10000"/>
              <a:gd name="connsiteY23-16428" fmla="*/ 2216 h 10000"/>
              <a:gd name="connsiteX24-16429" fmla="*/ 894 w 10000"/>
              <a:gd name="connsiteY24-16430" fmla="*/ 1736 h 10000"/>
              <a:gd name="connsiteX25-16431" fmla="*/ 894 w 10000"/>
              <a:gd name="connsiteY25-16432" fmla="*/ 1256 h 10000"/>
              <a:gd name="connsiteX26-16433" fmla="*/ 1118 w 10000"/>
              <a:gd name="connsiteY26-16434" fmla="*/ 939 h 10000"/>
              <a:gd name="connsiteX27-16435" fmla="*/ 1118 w 10000"/>
              <a:gd name="connsiteY27-16436" fmla="*/ 320 h 10000"/>
              <a:gd name="connsiteX28-16437" fmla="*/ 1118 w 10000"/>
              <a:gd name="connsiteY28-16438" fmla="*/ 159 h 10000"/>
              <a:gd name="connsiteX29-16439" fmla="*/ 1118 w 10000"/>
              <a:gd name="connsiteY29-16440" fmla="*/ 0 h 10000"/>
              <a:gd name="connsiteX30-16441" fmla="*/ 2230 w 10000"/>
              <a:gd name="connsiteY30-16442" fmla="*/ 1577 h 10000"/>
              <a:gd name="connsiteX31-16443" fmla="*/ 2007 w 10000"/>
              <a:gd name="connsiteY31-16444" fmla="*/ 2056 h 10000"/>
              <a:gd name="connsiteX32-16445" fmla="*/ 1786 w 10000"/>
              <a:gd name="connsiteY32-16446" fmla="*/ 2694 h 10000"/>
              <a:gd name="connsiteX33-16447" fmla="*/ 1564 w 10000"/>
              <a:gd name="connsiteY33-16448" fmla="*/ 3334 h 10000"/>
              <a:gd name="connsiteX34-16449" fmla="*/ 1339 w 10000"/>
              <a:gd name="connsiteY34-16450" fmla="*/ 3970 h 10000"/>
              <a:gd name="connsiteX35-16451" fmla="*/ 1339 w 10000"/>
              <a:gd name="connsiteY35-16452" fmla="*/ 4592 h 10000"/>
              <a:gd name="connsiteX36-16453" fmla="*/ 1339 w 10000"/>
              <a:gd name="connsiteY36-16454" fmla="*/ 5070 h 10000"/>
              <a:gd name="connsiteX37-16455" fmla="*/ 1118 w 10000"/>
              <a:gd name="connsiteY37-16456" fmla="*/ 5709 h 10000"/>
              <a:gd name="connsiteX38-16457" fmla="*/ 1118 w 10000"/>
              <a:gd name="connsiteY38-16458" fmla="*/ 6188 h 10000"/>
              <a:gd name="connsiteX39-16459" fmla="*/ 1118 w 10000"/>
              <a:gd name="connsiteY39-16460" fmla="*/ 6507 h 10000"/>
              <a:gd name="connsiteX40-16461" fmla="*/ 1118 w 10000"/>
              <a:gd name="connsiteY40-16462" fmla="*/ 6987 h 10000"/>
              <a:gd name="connsiteX41-16463" fmla="*/ 1339 w 10000"/>
              <a:gd name="connsiteY41-16464" fmla="*/ 7306 h 10000"/>
              <a:gd name="connsiteX42-16465" fmla="*/ 1339 w 10000"/>
              <a:gd name="connsiteY42-16466" fmla="*/ 7466 h 10000"/>
              <a:gd name="connsiteX43-16467" fmla="*/ 1564 w 10000"/>
              <a:gd name="connsiteY43-16468" fmla="*/ 7783 h 10000"/>
              <a:gd name="connsiteX44-16469" fmla="*/ 1786 w 10000"/>
              <a:gd name="connsiteY44-16470" fmla="*/ 7943 h 10000"/>
              <a:gd name="connsiteX45-16471" fmla="*/ 2007 w 10000"/>
              <a:gd name="connsiteY45-16472" fmla="*/ 8103 h 10000"/>
              <a:gd name="connsiteX46-16473" fmla="*/ 2874 w 10000"/>
              <a:gd name="connsiteY46-16474" fmla="*/ 8402 h 10000"/>
              <a:gd name="connsiteX47-16475" fmla="*/ 3323 w 10000"/>
              <a:gd name="connsiteY47-16476" fmla="*/ 8562 h 10000"/>
              <a:gd name="connsiteX48-16477" fmla="*/ 3767 w 10000"/>
              <a:gd name="connsiteY48-16478" fmla="*/ 8562 h 10000"/>
              <a:gd name="connsiteX49-16479" fmla="*/ 4220 w 10000"/>
              <a:gd name="connsiteY49-16480" fmla="*/ 8722 h 10000"/>
              <a:gd name="connsiteX50-16481" fmla="*/ 4887 w 10000"/>
              <a:gd name="connsiteY50-16482" fmla="*/ 8722 h 10000"/>
              <a:gd name="connsiteX51-16483" fmla="*/ 5332 w 10000"/>
              <a:gd name="connsiteY51-16484" fmla="*/ 8562 h 10000"/>
              <a:gd name="connsiteX52-16485" fmla="*/ 6005 w 10000"/>
              <a:gd name="connsiteY52-16486" fmla="*/ 8562 h 10000"/>
              <a:gd name="connsiteX53-16487" fmla="*/ 6675 w 10000"/>
              <a:gd name="connsiteY53-16488" fmla="*/ 8402 h 10000"/>
              <a:gd name="connsiteX54-16489" fmla="*/ 7122 w 10000"/>
              <a:gd name="connsiteY54-16490" fmla="*/ 8402 h 10000"/>
              <a:gd name="connsiteX55-16491" fmla="*/ 7567 w 10000"/>
              <a:gd name="connsiteY55-16492" fmla="*/ 8103 h 10000"/>
              <a:gd name="connsiteX56-16493" fmla="*/ 7766 w 10000"/>
              <a:gd name="connsiteY56-16494" fmla="*/ 7943 h 10000"/>
              <a:gd name="connsiteX57-16495" fmla="*/ 7986 w 10000"/>
              <a:gd name="connsiteY57-16496" fmla="*/ 7625 h 10000"/>
              <a:gd name="connsiteX58-16497" fmla="*/ 8210 w 10000"/>
              <a:gd name="connsiteY58-16498" fmla="*/ 7306 h 10000"/>
              <a:gd name="connsiteX59-16499" fmla="*/ 8436 w 10000"/>
              <a:gd name="connsiteY59-16500" fmla="*/ 6667 h 10000"/>
              <a:gd name="connsiteX60-16501" fmla="*/ 8436 w 10000"/>
              <a:gd name="connsiteY60-16502" fmla="*/ 6028 h 10000"/>
              <a:gd name="connsiteX61-16503" fmla="*/ 8659 w 10000"/>
              <a:gd name="connsiteY61-16504" fmla="*/ 5709 h 10000"/>
              <a:gd name="connsiteX62-16505" fmla="*/ 8659 w 10000"/>
              <a:gd name="connsiteY62-16506" fmla="*/ 5389 h 10000"/>
              <a:gd name="connsiteX63-16507" fmla="*/ 8659 w 10000"/>
              <a:gd name="connsiteY63-16508" fmla="*/ 5230 h 10000"/>
              <a:gd name="connsiteX64-16509" fmla="*/ 8883 w 10000"/>
              <a:gd name="connsiteY64-16510" fmla="*/ 5070 h 10000"/>
              <a:gd name="connsiteX65-16511" fmla="*/ 8883 w 10000"/>
              <a:gd name="connsiteY65-16512" fmla="*/ 4911 h 10000"/>
              <a:gd name="connsiteX66-16513" fmla="*/ 8883 w 10000"/>
              <a:gd name="connsiteY66-16514" fmla="*/ 4750 h 10000"/>
              <a:gd name="connsiteX67-16515" fmla="*/ 8883 w 10000"/>
              <a:gd name="connsiteY67-16516" fmla="*/ 4750 h 10000"/>
              <a:gd name="connsiteX68-16517" fmla="*/ 9107 w 10000"/>
              <a:gd name="connsiteY68-16518" fmla="*/ 4750 h 10000"/>
              <a:gd name="connsiteX69-16519" fmla="*/ 9107 w 10000"/>
              <a:gd name="connsiteY69-16520" fmla="*/ 4750 h 10000"/>
              <a:gd name="connsiteX70-16521" fmla="*/ 9107 w 10000"/>
              <a:gd name="connsiteY70-16522" fmla="*/ 4911 h 10000"/>
              <a:gd name="connsiteX71-16523" fmla="*/ 9330 w 10000"/>
              <a:gd name="connsiteY71-16524" fmla="*/ 5070 h 10000"/>
              <a:gd name="connsiteX72-16525" fmla="*/ 9330 w 10000"/>
              <a:gd name="connsiteY72-16526" fmla="*/ 5230 h 10000"/>
              <a:gd name="connsiteX73-16527" fmla="*/ 9330 w 10000"/>
              <a:gd name="connsiteY73-16528" fmla="*/ 5549 h 10000"/>
              <a:gd name="connsiteX74-16529" fmla="*/ 9330 w 10000"/>
              <a:gd name="connsiteY74-16530" fmla="*/ 5868 h 10000"/>
              <a:gd name="connsiteX75-16531" fmla="*/ 9330 w 10000"/>
              <a:gd name="connsiteY75-16532" fmla="*/ 6188 h 10000"/>
              <a:gd name="connsiteX76-16533" fmla="*/ 9550 w 10000"/>
              <a:gd name="connsiteY76-16534" fmla="*/ 6827 h 10000"/>
              <a:gd name="connsiteX77-16535" fmla="*/ 9550 w 10000"/>
              <a:gd name="connsiteY77-16536" fmla="*/ 7306 h 10000"/>
              <a:gd name="connsiteX78-16537" fmla="*/ 9778 w 10000"/>
              <a:gd name="connsiteY78-16538" fmla="*/ 7783 h 10000"/>
              <a:gd name="connsiteX79-16539" fmla="*/ 10000 w 10000"/>
              <a:gd name="connsiteY79-16540" fmla="*/ 8103 h 10000"/>
              <a:gd name="connsiteX80-16541" fmla="*/ 10000 w 10000"/>
              <a:gd name="connsiteY80-16542" fmla="*/ 8402 h 10000"/>
              <a:gd name="connsiteX81-16543" fmla="*/ 10000 w 10000"/>
              <a:gd name="connsiteY81-16544" fmla="*/ 8562 h 10000"/>
              <a:gd name="connsiteX82-16545" fmla="*/ 10000 w 10000"/>
              <a:gd name="connsiteY82-16546" fmla="*/ 8722 h 10000"/>
              <a:gd name="connsiteX83-16547" fmla="*/ 9778 w 10000"/>
              <a:gd name="connsiteY83-16548" fmla="*/ 8722 h 10000"/>
              <a:gd name="connsiteX84-16549" fmla="*/ 9550 w 10000"/>
              <a:gd name="connsiteY84-16550" fmla="*/ 8883 h 10000"/>
              <a:gd name="connsiteX85-16551" fmla="*/ 9330 w 10000"/>
              <a:gd name="connsiteY85-16552" fmla="*/ 9041 h 10000"/>
              <a:gd name="connsiteX86-16553" fmla="*/ 9107 w 10000"/>
              <a:gd name="connsiteY86-16554" fmla="*/ 9202 h 10000"/>
              <a:gd name="connsiteX87-16555" fmla="*/ 8659 w 10000"/>
              <a:gd name="connsiteY87-16556" fmla="*/ 9362 h 10000"/>
              <a:gd name="connsiteX88-16557" fmla="*/ 7766 w 10000"/>
              <a:gd name="connsiteY88-16558" fmla="*/ 9679 h 10000"/>
              <a:gd name="connsiteX89-16559" fmla="*/ 6899 w 10000"/>
              <a:gd name="connsiteY89-16560" fmla="*/ 9840 h 10000"/>
              <a:gd name="connsiteX90-16561" fmla="*/ 6231 w 10000"/>
              <a:gd name="connsiteY90-16562" fmla="*/ 9840 h 10000"/>
              <a:gd name="connsiteX91-16563" fmla="*/ 5332 w 10000"/>
              <a:gd name="connsiteY91-16564" fmla="*/ 10000 h 10000"/>
              <a:gd name="connsiteX92-16565" fmla="*/ 5332 w 10000"/>
              <a:gd name="connsiteY92-16566" fmla="*/ 10000 h 10000"/>
              <a:gd name="connsiteX0-16567" fmla="*/ 5332 w 10000"/>
              <a:gd name="connsiteY0-16568" fmla="*/ 10000 h 10000"/>
              <a:gd name="connsiteX1-16569" fmla="*/ 4665 w 10000"/>
              <a:gd name="connsiteY1-16570" fmla="*/ 10000 h 10000"/>
              <a:gd name="connsiteX2-16571" fmla="*/ 3991 w 10000"/>
              <a:gd name="connsiteY2-16572" fmla="*/ 10000 h 10000"/>
              <a:gd name="connsiteX3-16573" fmla="*/ 3323 w 10000"/>
              <a:gd name="connsiteY3-16574" fmla="*/ 9840 h 10000"/>
              <a:gd name="connsiteX4-16575" fmla="*/ 2654 w 10000"/>
              <a:gd name="connsiteY4-16576" fmla="*/ 9679 h 10000"/>
              <a:gd name="connsiteX5-16577" fmla="*/ 2007 w 10000"/>
              <a:gd name="connsiteY5-16578" fmla="*/ 9521 h 10000"/>
              <a:gd name="connsiteX6-16579" fmla="*/ 1564 w 10000"/>
              <a:gd name="connsiteY6-16580" fmla="*/ 9202 h 10000"/>
              <a:gd name="connsiteX7-16581" fmla="*/ 1118 w 10000"/>
              <a:gd name="connsiteY7-16582" fmla="*/ 9041 h 10000"/>
              <a:gd name="connsiteX8-16583" fmla="*/ 894 w 10000"/>
              <a:gd name="connsiteY8-16584" fmla="*/ 8562 h 10000"/>
              <a:gd name="connsiteX9-16585" fmla="*/ 445 w 10000"/>
              <a:gd name="connsiteY9-16586" fmla="*/ 8244 h 10000"/>
              <a:gd name="connsiteX10-16587" fmla="*/ 220 w 10000"/>
              <a:gd name="connsiteY10-16588" fmla="*/ 7783 h 10000"/>
              <a:gd name="connsiteX11-16589" fmla="*/ 220 w 10000"/>
              <a:gd name="connsiteY11-16590" fmla="*/ 7306 h 10000"/>
              <a:gd name="connsiteX12-16591" fmla="*/ 0 w 10000"/>
              <a:gd name="connsiteY12-16592" fmla="*/ 6827 h 10000"/>
              <a:gd name="connsiteX13-16593" fmla="*/ 0 w 10000"/>
              <a:gd name="connsiteY13-16594" fmla="*/ 6349 h 10000"/>
              <a:gd name="connsiteX14-16595" fmla="*/ 0 w 10000"/>
              <a:gd name="connsiteY14-16596" fmla="*/ 5868 h 10000"/>
              <a:gd name="connsiteX15-16597" fmla="*/ 220 w 10000"/>
              <a:gd name="connsiteY15-16598" fmla="*/ 5070 h 10000"/>
              <a:gd name="connsiteX16-16599" fmla="*/ 220 w 10000"/>
              <a:gd name="connsiteY16-16600" fmla="*/ 4911 h 10000"/>
              <a:gd name="connsiteX17-16601" fmla="*/ 220 w 10000"/>
              <a:gd name="connsiteY17-16602" fmla="*/ 4592 h 10000"/>
              <a:gd name="connsiteX18-16603" fmla="*/ 445 w 10000"/>
              <a:gd name="connsiteY18-16604" fmla="*/ 4292 h 10000"/>
              <a:gd name="connsiteX19-16605" fmla="*/ 445 w 10000"/>
              <a:gd name="connsiteY19-16606" fmla="*/ 3970 h 10000"/>
              <a:gd name="connsiteX20-16607" fmla="*/ 445 w 10000"/>
              <a:gd name="connsiteY20-16608" fmla="*/ 3653 h 10000"/>
              <a:gd name="connsiteX21-16609" fmla="*/ 671 w 10000"/>
              <a:gd name="connsiteY21-16610" fmla="*/ 3172 h 10000"/>
              <a:gd name="connsiteX22-16611" fmla="*/ 671 w 10000"/>
              <a:gd name="connsiteY22-16612" fmla="*/ 2694 h 10000"/>
              <a:gd name="connsiteX23-16613" fmla="*/ 894 w 10000"/>
              <a:gd name="connsiteY23-16614" fmla="*/ 2216 h 10000"/>
              <a:gd name="connsiteX24-16615" fmla="*/ 894 w 10000"/>
              <a:gd name="connsiteY24-16616" fmla="*/ 1736 h 10000"/>
              <a:gd name="connsiteX25-16617" fmla="*/ 894 w 10000"/>
              <a:gd name="connsiteY25-16618" fmla="*/ 1256 h 10000"/>
              <a:gd name="connsiteX26-16619" fmla="*/ 1118 w 10000"/>
              <a:gd name="connsiteY26-16620" fmla="*/ 939 h 10000"/>
              <a:gd name="connsiteX27-16621" fmla="*/ 1118 w 10000"/>
              <a:gd name="connsiteY27-16622" fmla="*/ 320 h 10000"/>
              <a:gd name="connsiteX28-16623" fmla="*/ 1118 w 10000"/>
              <a:gd name="connsiteY28-16624" fmla="*/ 0 h 10000"/>
              <a:gd name="connsiteX29-16625" fmla="*/ 2230 w 10000"/>
              <a:gd name="connsiteY29-16626" fmla="*/ 1577 h 10000"/>
              <a:gd name="connsiteX30-16627" fmla="*/ 2007 w 10000"/>
              <a:gd name="connsiteY30-16628" fmla="*/ 2056 h 10000"/>
              <a:gd name="connsiteX31-16629" fmla="*/ 1786 w 10000"/>
              <a:gd name="connsiteY31-16630" fmla="*/ 2694 h 10000"/>
              <a:gd name="connsiteX32-16631" fmla="*/ 1564 w 10000"/>
              <a:gd name="connsiteY32-16632" fmla="*/ 3334 h 10000"/>
              <a:gd name="connsiteX33-16633" fmla="*/ 1339 w 10000"/>
              <a:gd name="connsiteY33-16634" fmla="*/ 3970 h 10000"/>
              <a:gd name="connsiteX34-16635" fmla="*/ 1339 w 10000"/>
              <a:gd name="connsiteY34-16636" fmla="*/ 4592 h 10000"/>
              <a:gd name="connsiteX35-16637" fmla="*/ 1339 w 10000"/>
              <a:gd name="connsiteY35-16638" fmla="*/ 5070 h 10000"/>
              <a:gd name="connsiteX36-16639" fmla="*/ 1118 w 10000"/>
              <a:gd name="connsiteY36-16640" fmla="*/ 5709 h 10000"/>
              <a:gd name="connsiteX37-16641" fmla="*/ 1118 w 10000"/>
              <a:gd name="connsiteY37-16642" fmla="*/ 6188 h 10000"/>
              <a:gd name="connsiteX38-16643" fmla="*/ 1118 w 10000"/>
              <a:gd name="connsiteY38-16644" fmla="*/ 6507 h 10000"/>
              <a:gd name="connsiteX39-16645" fmla="*/ 1118 w 10000"/>
              <a:gd name="connsiteY39-16646" fmla="*/ 6987 h 10000"/>
              <a:gd name="connsiteX40-16647" fmla="*/ 1339 w 10000"/>
              <a:gd name="connsiteY40-16648" fmla="*/ 7306 h 10000"/>
              <a:gd name="connsiteX41-16649" fmla="*/ 1339 w 10000"/>
              <a:gd name="connsiteY41-16650" fmla="*/ 7466 h 10000"/>
              <a:gd name="connsiteX42-16651" fmla="*/ 1564 w 10000"/>
              <a:gd name="connsiteY42-16652" fmla="*/ 7783 h 10000"/>
              <a:gd name="connsiteX43-16653" fmla="*/ 1786 w 10000"/>
              <a:gd name="connsiteY43-16654" fmla="*/ 7943 h 10000"/>
              <a:gd name="connsiteX44-16655" fmla="*/ 2007 w 10000"/>
              <a:gd name="connsiteY44-16656" fmla="*/ 8103 h 10000"/>
              <a:gd name="connsiteX45-16657" fmla="*/ 2874 w 10000"/>
              <a:gd name="connsiteY45-16658" fmla="*/ 8402 h 10000"/>
              <a:gd name="connsiteX46-16659" fmla="*/ 3323 w 10000"/>
              <a:gd name="connsiteY46-16660" fmla="*/ 8562 h 10000"/>
              <a:gd name="connsiteX47-16661" fmla="*/ 3767 w 10000"/>
              <a:gd name="connsiteY47-16662" fmla="*/ 8562 h 10000"/>
              <a:gd name="connsiteX48-16663" fmla="*/ 4220 w 10000"/>
              <a:gd name="connsiteY48-16664" fmla="*/ 8722 h 10000"/>
              <a:gd name="connsiteX49-16665" fmla="*/ 4887 w 10000"/>
              <a:gd name="connsiteY49-16666" fmla="*/ 8722 h 10000"/>
              <a:gd name="connsiteX50-16667" fmla="*/ 5332 w 10000"/>
              <a:gd name="connsiteY50-16668" fmla="*/ 8562 h 10000"/>
              <a:gd name="connsiteX51-16669" fmla="*/ 6005 w 10000"/>
              <a:gd name="connsiteY51-16670" fmla="*/ 8562 h 10000"/>
              <a:gd name="connsiteX52-16671" fmla="*/ 6675 w 10000"/>
              <a:gd name="connsiteY52-16672" fmla="*/ 8402 h 10000"/>
              <a:gd name="connsiteX53-16673" fmla="*/ 7122 w 10000"/>
              <a:gd name="connsiteY53-16674" fmla="*/ 8402 h 10000"/>
              <a:gd name="connsiteX54-16675" fmla="*/ 7567 w 10000"/>
              <a:gd name="connsiteY54-16676" fmla="*/ 8103 h 10000"/>
              <a:gd name="connsiteX55-16677" fmla="*/ 7766 w 10000"/>
              <a:gd name="connsiteY55-16678" fmla="*/ 7943 h 10000"/>
              <a:gd name="connsiteX56-16679" fmla="*/ 7986 w 10000"/>
              <a:gd name="connsiteY56-16680" fmla="*/ 7625 h 10000"/>
              <a:gd name="connsiteX57-16681" fmla="*/ 8210 w 10000"/>
              <a:gd name="connsiteY57-16682" fmla="*/ 7306 h 10000"/>
              <a:gd name="connsiteX58-16683" fmla="*/ 8436 w 10000"/>
              <a:gd name="connsiteY58-16684" fmla="*/ 6667 h 10000"/>
              <a:gd name="connsiteX59-16685" fmla="*/ 8436 w 10000"/>
              <a:gd name="connsiteY59-16686" fmla="*/ 6028 h 10000"/>
              <a:gd name="connsiteX60-16687" fmla="*/ 8659 w 10000"/>
              <a:gd name="connsiteY60-16688" fmla="*/ 5709 h 10000"/>
              <a:gd name="connsiteX61-16689" fmla="*/ 8659 w 10000"/>
              <a:gd name="connsiteY61-16690" fmla="*/ 5389 h 10000"/>
              <a:gd name="connsiteX62-16691" fmla="*/ 8659 w 10000"/>
              <a:gd name="connsiteY62-16692" fmla="*/ 5230 h 10000"/>
              <a:gd name="connsiteX63-16693" fmla="*/ 8883 w 10000"/>
              <a:gd name="connsiteY63-16694" fmla="*/ 5070 h 10000"/>
              <a:gd name="connsiteX64-16695" fmla="*/ 8883 w 10000"/>
              <a:gd name="connsiteY64-16696" fmla="*/ 4911 h 10000"/>
              <a:gd name="connsiteX65-16697" fmla="*/ 8883 w 10000"/>
              <a:gd name="connsiteY65-16698" fmla="*/ 4750 h 10000"/>
              <a:gd name="connsiteX66-16699" fmla="*/ 8883 w 10000"/>
              <a:gd name="connsiteY66-16700" fmla="*/ 4750 h 10000"/>
              <a:gd name="connsiteX67-16701" fmla="*/ 9107 w 10000"/>
              <a:gd name="connsiteY67-16702" fmla="*/ 4750 h 10000"/>
              <a:gd name="connsiteX68-16703" fmla="*/ 9107 w 10000"/>
              <a:gd name="connsiteY68-16704" fmla="*/ 4750 h 10000"/>
              <a:gd name="connsiteX69-16705" fmla="*/ 9107 w 10000"/>
              <a:gd name="connsiteY69-16706" fmla="*/ 4911 h 10000"/>
              <a:gd name="connsiteX70-16707" fmla="*/ 9330 w 10000"/>
              <a:gd name="connsiteY70-16708" fmla="*/ 5070 h 10000"/>
              <a:gd name="connsiteX71-16709" fmla="*/ 9330 w 10000"/>
              <a:gd name="connsiteY71-16710" fmla="*/ 5230 h 10000"/>
              <a:gd name="connsiteX72-16711" fmla="*/ 9330 w 10000"/>
              <a:gd name="connsiteY72-16712" fmla="*/ 5549 h 10000"/>
              <a:gd name="connsiteX73-16713" fmla="*/ 9330 w 10000"/>
              <a:gd name="connsiteY73-16714" fmla="*/ 5868 h 10000"/>
              <a:gd name="connsiteX74-16715" fmla="*/ 9330 w 10000"/>
              <a:gd name="connsiteY74-16716" fmla="*/ 6188 h 10000"/>
              <a:gd name="connsiteX75-16717" fmla="*/ 9550 w 10000"/>
              <a:gd name="connsiteY75-16718" fmla="*/ 6827 h 10000"/>
              <a:gd name="connsiteX76-16719" fmla="*/ 9550 w 10000"/>
              <a:gd name="connsiteY76-16720" fmla="*/ 7306 h 10000"/>
              <a:gd name="connsiteX77-16721" fmla="*/ 9778 w 10000"/>
              <a:gd name="connsiteY77-16722" fmla="*/ 7783 h 10000"/>
              <a:gd name="connsiteX78-16723" fmla="*/ 10000 w 10000"/>
              <a:gd name="connsiteY78-16724" fmla="*/ 8103 h 10000"/>
              <a:gd name="connsiteX79-16725" fmla="*/ 10000 w 10000"/>
              <a:gd name="connsiteY79-16726" fmla="*/ 8402 h 10000"/>
              <a:gd name="connsiteX80-16727" fmla="*/ 10000 w 10000"/>
              <a:gd name="connsiteY80-16728" fmla="*/ 8562 h 10000"/>
              <a:gd name="connsiteX81-16729" fmla="*/ 10000 w 10000"/>
              <a:gd name="connsiteY81-16730" fmla="*/ 8722 h 10000"/>
              <a:gd name="connsiteX82-16731" fmla="*/ 9778 w 10000"/>
              <a:gd name="connsiteY82-16732" fmla="*/ 8722 h 10000"/>
              <a:gd name="connsiteX83-16733" fmla="*/ 9550 w 10000"/>
              <a:gd name="connsiteY83-16734" fmla="*/ 8883 h 10000"/>
              <a:gd name="connsiteX84-16735" fmla="*/ 9330 w 10000"/>
              <a:gd name="connsiteY84-16736" fmla="*/ 9041 h 10000"/>
              <a:gd name="connsiteX85-16737" fmla="*/ 9107 w 10000"/>
              <a:gd name="connsiteY85-16738" fmla="*/ 9202 h 10000"/>
              <a:gd name="connsiteX86-16739" fmla="*/ 8659 w 10000"/>
              <a:gd name="connsiteY86-16740" fmla="*/ 9362 h 10000"/>
              <a:gd name="connsiteX87-16741" fmla="*/ 7766 w 10000"/>
              <a:gd name="connsiteY87-16742" fmla="*/ 9679 h 10000"/>
              <a:gd name="connsiteX88-16743" fmla="*/ 6899 w 10000"/>
              <a:gd name="connsiteY88-16744" fmla="*/ 9840 h 10000"/>
              <a:gd name="connsiteX89-16745" fmla="*/ 6231 w 10000"/>
              <a:gd name="connsiteY89-16746" fmla="*/ 9840 h 10000"/>
              <a:gd name="connsiteX90-16747" fmla="*/ 5332 w 10000"/>
              <a:gd name="connsiteY90-16748" fmla="*/ 10000 h 10000"/>
              <a:gd name="connsiteX91-16749" fmla="*/ 5332 w 10000"/>
              <a:gd name="connsiteY91-16750" fmla="*/ 10000 h 10000"/>
              <a:gd name="connsiteX0-16751" fmla="*/ 5332 w 10000"/>
              <a:gd name="connsiteY0-16752" fmla="*/ 9680 h 9680"/>
              <a:gd name="connsiteX1-16753" fmla="*/ 4665 w 10000"/>
              <a:gd name="connsiteY1-16754" fmla="*/ 9680 h 9680"/>
              <a:gd name="connsiteX2-16755" fmla="*/ 3991 w 10000"/>
              <a:gd name="connsiteY2-16756" fmla="*/ 9680 h 9680"/>
              <a:gd name="connsiteX3-16757" fmla="*/ 3323 w 10000"/>
              <a:gd name="connsiteY3-16758" fmla="*/ 9520 h 9680"/>
              <a:gd name="connsiteX4-16759" fmla="*/ 2654 w 10000"/>
              <a:gd name="connsiteY4-16760" fmla="*/ 9359 h 9680"/>
              <a:gd name="connsiteX5-16761" fmla="*/ 2007 w 10000"/>
              <a:gd name="connsiteY5-16762" fmla="*/ 9201 h 9680"/>
              <a:gd name="connsiteX6-16763" fmla="*/ 1564 w 10000"/>
              <a:gd name="connsiteY6-16764" fmla="*/ 8882 h 9680"/>
              <a:gd name="connsiteX7-16765" fmla="*/ 1118 w 10000"/>
              <a:gd name="connsiteY7-16766" fmla="*/ 8721 h 9680"/>
              <a:gd name="connsiteX8-16767" fmla="*/ 894 w 10000"/>
              <a:gd name="connsiteY8-16768" fmla="*/ 8242 h 9680"/>
              <a:gd name="connsiteX9-16769" fmla="*/ 445 w 10000"/>
              <a:gd name="connsiteY9-16770" fmla="*/ 7924 h 9680"/>
              <a:gd name="connsiteX10-16771" fmla="*/ 220 w 10000"/>
              <a:gd name="connsiteY10-16772" fmla="*/ 7463 h 9680"/>
              <a:gd name="connsiteX11-16773" fmla="*/ 220 w 10000"/>
              <a:gd name="connsiteY11-16774" fmla="*/ 6986 h 9680"/>
              <a:gd name="connsiteX12-16775" fmla="*/ 0 w 10000"/>
              <a:gd name="connsiteY12-16776" fmla="*/ 6507 h 9680"/>
              <a:gd name="connsiteX13-16777" fmla="*/ 0 w 10000"/>
              <a:gd name="connsiteY13-16778" fmla="*/ 6029 h 9680"/>
              <a:gd name="connsiteX14-16779" fmla="*/ 0 w 10000"/>
              <a:gd name="connsiteY14-16780" fmla="*/ 5548 h 9680"/>
              <a:gd name="connsiteX15-16781" fmla="*/ 220 w 10000"/>
              <a:gd name="connsiteY15-16782" fmla="*/ 4750 h 9680"/>
              <a:gd name="connsiteX16-16783" fmla="*/ 220 w 10000"/>
              <a:gd name="connsiteY16-16784" fmla="*/ 4591 h 9680"/>
              <a:gd name="connsiteX17-16785" fmla="*/ 220 w 10000"/>
              <a:gd name="connsiteY17-16786" fmla="*/ 4272 h 9680"/>
              <a:gd name="connsiteX18-16787" fmla="*/ 445 w 10000"/>
              <a:gd name="connsiteY18-16788" fmla="*/ 3972 h 9680"/>
              <a:gd name="connsiteX19-16789" fmla="*/ 445 w 10000"/>
              <a:gd name="connsiteY19-16790" fmla="*/ 3650 h 9680"/>
              <a:gd name="connsiteX20-16791" fmla="*/ 445 w 10000"/>
              <a:gd name="connsiteY20-16792" fmla="*/ 3333 h 9680"/>
              <a:gd name="connsiteX21-16793" fmla="*/ 671 w 10000"/>
              <a:gd name="connsiteY21-16794" fmla="*/ 2852 h 9680"/>
              <a:gd name="connsiteX22-16795" fmla="*/ 671 w 10000"/>
              <a:gd name="connsiteY22-16796" fmla="*/ 2374 h 9680"/>
              <a:gd name="connsiteX23-16797" fmla="*/ 894 w 10000"/>
              <a:gd name="connsiteY23-16798" fmla="*/ 1896 h 9680"/>
              <a:gd name="connsiteX24-16799" fmla="*/ 894 w 10000"/>
              <a:gd name="connsiteY24-16800" fmla="*/ 1416 h 9680"/>
              <a:gd name="connsiteX25-16801" fmla="*/ 894 w 10000"/>
              <a:gd name="connsiteY25-16802" fmla="*/ 936 h 9680"/>
              <a:gd name="connsiteX26-16803" fmla="*/ 1118 w 10000"/>
              <a:gd name="connsiteY26-16804" fmla="*/ 619 h 9680"/>
              <a:gd name="connsiteX27-16805" fmla="*/ 1118 w 10000"/>
              <a:gd name="connsiteY27-16806" fmla="*/ 0 h 9680"/>
              <a:gd name="connsiteX28-16807" fmla="*/ 2230 w 10000"/>
              <a:gd name="connsiteY28-16808" fmla="*/ 1257 h 9680"/>
              <a:gd name="connsiteX29-16809" fmla="*/ 2007 w 10000"/>
              <a:gd name="connsiteY29-16810" fmla="*/ 1736 h 9680"/>
              <a:gd name="connsiteX30-16811" fmla="*/ 1786 w 10000"/>
              <a:gd name="connsiteY30-16812" fmla="*/ 2374 h 9680"/>
              <a:gd name="connsiteX31-16813" fmla="*/ 1564 w 10000"/>
              <a:gd name="connsiteY31-16814" fmla="*/ 3014 h 9680"/>
              <a:gd name="connsiteX32-16815" fmla="*/ 1339 w 10000"/>
              <a:gd name="connsiteY32-16816" fmla="*/ 3650 h 9680"/>
              <a:gd name="connsiteX33-16817" fmla="*/ 1339 w 10000"/>
              <a:gd name="connsiteY33-16818" fmla="*/ 4272 h 9680"/>
              <a:gd name="connsiteX34-16819" fmla="*/ 1339 w 10000"/>
              <a:gd name="connsiteY34-16820" fmla="*/ 4750 h 9680"/>
              <a:gd name="connsiteX35-16821" fmla="*/ 1118 w 10000"/>
              <a:gd name="connsiteY35-16822" fmla="*/ 5389 h 9680"/>
              <a:gd name="connsiteX36-16823" fmla="*/ 1118 w 10000"/>
              <a:gd name="connsiteY36-16824" fmla="*/ 5868 h 9680"/>
              <a:gd name="connsiteX37-16825" fmla="*/ 1118 w 10000"/>
              <a:gd name="connsiteY37-16826" fmla="*/ 6187 h 9680"/>
              <a:gd name="connsiteX38-16827" fmla="*/ 1118 w 10000"/>
              <a:gd name="connsiteY38-16828" fmla="*/ 6667 h 9680"/>
              <a:gd name="connsiteX39-16829" fmla="*/ 1339 w 10000"/>
              <a:gd name="connsiteY39-16830" fmla="*/ 6986 h 9680"/>
              <a:gd name="connsiteX40-16831" fmla="*/ 1339 w 10000"/>
              <a:gd name="connsiteY40-16832" fmla="*/ 7146 h 9680"/>
              <a:gd name="connsiteX41-16833" fmla="*/ 1564 w 10000"/>
              <a:gd name="connsiteY41-16834" fmla="*/ 7463 h 9680"/>
              <a:gd name="connsiteX42-16835" fmla="*/ 1786 w 10000"/>
              <a:gd name="connsiteY42-16836" fmla="*/ 7623 h 9680"/>
              <a:gd name="connsiteX43-16837" fmla="*/ 2007 w 10000"/>
              <a:gd name="connsiteY43-16838" fmla="*/ 7783 h 9680"/>
              <a:gd name="connsiteX44-16839" fmla="*/ 2874 w 10000"/>
              <a:gd name="connsiteY44-16840" fmla="*/ 8082 h 9680"/>
              <a:gd name="connsiteX45-16841" fmla="*/ 3323 w 10000"/>
              <a:gd name="connsiteY45-16842" fmla="*/ 8242 h 9680"/>
              <a:gd name="connsiteX46-16843" fmla="*/ 3767 w 10000"/>
              <a:gd name="connsiteY46-16844" fmla="*/ 8242 h 9680"/>
              <a:gd name="connsiteX47-16845" fmla="*/ 4220 w 10000"/>
              <a:gd name="connsiteY47-16846" fmla="*/ 8402 h 9680"/>
              <a:gd name="connsiteX48-16847" fmla="*/ 4887 w 10000"/>
              <a:gd name="connsiteY48-16848" fmla="*/ 8402 h 9680"/>
              <a:gd name="connsiteX49-16849" fmla="*/ 5332 w 10000"/>
              <a:gd name="connsiteY49-16850" fmla="*/ 8242 h 9680"/>
              <a:gd name="connsiteX50-16851" fmla="*/ 6005 w 10000"/>
              <a:gd name="connsiteY50-16852" fmla="*/ 8242 h 9680"/>
              <a:gd name="connsiteX51-16853" fmla="*/ 6675 w 10000"/>
              <a:gd name="connsiteY51-16854" fmla="*/ 8082 h 9680"/>
              <a:gd name="connsiteX52-16855" fmla="*/ 7122 w 10000"/>
              <a:gd name="connsiteY52-16856" fmla="*/ 8082 h 9680"/>
              <a:gd name="connsiteX53-16857" fmla="*/ 7567 w 10000"/>
              <a:gd name="connsiteY53-16858" fmla="*/ 7783 h 9680"/>
              <a:gd name="connsiteX54-16859" fmla="*/ 7766 w 10000"/>
              <a:gd name="connsiteY54-16860" fmla="*/ 7623 h 9680"/>
              <a:gd name="connsiteX55-16861" fmla="*/ 7986 w 10000"/>
              <a:gd name="connsiteY55-16862" fmla="*/ 7305 h 9680"/>
              <a:gd name="connsiteX56-16863" fmla="*/ 8210 w 10000"/>
              <a:gd name="connsiteY56-16864" fmla="*/ 6986 h 9680"/>
              <a:gd name="connsiteX57-16865" fmla="*/ 8436 w 10000"/>
              <a:gd name="connsiteY57-16866" fmla="*/ 6347 h 9680"/>
              <a:gd name="connsiteX58-16867" fmla="*/ 8436 w 10000"/>
              <a:gd name="connsiteY58-16868" fmla="*/ 5708 h 9680"/>
              <a:gd name="connsiteX59-16869" fmla="*/ 8659 w 10000"/>
              <a:gd name="connsiteY59-16870" fmla="*/ 5389 h 9680"/>
              <a:gd name="connsiteX60-16871" fmla="*/ 8659 w 10000"/>
              <a:gd name="connsiteY60-16872" fmla="*/ 5069 h 9680"/>
              <a:gd name="connsiteX61-16873" fmla="*/ 8659 w 10000"/>
              <a:gd name="connsiteY61-16874" fmla="*/ 4910 h 9680"/>
              <a:gd name="connsiteX62-16875" fmla="*/ 8883 w 10000"/>
              <a:gd name="connsiteY62-16876" fmla="*/ 4750 h 9680"/>
              <a:gd name="connsiteX63-16877" fmla="*/ 8883 w 10000"/>
              <a:gd name="connsiteY63-16878" fmla="*/ 4591 h 9680"/>
              <a:gd name="connsiteX64-16879" fmla="*/ 8883 w 10000"/>
              <a:gd name="connsiteY64-16880" fmla="*/ 4430 h 9680"/>
              <a:gd name="connsiteX65-16881" fmla="*/ 8883 w 10000"/>
              <a:gd name="connsiteY65-16882" fmla="*/ 4430 h 9680"/>
              <a:gd name="connsiteX66-16883" fmla="*/ 9107 w 10000"/>
              <a:gd name="connsiteY66-16884" fmla="*/ 4430 h 9680"/>
              <a:gd name="connsiteX67-16885" fmla="*/ 9107 w 10000"/>
              <a:gd name="connsiteY67-16886" fmla="*/ 4430 h 9680"/>
              <a:gd name="connsiteX68-16887" fmla="*/ 9107 w 10000"/>
              <a:gd name="connsiteY68-16888" fmla="*/ 4591 h 9680"/>
              <a:gd name="connsiteX69-16889" fmla="*/ 9330 w 10000"/>
              <a:gd name="connsiteY69-16890" fmla="*/ 4750 h 9680"/>
              <a:gd name="connsiteX70-16891" fmla="*/ 9330 w 10000"/>
              <a:gd name="connsiteY70-16892" fmla="*/ 4910 h 9680"/>
              <a:gd name="connsiteX71-16893" fmla="*/ 9330 w 10000"/>
              <a:gd name="connsiteY71-16894" fmla="*/ 5229 h 9680"/>
              <a:gd name="connsiteX72-16895" fmla="*/ 9330 w 10000"/>
              <a:gd name="connsiteY72-16896" fmla="*/ 5548 h 9680"/>
              <a:gd name="connsiteX73-16897" fmla="*/ 9330 w 10000"/>
              <a:gd name="connsiteY73-16898" fmla="*/ 5868 h 9680"/>
              <a:gd name="connsiteX74-16899" fmla="*/ 9550 w 10000"/>
              <a:gd name="connsiteY74-16900" fmla="*/ 6507 h 9680"/>
              <a:gd name="connsiteX75-16901" fmla="*/ 9550 w 10000"/>
              <a:gd name="connsiteY75-16902" fmla="*/ 6986 h 9680"/>
              <a:gd name="connsiteX76-16903" fmla="*/ 9778 w 10000"/>
              <a:gd name="connsiteY76-16904" fmla="*/ 7463 h 9680"/>
              <a:gd name="connsiteX77-16905" fmla="*/ 10000 w 10000"/>
              <a:gd name="connsiteY77-16906" fmla="*/ 7783 h 9680"/>
              <a:gd name="connsiteX78-16907" fmla="*/ 10000 w 10000"/>
              <a:gd name="connsiteY78-16908" fmla="*/ 8082 h 9680"/>
              <a:gd name="connsiteX79-16909" fmla="*/ 10000 w 10000"/>
              <a:gd name="connsiteY79-16910" fmla="*/ 8242 h 9680"/>
              <a:gd name="connsiteX80-16911" fmla="*/ 10000 w 10000"/>
              <a:gd name="connsiteY80-16912" fmla="*/ 8402 h 9680"/>
              <a:gd name="connsiteX81-16913" fmla="*/ 9778 w 10000"/>
              <a:gd name="connsiteY81-16914" fmla="*/ 8402 h 9680"/>
              <a:gd name="connsiteX82-16915" fmla="*/ 9550 w 10000"/>
              <a:gd name="connsiteY82-16916" fmla="*/ 8563 h 9680"/>
              <a:gd name="connsiteX83-16917" fmla="*/ 9330 w 10000"/>
              <a:gd name="connsiteY83-16918" fmla="*/ 8721 h 9680"/>
              <a:gd name="connsiteX84-16919" fmla="*/ 9107 w 10000"/>
              <a:gd name="connsiteY84-16920" fmla="*/ 8882 h 9680"/>
              <a:gd name="connsiteX85-16921" fmla="*/ 8659 w 10000"/>
              <a:gd name="connsiteY85-16922" fmla="*/ 9042 h 9680"/>
              <a:gd name="connsiteX86-16923" fmla="*/ 7766 w 10000"/>
              <a:gd name="connsiteY86-16924" fmla="*/ 9359 h 9680"/>
              <a:gd name="connsiteX87-16925" fmla="*/ 6899 w 10000"/>
              <a:gd name="connsiteY87-16926" fmla="*/ 9520 h 9680"/>
              <a:gd name="connsiteX88-16927" fmla="*/ 6231 w 10000"/>
              <a:gd name="connsiteY88-16928" fmla="*/ 9520 h 9680"/>
              <a:gd name="connsiteX89-16929" fmla="*/ 5332 w 10000"/>
              <a:gd name="connsiteY89-16930" fmla="*/ 9680 h 9680"/>
              <a:gd name="connsiteX90-16931" fmla="*/ 5332 w 10000"/>
              <a:gd name="connsiteY90-16932" fmla="*/ 9680 h 9680"/>
              <a:gd name="connsiteX0-16933" fmla="*/ 5332 w 10000"/>
              <a:gd name="connsiteY0-16934" fmla="*/ 9361 h 9361"/>
              <a:gd name="connsiteX1-16935" fmla="*/ 4665 w 10000"/>
              <a:gd name="connsiteY1-16936" fmla="*/ 9361 h 9361"/>
              <a:gd name="connsiteX2-16937" fmla="*/ 3991 w 10000"/>
              <a:gd name="connsiteY2-16938" fmla="*/ 9361 h 9361"/>
              <a:gd name="connsiteX3-16939" fmla="*/ 3323 w 10000"/>
              <a:gd name="connsiteY3-16940" fmla="*/ 9196 h 9361"/>
              <a:gd name="connsiteX4-16941" fmla="*/ 2654 w 10000"/>
              <a:gd name="connsiteY4-16942" fmla="*/ 9029 h 9361"/>
              <a:gd name="connsiteX5-16943" fmla="*/ 2007 w 10000"/>
              <a:gd name="connsiteY5-16944" fmla="*/ 8866 h 9361"/>
              <a:gd name="connsiteX6-16945" fmla="*/ 1564 w 10000"/>
              <a:gd name="connsiteY6-16946" fmla="*/ 8537 h 9361"/>
              <a:gd name="connsiteX7-16947" fmla="*/ 1118 w 10000"/>
              <a:gd name="connsiteY7-16948" fmla="*/ 8370 h 9361"/>
              <a:gd name="connsiteX8-16949" fmla="*/ 894 w 10000"/>
              <a:gd name="connsiteY8-16950" fmla="*/ 7875 h 9361"/>
              <a:gd name="connsiteX9-16951" fmla="*/ 445 w 10000"/>
              <a:gd name="connsiteY9-16952" fmla="*/ 7547 h 9361"/>
              <a:gd name="connsiteX10-16953" fmla="*/ 220 w 10000"/>
              <a:gd name="connsiteY10-16954" fmla="*/ 7071 h 9361"/>
              <a:gd name="connsiteX11-16955" fmla="*/ 220 w 10000"/>
              <a:gd name="connsiteY11-16956" fmla="*/ 6578 h 9361"/>
              <a:gd name="connsiteX12-16957" fmla="*/ 0 w 10000"/>
              <a:gd name="connsiteY12-16958" fmla="*/ 6083 h 9361"/>
              <a:gd name="connsiteX13-16959" fmla="*/ 0 w 10000"/>
              <a:gd name="connsiteY13-16960" fmla="*/ 5589 h 9361"/>
              <a:gd name="connsiteX14-16961" fmla="*/ 0 w 10000"/>
              <a:gd name="connsiteY14-16962" fmla="*/ 5092 h 9361"/>
              <a:gd name="connsiteX15-16963" fmla="*/ 220 w 10000"/>
              <a:gd name="connsiteY15-16964" fmla="*/ 4268 h 9361"/>
              <a:gd name="connsiteX16-16965" fmla="*/ 220 w 10000"/>
              <a:gd name="connsiteY16-16966" fmla="*/ 4104 h 9361"/>
              <a:gd name="connsiteX17-16967" fmla="*/ 220 w 10000"/>
              <a:gd name="connsiteY17-16968" fmla="*/ 3774 h 9361"/>
              <a:gd name="connsiteX18-16969" fmla="*/ 445 w 10000"/>
              <a:gd name="connsiteY18-16970" fmla="*/ 3464 h 9361"/>
              <a:gd name="connsiteX19-16971" fmla="*/ 445 w 10000"/>
              <a:gd name="connsiteY19-16972" fmla="*/ 3132 h 9361"/>
              <a:gd name="connsiteX20-16973" fmla="*/ 445 w 10000"/>
              <a:gd name="connsiteY20-16974" fmla="*/ 2804 h 9361"/>
              <a:gd name="connsiteX21-16975" fmla="*/ 671 w 10000"/>
              <a:gd name="connsiteY21-16976" fmla="*/ 2307 h 9361"/>
              <a:gd name="connsiteX22-16977" fmla="*/ 671 w 10000"/>
              <a:gd name="connsiteY22-16978" fmla="*/ 1813 h 9361"/>
              <a:gd name="connsiteX23-16979" fmla="*/ 894 w 10000"/>
              <a:gd name="connsiteY23-16980" fmla="*/ 1320 h 9361"/>
              <a:gd name="connsiteX24-16981" fmla="*/ 894 w 10000"/>
              <a:gd name="connsiteY24-16982" fmla="*/ 824 h 9361"/>
              <a:gd name="connsiteX25-16983" fmla="*/ 894 w 10000"/>
              <a:gd name="connsiteY25-16984" fmla="*/ 328 h 9361"/>
              <a:gd name="connsiteX26-16985" fmla="*/ 1118 w 10000"/>
              <a:gd name="connsiteY26-16986" fmla="*/ 0 h 9361"/>
              <a:gd name="connsiteX27-16987" fmla="*/ 2230 w 10000"/>
              <a:gd name="connsiteY27-16988" fmla="*/ 660 h 9361"/>
              <a:gd name="connsiteX28-16989" fmla="*/ 2007 w 10000"/>
              <a:gd name="connsiteY28-16990" fmla="*/ 1154 h 9361"/>
              <a:gd name="connsiteX29-16991" fmla="*/ 1786 w 10000"/>
              <a:gd name="connsiteY29-16992" fmla="*/ 1813 h 9361"/>
              <a:gd name="connsiteX30-16993" fmla="*/ 1564 w 10000"/>
              <a:gd name="connsiteY30-16994" fmla="*/ 2475 h 9361"/>
              <a:gd name="connsiteX31-16995" fmla="*/ 1339 w 10000"/>
              <a:gd name="connsiteY31-16996" fmla="*/ 3132 h 9361"/>
              <a:gd name="connsiteX32-16997" fmla="*/ 1339 w 10000"/>
              <a:gd name="connsiteY32-16998" fmla="*/ 3774 h 9361"/>
              <a:gd name="connsiteX33-16999" fmla="*/ 1339 w 10000"/>
              <a:gd name="connsiteY33-17000" fmla="*/ 4268 h 9361"/>
              <a:gd name="connsiteX34-17001" fmla="*/ 1118 w 10000"/>
              <a:gd name="connsiteY34-17002" fmla="*/ 4928 h 9361"/>
              <a:gd name="connsiteX35-17003" fmla="*/ 1118 w 10000"/>
              <a:gd name="connsiteY35-17004" fmla="*/ 5423 h 9361"/>
              <a:gd name="connsiteX36-17005" fmla="*/ 1118 w 10000"/>
              <a:gd name="connsiteY36-17006" fmla="*/ 5753 h 9361"/>
              <a:gd name="connsiteX37-17007" fmla="*/ 1118 w 10000"/>
              <a:gd name="connsiteY37-17008" fmla="*/ 6248 h 9361"/>
              <a:gd name="connsiteX38-17009" fmla="*/ 1339 w 10000"/>
              <a:gd name="connsiteY38-17010" fmla="*/ 6578 h 9361"/>
              <a:gd name="connsiteX39-17011" fmla="*/ 1339 w 10000"/>
              <a:gd name="connsiteY39-17012" fmla="*/ 6743 h 9361"/>
              <a:gd name="connsiteX40-17013" fmla="*/ 1564 w 10000"/>
              <a:gd name="connsiteY40-17014" fmla="*/ 7071 h 9361"/>
              <a:gd name="connsiteX41-17015" fmla="*/ 1786 w 10000"/>
              <a:gd name="connsiteY41-17016" fmla="*/ 7236 h 9361"/>
              <a:gd name="connsiteX42-17017" fmla="*/ 2007 w 10000"/>
              <a:gd name="connsiteY42-17018" fmla="*/ 7401 h 9361"/>
              <a:gd name="connsiteX43-17019" fmla="*/ 2874 w 10000"/>
              <a:gd name="connsiteY43-17020" fmla="*/ 7710 h 9361"/>
              <a:gd name="connsiteX44-17021" fmla="*/ 3323 w 10000"/>
              <a:gd name="connsiteY44-17022" fmla="*/ 7875 h 9361"/>
              <a:gd name="connsiteX45-17023" fmla="*/ 3767 w 10000"/>
              <a:gd name="connsiteY45-17024" fmla="*/ 7875 h 9361"/>
              <a:gd name="connsiteX46-17025" fmla="*/ 4220 w 10000"/>
              <a:gd name="connsiteY46-17026" fmla="*/ 8041 h 9361"/>
              <a:gd name="connsiteX47-17027" fmla="*/ 4887 w 10000"/>
              <a:gd name="connsiteY47-17028" fmla="*/ 8041 h 9361"/>
              <a:gd name="connsiteX48-17029" fmla="*/ 5332 w 10000"/>
              <a:gd name="connsiteY48-17030" fmla="*/ 7875 h 9361"/>
              <a:gd name="connsiteX49-17031" fmla="*/ 6005 w 10000"/>
              <a:gd name="connsiteY49-17032" fmla="*/ 7875 h 9361"/>
              <a:gd name="connsiteX50-17033" fmla="*/ 6675 w 10000"/>
              <a:gd name="connsiteY50-17034" fmla="*/ 7710 h 9361"/>
              <a:gd name="connsiteX51-17035" fmla="*/ 7122 w 10000"/>
              <a:gd name="connsiteY51-17036" fmla="*/ 7710 h 9361"/>
              <a:gd name="connsiteX52-17037" fmla="*/ 7567 w 10000"/>
              <a:gd name="connsiteY52-17038" fmla="*/ 7401 h 9361"/>
              <a:gd name="connsiteX53-17039" fmla="*/ 7766 w 10000"/>
              <a:gd name="connsiteY53-17040" fmla="*/ 7236 h 9361"/>
              <a:gd name="connsiteX54-17041" fmla="*/ 7986 w 10000"/>
              <a:gd name="connsiteY54-17042" fmla="*/ 6907 h 9361"/>
              <a:gd name="connsiteX55-17043" fmla="*/ 8210 w 10000"/>
              <a:gd name="connsiteY55-17044" fmla="*/ 6578 h 9361"/>
              <a:gd name="connsiteX56-17045" fmla="*/ 8436 w 10000"/>
              <a:gd name="connsiteY56-17046" fmla="*/ 5918 h 9361"/>
              <a:gd name="connsiteX57-17047" fmla="*/ 8436 w 10000"/>
              <a:gd name="connsiteY57-17048" fmla="*/ 5258 h 9361"/>
              <a:gd name="connsiteX58-17049" fmla="*/ 8659 w 10000"/>
              <a:gd name="connsiteY58-17050" fmla="*/ 4928 h 9361"/>
              <a:gd name="connsiteX59-17051" fmla="*/ 8659 w 10000"/>
              <a:gd name="connsiteY59-17052" fmla="*/ 4598 h 9361"/>
              <a:gd name="connsiteX60-17053" fmla="*/ 8659 w 10000"/>
              <a:gd name="connsiteY60-17054" fmla="*/ 4433 h 9361"/>
              <a:gd name="connsiteX61-17055" fmla="*/ 8883 w 10000"/>
              <a:gd name="connsiteY61-17056" fmla="*/ 4268 h 9361"/>
              <a:gd name="connsiteX62-17057" fmla="*/ 8883 w 10000"/>
              <a:gd name="connsiteY62-17058" fmla="*/ 4104 h 9361"/>
              <a:gd name="connsiteX63-17059" fmla="*/ 8883 w 10000"/>
              <a:gd name="connsiteY63-17060" fmla="*/ 3937 h 9361"/>
              <a:gd name="connsiteX64-17061" fmla="*/ 8883 w 10000"/>
              <a:gd name="connsiteY64-17062" fmla="*/ 3937 h 9361"/>
              <a:gd name="connsiteX65-17063" fmla="*/ 9107 w 10000"/>
              <a:gd name="connsiteY65-17064" fmla="*/ 3937 h 9361"/>
              <a:gd name="connsiteX66-17065" fmla="*/ 9107 w 10000"/>
              <a:gd name="connsiteY66-17066" fmla="*/ 3937 h 9361"/>
              <a:gd name="connsiteX67-17067" fmla="*/ 9107 w 10000"/>
              <a:gd name="connsiteY67-17068" fmla="*/ 4104 h 9361"/>
              <a:gd name="connsiteX68-17069" fmla="*/ 9330 w 10000"/>
              <a:gd name="connsiteY68-17070" fmla="*/ 4268 h 9361"/>
              <a:gd name="connsiteX69-17071" fmla="*/ 9330 w 10000"/>
              <a:gd name="connsiteY69-17072" fmla="*/ 4433 h 9361"/>
              <a:gd name="connsiteX70-17073" fmla="*/ 9330 w 10000"/>
              <a:gd name="connsiteY70-17074" fmla="*/ 4763 h 9361"/>
              <a:gd name="connsiteX71-17075" fmla="*/ 9330 w 10000"/>
              <a:gd name="connsiteY71-17076" fmla="*/ 5092 h 9361"/>
              <a:gd name="connsiteX72-17077" fmla="*/ 9330 w 10000"/>
              <a:gd name="connsiteY72-17078" fmla="*/ 5423 h 9361"/>
              <a:gd name="connsiteX73-17079" fmla="*/ 9550 w 10000"/>
              <a:gd name="connsiteY73-17080" fmla="*/ 6083 h 9361"/>
              <a:gd name="connsiteX74-17081" fmla="*/ 9550 w 10000"/>
              <a:gd name="connsiteY74-17082" fmla="*/ 6578 h 9361"/>
              <a:gd name="connsiteX75-17083" fmla="*/ 9778 w 10000"/>
              <a:gd name="connsiteY75-17084" fmla="*/ 7071 h 9361"/>
              <a:gd name="connsiteX76-17085" fmla="*/ 10000 w 10000"/>
              <a:gd name="connsiteY76-17086" fmla="*/ 7401 h 9361"/>
              <a:gd name="connsiteX77-17087" fmla="*/ 10000 w 10000"/>
              <a:gd name="connsiteY77-17088" fmla="*/ 7710 h 9361"/>
              <a:gd name="connsiteX78-17089" fmla="*/ 10000 w 10000"/>
              <a:gd name="connsiteY78-17090" fmla="*/ 7875 h 9361"/>
              <a:gd name="connsiteX79-17091" fmla="*/ 10000 w 10000"/>
              <a:gd name="connsiteY79-17092" fmla="*/ 8041 h 9361"/>
              <a:gd name="connsiteX80-17093" fmla="*/ 9778 w 10000"/>
              <a:gd name="connsiteY80-17094" fmla="*/ 8041 h 9361"/>
              <a:gd name="connsiteX81-17095" fmla="*/ 9550 w 10000"/>
              <a:gd name="connsiteY81-17096" fmla="*/ 8207 h 9361"/>
              <a:gd name="connsiteX82-17097" fmla="*/ 9330 w 10000"/>
              <a:gd name="connsiteY82-17098" fmla="*/ 8370 h 9361"/>
              <a:gd name="connsiteX83-17099" fmla="*/ 9107 w 10000"/>
              <a:gd name="connsiteY83-17100" fmla="*/ 8537 h 9361"/>
              <a:gd name="connsiteX84-17101" fmla="*/ 8659 w 10000"/>
              <a:gd name="connsiteY84-17102" fmla="*/ 8702 h 9361"/>
              <a:gd name="connsiteX85-17103" fmla="*/ 7766 w 10000"/>
              <a:gd name="connsiteY85-17104" fmla="*/ 9029 h 9361"/>
              <a:gd name="connsiteX86-17105" fmla="*/ 6899 w 10000"/>
              <a:gd name="connsiteY86-17106" fmla="*/ 9196 h 9361"/>
              <a:gd name="connsiteX87-17107" fmla="*/ 6231 w 10000"/>
              <a:gd name="connsiteY87-17108" fmla="*/ 9196 h 9361"/>
              <a:gd name="connsiteX88-17109" fmla="*/ 5332 w 10000"/>
              <a:gd name="connsiteY88-17110" fmla="*/ 9361 h 9361"/>
              <a:gd name="connsiteX89-17111" fmla="*/ 5332 w 10000"/>
              <a:gd name="connsiteY89-17112" fmla="*/ 9361 h 9361"/>
              <a:gd name="connsiteX0-17113" fmla="*/ 5332 w 10000"/>
              <a:gd name="connsiteY0-17114" fmla="*/ 9679 h 9679"/>
              <a:gd name="connsiteX1-17115" fmla="*/ 4665 w 10000"/>
              <a:gd name="connsiteY1-17116" fmla="*/ 9679 h 9679"/>
              <a:gd name="connsiteX2-17117" fmla="*/ 3991 w 10000"/>
              <a:gd name="connsiteY2-17118" fmla="*/ 9679 h 9679"/>
              <a:gd name="connsiteX3-17119" fmla="*/ 3323 w 10000"/>
              <a:gd name="connsiteY3-17120" fmla="*/ 9503 h 9679"/>
              <a:gd name="connsiteX4-17121" fmla="*/ 2654 w 10000"/>
              <a:gd name="connsiteY4-17122" fmla="*/ 9324 h 9679"/>
              <a:gd name="connsiteX5-17123" fmla="*/ 2007 w 10000"/>
              <a:gd name="connsiteY5-17124" fmla="*/ 9150 h 9679"/>
              <a:gd name="connsiteX6-17125" fmla="*/ 1564 w 10000"/>
              <a:gd name="connsiteY6-17126" fmla="*/ 8799 h 9679"/>
              <a:gd name="connsiteX7-17127" fmla="*/ 1118 w 10000"/>
              <a:gd name="connsiteY7-17128" fmla="*/ 8620 h 9679"/>
              <a:gd name="connsiteX8-17129" fmla="*/ 894 w 10000"/>
              <a:gd name="connsiteY8-17130" fmla="*/ 8092 h 9679"/>
              <a:gd name="connsiteX9-17131" fmla="*/ 445 w 10000"/>
              <a:gd name="connsiteY9-17132" fmla="*/ 7741 h 9679"/>
              <a:gd name="connsiteX10-17133" fmla="*/ 220 w 10000"/>
              <a:gd name="connsiteY10-17134" fmla="*/ 7233 h 9679"/>
              <a:gd name="connsiteX11-17135" fmla="*/ 220 w 10000"/>
              <a:gd name="connsiteY11-17136" fmla="*/ 6706 h 9679"/>
              <a:gd name="connsiteX12-17137" fmla="*/ 0 w 10000"/>
              <a:gd name="connsiteY12-17138" fmla="*/ 6177 h 9679"/>
              <a:gd name="connsiteX13-17139" fmla="*/ 0 w 10000"/>
              <a:gd name="connsiteY13-17140" fmla="*/ 5650 h 9679"/>
              <a:gd name="connsiteX14-17141" fmla="*/ 0 w 10000"/>
              <a:gd name="connsiteY14-17142" fmla="*/ 5119 h 9679"/>
              <a:gd name="connsiteX15-17143" fmla="*/ 220 w 10000"/>
              <a:gd name="connsiteY15-17144" fmla="*/ 4238 h 9679"/>
              <a:gd name="connsiteX16-17145" fmla="*/ 220 w 10000"/>
              <a:gd name="connsiteY16-17146" fmla="*/ 4063 h 9679"/>
              <a:gd name="connsiteX17-17147" fmla="*/ 220 w 10000"/>
              <a:gd name="connsiteY17-17148" fmla="*/ 3711 h 9679"/>
              <a:gd name="connsiteX18-17149" fmla="*/ 445 w 10000"/>
              <a:gd name="connsiteY18-17150" fmla="*/ 3379 h 9679"/>
              <a:gd name="connsiteX19-17151" fmla="*/ 445 w 10000"/>
              <a:gd name="connsiteY19-17152" fmla="*/ 3025 h 9679"/>
              <a:gd name="connsiteX20-17153" fmla="*/ 445 w 10000"/>
              <a:gd name="connsiteY20-17154" fmla="*/ 2674 h 9679"/>
              <a:gd name="connsiteX21-17155" fmla="*/ 671 w 10000"/>
              <a:gd name="connsiteY21-17156" fmla="*/ 2143 h 9679"/>
              <a:gd name="connsiteX22-17157" fmla="*/ 671 w 10000"/>
              <a:gd name="connsiteY22-17158" fmla="*/ 1616 h 9679"/>
              <a:gd name="connsiteX23-17159" fmla="*/ 894 w 10000"/>
              <a:gd name="connsiteY23-17160" fmla="*/ 1089 h 9679"/>
              <a:gd name="connsiteX24-17161" fmla="*/ 894 w 10000"/>
              <a:gd name="connsiteY24-17162" fmla="*/ 559 h 9679"/>
              <a:gd name="connsiteX25-17163" fmla="*/ 894 w 10000"/>
              <a:gd name="connsiteY25-17164" fmla="*/ 29 h 9679"/>
              <a:gd name="connsiteX26-17165" fmla="*/ 2230 w 10000"/>
              <a:gd name="connsiteY26-17166" fmla="*/ 384 h 9679"/>
              <a:gd name="connsiteX27-17167" fmla="*/ 2007 w 10000"/>
              <a:gd name="connsiteY27-17168" fmla="*/ 912 h 9679"/>
              <a:gd name="connsiteX28-17169" fmla="*/ 1786 w 10000"/>
              <a:gd name="connsiteY28-17170" fmla="*/ 1616 h 9679"/>
              <a:gd name="connsiteX29-17171" fmla="*/ 1564 w 10000"/>
              <a:gd name="connsiteY29-17172" fmla="*/ 2323 h 9679"/>
              <a:gd name="connsiteX30-17173" fmla="*/ 1339 w 10000"/>
              <a:gd name="connsiteY30-17174" fmla="*/ 3025 h 9679"/>
              <a:gd name="connsiteX31-17175" fmla="*/ 1339 w 10000"/>
              <a:gd name="connsiteY31-17176" fmla="*/ 3711 h 9679"/>
              <a:gd name="connsiteX32-17177" fmla="*/ 1339 w 10000"/>
              <a:gd name="connsiteY32-17178" fmla="*/ 4238 h 9679"/>
              <a:gd name="connsiteX33-17179" fmla="*/ 1118 w 10000"/>
              <a:gd name="connsiteY33-17180" fmla="*/ 4943 h 9679"/>
              <a:gd name="connsiteX34-17181" fmla="*/ 1118 w 10000"/>
              <a:gd name="connsiteY34-17182" fmla="*/ 5472 h 9679"/>
              <a:gd name="connsiteX35-17183" fmla="*/ 1118 w 10000"/>
              <a:gd name="connsiteY35-17184" fmla="*/ 5825 h 9679"/>
              <a:gd name="connsiteX36-17185" fmla="*/ 1118 w 10000"/>
              <a:gd name="connsiteY36-17186" fmla="*/ 6354 h 9679"/>
              <a:gd name="connsiteX37-17187" fmla="*/ 1339 w 10000"/>
              <a:gd name="connsiteY37-17188" fmla="*/ 6706 h 9679"/>
              <a:gd name="connsiteX38-17189" fmla="*/ 1339 w 10000"/>
              <a:gd name="connsiteY38-17190" fmla="*/ 6882 h 9679"/>
              <a:gd name="connsiteX39-17191" fmla="*/ 1564 w 10000"/>
              <a:gd name="connsiteY39-17192" fmla="*/ 7233 h 9679"/>
              <a:gd name="connsiteX40-17193" fmla="*/ 1786 w 10000"/>
              <a:gd name="connsiteY40-17194" fmla="*/ 7409 h 9679"/>
              <a:gd name="connsiteX41-17195" fmla="*/ 2007 w 10000"/>
              <a:gd name="connsiteY41-17196" fmla="*/ 7585 h 9679"/>
              <a:gd name="connsiteX42-17197" fmla="*/ 2874 w 10000"/>
              <a:gd name="connsiteY42-17198" fmla="*/ 7915 h 9679"/>
              <a:gd name="connsiteX43-17199" fmla="*/ 3323 w 10000"/>
              <a:gd name="connsiteY43-17200" fmla="*/ 8092 h 9679"/>
              <a:gd name="connsiteX44-17201" fmla="*/ 3767 w 10000"/>
              <a:gd name="connsiteY44-17202" fmla="*/ 8092 h 9679"/>
              <a:gd name="connsiteX45-17203" fmla="*/ 4220 w 10000"/>
              <a:gd name="connsiteY45-17204" fmla="*/ 8269 h 9679"/>
              <a:gd name="connsiteX46-17205" fmla="*/ 4887 w 10000"/>
              <a:gd name="connsiteY46-17206" fmla="*/ 8269 h 9679"/>
              <a:gd name="connsiteX47-17207" fmla="*/ 5332 w 10000"/>
              <a:gd name="connsiteY47-17208" fmla="*/ 8092 h 9679"/>
              <a:gd name="connsiteX48-17209" fmla="*/ 6005 w 10000"/>
              <a:gd name="connsiteY48-17210" fmla="*/ 8092 h 9679"/>
              <a:gd name="connsiteX49-17211" fmla="*/ 6675 w 10000"/>
              <a:gd name="connsiteY49-17212" fmla="*/ 7915 h 9679"/>
              <a:gd name="connsiteX50-17213" fmla="*/ 7122 w 10000"/>
              <a:gd name="connsiteY50-17214" fmla="*/ 7915 h 9679"/>
              <a:gd name="connsiteX51-17215" fmla="*/ 7567 w 10000"/>
              <a:gd name="connsiteY51-17216" fmla="*/ 7585 h 9679"/>
              <a:gd name="connsiteX52-17217" fmla="*/ 7766 w 10000"/>
              <a:gd name="connsiteY52-17218" fmla="*/ 7409 h 9679"/>
              <a:gd name="connsiteX53-17219" fmla="*/ 7986 w 10000"/>
              <a:gd name="connsiteY53-17220" fmla="*/ 7057 h 9679"/>
              <a:gd name="connsiteX54-17221" fmla="*/ 8210 w 10000"/>
              <a:gd name="connsiteY54-17222" fmla="*/ 6706 h 9679"/>
              <a:gd name="connsiteX55-17223" fmla="*/ 8436 w 10000"/>
              <a:gd name="connsiteY55-17224" fmla="*/ 6001 h 9679"/>
              <a:gd name="connsiteX56-17225" fmla="*/ 8436 w 10000"/>
              <a:gd name="connsiteY56-17226" fmla="*/ 5296 h 9679"/>
              <a:gd name="connsiteX57-17227" fmla="*/ 8659 w 10000"/>
              <a:gd name="connsiteY57-17228" fmla="*/ 4943 h 9679"/>
              <a:gd name="connsiteX58-17229" fmla="*/ 8659 w 10000"/>
              <a:gd name="connsiteY58-17230" fmla="*/ 4591 h 9679"/>
              <a:gd name="connsiteX59-17231" fmla="*/ 8659 w 10000"/>
              <a:gd name="connsiteY59-17232" fmla="*/ 4415 h 9679"/>
              <a:gd name="connsiteX60-17233" fmla="*/ 8883 w 10000"/>
              <a:gd name="connsiteY60-17234" fmla="*/ 4238 h 9679"/>
              <a:gd name="connsiteX61-17235" fmla="*/ 8883 w 10000"/>
              <a:gd name="connsiteY61-17236" fmla="*/ 4063 h 9679"/>
              <a:gd name="connsiteX62-17237" fmla="*/ 8883 w 10000"/>
              <a:gd name="connsiteY62-17238" fmla="*/ 3885 h 9679"/>
              <a:gd name="connsiteX63-17239" fmla="*/ 8883 w 10000"/>
              <a:gd name="connsiteY63-17240" fmla="*/ 3885 h 9679"/>
              <a:gd name="connsiteX64-17241" fmla="*/ 9107 w 10000"/>
              <a:gd name="connsiteY64-17242" fmla="*/ 3885 h 9679"/>
              <a:gd name="connsiteX65-17243" fmla="*/ 9107 w 10000"/>
              <a:gd name="connsiteY65-17244" fmla="*/ 3885 h 9679"/>
              <a:gd name="connsiteX66-17245" fmla="*/ 9107 w 10000"/>
              <a:gd name="connsiteY66-17246" fmla="*/ 4063 h 9679"/>
              <a:gd name="connsiteX67-17247" fmla="*/ 9330 w 10000"/>
              <a:gd name="connsiteY67-17248" fmla="*/ 4238 h 9679"/>
              <a:gd name="connsiteX68-17249" fmla="*/ 9330 w 10000"/>
              <a:gd name="connsiteY68-17250" fmla="*/ 4415 h 9679"/>
              <a:gd name="connsiteX69-17251" fmla="*/ 9330 w 10000"/>
              <a:gd name="connsiteY69-17252" fmla="*/ 4767 h 9679"/>
              <a:gd name="connsiteX70-17253" fmla="*/ 9330 w 10000"/>
              <a:gd name="connsiteY70-17254" fmla="*/ 5119 h 9679"/>
              <a:gd name="connsiteX71-17255" fmla="*/ 9330 w 10000"/>
              <a:gd name="connsiteY71-17256" fmla="*/ 5472 h 9679"/>
              <a:gd name="connsiteX72-17257" fmla="*/ 9550 w 10000"/>
              <a:gd name="connsiteY72-17258" fmla="*/ 6177 h 9679"/>
              <a:gd name="connsiteX73-17259" fmla="*/ 9550 w 10000"/>
              <a:gd name="connsiteY73-17260" fmla="*/ 6706 h 9679"/>
              <a:gd name="connsiteX74-17261" fmla="*/ 9778 w 10000"/>
              <a:gd name="connsiteY74-17262" fmla="*/ 7233 h 9679"/>
              <a:gd name="connsiteX75-17263" fmla="*/ 10000 w 10000"/>
              <a:gd name="connsiteY75-17264" fmla="*/ 7585 h 9679"/>
              <a:gd name="connsiteX76-17265" fmla="*/ 10000 w 10000"/>
              <a:gd name="connsiteY76-17266" fmla="*/ 7915 h 9679"/>
              <a:gd name="connsiteX77-17267" fmla="*/ 10000 w 10000"/>
              <a:gd name="connsiteY77-17268" fmla="*/ 8092 h 9679"/>
              <a:gd name="connsiteX78-17269" fmla="*/ 10000 w 10000"/>
              <a:gd name="connsiteY78-17270" fmla="*/ 8269 h 9679"/>
              <a:gd name="connsiteX79-17271" fmla="*/ 9778 w 10000"/>
              <a:gd name="connsiteY79-17272" fmla="*/ 8269 h 9679"/>
              <a:gd name="connsiteX80-17273" fmla="*/ 9550 w 10000"/>
              <a:gd name="connsiteY80-17274" fmla="*/ 8446 h 9679"/>
              <a:gd name="connsiteX81-17275" fmla="*/ 9330 w 10000"/>
              <a:gd name="connsiteY81-17276" fmla="*/ 8620 h 9679"/>
              <a:gd name="connsiteX82-17277" fmla="*/ 9107 w 10000"/>
              <a:gd name="connsiteY82-17278" fmla="*/ 8799 h 9679"/>
              <a:gd name="connsiteX83-17279" fmla="*/ 8659 w 10000"/>
              <a:gd name="connsiteY83-17280" fmla="*/ 8975 h 9679"/>
              <a:gd name="connsiteX84-17281" fmla="*/ 7766 w 10000"/>
              <a:gd name="connsiteY84-17282" fmla="*/ 9324 h 9679"/>
              <a:gd name="connsiteX85-17283" fmla="*/ 6899 w 10000"/>
              <a:gd name="connsiteY85-17284" fmla="*/ 9503 h 9679"/>
              <a:gd name="connsiteX86-17285" fmla="*/ 6231 w 10000"/>
              <a:gd name="connsiteY86-17286" fmla="*/ 9503 h 9679"/>
              <a:gd name="connsiteX87-17287" fmla="*/ 5332 w 10000"/>
              <a:gd name="connsiteY87-17288" fmla="*/ 9679 h 9679"/>
              <a:gd name="connsiteX88-17289" fmla="*/ 5332 w 10000"/>
              <a:gd name="connsiteY88-17290" fmla="*/ 9679 h 9679"/>
              <a:gd name="connsiteX0-17291" fmla="*/ 5332 w 10000"/>
              <a:gd name="connsiteY0-17292" fmla="*/ 9603 h 9603"/>
              <a:gd name="connsiteX1-17293" fmla="*/ 4665 w 10000"/>
              <a:gd name="connsiteY1-17294" fmla="*/ 9603 h 9603"/>
              <a:gd name="connsiteX2-17295" fmla="*/ 3991 w 10000"/>
              <a:gd name="connsiteY2-17296" fmla="*/ 9603 h 9603"/>
              <a:gd name="connsiteX3-17297" fmla="*/ 3323 w 10000"/>
              <a:gd name="connsiteY3-17298" fmla="*/ 9421 h 9603"/>
              <a:gd name="connsiteX4-17299" fmla="*/ 2654 w 10000"/>
              <a:gd name="connsiteY4-17300" fmla="*/ 9236 h 9603"/>
              <a:gd name="connsiteX5-17301" fmla="*/ 2007 w 10000"/>
              <a:gd name="connsiteY5-17302" fmla="*/ 9056 h 9603"/>
              <a:gd name="connsiteX6-17303" fmla="*/ 1564 w 10000"/>
              <a:gd name="connsiteY6-17304" fmla="*/ 8694 h 9603"/>
              <a:gd name="connsiteX7-17305" fmla="*/ 1118 w 10000"/>
              <a:gd name="connsiteY7-17306" fmla="*/ 8509 h 9603"/>
              <a:gd name="connsiteX8-17307" fmla="*/ 894 w 10000"/>
              <a:gd name="connsiteY8-17308" fmla="*/ 7963 h 9603"/>
              <a:gd name="connsiteX9-17309" fmla="*/ 445 w 10000"/>
              <a:gd name="connsiteY9-17310" fmla="*/ 7601 h 9603"/>
              <a:gd name="connsiteX10-17311" fmla="*/ 220 w 10000"/>
              <a:gd name="connsiteY10-17312" fmla="*/ 7076 h 9603"/>
              <a:gd name="connsiteX11-17313" fmla="*/ 220 w 10000"/>
              <a:gd name="connsiteY11-17314" fmla="*/ 6531 h 9603"/>
              <a:gd name="connsiteX12-17315" fmla="*/ 0 w 10000"/>
              <a:gd name="connsiteY12-17316" fmla="*/ 5985 h 9603"/>
              <a:gd name="connsiteX13-17317" fmla="*/ 0 w 10000"/>
              <a:gd name="connsiteY13-17318" fmla="*/ 5440 h 9603"/>
              <a:gd name="connsiteX14-17319" fmla="*/ 0 w 10000"/>
              <a:gd name="connsiteY14-17320" fmla="*/ 4892 h 9603"/>
              <a:gd name="connsiteX15-17321" fmla="*/ 220 w 10000"/>
              <a:gd name="connsiteY15-17322" fmla="*/ 3982 h 9603"/>
              <a:gd name="connsiteX16-17323" fmla="*/ 220 w 10000"/>
              <a:gd name="connsiteY16-17324" fmla="*/ 3801 h 9603"/>
              <a:gd name="connsiteX17-17325" fmla="*/ 220 w 10000"/>
              <a:gd name="connsiteY17-17326" fmla="*/ 3437 h 9603"/>
              <a:gd name="connsiteX18-17327" fmla="*/ 445 w 10000"/>
              <a:gd name="connsiteY18-17328" fmla="*/ 3094 h 9603"/>
              <a:gd name="connsiteX19-17329" fmla="*/ 445 w 10000"/>
              <a:gd name="connsiteY19-17330" fmla="*/ 2728 h 9603"/>
              <a:gd name="connsiteX20-17331" fmla="*/ 445 w 10000"/>
              <a:gd name="connsiteY20-17332" fmla="*/ 2366 h 9603"/>
              <a:gd name="connsiteX21-17333" fmla="*/ 671 w 10000"/>
              <a:gd name="connsiteY21-17334" fmla="*/ 1817 h 9603"/>
              <a:gd name="connsiteX22-17335" fmla="*/ 671 w 10000"/>
              <a:gd name="connsiteY22-17336" fmla="*/ 1273 h 9603"/>
              <a:gd name="connsiteX23-17337" fmla="*/ 894 w 10000"/>
              <a:gd name="connsiteY23-17338" fmla="*/ 728 h 9603"/>
              <a:gd name="connsiteX24-17339" fmla="*/ 894 w 10000"/>
              <a:gd name="connsiteY24-17340" fmla="*/ 181 h 9603"/>
              <a:gd name="connsiteX25-17341" fmla="*/ 2230 w 10000"/>
              <a:gd name="connsiteY25-17342" fmla="*/ 0 h 9603"/>
              <a:gd name="connsiteX26-17343" fmla="*/ 2007 w 10000"/>
              <a:gd name="connsiteY26-17344" fmla="*/ 545 h 9603"/>
              <a:gd name="connsiteX27-17345" fmla="*/ 1786 w 10000"/>
              <a:gd name="connsiteY27-17346" fmla="*/ 1273 h 9603"/>
              <a:gd name="connsiteX28-17347" fmla="*/ 1564 w 10000"/>
              <a:gd name="connsiteY28-17348" fmla="*/ 2003 h 9603"/>
              <a:gd name="connsiteX29-17349" fmla="*/ 1339 w 10000"/>
              <a:gd name="connsiteY29-17350" fmla="*/ 2728 h 9603"/>
              <a:gd name="connsiteX30-17351" fmla="*/ 1339 w 10000"/>
              <a:gd name="connsiteY30-17352" fmla="*/ 3437 h 9603"/>
              <a:gd name="connsiteX31-17353" fmla="*/ 1339 w 10000"/>
              <a:gd name="connsiteY31-17354" fmla="*/ 3982 h 9603"/>
              <a:gd name="connsiteX32-17355" fmla="*/ 1118 w 10000"/>
              <a:gd name="connsiteY32-17356" fmla="*/ 4710 h 9603"/>
              <a:gd name="connsiteX33-17357" fmla="*/ 1118 w 10000"/>
              <a:gd name="connsiteY33-17358" fmla="*/ 5256 h 9603"/>
              <a:gd name="connsiteX34-17359" fmla="*/ 1118 w 10000"/>
              <a:gd name="connsiteY34-17360" fmla="*/ 5621 h 9603"/>
              <a:gd name="connsiteX35-17361" fmla="*/ 1118 w 10000"/>
              <a:gd name="connsiteY35-17362" fmla="*/ 6168 h 9603"/>
              <a:gd name="connsiteX36-17363" fmla="*/ 1339 w 10000"/>
              <a:gd name="connsiteY36-17364" fmla="*/ 6531 h 9603"/>
              <a:gd name="connsiteX37-17365" fmla="*/ 1339 w 10000"/>
              <a:gd name="connsiteY37-17366" fmla="*/ 6713 h 9603"/>
              <a:gd name="connsiteX38-17367" fmla="*/ 1564 w 10000"/>
              <a:gd name="connsiteY38-17368" fmla="*/ 7076 h 9603"/>
              <a:gd name="connsiteX39-17369" fmla="*/ 1786 w 10000"/>
              <a:gd name="connsiteY39-17370" fmla="*/ 7258 h 9603"/>
              <a:gd name="connsiteX40-17371" fmla="*/ 2007 w 10000"/>
              <a:gd name="connsiteY40-17372" fmla="*/ 7440 h 9603"/>
              <a:gd name="connsiteX41-17373" fmla="*/ 2874 w 10000"/>
              <a:gd name="connsiteY41-17374" fmla="*/ 7780 h 9603"/>
              <a:gd name="connsiteX42-17375" fmla="*/ 3323 w 10000"/>
              <a:gd name="connsiteY42-17376" fmla="*/ 7963 h 9603"/>
              <a:gd name="connsiteX43-17377" fmla="*/ 3767 w 10000"/>
              <a:gd name="connsiteY43-17378" fmla="*/ 7963 h 9603"/>
              <a:gd name="connsiteX44-17379" fmla="*/ 4220 w 10000"/>
              <a:gd name="connsiteY44-17380" fmla="*/ 8146 h 9603"/>
              <a:gd name="connsiteX45-17381" fmla="*/ 4887 w 10000"/>
              <a:gd name="connsiteY45-17382" fmla="*/ 8146 h 9603"/>
              <a:gd name="connsiteX46-17383" fmla="*/ 5332 w 10000"/>
              <a:gd name="connsiteY46-17384" fmla="*/ 7963 h 9603"/>
              <a:gd name="connsiteX47-17385" fmla="*/ 6005 w 10000"/>
              <a:gd name="connsiteY47-17386" fmla="*/ 7963 h 9603"/>
              <a:gd name="connsiteX48-17387" fmla="*/ 6675 w 10000"/>
              <a:gd name="connsiteY48-17388" fmla="*/ 7780 h 9603"/>
              <a:gd name="connsiteX49-17389" fmla="*/ 7122 w 10000"/>
              <a:gd name="connsiteY49-17390" fmla="*/ 7780 h 9603"/>
              <a:gd name="connsiteX50-17391" fmla="*/ 7567 w 10000"/>
              <a:gd name="connsiteY50-17392" fmla="*/ 7440 h 9603"/>
              <a:gd name="connsiteX51-17393" fmla="*/ 7766 w 10000"/>
              <a:gd name="connsiteY51-17394" fmla="*/ 7258 h 9603"/>
              <a:gd name="connsiteX52-17395" fmla="*/ 7986 w 10000"/>
              <a:gd name="connsiteY52-17396" fmla="*/ 6894 h 9603"/>
              <a:gd name="connsiteX53-17397" fmla="*/ 8210 w 10000"/>
              <a:gd name="connsiteY53-17398" fmla="*/ 6531 h 9603"/>
              <a:gd name="connsiteX54-17399" fmla="*/ 8436 w 10000"/>
              <a:gd name="connsiteY54-17400" fmla="*/ 5803 h 9603"/>
              <a:gd name="connsiteX55-17401" fmla="*/ 8436 w 10000"/>
              <a:gd name="connsiteY55-17402" fmla="*/ 5075 h 9603"/>
              <a:gd name="connsiteX56-17403" fmla="*/ 8659 w 10000"/>
              <a:gd name="connsiteY56-17404" fmla="*/ 4710 h 9603"/>
              <a:gd name="connsiteX57-17405" fmla="*/ 8659 w 10000"/>
              <a:gd name="connsiteY57-17406" fmla="*/ 4346 h 9603"/>
              <a:gd name="connsiteX58-17407" fmla="*/ 8659 w 10000"/>
              <a:gd name="connsiteY58-17408" fmla="*/ 4164 h 9603"/>
              <a:gd name="connsiteX59-17409" fmla="*/ 8883 w 10000"/>
              <a:gd name="connsiteY59-17410" fmla="*/ 3982 h 9603"/>
              <a:gd name="connsiteX60-17411" fmla="*/ 8883 w 10000"/>
              <a:gd name="connsiteY60-17412" fmla="*/ 3801 h 9603"/>
              <a:gd name="connsiteX61-17413" fmla="*/ 8883 w 10000"/>
              <a:gd name="connsiteY61-17414" fmla="*/ 3617 h 9603"/>
              <a:gd name="connsiteX62-17415" fmla="*/ 8883 w 10000"/>
              <a:gd name="connsiteY62-17416" fmla="*/ 3617 h 9603"/>
              <a:gd name="connsiteX63-17417" fmla="*/ 9107 w 10000"/>
              <a:gd name="connsiteY63-17418" fmla="*/ 3617 h 9603"/>
              <a:gd name="connsiteX64-17419" fmla="*/ 9107 w 10000"/>
              <a:gd name="connsiteY64-17420" fmla="*/ 3617 h 9603"/>
              <a:gd name="connsiteX65-17421" fmla="*/ 9107 w 10000"/>
              <a:gd name="connsiteY65-17422" fmla="*/ 3801 h 9603"/>
              <a:gd name="connsiteX66-17423" fmla="*/ 9330 w 10000"/>
              <a:gd name="connsiteY66-17424" fmla="*/ 3982 h 9603"/>
              <a:gd name="connsiteX67-17425" fmla="*/ 9330 w 10000"/>
              <a:gd name="connsiteY67-17426" fmla="*/ 4164 h 9603"/>
              <a:gd name="connsiteX68-17427" fmla="*/ 9330 w 10000"/>
              <a:gd name="connsiteY68-17428" fmla="*/ 4528 h 9603"/>
              <a:gd name="connsiteX69-17429" fmla="*/ 9330 w 10000"/>
              <a:gd name="connsiteY69-17430" fmla="*/ 4892 h 9603"/>
              <a:gd name="connsiteX70-17431" fmla="*/ 9330 w 10000"/>
              <a:gd name="connsiteY70-17432" fmla="*/ 5256 h 9603"/>
              <a:gd name="connsiteX71-17433" fmla="*/ 9550 w 10000"/>
              <a:gd name="connsiteY71-17434" fmla="*/ 5985 h 9603"/>
              <a:gd name="connsiteX72-17435" fmla="*/ 9550 w 10000"/>
              <a:gd name="connsiteY72-17436" fmla="*/ 6531 h 9603"/>
              <a:gd name="connsiteX73-17437" fmla="*/ 9778 w 10000"/>
              <a:gd name="connsiteY73-17438" fmla="*/ 7076 h 9603"/>
              <a:gd name="connsiteX74-17439" fmla="*/ 10000 w 10000"/>
              <a:gd name="connsiteY74-17440" fmla="*/ 7440 h 9603"/>
              <a:gd name="connsiteX75-17441" fmla="*/ 10000 w 10000"/>
              <a:gd name="connsiteY75-17442" fmla="*/ 7780 h 9603"/>
              <a:gd name="connsiteX76-17443" fmla="*/ 10000 w 10000"/>
              <a:gd name="connsiteY76-17444" fmla="*/ 7963 h 9603"/>
              <a:gd name="connsiteX77-17445" fmla="*/ 10000 w 10000"/>
              <a:gd name="connsiteY77-17446" fmla="*/ 8146 h 9603"/>
              <a:gd name="connsiteX78-17447" fmla="*/ 9778 w 10000"/>
              <a:gd name="connsiteY78-17448" fmla="*/ 8146 h 9603"/>
              <a:gd name="connsiteX79-17449" fmla="*/ 9550 w 10000"/>
              <a:gd name="connsiteY79-17450" fmla="*/ 8329 h 9603"/>
              <a:gd name="connsiteX80-17451" fmla="*/ 9330 w 10000"/>
              <a:gd name="connsiteY80-17452" fmla="*/ 8509 h 9603"/>
              <a:gd name="connsiteX81-17453" fmla="*/ 9107 w 10000"/>
              <a:gd name="connsiteY81-17454" fmla="*/ 8694 h 9603"/>
              <a:gd name="connsiteX82-17455" fmla="*/ 8659 w 10000"/>
              <a:gd name="connsiteY82-17456" fmla="*/ 8876 h 9603"/>
              <a:gd name="connsiteX83-17457" fmla="*/ 7766 w 10000"/>
              <a:gd name="connsiteY83-17458" fmla="*/ 9236 h 9603"/>
              <a:gd name="connsiteX84-17459" fmla="*/ 6899 w 10000"/>
              <a:gd name="connsiteY84-17460" fmla="*/ 9421 h 9603"/>
              <a:gd name="connsiteX85-17461" fmla="*/ 6231 w 10000"/>
              <a:gd name="connsiteY85-17462" fmla="*/ 9421 h 9603"/>
              <a:gd name="connsiteX86-17463" fmla="*/ 5332 w 10000"/>
              <a:gd name="connsiteY86-17464" fmla="*/ 9603 h 9603"/>
              <a:gd name="connsiteX87-17465" fmla="*/ 5332 w 10000"/>
              <a:gd name="connsiteY87-17466" fmla="*/ 9603 h 9603"/>
              <a:gd name="connsiteX0-17467" fmla="*/ 5332 w 10000"/>
              <a:gd name="connsiteY0-17468" fmla="*/ 10000 h 10000"/>
              <a:gd name="connsiteX1-17469" fmla="*/ 4665 w 10000"/>
              <a:gd name="connsiteY1-17470" fmla="*/ 10000 h 10000"/>
              <a:gd name="connsiteX2-17471" fmla="*/ 3991 w 10000"/>
              <a:gd name="connsiteY2-17472" fmla="*/ 10000 h 10000"/>
              <a:gd name="connsiteX3-17473" fmla="*/ 3323 w 10000"/>
              <a:gd name="connsiteY3-17474" fmla="*/ 9810 h 10000"/>
              <a:gd name="connsiteX4-17475" fmla="*/ 2654 w 10000"/>
              <a:gd name="connsiteY4-17476" fmla="*/ 9618 h 10000"/>
              <a:gd name="connsiteX5-17477" fmla="*/ 2007 w 10000"/>
              <a:gd name="connsiteY5-17478" fmla="*/ 9430 h 10000"/>
              <a:gd name="connsiteX6-17479" fmla="*/ 1564 w 10000"/>
              <a:gd name="connsiteY6-17480" fmla="*/ 9053 h 10000"/>
              <a:gd name="connsiteX7-17481" fmla="*/ 1118 w 10000"/>
              <a:gd name="connsiteY7-17482" fmla="*/ 8861 h 10000"/>
              <a:gd name="connsiteX8-17483" fmla="*/ 894 w 10000"/>
              <a:gd name="connsiteY8-17484" fmla="*/ 8292 h 10000"/>
              <a:gd name="connsiteX9-17485" fmla="*/ 445 w 10000"/>
              <a:gd name="connsiteY9-17486" fmla="*/ 7915 h 10000"/>
              <a:gd name="connsiteX10-17487" fmla="*/ 220 w 10000"/>
              <a:gd name="connsiteY10-17488" fmla="*/ 7369 h 10000"/>
              <a:gd name="connsiteX11-17489" fmla="*/ 220 w 10000"/>
              <a:gd name="connsiteY11-17490" fmla="*/ 6801 h 10000"/>
              <a:gd name="connsiteX12-17491" fmla="*/ 0 w 10000"/>
              <a:gd name="connsiteY12-17492" fmla="*/ 6232 h 10000"/>
              <a:gd name="connsiteX13-17493" fmla="*/ 0 w 10000"/>
              <a:gd name="connsiteY13-17494" fmla="*/ 5665 h 10000"/>
              <a:gd name="connsiteX14-17495" fmla="*/ 0 w 10000"/>
              <a:gd name="connsiteY14-17496" fmla="*/ 5094 h 10000"/>
              <a:gd name="connsiteX15-17497" fmla="*/ 220 w 10000"/>
              <a:gd name="connsiteY15-17498" fmla="*/ 4147 h 10000"/>
              <a:gd name="connsiteX16-17499" fmla="*/ 220 w 10000"/>
              <a:gd name="connsiteY16-17500" fmla="*/ 3958 h 10000"/>
              <a:gd name="connsiteX17-17501" fmla="*/ 220 w 10000"/>
              <a:gd name="connsiteY17-17502" fmla="*/ 3579 h 10000"/>
              <a:gd name="connsiteX18-17503" fmla="*/ 445 w 10000"/>
              <a:gd name="connsiteY18-17504" fmla="*/ 3222 h 10000"/>
              <a:gd name="connsiteX19-17505" fmla="*/ 445 w 10000"/>
              <a:gd name="connsiteY19-17506" fmla="*/ 2841 h 10000"/>
              <a:gd name="connsiteX20-17507" fmla="*/ 445 w 10000"/>
              <a:gd name="connsiteY20-17508" fmla="*/ 2464 h 10000"/>
              <a:gd name="connsiteX21-17509" fmla="*/ 671 w 10000"/>
              <a:gd name="connsiteY21-17510" fmla="*/ 1892 h 10000"/>
              <a:gd name="connsiteX22-17511" fmla="*/ 671 w 10000"/>
              <a:gd name="connsiteY22-17512" fmla="*/ 1326 h 10000"/>
              <a:gd name="connsiteX23-17513" fmla="*/ 894 w 10000"/>
              <a:gd name="connsiteY23-17514" fmla="*/ 758 h 10000"/>
              <a:gd name="connsiteX24-17515" fmla="*/ 2230 w 10000"/>
              <a:gd name="connsiteY24-17516" fmla="*/ 0 h 10000"/>
              <a:gd name="connsiteX25-17517" fmla="*/ 2007 w 10000"/>
              <a:gd name="connsiteY25-17518" fmla="*/ 568 h 10000"/>
              <a:gd name="connsiteX26-17519" fmla="*/ 1786 w 10000"/>
              <a:gd name="connsiteY26-17520" fmla="*/ 1326 h 10000"/>
              <a:gd name="connsiteX27-17521" fmla="*/ 1564 w 10000"/>
              <a:gd name="connsiteY27-17522" fmla="*/ 2086 h 10000"/>
              <a:gd name="connsiteX28-17523" fmla="*/ 1339 w 10000"/>
              <a:gd name="connsiteY28-17524" fmla="*/ 2841 h 10000"/>
              <a:gd name="connsiteX29-17525" fmla="*/ 1339 w 10000"/>
              <a:gd name="connsiteY29-17526" fmla="*/ 3579 h 10000"/>
              <a:gd name="connsiteX30-17527" fmla="*/ 1339 w 10000"/>
              <a:gd name="connsiteY30-17528" fmla="*/ 4147 h 10000"/>
              <a:gd name="connsiteX31-17529" fmla="*/ 1118 w 10000"/>
              <a:gd name="connsiteY31-17530" fmla="*/ 4905 h 10000"/>
              <a:gd name="connsiteX32-17531" fmla="*/ 1118 w 10000"/>
              <a:gd name="connsiteY32-17532" fmla="*/ 5473 h 10000"/>
              <a:gd name="connsiteX33-17533" fmla="*/ 1118 w 10000"/>
              <a:gd name="connsiteY33-17534" fmla="*/ 5853 h 10000"/>
              <a:gd name="connsiteX34-17535" fmla="*/ 1118 w 10000"/>
              <a:gd name="connsiteY34-17536" fmla="*/ 6423 h 10000"/>
              <a:gd name="connsiteX35-17537" fmla="*/ 1339 w 10000"/>
              <a:gd name="connsiteY35-17538" fmla="*/ 6801 h 10000"/>
              <a:gd name="connsiteX36-17539" fmla="*/ 1339 w 10000"/>
              <a:gd name="connsiteY36-17540" fmla="*/ 6991 h 10000"/>
              <a:gd name="connsiteX37-17541" fmla="*/ 1564 w 10000"/>
              <a:gd name="connsiteY37-17542" fmla="*/ 7369 h 10000"/>
              <a:gd name="connsiteX38-17543" fmla="*/ 1786 w 10000"/>
              <a:gd name="connsiteY38-17544" fmla="*/ 7558 h 10000"/>
              <a:gd name="connsiteX39-17545" fmla="*/ 2007 w 10000"/>
              <a:gd name="connsiteY39-17546" fmla="*/ 7748 h 10000"/>
              <a:gd name="connsiteX40-17547" fmla="*/ 2874 w 10000"/>
              <a:gd name="connsiteY40-17548" fmla="*/ 8102 h 10000"/>
              <a:gd name="connsiteX41-17549" fmla="*/ 3323 w 10000"/>
              <a:gd name="connsiteY41-17550" fmla="*/ 8292 h 10000"/>
              <a:gd name="connsiteX42-17551" fmla="*/ 3767 w 10000"/>
              <a:gd name="connsiteY42-17552" fmla="*/ 8292 h 10000"/>
              <a:gd name="connsiteX43-17553" fmla="*/ 4220 w 10000"/>
              <a:gd name="connsiteY43-17554" fmla="*/ 8483 h 10000"/>
              <a:gd name="connsiteX44-17555" fmla="*/ 4887 w 10000"/>
              <a:gd name="connsiteY44-17556" fmla="*/ 8483 h 10000"/>
              <a:gd name="connsiteX45-17557" fmla="*/ 5332 w 10000"/>
              <a:gd name="connsiteY45-17558" fmla="*/ 8292 h 10000"/>
              <a:gd name="connsiteX46-17559" fmla="*/ 6005 w 10000"/>
              <a:gd name="connsiteY46-17560" fmla="*/ 8292 h 10000"/>
              <a:gd name="connsiteX47-17561" fmla="*/ 6675 w 10000"/>
              <a:gd name="connsiteY47-17562" fmla="*/ 8102 h 10000"/>
              <a:gd name="connsiteX48-17563" fmla="*/ 7122 w 10000"/>
              <a:gd name="connsiteY48-17564" fmla="*/ 8102 h 10000"/>
              <a:gd name="connsiteX49-17565" fmla="*/ 7567 w 10000"/>
              <a:gd name="connsiteY49-17566" fmla="*/ 7748 h 10000"/>
              <a:gd name="connsiteX50-17567" fmla="*/ 7766 w 10000"/>
              <a:gd name="connsiteY50-17568" fmla="*/ 7558 h 10000"/>
              <a:gd name="connsiteX51-17569" fmla="*/ 7986 w 10000"/>
              <a:gd name="connsiteY51-17570" fmla="*/ 7179 h 10000"/>
              <a:gd name="connsiteX52-17571" fmla="*/ 8210 w 10000"/>
              <a:gd name="connsiteY52-17572" fmla="*/ 6801 h 10000"/>
              <a:gd name="connsiteX53-17573" fmla="*/ 8436 w 10000"/>
              <a:gd name="connsiteY53-17574" fmla="*/ 6043 h 10000"/>
              <a:gd name="connsiteX54-17575" fmla="*/ 8436 w 10000"/>
              <a:gd name="connsiteY54-17576" fmla="*/ 5285 h 10000"/>
              <a:gd name="connsiteX55-17577" fmla="*/ 8659 w 10000"/>
              <a:gd name="connsiteY55-17578" fmla="*/ 4905 h 10000"/>
              <a:gd name="connsiteX56-17579" fmla="*/ 8659 w 10000"/>
              <a:gd name="connsiteY56-17580" fmla="*/ 4526 h 10000"/>
              <a:gd name="connsiteX57-17581" fmla="*/ 8659 w 10000"/>
              <a:gd name="connsiteY57-17582" fmla="*/ 4336 h 10000"/>
              <a:gd name="connsiteX58-17583" fmla="*/ 8883 w 10000"/>
              <a:gd name="connsiteY58-17584" fmla="*/ 4147 h 10000"/>
              <a:gd name="connsiteX59-17585" fmla="*/ 8883 w 10000"/>
              <a:gd name="connsiteY59-17586" fmla="*/ 3958 h 10000"/>
              <a:gd name="connsiteX60-17587" fmla="*/ 8883 w 10000"/>
              <a:gd name="connsiteY60-17588" fmla="*/ 3767 h 10000"/>
              <a:gd name="connsiteX61-17589" fmla="*/ 8883 w 10000"/>
              <a:gd name="connsiteY61-17590" fmla="*/ 3767 h 10000"/>
              <a:gd name="connsiteX62-17591" fmla="*/ 9107 w 10000"/>
              <a:gd name="connsiteY62-17592" fmla="*/ 3767 h 10000"/>
              <a:gd name="connsiteX63-17593" fmla="*/ 9107 w 10000"/>
              <a:gd name="connsiteY63-17594" fmla="*/ 3767 h 10000"/>
              <a:gd name="connsiteX64-17595" fmla="*/ 9107 w 10000"/>
              <a:gd name="connsiteY64-17596" fmla="*/ 3958 h 10000"/>
              <a:gd name="connsiteX65-17597" fmla="*/ 9330 w 10000"/>
              <a:gd name="connsiteY65-17598" fmla="*/ 4147 h 10000"/>
              <a:gd name="connsiteX66-17599" fmla="*/ 9330 w 10000"/>
              <a:gd name="connsiteY66-17600" fmla="*/ 4336 h 10000"/>
              <a:gd name="connsiteX67-17601" fmla="*/ 9330 w 10000"/>
              <a:gd name="connsiteY67-17602" fmla="*/ 4715 h 10000"/>
              <a:gd name="connsiteX68-17603" fmla="*/ 9330 w 10000"/>
              <a:gd name="connsiteY68-17604" fmla="*/ 5094 h 10000"/>
              <a:gd name="connsiteX69-17605" fmla="*/ 9330 w 10000"/>
              <a:gd name="connsiteY69-17606" fmla="*/ 5473 h 10000"/>
              <a:gd name="connsiteX70-17607" fmla="*/ 9550 w 10000"/>
              <a:gd name="connsiteY70-17608" fmla="*/ 6232 h 10000"/>
              <a:gd name="connsiteX71-17609" fmla="*/ 9550 w 10000"/>
              <a:gd name="connsiteY71-17610" fmla="*/ 6801 h 10000"/>
              <a:gd name="connsiteX72-17611" fmla="*/ 9778 w 10000"/>
              <a:gd name="connsiteY72-17612" fmla="*/ 7369 h 10000"/>
              <a:gd name="connsiteX73-17613" fmla="*/ 10000 w 10000"/>
              <a:gd name="connsiteY73-17614" fmla="*/ 7748 h 10000"/>
              <a:gd name="connsiteX74-17615" fmla="*/ 10000 w 10000"/>
              <a:gd name="connsiteY74-17616" fmla="*/ 8102 h 10000"/>
              <a:gd name="connsiteX75-17617" fmla="*/ 10000 w 10000"/>
              <a:gd name="connsiteY75-17618" fmla="*/ 8292 h 10000"/>
              <a:gd name="connsiteX76-17619" fmla="*/ 10000 w 10000"/>
              <a:gd name="connsiteY76-17620" fmla="*/ 8483 h 10000"/>
              <a:gd name="connsiteX77-17621" fmla="*/ 9778 w 10000"/>
              <a:gd name="connsiteY77-17622" fmla="*/ 8483 h 10000"/>
              <a:gd name="connsiteX78-17623" fmla="*/ 9550 w 10000"/>
              <a:gd name="connsiteY78-17624" fmla="*/ 8673 h 10000"/>
              <a:gd name="connsiteX79-17625" fmla="*/ 9330 w 10000"/>
              <a:gd name="connsiteY79-17626" fmla="*/ 8861 h 10000"/>
              <a:gd name="connsiteX80-17627" fmla="*/ 9107 w 10000"/>
              <a:gd name="connsiteY80-17628" fmla="*/ 9053 h 10000"/>
              <a:gd name="connsiteX81-17629" fmla="*/ 8659 w 10000"/>
              <a:gd name="connsiteY81-17630" fmla="*/ 9243 h 10000"/>
              <a:gd name="connsiteX82-17631" fmla="*/ 7766 w 10000"/>
              <a:gd name="connsiteY82-17632" fmla="*/ 9618 h 10000"/>
              <a:gd name="connsiteX83-17633" fmla="*/ 6899 w 10000"/>
              <a:gd name="connsiteY83-17634" fmla="*/ 9810 h 10000"/>
              <a:gd name="connsiteX84-17635" fmla="*/ 6231 w 10000"/>
              <a:gd name="connsiteY84-17636" fmla="*/ 9810 h 10000"/>
              <a:gd name="connsiteX85-17637" fmla="*/ 5332 w 10000"/>
              <a:gd name="connsiteY85-17638" fmla="*/ 10000 h 10000"/>
              <a:gd name="connsiteX86-17639" fmla="*/ 5332 w 10000"/>
              <a:gd name="connsiteY86-17640" fmla="*/ 10000 h 10000"/>
              <a:gd name="connsiteX0-17641" fmla="*/ 5332 w 10000"/>
              <a:gd name="connsiteY0-17642" fmla="*/ 9432 h 9432"/>
              <a:gd name="connsiteX1-17643" fmla="*/ 4665 w 10000"/>
              <a:gd name="connsiteY1-17644" fmla="*/ 9432 h 9432"/>
              <a:gd name="connsiteX2-17645" fmla="*/ 3991 w 10000"/>
              <a:gd name="connsiteY2-17646" fmla="*/ 9432 h 9432"/>
              <a:gd name="connsiteX3-17647" fmla="*/ 3323 w 10000"/>
              <a:gd name="connsiteY3-17648" fmla="*/ 9242 h 9432"/>
              <a:gd name="connsiteX4-17649" fmla="*/ 2654 w 10000"/>
              <a:gd name="connsiteY4-17650" fmla="*/ 9050 h 9432"/>
              <a:gd name="connsiteX5-17651" fmla="*/ 2007 w 10000"/>
              <a:gd name="connsiteY5-17652" fmla="*/ 8862 h 9432"/>
              <a:gd name="connsiteX6-17653" fmla="*/ 1564 w 10000"/>
              <a:gd name="connsiteY6-17654" fmla="*/ 8485 h 9432"/>
              <a:gd name="connsiteX7-17655" fmla="*/ 1118 w 10000"/>
              <a:gd name="connsiteY7-17656" fmla="*/ 8293 h 9432"/>
              <a:gd name="connsiteX8-17657" fmla="*/ 894 w 10000"/>
              <a:gd name="connsiteY8-17658" fmla="*/ 7724 h 9432"/>
              <a:gd name="connsiteX9-17659" fmla="*/ 445 w 10000"/>
              <a:gd name="connsiteY9-17660" fmla="*/ 7347 h 9432"/>
              <a:gd name="connsiteX10-17661" fmla="*/ 220 w 10000"/>
              <a:gd name="connsiteY10-17662" fmla="*/ 6801 h 9432"/>
              <a:gd name="connsiteX11-17663" fmla="*/ 220 w 10000"/>
              <a:gd name="connsiteY11-17664" fmla="*/ 6233 h 9432"/>
              <a:gd name="connsiteX12-17665" fmla="*/ 0 w 10000"/>
              <a:gd name="connsiteY12-17666" fmla="*/ 5664 h 9432"/>
              <a:gd name="connsiteX13-17667" fmla="*/ 0 w 10000"/>
              <a:gd name="connsiteY13-17668" fmla="*/ 5097 h 9432"/>
              <a:gd name="connsiteX14-17669" fmla="*/ 0 w 10000"/>
              <a:gd name="connsiteY14-17670" fmla="*/ 4526 h 9432"/>
              <a:gd name="connsiteX15-17671" fmla="*/ 220 w 10000"/>
              <a:gd name="connsiteY15-17672" fmla="*/ 3579 h 9432"/>
              <a:gd name="connsiteX16-17673" fmla="*/ 220 w 10000"/>
              <a:gd name="connsiteY16-17674" fmla="*/ 3390 h 9432"/>
              <a:gd name="connsiteX17-17675" fmla="*/ 220 w 10000"/>
              <a:gd name="connsiteY17-17676" fmla="*/ 3011 h 9432"/>
              <a:gd name="connsiteX18-17677" fmla="*/ 445 w 10000"/>
              <a:gd name="connsiteY18-17678" fmla="*/ 2654 h 9432"/>
              <a:gd name="connsiteX19-17679" fmla="*/ 445 w 10000"/>
              <a:gd name="connsiteY19-17680" fmla="*/ 2273 h 9432"/>
              <a:gd name="connsiteX20-17681" fmla="*/ 445 w 10000"/>
              <a:gd name="connsiteY20-17682" fmla="*/ 1896 h 9432"/>
              <a:gd name="connsiteX21-17683" fmla="*/ 671 w 10000"/>
              <a:gd name="connsiteY21-17684" fmla="*/ 1324 h 9432"/>
              <a:gd name="connsiteX22-17685" fmla="*/ 671 w 10000"/>
              <a:gd name="connsiteY22-17686" fmla="*/ 758 h 9432"/>
              <a:gd name="connsiteX23-17687" fmla="*/ 894 w 10000"/>
              <a:gd name="connsiteY23-17688" fmla="*/ 190 h 9432"/>
              <a:gd name="connsiteX24-17689" fmla="*/ 2007 w 10000"/>
              <a:gd name="connsiteY24-17690" fmla="*/ 0 h 9432"/>
              <a:gd name="connsiteX25-17691" fmla="*/ 1786 w 10000"/>
              <a:gd name="connsiteY25-17692" fmla="*/ 758 h 9432"/>
              <a:gd name="connsiteX26-17693" fmla="*/ 1564 w 10000"/>
              <a:gd name="connsiteY26-17694" fmla="*/ 1518 h 9432"/>
              <a:gd name="connsiteX27-17695" fmla="*/ 1339 w 10000"/>
              <a:gd name="connsiteY27-17696" fmla="*/ 2273 h 9432"/>
              <a:gd name="connsiteX28-17697" fmla="*/ 1339 w 10000"/>
              <a:gd name="connsiteY28-17698" fmla="*/ 3011 h 9432"/>
              <a:gd name="connsiteX29-17699" fmla="*/ 1339 w 10000"/>
              <a:gd name="connsiteY29-17700" fmla="*/ 3579 h 9432"/>
              <a:gd name="connsiteX30-17701" fmla="*/ 1118 w 10000"/>
              <a:gd name="connsiteY30-17702" fmla="*/ 4337 h 9432"/>
              <a:gd name="connsiteX31-17703" fmla="*/ 1118 w 10000"/>
              <a:gd name="connsiteY31-17704" fmla="*/ 4905 h 9432"/>
              <a:gd name="connsiteX32-17705" fmla="*/ 1118 w 10000"/>
              <a:gd name="connsiteY32-17706" fmla="*/ 5285 h 9432"/>
              <a:gd name="connsiteX33-17707" fmla="*/ 1118 w 10000"/>
              <a:gd name="connsiteY33-17708" fmla="*/ 5855 h 9432"/>
              <a:gd name="connsiteX34-17709" fmla="*/ 1339 w 10000"/>
              <a:gd name="connsiteY34-17710" fmla="*/ 6233 h 9432"/>
              <a:gd name="connsiteX35-17711" fmla="*/ 1339 w 10000"/>
              <a:gd name="connsiteY35-17712" fmla="*/ 6423 h 9432"/>
              <a:gd name="connsiteX36-17713" fmla="*/ 1564 w 10000"/>
              <a:gd name="connsiteY36-17714" fmla="*/ 6801 h 9432"/>
              <a:gd name="connsiteX37-17715" fmla="*/ 1786 w 10000"/>
              <a:gd name="connsiteY37-17716" fmla="*/ 6990 h 9432"/>
              <a:gd name="connsiteX38-17717" fmla="*/ 2007 w 10000"/>
              <a:gd name="connsiteY38-17718" fmla="*/ 7180 h 9432"/>
              <a:gd name="connsiteX39-17719" fmla="*/ 2874 w 10000"/>
              <a:gd name="connsiteY39-17720" fmla="*/ 7534 h 9432"/>
              <a:gd name="connsiteX40-17721" fmla="*/ 3323 w 10000"/>
              <a:gd name="connsiteY40-17722" fmla="*/ 7724 h 9432"/>
              <a:gd name="connsiteX41-17723" fmla="*/ 3767 w 10000"/>
              <a:gd name="connsiteY41-17724" fmla="*/ 7724 h 9432"/>
              <a:gd name="connsiteX42-17725" fmla="*/ 4220 w 10000"/>
              <a:gd name="connsiteY42-17726" fmla="*/ 7915 h 9432"/>
              <a:gd name="connsiteX43-17727" fmla="*/ 4887 w 10000"/>
              <a:gd name="connsiteY43-17728" fmla="*/ 7915 h 9432"/>
              <a:gd name="connsiteX44-17729" fmla="*/ 5332 w 10000"/>
              <a:gd name="connsiteY44-17730" fmla="*/ 7724 h 9432"/>
              <a:gd name="connsiteX45-17731" fmla="*/ 6005 w 10000"/>
              <a:gd name="connsiteY45-17732" fmla="*/ 7724 h 9432"/>
              <a:gd name="connsiteX46-17733" fmla="*/ 6675 w 10000"/>
              <a:gd name="connsiteY46-17734" fmla="*/ 7534 h 9432"/>
              <a:gd name="connsiteX47-17735" fmla="*/ 7122 w 10000"/>
              <a:gd name="connsiteY47-17736" fmla="*/ 7534 h 9432"/>
              <a:gd name="connsiteX48-17737" fmla="*/ 7567 w 10000"/>
              <a:gd name="connsiteY48-17738" fmla="*/ 7180 h 9432"/>
              <a:gd name="connsiteX49-17739" fmla="*/ 7766 w 10000"/>
              <a:gd name="connsiteY49-17740" fmla="*/ 6990 h 9432"/>
              <a:gd name="connsiteX50-17741" fmla="*/ 7986 w 10000"/>
              <a:gd name="connsiteY50-17742" fmla="*/ 6611 h 9432"/>
              <a:gd name="connsiteX51-17743" fmla="*/ 8210 w 10000"/>
              <a:gd name="connsiteY51-17744" fmla="*/ 6233 h 9432"/>
              <a:gd name="connsiteX52-17745" fmla="*/ 8436 w 10000"/>
              <a:gd name="connsiteY52-17746" fmla="*/ 5475 h 9432"/>
              <a:gd name="connsiteX53-17747" fmla="*/ 8436 w 10000"/>
              <a:gd name="connsiteY53-17748" fmla="*/ 4717 h 9432"/>
              <a:gd name="connsiteX54-17749" fmla="*/ 8659 w 10000"/>
              <a:gd name="connsiteY54-17750" fmla="*/ 4337 h 9432"/>
              <a:gd name="connsiteX55-17751" fmla="*/ 8659 w 10000"/>
              <a:gd name="connsiteY55-17752" fmla="*/ 3958 h 9432"/>
              <a:gd name="connsiteX56-17753" fmla="*/ 8659 w 10000"/>
              <a:gd name="connsiteY56-17754" fmla="*/ 3768 h 9432"/>
              <a:gd name="connsiteX57-17755" fmla="*/ 8883 w 10000"/>
              <a:gd name="connsiteY57-17756" fmla="*/ 3579 h 9432"/>
              <a:gd name="connsiteX58-17757" fmla="*/ 8883 w 10000"/>
              <a:gd name="connsiteY58-17758" fmla="*/ 3390 h 9432"/>
              <a:gd name="connsiteX59-17759" fmla="*/ 8883 w 10000"/>
              <a:gd name="connsiteY59-17760" fmla="*/ 3199 h 9432"/>
              <a:gd name="connsiteX60-17761" fmla="*/ 8883 w 10000"/>
              <a:gd name="connsiteY60-17762" fmla="*/ 3199 h 9432"/>
              <a:gd name="connsiteX61-17763" fmla="*/ 9107 w 10000"/>
              <a:gd name="connsiteY61-17764" fmla="*/ 3199 h 9432"/>
              <a:gd name="connsiteX62-17765" fmla="*/ 9107 w 10000"/>
              <a:gd name="connsiteY62-17766" fmla="*/ 3199 h 9432"/>
              <a:gd name="connsiteX63-17767" fmla="*/ 9107 w 10000"/>
              <a:gd name="connsiteY63-17768" fmla="*/ 3390 h 9432"/>
              <a:gd name="connsiteX64-17769" fmla="*/ 9330 w 10000"/>
              <a:gd name="connsiteY64-17770" fmla="*/ 3579 h 9432"/>
              <a:gd name="connsiteX65-17771" fmla="*/ 9330 w 10000"/>
              <a:gd name="connsiteY65-17772" fmla="*/ 3768 h 9432"/>
              <a:gd name="connsiteX66-17773" fmla="*/ 9330 w 10000"/>
              <a:gd name="connsiteY66-17774" fmla="*/ 4147 h 9432"/>
              <a:gd name="connsiteX67-17775" fmla="*/ 9330 w 10000"/>
              <a:gd name="connsiteY67-17776" fmla="*/ 4526 h 9432"/>
              <a:gd name="connsiteX68-17777" fmla="*/ 9330 w 10000"/>
              <a:gd name="connsiteY68-17778" fmla="*/ 4905 h 9432"/>
              <a:gd name="connsiteX69-17779" fmla="*/ 9550 w 10000"/>
              <a:gd name="connsiteY69-17780" fmla="*/ 5664 h 9432"/>
              <a:gd name="connsiteX70-17781" fmla="*/ 9550 w 10000"/>
              <a:gd name="connsiteY70-17782" fmla="*/ 6233 h 9432"/>
              <a:gd name="connsiteX71-17783" fmla="*/ 9778 w 10000"/>
              <a:gd name="connsiteY71-17784" fmla="*/ 6801 h 9432"/>
              <a:gd name="connsiteX72-17785" fmla="*/ 10000 w 10000"/>
              <a:gd name="connsiteY72-17786" fmla="*/ 7180 h 9432"/>
              <a:gd name="connsiteX73-17787" fmla="*/ 10000 w 10000"/>
              <a:gd name="connsiteY73-17788" fmla="*/ 7534 h 9432"/>
              <a:gd name="connsiteX74-17789" fmla="*/ 10000 w 10000"/>
              <a:gd name="connsiteY74-17790" fmla="*/ 7724 h 9432"/>
              <a:gd name="connsiteX75-17791" fmla="*/ 10000 w 10000"/>
              <a:gd name="connsiteY75-17792" fmla="*/ 7915 h 9432"/>
              <a:gd name="connsiteX76-17793" fmla="*/ 9778 w 10000"/>
              <a:gd name="connsiteY76-17794" fmla="*/ 7915 h 9432"/>
              <a:gd name="connsiteX77-17795" fmla="*/ 9550 w 10000"/>
              <a:gd name="connsiteY77-17796" fmla="*/ 8105 h 9432"/>
              <a:gd name="connsiteX78-17797" fmla="*/ 9330 w 10000"/>
              <a:gd name="connsiteY78-17798" fmla="*/ 8293 h 9432"/>
              <a:gd name="connsiteX79-17799" fmla="*/ 9107 w 10000"/>
              <a:gd name="connsiteY79-17800" fmla="*/ 8485 h 9432"/>
              <a:gd name="connsiteX80-17801" fmla="*/ 8659 w 10000"/>
              <a:gd name="connsiteY80-17802" fmla="*/ 8675 h 9432"/>
              <a:gd name="connsiteX81-17803" fmla="*/ 7766 w 10000"/>
              <a:gd name="connsiteY81-17804" fmla="*/ 9050 h 9432"/>
              <a:gd name="connsiteX82-17805" fmla="*/ 6899 w 10000"/>
              <a:gd name="connsiteY82-17806" fmla="*/ 9242 h 9432"/>
              <a:gd name="connsiteX83-17807" fmla="*/ 6231 w 10000"/>
              <a:gd name="connsiteY83-17808" fmla="*/ 9242 h 9432"/>
              <a:gd name="connsiteX84-17809" fmla="*/ 5332 w 10000"/>
              <a:gd name="connsiteY84-17810" fmla="*/ 9432 h 9432"/>
              <a:gd name="connsiteX85-17811" fmla="*/ 5332 w 10000"/>
              <a:gd name="connsiteY85-17812" fmla="*/ 9432 h 9432"/>
              <a:gd name="connsiteX0-17813" fmla="*/ 5332 w 10000"/>
              <a:gd name="connsiteY0-17814" fmla="*/ 9799 h 9799"/>
              <a:gd name="connsiteX1-17815" fmla="*/ 4665 w 10000"/>
              <a:gd name="connsiteY1-17816" fmla="*/ 9799 h 9799"/>
              <a:gd name="connsiteX2-17817" fmla="*/ 3991 w 10000"/>
              <a:gd name="connsiteY2-17818" fmla="*/ 9799 h 9799"/>
              <a:gd name="connsiteX3-17819" fmla="*/ 3323 w 10000"/>
              <a:gd name="connsiteY3-17820" fmla="*/ 9598 h 9799"/>
              <a:gd name="connsiteX4-17821" fmla="*/ 2654 w 10000"/>
              <a:gd name="connsiteY4-17822" fmla="*/ 9394 h 9799"/>
              <a:gd name="connsiteX5-17823" fmla="*/ 2007 w 10000"/>
              <a:gd name="connsiteY5-17824" fmla="*/ 9195 h 9799"/>
              <a:gd name="connsiteX6-17825" fmla="*/ 1564 w 10000"/>
              <a:gd name="connsiteY6-17826" fmla="*/ 8795 h 9799"/>
              <a:gd name="connsiteX7-17827" fmla="*/ 1118 w 10000"/>
              <a:gd name="connsiteY7-17828" fmla="*/ 8591 h 9799"/>
              <a:gd name="connsiteX8-17829" fmla="*/ 894 w 10000"/>
              <a:gd name="connsiteY8-17830" fmla="*/ 7988 h 9799"/>
              <a:gd name="connsiteX9-17831" fmla="*/ 445 w 10000"/>
              <a:gd name="connsiteY9-17832" fmla="*/ 7588 h 9799"/>
              <a:gd name="connsiteX10-17833" fmla="*/ 220 w 10000"/>
              <a:gd name="connsiteY10-17834" fmla="*/ 7010 h 9799"/>
              <a:gd name="connsiteX11-17835" fmla="*/ 220 w 10000"/>
              <a:gd name="connsiteY11-17836" fmla="*/ 6407 h 9799"/>
              <a:gd name="connsiteX12-17837" fmla="*/ 0 w 10000"/>
              <a:gd name="connsiteY12-17838" fmla="*/ 5804 h 9799"/>
              <a:gd name="connsiteX13-17839" fmla="*/ 0 w 10000"/>
              <a:gd name="connsiteY13-17840" fmla="*/ 5203 h 9799"/>
              <a:gd name="connsiteX14-17841" fmla="*/ 0 w 10000"/>
              <a:gd name="connsiteY14-17842" fmla="*/ 4598 h 9799"/>
              <a:gd name="connsiteX15-17843" fmla="*/ 220 w 10000"/>
              <a:gd name="connsiteY15-17844" fmla="*/ 3594 h 9799"/>
              <a:gd name="connsiteX16-17845" fmla="*/ 220 w 10000"/>
              <a:gd name="connsiteY16-17846" fmla="*/ 3393 h 9799"/>
              <a:gd name="connsiteX17-17847" fmla="*/ 220 w 10000"/>
              <a:gd name="connsiteY17-17848" fmla="*/ 2991 h 9799"/>
              <a:gd name="connsiteX18-17849" fmla="*/ 445 w 10000"/>
              <a:gd name="connsiteY18-17850" fmla="*/ 2613 h 9799"/>
              <a:gd name="connsiteX19-17851" fmla="*/ 445 w 10000"/>
              <a:gd name="connsiteY19-17852" fmla="*/ 2209 h 9799"/>
              <a:gd name="connsiteX20-17853" fmla="*/ 445 w 10000"/>
              <a:gd name="connsiteY20-17854" fmla="*/ 1809 h 9799"/>
              <a:gd name="connsiteX21-17855" fmla="*/ 671 w 10000"/>
              <a:gd name="connsiteY21-17856" fmla="*/ 1203 h 9799"/>
              <a:gd name="connsiteX22-17857" fmla="*/ 671 w 10000"/>
              <a:gd name="connsiteY22-17858" fmla="*/ 603 h 9799"/>
              <a:gd name="connsiteX23-17859" fmla="*/ 894 w 10000"/>
              <a:gd name="connsiteY23-17860" fmla="*/ 0 h 9799"/>
              <a:gd name="connsiteX24-17861" fmla="*/ 1786 w 10000"/>
              <a:gd name="connsiteY24-17862" fmla="*/ 603 h 9799"/>
              <a:gd name="connsiteX25-17863" fmla="*/ 1564 w 10000"/>
              <a:gd name="connsiteY25-17864" fmla="*/ 1408 h 9799"/>
              <a:gd name="connsiteX26-17865" fmla="*/ 1339 w 10000"/>
              <a:gd name="connsiteY26-17866" fmla="*/ 2209 h 9799"/>
              <a:gd name="connsiteX27-17867" fmla="*/ 1339 w 10000"/>
              <a:gd name="connsiteY27-17868" fmla="*/ 2991 h 9799"/>
              <a:gd name="connsiteX28-17869" fmla="*/ 1339 w 10000"/>
              <a:gd name="connsiteY28-17870" fmla="*/ 3594 h 9799"/>
              <a:gd name="connsiteX29-17871" fmla="*/ 1118 w 10000"/>
              <a:gd name="connsiteY29-17872" fmla="*/ 4397 h 9799"/>
              <a:gd name="connsiteX30-17873" fmla="*/ 1118 w 10000"/>
              <a:gd name="connsiteY30-17874" fmla="*/ 4999 h 9799"/>
              <a:gd name="connsiteX31-17875" fmla="*/ 1118 w 10000"/>
              <a:gd name="connsiteY31-17876" fmla="*/ 5402 h 9799"/>
              <a:gd name="connsiteX32-17877" fmla="*/ 1118 w 10000"/>
              <a:gd name="connsiteY32-17878" fmla="*/ 6007 h 9799"/>
              <a:gd name="connsiteX33-17879" fmla="*/ 1339 w 10000"/>
              <a:gd name="connsiteY33-17880" fmla="*/ 6407 h 9799"/>
              <a:gd name="connsiteX34-17881" fmla="*/ 1339 w 10000"/>
              <a:gd name="connsiteY34-17882" fmla="*/ 6609 h 9799"/>
              <a:gd name="connsiteX35-17883" fmla="*/ 1564 w 10000"/>
              <a:gd name="connsiteY35-17884" fmla="*/ 7010 h 9799"/>
              <a:gd name="connsiteX36-17885" fmla="*/ 1786 w 10000"/>
              <a:gd name="connsiteY36-17886" fmla="*/ 7210 h 9799"/>
              <a:gd name="connsiteX37-17887" fmla="*/ 2007 w 10000"/>
              <a:gd name="connsiteY37-17888" fmla="*/ 7411 h 9799"/>
              <a:gd name="connsiteX38-17889" fmla="*/ 2874 w 10000"/>
              <a:gd name="connsiteY38-17890" fmla="*/ 7787 h 9799"/>
              <a:gd name="connsiteX39-17891" fmla="*/ 3323 w 10000"/>
              <a:gd name="connsiteY39-17892" fmla="*/ 7988 h 9799"/>
              <a:gd name="connsiteX40-17893" fmla="*/ 3767 w 10000"/>
              <a:gd name="connsiteY40-17894" fmla="*/ 7988 h 9799"/>
              <a:gd name="connsiteX41-17895" fmla="*/ 4220 w 10000"/>
              <a:gd name="connsiteY41-17896" fmla="*/ 8191 h 9799"/>
              <a:gd name="connsiteX42-17897" fmla="*/ 4887 w 10000"/>
              <a:gd name="connsiteY42-17898" fmla="*/ 8191 h 9799"/>
              <a:gd name="connsiteX43-17899" fmla="*/ 5332 w 10000"/>
              <a:gd name="connsiteY43-17900" fmla="*/ 7988 h 9799"/>
              <a:gd name="connsiteX44-17901" fmla="*/ 6005 w 10000"/>
              <a:gd name="connsiteY44-17902" fmla="*/ 7988 h 9799"/>
              <a:gd name="connsiteX45-17903" fmla="*/ 6675 w 10000"/>
              <a:gd name="connsiteY45-17904" fmla="*/ 7787 h 9799"/>
              <a:gd name="connsiteX46-17905" fmla="*/ 7122 w 10000"/>
              <a:gd name="connsiteY46-17906" fmla="*/ 7787 h 9799"/>
              <a:gd name="connsiteX47-17907" fmla="*/ 7567 w 10000"/>
              <a:gd name="connsiteY47-17908" fmla="*/ 7411 h 9799"/>
              <a:gd name="connsiteX48-17909" fmla="*/ 7766 w 10000"/>
              <a:gd name="connsiteY48-17910" fmla="*/ 7210 h 9799"/>
              <a:gd name="connsiteX49-17911" fmla="*/ 7986 w 10000"/>
              <a:gd name="connsiteY49-17912" fmla="*/ 6808 h 9799"/>
              <a:gd name="connsiteX50-17913" fmla="*/ 8210 w 10000"/>
              <a:gd name="connsiteY50-17914" fmla="*/ 6407 h 9799"/>
              <a:gd name="connsiteX51-17915" fmla="*/ 8436 w 10000"/>
              <a:gd name="connsiteY51-17916" fmla="*/ 5604 h 9799"/>
              <a:gd name="connsiteX52-17917" fmla="*/ 8436 w 10000"/>
              <a:gd name="connsiteY52-17918" fmla="*/ 4800 h 9799"/>
              <a:gd name="connsiteX53-17919" fmla="*/ 8659 w 10000"/>
              <a:gd name="connsiteY53-17920" fmla="*/ 4397 h 9799"/>
              <a:gd name="connsiteX54-17921" fmla="*/ 8659 w 10000"/>
              <a:gd name="connsiteY54-17922" fmla="*/ 3995 h 9799"/>
              <a:gd name="connsiteX55-17923" fmla="*/ 8659 w 10000"/>
              <a:gd name="connsiteY55-17924" fmla="*/ 3794 h 9799"/>
              <a:gd name="connsiteX56-17925" fmla="*/ 8883 w 10000"/>
              <a:gd name="connsiteY56-17926" fmla="*/ 3594 h 9799"/>
              <a:gd name="connsiteX57-17927" fmla="*/ 8883 w 10000"/>
              <a:gd name="connsiteY57-17928" fmla="*/ 3393 h 9799"/>
              <a:gd name="connsiteX58-17929" fmla="*/ 8883 w 10000"/>
              <a:gd name="connsiteY58-17930" fmla="*/ 3191 h 9799"/>
              <a:gd name="connsiteX59-17931" fmla="*/ 8883 w 10000"/>
              <a:gd name="connsiteY59-17932" fmla="*/ 3191 h 9799"/>
              <a:gd name="connsiteX60-17933" fmla="*/ 9107 w 10000"/>
              <a:gd name="connsiteY60-17934" fmla="*/ 3191 h 9799"/>
              <a:gd name="connsiteX61-17935" fmla="*/ 9107 w 10000"/>
              <a:gd name="connsiteY61-17936" fmla="*/ 3191 h 9799"/>
              <a:gd name="connsiteX62-17937" fmla="*/ 9107 w 10000"/>
              <a:gd name="connsiteY62-17938" fmla="*/ 3393 h 9799"/>
              <a:gd name="connsiteX63-17939" fmla="*/ 9330 w 10000"/>
              <a:gd name="connsiteY63-17940" fmla="*/ 3594 h 9799"/>
              <a:gd name="connsiteX64-17941" fmla="*/ 9330 w 10000"/>
              <a:gd name="connsiteY64-17942" fmla="*/ 3794 h 9799"/>
              <a:gd name="connsiteX65-17943" fmla="*/ 9330 w 10000"/>
              <a:gd name="connsiteY65-17944" fmla="*/ 4196 h 9799"/>
              <a:gd name="connsiteX66-17945" fmla="*/ 9330 w 10000"/>
              <a:gd name="connsiteY66-17946" fmla="*/ 4598 h 9799"/>
              <a:gd name="connsiteX67-17947" fmla="*/ 9330 w 10000"/>
              <a:gd name="connsiteY67-17948" fmla="*/ 4999 h 9799"/>
              <a:gd name="connsiteX68-17949" fmla="*/ 9550 w 10000"/>
              <a:gd name="connsiteY68-17950" fmla="*/ 5804 h 9799"/>
              <a:gd name="connsiteX69-17951" fmla="*/ 9550 w 10000"/>
              <a:gd name="connsiteY69-17952" fmla="*/ 6407 h 9799"/>
              <a:gd name="connsiteX70-17953" fmla="*/ 9778 w 10000"/>
              <a:gd name="connsiteY70-17954" fmla="*/ 7010 h 9799"/>
              <a:gd name="connsiteX71-17955" fmla="*/ 10000 w 10000"/>
              <a:gd name="connsiteY71-17956" fmla="*/ 7411 h 9799"/>
              <a:gd name="connsiteX72-17957" fmla="*/ 10000 w 10000"/>
              <a:gd name="connsiteY72-17958" fmla="*/ 7787 h 9799"/>
              <a:gd name="connsiteX73-17959" fmla="*/ 10000 w 10000"/>
              <a:gd name="connsiteY73-17960" fmla="*/ 7988 h 9799"/>
              <a:gd name="connsiteX74-17961" fmla="*/ 10000 w 10000"/>
              <a:gd name="connsiteY74-17962" fmla="*/ 8191 h 9799"/>
              <a:gd name="connsiteX75-17963" fmla="*/ 9778 w 10000"/>
              <a:gd name="connsiteY75-17964" fmla="*/ 8191 h 9799"/>
              <a:gd name="connsiteX76-17965" fmla="*/ 9550 w 10000"/>
              <a:gd name="connsiteY76-17966" fmla="*/ 8392 h 9799"/>
              <a:gd name="connsiteX77-17967" fmla="*/ 9330 w 10000"/>
              <a:gd name="connsiteY77-17968" fmla="*/ 8591 h 9799"/>
              <a:gd name="connsiteX78-17969" fmla="*/ 9107 w 10000"/>
              <a:gd name="connsiteY78-17970" fmla="*/ 8795 h 9799"/>
              <a:gd name="connsiteX79-17971" fmla="*/ 8659 w 10000"/>
              <a:gd name="connsiteY79-17972" fmla="*/ 8996 h 9799"/>
              <a:gd name="connsiteX80-17973" fmla="*/ 7766 w 10000"/>
              <a:gd name="connsiteY80-17974" fmla="*/ 9394 h 9799"/>
              <a:gd name="connsiteX81-17975" fmla="*/ 6899 w 10000"/>
              <a:gd name="connsiteY81-17976" fmla="*/ 9598 h 9799"/>
              <a:gd name="connsiteX82-17977" fmla="*/ 6231 w 10000"/>
              <a:gd name="connsiteY82-17978" fmla="*/ 9598 h 9799"/>
              <a:gd name="connsiteX83-17979" fmla="*/ 5332 w 10000"/>
              <a:gd name="connsiteY83-17980" fmla="*/ 9799 h 9799"/>
              <a:gd name="connsiteX84-17981" fmla="*/ 5332 w 10000"/>
              <a:gd name="connsiteY84-17982" fmla="*/ 9799 h 9799"/>
              <a:gd name="connsiteX0-17983" fmla="*/ 5332 w 10000"/>
              <a:gd name="connsiteY0-17984" fmla="*/ 10000 h 10000"/>
              <a:gd name="connsiteX1-17985" fmla="*/ 4665 w 10000"/>
              <a:gd name="connsiteY1-17986" fmla="*/ 10000 h 10000"/>
              <a:gd name="connsiteX2-17987" fmla="*/ 3991 w 10000"/>
              <a:gd name="connsiteY2-17988" fmla="*/ 10000 h 10000"/>
              <a:gd name="connsiteX3-17989" fmla="*/ 3323 w 10000"/>
              <a:gd name="connsiteY3-17990" fmla="*/ 9795 h 10000"/>
              <a:gd name="connsiteX4-17991" fmla="*/ 2654 w 10000"/>
              <a:gd name="connsiteY4-17992" fmla="*/ 9587 h 10000"/>
              <a:gd name="connsiteX5-17993" fmla="*/ 2007 w 10000"/>
              <a:gd name="connsiteY5-17994" fmla="*/ 9384 h 10000"/>
              <a:gd name="connsiteX6-17995" fmla="*/ 1564 w 10000"/>
              <a:gd name="connsiteY6-17996" fmla="*/ 8975 h 10000"/>
              <a:gd name="connsiteX7-17997" fmla="*/ 1118 w 10000"/>
              <a:gd name="connsiteY7-17998" fmla="*/ 8767 h 10000"/>
              <a:gd name="connsiteX8-17999" fmla="*/ 894 w 10000"/>
              <a:gd name="connsiteY8-18000" fmla="*/ 8152 h 10000"/>
              <a:gd name="connsiteX9-18001" fmla="*/ 445 w 10000"/>
              <a:gd name="connsiteY9-18002" fmla="*/ 7744 h 10000"/>
              <a:gd name="connsiteX10-18003" fmla="*/ 220 w 10000"/>
              <a:gd name="connsiteY10-18004" fmla="*/ 7154 h 10000"/>
              <a:gd name="connsiteX11-18005" fmla="*/ 220 w 10000"/>
              <a:gd name="connsiteY11-18006" fmla="*/ 6538 h 10000"/>
              <a:gd name="connsiteX12-18007" fmla="*/ 0 w 10000"/>
              <a:gd name="connsiteY12-18008" fmla="*/ 5923 h 10000"/>
              <a:gd name="connsiteX13-18009" fmla="*/ 0 w 10000"/>
              <a:gd name="connsiteY13-18010" fmla="*/ 5310 h 10000"/>
              <a:gd name="connsiteX14-18011" fmla="*/ 0 w 10000"/>
              <a:gd name="connsiteY14-18012" fmla="*/ 4692 h 10000"/>
              <a:gd name="connsiteX15-18013" fmla="*/ 220 w 10000"/>
              <a:gd name="connsiteY15-18014" fmla="*/ 3668 h 10000"/>
              <a:gd name="connsiteX16-18015" fmla="*/ 220 w 10000"/>
              <a:gd name="connsiteY16-18016" fmla="*/ 3463 h 10000"/>
              <a:gd name="connsiteX17-18017" fmla="*/ 220 w 10000"/>
              <a:gd name="connsiteY17-18018" fmla="*/ 3052 h 10000"/>
              <a:gd name="connsiteX18-18019" fmla="*/ 445 w 10000"/>
              <a:gd name="connsiteY18-18020" fmla="*/ 2667 h 10000"/>
              <a:gd name="connsiteX19-18021" fmla="*/ 445 w 10000"/>
              <a:gd name="connsiteY19-18022" fmla="*/ 2254 h 10000"/>
              <a:gd name="connsiteX20-18023" fmla="*/ 445 w 10000"/>
              <a:gd name="connsiteY20-18024" fmla="*/ 1846 h 10000"/>
              <a:gd name="connsiteX21-18025" fmla="*/ 671 w 10000"/>
              <a:gd name="connsiteY21-18026" fmla="*/ 1228 h 10000"/>
              <a:gd name="connsiteX22-18027" fmla="*/ 671 w 10000"/>
              <a:gd name="connsiteY22-18028" fmla="*/ 615 h 10000"/>
              <a:gd name="connsiteX23-18029" fmla="*/ 894 w 10000"/>
              <a:gd name="connsiteY23-18030" fmla="*/ 0 h 10000"/>
              <a:gd name="connsiteX24-18031" fmla="*/ 1564 w 10000"/>
              <a:gd name="connsiteY24-18032" fmla="*/ 1437 h 10000"/>
              <a:gd name="connsiteX25-18033" fmla="*/ 1339 w 10000"/>
              <a:gd name="connsiteY25-18034" fmla="*/ 2254 h 10000"/>
              <a:gd name="connsiteX26-18035" fmla="*/ 1339 w 10000"/>
              <a:gd name="connsiteY26-18036" fmla="*/ 3052 h 10000"/>
              <a:gd name="connsiteX27-18037" fmla="*/ 1339 w 10000"/>
              <a:gd name="connsiteY27-18038" fmla="*/ 3668 h 10000"/>
              <a:gd name="connsiteX28-18039" fmla="*/ 1118 w 10000"/>
              <a:gd name="connsiteY28-18040" fmla="*/ 4487 h 10000"/>
              <a:gd name="connsiteX29-18041" fmla="*/ 1118 w 10000"/>
              <a:gd name="connsiteY29-18042" fmla="*/ 5102 h 10000"/>
              <a:gd name="connsiteX30-18043" fmla="*/ 1118 w 10000"/>
              <a:gd name="connsiteY30-18044" fmla="*/ 5513 h 10000"/>
              <a:gd name="connsiteX31-18045" fmla="*/ 1118 w 10000"/>
              <a:gd name="connsiteY31-18046" fmla="*/ 6130 h 10000"/>
              <a:gd name="connsiteX32-18047" fmla="*/ 1339 w 10000"/>
              <a:gd name="connsiteY32-18048" fmla="*/ 6538 h 10000"/>
              <a:gd name="connsiteX33-18049" fmla="*/ 1339 w 10000"/>
              <a:gd name="connsiteY33-18050" fmla="*/ 6745 h 10000"/>
              <a:gd name="connsiteX34-18051" fmla="*/ 1564 w 10000"/>
              <a:gd name="connsiteY34-18052" fmla="*/ 7154 h 10000"/>
              <a:gd name="connsiteX35-18053" fmla="*/ 1786 w 10000"/>
              <a:gd name="connsiteY35-18054" fmla="*/ 7358 h 10000"/>
              <a:gd name="connsiteX36-18055" fmla="*/ 2007 w 10000"/>
              <a:gd name="connsiteY36-18056" fmla="*/ 7563 h 10000"/>
              <a:gd name="connsiteX37-18057" fmla="*/ 2874 w 10000"/>
              <a:gd name="connsiteY37-18058" fmla="*/ 7947 h 10000"/>
              <a:gd name="connsiteX38-18059" fmla="*/ 3323 w 10000"/>
              <a:gd name="connsiteY38-18060" fmla="*/ 8152 h 10000"/>
              <a:gd name="connsiteX39-18061" fmla="*/ 3767 w 10000"/>
              <a:gd name="connsiteY39-18062" fmla="*/ 8152 h 10000"/>
              <a:gd name="connsiteX40-18063" fmla="*/ 4220 w 10000"/>
              <a:gd name="connsiteY40-18064" fmla="*/ 8359 h 10000"/>
              <a:gd name="connsiteX41-18065" fmla="*/ 4887 w 10000"/>
              <a:gd name="connsiteY41-18066" fmla="*/ 8359 h 10000"/>
              <a:gd name="connsiteX42-18067" fmla="*/ 5332 w 10000"/>
              <a:gd name="connsiteY42-18068" fmla="*/ 8152 h 10000"/>
              <a:gd name="connsiteX43-18069" fmla="*/ 6005 w 10000"/>
              <a:gd name="connsiteY43-18070" fmla="*/ 8152 h 10000"/>
              <a:gd name="connsiteX44-18071" fmla="*/ 6675 w 10000"/>
              <a:gd name="connsiteY44-18072" fmla="*/ 7947 h 10000"/>
              <a:gd name="connsiteX45-18073" fmla="*/ 7122 w 10000"/>
              <a:gd name="connsiteY45-18074" fmla="*/ 7947 h 10000"/>
              <a:gd name="connsiteX46-18075" fmla="*/ 7567 w 10000"/>
              <a:gd name="connsiteY46-18076" fmla="*/ 7563 h 10000"/>
              <a:gd name="connsiteX47-18077" fmla="*/ 7766 w 10000"/>
              <a:gd name="connsiteY47-18078" fmla="*/ 7358 h 10000"/>
              <a:gd name="connsiteX48-18079" fmla="*/ 7986 w 10000"/>
              <a:gd name="connsiteY48-18080" fmla="*/ 6948 h 10000"/>
              <a:gd name="connsiteX49-18081" fmla="*/ 8210 w 10000"/>
              <a:gd name="connsiteY49-18082" fmla="*/ 6538 h 10000"/>
              <a:gd name="connsiteX50-18083" fmla="*/ 8436 w 10000"/>
              <a:gd name="connsiteY50-18084" fmla="*/ 5719 h 10000"/>
              <a:gd name="connsiteX51-18085" fmla="*/ 8436 w 10000"/>
              <a:gd name="connsiteY51-18086" fmla="*/ 4898 h 10000"/>
              <a:gd name="connsiteX52-18087" fmla="*/ 8659 w 10000"/>
              <a:gd name="connsiteY52-18088" fmla="*/ 4487 h 10000"/>
              <a:gd name="connsiteX53-18089" fmla="*/ 8659 w 10000"/>
              <a:gd name="connsiteY53-18090" fmla="*/ 4077 h 10000"/>
              <a:gd name="connsiteX54-18091" fmla="*/ 8659 w 10000"/>
              <a:gd name="connsiteY54-18092" fmla="*/ 3872 h 10000"/>
              <a:gd name="connsiteX55-18093" fmla="*/ 8883 w 10000"/>
              <a:gd name="connsiteY55-18094" fmla="*/ 3668 h 10000"/>
              <a:gd name="connsiteX56-18095" fmla="*/ 8883 w 10000"/>
              <a:gd name="connsiteY56-18096" fmla="*/ 3463 h 10000"/>
              <a:gd name="connsiteX57-18097" fmla="*/ 8883 w 10000"/>
              <a:gd name="connsiteY57-18098" fmla="*/ 3256 h 10000"/>
              <a:gd name="connsiteX58-18099" fmla="*/ 8883 w 10000"/>
              <a:gd name="connsiteY58-18100" fmla="*/ 3256 h 10000"/>
              <a:gd name="connsiteX59-18101" fmla="*/ 9107 w 10000"/>
              <a:gd name="connsiteY59-18102" fmla="*/ 3256 h 10000"/>
              <a:gd name="connsiteX60-18103" fmla="*/ 9107 w 10000"/>
              <a:gd name="connsiteY60-18104" fmla="*/ 3256 h 10000"/>
              <a:gd name="connsiteX61-18105" fmla="*/ 9107 w 10000"/>
              <a:gd name="connsiteY61-18106" fmla="*/ 3463 h 10000"/>
              <a:gd name="connsiteX62-18107" fmla="*/ 9330 w 10000"/>
              <a:gd name="connsiteY62-18108" fmla="*/ 3668 h 10000"/>
              <a:gd name="connsiteX63-18109" fmla="*/ 9330 w 10000"/>
              <a:gd name="connsiteY63-18110" fmla="*/ 3872 h 10000"/>
              <a:gd name="connsiteX64-18111" fmla="*/ 9330 w 10000"/>
              <a:gd name="connsiteY64-18112" fmla="*/ 4282 h 10000"/>
              <a:gd name="connsiteX65-18113" fmla="*/ 9330 w 10000"/>
              <a:gd name="connsiteY65-18114" fmla="*/ 4692 h 10000"/>
              <a:gd name="connsiteX66-18115" fmla="*/ 9330 w 10000"/>
              <a:gd name="connsiteY66-18116" fmla="*/ 5102 h 10000"/>
              <a:gd name="connsiteX67-18117" fmla="*/ 9550 w 10000"/>
              <a:gd name="connsiteY67-18118" fmla="*/ 5923 h 10000"/>
              <a:gd name="connsiteX68-18119" fmla="*/ 9550 w 10000"/>
              <a:gd name="connsiteY68-18120" fmla="*/ 6538 h 10000"/>
              <a:gd name="connsiteX69-18121" fmla="*/ 9778 w 10000"/>
              <a:gd name="connsiteY69-18122" fmla="*/ 7154 h 10000"/>
              <a:gd name="connsiteX70-18123" fmla="*/ 10000 w 10000"/>
              <a:gd name="connsiteY70-18124" fmla="*/ 7563 h 10000"/>
              <a:gd name="connsiteX71-18125" fmla="*/ 10000 w 10000"/>
              <a:gd name="connsiteY71-18126" fmla="*/ 7947 h 10000"/>
              <a:gd name="connsiteX72-18127" fmla="*/ 10000 w 10000"/>
              <a:gd name="connsiteY72-18128" fmla="*/ 8152 h 10000"/>
              <a:gd name="connsiteX73-18129" fmla="*/ 10000 w 10000"/>
              <a:gd name="connsiteY73-18130" fmla="*/ 8359 h 10000"/>
              <a:gd name="connsiteX74-18131" fmla="*/ 9778 w 10000"/>
              <a:gd name="connsiteY74-18132" fmla="*/ 8359 h 10000"/>
              <a:gd name="connsiteX75-18133" fmla="*/ 9550 w 10000"/>
              <a:gd name="connsiteY75-18134" fmla="*/ 8564 h 10000"/>
              <a:gd name="connsiteX76-18135" fmla="*/ 9330 w 10000"/>
              <a:gd name="connsiteY76-18136" fmla="*/ 8767 h 10000"/>
              <a:gd name="connsiteX77-18137" fmla="*/ 9107 w 10000"/>
              <a:gd name="connsiteY77-18138" fmla="*/ 8975 h 10000"/>
              <a:gd name="connsiteX78-18139" fmla="*/ 8659 w 10000"/>
              <a:gd name="connsiteY78-18140" fmla="*/ 9181 h 10000"/>
              <a:gd name="connsiteX79-18141" fmla="*/ 7766 w 10000"/>
              <a:gd name="connsiteY79-18142" fmla="*/ 9587 h 10000"/>
              <a:gd name="connsiteX80-18143" fmla="*/ 6899 w 10000"/>
              <a:gd name="connsiteY80-18144" fmla="*/ 9795 h 10000"/>
              <a:gd name="connsiteX81-18145" fmla="*/ 6231 w 10000"/>
              <a:gd name="connsiteY81-18146" fmla="*/ 9795 h 10000"/>
              <a:gd name="connsiteX82-18147" fmla="*/ 5332 w 10000"/>
              <a:gd name="connsiteY82-18148" fmla="*/ 10000 h 10000"/>
              <a:gd name="connsiteX83-18149" fmla="*/ 5332 w 10000"/>
              <a:gd name="connsiteY83-18150" fmla="*/ 10000 h 10000"/>
              <a:gd name="connsiteX0-18151" fmla="*/ 5332 w 10000"/>
              <a:gd name="connsiteY0-18152" fmla="*/ 9385 h 9385"/>
              <a:gd name="connsiteX1-18153" fmla="*/ 4665 w 10000"/>
              <a:gd name="connsiteY1-18154" fmla="*/ 9385 h 9385"/>
              <a:gd name="connsiteX2-18155" fmla="*/ 3991 w 10000"/>
              <a:gd name="connsiteY2-18156" fmla="*/ 9385 h 9385"/>
              <a:gd name="connsiteX3-18157" fmla="*/ 3323 w 10000"/>
              <a:gd name="connsiteY3-18158" fmla="*/ 9180 h 9385"/>
              <a:gd name="connsiteX4-18159" fmla="*/ 2654 w 10000"/>
              <a:gd name="connsiteY4-18160" fmla="*/ 8972 h 9385"/>
              <a:gd name="connsiteX5-18161" fmla="*/ 2007 w 10000"/>
              <a:gd name="connsiteY5-18162" fmla="*/ 8769 h 9385"/>
              <a:gd name="connsiteX6-18163" fmla="*/ 1564 w 10000"/>
              <a:gd name="connsiteY6-18164" fmla="*/ 8360 h 9385"/>
              <a:gd name="connsiteX7-18165" fmla="*/ 1118 w 10000"/>
              <a:gd name="connsiteY7-18166" fmla="*/ 8152 h 9385"/>
              <a:gd name="connsiteX8-18167" fmla="*/ 894 w 10000"/>
              <a:gd name="connsiteY8-18168" fmla="*/ 7537 h 9385"/>
              <a:gd name="connsiteX9-18169" fmla="*/ 445 w 10000"/>
              <a:gd name="connsiteY9-18170" fmla="*/ 7129 h 9385"/>
              <a:gd name="connsiteX10-18171" fmla="*/ 220 w 10000"/>
              <a:gd name="connsiteY10-18172" fmla="*/ 6539 h 9385"/>
              <a:gd name="connsiteX11-18173" fmla="*/ 220 w 10000"/>
              <a:gd name="connsiteY11-18174" fmla="*/ 5923 h 9385"/>
              <a:gd name="connsiteX12-18175" fmla="*/ 0 w 10000"/>
              <a:gd name="connsiteY12-18176" fmla="*/ 5308 h 9385"/>
              <a:gd name="connsiteX13-18177" fmla="*/ 0 w 10000"/>
              <a:gd name="connsiteY13-18178" fmla="*/ 4695 h 9385"/>
              <a:gd name="connsiteX14-18179" fmla="*/ 0 w 10000"/>
              <a:gd name="connsiteY14-18180" fmla="*/ 4077 h 9385"/>
              <a:gd name="connsiteX15-18181" fmla="*/ 220 w 10000"/>
              <a:gd name="connsiteY15-18182" fmla="*/ 3053 h 9385"/>
              <a:gd name="connsiteX16-18183" fmla="*/ 220 w 10000"/>
              <a:gd name="connsiteY16-18184" fmla="*/ 2848 h 9385"/>
              <a:gd name="connsiteX17-18185" fmla="*/ 220 w 10000"/>
              <a:gd name="connsiteY17-18186" fmla="*/ 2437 h 9385"/>
              <a:gd name="connsiteX18-18187" fmla="*/ 445 w 10000"/>
              <a:gd name="connsiteY18-18188" fmla="*/ 2052 h 9385"/>
              <a:gd name="connsiteX19-18189" fmla="*/ 445 w 10000"/>
              <a:gd name="connsiteY19-18190" fmla="*/ 1639 h 9385"/>
              <a:gd name="connsiteX20-18191" fmla="*/ 445 w 10000"/>
              <a:gd name="connsiteY20-18192" fmla="*/ 1231 h 9385"/>
              <a:gd name="connsiteX21-18193" fmla="*/ 671 w 10000"/>
              <a:gd name="connsiteY21-18194" fmla="*/ 613 h 9385"/>
              <a:gd name="connsiteX22-18195" fmla="*/ 671 w 10000"/>
              <a:gd name="connsiteY22-18196" fmla="*/ 0 h 9385"/>
              <a:gd name="connsiteX23-18197" fmla="*/ 1564 w 10000"/>
              <a:gd name="connsiteY23-18198" fmla="*/ 822 h 9385"/>
              <a:gd name="connsiteX24-18199" fmla="*/ 1339 w 10000"/>
              <a:gd name="connsiteY24-18200" fmla="*/ 1639 h 9385"/>
              <a:gd name="connsiteX25-18201" fmla="*/ 1339 w 10000"/>
              <a:gd name="connsiteY25-18202" fmla="*/ 2437 h 9385"/>
              <a:gd name="connsiteX26-18203" fmla="*/ 1339 w 10000"/>
              <a:gd name="connsiteY26-18204" fmla="*/ 3053 h 9385"/>
              <a:gd name="connsiteX27-18205" fmla="*/ 1118 w 10000"/>
              <a:gd name="connsiteY27-18206" fmla="*/ 3872 h 9385"/>
              <a:gd name="connsiteX28-18207" fmla="*/ 1118 w 10000"/>
              <a:gd name="connsiteY28-18208" fmla="*/ 4487 h 9385"/>
              <a:gd name="connsiteX29-18209" fmla="*/ 1118 w 10000"/>
              <a:gd name="connsiteY29-18210" fmla="*/ 4898 h 9385"/>
              <a:gd name="connsiteX30-18211" fmla="*/ 1118 w 10000"/>
              <a:gd name="connsiteY30-18212" fmla="*/ 5515 h 9385"/>
              <a:gd name="connsiteX31-18213" fmla="*/ 1339 w 10000"/>
              <a:gd name="connsiteY31-18214" fmla="*/ 5923 h 9385"/>
              <a:gd name="connsiteX32-18215" fmla="*/ 1339 w 10000"/>
              <a:gd name="connsiteY32-18216" fmla="*/ 6130 h 9385"/>
              <a:gd name="connsiteX33-18217" fmla="*/ 1564 w 10000"/>
              <a:gd name="connsiteY33-18218" fmla="*/ 6539 h 9385"/>
              <a:gd name="connsiteX34-18219" fmla="*/ 1786 w 10000"/>
              <a:gd name="connsiteY34-18220" fmla="*/ 6743 h 9385"/>
              <a:gd name="connsiteX35-18221" fmla="*/ 2007 w 10000"/>
              <a:gd name="connsiteY35-18222" fmla="*/ 6948 h 9385"/>
              <a:gd name="connsiteX36-18223" fmla="*/ 2874 w 10000"/>
              <a:gd name="connsiteY36-18224" fmla="*/ 7332 h 9385"/>
              <a:gd name="connsiteX37-18225" fmla="*/ 3323 w 10000"/>
              <a:gd name="connsiteY37-18226" fmla="*/ 7537 h 9385"/>
              <a:gd name="connsiteX38-18227" fmla="*/ 3767 w 10000"/>
              <a:gd name="connsiteY38-18228" fmla="*/ 7537 h 9385"/>
              <a:gd name="connsiteX39-18229" fmla="*/ 4220 w 10000"/>
              <a:gd name="connsiteY39-18230" fmla="*/ 7744 h 9385"/>
              <a:gd name="connsiteX40-18231" fmla="*/ 4887 w 10000"/>
              <a:gd name="connsiteY40-18232" fmla="*/ 7744 h 9385"/>
              <a:gd name="connsiteX41-18233" fmla="*/ 5332 w 10000"/>
              <a:gd name="connsiteY41-18234" fmla="*/ 7537 h 9385"/>
              <a:gd name="connsiteX42-18235" fmla="*/ 6005 w 10000"/>
              <a:gd name="connsiteY42-18236" fmla="*/ 7537 h 9385"/>
              <a:gd name="connsiteX43-18237" fmla="*/ 6675 w 10000"/>
              <a:gd name="connsiteY43-18238" fmla="*/ 7332 h 9385"/>
              <a:gd name="connsiteX44-18239" fmla="*/ 7122 w 10000"/>
              <a:gd name="connsiteY44-18240" fmla="*/ 7332 h 9385"/>
              <a:gd name="connsiteX45-18241" fmla="*/ 7567 w 10000"/>
              <a:gd name="connsiteY45-18242" fmla="*/ 6948 h 9385"/>
              <a:gd name="connsiteX46-18243" fmla="*/ 7766 w 10000"/>
              <a:gd name="connsiteY46-18244" fmla="*/ 6743 h 9385"/>
              <a:gd name="connsiteX47-18245" fmla="*/ 7986 w 10000"/>
              <a:gd name="connsiteY47-18246" fmla="*/ 6333 h 9385"/>
              <a:gd name="connsiteX48-18247" fmla="*/ 8210 w 10000"/>
              <a:gd name="connsiteY48-18248" fmla="*/ 5923 h 9385"/>
              <a:gd name="connsiteX49-18249" fmla="*/ 8436 w 10000"/>
              <a:gd name="connsiteY49-18250" fmla="*/ 5104 h 9385"/>
              <a:gd name="connsiteX50-18251" fmla="*/ 8436 w 10000"/>
              <a:gd name="connsiteY50-18252" fmla="*/ 4283 h 9385"/>
              <a:gd name="connsiteX51-18253" fmla="*/ 8659 w 10000"/>
              <a:gd name="connsiteY51-18254" fmla="*/ 3872 h 9385"/>
              <a:gd name="connsiteX52-18255" fmla="*/ 8659 w 10000"/>
              <a:gd name="connsiteY52-18256" fmla="*/ 3462 h 9385"/>
              <a:gd name="connsiteX53-18257" fmla="*/ 8659 w 10000"/>
              <a:gd name="connsiteY53-18258" fmla="*/ 3257 h 9385"/>
              <a:gd name="connsiteX54-18259" fmla="*/ 8883 w 10000"/>
              <a:gd name="connsiteY54-18260" fmla="*/ 3053 h 9385"/>
              <a:gd name="connsiteX55-18261" fmla="*/ 8883 w 10000"/>
              <a:gd name="connsiteY55-18262" fmla="*/ 2848 h 9385"/>
              <a:gd name="connsiteX56-18263" fmla="*/ 8883 w 10000"/>
              <a:gd name="connsiteY56-18264" fmla="*/ 2641 h 9385"/>
              <a:gd name="connsiteX57-18265" fmla="*/ 8883 w 10000"/>
              <a:gd name="connsiteY57-18266" fmla="*/ 2641 h 9385"/>
              <a:gd name="connsiteX58-18267" fmla="*/ 9107 w 10000"/>
              <a:gd name="connsiteY58-18268" fmla="*/ 2641 h 9385"/>
              <a:gd name="connsiteX59-18269" fmla="*/ 9107 w 10000"/>
              <a:gd name="connsiteY59-18270" fmla="*/ 2641 h 9385"/>
              <a:gd name="connsiteX60-18271" fmla="*/ 9107 w 10000"/>
              <a:gd name="connsiteY60-18272" fmla="*/ 2848 h 9385"/>
              <a:gd name="connsiteX61-18273" fmla="*/ 9330 w 10000"/>
              <a:gd name="connsiteY61-18274" fmla="*/ 3053 h 9385"/>
              <a:gd name="connsiteX62-18275" fmla="*/ 9330 w 10000"/>
              <a:gd name="connsiteY62-18276" fmla="*/ 3257 h 9385"/>
              <a:gd name="connsiteX63-18277" fmla="*/ 9330 w 10000"/>
              <a:gd name="connsiteY63-18278" fmla="*/ 3667 h 9385"/>
              <a:gd name="connsiteX64-18279" fmla="*/ 9330 w 10000"/>
              <a:gd name="connsiteY64-18280" fmla="*/ 4077 h 9385"/>
              <a:gd name="connsiteX65-18281" fmla="*/ 9330 w 10000"/>
              <a:gd name="connsiteY65-18282" fmla="*/ 4487 h 9385"/>
              <a:gd name="connsiteX66-18283" fmla="*/ 9550 w 10000"/>
              <a:gd name="connsiteY66-18284" fmla="*/ 5308 h 9385"/>
              <a:gd name="connsiteX67-18285" fmla="*/ 9550 w 10000"/>
              <a:gd name="connsiteY67-18286" fmla="*/ 5923 h 9385"/>
              <a:gd name="connsiteX68-18287" fmla="*/ 9778 w 10000"/>
              <a:gd name="connsiteY68-18288" fmla="*/ 6539 h 9385"/>
              <a:gd name="connsiteX69-18289" fmla="*/ 10000 w 10000"/>
              <a:gd name="connsiteY69-18290" fmla="*/ 6948 h 9385"/>
              <a:gd name="connsiteX70-18291" fmla="*/ 10000 w 10000"/>
              <a:gd name="connsiteY70-18292" fmla="*/ 7332 h 9385"/>
              <a:gd name="connsiteX71-18293" fmla="*/ 10000 w 10000"/>
              <a:gd name="connsiteY71-18294" fmla="*/ 7537 h 9385"/>
              <a:gd name="connsiteX72-18295" fmla="*/ 10000 w 10000"/>
              <a:gd name="connsiteY72-18296" fmla="*/ 7744 h 9385"/>
              <a:gd name="connsiteX73-18297" fmla="*/ 9778 w 10000"/>
              <a:gd name="connsiteY73-18298" fmla="*/ 7744 h 9385"/>
              <a:gd name="connsiteX74-18299" fmla="*/ 9550 w 10000"/>
              <a:gd name="connsiteY74-18300" fmla="*/ 7949 h 9385"/>
              <a:gd name="connsiteX75-18301" fmla="*/ 9330 w 10000"/>
              <a:gd name="connsiteY75-18302" fmla="*/ 8152 h 9385"/>
              <a:gd name="connsiteX76-18303" fmla="*/ 9107 w 10000"/>
              <a:gd name="connsiteY76-18304" fmla="*/ 8360 h 9385"/>
              <a:gd name="connsiteX77-18305" fmla="*/ 8659 w 10000"/>
              <a:gd name="connsiteY77-18306" fmla="*/ 8566 h 9385"/>
              <a:gd name="connsiteX78-18307" fmla="*/ 7766 w 10000"/>
              <a:gd name="connsiteY78-18308" fmla="*/ 8972 h 9385"/>
              <a:gd name="connsiteX79-18309" fmla="*/ 6899 w 10000"/>
              <a:gd name="connsiteY79-18310" fmla="*/ 9180 h 9385"/>
              <a:gd name="connsiteX80-18311" fmla="*/ 6231 w 10000"/>
              <a:gd name="connsiteY80-18312" fmla="*/ 9180 h 9385"/>
              <a:gd name="connsiteX81-18313" fmla="*/ 5332 w 10000"/>
              <a:gd name="connsiteY81-18314" fmla="*/ 9385 h 9385"/>
              <a:gd name="connsiteX82-18315" fmla="*/ 5332 w 10000"/>
              <a:gd name="connsiteY82-18316" fmla="*/ 9385 h 9385"/>
              <a:gd name="connsiteX0-18317" fmla="*/ 5332 w 10000"/>
              <a:gd name="connsiteY0-18318" fmla="*/ 10000 h 10000"/>
              <a:gd name="connsiteX1-18319" fmla="*/ 4665 w 10000"/>
              <a:gd name="connsiteY1-18320" fmla="*/ 10000 h 10000"/>
              <a:gd name="connsiteX2-18321" fmla="*/ 3991 w 10000"/>
              <a:gd name="connsiteY2-18322" fmla="*/ 10000 h 10000"/>
              <a:gd name="connsiteX3-18323" fmla="*/ 3323 w 10000"/>
              <a:gd name="connsiteY3-18324" fmla="*/ 9782 h 10000"/>
              <a:gd name="connsiteX4-18325" fmla="*/ 2654 w 10000"/>
              <a:gd name="connsiteY4-18326" fmla="*/ 9560 h 10000"/>
              <a:gd name="connsiteX5-18327" fmla="*/ 2007 w 10000"/>
              <a:gd name="connsiteY5-18328" fmla="*/ 9344 h 10000"/>
              <a:gd name="connsiteX6-18329" fmla="*/ 1564 w 10000"/>
              <a:gd name="connsiteY6-18330" fmla="*/ 8908 h 10000"/>
              <a:gd name="connsiteX7-18331" fmla="*/ 1118 w 10000"/>
              <a:gd name="connsiteY7-18332" fmla="*/ 8686 h 10000"/>
              <a:gd name="connsiteX8-18333" fmla="*/ 894 w 10000"/>
              <a:gd name="connsiteY8-18334" fmla="*/ 8031 h 10000"/>
              <a:gd name="connsiteX9-18335" fmla="*/ 445 w 10000"/>
              <a:gd name="connsiteY9-18336" fmla="*/ 7596 h 10000"/>
              <a:gd name="connsiteX10-18337" fmla="*/ 220 w 10000"/>
              <a:gd name="connsiteY10-18338" fmla="*/ 6968 h 10000"/>
              <a:gd name="connsiteX11-18339" fmla="*/ 220 w 10000"/>
              <a:gd name="connsiteY11-18340" fmla="*/ 6311 h 10000"/>
              <a:gd name="connsiteX12-18341" fmla="*/ 0 w 10000"/>
              <a:gd name="connsiteY12-18342" fmla="*/ 5656 h 10000"/>
              <a:gd name="connsiteX13-18343" fmla="*/ 0 w 10000"/>
              <a:gd name="connsiteY13-18344" fmla="*/ 5003 h 10000"/>
              <a:gd name="connsiteX14-18345" fmla="*/ 0 w 10000"/>
              <a:gd name="connsiteY14-18346" fmla="*/ 4344 h 10000"/>
              <a:gd name="connsiteX15-18347" fmla="*/ 220 w 10000"/>
              <a:gd name="connsiteY15-18348" fmla="*/ 3253 h 10000"/>
              <a:gd name="connsiteX16-18349" fmla="*/ 220 w 10000"/>
              <a:gd name="connsiteY16-18350" fmla="*/ 3035 h 10000"/>
              <a:gd name="connsiteX17-18351" fmla="*/ 220 w 10000"/>
              <a:gd name="connsiteY17-18352" fmla="*/ 2597 h 10000"/>
              <a:gd name="connsiteX18-18353" fmla="*/ 445 w 10000"/>
              <a:gd name="connsiteY18-18354" fmla="*/ 2186 h 10000"/>
              <a:gd name="connsiteX19-18355" fmla="*/ 445 w 10000"/>
              <a:gd name="connsiteY19-18356" fmla="*/ 1746 h 10000"/>
              <a:gd name="connsiteX20-18357" fmla="*/ 445 w 10000"/>
              <a:gd name="connsiteY20-18358" fmla="*/ 1312 h 10000"/>
              <a:gd name="connsiteX21-18359" fmla="*/ 671 w 10000"/>
              <a:gd name="connsiteY21-18360" fmla="*/ 0 h 10000"/>
              <a:gd name="connsiteX22-18361" fmla="*/ 1564 w 10000"/>
              <a:gd name="connsiteY22-18362" fmla="*/ 876 h 10000"/>
              <a:gd name="connsiteX23-18363" fmla="*/ 1339 w 10000"/>
              <a:gd name="connsiteY23-18364" fmla="*/ 1746 h 10000"/>
              <a:gd name="connsiteX24-18365" fmla="*/ 1339 w 10000"/>
              <a:gd name="connsiteY24-18366" fmla="*/ 2597 h 10000"/>
              <a:gd name="connsiteX25-18367" fmla="*/ 1339 w 10000"/>
              <a:gd name="connsiteY25-18368" fmla="*/ 3253 h 10000"/>
              <a:gd name="connsiteX26-18369" fmla="*/ 1118 w 10000"/>
              <a:gd name="connsiteY26-18370" fmla="*/ 4126 h 10000"/>
              <a:gd name="connsiteX27-18371" fmla="*/ 1118 w 10000"/>
              <a:gd name="connsiteY27-18372" fmla="*/ 4781 h 10000"/>
              <a:gd name="connsiteX28-18373" fmla="*/ 1118 w 10000"/>
              <a:gd name="connsiteY28-18374" fmla="*/ 5219 h 10000"/>
              <a:gd name="connsiteX29-18375" fmla="*/ 1118 w 10000"/>
              <a:gd name="connsiteY29-18376" fmla="*/ 5876 h 10000"/>
              <a:gd name="connsiteX30-18377" fmla="*/ 1339 w 10000"/>
              <a:gd name="connsiteY30-18378" fmla="*/ 6311 h 10000"/>
              <a:gd name="connsiteX31-18379" fmla="*/ 1339 w 10000"/>
              <a:gd name="connsiteY31-18380" fmla="*/ 6532 h 10000"/>
              <a:gd name="connsiteX32-18381" fmla="*/ 1564 w 10000"/>
              <a:gd name="connsiteY32-18382" fmla="*/ 6968 h 10000"/>
              <a:gd name="connsiteX33-18383" fmla="*/ 1786 w 10000"/>
              <a:gd name="connsiteY33-18384" fmla="*/ 7185 h 10000"/>
              <a:gd name="connsiteX34-18385" fmla="*/ 2007 w 10000"/>
              <a:gd name="connsiteY34-18386" fmla="*/ 7403 h 10000"/>
              <a:gd name="connsiteX35-18387" fmla="*/ 2874 w 10000"/>
              <a:gd name="connsiteY35-18388" fmla="*/ 7812 h 10000"/>
              <a:gd name="connsiteX36-18389" fmla="*/ 3323 w 10000"/>
              <a:gd name="connsiteY36-18390" fmla="*/ 8031 h 10000"/>
              <a:gd name="connsiteX37-18391" fmla="*/ 3767 w 10000"/>
              <a:gd name="connsiteY37-18392" fmla="*/ 8031 h 10000"/>
              <a:gd name="connsiteX38-18393" fmla="*/ 4220 w 10000"/>
              <a:gd name="connsiteY38-18394" fmla="*/ 8251 h 10000"/>
              <a:gd name="connsiteX39-18395" fmla="*/ 4887 w 10000"/>
              <a:gd name="connsiteY39-18396" fmla="*/ 8251 h 10000"/>
              <a:gd name="connsiteX40-18397" fmla="*/ 5332 w 10000"/>
              <a:gd name="connsiteY40-18398" fmla="*/ 8031 h 10000"/>
              <a:gd name="connsiteX41-18399" fmla="*/ 6005 w 10000"/>
              <a:gd name="connsiteY41-18400" fmla="*/ 8031 h 10000"/>
              <a:gd name="connsiteX42-18401" fmla="*/ 6675 w 10000"/>
              <a:gd name="connsiteY42-18402" fmla="*/ 7812 h 10000"/>
              <a:gd name="connsiteX43-18403" fmla="*/ 7122 w 10000"/>
              <a:gd name="connsiteY43-18404" fmla="*/ 7812 h 10000"/>
              <a:gd name="connsiteX44-18405" fmla="*/ 7567 w 10000"/>
              <a:gd name="connsiteY44-18406" fmla="*/ 7403 h 10000"/>
              <a:gd name="connsiteX45-18407" fmla="*/ 7766 w 10000"/>
              <a:gd name="connsiteY45-18408" fmla="*/ 7185 h 10000"/>
              <a:gd name="connsiteX46-18409" fmla="*/ 7986 w 10000"/>
              <a:gd name="connsiteY46-18410" fmla="*/ 6748 h 10000"/>
              <a:gd name="connsiteX47-18411" fmla="*/ 8210 w 10000"/>
              <a:gd name="connsiteY47-18412" fmla="*/ 6311 h 10000"/>
              <a:gd name="connsiteX48-18413" fmla="*/ 8436 w 10000"/>
              <a:gd name="connsiteY48-18414" fmla="*/ 5438 h 10000"/>
              <a:gd name="connsiteX49-18415" fmla="*/ 8436 w 10000"/>
              <a:gd name="connsiteY49-18416" fmla="*/ 4564 h 10000"/>
              <a:gd name="connsiteX50-18417" fmla="*/ 8659 w 10000"/>
              <a:gd name="connsiteY50-18418" fmla="*/ 4126 h 10000"/>
              <a:gd name="connsiteX51-18419" fmla="*/ 8659 w 10000"/>
              <a:gd name="connsiteY51-18420" fmla="*/ 3689 h 10000"/>
              <a:gd name="connsiteX52-18421" fmla="*/ 8659 w 10000"/>
              <a:gd name="connsiteY52-18422" fmla="*/ 3470 h 10000"/>
              <a:gd name="connsiteX53-18423" fmla="*/ 8883 w 10000"/>
              <a:gd name="connsiteY53-18424" fmla="*/ 3253 h 10000"/>
              <a:gd name="connsiteX54-18425" fmla="*/ 8883 w 10000"/>
              <a:gd name="connsiteY54-18426" fmla="*/ 3035 h 10000"/>
              <a:gd name="connsiteX55-18427" fmla="*/ 8883 w 10000"/>
              <a:gd name="connsiteY55-18428" fmla="*/ 2814 h 10000"/>
              <a:gd name="connsiteX56-18429" fmla="*/ 8883 w 10000"/>
              <a:gd name="connsiteY56-18430" fmla="*/ 2814 h 10000"/>
              <a:gd name="connsiteX57-18431" fmla="*/ 9107 w 10000"/>
              <a:gd name="connsiteY57-18432" fmla="*/ 2814 h 10000"/>
              <a:gd name="connsiteX58-18433" fmla="*/ 9107 w 10000"/>
              <a:gd name="connsiteY58-18434" fmla="*/ 2814 h 10000"/>
              <a:gd name="connsiteX59-18435" fmla="*/ 9107 w 10000"/>
              <a:gd name="connsiteY59-18436" fmla="*/ 3035 h 10000"/>
              <a:gd name="connsiteX60-18437" fmla="*/ 9330 w 10000"/>
              <a:gd name="connsiteY60-18438" fmla="*/ 3253 h 10000"/>
              <a:gd name="connsiteX61-18439" fmla="*/ 9330 w 10000"/>
              <a:gd name="connsiteY61-18440" fmla="*/ 3470 h 10000"/>
              <a:gd name="connsiteX62-18441" fmla="*/ 9330 w 10000"/>
              <a:gd name="connsiteY62-18442" fmla="*/ 3907 h 10000"/>
              <a:gd name="connsiteX63-18443" fmla="*/ 9330 w 10000"/>
              <a:gd name="connsiteY63-18444" fmla="*/ 4344 h 10000"/>
              <a:gd name="connsiteX64-18445" fmla="*/ 9330 w 10000"/>
              <a:gd name="connsiteY64-18446" fmla="*/ 4781 h 10000"/>
              <a:gd name="connsiteX65-18447" fmla="*/ 9550 w 10000"/>
              <a:gd name="connsiteY65-18448" fmla="*/ 5656 h 10000"/>
              <a:gd name="connsiteX66-18449" fmla="*/ 9550 w 10000"/>
              <a:gd name="connsiteY66-18450" fmla="*/ 6311 h 10000"/>
              <a:gd name="connsiteX67-18451" fmla="*/ 9778 w 10000"/>
              <a:gd name="connsiteY67-18452" fmla="*/ 6968 h 10000"/>
              <a:gd name="connsiteX68-18453" fmla="*/ 10000 w 10000"/>
              <a:gd name="connsiteY68-18454" fmla="*/ 7403 h 10000"/>
              <a:gd name="connsiteX69-18455" fmla="*/ 10000 w 10000"/>
              <a:gd name="connsiteY69-18456" fmla="*/ 7812 h 10000"/>
              <a:gd name="connsiteX70-18457" fmla="*/ 10000 w 10000"/>
              <a:gd name="connsiteY70-18458" fmla="*/ 8031 h 10000"/>
              <a:gd name="connsiteX71-18459" fmla="*/ 10000 w 10000"/>
              <a:gd name="connsiteY71-18460" fmla="*/ 8251 h 10000"/>
              <a:gd name="connsiteX72-18461" fmla="*/ 9778 w 10000"/>
              <a:gd name="connsiteY72-18462" fmla="*/ 8251 h 10000"/>
              <a:gd name="connsiteX73-18463" fmla="*/ 9550 w 10000"/>
              <a:gd name="connsiteY73-18464" fmla="*/ 8470 h 10000"/>
              <a:gd name="connsiteX74-18465" fmla="*/ 9330 w 10000"/>
              <a:gd name="connsiteY74-18466" fmla="*/ 8686 h 10000"/>
              <a:gd name="connsiteX75-18467" fmla="*/ 9107 w 10000"/>
              <a:gd name="connsiteY75-18468" fmla="*/ 8908 h 10000"/>
              <a:gd name="connsiteX76-18469" fmla="*/ 8659 w 10000"/>
              <a:gd name="connsiteY76-18470" fmla="*/ 9127 h 10000"/>
              <a:gd name="connsiteX77-18471" fmla="*/ 7766 w 10000"/>
              <a:gd name="connsiteY77-18472" fmla="*/ 9560 h 10000"/>
              <a:gd name="connsiteX78-18473" fmla="*/ 6899 w 10000"/>
              <a:gd name="connsiteY78-18474" fmla="*/ 9782 h 10000"/>
              <a:gd name="connsiteX79-18475" fmla="*/ 6231 w 10000"/>
              <a:gd name="connsiteY79-18476" fmla="*/ 9782 h 10000"/>
              <a:gd name="connsiteX80-18477" fmla="*/ 5332 w 10000"/>
              <a:gd name="connsiteY80-18478" fmla="*/ 10000 h 10000"/>
              <a:gd name="connsiteX81-18479" fmla="*/ 5332 w 10000"/>
              <a:gd name="connsiteY81-18480" fmla="*/ 10000 h 10000"/>
              <a:gd name="connsiteX0-18481" fmla="*/ 5332 w 10000"/>
              <a:gd name="connsiteY0-18482" fmla="*/ 9196 h 9196"/>
              <a:gd name="connsiteX1-18483" fmla="*/ 4665 w 10000"/>
              <a:gd name="connsiteY1-18484" fmla="*/ 9196 h 9196"/>
              <a:gd name="connsiteX2-18485" fmla="*/ 3991 w 10000"/>
              <a:gd name="connsiteY2-18486" fmla="*/ 9196 h 9196"/>
              <a:gd name="connsiteX3-18487" fmla="*/ 3323 w 10000"/>
              <a:gd name="connsiteY3-18488" fmla="*/ 8978 h 9196"/>
              <a:gd name="connsiteX4-18489" fmla="*/ 2654 w 10000"/>
              <a:gd name="connsiteY4-18490" fmla="*/ 8756 h 9196"/>
              <a:gd name="connsiteX5-18491" fmla="*/ 2007 w 10000"/>
              <a:gd name="connsiteY5-18492" fmla="*/ 8540 h 9196"/>
              <a:gd name="connsiteX6-18493" fmla="*/ 1564 w 10000"/>
              <a:gd name="connsiteY6-18494" fmla="*/ 8104 h 9196"/>
              <a:gd name="connsiteX7-18495" fmla="*/ 1118 w 10000"/>
              <a:gd name="connsiteY7-18496" fmla="*/ 7882 h 9196"/>
              <a:gd name="connsiteX8-18497" fmla="*/ 894 w 10000"/>
              <a:gd name="connsiteY8-18498" fmla="*/ 7227 h 9196"/>
              <a:gd name="connsiteX9-18499" fmla="*/ 445 w 10000"/>
              <a:gd name="connsiteY9-18500" fmla="*/ 6792 h 9196"/>
              <a:gd name="connsiteX10-18501" fmla="*/ 220 w 10000"/>
              <a:gd name="connsiteY10-18502" fmla="*/ 6164 h 9196"/>
              <a:gd name="connsiteX11-18503" fmla="*/ 220 w 10000"/>
              <a:gd name="connsiteY11-18504" fmla="*/ 5507 h 9196"/>
              <a:gd name="connsiteX12-18505" fmla="*/ 0 w 10000"/>
              <a:gd name="connsiteY12-18506" fmla="*/ 4852 h 9196"/>
              <a:gd name="connsiteX13-18507" fmla="*/ 0 w 10000"/>
              <a:gd name="connsiteY13-18508" fmla="*/ 4199 h 9196"/>
              <a:gd name="connsiteX14-18509" fmla="*/ 0 w 10000"/>
              <a:gd name="connsiteY14-18510" fmla="*/ 3540 h 9196"/>
              <a:gd name="connsiteX15-18511" fmla="*/ 220 w 10000"/>
              <a:gd name="connsiteY15-18512" fmla="*/ 2449 h 9196"/>
              <a:gd name="connsiteX16-18513" fmla="*/ 220 w 10000"/>
              <a:gd name="connsiteY16-18514" fmla="*/ 2231 h 9196"/>
              <a:gd name="connsiteX17-18515" fmla="*/ 220 w 10000"/>
              <a:gd name="connsiteY17-18516" fmla="*/ 1793 h 9196"/>
              <a:gd name="connsiteX18-18517" fmla="*/ 445 w 10000"/>
              <a:gd name="connsiteY18-18518" fmla="*/ 1382 h 9196"/>
              <a:gd name="connsiteX19-18519" fmla="*/ 445 w 10000"/>
              <a:gd name="connsiteY19-18520" fmla="*/ 942 h 9196"/>
              <a:gd name="connsiteX20-18521" fmla="*/ 445 w 10000"/>
              <a:gd name="connsiteY20-18522" fmla="*/ 508 h 9196"/>
              <a:gd name="connsiteX21-18523" fmla="*/ 1564 w 10000"/>
              <a:gd name="connsiteY21-18524" fmla="*/ 72 h 9196"/>
              <a:gd name="connsiteX22-18525" fmla="*/ 1339 w 10000"/>
              <a:gd name="connsiteY22-18526" fmla="*/ 942 h 9196"/>
              <a:gd name="connsiteX23-18527" fmla="*/ 1339 w 10000"/>
              <a:gd name="connsiteY23-18528" fmla="*/ 1793 h 9196"/>
              <a:gd name="connsiteX24-18529" fmla="*/ 1339 w 10000"/>
              <a:gd name="connsiteY24-18530" fmla="*/ 2449 h 9196"/>
              <a:gd name="connsiteX25-18531" fmla="*/ 1118 w 10000"/>
              <a:gd name="connsiteY25-18532" fmla="*/ 3322 h 9196"/>
              <a:gd name="connsiteX26-18533" fmla="*/ 1118 w 10000"/>
              <a:gd name="connsiteY26-18534" fmla="*/ 3977 h 9196"/>
              <a:gd name="connsiteX27-18535" fmla="*/ 1118 w 10000"/>
              <a:gd name="connsiteY27-18536" fmla="*/ 4415 h 9196"/>
              <a:gd name="connsiteX28-18537" fmla="*/ 1118 w 10000"/>
              <a:gd name="connsiteY28-18538" fmla="*/ 5072 h 9196"/>
              <a:gd name="connsiteX29-18539" fmla="*/ 1339 w 10000"/>
              <a:gd name="connsiteY29-18540" fmla="*/ 5507 h 9196"/>
              <a:gd name="connsiteX30-18541" fmla="*/ 1339 w 10000"/>
              <a:gd name="connsiteY30-18542" fmla="*/ 5728 h 9196"/>
              <a:gd name="connsiteX31-18543" fmla="*/ 1564 w 10000"/>
              <a:gd name="connsiteY31-18544" fmla="*/ 6164 h 9196"/>
              <a:gd name="connsiteX32-18545" fmla="*/ 1786 w 10000"/>
              <a:gd name="connsiteY32-18546" fmla="*/ 6381 h 9196"/>
              <a:gd name="connsiteX33-18547" fmla="*/ 2007 w 10000"/>
              <a:gd name="connsiteY33-18548" fmla="*/ 6599 h 9196"/>
              <a:gd name="connsiteX34-18549" fmla="*/ 2874 w 10000"/>
              <a:gd name="connsiteY34-18550" fmla="*/ 7008 h 9196"/>
              <a:gd name="connsiteX35-18551" fmla="*/ 3323 w 10000"/>
              <a:gd name="connsiteY35-18552" fmla="*/ 7227 h 9196"/>
              <a:gd name="connsiteX36-18553" fmla="*/ 3767 w 10000"/>
              <a:gd name="connsiteY36-18554" fmla="*/ 7227 h 9196"/>
              <a:gd name="connsiteX37-18555" fmla="*/ 4220 w 10000"/>
              <a:gd name="connsiteY37-18556" fmla="*/ 7447 h 9196"/>
              <a:gd name="connsiteX38-18557" fmla="*/ 4887 w 10000"/>
              <a:gd name="connsiteY38-18558" fmla="*/ 7447 h 9196"/>
              <a:gd name="connsiteX39-18559" fmla="*/ 5332 w 10000"/>
              <a:gd name="connsiteY39-18560" fmla="*/ 7227 h 9196"/>
              <a:gd name="connsiteX40-18561" fmla="*/ 6005 w 10000"/>
              <a:gd name="connsiteY40-18562" fmla="*/ 7227 h 9196"/>
              <a:gd name="connsiteX41-18563" fmla="*/ 6675 w 10000"/>
              <a:gd name="connsiteY41-18564" fmla="*/ 7008 h 9196"/>
              <a:gd name="connsiteX42-18565" fmla="*/ 7122 w 10000"/>
              <a:gd name="connsiteY42-18566" fmla="*/ 7008 h 9196"/>
              <a:gd name="connsiteX43-18567" fmla="*/ 7567 w 10000"/>
              <a:gd name="connsiteY43-18568" fmla="*/ 6599 h 9196"/>
              <a:gd name="connsiteX44-18569" fmla="*/ 7766 w 10000"/>
              <a:gd name="connsiteY44-18570" fmla="*/ 6381 h 9196"/>
              <a:gd name="connsiteX45-18571" fmla="*/ 7986 w 10000"/>
              <a:gd name="connsiteY45-18572" fmla="*/ 5944 h 9196"/>
              <a:gd name="connsiteX46-18573" fmla="*/ 8210 w 10000"/>
              <a:gd name="connsiteY46-18574" fmla="*/ 5507 h 9196"/>
              <a:gd name="connsiteX47-18575" fmla="*/ 8436 w 10000"/>
              <a:gd name="connsiteY47-18576" fmla="*/ 4634 h 9196"/>
              <a:gd name="connsiteX48-18577" fmla="*/ 8436 w 10000"/>
              <a:gd name="connsiteY48-18578" fmla="*/ 3760 h 9196"/>
              <a:gd name="connsiteX49-18579" fmla="*/ 8659 w 10000"/>
              <a:gd name="connsiteY49-18580" fmla="*/ 3322 h 9196"/>
              <a:gd name="connsiteX50-18581" fmla="*/ 8659 w 10000"/>
              <a:gd name="connsiteY50-18582" fmla="*/ 2885 h 9196"/>
              <a:gd name="connsiteX51-18583" fmla="*/ 8659 w 10000"/>
              <a:gd name="connsiteY51-18584" fmla="*/ 2666 h 9196"/>
              <a:gd name="connsiteX52-18585" fmla="*/ 8883 w 10000"/>
              <a:gd name="connsiteY52-18586" fmla="*/ 2449 h 9196"/>
              <a:gd name="connsiteX53-18587" fmla="*/ 8883 w 10000"/>
              <a:gd name="connsiteY53-18588" fmla="*/ 2231 h 9196"/>
              <a:gd name="connsiteX54-18589" fmla="*/ 8883 w 10000"/>
              <a:gd name="connsiteY54-18590" fmla="*/ 2010 h 9196"/>
              <a:gd name="connsiteX55-18591" fmla="*/ 8883 w 10000"/>
              <a:gd name="connsiteY55-18592" fmla="*/ 2010 h 9196"/>
              <a:gd name="connsiteX56-18593" fmla="*/ 9107 w 10000"/>
              <a:gd name="connsiteY56-18594" fmla="*/ 2010 h 9196"/>
              <a:gd name="connsiteX57-18595" fmla="*/ 9107 w 10000"/>
              <a:gd name="connsiteY57-18596" fmla="*/ 2010 h 9196"/>
              <a:gd name="connsiteX58-18597" fmla="*/ 9107 w 10000"/>
              <a:gd name="connsiteY58-18598" fmla="*/ 2231 h 9196"/>
              <a:gd name="connsiteX59-18599" fmla="*/ 9330 w 10000"/>
              <a:gd name="connsiteY59-18600" fmla="*/ 2449 h 9196"/>
              <a:gd name="connsiteX60-18601" fmla="*/ 9330 w 10000"/>
              <a:gd name="connsiteY60-18602" fmla="*/ 2666 h 9196"/>
              <a:gd name="connsiteX61-18603" fmla="*/ 9330 w 10000"/>
              <a:gd name="connsiteY61-18604" fmla="*/ 3103 h 9196"/>
              <a:gd name="connsiteX62-18605" fmla="*/ 9330 w 10000"/>
              <a:gd name="connsiteY62-18606" fmla="*/ 3540 h 9196"/>
              <a:gd name="connsiteX63-18607" fmla="*/ 9330 w 10000"/>
              <a:gd name="connsiteY63-18608" fmla="*/ 3977 h 9196"/>
              <a:gd name="connsiteX64-18609" fmla="*/ 9550 w 10000"/>
              <a:gd name="connsiteY64-18610" fmla="*/ 4852 h 9196"/>
              <a:gd name="connsiteX65-18611" fmla="*/ 9550 w 10000"/>
              <a:gd name="connsiteY65-18612" fmla="*/ 5507 h 9196"/>
              <a:gd name="connsiteX66-18613" fmla="*/ 9778 w 10000"/>
              <a:gd name="connsiteY66-18614" fmla="*/ 6164 h 9196"/>
              <a:gd name="connsiteX67-18615" fmla="*/ 10000 w 10000"/>
              <a:gd name="connsiteY67-18616" fmla="*/ 6599 h 9196"/>
              <a:gd name="connsiteX68-18617" fmla="*/ 10000 w 10000"/>
              <a:gd name="connsiteY68-18618" fmla="*/ 7008 h 9196"/>
              <a:gd name="connsiteX69-18619" fmla="*/ 10000 w 10000"/>
              <a:gd name="connsiteY69-18620" fmla="*/ 7227 h 9196"/>
              <a:gd name="connsiteX70-18621" fmla="*/ 10000 w 10000"/>
              <a:gd name="connsiteY70-18622" fmla="*/ 7447 h 9196"/>
              <a:gd name="connsiteX71-18623" fmla="*/ 9778 w 10000"/>
              <a:gd name="connsiteY71-18624" fmla="*/ 7447 h 9196"/>
              <a:gd name="connsiteX72-18625" fmla="*/ 9550 w 10000"/>
              <a:gd name="connsiteY72-18626" fmla="*/ 7666 h 9196"/>
              <a:gd name="connsiteX73-18627" fmla="*/ 9330 w 10000"/>
              <a:gd name="connsiteY73-18628" fmla="*/ 7882 h 9196"/>
              <a:gd name="connsiteX74-18629" fmla="*/ 9107 w 10000"/>
              <a:gd name="connsiteY74-18630" fmla="*/ 8104 h 9196"/>
              <a:gd name="connsiteX75-18631" fmla="*/ 8659 w 10000"/>
              <a:gd name="connsiteY75-18632" fmla="*/ 8323 h 9196"/>
              <a:gd name="connsiteX76-18633" fmla="*/ 7766 w 10000"/>
              <a:gd name="connsiteY76-18634" fmla="*/ 8756 h 9196"/>
              <a:gd name="connsiteX77-18635" fmla="*/ 6899 w 10000"/>
              <a:gd name="connsiteY77-18636" fmla="*/ 8978 h 9196"/>
              <a:gd name="connsiteX78-18637" fmla="*/ 6231 w 10000"/>
              <a:gd name="connsiteY78-18638" fmla="*/ 8978 h 9196"/>
              <a:gd name="connsiteX79-18639" fmla="*/ 5332 w 10000"/>
              <a:gd name="connsiteY79-18640" fmla="*/ 9196 h 9196"/>
              <a:gd name="connsiteX80-18641" fmla="*/ 5332 w 10000"/>
              <a:gd name="connsiteY80-18642" fmla="*/ 9196 h 9196"/>
              <a:gd name="connsiteX0-18643" fmla="*/ 5332 w 10000"/>
              <a:gd name="connsiteY0-18644" fmla="*/ 9448 h 9448"/>
              <a:gd name="connsiteX1-18645" fmla="*/ 4665 w 10000"/>
              <a:gd name="connsiteY1-18646" fmla="*/ 9448 h 9448"/>
              <a:gd name="connsiteX2-18647" fmla="*/ 3991 w 10000"/>
              <a:gd name="connsiteY2-18648" fmla="*/ 9448 h 9448"/>
              <a:gd name="connsiteX3-18649" fmla="*/ 3323 w 10000"/>
              <a:gd name="connsiteY3-18650" fmla="*/ 9211 h 9448"/>
              <a:gd name="connsiteX4-18651" fmla="*/ 2654 w 10000"/>
              <a:gd name="connsiteY4-18652" fmla="*/ 8970 h 9448"/>
              <a:gd name="connsiteX5-18653" fmla="*/ 2007 w 10000"/>
              <a:gd name="connsiteY5-18654" fmla="*/ 8735 h 9448"/>
              <a:gd name="connsiteX6-18655" fmla="*/ 1564 w 10000"/>
              <a:gd name="connsiteY6-18656" fmla="*/ 8261 h 9448"/>
              <a:gd name="connsiteX7-18657" fmla="*/ 1118 w 10000"/>
              <a:gd name="connsiteY7-18658" fmla="*/ 8019 h 9448"/>
              <a:gd name="connsiteX8-18659" fmla="*/ 894 w 10000"/>
              <a:gd name="connsiteY8-18660" fmla="*/ 7307 h 9448"/>
              <a:gd name="connsiteX9-18661" fmla="*/ 445 w 10000"/>
              <a:gd name="connsiteY9-18662" fmla="*/ 6834 h 9448"/>
              <a:gd name="connsiteX10-18663" fmla="*/ 220 w 10000"/>
              <a:gd name="connsiteY10-18664" fmla="*/ 6151 h 9448"/>
              <a:gd name="connsiteX11-18665" fmla="*/ 220 w 10000"/>
              <a:gd name="connsiteY11-18666" fmla="*/ 5436 h 9448"/>
              <a:gd name="connsiteX12-18667" fmla="*/ 0 w 10000"/>
              <a:gd name="connsiteY12-18668" fmla="*/ 4724 h 9448"/>
              <a:gd name="connsiteX13-18669" fmla="*/ 0 w 10000"/>
              <a:gd name="connsiteY13-18670" fmla="*/ 4014 h 9448"/>
              <a:gd name="connsiteX14-18671" fmla="*/ 0 w 10000"/>
              <a:gd name="connsiteY14-18672" fmla="*/ 3297 h 9448"/>
              <a:gd name="connsiteX15-18673" fmla="*/ 220 w 10000"/>
              <a:gd name="connsiteY15-18674" fmla="*/ 2111 h 9448"/>
              <a:gd name="connsiteX16-18675" fmla="*/ 220 w 10000"/>
              <a:gd name="connsiteY16-18676" fmla="*/ 1874 h 9448"/>
              <a:gd name="connsiteX17-18677" fmla="*/ 220 w 10000"/>
              <a:gd name="connsiteY17-18678" fmla="*/ 1398 h 9448"/>
              <a:gd name="connsiteX18-18679" fmla="*/ 445 w 10000"/>
              <a:gd name="connsiteY18-18680" fmla="*/ 951 h 9448"/>
              <a:gd name="connsiteX19-18681" fmla="*/ 445 w 10000"/>
              <a:gd name="connsiteY19-18682" fmla="*/ 472 h 9448"/>
              <a:gd name="connsiteX20-18683" fmla="*/ 445 w 10000"/>
              <a:gd name="connsiteY20-18684" fmla="*/ 0 h 9448"/>
              <a:gd name="connsiteX21-18685" fmla="*/ 1339 w 10000"/>
              <a:gd name="connsiteY21-18686" fmla="*/ 472 h 9448"/>
              <a:gd name="connsiteX22-18687" fmla="*/ 1339 w 10000"/>
              <a:gd name="connsiteY22-18688" fmla="*/ 1398 h 9448"/>
              <a:gd name="connsiteX23-18689" fmla="*/ 1339 w 10000"/>
              <a:gd name="connsiteY23-18690" fmla="*/ 2111 h 9448"/>
              <a:gd name="connsiteX24-18691" fmla="*/ 1118 w 10000"/>
              <a:gd name="connsiteY24-18692" fmla="*/ 3060 h 9448"/>
              <a:gd name="connsiteX25-18693" fmla="*/ 1118 w 10000"/>
              <a:gd name="connsiteY25-18694" fmla="*/ 3773 h 9448"/>
              <a:gd name="connsiteX26-18695" fmla="*/ 1118 w 10000"/>
              <a:gd name="connsiteY26-18696" fmla="*/ 4249 h 9448"/>
              <a:gd name="connsiteX27-18697" fmla="*/ 1118 w 10000"/>
              <a:gd name="connsiteY27-18698" fmla="*/ 4963 h 9448"/>
              <a:gd name="connsiteX28-18699" fmla="*/ 1339 w 10000"/>
              <a:gd name="connsiteY28-18700" fmla="*/ 5436 h 9448"/>
              <a:gd name="connsiteX29-18701" fmla="*/ 1339 w 10000"/>
              <a:gd name="connsiteY29-18702" fmla="*/ 5677 h 9448"/>
              <a:gd name="connsiteX30-18703" fmla="*/ 1564 w 10000"/>
              <a:gd name="connsiteY30-18704" fmla="*/ 6151 h 9448"/>
              <a:gd name="connsiteX31-18705" fmla="*/ 1786 w 10000"/>
              <a:gd name="connsiteY31-18706" fmla="*/ 6387 h 9448"/>
              <a:gd name="connsiteX32-18707" fmla="*/ 2007 w 10000"/>
              <a:gd name="connsiteY32-18708" fmla="*/ 6624 h 9448"/>
              <a:gd name="connsiteX33-18709" fmla="*/ 2874 w 10000"/>
              <a:gd name="connsiteY33-18710" fmla="*/ 7069 h 9448"/>
              <a:gd name="connsiteX34-18711" fmla="*/ 3323 w 10000"/>
              <a:gd name="connsiteY34-18712" fmla="*/ 7307 h 9448"/>
              <a:gd name="connsiteX35-18713" fmla="*/ 3767 w 10000"/>
              <a:gd name="connsiteY35-18714" fmla="*/ 7307 h 9448"/>
              <a:gd name="connsiteX36-18715" fmla="*/ 4220 w 10000"/>
              <a:gd name="connsiteY36-18716" fmla="*/ 7546 h 9448"/>
              <a:gd name="connsiteX37-18717" fmla="*/ 4887 w 10000"/>
              <a:gd name="connsiteY37-18718" fmla="*/ 7546 h 9448"/>
              <a:gd name="connsiteX38-18719" fmla="*/ 5332 w 10000"/>
              <a:gd name="connsiteY38-18720" fmla="*/ 7307 h 9448"/>
              <a:gd name="connsiteX39-18721" fmla="*/ 6005 w 10000"/>
              <a:gd name="connsiteY39-18722" fmla="*/ 7307 h 9448"/>
              <a:gd name="connsiteX40-18723" fmla="*/ 6675 w 10000"/>
              <a:gd name="connsiteY40-18724" fmla="*/ 7069 h 9448"/>
              <a:gd name="connsiteX41-18725" fmla="*/ 7122 w 10000"/>
              <a:gd name="connsiteY41-18726" fmla="*/ 7069 h 9448"/>
              <a:gd name="connsiteX42-18727" fmla="*/ 7567 w 10000"/>
              <a:gd name="connsiteY42-18728" fmla="*/ 6624 h 9448"/>
              <a:gd name="connsiteX43-18729" fmla="*/ 7766 w 10000"/>
              <a:gd name="connsiteY43-18730" fmla="*/ 6387 h 9448"/>
              <a:gd name="connsiteX44-18731" fmla="*/ 7986 w 10000"/>
              <a:gd name="connsiteY44-18732" fmla="*/ 5912 h 9448"/>
              <a:gd name="connsiteX45-18733" fmla="*/ 8210 w 10000"/>
              <a:gd name="connsiteY45-18734" fmla="*/ 5436 h 9448"/>
              <a:gd name="connsiteX46-18735" fmla="*/ 8436 w 10000"/>
              <a:gd name="connsiteY46-18736" fmla="*/ 4487 h 9448"/>
              <a:gd name="connsiteX47-18737" fmla="*/ 8436 w 10000"/>
              <a:gd name="connsiteY47-18738" fmla="*/ 3537 h 9448"/>
              <a:gd name="connsiteX48-18739" fmla="*/ 8659 w 10000"/>
              <a:gd name="connsiteY48-18740" fmla="*/ 3060 h 9448"/>
              <a:gd name="connsiteX49-18741" fmla="*/ 8659 w 10000"/>
              <a:gd name="connsiteY49-18742" fmla="*/ 2585 h 9448"/>
              <a:gd name="connsiteX50-18743" fmla="*/ 8659 w 10000"/>
              <a:gd name="connsiteY50-18744" fmla="*/ 2347 h 9448"/>
              <a:gd name="connsiteX51-18745" fmla="*/ 8883 w 10000"/>
              <a:gd name="connsiteY51-18746" fmla="*/ 2111 h 9448"/>
              <a:gd name="connsiteX52-18747" fmla="*/ 8883 w 10000"/>
              <a:gd name="connsiteY52-18748" fmla="*/ 1874 h 9448"/>
              <a:gd name="connsiteX53-18749" fmla="*/ 8883 w 10000"/>
              <a:gd name="connsiteY53-18750" fmla="*/ 1634 h 9448"/>
              <a:gd name="connsiteX54-18751" fmla="*/ 8883 w 10000"/>
              <a:gd name="connsiteY54-18752" fmla="*/ 1634 h 9448"/>
              <a:gd name="connsiteX55-18753" fmla="*/ 9107 w 10000"/>
              <a:gd name="connsiteY55-18754" fmla="*/ 1634 h 9448"/>
              <a:gd name="connsiteX56-18755" fmla="*/ 9107 w 10000"/>
              <a:gd name="connsiteY56-18756" fmla="*/ 1634 h 9448"/>
              <a:gd name="connsiteX57-18757" fmla="*/ 9107 w 10000"/>
              <a:gd name="connsiteY57-18758" fmla="*/ 1874 h 9448"/>
              <a:gd name="connsiteX58-18759" fmla="*/ 9330 w 10000"/>
              <a:gd name="connsiteY58-18760" fmla="*/ 2111 h 9448"/>
              <a:gd name="connsiteX59-18761" fmla="*/ 9330 w 10000"/>
              <a:gd name="connsiteY59-18762" fmla="*/ 2347 h 9448"/>
              <a:gd name="connsiteX60-18763" fmla="*/ 9330 w 10000"/>
              <a:gd name="connsiteY60-18764" fmla="*/ 2822 h 9448"/>
              <a:gd name="connsiteX61-18765" fmla="*/ 9330 w 10000"/>
              <a:gd name="connsiteY61-18766" fmla="*/ 3297 h 9448"/>
              <a:gd name="connsiteX62-18767" fmla="*/ 9330 w 10000"/>
              <a:gd name="connsiteY62-18768" fmla="*/ 3773 h 9448"/>
              <a:gd name="connsiteX63-18769" fmla="*/ 9550 w 10000"/>
              <a:gd name="connsiteY63-18770" fmla="*/ 4724 h 9448"/>
              <a:gd name="connsiteX64-18771" fmla="*/ 9550 w 10000"/>
              <a:gd name="connsiteY64-18772" fmla="*/ 5436 h 9448"/>
              <a:gd name="connsiteX65-18773" fmla="*/ 9778 w 10000"/>
              <a:gd name="connsiteY65-18774" fmla="*/ 6151 h 9448"/>
              <a:gd name="connsiteX66-18775" fmla="*/ 10000 w 10000"/>
              <a:gd name="connsiteY66-18776" fmla="*/ 6624 h 9448"/>
              <a:gd name="connsiteX67-18777" fmla="*/ 10000 w 10000"/>
              <a:gd name="connsiteY67-18778" fmla="*/ 7069 h 9448"/>
              <a:gd name="connsiteX68-18779" fmla="*/ 10000 w 10000"/>
              <a:gd name="connsiteY68-18780" fmla="*/ 7307 h 9448"/>
              <a:gd name="connsiteX69-18781" fmla="*/ 10000 w 10000"/>
              <a:gd name="connsiteY69-18782" fmla="*/ 7546 h 9448"/>
              <a:gd name="connsiteX70-18783" fmla="*/ 9778 w 10000"/>
              <a:gd name="connsiteY70-18784" fmla="*/ 7546 h 9448"/>
              <a:gd name="connsiteX71-18785" fmla="*/ 9550 w 10000"/>
              <a:gd name="connsiteY71-18786" fmla="*/ 7784 h 9448"/>
              <a:gd name="connsiteX72-18787" fmla="*/ 9330 w 10000"/>
              <a:gd name="connsiteY72-18788" fmla="*/ 8019 h 9448"/>
              <a:gd name="connsiteX73-18789" fmla="*/ 9107 w 10000"/>
              <a:gd name="connsiteY73-18790" fmla="*/ 8261 h 9448"/>
              <a:gd name="connsiteX74-18791" fmla="*/ 8659 w 10000"/>
              <a:gd name="connsiteY74-18792" fmla="*/ 8499 h 9448"/>
              <a:gd name="connsiteX75-18793" fmla="*/ 7766 w 10000"/>
              <a:gd name="connsiteY75-18794" fmla="*/ 8970 h 9448"/>
              <a:gd name="connsiteX76-18795" fmla="*/ 6899 w 10000"/>
              <a:gd name="connsiteY76-18796" fmla="*/ 9211 h 9448"/>
              <a:gd name="connsiteX77-18797" fmla="*/ 6231 w 10000"/>
              <a:gd name="connsiteY77-18798" fmla="*/ 9211 h 9448"/>
              <a:gd name="connsiteX78-18799" fmla="*/ 5332 w 10000"/>
              <a:gd name="connsiteY78-18800" fmla="*/ 9448 h 9448"/>
              <a:gd name="connsiteX79-18801" fmla="*/ 5332 w 10000"/>
              <a:gd name="connsiteY79-18802" fmla="*/ 9448 h 9448"/>
              <a:gd name="connsiteX0-18803" fmla="*/ 5332 w 10000"/>
              <a:gd name="connsiteY0-18804" fmla="*/ 10000 h 10000"/>
              <a:gd name="connsiteX1-18805" fmla="*/ 4665 w 10000"/>
              <a:gd name="connsiteY1-18806" fmla="*/ 10000 h 10000"/>
              <a:gd name="connsiteX2-18807" fmla="*/ 3991 w 10000"/>
              <a:gd name="connsiteY2-18808" fmla="*/ 10000 h 10000"/>
              <a:gd name="connsiteX3-18809" fmla="*/ 3323 w 10000"/>
              <a:gd name="connsiteY3-18810" fmla="*/ 9749 h 10000"/>
              <a:gd name="connsiteX4-18811" fmla="*/ 2654 w 10000"/>
              <a:gd name="connsiteY4-18812" fmla="*/ 9494 h 10000"/>
              <a:gd name="connsiteX5-18813" fmla="*/ 2007 w 10000"/>
              <a:gd name="connsiteY5-18814" fmla="*/ 9245 h 10000"/>
              <a:gd name="connsiteX6-18815" fmla="*/ 1564 w 10000"/>
              <a:gd name="connsiteY6-18816" fmla="*/ 8744 h 10000"/>
              <a:gd name="connsiteX7-18817" fmla="*/ 1118 w 10000"/>
              <a:gd name="connsiteY7-18818" fmla="*/ 8488 h 10000"/>
              <a:gd name="connsiteX8-18819" fmla="*/ 894 w 10000"/>
              <a:gd name="connsiteY8-18820" fmla="*/ 7734 h 10000"/>
              <a:gd name="connsiteX9-18821" fmla="*/ 445 w 10000"/>
              <a:gd name="connsiteY9-18822" fmla="*/ 7233 h 10000"/>
              <a:gd name="connsiteX10-18823" fmla="*/ 220 w 10000"/>
              <a:gd name="connsiteY10-18824" fmla="*/ 6510 h 10000"/>
              <a:gd name="connsiteX11-18825" fmla="*/ 220 w 10000"/>
              <a:gd name="connsiteY11-18826" fmla="*/ 5754 h 10000"/>
              <a:gd name="connsiteX12-18827" fmla="*/ 0 w 10000"/>
              <a:gd name="connsiteY12-18828" fmla="*/ 5000 h 10000"/>
              <a:gd name="connsiteX13-18829" fmla="*/ 0 w 10000"/>
              <a:gd name="connsiteY13-18830" fmla="*/ 4249 h 10000"/>
              <a:gd name="connsiteX14-18831" fmla="*/ 0 w 10000"/>
              <a:gd name="connsiteY14-18832" fmla="*/ 3490 h 10000"/>
              <a:gd name="connsiteX15-18833" fmla="*/ 220 w 10000"/>
              <a:gd name="connsiteY15-18834" fmla="*/ 2234 h 10000"/>
              <a:gd name="connsiteX16-18835" fmla="*/ 220 w 10000"/>
              <a:gd name="connsiteY16-18836" fmla="*/ 1983 h 10000"/>
              <a:gd name="connsiteX17-18837" fmla="*/ 220 w 10000"/>
              <a:gd name="connsiteY17-18838" fmla="*/ 1480 h 10000"/>
              <a:gd name="connsiteX18-18839" fmla="*/ 445 w 10000"/>
              <a:gd name="connsiteY18-18840" fmla="*/ 1007 h 10000"/>
              <a:gd name="connsiteX19-18841" fmla="*/ 445 w 10000"/>
              <a:gd name="connsiteY19-18842" fmla="*/ 500 h 10000"/>
              <a:gd name="connsiteX20-18843" fmla="*/ 445 w 10000"/>
              <a:gd name="connsiteY20-18844" fmla="*/ 0 h 10000"/>
              <a:gd name="connsiteX21-18845" fmla="*/ 1339 w 10000"/>
              <a:gd name="connsiteY21-18846" fmla="*/ 1480 h 10000"/>
              <a:gd name="connsiteX22-18847" fmla="*/ 1339 w 10000"/>
              <a:gd name="connsiteY22-18848" fmla="*/ 2234 h 10000"/>
              <a:gd name="connsiteX23-18849" fmla="*/ 1118 w 10000"/>
              <a:gd name="connsiteY23-18850" fmla="*/ 3239 h 10000"/>
              <a:gd name="connsiteX24-18851" fmla="*/ 1118 w 10000"/>
              <a:gd name="connsiteY24-18852" fmla="*/ 3993 h 10000"/>
              <a:gd name="connsiteX25-18853" fmla="*/ 1118 w 10000"/>
              <a:gd name="connsiteY25-18854" fmla="*/ 4497 h 10000"/>
              <a:gd name="connsiteX26-18855" fmla="*/ 1118 w 10000"/>
              <a:gd name="connsiteY26-18856" fmla="*/ 5253 h 10000"/>
              <a:gd name="connsiteX27-18857" fmla="*/ 1339 w 10000"/>
              <a:gd name="connsiteY27-18858" fmla="*/ 5754 h 10000"/>
              <a:gd name="connsiteX28-18859" fmla="*/ 1339 w 10000"/>
              <a:gd name="connsiteY28-18860" fmla="*/ 6009 h 10000"/>
              <a:gd name="connsiteX29-18861" fmla="*/ 1564 w 10000"/>
              <a:gd name="connsiteY29-18862" fmla="*/ 6510 h 10000"/>
              <a:gd name="connsiteX30-18863" fmla="*/ 1786 w 10000"/>
              <a:gd name="connsiteY30-18864" fmla="*/ 6760 h 10000"/>
              <a:gd name="connsiteX31-18865" fmla="*/ 2007 w 10000"/>
              <a:gd name="connsiteY31-18866" fmla="*/ 7011 h 10000"/>
              <a:gd name="connsiteX32-18867" fmla="*/ 2874 w 10000"/>
              <a:gd name="connsiteY32-18868" fmla="*/ 7482 h 10000"/>
              <a:gd name="connsiteX33-18869" fmla="*/ 3323 w 10000"/>
              <a:gd name="connsiteY33-18870" fmla="*/ 7734 h 10000"/>
              <a:gd name="connsiteX34-18871" fmla="*/ 3767 w 10000"/>
              <a:gd name="connsiteY34-18872" fmla="*/ 7734 h 10000"/>
              <a:gd name="connsiteX35-18873" fmla="*/ 4220 w 10000"/>
              <a:gd name="connsiteY35-18874" fmla="*/ 7987 h 10000"/>
              <a:gd name="connsiteX36-18875" fmla="*/ 4887 w 10000"/>
              <a:gd name="connsiteY36-18876" fmla="*/ 7987 h 10000"/>
              <a:gd name="connsiteX37-18877" fmla="*/ 5332 w 10000"/>
              <a:gd name="connsiteY37-18878" fmla="*/ 7734 h 10000"/>
              <a:gd name="connsiteX38-18879" fmla="*/ 6005 w 10000"/>
              <a:gd name="connsiteY38-18880" fmla="*/ 7734 h 10000"/>
              <a:gd name="connsiteX39-18881" fmla="*/ 6675 w 10000"/>
              <a:gd name="connsiteY39-18882" fmla="*/ 7482 h 10000"/>
              <a:gd name="connsiteX40-18883" fmla="*/ 7122 w 10000"/>
              <a:gd name="connsiteY40-18884" fmla="*/ 7482 h 10000"/>
              <a:gd name="connsiteX41-18885" fmla="*/ 7567 w 10000"/>
              <a:gd name="connsiteY41-18886" fmla="*/ 7011 h 10000"/>
              <a:gd name="connsiteX42-18887" fmla="*/ 7766 w 10000"/>
              <a:gd name="connsiteY42-18888" fmla="*/ 6760 h 10000"/>
              <a:gd name="connsiteX43-18889" fmla="*/ 7986 w 10000"/>
              <a:gd name="connsiteY43-18890" fmla="*/ 6257 h 10000"/>
              <a:gd name="connsiteX44-18891" fmla="*/ 8210 w 10000"/>
              <a:gd name="connsiteY44-18892" fmla="*/ 5754 h 10000"/>
              <a:gd name="connsiteX45-18893" fmla="*/ 8436 w 10000"/>
              <a:gd name="connsiteY45-18894" fmla="*/ 4749 h 10000"/>
              <a:gd name="connsiteX46-18895" fmla="*/ 8436 w 10000"/>
              <a:gd name="connsiteY46-18896" fmla="*/ 3744 h 10000"/>
              <a:gd name="connsiteX47-18897" fmla="*/ 8659 w 10000"/>
              <a:gd name="connsiteY47-18898" fmla="*/ 3239 h 10000"/>
              <a:gd name="connsiteX48-18899" fmla="*/ 8659 w 10000"/>
              <a:gd name="connsiteY48-18900" fmla="*/ 2736 h 10000"/>
              <a:gd name="connsiteX49-18901" fmla="*/ 8659 w 10000"/>
              <a:gd name="connsiteY49-18902" fmla="*/ 2484 h 10000"/>
              <a:gd name="connsiteX50-18903" fmla="*/ 8883 w 10000"/>
              <a:gd name="connsiteY50-18904" fmla="*/ 2234 h 10000"/>
              <a:gd name="connsiteX51-18905" fmla="*/ 8883 w 10000"/>
              <a:gd name="connsiteY51-18906" fmla="*/ 1983 h 10000"/>
              <a:gd name="connsiteX52-18907" fmla="*/ 8883 w 10000"/>
              <a:gd name="connsiteY52-18908" fmla="*/ 1729 h 10000"/>
              <a:gd name="connsiteX53-18909" fmla="*/ 8883 w 10000"/>
              <a:gd name="connsiteY53-18910" fmla="*/ 1729 h 10000"/>
              <a:gd name="connsiteX54-18911" fmla="*/ 9107 w 10000"/>
              <a:gd name="connsiteY54-18912" fmla="*/ 1729 h 10000"/>
              <a:gd name="connsiteX55-18913" fmla="*/ 9107 w 10000"/>
              <a:gd name="connsiteY55-18914" fmla="*/ 1729 h 10000"/>
              <a:gd name="connsiteX56-18915" fmla="*/ 9107 w 10000"/>
              <a:gd name="connsiteY56-18916" fmla="*/ 1983 h 10000"/>
              <a:gd name="connsiteX57-18917" fmla="*/ 9330 w 10000"/>
              <a:gd name="connsiteY57-18918" fmla="*/ 2234 h 10000"/>
              <a:gd name="connsiteX58-18919" fmla="*/ 9330 w 10000"/>
              <a:gd name="connsiteY58-18920" fmla="*/ 2484 h 10000"/>
              <a:gd name="connsiteX59-18921" fmla="*/ 9330 w 10000"/>
              <a:gd name="connsiteY59-18922" fmla="*/ 2987 h 10000"/>
              <a:gd name="connsiteX60-18923" fmla="*/ 9330 w 10000"/>
              <a:gd name="connsiteY60-18924" fmla="*/ 3490 h 10000"/>
              <a:gd name="connsiteX61-18925" fmla="*/ 9330 w 10000"/>
              <a:gd name="connsiteY61-18926" fmla="*/ 3993 h 10000"/>
              <a:gd name="connsiteX62-18927" fmla="*/ 9550 w 10000"/>
              <a:gd name="connsiteY62-18928" fmla="*/ 5000 h 10000"/>
              <a:gd name="connsiteX63-18929" fmla="*/ 9550 w 10000"/>
              <a:gd name="connsiteY63-18930" fmla="*/ 5754 h 10000"/>
              <a:gd name="connsiteX64-18931" fmla="*/ 9778 w 10000"/>
              <a:gd name="connsiteY64-18932" fmla="*/ 6510 h 10000"/>
              <a:gd name="connsiteX65-18933" fmla="*/ 10000 w 10000"/>
              <a:gd name="connsiteY65-18934" fmla="*/ 7011 h 10000"/>
              <a:gd name="connsiteX66-18935" fmla="*/ 10000 w 10000"/>
              <a:gd name="connsiteY66-18936" fmla="*/ 7482 h 10000"/>
              <a:gd name="connsiteX67-18937" fmla="*/ 10000 w 10000"/>
              <a:gd name="connsiteY67-18938" fmla="*/ 7734 h 10000"/>
              <a:gd name="connsiteX68-18939" fmla="*/ 10000 w 10000"/>
              <a:gd name="connsiteY68-18940" fmla="*/ 7987 h 10000"/>
              <a:gd name="connsiteX69-18941" fmla="*/ 9778 w 10000"/>
              <a:gd name="connsiteY69-18942" fmla="*/ 7987 h 10000"/>
              <a:gd name="connsiteX70-18943" fmla="*/ 9550 w 10000"/>
              <a:gd name="connsiteY70-18944" fmla="*/ 8239 h 10000"/>
              <a:gd name="connsiteX71-18945" fmla="*/ 9330 w 10000"/>
              <a:gd name="connsiteY71-18946" fmla="*/ 8488 h 10000"/>
              <a:gd name="connsiteX72-18947" fmla="*/ 9107 w 10000"/>
              <a:gd name="connsiteY72-18948" fmla="*/ 8744 h 10000"/>
              <a:gd name="connsiteX73-18949" fmla="*/ 8659 w 10000"/>
              <a:gd name="connsiteY73-18950" fmla="*/ 8996 h 10000"/>
              <a:gd name="connsiteX74-18951" fmla="*/ 7766 w 10000"/>
              <a:gd name="connsiteY74-18952" fmla="*/ 9494 h 10000"/>
              <a:gd name="connsiteX75-18953" fmla="*/ 6899 w 10000"/>
              <a:gd name="connsiteY75-18954" fmla="*/ 9749 h 10000"/>
              <a:gd name="connsiteX76-18955" fmla="*/ 6231 w 10000"/>
              <a:gd name="connsiteY76-18956" fmla="*/ 9749 h 10000"/>
              <a:gd name="connsiteX77-18957" fmla="*/ 5332 w 10000"/>
              <a:gd name="connsiteY77-18958" fmla="*/ 10000 h 10000"/>
              <a:gd name="connsiteX78-18959" fmla="*/ 5332 w 10000"/>
              <a:gd name="connsiteY78-18960" fmla="*/ 10000 h 10000"/>
              <a:gd name="connsiteX0-18961" fmla="*/ 5332 w 10000"/>
              <a:gd name="connsiteY0-18962" fmla="*/ 9500 h 9500"/>
              <a:gd name="connsiteX1-18963" fmla="*/ 4665 w 10000"/>
              <a:gd name="connsiteY1-18964" fmla="*/ 9500 h 9500"/>
              <a:gd name="connsiteX2-18965" fmla="*/ 3991 w 10000"/>
              <a:gd name="connsiteY2-18966" fmla="*/ 9500 h 9500"/>
              <a:gd name="connsiteX3-18967" fmla="*/ 3323 w 10000"/>
              <a:gd name="connsiteY3-18968" fmla="*/ 9249 h 9500"/>
              <a:gd name="connsiteX4-18969" fmla="*/ 2654 w 10000"/>
              <a:gd name="connsiteY4-18970" fmla="*/ 8994 h 9500"/>
              <a:gd name="connsiteX5-18971" fmla="*/ 2007 w 10000"/>
              <a:gd name="connsiteY5-18972" fmla="*/ 8745 h 9500"/>
              <a:gd name="connsiteX6-18973" fmla="*/ 1564 w 10000"/>
              <a:gd name="connsiteY6-18974" fmla="*/ 8244 h 9500"/>
              <a:gd name="connsiteX7-18975" fmla="*/ 1118 w 10000"/>
              <a:gd name="connsiteY7-18976" fmla="*/ 7988 h 9500"/>
              <a:gd name="connsiteX8-18977" fmla="*/ 894 w 10000"/>
              <a:gd name="connsiteY8-18978" fmla="*/ 7234 h 9500"/>
              <a:gd name="connsiteX9-18979" fmla="*/ 445 w 10000"/>
              <a:gd name="connsiteY9-18980" fmla="*/ 6733 h 9500"/>
              <a:gd name="connsiteX10-18981" fmla="*/ 220 w 10000"/>
              <a:gd name="connsiteY10-18982" fmla="*/ 6010 h 9500"/>
              <a:gd name="connsiteX11-18983" fmla="*/ 220 w 10000"/>
              <a:gd name="connsiteY11-18984" fmla="*/ 5254 h 9500"/>
              <a:gd name="connsiteX12-18985" fmla="*/ 0 w 10000"/>
              <a:gd name="connsiteY12-18986" fmla="*/ 4500 h 9500"/>
              <a:gd name="connsiteX13-18987" fmla="*/ 0 w 10000"/>
              <a:gd name="connsiteY13-18988" fmla="*/ 3749 h 9500"/>
              <a:gd name="connsiteX14-18989" fmla="*/ 0 w 10000"/>
              <a:gd name="connsiteY14-18990" fmla="*/ 2990 h 9500"/>
              <a:gd name="connsiteX15-18991" fmla="*/ 220 w 10000"/>
              <a:gd name="connsiteY15-18992" fmla="*/ 1734 h 9500"/>
              <a:gd name="connsiteX16-18993" fmla="*/ 220 w 10000"/>
              <a:gd name="connsiteY16-18994" fmla="*/ 1483 h 9500"/>
              <a:gd name="connsiteX17-18995" fmla="*/ 220 w 10000"/>
              <a:gd name="connsiteY17-18996" fmla="*/ 980 h 9500"/>
              <a:gd name="connsiteX18-18997" fmla="*/ 445 w 10000"/>
              <a:gd name="connsiteY18-18998" fmla="*/ 507 h 9500"/>
              <a:gd name="connsiteX19-18999" fmla="*/ 445 w 10000"/>
              <a:gd name="connsiteY19-19000" fmla="*/ 0 h 9500"/>
              <a:gd name="connsiteX20-19001" fmla="*/ 1339 w 10000"/>
              <a:gd name="connsiteY20-19002" fmla="*/ 980 h 9500"/>
              <a:gd name="connsiteX21-19003" fmla="*/ 1339 w 10000"/>
              <a:gd name="connsiteY21-19004" fmla="*/ 1734 h 9500"/>
              <a:gd name="connsiteX22-19005" fmla="*/ 1118 w 10000"/>
              <a:gd name="connsiteY22-19006" fmla="*/ 2739 h 9500"/>
              <a:gd name="connsiteX23-19007" fmla="*/ 1118 w 10000"/>
              <a:gd name="connsiteY23-19008" fmla="*/ 3493 h 9500"/>
              <a:gd name="connsiteX24-19009" fmla="*/ 1118 w 10000"/>
              <a:gd name="connsiteY24-19010" fmla="*/ 3997 h 9500"/>
              <a:gd name="connsiteX25-19011" fmla="*/ 1118 w 10000"/>
              <a:gd name="connsiteY25-19012" fmla="*/ 4753 h 9500"/>
              <a:gd name="connsiteX26-19013" fmla="*/ 1339 w 10000"/>
              <a:gd name="connsiteY26-19014" fmla="*/ 5254 h 9500"/>
              <a:gd name="connsiteX27-19015" fmla="*/ 1339 w 10000"/>
              <a:gd name="connsiteY27-19016" fmla="*/ 5509 h 9500"/>
              <a:gd name="connsiteX28-19017" fmla="*/ 1564 w 10000"/>
              <a:gd name="connsiteY28-19018" fmla="*/ 6010 h 9500"/>
              <a:gd name="connsiteX29-19019" fmla="*/ 1786 w 10000"/>
              <a:gd name="connsiteY29-19020" fmla="*/ 6260 h 9500"/>
              <a:gd name="connsiteX30-19021" fmla="*/ 2007 w 10000"/>
              <a:gd name="connsiteY30-19022" fmla="*/ 6511 h 9500"/>
              <a:gd name="connsiteX31-19023" fmla="*/ 2874 w 10000"/>
              <a:gd name="connsiteY31-19024" fmla="*/ 6982 h 9500"/>
              <a:gd name="connsiteX32-19025" fmla="*/ 3323 w 10000"/>
              <a:gd name="connsiteY32-19026" fmla="*/ 7234 h 9500"/>
              <a:gd name="connsiteX33-19027" fmla="*/ 3767 w 10000"/>
              <a:gd name="connsiteY33-19028" fmla="*/ 7234 h 9500"/>
              <a:gd name="connsiteX34-19029" fmla="*/ 4220 w 10000"/>
              <a:gd name="connsiteY34-19030" fmla="*/ 7487 h 9500"/>
              <a:gd name="connsiteX35-19031" fmla="*/ 4887 w 10000"/>
              <a:gd name="connsiteY35-19032" fmla="*/ 7487 h 9500"/>
              <a:gd name="connsiteX36-19033" fmla="*/ 5332 w 10000"/>
              <a:gd name="connsiteY36-19034" fmla="*/ 7234 h 9500"/>
              <a:gd name="connsiteX37-19035" fmla="*/ 6005 w 10000"/>
              <a:gd name="connsiteY37-19036" fmla="*/ 7234 h 9500"/>
              <a:gd name="connsiteX38-19037" fmla="*/ 6675 w 10000"/>
              <a:gd name="connsiteY38-19038" fmla="*/ 6982 h 9500"/>
              <a:gd name="connsiteX39-19039" fmla="*/ 7122 w 10000"/>
              <a:gd name="connsiteY39-19040" fmla="*/ 6982 h 9500"/>
              <a:gd name="connsiteX40-19041" fmla="*/ 7567 w 10000"/>
              <a:gd name="connsiteY40-19042" fmla="*/ 6511 h 9500"/>
              <a:gd name="connsiteX41-19043" fmla="*/ 7766 w 10000"/>
              <a:gd name="connsiteY41-19044" fmla="*/ 6260 h 9500"/>
              <a:gd name="connsiteX42-19045" fmla="*/ 7986 w 10000"/>
              <a:gd name="connsiteY42-19046" fmla="*/ 5757 h 9500"/>
              <a:gd name="connsiteX43-19047" fmla="*/ 8210 w 10000"/>
              <a:gd name="connsiteY43-19048" fmla="*/ 5254 h 9500"/>
              <a:gd name="connsiteX44-19049" fmla="*/ 8436 w 10000"/>
              <a:gd name="connsiteY44-19050" fmla="*/ 4249 h 9500"/>
              <a:gd name="connsiteX45-19051" fmla="*/ 8436 w 10000"/>
              <a:gd name="connsiteY45-19052" fmla="*/ 3244 h 9500"/>
              <a:gd name="connsiteX46-19053" fmla="*/ 8659 w 10000"/>
              <a:gd name="connsiteY46-19054" fmla="*/ 2739 h 9500"/>
              <a:gd name="connsiteX47-19055" fmla="*/ 8659 w 10000"/>
              <a:gd name="connsiteY47-19056" fmla="*/ 2236 h 9500"/>
              <a:gd name="connsiteX48-19057" fmla="*/ 8659 w 10000"/>
              <a:gd name="connsiteY48-19058" fmla="*/ 1984 h 9500"/>
              <a:gd name="connsiteX49-19059" fmla="*/ 8883 w 10000"/>
              <a:gd name="connsiteY49-19060" fmla="*/ 1734 h 9500"/>
              <a:gd name="connsiteX50-19061" fmla="*/ 8883 w 10000"/>
              <a:gd name="connsiteY50-19062" fmla="*/ 1483 h 9500"/>
              <a:gd name="connsiteX51-19063" fmla="*/ 8883 w 10000"/>
              <a:gd name="connsiteY51-19064" fmla="*/ 1229 h 9500"/>
              <a:gd name="connsiteX52-19065" fmla="*/ 8883 w 10000"/>
              <a:gd name="connsiteY52-19066" fmla="*/ 1229 h 9500"/>
              <a:gd name="connsiteX53-19067" fmla="*/ 9107 w 10000"/>
              <a:gd name="connsiteY53-19068" fmla="*/ 1229 h 9500"/>
              <a:gd name="connsiteX54-19069" fmla="*/ 9107 w 10000"/>
              <a:gd name="connsiteY54-19070" fmla="*/ 1229 h 9500"/>
              <a:gd name="connsiteX55-19071" fmla="*/ 9107 w 10000"/>
              <a:gd name="connsiteY55-19072" fmla="*/ 1483 h 9500"/>
              <a:gd name="connsiteX56-19073" fmla="*/ 9330 w 10000"/>
              <a:gd name="connsiteY56-19074" fmla="*/ 1734 h 9500"/>
              <a:gd name="connsiteX57-19075" fmla="*/ 9330 w 10000"/>
              <a:gd name="connsiteY57-19076" fmla="*/ 1984 h 9500"/>
              <a:gd name="connsiteX58-19077" fmla="*/ 9330 w 10000"/>
              <a:gd name="connsiteY58-19078" fmla="*/ 2487 h 9500"/>
              <a:gd name="connsiteX59-19079" fmla="*/ 9330 w 10000"/>
              <a:gd name="connsiteY59-19080" fmla="*/ 2990 h 9500"/>
              <a:gd name="connsiteX60-19081" fmla="*/ 9330 w 10000"/>
              <a:gd name="connsiteY60-19082" fmla="*/ 3493 h 9500"/>
              <a:gd name="connsiteX61-19083" fmla="*/ 9550 w 10000"/>
              <a:gd name="connsiteY61-19084" fmla="*/ 4500 h 9500"/>
              <a:gd name="connsiteX62-19085" fmla="*/ 9550 w 10000"/>
              <a:gd name="connsiteY62-19086" fmla="*/ 5254 h 9500"/>
              <a:gd name="connsiteX63-19087" fmla="*/ 9778 w 10000"/>
              <a:gd name="connsiteY63-19088" fmla="*/ 6010 h 9500"/>
              <a:gd name="connsiteX64-19089" fmla="*/ 10000 w 10000"/>
              <a:gd name="connsiteY64-19090" fmla="*/ 6511 h 9500"/>
              <a:gd name="connsiteX65-19091" fmla="*/ 10000 w 10000"/>
              <a:gd name="connsiteY65-19092" fmla="*/ 6982 h 9500"/>
              <a:gd name="connsiteX66-19093" fmla="*/ 10000 w 10000"/>
              <a:gd name="connsiteY66-19094" fmla="*/ 7234 h 9500"/>
              <a:gd name="connsiteX67-19095" fmla="*/ 10000 w 10000"/>
              <a:gd name="connsiteY67-19096" fmla="*/ 7487 h 9500"/>
              <a:gd name="connsiteX68-19097" fmla="*/ 9778 w 10000"/>
              <a:gd name="connsiteY68-19098" fmla="*/ 7487 h 9500"/>
              <a:gd name="connsiteX69-19099" fmla="*/ 9550 w 10000"/>
              <a:gd name="connsiteY69-19100" fmla="*/ 7739 h 9500"/>
              <a:gd name="connsiteX70-19101" fmla="*/ 9330 w 10000"/>
              <a:gd name="connsiteY70-19102" fmla="*/ 7988 h 9500"/>
              <a:gd name="connsiteX71-19103" fmla="*/ 9107 w 10000"/>
              <a:gd name="connsiteY71-19104" fmla="*/ 8244 h 9500"/>
              <a:gd name="connsiteX72-19105" fmla="*/ 8659 w 10000"/>
              <a:gd name="connsiteY72-19106" fmla="*/ 8496 h 9500"/>
              <a:gd name="connsiteX73-19107" fmla="*/ 7766 w 10000"/>
              <a:gd name="connsiteY73-19108" fmla="*/ 8994 h 9500"/>
              <a:gd name="connsiteX74-19109" fmla="*/ 6899 w 10000"/>
              <a:gd name="connsiteY74-19110" fmla="*/ 9249 h 9500"/>
              <a:gd name="connsiteX75-19111" fmla="*/ 6231 w 10000"/>
              <a:gd name="connsiteY75-19112" fmla="*/ 9249 h 9500"/>
              <a:gd name="connsiteX76-19113" fmla="*/ 5332 w 10000"/>
              <a:gd name="connsiteY76-19114" fmla="*/ 9500 h 9500"/>
              <a:gd name="connsiteX77-19115" fmla="*/ 5332 w 10000"/>
              <a:gd name="connsiteY77-19116" fmla="*/ 9500 h 9500"/>
              <a:gd name="connsiteX0-19117" fmla="*/ 5332 w 10000"/>
              <a:gd name="connsiteY0-19118" fmla="*/ 10000 h 10000"/>
              <a:gd name="connsiteX1-19119" fmla="*/ 4665 w 10000"/>
              <a:gd name="connsiteY1-19120" fmla="*/ 10000 h 10000"/>
              <a:gd name="connsiteX2-19121" fmla="*/ 3991 w 10000"/>
              <a:gd name="connsiteY2-19122" fmla="*/ 10000 h 10000"/>
              <a:gd name="connsiteX3-19123" fmla="*/ 3323 w 10000"/>
              <a:gd name="connsiteY3-19124" fmla="*/ 9736 h 10000"/>
              <a:gd name="connsiteX4-19125" fmla="*/ 2654 w 10000"/>
              <a:gd name="connsiteY4-19126" fmla="*/ 9467 h 10000"/>
              <a:gd name="connsiteX5-19127" fmla="*/ 2007 w 10000"/>
              <a:gd name="connsiteY5-19128" fmla="*/ 9205 h 10000"/>
              <a:gd name="connsiteX6-19129" fmla="*/ 1564 w 10000"/>
              <a:gd name="connsiteY6-19130" fmla="*/ 8678 h 10000"/>
              <a:gd name="connsiteX7-19131" fmla="*/ 1118 w 10000"/>
              <a:gd name="connsiteY7-19132" fmla="*/ 8408 h 10000"/>
              <a:gd name="connsiteX8-19133" fmla="*/ 894 w 10000"/>
              <a:gd name="connsiteY8-19134" fmla="*/ 7615 h 10000"/>
              <a:gd name="connsiteX9-19135" fmla="*/ 445 w 10000"/>
              <a:gd name="connsiteY9-19136" fmla="*/ 7087 h 10000"/>
              <a:gd name="connsiteX10-19137" fmla="*/ 220 w 10000"/>
              <a:gd name="connsiteY10-19138" fmla="*/ 6326 h 10000"/>
              <a:gd name="connsiteX11-19139" fmla="*/ 220 w 10000"/>
              <a:gd name="connsiteY11-19140" fmla="*/ 5531 h 10000"/>
              <a:gd name="connsiteX12-19141" fmla="*/ 0 w 10000"/>
              <a:gd name="connsiteY12-19142" fmla="*/ 4737 h 10000"/>
              <a:gd name="connsiteX13-19143" fmla="*/ 0 w 10000"/>
              <a:gd name="connsiteY13-19144" fmla="*/ 3946 h 10000"/>
              <a:gd name="connsiteX14-19145" fmla="*/ 0 w 10000"/>
              <a:gd name="connsiteY14-19146" fmla="*/ 3147 h 10000"/>
              <a:gd name="connsiteX15-19147" fmla="*/ 220 w 10000"/>
              <a:gd name="connsiteY15-19148" fmla="*/ 1825 h 10000"/>
              <a:gd name="connsiteX16-19149" fmla="*/ 220 w 10000"/>
              <a:gd name="connsiteY16-19150" fmla="*/ 1561 h 10000"/>
              <a:gd name="connsiteX17-19151" fmla="*/ 220 w 10000"/>
              <a:gd name="connsiteY17-19152" fmla="*/ 1032 h 10000"/>
              <a:gd name="connsiteX18-19153" fmla="*/ 445 w 10000"/>
              <a:gd name="connsiteY18-19154" fmla="*/ 0 h 10000"/>
              <a:gd name="connsiteX19-19155" fmla="*/ 1339 w 10000"/>
              <a:gd name="connsiteY19-19156" fmla="*/ 1032 h 10000"/>
              <a:gd name="connsiteX20-19157" fmla="*/ 1339 w 10000"/>
              <a:gd name="connsiteY20-19158" fmla="*/ 1825 h 10000"/>
              <a:gd name="connsiteX21-19159" fmla="*/ 1118 w 10000"/>
              <a:gd name="connsiteY21-19160" fmla="*/ 2883 h 10000"/>
              <a:gd name="connsiteX22-19161" fmla="*/ 1118 w 10000"/>
              <a:gd name="connsiteY22-19162" fmla="*/ 3677 h 10000"/>
              <a:gd name="connsiteX23-19163" fmla="*/ 1118 w 10000"/>
              <a:gd name="connsiteY23-19164" fmla="*/ 4207 h 10000"/>
              <a:gd name="connsiteX24-19165" fmla="*/ 1118 w 10000"/>
              <a:gd name="connsiteY24-19166" fmla="*/ 5003 h 10000"/>
              <a:gd name="connsiteX25-19167" fmla="*/ 1339 w 10000"/>
              <a:gd name="connsiteY25-19168" fmla="*/ 5531 h 10000"/>
              <a:gd name="connsiteX26-19169" fmla="*/ 1339 w 10000"/>
              <a:gd name="connsiteY26-19170" fmla="*/ 5799 h 10000"/>
              <a:gd name="connsiteX27-19171" fmla="*/ 1564 w 10000"/>
              <a:gd name="connsiteY27-19172" fmla="*/ 6326 h 10000"/>
              <a:gd name="connsiteX28-19173" fmla="*/ 1786 w 10000"/>
              <a:gd name="connsiteY28-19174" fmla="*/ 6589 h 10000"/>
              <a:gd name="connsiteX29-19175" fmla="*/ 2007 w 10000"/>
              <a:gd name="connsiteY29-19176" fmla="*/ 6854 h 10000"/>
              <a:gd name="connsiteX30-19177" fmla="*/ 2874 w 10000"/>
              <a:gd name="connsiteY30-19178" fmla="*/ 7349 h 10000"/>
              <a:gd name="connsiteX31-19179" fmla="*/ 3323 w 10000"/>
              <a:gd name="connsiteY31-19180" fmla="*/ 7615 h 10000"/>
              <a:gd name="connsiteX32-19181" fmla="*/ 3767 w 10000"/>
              <a:gd name="connsiteY32-19182" fmla="*/ 7615 h 10000"/>
              <a:gd name="connsiteX33-19183" fmla="*/ 4220 w 10000"/>
              <a:gd name="connsiteY33-19184" fmla="*/ 7881 h 10000"/>
              <a:gd name="connsiteX34-19185" fmla="*/ 4887 w 10000"/>
              <a:gd name="connsiteY34-19186" fmla="*/ 7881 h 10000"/>
              <a:gd name="connsiteX35-19187" fmla="*/ 5332 w 10000"/>
              <a:gd name="connsiteY35-19188" fmla="*/ 7615 h 10000"/>
              <a:gd name="connsiteX36-19189" fmla="*/ 6005 w 10000"/>
              <a:gd name="connsiteY36-19190" fmla="*/ 7615 h 10000"/>
              <a:gd name="connsiteX37-19191" fmla="*/ 6675 w 10000"/>
              <a:gd name="connsiteY37-19192" fmla="*/ 7349 h 10000"/>
              <a:gd name="connsiteX38-19193" fmla="*/ 7122 w 10000"/>
              <a:gd name="connsiteY38-19194" fmla="*/ 7349 h 10000"/>
              <a:gd name="connsiteX39-19195" fmla="*/ 7567 w 10000"/>
              <a:gd name="connsiteY39-19196" fmla="*/ 6854 h 10000"/>
              <a:gd name="connsiteX40-19197" fmla="*/ 7766 w 10000"/>
              <a:gd name="connsiteY40-19198" fmla="*/ 6589 h 10000"/>
              <a:gd name="connsiteX41-19199" fmla="*/ 7986 w 10000"/>
              <a:gd name="connsiteY41-19200" fmla="*/ 6060 h 10000"/>
              <a:gd name="connsiteX42-19201" fmla="*/ 8210 w 10000"/>
              <a:gd name="connsiteY42-19202" fmla="*/ 5531 h 10000"/>
              <a:gd name="connsiteX43-19203" fmla="*/ 8436 w 10000"/>
              <a:gd name="connsiteY43-19204" fmla="*/ 4473 h 10000"/>
              <a:gd name="connsiteX44-19205" fmla="*/ 8436 w 10000"/>
              <a:gd name="connsiteY44-19206" fmla="*/ 3415 h 10000"/>
              <a:gd name="connsiteX45-19207" fmla="*/ 8659 w 10000"/>
              <a:gd name="connsiteY45-19208" fmla="*/ 2883 h 10000"/>
              <a:gd name="connsiteX46-19209" fmla="*/ 8659 w 10000"/>
              <a:gd name="connsiteY46-19210" fmla="*/ 2354 h 10000"/>
              <a:gd name="connsiteX47-19211" fmla="*/ 8659 w 10000"/>
              <a:gd name="connsiteY47-19212" fmla="*/ 2088 h 10000"/>
              <a:gd name="connsiteX48-19213" fmla="*/ 8883 w 10000"/>
              <a:gd name="connsiteY48-19214" fmla="*/ 1825 h 10000"/>
              <a:gd name="connsiteX49-19215" fmla="*/ 8883 w 10000"/>
              <a:gd name="connsiteY49-19216" fmla="*/ 1561 h 10000"/>
              <a:gd name="connsiteX50-19217" fmla="*/ 8883 w 10000"/>
              <a:gd name="connsiteY50-19218" fmla="*/ 1294 h 10000"/>
              <a:gd name="connsiteX51-19219" fmla="*/ 8883 w 10000"/>
              <a:gd name="connsiteY51-19220" fmla="*/ 1294 h 10000"/>
              <a:gd name="connsiteX52-19221" fmla="*/ 9107 w 10000"/>
              <a:gd name="connsiteY52-19222" fmla="*/ 1294 h 10000"/>
              <a:gd name="connsiteX53-19223" fmla="*/ 9107 w 10000"/>
              <a:gd name="connsiteY53-19224" fmla="*/ 1294 h 10000"/>
              <a:gd name="connsiteX54-19225" fmla="*/ 9107 w 10000"/>
              <a:gd name="connsiteY54-19226" fmla="*/ 1561 h 10000"/>
              <a:gd name="connsiteX55-19227" fmla="*/ 9330 w 10000"/>
              <a:gd name="connsiteY55-19228" fmla="*/ 1825 h 10000"/>
              <a:gd name="connsiteX56-19229" fmla="*/ 9330 w 10000"/>
              <a:gd name="connsiteY56-19230" fmla="*/ 2088 h 10000"/>
              <a:gd name="connsiteX57-19231" fmla="*/ 9330 w 10000"/>
              <a:gd name="connsiteY57-19232" fmla="*/ 2618 h 10000"/>
              <a:gd name="connsiteX58-19233" fmla="*/ 9330 w 10000"/>
              <a:gd name="connsiteY58-19234" fmla="*/ 3147 h 10000"/>
              <a:gd name="connsiteX59-19235" fmla="*/ 9330 w 10000"/>
              <a:gd name="connsiteY59-19236" fmla="*/ 3677 h 10000"/>
              <a:gd name="connsiteX60-19237" fmla="*/ 9550 w 10000"/>
              <a:gd name="connsiteY60-19238" fmla="*/ 4737 h 10000"/>
              <a:gd name="connsiteX61-19239" fmla="*/ 9550 w 10000"/>
              <a:gd name="connsiteY61-19240" fmla="*/ 5531 h 10000"/>
              <a:gd name="connsiteX62-19241" fmla="*/ 9778 w 10000"/>
              <a:gd name="connsiteY62-19242" fmla="*/ 6326 h 10000"/>
              <a:gd name="connsiteX63-19243" fmla="*/ 10000 w 10000"/>
              <a:gd name="connsiteY63-19244" fmla="*/ 6854 h 10000"/>
              <a:gd name="connsiteX64-19245" fmla="*/ 10000 w 10000"/>
              <a:gd name="connsiteY64-19246" fmla="*/ 7349 h 10000"/>
              <a:gd name="connsiteX65-19247" fmla="*/ 10000 w 10000"/>
              <a:gd name="connsiteY65-19248" fmla="*/ 7615 h 10000"/>
              <a:gd name="connsiteX66-19249" fmla="*/ 10000 w 10000"/>
              <a:gd name="connsiteY66-19250" fmla="*/ 7881 h 10000"/>
              <a:gd name="connsiteX67-19251" fmla="*/ 9778 w 10000"/>
              <a:gd name="connsiteY67-19252" fmla="*/ 7881 h 10000"/>
              <a:gd name="connsiteX68-19253" fmla="*/ 9550 w 10000"/>
              <a:gd name="connsiteY68-19254" fmla="*/ 8146 h 10000"/>
              <a:gd name="connsiteX69-19255" fmla="*/ 9330 w 10000"/>
              <a:gd name="connsiteY69-19256" fmla="*/ 8408 h 10000"/>
              <a:gd name="connsiteX70-19257" fmla="*/ 9107 w 10000"/>
              <a:gd name="connsiteY70-19258" fmla="*/ 8678 h 10000"/>
              <a:gd name="connsiteX71-19259" fmla="*/ 8659 w 10000"/>
              <a:gd name="connsiteY71-19260" fmla="*/ 8943 h 10000"/>
              <a:gd name="connsiteX72-19261" fmla="*/ 7766 w 10000"/>
              <a:gd name="connsiteY72-19262" fmla="*/ 9467 h 10000"/>
              <a:gd name="connsiteX73-19263" fmla="*/ 6899 w 10000"/>
              <a:gd name="connsiteY73-19264" fmla="*/ 9736 h 10000"/>
              <a:gd name="connsiteX74-19265" fmla="*/ 6231 w 10000"/>
              <a:gd name="connsiteY74-19266" fmla="*/ 9736 h 10000"/>
              <a:gd name="connsiteX75-19267" fmla="*/ 5332 w 10000"/>
              <a:gd name="connsiteY75-19268" fmla="*/ 10000 h 10000"/>
              <a:gd name="connsiteX76-19269" fmla="*/ 5332 w 10000"/>
              <a:gd name="connsiteY76-19270" fmla="*/ 10000 h 10000"/>
              <a:gd name="connsiteX0-19271" fmla="*/ 5332 w 10000"/>
              <a:gd name="connsiteY0-19272" fmla="*/ 9100 h 9100"/>
              <a:gd name="connsiteX1-19273" fmla="*/ 4665 w 10000"/>
              <a:gd name="connsiteY1-19274" fmla="*/ 9100 h 9100"/>
              <a:gd name="connsiteX2-19275" fmla="*/ 3991 w 10000"/>
              <a:gd name="connsiteY2-19276" fmla="*/ 9100 h 9100"/>
              <a:gd name="connsiteX3-19277" fmla="*/ 3323 w 10000"/>
              <a:gd name="connsiteY3-19278" fmla="*/ 8836 h 9100"/>
              <a:gd name="connsiteX4-19279" fmla="*/ 2654 w 10000"/>
              <a:gd name="connsiteY4-19280" fmla="*/ 8567 h 9100"/>
              <a:gd name="connsiteX5-19281" fmla="*/ 2007 w 10000"/>
              <a:gd name="connsiteY5-19282" fmla="*/ 8305 h 9100"/>
              <a:gd name="connsiteX6-19283" fmla="*/ 1564 w 10000"/>
              <a:gd name="connsiteY6-19284" fmla="*/ 7778 h 9100"/>
              <a:gd name="connsiteX7-19285" fmla="*/ 1118 w 10000"/>
              <a:gd name="connsiteY7-19286" fmla="*/ 7508 h 9100"/>
              <a:gd name="connsiteX8-19287" fmla="*/ 894 w 10000"/>
              <a:gd name="connsiteY8-19288" fmla="*/ 6715 h 9100"/>
              <a:gd name="connsiteX9-19289" fmla="*/ 445 w 10000"/>
              <a:gd name="connsiteY9-19290" fmla="*/ 6187 h 9100"/>
              <a:gd name="connsiteX10-19291" fmla="*/ 220 w 10000"/>
              <a:gd name="connsiteY10-19292" fmla="*/ 5426 h 9100"/>
              <a:gd name="connsiteX11-19293" fmla="*/ 220 w 10000"/>
              <a:gd name="connsiteY11-19294" fmla="*/ 4631 h 9100"/>
              <a:gd name="connsiteX12-19295" fmla="*/ 0 w 10000"/>
              <a:gd name="connsiteY12-19296" fmla="*/ 3837 h 9100"/>
              <a:gd name="connsiteX13-19297" fmla="*/ 0 w 10000"/>
              <a:gd name="connsiteY13-19298" fmla="*/ 3046 h 9100"/>
              <a:gd name="connsiteX14-19299" fmla="*/ 0 w 10000"/>
              <a:gd name="connsiteY14-19300" fmla="*/ 2247 h 9100"/>
              <a:gd name="connsiteX15-19301" fmla="*/ 220 w 10000"/>
              <a:gd name="connsiteY15-19302" fmla="*/ 925 h 9100"/>
              <a:gd name="connsiteX16-19303" fmla="*/ 220 w 10000"/>
              <a:gd name="connsiteY16-19304" fmla="*/ 661 h 9100"/>
              <a:gd name="connsiteX17-19305" fmla="*/ 220 w 10000"/>
              <a:gd name="connsiteY17-19306" fmla="*/ 132 h 9100"/>
              <a:gd name="connsiteX18-19307" fmla="*/ 1339 w 10000"/>
              <a:gd name="connsiteY18-19308" fmla="*/ 132 h 9100"/>
              <a:gd name="connsiteX19-19309" fmla="*/ 1339 w 10000"/>
              <a:gd name="connsiteY19-19310" fmla="*/ 925 h 9100"/>
              <a:gd name="connsiteX20-19311" fmla="*/ 1118 w 10000"/>
              <a:gd name="connsiteY20-19312" fmla="*/ 1983 h 9100"/>
              <a:gd name="connsiteX21-19313" fmla="*/ 1118 w 10000"/>
              <a:gd name="connsiteY21-19314" fmla="*/ 2777 h 9100"/>
              <a:gd name="connsiteX22-19315" fmla="*/ 1118 w 10000"/>
              <a:gd name="connsiteY22-19316" fmla="*/ 3307 h 9100"/>
              <a:gd name="connsiteX23-19317" fmla="*/ 1118 w 10000"/>
              <a:gd name="connsiteY23-19318" fmla="*/ 4103 h 9100"/>
              <a:gd name="connsiteX24-19319" fmla="*/ 1339 w 10000"/>
              <a:gd name="connsiteY24-19320" fmla="*/ 4631 h 9100"/>
              <a:gd name="connsiteX25-19321" fmla="*/ 1339 w 10000"/>
              <a:gd name="connsiteY25-19322" fmla="*/ 4899 h 9100"/>
              <a:gd name="connsiteX26-19323" fmla="*/ 1564 w 10000"/>
              <a:gd name="connsiteY26-19324" fmla="*/ 5426 h 9100"/>
              <a:gd name="connsiteX27-19325" fmla="*/ 1786 w 10000"/>
              <a:gd name="connsiteY27-19326" fmla="*/ 5689 h 9100"/>
              <a:gd name="connsiteX28-19327" fmla="*/ 2007 w 10000"/>
              <a:gd name="connsiteY28-19328" fmla="*/ 5954 h 9100"/>
              <a:gd name="connsiteX29-19329" fmla="*/ 2874 w 10000"/>
              <a:gd name="connsiteY29-19330" fmla="*/ 6449 h 9100"/>
              <a:gd name="connsiteX30-19331" fmla="*/ 3323 w 10000"/>
              <a:gd name="connsiteY30-19332" fmla="*/ 6715 h 9100"/>
              <a:gd name="connsiteX31-19333" fmla="*/ 3767 w 10000"/>
              <a:gd name="connsiteY31-19334" fmla="*/ 6715 h 9100"/>
              <a:gd name="connsiteX32-19335" fmla="*/ 4220 w 10000"/>
              <a:gd name="connsiteY32-19336" fmla="*/ 6981 h 9100"/>
              <a:gd name="connsiteX33-19337" fmla="*/ 4887 w 10000"/>
              <a:gd name="connsiteY33-19338" fmla="*/ 6981 h 9100"/>
              <a:gd name="connsiteX34-19339" fmla="*/ 5332 w 10000"/>
              <a:gd name="connsiteY34-19340" fmla="*/ 6715 h 9100"/>
              <a:gd name="connsiteX35-19341" fmla="*/ 6005 w 10000"/>
              <a:gd name="connsiteY35-19342" fmla="*/ 6715 h 9100"/>
              <a:gd name="connsiteX36-19343" fmla="*/ 6675 w 10000"/>
              <a:gd name="connsiteY36-19344" fmla="*/ 6449 h 9100"/>
              <a:gd name="connsiteX37-19345" fmla="*/ 7122 w 10000"/>
              <a:gd name="connsiteY37-19346" fmla="*/ 6449 h 9100"/>
              <a:gd name="connsiteX38-19347" fmla="*/ 7567 w 10000"/>
              <a:gd name="connsiteY38-19348" fmla="*/ 5954 h 9100"/>
              <a:gd name="connsiteX39-19349" fmla="*/ 7766 w 10000"/>
              <a:gd name="connsiteY39-19350" fmla="*/ 5689 h 9100"/>
              <a:gd name="connsiteX40-19351" fmla="*/ 7986 w 10000"/>
              <a:gd name="connsiteY40-19352" fmla="*/ 5160 h 9100"/>
              <a:gd name="connsiteX41-19353" fmla="*/ 8210 w 10000"/>
              <a:gd name="connsiteY41-19354" fmla="*/ 4631 h 9100"/>
              <a:gd name="connsiteX42-19355" fmla="*/ 8436 w 10000"/>
              <a:gd name="connsiteY42-19356" fmla="*/ 3573 h 9100"/>
              <a:gd name="connsiteX43-19357" fmla="*/ 8436 w 10000"/>
              <a:gd name="connsiteY43-19358" fmla="*/ 2515 h 9100"/>
              <a:gd name="connsiteX44-19359" fmla="*/ 8659 w 10000"/>
              <a:gd name="connsiteY44-19360" fmla="*/ 1983 h 9100"/>
              <a:gd name="connsiteX45-19361" fmla="*/ 8659 w 10000"/>
              <a:gd name="connsiteY45-19362" fmla="*/ 1454 h 9100"/>
              <a:gd name="connsiteX46-19363" fmla="*/ 8659 w 10000"/>
              <a:gd name="connsiteY46-19364" fmla="*/ 1188 h 9100"/>
              <a:gd name="connsiteX47-19365" fmla="*/ 8883 w 10000"/>
              <a:gd name="connsiteY47-19366" fmla="*/ 925 h 9100"/>
              <a:gd name="connsiteX48-19367" fmla="*/ 8883 w 10000"/>
              <a:gd name="connsiteY48-19368" fmla="*/ 661 h 9100"/>
              <a:gd name="connsiteX49-19369" fmla="*/ 8883 w 10000"/>
              <a:gd name="connsiteY49-19370" fmla="*/ 394 h 9100"/>
              <a:gd name="connsiteX50-19371" fmla="*/ 8883 w 10000"/>
              <a:gd name="connsiteY50-19372" fmla="*/ 394 h 9100"/>
              <a:gd name="connsiteX51-19373" fmla="*/ 9107 w 10000"/>
              <a:gd name="connsiteY51-19374" fmla="*/ 394 h 9100"/>
              <a:gd name="connsiteX52-19375" fmla="*/ 9107 w 10000"/>
              <a:gd name="connsiteY52-19376" fmla="*/ 394 h 9100"/>
              <a:gd name="connsiteX53-19377" fmla="*/ 9107 w 10000"/>
              <a:gd name="connsiteY53-19378" fmla="*/ 661 h 9100"/>
              <a:gd name="connsiteX54-19379" fmla="*/ 9330 w 10000"/>
              <a:gd name="connsiteY54-19380" fmla="*/ 925 h 9100"/>
              <a:gd name="connsiteX55-19381" fmla="*/ 9330 w 10000"/>
              <a:gd name="connsiteY55-19382" fmla="*/ 1188 h 9100"/>
              <a:gd name="connsiteX56-19383" fmla="*/ 9330 w 10000"/>
              <a:gd name="connsiteY56-19384" fmla="*/ 1718 h 9100"/>
              <a:gd name="connsiteX57-19385" fmla="*/ 9330 w 10000"/>
              <a:gd name="connsiteY57-19386" fmla="*/ 2247 h 9100"/>
              <a:gd name="connsiteX58-19387" fmla="*/ 9330 w 10000"/>
              <a:gd name="connsiteY58-19388" fmla="*/ 2777 h 9100"/>
              <a:gd name="connsiteX59-19389" fmla="*/ 9550 w 10000"/>
              <a:gd name="connsiteY59-19390" fmla="*/ 3837 h 9100"/>
              <a:gd name="connsiteX60-19391" fmla="*/ 9550 w 10000"/>
              <a:gd name="connsiteY60-19392" fmla="*/ 4631 h 9100"/>
              <a:gd name="connsiteX61-19393" fmla="*/ 9778 w 10000"/>
              <a:gd name="connsiteY61-19394" fmla="*/ 5426 h 9100"/>
              <a:gd name="connsiteX62-19395" fmla="*/ 10000 w 10000"/>
              <a:gd name="connsiteY62-19396" fmla="*/ 5954 h 9100"/>
              <a:gd name="connsiteX63-19397" fmla="*/ 10000 w 10000"/>
              <a:gd name="connsiteY63-19398" fmla="*/ 6449 h 9100"/>
              <a:gd name="connsiteX64-19399" fmla="*/ 10000 w 10000"/>
              <a:gd name="connsiteY64-19400" fmla="*/ 6715 h 9100"/>
              <a:gd name="connsiteX65-19401" fmla="*/ 10000 w 10000"/>
              <a:gd name="connsiteY65-19402" fmla="*/ 6981 h 9100"/>
              <a:gd name="connsiteX66-19403" fmla="*/ 9778 w 10000"/>
              <a:gd name="connsiteY66-19404" fmla="*/ 6981 h 9100"/>
              <a:gd name="connsiteX67-19405" fmla="*/ 9550 w 10000"/>
              <a:gd name="connsiteY67-19406" fmla="*/ 7246 h 9100"/>
              <a:gd name="connsiteX68-19407" fmla="*/ 9330 w 10000"/>
              <a:gd name="connsiteY68-19408" fmla="*/ 7508 h 9100"/>
              <a:gd name="connsiteX69-19409" fmla="*/ 9107 w 10000"/>
              <a:gd name="connsiteY69-19410" fmla="*/ 7778 h 9100"/>
              <a:gd name="connsiteX70-19411" fmla="*/ 8659 w 10000"/>
              <a:gd name="connsiteY70-19412" fmla="*/ 8043 h 9100"/>
              <a:gd name="connsiteX71-19413" fmla="*/ 7766 w 10000"/>
              <a:gd name="connsiteY71-19414" fmla="*/ 8567 h 9100"/>
              <a:gd name="connsiteX72-19415" fmla="*/ 6899 w 10000"/>
              <a:gd name="connsiteY72-19416" fmla="*/ 8836 h 9100"/>
              <a:gd name="connsiteX73-19417" fmla="*/ 6231 w 10000"/>
              <a:gd name="connsiteY73-19418" fmla="*/ 8836 h 9100"/>
              <a:gd name="connsiteX74-19419" fmla="*/ 5332 w 10000"/>
              <a:gd name="connsiteY74-19420" fmla="*/ 9100 h 9100"/>
              <a:gd name="connsiteX75-19421" fmla="*/ 5332 w 10000"/>
              <a:gd name="connsiteY75-19422" fmla="*/ 9100 h 9100"/>
              <a:gd name="connsiteX0-19423" fmla="*/ 5332 w 10000"/>
              <a:gd name="connsiteY0-19424" fmla="*/ 9855 h 9855"/>
              <a:gd name="connsiteX1-19425" fmla="*/ 4665 w 10000"/>
              <a:gd name="connsiteY1-19426" fmla="*/ 9855 h 9855"/>
              <a:gd name="connsiteX2-19427" fmla="*/ 3991 w 10000"/>
              <a:gd name="connsiteY2-19428" fmla="*/ 9855 h 9855"/>
              <a:gd name="connsiteX3-19429" fmla="*/ 3323 w 10000"/>
              <a:gd name="connsiteY3-19430" fmla="*/ 9565 h 9855"/>
              <a:gd name="connsiteX4-19431" fmla="*/ 2654 w 10000"/>
              <a:gd name="connsiteY4-19432" fmla="*/ 9269 h 9855"/>
              <a:gd name="connsiteX5-19433" fmla="*/ 2007 w 10000"/>
              <a:gd name="connsiteY5-19434" fmla="*/ 8981 h 9855"/>
              <a:gd name="connsiteX6-19435" fmla="*/ 1564 w 10000"/>
              <a:gd name="connsiteY6-19436" fmla="*/ 8402 h 9855"/>
              <a:gd name="connsiteX7-19437" fmla="*/ 1118 w 10000"/>
              <a:gd name="connsiteY7-19438" fmla="*/ 8106 h 9855"/>
              <a:gd name="connsiteX8-19439" fmla="*/ 894 w 10000"/>
              <a:gd name="connsiteY8-19440" fmla="*/ 7234 h 9855"/>
              <a:gd name="connsiteX9-19441" fmla="*/ 445 w 10000"/>
              <a:gd name="connsiteY9-19442" fmla="*/ 6654 h 9855"/>
              <a:gd name="connsiteX10-19443" fmla="*/ 220 w 10000"/>
              <a:gd name="connsiteY10-19444" fmla="*/ 5818 h 9855"/>
              <a:gd name="connsiteX11-19445" fmla="*/ 220 w 10000"/>
              <a:gd name="connsiteY11-19446" fmla="*/ 4944 h 9855"/>
              <a:gd name="connsiteX12-19447" fmla="*/ 0 w 10000"/>
              <a:gd name="connsiteY12-19448" fmla="*/ 4071 h 9855"/>
              <a:gd name="connsiteX13-19449" fmla="*/ 0 w 10000"/>
              <a:gd name="connsiteY13-19450" fmla="*/ 3202 h 9855"/>
              <a:gd name="connsiteX14-19451" fmla="*/ 0 w 10000"/>
              <a:gd name="connsiteY14-19452" fmla="*/ 2324 h 9855"/>
              <a:gd name="connsiteX15-19453" fmla="*/ 220 w 10000"/>
              <a:gd name="connsiteY15-19454" fmla="*/ 871 h 9855"/>
              <a:gd name="connsiteX16-19455" fmla="*/ 220 w 10000"/>
              <a:gd name="connsiteY16-19456" fmla="*/ 581 h 9855"/>
              <a:gd name="connsiteX17-19457" fmla="*/ 1339 w 10000"/>
              <a:gd name="connsiteY17-19458" fmla="*/ 0 h 9855"/>
              <a:gd name="connsiteX18-19459" fmla="*/ 1339 w 10000"/>
              <a:gd name="connsiteY18-19460" fmla="*/ 871 h 9855"/>
              <a:gd name="connsiteX19-19461" fmla="*/ 1118 w 10000"/>
              <a:gd name="connsiteY19-19462" fmla="*/ 2034 h 9855"/>
              <a:gd name="connsiteX20-19463" fmla="*/ 1118 w 10000"/>
              <a:gd name="connsiteY20-19464" fmla="*/ 2907 h 9855"/>
              <a:gd name="connsiteX21-19465" fmla="*/ 1118 w 10000"/>
              <a:gd name="connsiteY21-19466" fmla="*/ 3489 h 9855"/>
              <a:gd name="connsiteX22-19467" fmla="*/ 1118 w 10000"/>
              <a:gd name="connsiteY22-19468" fmla="*/ 4364 h 9855"/>
              <a:gd name="connsiteX23-19469" fmla="*/ 1339 w 10000"/>
              <a:gd name="connsiteY23-19470" fmla="*/ 4944 h 9855"/>
              <a:gd name="connsiteX24-19471" fmla="*/ 1339 w 10000"/>
              <a:gd name="connsiteY24-19472" fmla="*/ 5239 h 9855"/>
              <a:gd name="connsiteX25-19473" fmla="*/ 1564 w 10000"/>
              <a:gd name="connsiteY25-19474" fmla="*/ 5818 h 9855"/>
              <a:gd name="connsiteX26-19475" fmla="*/ 1786 w 10000"/>
              <a:gd name="connsiteY26-19476" fmla="*/ 6107 h 9855"/>
              <a:gd name="connsiteX27-19477" fmla="*/ 2007 w 10000"/>
              <a:gd name="connsiteY27-19478" fmla="*/ 6398 h 9855"/>
              <a:gd name="connsiteX28-19479" fmla="*/ 2874 w 10000"/>
              <a:gd name="connsiteY28-19480" fmla="*/ 6942 h 9855"/>
              <a:gd name="connsiteX29-19481" fmla="*/ 3323 w 10000"/>
              <a:gd name="connsiteY29-19482" fmla="*/ 7234 h 9855"/>
              <a:gd name="connsiteX30-19483" fmla="*/ 3767 w 10000"/>
              <a:gd name="connsiteY30-19484" fmla="*/ 7234 h 9855"/>
              <a:gd name="connsiteX31-19485" fmla="*/ 4220 w 10000"/>
              <a:gd name="connsiteY31-19486" fmla="*/ 7526 h 9855"/>
              <a:gd name="connsiteX32-19487" fmla="*/ 4887 w 10000"/>
              <a:gd name="connsiteY32-19488" fmla="*/ 7526 h 9855"/>
              <a:gd name="connsiteX33-19489" fmla="*/ 5332 w 10000"/>
              <a:gd name="connsiteY33-19490" fmla="*/ 7234 h 9855"/>
              <a:gd name="connsiteX34-19491" fmla="*/ 6005 w 10000"/>
              <a:gd name="connsiteY34-19492" fmla="*/ 7234 h 9855"/>
              <a:gd name="connsiteX35-19493" fmla="*/ 6675 w 10000"/>
              <a:gd name="connsiteY35-19494" fmla="*/ 6942 h 9855"/>
              <a:gd name="connsiteX36-19495" fmla="*/ 7122 w 10000"/>
              <a:gd name="connsiteY36-19496" fmla="*/ 6942 h 9855"/>
              <a:gd name="connsiteX37-19497" fmla="*/ 7567 w 10000"/>
              <a:gd name="connsiteY37-19498" fmla="*/ 6398 h 9855"/>
              <a:gd name="connsiteX38-19499" fmla="*/ 7766 w 10000"/>
              <a:gd name="connsiteY38-19500" fmla="*/ 6107 h 9855"/>
              <a:gd name="connsiteX39-19501" fmla="*/ 7986 w 10000"/>
              <a:gd name="connsiteY39-19502" fmla="*/ 5525 h 9855"/>
              <a:gd name="connsiteX40-19503" fmla="*/ 8210 w 10000"/>
              <a:gd name="connsiteY40-19504" fmla="*/ 4944 h 9855"/>
              <a:gd name="connsiteX41-19505" fmla="*/ 8436 w 10000"/>
              <a:gd name="connsiteY41-19506" fmla="*/ 3781 h 9855"/>
              <a:gd name="connsiteX42-19507" fmla="*/ 8436 w 10000"/>
              <a:gd name="connsiteY42-19508" fmla="*/ 2619 h 9855"/>
              <a:gd name="connsiteX43-19509" fmla="*/ 8659 w 10000"/>
              <a:gd name="connsiteY43-19510" fmla="*/ 2034 h 9855"/>
              <a:gd name="connsiteX44-19511" fmla="*/ 8659 w 10000"/>
              <a:gd name="connsiteY44-19512" fmla="*/ 1453 h 9855"/>
              <a:gd name="connsiteX45-19513" fmla="*/ 8659 w 10000"/>
              <a:gd name="connsiteY45-19514" fmla="*/ 1160 h 9855"/>
              <a:gd name="connsiteX46-19515" fmla="*/ 8883 w 10000"/>
              <a:gd name="connsiteY46-19516" fmla="*/ 871 h 9855"/>
              <a:gd name="connsiteX47-19517" fmla="*/ 8883 w 10000"/>
              <a:gd name="connsiteY47-19518" fmla="*/ 581 h 9855"/>
              <a:gd name="connsiteX48-19519" fmla="*/ 8883 w 10000"/>
              <a:gd name="connsiteY48-19520" fmla="*/ 288 h 9855"/>
              <a:gd name="connsiteX49-19521" fmla="*/ 8883 w 10000"/>
              <a:gd name="connsiteY49-19522" fmla="*/ 288 h 9855"/>
              <a:gd name="connsiteX50-19523" fmla="*/ 9107 w 10000"/>
              <a:gd name="connsiteY50-19524" fmla="*/ 288 h 9855"/>
              <a:gd name="connsiteX51-19525" fmla="*/ 9107 w 10000"/>
              <a:gd name="connsiteY51-19526" fmla="*/ 288 h 9855"/>
              <a:gd name="connsiteX52-19527" fmla="*/ 9107 w 10000"/>
              <a:gd name="connsiteY52-19528" fmla="*/ 581 h 9855"/>
              <a:gd name="connsiteX53-19529" fmla="*/ 9330 w 10000"/>
              <a:gd name="connsiteY53-19530" fmla="*/ 871 h 9855"/>
              <a:gd name="connsiteX54-19531" fmla="*/ 9330 w 10000"/>
              <a:gd name="connsiteY54-19532" fmla="*/ 1160 h 9855"/>
              <a:gd name="connsiteX55-19533" fmla="*/ 9330 w 10000"/>
              <a:gd name="connsiteY55-19534" fmla="*/ 1743 h 9855"/>
              <a:gd name="connsiteX56-19535" fmla="*/ 9330 w 10000"/>
              <a:gd name="connsiteY56-19536" fmla="*/ 2324 h 9855"/>
              <a:gd name="connsiteX57-19537" fmla="*/ 9330 w 10000"/>
              <a:gd name="connsiteY57-19538" fmla="*/ 2907 h 9855"/>
              <a:gd name="connsiteX58-19539" fmla="*/ 9550 w 10000"/>
              <a:gd name="connsiteY58-19540" fmla="*/ 4071 h 9855"/>
              <a:gd name="connsiteX59-19541" fmla="*/ 9550 w 10000"/>
              <a:gd name="connsiteY59-19542" fmla="*/ 4944 h 9855"/>
              <a:gd name="connsiteX60-19543" fmla="*/ 9778 w 10000"/>
              <a:gd name="connsiteY60-19544" fmla="*/ 5818 h 9855"/>
              <a:gd name="connsiteX61-19545" fmla="*/ 10000 w 10000"/>
              <a:gd name="connsiteY61-19546" fmla="*/ 6398 h 9855"/>
              <a:gd name="connsiteX62-19547" fmla="*/ 10000 w 10000"/>
              <a:gd name="connsiteY62-19548" fmla="*/ 6942 h 9855"/>
              <a:gd name="connsiteX63-19549" fmla="*/ 10000 w 10000"/>
              <a:gd name="connsiteY63-19550" fmla="*/ 7234 h 9855"/>
              <a:gd name="connsiteX64-19551" fmla="*/ 10000 w 10000"/>
              <a:gd name="connsiteY64-19552" fmla="*/ 7526 h 9855"/>
              <a:gd name="connsiteX65-19553" fmla="*/ 9778 w 10000"/>
              <a:gd name="connsiteY65-19554" fmla="*/ 7526 h 9855"/>
              <a:gd name="connsiteX66-19555" fmla="*/ 9550 w 10000"/>
              <a:gd name="connsiteY66-19556" fmla="*/ 7818 h 9855"/>
              <a:gd name="connsiteX67-19557" fmla="*/ 9330 w 10000"/>
              <a:gd name="connsiteY67-19558" fmla="*/ 8106 h 9855"/>
              <a:gd name="connsiteX68-19559" fmla="*/ 9107 w 10000"/>
              <a:gd name="connsiteY68-19560" fmla="*/ 8402 h 9855"/>
              <a:gd name="connsiteX69-19561" fmla="*/ 8659 w 10000"/>
              <a:gd name="connsiteY69-19562" fmla="*/ 8693 h 9855"/>
              <a:gd name="connsiteX70-19563" fmla="*/ 7766 w 10000"/>
              <a:gd name="connsiteY70-19564" fmla="*/ 9269 h 9855"/>
              <a:gd name="connsiteX71-19565" fmla="*/ 6899 w 10000"/>
              <a:gd name="connsiteY71-19566" fmla="*/ 9565 h 9855"/>
              <a:gd name="connsiteX72-19567" fmla="*/ 6231 w 10000"/>
              <a:gd name="connsiteY72-19568" fmla="*/ 9565 h 9855"/>
              <a:gd name="connsiteX73-19569" fmla="*/ 5332 w 10000"/>
              <a:gd name="connsiteY73-19570" fmla="*/ 9855 h 9855"/>
              <a:gd name="connsiteX74-19571" fmla="*/ 5332 w 10000"/>
              <a:gd name="connsiteY74-19572" fmla="*/ 9855 h 9855"/>
              <a:gd name="connsiteX0-19573" fmla="*/ 5332 w 10000"/>
              <a:gd name="connsiteY0-19574" fmla="*/ 10000 h 10000"/>
              <a:gd name="connsiteX1-19575" fmla="*/ 4665 w 10000"/>
              <a:gd name="connsiteY1-19576" fmla="*/ 10000 h 10000"/>
              <a:gd name="connsiteX2-19577" fmla="*/ 3991 w 10000"/>
              <a:gd name="connsiteY2-19578" fmla="*/ 10000 h 10000"/>
              <a:gd name="connsiteX3-19579" fmla="*/ 3323 w 10000"/>
              <a:gd name="connsiteY3-19580" fmla="*/ 9706 h 10000"/>
              <a:gd name="connsiteX4-19581" fmla="*/ 2654 w 10000"/>
              <a:gd name="connsiteY4-19582" fmla="*/ 9405 h 10000"/>
              <a:gd name="connsiteX5-19583" fmla="*/ 2007 w 10000"/>
              <a:gd name="connsiteY5-19584" fmla="*/ 9113 h 10000"/>
              <a:gd name="connsiteX6-19585" fmla="*/ 1564 w 10000"/>
              <a:gd name="connsiteY6-19586" fmla="*/ 8526 h 10000"/>
              <a:gd name="connsiteX7-19587" fmla="*/ 1118 w 10000"/>
              <a:gd name="connsiteY7-19588" fmla="*/ 8225 h 10000"/>
              <a:gd name="connsiteX8-19589" fmla="*/ 894 w 10000"/>
              <a:gd name="connsiteY8-19590" fmla="*/ 7340 h 10000"/>
              <a:gd name="connsiteX9-19591" fmla="*/ 445 w 10000"/>
              <a:gd name="connsiteY9-19592" fmla="*/ 6752 h 10000"/>
              <a:gd name="connsiteX10-19593" fmla="*/ 220 w 10000"/>
              <a:gd name="connsiteY10-19594" fmla="*/ 5904 h 10000"/>
              <a:gd name="connsiteX11-19595" fmla="*/ 220 w 10000"/>
              <a:gd name="connsiteY11-19596" fmla="*/ 5017 h 10000"/>
              <a:gd name="connsiteX12-19597" fmla="*/ 0 w 10000"/>
              <a:gd name="connsiteY12-19598" fmla="*/ 4131 h 10000"/>
              <a:gd name="connsiteX13-19599" fmla="*/ 0 w 10000"/>
              <a:gd name="connsiteY13-19600" fmla="*/ 3249 h 10000"/>
              <a:gd name="connsiteX14-19601" fmla="*/ 0 w 10000"/>
              <a:gd name="connsiteY14-19602" fmla="*/ 2358 h 10000"/>
              <a:gd name="connsiteX15-19603" fmla="*/ 220 w 10000"/>
              <a:gd name="connsiteY15-19604" fmla="*/ 884 h 10000"/>
              <a:gd name="connsiteX16-19605" fmla="*/ 1339 w 10000"/>
              <a:gd name="connsiteY16-19606" fmla="*/ 0 h 10000"/>
              <a:gd name="connsiteX17-19607" fmla="*/ 1339 w 10000"/>
              <a:gd name="connsiteY17-19608" fmla="*/ 884 h 10000"/>
              <a:gd name="connsiteX18-19609" fmla="*/ 1118 w 10000"/>
              <a:gd name="connsiteY18-19610" fmla="*/ 2064 h 10000"/>
              <a:gd name="connsiteX19-19611" fmla="*/ 1118 w 10000"/>
              <a:gd name="connsiteY19-19612" fmla="*/ 2950 h 10000"/>
              <a:gd name="connsiteX20-19613" fmla="*/ 1118 w 10000"/>
              <a:gd name="connsiteY20-19614" fmla="*/ 3540 h 10000"/>
              <a:gd name="connsiteX21-19615" fmla="*/ 1118 w 10000"/>
              <a:gd name="connsiteY21-19616" fmla="*/ 4428 h 10000"/>
              <a:gd name="connsiteX22-19617" fmla="*/ 1339 w 10000"/>
              <a:gd name="connsiteY22-19618" fmla="*/ 5017 h 10000"/>
              <a:gd name="connsiteX23-19619" fmla="*/ 1339 w 10000"/>
              <a:gd name="connsiteY23-19620" fmla="*/ 5316 h 10000"/>
              <a:gd name="connsiteX24-19621" fmla="*/ 1564 w 10000"/>
              <a:gd name="connsiteY24-19622" fmla="*/ 5904 h 10000"/>
              <a:gd name="connsiteX25-19623" fmla="*/ 1786 w 10000"/>
              <a:gd name="connsiteY25-19624" fmla="*/ 6197 h 10000"/>
              <a:gd name="connsiteX26-19625" fmla="*/ 2007 w 10000"/>
              <a:gd name="connsiteY26-19626" fmla="*/ 6492 h 10000"/>
              <a:gd name="connsiteX27-19627" fmla="*/ 2874 w 10000"/>
              <a:gd name="connsiteY27-19628" fmla="*/ 7044 h 10000"/>
              <a:gd name="connsiteX28-19629" fmla="*/ 3323 w 10000"/>
              <a:gd name="connsiteY28-19630" fmla="*/ 7340 h 10000"/>
              <a:gd name="connsiteX29-19631" fmla="*/ 3767 w 10000"/>
              <a:gd name="connsiteY29-19632" fmla="*/ 7340 h 10000"/>
              <a:gd name="connsiteX30-19633" fmla="*/ 4220 w 10000"/>
              <a:gd name="connsiteY30-19634" fmla="*/ 7637 h 10000"/>
              <a:gd name="connsiteX31-19635" fmla="*/ 4887 w 10000"/>
              <a:gd name="connsiteY31-19636" fmla="*/ 7637 h 10000"/>
              <a:gd name="connsiteX32-19637" fmla="*/ 5332 w 10000"/>
              <a:gd name="connsiteY32-19638" fmla="*/ 7340 h 10000"/>
              <a:gd name="connsiteX33-19639" fmla="*/ 6005 w 10000"/>
              <a:gd name="connsiteY33-19640" fmla="*/ 7340 h 10000"/>
              <a:gd name="connsiteX34-19641" fmla="*/ 6675 w 10000"/>
              <a:gd name="connsiteY34-19642" fmla="*/ 7044 h 10000"/>
              <a:gd name="connsiteX35-19643" fmla="*/ 7122 w 10000"/>
              <a:gd name="connsiteY35-19644" fmla="*/ 7044 h 10000"/>
              <a:gd name="connsiteX36-19645" fmla="*/ 7567 w 10000"/>
              <a:gd name="connsiteY36-19646" fmla="*/ 6492 h 10000"/>
              <a:gd name="connsiteX37-19647" fmla="*/ 7766 w 10000"/>
              <a:gd name="connsiteY37-19648" fmla="*/ 6197 h 10000"/>
              <a:gd name="connsiteX38-19649" fmla="*/ 7986 w 10000"/>
              <a:gd name="connsiteY38-19650" fmla="*/ 5606 h 10000"/>
              <a:gd name="connsiteX39-19651" fmla="*/ 8210 w 10000"/>
              <a:gd name="connsiteY39-19652" fmla="*/ 5017 h 10000"/>
              <a:gd name="connsiteX40-19653" fmla="*/ 8436 w 10000"/>
              <a:gd name="connsiteY40-19654" fmla="*/ 3837 h 10000"/>
              <a:gd name="connsiteX41-19655" fmla="*/ 8436 w 10000"/>
              <a:gd name="connsiteY41-19656" fmla="*/ 2658 h 10000"/>
              <a:gd name="connsiteX42-19657" fmla="*/ 8659 w 10000"/>
              <a:gd name="connsiteY42-19658" fmla="*/ 2064 h 10000"/>
              <a:gd name="connsiteX43-19659" fmla="*/ 8659 w 10000"/>
              <a:gd name="connsiteY43-19660" fmla="*/ 1474 h 10000"/>
              <a:gd name="connsiteX44-19661" fmla="*/ 8659 w 10000"/>
              <a:gd name="connsiteY44-19662" fmla="*/ 1177 h 10000"/>
              <a:gd name="connsiteX45-19663" fmla="*/ 8883 w 10000"/>
              <a:gd name="connsiteY45-19664" fmla="*/ 884 h 10000"/>
              <a:gd name="connsiteX46-19665" fmla="*/ 8883 w 10000"/>
              <a:gd name="connsiteY46-19666" fmla="*/ 590 h 10000"/>
              <a:gd name="connsiteX47-19667" fmla="*/ 8883 w 10000"/>
              <a:gd name="connsiteY47-19668" fmla="*/ 292 h 10000"/>
              <a:gd name="connsiteX48-19669" fmla="*/ 8883 w 10000"/>
              <a:gd name="connsiteY48-19670" fmla="*/ 292 h 10000"/>
              <a:gd name="connsiteX49-19671" fmla="*/ 9107 w 10000"/>
              <a:gd name="connsiteY49-19672" fmla="*/ 292 h 10000"/>
              <a:gd name="connsiteX50-19673" fmla="*/ 9107 w 10000"/>
              <a:gd name="connsiteY50-19674" fmla="*/ 292 h 10000"/>
              <a:gd name="connsiteX51-19675" fmla="*/ 9107 w 10000"/>
              <a:gd name="connsiteY51-19676" fmla="*/ 590 h 10000"/>
              <a:gd name="connsiteX52-19677" fmla="*/ 9330 w 10000"/>
              <a:gd name="connsiteY52-19678" fmla="*/ 884 h 10000"/>
              <a:gd name="connsiteX53-19679" fmla="*/ 9330 w 10000"/>
              <a:gd name="connsiteY53-19680" fmla="*/ 1177 h 10000"/>
              <a:gd name="connsiteX54-19681" fmla="*/ 9330 w 10000"/>
              <a:gd name="connsiteY54-19682" fmla="*/ 1769 h 10000"/>
              <a:gd name="connsiteX55-19683" fmla="*/ 9330 w 10000"/>
              <a:gd name="connsiteY55-19684" fmla="*/ 2358 h 10000"/>
              <a:gd name="connsiteX56-19685" fmla="*/ 9330 w 10000"/>
              <a:gd name="connsiteY56-19686" fmla="*/ 2950 h 10000"/>
              <a:gd name="connsiteX57-19687" fmla="*/ 9550 w 10000"/>
              <a:gd name="connsiteY57-19688" fmla="*/ 4131 h 10000"/>
              <a:gd name="connsiteX58-19689" fmla="*/ 9550 w 10000"/>
              <a:gd name="connsiteY58-19690" fmla="*/ 5017 h 10000"/>
              <a:gd name="connsiteX59-19691" fmla="*/ 9778 w 10000"/>
              <a:gd name="connsiteY59-19692" fmla="*/ 5904 h 10000"/>
              <a:gd name="connsiteX60-19693" fmla="*/ 10000 w 10000"/>
              <a:gd name="connsiteY60-19694" fmla="*/ 6492 h 10000"/>
              <a:gd name="connsiteX61-19695" fmla="*/ 10000 w 10000"/>
              <a:gd name="connsiteY61-19696" fmla="*/ 7044 h 10000"/>
              <a:gd name="connsiteX62-19697" fmla="*/ 10000 w 10000"/>
              <a:gd name="connsiteY62-19698" fmla="*/ 7340 h 10000"/>
              <a:gd name="connsiteX63-19699" fmla="*/ 10000 w 10000"/>
              <a:gd name="connsiteY63-19700" fmla="*/ 7637 h 10000"/>
              <a:gd name="connsiteX64-19701" fmla="*/ 9778 w 10000"/>
              <a:gd name="connsiteY64-19702" fmla="*/ 7637 h 10000"/>
              <a:gd name="connsiteX65-19703" fmla="*/ 9550 w 10000"/>
              <a:gd name="connsiteY65-19704" fmla="*/ 7933 h 10000"/>
              <a:gd name="connsiteX66-19705" fmla="*/ 9330 w 10000"/>
              <a:gd name="connsiteY66-19706" fmla="*/ 8225 h 10000"/>
              <a:gd name="connsiteX67-19707" fmla="*/ 9107 w 10000"/>
              <a:gd name="connsiteY67-19708" fmla="*/ 8526 h 10000"/>
              <a:gd name="connsiteX68-19709" fmla="*/ 8659 w 10000"/>
              <a:gd name="connsiteY68-19710" fmla="*/ 8821 h 10000"/>
              <a:gd name="connsiteX69-19711" fmla="*/ 7766 w 10000"/>
              <a:gd name="connsiteY69-19712" fmla="*/ 9405 h 10000"/>
              <a:gd name="connsiteX70-19713" fmla="*/ 6899 w 10000"/>
              <a:gd name="connsiteY70-19714" fmla="*/ 9706 h 10000"/>
              <a:gd name="connsiteX71-19715" fmla="*/ 6231 w 10000"/>
              <a:gd name="connsiteY71-19716" fmla="*/ 9706 h 10000"/>
              <a:gd name="connsiteX72-19717" fmla="*/ 5332 w 10000"/>
              <a:gd name="connsiteY72-19718" fmla="*/ 10000 h 10000"/>
              <a:gd name="connsiteX73-19719" fmla="*/ 5332 w 10000"/>
              <a:gd name="connsiteY73-19720" fmla="*/ 10000 h 10000"/>
              <a:gd name="connsiteX0-19721" fmla="*/ 5332 w 10000"/>
              <a:gd name="connsiteY0-19722" fmla="*/ 9708 h 9708"/>
              <a:gd name="connsiteX1-19723" fmla="*/ 4665 w 10000"/>
              <a:gd name="connsiteY1-19724" fmla="*/ 9708 h 9708"/>
              <a:gd name="connsiteX2-19725" fmla="*/ 3991 w 10000"/>
              <a:gd name="connsiteY2-19726" fmla="*/ 9708 h 9708"/>
              <a:gd name="connsiteX3-19727" fmla="*/ 3323 w 10000"/>
              <a:gd name="connsiteY3-19728" fmla="*/ 9414 h 9708"/>
              <a:gd name="connsiteX4-19729" fmla="*/ 2654 w 10000"/>
              <a:gd name="connsiteY4-19730" fmla="*/ 9113 h 9708"/>
              <a:gd name="connsiteX5-19731" fmla="*/ 2007 w 10000"/>
              <a:gd name="connsiteY5-19732" fmla="*/ 8821 h 9708"/>
              <a:gd name="connsiteX6-19733" fmla="*/ 1564 w 10000"/>
              <a:gd name="connsiteY6-19734" fmla="*/ 8234 h 9708"/>
              <a:gd name="connsiteX7-19735" fmla="*/ 1118 w 10000"/>
              <a:gd name="connsiteY7-19736" fmla="*/ 7933 h 9708"/>
              <a:gd name="connsiteX8-19737" fmla="*/ 894 w 10000"/>
              <a:gd name="connsiteY8-19738" fmla="*/ 7048 h 9708"/>
              <a:gd name="connsiteX9-19739" fmla="*/ 445 w 10000"/>
              <a:gd name="connsiteY9-19740" fmla="*/ 6460 h 9708"/>
              <a:gd name="connsiteX10-19741" fmla="*/ 220 w 10000"/>
              <a:gd name="connsiteY10-19742" fmla="*/ 5612 h 9708"/>
              <a:gd name="connsiteX11-19743" fmla="*/ 220 w 10000"/>
              <a:gd name="connsiteY11-19744" fmla="*/ 4725 h 9708"/>
              <a:gd name="connsiteX12-19745" fmla="*/ 0 w 10000"/>
              <a:gd name="connsiteY12-19746" fmla="*/ 3839 h 9708"/>
              <a:gd name="connsiteX13-19747" fmla="*/ 0 w 10000"/>
              <a:gd name="connsiteY13-19748" fmla="*/ 2957 h 9708"/>
              <a:gd name="connsiteX14-19749" fmla="*/ 0 w 10000"/>
              <a:gd name="connsiteY14-19750" fmla="*/ 2066 h 9708"/>
              <a:gd name="connsiteX15-19751" fmla="*/ 220 w 10000"/>
              <a:gd name="connsiteY15-19752" fmla="*/ 592 h 9708"/>
              <a:gd name="connsiteX16-19753" fmla="*/ 1339 w 10000"/>
              <a:gd name="connsiteY16-19754" fmla="*/ 592 h 9708"/>
              <a:gd name="connsiteX17-19755" fmla="*/ 1118 w 10000"/>
              <a:gd name="connsiteY17-19756" fmla="*/ 1772 h 9708"/>
              <a:gd name="connsiteX18-19757" fmla="*/ 1118 w 10000"/>
              <a:gd name="connsiteY18-19758" fmla="*/ 2658 h 9708"/>
              <a:gd name="connsiteX19-19759" fmla="*/ 1118 w 10000"/>
              <a:gd name="connsiteY19-19760" fmla="*/ 3248 h 9708"/>
              <a:gd name="connsiteX20-19761" fmla="*/ 1118 w 10000"/>
              <a:gd name="connsiteY20-19762" fmla="*/ 4136 h 9708"/>
              <a:gd name="connsiteX21-19763" fmla="*/ 1339 w 10000"/>
              <a:gd name="connsiteY21-19764" fmla="*/ 4725 h 9708"/>
              <a:gd name="connsiteX22-19765" fmla="*/ 1339 w 10000"/>
              <a:gd name="connsiteY22-19766" fmla="*/ 5024 h 9708"/>
              <a:gd name="connsiteX23-19767" fmla="*/ 1564 w 10000"/>
              <a:gd name="connsiteY23-19768" fmla="*/ 5612 h 9708"/>
              <a:gd name="connsiteX24-19769" fmla="*/ 1786 w 10000"/>
              <a:gd name="connsiteY24-19770" fmla="*/ 5905 h 9708"/>
              <a:gd name="connsiteX25-19771" fmla="*/ 2007 w 10000"/>
              <a:gd name="connsiteY25-19772" fmla="*/ 6200 h 9708"/>
              <a:gd name="connsiteX26-19773" fmla="*/ 2874 w 10000"/>
              <a:gd name="connsiteY26-19774" fmla="*/ 6752 h 9708"/>
              <a:gd name="connsiteX27-19775" fmla="*/ 3323 w 10000"/>
              <a:gd name="connsiteY27-19776" fmla="*/ 7048 h 9708"/>
              <a:gd name="connsiteX28-19777" fmla="*/ 3767 w 10000"/>
              <a:gd name="connsiteY28-19778" fmla="*/ 7048 h 9708"/>
              <a:gd name="connsiteX29-19779" fmla="*/ 4220 w 10000"/>
              <a:gd name="connsiteY29-19780" fmla="*/ 7345 h 9708"/>
              <a:gd name="connsiteX30-19781" fmla="*/ 4887 w 10000"/>
              <a:gd name="connsiteY30-19782" fmla="*/ 7345 h 9708"/>
              <a:gd name="connsiteX31-19783" fmla="*/ 5332 w 10000"/>
              <a:gd name="connsiteY31-19784" fmla="*/ 7048 h 9708"/>
              <a:gd name="connsiteX32-19785" fmla="*/ 6005 w 10000"/>
              <a:gd name="connsiteY32-19786" fmla="*/ 7048 h 9708"/>
              <a:gd name="connsiteX33-19787" fmla="*/ 6675 w 10000"/>
              <a:gd name="connsiteY33-19788" fmla="*/ 6752 h 9708"/>
              <a:gd name="connsiteX34-19789" fmla="*/ 7122 w 10000"/>
              <a:gd name="connsiteY34-19790" fmla="*/ 6752 h 9708"/>
              <a:gd name="connsiteX35-19791" fmla="*/ 7567 w 10000"/>
              <a:gd name="connsiteY35-19792" fmla="*/ 6200 h 9708"/>
              <a:gd name="connsiteX36-19793" fmla="*/ 7766 w 10000"/>
              <a:gd name="connsiteY36-19794" fmla="*/ 5905 h 9708"/>
              <a:gd name="connsiteX37-19795" fmla="*/ 7986 w 10000"/>
              <a:gd name="connsiteY37-19796" fmla="*/ 5314 h 9708"/>
              <a:gd name="connsiteX38-19797" fmla="*/ 8210 w 10000"/>
              <a:gd name="connsiteY38-19798" fmla="*/ 4725 h 9708"/>
              <a:gd name="connsiteX39-19799" fmla="*/ 8436 w 10000"/>
              <a:gd name="connsiteY39-19800" fmla="*/ 3545 h 9708"/>
              <a:gd name="connsiteX40-19801" fmla="*/ 8436 w 10000"/>
              <a:gd name="connsiteY40-19802" fmla="*/ 2366 h 9708"/>
              <a:gd name="connsiteX41-19803" fmla="*/ 8659 w 10000"/>
              <a:gd name="connsiteY41-19804" fmla="*/ 1772 h 9708"/>
              <a:gd name="connsiteX42-19805" fmla="*/ 8659 w 10000"/>
              <a:gd name="connsiteY42-19806" fmla="*/ 1182 h 9708"/>
              <a:gd name="connsiteX43-19807" fmla="*/ 8659 w 10000"/>
              <a:gd name="connsiteY43-19808" fmla="*/ 885 h 9708"/>
              <a:gd name="connsiteX44-19809" fmla="*/ 8883 w 10000"/>
              <a:gd name="connsiteY44-19810" fmla="*/ 592 h 9708"/>
              <a:gd name="connsiteX45-19811" fmla="*/ 8883 w 10000"/>
              <a:gd name="connsiteY45-19812" fmla="*/ 298 h 9708"/>
              <a:gd name="connsiteX46-19813" fmla="*/ 8883 w 10000"/>
              <a:gd name="connsiteY46-19814" fmla="*/ 0 h 9708"/>
              <a:gd name="connsiteX47-19815" fmla="*/ 8883 w 10000"/>
              <a:gd name="connsiteY47-19816" fmla="*/ 0 h 9708"/>
              <a:gd name="connsiteX48-19817" fmla="*/ 9107 w 10000"/>
              <a:gd name="connsiteY48-19818" fmla="*/ 0 h 9708"/>
              <a:gd name="connsiteX49-19819" fmla="*/ 9107 w 10000"/>
              <a:gd name="connsiteY49-19820" fmla="*/ 0 h 9708"/>
              <a:gd name="connsiteX50-19821" fmla="*/ 9107 w 10000"/>
              <a:gd name="connsiteY50-19822" fmla="*/ 298 h 9708"/>
              <a:gd name="connsiteX51-19823" fmla="*/ 9330 w 10000"/>
              <a:gd name="connsiteY51-19824" fmla="*/ 592 h 9708"/>
              <a:gd name="connsiteX52-19825" fmla="*/ 9330 w 10000"/>
              <a:gd name="connsiteY52-19826" fmla="*/ 885 h 9708"/>
              <a:gd name="connsiteX53-19827" fmla="*/ 9330 w 10000"/>
              <a:gd name="connsiteY53-19828" fmla="*/ 1477 h 9708"/>
              <a:gd name="connsiteX54-19829" fmla="*/ 9330 w 10000"/>
              <a:gd name="connsiteY54-19830" fmla="*/ 2066 h 9708"/>
              <a:gd name="connsiteX55-19831" fmla="*/ 9330 w 10000"/>
              <a:gd name="connsiteY55-19832" fmla="*/ 2658 h 9708"/>
              <a:gd name="connsiteX56-19833" fmla="*/ 9550 w 10000"/>
              <a:gd name="connsiteY56-19834" fmla="*/ 3839 h 9708"/>
              <a:gd name="connsiteX57-19835" fmla="*/ 9550 w 10000"/>
              <a:gd name="connsiteY57-19836" fmla="*/ 4725 h 9708"/>
              <a:gd name="connsiteX58-19837" fmla="*/ 9778 w 10000"/>
              <a:gd name="connsiteY58-19838" fmla="*/ 5612 h 9708"/>
              <a:gd name="connsiteX59-19839" fmla="*/ 10000 w 10000"/>
              <a:gd name="connsiteY59-19840" fmla="*/ 6200 h 9708"/>
              <a:gd name="connsiteX60-19841" fmla="*/ 10000 w 10000"/>
              <a:gd name="connsiteY60-19842" fmla="*/ 6752 h 9708"/>
              <a:gd name="connsiteX61-19843" fmla="*/ 10000 w 10000"/>
              <a:gd name="connsiteY61-19844" fmla="*/ 7048 h 9708"/>
              <a:gd name="connsiteX62-19845" fmla="*/ 10000 w 10000"/>
              <a:gd name="connsiteY62-19846" fmla="*/ 7345 h 9708"/>
              <a:gd name="connsiteX63-19847" fmla="*/ 9778 w 10000"/>
              <a:gd name="connsiteY63-19848" fmla="*/ 7345 h 9708"/>
              <a:gd name="connsiteX64-19849" fmla="*/ 9550 w 10000"/>
              <a:gd name="connsiteY64-19850" fmla="*/ 7641 h 9708"/>
              <a:gd name="connsiteX65-19851" fmla="*/ 9330 w 10000"/>
              <a:gd name="connsiteY65-19852" fmla="*/ 7933 h 9708"/>
              <a:gd name="connsiteX66-19853" fmla="*/ 9107 w 10000"/>
              <a:gd name="connsiteY66-19854" fmla="*/ 8234 h 9708"/>
              <a:gd name="connsiteX67-19855" fmla="*/ 8659 w 10000"/>
              <a:gd name="connsiteY67-19856" fmla="*/ 8529 h 9708"/>
              <a:gd name="connsiteX68-19857" fmla="*/ 7766 w 10000"/>
              <a:gd name="connsiteY68-19858" fmla="*/ 9113 h 9708"/>
              <a:gd name="connsiteX69-19859" fmla="*/ 6899 w 10000"/>
              <a:gd name="connsiteY69-19860" fmla="*/ 9414 h 9708"/>
              <a:gd name="connsiteX70-19861" fmla="*/ 6231 w 10000"/>
              <a:gd name="connsiteY70-19862" fmla="*/ 9414 h 9708"/>
              <a:gd name="connsiteX71-19863" fmla="*/ 5332 w 10000"/>
              <a:gd name="connsiteY71-19864" fmla="*/ 9708 h 9708"/>
              <a:gd name="connsiteX72-19865" fmla="*/ 5332 w 10000"/>
              <a:gd name="connsiteY72-19866" fmla="*/ 9708 h 9708"/>
              <a:gd name="connsiteX0-19867" fmla="*/ 5332 w 10000"/>
              <a:gd name="connsiteY0-19868" fmla="*/ 10000 h 10000"/>
              <a:gd name="connsiteX1-19869" fmla="*/ 4665 w 10000"/>
              <a:gd name="connsiteY1-19870" fmla="*/ 10000 h 10000"/>
              <a:gd name="connsiteX2-19871" fmla="*/ 3991 w 10000"/>
              <a:gd name="connsiteY2-19872" fmla="*/ 10000 h 10000"/>
              <a:gd name="connsiteX3-19873" fmla="*/ 3323 w 10000"/>
              <a:gd name="connsiteY3-19874" fmla="*/ 9697 h 10000"/>
              <a:gd name="connsiteX4-19875" fmla="*/ 2654 w 10000"/>
              <a:gd name="connsiteY4-19876" fmla="*/ 9387 h 10000"/>
              <a:gd name="connsiteX5-19877" fmla="*/ 2007 w 10000"/>
              <a:gd name="connsiteY5-19878" fmla="*/ 9086 h 10000"/>
              <a:gd name="connsiteX6-19879" fmla="*/ 1564 w 10000"/>
              <a:gd name="connsiteY6-19880" fmla="*/ 8482 h 10000"/>
              <a:gd name="connsiteX7-19881" fmla="*/ 1118 w 10000"/>
              <a:gd name="connsiteY7-19882" fmla="*/ 8172 h 10000"/>
              <a:gd name="connsiteX8-19883" fmla="*/ 894 w 10000"/>
              <a:gd name="connsiteY8-19884" fmla="*/ 7260 h 10000"/>
              <a:gd name="connsiteX9-19885" fmla="*/ 445 w 10000"/>
              <a:gd name="connsiteY9-19886" fmla="*/ 6654 h 10000"/>
              <a:gd name="connsiteX10-19887" fmla="*/ 220 w 10000"/>
              <a:gd name="connsiteY10-19888" fmla="*/ 5781 h 10000"/>
              <a:gd name="connsiteX11-19889" fmla="*/ 220 w 10000"/>
              <a:gd name="connsiteY11-19890" fmla="*/ 4867 h 10000"/>
              <a:gd name="connsiteX12-19891" fmla="*/ 0 w 10000"/>
              <a:gd name="connsiteY12-19892" fmla="*/ 3954 h 10000"/>
              <a:gd name="connsiteX13-19893" fmla="*/ 0 w 10000"/>
              <a:gd name="connsiteY13-19894" fmla="*/ 3046 h 10000"/>
              <a:gd name="connsiteX14-19895" fmla="*/ 0 w 10000"/>
              <a:gd name="connsiteY14-19896" fmla="*/ 2128 h 10000"/>
              <a:gd name="connsiteX15-19897" fmla="*/ 220 w 10000"/>
              <a:gd name="connsiteY15-19898" fmla="*/ 610 h 10000"/>
              <a:gd name="connsiteX16-19899" fmla="*/ 1118 w 10000"/>
              <a:gd name="connsiteY16-19900" fmla="*/ 1825 h 10000"/>
              <a:gd name="connsiteX17-19901" fmla="*/ 1118 w 10000"/>
              <a:gd name="connsiteY17-19902" fmla="*/ 2738 h 10000"/>
              <a:gd name="connsiteX18-19903" fmla="*/ 1118 w 10000"/>
              <a:gd name="connsiteY18-19904" fmla="*/ 3346 h 10000"/>
              <a:gd name="connsiteX19-19905" fmla="*/ 1118 w 10000"/>
              <a:gd name="connsiteY19-19906" fmla="*/ 4260 h 10000"/>
              <a:gd name="connsiteX20-19907" fmla="*/ 1339 w 10000"/>
              <a:gd name="connsiteY20-19908" fmla="*/ 4867 h 10000"/>
              <a:gd name="connsiteX21-19909" fmla="*/ 1339 w 10000"/>
              <a:gd name="connsiteY21-19910" fmla="*/ 5175 h 10000"/>
              <a:gd name="connsiteX22-19911" fmla="*/ 1564 w 10000"/>
              <a:gd name="connsiteY22-19912" fmla="*/ 5781 h 10000"/>
              <a:gd name="connsiteX23-19913" fmla="*/ 1786 w 10000"/>
              <a:gd name="connsiteY23-19914" fmla="*/ 6083 h 10000"/>
              <a:gd name="connsiteX24-19915" fmla="*/ 2007 w 10000"/>
              <a:gd name="connsiteY24-19916" fmla="*/ 6386 h 10000"/>
              <a:gd name="connsiteX25-19917" fmla="*/ 2874 w 10000"/>
              <a:gd name="connsiteY25-19918" fmla="*/ 6955 h 10000"/>
              <a:gd name="connsiteX26-19919" fmla="*/ 3323 w 10000"/>
              <a:gd name="connsiteY26-19920" fmla="*/ 7260 h 10000"/>
              <a:gd name="connsiteX27-19921" fmla="*/ 3767 w 10000"/>
              <a:gd name="connsiteY27-19922" fmla="*/ 7260 h 10000"/>
              <a:gd name="connsiteX28-19923" fmla="*/ 4220 w 10000"/>
              <a:gd name="connsiteY28-19924" fmla="*/ 7566 h 10000"/>
              <a:gd name="connsiteX29-19925" fmla="*/ 4887 w 10000"/>
              <a:gd name="connsiteY29-19926" fmla="*/ 7566 h 10000"/>
              <a:gd name="connsiteX30-19927" fmla="*/ 5332 w 10000"/>
              <a:gd name="connsiteY30-19928" fmla="*/ 7260 h 10000"/>
              <a:gd name="connsiteX31-19929" fmla="*/ 6005 w 10000"/>
              <a:gd name="connsiteY31-19930" fmla="*/ 7260 h 10000"/>
              <a:gd name="connsiteX32-19931" fmla="*/ 6675 w 10000"/>
              <a:gd name="connsiteY32-19932" fmla="*/ 6955 h 10000"/>
              <a:gd name="connsiteX33-19933" fmla="*/ 7122 w 10000"/>
              <a:gd name="connsiteY33-19934" fmla="*/ 6955 h 10000"/>
              <a:gd name="connsiteX34-19935" fmla="*/ 7567 w 10000"/>
              <a:gd name="connsiteY34-19936" fmla="*/ 6386 h 10000"/>
              <a:gd name="connsiteX35-19937" fmla="*/ 7766 w 10000"/>
              <a:gd name="connsiteY35-19938" fmla="*/ 6083 h 10000"/>
              <a:gd name="connsiteX36-19939" fmla="*/ 7986 w 10000"/>
              <a:gd name="connsiteY36-19940" fmla="*/ 5474 h 10000"/>
              <a:gd name="connsiteX37-19941" fmla="*/ 8210 w 10000"/>
              <a:gd name="connsiteY37-19942" fmla="*/ 4867 h 10000"/>
              <a:gd name="connsiteX38-19943" fmla="*/ 8436 w 10000"/>
              <a:gd name="connsiteY38-19944" fmla="*/ 3652 h 10000"/>
              <a:gd name="connsiteX39-19945" fmla="*/ 8436 w 10000"/>
              <a:gd name="connsiteY39-19946" fmla="*/ 2437 h 10000"/>
              <a:gd name="connsiteX40-19947" fmla="*/ 8659 w 10000"/>
              <a:gd name="connsiteY40-19948" fmla="*/ 1825 h 10000"/>
              <a:gd name="connsiteX41-19949" fmla="*/ 8659 w 10000"/>
              <a:gd name="connsiteY41-19950" fmla="*/ 1218 h 10000"/>
              <a:gd name="connsiteX42-19951" fmla="*/ 8659 w 10000"/>
              <a:gd name="connsiteY42-19952" fmla="*/ 912 h 10000"/>
              <a:gd name="connsiteX43-19953" fmla="*/ 8883 w 10000"/>
              <a:gd name="connsiteY43-19954" fmla="*/ 610 h 10000"/>
              <a:gd name="connsiteX44-19955" fmla="*/ 8883 w 10000"/>
              <a:gd name="connsiteY44-19956" fmla="*/ 307 h 10000"/>
              <a:gd name="connsiteX45-19957" fmla="*/ 8883 w 10000"/>
              <a:gd name="connsiteY45-19958" fmla="*/ 0 h 10000"/>
              <a:gd name="connsiteX46-19959" fmla="*/ 8883 w 10000"/>
              <a:gd name="connsiteY46-19960" fmla="*/ 0 h 10000"/>
              <a:gd name="connsiteX47-19961" fmla="*/ 9107 w 10000"/>
              <a:gd name="connsiteY47-19962" fmla="*/ 0 h 10000"/>
              <a:gd name="connsiteX48-19963" fmla="*/ 9107 w 10000"/>
              <a:gd name="connsiteY48-19964" fmla="*/ 0 h 10000"/>
              <a:gd name="connsiteX49-19965" fmla="*/ 9107 w 10000"/>
              <a:gd name="connsiteY49-19966" fmla="*/ 307 h 10000"/>
              <a:gd name="connsiteX50-19967" fmla="*/ 9330 w 10000"/>
              <a:gd name="connsiteY50-19968" fmla="*/ 610 h 10000"/>
              <a:gd name="connsiteX51-19969" fmla="*/ 9330 w 10000"/>
              <a:gd name="connsiteY51-19970" fmla="*/ 912 h 10000"/>
              <a:gd name="connsiteX52-19971" fmla="*/ 9330 w 10000"/>
              <a:gd name="connsiteY52-19972" fmla="*/ 1521 h 10000"/>
              <a:gd name="connsiteX53-19973" fmla="*/ 9330 w 10000"/>
              <a:gd name="connsiteY53-19974" fmla="*/ 2128 h 10000"/>
              <a:gd name="connsiteX54-19975" fmla="*/ 9330 w 10000"/>
              <a:gd name="connsiteY54-19976" fmla="*/ 2738 h 10000"/>
              <a:gd name="connsiteX55-19977" fmla="*/ 9550 w 10000"/>
              <a:gd name="connsiteY55-19978" fmla="*/ 3954 h 10000"/>
              <a:gd name="connsiteX56-19979" fmla="*/ 9550 w 10000"/>
              <a:gd name="connsiteY56-19980" fmla="*/ 4867 h 10000"/>
              <a:gd name="connsiteX57-19981" fmla="*/ 9778 w 10000"/>
              <a:gd name="connsiteY57-19982" fmla="*/ 5781 h 10000"/>
              <a:gd name="connsiteX58-19983" fmla="*/ 10000 w 10000"/>
              <a:gd name="connsiteY58-19984" fmla="*/ 6386 h 10000"/>
              <a:gd name="connsiteX59-19985" fmla="*/ 10000 w 10000"/>
              <a:gd name="connsiteY59-19986" fmla="*/ 6955 h 10000"/>
              <a:gd name="connsiteX60-19987" fmla="*/ 10000 w 10000"/>
              <a:gd name="connsiteY60-19988" fmla="*/ 7260 h 10000"/>
              <a:gd name="connsiteX61-19989" fmla="*/ 10000 w 10000"/>
              <a:gd name="connsiteY61-19990" fmla="*/ 7566 h 10000"/>
              <a:gd name="connsiteX62-19991" fmla="*/ 9778 w 10000"/>
              <a:gd name="connsiteY62-19992" fmla="*/ 7566 h 10000"/>
              <a:gd name="connsiteX63-19993" fmla="*/ 9550 w 10000"/>
              <a:gd name="connsiteY63-19994" fmla="*/ 7871 h 10000"/>
              <a:gd name="connsiteX64-19995" fmla="*/ 9330 w 10000"/>
              <a:gd name="connsiteY64-19996" fmla="*/ 8172 h 10000"/>
              <a:gd name="connsiteX65-19997" fmla="*/ 9107 w 10000"/>
              <a:gd name="connsiteY65-19998" fmla="*/ 8482 h 10000"/>
              <a:gd name="connsiteX66-19999" fmla="*/ 8659 w 10000"/>
              <a:gd name="connsiteY66-20000" fmla="*/ 8786 h 10000"/>
              <a:gd name="connsiteX67-20001" fmla="*/ 7766 w 10000"/>
              <a:gd name="connsiteY67-20002" fmla="*/ 9387 h 10000"/>
              <a:gd name="connsiteX68-20003" fmla="*/ 6899 w 10000"/>
              <a:gd name="connsiteY68-20004" fmla="*/ 9697 h 10000"/>
              <a:gd name="connsiteX69-20005" fmla="*/ 6231 w 10000"/>
              <a:gd name="connsiteY69-20006" fmla="*/ 9697 h 10000"/>
              <a:gd name="connsiteX70-20007" fmla="*/ 5332 w 10000"/>
              <a:gd name="connsiteY70-20008" fmla="*/ 10000 h 10000"/>
              <a:gd name="connsiteX71-20009" fmla="*/ 5332 w 10000"/>
              <a:gd name="connsiteY71-20010" fmla="*/ 10000 h 10000"/>
              <a:gd name="connsiteX0-20011" fmla="*/ 5332 w 10000"/>
              <a:gd name="connsiteY0-20012" fmla="*/ 10000 h 10000"/>
              <a:gd name="connsiteX1-20013" fmla="*/ 4665 w 10000"/>
              <a:gd name="connsiteY1-20014" fmla="*/ 10000 h 10000"/>
              <a:gd name="connsiteX2-20015" fmla="*/ 3991 w 10000"/>
              <a:gd name="connsiteY2-20016" fmla="*/ 10000 h 10000"/>
              <a:gd name="connsiteX3-20017" fmla="*/ 3323 w 10000"/>
              <a:gd name="connsiteY3-20018" fmla="*/ 9697 h 10000"/>
              <a:gd name="connsiteX4-20019" fmla="*/ 2654 w 10000"/>
              <a:gd name="connsiteY4-20020" fmla="*/ 9387 h 10000"/>
              <a:gd name="connsiteX5-20021" fmla="*/ 2007 w 10000"/>
              <a:gd name="connsiteY5-20022" fmla="*/ 9086 h 10000"/>
              <a:gd name="connsiteX6-20023" fmla="*/ 1564 w 10000"/>
              <a:gd name="connsiteY6-20024" fmla="*/ 8482 h 10000"/>
              <a:gd name="connsiteX7-20025" fmla="*/ 1118 w 10000"/>
              <a:gd name="connsiteY7-20026" fmla="*/ 8172 h 10000"/>
              <a:gd name="connsiteX8-20027" fmla="*/ 894 w 10000"/>
              <a:gd name="connsiteY8-20028" fmla="*/ 7260 h 10000"/>
              <a:gd name="connsiteX9-20029" fmla="*/ 445 w 10000"/>
              <a:gd name="connsiteY9-20030" fmla="*/ 6654 h 10000"/>
              <a:gd name="connsiteX10-20031" fmla="*/ 220 w 10000"/>
              <a:gd name="connsiteY10-20032" fmla="*/ 5781 h 10000"/>
              <a:gd name="connsiteX11-20033" fmla="*/ 220 w 10000"/>
              <a:gd name="connsiteY11-20034" fmla="*/ 4867 h 10000"/>
              <a:gd name="connsiteX12-20035" fmla="*/ 0 w 10000"/>
              <a:gd name="connsiteY12-20036" fmla="*/ 3954 h 10000"/>
              <a:gd name="connsiteX13-20037" fmla="*/ 0 w 10000"/>
              <a:gd name="connsiteY13-20038" fmla="*/ 3046 h 10000"/>
              <a:gd name="connsiteX14-20039" fmla="*/ 0 w 10000"/>
              <a:gd name="connsiteY14-20040" fmla="*/ 2128 h 10000"/>
              <a:gd name="connsiteX15-20041" fmla="*/ 1118 w 10000"/>
              <a:gd name="connsiteY15-20042" fmla="*/ 1825 h 10000"/>
              <a:gd name="connsiteX16-20043" fmla="*/ 1118 w 10000"/>
              <a:gd name="connsiteY16-20044" fmla="*/ 2738 h 10000"/>
              <a:gd name="connsiteX17-20045" fmla="*/ 1118 w 10000"/>
              <a:gd name="connsiteY17-20046" fmla="*/ 3346 h 10000"/>
              <a:gd name="connsiteX18-20047" fmla="*/ 1118 w 10000"/>
              <a:gd name="connsiteY18-20048" fmla="*/ 4260 h 10000"/>
              <a:gd name="connsiteX19-20049" fmla="*/ 1339 w 10000"/>
              <a:gd name="connsiteY19-20050" fmla="*/ 4867 h 10000"/>
              <a:gd name="connsiteX20-20051" fmla="*/ 1339 w 10000"/>
              <a:gd name="connsiteY20-20052" fmla="*/ 5175 h 10000"/>
              <a:gd name="connsiteX21-20053" fmla="*/ 1564 w 10000"/>
              <a:gd name="connsiteY21-20054" fmla="*/ 5781 h 10000"/>
              <a:gd name="connsiteX22-20055" fmla="*/ 1786 w 10000"/>
              <a:gd name="connsiteY22-20056" fmla="*/ 6083 h 10000"/>
              <a:gd name="connsiteX23-20057" fmla="*/ 2007 w 10000"/>
              <a:gd name="connsiteY23-20058" fmla="*/ 6386 h 10000"/>
              <a:gd name="connsiteX24-20059" fmla="*/ 2874 w 10000"/>
              <a:gd name="connsiteY24-20060" fmla="*/ 6955 h 10000"/>
              <a:gd name="connsiteX25-20061" fmla="*/ 3323 w 10000"/>
              <a:gd name="connsiteY25-20062" fmla="*/ 7260 h 10000"/>
              <a:gd name="connsiteX26-20063" fmla="*/ 3767 w 10000"/>
              <a:gd name="connsiteY26-20064" fmla="*/ 7260 h 10000"/>
              <a:gd name="connsiteX27-20065" fmla="*/ 4220 w 10000"/>
              <a:gd name="connsiteY27-20066" fmla="*/ 7566 h 10000"/>
              <a:gd name="connsiteX28-20067" fmla="*/ 4887 w 10000"/>
              <a:gd name="connsiteY28-20068" fmla="*/ 7566 h 10000"/>
              <a:gd name="connsiteX29-20069" fmla="*/ 5332 w 10000"/>
              <a:gd name="connsiteY29-20070" fmla="*/ 7260 h 10000"/>
              <a:gd name="connsiteX30-20071" fmla="*/ 6005 w 10000"/>
              <a:gd name="connsiteY30-20072" fmla="*/ 7260 h 10000"/>
              <a:gd name="connsiteX31-20073" fmla="*/ 6675 w 10000"/>
              <a:gd name="connsiteY31-20074" fmla="*/ 6955 h 10000"/>
              <a:gd name="connsiteX32-20075" fmla="*/ 7122 w 10000"/>
              <a:gd name="connsiteY32-20076" fmla="*/ 6955 h 10000"/>
              <a:gd name="connsiteX33-20077" fmla="*/ 7567 w 10000"/>
              <a:gd name="connsiteY33-20078" fmla="*/ 6386 h 10000"/>
              <a:gd name="connsiteX34-20079" fmla="*/ 7766 w 10000"/>
              <a:gd name="connsiteY34-20080" fmla="*/ 6083 h 10000"/>
              <a:gd name="connsiteX35-20081" fmla="*/ 7986 w 10000"/>
              <a:gd name="connsiteY35-20082" fmla="*/ 5474 h 10000"/>
              <a:gd name="connsiteX36-20083" fmla="*/ 8210 w 10000"/>
              <a:gd name="connsiteY36-20084" fmla="*/ 4867 h 10000"/>
              <a:gd name="connsiteX37-20085" fmla="*/ 8436 w 10000"/>
              <a:gd name="connsiteY37-20086" fmla="*/ 3652 h 10000"/>
              <a:gd name="connsiteX38-20087" fmla="*/ 8436 w 10000"/>
              <a:gd name="connsiteY38-20088" fmla="*/ 2437 h 10000"/>
              <a:gd name="connsiteX39-20089" fmla="*/ 8659 w 10000"/>
              <a:gd name="connsiteY39-20090" fmla="*/ 1825 h 10000"/>
              <a:gd name="connsiteX40-20091" fmla="*/ 8659 w 10000"/>
              <a:gd name="connsiteY40-20092" fmla="*/ 1218 h 10000"/>
              <a:gd name="connsiteX41-20093" fmla="*/ 8659 w 10000"/>
              <a:gd name="connsiteY41-20094" fmla="*/ 912 h 10000"/>
              <a:gd name="connsiteX42-20095" fmla="*/ 8883 w 10000"/>
              <a:gd name="connsiteY42-20096" fmla="*/ 610 h 10000"/>
              <a:gd name="connsiteX43-20097" fmla="*/ 8883 w 10000"/>
              <a:gd name="connsiteY43-20098" fmla="*/ 307 h 10000"/>
              <a:gd name="connsiteX44-20099" fmla="*/ 8883 w 10000"/>
              <a:gd name="connsiteY44-20100" fmla="*/ 0 h 10000"/>
              <a:gd name="connsiteX45-20101" fmla="*/ 8883 w 10000"/>
              <a:gd name="connsiteY45-20102" fmla="*/ 0 h 10000"/>
              <a:gd name="connsiteX46-20103" fmla="*/ 9107 w 10000"/>
              <a:gd name="connsiteY46-20104" fmla="*/ 0 h 10000"/>
              <a:gd name="connsiteX47-20105" fmla="*/ 9107 w 10000"/>
              <a:gd name="connsiteY47-20106" fmla="*/ 0 h 10000"/>
              <a:gd name="connsiteX48-20107" fmla="*/ 9107 w 10000"/>
              <a:gd name="connsiteY48-20108" fmla="*/ 307 h 10000"/>
              <a:gd name="connsiteX49-20109" fmla="*/ 9330 w 10000"/>
              <a:gd name="connsiteY49-20110" fmla="*/ 610 h 10000"/>
              <a:gd name="connsiteX50-20111" fmla="*/ 9330 w 10000"/>
              <a:gd name="connsiteY50-20112" fmla="*/ 912 h 10000"/>
              <a:gd name="connsiteX51-20113" fmla="*/ 9330 w 10000"/>
              <a:gd name="connsiteY51-20114" fmla="*/ 1521 h 10000"/>
              <a:gd name="connsiteX52-20115" fmla="*/ 9330 w 10000"/>
              <a:gd name="connsiteY52-20116" fmla="*/ 2128 h 10000"/>
              <a:gd name="connsiteX53-20117" fmla="*/ 9330 w 10000"/>
              <a:gd name="connsiteY53-20118" fmla="*/ 2738 h 10000"/>
              <a:gd name="connsiteX54-20119" fmla="*/ 9550 w 10000"/>
              <a:gd name="connsiteY54-20120" fmla="*/ 3954 h 10000"/>
              <a:gd name="connsiteX55-20121" fmla="*/ 9550 w 10000"/>
              <a:gd name="connsiteY55-20122" fmla="*/ 4867 h 10000"/>
              <a:gd name="connsiteX56-20123" fmla="*/ 9778 w 10000"/>
              <a:gd name="connsiteY56-20124" fmla="*/ 5781 h 10000"/>
              <a:gd name="connsiteX57-20125" fmla="*/ 10000 w 10000"/>
              <a:gd name="connsiteY57-20126" fmla="*/ 6386 h 10000"/>
              <a:gd name="connsiteX58-20127" fmla="*/ 10000 w 10000"/>
              <a:gd name="connsiteY58-20128" fmla="*/ 6955 h 10000"/>
              <a:gd name="connsiteX59-20129" fmla="*/ 10000 w 10000"/>
              <a:gd name="connsiteY59-20130" fmla="*/ 7260 h 10000"/>
              <a:gd name="connsiteX60-20131" fmla="*/ 10000 w 10000"/>
              <a:gd name="connsiteY60-20132" fmla="*/ 7566 h 10000"/>
              <a:gd name="connsiteX61-20133" fmla="*/ 9778 w 10000"/>
              <a:gd name="connsiteY61-20134" fmla="*/ 7566 h 10000"/>
              <a:gd name="connsiteX62-20135" fmla="*/ 9550 w 10000"/>
              <a:gd name="connsiteY62-20136" fmla="*/ 7871 h 10000"/>
              <a:gd name="connsiteX63-20137" fmla="*/ 9330 w 10000"/>
              <a:gd name="connsiteY63-20138" fmla="*/ 8172 h 10000"/>
              <a:gd name="connsiteX64-20139" fmla="*/ 9107 w 10000"/>
              <a:gd name="connsiteY64-20140" fmla="*/ 8482 h 10000"/>
              <a:gd name="connsiteX65-20141" fmla="*/ 8659 w 10000"/>
              <a:gd name="connsiteY65-20142" fmla="*/ 8786 h 10000"/>
              <a:gd name="connsiteX66-20143" fmla="*/ 7766 w 10000"/>
              <a:gd name="connsiteY66-20144" fmla="*/ 9387 h 10000"/>
              <a:gd name="connsiteX67-20145" fmla="*/ 6899 w 10000"/>
              <a:gd name="connsiteY67-20146" fmla="*/ 9697 h 10000"/>
              <a:gd name="connsiteX68-20147" fmla="*/ 6231 w 10000"/>
              <a:gd name="connsiteY68-20148" fmla="*/ 9697 h 10000"/>
              <a:gd name="connsiteX69-20149" fmla="*/ 5332 w 10000"/>
              <a:gd name="connsiteY69-20150" fmla="*/ 10000 h 10000"/>
              <a:gd name="connsiteX70-20151" fmla="*/ 5332 w 10000"/>
              <a:gd name="connsiteY70-20152" fmla="*/ 10000 h 10000"/>
              <a:gd name="connsiteX0-20153" fmla="*/ 5332 w 10000"/>
              <a:gd name="connsiteY0-20154" fmla="*/ 10000 h 10000"/>
              <a:gd name="connsiteX1-20155" fmla="*/ 4665 w 10000"/>
              <a:gd name="connsiteY1-20156" fmla="*/ 10000 h 10000"/>
              <a:gd name="connsiteX2-20157" fmla="*/ 3991 w 10000"/>
              <a:gd name="connsiteY2-20158" fmla="*/ 10000 h 10000"/>
              <a:gd name="connsiteX3-20159" fmla="*/ 3323 w 10000"/>
              <a:gd name="connsiteY3-20160" fmla="*/ 9697 h 10000"/>
              <a:gd name="connsiteX4-20161" fmla="*/ 2654 w 10000"/>
              <a:gd name="connsiteY4-20162" fmla="*/ 9387 h 10000"/>
              <a:gd name="connsiteX5-20163" fmla="*/ 2007 w 10000"/>
              <a:gd name="connsiteY5-20164" fmla="*/ 9086 h 10000"/>
              <a:gd name="connsiteX6-20165" fmla="*/ 1564 w 10000"/>
              <a:gd name="connsiteY6-20166" fmla="*/ 8482 h 10000"/>
              <a:gd name="connsiteX7-20167" fmla="*/ 1118 w 10000"/>
              <a:gd name="connsiteY7-20168" fmla="*/ 8172 h 10000"/>
              <a:gd name="connsiteX8-20169" fmla="*/ 894 w 10000"/>
              <a:gd name="connsiteY8-20170" fmla="*/ 7260 h 10000"/>
              <a:gd name="connsiteX9-20171" fmla="*/ 445 w 10000"/>
              <a:gd name="connsiteY9-20172" fmla="*/ 6654 h 10000"/>
              <a:gd name="connsiteX10-20173" fmla="*/ 220 w 10000"/>
              <a:gd name="connsiteY10-20174" fmla="*/ 5781 h 10000"/>
              <a:gd name="connsiteX11-20175" fmla="*/ 220 w 10000"/>
              <a:gd name="connsiteY11-20176" fmla="*/ 4867 h 10000"/>
              <a:gd name="connsiteX12-20177" fmla="*/ 0 w 10000"/>
              <a:gd name="connsiteY12-20178" fmla="*/ 3954 h 10000"/>
              <a:gd name="connsiteX13-20179" fmla="*/ 0 w 10000"/>
              <a:gd name="connsiteY13-20180" fmla="*/ 3046 h 10000"/>
              <a:gd name="connsiteX14-20181" fmla="*/ 1118 w 10000"/>
              <a:gd name="connsiteY14-20182" fmla="*/ 1825 h 10000"/>
              <a:gd name="connsiteX15-20183" fmla="*/ 1118 w 10000"/>
              <a:gd name="connsiteY15-20184" fmla="*/ 2738 h 10000"/>
              <a:gd name="connsiteX16-20185" fmla="*/ 1118 w 10000"/>
              <a:gd name="connsiteY16-20186" fmla="*/ 3346 h 10000"/>
              <a:gd name="connsiteX17-20187" fmla="*/ 1118 w 10000"/>
              <a:gd name="connsiteY17-20188" fmla="*/ 4260 h 10000"/>
              <a:gd name="connsiteX18-20189" fmla="*/ 1339 w 10000"/>
              <a:gd name="connsiteY18-20190" fmla="*/ 4867 h 10000"/>
              <a:gd name="connsiteX19-20191" fmla="*/ 1339 w 10000"/>
              <a:gd name="connsiteY19-20192" fmla="*/ 5175 h 10000"/>
              <a:gd name="connsiteX20-20193" fmla="*/ 1564 w 10000"/>
              <a:gd name="connsiteY20-20194" fmla="*/ 5781 h 10000"/>
              <a:gd name="connsiteX21-20195" fmla="*/ 1786 w 10000"/>
              <a:gd name="connsiteY21-20196" fmla="*/ 6083 h 10000"/>
              <a:gd name="connsiteX22-20197" fmla="*/ 2007 w 10000"/>
              <a:gd name="connsiteY22-20198" fmla="*/ 6386 h 10000"/>
              <a:gd name="connsiteX23-20199" fmla="*/ 2874 w 10000"/>
              <a:gd name="connsiteY23-20200" fmla="*/ 6955 h 10000"/>
              <a:gd name="connsiteX24-20201" fmla="*/ 3323 w 10000"/>
              <a:gd name="connsiteY24-20202" fmla="*/ 7260 h 10000"/>
              <a:gd name="connsiteX25-20203" fmla="*/ 3767 w 10000"/>
              <a:gd name="connsiteY25-20204" fmla="*/ 7260 h 10000"/>
              <a:gd name="connsiteX26-20205" fmla="*/ 4220 w 10000"/>
              <a:gd name="connsiteY26-20206" fmla="*/ 7566 h 10000"/>
              <a:gd name="connsiteX27-20207" fmla="*/ 4887 w 10000"/>
              <a:gd name="connsiteY27-20208" fmla="*/ 7566 h 10000"/>
              <a:gd name="connsiteX28-20209" fmla="*/ 5332 w 10000"/>
              <a:gd name="connsiteY28-20210" fmla="*/ 7260 h 10000"/>
              <a:gd name="connsiteX29-20211" fmla="*/ 6005 w 10000"/>
              <a:gd name="connsiteY29-20212" fmla="*/ 7260 h 10000"/>
              <a:gd name="connsiteX30-20213" fmla="*/ 6675 w 10000"/>
              <a:gd name="connsiteY30-20214" fmla="*/ 6955 h 10000"/>
              <a:gd name="connsiteX31-20215" fmla="*/ 7122 w 10000"/>
              <a:gd name="connsiteY31-20216" fmla="*/ 6955 h 10000"/>
              <a:gd name="connsiteX32-20217" fmla="*/ 7567 w 10000"/>
              <a:gd name="connsiteY32-20218" fmla="*/ 6386 h 10000"/>
              <a:gd name="connsiteX33-20219" fmla="*/ 7766 w 10000"/>
              <a:gd name="connsiteY33-20220" fmla="*/ 6083 h 10000"/>
              <a:gd name="connsiteX34-20221" fmla="*/ 7986 w 10000"/>
              <a:gd name="connsiteY34-20222" fmla="*/ 5474 h 10000"/>
              <a:gd name="connsiteX35-20223" fmla="*/ 8210 w 10000"/>
              <a:gd name="connsiteY35-20224" fmla="*/ 4867 h 10000"/>
              <a:gd name="connsiteX36-20225" fmla="*/ 8436 w 10000"/>
              <a:gd name="connsiteY36-20226" fmla="*/ 3652 h 10000"/>
              <a:gd name="connsiteX37-20227" fmla="*/ 8436 w 10000"/>
              <a:gd name="connsiteY37-20228" fmla="*/ 2437 h 10000"/>
              <a:gd name="connsiteX38-20229" fmla="*/ 8659 w 10000"/>
              <a:gd name="connsiteY38-20230" fmla="*/ 1825 h 10000"/>
              <a:gd name="connsiteX39-20231" fmla="*/ 8659 w 10000"/>
              <a:gd name="connsiteY39-20232" fmla="*/ 1218 h 10000"/>
              <a:gd name="connsiteX40-20233" fmla="*/ 8659 w 10000"/>
              <a:gd name="connsiteY40-20234" fmla="*/ 912 h 10000"/>
              <a:gd name="connsiteX41-20235" fmla="*/ 8883 w 10000"/>
              <a:gd name="connsiteY41-20236" fmla="*/ 610 h 10000"/>
              <a:gd name="connsiteX42-20237" fmla="*/ 8883 w 10000"/>
              <a:gd name="connsiteY42-20238" fmla="*/ 307 h 10000"/>
              <a:gd name="connsiteX43-20239" fmla="*/ 8883 w 10000"/>
              <a:gd name="connsiteY43-20240" fmla="*/ 0 h 10000"/>
              <a:gd name="connsiteX44-20241" fmla="*/ 8883 w 10000"/>
              <a:gd name="connsiteY44-20242" fmla="*/ 0 h 10000"/>
              <a:gd name="connsiteX45-20243" fmla="*/ 9107 w 10000"/>
              <a:gd name="connsiteY45-20244" fmla="*/ 0 h 10000"/>
              <a:gd name="connsiteX46-20245" fmla="*/ 9107 w 10000"/>
              <a:gd name="connsiteY46-20246" fmla="*/ 0 h 10000"/>
              <a:gd name="connsiteX47-20247" fmla="*/ 9107 w 10000"/>
              <a:gd name="connsiteY47-20248" fmla="*/ 307 h 10000"/>
              <a:gd name="connsiteX48-20249" fmla="*/ 9330 w 10000"/>
              <a:gd name="connsiteY48-20250" fmla="*/ 610 h 10000"/>
              <a:gd name="connsiteX49-20251" fmla="*/ 9330 w 10000"/>
              <a:gd name="connsiteY49-20252" fmla="*/ 912 h 10000"/>
              <a:gd name="connsiteX50-20253" fmla="*/ 9330 w 10000"/>
              <a:gd name="connsiteY50-20254" fmla="*/ 1521 h 10000"/>
              <a:gd name="connsiteX51-20255" fmla="*/ 9330 w 10000"/>
              <a:gd name="connsiteY51-20256" fmla="*/ 2128 h 10000"/>
              <a:gd name="connsiteX52-20257" fmla="*/ 9330 w 10000"/>
              <a:gd name="connsiteY52-20258" fmla="*/ 2738 h 10000"/>
              <a:gd name="connsiteX53-20259" fmla="*/ 9550 w 10000"/>
              <a:gd name="connsiteY53-20260" fmla="*/ 3954 h 10000"/>
              <a:gd name="connsiteX54-20261" fmla="*/ 9550 w 10000"/>
              <a:gd name="connsiteY54-20262" fmla="*/ 4867 h 10000"/>
              <a:gd name="connsiteX55-20263" fmla="*/ 9778 w 10000"/>
              <a:gd name="connsiteY55-20264" fmla="*/ 5781 h 10000"/>
              <a:gd name="connsiteX56-20265" fmla="*/ 10000 w 10000"/>
              <a:gd name="connsiteY56-20266" fmla="*/ 6386 h 10000"/>
              <a:gd name="connsiteX57-20267" fmla="*/ 10000 w 10000"/>
              <a:gd name="connsiteY57-20268" fmla="*/ 6955 h 10000"/>
              <a:gd name="connsiteX58-20269" fmla="*/ 10000 w 10000"/>
              <a:gd name="connsiteY58-20270" fmla="*/ 7260 h 10000"/>
              <a:gd name="connsiteX59-20271" fmla="*/ 10000 w 10000"/>
              <a:gd name="connsiteY59-20272" fmla="*/ 7566 h 10000"/>
              <a:gd name="connsiteX60-20273" fmla="*/ 9778 w 10000"/>
              <a:gd name="connsiteY60-20274" fmla="*/ 7566 h 10000"/>
              <a:gd name="connsiteX61-20275" fmla="*/ 9550 w 10000"/>
              <a:gd name="connsiteY61-20276" fmla="*/ 7871 h 10000"/>
              <a:gd name="connsiteX62-20277" fmla="*/ 9330 w 10000"/>
              <a:gd name="connsiteY62-20278" fmla="*/ 8172 h 10000"/>
              <a:gd name="connsiteX63-20279" fmla="*/ 9107 w 10000"/>
              <a:gd name="connsiteY63-20280" fmla="*/ 8482 h 10000"/>
              <a:gd name="connsiteX64-20281" fmla="*/ 8659 w 10000"/>
              <a:gd name="connsiteY64-20282" fmla="*/ 8786 h 10000"/>
              <a:gd name="connsiteX65-20283" fmla="*/ 7766 w 10000"/>
              <a:gd name="connsiteY65-20284" fmla="*/ 9387 h 10000"/>
              <a:gd name="connsiteX66-20285" fmla="*/ 6899 w 10000"/>
              <a:gd name="connsiteY66-20286" fmla="*/ 9697 h 10000"/>
              <a:gd name="connsiteX67-20287" fmla="*/ 6231 w 10000"/>
              <a:gd name="connsiteY67-20288" fmla="*/ 9697 h 10000"/>
              <a:gd name="connsiteX68-20289" fmla="*/ 5332 w 10000"/>
              <a:gd name="connsiteY68-20290" fmla="*/ 10000 h 10000"/>
              <a:gd name="connsiteX69-20291" fmla="*/ 5332 w 10000"/>
              <a:gd name="connsiteY69-20292" fmla="*/ 10000 h 10000"/>
              <a:gd name="connsiteX0-20293" fmla="*/ 5332 w 10000"/>
              <a:gd name="connsiteY0-20294" fmla="*/ 10000 h 10000"/>
              <a:gd name="connsiteX1-20295" fmla="*/ 4665 w 10000"/>
              <a:gd name="connsiteY1-20296" fmla="*/ 10000 h 10000"/>
              <a:gd name="connsiteX2-20297" fmla="*/ 3991 w 10000"/>
              <a:gd name="connsiteY2-20298" fmla="*/ 10000 h 10000"/>
              <a:gd name="connsiteX3-20299" fmla="*/ 3323 w 10000"/>
              <a:gd name="connsiteY3-20300" fmla="*/ 9697 h 10000"/>
              <a:gd name="connsiteX4-20301" fmla="*/ 2654 w 10000"/>
              <a:gd name="connsiteY4-20302" fmla="*/ 9387 h 10000"/>
              <a:gd name="connsiteX5-20303" fmla="*/ 2007 w 10000"/>
              <a:gd name="connsiteY5-20304" fmla="*/ 9086 h 10000"/>
              <a:gd name="connsiteX6-20305" fmla="*/ 1564 w 10000"/>
              <a:gd name="connsiteY6-20306" fmla="*/ 8482 h 10000"/>
              <a:gd name="connsiteX7-20307" fmla="*/ 1118 w 10000"/>
              <a:gd name="connsiteY7-20308" fmla="*/ 8172 h 10000"/>
              <a:gd name="connsiteX8-20309" fmla="*/ 894 w 10000"/>
              <a:gd name="connsiteY8-20310" fmla="*/ 7260 h 10000"/>
              <a:gd name="connsiteX9-20311" fmla="*/ 445 w 10000"/>
              <a:gd name="connsiteY9-20312" fmla="*/ 6654 h 10000"/>
              <a:gd name="connsiteX10-20313" fmla="*/ 220 w 10000"/>
              <a:gd name="connsiteY10-20314" fmla="*/ 5781 h 10000"/>
              <a:gd name="connsiteX11-20315" fmla="*/ 220 w 10000"/>
              <a:gd name="connsiteY11-20316" fmla="*/ 4867 h 10000"/>
              <a:gd name="connsiteX12-20317" fmla="*/ 0 w 10000"/>
              <a:gd name="connsiteY12-20318" fmla="*/ 3954 h 10000"/>
              <a:gd name="connsiteX13-20319" fmla="*/ 0 w 10000"/>
              <a:gd name="connsiteY13-20320" fmla="*/ 3046 h 10000"/>
              <a:gd name="connsiteX14-20321" fmla="*/ 1118 w 10000"/>
              <a:gd name="connsiteY14-20322" fmla="*/ 2738 h 10000"/>
              <a:gd name="connsiteX15-20323" fmla="*/ 1118 w 10000"/>
              <a:gd name="connsiteY15-20324" fmla="*/ 3346 h 10000"/>
              <a:gd name="connsiteX16-20325" fmla="*/ 1118 w 10000"/>
              <a:gd name="connsiteY16-20326" fmla="*/ 4260 h 10000"/>
              <a:gd name="connsiteX17-20327" fmla="*/ 1339 w 10000"/>
              <a:gd name="connsiteY17-20328" fmla="*/ 4867 h 10000"/>
              <a:gd name="connsiteX18-20329" fmla="*/ 1339 w 10000"/>
              <a:gd name="connsiteY18-20330" fmla="*/ 5175 h 10000"/>
              <a:gd name="connsiteX19-20331" fmla="*/ 1564 w 10000"/>
              <a:gd name="connsiteY19-20332" fmla="*/ 5781 h 10000"/>
              <a:gd name="connsiteX20-20333" fmla="*/ 1786 w 10000"/>
              <a:gd name="connsiteY20-20334" fmla="*/ 6083 h 10000"/>
              <a:gd name="connsiteX21-20335" fmla="*/ 2007 w 10000"/>
              <a:gd name="connsiteY21-20336" fmla="*/ 6386 h 10000"/>
              <a:gd name="connsiteX22-20337" fmla="*/ 2874 w 10000"/>
              <a:gd name="connsiteY22-20338" fmla="*/ 6955 h 10000"/>
              <a:gd name="connsiteX23-20339" fmla="*/ 3323 w 10000"/>
              <a:gd name="connsiteY23-20340" fmla="*/ 7260 h 10000"/>
              <a:gd name="connsiteX24-20341" fmla="*/ 3767 w 10000"/>
              <a:gd name="connsiteY24-20342" fmla="*/ 7260 h 10000"/>
              <a:gd name="connsiteX25-20343" fmla="*/ 4220 w 10000"/>
              <a:gd name="connsiteY25-20344" fmla="*/ 7566 h 10000"/>
              <a:gd name="connsiteX26-20345" fmla="*/ 4887 w 10000"/>
              <a:gd name="connsiteY26-20346" fmla="*/ 7566 h 10000"/>
              <a:gd name="connsiteX27-20347" fmla="*/ 5332 w 10000"/>
              <a:gd name="connsiteY27-20348" fmla="*/ 7260 h 10000"/>
              <a:gd name="connsiteX28-20349" fmla="*/ 6005 w 10000"/>
              <a:gd name="connsiteY28-20350" fmla="*/ 7260 h 10000"/>
              <a:gd name="connsiteX29-20351" fmla="*/ 6675 w 10000"/>
              <a:gd name="connsiteY29-20352" fmla="*/ 6955 h 10000"/>
              <a:gd name="connsiteX30-20353" fmla="*/ 7122 w 10000"/>
              <a:gd name="connsiteY30-20354" fmla="*/ 6955 h 10000"/>
              <a:gd name="connsiteX31-20355" fmla="*/ 7567 w 10000"/>
              <a:gd name="connsiteY31-20356" fmla="*/ 6386 h 10000"/>
              <a:gd name="connsiteX32-20357" fmla="*/ 7766 w 10000"/>
              <a:gd name="connsiteY32-20358" fmla="*/ 6083 h 10000"/>
              <a:gd name="connsiteX33-20359" fmla="*/ 7986 w 10000"/>
              <a:gd name="connsiteY33-20360" fmla="*/ 5474 h 10000"/>
              <a:gd name="connsiteX34-20361" fmla="*/ 8210 w 10000"/>
              <a:gd name="connsiteY34-20362" fmla="*/ 4867 h 10000"/>
              <a:gd name="connsiteX35-20363" fmla="*/ 8436 w 10000"/>
              <a:gd name="connsiteY35-20364" fmla="*/ 3652 h 10000"/>
              <a:gd name="connsiteX36-20365" fmla="*/ 8436 w 10000"/>
              <a:gd name="connsiteY36-20366" fmla="*/ 2437 h 10000"/>
              <a:gd name="connsiteX37-20367" fmla="*/ 8659 w 10000"/>
              <a:gd name="connsiteY37-20368" fmla="*/ 1825 h 10000"/>
              <a:gd name="connsiteX38-20369" fmla="*/ 8659 w 10000"/>
              <a:gd name="connsiteY38-20370" fmla="*/ 1218 h 10000"/>
              <a:gd name="connsiteX39-20371" fmla="*/ 8659 w 10000"/>
              <a:gd name="connsiteY39-20372" fmla="*/ 912 h 10000"/>
              <a:gd name="connsiteX40-20373" fmla="*/ 8883 w 10000"/>
              <a:gd name="connsiteY40-20374" fmla="*/ 610 h 10000"/>
              <a:gd name="connsiteX41-20375" fmla="*/ 8883 w 10000"/>
              <a:gd name="connsiteY41-20376" fmla="*/ 307 h 10000"/>
              <a:gd name="connsiteX42-20377" fmla="*/ 8883 w 10000"/>
              <a:gd name="connsiteY42-20378" fmla="*/ 0 h 10000"/>
              <a:gd name="connsiteX43-20379" fmla="*/ 8883 w 10000"/>
              <a:gd name="connsiteY43-20380" fmla="*/ 0 h 10000"/>
              <a:gd name="connsiteX44-20381" fmla="*/ 9107 w 10000"/>
              <a:gd name="connsiteY44-20382" fmla="*/ 0 h 10000"/>
              <a:gd name="connsiteX45-20383" fmla="*/ 9107 w 10000"/>
              <a:gd name="connsiteY45-20384" fmla="*/ 0 h 10000"/>
              <a:gd name="connsiteX46-20385" fmla="*/ 9107 w 10000"/>
              <a:gd name="connsiteY46-20386" fmla="*/ 307 h 10000"/>
              <a:gd name="connsiteX47-20387" fmla="*/ 9330 w 10000"/>
              <a:gd name="connsiteY47-20388" fmla="*/ 610 h 10000"/>
              <a:gd name="connsiteX48-20389" fmla="*/ 9330 w 10000"/>
              <a:gd name="connsiteY48-20390" fmla="*/ 912 h 10000"/>
              <a:gd name="connsiteX49-20391" fmla="*/ 9330 w 10000"/>
              <a:gd name="connsiteY49-20392" fmla="*/ 1521 h 10000"/>
              <a:gd name="connsiteX50-20393" fmla="*/ 9330 w 10000"/>
              <a:gd name="connsiteY50-20394" fmla="*/ 2128 h 10000"/>
              <a:gd name="connsiteX51-20395" fmla="*/ 9330 w 10000"/>
              <a:gd name="connsiteY51-20396" fmla="*/ 2738 h 10000"/>
              <a:gd name="connsiteX52-20397" fmla="*/ 9550 w 10000"/>
              <a:gd name="connsiteY52-20398" fmla="*/ 3954 h 10000"/>
              <a:gd name="connsiteX53-20399" fmla="*/ 9550 w 10000"/>
              <a:gd name="connsiteY53-20400" fmla="*/ 4867 h 10000"/>
              <a:gd name="connsiteX54-20401" fmla="*/ 9778 w 10000"/>
              <a:gd name="connsiteY54-20402" fmla="*/ 5781 h 10000"/>
              <a:gd name="connsiteX55-20403" fmla="*/ 10000 w 10000"/>
              <a:gd name="connsiteY55-20404" fmla="*/ 6386 h 10000"/>
              <a:gd name="connsiteX56-20405" fmla="*/ 10000 w 10000"/>
              <a:gd name="connsiteY56-20406" fmla="*/ 6955 h 10000"/>
              <a:gd name="connsiteX57-20407" fmla="*/ 10000 w 10000"/>
              <a:gd name="connsiteY57-20408" fmla="*/ 7260 h 10000"/>
              <a:gd name="connsiteX58-20409" fmla="*/ 10000 w 10000"/>
              <a:gd name="connsiteY58-20410" fmla="*/ 7566 h 10000"/>
              <a:gd name="connsiteX59-20411" fmla="*/ 9778 w 10000"/>
              <a:gd name="connsiteY59-20412" fmla="*/ 7566 h 10000"/>
              <a:gd name="connsiteX60-20413" fmla="*/ 9550 w 10000"/>
              <a:gd name="connsiteY60-20414" fmla="*/ 7871 h 10000"/>
              <a:gd name="connsiteX61-20415" fmla="*/ 9330 w 10000"/>
              <a:gd name="connsiteY61-20416" fmla="*/ 8172 h 10000"/>
              <a:gd name="connsiteX62-20417" fmla="*/ 9107 w 10000"/>
              <a:gd name="connsiteY62-20418" fmla="*/ 8482 h 10000"/>
              <a:gd name="connsiteX63-20419" fmla="*/ 8659 w 10000"/>
              <a:gd name="connsiteY63-20420" fmla="*/ 8786 h 10000"/>
              <a:gd name="connsiteX64-20421" fmla="*/ 7766 w 10000"/>
              <a:gd name="connsiteY64-20422" fmla="*/ 9387 h 10000"/>
              <a:gd name="connsiteX65-20423" fmla="*/ 6899 w 10000"/>
              <a:gd name="connsiteY65-20424" fmla="*/ 9697 h 10000"/>
              <a:gd name="connsiteX66-20425" fmla="*/ 6231 w 10000"/>
              <a:gd name="connsiteY66-20426" fmla="*/ 9697 h 10000"/>
              <a:gd name="connsiteX67-20427" fmla="*/ 5332 w 10000"/>
              <a:gd name="connsiteY67-20428" fmla="*/ 10000 h 10000"/>
              <a:gd name="connsiteX68-20429" fmla="*/ 5332 w 10000"/>
              <a:gd name="connsiteY68-20430" fmla="*/ 10000 h 10000"/>
              <a:gd name="connsiteX0-20431" fmla="*/ 5332 w 10000"/>
              <a:gd name="connsiteY0-20432" fmla="*/ 10000 h 10000"/>
              <a:gd name="connsiteX1-20433" fmla="*/ 4665 w 10000"/>
              <a:gd name="connsiteY1-20434" fmla="*/ 10000 h 10000"/>
              <a:gd name="connsiteX2-20435" fmla="*/ 3991 w 10000"/>
              <a:gd name="connsiteY2-20436" fmla="*/ 10000 h 10000"/>
              <a:gd name="connsiteX3-20437" fmla="*/ 3323 w 10000"/>
              <a:gd name="connsiteY3-20438" fmla="*/ 9697 h 10000"/>
              <a:gd name="connsiteX4-20439" fmla="*/ 2654 w 10000"/>
              <a:gd name="connsiteY4-20440" fmla="*/ 9387 h 10000"/>
              <a:gd name="connsiteX5-20441" fmla="*/ 2007 w 10000"/>
              <a:gd name="connsiteY5-20442" fmla="*/ 9086 h 10000"/>
              <a:gd name="connsiteX6-20443" fmla="*/ 1564 w 10000"/>
              <a:gd name="connsiteY6-20444" fmla="*/ 8482 h 10000"/>
              <a:gd name="connsiteX7-20445" fmla="*/ 1118 w 10000"/>
              <a:gd name="connsiteY7-20446" fmla="*/ 8172 h 10000"/>
              <a:gd name="connsiteX8-20447" fmla="*/ 894 w 10000"/>
              <a:gd name="connsiteY8-20448" fmla="*/ 7260 h 10000"/>
              <a:gd name="connsiteX9-20449" fmla="*/ 445 w 10000"/>
              <a:gd name="connsiteY9-20450" fmla="*/ 6654 h 10000"/>
              <a:gd name="connsiteX10-20451" fmla="*/ 220 w 10000"/>
              <a:gd name="connsiteY10-20452" fmla="*/ 5781 h 10000"/>
              <a:gd name="connsiteX11-20453" fmla="*/ 220 w 10000"/>
              <a:gd name="connsiteY11-20454" fmla="*/ 4867 h 10000"/>
              <a:gd name="connsiteX12-20455" fmla="*/ 0 w 10000"/>
              <a:gd name="connsiteY12-20456" fmla="*/ 3954 h 10000"/>
              <a:gd name="connsiteX13-20457" fmla="*/ 0 w 10000"/>
              <a:gd name="connsiteY13-20458" fmla="*/ 3046 h 10000"/>
              <a:gd name="connsiteX14-20459" fmla="*/ 1118 w 10000"/>
              <a:gd name="connsiteY14-20460" fmla="*/ 3346 h 10000"/>
              <a:gd name="connsiteX15-20461" fmla="*/ 1118 w 10000"/>
              <a:gd name="connsiteY15-20462" fmla="*/ 4260 h 10000"/>
              <a:gd name="connsiteX16-20463" fmla="*/ 1339 w 10000"/>
              <a:gd name="connsiteY16-20464" fmla="*/ 4867 h 10000"/>
              <a:gd name="connsiteX17-20465" fmla="*/ 1339 w 10000"/>
              <a:gd name="connsiteY17-20466" fmla="*/ 5175 h 10000"/>
              <a:gd name="connsiteX18-20467" fmla="*/ 1564 w 10000"/>
              <a:gd name="connsiteY18-20468" fmla="*/ 5781 h 10000"/>
              <a:gd name="connsiteX19-20469" fmla="*/ 1786 w 10000"/>
              <a:gd name="connsiteY19-20470" fmla="*/ 6083 h 10000"/>
              <a:gd name="connsiteX20-20471" fmla="*/ 2007 w 10000"/>
              <a:gd name="connsiteY20-20472" fmla="*/ 6386 h 10000"/>
              <a:gd name="connsiteX21-20473" fmla="*/ 2874 w 10000"/>
              <a:gd name="connsiteY21-20474" fmla="*/ 6955 h 10000"/>
              <a:gd name="connsiteX22-20475" fmla="*/ 3323 w 10000"/>
              <a:gd name="connsiteY22-20476" fmla="*/ 7260 h 10000"/>
              <a:gd name="connsiteX23-20477" fmla="*/ 3767 w 10000"/>
              <a:gd name="connsiteY23-20478" fmla="*/ 7260 h 10000"/>
              <a:gd name="connsiteX24-20479" fmla="*/ 4220 w 10000"/>
              <a:gd name="connsiteY24-20480" fmla="*/ 7566 h 10000"/>
              <a:gd name="connsiteX25-20481" fmla="*/ 4887 w 10000"/>
              <a:gd name="connsiteY25-20482" fmla="*/ 7566 h 10000"/>
              <a:gd name="connsiteX26-20483" fmla="*/ 5332 w 10000"/>
              <a:gd name="connsiteY26-20484" fmla="*/ 7260 h 10000"/>
              <a:gd name="connsiteX27-20485" fmla="*/ 6005 w 10000"/>
              <a:gd name="connsiteY27-20486" fmla="*/ 7260 h 10000"/>
              <a:gd name="connsiteX28-20487" fmla="*/ 6675 w 10000"/>
              <a:gd name="connsiteY28-20488" fmla="*/ 6955 h 10000"/>
              <a:gd name="connsiteX29-20489" fmla="*/ 7122 w 10000"/>
              <a:gd name="connsiteY29-20490" fmla="*/ 6955 h 10000"/>
              <a:gd name="connsiteX30-20491" fmla="*/ 7567 w 10000"/>
              <a:gd name="connsiteY30-20492" fmla="*/ 6386 h 10000"/>
              <a:gd name="connsiteX31-20493" fmla="*/ 7766 w 10000"/>
              <a:gd name="connsiteY31-20494" fmla="*/ 6083 h 10000"/>
              <a:gd name="connsiteX32-20495" fmla="*/ 7986 w 10000"/>
              <a:gd name="connsiteY32-20496" fmla="*/ 5474 h 10000"/>
              <a:gd name="connsiteX33-20497" fmla="*/ 8210 w 10000"/>
              <a:gd name="connsiteY33-20498" fmla="*/ 4867 h 10000"/>
              <a:gd name="connsiteX34-20499" fmla="*/ 8436 w 10000"/>
              <a:gd name="connsiteY34-20500" fmla="*/ 3652 h 10000"/>
              <a:gd name="connsiteX35-20501" fmla="*/ 8436 w 10000"/>
              <a:gd name="connsiteY35-20502" fmla="*/ 2437 h 10000"/>
              <a:gd name="connsiteX36-20503" fmla="*/ 8659 w 10000"/>
              <a:gd name="connsiteY36-20504" fmla="*/ 1825 h 10000"/>
              <a:gd name="connsiteX37-20505" fmla="*/ 8659 w 10000"/>
              <a:gd name="connsiteY37-20506" fmla="*/ 1218 h 10000"/>
              <a:gd name="connsiteX38-20507" fmla="*/ 8659 w 10000"/>
              <a:gd name="connsiteY38-20508" fmla="*/ 912 h 10000"/>
              <a:gd name="connsiteX39-20509" fmla="*/ 8883 w 10000"/>
              <a:gd name="connsiteY39-20510" fmla="*/ 610 h 10000"/>
              <a:gd name="connsiteX40-20511" fmla="*/ 8883 w 10000"/>
              <a:gd name="connsiteY40-20512" fmla="*/ 307 h 10000"/>
              <a:gd name="connsiteX41-20513" fmla="*/ 8883 w 10000"/>
              <a:gd name="connsiteY41-20514" fmla="*/ 0 h 10000"/>
              <a:gd name="connsiteX42-20515" fmla="*/ 8883 w 10000"/>
              <a:gd name="connsiteY42-20516" fmla="*/ 0 h 10000"/>
              <a:gd name="connsiteX43-20517" fmla="*/ 9107 w 10000"/>
              <a:gd name="connsiteY43-20518" fmla="*/ 0 h 10000"/>
              <a:gd name="connsiteX44-20519" fmla="*/ 9107 w 10000"/>
              <a:gd name="connsiteY44-20520" fmla="*/ 0 h 10000"/>
              <a:gd name="connsiteX45-20521" fmla="*/ 9107 w 10000"/>
              <a:gd name="connsiteY45-20522" fmla="*/ 307 h 10000"/>
              <a:gd name="connsiteX46-20523" fmla="*/ 9330 w 10000"/>
              <a:gd name="connsiteY46-20524" fmla="*/ 610 h 10000"/>
              <a:gd name="connsiteX47-20525" fmla="*/ 9330 w 10000"/>
              <a:gd name="connsiteY47-20526" fmla="*/ 912 h 10000"/>
              <a:gd name="connsiteX48-20527" fmla="*/ 9330 w 10000"/>
              <a:gd name="connsiteY48-20528" fmla="*/ 1521 h 10000"/>
              <a:gd name="connsiteX49-20529" fmla="*/ 9330 w 10000"/>
              <a:gd name="connsiteY49-20530" fmla="*/ 2128 h 10000"/>
              <a:gd name="connsiteX50-20531" fmla="*/ 9330 w 10000"/>
              <a:gd name="connsiteY50-20532" fmla="*/ 2738 h 10000"/>
              <a:gd name="connsiteX51-20533" fmla="*/ 9550 w 10000"/>
              <a:gd name="connsiteY51-20534" fmla="*/ 3954 h 10000"/>
              <a:gd name="connsiteX52-20535" fmla="*/ 9550 w 10000"/>
              <a:gd name="connsiteY52-20536" fmla="*/ 4867 h 10000"/>
              <a:gd name="connsiteX53-20537" fmla="*/ 9778 w 10000"/>
              <a:gd name="connsiteY53-20538" fmla="*/ 5781 h 10000"/>
              <a:gd name="connsiteX54-20539" fmla="*/ 10000 w 10000"/>
              <a:gd name="connsiteY54-20540" fmla="*/ 6386 h 10000"/>
              <a:gd name="connsiteX55-20541" fmla="*/ 10000 w 10000"/>
              <a:gd name="connsiteY55-20542" fmla="*/ 6955 h 10000"/>
              <a:gd name="connsiteX56-20543" fmla="*/ 10000 w 10000"/>
              <a:gd name="connsiteY56-20544" fmla="*/ 7260 h 10000"/>
              <a:gd name="connsiteX57-20545" fmla="*/ 10000 w 10000"/>
              <a:gd name="connsiteY57-20546" fmla="*/ 7566 h 10000"/>
              <a:gd name="connsiteX58-20547" fmla="*/ 9778 w 10000"/>
              <a:gd name="connsiteY58-20548" fmla="*/ 7566 h 10000"/>
              <a:gd name="connsiteX59-20549" fmla="*/ 9550 w 10000"/>
              <a:gd name="connsiteY59-20550" fmla="*/ 7871 h 10000"/>
              <a:gd name="connsiteX60-20551" fmla="*/ 9330 w 10000"/>
              <a:gd name="connsiteY60-20552" fmla="*/ 8172 h 10000"/>
              <a:gd name="connsiteX61-20553" fmla="*/ 9107 w 10000"/>
              <a:gd name="connsiteY61-20554" fmla="*/ 8482 h 10000"/>
              <a:gd name="connsiteX62-20555" fmla="*/ 8659 w 10000"/>
              <a:gd name="connsiteY62-20556" fmla="*/ 8786 h 10000"/>
              <a:gd name="connsiteX63-20557" fmla="*/ 7766 w 10000"/>
              <a:gd name="connsiteY63-20558" fmla="*/ 9387 h 10000"/>
              <a:gd name="connsiteX64-20559" fmla="*/ 6899 w 10000"/>
              <a:gd name="connsiteY64-20560" fmla="*/ 9697 h 10000"/>
              <a:gd name="connsiteX65-20561" fmla="*/ 6231 w 10000"/>
              <a:gd name="connsiteY65-20562" fmla="*/ 9697 h 10000"/>
              <a:gd name="connsiteX66-20563" fmla="*/ 5332 w 10000"/>
              <a:gd name="connsiteY66-20564" fmla="*/ 10000 h 10000"/>
              <a:gd name="connsiteX67-20565" fmla="*/ 5332 w 10000"/>
              <a:gd name="connsiteY67-20566" fmla="*/ 10000 h 10000"/>
              <a:gd name="connsiteX0-20567" fmla="*/ 5332 w 10000"/>
              <a:gd name="connsiteY0-20568" fmla="*/ 10000 h 10000"/>
              <a:gd name="connsiteX1-20569" fmla="*/ 4665 w 10000"/>
              <a:gd name="connsiteY1-20570" fmla="*/ 10000 h 10000"/>
              <a:gd name="connsiteX2-20571" fmla="*/ 3991 w 10000"/>
              <a:gd name="connsiteY2-20572" fmla="*/ 10000 h 10000"/>
              <a:gd name="connsiteX3-20573" fmla="*/ 3323 w 10000"/>
              <a:gd name="connsiteY3-20574" fmla="*/ 9697 h 10000"/>
              <a:gd name="connsiteX4-20575" fmla="*/ 2654 w 10000"/>
              <a:gd name="connsiteY4-20576" fmla="*/ 9387 h 10000"/>
              <a:gd name="connsiteX5-20577" fmla="*/ 2007 w 10000"/>
              <a:gd name="connsiteY5-20578" fmla="*/ 9086 h 10000"/>
              <a:gd name="connsiteX6-20579" fmla="*/ 1564 w 10000"/>
              <a:gd name="connsiteY6-20580" fmla="*/ 8482 h 10000"/>
              <a:gd name="connsiteX7-20581" fmla="*/ 1118 w 10000"/>
              <a:gd name="connsiteY7-20582" fmla="*/ 8172 h 10000"/>
              <a:gd name="connsiteX8-20583" fmla="*/ 894 w 10000"/>
              <a:gd name="connsiteY8-20584" fmla="*/ 7260 h 10000"/>
              <a:gd name="connsiteX9-20585" fmla="*/ 445 w 10000"/>
              <a:gd name="connsiteY9-20586" fmla="*/ 6654 h 10000"/>
              <a:gd name="connsiteX10-20587" fmla="*/ 220 w 10000"/>
              <a:gd name="connsiteY10-20588" fmla="*/ 5781 h 10000"/>
              <a:gd name="connsiteX11-20589" fmla="*/ 220 w 10000"/>
              <a:gd name="connsiteY11-20590" fmla="*/ 4867 h 10000"/>
              <a:gd name="connsiteX12-20591" fmla="*/ 0 w 10000"/>
              <a:gd name="connsiteY12-20592" fmla="*/ 3954 h 10000"/>
              <a:gd name="connsiteX13-20593" fmla="*/ 0 w 10000"/>
              <a:gd name="connsiteY13-20594" fmla="*/ 3046 h 10000"/>
              <a:gd name="connsiteX14-20595" fmla="*/ 1118 w 10000"/>
              <a:gd name="connsiteY14-20596" fmla="*/ 4260 h 10000"/>
              <a:gd name="connsiteX15-20597" fmla="*/ 1339 w 10000"/>
              <a:gd name="connsiteY15-20598" fmla="*/ 4867 h 10000"/>
              <a:gd name="connsiteX16-20599" fmla="*/ 1339 w 10000"/>
              <a:gd name="connsiteY16-20600" fmla="*/ 5175 h 10000"/>
              <a:gd name="connsiteX17-20601" fmla="*/ 1564 w 10000"/>
              <a:gd name="connsiteY17-20602" fmla="*/ 5781 h 10000"/>
              <a:gd name="connsiteX18-20603" fmla="*/ 1786 w 10000"/>
              <a:gd name="connsiteY18-20604" fmla="*/ 6083 h 10000"/>
              <a:gd name="connsiteX19-20605" fmla="*/ 2007 w 10000"/>
              <a:gd name="connsiteY19-20606" fmla="*/ 6386 h 10000"/>
              <a:gd name="connsiteX20-20607" fmla="*/ 2874 w 10000"/>
              <a:gd name="connsiteY20-20608" fmla="*/ 6955 h 10000"/>
              <a:gd name="connsiteX21-20609" fmla="*/ 3323 w 10000"/>
              <a:gd name="connsiteY21-20610" fmla="*/ 7260 h 10000"/>
              <a:gd name="connsiteX22-20611" fmla="*/ 3767 w 10000"/>
              <a:gd name="connsiteY22-20612" fmla="*/ 7260 h 10000"/>
              <a:gd name="connsiteX23-20613" fmla="*/ 4220 w 10000"/>
              <a:gd name="connsiteY23-20614" fmla="*/ 7566 h 10000"/>
              <a:gd name="connsiteX24-20615" fmla="*/ 4887 w 10000"/>
              <a:gd name="connsiteY24-20616" fmla="*/ 7566 h 10000"/>
              <a:gd name="connsiteX25-20617" fmla="*/ 5332 w 10000"/>
              <a:gd name="connsiteY25-20618" fmla="*/ 7260 h 10000"/>
              <a:gd name="connsiteX26-20619" fmla="*/ 6005 w 10000"/>
              <a:gd name="connsiteY26-20620" fmla="*/ 7260 h 10000"/>
              <a:gd name="connsiteX27-20621" fmla="*/ 6675 w 10000"/>
              <a:gd name="connsiteY27-20622" fmla="*/ 6955 h 10000"/>
              <a:gd name="connsiteX28-20623" fmla="*/ 7122 w 10000"/>
              <a:gd name="connsiteY28-20624" fmla="*/ 6955 h 10000"/>
              <a:gd name="connsiteX29-20625" fmla="*/ 7567 w 10000"/>
              <a:gd name="connsiteY29-20626" fmla="*/ 6386 h 10000"/>
              <a:gd name="connsiteX30-20627" fmla="*/ 7766 w 10000"/>
              <a:gd name="connsiteY30-20628" fmla="*/ 6083 h 10000"/>
              <a:gd name="connsiteX31-20629" fmla="*/ 7986 w 10000"/>
              <a:gd name="connsiteY31-20630" fmla="*/ 5474 h 10000"/>
              <a:gd name="connsiteX32-20631" fmla="*/ 8210 w 10000"/>
              <a:gd name="connsiteY32-20632" fmla="*/ 4867 h 10000"/>
              <a:gd name="connsiteX33-20633" fmla="*/ 8436 w 10000"/>
              <a:gd name="connsiteY33-20634" fmla="*/ 3652 h 10000"/>
              <a:gd name="connsiteX34-20635" fmla="*/ 8436 w 10000"/>
              <a:gd name="connsiteY34-20636" fmla="*/ 2437 h 10000"/>
              <a:gd name="connsiteX35-20637" fmla="*/ 8659 w 10000"/>
              <a:gd name="connsiteY35-20638" fmla="*/ 1825 h 10000"/>
              <a:gd name="connsiteX36-20639" fmla="*/ 8659 w 10000"/>
              <a:gd name="connsiteY36-20640" fmla="*/ 1218 h 10000"/>
              <a:gd name="connsiteX37-20641" fmla="*/ 8659 w 10000"/>
              <a:gd name="connsiteY37-20642" fmla="*/ 912 h 10000"/>
              <a:gd name="connsiteX38-20643" fmla="*/ 8883 w 10000"/>
              <a:gd name="connsiteY38-20644" fmla="*/ 610 h 10000"/>
              <a:gd name="connsiteX39-20645" fmla="*/ 8883 w 10000"/>
              <a:gd name="connsiteY39-20646" fmla="*/ 307 h 10000"/>
              <a:gd name="connsiteX40-20647" fmla="*/ 8883 w 10000"/>
              <a:gd name="connsiteY40-20648" fmla="*/ 0 h 10000"/>
              <a:gd name="connsiteX41-20649" fmla="*/ 8883 w 10000"/>
              <a:gd name="connsiteY41-20650" fmla="*/ 0 h 10000"/>
              <a:gd name="connsiteX42-20651" fmla="*/ 9107 w 10000"/>
              <a:gd name="connsiteY42-20652" fmla="*/ 0 h 10000"/>
              <a:gd name="connsiteX43-20653" fmla="*/ 9107 w 10000"/>
              <a:gd name="connsiteY43-20654" fmla="*/ 0 h 10000"/>
              <a:gd name="connsiteX44-20655" fmla="*/ 9107 w 10000"/>
              <a:gd name="connsiteY44-20656" fmla="*/ 307 h 10000"/>
              <a:gd name="connsiteX45-20657" fmla="*/ 9330 w 10000"/>
              <a:gd name="connsiteY45-20658" fmla="*/ 610 h 10000"/>
              <a:gd name="connsiteX46-20659" fmla="*/ 9330 w 10000"/>
              <a:gd name="connsiteY46-20660" fmla="*/ 912 h 10000"/>
              <a:gd name="connsiteX47-20661" fmla="*/ 9330 w 10000"/>
              <a:gd name="connsiteY47-20662" fmla="*/ 1521 h 10000"/>
              <a:gd name="connsiteX48-20663" fmla="*/ 9330 w 10000"/>
              <a:gd name="connsiteY48-20664" fmla="*/ 2128 h 10000"/>
              <a:gd name="connsiteX49-20665" fmla="*/ 9330 w 10000"/>
              <a:gd name="connsiteY49-20666" fmla="*/ 2738 h 10000"/>
              <a:gd name="connsiteX50-20667" fmla="*/ 9550 w 10000"/>
              <a:gd name="connsiteY50-20668" fmla="*/ 3954 h 10000"/>
              <a:gd name="connsiteX51-20669" fmla="*/ 9550 w 10000"/>
              <a:gd name="connsiteY51-20670" fmla="*/ 4867 h 10000"/>
              <a:gd name="connsiteX52-20671" fmla="*/ 9778 w 10000"/>
              <a:gd name="connsiteY52-20672" fmla="*/ 5781 h 10000"/>
              <a:gd name="connsiteX53-20673" fmla="*/ 10000 w 10000"/>
              <a:gd name="connsiteY53-20674" fmla="*/ 6386 h 10000"/>
              <a:gd name="connsiteX54-20675" fmla="*/ 10000 w 10000"/>
              <a:gd name="connsiteY54-20676" fmla="*/ 6955 h 10000"/>
              <a:gd name="connsiteX55-20677" fmla="*/ 10000 w 10000"/>
              <a:gd name="connsiteY55-20678" fmla="*/ 7260 h 10000"/>
              <a:gd name="connsiteX56-20679" fmla="*/ 10000 w 10000"/>
              <a:gd name="connsiteY56-20680" fmla="*/ 7566 h 10000"/>
              <a:gd name="connsiteX57-20681" fmla="*/ 9778 w 10000"/>
              <a:gd name="connsiteY57-20682" fmla="*/ 7566 h 10000"/>
              <a:gd name="connsiteX58-20683" fmla="*/ 9550 w 10000"/>
              <a:gd name="connsiteY58-20684" fmla="*/ 7871 h 10000"/>
              <a:gd name="connsiteX59-20685" fmla="*/ 9330 w 10000"/>
              <a:gd name="connsiteY59-20686" fmla="*/ 8172 h 10000"/>
              <a:gd name="connsiteX60-20687" fmla="*/ 9107 w 10000"/>
              <a:gd name="connsiteY60-20688" fmla="*/ 8482 h 10000"/>
              <a:gd name="connsiteX61-20689" fmla="*/ 8659 w 10000"/>
              <a:gd name="connsiteY61-20690" fmla="*/ 8786 h 10000"/>
              <a:gd name="connsiteX62-20691" fmla="*/ 7766 w 10000"/>
              <a:gd name="connsiteY62-20692" fmla="*/ 9387 h 10000"/>
              <a:gd name="connsiteX63-20693" fmla="*/ 6899 w 10000"/>
              <a:gd name="connsiteY63-20694" fmla="*/ 9697 h 10000"/>
              <a:gd name="connsiteX64-20695" fmla="*/ 6231 w 10000"/>
              <a:gd name="connsiteY64-20696" fmla="*/ 9697 h 10000"/>
              <a:gd name="connsiteX65-20697" fmla="*/ 5332 w 10000"/>
              <a:gd name="connsiteY65-20698" fmla="*/ 10000 h 10000"/>
              <a:gd name="connsiteX66-20699" fmla="*/ 5332 w 10000"/>
              <a:gd name="connsiteY66-20700" fmla="*/ 10000 h 10000"/>
              <a:gd name="connsiteX0-20701" fmla="*/ 5332 w 10000"/>
              <a:gd name="connsiteY0-20702" fmla="*/ 10000 h 10000"/>
              <a:gd name="connsiteX1-20703" fmla="*/ 4665 w 10000"/>
              <a:gd name="connsiteY1-20704" fmla="*/ 10000 h 10000"/>
              <a:gd name="connsiteX2-20705" fmla="*/ 3991 w 10000"/>
              <a:gd name="connsiteY2-20706" fmla="*/ 10000 h 10000"/>
              <a:gd name="connsiteX3-20707" fmla="*/ 3323 w 10000"/>
              <a:gd name="connsiteY3-20708" fmla="*/ 9697 h 10000"/>
              <a:gd name="connsiteX4-20709" fmla="*/ 2654 w 10000"/>
              <a:gd name="connsiteY4-20710" fmla="*/ 9387 h 10000"/>
              <a:gd name="connsiteX5-20711" fmla="*/ 2007 w 10000"/>
              <a:gd name="connsiteY5-20712" fmla="*/ 9086 h 10000"/>
              <a:gd name="connsiteX6-20713" fmla="*/ 1564 w 10000"/>
              <a:gd name="connsiteY6-20714" fmla="*/ 8482 h 10000"/>
              <a:gd name="connsiteX7-20715" fmla="*/ 1118 w 10000"/>
              <a:gd name="connsiteY7-20716" fmla="*/ 8172 h 10000"/>
              <a:gd name="connsiteX8-20717" fmla="*/ 894 w 10000"/>
              <a:gd name="connsiteY8-20718" fmla="*/ 7260 h 10000"/>
              <a:gd name="connsiteX9-20719" fmla="*/ 445 w 10000"/>
              <a:gd name="connsiteY9-20720" fmla="*/ 6654 h 10000"/>
              <a:gd name="connsiteX10-20721" fmla="*/ 220 w 10000"/>
              <a:gd name="connsiteY10-20722" fmla="*/ 5781 h 10000"/>
              <a:gd name="connsiteX11-20723" fmla="*/ 220 w 10000"/>
              <a:gd name="connsiteY11-20724" fmla="*/ 4867 h 10000"/>
              <a:gd name="connsiteX12-20725" fmla="*/ 0 w 10000"/>
              <a:gd name="connsiteY12-20726" fmla="*/ 3954 h 10000"/>
              <a:gd name="connsiteX13-20727" fmla="*/ 1118 w 10000"/>
              <a:gd name="connsiteY13-20728" fmla="*/ 4260 h 10000"/>
              <a:gd name="connsiteX14-20729" fmla="*/ 1339 w 10000"/>
              <a:gd name="connsiteY14-20730" fmla="*/ 4867 h 10000"/>
              <a:gd name="connsiteX15-20731" fmla="*/ 1339 w 10000"/>
              <a:gd name="connsiteY15-20732" fmla="*/ 5175 h 10000"/>
              <a:gd name="connsiteX16-20733" fmla="*/ 1564 w 10000"/>
              <a:gd name="connsiteY16-20734" fmla="*/ 5781 h 10000"/>
              <a:gd name="connsiteX17-20735" fmla="*/ 1786 w 10000"/>
              <a:gd name="connsiteY17-20736" fmla="*/ 6083 h 10000"/>
              <a:gd name="connsiteX18-20737" fmla="*/ 2007 w 10000"/>
              <a:gd name="connsiteY18-20738" fmla="*/ 6386 h 10000"/>
              <a:gd name="connsiteX19-20739" fmla="*/ 2874 w 10000"/>
              <a:gd name="connsiteY19-20740" fmla="*/ 6955 h 10000"/>
              <a:gd name="connsiteX20-20741" fmla="*/ 3323 w 10000"/>
              <a:gd name="connsiteY20-20742" fmla="*/ 7260 h 10000"/>
              <a:gd name="connsiteX21-20743" fmla="*/ 3767 w 10000"/>
              <a:gd name="connsiteY21-20744" fmla="*/ 7260 h 10000"/>
              <a:gd name="connsiteX22-20745" fmla="*/ 4220 w 10000"/>
              <a:gd name="connsiteY22-20746" fmla="*/ 7566 h 10000"/>
              <a:gd name="connsiteX23-20747" fmla="*/ 4887 w 10000"/>
              <a:gd name="connsiteY23-20748" fmla="*/ 7566 h 10000"/>
              <a:gd name="connsiteX24-20749" fmla="*/ 5332 w 10000"/>
              <a:gd name="connsiteY24-20750" fmla="*/ 7260 h 10000"/>
              <a:gd name="connsiteX25-20751" fmla="*/ 6005 w 10000"/>
              <a:gd name="connsiteY25-20752" fmla="*/ 7260 h 10000"/>
              <a:gd name="connsiteX26-20753" fmla="*/ 6675 w 10000"/>
              <a:gd name="connsiteY26-20754" fmla="*/ 6955 h 10000"/>
              <a:gd name="connsiteX27-20755" fmla="*/ 7122 w 10000"/>
              <a:gd name="connsiteY27-20756" fmla="*/ 6955 h 10000"/>
              <a:gd name="connsiteX28-20757" fmla="*/ 7567 w 10000"/>
              <a:gd name="connsiteY28-20758" fmla="*/ 6386 h 10000"/>
              <a:gd name="connsiteX29-20759" fmla="*/ 7766 w 10000"/>
              <a:gd name="connsiteY29-20760" fmla="*/ 6083 h 10000"/>
              <a:gd name="connsiteX30-20761" fmla="*/ 7986 w 10000"/>
              <a:gd name="connsiteY30-20762" fmla="*/ 5474 h 10000"/>
              <a:gd name="connsiteX31-20763" fmla="*/ 8210 w 10000"/>
              <a:gd name="connsiteY31-20764" fmla="*/ 4867 h 10000"/>
              <a:gd name="connsiteX32-20765" fmla="*/ 8436 w 10000"/>
              <a:gd name="connsiteY32-20766" fmla="*/ 3652 h 10000"/>
              <a:gd name="connsiteX33-20767" fmla="*/ 8436 w 10000"/>
              <a:gd name="connsiteY33-20768" fmla="*/ 2437 h 10000"/>
              <a:gd name="connsiteX34-20769" fmla="*/ 8659 w 10000"/>
              <a:gd name="connsiteY34-20770" fmla="*/ 1825 h 10000"/>
              <a:gd name="connsiteX35-20771" fmla="*/ 8659 w 10000"/>
              <a:gd name="connsiteY35-20772" fmla="*/ 1218 h 10000"/>
              <a:gd name="connsiteX36-20773" fmla="*/ 8659 w 10000"/>
              <a:gd name="connsiteY36-20774" fmla="*/ 912 h 10000"/>
              <a:gd name="connsiteX37-20775" fmla="*/ 8883 w 10000"/>
              <a:gd name="connsiteY37-20776" fmla="*/ 610 h 10000"/>
              <a:gd name="connsiteX38-20777" fmla="*/ 8883 w 10000"/>
              <a:gd name="connsiteY38-20778" fmla="*/ 307 h 10000"/>
              <a:gd name="connsiteX39-20779" fmla="*/ 8883 w 10000"/>
              <a:gd name="connsiteY39-20780" fmla="*/ 0 h 10000"/>
              <a:gd name="connsiteX40-20781" fmla="*/ 8883 w 10000"/>
              <a:gd name="connsiteY40-20782" fmla="*/ 0 h 10000"/>
              <a:gd name="connsiteX41-20783" fmla="*/ 9107 w 10000"/>
              <a:gd name="connsiteY41-20784" fmla="*/ 0 h 10000"/>
              <a:gd name="connsiteX42-20785" fmla="*/ 9107 w 10000"/>
              <a:gd name="connsiteY42-20786" fmla="*/ 0 h 10000"/>
              <a:gd name="connsiteX43-20787" fmla="*/ 9107 w 10000"/>
              <a:gd name="connsiteY43-20788" fmla="*/ 307 h 10000"/>
              <a:gd name="connsiteX44-20789" fmla="*/ 9330 w 10000"/>
              <a:gd name="connsiteY44-20790" fmla="*/ 610 h 10000"/>
              <a:gd name="connsiteX45-20791" fmla="*/ 9330 w 10000"/>
              <a:gd name="connsiteY45-20792" fmla="*/ 912 h 10000"/>
              <a:gd name="connsiteX46-20793" fmla="*/ 9330 w 10000"/>
              <a:gd name="connsiteY46-20794" fmla="*/ 1521 h 10000"/>
              <a:gd name="connsiteX47-20795" fmla="*/ 9330 w 10000"/>
              <a:gd name="connsiteY47-20796" fmla="*/ 2128 h 10000"/>
              <a:gd name="connsiteX48-20797" fmla="*/ 9330 w 10000"/>
              <a:gd name="connsiteY48-20798" fmla="*/ 2738 h 10000"/>
              <a:gd name="connsiteX49-20799" fmla="*/ 9550 w 10000"/>
              <a:gd name="connsiteY49-20800" fmla="*/ 3954 h 10000"/>
              <a:gd name="connsiteX50-20801" fmla="*/ 9550 w 10000"/>
              <a:gd name="connsiteY50-20802" fmla="*/ 4867 h 10000"/>
              <a:gd name="connsiteX51-20803" fmla="*/ 9778 w 10000"/>
              <a:gd name="connsiteY51-20804" fmla="*/ 5781 h 10000"/>
              <a:gd name="connsiteX52-20805" fmla="*/ 10000 w 10000"/>
              <a:gd name="connsiteY52-20806" fmla="*/ 6386 h 10000"/>
              <a:gd name="connsiteX53-20807" fmla="*/ 10000 w 10000"/>
              <a:gd name="connsiteY53-20808" fmla="*/ 6955 h 10000"/>
              <a:gd name="connsiteX54-20809" fmla="*/ 10000 w 10000"/>
              <a:gd name="connsiteY54-20810" fmla="*/ 7260 h 10000"/>
              <a:gd name="connsiteX55-20811" fmla="*/ 10000 w 10000"/>
              <a:gd name="connsiteY55-20812" fmla="*/ 7566 h 10000"/>
              <a:gd name="connsiteX56-20813" fmla="*/ 9778 w 10000"/>
              <a:gd name="connsiteY56-20814" fmla="*/ 7566 h 10000"/>
              <a:gd name="connsiteX57-20815" fmla="*/ 9550 w 10000"/>
              <a:gd name="connsiteY57-20816" fmla="*/ 7871 h 10000"/>
              <a:gd name="connsiteX58-20817" fmla="*/ 9330 w 10000"/>
              <a:gd name="connsiteY58-20818" fmla="*/ 8172 h 10000"/>
              <a:gd name="connsiteX59-20819" fmla="*/ 9107 w 10000"/>
              <a:gd name="connsiteY59-20820" fmla="*/ 8482 h 10000"/>
              <a:gd name="connsiteX60-20821" fmla="*/ 8659 w 10000"/>
              <a:gd name="connsiteY60-20822" fmla="*/ 8786 h 10000"/>
              <a:gd name="connsiteX61-20823" fmla="*/ 7766 w 10000"/>
              <a:gd name="connsiteY61-20824" fmla="*/ 9387 h 10000"/>
              <a:gd name="connsiteX62-20825" fmla="*/ 6899 w 10000"/>
              <a:gd name="connsiteY62-20826" fmla="*/ 9697 h 10000"/>
              <a:gd name="connsiteX63-20827" fmla="*/ 6231 w 10000"/>
              <a:gd name="connsiteY63-20828" fmla="*/ 9697 h 10000"/>
              <a:gd name="connsiteX64-20829" fmla="*/ 5332 w 10000"/>
              <a:gd name="connsiteY64-20830" fmla="*/ 10000 h 10000"/>
              <a:gd name="connsiteX65-20831" fmla="*/ 5332 w 10000"/>
              <a:gd name="connsiteY65-20832" fmla="*/ 10000 h 10000"/>
              <a:gd name="connsiteX0-20833" fmla="*/ 5112 w 9780"/>
              <a:gd name="connsiteY0-20834" fmla="*/ 10000 h 10000"/>
              <a:gd name="connsiteX1-20835" fmla="*/ 4445 w 9780"/>
              <a:gd name="connsiteY1-20836" fmla="*/ 10000 h 10000"/>
              <a:gd name="connsiteX2-20837" fmla="*/ 3771 w 9780"/>
              <a:gd name="connsiteY2-20838" fmla="*/ 10000 h 10000"/>
              <a:gd name="connsiteX3-20839" fmla="*/ 3103 w 9780"/>
              <a:gd name="connsiteY3-20840" fmla="*/ 9697 h 10000"/>
              <a:gd name="connsiteX4-20841" fmla="*/ 2434 w 9780"/>
              <a:gd name="connsiteY4-20842" fmla="*/ 9387 h 10000"/>
              <a:gd name="connsiteX5-20843" fmla="*/ 1787 w 9780"/>
              <a:gd name="connsiteY5-20844" fmla="*/ 9086 h 10000"/>
              <a:gd name="connsiteX6-20845" fmla="*/ 1344 w 9780"/>
              <a:gd name="connsiteY6-20846" fmla="*/ 8482 h 10000"/>
              <a:gd name="connsiteX7-20847" fmla="*/ 898 w 9780"/>
              <a:gd name="connsiteY7-20848" fmla="*/ 8172 h 10000"/>
              <a:gd name="connsiteX8-20849" fmla="*/ 674 w 9780"/>
              <a:gd name="connsiteY8-20850" fmla="*/ 7260 h 10000"/>
              <a:gd name="connsiteX9-20851" fmla="*/ 225 w 9780"/>
              <a:gd name="connsiteY9-20852" fmla="*/ 6654 h 10000"/>
              <a:gd name="connsiteX10-20853" fmla="*/ 0 w 9780"/>
              <a:gd name="connsiteY10-20854" fmla="*/ 5781 h 10000"/>
              <a:gd name="connsiteX11-20855" fmla="*/ 0 w 9780"/>
              <a:gd name="connsiteY11-20856" fmla="*/ 4867 h 10000"/>
              <a:gd name="connsiteX12-20857" fmla="*/ 898 w 9780"/>
              <a:gd name="connsiteY12-20858" fmla="*/ 4260 h 10000"/>
              <a:gd name="connsiteX13-20859" fmla="*/ 1119 w 9780"/>
              <a:gd name="connsiteY13-20860" fmla="*/ 4867 h 10000"/>
              <a:gd name="connsiteX14-20861" fmla="*/ 1119 w 9780"/>
              <a:gd name="connsiteY14-20862" fmla="*/ 5175 h 10000"/>
              <a:gd name="connsiteX15-20863" fmla="*/ 1344 w 9780"/>
              <a:gd name="connsiteY15-20864" fmla="*/ 5781 h 10000"/>
              <a:gd name="connsiteX16-20865" fmla="*/ 1566 w 9780"/>
              <a:gd name="connsiteY16-20866" fmla="*/ 6083 h 10000"/>
              <a:gd name="connsiteX17-20867" fmla="*/ 1787 w 9780"/>
              <a:gd name="connsiteY17-20868" fmla="*/ 6386 h 10000"/>
              <a:gd name="connsiteX18-20869" fmla="*/ 2654 w 9780"/>
              <a:gd name="connsiteY18-20870" fmla="*/ 6955 h 10000"/>
              <a:gd name="connsiteX19-20871" fmla="*/ 3103 w 9780"/>
              <a:gd name="connsiteY19-20872" fmla="*/ 7260 h 10000"/>
              <a:gd name="connsiteX20-20873" fmla="*/ 3547 w 9780"/>
              <a:gd name="connsiteY20-20874" fmla="*/ 7260 h 10000"/>
              <a:gd name="connsiteX21-20875" fmla="*/ 4000 w 9780"/>
              <a:gd name="connsiteY21-20876" fmla="*/ 7566 h 10000"/>
              <a:gd name="connsiteX22-20877" fmla="*/ 4667 w 9780"/>
              <a:gd name="connsiteY22-20878" fmla="*/ 7566 h 10000"/>
              <a:gd name="connsiteX23-20879" fmla="*/ 5112 w 9780"/>
              <a:gd name="connsiteY23-20880" fmla="*/ 7260 h 10000"/>
              <a:gd name="connsiteX24-20881" fmla="*/ 5785 w 9780"/>
              <a:gd name="connsiteY24-20882" fmla="*/ 7260 h 10000"/>
              <a:gd name="connsiteX25-20883" fmla="*/ 6455 w 9780"/>
              <a:gd name="connsiteY25-20884" fmla="*/ 6955 h 10000"/>
              <a:gd name="connsiteX26-20885" fmla="*/ 6902 w 9780"/>
              <a:gd name="connsiteY26-20886" fmla="*/ 6955 h 10000"/>
              <a:gd name="connsiteX27-20887" fmla="*/ 7347 w 9780"/>
              <a:gd name="connsiteY27-20888" fmla="*/ 6386 h 10000"/>
              <a:gd name="connsiteX28-20889" fmla="*/ 7546 w 9780"/>
              <a:gd name="connsiteY28-20890" fmla="*/ 6083 h 10000"/>
              <a:gd name="connsiteX29-20891" fmla="*/ 7766 w 9780"/>
              <a:gd name="connsiteY29-20892" fmla="*/ 5474 h 10000"/>
              <a:gd name="connsiteX30-20893" fmla="*/ 7990 w 9780"/>
              <a:gd name="connsiteY30-20894" fmla="*/ 4867 h 10000"/>
              <a:gd name="connsiteX31-20895" fmla="*/ 8216 w 9780"/>
              <a:gd name="connsiteY31-20896" fmla="*/ 3652 h 10000"/>
              <a:gd name="connsiteX32-20897" fmla="*/ 8216 w 9780"/>
              <a:gd name="connsiteY32-20898" fmla="*/ 2437 h 10000"/>
              <a:gd name="connsiteX33-20899" fmla="*/ 8439 w 9780"/>
              <a:gd name="connsiteY33-20900" fmla="*/ 1825 h 10000"/>
              <a:gd name="connsiteX34-20901" fmla="*/ 8439 w 9780"/>
              <a:gd name="connsiteY34-20902" fmla="*/ 1218 h 10000"/>
              <a:gd name="connsiteX35-20903" fmla="*/ 8439 w 9780"/>
              <a:gd name="connsiteY35-20904" fmla="*/ 912 h 10000"/>
              <a:gd name="connsiteX36-20905" fmla="*/ 8663 w 9780"/>
              <a:gd name="connsiteY36-20906" fmla="*/ 610 h 10000"/>
              <a:gd name="connsiteX37-20907" fmla="*/ 8663 w 9780"/>
              <a:gd name="connsiteY37-20908" fmla="*/ 307 h 10000"/>
              <a:gd name="connsiteX38-20909" fmla="*/ 8663 w 9780"/>
              <a:gd name="connsiteY38-20910" fmla="*/ 0 h 10000"/>
              <a:gd name="connsiteX39-20911" fmla="*/ 8663 w 9780"/>
              <a:gd name="connsiteY39-20912" fmla="*/ 0 h 10000"/>
              <a:gd name="connsiteX40-20913" fmla="*/ 8887 w 9780"/>
              <a:gd name="connsiteY40-20914" fmla="*/ 0 h 10000"/>
              <a:gd name="connsiteX41-20915" fmla="*/ 8887 w 9780"/>
              <a:gd name="connsiteY41-20916" fmla="*/ 0 h 10000"/>
              <a:gd name="connsiteX42-20917" fmla="*/ 8887 w 9780"/>
              <a:gd name="connsiteY42-20918" fmla="*/ 307 h 10000"/>
              <a:gd name="connsiteX43-20919" fmla="*/ 9110 w 9780"/>
              <a:gd name="connsiteY43-20920" fmla="*/ 610 h 10000"/>
              <a:gd name="connsiteX44-20921" fmla="*/ 9110 w 9780"/>
              <a:gd name="connsiteY44-20922" fmla="*/ 912 h 10000"/>
              <a:gd name="connsiteX45-20923" fmla="*/ 9110 w 9780"/>
              <a:gd name="connsiteY45-20924" fmla="*/ 1521 h 10000"/>
              <a:gd name="connsiteX46-20925" fmla="*/ 9110 w 9780"/>
              <a:gd name="connsiteY46-20926" fmla="*/ 2128 h 10000"/>
              <a:gd name="connsiteX47-20927" fmla="*/ 9110 w 9780"/>
              <a:gd name="connsiteY47-20928" fmla="*/ 2738 h 10000"/>
              <a:gd name="connsiteX48-20929" fmla="*/ 9330 w 9780"/>
              <a:gd name="connsiteY48-20930" fmla="*/ 3954 h 10000"/>
              <a:gd name="connsiteX49-20931" fmla="*/ 9330 w 9780"/>
              <a:gd name="connsiteY49-20932" fmla="*/ 4867 h 10000"/>
              <a:gd name="connsiteX50-20933" fmla="*/ 9558 w 9780"/>
              <a:gd name="connsiteY50-20934" fmla="*/ 5781 h 10000"/>
              <a:gd name="connsiteX51-20935" fmla="*/ 9780 w 9780"/>
              <a:gd name="connsiteY51-20936" fmla="*/ 6386 h 10000"/>
              <a:gd name="connsiteX52-20937" fmla="*/ 9780 w 9780"/>
              <a:gd name="connsiteY52-20938" fmla="*/ 6955 h 10000"/>
              <a:gd name="connsiteX53-20939" fmla="*/ 9780 w 9780"/>
              <a:gd name="connsiteY53-20940" fmla="*/ 7260 h 10000"/>
              <a:gd name="connsiteX54-20941" fmla="*/ 9780 w 9780"/>
              <a:gd name="connsiteY54-20942" fmla="*/ 7566 h 10000"/>
              <a:gd name="connsiteX55-20943" fmla="*/ 9558 w 9780"/>
              <a:gd name="connsiteY55-20944" fmla="*/ 7566 h 10000"/>
              <a:gd name="connsiteX56-20945" fmla="*/ 9330 w 9780"/>
              <a:gd name="connsiteY56-20946" fmla="*/ 7871 h 10000"/>
              <a:gd name="connsiteX57-20947" fmla="*/ 9110 w 9780"/>
              <a:gd name="connsiteY57-20948" fmla="*/ 8172 h 10000"/>
              <a:gd name="connsiteX58-20949" fmla="*/ 8887 w 9780"/>
              <a:gd name="connsiteY58-20950" fmla="*/ 8482 h 10000"/>
              <a:gd name="connsiteX59-20951" fmla="*/ 8439 w 9780"/>
              <a:gd name="connsiteY59-20952" fmla="*/ 8786 h 10000"/>
              <a:gd name="connsiteX60-20953" fmla="*/ 7546 w 9780"/>
              <a:gd name="connsiteY60-20954" fmla="*/ 9387 h 10000"/>
              <a:gd name="connsiteX61-20955" fmla="*/ 6679 w 9780"/>
              <a:gd name="connsiteY61-20956" fmla="*/ 9697 h 10000"/>
              <a:gd name="connsiteX62-20957" fmla="*/ 6011 w 9780"/>
              <a:gd name="connsiteY62-20958" fmla="*/ 9697 h 10000"/>
              <a:gd name="connsiteX63-20959" fmla="*/ 5112 w 9780"/>
              <a:gd name="connsiteY63-20960" fmla="*/ 10000 h 10000"/>
              <a:gd name="connsiteX64-20961" fmla="*/ 5112 w 9780"/>
              <a:gd name="connsiteY64-20962" fmla="*/ 10000 h 10000"/>
              <a:gd name="connsiteX0-20963" fmla="*/ 5227 w 10000"/>
              <a:gd name="connsiteY0-20964" fmla="*/ 10000 h 10000"/>
              <a:gd name="connsiteX1-20965" fmla="*/ 4545 w 10000"/>
              <a:gd name="connsiteY1-20966" fmla="*/ 10000 h 10000"/>
              <a:gd name="connsiteX2-20967" fmla="*/ 3856 w 10000"/>
              <a:gd name="connsiteY2-20968" fmla="*/ 10000 h 10000"/>
              <a:gd name="connsiteX3-20969" fmla="*/ 3173 w 10000"/>
              <a:gd name="connsiteY3-20970" fmla="*/ 9697 h 10000"/>
              <a:gd name="connsiteX4-20971" fmla="*/ 2489 w 10000"/>
              <a:gd name="connsiteY4-20972" fmla="*/ 9387 h 10000"/>
              <a:gd name="connsiteX5-20973" fmla="*/ 1827 w 10000"/>
              <a:gd name="connsiteY5-20974" fmla="*/ 9086 h 10000"/>
              <a:gd name="connsiteX6-20975" fmla="*/ 1374 w 10000"/>
              <a:gd name="connsiteY6-20976" fmla="*/ 8482 h 10000"/>
              <a:gd name="connsiteX7-20977" fmla="*/ 918 w 10000"/>
              <a:gd name="connsiteY7-20978" fmla="*/ 8172 h 10000"/>
              <a:gd name="connsiteX8-20979" fmla="*/ 689 w 10000"/>
              <a:gd name="connsiteY8-20980" fmla="*/ 7260 h 10000"/>
              <a:gd name="connsiteX9-20981" fmla="*/ 230 w 10000"/>
              <a:gd name="connsiteY9-20982" fmla="*/ 6654 h 10000"/>
              <a:gd name="connsiteX10-20983" fmla="*/ 0 w 10000"/>
              <a:gd name="connsiteY10-20984" fmla="*/ 5781 h 10000"/>
              <a:gd name="connsiteX11-20985" fmla="*/ 0 w 10000"/>
              <a:gd name="connsiteY11-20986" fmla="*/ 4867 h 10000"/>
              <a:gd name="connsiteX12-20987" fmla="*/ 1144 w 10000"/>
              <a:gd name="connsiteY12-20988" fmla="*/ 4867 h 10000"/>
              <a:gd name="connsiteX13-20989" fmla="*/ 1144 w 10000"/>
              <a:gd name="connsiteY13-20990" fmla="*/ 5175 h 10000"/>
              <a:gd name="connsiteX14-20991" fmla="*/ 1374 w 10000"/>
              <a:gd name="connsiteY14-20992" fmla="*/ 5781 h 10000"/>
              <a:gd name="connsiteX15-20993" fmla="*/ 1601 w 10000"/>
              <a:gd name="connsiteY15-20994" fmla="*/ 6083 h 10000"/>
              <a:gd name="connsiteX16-20995" fmla="*/ 1827 w 10000"/>
              <a:gd name="connsiteY16-20996" fmla="*/ 6386 h 10000"/>
              <a:gd name="connsiteX17-20997" fmla="*/ 2714 w 10000"/>
              <a:gd name="connsiteY17-20998" fmla="*/ 6955 h 10000"/>
              <a:gd name="connsiteX18-20999" fmla="*/ 3173 w 10000"/>
              <a:gd name="connsiteY18-21000" fmla="*/ 7260 h 10000"/>
              <a:gd name="connsiteX19-21001" fmla="*/ 3627 w 10000"/>
              <a:gd name="connsiteY19-21002" fmla="*/ 7260 h 10000"/>
              <a:gd name="connsiteX20-21003" fmla="*/ 4090 w 10000"/>
              <a:gd name="connsiteY20-21004" fmla="*/ 7566 h 10000"/>
              <a:gd name="connsiteX21-21005" fmla="*/ 4772 w 10000"/>
              <a:gd name="connsiteY21-21006" fmla="*/ 7566 h 10000"/>
              <a:gd name="connsiteX22-21007" fmla="*/ 5227 w 10000"/>
              <a:gd name="connsiteY22-21008" fmla="*/ 7260 h 10000"/>
              <a:gd name="connsiteX23-21009" fmla="*/ 5915 w 10000"/>
              <a:gd name="connsiteY23-21010" fmla="*/ 7260 h 10000"/>
              <a:gd name="connsiteX24-21011" fmla="*/ 6600 w 10000"/>
              <a:gd name="connsiteY24-21012" fmla="*/ 6955 h 10000"/>
              <a:gd name="connsiteX25-21013" fmla="*/ 7057 w 10000"/>
              <a:gd name="connsiteY25-21014" fmla="*/ 6955 h 10000"/>
              <a:gd name="connsiteX26-21015" fmla="*/ 7512 w 10000"/>
              <a:gd name="connsiteY26-21016" fmla="*/ 6386 h 10000"/>
              <a:gd name="connsiteX27-21017" fmla="*/ 7716 w 10000"/>
              <a:gd name="connsiteY27-21018" fmla="*/ 6083 h 10000"/>
              <a:gd name="connsiteX28-21019" fmla="*/ 7941 w 10000"/>
              <a:gd name="connsiteY28-21020" fmla="*/ 5474 h 10000"/>
              <a:gd name="connsiteX29-21021" fmla="*/ 8170 w 10000"/>
              <a:gd name="connsiteY29-21022" fmla="*/ 4867 h 10000"/>
              <a:gd name="connsiteX30-21023" fmla="*/ 8401 w 10000"/>
              <a:gd name="connsiteY30-21024" fmla="*/ 3652 h 10000"/>
              <a:gd name="connsiteX31-21025" fmla="*/ 8401 w 10000"/>
              <a:gd name="connsiteY31-21026" fmla="*/ 2437 h 10000"/>
              <a:gd name="connsiteX32-21027" fmla="*/ 8629 w 10000"/>
              <a:gd name="connsiteY32-21028" fmla="*/ 1825 h 10000"/>
              <a:gd name="connsiteX33-21029" fmla="*/ 8629 w 10000"/>
              <a:gd name="connsiteY33-21030" fmla="*/ 1218 h 10000"/>
              <a:gd name="connsiteX34-21031" fmla="*/ 8629 w 10000"/>
              <a:gd name="connsiteY34-21032" fmla="*/ 912 h 10000"/>
              <a:gd name="connsiteX35-21033" fmla="*/ 8858 w 10000"/>
              <a:gd name="connsiteY35-21034" fmla="*/ 610 h 10000"/>
              <a:gd name="connsiteX36-21035" fmla="*/ 8858 w 10000"/>
              <a:gd name="connsiteY36-21036" fmla="*/ 307 h 10000"/>
              <a:gd name="connsiteX37-21037" fmla="*/ 8858 w 10000"/>
              <a:gd name="connsiteY37-21038" fmla="*/ 0 h 10000"/>
              <a:gd name="connsiteX38-21039" fmla="*/ 8858 w 10000"/>
              <a:gd name="connsiteY38-21040" fmla="*/ 0 h 10000"/>
              <a:gd name="connsiteX39-21041" fmla="*/ 9087 w 10000"/>
              <a:gd name="connsiteY39-21042" fmla="*/ 0 h 10000"/>
              <a:gd name="connsiteX40-21043" fmla="*/ 9087 w 10000"/>
              <a:gd name="connsiteY40-21044" fmla="*/ 0 h 10000"/>
              <a:gd name="connsiteX41-21045" fmla="*/ 9087 w 10000"/>
              <a:gd name="connsiteY41-21046" fmla="*/ 307 h 10000"/>
              <a:gd name="connsiteX42-21047" fmla="*/ 9315 w 10000"/>
              <a:gd name="connsiteY42-21048" fmla="*/ 610 h 10000"/>
              <a:gd name="connsiteX43-21049" fmla="*/ 9315 w 10000"/>
              <a:gd name="connsiteY43-21050" fmla="*/ 912 h 10000"/>
              <a:gd name="connsiteX44-21051" fmla="*/ 9315 w 10000"/>
              <a:gd name="connsiteY44-21052" fmla="*/ 1521 h 10000"/>
              <a:gd name="connsiteX45-21053" fmla="*/ 9315 w 10000"/>
              <a:gd name="connsiteY45-21054" fmla="*/ 2128 h 10000"/>
              <a:gd name="connsiteX46-21055" fmla="*/ 9315 w 10000"/>
              <a:gd name="connsiteY46-21056" fmla="*/ 2738 h 10000"/>
              <a:gd name="connsiteX47-21057" fmla="*/ 9540 w 10000"/>
              <a:gd name="connsiteY47-21058" fmla="*/ 3954 h 10000"/>
              <a:gd name="connsiteX48-21059" fmla="*/ 9540 w 10000"/>
              <a:gd name="connsiteY48-21060" fmla="*/ 4867 h 10000"/>
              <a:gd name="connsiteX49-21061" fmla="*/ 9773 w 10000"/>
              <a:gd name="connsiteY49-21062" fmla="*/ 5781 h 10000"/>
              <a:gd name="connsiteX50-21063" fmla="*/ 10000 w 10000"/>
              <a:gd name="connsiteY50-21064" fmla="*/ 6386 h 10000"/>
              <a:gd name="connsiteX51-21065" fmla="*/ 10000 w 10000"/>
              <a:gd name="connsiteY51-21066" fmla="*/ 6955 h 10000"/>
              <a:gd name="connsiteX52-21067" fmla="*/ 10000 w 10000"/>
              <a:gd name="connsiteY52-21068" fmla="*/ 7260 h 10000"/>
              <a:gd name="connsiteX53-21069" fmla="*/ 10000 w 10000"/>
              <a:gd name="connsiteY53-21070" fmla="*/ 7566 h 10000"/>
              <a:gd name="connsiteX54-21071" fmla="*/ 9773 w 10000"/>
              <a:gd name="connsiteY54-21072" fmla="*/ 7566 h 10000"/>
              <a:gd name="connsiteX55-21073" fmla="*/ 9540 w 10000"/>
              <a:gd name="connsiteY55-21074" fmla="*/ 7871 h 10000"/>
              <a:gd name="connsiteX56-21075" fmla="*/ 9315 w 10000"/>
              <a:gd name="connsiteY56-21076" fmla="*/ 8172 h 10000"/>
              <a:gd name="connsiteX57-21077" fmla="*/ 9087 w 10000"/>
              <a:gd name="connsiteY57-21078" fmla="*/ 8482 h 10000"/>
              <a:gd name="connsiteX58-21079" fmla="*/ 8629 w 10000"/>
              <a:gd name="connsiteY58-21080" fmla="*/ 8786 h 10000"/>
              <a:gd name="connsiteX59-21081" fmla="*/ 7716 w 10000"/>
              <a:gd name="connsiteY59-21082" fmla="*/ 9387 h 10000"/>
              <a:gd name="connsiteX60-21083" fmla="*/ 6829 w 10000"/>
              <a:gd name="connsiteY60-21084" fmla="*/ 9697 h 10000"/>
              <a:gd name="connsiteX61-21085" fmla="*/ 6146 w 10000"/>
              <a:gd name="connsiteY61-21086" fmla="*/ 9697 h 10000"/>
              <a:gd name="connsiteX62-21087" fmla="*/ 5227 w 10000"/>
              <a:gd name="connsiteY62-21088" fmla="*/ 10000 h 10000"/>
              <a:gd name="connsiteX63-21089" fmla="*/ 5227 w 10000"/>
              <a:gd name="connsiteY63-21090" fmla="*/ 10000 h 10000"/>
              <a:gd name="connsiteX0-21091" fmla="*/ 5227 w 10000"/>
              <a:gd name="connsiteY0-21092" fmla="*/ 10000 h 10000"/>
              <a:gd name="connsiteX1-21093" fmla="*/ 4545 w 10000"/>
              <a:gd name="connsiteY1-21094" fmla="*/ 10000 h 10000"/>
              <a:gd name="connsiteX2-21095" fmla="*/ 3856 w 10000"/>
              <a:gd name="connsiteY2-21096" fmla="*/ 10000 h 10000"/>
              <a:gd name="connsiteX3-21097" fmla="*/ 3173 w 10000"/>
              <a:gd name="connsiteY3-21098" fmla="*/ 9697 h 10000"/>
              <a:gd name="connsiteX4-21099" fmla="*/ 2489 w 10000"/>
              <a:gd name="connsiteY4-21100" fmla="*/ 9387 h 10000"/>
              <a:gd name="connsiteX5-21101" fmla="*/ 1827 w 10000"/>
              <a:gd name="connsiteY5-21102" fmla="*/ 9086 h 10000"/>
              <a:gd name="connsiteX6-21103" fmla="*/ 1374 w 10000"/>
              <a:gd name="connsiteY6-21104" fmla="*/ 8482 h 10000"/>
              <a:gd name="connsiteX7-21105" fmla="*/ 918 w 10000"/>
              <a:gd name="connsiteY7-21106" fmla="*/ 8172 h 10000"/>
              <a:gd name="connsiteX8-21107" fmla="*/ 689 w 10000"/>
              <a:gd name="connsiteY8-21108" fmla="*/ 7260 h 10000"/>
              <a:gd name="connsiteX9-21109" fmla="*/ 230 w 10000"/>
              <a:gd name="connsiteY9-21110" fmla="*/ 6654 h 10000"/>
              <a:gd name="connsiteX10-21111" fmla="*/ 0 w 10000"/>
              <a:gd name="connsiteY10-21112" fmla="*/ 5781 h 10000"/>
              <a:gd name="connsiteX11-21113" fmla="*/ 0 w 10000"/>
              <a:gd name="connsiteY11-21114" fmla="*/ 4867 h 10000"/>
              <a:gd name="connsiteX12-21115" fmla="*/ 1144 w 10000"/>
              <a:gd name="connsiteY12-21116" fmla="*/ 4867 h 10000"/>
              <a:gd name="connsiteX13-21117" fmla="*/ 1144 w 10000"/>
              <a:gd name="connsiteY13-21118" fmla="*/ 5175 h 10000"/>
              <a:gd name="connsiteX14-21119" fmla="*/ 1601 w 10000"/>
              <a:gd name="connsiteY14-21120" fmla="*/ 6083 h 10000"/>
              <a:gd name="connsiteX15-21121" fmla="*/ 1827 w 10000"/>
              <a:gd name="connsiteY15-21122" fmla="*/ 6386 h 10000"/>
              <a:gd name="connsiteX16-21123" fmla="*/ 2714 w 10000"/>
              <a:gd name="connsiteY16-21124" fmla="*/ 6955 h 10000"/>
              <a:gd name="connsiteX17-21125" fmla="*/ 3173 w 10000"/>
              <a:gd name="connsiteY17-21126" fmla="*/ 7260 h 10000"/>
              <a:gd name="connsiteX18-21127" fmla="*/ 3627 w 10000"/>
              <a:gd name="connsiteY18-21128" fmla="*/ 7260 h 10000"/>
              <a:gd name="connsiteX19-21129" fmla="*/ 4090 w 10000"/>
              <a:gd name="connsiteY19-21130" fmla="*/ 7566 h 10000"/>
              <a:gd name="connsiteX20-21131" fmla="*/ 4772 w 10000"/>
              <a:gd name="connsiteY20-21132" fmla="*/ 7566 h 10000"/>
              <a:gd name="connsiteX21-21133" fmla="*/ 5227 w 10000"/>
              <a:gd name="connsiteY21-21134" fmla="*/ 7260 h 10000"/>
              <a:gd name="connsiteX22-21135" fmla="*/ 5915 w 10000"/>
              <a:gd name="connsiteY22-21136" fmla="*/ 7260 h 10000"/>
              <a:gd name="connsiteX23-21137" fmla="*/ 6600 w 10000"/>
              <a:gd name="connsiteY23-21138" fmla="*/ 6955 h 10000"/>
              <a:gd name="connsiteX24-21139" fmla="*/ 7057 w 10000"/>
              <a:gd name="connsiteY24-21140" fmla="*/ 6955 h 10000"/>
              <a:gd name="connsiteX25-21141" fmla="*/ 7512 w 10000"/>
              <a:gd name="connsiteY25-21142" fmla="*/ 6386 h 10000"/>
              <a:gd name="connsiteX26-21143" fmla="*/ 7716 w 10000"/>
              <a:gd name="connsiteY26-21144" fmla="*/ 6083 h 10000"/>
              <a:gd name="connsiteX27-21145" fmla="*/ 7941 w 10000"/>
              <a:gd name="connsiteY27-21146" fmla="*/ 5474 h 10000"/>
              <a:gd name="connsiteX28-21147" fmla="*/ 8170 w 10000"/>
              <a:gd name="connsiteY28-21148" fmla="*/ 4867 h 10000"/>
              <a:gd name="connsiteX29-21149" fmla="*/ 8401 w 10000"/>
              <a:gd name="connsiteY29-21150" fmla="*/ 3652 h 10000"/>
              <a:gd name="connsiteX30-21151" fmla="*/ 8401 w 10000"/>
              <a:gd name="connsiteY30-21152" fmla="*/ 2437 h 10000"/>
              <a:gd name="connsiteX31-21153" fmla="*/ 8629 w 10000"/>
              <a:gd name="connsiteY31-21154" fmla="*/ 1825 h 10000"/>
              <a:gd name="connsiteX32-21155" fmla="*/ 8629 w 10000"/>
              <a:gd name="connsiteY32-21156" fmla="*/ 1218 h 10000"/>
              <a:gd name="connsiteX33-21157" fmla="*/ 8629 w 10000"/>
              <a:gd name="connsiteY33-21158" fmla="*/ 912 h 10000"/>
              <a:gd name="connsiteX34-21159" fmla="*/ 8858 w 10000"/>
              <a:gd name="connsiteY34-21160" fmla="*/ 610 h 10000"/>
              <a:gd name="connsiteX35-21161" fmla="*/ 8858 w 10000"/>
              <a:gd name="connsiteY35-21162" fmla="*/ 307 h 10000"/>
              <a:gd name="connsiteX36-21163" fmla="*/ 8858 w 10000"/>
              <a:gd name="connsiteY36-21164" fmla="*/ 0 h 10000"/>
              <a:gd name="connsiteX37-21165" fmla="*/ 8858 w 10000"/>
              <a:gd name="connsiteY37-21166" fmla="*/ 0 h 10000"/>
              <a:gd name="connsiteX38-21167" fmla="*/ 9087 w 10000"/>
              <a:gd name="connsiteY38-21168" fmla="*/ 0 h 10000"/>
              <a:gd name="connsiteX39-21169" fmla="*/ 9087 w 10000"/>
              <a:gd name="connsiteY39-21170" fmla="*/ 0 h 10000"/>
              <a:gd name="connsiteX40-21171" fmla="*/ 9087 w 10000"/>
              <a:gd name="connsiteY40-21172" fmla="*/ 307 h 10000"/>
              <a:gd name="connsiteX41-21173" fmla="*/ 9315 w 10000"/>
              <a:gd name="connsiteY41-21174" fmla="*/ 610 h 10000"/>
              <a:gd name="connsiteX42-21175" fmla="*/ 9315 w 10000"/>
              <a:gd name="connsiteY42-21176" fmla="*/ 912 h 10000"/>
              <a:gd name="connsiteX43-21177" fmla="*/ 9315 w 10000"/>
              <a:gd name="connsiteY43-21178" fmla="*/ 1521 h 10000"/>
              <a:gd name="connsiteX44-21179" fmla="*/ 9315 w 10000"/>
              <a:gd name="connsiteY44-21180" fmla="*/ 2128 h 10000"/>
              <a:gd name="connsiteX45-21181" fmla="*/ 9315 w 10000"/>
              <a:gd name="connsiteY45-21182" fmla="*/ 2738 h 10000"/>
              <a:gd name="connsiteX46-21183" fmla="*/ 9540 w 10000"/>
              <a:gd name="connsiteY46-21184" fmla="*/ 3954 h 10000"/>
              <a:gd name="connsiteX47-21185" fmla="*/ 9540 w 10000"/>
              <a:gd name="connsiteY47-21186" fmla="*/ 4867 h 10000"/>
              <a:gd name="connsiteX48-21187" fmla="*/ 9773 w 10000"/>
              <a:gd name="connsiteY48-21188" fmla="*/ 5781 h 10000"/>
              <a:gd name="connsiteX49-21189" fmla="*/ 10000 w 10000"/>
              <a:gd name="connsiteY49-21190" fmla="*/ 6386 h 10000"/>
              <a:gd name="connsiteX50-21191" fmla="*/ 10000 w 10000"/>
              <a:gd name="connsiteY50-21192" fmla="*/ 6955 h 10000"/>
              <a:gd name="connsiteX51-21193" fmla="*/ 10000 w 10000"/>
              <a:gd name="connsiteY51-21194" fmla="*/ 7260 h 10000"/>
              <a:gd name="connsiteX52-21195" fmla="*/ 10000 w 10000"/>
              <a:gd name="connsiteY52-21196" fmla="*/ 7566 h 10000"/>
              <a:gd name="connsiteX53-21197" fmla="*/ 9773 w 10000"/>
              <a:gd name="connsiteY53-21198" fmla="*/ 7566 h 10000"/>
              <a:gd name="connsiteX54-21199" fmla="*/ 9540 w 10000"/>
              <a:gd name="connsiteY54-21200" fmla="*/ 7871 h 10000"/>
              <a:gd name="connsiteX55-21201" fmla="*/ 9315 w 10000"/>
              <a:gd name="connsiteY55-21202" fmla="*/ 8172 h 10000"/>
              <a:gd name="connsiteX56-21203" fmla="*/ 9087 w 10000"/>
              <a:gd name="connsiteY56-21204" fmla="*/ 8482 h 10000"/>
              <a:gd name="connsiteX57-21205" fmla="*/ 8629 w 10000"/>
              <a:gd name="connsiteY57-21206" fmla="*/ 8786 h 10000"/>
              <a:gd name="connsiteX58-21207" fmla="*/ 7716 w 10000"/>
              <a:gd name="connsiteY58-21208" fmla="*/ 9387 h 10000"/>
              <a:gd name="connsiteX59-21209" fmla="*/ 6829 w 10000"/>
              <a:gd name="connsiteY59-21210" fmla="*/ 9697 h 10000"/>
              <a:gd name="connsiteX60-21211" fmla="*/ 6146 w 10000"/>
              <a:gd name="connsiteY60-21212" fmla="*/ 9697 h 10000"/>
              <a:gd name="connsiteX61-21213" fmla="*/ 5227 w 10000"/>
              <a:gd name="connsiteY61-21214" fmla="*/ 10000 h 10000"/>
              <a:gd name="connsiteX62-21215" fmla="*/ 5227 w 10000"/>
              <a:gd name="connsiteY62-21216" fmla="*/ 10000 h 10000"/>
              <a:gd name="connsiteX0-21217" fmla="*/ 5227 w 10000"/>
              <a:gd name="connsiteY0-21218" fmla="*/ 10000 h 10000"/>
              <a:gd name="connsiteX1-21219" fmla="*/ 4545 w 10000"/>
              <a:gd name="connsiteY1-21220" fmla="*/ 10000 h 10000"/>
              <a:gd name="connsiteX2-21221" fmla="*/ 3856 w 10000"/>
              <a:gd name="connsiteY2-21222" fmla="*/ 10000 h 10000"/>
              <a:gd name="connsiteX3-21223" fmla="*/ 3173 w 10000"/>
              <a:gd name="connsiteY3-21224" fmla="*/ 9697 h 10000"/>
              <a:gd name="connsiteX4-21225" fmla="*/ 2489 w 10000"/>
              <a:gd name="connsiteY4-21226" fmla="*/ 9387 h 10000"/>
              <a:gd name="connsiteX5-21227" fmla="*/ 1827 w 10000"/>
              <a:gd name="connsiteY5-21228" fmla="*/ 9086 h 10000"/>
              <a:gd name="connsiteX6-21229" fmla="*/ 1374 w 10000"/>
              <a:gd name="connsiteY6-21230" fmla="*/ 8482 h 10000"/>
              <a:gd name="connsiteX7-21231" fmla="*/ 918 w 10000"/>
              <a:gd name="connsiteY7-21232" fmla="*/ 8172 h 10000"/>
              <a:gd name="connsiteX8-21233" fmla="*/ 689 w 10000"/>
              <a:gd name="connsiteY8-21234" fmla="*/ 7260 h 10000"/>
              <a:gd name="connsiteX9-21235" fmla="*/ 230 w 10000"/>
              <a:gd name="connsiteY9-21236" fmla="*/ 6654 h 10000"/>
              <a:gd name="connsiteX10-21237" fmla="*/ 0 w 10000"/>
              <a:gd name="connsiteY10-21238" fmla="*/ 5781 h 10000"/>
              <a:gd name="connsiteX11-21239" fmla="*/ 0 w 10000"/>
              <a:gd name="connsiteY11-21240" fmla="*/ 4867 h 10000"/>
              <a:gd name="connsiteX12-21241" fmla="*/ 1144 w 10000"/>
              <a:gd name="connsiteY12-21242" fmla="*/ 4867 h 10000"/>
              <a:gd name="connsiteX13-21243" fmla="*/ 1601 w 10000"/>
              <a:gd name="connsiteY13-21244" fmla="*/ 6083 h 10000"/>
              <a:gd name="connsiteX14-21245" fmla="*/ 1827 w 10000"/>
              <a:gd name="connsiteY14-21246" fmla="*/ 6386 h 10000"/>
              <a:gd name="connsiteX15-21247" fmla="*/ 2714 w 10000"/>
              <a:gd name="connsiteY15-21248" fmla="*/ 6955 h 10000"/>
              <a:gd name="connsiteX16-21249" fmla="*/ 3173 w 10000"/>
              <a:gd name="connsiteY16-21250" fmla="*/ 7260 h 10000"/>
              <a:gd name="connsiteX17-21251" fmla="*/ 3627 w 10000"/>
              <a:gd name="connsiteY17-21252" fmla="*/ 7260 h 10000"/>
              <a:gd name="connsiteX18-21253" fmla="*/ 4090 w 10000"/>
              <a:gd name="connsiteY18-21254" fmla="*/ 7566 h 10000"/>
              <a:gd name="connsiteX19-21255" fmla="*/ 4772 w 10000"/>
              <a:gd name="connsiteY19-21256" fmla="*/ 7566 h 10000"/>
              <a:gd name="connsiteX20-21257" fmla="*/ 5227 w 10000"/>
              <a:gd name="connsiteY20-21258" fmla="*/ 7260 h 10000"/>
              <a:gd name="connsiteX21-21259" fmla="*/ 5915 w 10000"/>
              <a:gd name="connsiteY21-21260" fmla="*/ 7260 h 10000"/>
              <a:gd name="connsiteX22-21261" fmla="*/ 6600 w 10000"/>
              <a:gd name="connsiteY22-21262" fmla="*/ 6955 h 10000"/>
              <a:gd name="connsiteX23-21263" fmla="*/ 7057 w 10000"/>
              <a:gd name="connsiteY23-21264" fmla="*/ 6955 h 10000"/>
              <a:gd name="connsiteX24-21265" fmla="*/ 7512 w 10000"/>
              <a:gd name="connsiteY24-21266" fmla="*/ 6386 h 10000"/>
              <a:gd name="connsiteX25-21267" fmla="*/ 7716 w 10000"/>
              <a:gd name="connsiteY25-21268" fmla="*/ 6083 h 10000"/>
              <a:gd name="connsiteX26-21269" fmla="*/ 7941 w 10000"/>
              <a:gd name="connsiteY26-21270" fmla="*/ 5474 h 10000"/>
              <a:gd name="connsiteX27-21271" fmla="*/ 8170 w 10000"/>
              <a:gd name="connsiteY27-21272" fmla="*/ 4867 h 10000"/>
              <a:gd name="connsiteX28-21273" fmla="*/ 8401 w 10000"/>
              <a:gd name="connsiteY28-21274" fmla="*/ 3652 h 10000"/>
              <a:gd name="connsiteX29-21275" fmla="*/ 8401 w 10000"/>
              <a:gd name="connsiteY29-21276" fmla="*/ 2437 h 10000"/>
              <a:gd name="connsiteX30-21277" fmla="*/ 8629 w 10000"/>
              <a:gd name="connsiteY30-21278" fmla="*/ 1825 h 10000"/>
              <a:gd name="connsiteX31-21279" fmla="*/ 8629 w 10000"/>
              <a:gd name="connsiteY31-21280" fmla="*/ 1218 h 10000"/>
              <a:gd name="connsiteX32-21281" fmla="*/ 8629 w 10000"/>
              <a:gd name="connsiteY32-21282" fmla="*/ 912 h 10000"/>
              <a:gd name="connsiteX33-21283" fmla="*/ 8858 w 10000"/>
              <a:gd name="connsiteY33-21284" fmla="*/ 610 h 10000"/>
              <a:gd name="connsiteX34-21285" fmla="*/ 8858 w 10000"/>
              <a:gd name="connsiteY34-21286" fmla="*/ 307 h 10000"/>
              <a:gd name="connsiteX35-21287" fmla="*/ 8858 w 10000"/>
              <a:gd name="connsiteY35-21288" fmla="*/ 0 h 10000"/>
              <a:gd name="connsiteX36-21289" fmla="*/ 8858 w 10000"/>
              <a:gd name="connsiteY36-21290" fmla="*/ 0 h 10000"/>
              <a:gd name="connsiteX37-21291" fmla="*/ 9087 w 10000"/>
              <a:gd name="connsiteY37-21292" fmla="*/ 0 h 10000"/>
              <a:gd name="connsiteX38-21293" fmla="*/ 9087 w 10000"/>
              <a:gd name="connsiteY38-21294" fmla="*/ 0 h 10000"/>
              <a:gd name="connsiteX39-21295" fmla="*/ 9087 w 10000"/>
              <a:gd name="connsiteY39-21296" fmla="*/ 307 h 10000"/>
              <a:gd name="connsiteX40-21297" fmla="*/ 9315 w 10000"/>
              <a:gd name="connsiteY40-21298" fmla="*/ 610 h 10000"/>
              <a:gd name="connsiteX41-21299" fmla="*/ 9315 w 10000"/>
              <a:gd name="connsiteY41-21300" fmla="*/ 912 h 10000"/>
              <a:gd name="connsiteX42-21301" fmla="*/ 9315 w 10000"/>
              <a:gd name="connsiteY42-21302" fmla="*/ 1521 h 10000"/>
              <a:gd name="connsiteX43-21303" fmla="*/ 9315 w 10000"/>
              <a:gd name="connsiteY43-21304" fmla="*/ 2128 h 10000"/>
              <a:gd name="connsiteX44-21305" fmla="*/ 9315 w 10000"/>
              <a:gd name="connsiteY44-21306" fmla="*/ 2738 h 10000"/>
              <a:gd name="connsiteX45-21307" fmla="*/ 9540 w 10000"/>
              <a:gd name="connsiteY45-21308" fmla="*/ 3954 h 10000"/>
              <a:gd name="connsiteX46-21309" fmla="*/ 9540 w 10000"/>
              <a:gd name="connsiteY46-21310" fmla="*/ 4867 h 10000"/>
              <a:gd name="connsiteX47-21311" fmla="*/ 9773 w 10000"/>
              <a:gd name="connsiteY47-21312" fmla="*/ 5781 h 10000"/>
              <a:gd name="connsiteX48-21313" fmla="*/ 10000 w 10000"/>
              <a:gd name="connsiteY48-21314" fmla="*/ 6386 h 10000"/>
              <a:gd name="connsiteX49-21315" fmla="*/ 10000 w 10000"/>
              <a:gd name="connsiteY49-21316" fmla="*/ 6955 h 10000"/>
              <a:gd name="connsiteX50-21317" fmla="*/ 10000 w 10000"/>
              <a:gd name="connsiteY50-21318" fmla="*/ 7260 h 10000"/>
              <a:gd name="connsiteX51-21319" fmla="*/ 10000 w 10000"/>
              <a:gd name="connsiteY51-21320" fmla="*/ 7566 h 10000"/>
              <a:gd name="connsiteX52-21321" fmla="*/ 9773 w 10000"/>
              <a:gd name="connsiteY52-21322" fmla="*/ 7566 h 10000"/>
              <a:gd name="connsiteX53-21323" fmla="*/ 9540 w 10000"/>
              <a:gd name="connsiteY53-21324" fmla="*/ 7871 h 10000"/>
              <a:gd name="connsiteX54-21325" fmla="*/ 9315 w 10000"/>
              <a:gd name="connsiteY54-21326" fmla="*/ 8172 h 10000"/>
              <a:gd name="connsiteX55-21327" fmla="*/ 9087 w 10000"/>
              <a:gd name="connsiteY55-21328" fmla="*/ 8482 h 10000"/>
              <a:gd name="connsiteX56-21329" fmla="*/ 8629 w 10000"/>
              <a:gd name="connsiteY56-21330" fmla="*/ 8786 h 10000"/>
              <a:gd name="connsiteX57-21331" fmla="*/ 7716 w 10000"/>
              <a:gd name="connsiteY57-21332" fmla="*/ 9387 h 10000"/>
              <a:gd name="connsiteX58-21333" fmla="*/ 6829 w 10000"/>
              <a:gd name="connsiteY58-21334" fmla="*/ 9697 h 10000"/>
              <a:gd name="connsiteX59-21335" fmla="*/ 6146 w 10000"/>
              <a:gd name="connsiteY59-21336" fmla="*/ 9697 h 10000"/>
              <a:gd name="connsiteX60-21337" fmla="*/ 5227 w 10000"/>
              <a:gd name="connsiteY60-21338" fmla="*/ 10000 h 10000"/>
              <a:gd name="connsiteX61-21339" fmla="*/ 5227 w 10000"/>
              <a:gd name="connsiteY61-21340" fmla="*/ 10000 h 10000"/>
              <a:gd name="connsiteX0-21341" fmla="*/ 5227 w 10000"/>
              <a:gd name="connsiteY0-21342" fmla="*/ 10000 h 10000"/>
              <a:gd name="connsiteX1-21343" fmla="*/ 4545 w 10000"/>
              <a:gd name="connsiteY1-21344" fmla="*/ 10000 h 10000"/>
              <a:gd name="connsiteX2-21345" fmla="*/ 3856 w 10000"/>
              <a:gd name="connsiteY2-21346" fmla="*/ 10000 h 10000"/>
              <a:gd name="connsiteX3-21347" fmla="*/ 3173 w 10000"/>
              <a:gd name="connsiteY3-21348" fmla="*/ 9697 h 10000"/>
              <a:gd name="connsiteX4-21349" fmla="*/ 2489 w 10000"/>
              <a:gd name="connsiteY4-21350" fmla="*/ 9387 h 10000"/>
              <a:gd name="connsiteX5-21351" fmla="*/ 1827 w 10000"/>
              <a:gd name="connsiteY5-21352" fmla="*/ 9086 h 10000"/>
              <a:gd name="connsiteX6-21353" fmla="*/ 1374 w 10000"/>
              <a:gd name="connsiteY6-21354" fmla="*/ 8482 h 10000"/>
              <a:gd name="connsiteX7-21355" fmla="*/ 918 w 10000"/>
              <a:gd name="connsiteY7-21356" fmla="*/ 8172 h 10000"/>
              <a:gd name="connsiteX8-21357" fmla="*/ 689 w 10000"/>
              <a:gd name="connsiteY8-21358" fmla="*/ 7260 h 10000"/>
              <a:gd name="connsiteX9-21359" fmla="*/ 230 w 10000"/>
              <a:gd name="connsiteY9-21360" fmla="*/ 6654 h 10000"/>
              <a:gd name="connsiteX10-21361" fmla="*/ 0 w 10000"/>
              <a:gd name="connsiteY10-21362" fmla="*/ 5781 h 10000"/>
              <a:gd name="connsiteX11-21363" fmla="*/ 0 w 10000"/>
              <a:gd name="connsiteY11-21364" fmla="*/ 4867 h 10000"/>
              <a:gd name="connsiteX12-21365" fmla="*/ 1601 w 10000"/>
              <a:gd name="connsiteY12-21366" fmla="*/ 6083 h 10000"/>
              <a:gd name="connsiteX13-21367" fmla="*/ 1827 w 10000"/>
              <a:gd name="connsiteY13-21368" fmla="*/ 6386 h 10000"/>
              <a:gd name="connsiteX14-21369" fmla="*/ 2714 w 10000"/>
              <a:gd name="connsiteY14-21370" fmla="*/ 6955 h 10000"/>
              <a:gd name="connsiteX15-21371" fmla="*/ 3173 w 10000"/>
              <a:gd name="connsiteY15-21372" fmla="*/ 7260 h 10000"/>
              <a:gd name="connsiteX16-21373" fmla="*/ 3627 w 10000"/>
              <a:gd name="connsiteY16-21374" fmla="*/ 7260 h 10000"/>
              <a:gd name="connsiteX17-21375" fmla="*/ 4090 w 10000"/>
              <a:gd name="connsiteY17-21376" fmla="*/ 7566 h 10000"/>
              <a:gd name="connsiteX18-21377" fmla="*/ 4772 w 10000"/>
              <a:gd name="connsiteY18-21378" fmla="*/ 7566 h 10000"/>
              <a:gd name="connsiteX19-21379" fmla="*/ 5227 w 10000"/>
              <a:gd name="connsiteY19-21380" fmla="*/ 7260 h 10000"/>
              <a:gd name="connsiteX20-21381" fmla="*/ 5915 w 10000"/>
              <a:gd name="connsiteY20-21382" fmla="*/ 7260 h 10000"/>
              <a:gd name="connsiteX21-21383" fmla="*/ 6600 w 10000"/>
              <a:gd name="connsiteY21-21384" fmla="*/ 6955 h 10000"/>
              <a:gd name="connsiteX22-21385" fmla="*/ 7057 w 10000"/>
              <a:gd name="connsiteY22-21386" fmla="*/ 6955 h 10000"/>
              <a:gd name="connsiteX23-21387" fmla="*/ 7512 w 10000"/>
              <a:gd name="connsiteY23-21388" fmla="*/ 6386 h 10000"/>
              <a:gd name="connsiteX24-21389" fmla="*/ 7716 w 10000"/>
              <a:gd name="connsiteY24-21390" fmla="*/ 6083 h 10000"/>
              <a:gd name="connsiteX25-21391" fmla="*/ 7941 w 10000"/>
              <a:gd name="connsiteY25-21392" fmla="*/ 5474 h 10000"/>
              <a:gd name="connsiteX26-21393" fmla="*/ 8170 w 10000"/>
              <a:gd name="connsiteY26-21394" fmla="*/ 4867 h 10000"/>
              <a:gd name="connsiteX27-21395" fmla="*/ 8401 w 10000"/>
              <a:gd name="connsiteY27-21396" fmla="*/ 3652 h 10000"/>
              <a:gd name="connsiteX28-21397" fmla="*/ 8401 w 10000"/>
              <a:gd name="connsiteY28-21398" fmla="*/ 2437 h 10000"/>
              <a:gd name="connsiteX29-21399" fmla="*/ 8629 w 10000"/>
              <a:gd name="connsiteY29-21400" fmla="*/ 1825 h 10000"/>
              <a:gd name="connsiteX30-21401" fmla="*/ 8629 w 10000"/>
              <a:gd name="connsiteY30-21402" fmla="*/ 1218 h 10000"/>
              <a:gd name="connsiteX31-21403" fmla="*/ 8629 w 10000"/>
              <a:gd name="connsiteY31-21404" fmla="*/ 912 h 10000"/>
              <a:gd name="connsiteX32-21405" fmla="*/ 8858 w 10000"/>
              <a:gd name="connsiteY32-21406" fmla="*/ 610 h 10000"/>
              <a:gd name="connsiteX33-21407" fmla="*/ 8858 w 10000"/>
              <a:gd name="connsiteY33-21408" fmla="*/ 307 h 10000"/>
              <a:gd name="connsiteX34-21409" fmla="*/ 8858 w 10000"/>
              <a:gd name="connsiteY34-21410" fmla="*/ 0 h 10000"/>
              <a:gd name="connsiteX35-21411" fmla="*/ 8858 w 10000"/>
              <a:gd name="connsiteY35-21412" fmla="*/ 0 h 10000"/>
              <a:gd name="connsiteX36-21413" fmla="*/ 9087 w 10000"/>
              <a:gd name="connsiteY36-21414" fmla="*/ 0 h 10000"/>
              <a:gd name="connsiteX37-21415" fmla="*/ 9087 w 10000"/>
              <a:gd name="connsiteY37-21416" fmla="*/ 0 h 10000"/>
              <a:gd name="connsiteX38-21417" fmla="*/ 9087 w 10000"/>
              <a:gd name="connsiteY38-21418" fmla="*/ 307 h 10000"/>
              <a:gd name="connsiteX39-21419" fmla="*/ 9315 w 10000"/>
              <a:gd name="connsiteY39-21420" fmla="*/ 610 h 10000"/>
              <a:gd name="connsiteX40-21421" fmla="*/ 9315 w 10000"/>
              <a:gd name="connsiteY40-21422" fmla="*/ 912 h 10000"/>
              <a:gd name="connsiteX41-21423" fmla="*/ 9315 w 10000"/>
              <a:gd name="connsiteY41-21424" fmla="*/ 1521 h 10000"/>
              <a:gd name="connsiteX42-21425" fmla="*/ 9315 w 10000"/>
              <a:gd name="connsiteY42-21426" fmla="*/ 2128 h 10000"/>
              <a:gd name="connsiteX43-21427" fmla="*/ 9315 w 10000"/>
              <a:gd name="connsiteY43-21428" fmla="*/ 2738 h 10000"/>
              <a:gd name="connsiteX44-21429" fmla="*/ 9540 w 10000"/>
              <a:gd name="connsiteY44-21430" fmla="*/ 3954 h 10000"/>
              <a:gd name="connsiteX45-21431" fmla="*/ 9540 w 10000"/>
              <a:gd name="connsiteY45-21432" fmla="*/ 4867 h 10000"/>
              <a:gd name="connsiteX46-21433" fmla="*/ 9773 w 10000"/>
              <a:gd name="connsiteY46-21434" fmla="*/ 5781 h 10000"/>
              <a:gd name="connsiteX47-21435" fmla="*/ 10000 w 10000"/>
              <a:gd name="connsiteY47-21436" fmla="*/ 6386 h 10000"/>
              <a:gd name="connsiteX48-21437" fmla="*/ 10000 w 10000"/>
              <a:gd name="connsiteY48-21438" fmla="*/ 6955 h 10000"/>
              <a:gd name="connsiteX49-21439" fmla="*/ 10000 w 10000"/>
              <a:gd name="connsiteY49-21440" fmla="*/ 7260 h 10000"/>
              <a:gd name="connsiteX50-21441" fmla="*/ 10000 w 10000"/>
              <a:gd name="connsiteY50-21442" fmla="*/ 7566 h 10000"/>
              <a:gd name="connsiteX51-21443" fmla="*/ 9773 w 10000"/>
              <a:gd name="connsiteY51-21444" fmla="*/ 7566 h 10000"/>
              <a:gd name="connsiteX52-21445" fmla="*/ 9540 w 10000"/>
              <a:gd name="connsiteY52-21446" fmla="*/ 7871 h 10000"/>
              <a:gd name="connsiteX53-21447" fmla="*/ 9315 w 10000"/>
              <a:gd name="connsiteY53-21448" fmla="*/ 8172 h 10000"/>
              <a:gd name="connsiteX54-21449" fmla="*/ 9087 w 10000"/>
              <a:gd name="connsiteY54-21450" fmla="*/ 8482 h 10000"/>
              <a:gd name="connsiteX55-21451" fmla="*/ 8629 w 10000"/>
              <a:gd name="connsiteY55-21452" fmla="*/ 8786 h 10000"/>
              <a:gd name="connsiteX56-21453" fmla="*/ 7716 w 10000"/>
              <a:gd name="connsiteY56-21454" fmla="*/ 9387 h 10000"/>
              <a:gd name="connsiteX57-21455" fmla="*/ 6829 w 10000"/>
              <a:gd name="connsiteY57-21456" fmla="*/ 9697 h 10000"/>
              <a:gd name="connsiteX58-21457" fmla="*/ 6146 w 10000"/>
              <a:gd name="connsiteY58-21458" fmla="*/ 9697 h 10000"/>
              <a:gd name="connsiteX59-21459" fmla="*/ 5227 w 10000"/>
              <a:gd name="connsiteY59-21460" fmla="*/ 10000 h 10000"/>
              <a:gd name="connsiteX60-21461" fmla="*/ 5227 w 10000"/>
              <a:gd name="connsiteY60-21462" fmla="*/ 10000 h 10000"/>
              <a:gd name="connsiteX0-21463" fmla="*/ 5227 w 10000"/>
              <a:gd name="connsiteY0-21464" fmla="*/ 10000 h 10000"/>
              <a:gd name="connsiteX1-21465" fmla="*/ 4545 w 10000"/>
              <a:gd name="connsiteY1-21466" fmla="*/ 10000 h 10000"/>
              <a:gd name="connsiteX2-21467" fmla="*/ 3856 w 10000"/>
              <a:gd name="connsiteY2-21468" fmla="*/ 10000 h 10000"/>
              <a:gd name="connsiteX3-21469" fmla="*/ 3173 w 10000"/>
              <a:gd name="connsiteY3-21470" fmla="*/ 9697 h 10000"/>
              <a:gd name="connsiteX4-21471" fmla="*/ 2489 w 10000"/>
              <a:gd name="connsiteY4-21472" fmla="*/ 9387 h 10000"/>
              <a:gd name="connsiteX5-21473" fmla="*/ 1827 w 10000"/>
              <a:gd name="connsiteY5-21474" fmla="*/ 9086 h 10000"/>
              <a:gd name="connsiteX6-21475" fmla="*/ 1374 w 10000"/>
              <a:gd name="connsiteY6-21476" fmla="*/ 8482 h 10000"/>
              <a:gd name="connsiteX7-21477" fmla="*/ 918 w 10000"/>
              <a:gd name="connsiteY7-21478" fmla="*/ 8172 h 10000"/>
              <a:gd name="connsiteX8-21479" fmla="*/ 689 w 10000"/>
              <a:gd name="connsiteY8-21480" fmla="*/ 7260 h 10000"/>
              <a:gd name="connsiteX9-21481" fmla="*/ 230 w 10000"/>
              <a:gd name="connsiteY9-21482" fmla="*/ 6654 h 10000"/>
              <a:gd name="connsiteX10-21483" fmla="*/ 0 w 10000"/>
              <a:gd name="connsiteY10-21484" fmla="*/ 5781 h 10000"/>
              <a:gd name="connsiteX11-21485" fmla="*/ 1601 w 10000"/>
              <a:gd name="connsiteY11-21486" fmla="*/ 6083 h 10000"/>
              <a:gd name="connsiteX12-21487" fmla="*/ 1827 w 10000"/>
              <a:gd name="connsiteY12-21488" fmla="*/ 6386 h 10000"/>
              <a:gd name="connsiteX13-21489" fmla="*/ 2714 w 10000"/>
              <a:gd name="connsiteY13-21490" fmla="*/ 6955 h 10000"/>
              <a:gd name="connsiteX14-21491" fmla="*/ 3173 w 10000"/>
              <a:gd name="connsiteY14-21492" fmla="*/ 7260 h 10000"/>
              <a:gd name="connsiteX15-21493" fmla="*/ 3627 w 10000"/>
              <a:gd name="connsiteY15-21494" fmla="*/ 7260 h 10000"/>
              <a:gd name="connsiteX16-21495" fmla="*/ 4090 w 10000"/>
              <a:gd name="connsiteY16-21496" fmla="*/ 7566 h 10000"/>
              <a:gd name="connsiteX17-21497" fmla="*/ 4772 w 10000"/>
              <a:gd name="connsiteY17-21498" fmla="*/ 7566 h 10000"/>
              <a:gd name="connsiteX18-21499" fmla="*/ 5227 w 10000"/>
              <a:gd name="connsiteY18-21500" fmla="*/ 7260 h 10000"/>
              <a:gd name="connsiteX19-21501" fmla="*/ 5915 w 10000"/>
              <a:gd name="connsiteY19-21502" fmla="*/ 7260 h 10000"/>
              <a:gd name="connsiteX20-21503" fmla="*/ 6600 w 10000"/>
              <a:gd name="connsiteY20-21504" fmla="*/ 6955 h 10000"/>
              <a:gd name="connsiteX21-21505" fmla="*/ 7057 w 10000"/>
              <a:gd name="connsiteY21-21506" fmla="*/ 6955 h 10000"/>
              <a:gd name="connsiteX22-21507" fmla="*/ 7512 w 10000"/>
              <a:gd name="connsiteY22-21508" fmla="*/ 6386 h 10000"/>
              <a:gd name="connsiteX23-21509" fmla="*/ 7716 w 10000"/>
              <a:gd name="connsiteY23-21510" fmla="*/ 6083 h 10000"/>
              <a:gd name="connsiteX24-21511" fmla="*/ 7941 w 10000"/>
              <a:gd name="connsiteY24-21512" fmla="*/ 5474 h 10000"/>
              <a:gd name="connsiteX25-21513" fmla="*/ 8170 w 10000"/>
              <a:gd name="connsiteY25-21514" fmla="*/ 4867 h 10000"/>
              <a:gd name="connsiteX26-21515" fmla="*/ 8401 w 10000"/>
              <a:gd name="connsiteY26-21516" fmla="*/ 3652 h 10000"/>
              <a:gd name="connsiteX27-21517" fmla="*/ 8401 w 10000"/>
              <a:gd name="connsiteY27-21518" fmla="*/ 2437 h 10000"/>
              <a:gd name="connsiteX28-21519" fmla="*/ 8629 w 10000"/>
              <a:gd name="connsiteY28-21520" fmla="*/ 1825 h 10000"/>
              <a:gd name="connsiteX29-21521" fmla="*/ 8629 w 10000"/>
              <a:gd name="connsiteY29-21522" fmla="*/ 1218 h 10000"/>
              <a:gd name="connsiteX30-21523" fmla="*/ 8629 w 10000"/>
              <a:gd name="connsiteY30-21524" fmla="*/ 912 h 10000"/>
              <a:gd name="connsiteX31-21525" fmla="*/ 8858 w 10000"/>
              <a:gd name="connsiteY31-21526" fmla="*/ 610 h 10000"/>
              <a:gd name="connsiteX32-21527" fmla="*/ 8858 w 10000"/>
              <a:gd name="connsiteY32-21528" fmla="*/ 307 h 10000"/>
              <a:gd name="connsiteX33-21529" fmla="*/ 8858 w 10000"/>
              <a:gd name="connsiteY33-21530" fmla="*/ 0 h 10000"/>
              <a:gd name="connsiteX34-21531" fmla="*/ 8858 w 10000"/>
              <a:gd name="connsiteY34-21532" fmla="*/ 0 h 10000"/>
              <a:gd name="connsiteX35-21533" fmla="*/ 9087 w 10000"/>
              <a:gd name="connsiteY35-21534" fmla="*/ 0 h 10000"/>
              <a:gd name="connsiteX36-21535" fmla="*/ 9087 w 10000"/>
              <a:gd name="connsiteY36-21536" fmla="*/ 0 h 10000"/>
              <a:gd name="connsiteX37-21537" fmla="*/ 9087 w 10000"/>
              <a:gd name="connsiteY37-21538" fmla="*/ 307 h 10000"/>
              <a:gd name="connsiteX38-21539" fmla="*/ 9315 w 10000"/>
              <a:gd name="connsiteY38-21540" fmla="*/ 610 h 10000"/>
              <a:gd name="connsiteX39-21541" fmla="*/ 9315 w 10000"/>
              <a:gd name="connsiteY39-21542" fmla="*/ 912 h 10000"/>
              <a:gd name="connsiteX40-21543" fmla="*/ 9315 w 10000"/>
              <a:gd name="connsiteY40-21544" fmla="*/ 1521 h 10000"/>
              <a:gd name="connsiteX41-21545" fmla="*/ 9315 w 10000"/>
              <a:gd name="connsiteY41-21546" fmla="*/ 2128 h 10000"/>
              <a:gd name="connsiteX42-21547" fmla="*/ 9315 w 10000"/>
              <a:gd name="connsiteY42-21548" fmla="*/ 2738 h 10000"/>
              <a:gd name="connsiteX43-21549" fmla="*/ 9540 w 10000"/>
              <a:gd name="connsiteY43-21550" fmla="*/ 3954 h 10000"/>
              <a:gd name="connsiteX44-21551" fmla="*/ 9540 w 10000"/>
              <a:gd name="connsiteY44-21552" fmla="*/ 4867 h 10000"/>
              <a:gd name="connsiteX45-21553" fmla="*/ 9773 w 10000"/>
              <a:gd name="connsiteY45-21554" fmla="*/ 5781 h 10000"/>
              <a:gd name="connsiteX46-21555" fmla="*/ 10000 w 10000"/>
              <a:gd name="connsiteY46-21556" fmla="*/ 6386 h 10000"/>
              <a:gd name="connsiteX47-21557" fmla="*/ 10000 w 10000"/>
              <a:gd name="connsiteY47-21558" fmla="*/ 6955 h 10000"/>
              <a:gd name="connsiteX48-21559" fmla="*/ 10000 w 10000"/>
              <a:gd name="connsiteY48-21560" fmla="*/ 7260 h 10000"/>
              <a:gd name="connsiteX49-21561" fmla="*/ 10000 w 10000"/>
              <a:gd name="connsiteY49-21562" fmla="*/ 7566 h 10000"/>
              <a:gd name="connsiteX50-21563" fmla="*/ 9773 w 10000"/>
              <a:gd name="connsiteY50-21564" fmla="*/ 7566 h 10000"/>
              <a:gd name="connsiteX51-21565" fmla="*/ 9540 w 10000"/>
              <a:gd name="connsiteY51-21566" fmla="*/ 7871 h 10000"/>
              <a:gd name="connsiteX52-21567" fmla="*/ 9315 w 10000"/>
              <a:gd name="connsiteY52-21568" fmla="*/ 8172 h 10000"/>
              <a:gd name="connsiteX53-21569" fmla="*/ 9087 w 10000"/>
              <a:gd name="connsiteY53-21570" fmla="*/ 8482 h 10000"/>
              <a:gd name="connsiteX54-21571" fmla="*/ 8629 w 10000"/>
              <a:gd name="connsiteY54-21572" fmla="*/ 8786 h 10000"/>
              <a:gd name="connsiteX55-21573" fmla="*/ 7716 w 10000"/>
              <a:gd name="connsiteY55-21574" fmla="*/ 9387 h 10000"/>
              <a:gd name="connsiteX56-21575" fmla="*/ 6829 w 10000"/>
              <a:gd name="connsiteY56-21576" fmla="*/ 9697 h 10000"/>
              <a:gd name="connsiteX57-21577" fmla="*/ 6146 w 10000"/>
              <a:gd name="connsiteY57-21578" fmla="*/ 9697 h 10000"/>
              <a:gd name="connsiteX58-21579" fmla="*/ 5227 w 10000"/>
              <a:gd name="connsiteY58-21580" fmla="*/ 10000 h 10000"/>
              <a:gd name="connsiteX59-21581" fmla="*/ 5227 w 10000"/>
              <a:gd name="connsiteY59-21582" fmla="*/ 10000 h 10000"/>
              <a:gd name="connsiteX0-21583" fmla="*/ 4997 w 9770"/>
              <a:gd name="connsiteY0-21584" fmla="*/ 10000 h 10000"/>
              <a:gd name="connsiteX1-21585" fmla="*/ 4315 w 9770"/>
              <a:gd name="connsiteY1-21586" fmla="*/ 10000 h 10000"/>
              <a:gd name="connsiteX2-21587" fmla="*/ 3626 w 9770"/>
              <a:gd name="connsiteY2-21588" fmla="*/ 10000 h 10000"/>
              <a:gd name="connsiteX3-21589" fmla="*/ 2943 w 9770"/>
              <a:gd name="connsiteY3-21590" fmla="*/ 9697 h 10000"/>
              <a:gd name="connsiteX4-21591" fmla="*/ 2259 w 9770"/>
              <a:gd name="connsiteY4-21592" fmla="*/ 9387 h 10000"/>
              <a:gd name="connsiteX5-21593" fmla="*/ 1597 w 9770"/>
              <a:gd name="connsiteY5-21594" fmla="*/ 9086 h 10000"/>
              <a:gd name="connsiteX6-21595" fmla="*/ 1144 w 9770"/>
              <a:gd name="connsiteY6-21596" fmla="*/ 8482 h 10000"/>
              <a:gd name="connsiteX7-21597" fmla="*/ 688 w 9770"/>
              <a:gd name="connsiteY7-21598" fmla="*/ 8172 h 10000"/>
              <a:gd name="connsiteX8-21599" fmla="*/ 459 w 9770"/>
              <a:gd name="connsiteY8-21600" fmla="*/ 7260 h 10000"/>
              <a:gd name="connsiteX9-21601" fmla="*/ 0 w 9770"/>
              <a:gd name="connsiteY9-21602" fmla="*/ 6654 h 10000"/>
              <a:gd name="connsiteX10-21603" fmla="*/ 1371 w 9770"/>
              <a:gd name="connsiteY10-21604" fmla="*/ 6083 h 10000"/>
              <a:gd name="connsiteX11-21605" fmla="*/ 1597 w 9770"/>
              <a:gd name="connsiteY11-21606" fmla="*/ 6386 h 10000"/>
              <a:gd name="connsiteX12-21607" fmla="*/ 2484 w 9770"/>
              <a:gd name="connsiteY12-21608" fmla="*/ 6955 h 10000"/>
              <a:gd name="connsiteX13-21609" fmla="*/ 2943 w 9770"/>
              <a:gd name="connsiteY13-21610" fmla="*/ 7260 h 10000"/>
              <a:gd name="connsiteX14-21611" fmla="*/ 3397 w 9770"/>
              <a:gd name="connsiteY14-21612" fmla="*/ 7260 h 10000"/>
              <a:gd name="connsiteX15-21613" fmla="*/ 3860 w 9770"/>
              <a:gd name="connsiteY15-21614" fmla="*/ 7566 h 10000"/>
              <a:gd name="connsiteX16-21615" fmla="*/ 4542 w 9770"/>
              <a:gd name="connsiteY16-21616" fmla="*/ 7566 h 10000"/>
              <a:gd name="connsiteX17-21617" fmla="*/ 4997 w 9770"/>
              <a:gd name="connsiteY17-21618" fmla="*/ 7260 h 10000"/>
              <a:gd name="connsiteX18-21619" fmla="*/ 5685 w 9770"/>
              <a:gd name="connsiteY18-21620" fmla="*/ 7260 h 10000"/>
              <a:gd name="connsiteX19-21621" fmla="*/ 6370 w 9770"/>
              <a:gd name="connsiteY19-21622" fmla="*/ 6955 h 10000"/>
              <a:gd name="connsiteX20-21623" fmla="*/ 6827 w 9770"/>
              <a:gd name="connsiteY20-21624" fmla="*/ 6955 h 10000"/>
              <a:gd name="connsiteX21-21625" fmla="*/ 7282 w 9770"/>
              <a:gd name="connsiteY21-21626" fmla="*/ 6386 h 10000"/>
              <a:gd name="connsiteX22-21627" fmla="*/ 7486 w 9770"/>
              <a:gd name="connsiteY22-21628" fmla="*/ 6083 h 10000"/>
              <a:gd name="connsiteX23-21629" fmla="*/ 7711 w 9770"/>
              <a:gd name="connsiteY23-21630" fmla="*/ 5474 h 10000"/>
              <a:gd name="connsiteX24-21631" fmla="*/ 7940 w 9770"/>
              <a:gd name="connsiteY24-21632" fmla="*/ 4867 h 10000"/>
              <a:gd name="connsiteX25-21633" fmla="*/ 8171 w 9770"/>
              <a:gd name="connsiteY25-21634" fmla="*/ 3652 h 10000"/>
              <a:gd name="connsiteX26-21635" fmla="*/ 8171 w 9770"/>
              <a:gd name="connsiteY26-21636" fmla="*/ 2437 h 10000"/>
              <a:gd name="connsiteX27-21637" fmla="*/ 8399 w 9770"/>
              <a:gd name="connsiteY27-21638" fmla="*/ 1825 h 10000"/>
              <a:gd name="connsiteX28-21639" fmla="*/ 8399 w 9770"/>
              <a:gd name="connsiteY28-21640" fmla="*/ 1218 h 10000"/>
              <a:gd name="connsiteX29-21641" fmla="*/ 8399 w 9770"/>
              <a:gd name="connsiteY29-21642" fmla="*/ 912 h 10000"/>
              <a:gd name="connsiteX30-21643" fmla="*/ 8628 w 9770"/>
              <a:gd name="connsiteY30-21644" fmla="*/ 610 h 10000"/>
              <a:gd name="connsiteX31-21645" fmla="*/ 8628 w 9770"/>
              <a:gd name="connsiteY31-21646" fmla="*/ 307 h 10000"/>
              <a:gd name="connsiteX32-21647" fmla="*/ 8628 w 9770"/>
              <a:gd name="connsiteY32-21648" fmla="*/ 0 h 10000"/>
              <a:gd name="connsiteX33-21649" fmla="*/ 8628 w 9770"/>
              <a:gd name="connsiteY33-21650" fmla="*/ 0 h 10000"/>
              <a:gd name="connsiteX34-21651" fmla="*/ 8857 w 9770"/>
              <a:gd name="connsiteY34-21652" fmla="*/ 0 h 10000"/>
              <a:gd name="connsiteX35-21653" fmla="*/ 8857 w 9770"/>
              <a:gd name="connsiteY35-21654" fmla="*/ 0 h 10000"/>
              <a:gd name="connsiteX36-21655" fmla="*/ 8857 w 9770"/>
              <a:gd name="connsiteY36-21656" fmla="*/ 307 h 10000"/>
              <a:gd name="connsiteX37-21657" fmla="*/ 9085 w 9770"/>
              <a:gd name="connsiteY37-21658" fmla="*/ 610 h 10000"/>
              <a:gd name="connsiteX38-21659" fmla="*/ 9085 w 9770"/>
              <a:gd name="connsiteY38-21660" fmla="*/ 912 h 10000"/>
              <a:gd name="connsiteX39-21661" fmla="*/ 9085 w 9770"/>
              <a:gd name="connsiteY39-21662" fmla="*/ 1521 h 10000"/>
              <a:gd name="connsiteX40-21663" fmla="*/ 9085 w 9770"/>
              <a:gd name="connsiteY40-21664" fmla="*/ 2128 h 10000"/>
              <a:gd name="connsiteX41-21665" fmla="*/ 9085 w 9770"/>
              <a:gd name="connsiteY41-21666" fmla="*/ 2738 h 10000"/>
              <a:gd name="connsiteX42-21667" fmla="*/ 9310 w 9770"/>
              <a:gd name="connsiteY42-21668" fmla="*/ 3954 h 10000"/>
              <a:gd name="connsiteX43-21669" fmla="*/ 9310 w 9770"/>
              <a:gd name="connsiteY43-21670" fmla="*/ 4867 h 10000"/>
              <a:gd name="connsiteX44-21671" fmla="*/ 9543 w 9770"/>
              <a:gd name="connsiteY44-21672" fmla="*/ 5781 h 10000"/>
              <a:gd name="connsiteX45-21673" fmla="*/ 9770 w 9770"/>
              <a:gd name="connsiteY45-21674" fmla="*/ 6386 h 10000"/>
              <a:gd name="connsiteX46-21675" fmla="*/ 9770 w 9770"/>
              <a:gd name="connsiteY46-21676" fmla="*/ 6955 h 10000"/>
              <a:gd name="connsiteX47-21677" fmla="*/ 9770 w 9770"/>
              <a:gd name="connsiteY47-21678" fmla="*/ 7260 h 10000"/>
              <a:gd name="connsiteX48-21679" fmla="*/ 9770 w 9770"/>
              <a:gd name="connsiteY48-21680" fmla="*/ 7566 h 10000"/>
              <a:gd name="connsiteX49-21681" fmla="*/ 9543 w 9770"/>
              <a:gd name="connsiteY49-21682" fmla="*/ 7566 h 10000"/>
              <a:gd name="connsiteX50-21683" fmla="*/ 9310 w 9770"/>
              <a:gd name="connsiteY50-21684" fmla="*/ 7871 h 10000"/>
              <a:gd name="connsiteX51-21685" fmla="*/ 9085 w 9770"/>
              <a:gd name="connsiteY51-21686" fmla="*/ 8172 h 10000"/>
              <a:gd name="connsiteX52-21687" fmla="*/ 8857 w 9770"/>
              <a:gd name="connsiteY52-21688" fmla="*/ 8482 h 10000"/>
              <a:gd name="connsiteX53-21689" fmla="*/ 8399 w 9770"/>
              <a:gd name="connsiteY53-21690" fmla="*/ 8786 h 10000"/>
              <a:gd name="connsiteX54-21691" fmla="*/ 7486 w 9770"/>
              <a:gd name="connsiteY54-21692" fmla="*/ 9387 h 10000"/>
              <a:gd name="connsiteX55-21693" fmla="*/ 6599 w 9770"/>
              <a:gd name="connsiteY55-21694" fmla="*/ 9697 h 10000"/>
              <a:gd name="connsiteX56-21695" fmla="*/ 5916 w 9770"/>
              <a:gd name="connsiteY56-21696" fmla="*/ 9697 h 10000"/>
              <a:gd name="connsiteX57-21697" fmla="*/ 4997 w 9770"/>
              <a:gd name="connsiteY57-21698" fmla="*/ 10000 h 10000"/>
              <a:gd name="connsiteX58-21699" fmla="*/ 4997 w 9770"/>
              <a:gd name="connsiteY58-21700" fmla="*/ 10000 h 10000"/>
              <a:gd name="connsiteX0-21701" fmla="*/ 4645 w 9530"/>
              <a:gd name="connsiteY0-21702" fmla="*/ 10000 h 10000"/>
              <a:gd name="connsiteX1-21703" fmla="*/ 3947 w 9530"/>
              <a:gd name="connsiteY1-21704" fmla="*/ 10000 h 10000"/>
              <a:gd name="connsiteX2-21705" fmla="*/ 3241 w 9530"/>
              <a:gd name="connsiteY2-21706" fmla="*/ 10000 h 10000"/>
              <a:gd name="connsiteX3-21707" fmla="*/ 2542 w 9530"/>
              <a:gd name="connsiteY3-21708" fmla="*/ 9697 h 10000"/>
              <a:gd name="connsiteX4-21709" fmla="*/ 1842 w 9530"/>
              <a:gd name="connsiteY4-21710" fmla="*/ 9387 h 10000"/>
              <a:gd name="connsiteX5-21711" fmla="*/ 1165 w 9530"/>
              <a:gd name="connsiteY5-21712" fmla="*/ 9086 h 10000"/>
              <a:gd name="connsiteX6-21713" fmla="*/ 701 w 9530"/>
              <a:gd name="connsiteY6-21714" fmla="*/ 8482 h 10000"/>
              <a:gd name="connsiteX7-21715" fmla="*/ 234 w 9530"/>
              <a:gd name="connsiteY7-21716" fmla="*/ 8172 h 10000"/>
              <a:gd name="connsiteX8-21717" fmla="*/ 0 w 9530"/>
              <a:gd name="connsiteY8-21718" fmla="*/ 7260 h 10000"/>
              <a:gd name="connsiteX9-21719" fmla="*/ 933 w 9530"/>
              <a:gd name="connsiteY9-21720" fmla="*/ 6083 h 10000"/>
              <a:gd name="connsiteX10-21721" fmla="*/ 1165 w 9530"/>
              <a:gd name="connsiteY10-21722" fmla="*/ 6386 h 10000"/>
              <a:gd name="connsiteX11-21723" fmla="*/ 2072 w 9530"/>
              <a:gd name="connsiteY11-21724" fmla="*/ 6955 h 10000"/>
              <a:gd name="connsiteX12-21725" fmla="*/ 2542 w 9530"/>
              <a:gd name="connsiteY12-21726" fmla="*/ 7260 h 10000"/>
              <a:gd name="connsiteX13-21727" fmla="*/ 3007 w 9530"/>
              <a:gd name="connsiteY13-21728" fmla="*/ 7260 h 10000"/>
              <a:gd name="connsiteX14-21729" fmla="*/ 3481 w 9530"/>
              <a:gd name="connsiteY14-21730" fmla="*/ 7566 h 10000"/>
              <a:gd name="connsiteX15-21731" fmla="*/ 4179 w 9530"/>
              <a:gd name="connsiteY15-21732" fmla="*/ 7566 h 10000"/>
              <a:gd name="connsiteX16-21733" fmla="*/ 4645 w 9530"/>
              <a:gd name="connsiteY16-21734" fmla="*/ 7260 h 10000"/>
              <a:gd name="connsiteX17-21735" fmla="*/ 5349 w 9530"/>
              <a:gd name="connsiteY17-21736" fmla="*/ 7260 h 10000"/>
              <a:gd name="connsiteX18-21737" fmla="*/ 6050 w 9530"/>
              <a:gd name="connsiteY18-21738" fmla="*/ 6955 h 10000"/>
              <a:gd name="connsiteX19-21739" fmla="*/ 6518 w 9530"/>
              <a:gd name="connsiteY19-21740" fmla="*/ 6955 h 10000"/>
              <a:gd name="connsiteX20-21741" fmla="*/ 6983 w 9530"/>
              <a:gd name="connsiteY20-21742" fmla="*/ 6386 h 10000"/>
              <a:gd name="connsiteX21-21743" fmla="*/ 7192 w 9530"/>
              <a:gd name="connsiteY21-21744" fmla="*/ 6083 h 10000"/>
              <a:gd name="connsiteX22-21745" fmla="*/ 7423 w 9530"/>
              <a:gd name="connsiteY22-21746" fmla="*/ 5474 h 10000"/>
              <a:gd name="connsiteX23-21747" fmla="*/ 7657 w 9530"/>
              <a:gd name="connsiteY23-21748" fmla="*/ 4867 h 10000"/>
              <a:gd name="connsiteX24-21749" fmla="*/ 7893 w 9530"/>
              <a:gd name="connsiteY24-21750" fmla="*/ 3652 h 10000"/>
              <a:gd name="connsiteX25-21751" fmla="*/ 7893 w 9530"/>
              <a:gd name="connsiteY25-21752" fmla="*/ 2437 h 10000"/>
              <a:gd name="connsiteX26-21753" fmla="*/ 8127 w 9530"/>
              <a:gd name="connsiteY26-21754" fmla="*/ 1825 h 10000"/>
              <a:gd name="connsiteX27-21755" fmla="*/ 8127 w 9530"/>
              <a:gd name="connsiteY27-21756" fmla="*/ 1218 h 10000"/>
              <a:gd name="connsiteX28-21757" fmla="*/ 8127 w 9530"/>
              <a:gd name="connsiteY28-21758" fmla="*/ 912 h 10000"/>
              <a:gd name="connsiteX29-21759" fmla="*/ 8361 w 9530"/>
              <a:gd name="connsiteY29-21760" fmla="*/ 610 h 10000"/>
              <a:gd name="connsiteX30-21761" fmla="*/ 8361 w 9530"/>
              <a:gd name="connsiteY30-21762" fmla="*/ 307 h 10000"/>
              <a:gd name="connsiteX31-21763" fmla="*/ 8361 w 9530"/>
              <a:gd name="connsiteY31-21764" fmla="*/ 0 h 10000"/>
              <a:gd name="connsiteX32-21765" fmla="*/ 8361 w 9530"/>
              <a:gd name="connsiteY32-21766" fmla="*/ 0 h 10000"/>
              <a:gd name="connsiteX33-21767" fmla="*/ 8596 w 9530"/>
              <a:gd name="connsiteY33-21768" fmla="*/ 0 h 10000"/>
              <a:gd name="connsiteX34-21769" fmla="*/ 8596 w 9530"/>
              <a:gd name="connsiteY34-21770" fmla="*/ 0 h 10000"/>
              <a:gd name="connsiteX35-21771" fmla="*/ 8596 w 9530"/>
              <a:gd name="connsiteY35-21772" fmla="*/ 307 h 10000"/>
              <a:gd name="connsiteX36-21773" fmla="*/ 8829 w 9530"/>
              <a:gd name="connsiteY36-21774" fmla="*/ 610 h 10000"/>
              <a:gd name="connsiteX37-21775" fmla="*/ 8829 w 9530"/>
              <a:gd name="connsiteY37-21776" fmla="*/ 912 h 10000"/>
              <a:gd name="connsiteX38-21777" fmla="*/ 8829 w 9530"/>
              <a:gd name="connsiteY38-21778" fmla="*/ 1521 h 10000"/>
              <a:gd name="connsiteX39-21779" fmla="*/ 8829 w 9530"/>
              <a:gd name="connsiteY39-21780" fmla="*/ 2128 h 10000"/>
              <a:gd name="connsiteX40-21781" fmla="*/ 8829 w 9530"/>
              <a:gd name="connsiteY40-21782" fmla="*/ 2738 h 10000"/>
              <a:gd name="connsiteX41-21783" fmla="*/ 9059 w 9530"/>
              <a:gd name="connsiteY41-21784" fmla="*/ 3954 h 10000"/>
              <a:gd name="connsiteX42-21785" fmla="*/ 9059 w 9530"/>
              <a:gd name="connsiteY42-21786" fmla="*/ 4867 h 10000"/>
              <a:gd name="connsiteX43-21787" fmla="*/ 9298 w 9530"/>
              <a:gd name="connsiteY43-21788" fmla="*/ 5781 h 10000"/>
              <a:gd name="connsiteX44-21789" fmla="*/ 9530 w 9530"/>
              <a:gd name="connsiteY44-21790" fmla="*/ 6386 h 10000"/>
              <a:gd name="connsiteX45-21791" fmla="*/ 9530 w 9530"/>
              <a:gd name="connsiteY45-21792" fmla="*/ 6955 h 10000"/>
              <a:gd name="connsiteX46-21793" fmla="*/ 9530 w 9530"/>
              <a:gd name="connsiteY46-21794" fmla="*/ 7260 h 10000"/>
              <a:gd name="connsiteX47-21795" fmla="*/ 9530 w 9530"/>
              <a:gd name="connsiteY47-21796" fmla="*/ 7566 h 10000"/>
              <a:gd name="connsiteX48-21797" fmla="*/ 9298 w 9530"/>
              <a:gd name="connsiteY48-21798" fmla="*/ 7566 h 10000"/>
              <a:gd name="connsiteX49-21799" fmla="*/ 9059 w 9530"/>
              <a:gd name="connsiteY49-21800" fmla="*/ 7871 h 10000"/>
              <a:gd name="connsiteX50-21801" fmla="*/ 8829 w 9530"/>
              <a:gd name="connsiteY50-21802" fmla="*/ 8172 h 10000"/>
              <a:gd name="connsiteX51-21803" fmla="*/ 8596 w 9530"/>
              <a:gd name="connsiteY51-21804" fmla="*/ 8482 h 10000"/>
              <a:gd name="connsiteX52-21805" fmla="*/ 8127 w 9530"/>
              <a:gd name="connsiteY52-21806" fmla="*/ 8786 h 10000"/>
              <a:gd name="connsiteX53-21807" fmla="*/ 7192 w 9530"/>
              <a:gd name="connsiteY53-21808" fmla="*/ 9387 h 10000"/>
              <a:gd name="connsiteX54-21809" fmla="*/ 6284 w 9530"/>
              <a:gd name="connsiteY54-21810" fmla="*/ 9697 h 10000"/>
              <a:gd name="connsiteX55-21811" fmla="*/ 5585 w 9530"/>
              <a:gd name="connsiteY55-21812" fmla="*/ 9697 h 10000"/>
              <a:gd name="connsiteX56-21813" fmla="*/ 4645 w 9530"/>
              <a:gd name="connsiteY56-21814" fmla="*/ 10000 h 10000"/>
              <a:gd name="connsiteX57-21815" fmla="*/ 4645 w 9530"/>
              <a:gd name="connsiteY57-21816" fmla="*/ 10000 h 10000"/>
              <a:gd name="connsiteX0-21817" fmla="*/ 4874 w 10000"/>
              <a:gd name="connsiteY0-21818" fmla="*/ 10000 h 10000"/>
              <a:gd name="connsiteX1-21819" fmla="*/ 4142 w 10000"/>
              <a:gd name="connsiteY1-21820" fmla="*/ 10000 h 10000"/>
              <a:gd name="connsiteX2-21821" fmla="*/ 3401 w 10000"/>
              <a:gd name="connsiteY2-21822" fmla="*/ 10000 h 10000"/>
              <a:gd name="connsiteX3-21823" fmla="*/ 2667 w 10000"/>
              <a:gd name="connsiteY3-21824" fmla="*/ 9697 h 10000"/>
              <a:gd name="connsiteX4-21825" fmla="*/ 1933 w 10000"/>
              <a:gd name="connsiteY4-21826" fmla="*/ 9387 h 10000"/>
              <a:gd name="connsiteX5-21827" fmla="*/ 1222 w 10000"/>
              <a:gd name="connsiteY5-21828" fmla="*/ 9086 h 10000"/>
              <a:gd name="connsiteX6-21829" fmla="*/ 736 w 10000"/>
              <a:gd name="connsiteY6-21830" fmla="*/ 8482 h 10000"/>
              <a:gd name="connsiteX7-21831" fmla="*/ 246 w 10000"/>
              <a:gd name="connsiteY7-21832" fmla="*/ 8172 h 10000"/>
              <a:gd name="connsiteX8-21833" fmla="*/ 0 w 10000"/>
              <a:gd name="connsiteY8-21834" fmla="*/ 7260 h 10000"/>
              <a:gd name="connsiteX9-21835" fmla="*/ 1222 w 10000"/>
              <a:gd name="connsiteY9-21836" fmla="*/ 6386 h 10000"/>
              <a:gd name="connsiteX10-21837" fmla="*/ 2174 w 10000"/>
              <a:gd name="connsiteY10-21838" fmla="*/ 6955 h 10000"/>
              <a:gd name="connsiteX11-21839" fmla="*/ 2667 w 10000"/>
              <a:gd name="connsiteY11-21840" fmla="*/ 7260 h 10000"/>
              <a:gd name="connsiteX12-21841" fmla="*/ 3155 w 10000"/>
              <a:gd name="connsiteY12-21842" fmla="*/ 7260 h 10000"/>
              <a:gd name="connsiteX13-21843" fmla="*/ 3653 w 10000"/>
              <a:gd name="connsiteY13-21844" fmla="*/ 7566 h 10000"/>
              <a:gd name="connsiteX14-21845" fmla="*/ 4385 w 10000"/>
              <a:gd name="connsiteY14-21846" fmla="*/ 7566 h 10000"/>
              <a:gd name="connsiteX15-21847" fmla="*/ 4874 w 10000"/>
              <a:gd name="connsiteY15-21848" fmla="*/ 7260 h 10000"/>
              <a:gd name="connsiteX16-21849" fmla="*/ 5613 w 10000"/>
              <a:gd name="connsiteY16-21850" fmla="*/ 7260 h 10000"/>
              <a:gd name="connsiteX17-21851" fmla="*/ 6348 w 10000"/>
              <a:gd name="connsiteY17-21852" fmla="*/ 6955 h 10000"/>
              <a:gd name="connsiteX18-21853" fmla="*/ 6839 w 10000"/>
              <a:gd name="connsiteY18-21854" fmla="*/ 6955 h 10000"/>
              <a:gd name="connsiteX19-21855" fmla="*/ 7327 w 10000"/>
              <a:gd name="connsiteY19-21856" fmla="*/ 6386 h 10000"/>
              <a:gd name="connsiteX20-21857" fmla="*/ 7547 w 10000"/>
              <a:gd name="connsiteY20-21858" fmla="*/ 6083 h 10000"/>
              <a:gd name="connsiteX21-21859" fmla="*/ 7789 w 10000"/>
              <a:gd name="connsiteY21-21860" fmla="*/ 5474 h 10000"/>
              <a:gd name="connsiteX22-21861" fmla="*/ 8035 w 10000"/>
              <a:gd name="connsiteY22-21862" fmla="*/ 4867 h 10000"/>
              <a:gd name="connsiteX23-21863" fmla="*/ 8282 w 10000"/>
              <a:gd name="connsiteY23-21864" fmla="*/ 3652 h 10000"/>
              <a:gd name="connsiteX24-21865" fmla="*/ 8282 w 10000"/>
              <a:gd name="connsiteY24-21866" fmla="*/ 2437 h 10000"/>
              <a:gd name="connsiteX25-21867" fmla="*/ 8528 w 10000"/>
              <a:gd name="connsiteY25-21868" fmla="*/ 1825 h 10000"/>
              <a:gd name="connsiteX26-21869" fmla="*/ 8528 w 10000"/>
              <a:gd name="connsiteY26-21870" fmla="*/ 1218 h 10000"/>
              <a:gd name="connsiteX27-21871" fmla="*/ 8528 w 10000"/>
              <a:gd name="connsiteY27-21872" fmla="*/ 912 h 10000"/>
              <a:gd name="connsiteX28-21873" fmla="*/ 8773 w 10000"/>
              <a:gd name="connsiteY28-21874" fmla="*/ 610 h 10000"/>
              <a:gd name="connsiteX29-21875" fmla="*/ 8773 w 10000"/>
              <a:gd name="connsiteY29-21876" fmla="*/ 307 h 10000"/>
              <a:gd name="connsiteX30-21877" fmla="*/ 8773 w 10000"/>
              <a:gd name="connsiteY30-21878" fmla="*/ 0 h 10000"/>
              <a:gd name="connsiteX31-21879" fmla="*/ 8773 w 10000"/>
              <a:gd name="connsiteY31-21880" fmla="*/ 0 h 10000"/>
              <a:gd name="connsiteX32-21881" fmla="*/ 9020 w 10000"/>
              <a:gd name="connsiteY32-21882" fmla="*/ 0 h 10000"/>
              <a:gd name="connsiteX33-21883" fmla="*/ 9020 w 10000"/>
              <a:gd name="connsiteY33-21884" fmla="*/ 0 h 10000"/>
              <a:gd name="connsiteX34-21885" fmla="*/ 9020 w 10000"/>
              <a:gd name="connsiteY34-21886" fmla="*/ 307 h 10000"/>
              <a:gd name="connsiteX35-21887" fmla="*/ 9264 w 10000"/>
              <a:gd name="connsiteY35-21888" fmla="*/ 610 h 10000"/>
              <a:gd name="connsiteX36-21889" fmla="*/ 9264 w 10000"/>
              <a:gd name="connsiteY36-21890" fmla="*/ 912 h 10000"/>
              <a:gd name="connsiteX37-21891" fmla="*/ 9264 w 10000"/>
              <a:gd name="connsiteY37-21892" fmla="*/ 1521 h 10000"/>
              <a:gd name="connsiteX38-21893" fmla="*/ 9264 w 10000"/>
              <a:gd name="connsiteY38-21894" fmla="*/ 2128 h 10000"/>
              <a:gd name="connsiteX39-21895" fmla="*/ 9264 w 10000"/>
              <a:gd name="connsiteY39-21896" fmla="*/ 2738 h 10000"/>
              <a:gd name="connsiteX40-21897" fmla="*/ 9506 w 10000"/>
              <a:gd name="connsiteY40-21898" fmla="*/ 3954 h 10000"/>
              <a:gd name="connsiteX41-21899" fmla="*/ 9506 w 10000"/>
              <a:gd name="connsiteY41-21900" fmla="*/ 4867 h 10000"/>
              <a:gd name="connsiteX42-21901" fmla="*/ 9757 w 10000"/>
              <a:gd name="connsiteY42-21902" fmla="*/ 5781 h 10000"/>
              <a:gd name="connsiteX43-21903" fmla="*/ 10000 w 10000"/>
              <a:gd name="connsiteY43-21904" fmla="*/ 6386 h 10000"/>
              <a:gd name="connsiteX44-21905" fmla="*/ 10000 w 10000"/>
              <a:gd name="connsiteY44-21906" fmla="*/ 6955 h 10000"/>
              <a:gd name="connsiteX45-21907" fmla="*/ 10000 w 10000"/>
              <a:gd name="connsiteY45-21908" fmla="*/ 7260 h 10000"/>
              <a:gd name="connsiteX46-21909" fmla="*/ 10000 w 10000"/>
              <a:gd name="connsiteY46-21910" fmla="*/ 7566 h 10000"/>
              <a:gd name="connsiteX47-21911" fmla="*/ 9757 w 10000"/>
              <a:gd name="connsiteY47-21912" fmla="*/ 7566 h 10000"/>
              <a:gd name="connsiteX48-21913" fmla="*/ 9506 w 10000"/>
              <a:gd name="connsiteY48-21914" fmla="*/ 7871 h 10000"/>
              <a:gd name="connsiteX49-21915" fmla="*/ 9264 w 10000"/>
              <a:gd name="connsiteY49-21916" fmla="*/ 8172 h 10000"/>
              <a:gd name="connsiteX50-21917" fmla="*/ 9020 w 10000"/>
              <a:gd name="connsiteY50-21918" fmla="*/ 8482 h 10000"/>
              <a:gd name="connsiteX51-21919" fmla="*/ 8528 w 10000"/>
              <a:gd name="connsiteY51-21920" fmla="*/ 8786 h 10000"/>
              <a:gd name="connsiteX52-21921" fmla="*/ 7547 w 10000"/>
              <a:gd name="connsiteY52-21922" fmla="*/ 9387 h 10000"/>
              <a:gd name="connsiteX53-21923" fmla="*/ 6594 w 10000"/>
              <a:gd name="connsiteY53-21924" fmla="*/ 9697 h 10000"/>
              <a:gd name="connsiteX54-21925" fmla="*/ 5860 w 10000"/>
              <a:gd name="connsiteY54-21926" fmla="*/ 9697 h 10000"/>
              <a:gd name="connsiteX55-21927" fmla="*/ 4874 w 10000"/>
              <a:gd name="connsiteY55-21928" fmla="*/ 10000 h 10000"/>
              <a:gd name="connsiteX56-21929" fmla="*/ 4874 w 10000"/>
              <a:gd name="connsiteY56-21930" fmla="*/ 10000 h 10000"/>
              <a:gd name="connsiteX0-21931" fmla="*/ 4874 w 10000"/>
              <a:gd name="connsiteY0-21932" fmla="*/ 10000 h 10000"/>
              <a:gd name="connsiteX1-21933" fmla="*/ 4142 w 10000"/>
              <a:gd name="connsiteY1-21934" fmla="*/ 10000 h 10000"/>
              <a:gd name="connsiteX2-21935" fmla="*/ 3401 w 10000"/>
              <a:gd name="connsiteY2-21936" fmla="*/ 10000 h 10000"/>
              <a:gd name="connsiteX3-21937" fmla="*/ 2667 w 10000"/>
              <a:gd name="connsiteY3-21938" fmla="*/ 9697 h 10000"/>
              <a:gd name="connsiteX4-21939" fmla="*/ 1933 w 10000"/>
              <a:gd name="connsiteY4-21940" fmla="*/ 9387 h 10000"/>
              <a:gd name="connsiteX5-21941" fmla="*/ 1222 w 10000"/>
              <a:gd name="connsiteY5-21942" fmla="*/ 9086 h 10000"/>
              <a:gd name="connsiteX6-21943" fmla="*/ 736 w 10000"/>
              <a:gd name="connsiteY6-21944" fmla="*/ 8482 h 10000"/>
              <a:gd name="connsiteX7-21945" fmla="*/ 246 w 10000"/>
              <a:gd name="connsiteY7-21946" fmla="*/ 8172 h 10000"/>
              <a:gd name="connsiteX8-21947" fmla="*/ 0 w 10000"/>
              <a:gd name="connsiteY8-21948" fmla="*/ 7260 h 10000"/>
              <a:gd name="connsiteX9-21949" fmla="*/ 1222 w 10000"/>
              <a:gd name="connsiteY9-21950" fmla="*/ 6386 h 10000"/>
              <a:gd name="connsiteX10-21951" fmla="*/ 2174 w 10000"/>
              <a:gd name="connsiteY10-21952" fmla="*/ 6955 h 10000"/>
              <a:gd name="connsiteX11-21953" fmla="*/ 2667 w 10000"/>
              <a:gd name="connsiteY11-21954" fmla="*/ 7260 h 10000"/>
              <a:gd name="connsiteX12-21955" fmla="*/ 3155 w 10000"/>
              <a:gd name="connsiteY12-21956" fmla="*/ 7260 h 10000"/>
              <a:gd name="connsiteX13-21957" fmla="*/ 3653 w 10000"/>
              <a:gd name="connsiteY13-21958" fmla="*/ 7566 h 10000"/>
              <a:gd name="connsiteX14-21959" fmla="*/ 4385 w 10000"/>
              <a:gd name="connsiteY14-21960" fmla="*/ 7566 h 10000"/>
              <a:gd name="connsiteX15-21961" fmla="*/ 4874 w 10000"/>
              <a:gd name="connsiteY15-21962" fmla="*/ 7260 h 10000"/>
              <a:gd name="connsiteX16-21963" fmla="*/ 5613 w 10000"/>
              <a:gd name="connsiteY16-21964" fmla="*/ 7260 h 10000"/>
              <a:gd name="connsiteX17-21965" fmla="*/ 6348 w 10000"/>
              <a:gd name="connsiteY17-21966" fmla="*/ 6955 h 10000"/>
              <a:gd name="connsiteX18-21967" fmla="*/ 6839 w 10000"/>
              <a:gd name="connsiteY18-21968" fmla="*/ 6955 h 10000"/>
              <a:gd name="connsiteX19-21969" fmla="*/ 7327 w 10000"/>
              <a:gd name="connsiteY19-21970" fmla="*/ 6386 h 10000"/>
              <a:gd name="connsiteX20-21971" fmla="*/ 7547 w 10000"/>
              <a:gd name="connsiteY20-21972" fmla="*/ 6083 h 10000"/>
              <a:gd name="connsiteX21-21973" fmla="*/ 7789 w 10000"/>
              <a:gd name="connsiteY21-21974" fmla="*/ 5474 h 10000"/>
              <a:gd name="connsiteX22-21975" fmla="*/ 8035 w 10000"/>
              <a:gd name="connsiteY22-21976" fmla="*/ 4867 h 10000"/>
              <a:gd name="connsiteX23-21977" fmla="*/ 8282 w 10000"/>
              <a:gd name="connsiteY23-21978" fmla="*/ 3652 h 10000"/>
              <a:gd name="connsiteX24-21979" fmla="*/ 8282 w 10000"/>
              <a:gd name="connsiteY24-21980" fmla="*/ 2437 h 10000"/>
              <a:gd name="connsiteX25-21981" fmla="*/ 8528 w 10000"/>
              <a:gd name="connsiteY25-21982" fmla="*/ 1825 h 10000"/>
              <a:gd name="connsiteX26-21983" fmla="*/ 8528 w 10000"/>
              <a:gd name="connsiteY26-21984" fmla="*/ 1218 h 10000"/>
              <a:gd name="connsiteX27-21985" fmla="*/ 8528 w 10000"/>
              <a:gd name="connsiteY27-21986" fmla="*/ 912 h 10000"/>
              <a:gd name="connsiteX28-21987" fmla="*/ 8773 w 10000"/>
              <a:gd name="connsiteY28-21988" fmla="*/ 610 h 10000"/>
              <a:gd name="connsiteX29-21989" fmla="*/ 8773 w 10000"/>
              <a:gd name="connsiteY29-21990" fmla="*/ 307 h 10000"/>
              <a:gd name="connsiteX30-21991" fmla="*/ 8773 w 10000"/>
              <a:gd name="connsiteY30-21992" fmla="*/ 0 h 10000"/>
              <a:gd name="connsiteX31-21993" fmla="*/ 8773 w 10000"/>
              <a:gd name="connsiteY31-21994" fmla="*/ 0 h 10000"/>
              <a:gd name="connsiteX32-21995" fmla="*/ 9020 w 10000"/>
              <a:gd name="connsiteY32-21996" fmla="*/ 0 h 10000"/>
              <a:gd name="connsiteX33-21997" fmla="*/ 9020 w 10000"/>
              <a:gd name="connsiteY33-21998" fmla="*/ 0 h 10000"/>
              <a:gd name="connsiteX34-21999" fmla="*/ 9020 w 10000"/>
              <a:gd name="connsiteY34-22000" fmla="*/ 307 h 10000"/>
              <a:gd name="connsiteX35-22001" fmla="*/ 9264 w 10000"/>
              <a:gd name="connsiteY35-22002" fmla="*/ 610 h 10000"/>
              <a:gd name="connsiteX36-22003" fmla="*/ 9264 w 10000"/>
              <a:gd name="connsiteY36-22004" fmla="*/ 912 h 10000"/>
              <a:gd name="connsiteX37-22005" fmla="*/ 9264 w 10000"/>
              <a:gd name="connsiteY37-22006" fmla="*/ 1521 h 10000"/>
              <a:gd name="connsiteX38-22007" fmla="*/ 9264 w 10000"/>
              <a:gd name="connsiteY38-22008" fmla="*/ 2128 h 10000"/>
              <a:gd name="connsiteX39-22009" fmla="*/ 9506 w 10000"/>
              <a:gd name="connsiteY39-22010" fmla="*/ 3954 h 10000"/>
              <a:gd name="connsiteX40-22011" fmla="*/ 9506 w 10000"/>
              <a:gd name="connsiteY40-22012" fmla="*/ 4867 h 10000"/>
              <a:gd name="connsiteX41-22013" fmla="*/ 9757 w 10000"/>
              <a:gd name="connsiteY41-22014" fmla="*/ 5781 h 10000"/>
              <a:gd name="connsiteX42-22015" fmla="*/ 10000 w 10000"/>
              <a:gd name="connsiteY42-22016" fmla="*/ 6386 h 10000"/>
              <a:gd name="connsiteX43-22017" fmla="*/ 10000 w 10000"/>
              <a:gd name="connsiteY43-22018" fmla="*/ 6955 h 10000"/>
              <a:gd name="connsiteX44-22019" fmla="*/ 10000 w 10000"/>
              <a:gd name="connsiteY44-22020" fmla="*/ 7260 h 10000"/>
              <a:gd name="connsiteX45-22021" fmla="*/ 10000 w 10000"/>
              <a:gd name="connsiteY45-22022" fmla="*/ 7566 h 10000"/>
              <a:gd name="connsiteX46-22023" fmla="*/ 9757 w 10000"/>
              <a:gd name="connsiteY46-22024" fmla="*/ 7566 h 10000"/>
              <a:gd name="connsiteX47-22025" fmla="*/ 9506 w 10000"/>
              <a:gd name="connsiteY47-22026" fmla="*/ 7871 h 10000"/>
              <a:gd name="connsiteX48-22027" fmla="*/ 9264 w 10000"/>
              <a:gd name="connsiteY48-22028" fmla="*/ 8172 h 10000"/>
              <a:gd name="connsiteX49-22029" fmla="*/ 9020 w 10000"/>
              <a:gd name="connsiteY49-22030" fmla="*/ 8482 h 10000"/>
              <a:gd name="connsiteX50-22031" fmla="*/ 8528 w 10000"/>
              <a:gd name="connsiteY50-22032" fmla="*/ 8786 h 10000"/>
              <a:gd name="connsiteX51-22033" fmla="*/ 7547 w 10000"/>
              <a:gd name="connsiteY51-22034" fmla="*/ 9387 h 10000"/>
              <a:gd name="connsiteX52-22035" fmla="*/ 6594 w 10000"/>
              <a:gd name="connsiteY52-22036" fmla="*/ 9697 h 10000"/>
              <a:gd name="connsiteX53-22037" fmla="*/ 5860 w 10000"/>
              <a:gd name="connsiteY53-22038" fmla="*/ 9697 h 10000"/>
              <a:gd name="connsiteX54-22039" fmla="*/ 4874 w 10000"/>
              <a:gd name="connsiteY54-22040" fmla="*/ 10000 h 10000"/>
              <a:gd name="connsiteX55-22041" fmla="*/ 4874 w 10000"/>
              <a:gd name="connsiteY55-22042" fmla="*/ 10000 h 10000"/>
              <a:gd name="connsiteX0-22043" fmla="*/ 4874 w 10000"/>
              <a:gd name="connsiteY0-22044" fmla="*/ 10000 h 10000"/>
              <a:gd name="connsiteX1-22045" fmla="*/ 4142 w 10000"/>
              <a:gd name="connsiteY1-22046" fmla="*/ 10000 h 10000"/>
              <a:gd name="connsiteX2-22047" fmla="*/ 3401 w 10000"/>
              <a:gd name="connsiteY2-22048" fmla="*/ 10000 h 10000"/>
              <a:gd name="connsiteX3-22049" fmla="*/ 2667 w 10000"/>
              <a:gd name="connsiteY3-22050" fmla="*/ 9697 h 10000"/>
              <a:gd name="connsiteX4-22051" fmla="*/ 1933 w 10000"/>
              <a:gd name="connsiteY4-22052" fmla="*/ 9387 h 10000"/>
              <a:gd name="connsiteX5-22053" fmla="*/ 1222 w 10000"/>
              <a:gd name="connsiteY5-22054" fmla="*/ 9086 h 10000"/>
              <a:gd name="connsiteX6-22055" fmla="*/ 736 w 10000"/>
              <a:gd name="connsiteY6-22056" fmla="*/ 8482 h 10000"/>
              <a:gd name="connsiteX7-22057" fmla="*/ 246 w 10000"/>
              <a:gd name="connsiteY7-22058" fmla="*/ 8172 h 10000"/>
              <a:gd name="connsiteX8-22059" fmla="*/ 0 w 10000"/>
              <a:gd name="connsiteY8-22060" fmla="*/ 7260 h 10000"/>
              <a:gd name="connsiteX9-22061" fmla="*/ 1222 w 10000"/>
              <a:gd name="connsiteY9-22062" fmla="*/ 6386 h 10000"/>
              <a:gd name="connsiteX10-22063" fmla="*/ 2174 w 10000"/>
              <a:gd name="connsiteY10-22064" fmla="*/ 6955 h 10000"/>
              <a:gd name="connsiteX11-22065" fmla="*/ 2667 w 10000"/>
              <a:gd name="connsiteY11-22066" fmla="*/ 7260 h 10000"/>
              <a:gd name="connsiteX12-22067" fmla="*/ 3155 w 10000"/>
              <a:gd name="connsiteY12-22068" fmla="*/ 7260 h 10000"/>
              <a:gd name="connsiteX13-22069" fmla="*/ 3653 w 10000"/>
              <a:gd name="connsiteY13-22070" fmla="*/ 7566 h 10000"/>
              <a:gd name="connsiteX14-22071" fmla="*/ 4385 w 10000"/>
              <a:gd name="connsiteY14-22072" fmla="*/ 7566 h 10000"/>
              <a:gd name="connsiteX15-22073" fmla="*/ 4874 w 10000"/>
              <a:gd name="connsiteY15-22074" fmla="*/ 7260 h 10000"/>
              <a:gd name="connsiteX16-22075" fmla="*/ 5613 w 10000"/>
              <a:gd name="connsiteY16-22076" fmla="*/ 7260 h 10000"/>
              <a:gd name="connsiteX17-22077" fmla="*/ 6348 w 10000"/>
              <a:gd name="connsiteY17-22078" fmla="*/ 6955 h 10000"/>
              <a:gd name="connsiteX18-22079" fmla="*/ 6839 w 10000"/>
              <a:gd name="connsiteY18-22080" fmla="*/ 6955 h 10000"/>
              <a:gd name="connsiteX19-22081" fmla="*/ 7327 w 10000"/>
              <a:gd name="connsiteY19-22082" fmla="*/ 6386 h 10000"/>
              <a:gd name="connsiteX20-22083" fmla="*/ 7547 w 10000"/>
              <a:gd name="connsiteY20-22084" fmla="*/ 6083 h 10000"/>
              <a:gd name="connsiteX21-22085" fmla="*/ 7789 w 10000"/>
              <a:gd name="connsiteY21-22086" fmla="*/ 5474 h 10000"/>
              <a:gd name="connsiteX22-22087" fmla="*/ 8035 w 10000"/>
              <a:gd name="connsiteY22-22088" fmla="*/ 4867 h 10000"/>
              <a:gd name="connsiteX23-22089" fmla="*/ 8282 w 10000"/>
              <a:gd name="connsiteY23-22090" fmla="*/ 3652 h 10000"/>
              <a:gd name="connsiteX24-22091" fmla="*/ 8282 w 10000"/>
              <a:gd name="connsiteY24-22092" fmla="*/ 2437 h 10000"/>
              <a:gd name="connsiteX25-22093" fmla="*/ 8528 w 10000"/>
              <a:gd name="connsiteY25-22094" fmla="*/ 1825 h 10000"/>
              <a:gd name="connsiteX26-22095" fmla="*/ 8528 w 10000"/>
              <a:gd name="connsiteY26-22096" fmla="*/ 1218 h 10000"/>
              <a:gd name="connsiteX27-22097" fmla="*/ 8528 w 10000"/>
              <a:gd name="connsiteY27-22098" fmla="*/ 912 h 10000"/>
              <a:gd name="connsiteX28-22099" fmla="*/ 8773 w 10000"/>
              <a:gd name="connsiteY28-22100" fmla="*/ 610 h 10000"/>
              <a:gd name="connsiteX29-22101" fmla="*/ 8773 w 10000"/>
              <a:gd name="connsiteY29-22102" fmla="*/ 307 h 10000"/>
              <a:gd name="connsiteX30-22103" fmla="*/ 8773 w 10000"/>
              <a:gd name="connsiteY30-22104" fmla="*/ 0 h 10000"/>
              <a:gd name="connsiteX31-22105" fmla="*/ 8773 w 10000"/>
              <a:gd name="connsiteY31-22106" fmla="*/ 0 h 10000"/>
              <a:gd name="connsiteX32-22107" fmla="*/ 9020 w 10000"/>
              <a:gd name="connsiteY32-22108" fmla="*/ 0 h 10000"/>
              <a:gd name="connsiteX33-22109" fmla="*/ 9020 w 10000"/>
              <a:gd name="connsiteY33-22110" fmla="*/ 0 h 10000"/>
              <a:gd name="connsiteX34-22111" fmla="*/ 9020 w 10000"/>
              <a:gd name="connsiteY34-22112" fmla="*/ 307 h 10000"/>
              <a:gd name="connsiteX35-22113" fmla="*/ 9264 w 10000"/>
              <a:gd name="connsiteY35-22114" fmla="*/ 610 h 10000"/>
              <a:gd name="connsiteX36-22115" fmla="*/ 9264 w 10000"/>
              <a:gd name="connsiteY36-22116" fmla="*/ 912 h 10000"/>
              <a:gd name="connsiteX37-22117" fmla="*/ 9264 w 10000"/>
              <a:gd name="connsiteY37-22118" fmla="*/ 1521 h 10000"/>
              <a:gd name="connsiteX38-22119" fmla="*/ 9506 w 10000"/>
              <a:gd name="connsiteY38-22120" fmla="*/ 3954 h 10000"/>
              <a:gd name="connsiteX39-22121" fmla="*/ 9506 w 10000"/>
              <a:gd name="connsiteY39-22122" fmla="*/ 4867 h 10000"/>
              <a:gd name="connsiteX40-22123" fmla="*/ 9757 w 10000"/>
              <a:gd name="connsiteY40-22124" fmla="*/ 5781 h 10000"/>
              <a:gd name="connsiteX41-22125" fmla="*/ 10000 w 10000"/>
              <a:gd name="connsiteY41-22126" fmla="*/ 6386 h 10000"/>
              <a:gd name="connsiteX42-22127" fmla="*/ 10000 w 10000"/>
              <a:gd name="connsiteY42-22128" fmla="*/ 6955 h 10000"/>
              <a:gd name="connsiteX43-22129" fmla="*/ 10000 w 10000"/>
              <a:gd name="connsiteY43-22130" fmla="*/ 7260 h 10000"/>
              <a:gd name="connsiteX44-22131" fmla="*/ 10000 w 10000"/>
              <a:gd name="connsiteY44-22132" fmla="*/ 7566 h 10000"/>
              <a:gd name="connsiteX45-22133" fmla="*/ 9757 w 10000"/>
              <a:gd name="connsiteY45-22134" fmla="*/ 7566 h 10000"/>
              <a:gd name="connsiteX46-22135" fmla="*/ 9506 w 10000"/>
              <a:gd name="connsiteY46-22136" fmla="*/ 7871 h 10000"/>
              <a:gd name="connsiteX47-22137" fmla="*/ 9264 w 10000"/>
              <a:gd name="connsiteY47-22138" fmla="*/ 8172 h 10000"/>
              <a:gd name="connsiteX48-22139" fmla="*/ 9020 w 10000"/>
              <a:gd name="connsiteY48-22140" fmla="*/ 8482 h 10000"/>
              <a:gd name="connsiteX49-22141" fmla="*/ 8528 w 10000"/>
              <a:gd name="connsiteY49-22142" fmla="*/ 8786 h 10000"/>
              <a:gd name="connsiteX50-22143" fmla="*/ 7547 w 10000"/>
              <a:gd name="connsiteY50-22144" fmla="*/ 9387 h 10000"/>
              <a:gd name="connsiteX51-22145" fmla="*/ 6594 w 10000"/>
              <a:gd name="connsiteY51-22146" fmla="*/ 9697 h 10000"/>
              <a:gd name="connsiteX52-22147" fmla="*/ 5860 w 10000"/>
              <a:gd name="connsiteY52-22148" fmla="*/ 9697 h 10000"/>
              <a:gd name="connsiteX53-22149" fmla="*/ 4874 w 10000"/>
              <a:gd name="connsiteY53-22150" fmla="*/ 10000 h 10000"/>
              <a:gd name="connsiteX54-22151" fmla="*/ 4874 w 10000"/>
              <a:gd name="connsiteY54-22152" fmla="*/ 10000 h 10000"/>
              <a:gd name="connsiteX0-22153" fmla="*/ 4874 w 10000"/>
              <a:gd name="connsiteY0-22154" fmla="*/ 10000 h 10000"/>
              <a:gd name="connsiteX1-22155" fmla="*/ 4142 w 10000"/>
              <a:gd name="connsiteY1-22156" fmla="*/ 10000 h 10000"/>
              <a:gd name="connsiteX2-22157" fmla="*/ 3401 w 10000"/>
              <a:gd name="connsiteY2-22158" fmla="*/ 10000 h 10000"/>
              <a:gd name="connsiteX3-22159" fmla="*/ 2667 w 10000"/>
              <a:gd name="connsiteY3-22160" fmla="*/ 9697 h 10000"/>
              <a:gd name="connsiteX4-22161" fmla="*/ 1933 w 10000"/>
              <a:gd name="connsiteY4-22162" fmla="*/ 9387 h 10000"/>
              <a:gd name="connsiteX5-22163" fmla="*/ 1222 w 10000"/>
              <a:gd name="connsiteY5-22164" fmla="*/ 9086 h 10000"/>
              <a:gd name="connsiteX6-22165" fmla="*/ 736 w 10000"/>
              <a:gd name="connsiteY6-22166" fmla="*/ 8482 h 10000"/>
              <a:gd name="connsiteX7-22167" fmla="*/ 246 w 10000"/>
              <a:gd name="connsiteY7-22168" fmla="*/ 8172 h 10000"/>
              <a:gd name="connsiteX8-22169" fmla="*/ 0 w 10000"/>
              <a:gd name="connsiteY8-22170" fmla="*/ 7260 h 10000"/>
              <a:gd name="connsiteX9-22171" fmla="*/ 1222 w 10000"/>
              <a:gd name="connsiteY9-22172" fmla="*/ 6386 h 10000"/>
              <a:gd name="connsiteX10-22173" fmla="*/ 2174 w 10000"/>
              <a:gd name="connsiteY10-22174" fmla="*/ 6955 h 10000"/>
              <a:gd name="connsiteX11-22175" fmla="*/ 2667 w 10000"/>
              <a:gd name="connsiteY11-22176" fmla="*/ 7260 h 10000"/>
              <a:gd name="connsiteX12-22177" fmla="*/ 3155 w 10000"/>
              <a:gd name="connsiteY12-22178" fmla="*/ 7260 h 10000"/>
              <a:gd name="connsiteX13-22179" fmla="*/ 3653 w 10000"/>
              <a:gd name="connsiteY13-22180" fmla="*/ 7566 h 10000"/>
              <a:gd name="connsiteX14-22181" fmla="*/ 4385 w 10000"/>
              <a:gd name="connsiteY14-22182" fmla="*/ 7566 h 10000"/>
              <a:gd name="connsiteX15-22183" fmla="*/ 4874 w 10000"/>
              <a:gd name="connsiteY15-22184" fmla="*/ 7260 h 10000"/>
              <a:gd name="connsiteX16-22185" fmla="*/ 5613 w 10000"/>
              <a:gd name="connsiteY16-22186" fmla="*/ 7260 h 10000"/>
              <a:gd name="connsiteX17-22187" fmla="*/ 6348 w 10000"/>
              <a:gd name="connsiteY17-22188" fmla="*/ 6955 h 10000"/>
              <a:gd name="connsiteX18-22189" fmla="*/ 6839 w 10000"/>
              <a:gd name="connsiteY18-22190" fmla="*/ 6955 h 10000"/>
              <a:gd name="connsiteX19-22191" fmla="*/ 7327 w 10000"/>
              <a:gd name="connsiteY19-22192" fmla="*/ 6386 h 10000"/>
              <a:gd name="connsiteX20-22193" fmla="*/ 7547 w 10000"/>
              <a:gd name="connsiteY20-22194" fmla="*/ 6083 h 10000"/>
              <a:gd name="connsiteX21-22195" fmla="*/ 7789 w 10000"/>
              <a:gd name="connsiteY21-22196" fmla="*/ 5474 h 10000"/>
              <a:gd name="connsiteX22-22197" fmla="*/ 8035 w 10000"/>
              <a:gd name="connsiteY22-22198" fmla="*/ 4867 h 10000"/>
              <a:gd name="connsiteX23-22199" fmla="*/ 8282 w 10000"/>
              <a:gd name="connsiteY23-22200" fmla="*/ 3652 h 10000"/>
              <a:gd name="connsiteX24-22201" fmla="*/ 8282 w 10000"/>
              <a:gd name="connsiteY24-22202" fmla="*/ 2437 h 10000"/>
              <a:gd name="connsiteX25-22203" fmla="*/ 8528 w 10000"/>
              <a:gd name="connsiteY25-22204" fmla="*/ 1825 h 10000"/>
              <a:gd name="connsiteX26-22205" fmla="*/ 8528 w 10000"/>
              <a:gd name="connsiteY26-22206" fmla="*/ 1218 h 10000"/>
              <a:gd name="connsiteX27-22207" fmla="*/ 8528 w 10000"/>
              <a:gd name="connsiteY27-22208" fmla="*/ 912 h 10000"/>
              <a:gd name="connsiteX28-22209" fmla="*/ 8773 w 10000"/>
              <a:gd name="connsiteY28-22210" fmla="*/ 610 h 10000"/>
              <a:gd name="connsiteX29-22211" fmla="*/ 8773 w 10000"/>
              <a:gd name="connsiteY29-22212" fmla="*/ 307 h 10000"/>
              <a:gd name="connsiteX30-22213" fmla="*/ 8773 w 10000"/>
              <a:gd name="connsiteY30-22214" fmla="*/ 0 h 10000"/>
              <a:gd name="connsiteX31-22215" fmla="*/ 8773 w 10000"/>
              <a:gd name="connsiteY31-22216" fmla="*/ 0 h 10000"/>
              <a:gd name="connsiteX32-22217" fmla="*/ 9020 w 10000"/>
              <a:gd name="connsiteY32-22218" fmla="*/ 0 h 10000"/>
              <a:gd name="connsiteX33-22219" fmla="*/ 9020 w 10000"/>
              <a:gd name="connsiteY33-22220" fmla="*/ 0 h 10000"/>
              <a:gd name="connsiteX34-22221" fmla="*/ 9020 w 10000"/>
              <a:gd name="connsiteY34-22222" fmla="*/ 307 h 10000"/>
              <a:gd name="connsiteX35-22223" fmla="*/ 9264 w 10000"/>
              <a:gd name="connsiteY35-22224" fmla="*/ 610 h 10000"/>
              <a:gd name="connsiteX36-22225" fmla="*/ 9264 w 10000"/>
              <a:gd name="connsiteY36-22226" fmla="*/ 912 h 10000"/>
              <a:gd name="connsiteX37-22227" fmla="*/ 9506 w 10000"/>
              <a:gd name="connsiteY37-22228" fmla="*/ 3954 h 10000"/>
              <a:gd name="connsiteX38-22229" fmla="*/ 9506 w 10000"/>
              <a:gd name="connsiteY38-22230" fmla="*/ 4867 h 10000"/>
              <a:gd name="connsiteX39-22231" fmla="*/ 9757 w 10000"/>
              <a:gd name="connsiteY39-22232" fmla="*/ 5781 h 10000"/>
              <a:gd name="connsiteX40-22233" fmla="*/ 10000 w 10000"/>
              <a:gd name="connsiteY40-22234" fmla="*/ 6386 h 10000"/>
              <a:gd name="connsiteX41-22235" fmla="*/ 10000 w 10000"/>
              <a:gd name="connsiteY41-22236" fmla="*/ 6955 h 10000"/>
              <a:gd name="connsiteX42-22237" fmla="*/ 10000 w 10000"/>
              <a:gd name="connsiteY42-22238" fmla="*/ 7260 h 10000"/>
              <a:gd name="connsiteX43-22239" fmla="*/ 10000 w 10000"/>
              <a:gd name="connsiteY43-22240" fmla="*/ 7566 h 10000"/>
              <a:gd name="connsiteX44-22241" fmla="*/ 9757 w 10000"/>
              <a:gd name="connsiteY44-22242" fmla="*/ 7566 h 10000"/>
              <a:gd name="connsiteX45-22243" fmla="*/ 9506 w 10000"/>
              <a:gd name="connsiteY45-22244" fmla="*/ 7871 h 10000"/>
              <a:gd name="connsiteX46-22245" fmla="*/ 9264 w 10000"/>
              <a:gd name="connsiteY46-22246" fmla="*/ 8172 h 10000"/>
              <a:gd name="connsiteX47-22247" fmla="*/ 9020 w 10000"/>
              <a:gd name="connsiteY47-22248" fmla="*/ 8482 h 10000"/>
              <a:gd name="connsiteX48-22249" fmla="*/ 8528 w 10000"/>
              <a:gd name="connsiteY48-22250" fmla="*/ 8786 h 10000"/>
              <a:gd name="connsiteX49-22251" fmla="*/ 7547 w 10000"/>
              <a:gd name="connsiteY49-22252" fmla="*/ 9387 h 10000"/>
              <a:gd name="connsiteX50-22253" fmla="*/ 6594 w 10000"/>
              <a:gd name="connsiteY50-22254" fmla="*/ 9697 h 10000"/>
              <a:gd name="connsiteX51-22255" fmla="*/ 5860 w 10000"/>
              <a:gd name="connsiteY51-22256" fmla="*/ 9697 h 10000"/>
              <a:gd name="connsiteX52-22257" fmla="*/ 4874 w 10000"/>
              <a:gd name="connsiteY52-22258" fmla="*/ 10000 h 10000"/>
              <a:gd name="connsiteX53-22259" fmla="*/ 4874 w 10000"/>
              <a:gd name="connsiteY53-22260" fmla="*/ 10000 h 10000"/>
              <a:gd name="connsiteX0-22261" fmla="*/ 4874 w 10000"/>
              <a:gd name="connsiteY0-22262" fmla="*/ 10000 h 10000"/>
              <a:gd name="connsiteX1-22263" fmla="*/ 4142 w 10000"/>
              <a:gd name="connsiteY1-22264" fmla="*/ 10000 h 10000"/>
              <a:gd name="connsiteX2-22265" fmla="*/ 3401 w 10000"/>
              <a:gd name="connsiteY2-22266" fmla="*/ 10000 h 10000"/>
              <a:gd name="connsiteX3-22267" fmla="*/ 2667 w 10000"/>
              <a:gd name="connsiteY3-22268" fmla="*/ 9697 h 10000"/>
              <a:gd name="connsiteX4-22269" fmla="*/ 1933 w 10000"/>
              <a:gd name="connsiteY4-22270" fmla="*/ 9387 h 10000"/>
              <a:gd name="connsiteX5-22271" fmla="*/ 1222 w 10000"/>
              <a:gd name="connsiteY5-22272" fmla="*/ 9086 h 10000"/>
              <a:gd name="connsiteX6-22273" fmla="*/ 736 w 10000"/>
              <a:gd name="connsiteY6-22274" fmla="*/ 8482 h 10000"/>
              <a:gd name="connsiteX7-22275" fmla="*/ 246 w 10000"/>
              <a:gd name="connsiteY7-22276" fmla="*/ 8172 h 10000"/>
              <a:gd name="connsiteX8-22277" fmla="*/ 0 w 10000"/>
              <a:gd name="connsiteY8-22278" fmla="*/ 7260 h 10000"/>
              <a:gd name="connsiteX9-22279" fmla="*/ 1222 w 10000"/>
              <a:gd name="connsiteY9-22280" fmla="*/ 6386 h 10000"/>
              <a:gd name="connsiteX10-22281" fmla="*/ 2174 w 10000"/>
              <a:gd name="connsiteY10-22282" fmla="*/ 6955 h 10000"/>
              <a:gd name="connsiteX11-22283" fmla="*/ 2667 w 10000"/>
              <a:gd name="connsiteY11-22284" fmla="*/ 7260 h 10000"/>
              <a:gd name="connsiteX12-22285" fmla="*/ 3155 w 10000"/>
              <a:gd name="connsiteY12-22286" fmla="*/ 7260 h 10000"/>
              <a:gd name="connsiteX13-22287" fmla="*/ 3653 w 10000"/>
              <a:gd name="connsiteY13-22288" fmla="*/ 7566 h 10000"/>
              <a:gd name="connsiteX14-22289" fmla="*/ 4385 w 10000"/>
              <a:gd name="connsiteY14-22290" fmla="*/ 7566 h 10000"/>
              <a:gd name="connsiteX15-22291" fmla="*/ 4874 w 10000"/>
              <a:gd name="connsiteY15-22292" fmla="*/ 7260 h 10000"/>
              <a:gd name="connsiteX16-22293" fmla="*/ 5613 w 10000"/>
              <a:gd name="connsiteY16-22294" fmla="*/ 7260 h 10000"/>
              <a:gd name="connsiteX17-22295" fmla="*/ 6348 w 10000"/>
              <a:gd name="connsiteY17-22296" fmla="*/ 6955 h 10000"/>
              <a:gd name="connsiteX18-22297" fmla="*/ 6839 w 10000"/>
              <a:gd name="connsiteY18-22298" fmla="*/ 6955 h 10000"/>
              <a:gd name="connsiteX19-22299" fmla="*/ 7327 w 10000"/>
              <a:gd name="connsiteY19-22300" fmla="*/ 6386 h 10000"/>
              <a:gd name="connsiteX20-22301" fmla="*/ 7547 w 10000"/>
              <a:gd name="connsiteY20-22302" fmla="*/ 6083 h 10000"/>
              <a:gd name="connsiteX21-22303" fmla="*/ 7789 w 10000"/>
              <a:gd name="connsiteY21-22304" fmla="*/ 5474 h 10000"/>
              <a:gd name="connsiteX22-22305" fmla="*/ 8035 w 10000"/>
              <a:gd name="connsiteY22-22306" fmla="*/ 4867 h 10000"/>
              <a:gd name="connsiteX23-22307" fmla="*/ 8282 w 10000"/>
              <a:gd name="connsiteY23-22308" fmla="*/ 3652 h 10000"/>
              <a:gd name="connsiteX24-22309" fmla="*/ 8282 w 10000"/>
              <a:gd name="connsiteY24-22310" fmla="*/ 2437 h 10000"/>
              <a:gd name="connsiteX25-22311" fmla="*/ 8528 w 10000"/>
              <a:gd name="connsiteY25-22312" fmla="*/ 1825 h 10000"/>
              <a:gd name="connsiteX26-22313" fmla="*/ 8528 w 10000"/>
              <a:gd name="connsiteY26-22314" fmla="*/ 1218 h 10000"/>
              <a:gd name="connsiteX27-22315" fmla="*/ 8528 w 10000"/>
              <a:gd name="connsiteY27-22316" fmla="*/ 912 h 10000"/>
              <a:gd name="connsiteX28-22317" fmla="*/ 8773 w 10000"/>
              <a:gd name="connsiteY28-22318" fmla="*/ 610 h 10000"/>
              <a:gd name="connsiteX29-22319" fmla="*/ 8773 w 10000"/>
              <a:gd name="connsiteY29-22320" fmla="*/ 307 h 10000"/>
              <a:gd name="connsiteX30-22321" fmla="*/ 8773 w 10000"/>
              <a:gd name="connsiteY30-22322" fmla="*/ 0 h 10000"/>
              <a:gd name="connsiteX31-22323" fmla="*/ 8773 w 10000"/>
              <a:gd name="connsiteY31-22324" fmla="*/ 0 h 10000"/>
              <a:gd name="connsiteX32-22325" fmla="*/ 9020 w 10000"/>
              <a:gd name="connsiteY32-22326" fmla="*/ 0 h 10000"/>
              <a:gd name="connsiteX33-22327" fmla="*/ 9020 w 10000"/>
              <a:gd name="connsiteY33-22328" fmla="*/ 0 h 10000"/>
              <a:gd name="connsiteX34-22329" fmla="*/ 9020 w 10000"/>
              <a:gd name="connsiteY34-22330" fmla="*/ 307 h 10000"/>
              <a:gd name="connsiteX35-22331" fmla="*/ 9264 w 10000"/>
              <a:gd name="connsiteY35-22332" fmla="*/ 610 h 10000"/>
              <a:gd name="connsiteX36-22333" fmla="*/ 9506 w 10000"/>
              <a:gd name="connsiteY36-22334" fmla="*/ 3954 h 10000"/>
              <a:gd name="connsiteX37-22335" fmla="*/ 9506 w 10000"/>
              <a:gd name="connsiteY37-22336" fmla="*/ 4867 h 10000"/>
              <a:gd name="connsiteX38-22337" fmla="*/ 9757 w 10000"/>
              <a:gd name="connsiteY38-22338" fmla="*/ 5781 h 10000"/>
              <a:gd name="connsiteX39-22339" fmla="*/ 10000 w 10000"/>
              <a:gd name="connsiteY39-22340" fmla="*/ 6386 h 10000"/>
              <a:gd name="connsiteX40-22341" fmla="*/ 10000 w 10000"/>
              <a:gd name="connsiteY40-22342" fmla="*/ 6955 h 10000"/>
              <a:gd name="connsiteX41-22343" fmla="*/ 10000 w 10000"/>
              <a:gd name="connsiteY41-22344" fmla="*/ 7260 h 10000"/>
              <a:gd name="connsiteX42-22345" fmla="*/ 10000 w 10000"/>
              <a:gd name="connsiteY42-22346" fmla="*/ 7566 h 10000"/>
              <a:gd name="connsiteX43-22347" fmla="*/ 9757 w 10000"/>
              <a:gd name="connsiteY43-22348" fmla="*/ 7566 h 10000"/>
              <a:gd name="connsiteX44-22349" fmla="*/ 9506 w 10000"/>
              <a:gd name="connsiteY44-22350" fmla="*/ 7871 h 10000"/>
              <a:gd name="connsiteX45-22351" fmla="*/ 9264 w 10000"/>
              <a:gd name="connsiteY45-22352" fmla="*/ 8172 h 10000"/>
              <a:gd name="connsiteX46-22353" fmla="*/ 9020 w 10000"/>
              <a:gd name="connsiteY46-22354" fmla="*/ 8482 h 10000"/>
              <a:gd name="connsiteX47-22355" fmla="*/ 8528 w 10000"/>
              <a:gd name="connsiteY47-22356" fmla="*/ 8786 h 10000"/>
              <a:gd name="connsiteX48-22357" fmla="*/ 7547 w 10000"/>
              <a:gd name="connsiteY48-22358" fmla="*/ 9387 h 10000"/>
              <a:gd name="connsiteX49-22359" fmla="*/ 6594 w 10000"/>
              <a:gd name="connsiteY49-22360" fmla="*/ 9697 h 10000"/>
              <a:gd name="connsiteX50-22361" fmla="*/ 5860 w 10000"/>
              <a:gd name="connsiteY50-22362" fmla="*/ 9697 h 10000"/>
              <a:gd name="connsiteX51-22363" fmla="*/ 4874 w 10000"/>
              <a:gd name="connsiteY51-22364" fmla="*/ 10000 h 10000"/>
              <a:gd name="connsiteX52-22365" fmla="*/ 4874 w 10000"/>
              <a:gd name="connsiteY52-22366" fmla="*/ 10000 h 10000"/>
              <a:gd name="connsiteX0-22367" fmla="*/ 4874 w 10000"/>
              <a:gd name="connsiteY0-22368" fmla="*/ 10000 h 10000"/>
              <a:gd name="connsiteX1-22369" fmla="*/ 4142 w 10000"/>
              <a:gd name="connsiteY1-22370" fmla="*/ 10000 h 10000"/>
              <a:gd name="connsiteX2-22371" fmla="*/ 3401 w 10000"/>
              <a:gd name="connsiteY2-22372" fmla="*/ 10000 h 10000"/>
              <a:gd name="connsiteX3-22373" fmla="*/ 2667 w 10000"/>
              <a:gd name="connsiteY3-22374" fmla="*/ 9697 h 10000"/>
              <a:gd name="connsiteX4-22375" fmla="*/ 1933 w 10000"/>
              <a:gd name="connsiteY4-22376" fmla="*/ 9387 h 10000"/>
              <a:gd name="connsiteX5-22377" fmla="*/ 1222 w 10000"/>
              <a:gd name="connsiteY5-22378" fmla="*/ 9086 h 10000"/>
              <a:gd name="connsiteX6-22379" fmla="*/ 736 w 10000"/>
              <a:gd name="connsiteY6-22380" fmla="*/ 8482 h 10000"/>
              <a:gd name="connsiteX7-22381" fmla="*/ 246 w 10000"/>
              <a:gd name="connsiteY7-22382" fmla="*/ 8172 h 10000"/>
              <a:gd name="connsiteX8-22383" fmla="*/ 0 w 10000"/>
              <a:gd name="connsiteY8-22384" fmla="*/ 7260 h 10000"/>
              <a:gd name="connsiteX9-22385" fmla="*/ 1222 w 10000"/>
              <a:gd name="connsiteY9-22386" fmla="*/ 6386 h 10000"/>
              <a:gd name="connsiteX10-22387" fmla="*/ 2174 w 10000"/>
              <a:gd name="connsiteY10-22388" fmla="*/ 6955 h 10000"/>
              <a:gd name="connsiteX11-22389" fmla="*/ 2667 w 10000"/>
              <a:gd name="connsiteY11-22390" fmla="*/ 7260 h 10000"/>
              <a:gd name="connsiteX12-22391" fmla="*/ 3155 w 10000"/>
              <a:gd name="connsiteY12-22392" fmla="*/ 7260 h 10000"/>
              <a:gd name="connsiteX13-22393" fmla="*/ 3653 w 10000"/>
              <a:gd name="connsiteY13-22394" fmla="*/ 7566 h 10000"/>
              <a:gd name="connsiteX14-22395" fmla="*/ 4385 w 10000"/>
              <a:gd name="connsiteY14-22396" fmla="*/ 7566 h 10000"/>
              <a:gd name="connsiteX15-22397" fmla="*/ 4874 w 10000"/>
              <a:gd name="connsiteY15-22398" fmla="*/ 7260 h 10000"/>
              <a:gd name="connsiteX16-22399" fmla="*/ 5613 w 10000"/>
              <a:gd name="connsiteY16-22400" fmla="*/ 7260 h 10000"/>
              <a:gd name="connsiteX17-22401" fmla="*/ 6348 w 10000"/>
              <a:gd name="connsiteY17-22402" fmla="*/ 6955 h 10000"/>
              <a:gd name="connsiteX18-22403" fmla="*/ 6839 w 10000"/>
              <a:gd name="connsiteY18-22404" fmla="*/ 6955 h 10000"/>
              <a:gd name="connsiteX19-22405" fmla="*/ 7327 w 10000"/>
              <a:gd name="connsiteY19-22406" fmla="*/ 6386 h 10000"/>
              <a:gd name="connsiteX20-22407" fmla="*/ 7547 w 10000"/>
              <a:gd name="connsiteY20-22408" fmla="*/ 6083 h 10000"/>
              <a:gd name="connsiteX21-22409" fmla="*/ 7789 w 10000"/>
              <a:gd name="connsiteY21-22410" fmla="*/ 5474 h 10000"/>
              <a:gd name="connsiteX22-22411" fmla="*/ 8035 w 10000"/>
              <a:gd name="connsiteY22-22412" fmla="*/ 4867 h 10000"/>
              <a:gd name="connsiteX23-22413" fmla="*/ 8282 w 10000"/>
              <a:gd name="connsiteY23-22414" fmla="*/ 3652 h 10000"/>
              <a:gd name="connsiteX24-22415" fmla="*/ 8282 w 10000"/>
              <a:gd name="connsiteY24-22416" fmla="*/ 2437 h 10000"/>
              <a:gd name="connsiteX25-22417" fmla="*/ 8528 w 10000"/>
              <a:gd name="connsiteY25-22418" fmla="*/ 1825 h 10000"/>
              <a:gd name="connsiteX26-22419" fmla="*/ 8528 w 10000"/>
              <a:gd name="connsiteY26-22420" fmla="*/ 1218 h 10000"/>
              <a:gd name="connsiteX27-22421" fmla="*/ 8528 w 10000"/>
              <a:gd name="connsiteY27-22422" fmla="*/ 912 h 10000"/>
              <a:gd name="connsiteX28-22423" fmla="*/ 8773 w 10000"/>
              <a:gd name="connsiteY28-22424" fmla="*/ 610 h 10000"/>
              <a:gd name="connsiteX29-22425" fmla="*/ 8773 w 10000"/>
              <a:gd name="connsiteY29-22426" fmla="*/ 307 h 10000"/>
              <a:gd name="connsiteX30-22427" fmla="*/ 8773 w 10000"/>
              <a:gd name="connsiteY30-22428" fmla="*/ 0 h 10000"/>
              <a:gd name="connsiteX31-22429" fmla="*/ 8773 w 10000"/>
              <a:gd name="connsiteY31-22430" fmla="*/ 0 h 10000"/>
              <a:gd name="connsiteX32-22431" fmla="*/ 9020 w 10000"/>
              <a:gd name="connsiteY32-22432" fmla="*/ 0 h 10000"/>
              <a:gd name="connsiteX33-22433" fmla="*/ 9020 w 10000"/>
              <a:gd name="connsiteY33-22434" fmla="*/ 0 h 10000"/>
              <a:gd name="connsiteX34-22435" fmla="*/ 9020 w 10000"/>
              <a:gd name="connsiteY34-22436" fmla="*/ 307 h 10000"/>
              <a:gd name="connsiteX35-22437" fmla="*/ 9506 w 10000"/>
              <a:gd name="connsiteY35-22438" fmla="*/ 3954 h 10000"/>
              <a:gd name="connsiteX36-22439" fmla="*/ 9506 w 10000"/>
              <a:gd name="connsiteY36-22440" fmla="*/ 4867 h 10000"/>
              <a:gd name="connsiteX37-22441" fmla="*/ 9757 w 10000"/>
              <a:gd name="connsiteY37-22442" fmla="*/ 5781 h 10000"/>
              <a:gd name="connsiteX38-22443" fmla="*/ 10000 w 10000"/>
              <a:gd name="connsiteY38-22444" fmla="*/ 6386 h 10000"/>
              <a:gd name="connsiteX39-22445" fmla="*/ 10000 w 10000"/>
              <a:gd name="connsiteY39-22446" fmla="*/ 6955 h 10000"/>
              <a:gd name="connsiteX40-22447" fmla="*/ 10000 w 10000"/>
              <a:gd name="connsiteY40-22448" fmla="*/ 7260 h 10000"/>
              <a:gd name="connsiteX41-22449" fmla="*/ 10000 w 10000"/>
              <a:gd name="connsiteY41-22450" fmla="*/ 7566 h 10000"/>
              <a:gd name="connsiteX42-22451" fmla="*/ 9757 w 10000"/>
              <a:gd name="connsiteY42-22452" fmla="*/ 7566 h 10000"/>
              <a:gd name="connsiteX43-22453" fmla="*/ 9506 w 10000"/>
              <a:gd name="connsiteY43-22454" fmla="*/ 7871 h 10000"/>
              <a:gd name="connsiteX44-22455" fmla="*/ 9264 w 10000"/>
              <a:gd name="connsiteY44-22456" fmla="*/ 8172 h 10000"/>
              <a:gd name="connsiteX45-22457" fmla="*/ 9020 w 10000"/>
              <a:gd name="connsiteY45-22458" fmla="*/ 8482 h 10000"/>
              <a:gd name="connsiteX46-22459" fmla="*/ 8528 w 10000"/>
              <a:gd name="connsiteY46-22460" fmla="*/ 8786 h 10000"/>
              <a:gd name="connsiteX47-22461" fmla="*/ 7547 w 10000"/>
              <a:gd name="connsiteY47-22462" fmla="*/ 9387 h 10000"/>
              <a:gd name="connsiteX48-22463" fmla="*/ 6594 w 10000"/>
              <a:gd name="connsiteY48-22464" fmla="*/ 9697 h 10000"/>
              <a:gd name="connsiteX49-22465" fmla="*/ 5860 w 10000"/>
              <a:gd name="connsiteY49-22466" fmla="*/ 9697 h 10000"/>
              <a:gd name="connsiteX50-22467" fmla="*/ 4874 w 10000"/>
              <a:gd name="connsiteY50-22468" fmla="*/ 10000 h 10000"/>
              <a:gd name="connsiteX51-22469" fmla="*/ 4874 w 10000"/>
              <a:gd name="connsiteY51-22470" fmla="*/ 10000 h 10000"/>
              <a:gd name="connsiteX0-22471" fmla="*/ 4874 w 10000"/>
              <a:gd name="connsiteY0-22472" fmla="*/ 10000 h 10000"/>
              <a:gd name="connsiteX1-22473" fmla="*/ 4142 w 10000"/>
              <a:gd name="connsiteY1-22474" fmla="*/ 10000 h 10000"/>
              <a:gd name="connsiteX2-22475" fmla="*/ 3401 w 10000"/>
              <a:gd name="connsiteY2-22476" fmla="*/ 10000 h 10000"/>
              <a:gd name="connsiteX3-22477" fmla="*/ 2667 w 10000"/>
              <a:gd name="connsiteY3-22478" fmla="*/ 9697 h 10000"/>
              <a:gd name="connsiteX4-22479" fmla="*/ 1933 w 10000"/>
              <a:gd name="connsiteY4-22480" fmla="*/ 9387 h 10000"/>
              <a:gd name="connsiteX5-22481" fmla="*/ 1222 w 10000"/>
              <a:gd name="connsiteY5-22482" fmla="*/ 9086 h 10000"/>
              <a:gd name="connsiteX6-22483" fmla="*/ 736 w 10000"/>
              <a:gd name="connsiteY6-22484" fmla="*/ 8482 h 10000"/>
              <a:gd name="connsiteX7-22485" fmla="*/ 246 w 10000"/>
              <a:gd name="connsiteY7-22486" fmla="*/ 8172 h 10000"/>
              <a:gd name="connsiteX8-22487" fmla="*/ 0 w 10000"/>
              <a:gd name="connsiteY8-22488" fmla="*/ 7260 h 10000"/>
              <a:gd name="connsiteX9-22489" fmla="*/ 1222 w 10000"/>
              <a:gd name="connsiteY9-22490" fmla="*/ 6386 h 10000"/>
              <a:gd name="connsiteX10-22491" fmla="*/ 2174 w 10000"/>
              <a:gd name="connsiteY10-22492" fmla="*/ 6955 h 10000"/>
              <a:gd name="connsiteX11-22493" fmla="*/ 2667 w 10000"/>
              <a:gd name="connsiteY11-22494" fmla="*/ 7260 h 10000"/>
              <a:gd name="connsiteX12-22495" fmla="*/ 3155 w 10000"/>
              <a:gd name="connsiteY12-22496" fmla="*/ 7260 h 10000"/>
              <a:gd name="connsiteX13-22497" fmla="*/ 3653 w 10000"/>
              <a:gd name="connsiteY13-22498" fmla="*/ 7566 h 10000"/>
              <a:gd name="connsiteX14-22499" fmla="*/ 4385 w 10000"/>
              <a:gd name="connsiteY14-22500" fmla="*/ 7566 h 10000"/>
              <a:gd name="connsiteX15-22501" fmla="*/ 4874 w 10000"/>
              <a:gd name="connsiteY15-22502" fmla="*/ 7260 h 10000"/>
              <a:gd name="connsiteX16-22503" fmla="*/ 5613 w 10000"/>
              <a:gd name="connsiteY16-22504" fmla="*/ 7260 h 10000"/>
              <a:gd name="connsiteX17-22505" fmla="*/ 6348 w 10000"/>
              <a:gd name="connsiteY17-22506" fmla="*/ 6955 h 10000"/>
              <a:gd name="connsiteX18-22507" fmla="*/ 6839 w 10000"/>
              <a:gd name="connsiteY18-22508" fmla="*/ 6955 h 10000"/>
              <a:gd name="connsiteX19-22509" fmla="*/ 7327 w 10000"/>
              <a:gd name="connsiteY19-22510" fmla="*/ 6386 h 10000"/>
              <a:gd name="connsiteX20-22511" fmla="*/ 7547 w 10000"/>
              <a:gd name="connsiteY20-22512" fmla="*/ 6083 h 10000"/>
              <a:gd name="connsiteX21-22513" fmla="*/ 7789 w 10000"/>
              <a:gd name="connsiteY21-22514" fmla="*/ 5474 h 10000"/>
              <a:gd name="connsiteX22-22515" fmla="*/ 8035 w 10000"/>
              <a:gd name="connsiteY22-22516" fmla="*/ 4867 h 10000"/>
              <a:gd name="connsiteX23-22517" fmla="*/ 8282 w 10000"/>
              <a:gd name="connsiteY23-22518" fmla="*/ 3652 h 10000"/>
              <a:gd name="connsiteX24-22519" fmla="*/ 8282 w 10000"/>
              <a:gd name="connsiteY24-22520" fmla="*/ 2437 h 10000"/>
              <a:gd name="connsiteX25-22521" fmla="*/ 8528 w 10000"/>
              <a:gd name="connsiteY25-22522" fmla="*/ 1825 h 10000"/>
              <a:gd name="connsiteX26-22523" fmla="*/ 8528 w 10000"/>
              <a:gd name="connsiteY26-22524" fmla="*/ 1218 h 10000"/>
              <a:gd name="connsiteX27-22525" fmla="*/ 8773 w 10000"/>
              <a:gd name="connsiteY27-22526" fmla="*/ 610 h 10000"/>
              <a:gd name="connsiteX28-22527" fmla="*/ 8773 w 10000"/>
              <a:gd name="connsiteY28-22528" fmla="*/ 307 h 10000"/>
              <a:gd name="connsiteX29-22529" fmla="*/ 8773 w 10000"/>
              <a:gd name="connsiteY29-22530" fmla="*/ 0 h 10000"/>
              <a:gd name="connsiteX30-22531" fmla="*/ 8773 w 10000"/>
              <a:gd name="connsiteY30-22532" fmla="*/ 0 h 10000"/>
              <a:gd name="connsiteX31-22533" fmla="*/ 9020 w 10000"/>
              <a:gd name="connsiteY31-22534" fmla="*/ 0 h 10000"/>
              <a:gd name="connsiteX32-22535" fmla="*/ 9020 w 10000"/>
              <a:gd name="connsiteY32-22536" fmla="*/ 0 h 10000"/>
              <a:gd name="connsiteX33-22537" fmla="*/ 9020 w 10000"/>
              <a:gd name="connsiteY33-22538" fmla="*/ 307 h 10000"/>
              <a:gd name="connsiteX34-22539" fmla="*/ 9506 w 10000"/>
              <a:gd name="connsiteY34-22540" fmla="*/ 3954 h 10000"/>
              <a:gd name="connsiteX35-22541" fmla="*/ 9506 w 10000"/>
              <a:gd name="connsiteY35-22542" fmla="*/ 4867 h 10000"/>
              <a:gd name="connsiteX36-22543" fmla="*/ 9757 w 10000"/>
              <a:gd name="connsiteY36-22544" fmla="*/ 5781 h 10000"/>
              <a:gd name="connsiteX37-22545" fmla="*/ 10000 w 10000"/>
              <a:gd name="connsiteY37-22546" fmla="*/ 6386 h 10000"/>
              <a:gd name="connsiteX38-22547" fmla="*/ 10000 w 10000"/>
              <a:gd name="connsiteY38-22548" fmla="*/ 6955 h 10000"/>
              <a:gd name="connsiteX39-22549" fmla="*/ 10000 w 10000"/>
              <a:gd name="connsiteY39-22550" fmla="*/ 7260 h 10000"/>
              <a:gd name="connsiteX40-22551" fmla="*/ 10000 w 10000"/>
              <a:gd name="connsiteY40-22552" fmla="*/ 7566 h 10000"/>
              <a:gd name="connsiteX41-22553" fmla="*/ 9757 w 10000"/>
              <a:gd name="connsiteY41-22554" fmla="*/ 7566 h 10000"/>
              <a:gd name="connsiteX42-22555" fmla="*/ 9506 w 10000"/>
              <a:gd name="connsiteY42-22556" fmla="*/ 7871 h 10000"/>
              <a:gd name="connsiteX43-22557" fmla="*/ 9264 w 10000"/>
              <a:gd name="connsiteY43-22558" fmla="*/ 8172 h 10000"/>
              <a:gd name="connsiteX44-22559" fmla="*/ 9020 w 10000"/>
              <a:gd name="connsiteY44-22560" fmla="*/ 8482 h 10000"/>
              <a:gd name="connsiteX45-22561" fmla="*/ 8528 w 10000"/>
              <a:gd name="connsiteY45-22562" fmla="*/ 8786 h 10000"/>
              <a:gd name="connsiteX46-22563" fmla="*/ 7547 w 10000"/>
              <a:gd name="connsiteY46-22564" fmla="*/ 9387 h 10000"/>
              <a:gd name="connsiteX47-22565" fmla="*/ 6594 w 10000"/>
              <a:gd name="connsiteY47-22566" fmla="*/ 9697 h 10000"/>
              <a:gd name="connsiteX48-22567" fmla="*/ 5860 w 10000"/>
              <a:gd name="connsiteY48-22568" fmla="*/ 9697 h 10000"/>
              <a:gd name="connsiteX49-22569" fmla="*/ 4874 w 10000"/>
              <a:gd name="connsiteY49-22570" fmla="*/ 10000 h 10000"/>
              <a:gd name="connsiteX50-22571" fmla="*/ 4874 w 10000"/>
              <a:gd name="connsiteY50-22572" fmla="*/ 10000 h 10000"/>
              <a:gd name="connsiteX0-22573" fmla="*/ 4874 w 10000"/>
              <a:gd name="connsiteY0-22574" fmla="*/ 10000 h 10000"/>
              <a:gd name="connsiteX1-22575" fmla="*/ 4142 w 10000"/>
              <a:gd name="connsiteY1-22576" fmla="*/ 10000 h 10000"/>
              <a:gd name="connsiteX2-22577" fmla="*/ 3401 w 10000"/>
              <a:gd name="connsiteY2-22578" fmla="*/ 10000 h 10000"/>
              <a:gd name="connsiteX3-22579" fmla="*/ 2667 w 10000"/>
              <a:gd name="connsiteY3-22580" fmla="*/ 9697 h 10000"/>
              <a:gd name="connsiteX4-22581" fmla="*/ 1933 w 10000"/>
              <a:gd name="connsiteY4-22582" fmla="*/ 9387 h 10000"/>
              <a:gd name="connsiteX5-22583" fmla="*/ 1222 w 10000"/>
              <a:gd name="connsiteY5-22584" fmla="*/ 9086 h 10000"/>
              <a:gd name="connsiteX6-22585" fmla="*/ 736 w 10000"/>
              <a:gd name="connsiteY6-22586" fmla="*/ 8482 h 10000"/>
              <a:gd name="connsiteX7-22587" fmla="*/ 246 w 10000"/>
              <a:gd name="connsiteY7-22588" fmla="*/ 8172 h 10000"/>
              <a:gd name="connsiteX8-22589" fmla="*/ 0 w 10000"/>
              <a:gd name="connsiteY8-22590" fmla="*/ 7260 h 10000"/>
              <a:gd name="connsiteX9-22591" fmla="*/ 1222 w 10000"/>
              <a:gd name="connsiteY9-22592" fmla="*/ 6386 h 10000"/>
              <a:gd name="connsiteX10-22593" fmla="*/ 2174 w 10000"/>
              <a:gd name="connsiteY10-22594" fmla="*/ 6955 h 10000"/>
              <a:gd name="connsiteX11-22595" fmla="*/ 2667 w 10000"/>
              <a:gd name="connsiteY11-22596" fmla="*/ 7260 h 10000"/>
              <a:gd name="connsiteX12-22597" fmla="*/ 3155 w 10000"/>
              <a:gd name="connsiteY12-22598" fmla="*/ 7260 h 10000"/>
              <a:gd name="connsiteX13-22599" fmla="*/ 3653 w 10000"/>
              <a:gd name="connsiteY13-22600" fmla="*/ 7566 h 10000"/>
              <a:gd name="connsiteX14-22601" fmla="*/ 4385 w 10000"/>
              <a:gd name="connsiteY14-22602" fmla="*/ 7566 h 10000"/>
              <a:gd name="connsiteX15-22603" fmla="*/ 4874 w 10000"/>
              <a:gd name="connsiteY15-22604" fmla="*/ 7260 h 10000"/>
              <a:gd name="connsiteX16-22605" fmla="*/ 5613 w 10000"/>
              <a:gd name="connsiteY16-22606" fmla="*/ 7260 h 10000"/>
              <a:gd name="connsiteX17-22607" fmla="*/ 6348 w 10000"/>
              <a:gd name="connsiteY17-22608" fmla="*/ 6955 h 10000"/>
              <a:gd name="connsiteX18-22609" fmla="*/ 6839 w 10000"/>
              <a:gd name="connsiteY18-22610" fmla="*/ 6955 h 10000"/>
              <a:gd name="connsiteX19-22611" fmla="*/ 7327 w 10000"/>
              <a:gd name="connsiteY19-22612" fmla="*/ 6386 h 10000"/>
              <a:gd name="connsiteX20-22613" fmla="*/ 7547 w 10000"/>
              <a:gd name="connsiteY20-22614" fmla="*/ 6083 h 10000"/>
              <a:gd name="connsiteX21-22615" fmla="*/ 7789 w 10000"/>
              <a:gd name="connsiteY21-22616" fmla="*/ 5474 h 10000"/>
              <a:gd name="connsiteX22-22617" fmla="*/ 8035 w 10000"/>
              <a:gd name="connsiteY22-22618" fmla="*/ 4867 h 10000"/>
              <a:gd name="connsiteX23-22619" fmla="*/ 8282 w 10000"/>
              <a:gd name="connsiteY23-22620" fmla="*/ 3652 h 10000"/>
              <a:gd name="connsiteX24-22621" fmla="*/ 8528 w 10000"/>
              <a:gd name="connsiteY24-22622" fmla="*/ 1825 h 10000"/>
              <a:gd name="connsiteX25-22623" fmla="*/ 8528 w 10000"/>
              <a:gd name="connsiteY25-22624" fmla="*/ 1218 h 10000"/>
              <a:gd name="connsiteX26-22625" fmla="*/ 8773 w 10000"/>
              <a:gd name="connsiteY26-22626" fmla="*/ 610 h 10000"/>
              <a:gd name="connsiteX27-22627" fmla="*/ 8773 w 10000"/>
              <a:gd name="connsiteY27-22628" fmla="*/ 307 h 10000"/>
              <a:gd name="connsiteX28-22629" fmla="*/ 8773 w 10000"/>
              <a:gd name="connsiteY28-22630" fmla="*/ 0 h 10000"/>
              <a:gd name="connsiteX29-22631" fmla="*/ 8773 w 10000"/>
              <a:gd name="connsiteY29-22632" fmla="*/ 0 h 10000"/>
              <a:gd name="connsiteX30-22633" fmla="*/ 9020 w 10000"/>
              <a:gd name="connsiteY30-22634" fmla="*/ 0 h 10000"/>
              <a:gd name="connsiteX31-22635" fmla="*/ 9020 w 10000"/>
              <a:gd name="connsiteY31-22636" fmla="*/ 0 h 10000"/>
              <a:gd name="connsiteX32-22637" fmla="*/ 9020 w 10000"/>
              <a:gd name="connsiteY32-22638" fmla="*/ 307 h 10000"/>
              <a:gd name="connsiteX33-22639" fmla="*/ 9506 w 10000"/>
              <a:gd name="connsiteY33-22640" fmla="*/ 3954 h 10000"/>
              <a:gd name="connsiteX34-22641" fmla="*/ 9506 w 10000"/>
              <a:gd name="connsiteY34-22642" fmla="*/ 4867 h 10000"/>
              <a:gd name="connsiteX35-22643" fmla="*/ 9757 w 10000"/>
              <a:gd name="connsiteY35-22644" fmla="*/ 5781 h 10000"/>
              <a:gd name="connsiteX36-22645" fmla="*/ 10000 w 10000"/>
              <a:gd name="connsiteY36-22646" fmla="*/ 6386 h 10000"/>
              <a:gd name="connsiteX37-22647" fmla="*/ 10000 w 10000"/>
              <a:gd name="connsiteY37-22648" fmla="*/ 6955 h 10000"/>
              <a:gd name="connsiteX38-22649" fmla="*/ 10000 w 10000"/>
              <a:gd name="connsiteY38-22650" fmla="*/ 7260 h 10000"/>
              <a:gd name="connsiteX39-22651" fmla="*/ 10000 w 10000"/>
              <a:gd name="connsiteY39-22652" fmla="*/ 7566 h 10000"/>
              <a:gd name="connsiteX40-22653" fmla="*/ 9757 w 10000"/>
              <a:gd name="connsiteY40-22654" fmla="*/ 7566 h 10000"/>
              <a:gd name="connsiteX41-22655" fmla="*/ 9506 w 10000"/>
              <a:gd name="connsiteY41-22656" fmla="*/ 7871 h 10000"/>
              <a:gd name="connsiteX42-22657" fmla="*/ 9264 w 10000"/>
              <a:gd name="connsiteY42-22658" fmla="*/ 8172 h 10000"/>
              <a:gd name="connsiteX43-22659" fmla="*/ 9020 w 10000"/>
              <a:gd name="connsiteY43-22660" fmla="*/ 8482 h 10000"/>
              <a:gd name="connsiteX44-22661" fmla="*/ 8528 w 10000"/>
              <a:gd name="connsiteY44-22662" fmla="*/ 8786 h 10000"/>
              <a:gd name="connsiteX45-22663" fmla="*/ 7547 w 10000"/>
              <a:gd name="connsiteY45-22664" fmla="*/ 9387 h 10000"/>
              <a:gd name="connsiteX46-22665" fmla="*/ 6594 w 10000"/>
              <a:gd name="connsiteY46-22666" fmla="*/ 9697 h 10000"/>
              <a:gd name="connsiteX47-22667" fmla="*/ 5860 w 10000"/>
              <a:gd name="connsiteY47-22668" fmla="*/ 9697 h 10000"/>
              <a:gd name="connsiteX48-22669" fmla="*/ 4874 w 10000"/>
              <a:gd name="connsiteY48-22670" fmla="*/ 10000 h 10000"/>
              <a:gd name="connsiteX49-22671" fmla="*/ 4874 w 10000"/>
              <a:gd name="connsiteY49-22672" fmla="*/ 10000 h 10000"/>
              <a:gd name="connsiteX0-22673" fmla="*/ 4874 w 10000"/>
              <a:gd name="connsiteY0-22674" fmla="*/ 10000 h 10000"/>
              <a:gd name="connsiteX1-22675" fmla="*/ 4142 w 10000"/>
              <a:gd name="connsiteY1-22676" fmla="*/ 10000 h 10000"/>
              <a:gd name="connsiteX2-22677" fmla="*/ 3401 w 10000"/>
              <a:gd name="connsiteY2-22678" fmla="*/ 10000 h 10000"/>
              <a:gd name="connsiteX3-22679" fmla="*/ 2667 w 10000"/>
              <a:gd name="connsiteY3-22680" fmla="*/ 9697 h 10000"/>
              <a:gd name="connsiteX4-22681" fmla="*/ 1933 w 10000"/>
              <a:gd name="connsiteY4-22682" fmla="*/ 9387 h 10000"/>
              <a:gd name="connsiteX5-22683" fmla="*/ 1222 w 10000"/>
              <a:gd name="connsiteY5-22684" fmla="*/ 9086 h 10000"/>
              <a:gd name="connsiteX6-22685" fmla="*/ 736 w 10000"/>
              <a:gd name="connsiteY6-22686" fmla="*/ 8482 h 10000"/>
              <a:gd name="connsiteX7-22687" fmla="*/ 246 w 10000"/>
              <a:gd name="connsiteY7-22688" fmla="*/ 8172 h 10000"/>
              <a:gd name="connsiteX8-22689" fmla="*/ 0 w 10000"/>
              <a:gd name="connsiteY8-22690" fmla="*/ 7260 h 10000"/>
              <a:gd name="connsiteX9-22691" fmla="*/ 1222 w 10000"/>
              <a:gd name="connsiteY9-22692" fmla="*/ 6386 h 10000"/>
              <a:gd name="connsiteX10-22693" fmla="*/ 2174 w 10000"/>
              <a:gd name="connsiteY10-22694" fmla="*/ 6955 h 10000"/>
              <a:gd name="connsiteX11-22695" fmla="*/ 2667 w 10000"/>
              <a:gd name="connsiteY11-22696" fmla="*/ 7260 h 10000"/>
              <a:gd name="connsiteX12-22697" fmla="*/ 3155 w 10000"/>
              <a:gd name="connsiteY12-22698" fmla="*/ 7260 h 10000"/>
              <a:gd name="connsiteX13-22699" fmla="*/ 3653 w 10000"/>
              <a:gd name="connsiteY13-22700" fmla="*/ 7566 h 10000"/>
              <a:gd name="connsiteX14-22701" fmla="*/ 4385 w 10000"/>
              <a:gd name="connsiteY14-22702" fmla="*/ 7566 h 10000"/>
              <a:gd name="connsiteX15-22703" fmla="*/ 4874 w 10000"/>
              <a:gd name="connsiteY15-22704" fmla="*/ 7260 h 10000"/>
              <a:gd name="connsiteX16-22705" fmla="*/ 5613 w 10000"/>
              <a:gd name="connsiteY16-22706" fmla="*/ 7260 h 10000"/>
              <a:gd name="connsiteX17-22707" fmla="*/ 6348 w 10000"/>
              <a:gd name="connsiteY17-22708" fmla="*/ 6955 h 10000"/>
              <a:gd name="connsiteX18-22709" fmla="*/ 6839 w 10000"/>
              <a:gd name="connsiteY18-22710" fmla="*/ 6955 h 10000"/>
              <a:gd name="connsiteX19-22711" fmla="*/ 7327 w 10000"/>
              <a:gd name="connsiteY19-22712" fmla="*/ 6386 h 10000"/>
              <a:gd name="connsiteX20-22713" fmla="*/ 7547 w 10000"/>
              <a:gd name="connsiteY20-22714" fmla="*/ 6083 h 10000"/>
              <a:gd name="connsiteX21-22715" fmla="*/ 7789 w 10000"/>
              <a:gd name="connsiteY21-22716" fmla="*/ 5474 h 10000"/>
              <a:gd name="connsiteX22-22717" fmla="*/ 8035 w 10000"/>
              <a:gd name="connsiteY22-22718" fmla="*/ 4867 h 10000"/>
              <a:gd name="connsiteX23-22719" fmla="*/ 8282 w 10000"/>
              <a:gd name="connsiteY23-22720" fmla="*/ 3652 h 10000"/>
              <a:gd name="connsiteX24-22721" fmla="*/ 8528 w 10000"/>
              <a:gd name="connsiteY24-22722" fmla="*/ 1825 h 10000"/>
              <a:gd name="connsiteX25-22723" fmla="*/ 8773 w 10000"/>
              <a:gd name="connsiteY25-22724" fmla="*/ 610 h 10000"/>
              <a:gd name="connsiteX26-22725" fmla="*/ 8773 w 10000"/>
              <a:gd name="connsiteY26-22726" fmla="*/ 307 h 10000"/>
              <a:gd name="connsiteX27-22727" fmla="*/ 8773 w 10000"/>
              <a:gd name="connsiteY27-22728" fmla="*/ 0 h 10000"/>
              <a:gd name="connsiteX28-22729" fmla="*/ 8773 w 10000"/>
              <a:gd name="connsiteY28-22730" fmla="*/ 0 h 10000"/>
              <a:gd name="connsiteX29-22731" fmla="*/ 9020 w 10000"/>
              <a:gd name="connsiteY29-22732" fmla="*/ 0 h 10000"/>
              <a:gd name="connsiteX30-22733" fmla="*/ 9020 w 10000"/>
              <a:gd name="connsiteY30-22734" fmla="*/ 0 h 10000"/>
              <a:gd name="connsiteX31-22735" fmla="*/ 9020 w 10000"/>
              <a:gd name="connsiteY31-22736" fmla="*/ 307 h 10000"/>
              <a:gd name="connsiteX32-22737" fmla="*/ 9506 w 10000"/>
              <a:gd name="connsiteY32-22738" fmla="*/ 3954 h 10000"/>
              <a:gd name="connsiteX33-22739" fmla="*/ 9506 w 10000"/>
              <a:gd name="connsiteY33-22740" fmla="*/ 4867 h 10000"/>
              <a:gd name="connsiteX34-22741" fmla="*/ 9757 w 10000"/>
              <a:gd name="connsiteY34-22742" fmla="*/ 5781 h 10000"/>
              <a:gd name="connsiteX35-22743" fmla="*/ 10000 w 10000"/>
              <a:gd name="connsiteY35-22744" fmla="*/ 6386 h 10000"/>
              <a:gd name="connsiteX36-22745" fmla="*/ 10000 w 10000"/>
              <a:gd name="connsiteY36-22746" fmla="*/ 6955 h 10000"/>
              <a:gd name="connsiteX37-22747" fmla="*/ 10000 w 10000"/>
              <a:gd name="connsiteY37-22748" fmla="*/ 7260 h 10000"/>
              <a:gd name="connsiteX38-22749" fmla="*/ 10000 w 10000"/>
              <a:gd name="connsiteY38-22750" fmla="*/ 7566 h 10000"/>
              <a:gd name="connsiteX39-22751" fmla="*/ 9757 w 10000"/>
              <a:gd name="connsiteY39-22752" fmla="*/ 7566 h 10000"/>
              <a:gd name="connsiteX40-22753" fmla="*/ 9506 w 10000"/>
              <a:gd name="connsiteY40-22754" fmla="*/ 7871 h 10000"/>
              <a:gd name="connsiteX41-22755" fmla="*/ 9264 w 10000"/>
              <a:gd name="connsiteY41-22756" fmla="*/ 8172 h 10000"/>
              <a:gd name="connsiteX42-22757" fmla="*/ 9020 w 10000"/>
              <a:gd name="connsiteY42-22758" fmla="*/ 8482 h 10000"/>
              <a:gd name="connsiteX43-22759" fmla="*/ 8528 w 10000"/>
              <a:gd name="connsiteY43-22760" fmla="*/ 8786 h 10000"/>
              <a:gd name="connsiteX44-22761" fmla="*/ 7547 w 10000"/>
              <a:gd name="connsiteY44-22762" fmla="*/ 9387 h 10000"/>
              <a:gd name="connsiteX45-22763" fmla="*/ 6594 w 10000"/>
              <a:gd name="connsiteY45-22764" fmla="*/ 9697 h 10000"/>
              <a:gd name="connsiteX46-22765" fmla="*/ 5860 w 10000"/>
              <a:gd name="connsiteY46-22766" fmla="*/ 9697 h 10000"/>
              <a:gd name="connsiteX47-22767" fmla="*/ 4874 w 10000"/>
              <a:gd name="connsiteY47-22768" fmla="*/ 10000 h 10000"/>
              <a:gd name="connsiteX48-22769" fmla="*/ 4874 w 10000"/>
              <a:gd name="connsiteY48-22770" fmla="*/ 10000 h 10000"/>
              <a:gd name="connsiteX0-22771" fmla="*/ 4874 w 10000"/>
              <a:gd name="connsiteY0-22772" fmla="*/ 10000 h 10000"/>
              <a:gd name="connsiteX1-22773" fmla="*/ 4142 w 10000"/>
              <a:gd name="connsiteY1-22774" fmla="*/ 10000 h 10000"/>
              <a:gd name="connsiteX2-22775" fmla="*/ 3401 w 10000"/>
              <a:gd name="connsiteY2-22776" fmla="*/ 10000 h 10000"/>
              <a:gd name="connsiteX3-22777" fmla="*/ 2667 w 10000"/>
              <a:gd name="connsiteY3-22778" fmla="*/ 9697 h 10000"/>
              <a:gd name="connsiteX4-22779" fmla="*/ 1933 w 10000"/>
              <a:gd name="connsiteY4-22780" fmla="*/ 9387 h 10000"/>
              <a:gd name="connsiteX5-22781" fmla="*/ 1222 w 10000"/>
              <a:gd name="connsiteY5-22782" fmla="*/ 9086 h 10000"/>
              <a:gd name="connsiteX6-22783" fmla="*/ 736 w 10000"/>
              <a:gd name="connsiteY6-22784" fmla="*/ 8482 h 10000"/>
              <a:gd name="connsiteX7-22785" fmla="*/ 246 w 10000"/>
              <a:gd name="connsiteY7-22786" fmla="*/ 8172 h 10000"/>
              <a:gd name="connsiteX8-22787" fmla="*/ 0 w 10000"/>
              <a:gd name="connsiteY8-22788" fmla="*/ 7260 h 10000"/>
              <a:gd name="connsiteX9-22789" fmla="*/ 1222 w 10000"/>
              <a:gd name="connsiteY9-22790" fmla="*/ 6386 h 10000"/>
              <a:gd name="connsiteX10-22791" fmla="*/ 2174 w 10000"/>
              <a:gd name="connsiteY10-22792" fmla="*/ 6955 h 10000"/>
              <a:gd name="connsiteX11-22793" fmla="*/ 2667 w 10000"/>
              <a:gd name="connsiteY11-22794" fmla="*/ 7260 h 10000"/>
              <a:gd name="connsiteX12-22795" fmla="*/ 3155 w 10000"/>
              <a:gd name="connsiteY12-22796" fmla="*/ 7260 h 10000"/>
              <a:gd name="connsiteX13-22797" fmla="*/ 3653 w 10000"/>
              <a:gd name="connsiteY13-22798" fmla="*/ 7566 h 10000"/>
              <a:gd name="connsiteX14-22799" fmla="*/ 4385 w 10000"/>
              <a:gd name="connsiteY14-22800" fmla="*/ 7566 h 10000"/>
              <a:gd name="connsiteX15-22801" fmla="*/ 4874 w 10000"/>
              <a:gd name="connsiteY15-22802" fmla="*/ 7260 h 10000"/>
              <a:gd name="connsiteX16-22803" fmla="*/ 5613 w 10000"/>
              <a:gd name="connsiteY16-22804" fmla="*/ 7260 h 10000"/>
              <a:gd name="connsiteX17-22805" fmla="*/ 6348 w 10000"/>
              <a:gd name="connsiteY17-22806" fmla="*/ 6955 h 10000"/>
              <a:gd name="connsiteX18-22807" fmla="*/ 6839 w 10000"/>
              <a:gd name="connsiteY18-22808" fmla="*/ 6955 h 10000"/>
              <a:gd name="connsiteX19-22809" fmla="*/ 7327 w 10000"/>
              <a:gd name="connsiteY19-22810" fmla="*/ 6386 h 10000"/>
              <a:gd name="connsiteX20-22811" fmla="*/ 7547 w 10000"/>
              <a:gd name="connsiteY20-22812" fmla="*/ 6083 h 10000"/>
              <a:gd name="connsiteX21-22813" fmla="*/ 7789 w 10000"/>
              <a:gd name="connsiteY21-22814" fmla="*/ 5474 h 10000"/>
              <a:gd name="connsiteX22-22815" fmla="*/ 8035 w 10000"/>
              <a:gd name="connsiteY22-22816" fmla="*/ 4867 h 10000"/>
              <a:gd name="connsiteX23-22817" fmla="*/ 8282 w 10000"/>
              <a:gd name="connsiteY23-22818" fmla="*/ 3652 h 10000"/>
              <a:gd name="connsiteX24-22819" fmla="*/ 8528 w 10000"/>
              <a:gd name="connsiteY24-22820" fmla="*/ 1825 h 10000"/>
              <a:gd name="connsiteX25-22821" fmla="*/ 8773 w 10000"/>
              <a:gd name="connsiteY25-22822" fmla="*/ 610 h 10000"/>
              <a:gd name="connsiteX26-22823" fmla="*/ 8773 w 10000"/>
              <a:gd name="connsiteY26-22824" fmla="*/ 307 h 10000"/>
              <a:gd name="connsiteX27-22825" fmla="*/ 8773 w 10000"/>
              <a:gd name="connsiteY27-22826" fmla="*/ 0 h 10000"/>
              <a:gd name="connsiteX28-22827" fmla="*/ 8773 w 10000"/>
              <a:gd name="connsiteY28-22828" fmla="*/ 0 h 10000"/>
              <a:gd name="connsiteX29-22829" fmla="*/ 9020 w 10000"/>
              <a:gd name="connsiteY29-22830" fmla="*/ 0 h 10000"/>
              <a:gd name="connsiteX30-22831" fmla="*/ 9020 w 10000"/>
              <a:gd name="connsiteY30-22832" fmla="*/ 0 h 10000"/>
              <a:gd name="connsiteX31-22833" fmla="*/ 9506 w 10000"/>
              <a:gd name="connsiteY31-22834" fmla="*/ 3954 h 10000"/>
              <a:gd name="connsiteX32-22835" fmla="*/ 9506 w 10000"/>
              <a:gd name="connsiteY32-22836" fmla="*/ 4867 h 10000"/>
              <a:gd name="connsiteX33-22837" fmla="*/ 9757 w 10000"/>
              <a:gd name="connsiteY33-22838" fmla="*/ 5781 h 10000"/>
              <a:gd name="connsiteX34-22839" fmla="*/ 10000 w 10000"/>
              <a:gd name="connsiteY34-22840" fmla="*/ 6386 h 10000"/>
              <a:gd name="connsiteX35-22841" fmla="*/ 10000 w 10000"/>
              <a:gd name="connsiteY35-22842" fmla="*/ 6955 h 10000"/>
              <a:gd name="connsiteX36-22843" fmla="*/ 10000 w 10000"/>
              <a:gd name="connsiteY36-22844" fmla="*/ 7260 h 10000"/>
              <a:gd name="connsiteX37-22845" fmla="*/ 10000 w 10000"/>
              <a:gd name="connsiteY37-22846" fmla="*/ 7566 h 10000"/>
              <a:gd name="connsiteX38-22847" fmla="*/ 9757 w 10000"/>
              <a:gd name="connsiteY38-22848" fmla="*/ 7566 h 10000"/>
              <a:gd name="connsiteX39-22849" fmla="*/ 9506 w 10000"/>
              <a:gd name="connsiteY39-22850" fmla="*/ 7871 h 10000"/>
              <a:gd name="connsiteX40-22851" fmla="*/ 9264 w 10000"/>
              <a:gd name="connsiteY40-22852" fmla="*/ 8172 h 10000"/>
              <a:gd name="connsiteX41-22853" fmla="*/ 9020 w 10000"/>
              <a:gd name="connsiteY41-22854" fmla="*/ 8482 h 10000"/>
              <a:gd name="connsiteX42-22855" fmla="*/ 8528 w 10000"/>
              <a:gd name="connsiteY42-22856" fmla="*/ 8786 h 10000"/>
              <a:gd name="connsiteX43-22857" fmla="*/ 7547 w 10000"/>
              <a:gd name="connsiteY43-22858" fmla="*/ 9387 h 10000"/>
              <a:gd name="connsiteX44-22859" fmla="*/ 6594 w 10000"/>
              <a:gd name="connsiteY44-22860" fmla="*/ 9697 h 10000"/>
              <a:gd name="connsiteX45-22861" fmla="*/ 5860 w 10000"/>
              <a:gd name="connsiteY45-22862" fmla="*/ 9697 h 10000"/>
              <a:gd name="connsiteX46-22863" fmla="*/ 4874 w 10000"/>
              <a:gd name="connsiteY46-22864" fmla="*/ 10000 h 10000"/>
              <a:gd name="connsiteX47-22865" fmla="*/ 4874 w 10000"/>
              <a:gd name="connsiteY47-22866" fmla="*/ 10000 h 10000"/>
              <a:gd name="connsiteX0-22867" fmla="*/ 4874 w 10000"/>
              <a:gd name="connsiteY0-22868" fmla="*/ 10000 h 10000"/>
              <a:gd name="connsiteX1-22869" fmla="*/ 4142 w 10000"/>
              <a:gd name="connsiteY1-22870" fmla="*/ 10000 h 10000"/>
              <a:gd name="connsiteX2-22871" fmla="*/ 3401 w 10000"/>
              <a:gd name="connsiteY2-22872" fmla="*/ 10000 h 10000"/>
              <a:gd name="connsiteX3-22873" fmla="*/ 2667 w 10000"/>
              <a:gd name="connsiteY3-22874" fmla="*/ 9697 h 10000"/>
              <a:gd name="connsiteX4-22875" fmla="*/ 1933 w 10000"/>
              <a:gd name="connsiteY4-22876" fmla="*/ 9387 h 10000"/>
              <a:gd name="connsiteX5-22877" fmla="*/ 1222 w 10000"/>
              <a:gd name="connsiteY5-22878" fmla="*/ 9086 h 10000"/>
              <a:gd name="connsiteX6-22879" fmla="*/ 736 w 10000"/>
              <a:gd name="connsiteY6-22880" fmla="*/ 8482 h 10000"/>
              <a:gd name="connsiteX7-22881" fmla="*/ 246 w 10000"/>
              <a:gd name="connsiteY7-22882" fmla="*/ 8172 h 10000"/>
              <a:gd name="connsiteX8-22883" fmla="*/ 0 w 10000"/>
              <a:gd name="connsiteY8-22884" fmla="*/ 7260 h 10000"/>
              <a:gd name="connsiteX9-22885" fmla="*/ 1222 w 10000"/>
              <a:gd name="connsiteY9-22886" fmla="*/ 6386 h 10000"/>
              <a:gd name="connsiteX10-22887" fmla="*/ 2174 w 10000"/>
              <a:gd name="connsiteY10-22888" fmla="*/ 6955 h 10000"/>
              <a:gd name="connsiteX11-22889" fmla="*/ 2667 w 10000"/>
              <a:gd name="connsiteY11-22890" fmla="*/ 7260 h 10000"/>
              <a:gd name="connsiteX12-22891" fmla="*/ 3155 w 10000"/>
              <a:gd name="connsiteY12-22892" fmla="*/ 7260 h 10000"/>
              <a:gd name="connsiteX13-22893" fmla="*/ 3653 w 10000"/>
              <a:gd name="connsiteY13-22894" fmla="*/ 7566 h 10000"/>
              <a:gd name="connsiteX14-22895" fmla="*/ 4385 w 10000"/>
              <a:gd name="connsiteY14-22896" fmla="*/ 7566 h 10000"/>
              <a:gd name="connsiteX15-22897" fmla="*/ 4874 w 10000"/>
              <a:gd name="connsiteY15-22898" fmla="*/ 7260 h 10000"/>
              <a:gd name="connsiteX16-22899" fmla="*/ 5613 w 10000"/>
              <a:gd name="connsiteY16-22900" fmla="*/ 7260 h 10000"/>
              <a:gd name="connsiteX17-22901" fmla="*/ 6348 w 10000"/>
              <a:gd name="connsiteY17-22902" fmla="*/ 6955 h 10000"/>
              <a:gd name="connsiteX18-22903" fmla="*/ 6839 w 10000"/>
              <a:gd name="connsiteY18-22904" fmla="*/ 6955 h 10000"/>
              <a:gd name="connsiteX19-22905" fmla="*/ 7327 w 10000"/>
              <a:gd name="connsiteY19-22906" fmla="*/ 6386 h 10000"/>
              <a:gd name="connsiteX20-22907" fmla="*/ 7547 w 10000"/>
              <a:gd name="connsiteY20-22908" fmla="*/ 6083 h 10000"/>
              <a:gd name="connsiteX21-22909" fmla="*/ 7789 w 10000"/>
              <a:gd name="connsiteY21-22910" fmla="*/ 5474 h 10000"/>
              <a:gd name="connsiteX22-22911" fmla="*/ 8035 w 10000"/>
              <a:gd name="connsiteY22-22912" fmla="*/ 4867 h 10000"/>
              <a:gd name="connsiteX23-22913" fmla="*/ 8282 w 10000"/>
              <a:gd name="connsiteY23-22914" fmla="*/ 3652 h 10000"/>
              <a:gd name="connsiteX24-22915" fmla="*/ 8528 w 10000"/>
              <a:gd name="connsiteY24-22916" fmla="*/ 1825 h 10000"/>
              <a:gd name="connsiteX25-22917" fmla="*/ 8773 w 10000"/>
              <a:gd name="connsiteY25-22918" fmla="*/ 610 h 10000"/>
              <a:gd name="connsiteX26-22919" fmla="*/ 8773 w 10000"/>
              <a:gd name="connsiteY26-22920" fmla="*/ 307 h 10000"/>
              <a:gd name="connsiteX27-22921" fmla="*/ 8773 w 10000"/>
              <a:gd name="connsiteY27-22922" fmla="*/ 0 h 10000"/>
              <a:gd name="connsiteX28-22923" fmla="*/ 8773 w 10000"/>
              <a:gd name="connsiteY28-22924" fmla="*/ 0 h 10000"/>
              <a:gd name="connsiteX29-22925" fmla="*/ 9020 w 10000"/>
              <a:gd name="connsiteY29-22926" fmla="*/ 0 h 10000"/>
              <a:gd name="connsiteX30-22927" fmla="*/ 9506 w 10000"/>
              <a:gd name="connsiteY30-22928" fmla="*/ 3954 h 10000"/>
              <a:gd name="connsiteX31-22929" fmla="*/ 9506 w 10000"/>
              <a:gd name="connsiteY31-22930" fmla="*/ 4867 h 10000"/>
              <a:gd name="connsiteX32-22931" fmla="*/ 9757 w 10000"/>
              <a:gd name="connsiteY32-22932" fmla="*/ 5781 h 10000"/>
              <a:gd name="connsiteX33-22933" fmla="*/ 10000 w 10000"/>
              <a:gd name="connsiteY33-22934" fmla="*/ 6386 h 10000"/>
              <a:gd name="connsiteX34-22935" fmla="*/ 10000 w 10000"/>
              <a:gd name="connsiteY34-22936" fmla="*/ 6955 h 10000"/>
              <a:gd name="connsiteX35-22937" fmla="*/ 10000 w 10000"/>
              <a:gd name="connsiteY35-22938" fmla="*/ 7260 h 10000"/>
              <a:gd name="connsiteX36-22939" fmla="*/ 10000 w 10000"/>
              <a:gd name="connsiteY36-22940" fmla="*/ 7566 h 10000"/>
              <a:gd name="connsiteX37-22941" fmla="*/ 9757 w 10000"/>
              <a:gd name="connsiteY37-22942" fmla="*/ 7566 h 10000"/>
              <a:gd name="connsiteX38-22943" fmla="*/ 9506 w 10000"/>
              <a:gd name="connsiteY38-22944" fmla="*/ 7871 h 10000"/>
              <a:gd name="connsiteX39-22945" fmla="*/ 9264 w 10000"/>
              <a:gd name="connsiteY39-22946" fmla="*/ 8172 h 10000"/>
              <a:gd name="connsiteX40-22947" fmla="*/ 9020 w 10000"/>
              <a:gd name="connsiteY40-22948" fmla="*/ 8482 h 10000"/>
              <a:gd name="connsiteX41-22949" fmla="*/ 8528 w 10000"/>
              <a:gd name="connsiteY41-22950" fmla="*/ 8786 h 10000"/>
              <a:gd name="connsiteX42-22951" fmla="*/ 7547 w 10000"/>
              <a:gd name="connsiteY42-22952" fmla="*/ 9387 h 10000"/>
              <a:gd name="connsiteX43-22953" fmla="*/ 6594 w 10000"/>
              <a:gd name="connsiteY43-22954" fmla="*/ 9697 h 10000"/>
              <a:gd name="connsiteX44-22955" fmla="*/ 5860 w 10000"/>
              <a:gd name="connsiteY44-22956" fmla="*/ 9697 h 10000"/>
              <a:gd name="connsiteX45-22957" fmla="*/ 4874 w 10000"/>
              <a:gd name="connsiteY45-22958" fmla="*/ 10000 h 10000"/>
              <a:gd name="connsiteX46-22959" fmla="*/ 4874 w 10000"/>
              <a:gd name="connsiteY46-22960" fmla="*/ 10000 h 10000"/>
              <a:gd name="connsiteX0-22961" fmla="*/ 4874 w 10000"/>
              <a:gd name="connsiteY0-22962" fmla="*/ 10000 h 10000"/>
              <a:gd name="connsiteX1-22963" fmla="*/ 4142 w 10000"/>
              <a:gd name="connsiteY1-22964" fmla="*/ 10000 h 10000"/>
              <a:gd name="connsiteX2-22965" fmla="*/ 3401 w 10000"/>
              <a:gd name="connsiteY2-22966" fmla="*/ 10000 h 10000"/>
              <a:gd name="connsiteX3-22967" fmla="*/ 2667 w 10000"/>
              <a:gd name="connsiteY3-22968" fmla="*/ 9697 h 10000"/>
              <a:gd name="connsiteX4-22969" fmla="*/ 1933 w 10000"/>
              <a:gd name="connsiteY4-22970" fmla="*/ 9387 h 10000"/>
              <a:gd name="connsiteX5-22971" fmla="*/ 1222 w 10000"/>
              <a:gd name="connsiteY5-22972" fmla="*/ 9086 h 10000"/>
              <a:gd name="connsiteX6-22973" fmla="*/ 736 w 10000"/>
              <a:gd name="connsiteY6-22974" fmla="*/ 8482 h 10000"/>
              <a:gd name="connsiteX7-22975" fmla="*/ 246 w 10000"/>
              <a:gd name="connsiteY7-22976" fmla="*/ 8172 h 10000"/>
              <a:gd name="connsiteX8-22977" fmla="*/ 0 w 10000"/>
              <a:gd name="connsiteY8-22978" fmla="*/ 7260 h 10000"/>
              <a:gd name="connsiteX9-22979" fmla="*/ 1222 w 10000"/>
              <a:gd name="connsiteY9-22980" fmla="*/ 6386 h 10000"/>
              <a:gd name="connsiteX10-22981" fmla="*/ 2174 w 10000"/>
              <a:gd name="connsiteY10-22982" fmla="*/ 6955 h 10000"/>
              <a:gd name="connsiteX11-22983" fmla="*/ 2667 w 10000"/>
              <a:gd name="connsiteY11-22984" fmla="*/ 7260 h 10000"/>
              <a:gd name="connsiteX12-22985" fmla="*/ 3155 w 10000"/>
              <a:gd name="connsiteY12-22986" fmla="*/ 7260 h 10000"/>
              <a:gd name="connsiteX13-22987" fmla="*/ 3653 w 10000"/>
              <a:gd name="connsiteY13-22988" fmla="*/ 7566 h 10000"/>
              <a:gd name="connsiteX14-22989" fmla="*/ 4385 w 10000"/>
              <a:gd name="connsiteY14-22990" fmla="*/ 7566 h 10000"/>
              <a:gd name="connsiteX15-22991" fmla="*/ 4874 w 10000"/>
              <a:gd name="connsiteY15-22992" fmla="*/ 7260 h 10000"/>
              <a:gd name="connsiteX16-22993" fmla="*/ 5613 w 10000"/>
              <a:gd name="connsiteY16-22994" fmla="*/ 7260 h 10000"/>
              <a:gd name="connsiteX17-22995" fmla="*/ 6348 w 10000"/>
              <a:gd name="connsiteY17-22996" fmla="*/ 6955 h 10000"/>
              <a:gd name="connsiteX18-22997" fmla="*/ 6839 w 10000"/>
              <a:gd name="connsiteY18-22998" fmla="*/ 6955 h 10000"/>
              <a:gd name="connsiteX19-22999" fmla="*/ 7327 w 10000"/>
              <a:gd name="connsiteY19-23000" fmla="*/ 6386 h 10000"/>
              <a:gd name="connsiteX20-23001" fmla="*/ 7547 w 10000"/>
              <a:gd name="connsiteY20-23002" fmla="*/ 6083 h 10000"/>
              <a:gd name="connsiteX21-23003" fmla="*/ 7789 w 10000"/>
              <a:gd name="connsiteY21-23004" fmla="*/ 5474 h 10000"/>
              <a:gd name="connsiteX22-23005" fmla="*/ 8035 w 10000"/>
              <a:gd name="connsiteY22-23006" fmla="*/ 4867 h 10000"/>
              <a:gd name="connsiteX23-23007" fmla="*/ 8282 w 10000"/>
              <a:gd name="connsiteY23-23008" fmla="*/ 3652 h 10000"/>
              <a:gd name="connsiteX24-23009" fmla="*/ 8528 w 10000"/>
              <a:gd name="connsiteY24-23010" fmla="*/ 1825 h 10000"/>
              <a:gd name="connsiteX25-23011" fmla="*/ 8773 w 10000"/>
              <a:gd name="connsiteY25-23012" fmla="*/ 610 h 10000"/>
              <a:gd name="connsiteX26-23013" fmla="*/ 8773 w 10000"/>
              <a:gd name="connsiteY26-23014" fmla="*/ 0 h 10000"/>
              <a:gd name="connsiteX27-23015" fmla="*/ 8773 w 10000"/>
              <a:gd name="connsiteY27-23016" fmla="*/ 0 h 10000"/>
              <a:gd name="connsiteX28-23017" fmla="*/ 9020 w 10000"/>
              <a:gd name="connsiteY28-23018" fmla="*/ 0 h 10000"/>
              <a:gd name="connsiteX29-23019" fmla="*/ 9506 w 10000"/>
              <a:gd name="connsiteY29-23020" fmla="*/ 3954 h 10000"/>
              <a:gd name="connsiteX30-23021" fmla="*/ 9506 w 10000"/>
              <a:gd name="connsiteY30-23022" fmla="*/ 4867 h 10000"/>
              <a:gd name="connsiteX31-23023" fmla="*/ 9757 w 10000"/>
              <a:gd name="connsiteY31-23024" fmla="*/ 5781 h 10000"/>
              <a:gd name="connsiteX32-23025" fmla="*/ 10000 w 10000"/>
              <a:gd name="connsiteY32-23026" fmla="*/ 6386 h 10000"/>
              <a:gd name="connsiteX33-23027" fmla="*/ 10000 w 10000"/>
              <a:gd name="connsiteY33-23028" fmla="*/ 6955 h 10000"/>
              <a:gd name="connsiteX34-23029" fmla="*/ 10000 w 10000"/>
              <a:gd name="connsiteY34-23030" fmla="*/ 7260 h 10000"/>
              <a:gd name="connsiteX35-23031" fmla="*/ 10000 w 10000"/>
              <a:gd name="connsiteY35-23032" fmla="*/ 7566 h 10000"/>
              <a:gd name="connsiteX36-23033" fmla="*/ 9757 w 10000"/>
              <a:gd name="connsiteY36-23034" fmla="*/ 7566 h 10000"/>
              <a:gd name="connsiteX37-23035" fmla="*/ 9506 w 10000"/>
              <a:gd name="connsiteY37-23036" fmla="*/ 7871 h 10000"/>
              <a:gd name="connsiteX38-23037" fmla="*/ 9264 w 10000"/>
              <a:gd name="connsiteY38-23038" fmla="*/ 8172 h 10000"/>
              <a:gd name="connsiteX39-23039" fmla="*/ 9020 w 10000"/>
              <a:gd name="connsiteY39-23040" fmla="*/ 8482 h 10000"/>
              <a:gd name="connsiteX40-23041" fmla="*/ 8528 w 10000"/>
              <a:gd name="connsiteY40-23042" fmla="*/ 8786 h 10000"/>
              <a:gd name="connsiteX41-23043" fmla="*/ 7547 w 10000"/>
              <a:gd name="connsiteY41-23044" fmla="*/ 9387 h 10000"/>
              <a:gd name="connsiteX42-23045" fmla="*/ 6594 w 10000"/>
              <a:gd name="connsiteY42-23046" fmla="*/ 9697 h 10000"/>
              <a:gd name="connsiteX43-23047" fmla="*/ 5860 w 10000"/>
              <a:gd name="connsiteY43-23048" fmla="*/ 9697 h 10000"/>
              <a:gd name="connsiteX44-23049" fmla="*/ 4874 w 10000"/>
              <a:gd name="connsiteY44-23050" fmla="*/ 10000 h 10000"/>
              <a:gd name="connsiteX45-23051" fmla="*/ 4874 w 10000"/>
              <a:gd name="connsiteY45-23052" fmla="*/ 10000 h 10000"/>
              <a:gd name="connsiteX0-23053" fmla="*/ 4874 w 10000"/>
              <a:gd name="connsiteY0-23054" fmla="*/ 10000 h 10000"/>
              <a:gd name="connsiteX1-23055" fmla="*/ 4142 w 10000"/>
              <a:gd name="connsiteY1-23056" fmla="*/ 10000 h 10000"/>
              <a:gd name="connsiteX2-23057" fmla="*/ 3401 w 10000"/>
              <a:gd name="connsiteY2-23058" fmla="*/ 10000 h 10000"/>
              <a:gd name="connsiteX3-23059" fmla="*/ 2667 w 10000"/>
              <a:gd name="connsiteY3-23060" fmla="*/ 9697 h 10000"/>
              <a:gd name="connsiteX4-23061" fmla="*/ 1933 w 10000"/>
              <a:gd name="connsiteY4-23062" fmla="*/ 9387 h 10000"/>
              <a:gd name="connsiteX5-23063" fmla="*/ 1222 w 10000"/>
              <a:gd name="connsiteY5-23064" fmla="*/ 9086 h 10000"/>
              <a:gd name="connsiteX6-23065" fmla="*/ 736 w 10000"/>
              <a:gd name="connsiteY6-23066" fmla="*/ 8482 h 10000"/>
              <a:gd name="connsiteX7-23067" fmla="*/ 246 w 10000"/>
              <a:gd name="connsiteY7-23068" fmla="*/ 8172 h 10000"/>
              <a:gd name="connsiteX8-23069" fmla="*/ 0 w 10000"/>
              <a:gd name="connsiteY8-23070" fmla="*/ 7260 h 10000"/>
              <a:gd name="connsiteX9-23071" fmla="*/ 1222 w 10000"/>
              <a:gd name="connsiteY9-23072" fmla="*/ 6386 h 10000"/>
              <a:gd name="connsiteX10-23073" fmla="*/ 2174 w 10000"/>
              <a:gd name="connsiteY10-23074" fmla="*/ 6955 h 10000"/>
              <a:gd name="connsiteX11-23075" fmla="*/ 2667 w 10000"/>
              <a:gd name="connsiteY11-23076" fmla="*/ 7260 h 10000"/>
              <a:gd name="connsiteX12-23077" fmla="*/ 3155 w 10000"/>
              <a:gd name="connsiteY12-23078" fmla="*/ 7260 h 10000"/>
              <a:gd name="connsiteX13-23079" fmla="*/ 3653 w 10000"/>
              <a:gd name="connsiteY13-23080" fmla="*/ 7566 h 10000"/>
              <a:gd name="connsiteX14-23081" fmla="*/ 4385 w 10000"/>
              <a:gd name="connsiteY14-23082" fmla="*/ 7566 h 10000"/>
              <a:gd name="connsiteX15-23083" fmla="*/ 4874 w 10000"/>
              <a:gd name="connsiteY15-23084" fmla="*/ 7260 h 10000"/>
              <a:gd name="connsiteX16-23085" fmla="*/ 5613 w 10000"/>
              <a:gd name="connsiteY16-23086" fmla="*/ 7260 h 10000"/>
              <a:gd name="connsiteX17-23087" fmla="*/ 6348 w 10000"/>
              <a:gd name="connsiteY17-23088" fmla="*/ 6955 h 10000"/>
              <a:gd name="connsiteX18-23089" fmla="*/ 6839 w 10000"/>
              <a:gd name="connsiteY18-23090" fmla="*/ 6955 h 10000"/>
              <a:gd name="connsiteX19-23091" fmla="*/ 7327 w 10000"/>
              <a:gd name="connsiteY19-23092" fmla="*/ 6386 h 10000"/>
              <a:gd name="connsiteX20-23093" fmla="*/ 7547 w 10000"/>
              <a:gd name="connsiteY20-23094" fmla="*/ 6083 h 10000"/>
              <a:gd name="connsiteX21-23095" fmla="*/ 7789 w 10000"/>
              <a:gd name="connsiteY21-23096" fmla="*/ 5474 h 10000"/>
              <a:gd name="connsiteX22-23097" fmla="*/ 8035 w 10000"/>
              <a:gd name="connsiteY22-23098" fmla="*/ 4867 h 10000"/>
              <a:gd name="connsiteX23-23099" fmla="*/ 8282 w 10000"/>
              <a:gd name="connsiteY23-23100" fmla="*/ 3652 h 10000"/>
              <a:gd name="connsiteX24-23101" fmla="*/ 8528 w 10000"/>
              <a:gd name="connsiteY24-23102" fmla="*/ 1825 h 10000"/>
              <a:gd name="connsiteX25-23103" fmla="*/ 8773 w 10000"/>
              <a:gd name="connsiteY25-23104" fmla="*/ 610 h 10000"/>
              <a:gd name="connsiteX26-23105" fmla="*/ 8773 w 10000"/>
              <a:gd name="connsiteY26-23106" fmla="*/ 0 h 10000"/>
              <a:gd name="connsiteX27-23107" fmla="*/ 8773 w 10000"/>
              <a:gd name="connsiteY27-23108" fmla="*/ 0 h 10000"/>
              <a:gd name="connsiteX28-23109" fmla="*/ 9506 w 10000"/>
              <a:gd name="connsiteY28-23110" fmla="*/ 3954 h 10000"/>
              <a:gd name="connsiteX29-23111" fmla="*/ 9506 w 10000"/>
              <a:gd name="connsiteY29-23112" fmla="*/ 4867 h 10000"/>
              <a:gd name="connsiteX30-23113" fmla="*/ 9757 w 10000"/>
              <a:gd name="connsiteY30-23114" fmla="*/ 5781 h 10000"/>
              <a:gd name="connsiteX31-23115" fmla="*/ 10000 w 10000"/>
              <a:gd name="connsiteY31-23116" fmla="*/ 6386 h 10000"/>
              <a:gd name="connsiteX32-23117" fmla="*/ 10000 w 10000"/>
              <a:gd name="connsiteY32-23118" fmla="*/ 6955 h 10000"/>
              <a:gd name="connsiteX33-23119" fmla="*/ 10000 w 10000"/>
              <a:gd name="connsiteY33-23120" fmla="*/ 7260 h 10000"/>
              <a:gd name="connsiteX34-23121" fmla="*/ 10000 w 10000"/>
              <a:gd name="connsiteY34-23122" fmla="*/ 7566 h 10000"/>
              <a:gd name="connsiteX35-23123" fmla="*/ 9757 w 10000"/>
              <a:gd name="connsiteY35-23124" fmla="*/ 7566 h 10000"/>
              <a:gd name="connsiteX36-23125" fmla="*/ 9506 w 10000"/>
              <a:gd name="connsiteY36-23126" fmla="*/ 7871 h 10000"/>
              <a:gd name="connsiteX37-23127" fmla="*/ 9264 w 10000"/>
              <a:gd name="connsiteY37-23128" fmla="*/ 8172 h 10000"/>
              <a:gd name="connsiteX38-23129" fmla="*/ 9020 w 10000"/>
              <a:gd name="connsiteY38-23130" fmla="*/ 8482 h 10000"/>
              <a:gd name="connsiteX39-23131" fmla="*/ 8528 w 10000"/>
              <a:gd name="connsiteY39-23132" fmla="*/ 8786 h 10000"/>
              <a:gd name="connsiteX40-23133" fmla="*/ 7547 w 10000"/>
              <a:gd name="connsiteY40-23134" fmla="*/ 9387 h 10000"/>
              <a:gd name="connsiteX41-23135" fmla="*/ 6594 w 10000"/>
              <a:gd name="connsiteY41-23136" fmla="*/ 9697 h 10000"/>
              <a:gd name="connsiteX42-23137" fmla="*/ 5860 w 10000"/>
              <a:gd name="connsiteY42-23138" fmla="*/ 9697 h 10000"/>
              <a:gd name="connsiteX43-23139" fmla="*/ 4874 w 10000"/>
              <a:gd name="connsiteY43-23140" fmla="*/ 10000 h 10000"/>
              <a:gd name="connsiteX44-23141" fmla="*/ 4874 w 10000"/>
              <a:gd name="connsiteY44-23142" fmla="*/ 10000 h 10000"/>
              <a:gd name="connsiteX0-23143" fmla="*/ 4874 w 10000"/>
              <a:gd name="connsiteY0-23144" fmla="*/ 10000 h 10000"/>
              <a:gd name="connsiteX1-23145" fmla="*/ 4142 w 10000"/>
              <a:gd name="connsiteY1-23146" fmla="*/ 10000 h 10000"/>
              <a:gd name="connsiteX2-23147" fmla="*/ 3401 w 10000"/>
              <a:gd name="connsiteY2-23148" fmla="*/ 10000 h 10000"/>
              <a:gd name="connsiteX3-23149" fmla="*/ 2667 w 10000"/>
              <a:gd name="connsiteY3-23150" fmla="*/ 9697 h 10000"/>
              <a:gd name="connsiteX4-23151" fmla="*/ 1933 w 10000"/>
              <a:gd name="connsiteY4-23152" fmla="*/ 9387 h 10000"/>
              <a:gd name="connsiteX5-23153" fmla="*/ 1222 w 10000"/>
              <a:gd name="connsiteY5-23154" fmla="*/ 9086 h 10000"/>
              <a:gd name="connsiteX6-23155" fmla="*/ 736 w 10000"/>
              <a:gd name="connsiteY6-23156" fmla="*/ 8482 h 10000"/>
              <a:gd name="connsiteX7-23157" fmla="*/ 246 w 10000"/>
              <a:gd name="connsiteY7-23158" fmla="*/ 8172 h 10000"/>
              <a:gd name="connsiteX8-23159" fmla="*/ 0 w 10000"/>
              <a:gd name="connsiteY8-23160" fmla="*/ 7260 h 10000"/>
              <a:gd name="connsiteX9-23161" fmla="*/ 1222 w 10000"/>
              <a:gd name="connsiteY9-23162" fmla="*/ 6386 h 10000"/>
              <a:gd name="connsiteX10-23163" fmla="*/ 2174 w 10000"/>
              <a:gd name="connsiteY10-23164" fmla="*/ 6955 h 10000"/>
              <a:gd name="connsiteX11-23165" fmla="*/ 2667 w 10000"/>
              <a:gd name="connsiteY11-23166" fmla="*/ 7260 h 10000"/>
              <a:gd name="connsiteX12-23167" fmla="*/ 3155 w 10000"/>
              <a:gd name="connsiteY12-23168" fmla="*/ 7260 h 10000"/>
              <a:gd name="connsiteX13-23169" fmla="*/ 3653 w 10000"/>
              <a:gd name="connsiteY13-23170" fmla="*/ 7566 h 10000"/>
              <a:gd name="connsiteX14-23171" fmla="*/ 4385 w 10000"/>
              <a:gd name="connsiteY14-23172" fmla="*/ 7566 h 10000"/>
              <a:gd name="connsiteX15-23173" fmla="*/ 4874 w 10000"/>
              <a:gd name="connsiteY15-23174" fmla="*/ 7260 h 10000"/>
              <a:gd name="connsiteX16-23175" fmla="*/ 5613 w 10000"/>
              <a:gd name="connsiteY16-23176" fmla="*/ 7260 h 10000"/>
              <a:gd name="connsiteX17-23177" fmla="*/ 6348 w 10000"/>
              <a:gd name="connsiteY17-23178" fmla="*/ 6955 h 10000"/>
              <a:gd name="connsiteX18-23179" fmla="*/ 6839 w 10000"/>
              <a:gd name="connsiteY18-23180" fmla="*/ 6955 h 10000"/>
              <a:gd name="connsiteX19-23181" fmla="*/ 7327 w 10000"/>
              <a:gd name="connsiteY19-23182" fmla="*/ 6386 h 10000"/>
              <a:gd name="connsiteX20-23183" fmla="*/ 7547 w 10000"/>
              <a:gd name="connsiteY20-23184" fmla="*/ 6083 h 10000"/>
              <a:gd name="connsiteX21-23185" fmla="*/ 7789 w 10000"/>
              <a:gd name="connsiteY21-23186" fmla="*/ 5474 h 10000"/>
              <a:gd name="connsiteX22-23187" fmla="*/ 8035 w 10000"/>
              <a:gd name="connsiteY22-23188" fmla="*/ 4867 h 10000"/>
              <a:gd name="connsiteX23-23189" fmla="*/ 8282 w 10000"/>
              <a:gd name="connsiteY23-23190" fmla="*/ 3652 h 10000"/>
              <a:gd name="connsiteX24-23191" fmla="*/ 8528 w 10000"/>
              <a:gd name="connsiteY24-23192" fmla="*/ 1825 h 10000"/>
              <a:gd name="connsiteX25-23193" fmla="*/ 8773 w 10000"/>
              <a:gd name="connsiteY25-23194" fmla="*/ 0 h 10000"/>
              <a:gd name="connsiteX26-23195" fmla="*/ 8773 w 10000"/>
              <a:gd name="connsiteY26-23196" fmla="*/ 0 h 10000"/>
              <a:gd name="connsiteX27-23197" fmla="*/ 9506 w 10000"/>
              <a:gd name="connsiteY27-23198" fmla="*/ 3954 h 10000"/>
              <a:gd name="connsiteX28-23199" fmla="*/ 9506 w 10000"/>
              <a:gd name="connsiteY28-23200" fmla="*/ 4867 h 10000"/>
              <a:gd name="connsiteX29-23201" fmla="*/ 9757 w 10000"/>
              <a:gd name="connsiteY29-23202" fmla="*/ 5781 h 10000"/>
              <a:gd name="connsiteX30-23203" fmla="*/ 10000 w 10000"/>
              <a:gd name="connsiteY30-23204" fmla="*/ 6386 h 10000"/>
              <a:gd name="connsiteX31-23205" fmla="*/ 10000 w 10000"/>
              <a:gd name="connsiteY31-23206" fmla="*/ 6955 h 10000"/>
              <a:gd name="connsiteX32-23207" fmla="*/ 10000 w 10000"/>
              <a:gd name="connsiteY32-23208" fmla="*/ 7260 h 10000"/>
              <a:gd name="connsiteX33-23209" fmla="*/ 10000 w 10000"/>
              <a:gd name="connsiteY33-23210" fmla="*/ 7566 h 10000"/>
              <a:gd name="connsiteX34-23211" fmla="*/ 9757 w 10000"/>
              <a:gd name="connsiteY34-23212" fmla="*/ 7566 h 10000"/>
              <a:gd name="connsiteX35-23213" fmla="*/ 9506 w 10000"/>
              <a:gd name="connsiteY35-23214" fmla="*/ 7871 h 10000"/>
              <a:gd name="connsiteX36-23215" fmla="*/ 9264 w 10000"/>
              <a:gd name="connsiteY36-23216" fmla="*/ 8172 h 10000"/>
              <a:gd name="connsiteX37-23217" fmla="*/ 9020 w 10000"/>
              <a:gd name="connsiteY37-23218" fmla="*/ 8482 h 10000"/>
              <a:gd name="connsiteX38-23219" fmla="*/ 8528 w 10000"/>
              <a:gd name="connsiteY38-23220" fmla="*/ 8786 h 10000"/>
              <a:gd name="connsiteX39-23221" fmla="*/ 7547 w 10000"/>
              <a:gd name="connsiteY39-23222" fmla="*/ 9387 h 10000"/>
              <a:gd name="connsiteX40-23223" fmla="*/ 6594 w 10000"/>
              <a:gd name="connsiteY40-23224" fmla="*/ 9697 h 10000"/>
              <a:gd name="connsiteX41-23225" fmla="*/ 5860 w 10000"/>
              <a:gd name="connsiteY41-23226" fmla="*/ 9697 h 10000"/>
              <a:gd name="connsiteX42-23227" fmla="*/ 4874 w 10000"/>
              <a:gd name="connsiteY42-23228" fmla="*/ 10000 h 10000"/>
              <a:gd name="connsiteX43-23229" fmla="*/ 4874 w 10000"/>
              <a:gd name="connsiteY43-23230" fmla="*/ 10000 h 10000"/>
              <a:gd name="connsiteX0-23231" fmla="*/ 4874 w 10000"/>
              <a:gd name="connsiteY0-23232" fmla="*/ 10000 h 10000"/>
              <a:gd name="connsiteX1-23233" fmla="*/ 4142 w 10000"/>
              <a:gd name="connsiteY1-23234" fmla="*/ 10000 h 10000"/>
              <a:gd name="connsiteX2-23235" fmla="*/ 3401 w 10000"/>
              <a:gd name="connsiteY2-23236" fmla="*/ 10000 h 10000"/>
              <a:gd name="connsiteX3-23237" fmla="*/ 2667 w 10000"/>
              <a:gd name="connsiteY3-23238" fmla="*/ 9697 h 10000"/>
              <a:gd name="connsiteX4-23239" fmla="*/ 1933 w 10000"/>
              <a:gd name="connsiteY4-23240" fmla="*/ 9387 h 10000"/>
              <a:gd name="connsiteX5-23241" fmla="*/ 1222 w 10000"/>
              <a:gd name="connsiteY5-23242" fmla="*/ 9086 h 10000"/>
              <a:gd name="connsiteX6-23243" fmla="*/ 736 w 10000"/>
              <a:gd name="connsiteY6-23244" fmla="*/ 8482 h 10000"/>
              <a:gd name="connsiteX7-23245" fmla="*/ 246 w 10000"/>
              <a:gd name="connsiteY7-23246" fmla="*/ 8172 h 10000"/>
              <a:gd name="connsiteX8-23247" fmla="*/ 0 w 10000"/>
              <a:gd name="connsiteY8-23248" fmla="*/ 7260 h 10000"/>
              <a:gd name="connsiteX9-23249" fmla="*/ 1222 w 10000"/>
              <a:gd name="connsiteY9-23250" fmla="*/ 6386 h 10000"/>
              <a:gd name="connsiteX10-23251" fmla="*/ 2174 w 10000"/>
              <a:gd name="connsiteY10-23252" fmla="*/ 6955 h 10000"/>
              <a:gd name="connsiteX11-23253" fmla="*/ 2667 w 10000"/>
              <a:gd name="connsiteY11-23254" fmla="*/ 7260 h 10000"/>
              <a:gd name="connsiteX12-23255" fmla="*/ 3155 w 10000"/>
              <a:gd name="connsiteY12-23256" fmla="*/ 7260 h 10000"/>
              <a:gd name="connsiteX13-23257" fmla="*/ 3653 w 10000"/>
              <a:gd name="connsiteY13-23258" fmla="*/ 7566 h 10000"/>
              <a:gd name="connsiteX14-23259" fmla="*/ 4385 w 10000"/>
              <a:gd name="connsiteY14-23260" fmla="*/ 7566 h 10000"/>
              <a:gd name="connsiteX15-23261" fmla="*/ 4874 w 10000"/>
              <a:gd name="connsiteY15-23262" fmla="*/ 7260 h 10000"/>
              <a:gd name="connsiteX16-23263" fmla="*/ 5613 w 10000"/>
              <a:gd name="connsiteY16-23264" fmla="*/ 7260 h 10000"/>
              <a:gd name="connsiteX17-23265" fmla="*/ 6348 w 10000"/>
              <a:gd name="connsiteY17-23266" fmla="*/ 6955 h 10000"/>
              <a:gd name="connsiteX18-23267" fmla="*/ 6839 w 10000"/>
              <a:gd name="connsiteY18-23268" fmla="*/ 6955 h 10000"/>
              <a:gd name="connsiteX19-23269" fmla="*/ 7327 w 10000"/>
              <a:gd name="connsiteY19-23270" fmla="*/ 6386 h 10000"/>
              <a:gd name="connsiteX20-23271" fmla="*/ 7547 w 10000"/>
              <a:gd name="connsiteY20-23272" fmla="*/ 6083 h 10000"/>
              <a:gd name="connsiteX21-23273" fmla="*/ 7789 w 10000"/>
              <a:gd name="connsiteY21-23274" fmla="*/ 5474 h 10000"/>
              <a:gd name="connsiteX22-23275" fmla="*/ 8035 w 10000"/>
              <a:gd name="connsiteY22-23276" fmla="*/ 4867 h 10000"/>
              <a:gd name="connsiteX23-23277" fmla="*/ 8282 w 10000"/>
              <a:gd name="connsiteY23-23278" fmla="*/ 3652 h 10000"/>
              <a:gd name="connsiteX24-23279" fmla="*/ 8528 w 10000"/>
              <a:gd name="connsiteY24-23280" fmla="*/ 1825 h 10000"/>
              <a:gd name="connsiteX25-23281" fmla="*/ 8773 w 10000"/>
              <a:gd name="connsiteY25-23282" fmla="*/ 0 h 10000"/>
              <a:gd name="connsiteX26-23283" fmla="*/ 9506 w 10000"/>
              <a:gd name="connsiteY26-23284" fmla="*/ 3954 h 10000"/>
              <a:gd name="connsiteX27-23285" fmla="*/ 9506 w 10000"/>
              <a:gd name="connsiteY27-23286" fmla="*/ 4867 h 10000"/>
              <a:gd name="connsiteX28-23287" fmla="*/ 9757 w 10000"/>
              <a:gd name="connsiteY28-23288" fmla="*/ 5781 h 10000"/>
              <a:gd name="connsiteX29-23289" fmla="*/ 10000 w 10000"/>
              <a:gd name="connsiteY29-23290" fmla="*/ 6386 h 10000"/>
              <a:gd name="connsiteX30-23291" fmla="*/ 10000 w 10000"/>
              <a:gd name="connsiteY30-23292" fmla="*/ 6955 h 10000"/>
              <a:gd name="connsiteX31-23293" fmla="*/ 10000 w 10000"/>
              <a:gd name="connsiteY31-23294" fmla="*/ 7260 h 10000"/>
              <a:gd name="connsiteX32-23295" fmla="*/ 10000 w 10000"/>
              <a:gd name="connsiteY32-23296" fmla="*/ 7566 h 10000"/>
              <a:gd name="connsiteX33-23297" fmla="*/ 9757 w 10000"/>
              <a:gd name="connsiteY33-23298" fmla="*/ 7566 h 10000"/>
              <a:gd name="connsiteX34-23299" fmla="*/ 9506 w 10000"/>
              <a:gd name="connsiteY34-23300" fmla="*/ 7871 h 10000"/>
              <a:gd name="connsiteX35-23301" fmla="*/ 9264 w 10000"/>
              <a:gd name="connsiteY35-23302" fmla="*/ 8172 h 10000"/>
              <a:gd name="connsiteX36-23303" fmla="*/ 9020 w 10000"/>
              <a:gd name="connsiteY36-23304" fmla="*/ 8482 h 10000"/>
              <a:gd name="connsiteX37-23305" fmla="*/ 8528 w 10000"/>
              <a:gd name="connsiteY37-23306" fmla="*/ 8786 h 10000"/>
              <a:gd name="connsiteX38-23307" fmla="*/ 7547 w 10000"/>
              <a:gd name="connsiteY38-23308" fmla="*/ 9387 h 10000"/>
              <a:gd name="connsiteX39-23309" fmla="*/ 6594 w 10000"/>
              <a:gd name="connsiteY39-23310" fmla="*/ 9697 h 10000"/>
              <a:gd name="connsiteX40-23311" fmla="*/ 5860 w 10000"/>
              <a:gd name="connsiteY40-23312" fmla="*/ 9697 h 10000"/>
              <a:gd name="connsiteX41-23313" fmla="*/ 4874 w 10000"/>
              <a:gd name="connsiteY41-23314" fmla="*/ 10000 h 10000"/>
              <a:gd name="connsiteX42-23315" fmla="*/ 4874 w 10000"/>
              <a:gd name="connsiteY42-23316" fmla="*/ 10000 h 10000"/>
              <a:gd name="connsiteX0-23317" fmla="*/ 4874 w 10000"/>
              <a:gd name="connsiteY0-23318" fmla="*/ 8225 h 8225"/>
              <a:gd name="connsiteX1-23319" fmla="*/ 4142 w 10000"/>
              <a:gd name="connsiteY1-23320" fmla="*/ 8225 h 8225"/>
              <a:gd name="connsiteX2-23321" fmla="*/ 3401 w 10000"/>
              <a:gd name="connsiteY2-23322" fmla="*/ 8225 h 8225"/>
              <a:gd name="connsiteX3-23323" fmla="*/ 2667 w 10000"/>
              <a:gd name="connsiteY3-23324" fmla="*/ 7922 h 8225"/>
              <a:gd name="connsiteX4-23325" fmla="*/ 1933 w 10000"/>
              <a:gd name="connsiteY4-23326" fmla="*/ 7612 h 8225"/>
              <a:gd name="connsiteX5-23327" fmla="*/ 1222 w 10000"/>
              <a:gd name="connsiteY5-23328" fmla="*/ 7311 h 8225"/>
              <a:gd name="connsiteX6-23329" fmla="*/ 736 w 10000"/>
              <a:gd name="connsiteY6-23330" fmla="*/ 6707 h 8225"/>
              <a:gd name="connsiteX7-23331" fmla="*/ 246 w 10000"/>
              <a:gd name="connsiteY7-23332" fmla="*/ 6397 h 8225"/>
              <a:gd name="connsiteX8-23333" fmla="*/ 0 w 10000"/>
              <a:gd name="connsiteY8-23334" fmla="*/ 5485 h 8225"/>
              <a:gd name="connsiteX9-23335" fmla="*/ 1222 w 10000"/>
              <a:gd name="connsiteY9-23336" fmla="*/ 4611 h 8225"/>
              <a:gd name="connsiteX10-23337" fmla="*/ 2174 w 10000"/>
              <a:gd name="connsiteY10-23338" fmla="*/ 5180 h 8225"/>
              <a:gd name="connsiteX11-23339" fmla="*/ 2667 w 10000"/>
              <a:gd name="connsiteY11-23340" fmla="*/ 5485 h 8225"/>
              <a:gd name="connsiteX12-23341" fmla="*/ 3155 w 10000"/>
              <a:gd name="connsiteY12-23342" fmla="*/ 5485 h 8225"/>
              <a:gd name="connsiteX13-23343" fmla="*/ 3653 w 10000"/>
              <a:gd name="connsiteY13-23344" fmla="*/ 5791 h 8225"/>
              <a:gd name="connsiteX14-23345" fmla="*/ 4385 w 10000"/>
              <a:gd name="connsiteY14-23346" fmla="*/ 5791 h 8225"/>
              <a:gd name="connsiteX15-23347" fmla="*/ 4874 w 10000"/>
              <a:gd name="connsiteY15-23348" fmla="*/ 5485 h 8225"/>
              <a:gd name="connsiteX16-23349" fmla="*/ 5613 w 10000"/>
              <a:gd name="connsiteY16-23350" fmla="*/ 5485 h 8225"/>
              <a:gd name="connsiteX17-23351" fmla="*/ 6348 w 10000"/>
              <a:gd name="connsiteY17-23352" fmla="*/ 5180 h 8225"/>
              <a:gd name="connsiteX18-23353" fmla="*/ 6839 w 10000"/>
              <a:gd name="connsiteY18-23354" fmla="*/ 5180 h 8225"/>
              <a:gd name="connsiteX19-23355" fmla="*/ 7327 w 10000"/>
              <a:gd name="connsiteY19-23356" fmla="*/ 4611 h 8225"/>
              <a:gd name="connsiteX20-23357" fmla="*/ 7547 w 10000"/>
              <a:gd name="connsiteY20-23358" fmla="*/ 4308 h 8225"/>
              <a:gd name="connsiteX21-23359" fmla="*/ 7789 w 10000"/>
              <a:gd name="connsiteY21-23360" fmla="*/ 3699 h 8225"/>
              <a:gd name="connsiteX22-23361" fmla="*/ 8035 w 10000"/>
              <a:gd name="connsiteY22-23362" fmla="*/ 3092 h 8225"/>
              <a:gd name="connsiteX23-23363" fmla="*/ 8282 w 10000"/>
              <a:gd name="connsiteY23-23364" fmla="*/ 1877 h 8225"/>
              <a:gd name="connsiteX24-23365" fmla="*/ 8528 w 10000"/>
              <a:gd name="connsiteY24-23366" fmla="*/ 50 h 8225"/>
              <a:gd name="connsiteX25-23367" fmla="*/ 9506 w 10000"/>
              <a:gd name="connsiteY25-23368" fmla="*/ 2179 h 8225"/>
              <a:gd name="connsiteX26-23369" fmla="*/ 9506 w 10000"/>
              <a:gd name="connsiteY26-23370" fmla="*/ 3092 h 8225"/>
              <a:gd name="connsiteX27-23371" fmla="*/ 9757 w 10000"/>
              <a:gd name="connsiteY27-23372" fmla="*/ 4006 h 8225"/>
              <a:gd name="connsiteX28-23373" fmla="*/ 10000 w 10000"/>
              <a:gd name="connsiteY28-23374" fmla="*/ 4611 h 8225"/>
              <a:gd name="connsiteX29-23375" fmla="*/ 10000 w 10000"/>
              <a:gd name="connsiteY29-23376" fmla="*/ 5180 h 8225"/>
              <a:gd name="connsiteX30-23377" fmla="*/ 10000 w 10000"/>
              <a:gd name="connsiteY30-23378" fmla="*/ 5485 h 8225"/>
              <a:gd name="connsiteX31-23379" fmla="*/ 10000 w 10000"/>
              <a:gd name="connsiteY31-23380" fmla="*/ 5791 h 8225"/>
              <a:gd name="connsiteX32-23381" fmla="*/ 9757 w 10000"/>
              <a:gd name="connsiteY32-23382" fmla="*/ 5791 h 8225"/>
              <a:gd name="connsiteX33-23383" fmla="*/ 9506 w 10000"/>
              <a:gd name="connsiteY33-23384" fmla="*/ 6096 h 8225"/>
              <a:gd name="connsiteX34-23385" fmla="*/ 9264 w 10000"/>
              <a:gd name="connsiteY34-23386" fmla="*/ 6397 h 8225"/>
              <a:gd name="connsiteX35-23387" fmla="*/ 9020 w 10000"/>
              <a:gd name="connsiteY35-23388" fmla="*/ 6707 h 8225"/>
              <a:gd name="connsiteX36-23389" fmla="*/ 8528 w 10000"/>
              <a:gd name="connsiteY36-23390" fmla="*/ 7011 h 8225"/>
              <a:gd name="connsiteX37-23391" fmla="*/ 7547 w 10000"/>
              <a:gd name="connsiteY37-23392" fmla="*/ 7612 h 8225"/>
              <a:gd name="connsiteX38-23393" fmla="*/ 6594 w 10000"/>
              <a:gd name="connsiteY38-23394" fmla="*/ 7922 h 8225"/>
              <a:gd name="connsiteX39-23395" fmla="*/ 5860 w 10000"/>
              <a:gd name="connsiteY39-23396" fmla="*/ 7922 h 8225"/>
              <a:gd name="connsiteX40-23397" fmla="*/ 4874 w 10000"/>
              <a:gd name="connsiteY40-23398" fmla="*/ 8225 h 8225"/>
              <a:gd name="connsiteX41-23399" fmla="*/ 4874 w 10000"/>
              <a:gd name="connsiteY41-23400" fmla="*/ 8225 h 8225"/>
              <a:gd name="connsiteX0-23401" fmla="*/ 4874 w 10000"/>
              <a:gd name="connsiteY0-23402" fmla="*/ 7903 h 7903"/>
              <a:gd name="connsiteX1-23403" fmla="*/ 4142 w 10000"/>
              <a:gd name="connsiteY1-23404" fmla="*/ 7903 h 7903"/>
              <a:gd name="connsiteX2-23405" fmla="*/ 3401 w 10000"/>
              <a:gd name="connsiteY2-23406" fmla="*/ 7903 h 7903"/>
              <a:gd name="connsiteX3-23407" fmla="*/ 2667 w 10000"/>
              <a:gd name="connsiteY3-23408" fmla="*/ 7535 h 7903"/>
              <a:gd name="connsiteX4-23409" fmla="*/ 1933 w 10000"/>
              <a:gd name="connsiteY4-23410" fmla="*/ 7158 h 7903"/>
              <a:gd name="connsiteX5-23411" fmla="*/ 1222 w 10000"/>
              <a:gd name="connsiteY5-23412" fmla="*/ 6792 h 7903"/>
              <a:gd name="connsiteX6-23413" fmla="*/ 736 w 10000"/>
              <a:gd name="connsiteY6-23414" fmla="*/ 6057 h 7903"/>
              <a:gd name="connsiteX7-23415" fmla="*/ 246 w 10000"/>
              <a:gd name="connsiteY7-23416" fmla="*/ 5681 h 7903"/>
              <a:gd name="connsiteX8-23417" fmla="*/ 0 w 10000"/>
              <a:gd name="connsiteY8-23418" fmla="*/ 4572 h 7903"/>
              <a:gd name="connsiteX9-23419" fmla="*/ 1222 w 10000"/>
              <a:gd name="connsiteY9-23420" fmla="*/ 3509 h 7903"/>
              <a:gd name="connsiteX10-23421" fmla="*/ 2174 w 10000"/>
              <a:gd name="connsiteY10-23422" fmla="*/ 4201 h 7903"/>
              <a:gd name="connsiteX11-23423" fmla="*/ 2667 w 10000"/>
              <a:gd name="connsiteY11-23424" fmla="*/ 4572 h 7903"/>
              <a:gd name="connsiteX12-23425" fmla="*/ 3155 w 10000"/>
              <a:gd name="connsiteY12-23426" fmla="*/ 4572 h 7903"/>
              <a:gd name="connsiteX13-23427" fmla="*/ 3653 w 10000"/>
              <a:gd name="connsiteY13-23428" fmla="*/ 4944 h 7903"/>
              <a:gd name="connsiteX14-23429" fmla="*/ 4385 w 10000"/>
              <a:gd name="connsiteY14-23430" fmla="*/ 4944 h 7903"/>
              <a:gd name="connsiteX15-23431" fmla="*/ 4874 w 10000"/>
              <a:gd name="connsiteY15-23432" fmla="*/ 4572 h 7903"/>
              <a:gd name="connsiteX16-23433" fmla="*/ 5613 w 10000"/>
              <a:gd name="connsiteY16-23434" fmla="*/ 4572 h 7903"/>
              <a:gd name="connsiteX17-23435" fmla="*/ 6348 w 10000"/>
              <a:gd name="connsiteY17-23436" fmla="*/ 4201 h 7903"/>
              <a:gd name="connsiteX18-23437" fmla="*/ 6839 w 10000"/>
              <a:gd name="connsiteY18-23438" fmla="*/ 4201 h 7903"/>
              <a:gd name="connsiteX19-23439" fmla="*/ 7327 w 10000"/>
              <a:gd name="connsiteY19-23440" fmla="*/ 3509 h 7903"/>
              <a:gd name="connsiteX20-23441" fmla="*/ 7547 w 10000"/>
              <a:gd name="connsiteY20-23442" fmla="*/ 3141 h 7903"/>
              <a:gd name="connsiteX21-23443" fmla="*/ 7789 w 10000"/>
              <a:gd name="connsiteY21-23444" fmla="*/ 2400 h 7903"/>
              <a:gd name="connsiteX22-23445" fmla="*/ 8035 w 10000"/>
              <a:gd name="connsiteY22-23446" fmla="*/ 1662 h 7903"/>
              <a:gd name="connsiteX23-23447" fmla="*/ 8282 w 10000"/>
              <a:gd name="connsiteY23-23448" fmla="*/ 185 h 7903"/>
              <a:gd name="connsiteX24-23449" fmla="*/ 9506 w 10000"/>
              <a:gd name="connsiteY24-23450" fmla="*/ 552 h 7903"/>
              <a:gd name="connsiteX25-23451" fmla="*/ 9506 w 10000"/>
              <a:gd name="connsiteY25-23452" fmla="*/ 1662 h 7903"/>
              <a:gd name="connsiteX26-23453" fmla="*/ 9757 w 10000"/>
              <a:gd name="connsiteY26-23454" fmla="*/ 2774 h 7903"/>
              <a:gd name="connsiteX27-23455" fmla="*/ 10000 w 10000"/>
              <a:gd name="connsiteY27-23456" fmla="*/ 3509 h 7903"/>
              <a:gd name="connsiteX28-23457" fmla="*/ 10000 w 10000"/>
              <a:gd name="connsiteY28-23458" fmla="*/ 4201 h 7903"/>
              <a:gd name="connsiteX29-23459" fmla="*/ 10000 w 10000"/>
              <a:gd name="connsiteY29-23460" fmla="*/ 4572 h 7903"/>
              <a:gd name="connsiteX30-23461" fmla="*/ 10000 w 10000"/>
              <a:gd name="connsiteY30-23462" fmla="*/ 4944 h 7903"/>
              <a:gd name="connsiteX31-23463" fmla="*/ 9757 w 10000"/>
              <a:gd name="connsiteY31-23464" fmla="*/ 4944 h 7903"/>
              <a:gd name="connsiteX32-23465" fmla="*/ 9506 w 10000"/>
              <a:gd name="connsiteY32-23466" fmla="*/ 5315 h 7903"/>
              <a:gd name="connsiteX33-23467" fmla="*/ 9264 w 10000"/>
              <a:gd name="connsiteY33-23468" fmla="*/ 5681 h 7903"/>
              <a:gd name="connsiteX34-23469" fmla="*/ 9020 w 10000"/>
              <a:gd name="connsiteY34-23470" fmla="*/ 6057 h 7903"/>
              <a:gd name="connsiteX35-23471" fmla="*/ 8528 w 10000"/>
              <a:gd name="connsiteY35-23472" fmla="*/ 6427 h 7903"/>
              <a:gd name="connsiteX36-23473" fmla="*/ 7547 w 10000"/>
              <a:gd name="connsiteY36-23474" fmla="*/ 7158 h 7903"/>
              <a:gd name="connsiteX37-23475" fmla="*/ 6594 w 10000"/>
              <a:gd name="connsiteY37-23476" fmla="*/ 7535 h 7903"/>
              <a:gd name="connsiteX38-23477" fmla="*/ 5860 w 10000"/>
              <a:gd name="connsiteY38-23478" fmla="*/ 7535 h 7903"/>
              <a:gd name="connsiteX39-23479" fmla="*/ 4874 w 10000"/>
              <a:gd name="connsiteY39-23480" fmla="*/ 7903 h 7903"/>
              <a:gd name="connsiteX40-23481" fmla="*/ 4874 w 10000"/>
              <a:gd name="connsiteY40-23482" fmla="*/ 7903 h 7903"/>
              <a:gd name="connsiteX0-23483" fmla="*/ 4874 w 10000"/>
              <a:gd name="connsiteY0-23484" fmla="*/ 9302 h 9302"/>
              <a:gd name="connsiteX1-23485" fmla="*/ 4142 w 10000"/>
              <a:gd name="connsiteY1-23486" fmla="*/ 9302 h 9302"/>
              <a:gd name="connsiteX2-23487" fmla="*/ 3401 w 10000"/>
              <a:gd name="connsiteY2-23488" fmla="*/ 9302 h 9302"/>
              <a:gd name="connsiteX3-23489" fmla="*/ 2667 w 10000"/>
              <a:gd name="connsiteY3-23490" fmla="*/ 8836 h 9302"/>
              <a:gd name="connsiteX4-23491" fmla="*/ 1933 w 10000"/>
              <a:gd name="connsiteY4-23492" fmla="*/ 8359 h 9302"/>
              <a:gd name="connsiteX5-23493" fmla="*/ 1222 w 10000"/>
              <a:gd name="connsiteY5-23494" fmla="*/ 7896 h 9302"/>
              <a:gd name="connsiteX6-23495" fmla="*/ 736 w 10000"/>
              <a:gd name="connsiteY6-23496" fmla="*/ 6966 h 9302"/>
              <a:gd name="connsiteX7-23497" fmla="*/ 246 w 10000"/>
              <a:gd name="connsiteY7-23498" fmla="*/ 6490 h 9302"/>
              <a:gd name="connsiteX8-23499" fmla="*/ 0 w 10000"/>
              <a:gd name="connsiteY8-23500" fmla="*/ 5087 h 9302"/>
              <a:gd name="connsiteX9-23501" fmla="*/ 1222 w 10000"/>
              <a:gd name="connsiteY9-23502" fmla="*/ 3742 h 9302"/>
              <a:gd name="connsiteX10-23503" fmla="*/ 2174 w 10000"/>
              <a:gd name="connsiteY10-23504" fmla="*/ 4618 h 9302"/>
              <a:gd name="connsiteX11-23505" fmla="*/ 2667 w 10000"/>
              <a:gd name="connsiteY11-23506" fmla="*/ 5087 h 9302"/>
              <a:gd name="connsiteX12-23507" fmla="*/ 3155 w 10000"/>
              <a:gd name="connsiteY12-23508" fmla="*/ 5087 h 9302"/>
              <a:gd name="connsiteX13-23509" fmla="*/ 3653 w 10000"/>
              <a:gd name="connsiteY13-23510" fmla="*/ 5558 h 9302"/>
              <a:gd name="connsiteX14-23511" fmla="*/ 4385 w 10000"/>
              <a:gd name="connsiteY14-23512" fmla="*/ 5558 h 9302"/>
              <a:gd name="connsiteX15-23513" fmla="*/ 4874 w 10000"/>
              <a:gd name="connsiteY15-23514" fmla="*/ 5087 h 9302"/>
              <a:gd name="connsiteX16-23515" fmla="*/ 5613 w 10000"/>
              <a:gd name="connsiteY16-23516" fmla="*/ 5087 h 9302"/>
              <a:gd name="connsiteX17-23517" fmla="*/ 6348 w 10000"/>
              <a:gd name="connsiteY17-23518" fmla="*/ 4618 h 9302"/>
              <a:gd name="connsiteX18-23519" fmla="*/ 6839 w 10000"/>
              <a:gd name="connsiteY18-23520" fmla="*/ 4618 h 9302"/>
              <a:gd name="connsiteX19-23521" fmla="*/ 7327 w 10000"/>
              <a:gd name="connsiteY19-23522" fmla="*/ 3742 h 9302"/>
              <a:gd name="connsiteX20-23523" fmla="*/ 7547 w 10000"/>
              <a:gd name="connsiteY20-23524" fmla="*/ 3276 h 9302"/>
              <a:gd name="connsiteX21-23525" fmla="*/ 7789 w 10000"/>
              <a:gd name="connsiteY21-23526" fmla="*/ 2339 h 9302"/>
              <a:gd name="connsiteX22-23527" fmla="*/ 8035 w 10000"/>
              <a:gd name="connsiteY22-23528" fmla="*/ 1405 h 9302"/>
              <a:gd name="connsiteX23-23529" fmla="*/ 9506 w 10000"/>
              <a:gd name="connsiteY23-23530" fmla="*/ 0 h 9302"/>
              <a:gd name="connsiteX24-23531" fmla="*/ 9506 w 10000"/>
              <a:gd name="connsiteY24-23532" fmla="*/ 1405 h 9302"/>
              <a:gd name="connsiteX25-23533" fmla="*/ 9757 w 10000"/>
              <a:gd name="connsiteY25-23534" fmla="*/ 2812 h 9302"/>
              <a:gd name="connsiteX26-23535" fmla="*/ 10000 w 10000"/>
              <a:gd name="connsiteY26-23536" fmla="*/ 3742 h 9302"/>
              <a:gd name="connsiteX27-23537" fmla="*/ 10000 w 10000"/>
              <a:gd name="connsiteY27-23538" fmla="*/ 4618 h 9302"/>
              <a:gd name="connsiteX28-23539" fmla="*/ 10000 w 10000"/>
              <a:gd name="connsiteY28-23540" fmla="*/ 5087 h 9302"/>
              <a:gd name="connsiteX29-23541" fmla="*/ 10000 w 10000"/>
              <a:gd name="connsiteY29-23542" fmla="*/ 5558 h 9302"/>
              <a:gd name="connsiteX30-23543" fmla="*/ 9757 w 10000"/>
              <a:gd name="connsiteY30-23544" fmla="*/ 5558 h 9302"/>
              <a:gd name="connsiteX31-23545" fmla="*/ 9506 w 10000"/>
              <a:gd name="connsiteY31-23546" fmla="*/ 6027 h 9302"/>
              <a:gd name="connsiteX32-23547" fmla="*/ 9264 w 10000"/>
              <a:gd name="connsiteY32-23548" fmla="*/ 6490 h 9302"/>
              <a:gd name="connsiteX33-23549" fmla="*/ 9020 w 10000"/>
              <a:gd name="connsiteY33-23550" fmla="*/ 6966 h 9302"/>
              <a:gd name="connsiteX34-23551" fmla="*/ 8528 w 10000"/>
              <a:gd name="connsiteY34-23552" fmla="*/ 7434 h 9302"/>
              <a:gd name="connsiteX35-23553" fmla="*/ 7547 w 10000"/>
              <a:gd name="connsiteY35-23554" fmla="*/ 8359 h 9302"/>
              <a:gd name="connsiteX36-23555" fmla="*/ 6594 w 10000"/>
              <a:gd name="connsiteY36-23556" fmla="*/ 8836 h 9302"/>
              <a:gd name="connsiteX37-23557" fmla="*/ 5860 w 10000"/>
              <a:gd name="connsiteY37-23558" fmla="*/ 8836 h 9302"/>
              <a:gd name="connsiteX38-23559" fmla="*/ 4874 w 10000"/>
              <a:gd name="connsiteY38-23560" fmla="*/ 9302 h 9302"/>
              <a:gd name="connsiteX39-23561" fmla="*/ 4874 w 10000"/>
              <a:gd name="connsiteY39-23562" fmla="*/ 9302 h 9302"/>
              <a:gd name="connsiteX0-23563" fmla="*/ 4874 w 10000"/>
              <a:gd name="connsiteY0-23564" fmla="*/ 8742 h 8742"/>
              <a:gd name="connsiteX1-23565" fmla="*/ 4142 w 10000"/>
              <a:gd name="connsiteY1-23566" fmla="*/ 8742 h 8742"/>
              <a:gd name="connsiteX2-23567" fmla="*/ 3401 w 10000"/>
              <a:gd name="connsiteY2-23568" fmla="*/ 8742 h 8742"/>
              <a:gd name="connsiteX3-23569" fmla="*/ 2667 w 10000"/>
              <a:gd name="connsiteY3-23570" fmla="*/ 8241 h 8742"/>
              <a:gd name="connsiteX4-23571" fmla="*/ 1933 w 10000"/>
              <a:gd name="connsiteY4-23572" fmla="*/ 7728 h 8742"/>
              <a:gd name="connsiteX5-23573" fmla="*/ 1222 w 10000"/>
              <a:gd name="connsiteY5-23574" fmla="*/ 7230 h 8742"/>
              <a:gd name="connsiteX6-23575" fmla="*/ 736 w 10000"/>
              <a:gd name="connsiteY6-23576" fmla="*/ 6231 h 8742"/>
              <a:gd name="connsiteX7-23577" fmla="*/ 246 w 10000"/>
              <a:gd name="connsiteY7-23578" fmla="*/ 5719 h 8742"/>
              <a:gd name="connsiteX8-23579" fmla="*/ 0 w 10000"/>
              <a:gd name="connsiteY8-23580" fmla="*/ 4211 h 8742"/>
              <a:gd name="connsiteX9-23581" fmla="*/ 1222 w 10000"/>
              <a:gd name="connsiteY9-23582" fmla="*/ 2765 h 8742"/>
              <a:gd name="connsiteX10-23583" fmla="*/ 2174 w 10000"/>
              <a:gd name="connsiteY10-23584" fmla="*/ 3707 h 8742"/>
              <a:gd name="connsiteX11-23585" fmla="*/ 2667 w 10000"/>
              <a:gd name="connsiteY11-23586" fmla="*/ 4211 h 8742"/>
              <a:gd name="connsiteX12-23587" fmla="*/ 3155 w 10000"/>
              <a:gd name="connsiteY12-23588" fmla="*/ 4211 h 8742"/>
              <a:gd name="connsiteX13-23589" fmla="*/ 3653 w 10000"/>
              <a:gd name="connsiteY13-23590" fmla="*/ 4717 h 8742"/>
              <a:gd name="connsiteX14-23591" fmla="*/ 4385 w 10000"/>
              <a:gd name="connsiteY14-23592" fmla="*/ 4717 h 8742"/>
              <a:gd name="connsiteX15-23593" fmla="*/ 4874 w 10000"/>
              <a:gd name="connsiteY15-23594" fmla="*/ 4211 h 8742"/>
              <a:gd name="connsiteX16-23595" fmla="*/ 5613 w 10000"/>
              <a:gd name="connsiteY16-23596" fmla="*/ 4211 h 8742"/>
              <a:gd name="connsiteX17-23597" fmla="*/ 6348 w 10000"/>
              <a:gd name="connsiteY17-23598" fmla="*/ 3707 h 8742"/>
              <a:gd name="connsiteX18-23599" fmla="*/ 6839 w 10000"/>
              <a:gd name="connsiteY18-23600" fmla="*/ 3707 h 8742"/>
              <a:gd name="connsiteX19-23601" fmla="*/ 7327 w 10000"/>
              <a:gd name="connsiteY19-23602" fmla="*/ 2765 h 8742"/>
              <a:gd name="connsiteX20-23603" fmla="*/ 7547 w 10000"/>
              <a:gd name="connsiteY20-23604" fmla="*/ 2264 h 8742"/>
              <a:gd name="connsiteX21-23605" fmla="*/ 7789 w 10000"/>
              <a:gd name="connsiteY21-23606" fmla="*/ 1257 h 8742"/>
              <a:gd name="connsiteX22-23607" fmla="*/ 8035 w 10000"/>
              <a:gd name="connsiteY22-23608" fmla="*/ 252 h 8742"/>
              <a:gd name="connsiteX23-23609" fmla="*/ 9506 w 10000"/>
              <a:gd name="connsiteY23-23610" fmla="*/ 252 h 8742"/>
              <a:gd name="connsiteX24-23611" fmla="*/ 9757 w 10000"/>
              <a:gd name="connsiteY24-23612" fmla="*/ 1765 h 8742"/>
              <a:gd name="connsiteX25-23613" fmla="*/ 10000 w 10000"/>
              <a:gd name="connsiteY25-23614" fmla="*/ 2765 h 8742"/>
              <a:gd name="connsiteX26-23615" fmla="*/ 10000 w 10000"/>
              <a:gd name="connsiteY26-23616" fmla="*/ 3707 h 8742"/>
              <a:gd name="connsiteX27-23617" fmla="*/ 10000 w 10000"/>
              <a:gd name="connsiteY27-23618" fmla="*/ 4211 h 8742"/>
              <a:gd name="connsiteX28-23619" fmla="*/ 10000 w 10000"/>
              <a:gd name="connsiteY28-23620" fmla="*/ 4717 h 8742"/>
              <a:gd name="connsiteX29-23621" fmla="*/ 9757 w 10000"/>
              <a:gd name="connsiteY29-23622" fmla="*/ 4717 h 8742"/>
              <a:gd name="connsiteX30-23623" fmla="*/ 9506 w 10000"/>
              <a:gd name="connsiteY30-23624" fmla="*/ 5221 h 8742"/>
              <a:gd name="connsiteX31-23625" fmla="*/ 9264 w 10000"/>
              <a:gd name="connsiteY31-23626" fmla="*/ 5719 h 8742"/>
              <a:gd name="connsiteX32-23627" fmla="*/ 9020 w 10000"/>
              <a:gd name="connsiteY32-23628" fmla="*/ 6231 h 8742"/>
              <a:gd name="connsiteX33-23629" fmla="*/ 8528 w 10000"/>
              <a:gd name="connsiteY33-23630" fmla="*/ 6734 h 8742"/>
              <a:gd name="connsiteX34-23631" fmla="*/ 7547 w 10000"/>
              <a:gd name="connsiteY34-23632" fmla="*/ 7728 h 8742"/>
              <a:gd name="connsiteX35-23633" fmla="*/ 6594 w 10000"/>
              <a:gd name="connsiteY35-23634" fmla="*/ 8241 h 8742"/>
              <a:gd name="connsiteX36-23635" fmla="*/ 5860 w 10000"/>
              <a:gd name="connsiteY36-23636" fmla="*/ 8241 h 8742"/>
              <a:gd name="connsiteX37-23637" fmla="*/ 4874 w 10000"/>
              <a:gd name="connsiteY37-23638" fmla="*/ 8742 h 8742"/>
              <a:gd name="connsiteX38-23639" fmla="*/ 4874 w 10000"/>
              <a:gd name="connsiteY38-23640" fmla="*/ 8742 h 8742"/>
              <a:gd name="connsiteX0-23641" fmla="*/ 4874 w 10000"/>
              <a:gd name="connsiteY0-23642" fmla="*/ 10000 h 10000"/>
              <a:gd name="connsiteX1-23643" fmla="*/ 4142 w 10000"/>
              <a:gd name="connsiteY1-23644" fmla="*/ 10000 h 10000"/>
              <a:gd name="connsiteX2-23645" fmla="*/ 3401 w 10000"/>
              <a:gd name="connsiteY2-23646" fmla="*/ 10000 h 10000"/>
              <a:gd name="connsiteX3-23647" fmla="*/ 2667 w 10000"/>
              <a:gd name="connsiteY3-23648" fmla="*/ 9427 h 10000"/>
              <a:gd name="connsiteX4-23649" fmla="*/ 1933 w 10000"/>
              <a:gd name="connsiteY4-23650" fmla="*/ 8840 h 10000"/>
              <a:gd name="connsiteX5-23651" fmla="*/ 1222 w 10000"/>
              <a:gd name="connsiteY5-23652" fmla="*/ 8270 h 10000"/>
              <a:gd name="connsiteX6-23653" fmla="*/ 736 w 10000"/>
              <a:gd name="connsiteY6-23654" fmla="*/ 7128 h 10000"/>
              <a:gd name="connsiteX7-23655" fmla="*/ 246 w 10000"/>
              <a:gd name="connsiteY7-23656" fmla="*/ 6542 h 10000"/>
              <a:gd name="connsiteX8-23657" fmla="*/ 0 w 10000"/>
              <a:gd name="connsiteY8-23658" fmla="*/ 4817 h 10000"/>
              <a:gd name="connsiteX9-23659" fmla="*/ 1222 w 10000"/>
              <a:gd name="connsiteY9-23660" fmla="*/ 3163 h 10000"/>
              <a:gd name="connsiteX10-23661" fmla="*/ 2174 w 10000"/>
              <a:gd name="connsiteY10-23662" fmla="*/ 4240 h 10000"/>
              <a:gd name="connsiteX11-23663" fmla="*/ 2667 w 10000"/>
              <a:gd name="connsiteY11-23664" fmla="*/ 4817 h 10000"/>
              <a:gd name="connsiteX12-23665" fmla="*/ 3155 w 10000"/>
              <a:gd name="connsiteY12-23666" fmla="*/ 4817 h 10000"/>
              <a:gd name="connsiteX13-23667" fmla="*/ 3653 w 10000"/>
              <a:gd name="connsiteY13-23668" fmla="*/ 5396 h 10000"/>
              <a:gd name="connsiteX14-23669" fmla="*/ 4385 w 10000"/>
              <a:gd name="connsiteY14-23670" fmla="*/ 5396 h 10000"/>
              <a:gd name="connsiteX15-23671" fmla="*/ 4874 w 10000"/>
              <a:gd name="connsiteY15-23672" fmla="*/ 4817 h 10000"/>
              <a:gd name="connsiteX16-23673" fmla="*/ 5613 w 10000"/>
              <a:gd name="connsiteY16-23674" fmla="*/ 4817 h 10000"/>
              <a:gd name="connsiteX17-23675" fmla="*/ 6348 w 10000"/>
              <a:gd name="connsiteY17-23676" fmla="*/ 4240 h 10000"/>
              <a:gd name="connsiteX18-23677" fmla="*/ 6839 w 10000"/>
              <a:gd name="connsiteY18-23678" fmla="*/ 4240 h 10000"/>
              <a:gd name="connsiteX19-23679" fmla="*/ 7327 w 10000"/>
              <a:gd name="connsiteY19-23680" fmla="*/ 3163 h 10000"/>
              <a:gd name="connsiteX20-23681" fmla="*/ 7547 w 10000"/>
              <a:gd name="connsiteY20-23682" fmla="*/ 2590 h 10000"/>
              <a:gd name="connsiteX21-23683" fmla="*/ 7789 w 10000"/>
              <a:gd name="connsiteY21-23684" fmla="*/ 1438 h 10000"/>
              <a:gd name="connsiteX22-23685" fmla="*/ 8035 w 10000"/>
              <a:gd name="connsiteY22-23686" fmla="*/ 288 h 10000"/>
              <a:gd name="connsiteX23-23687" fmla="*/ 9506 w 10000"/>
              <a:gd name="connsiteY23-23688" fmla="*/ 288 h 10000"/>
              <a:gd name="connsiteX24-23689" fmla="*/ 10000 w 10000"/>
              <a:gd name="connsiteY24-23690" fmla="*/ 3163 h 10000"/>
              <a:gd name="connsiteX25-23691" fmla="*/ 10000 w 10000"/>
              <a:gd name="connsiteY25-23692" fmla="*/ 4240 h 10000"/>
              <a:gd name="connsiteX26-23693" fmla="*/ 10000 w 10000"/>
              <a:gd name="connsiteY26-23694" fmla="*/ 4817 h 10000"/>
              <a:gd name="connsiteX27-23695" fmla="*/ 10000 w 10000"/>
              <a:gd name="connsiteY27-23696" fmla="*/ 5396 h 10000"/>
              <a:gd name="connsiteX28-23697" fmla="*/ 9757 w 10000"/>
              <a:gd name="connsiteY28-23698" fmla="*/ 5396 h 10000"/>
              <a:gd name="connsiteX29-23699" fmla="*/ 9506 w 10000"/>
              <a:gd name="connsiteY29-23700" fmla="*/ 5972 h 10000"/>
              <a:gd name="connsiteX30-23701" fmla="*/ 9264 w 10000"/>
              <a:gd name="connsiteY30-23702" fmla="*/ 6542 h 10000"/>
              <a:gd name="connsiteX31-23703" fmla="*/ 9020 w 10000"/>
              <a:gd name="connsiteY31-23704" fmla="*/ 7128 h 10000"/>
              <a:gd name="connsiteX32-23705" fmla="*/ 8528 w 10000"/>
              <a:gd name="connsiteY32-23706" fmla="*/ 7703 h 10000"/>
              <a:gd name="connsiteX33-23707" fmla="*/ 7547 w 10000"/>
              <a:gd name="connsiteY33-23708" fmla="*/ 8840 h 10000"/>
              <a:gd name="connsiteX34-23709" fmla="*/ 6594 w 10000"/>
              <a:gd name="connsiteY34-23710" fmla="*/ 9427 h 10000"/>
              <a:gd name="connsiteX35-23711" fmla="*/ 5860 w 10000"/>
              <a:gd name="connsiteY35-23712" fmla="*/ 9427 h 10000"/>
              <a:gd name="connsiteX36-23713" fmla="*/ 4874 w 10000"/>
              <a:gd name="connsiteY36-23714" fmla="*/ 10000 h 10000"/>
              <a:gd name="connsiteX37-23715" fmla="*/ 4874 w 10000"/>
              <a:gd name="connsiteY37-23716" fmla="*/ 10000 h 10000"/>
              <a:gd name="connsiteX0-23717" fmla="*/ 4874 w 10000"/>
              <a:gd name="connsiteY0-23718" fmla="*/ 9712 h 9712"/>
              <a:gd name="connsiteX1-23719" fmla="*/ 4142 w 10000"/>
              <a:gd name="connsiteY1-23720" fmla="*/ 9712 h 9712"/>
              <a:gd name="connsiteX2-23721" fmla="*/ 3401 w 10000"/>
              <a:gd name="connsiteY2-23722" fmla="*/ 9712 h 9712"/>
              <a:gd name="connsiteX3-23723" fmla="*/ 2667 w 10000"/>
              <a:gd name="connsiteY3-23724" fmla="*/ 9139 h 9712"/>
              <a:gd name="connsiteX4-23725" fmla="*/ 1933 w 10000"/>
              <a:gd name="connsiteY4-23726" fmla="*/ 8552 h 9712"/>
              <a:gd name="connsiteX5-23727" fmla="*/ 1222 w 10000"/>
              <a:gd name="connsiteY5-23728" fmla="*/ 7982 h 9712"/>
              <a:gd name="connsiteX6-23729" fmla="*/ 736 w 10000"/>
              <a:gd name="connsiteY6-23730" fmla="*/ 6840 h 9712"/>
              <a:gd name="connsiteX7-23731" fmla="*/ 246 w 10000"/>
              <a:gd name="connsiteY7-23732" fmla="*/ 6254 h 9712"/>
              <a:gd name="connsiteX8-23733" fmla="*/ 0 w 10000"/>
              <a:gd name="connsiteY8-23734" fmla="*/ 4529 h 9712"/>
              <a:gd name="connsiteX9-23735" fmla="*/ 1222 w 10000"/>
              <a:gd name="connsiteY9-23736" fmla="*/ 2875 h 9712"/>
              <a:gd name="connsiteX10-23737" fmla="*/ 2174 w 10000"/>
              <a:gd name="connsiteY10-23738" fmla="*/ 3952 h 9712"/>
              <a:gd name="connsiteX11-23739" fmla="*/ 2667 w 10000"/>
              <a:gd name="connsiteY11-23740" fmla="*/ 4529 h 9712"/>
              <a:gd name="connsiteX12-23741" fmla="*/ 3155 w 10000"/>
              <a:gd name="connsiteY12-23742" fmla="*/ 4529 h 9712"/>
              <a:gd name="connsiteX13-23743" fmla="*/ 3653 w 10000"/>
              <a:gd name="connsiteY13-23744" fmla="*/ 5108 h 9712"/>
              <a:gd name="connsiteX14-23745" fmla="*/ 4385 w 10000"/>
              <a:gd name="connsiteY14-23746" fmla="*/ 5108 h 9712"/>
              <a:gd name="connsiteX15-23747" fmla="*/ 4874 w 10000"/>
              <a:gd name="connsiteY15-23748" fmla="*/ 4529 h 9712"/>
              <a:gd name="connsiteX16-23749" fmla="*/ 5613 w 10000"/>
              <a:gd name="connsiteY16-23750" fmla="*/ 4529 h 9712"/>
              <a:gd name="connsiteX17-23751" fmla="*/ 6348 w 10000"/>
              <a:gd name="connsiteY17-23752" fmla="*/ 3952 h 9712"/>
              <a:gd name="connsiteX18-23753" fmla="*/ 6839 w 10000"/>
              <a:gd name="connsiteY18-23754" fmla="*/ 3952 h 9712"/>
              <a:gd name="connsiteX19-23755" fmla="*/ 7327 w 10000"/>
              <a:gd name="connsiteY19-23756" fmla="*/ 2875 h 9712"/>
              <a:gd name="connsiteX20-23757" fmla="*/ 7547 w 10000"/>
              <a:gd name="connsiteY20-23758" fmla="*/ 2302 h 9712"/>
              <a:gd name="connsiteX21-23759" fmla="*/ 7789 w 10000"/>
              <a:gd name="connsiteY21-23760" fmla="*/ 1150 h 9712"/>
              <a:gd name="connsiteX22-23761" fmla="*/ 8035 w 10000"/>
              <a:gd name="connsiteY22-23762" fmla="*/ 0 h 9712"/>
              <a:gd name="connsiteX23-23763" fmla="*/ 10000 w 10000"/>
              <a:gd name="connsiteY23-23764" fmla="*/ 2875 h 9712"/>
              <a:gd name="connsiteX24-23765" fmla="*/ 10000 w 10000"/>
              <a:gd name="connsiteY24-23766" fmla="*/ 3952 h 9712"/>
              <a:gd name="connsiteX25-23767" fmla="*/ 10000 w 10000"/>
              <a:gd name="connsiteY25-23768" fmla="*/ 4529 h 9712"/>
              <a:gd name="connsiteX26-23769" fmla="*/ 10000 w 10000"/>
              <a:gd name="connsiteY26-23770" fmla="*/ 5108 h 9712"/>
              <a:gd name="connsiteX27-23771" fmla="*/ 9757 w 10000"/>
              <a:gd name="connsiteY27-23772" fmla="*/ 5108 h 9712"/>
              <a:gd name="connsiteX28-23773" fmla="*/ 9506 w 10000"/>
              <a:gd name="connsiteY28-23774" fmla="*/ 5684 h 9712"/>
              <a:gd name="connsiteX29-23775" fmla="*/ 9264 w 10000"/>
              <a:gd name="connsiteY29-23776" fmla="*/ 6254 h 9712"/>
              <a:gd name="connsiteX30-23777" fmla="*/ 9020 w 10000"/>
              <a:gd name="connsiteY30-23778" fmla="*/ 6840 h 9712"/>
              <a:gd name="connsiteX31-23779" fmla="*/ 8528 w 10000"/>
              <a:gd name="connsiteY31-23780" fmla="*/ 7415 h 9712"/>
              <a:gd name="connsiteX32-23781" fmla="*/ 7547 w 10000"/>
              <a:gd name="connsiteY32-23782" fmla="*/ 8552 h 9712"/>
              <a:gd name="connsiteX33-23783" fmla="*/ 6594 w 10000"/>
              <a:gd name="connsiteY33-23784" fmla="*/ 9139 h 9712"/>
              <a:gd name="connsiteX34-23785" fmla="*/ 5860 w 10000"/>
              <a:gd name="connsiteY34-23786" fmla="*/ 9139 h 9712"/>
              <a:gd name="connsiteX35-23787" fmla="*/ 4874 w 10000"/>
              <a:gd name="connsiteY35-23788" fmla="*/ 9712 h 9712"/>
              <a:gd name="connsiteX36-23789" fmla="*/ 4874 w 10000"/>
              <a:gd name="connsiteY36-23790" fmla="*/ 9712 h 9712"/>
              <a:gd name="connsiteX0-23791" fmla="*/ 4874 w 10000"/>
              <a:gd name="connsiteY0-23792" fmla="*/ 8816 h 8816"/>
              <a:gd name="connsiteX1-23793" fmla="*/ 4142 w 10000"/>
              <a:gd name="connsiteY1-23794" fmla="*/ 8816 h 8816"/>
              <a:gd name="connsiteX2-23795" fmla="*/ 3401 w 10000"/>
              <a:gd name="connsiteY2-23796" fmla="*/ 8816 h 8816"/>
              <a:gd name="connsiteX3-23797" fmla="*/ 2667 w 10000"/>
              <a:gd name="connsiteY3-23798" fmla="*/ 8226 h 8816"/>
              <a:gd name="connsiteX4-23799" fmla="*/ 1933 w 10000"/>
              <a:gd name="connsiteY4-23800" fmla="*/ 7622 h 8816"/>
              <a:gd name="connsiteX5-23801" fmla="*/ 1222 w 10000"/>
              <a:gd name="connsiteY5-23802" fmla="*/ 7035 h 8816"/>
              <a:gd name="connsiteX6-23803" fmla="*/ 736 w 10000"/>
              <a:gd name="connsiteY6-23804" fmla="*/ 5859 h 8816"/>
              <a:gd name="connsiteX7-23805" fmla="*/ 246 w 10000"/>
              <a:gd name="connsiteY7-23806" fmla="*/ 5255 h 8816"/>
              <a:gd name="connsiteX8-23807" fmla="*/ 0 w 10000"/>
              <a:gd name="connsiteY8-23808" fmla="*/ 3479 h 8816"/>
              <a:gd name="connsiteX9-23809" fmla="*/ 1222 w 10000"/>
              <a:gd name="connsiteY9-23810" fmla="*/ 1776 h 8816"/>
              <a:gd name="connsiteX10-23811" fmla="*/ 2174 w 10000"/>
              <a:gd name="connsiteY10-23812" fmla="*/ 2885 h 8816"/>
              <a:gd name="connsiteX11-23813" fmla="*/ 2667 w 10000"/>
              <a:gd name="connsiteY11-23814" fmla="*/ 3479 h 8816"/>
              <a:gd name="connsiteX12-23815" fmla="*/ 3155 w 10000"/>
              <a:gd name="connsiteY12-23816" fmla="*/ 3479 h 8816"/>
              <a:gd name="connsiteX13-23817" fmla="*/ 3653 w 10000"/>
              <a:gd name="connsiteY13-23818" fmla="*/ 4075 h 8816"/>
              <a:gd name="connsiteX14-23819" fmla="*/ 4385 w 10000"/>
              <a:gd name="connsiteY14-23820" fmla="*/ 4075 h 8816"/>
              <a:gd name="connsiteX15-23821" fmla="*/ 4874 w 10000"/>
              <a:gd name="connsiteY15-23822" fmla="*/ 3479 h 8816"/>
              <a:gd name="connsiteX16-23823" fmla="*/ 5613 w 10000"/>
              <a:gd name="connsiteY16-23824" fmla="*/ 3479 h 8816"/>
              <a:gd name="connsiteX17-23825" fmla="*/ 6348 w 10000"/>
              <a:gd name="connsiteY17-23826" fmla="*/ 2885 h 8816"/>
              <a:gd name="connsiteX18-23827" fmla="*/ 6839 w 10000"/>
              <a:gd name="connsiteY18-23828" fmla="*/ 2885 h 8816"/>
              <a:gd name="connsiteX19-23829" fmla="*/ 7327 w 10000"/>
              <a:gd name="connsiteY19-23830" fmla="*/ 1776 h 8816"/>
              <a:gd name="connsiteX20-23831" fmla="*/ 7547 w 10000"/>
              <a:gd name="connsiteY20-23832" fmla="*/ 1186 h 8816"/>
              <a:gd name="connsiteX21-23833" fmla="*/ 7789 w 10000"/>
              <a:gd name="connsiteY21-23834" fmla="*/ 0 h 8816"/>
              <a:gd name="connsiteX22-23835" fmla="*/ 10000 w 10000"/>
              <a:gd name="connsiteY22-23836" fmla="*/ 1776 h 8816"/>
              <a:gd name="connsiteX23-23837" fmla="*/ 10000 w 10000"/>
              <a:gd name="connsiteY23-23838" fmla="*/ 2885 h 8816"/>
              <a:gd name="connsiteX24-23839" fmla="*/ 10000 w 10000"/>
              <a:gd name="connsiteY24-23840" fmla="*/ 3479 h 8816"/>
              <a:gd name="connsiteX25-23841" fmla="*/ 10000 w 10000"/>
              <a:gd name="connsiteY25-23842" fmla="*/ 4075 h 8816"/>
              <a:gd name="connsiteX26-23843" fmla="*/ 9757 w 10000"/>
              <a:gd name="connsiteY26-23844" fmla="*/ 4075 h 8816"/>
              <a:gd name="connsiteX27-23845" fmla="*/ 9506 w 10000"/>
              <a:gd name="connsiteY27-23846" fmla="*/ 4669 h 8816"/>
              <a:gd name="connsiteX28-23847" fmla="*/ 9264 w 10000"/>
              <a:gd name="connsiteY28-23848" fmla="*/ 5255 h 8816"/>
              <a:gd name="connsiteX29-23849" fmla="*/ 9020 w 10000"/>
              <a:gd name="connsiteY29-23850" fmla="*/ 5859 h 8816"/>
              <a:gd name="connsiteX30-23851" fmla="*/ 8528 w 10000"/>
              <a:gd name="connsiteY30-23852" fmla="*/ 6451 h 8816"/>
              <a:gd name="connsiteX31-23853" fmla="*/ 7547 w 10000"/>
              <a:gd name="connsiteY31-23854" fmla="*/ 7622 h 8816"/>
              <a:gd name="connsiteX32-23855" fmla="*/ 6594 w 10000"/>
              <a:gd name="connsiteY32-23856" fmla="*/ 8226 h 8816"/>
              <a:gd name="connsiteX33-23857" fmla="*/ 5860 w 10000"/>
              <a:gd name="connsiteY33-23858" fmla="*/ 8226 h 8816"/>
              <a:gd name="connsiteX34-23859" fmla="*/ 4874 w 10000"/>
              <a:gd name="connsiteY34-23860" fmla="*/ 8816 h 8816"/>
              <a:gd name="connsiteX35-23861" fmla="*/ 4874 w 10000"/>
              <a:gd name="connsiteY35-23862" fmla="*/ 8816 h 8816"/>
              <a:gd name="connsiteX0-23863" fmla="*/ 4874 w 10000"/>
              <a:gd name="connsiteY0-23864" fmla="*/ 8655 h 8655"/>
              <a:gd name="connsiteX1-23865" fmla="*/ 4142 w 10000"/>
              <a:gd name="connsiteY1-23866" fmla="*/ 8655 h 8655"/>
              <a:gd name="connsiteX2-23867" fmla="*/ 3401 w 10000"/>
              <a:gd name="connsiteY2-23868" fmla="*/ 8655 h 8655"/>
              <a:gd name="connsiteX3-23869" fmla="*/ 2667 w 10000"/>
              <a:gd name="connsiteY3-23870" fmla="*/ 7986 h 8655"/>
              <a:gd name="connsiteX4-23871" fmla="*/ 1933 w 10000"/>
              <a:gd name="connsiteY4-23872" fmla="*/ 7301 h 8655"/>
              <a:gd name="connsiteX5-23873" fmla="*/ 1222 w 10000"/>
              <a:gd name="connsiteY5-23874" fmla="*/ 6635 h 8655"/>
              <a:gd name="connsiteX6-23875" fmla="*/ 736 w 10000"/>
              <a:gd name="connsiteY6-23876" fmla="*/ 5301 h 8655"/>
              <a:gd name="connsiteX7-23877" fmla="*/ 246 w 10000"/>
              <a:gd name="connsiteY7-23878" fmla="*/ 4616 h 8655"/>
              <a:gd name="connsiteX8-23879" fmla="*/ 0 w 10000"/>
              <a:gd name="connsiteY8-23880" fmla="*/ 2601 h 8655"/>
              <a:gd name="connsiteX9-23881" fmla="*/ 1222 w 10000"/>
              <a:gd name="connsiteY9-23882" fmla="*/ 670 h 8655"/>
              <a:gd name="connsiteX10-23883" fmla="*/ 2174 w 10000"/>
              <a:gd name="connsiteY10-23884" fmla="*/ 1927 h 8655"/>
              <a:gd name="connsiteX11-23885" fmla="*/ 2667 w 10000"/>
              <a:gd name="connsiteY11-23886" fmla="*/ 2601 h 8655"/>
              <a:gd name="connsiteX12-23887" fmla="*/ 3155 w 10000"/>
              <a:gd name="connsiteY12-23888" fmla="*/ 2601 h 8655"/>
              <a:gd name="connsiteX13-23889" fmla="*/ 3653 w 10000"/>
              <a:gd name="connsiteY13-23890" fmla="*/ 3277 h 8655"/>
              <a:gd name="connsiteX14-23891" fmla="*/ 4385 w 10000"/>
              <a:gd name="connsiteY14-23892" fmla="*/ 3277 h 8655"/>
              <a:gd name="connsiteX15-23893" fmla="*/ 4874 w 10000"/>
              <a:gd name="connsiteY15-23894" fmla="*/ 2601 h 8655"/>
              <a:gd name="connsiteX16-23895" fmla="*/ 5613 w 10000"/>
              <a:gd name="connsiteY16-23896" fmla="*/ 2601 h 8655"/>
              <a:gd name="connsiteX17-23897" fmla="*/ 6348 w 10000"/>
              <a:gd name="connsiteY17-23898" fmla="*/ 1927 h 8655"/>
              <a:gd name="connsiteX18-23899" fmla="*/ 6839 w 10000"/>
              <a:gd name="connsiteY18-23900" fmla="*/ 1927 h 8655"/>
              <a:gd name="connsiteX19-23901" fmla="*/ 7327 w 10000"/>
              <a:gd name="connsiteY19-23902" fmla="*/ 670 h 8655"/>
              <a:gd name="connsiteX20-23903" fmla="*/ 7547 w 10000"/>
              <a:gd name="connsiteY20-23904" fmla="*/ 0 h 8655"/>
              <a:gd name="connsiteX21-23905" fmla="*/ 10000 w 10000"/>
              <a:gd name="connsiteY21-23906" fmla="*/ 670 h 8655"/>
              <a:gd name="connsiteX22-23907" fmla="*/ 10000 w 10000"/>
              <a:gd name="connsiteY22-23908" fmla="*/ 1927 h 8655"/>
              <a:gd name="connsiteX23-23909" fmla="*/ 10000 w 10000"/>
              <a:gd name="connsiteY23-23910" fmla="*/ 2601 h 8655"/>
              <a:gd name="connsiteX24-23911" fmla="*/ 10000 w 10000"/>
              <a:gd name="connsiteY24-23912" fmla="*/ 3277 h 8655"/>
              <a:gd name="connsiteX25-23913" fmla="*/ 9757 w 10000"/>
              <a:gd name="connsiteY25-23914" fmla="*/ 3277 h 8655"/>
              <a:gd name="connsiteX26-23915" fmla="*/ 9506 w 10000"/>
              <a:gd name="connsiteY26-23916" fmla="*/ 3951 h 8655"/>
              <a:gd name="connsiteX27-23917" fmla="*/ 9264 w 10000"/>
              <a:gd name="connsiteY27-23918" fmla="*/ 4616 h 8655"/>
              <a:gd name="connsiteX28-23919" fmla="*/ 9020 w 10000"/>
              <a:gd name="connsiteY28-23920" fmla="*/ 5301 h 8655"/>
              <a:gd name="connsiteX29-23921" fmla="*/ 8528 w 10000"/>
              <a:gd name="connsiteY29-23922" fmla="*/ 5972 h 8655"/>
              <a:gd name="connsiteX30-23923" fmla="*/ 7547 w 10000"/>
              <a:gd name="connsiteY30-23924" fmla="*/ 7301 h 8655"/>
              <a:gd name="connsiteX31-23925" fmla="*/ 6594 w 10000"/>
              <a:gd name="connsiteY31-23926" fmla="*/ 7986 h 8655"/>
              <a:gd name="connsiteX32-23927" fmla="*/ 5860 w 10000"/>
              <a:gd name="connsiteY32-23928" fmla="*/ 7986 h 8655"/>
              <a:gd name="connsiteX33-23929" fmla="*/ 4874 w 10000"/>
              <a:gd name="connsiteY33-23930" fmla="*/ 8655 h 8655"/>
              <a:gd name="connsiteX34-23931" fmla="*/ 4874 w 10000"/>
              <a:gd name="connsiteY34-23932" fmla="*/ 8655 h 8655"/>
              <a:gd name="connsiteX0-23933" fmla="*/ 4874 w 10409"/>
              <a:gd name="connsiteY0-23934" fmla="*/ 10000 h 10000"/>
              <a:gd name="connsiteX1-23935" fmla="*/ 4142 w 10409"/>
              <a:gd name="connsiteY1-23936" fmla="*/ 10000 h 10000"/>
              <a:gd name="connsiteX2-23937" fmla="*/ 3401 w 10409"/>
              <a:gd name="connsiteY2-23938" fmla="*/ 10000 h 10000"/>
              <a:gd name="connsiteX3-23939" fmla="*/ 2667 w 10409"/>
              <a:gd name="connsiteY3-23940" fmla="*/ 9227 h 10000"/>
              <a:gd name="connsiteX4-23941" fmla="*/ 1933 w 10409"/>
              <a:gd name="connsiteY4-23942" fmla="*/ 8436 h 10000"/>
              <a:gd name="connsiteX5-23943" fmla="*/ 1222 w 10409"/>
              <a:gd name="connsiteY5-23944" fmla="*/ 7666 h 10000"/>
              <a:gd name="connsiteX6-23945" fmla="*/ 736 w 10409"/>
              <a:gd name="connsiteY6-23946" fmla="*/ 6125 h 10000"/>
              <a:gd name="connsiteX7-23947" fmla="*/ 246 w 10409"/>
              <a:gd name="connsiteY7-23948" fmla="*/ 5333 h 10000"/>
              <a:gd name="connsiteX8-23949" fmla="*/ 0 w 10409"/>
              <a:gd name="connsiteY8-23950" fmla="*/ 3005 h 10000"/>
              <a:gd name="connsiteX9-23951" fmla="*/ 1222 w 10409"/>
              <a:gd name="connsiteY9-23952" fmla="*/ 774 h 10000"/>
              <a:gd name="connsiteX10-23953" fmla="*/ 2174 w 10409"/>
              <a:gd name="connsiteY10-23954" fmla="*/ 2226 h 10000"/>
              <a:gd name="connsiteX11-23955" fmla="*/ 2667 w 10409"/>
              <a:gd name="connsiteY11-23956" fmla="*/ 3005 h 10000"/>
              <a:gd name="connsiteX12-23957" fmla="*/ 3155 w 10409"/>
              <a:gd name="connsiteY12-23958" fmla="*/ 3005 h 10000"/>
              <a:gd name="connsiteX13-23959" fmla="*/ 3653 w 10409"/>
              <a:gd name="connsiteY13-23960" fmla="*/ 3786 h 10000"/>
              <a:gd name="connsiteX14-23961" fmla="*/ 4385 w 10409"/>
              <a:gd name="connsiteY14-23962" fmla="*/ 3786 h 10000"/>
              <a:gd name="connsiteX15-23963" fmla="*/ 4874 w 10409"/>
              <a:gd name="connsiteY15-23964" fmla="*/ 3005 h 10000"/>
              <a:gd name="connsiteX16-23965" fmla="*/ 5613 w 10409"/>
              <a:gd name="connsiteY16-23966" fmla="*/ 3005 h 10000"/>
              <a:gd name="connsiteX17-23967" fmla="*/ 6348 w 10409"/>
              <a:gd name="connsiteY17-23968" fmla="*/ 2226 h 10000"/>
              <a:gd name="connsiteX18-23969" fmla="*/ 6839 w 10409"/>
              <a:gd name="connsiteY18-23970" fmla="*/ 2226 h 10000"/>
              <a:gd name="connsiteX19-23971" fmla="*/ 7327 w 10409"/>
              <a:gd name="connsiteY19-23972" fmla="*/ 774 h 10000"/>
              <a:gd name="connsiteX20-23973" fmla="*/ 7547 w 10409"/>
              <a:gd name="connsiteY20-23974" fmla="*/ 0 h 10000"/>
              <a:gd name="connsiteX21-23975" fmla="*/ 10000 w 10409"/>
              <a:gd name="connsiteY21-23976" fmla="*/ 2226 h 10000"/>
              <a:gd name="connsiteX22-23977" fmla="*/ 10000 w 10409"/>
              <a:gd name="connsiteY22-23978" fmla="*/ 3005 h 10000"/>
              <a:gd name="connsiteX23-23979" fmla="*/ 10000 w 10409"/>
              <a:gd name="connsiteY23-23980" fmla="*/ 3786 h 10000"/>
              <a:gd name="connsiteX24-23981" fmla="*/ 9757 w 10409"/>
              <a:gd name="connsiteY24-23982" fmla="*/ 3786 h 10000"/>
              <a:gd name="connsiteX25-23983" fmla="*/ 9506 w 10409"/>
              <a:gd name="connsiteY25-23984" fmla="*/ 4565 h 10000"/>
              <a:gd name="connsiteX26-23985" fmla="*/ 9264 w 10409"/>
              <a:gd name="connsiteY26-23986" fmla="*/ 5333 h 10000"/>
              <a:gd name="connsiteX27-23987" fmla="*/ 9020 w 10409"/>
              <a:gd name="connsiteY27-23988" fmla="*/ 6125 h 10000"/>
              <a:gd name="connsiteX28-23989" fmla="*/ 8528 w 10409"/>
              <a:gd name="connsiteY28-23990" fmla="*/ 6900 h 10000"/>
              <a:gd name="connsiteX29-23991" fmla="*/ 7547 w 10409"/>
              <a:gd name="connsiteY29-23992" fmla="*/ 8436 h 10000"/>
              <a:gd name="connsiteX30-23993" fmla="*/ 6594 w 10409"/>
              <a:gd name="connsiteY30-23994" fmla="*/ 9227 h 10000"/>
              <a:gd name="connsiteX31-23995" fmla="*/ 5860 w 10409"/>
              <a:gd name="connsiteY31-23996" fmla="*/ 9227 h 10000"/>
              <a:gd name="connsiteX32-23997" fmla="*/ 4874 w 10409"/>
              <a:gd name="connsiteY32-23998" fmla="*/ 10000 h 10000"/>
              <a:gd name="connsiteX33-23999" fmla="*/ 4874 w 10409"/>
              <a:gd name="connsiteY33-24000" fmla="*/ 10000 h 10000"/>
              <a:gd name="connsiteX0-24001" fmla="*/ 4874 w 10409"/>
              <a:gd name="connsiteY0-24002" fmla="*/ 10000 h 10000"/>
              <a:gd name="connsiteX1-24003" fmla="*/ 4142 w 10409"/>
              <a:gd name="connsiteY1-24004" fmla="*/ 10000 h 10000"/>
              <a:gd name="connsiteX2-24005" fmla="*/ 3401 w 10409"/>
              <a:gd name="connsiteY2-24006" fmla="*/ 10000 h 10000"/>
              <a:gd name="connsiteX3-24007" fmla="*/ 2667 w 10409"/>
              <a:gd name="connsiteY3-24008" fmla="*/ 9227 h 10000"/>
              <a:gd name="connsiteX4-24009" fmla="*/ 1933 w 10409"/>
              <a:gd name="connsiteY4-24010" fmla="*/ 8436 h 10000"/>
              <a:gd name="connsiteX5-24011" fmla="*/ 1222 w 10409"/>
              <a:gd name="connsiteY5-24012" fmla="*/ 7666 h 10000"/>
              <a:gd name="connsiteX6-24013" fmla="*/ 736 w 10409"/>
              <a:gd name="connsiteY6-24014" fmla="*/ 6125 h 10000"/>
              <a:gd name="connsiteX7-24015" fmla="*/ 246 w 10409"/>
              <a:gd name="connsiteY7-24016" fmla="*/ 5333 h 10000"/>
              <a:gd name="connsiteX8-24017" fmla="*/ 0 w 10409"/>
              <a:gd name="connsiteY8-24018" fmla="*/ 3005 h 10000"/>
              <a:gd name="connsiteX9-24019" fmla="*/ 1222 w 10409"/>
              <a:gd name="connsiteY9-24020" fmla="*/ 774 h 10000"/>
              <a:gd name="connsiteX10-24021" fmla="*/ 2174 w 10409"/>
              <a:gd name="connsiteY10-24022" fmla="*/ 2226 h 10000"/>
              <a:gd name="connsiteX11-24023" fmla="*/ 2667 w 10409"/>
              <a:gd name="connsiteY11-24024" fmla="*/ 3005 h 10000"/>
              <a:gd name="connsiteX12-24025" fmla="*/ 3155 w 10409"/>
              <a:gd name="connsiteY12-24026" fmla="*/ 3005 h 10000"/>
              <a:gd name="connsiteX13-24027" fmla="*/ 3653 w 10409"/>
              <a:gd name="connsiteY13-24028" fmla="*/ 3786 h 10000"/>
              <a:gd name="connsiteX14-24029" fmla="*/ 4385 w 10409"/>
              <a:gd name="connsiteY14-24030" fmla="*/ 3786 h 10000"/>
              <a:gd name="connsiteX15-24031" fmla="*/ 4874 w 10409"/>
              <a:gd name="connsiteY15-24032" fmla="*/ 3005 h 10000"/>
              <a:gd name="connsiteX16-24033" fmla="*/ 5613 w 10409"/>
              <a:gd name="connsiteY16-24034" fmla="*/ 3005 h 10000"/>
              <a:gd name="connsiteX17-24035" fmla="*/ 6348 w 10409"/>
              <a:gd name="connsiteY17-24036" fmla="*/ 2226 h 10000"/>
              <a:gd name="connsiteX18-24037" fmla="*/ 6839 w 10409"/>
              <a:gd name="connsiteY18-24038" fmla="*/ 2226 h 10000"/>
              <a:gd name="connsiteX19-24039" fmla="*/ 7327 w 10409"/>
              <a:gd name="connsiteY19-24040" fmla="*/ 774 h 10000"/>
              <a:gd name="connsiteX20-24041" fmla="*/ 7547 w 10409"/>
              <a:gd name="connsiteY20-24042" fmla="*/ 0 h 10000"/>
              <a:gd name="connsiteX21-24043" fmla="*/ 10000 w 10409"/>
              <a:gd name="connsiteY21-24044" fmla="*/ 2226 h 10000"/>
              <a:gd name="connsiteX22-24045" fmla="*/ 10000 w 10409"/>
              <a:gd name="connsiteY22-24046" fmla="*/ 3786 h 10000"/>
              <a:gd name="connsiteX23-24047" fmla="*/ 9757 w 10409"/>
              <a:gd name="connsiteY23-24048" fmla="*/ 3786 h 10000"/>
              <a:gd name="connsiteX24-24049" fmla="*/ 9506 w 10409"/>
              <a:gd name="connsiteY24-24050" fmla="*/ 4565 h 10000"/>
              <a:gd name="connsiteX25-24051" fmla="*/ 9264 w 10409"/>
              <a:gd name="connsiteY25-24052" fmla="*/ 5333 h 10000"/>
              <a:gd name="connsiteX26-24053" fmla="*/ 9020 w 10409"/>
              <a:gd name="connsiteY26-24054" fmla="*/ 6125 h 10000"/>
              <a:gd name="connsiteX27-24055" fmla="*/ 8528 w 10409"/>
              <a:gd name="connsiteY27-24056" fmla="*/ 6900 h 10000"/>
              <a:gd name="connsiteX28-24057" fmla="*/ 7547 w 10409"/>
              <a:gd name="connsiteY28-24058" fmla="*/ 8436 h 10000"/>
              <a:gd name="connsiteX29-24059" fmla="*/ 6594 w 10409"/>
              <a:gd name="connsiteY29-24060" fmla="*/ 9227 h 10000"/>
              <a:gd name="connsiteX30-24061" fmla="*/ 5860 w 10409"/>
              <a:gd name="connsiteY30-24062" fmla="*/ 9227 h 10000"/>
              <a:gd name="connsiteX31-24063" fmla="*/ 4874 w 10409"/>
              <a:gd name="connsiteY31-24064" fmla="*/ 10000 h 10000"/>
              <a:gd name="connsiteX32-24065" fmla="*/ 4874 w 10409"/>
              <a:gd name="connsiteY32-24066" fmla="*/ 10000 h 10000"/>
              <a:gd name="connsiteX0-24067" fmla="*/ 4874 w 10000"/>
              <a:gd name="connsiteY0-24068" fmla="*/ 10000 h 10000"/>
              <a:gd name="connsiteX1-24069" fmla="*/ 4142 w 10000"/>
              <a:gd name="connsiteY1-24070" fmla="*/ 10000 h 10000"/>
              <a:gd name="connsiteX2-24071" fmla="*/ 3401 w 10000"/>
              <a:gd name="connsiteY2-24072" fmla="*/ 10000 h 10000"/>
              <a:gd name="connsiteX3-24073" fmla="*/ 2667 w 10000"/>
              <a:gd name="connsiteY3-24074" fmla="*/ 9227 h 10000"/>
              <a:gd name="connsiteX4-24075" fmla="*/ 1933 w 10000"/>
              <a:gd name="connsiteY4-24076" fmla="*/ 8436 h 10000"/>
              <a:gd name="connsiteX5-24077" fmla="*/ 1222 w 10000"/>
              <a:gd name="connsiteY5-24078" fmla="*/ 7666 h 10000"/>
              <a:gd name="connsiteX6-24079" fmla="*/ 736 w 10000"/>
              <a:gd name="connsiteY6-24080" fmla="*/ 6125 h 10000"/>
              <a:gd name="connsiteX7-24081" fmla="*/ 246 w 10000"/>
              <a:gd name="connsiteY7-24082" fmla="*/ 5333 h 10000"/>
              <a:gd name="connsiteX8-24083" fmla="*/ 0 w 10000"/>
              <a:gd name="connsiteY8-24084" fmla="*/ 3005 h 10000"/>
              <a:gd name="connsiteX9-24085" fmla="*/ 1222 w 10000"/>
              <a:gd name="connsiteY9-24086" fmla="*/ 774 h 10000"/>
              <a:gd name="connsiteX10-24087" fmla="*/ 2174 w 10000"/>
              <a:gd name="connsiteY10-24088" fmla="*/ 2226 h 10000"/>
              <a:gd name="connsiteX11-24089" fmla="*/ 2667 w 10000"/>
              <a:gd name="connsiteY11-24090" fmla="*/ 3005 h 10000"/>
              <a:gd name="connsiteX12-24091" fmla="*/ 3155 w 10000"/>
              <a:gd name="connsiteY12-24092" fmla="*/ 3005 h 10000"/>
              <a:gd name="connsiteX13-24093" fmla="*/ 3653 w 10000"/>
              <a:gd name="connsiteY13-24094" fmla="*/ 3786 h 10000"/>
              <a:gd name="connsiteX14-24095" fmla="*/ 4385 w 10000"/>
              <a:gd name="connsiteY14-24096" fmla="*/ 3786 h 10000"/>
              <a:gd name="connsiteX15-24097" fmla="*/ 4874 w 10000"/>
              <a:gd name="connsiteY15-24098" fmla="*/ 3005 h 10000"/>
              <a:gd name="connsiteX16-24099" fmla="*/ 5613 w 10000"/>
              <a:gd name="connsiteY16-24100" fmla="*/ 3005 h 10000"/>
              <a:gd name="connsiteX17-24101" fmla="*/ 6348 w 10000"/>
              <a:gd name="connsiteY17-24102" fmla="*/ 2226 h 10000"/>
              <a:gd name="connsiteX18-24103" fmla="*/ 6839 w 10000"/>
              <a:gd name="connsiteY18-24104" fmla="*/ 2226 h 10000"/>
              <a:gd name="connsiteX19-24105" fmla="*/ 7327 w 10000"/>
              <a:gd name="connsiteY19-24106" fmla="*/ 774 h 10000"/>
              <a:gd name="connsiteX20-24107" fmla="*/ 7547 w 10000"/>
              <a:gd name="connsiteY20-24108" fmla="*/ 0 h 10000"/>
              <a:gd name="connsiteX21-24109" fmla="*/ 10000 w 10000"/>
              <a:gd name="connsiteY21-24110" fmla="*/ 3786 h 10000"/>
              <a:gd name="connsiteX22-24111" fmla="*/ 9757 w 10000"/>
              <a:gd name="connsiteY22-24112" fmla="*/ 3786 h 10000"/>
              <a:gd name="connsiteX23-24113" fmla="*/ 9506 w 10000"/>
              <a:gd name="connsiteY23-24114" fmla="*/ 4565 h 10000"/>
              <a:gd name="connsiteX24-24115" fmla="*/ 9264 w 10000"/>
              <a:gd name="connsiteY24-24116" fmla="*/ 5333 h 10000"/>
              <a:gd name="connsiteX25-24117" fmla="*/ 9020 w 10000"/>
              <a:gd name="connsiteY25-24118" fmla="*/ 6125 h 10000"/>
              <a:gd name="connsiteX26-24119" fmla="*/ 8528 w 10000"/>
              <a:gd name="connsiteY26-24120" fmla="*/ 6900 h 10000"/>
              <a:gd name="connsiteX27-24121" fmla="*/ 7547 w 10000"/>
              <a:gd name="connsiteY27-24122" fmla="*/ 8436 h 10000"/>
              <a:gd name="connsiteX28-24123" fmla="*/ 6594 w 10000"/>
              <a:gd name="connsiteY28-24124" fmla="*/ 9227 h 10000"/>
              <a:gd name="connsiteX29-24125" fmla="*/ 5860 w 10000"/>
              <a:gd name="connsiteY29-24126" fmla="*/ 9227 h 10000"/>
              <a:gd name="connsiteX30-24127" fmla="*/ 4874 w 10000"/>
              <a:gd name="connsiteY30-24128" fmla="*/ 10000 h 10000"/>
              <a:gd name="connsiteX31-24129" fmla="*/ 4874 w 10000"/>
              <a:gd name="connsiteY31-2413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</a:cxnLst>
            <a:rect l="l" t="t" r="r" b="b"/>
            <a:pathLst>
              <a:path w="10000" h="10000">
                <a:moveTo>
                  <a:pt x="4874" y="10000"/>
                </a:moveTo>
                <a:lnTo>
                  <a:pt x="4142" y="10000"/>
                </a:lnTo>
                <a:lnTo>
                  <a:pt x="3401" y="10000"/>
                </a:lnTo>
                <a:lnTo>
                  <a:pt x="2667" y="9227"/>
                </a:lnTo>
                <a:lnTo>
                  <a:pt x="1933" y="8436"/>
                </a:lnTo>
                <a:lnTo>
                  <a:pt x="1222" y="7666"/>
                </a:lnTo>
                <a:lnTo>
                  <a:pt x="736" y="6125"/>
                </a:lnTo>
                <a:lnTo>
                  <a:pt x="246" y="5333"/>
                </a:lnTo>
                <a:cubicBezTo>
                  <a:pt x="161" y="4562"/>
                  <a:pt x="83" y="3786"/>
                  <a:pt x="0" y="3005"/>
                </a:cubicBezTo>
                <a:lnTo>
                  <a:pt x="1222" y="774"/>
                </a:lnTo>
                <a:lnTo>
                  <a:pt x="2174" y="2226"/>
                </a:lnTo>
                <a:lnTo>
                  <a:pt x="2667" y="3005"/>
                </a:lnTo>
                <a:lnTo>
                  <a:pt x="3155" y="3005"/>
                </a:lnTo>
                <a:lnTo>
                  <a:pt x="3653" y="3786"/>
                </a:lnTo>
                <a:lnTo>
                  <a:pt x="4385" y="3786"/>
                </a:lnTo>
                <a:lnTo>
                  <a:pt x="4874" y="3005"/>
                </a:lnTo>
                <a:lnTo>
                  <a:pt x="5613" y="3005"/>
                </a:lnTo>
                <a:lnTo>
                  <a:pt x="6348" y="2226"/>
                </a:lnTo>
                <a:lnTo>
                  <a:pt x="6839" y="2226"/>
                </a:lnTo>
                <a:lnTo>
                  <a:pt x="7327" y="774"/>
                </a:lnTo>
                <a:cubicBezTo>
                  <a:pt x="7400" y="515"/>
                  <a:pt x="7474" y="260"/>
                  <a:pt x="7547" y="0"/>
                </a:cubicBezTo>
                <a:cubicBezTo>
                  <a:pt x="7992" y="502"/>
                  <a:pt x="9632" y="3155"/>
                  <a:pt x="10000" y="3786"/>
                </a:cubicBezTo>
                <a:lnTo>
                  <a:pt x="9757" y="3786"/>
                </a:lnTo>
                <a:lnTo>
                  <a:pt x="9506" y="4565"/>
                </a:lnTo>
                <a:cubicBezTo>
                  <a:pt x="9425" y="4820"/>
                  <a:pt x="9345" y="5078"/>
                  <a:pt x="9264" y="5333"/>
                </a:cubicBezTo>
                <a:cubicBezTo>
                  <a:pt x="9184" y="5606"/>
                  <a:pt x="9100" y="5856"/>
                  <a:pt x="9020" y="6125"/>
                </a:cubicBezTo>
                <a:lnTo>
                  <a:pt x="8528" y="6900"/>
                </a:lnTo>
                <a:lnTo>
                  <a:pt x="7547" y="8436"/>
                </a:lnTo>
                <a:lnTo>
                  <a:pt x="6594" y="9227"/>
                </a:lnTo>
                <a:lnTo>
                  <a:pt x="5860" y="9227"/>
                </a:lnTo>
                <a:lnTo>
                  <a:pt x="4874" y="10000"/>
                </a:lnTo>
                <a:lnTo>
                  <a:pt x="4874" y="1000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4" name="Freeform 67"/>
          <p:cNvSpPr/>
          <p:nvPr/>
        </p:nvSpPr>
        <p:spPr bwMode="auto">
          <a:xfrm>
            <a:off x="7975600" y="5205413"/>
            <a:ext cx="227013" cy="723900"/>
          </a:xfrm>
          <a:custGeom>
            <a:avLst/>
            <a:gdLst>
              <a:gd name="connsiteX0" fmla="*/ 7614 w 10000"/>
              <a:gd name="connsiteY0" fmla="*/ 10000 h 10000"/>
              <a:gd name="connsiteX1" fmla="*/ 7271 w 10000"/>
              <a:gd name="connsiteY1" fmla="*/ 10000 h 10000"/>
              <a:gd name="connsiteX2" fmla="*/ 6929 w 10000"/>
              <a:gd name="connsiteY2" fmla="*/ 10000 h 10000"/>
              <a:gd name="connsiteX3" fmla="*/ 6586 w 10000"/>
              <a:gd name="connsiteY3" fmla="*/ 9860 h 10000"/>
              <a:gd name="connsiteX4" fmla="*/ 6243 w 10000"/>
              <a:gd name="connsiteY4" fmla="*/ 9721 h 10000"/>
              <a:gd name="connsiteX5" fmla="*/ 5914 w 10000"/>
              <a:gd name="connsiteY5" fmla="*/ 9581 h 10000"/>
              <a:gd name="connsiteX6" fmla="*/ 5686 w 10000"/>
              <a:gd name="connsiteY6" fmla="*/ 9302 h 10000"/>
              <a:gd name="connsiteX7" fmla="*/ 5457 w 10000"/>
              <a:gd name="connsiteY7" fmla="*/ 9162 h 10000"/>
              <a:gd name="connsiteX8" fmla="*/ 5343 w 10000"/>
              <a:gd name="connsiteY8" fmla="*/ 8743 h 10000"/>
              <a:gd name="connsiteX9" fmla="*/ 5114 w 10000"/>
              <a:gd name="connsiteY9" fmla="*/ 8464 h 10000"/>
              <a:gd name="connsiteX10" fmla="*/ 5000 w 10000"/>
              <a:gd name="connsiteY10" fmla="*/ 8063 h 10000"/>
              <a:gd name="connsiteX11" fmla="*/ 5000 w 10000"/>
              <a:gd name="connsiteY11" fmla="*/ 7644 h 10000"/>
              <a:gd name="connsiteX12" fmla="*/ 4886 w 10000"/>
              <a:gd name="connsiteY12" fmla="*/ 7225 h 10000"/>
              <a:gd name="connsiteX13" fmla="*/ 4886 w 10000"/>
              <a:gd name="connsiteY13" fmla="*/ 6806 h 10000"/>
              <a:gd name="connsiteX14" fmla="*/ 4886 w 10000"/>
              <a:gd name="connsiteY14" fmla="*/ 6387 h 10000"/>
              <a:gd name="connsiteX15" fmla="*/ 5000 w 10000"/>
              <a:gd name="connsiteY15" fmla="*/ 5689 h 10000"/>
              <a:gd name="connsiteX16" fmla="*/ 5000 w 10000"/>
              <a:gd name="connsiteY16" fmla="*/ 5550 h 10000"/>
              <a:gd name="connsiteX17" fmla="*/ 5000 w 10000"/>
              <a:gd name="connsiteY17" fmla="*/ 5271 h 10000"/>
              <a:gd name="connsiteX18" fmla="*/ 5114 w 10000"/>
              <a:gd name="connsiteY18" fmla="*/ 5009 h 10000"/>
              <a:gd name="connsiteX19" fmla="*/ 5114 w 10000"/>
              <a:gd name="connsiteY19" fmla="*/ 4729 h 10000"/>
              <a:gd name="connsiteX20" fmla="*/ 5114 w 10000"/>
              <a:gd name="connsiteY20" fmla="*/ 4450 h 10000"/>
              <a:gd name="connsiteX21" fmla="*/ 5229 w 10000"/>
              <a:gd name="connsiteY21" fmla="*/ 4031 h 10000"/>
              <a:gd name="connsiteX22" fmla="*/ 5229 w 10000"/>
              <a:gd name="connsiteY22" fmla="*/ 3613 h 10000"/>
              <a:gd name="connsiteX23" fmla="*/ 5343 w 10000"/>
              <a:gd name="connsiteY23" fmla="*/ 3194 h 10000"/>
              <a:gd name="connsiteX24" fmla="*/ 5343 w 10000"/>
              <a:gd name="connsiteY24" fmla="*/ 2775 h 10000"/>
              <a:gd name="connsiteX25" fmla="*/ 5343 w 10000"/>
              <a:gd name="connsiteY25" fmla="*/ 2356 h 10000"/>
              <a:gd name="connsiteX26" fmla="*/ 5457 w 10000"/>
              <a:gd name="connsiteY26" fmla="*/ 2077 h 10000"/>
              <a:gd name="connsiteX27" fmla="*/ 5457 w 10000"/>
              <a:gd name="connsiteY27" fmla="*/ 1798 h 10000"/>
              <a:gd name="connsiteX28" fmla="*/ 5457 w 10000"/>
              <a:gd name="connsiteY28" fmla="*/ 1536 h 10000"/>
              <a:gd name="connsiteX29" fmla="*/ 5457 w 10000"/>
              <a:gd name="connsiteY29" fmla="*/ 1396 h 10000"/>
              <a:gd name="connsiteX30" fmla="*/ 5457 w 10000"/>
              <a:gd name="connsiteY30" fmla="*/ 1257 h 10000"/>
              <a:gd name="connsiteX31" fmla="*/ 5457 w 10000"/>
              <a:gd name="connsiteY31" fmla="*/ 1257 h 10000"/>
              <a:gd name="connsiteX32" fmla="*/ 5457 w 10000"/>
              <a:gd name="connsiteY32" fmla="*/ 1257 h 10000"/>
              <a:gd name="connsiteX33" fmla="*/ 5343 w 10000"/>
              <a:gd name="connsiteY33" fmla="*/ 1257 h 10000"/>
              <a:gd name="connsiteX34" fmla="*/ 5229 w 10000"/>
              <a:gd name="connsiteY34" fmla="*/ 1257 h 10000"/>
              <a:gd name="connsiteX35" fmla="*/ 5114 w 10000"/>
              <a:gd name="connsiteY35" fmla="*/ 1396 h 10000"/>
              <a:gd name="connsiteX36" fmla="*/ 5000 w 10000"/>
              <a:gd name="connsiteY36" fmla="*/ 1396 h 10000"/>
              <a:gd name="connsiteX37" fmla="*/ 4771 w 10000"/>
              <a:gd name="connsiteY37" fmla="*/ 1536 h 10000"/>
              <a:gd name="connsiteX38" fmla="*/ 4543 w 10000"/>
              <a:gd name="connsiteY38" fmla="*/ 1536 h 10000"/>
              <a:gd name="connsiteX39" fmla="*/ 4314 w 10000"/>
              <a:gd name="connsiteY39" fmla="*/ 1675 h 10000"/>
              <a:gd name="connsiteX40" fmla="*/ 3186 w 10000"/>
              <a:gd name="connsiteY40" fmla="*/ 2216 h 10000"/>
              <a:gd name="connsiteX41" fmla="*/ 2043 w 10000"/>
              <a:gd name="connsiteY41" fmla="*/ 2775 h 10000"/>
              <a:gd name="connsiteX42" fmla="*/ 1700 w 10000"/>
              <a:gd name="connsiteY42" fmla="*/ 2914 h 10000"/>
              <a:gd name="connsiteX43" fmla="*/ 1471 w 10000"/>
              <a:gd name="connsiteY43" fmla="*/ 3054 h 10000"/>
              <a:gd name="connsiteX44" fmla="*/ 1243 w 10000"/>
              <a:gd name="connsiteY44" fmla="*/ 3194 h 10000"/>
              <a:gd name="connsiteX45" fmla="*/ 1129 w 10000"/>
              <a:gd name="connsiteY45" fmla="*/ 3333 h 10000"/>
              <a:gd name="connsiteX46" fmla="*/ 900 w 10000"/>
              <a:gd name="connsiteY46" fmla="*/ 3333 h 10000"/>
              <a:gd name="connsiteX47" fmla="*/ 786 w 10000"/>
              <a:gd name="connsiteY47" fmla="*/ 3333 h 10000"/>
              <a:gd name="connsiteX48" fmla="*/ 671 w 10000"/>
              <a:gd name="connsiteY48" fmla="*/ 3473 h 10000"/>
              <a:gd name="connsiteX49" fmla="*/ 671 w 10000"/>
              <a:gd name="connsiteY49" fmla="*/ 3473 h 10000"/>
              <a:gd name="connsiteX50" fmla="*/ 571 w 10000"/>
              <a:gd name="connsiteY50" fmla="*/ 3473 h 10000"/>
              <a:gd name="connsiteX51" fmla="*/ 571 w 10000"/>
              <a:gd name="connsiteY51" fmla="*/ 3333 h 10000"/>
              <a:gd name="connsiteX52" fmla="*/ 457 w 10000"/>
              <a:gd name="connsiteY52" fmla="*/ 3194 h 10000"/>
              <a:gd name="connsiteX53" fmla="*/ 229 w 10000"/>
              <a:gd name="connsiteY53" fmla="*/ 3054 h 10000"/>
              <a:gd name="connsiteX54" fmla="*/ 114 w 10000"/>
              <a:gd name="connsiteY54" fmla="*/ 2914 h 10000"/>
              <a:gd name="connsiteX55" fmla="*/ 0 w 10000"/>
              <a:gd name="connsiteY55" fmla="*/ 2775 h 10000"/>
              <a:gd name="connsiteX56" fmla="*/ 0 w 10000"/>
              <a:gd name="connsiteY56" fmla="*/ 2635 h 10000"/>
              <a:gd name="connsiteX57" fmla="*/ 0 w 10000"/>
              <a:gd name="connsiteY57" fmla="*/ 2496 h 10000"/>
              <a:gd name="connsiteX58" fmla="*/ 343 w 10000"/>
              <a:gd name="connsiteY58" fmla="*/ 2496 h 10000"/>
              <a:gd name="connsiteX59" fmla="*/ 571 w 10000"/>
              <a:gd name="connsiteY59" fmla="*/ 2496 h 10000"/>
              <a:gd name="connsiteX60" fmla="*/ 786 w 10000"/>
              <a:gd name="connsiteY60" fmla="*/ 2356 h 10000"/>
              <a:gd name="connsiteX61" fmla="*/ 1129 w 10000"/>
              <a:gd name="connsiteY61" fmla="*/ 2356 h 10000"/>
              <a:gd name="connsiteX62" fmla="*/ 1471 w 10000"/>
              <a:gd name="connsiteY62" fmla="*/ 2216 h 10000"/>
              <a:gd name="connsiteX63" fmla="*/ 1814 w 10000"/>
              <a:gd name="connsiteY63" fmla="*/ 2077 h 10000"/>
              <a:gd name="connsiteX64" fmla="*/ 2271 w 10000"/>
              <a:gd name="connsiteY64" fmla="*/ 1937 h 10000"/>
              <a:gd name="connsiteX65" fmla="*/ 2729 w 10000"/>
              <a:gd name="connsiteY65" fmla="*/ 1675 h 10000"/>
              <a:gd name="connsiteX66" fmla="*/ 3071 w 10000"/>
              <a:gd name="connsiteY66" fmla="*/ 1536 h 10000"/>
              <a:gd name="connsiteX67" fmla="*/ 3400 w 10000"/>
              <a:gd name="connsiteY67" fmla="*/ 1396 h 10000"/>
              <a:gd name="connsiteX68" fmla="*/ 3743 w 10000"/>
              <a:gd name="connsiteY68" fmla="*/ 1257 h 10000"/>
              <a:gd name="connsiteX69" fmla="*/ 3971 w 10000"/>
              <a:gd name="connsiteY69" fmla="*/ 1117 h 10000"/>
              <a:gd name="connsiteX70" fmla="*/ 4200 w 10000"/>
              <a:gd name="connsiteY70" fmla="*/ 1117 h 10000"/>
              <a:gd name="connsiteX71" fmla="*/ 4429 w 10000"/>
              <a:gd name="connsiteY71" fmla="*/ 977 h 10000"/>
              <a:gd name="connsiteX72" fmla="*/ 4657 w 10000"/>
              <a:gd name="connsiteY72" fmla="*/ 838 h 10000"/>
              <a:gd name="connsiteX73" fmla="*/ 5000 w 10000"/>
              <a:gd name="connsiteY73" fmla="*/ 698 h 10000"/>
              <a:gd name="connsiteX74" fmla="*/ 5229 w 10000"/>
              <a:gd name="connsiteY74" fmla="*/ 558 h 10000"/>
              <a:gd name="connsiteX75" fmla="*/ 5457 w 10000"/>
              <a:gd name="connsiteY75" fmla="*/ 419 h 10000"/>
              <a:gd name="connsiteX76" fmla="*/ 5571 w 10000"/>
              <a:gd name="connsiteY76" fmla="*/ 279 h 10000"/>
              <a:gd name="connsiteX77" fmla="*/ 5686 w 10000"/>
              <a:gd name="connsiteY77" fmla="*/ 140 h 10000"/>
              <a:gd name="connsiteX78" fmla="*/ 5686 w 10000"/>
              <a:gd name="connsiteY78" fmla="*/ 0 h 10000"/>
              <a:gd name="connsiteX79" fmla="*/ 5800 w 10000"/>
              <a:gd name="connsiteY79" fmla="*/ 0 h 10000"/>
              <a:gd name="connsiteX80" fmla="*/ 5914 w 10000"/>
              <a:gd name="connsiteY80" fmla="*/ 0 h 10000"/>
              <a:gd name="connsiteX81" fmla="*/ 6029 w 10000"/>
              <a:gd name="connsiteY81" fmla="*/ 0 h 10000"/>
              <a:gd name="connsiteX82" fmla="*/ 6129 w 10000"/>
              <a:gd name="connsiteY82" fmla="*/ 140 h 10000"/>
              <a:gd name="connsiteX83" fmla="*/ 6243 w 10000"/>
              <a:gd name="connsiteY83" fmla="*/ 140 h 10000"/>
              <a:gd name="connsiteX84" fmla="*/ 6357 w 10000"/>
              <a:gd name="connsiteY84" fmla="*/ 419 h 10000"/>
              <a:gd name="connsiteX85" fmla="*/ 6471 w 10000"/>
              <a:gd name="connsiteY85" fmla="*/ 558 h 10000"/>
              <a:gd name="connsiteX86" fmla="*/ 6586 w 10000"/>
              <a:gd name="connsiteY86" fmla="*/ 698 h 10000"/>
              <a:gd name="connsiteX87" fmla="*/ 6700 w 10000"/>
              <a:gd name="connsiteY87" fmla="*/ 838 h 10000"/>
              <a:gd name="connsiteX88" fmla="*/ 6700 w 10000"/>
              <a:gd name="connsiteY88" fmla="*/ 977 h 10000"/>
              <a:gd name="connsiteX89" fmla="*/ 6700 w 10000"/>
              <a:gd name="connsiteY89" fmla="*/ 1117 h 10000"/>
              <a:gd name="connsiteX90" fmla="*/ 6586 w 10000"/>
              <a:gd name="connsiteY90" fmla="*/ 1117 h 10000"/>
              <a:gd name="connsiteX91" fmla="*/ 6471 w 10000"/>
              <a:gd name="connsiteY91" fmla="*/ 1257 h 10000"/>
              <a:gd name="connsiteX92" fmla="*/ 6471 w 10000"/>
              <a:gd name="connsiteY92" fmla="*/ 1396 h 10000"/>
              <a:gd name="connsiteX93" fmla="*/ 6357 w 10000"/>
              <a:gd name="connsiteY93" fmla="*/ 1536 h 10000"/>
              <a:gd name="connsiteX94" fmla="*/ 6243 w 10000"/>
              <a:gd name="connsiteY94" fmla="*/ 1798 h 10000"/>
              <a:gd name="connsiteX95" fmla="*/ 6129 w 10000"/>
              <a:gd name="connsiteY95" fmla="*/ 2216 h 10000"/>
              <a:gd name="connsiteX96" fmla="*/ 6029 w 10000"/>
              <a:gd name="connsiteY96" fmla="*/ 2635 h 10000"/>
              <a:gd name="connsiteX97" fmla="*/ 5914 w 10000"/>
              <a:gd name="connsiteY97" fmla="*/ 3054 h 10000"/>
              <a:gd name="connsiteX98" fmla="*/ 5800 w 10000"/>
              <a:gd name="connsiteY98" fmla="*/ 3613 h 10000"/>
              <a:gd name="connsiteX99" fmla="*/ 5686 w 10000"/>
              <a:gd name="connsiteY99" fmla="*/ 4171 h 10000"/>
              <a:gd name="connsiteX100" fmla="*/ 5571 w 10000"/>
              <a:gd name="connsiteY100" fmla="*/ 4729 h 10000"/>
              <a:gd name="connsiteX101" fmla="*/ 5571 w 10000"/>
              <a:gd name="connsiteY101" fmla="*/ 5271 h 10000"/>
              <a:gd name="connsiteX102" fmla="*/ 5571 w 10000"/>
              <a:gd name="connsiteY102" fmla="*/ 5689 h 10000"/>
              <a:gd name="connsiteX103" fmla="*/ 5457 w 10000"/>
              <a:gd name="connsiteY103" fmla="*/ 6248 h 10000"/>
              <a:gd name="connsiteX104" fmla="*/ 5457 w 10000"/>
              <a:gd name="connsiteY104" fmla="*/ 6667 h 10000"/>
              <a:gd name="connsiteX105" fmla="*/ 5457 w 10000"/>
              <a:gd name="connsiteY105" fmla="*/ 6946 h 10000"/>
              <a:gd name="connsiteX106" fmla="*/ 5457 w 10000"/>
              <a:gd name="connsiteY106" fmla="*/ 7365 h 10000"/>
              <a:gd name="connsiteX107" fmla="*/ 5571 w 10000"/>
              <a:gd name="connsiteY107" fmla="*/ 7644 h 10000"/>
              <a:gd name="connsiteX108" fmla="*/ 5571 w 10000"/>
              <a:gd name="connsiteY108" fmla="*/ 7784 h 10000"/>
              <a:gd name="connsiteX109" fmla="*/ 5686 w 10000"/>
              <a:gd name="connsiteY109" fmla="*/ 8063 h 10000"/>
              <a:gd name="connsiteX110" fmla="*/ 5800 w 10000"/>
              <a:gd name="connsiteY110" fmla="*/ 8202 h 10000"/>
              <a:gd name="connsiteX111" fmla="*/ 5914 w 10000"/>
              <a:gd name="connsiteY111" fmla="*/ 8342 h 10000"/>
              <a:gd name="connsiteX112" fmla="*/ 6357 w 10000"/>
              <a:gd name="connsiteY112" fmla="*/ 8604 h 10000"/>
              <a:gd name="connsiteX113" fmla="*/ 6586 w 10000"/>
              <a:gd name="connsiteY113" fmla="*/ 8743 h 10000"/>
              <a:gd name="connsiteX114" fmla="*/ 6814 w 10000"/>
              <a:gd name="connsiteY114" fmla="*/ 8743 h 10000"/>
              <a:gd name="connsiteX115" fmla="*/ 7043 w 10000"/>
              <a:gd name="connsiteY115" fmla="*/ 8883 h 10000"/>
              <a:gd name="connsiteX116" fmla="*/ 7386 w 10000"/>
              <a:gd name="connsiteY116" fmla="*/ 8883 h 10000"/>
              <a:gd name="connsiteX117" fmla="*/ 7614 w 10000"/>
              <a:gd name="connsiteY117" fmla="*/ 8743 h 10000"/>
              <a:gd name="connsiteX118" fmla="*/ 7957 w 10000"/>
              <a:gd name="connsiteY118" fmla="*/ 8743 h 10000"/>
              <a:gd name="connsiteX119" fmla="*/ 8300 w 10000"/>
              <a:gd name="connsiteY119" fmla="*/ 8604 h 10000"/>
              <a:gd name="connsiteX120" fmla="*/ 8529 w 10000"/>
              <a:gd name="connsiteY120" fmla="*/ 8604 h 10000"/>
              <a:gd name="connsiteX121" fmla="*/ 8757 w 10000"/>
              <a:gd name="connsiteY121" fmla="*/ 8342 h 10000"/>
              <a:gd name="connsiteX122" fmla="*/ 8857 w 10000"/>
              <a:gd name="connsiteY122" fmla="*/ 8202 h 10000"/>
              <a:gd name="connsiteX123" fmla="*/ 8971 w 10000"/>
              <a:gd name="connsiteY123" fmla="*/ 7923 h 10000"/>
              <a:gd name="connsiteX124" fmla="*/ 9086 w 10000"/>
              <a:gd name="connsiteY124" fmla="*/ 7644 h 10000"/>
              <a:gd name="connsiteX125" fmla="*/ 9200 w 10000"/>
              <a:gd name="connsiteY125" fmla="*/ 7086 h 10000"/>
              <a:gd name="connsiteX126" fmla="*/ 9200 w 10000"/>
              <a:gd name="connsiteY126" fmla="*/ 6527 h 10000"/>
              <a:gd name="connsiteX127" fmla="*/ 9314 w 10000"/>
              <a:gd name="connsiteY127" fmla="*/ 6248 h 10000"/>
              <a:gd name="connsiteX128" fmla="*/ 9314 w 10000"/>
              <a:gd name="connsiteY128" fmla="*/ 5969 h 10000"/>
              <a:gd name="connsiteX129" fmla="*/ 9314 w 10000"/>
              <a:gd name="connsiteY129" fmla="*/ 5829 h 10000"/>
              <a:gd name="connsiteX130" fmla="*/ 9429 w 10000"/>
              <a:gd name="connsiteY130" fmla="*/ 5689 h 10000"/>
              <a:gd name="connsiteX131" fmla="*/ 9429 w 10000"/>
              <a:gd name="connsiteY131" fmla="*/ 5550 h 10000"/>
              <a:gd name="connsiteX132" fmla="*/ 9429 w 10000"/>
              <a:gd name="connsiteY132" fmla="*/ 5410 h 10000"/>
              <a:gd name="connsiteX133" fmla="*/ 9429 w 10000"/>
              <a:gd name="connsiteY133" fmla="*/ 5410 h 10000"/>
              <a:gd name="connsiteX134" fmla="*/ 9543 w 10000"/>
              <a:gd name="connsiteY134" fmla="*/ 5410 h 10000"/>
              <a:gd name="connsiteX135" fmla="*/ 9543 w 10000"/>
              <a:gd name="connsiteY135" fmla="*/ 5410 h 10000"/>
              <a:gd name="connsiteX136" fmla="*/ 9543 w 10000"/>
              <a:gd name="connsiteY136" fmla="*/ 5550 h 10000"/>
              <a:gd name="connsiteX137" fmla="*/ 9657 w 10000"/>
              <a:gd name="connsiteY137" fmla="*/ 5689 h 10000"/>
              <a:gd name="connsiteX138" fmla="*/ 9657 w 10000"/>
              <a:gd name="connsiteY138" fmla="*/ 5829 h 10000"/>
              <a:gd name="connsiteX139" fmla="*/ 9657 w 10000"/>
              <a:gd name="connsiteY139" fmla="*/ 6108 h 10000"/>
              <a:gd name="connsiteX140" fmla="*/ 9657 w 10000"/>
              <a:gd name="connsiteY140" fmla="*/ 6387 h 10000"/>
              <a:gd name="connsiteX141" fmla="*/ 9657 w 10000"/>
              <a:gd name="connsiteY141" fmla="*/ 6667 h 10000"/>
              <a:gd name="connsiteX142" fmla="*/ 9771 w 10000"/>
              <a:gd name="connsiteY142" fmla="*/ 7225 h 10000"/>
              <a:gd name="connsiteX143" fmla="*/ 9771 w 10000"/>
              <a:gd name="connsiteY143" fmla="*/ 7644 h 10000"/>
              <a:gd name="connsiteX144" fmla="*/ 9886 w 10000"/>
              <a:gd name="connsiteY144" fmla="*/ 8063 h 10000"/>
              <a:gd name="connsiteX145" fmla="*/ 10000 w 10000"/>
              <a:gd name="connsiteY145" fmla="*/ 8342 h 10000"/>
              <a:gd name="connsiteX146" fmla="*/ 10000 w 10000"/>
              <a:gd name="connsiteY146" fmla="*/ 8604 h 10000"/>
              <a:gd name="connsiteX147" fmla="*/ 10000 w 10000"/>
              <a:gd name="connsiteY147" fmla="*/ 8743 h 10000"/>
              <a:gd name="connsiteX148" fmla="*/ 10000 w 10000"/>
              <a:gd name="connsiteY148" fmla="*/ 8883 h 10000"/>
              <a:gd name="connsiteX149" fmla="*/ 9886 w 10000"/>
              <a:gd name="connsiteY149" fmla="*/ 8883 h 10000"/>
              <a:gd name="connsiteX150" fmla="*/ 9771 w 10000"/>
              <a:gd name="connsiteY150" fmla="*/ 9023 h 10000"/>
              <a:gd name="connsiteX151" fmla="*/ 9657 w 10000"/>
              <a:gd name="connsiteY151" fmla="*/ 9162 h 10000"/>
              <a:gd name="connsiteX152" fmla="*/ 9543 w 10000"/>
              <a:gd name="connsiteY152" fmla="*/ 9302 h 10000"/>
              <a:gd name="connsiteX153" fmla="*/ 9314 w 10000"/>
              <a:gd name="connsiteY153" fmla="*/ 9442 h 10000"/>
              <a:gd name="connsiteX154" fmla="*/ 8857 w 10000"/>
              <a:gd name="connsiteY154" fmla="*/ 9721 h 10000"/>
              <a:gd name="connsiteX155" fmla="*/ 8414 w 10000"/>
              <a:gd name="connsiteY155" fmla="*/ 9860 h 10000"/>
              <a:gd name="connsiteX156" fmla="*/ 8071 w 10000"/>
              <a:gd name="connsiteY156" fmla="*/ 9860 h 10000"/>
              <a:gd name="connsiteX157" fmla="*/ 7614 w 10000"/>
              <a:gd name="connsiteY157" fmla="*/ 10000 h 10000"/>
              <a:gd name="connsiteX158" fmla="*/ 7614 w 10000"/>
              <a:gd name="connsiteY158" fmla="*/ 10000 h 10000"/>
              <a:gd name="connsiteX0-1" fmla="*/ 7614 w 10000"/>
              <a:gd name="connsiteY0-2" fmla="*/ 10000 h 10000"/>
              <a:gd name="connsiteX1-3" fmla="*/ 7271 w 10000"/>
              <a:gd name="connsiteY1-4" fmla="*/ 10000 h 10000"/>
              <a:gd name="connsiteX2-5" fmla="*/ 6929 w 10000"/>
              <a:gd name="connsiteY2-6" fmla="*/ 10000 h 10000"/>
              <a:gd name="connsiteX3-7" fmla="*/ 6586 w 10000"/>
              <a:gd name="connsiteY3-8" fmla="*/ 9860 h 10000"/>
              <a:gd name="connsiteX4-9" fmla="*/ 6243 w 10000"/>
              <a:gd name="connsiteY4-10" fmla="*/ 9721 h 10000"/>
              <a:gd name="connsiteX5-11" fmla="*/ 5914 w 10000"/>
              <a:gd name="connsiteY5-12" fmla="*/ 9581 h 10000"/>
              <a:gd name="connsiteX6-13" fmla="*/ 5686 w 10000"/>
              <a:gd name="connsiteY6-14" fmla="*/ 9302 h 10000"/>
              <a:gd name="connsiteX7-15" fmla="*/ 5457 w 10000"/>
              <a:gd name="connsiteY7-16" fmla="*/ 9162 h 10000"/>
              <a:gd name="connsiteX8-17" fmla="*/ 5343 w 10000"/>
              <a:gd name="connsiteY8-18" fmla="*/ 8743 h 10000"/>
              <a:gd name="connsiteX9-19" fmla="*/ 5114 w 10000"/>
              <a:gd name="connsiteY9-20" fmla="*/ 8464 h 10000"/>
              <a:gd name="connsiteX10-21" fmla="*/ 5000 w 10000"/>
              <a:gd name="connsiteY10-22" fmla="*/ 8063 h 10000"/>
              <a:gd name="connsiteX11-23" fmla="*/ 5000 w 10000"/>
              <a:gd name="connsiteY11-24" fmla="*/ 7644 h 10000"/>
              <a:gd name="connsiteX12-25" fmla="*/ 4886 w 10000"/>
              <a:gd name="connsiteY12-26" fmla="*/ 7225 h 10000"/>
              <a:gd name="connsiteX13-27" fmla="*/ 4886 w 10000"/>
              <a:gd name="connsiteY13-28" fmla="*/ 6806 h 10000"/>
              <a:gd name="connsiteX14-29" fmla="*/ 4886 w 10000"/>
              <a:gd name="connsiteY14-30" fmla="*/ 6387 h 10000"/>
              <a:gd name="connsiteX15-31" fmla="*/ 5000 w 10000"/>
              <a:gd name="connsiteY15-32" fmla="*/ 5689 h 10000"/>
              <a:gd name="connsiteX16-33" fmla="*/ 5000 w 10000"/>
              <a:gd name="connsiteY16-34" fmla="*/ 5550 h 10000"/>
              <a:gd name="connsiteX17-35" fmla="*/ 5000 w 10000"/>
              <a:gd name="connsiteY17-36" fmla="*/ 5271 h 10000"/>
              <a:gd name="connsiteX18-37" fmla="*/ 5114 w 10000"/>
              <a:gd name="connsiteY18-38" fmla="*/ 5009 h 10000"/>
              <a:gd name="connsiteX19-39" fmla="*/ 5114 w 10000"/>
              <a:gd name="connsiteY19-40" fmla="*/ 4729 h 10000"/>
              <a:gd name="connsiteX20-41" fmla="*/ 5114 w 10000"/>
              <a:gd name="connsiteY20-42" fmla="*/ 4450 h 10000"/>
              <a:gd name="connsiteX21-43" fmla="*/ 5229 w 10000"/>
              <a:gd name="connsiteY21-44" fmla="*/ 4031 h 10000"/>
              <a:gd name="connsiteX22-45" fmla="*/ 5229 w 10000"/>
              <a:gd name="connsiteY22-46" fmla="*/ 3613 h 10000"/>
              <a:gd name="connsiteX23-47" fmla="*/ 5343 w 10000"/>
              <a:gd name="connsiteY23-48" fmla="*/ 3194 h 10000"/>
              <a:gd name="connsiteX24-49" fmla="*/ 5343 w 10000"/>
              <a:gd name="connsiteY24-50" fmla="*/ 2775 h 10000"/>
              <a:gd name="connsiteX25-51" fmla="*/ 5343 w 10000"/>
              <a:gd name="connsiteY25-52" fmla="*/ 2356 h 10000"/>
              <a:gd name="connsiteX26-53" fmla="*/ 5457 w 10000"/>
              <a:gd name="connsiteY26-54" fmla="*/ 2077 h 10000"/>
              <a:gd name="connsiteX27-55" fmla="*/ 5457 w 10000"/>
              <a:gd name="connsiteY27-56" fmla="*/ 1798 h 10000"/>
              <a:gd name="connsiteX28-57" fmla="*/ 5457 w 10000"/>
              <a:gd name="connsiteY28-58" fmla="*/ 1536 h 10000"/>
              <a:gd name="connsiteX29-59" fmla="*/ 5457 w 10000"/>
              <a:gd name="connsiteY29-60" fmla="*/ 1396 h 10000"/>
              <a:gd name="connsiteX30-61" fmla="*/ 5457 w 10000"/>
              <a:gd name="connsiteY30-62" fmla="*/ 1257 h 10000"/>
              <a:gd name="connsiteX31-63" fmla="*/ 5457 w 10000"/>
              <a:gd name="connsiteY31-64" fmla="*/ 1257 h 10000"/>
              <a:gd name="connsiteX32-65" fmla="*/ 5457 w 10000"/>
              <a:gd name="connsiteY32-66" fmla="*/ 1257 h 10000"/>
              <a:gd name="connsiteX33-67" fmla="*/ 5343 w 10000"/>
              <a:gd name="connsiteY33-68" fmla="*/ 1257 h 10000"/>
              <a:gd name="connsiteX34-69" fmla="*/ 5229 w 10000"/>
              <a:gd name="connsiteY34-70" fmla="*/ 1257 h 10000"/>
              <a:gd name="connsiteX35-71" fmla="*/ 5114 w 10000"/>
              <a:gd name="connsiteY35-72" fmla="*/ 1396 h 10000"/>
              <a:gd name="connsiteX36-73" fmla="*/ 5000 w 10000"/>
              <a:gd name="connsiteY36-74" fmla="*/ 1396 h 10000"/>
              <a:gd name="connsiteX37-75" fmla="*/ 4771 w 10000"/>
              <a:gd name="connsiteY37-76" fmla="*/ 1536 h 10000"/>
              <a:gd name="connsiteX38-77" fmla="*/ 4543 w 10000"/>
              <a:gd name="connsiteY38-78" fmla="*/ 1536 h 10000"/>
              <a:gd name="connsiteX39-79" fmla="*/ 4314 w 10000"/>
              <a:gd name="connsiteY39-80" fmla="*/ 1675 h 10000"/>
              <a:gd name="connsiteX40-81" fmla="*/ 3186 w 10000"/>
              <a:gd name="connsiteY40-82" fmla="*/ 2216 h 10000"/>
              <a:gd name="connsiteX41-83" fmla="*/ 2043 w 10000"/>
              <a:gd name="connsiteY41-84" fmla="*/ 2775 h 10000"/>
              <a:gd name="connsiteX42-85" fmla="*/ 1700 w 10000"/>
              <a:gd name="connsiteY42-86" fmla="*/ 2914 h 10000"/>
              <a:gd name="connsiteX43-87" fmla="*/ 1471 w 10000"/>
              <a:gd name="connsiteY43-88" fmla="*/ 3054 h 10000"/>
              <a:gd name="connsiteX44-89" fmla="*/ 1243 w 10000"/>
              <a:gd name="connsiteY44-90" fmla="*/ 3194 h 10000"/>
              <a:gd name="connsiteX45-91" fmla="*/ 1129 w 10000"/>
              <a:gd name="connsiteY45-92" fmla="*/ 3333 h 10000"/>
              <a:gd name="connsiteX46-93" fmla="*/ 900 w 10000"/>
              <a:gd name="connsiteY46-94" fmla="*/ 3333 h 10000"/>
              <a:gd name="connsiteX47-95" fmla="*/ 786 w 10000"/>
              <a:gd name="connsiteY47-96" fmla="*/ 3333 h 10000"/>
              <a:gd name="connsiteX48-97" fmla="*/ 671 w 10000"/>
              <a:gd name="connsiteY48-98" fmla="*/ 3473 h 10000"/>
              <a:gd name="connsiteX49-99" fmla="*/ 671 w 10000"/>
              <a:gd name="connsiteY49-100" fmla="*/ 3473 h 10000"/>
              <a:gd name="connsiteX50-101" fmla="*/ 571 w 10000"/>
              <a:gd name="connsiteY50-102" fmla="*/ 3473 h 10000"/>
              <a:gd name="connsiteX51-103" fmla="*/ 571 w 10000"/>
              <a:gd name="connsiteY51-104" fmla="*/ 3333 h 10000"/>
              <a:gd name="connsiteX52-105" fmla="*/ 457 w 10000"/>
              <a:gd name="connsiteY52-106" fmla="*/ 3194 h 10000"/>
              <a:gd name="connsiteX53-107" fmla="*/ 229 w 10000"/>
              <a:gd name="connsiteY53-108" fmla="*/ 3054 h 10000"/>
              <a:gd name="connsiteX54-109" fmla="*/ 114 w 10000"/>
              <a:gd name="connsiteY54-110" fmla="*/ 2914 h 10000"/>
              <a:gd name="connsiteX55-111" fmla="*/ 0 w 10000"/>
              <a:gd name="connsiteY55-112" fmla="*/ 2775 h 10000"/>
              <a:gd name="connsiteX56-113" fmla="*/ 0 w 10000"/>
              <a:gd name="connsiteY56-114" fmla="*/ 2635 h 10000"/>
              <a:gd name="connsiteX57-115" fmla="*/ 0 w 10000"/>
              <a:gd name="connsiteY57-116" fmla="*/ 2496 h 10000"/>
              <a:gd name="connsiteX58-117" fmla="*/ 571 w 10000"/>
              <a:gd name="connsiteY58-118" fmla="*/ 2496 h 10000"/>
              <a:gd name="connsiteX59-119" fmla="*/ 786 w 10000"/>
              <a:gd name="connsiteY59-120" fmla="*/ 2356 h 10000"/>
              <a:gd name="connsiteX60-121" fmla="*/ 1129 w 10000"/>
              <a:gd name="connsiteY60-122" fmla="*/ 2356 h 10000"/>
              <a:gd name="connsiteX61-123" fmla="*/ 1471 w 10000"/>
              <a:gd name="connsiteY61-124" fmla="*/ 2216 h 10000"/>
              <a:gd name="connsiteX62-125" fmla="*/ 1814 w 10000"/>
              <a:gd name="connsiteY62-126" fmla="*/ 2077 h 10000"/>
              <a:gd name="connsiteX63-127" fmla="*/ 2271 w 10000"/>
              <a:gd name="connsiteY63-128" fmla="*/ 1937 h 10000"/>
              <a:gd name="connsiteX64-129" fmla="*/ 2729 w 10000"/>
              <a:gd name="connsiteY64-130" fmla="*/ 1675 h 10000"/>
              <a:gd name="connsiteX65-131" fmla="*/ 3071 w 10000"/>
              <a:gd name="connsiteY65-132" fmla="*/ 1536 h 10000"/>
              <a:gd name="connsiteX66-133" fmla="*/ 3400 w 10000"/>
              <a:gd name="connsiteY66-134" fmla="*/ 1396 h 10000"/>
              <a:gd name="connsiteX67-135" fmla="*/ 3743 w 10000"/>
              <a:gd name="connsiteY67-136" fmla="*/ 1257 h 10000"/>
              <a:gd name="connsiteX68-137" fmla="*/ 3971 w 10000"/>
              <a:gd name="connsiteY68-138" fmla="*/ 1117 h 10000"/>
              <a:gd name="connsiteX69-139" fmla="*/ 4200 w 10000"/>
              <a:gd name="connsiteY69-140" fmla="*/ 1117 h 10000"/>
              <a:gd name="connsiteX70-141" fmla="*/ 4429 w 10000"/>
              <a:gd name="connsiteY70-142" fmla="*/ 977 h 10000"/>
              <a:gd name="connsiteX71-143" fmla="*/ 4657 w 10000"/>
              <a:gd name="connsiteY71-144" fmla="*/ 838 h 10000"/>
              <a:gd name="connsiteX72-145" fmla="*/ 5000 w 10000"/>
              <a:gd name="connsiteY72-146" fmla="*/ 698 h 10000"/>
              <a:gd name="connsiteX73-147" fmla="*/ 5229 w 10000"/>
              <a:gd name="connsiteY73-148" fmla="*/ 558 h 10000"/>
              <a:gd name="connsiteX74-149" fmla="*/ 5457 w 10000"/>
              <a:gd name="connsiteY74-150" fmla="*/ 419 h 10000"/>
              <a:gd name="connsiteX75-151" fmla="*/ 5571 w 10000"/>
              <a:gd name="connsiteY75-152" fmla="*/ 279 h 10000"/>
              <a:gd name="connsiteX76-153" fmla="*/ 5686 w 10000"/>
              <a:gd name="connsiteY76-154" fmla="*/ 140 h 10000"/>
              <a:gd name="connsiteX77-155" fmla="*/ 5686 w 10000"/>
              <a:gd name="connsiteY77-156" fmla="*/ 0 h 10000"/>
              <a:gd name="connsiteX78-157" fmla="*/ 5800 w 10000"/>
              <a:gd name="connsiteY78-158" fmla="*/ 0 h 10000"/>
              <a:gd name="connsiteX79-159" fmla="*/ 5914 w 10000"/>
              <a:gd name="connsiteY79-160" fmla="*/ 0 h 10000"/>
              <a:gd name="connsiteX80-161" fmla="*/ 6029 w 10000"/>
              <a:gd name="connsiteY80-162" fmla="*/ 0 h 10000"/>
              <a:gd name="connsiteX81-163" fmla="*/ 6129 w 10000"/>
              <a:gd name="connsiteY81-164" fmla="*/ 140 h 10000"/>
              <a:gd name="connsiteX82-165" fmla="*/ 6243 w 10000"/>
              <a:gd name="connsiteY82-166" fmla="*/ 140 h 10000"/>
              <a:gd name="connsiteX83-167" fmla="*/ 6357 w 10000"/>
              <a:gd name="connsiteY83-168" fmla="*/ 419 h 10000"/>
              <a:gd name="connsiteX84-169" fmla="*/ 6471 w 10000"/>
              <a:gd name="connsiteY84-170" fmla="*/ 558 h 10000"/>
              <a:gd name="connsiteX85-171" fmla="*/ 6586 w 10000"/>
              <a:gd name="connsiteY85-172" fmla="*/ 698 h 10000"/>
              <a:gd name="connsiteX86-173" fmla="*/ 6700 w 10000"/>
              <a:gd name="connsiteY86-174" fmla="*/ 838 h 10000"/>
              <a:gd name="connsiteX87-175" fmla="*/ 6700 w 10000"/>
              <a:gd name="connsiteY87-176" fmla="*/ 977 h 10000"/>
              <a:gd name="connsiteX88-177" fmla="*/ 6700 w 10000"/>
              <a:gd name="connsiteY88-178" fmla="*/ 1117 h 10000"/>
              <a:gd name="connsiteX89-179" fmla="*/ 6586 w 10000"/>
              <a:gd name="connsiteY89-180" fmla="*/ 1117 h 10000"/>
              <a:gd name="connsiteX90-181" fmla="*/ 6471 w 10000"/>
              <a:gd name="connsiteY90-182" fmla="*/ 1257 h 10000"/>
              <a:gd name="connsiteX91-183" fmla="*/ 6471 w 10000"/>
              <a:gd name="connsiteY91-184" fmla="*/ 1396 h 10000"/>
              <a:gd name="connsiteX92-185" fmla="*/ 6357 w 10000"/>
              <a:gd name="connsiteY92-186" fmla="*/ 1536 h 10000"/>
              <a:gd name="connsiteX93-187" fmla="*/ 6243 w 10000"/>
              <a:gd name="connsiteY93-188" fmla="*/ 1798 h 10000"/>
              <a:gd name="connsiteX94-189" fmla="*/ 6129 w 10000"/>
              <a:gd name="connsiteY94-190" fmla="*/ 2216 h 10000"/>
              <a:gd name="connsiteX95-191" fmla="*/ 6029 w 10000"/>
              <a:gd name="connsiteY95-192" fmla="*/ 2635 h 10000"/>
              <a:gd name="connsiteX96-193" fmla="*/ 5914 w 10000"/>
              <a:gd name="connsiteY96-194" fmla="*/ 3054 h 10000"/>
              <a:gd name="connsiteX97-195" fmla="*/ 5800 w 10000"/>
              <a:gd name="connsiteY97-196" fmla="*/ 3613 h 10000"/>
              <a:gd name="connsiteX98-197" fmla="*/ 5686 w 10000"/>
              <a:gd name="connsiteY98-198" fmla="*/ 4171 h 10000"/>
              <a:gd name="connsiteX99-199" fmla="*/ 5571 w 10000"/>
              <a:gd name="connsiteY99-200" fmla="*/ 4729 h 10000"/>
              <a:gd name="connsiteX100-201" fmla="*/ 5571 w 10000"/>
              <a:gd name="connsiteY100-202" fmla="*/ 5271 h 10000"/>
              <a:gd name="connsiteX101-203" fmla="*/ 5571 w 10000"/>
              <a:gd name="connsiteY101-204" fmla="*/ 5689 h 10000"/>
              <a:gd name="connsiteX102-205" fmla="*/ 5457 w 10000"/>
              <a:gd name="connsiteY102-206" fmla="*/ 6248 h 10000"/>
              <a:gd name="connsiteX103-207" fmla="*/ 5457 w 10000"/>
              <a:gd name="connsiteY103-208" fmla="*/ 6667 h 10000"/>
              <a:gd name="connsiteX104-209" fmla="*/ 5457 w 10000"/>
              <a:gd name="connsiteY104-210" fmla="*/ 6946 h 10000"/>
              <a:gd name="connsiteX105-211" fmla="*/ 5457 w 10000"/>
              <a:gd name="connsiteY105-212" fmla="*/ 7365 h 10000"/>
              <a:gd name="connsiteX106-213" fmla="*/ 5571 w 10000"/>
              <a:gd name="connsiteY106-214" fmla="*/ 7644 h 10000"/>
              <a:gd name="connsiteX107-215" fmla="*/ 5571 w 10000"/>
              <a:gd name="connsiteY107-216" fmla="*/ 7784 h 10000"/>
              <a:gd name="connsiteX108-217" fmla="*/ 5686 w 10000"/>
              <a:gd name="connsiteY108-218" fmla="*/ 8063 h 10000"/>
              <a:gd name="connsiteX109-219" fmla="*/ 5800 w 10000"/>
              <a:gd name="connsiteY109-220" fmla="*/ 8202 h 10000"/>
              <a:gd name="connsiteX110-221" fmla="*/ 5914 w 10000"/>
              <a:gd name="connsiteY110-222" fmla="*/ 8342 h 10000"/>
              <a:gd name="connsiteX111-223" fmla="*/ 6357 w 10000"/>
              <a:gd name="connsiteY111-224" fmla="*/ 8604 h 10000"/>
              <a:gd name="connsiteX112-225" fmla="*/ 6586 w 10000"/>
              <a:gd name="connsiteY112-226" fmla="*/ 8743 h 10000"/>
              <a:gd name="connsiteX113-227" fmla="*/ 6814 w 10000"/>
              <a:gd name="connsiteY113-228" fmla="*/ 8743 h 10000"/>
              <a:gd name="connsiteX114-229" fmla="*/ 7043 w 10000"/>
              <a:gd name="connsiteY114-230" fmla="*/ 8883 h 10000"/>
              <a:gd name="connsiteX115-231" fmla="*/ 7386 w 10000"/>
              <a:gd name="connsiteY115-232" fmla="*/ 8883 h 10000"/>
              <a:gd name="connsiteX116-233" fmla="*/ 7614 w 10000"/>
              <a:gd name="connsiteY116-234" fmla="*/ 8743 h 10000"/>
              <a:gd name="connsiteX117-235" fmla="*/ 7957 w 10000"/>
              <a:gd name="connsiteY117-236" fmla="*/ 8743 h 10000"/>
              <a:gd name="connsiteX118-237" fmla="*/ 8300 w 10000"/>
              <a:gd name="connsiteY118-238" fmla="*/ 8604 h 10000"/>
              <a:gd name="connsiteX119-239" fmla="*/ 8529 w 10000"/>
              <a:gd name="connsiteY119-240" fmla="*/ 8604 h 10000"/>
              <a:gd name="connsiteX120-241" fmla="*/ 8757 w 10000"/>
              <a:gd name="connsiteY120-242" fmla="*/ 8342 h 10000"/>
              <a:gd name="connsiteX121-243" fmla="*/ 8857 w 10000"/>
              <a:gd name="connsiteY121-244" fmla="*/ 8202 h 10000"/>
              <a:gd name="connsiteX122-245" fmla="*/ 8971 w 10000"/>
              <a:gd name="connsiteY122-246" fmla="*/ 7923 h 10000"/>
              <a:gd name="connsiteX123-247" fmla="*/ 9086 w 10000"/>
              <a:gd name="connsiteY123-248" fmla="*/ 7644 h 10000"/>
              <a:gd name="connsiteX124-249" fmla="*/ 9200 w 10000"/>
              <a:gd name="connsiteY124-250" fmla="*/ 7086 h 10000"/>
              <a:gd name="connsiteX125-251" fmla="*/ 9200 w 10000"/>
              <a:gd name="connsiteY125-252" fmla="*/ 6527 h 10000"/>
              <a:gd name="connsiteX126-253" fmla="*/ 9314 w 10000"/>
              <a:gd name="connsiteY126-254" fmla="*/ 6248 h 10000"/>
              <a:gd name="connsiteX127-255" fmla="*/ 9314 w 10000"/>
              <a:gd name="connsiteY127-256" fmla="*/ 5969 h 10000"/>
              <a:gd name="connsiteX128-257" fmla="*/ 9314 w 10000"/>
              <a:gd name="connsiteY128-258" fmla="*/ 5829 h 10000"/>
              <a:gd name="connsiteX129-259" fmla="*/ 9429 w 10000"/>
              <a:gd name="connsiteY129-260" fmla="*/ 5689 h 10000"/>
              <a:gd name="connsiteX130-261" fmla="*/ 9429 w 10000"/>
              <a:gd name="connsiteY130-262" fmla="*/ 5550 h 10000"/>
              <a:gd name="connsiteX131-263" fmla="*/ 9429 w 10000"/>
              <a:gd name="connsiteY131-264" fmla="*/ 5410 h 10000"/>
              <a:gd name="connsiteX132-265" fmla="*/ 9429 w 10000"/>
              <a:gd name="connsiteY132-266" fmla="*/ 5410 h 10000"/>
              <a:gd name="connsiteX133-267" fmla="*/ 9543 w 10000"/>
              <a:gd name="connsiteY133-268" fmla="*/ 5410 h 10000"/>
              <a:gd name="connsiteX134-269" fmla="*/ 9543 w 10000"/>
              <a:gd name="connsiteY134-270" fmla="*/ 5410 h 10000"/>
              <a:gd name="connsiteX135-271" fmla="*/ 9543 w 10000"/>
              <a:gd name="connsiteY135-272" fmla="*/ 5550 h 10000"/>
              <a:gd name="connsiteX136-273" fmla="*/ 9657 w 10000"/>
              <a:gd name="connsiteY136-274" fmla="*/ 5689 h 10000"/>
              <a:gd name="connsiteX137-275" fmla="*/ 9657 w 10000"/>
              <a:gd name="connsiteY137-276" fmla="*/ 5829 h 10000"/>
              <a:gd name="connsiteX138-277" fmla="*/ 9657 w 10000"/>
              <a:gd name="connsiteY138-278" fmla="*/ 6108 h 10000"/>
              <a:gd name="connsiteX139-279" fmla="*/ 9657 w 10000"/>
              <a:gd name="connsiteY139-280" fmla="*/ 6387 h 10000"/>
              <a:gd name="connsiteX140-281" fmla="*/ 9657 w 10000"/>
              <a:gd name="connsiteY140-282" fmla="*/ 6667 h 10000"/>
              <a:gd name="connsiteX141-283" fmla="*/ 9771 w 10000"/>
              <a:gd name="connsiteY141-284" fmla="*/ 7225 h 10000"/>
              <a:gd name="connsiteX142-285" fmla="*/ 9771 w 10000"/>
              <a:gd name="connsiteY142-286" fmla="*/ 7644 h 10000"/>
              <a:gd name="connsiteX143-287" fmla="*/ 9886 w 10000"/>
              <a:gd name="connsiteY143-288" fmla="*/ 8063 h 10000"/>
              <a:gd name="connsiteX144-289" fmla="*/ 10000 w 10000"/>
              <a:gd name="connsiteY144-290" fmla="*/ 8342 h 10000"/>
              <a:gd name="connsiteX145-291" fmla="*/ 10000 w 10000"/>
              <a:gd name="connsiteY145-292" fmla="*/ 8604 h 10000"/>
              <a:gd name="connsiteX146-293" fmla="*/ 10000 w 10000"/>
              <a:gd name="connsiteY146-294" fmla="*/ 8743 h 10000"/>
              <a:gd name="connsiteX147-295" fmla="*/ 10000 w 10000"/>
              <a:gd name="connsiteY147-296" fmla="*/ 8883 h 10000"/>
              <a:gd name="connsiteX148-297" fmla="*/ 9886 w 10000"/>
              <a:gd name="connsiteY148-298" fmla="*/ 8883 h 10000"/>
              <a:gd name="connsiteX149-299" fmla="*/ 9771 w 10000"/>
              <a:gd name="connsiteY149-300" fmla="*/ 9023 h 10000"/>
              <a:gd name="connsiteX150-301" fmla="*/ 9657 w 10000"/>
              <a:gd name="connsiteY150-302" fmla="*/ 9162 h 10000"/>
              <a:gd name="connsiteX151-303" fmla="*/ 9543 w 10000"/>
              <a:gd name="connsiteY151-304" fmla="*/ 9302 h 10000"/>
              <a:gd name="connsiteX152-305" fmla="*/ 9314 w 10000"/>
              <a:gd name="connsiteY152-306" fmla="*/ 9442 h 10000"/>
              <a:gd name="connsiteX153-307" fmla="*/ 8857 w 10000"/>
              <a:gd name="connsiteY153-308" fmla="*/ 9721 h 10000"/>
              <a:gd name="connsiteX154-309" fmla="*/ 8414 w 10000"/>
              <a:gd name="connsiteY154-310" fmla="*/ 9860 h 10000"/>
              <a:gd name="connsiteX155-311" fmla="*/ 8071 w 10000"/>
              <a:gd name="connsiteY155-312" fmla="*/ 9860 h 10000"/>
              <a:gd name="connsiteX156-313" fmla="*/ 7614 w 10000"/>
              <a:gd name="connsiteY156-314" fmla="*/ 10000 h 10000"/>
              <a:gd name="connsiteX157-315" fmla="*/ 7614 w 10000"/>
              <a:gd name="connsiteY157-316" fmla="*/ 10000 h 10000"/>
              <a:gd name="connsiteX0-317" fmla="*/ 7614 w 10000"/>
              <a:gd name="connsiteY0-318" fmla="*/ 10000 h 10000"/>
              <a:gd name="connsiteX1-319" fmla="*/ 7271 w 10000"/>
              <a:gd name="connsiteY1-320" fmla="*/ 10000 h 10000"/>
              <a:gd name="connsiteX2-321" fmla="*/ 6929 w 10000"/>
              <a:gd name="connsiteY2-322" fmla="*/ 10000 h 10000"/>
              <a:gd name="connsiteX3-323" fmla="*/ 6586 w 10000"/>
              <a:gd name="connsiteY3-324" fmla="*/ 9860 h 10000"/>
              <a:gd name="connsiteX4-325" fmla="*/ 6243 w 10000"/>
              <a:gd name="connsiteY4-326" fmla="*/ 9721 h 10000"/>
              <a:gd name="connsiteX5-327" fmla="*/ 5914 w 10000"/>
              <a:gd name="connsiteY5-328" fmla="*/ 9581 h 10000"/>
              <a:gd name="connsiteX6-329" fmla="*/ 5686 w 10000"/>
              <a:gd name="connsiteY6-330" fmla="*/ 9302 h 10000"/>
              <a:gd name="connsiteX7-331" fmla="*/ 5457 w 10000"/>
              <a:gd name="connsiteY7-332" fmla="*/ 9162 h 10000"/>
              <a:gd name="connsiteX8-333" fmla="*/ 5343 w 10000"/>
              <a:gd name="connsiteY8-334" fmla="*/ 8743 h 10000"/>
              <a:gd name="connsiteX9-335" fmla="*/ 5114 w 10000"/>
              <a:gd name="connsiteY9-336" fmla="*/ 8464 h 10000"/>
              <a:gd name="connsiteX10-337" fmla="*/ 5000 w 10000"/>
              <a:gd name="connsiteY10-338" fmla="*/ 8063 h 10000"/>
              <a:gd name="connsiteX11-339" fmla="*/ 5000 w 10000"/>
              <a:gd name="connsiteY11-340" fmla="*/ 7644 h 10000"/>
              <a:gd name="connsiteX12-341" fmla="*/ 4886 w 10000"/>
              <a:gd name="connsiteY12-342" fmla="*/ 7225 h 10000"/>
              <a:gd name="connsiteX13-343" fmla="*/ 4886 w 10000"/>
              <a:gd name="connsiteY13-344" fmla="*/ 6806 h 10000"/>
              <a:gd name="connsiteX14-345" fmla="*/ 4886 w 10000"/>
              <a:gd name="connsiteY14-346" fmla="*/ 6387 h 10000"/>
              <a:gd name="connsiteX15-347" fmla="*/ 5000 w 10000"/>
              <a:gd name="connsiteY15-348" fmla="*/ 5689 h 10000"/>
              <a:gd name="connsiteX16-349" fmla="*/ 5000 w 10000"/>
              <a:gd name="connsiteY16-350" fmla="*/ 5550 h 10000"/>
              <a:gd name="connsiteX17-351" fmla="*/ 5000 w 10000"/>
              <a:gd name="connsiteY17-352" fmla="*/ 5271 h 10000"/>
              <a:gd name="connsiteX18-353" fmla="*/ 5114 w 10000"/>
              <a:gd name="connsiteY18-354" fmla="*/ 5009 h 10000"/>
              <a:gd name="connsiteX19-355" fmla="*/ 5114 w 10000"/>
              <a:gd name="connsiteY19-356" fmla="*/ 4729 h 10000"/>
              <a:gd name="connsiteX20-357" fmla="*/ 5114 w 10000"/>
              <a:gd name="connsiteY20-358" fmla="*/ 4450 h 10000"/>
              <a:gd name="connsiteX21-359" fmla="*/ 5229 w 10000"/>
              <a:gd name="connsiteY21-360" fmla="*/ 4031 h 10000"/>
              <a:gd name="connsiteX22-361" fmla="*/ 5229 w 10000"/>
              <a:gd name="connsiteY22-362" fmla="*/ 3613 h 10000"/>
              <a:gd name="connsiteX23-363" fmla="*/ 5343 w 10000"/>
              <a:gd name="connsiteY23-364" fmla="*/ 3194 h 10000"/>
              <a:gd name="connsiteX24-365" fmla="*/ 5343 w 10000"/>
              <a:gd name="connsiteY24-366" fmla="*/ 2775 h 10000"/>
              <a:gd name="connsiteX25-367" fmla="*/ 5343 w 10000"/>
              <a:gd name="connsiteY25-368" fmla="*/ 2356 h 10000"/>
              <a:gd name="connsiteX26-369" fmla="*/ 5457 w 10000"/>
              <a:gd name="connsiteY26-370" fmla="*/ 2077 h 10000"/>
              <a:gd name="connsiteX27-371" fmla="*/ 5457 w 10000"/>
              <a:gd name="connsiteY27-372" fmla="*/ 1798 h 10000"/>
              <a:gd name="connsiteX28-373" fmla="*/ 5457 w 10000"/>
              <a:gd name="connsiteY28-374" fmla="*/ 1536 h 10000"/>
              <a:gd name="connsiteX29-375" fmla="*/ 5457 w 10000"/>
              <a:gd name="connsiteY29-376" fmla="*/ 1396 h 10000"/>
              <a:gd name="connsiteX30-377" fmla="*/ 5457 w 10000"/>
              <a:gd name="connsiteY30-378" fmla="*/ 1257 h 10000"/>
              <a:gd name="connsiteX31-379" fmla="*/ 5457 w 10000"/>
              <a:gd name="connsiteY31-380" fmla="*/ 1257 h 10000"/>
              <a:gd name="connsiteX32-381" fmla="*/ 5457 w 10000"/>
              <a:gd name="connsiteY32-382" fmla="*/ 1257 h 10000"/>
              <a:gd name="connsiteX33-383" fmla="*/ 5343 w 10000"/>
              <a:gd name="connsiteY33-384" fmla="*/ 1257 h 10000"/>
              <a:gd name="connsiteX34-385" fmla="*/ 5229 w 10000"/>
              <a:gd name="connsiteY34-386" fmla="*/ 1257 h 10000"/>
              <a:gd name="connsiteX35-387" fmla="*/ 5114 w 10000"/>
              <a:gd name="connsiteY35-388" fmla="*/ 1396 h 10000"/>
              <a:gd name="connsiteX36-389" fmla="*/ 5000 w 10000"/>
              <a:gd name="connsiteY36-390" fmla="*/ 1396 h 10000"/>
              <a:gd name="connsiteX37-391" fmla="*/ 4771 w 10000"/>
              <a:gd name="connsiteY37-392" fmla="*/ 1536 h 10000"/>
              <a:gd name="connsiteX38-393" fmla="*/ 4543 w 10000"/>
              <a:gd name="connsiteY38-394" fmla="*/ 1536 h 10000"/>
              <a:gd name="connsiteX39-395" fmla="*/ 4314 w 10000"/>
              <a:gd name="connsiteY39-396" fmla="*/ 1675 h 10000"/>
              <a:gd name="connsiteX40-397" fmla="*/ 3186 w 10000"/>
              <a:gd name="connsiteY40-398" fmla="*/ 2216 h 10000"/>
              <a:gd name="connsiteX41-399" fmla="*/ 2043 w 10000"/>
              <a:gd name="connsiteY41-400" fmla="*/ 2775 h 10000"/>
              <a:gd name="connsiteX42-401" fmla="*/ 1700 w 10000"/>
              <a:gd name="connsiteY42-402" fmla="*/ 2914 h 10000"/>
              <a:gd name="connsiteX43-403" fmla="*/ 1471 w 10000"/>
              <a:gd name="connsiteY43-404" fmla="*/ 3054 h 10000"/>
              <a:gd name="connsiteX44-405" fmla="*/ 1243 w 10000"/>
              <a:gd name="connsiteY44-406" fmla="*/ 3194 h 10000"/>
              <a:gd name="connsiteX45-407" fmla="*/ 1129 w 10000"/>
              <a:gd name="connsiteY45-408" fmla="*/ 3333 h 10000"/>
              <a:gd name="connsiteX46-409" fmla="*/ 900 w 10000"/>
              <a:gd name="connsiteY46-410" fmla="*/ 3333 h 10000"/>
              <a:gd name="connsiteX47-411" fmla="*/ 786 w 10000"/>
              <a:gd name="connsiteY47-412" fmla="*/ 3333 h 10000"/>
              <a:gd name="connsiteX48-413" fmla="*/ 671 w 10000"/>
              <a:gd name="connsiteY48-414" fmla="*/ 3473 h 10000"/>
              <a:gd name="connsiteX49-415" fmla="*/ 671 w 10000"/>
              <a:gd name="connsiteY49-416" fmla="*/ 3473 h 10000"/>
              <a:gd name="connsiteX50-417" fmla="*/ 571 w 10000"/>
              <a:gd name="connsiteY50-418" fmla="*/ 3473 h 10000"/>
              <a:gd name="connsiteX51-419" fmla="*/ 571 w 10000"/>
              <a:gd name="connsiteY51-420" fmla="*/ 3333 h 10000"/>
              <a:gd name="connsiteX52-421" fmla="*/ 457 w 10000"/>
              <a:gd name="connsiteY52-422" fmla="*/ 3194 h 10000"/>
              <a:gd name="connsiteX53-423" fmla="*/ 229 w 10000"/>
              <a:gd name="connsiteY53-424" fmla="*/ 3054 h 10000"/>
              <a:gd name="connsiteX54-425" fmla="*/ 114 w 10000"/>
              <a:gd name="connsiteY54-426" fmla="*/ 2914 h 10000"/>
              <a:gd name="connsiteX55-427" fmla="*/ 0 w 10000"/>
              <a:gd name="connsiteY55-428" fmla="*/ 2775 h 10000"/>
              <a:gd name="connsiteX56-429" fmla="*/ 0 w 10000"/>
              <a:gd name="connsiteY56-430" fmla="*/ 2635 h 10000"/>
              <a:gd name="connsiteX57-431" fmla="*/ 571 w 10000"/>
              <a:gd name="connsiteY57-432" fmla="*/ 2496 h 10000"/>
              <a:gd name="connsiteX58-433" fmla="*/ 786 w 10000"/>
              <a:gd name="connsiteY58-434" fmla="*/ 2356 h 10000"/>
              <a:gd name="connsiteX59-435" fmla="*/ 1129 w 10000"/>
              <a:gd name="connsiteY59-436" fmla="*/ 2356 h 10000"/>
              <a:gd name="connsiteX60-437" fmla="*/ 1471 w 10000"/>
              <a:gd name="connsiteY60-438" fmla="*/ 2216 h 10000"/>
              <a:gd name="connsiteX61-439" fmla="*/ 1814 w 10000"/>
              <a:gd name="connsiteY61-440" fmla="*/ 2077 h 10000"/>
              <a:gd name="connsiteX62-441" fmla="*/ 2271 w 10000"/>
              <a:gd name="connsiteY62-442" fmla="*/ 1937 h 10000"/>
              <a:gd name="connsiteX63-443" fmla="*/ 2729 w 10000"/>
              <a:gd name="connsiteY63-444" fmla="*/ 1675 h 10000"/>
              <a:gd name="connsiteX64-445" fmla="*/ 3071 w 10000"/>
              <a:gd name="connsiteY64-446" fmla="*/ 1536 h 10000"/>
              <a:gd name="connsiteX65-447" fmla="*/ 3400 w 10000"/>
              <a:gd name="connsiteY65-448" fmla="*/ 1396 h 10000"/>
              <a:gd name="connsiteX66-449" fmla="*/ 3743 w 10000"/>
              <a:gd name="connsiteY66-450" fmla="*/ 1257 h 10000"/>
              <a:gd name="connsiteX67-451" fmla="*/ 3971 w 10000"/>
              <a:gd name="connsiteY67-452" fmla="*/ 1117 h 10000"/>
              <a:gd name="connsiteX68-453" fmla="*/ 4200 w 10000"/>
              <a:gd name="connsiteY68-454" fmla="*/ 1117 h 10000"/>
              <a:gd name="connsiteX69-455" fmla="*/ 4429 w 10000"/>
              <a:gd name="connsiteY69-456" fmla="*/ 977 h 10000"/>
              <a:gd name="connsiteX70-457" fmla="*/ 4657 w 10000"/>
              <a:gd name="connsiteY70-458" fmla="*/ 838 h 10000"/>
              <a:gd name="connsiteX71-459" fmla="*/ 5000 w 10000"/>
              <a:gd name="connsiteY71-460" fmla="*/ 698 h 10000"/>
              <a:gd name="connsiteX72-461" fmla="*/ 5229 w 10000"/>
              <a:gd name="connsiteY72-462" fmla="*/ 558 h 10000"/>
              <a:gd name="connsiteX73-463" fmla="*/ 5457 w 10000"/>
              <a:gd name="connsiteY73-464" fmla="*/ 419 h 10000"/>
              <a:gd name="connsiteX74-465" fmla="*/ 5571 w 10000"/>
              <a:gd name="connsiteY74-466" fmla="*/ 279 h 10000"/>
              <a:gd name="connsiteX75-467" fmla="*/ 5686 w 10000"/>
              <a:gd name="connsiteY75-468" fmla="*/ 140 h 10000"/>
              <a:gd name="connsiteX76-469" fmla="*/ 5686 w 10000"/>
              <a:gd name="connsiteY76-470" fmla="*/ 0 h 10000"/>
              <a:gd name="connsiteX77-471" fmla="*/ 5800 w 10000"/>
              <a:gd name="connsiteY77-472" fmla="*/ 0 h 10000"/>
              <a:gd name="connsiteX78-473" fmla="*/ 5914 w 10000"/>
              <a:gd name="connsiteY78-474" fmla="*/ 0 h 10000"/>
              <a:gd name="connsiteX79-475" fmla="*/ 6029 w 10000"/>
              <a:gd name="connsiteY79-476" fmla="*/ 0 h 10000"/>
              <a:gd name="connsiteX80-477" fmla="*/ 6129 w 10000"/>
              <a:gd name="connsiteY80-478" fmla="*/ 140 h 10000"/>
              <a:gd name="connsiteX81-479" fmla="*/ 6243 w 10000"/>
              <a:gd name="connsiteY81-480" fmla="*/ 140 h 10000"/>
              <a:gd name="connsiteX82-481" fmla="*/ 6357 w 10000"/>
              <a:gd name="connsiteY82-482" fmla="*/ 419 h 10000"/>
              <a:gd name="connsiteX83-483" fmla="*/ 6471 w 10000"/>
              <a:gd name="connsiteY83-484" fmla="*/ 558 h 10000"/>
              <a:gd name="connsiteX84-485" fmla="*/ 6586 w 10000"/>
              <a:gd name="connsiteY84-486" fmla="*/ 698 h 10000"/>
              <a:gd name="connsiteX85-487" fmla="*/ 6700 w 10000"/>
              <a:gd name="connsiteY85-488" fmla="*/ 838 h 10000"/>
              <a:gd name="connsiteX86-489" fmla="*/ 6700 w 10000"/>
              <a:gd name="connsiteY86-490" fmla="*/ 977 h 10000"/>
              <a:gd name="connsiteX87-491" fmla="*/ 6700 w 10000"/>
              <a:gd name="connsiteY87-492" fmla="*/ 1117 h 10000"/>
              <a:gd name="connsiteX88-493" fmla="*/ 6586 w 10000"/>
              <a:gd name="connsiteY88-494" fmla="*/ 1117 h 10000"/>
              <a:gd name="connsiteX89-495" fmla="*/ 6471 w 10000"/>
              <a:gd name="connsiteY89-496" fmla="*/ 1257 h 10000"/>
              <a:gd name="connsiteX90-497" fmla="*/ 6471 w 10000"/>
              <a:gd name="connsiteY90-498" fmla="*/ 1396 h 10000"/>
              <a:gd name="connsiteX91-499" fmla="*/ 6357 w 10000"/>
              <a:gd name="connsiteY91-500" fmla="*/ 1536 h 10000"/>
              <a:gd name="connsiteX92-501" fmla="*/ 6243 w 10000"/>
              <a:gd name="connsiteY92-502" fmla="*/ 1798 h 10000"/>
              <a:gd name="connsiteX93-503" fmla="*/ 6129 w 10000"/>
              <a:gd name="connsiteY93-504" fmla="*/ 2216 h 10000"/>
              <a:gd name="connsiteX94-505" fmla="*/ 6029 w 10000"/>
              <a:gd name="connsiteY94-506" fmla="*/ 2635 h 10000"/>
              <a:gd name="connsiteX95-507" fmla="*/ 5914 w 10000"/>
              <a:gd name="connsiteY95-508" fmla="*/ 3054 h 10000"/>
              <a:gd name="connsiteX96-509" fmla="*/ 5800 w 10000"/>
              <a:gd name="connsiteY96-510" fmla="*/ 3613 h 10000"/>
              <a:gd name="connsiteX97-511" fmla="*/ 5686 w 10000"/>
              <a:gd name="connsiteY97-512" fmla="*/ 4171 h 10000"/>
              <a:gd name="connsiteX98-513" fmla="*/ 5571 w 10000"/>
              <a:gd name="connsiteY98-514" fmla="*/ 4729 h 10000"/>
              <a:gd name="connsiteX99-515" fmla="*/ 5571 w 10000"/>
              <a:gd name="connsiteY99-516" fmla="*/ 5271 h 10000"/>
              <a:gd name="connsiteX100-517" fmla="*/ 5571 w 10000"/>
              <a:gd name="connsiteY100-518" fmla="*/ 5689 h 10000"/>
              <a:gd name="connsiteX101-519" fmla="*/ 5457 w 10000"/>
              <a:gd name="connsiteY101-520" fmla="*/ 6248 h 10000"/>
              <a:gd name="connsiteX102-521" fmla="*/ 5457 w 10000"/>
              <a:gd name="connsiteY102-522" fmla="*/ 6667 h 10000"/>
              <a:gd name="connsiteX103-523" fmla="*/ 5457 w 10000"/>
              <a:gd name="connsiteY103-524" fmla="*/ 6946 h 10000"/>
              <a:gd name="connsiteX104-525" fmla="*/ 5457 w 10000"/>
              <a:gd name="connsiteY104-526" fmla="*/ 7365 h 10000"/>
              <a:gd name="connsiteX105-527" fmla="*/ 5571 w 10000"/>
              <a:gd name="connsiteY105-528" fmla="*/ 7644 h 10000"/>
              <a:gd name="connsiteX106-529" fmla="*/ 5571 w 10000"/>
              <a:gd name="connsiteY106-530" fmla="*/ 7784 h 10000"/>
              <a:gd name="connsiteX107-531" fmla="*/ 5686 w 10000"/>
              <a:gd name="connsiteY107-532" fmla="*/ 8063 h 10000"/>
              <a:gd name="connsiteX108-533" fmla="*/ 5800 w 10000"/>
              <a:gd name="connsiteY108-534" fmla="*/ 8202 h 10000"/>
              <a:gd name="connsiteX109-535" fmla="*/ 5914 w 10000"/>
              <a:gd name="connsiteY109-536" fmla="*/ 8342 h 10000"/>
              <a:gd name="connsiteX110-537" fmla="*/ 6357 w 10000"/>
              <a:gd name="connsiteY110-538" fmla="*/ 8604 h 10000"/>
              <a:gd name="connsiteX111-539" fmla="*/ 6586 w 10000"/>
              <a:gd name="connsiteY111-540" fmla="*/ 8743 h 10000"/>
              <a:gd name="connsiteX112-541" fmla="*/ 6814 w 10000"/>
              <a:gd name="connsiteY112-542" fmla="*/ 8743 h 10000"/>
              <a:gd name="connsiteX113-543" fmla="*/ 7043 w 10000"/>
              <a:gd name="connsiteY113-544" fmla="*/ 8883 h 10000"/>
              <a:gd name="connsiteX114-545" fmla="*/ 7386 w 10000"/>
              <a:gd name="connsiteY114-546" fmla="*/ 8883 h 10000"/>
              <a:gd name="connsiteX115-547" fmla="*/ 7614 w 10000"/>
              <a:gd name="connsiteY115-548" fmla="*/ 8743 h 10000"/>
              <a:gd name="connsiteX116-549" fmla="*/ 7957 w 10000"/>
              <a:gd name="connsiteY116-550" fmla="*/ 8743 h 10000"/>
              <a:gd name="connsiteX117-551" fmla="*/ 8300 w 10000"/>
              <a:gd name="connsiteY117-552" fmla="*/ 8604 h 10000"/>
              <a:gd name="connsiteX118-553" fmla="*/ 8529 w 10000"/>
              <a:gd name="connsiteY118-554" fmla="*/ 8604 h 10000"/>
              <a:gd name="connsiteX119-555" fmla="*/ 8757 w 10000"/>
              <a:gd name="connsiteY119-556" fmla="*/ 8342 h 10000"/>
              <a:gd name="connsiteX120-557" fmla="*/ 8857 w 10000"/>
              <a:gd name="connsiteY120-558" fmla="*/ 8202 h 10000"/>
              <a:gd name="connsiteX121-559" fmla="*/ 8971 w 10000"/>
              <a:gd name="connsiteY121-560" fmla="*/ 7923 h 10000"/>
              <a:gd name="connsiteX122-561" fmla="*/ 9086 w 10000"/>
              <a:gd name="connsiteY122-562" fmla="*/ 7644 h 10000"/>
              <a:gd name="connsiteX123-563" fmla="*/ 9200 w 10000"/>
              <a:gd name="connsiteY123-564" fmla="*/ 7086 h 10000"/>
              <a:gd name="connsiteX124-565" fmla="*/ 9200 w 10000"/>
              <a:gd name="connsiteY124-566" fmla="*/ 6527 h 10000"/>
              <a:gd name="connsiteX125-567" fmla="*/ 9314 w 10000"/>
              <a:gd name="connsiteY125-568" fmla="*/ 6248 h 10000"/>
              <a:gd name="connsiteX126-569" fmla="*/ 9314 w 10000"/>
              <a:gd name="connsiteY126-570" fmla="*/ 5969 h 10000"/>
              <a:gd name="connsiteX127-571" fmla="*/ 9314 w 10000"/>
              <a:gd name="connsiteY127-572" fmla="*/ 5829 h 10000"/>
              <a:gd name="connsiteX128-573" fmla="*/ 9429 w 10000"/>
              <a:gd name="connsiteY128-574" fmla="*/ 5689 h 10000"/>
              <a:gd name="connsiteX129-575" fmla="*/ 9429 w 10000"/>
              <a:gd name="connsiteY129-576" fmla="*/ 5550 h 10000"/>
              <a:gd name="connsiteX130-577" fmla="*/ 9429 w 10000"/>
              <a:gd name="connsiteY130-578" fmla="*/ 5410 h 10000"/>
              <a:gd name="connsiteX131-579" fmla="*/ 9429 w 10000"/>
              <a:gd name="connsiteY131-580" fmla="*/ 5410 h 10000"/>
              <a:gd name="connsiteX132-581" fmla="*/ 9543 w 10000"/>
              <a:gd name="connsiteY132-582" fmla="*/ 5410 h 10000"/>
              <a:gd name="connsiteX133-583" fmla="*/ 9543 w 10000"/>
              <a:gd name="connsiteY133-584" fmla="*/ 5410 h 10000"/>
              <a:gd name="connsiteX134-585" fmla="*/ 9543 w 10000"/>
              <a:gd name="connsiteY134-586" fmla="*/ 5550 h 10000"/>
              <a:gd name="connsiteX135-587" fmla="*/ 9657 w 10000"/>
              <a:gd name="connsiteY135-588" fmla="*/ 5689 h 10000"/>
              <a:gd name="connsiteX136-589" fmla="*/ 9657 w 10000"/>
              <a:gd name="connsiteY136-590" fmla="*/ 5829 h 10000"/>
              <a:gd name="connsiteX137-591" fmla="*/ 9657 w 10000"/>
              <a:gd name="connsiteY137-592" fmla="*/ 6108 h 10000"/>
              <a:gd name="connsiteX138-593" fmla="*/ 9657 w 10000"/>
              <a:gd name="connsiteY138-594" fmla="*/ 6387 h 10000"/>
              <a:gd name="connsiteX139-595" fmla="*/ 9657 w 10000"/>
              <a:gd name="connsiteY139-596" fmla="*/ 6667 h 10000"/>
              <a:gd name="connsiteX140-597" fmla="*/ 9771 w 10000"/>
              <a:gd name="connsiteY140-598" fmla="*/ 7225 h 10000"/>
              <a:gd name="connsiteX141-599" fmla="*/ 9771 w 10000"/>
              <a:gd name="connsiteY141-600" fmla="*/ 7644 h 10000"/>
              <a:gd name="connsiteX142-601" fmla="*/ 9886 w 10000"/>
              <a:gd name="connsiteY142-602" fmla="*/ 8063 h 10000"/>
              <a:gd name="connsiteX143-603" fmla="*/ 10000 w 10000"/>
              <a:gd name="connsiteY143-604" fmla="*/ 8342 h 10000"/>
              <a:gd name="connsiteX144-605" fmla="*/ 10000 w 10000"/>
              <a:gd name="connsiteY144-606" fmla="*/ 8604 h 10000"/>
              <a:gd name="connsiteX145-607" fmla="*/ 10000 w 10000"/>
              <a:gd name="connsiteY145-608" fmla="*/ 8743 h 10000"/>
              <a:gd name="connsiteX146-609" fmla="*/ 10000 w 10000"/>
              <a:gd name="connsiteY146-610" fmla="*/ 8883 h 10000"/>
              <a:gd name="connsiteX147-611" fmla="*/ 9886 w 10000"/>
              <a:gd name="connsiteY147-612" fmla="*/ 8883 h 10000"/>
              <a:gd name="connsiteX148-613" fmla="*/ 9771 w 10000"/>
              <a:gd name="connsiteY148-614" fmla="*/ 9023 h 10000"/>
              <a:gd name="connsiteX149-615" fmla="*/ 9657 w 10000"/>
              <a:gd name="connsiteY149-616" fmla="*/ 9162 h 10000"/>
              <a:gd name="connsiteX150-617" fmla="*/ 9543 w 10000"/>
              <a:gd name="connsiteY150-618" fmla="*/ 9302 h 10000"/>
              <a:gd name="connsiteX151-619" fmla="*/ 9314 w 10000"/>
              <a:gd name="connsiteY151-620" fmla="*/ 9442 h 10000"/>
              <a:gd name="connsiteX152-621" fmla="*/ 8857 w 10000"/>
              <a:gd name="connsiteY152-622" fmla="*/ 9721 h 10000"/>
              <a:gd name="connsiteX153-623" fmla="*/ 8414 w 10000"/>
              <a:gd name="connsiteY153-624" fmla="*/ 9860 h 10000"/>
              <a:gd name="connsiteX154-625" fmla="*/ 8071 w 10000"/>
              <a:gd name="connsiteY154-626" fmla="*/ 9860 h 10000"/>
              <a:gd name="connsiteX155-627" fmla="*/ 7614 w 10000"/>
              <a:gd name="connsiteY155-628" fmla="*/ 10000 h 10000"/>
              <a:gd name="connsiteX156-629" fmla="*/ 7614 w 10000"/>
              <a:gd name="connsiteY156-630" fmla="*/ 10000 h 10000"/>
              <a:gd name="connsiteX0-631" fmla="*/ 7614 w 10000"/>
              <a:gd name="connsiteY0-632" fmla="*/ 10000 h 10000"/>
              <a:gd name="connsiteX1-633" fmla="*/ 7271 w 10000"/>
              <a:gd name="connsiteY1-634" fmla="*/ 10000 h 10000"/>
              <a:gd name="connsiteX2-635" fmla="*/ 6929 w 10000"/>
              <a:gd name="connsiteY2-636" fmla="*/ 10000 h 10000"/>
              <a:gd name="connsiteX3-637" fmla="*/ 6586 w 10000"/>
              <a:gd name="connsiteY3-638" fmla="*/ 9860 h 10000"/>
              <a:gd name="connsiteX4-639" fmla="*/ 6243 w 10000"/>
              <a:gd name="connsiteY4-640" fmla="*/ 9721 h 10000"/>
              <a:gd name="connsiteX5-641" fmla="*/ 5914 w 10000"/>
              <a:gd name="connsiteY5-642" fmla="*/ 9581 h 10000"/>
              <a:gd name="connsiteX6-643" fmla="*/ 5686 w 10000"/>
              <a:gd name="connsiteY6-644" fmla="*/ 9302 h 10000"/>
              <a:gd name="connsiteX7-645" fmla="*/ 5457 w 10000"/>
              <a:gd name="connsiteY7-646" fmla="*/ 9162 h 10000"/>
              <a:gd name="connsiteX8-647" fmla="*/ 5343 w 10000"/>
              <a:gd name="connsiteY8-648" fmla="*/ 8743 h 10000"/>
              <a:gd name="connsiteX9-649" fmla="*/ 5114 w 10000"/>
              <a:gd name="connsiteY9-650" fmla="*/ 8464 h 10000"/>
              <a:gd name="connsiteX10-651" fmla="*/ 5000 w 10000"/>
              <a:gd name="connsiteY10-652" fmla="*/ 8063 h 10000"/>
              <a:gd name="connsiteX11-653" fmla="*/ 5000 w 10000"/>
              <a:gd name="connsiteY11-654" fmla="*/ 7644 h 10000"/>
              <a:gd name="connsiteX12-655" fmla="*/ 4886 w 10000"/>
              <a:gd name="connsiteY12-656" fmla="*/ 7225 h 10000"/>
              <a:gd name="connsiteX13-657" fmla="*/ 4886 w 10000"/>
              <a:gd name="connsiteY13-658" fmla="*/ 6806 h 10000"/>
              <a:gd name="connsiteX14-659" fmla="*/ 4886 w 10000"/>
              <a:gd name="connsiteY14-660" fmla="*/ 6387 h 10000"/>
              <a:gd name="connsiteX15-661" fmla="*/ 5000 w 10000"/>
              <a:gd name="connsiteY15-662" fmla="*/ 5689 h 10000"/>
              <a:gd name="connsiteX16-663" fmla="*/ 5000 w 10000"/>
              <a:gd name="connsiteY16-664" fmla="*/ 5550 h 10000"/>
              <a:gd name="connsiteX17-665" fmla="*/ 5000 w 10000"/>
              <a:gd name="connsiteY17-666" fmla="*/ 5271 h 10000"/>
              <a:gd name="connsiteX18-667" fmla="*/ 5114 w 10000"/>
              <a:gd name="connsiteY18-668" fmla="*/ 5009 h 10000"/>
              <a:gd name="connsiteX19-669" fmla="*/ 5114 w 10000"/>
              <a:gd name="connsiteY19-670" fmla="*/ 4729 h 10000"/>
              <a:gd name="connsiteX20-671" fmla="*/ 5114 w 10000"/>
              <a:gd name="connsiteY20-672" fmla="*/ 4450 h 10000"/>
              <a:gd name="connsiteX21-673" fmla="*/ 5229 w 10000"/>
              <a:gd name="connsiteY21-674" fmla="*/ 4031 h 10000"/>
              <a:gd name="connsiteX22-675" fmla="*/ 5229 w 10000"/>
              <a:gd name="connsiteY22-676" fmla="*/ 3613 h 10000"/>
              <a:gd name="connsiteX23-677" fmla="*/ 5343 w 10000"/>
              <a:gd name="connsiteY23-678" fmla="*/ 3194 h 10000"/>
              <a:gd name="connsiteX24-679" fmla="*/ 5343 w 10000"/>
              <a:gd name="connsiteY24-680" fmla="*/ 2775 h 10000"/>
              <a:gd name="connsiteX25-681" fmla="*/ 5343 w 10000"/>
              <a:gd name="connsiteY25-682" fmla="*/ 2356 h 10000"/>
              <a:gd name="connsiteX26-683" fmla="*/ 5457 w 10000"/>
              <a:gd name="connsiteY26-684" fmla="*/ 2077 h 10000"/>
              <a:gd name="connsiteX27-685" fmla="*/ 5457 w 10000"/>
              <a:gd name="connsiteY27-686" fmla="*/ 1798 h 10000"/>
              <a:gd name="connsiteX28-687" fmla="*/ 5457 w 10000"/>
              <a:gd name="connsiteY28-688" fmla="*/ 1536 h 10000"/>
              <a:gd name="connsiteX29-689" fmla="*/ 5457 w 10000"/>
              <a:gd name="connsiteY29-690" fmla="*/ 1396 h 10000"/>
              <a:gd name="connsiteX30-691" fmla="*/ 5457 w 10000"/>
              <a:gd name="connsiteY30-692" fmla="*/ 1257 h 10000"/>
              <a:gd name="connsiteX31-693" fmla="*/ 5457 w 10000"/>
              <a:gd name="connsiteY31-694" fmla="*/ 1257 h 10000"/>
              <a:gd name="connsiteX32-695" fmla="*/ 5457 w 10000"/>
              <a:gd name="connsiteY32-696" fmla="*/ 1257 h 10000"/>
              <a:gd name="connsiteX33-697" fmla="*/ 5343 w 10000"/>
              <a:gd name="connsiteY33-698" fmla="*/ 1257 h 10000"/>
              <a:gd name="connsiteX34-699" fmla="*/ 5229 w 10000"/>
              <a:gd name="connsiteY34-700" fmla="*/ 1257 h 10000"/>
              <a:gd name="connsiteX35-701" fmla="*/ 5114 w 10000"/>
              <a:gd name="connsiteY35-702" fmla="*/ 1396 h 10000"/>
              <a:gd name="connsiteX36-703" fmla="*/ 5000 w 10000"/>
              <a:gd name="connsiteY36-704" fmla="*/ 1396 h 10000"/>
              <a:gd name="connsiteX37-705" fmla="*/ 4771 w 10000"/>
              <a:gd name="connsiteY37-706" fmla="*/ 1536 h 10000"/>
              <a:gd name="connsiteX38-707" fmla="*/ 4543 w 10000"/>
              <a:gd name="connsiteY38-708" fmla="*/ 1536 h 10000"/>
              <a:gd name="connsiteX39-709" fmla="*/ 4314 w 10000"/>
              <a:gd name="connsiteY39-710" fmla="*/ 1675 h 10000"/>
              <a:gd name="connsiteX40-711" fmla="*/ 3186 w 10000"/>
              <a:gd name="connsiteY40-712" fmla="*/ 2216 h 10000"/>
              <a:gd name="connsiteX41-713" fmla="*/ 2043 w 10000"/>
              <a:gd name="connsiteY41-714" fmla="*/ 2775 h 10000"/>
              <a:gd name="connsiteX42-715" fmla="*/ 1700 w 10000"/>
              <a:gd name="connsiteY42-716" fmla="*/ 2914 h 10000"/>
              <a:gd name="connsiteX43-717" fmla="*/ 1471 w 10000"/>
              <a:gd name="connsiteY43-718" fmla="*/ 3054 h 10000"/>
              <a:gd name="connsiteX44-719" fmla="*/ 1243 w 10000"/>
              <a:gd name="connsiteY44-720" fmla="*/ 3194 h 10000"/>
              <a:gd name="connsiteX45-721" fmla="*/ 1129 w 10000"/>
              <a:gd name="connsiteY45-722" fmla="*/ 3333 h 10000"/>
              <a:gd name="connsiteX46-723" fmla="*/ 900 w 10000"/>
              <a:gd name="connsiteY46-724" fmla="*/ 3333 h 10000"/>
              <a:gd name="connsiteX47-725" fmla="*/ 786 w 10000"/>
              <a:gd name="connsiteY47-726" fmla="*/ 3333 h 10000"/>
              <a:gd name="connsiteX48-727" fmla="*/ 671 w 10000"/>
              <a:gd name="connsiteY48-728" fmla="*/ 3473 h 10000"/>
              <a:gd name="connsiteX49-729" fmla="*/ 671 w 10000"/>
              <a:gd name="connsiteY49-730" fmla="*/ 3473 h 10000"/>
              <a:gd name="connsiteX50-731" fmla="*/ 571 w 10000"/>
              <a:gd name="connsiteY50-732" fmla="*/ 3473 h 10000"/>
              <a:gd name="connsiteX51-733" fmla="*/ 571 w 10000"/>
              <a:gd name="connsiteY51-734" fmla="*/ 3333 h 10000"/>
              <a:gd name="connsiteX52-735" fmla="*/ 457 w 10000"/>
              <a:gd name="connsiteY52-736" fmla="*/ 3194 h 10000"/>
              <a:gd name="connsiteX53-737" fmla="*/ 229 w 10000"/>
              <a:gd name="connsiteY53-738" fmla="*/ 3054 h 10000"/>
              <a:gd name="connsiteX54-739" fmla="*/ 114 w 10000"/>
              <a:gd name="connsiteY54-740" fmla="*/ 2914 h 10000"/>
              <a:gd name="connsiteX55-741" fmla="*/ 0 w 10000"/>
              <a:gd name="connsiteY55-742" fmla="*/ 2775 h 10000"/>
              <a:gd name="connsiteX56-743" fmla="*/ 571 w 10000"/>
              <a:gd name="connsiteY56-744" fmla="*/ 2496 h 10000"/>
              <a:gd name="connsiteX57-745" fmla="*/ 786 w 10000"/>
              <a:gd name="connsiteY57-746" fmla="*/ 2356 h 10000"/>
              <a:gd name="connsiteX58-747" fmla="*/ 1129 w 10000"/>
              <a:gd name="connsiteY58-748" fmla="*/ 2356 h 10000"/>
              <a:gd name="connsiteX59-749" fmla="*/ 1471 w 10000"/>
              <a:gd name="connsiteY59-750" fmla="*/ 2216 h 10000"/>
              <a:gd name="connsiteX60-751" fmla="*/ 1814 w 10000"/>
              <a:gd name="connsiteY60-752" fmla="*/ 2077 h 10000"/>
              <a:gd name="connsiteX61-753" fmla="*/ 2271 w 10000"/>
              <a:gd name="connsiteY61-754" fmla="*/ 1937 h 10000"/>
              <a:gd name="connsiteX62-755" fmla="*/ 2729 w 10000"/>
              <a:gd name="connsiteY62-756" fmla="*/ 1675 h 10000"/>
              <a:gd name="connsiteX63-757" fmla="*/ 3071 w 10000"/>
              <a:gd name="connsiteY63-758" fmla="*/ 1536 h 10000"/>
              <a:gd name="connsiteX64-759" fmla="*/ 3400 w 10000"/>
              <a:gd name="connsiteY64-760" fmla="*/ 1396 h 10000"/>
              <a:gd name="connsiteX65-761" fmla="*/ 3743 w 10000"/>
              <a:gd name="connsiteY65-762" fmla="*/ 1257 h 10000"/>
              <a:gd name="connsiteX66-763" fmla="*/ 3971 w 10000"/>
              <a:gd name="connsiteY66-764" fmla="*/ 1117 h 10000"/>
              <a:gd name="connsiteX67-765" fmla="*/ 4200 w 10000"/>
              <a:gd name="connsiteY67-766" fmla="*/ 1117 h 10000"/>
              <a:gd name="connsiteX68-767" fmla="*/ 4429 w 10000"/>
              <a:gd name="connsiteY68-768" fmla="*/ 977 h 10000"/>
              <a:gd name="connsiteX69-769" fmla="*/ 4657 w 10000"/>
              <a:gd name="connsiteY69-770" fmla="*/ 838 h 10000"/>
              <a:gd name="connsiteX70-771" fmla="*/ 5000 w 10000"/>
              <a:gd name="connsiteY70-772" fmla="*/ 698 h 10000"/>
              <a:gd name="connsiteX71-773" fmla="*/ 5229 w 10000"/>
              <a:gd name="connsiteY71-774" fmla="*/ 558 h 10000"/>
              <a:gd name="connsiteX72-775" fmla="*/ 5457 w 10000"/>
              <a:gd name="connsiteY72-776" fmla="*/ 419 h 10000"/>
              <a:gd name="connsiteX73-777" fmla="*/ 5571 w 10000"/>
              <a:gd name="connsiteY73-778" fmla="*/ 279 h 10000"/>
              <a:gd name="connsiteX74-779" fmla="*/ 5686 w 10000"/>
              <a:gd name="connsiteY74-780" fmla="*/ 140 h 10000"/>
              <a:gd name="connsiteX75-781" fmla="*/ 5686 w 10000"/>
              <a:gd name="connsiteY75-782" fmla="*/ 0 h 10000"/>
              <a:gd name="connsiteX76-783" fmla="*/ 5800 w 10000"/>
              <a:gd name="connsiteY76-784" fmla="*/ 0 h 10000"/>
              <a:gd name="connsiteX77-785" fmla="*/ 5914 w 10000"/>
              <a:gd name="connsiteY77-786" fmla="*/ 0 h 10000"/>
              <a:gd name="connsiteX78-787" fmla="*/ 6029 w 10000"/>
              <a:gd name="connsiteY78-788" fmla="*/ 0 h 10000"/>
              <a:gd name="connsiteX79-789" fmla="*/ 6129 w 10000"/>
              <a:gd name="connsiteY79-790" fmla="*/ 140 h 10000"/>
              <a:gd name="connsiteX80-791" fmla="*/ 6243 w 10000"/>
              <a:gd name="connsiteY80-792" fmla="*/ 140 h 10000"/>
              <a:gd name="connsiteX81-793" fmla="*/ 6357 w 10000"/>
              <a:gd name="connsiteY81-794" fmla="*/ 419 h 10000"/>
              <a:gd name="connsiteX82-795" fmla="*/ 6471 w 10000"/>
              <a:gd name="connsiteY82-796" fmla="*/ 558 h 10000"/>
              <a:gd name="connsiteX83-797" fmla="*/ 6586 w 10000"/>
              <a:gd name="connsiteY83-798" fmla="*/ 698 h 10000"/>
              <a:gd name="connsiteX84-799" fmla="*/ 6700 w 10000"/>
              <a:gd name="connsiteY84-800" fmla="*/ 838 h 10000"/>
              <a:gd name="connsiteX85-801" fmla="*/ 6700 w 10000"/>
              <a:gd name="connsiteY85-802" fmla="*/ 977 h 10000"/>
              <a:gd name="connsiteX86-803" fmla="*/ 6700 w 10000"/>
              <a:gd name="connsiteY86-804" fmla="*/ 1117 h 10000"/>
              <a:gd name="connsiteX87-805" fmla="*/ 6586 w 10000"/>
              <a:gd name="connsiteY87-806" fmla="*/ 1117 h 10000"/>
              <a:gd name="connsiteX88-807" fmla="*/ 6471 w 10000"/>
              <a:gd name="connsiteY88-808" fmla="*/ 1257 h 10000"/>
              <a:gd name="connsiteX89-809" fmla="*/ 6471 w 10000"/>
              <a:gd name="connsiteY89-810" fmla="*/ 1396 h 10000"/>
              <a:gd name="connsiteX90-811" fmla="*/ 6357 w 10000"/>
              <a:gd name="connsiteY90-812" fmla="*/ 1536 h 10000"/>
              <a:gd name="connsiteX91-813" fmla="*/ 6243 w 10000"/>
              <a:gd name="connsiteY91-814" fmla="*/ 1798 h 10000"/>
              <a:gd name="connsiteX92-815" fmla="*/ 6129 w 10000"/>
              <a:gd name="connsiteY92-816" fmla="*/ 2216 h 10000"/>
              <a:gd name="connsiteX93-817" fmla="*/ 6029 w 10000"/>
              <a:gd name="connsiteY93-818" fmla="*/ 2635 h 10000"/>
              <a:gd name="connsiteX94-819" fmla="*/ 5914 w 10000"/>
              <a:gd name="connsiteY94-820" fmla="*/ 3054 h 10000"/>
              <a:gd name="connsiteX95-821" fmla="*/ 5800 w 10000"/>
              <a:gd name="connsiteY95-822" fmla="*/ 3613 h 10000"/>
              <a:gd name="connsiteX96-823" fmla="*/ 5686 w 10000"/>
              <a:gd name="connsiteY96-824" fmla="*/ 4171 h 10000"/>
              <a:gd name="connsiteX97-825" fmla="*/ 5571 w 10000"/>
              <a:gd name="connsiteY97-826" fmla="*/ 4729 h 10000"/>
              <a:gd name="connsiteX98-827" fmla="*/ 5571 w 10000"/>
              <a:gd name="connsiteY98-828" fmla="*/ 5271 h 10000"/>
              <a:gd name="connsiteX99-829" fmla="*/ 5571 w 10000"/>
              <a:gd name="connsiteY99-830" fmla="*/ 5689 h 10000"/>
              <a:gd name="connsiteX100-831" fmla="*/ 5457 w 10000"/>
              <a:gd name="connsiteY100-832" fmla="*/ 6248 h 10000"/>
              <a:gd name="connsiteX101-833" fmla="*/ 5457 w 10000"/>
              <a:gd name="connsiteY101-834" fmla="*/ 6667 h 10000"/>
              <a:gd name="connsiteX102-835" fmla="*/ 5457 w 10000"/>
              <a:gd name="connsiteY102-836" fmla="*/ 6946 h 10000"/>
              <a:gd name="connsiteX103-837" fmla="*/ 5457 w 10000"/>
              <a:gd name="connsiteY103-838" fmla="*/ 7365 h 10000"/>
              <a:gd name="connsiteX104-839" fmla="*/ 5571 w 10000"/>
              <a:gd name="connsiteY104-840" fmla="*/ 7644 h 10000"/>
              <a:gd name="connsiteX105-841" fmla="*/ 5571 w 10000"/>
              <a:gd name="connsiteY105-842" fmla="*/ 7784 h 10000"/>
              <a:gd name="connsiteX106-843" fmla="*/ 5686 w 10000"/>
              <a:gd name="connsiteY106-844" fmla="*/ 8063 h 10000"/>
              <a:gd name="connsiteX107-845" fmla="*/ 5800 w 10000"/>
              <a:gd name="connsiteY107-846" fmla="*/ 8202 h 10000"/>
              <a:gd name="connsiteX108-847" fmla="*/ 5914 w 10000"/>
              <a:gd name="connsiteY108-848" fmla="*/ 8342 h 10000"/>
              <a:gd name="connsiteX109-849" fmla="*/ 6357 w 10000"/>
              <a:gd name="connsiteY109-850" fmla="*/ 8604 h 10000"/>
              <a:gd name="connsiteX110-851" fmla="*/ 6586 w 10000"/>
              <a:gd name="connsiteY110-852" fmla="*/ 8743 h 10000"/>
              <a:gd name="connsiteX111-853" fmla="*/ 6814 w 10000"/>
              <a:gd name="connsiteY111-854" fmla="*/ 8743 h 10000"/>
              <a:gd name="connsiteX112-855" fmla="*/ 7043 w 10000"/>
              <a:gd name="connsiteY112-856" fmla="*/ 8883 h 10000"/>
              <a:gd name="connsiteX113-857" fmla="*/ 7386 w 10000"/>
              <a:gd name="connsiteY113-858" fmla="*/ 8883 h 10000"/>
              <a:gd name="connsiteX114-859" fmla="*/ 7614 w 10000"/>
              <a:gd name="connsiteY114-860" fmla="*/ 8743 h 10000"/>
              <a:gd name="connsiteX115-861" fmla="*/ 7957 w 10000"/>
              <a:gd name="connsiteY115-862" fmla="*/ 8743 h 10000"/>
              <a:gd name="connsiteX116-863" fmla="*/ 8300 w 10000"/>
              <a:gd name="connsiteY116-864" fmla="*/ 8604 h 10000"/>
              <a:gd name="connsiteX117-865" fmla="*/ 8529 w 10000"/>
              <a:gd name="connsiteY117-866" fmla="*/ 8604 h 10000"/>
              <a:gd name="connsiteX118-867" fmla="*/ 8757 w 10000"/>
              <a:gd name="connsiteY118-868" fmla="*/ 8342 h 10000"/>
              <a:gd name="connsiteX119-869" fmla="*/ 8857 w 10000"/>
              <a:gd name="connsiteY119-870" fmla="*/ 8202 h 10000"/>
              <a:gd name="connsiteX120-871" fmla="*/ 8971 w 10000"/>
              <a:gd name="connsiteY120-872" fmla="*/ 7923 h 10000"/>
              <a:gd name="connsiteX121-873" fmla="*/ 9086 w 10000"/>
              <a:gd name="connsiteY121-874" fmla="*/ 7644 h 10000"/>
              <a:gd name="connsiteX122-875" fmla="*/ 9200 w 10000"/>
              <a:gd name="connsiteY122-876" fmla="*/ 7086 h 10000"/>
              <a:gd name="connsiteX123-877" fmla="*/ 9200 w 10000"/>
              <a:gd name="connsiteY123-878" fmla="*/ 6527 h 10000"/>
              <a:gd name="connsiteX124-879" fmla="*/ 9314 w 10000"/>
              <a:gd name="connsiteY124-880" fmla="*/ 6248 h 10000"/>
              <a:gd name="connsiteX125-881" fmla="*/ 9314 w 10000"/>
              <a:gd name="connsiteY125-882" fmla="*/ 5969 h 10000"/>
              <a:gd name="connsiteX126-883" fmla="*/ 9314 w 10000"/>
              <a:gd name="connsiteY126-884" fmla="*/ 5829 h 10000"/>
              <a:gd name="connsiteX127-885" fmla="*/ 9429 w 10000"/>
              <a:gd name="connsiteY127-886" fmla="*/ 5689 h 10000"/>
              <a:gd name="connsiteX128-887" fmla="*/ 9429 w 10000"/>
              <a:gd name="connsiteY128-888" fmla="*/ 5550 h 10000"/>
              <a:gd name="connsiteX129-889" fmla="*/ 9429 w 10000"/>
              <a:gd name="connsiteY129-890" fmla="*/ 5410 h 10000"/>
              <a:gd name="connsiteX130-891" fmla="*/ 9429 w 10000"/>
              <a:gd name="connsiteY130-892" fmla="*/ 5410 h 10000"/>
              <a:gd name="connsiteX131-893" fmla="*/ 9543 w 10000"/>
              <a:gd name="connsiteY131-894" fmla="*/ 5410 h 10000"/>
              <a:gd name="connsiteX132-895" fmla="*/ 9543 w 10000"/>
              <a:gd name="connsiteY132-896" fmla="*/ 5410 h 10000"/>
              <a:gd name="connsiteX133-897" fmla="*/ 9543 w 10000"/>
              <a:gd name="connsiteY133-898" fmla="*/ 5550 h 10000"/>
              <a:gd name="connsiteX134-899" fmla="*/ 9657 w 10000"/>
              <a:gd name="connsiteY134-900" fmla="*/ 5689 h 10000"/>
              <a:gd name="connsiteX135-901" fmla="*/ 9657 w 10000"/>
              <a:gd name="connsiteY135-902" fmla="*/ 5829 h 10000"/>
              <a:gd name="connsiteX136-903" fmla="*/ 9657 w 10000"/>
              <a:gd name="connsiteY136-904" fmla="*/ 6108 h 10000"/>
              <a:gd name="connsiteX137-905" fmla="*/ 9657 w 10000"/>
              <a:gd name="connsiteY137-906" fmla="*/ 6387 h 10000"/>
              <a:gd name="connsiteX138-907" fmla="*/ 9657 w 10000"/>
              <a:gd name="connsiteY138-908" fmla="*/ 6667 h 10000"/>
              <a:gd name="connsiteX139-909" fmla="*/ 9771 w 10000"/>
              <a:gd name="connsiteY139-910" fmla="*/ 7225 h 10000"/>
              <a:gd name="connsiteX140-911" fmla="*/ 9771 w 10000"/>
              <a:gd name="connsiteY140-912" fmla="*/ 7644 h 10000"/>
              <a:gd name="connsiteX141-913" fmla="*/ 9886 w 10000"/>
              <a:gd name="connsiteY141-914" fmla="*/ 8063 h 10000"/>
              <a:gd name="connsiteX142-915" fmla="*/ 10000 w 10000"/>
              <a:gd name="connsiteY142-916" fmla="*/ 8342 h 10000"/>
              <a:gd name="connsiteX143-917" fmla="*/ 10000 w 10000"/>
              <a:gd name="connsiteY143-918" fmla="*/ 8604 h 10000"/>
              <a:gd name="connsiteX144-919" fmla="*/ 10000 w 10000"/>
              <a:gd name="connsiteY144-920" fmla="*/ 8743 h 10000"/>
              <a:gd name="connsiteX145-921" fmla="*/ 10000 w 10000"/>
              <a:gd name="connsiteY145-922" fmla="*/ 8883 h 10000"/>
              <a:gd name="connsiteX146-923" fmla="*/ 9886 w 10000"/>
              <a:gd name="connsiteY146-924" fmla="*/ 8883 h 10000"/>
              <a:gd name="connsiteX147-925" fmla="*/ 9771 w 10000"/>
              <a:gd name="connsiteY147-926" fmla="*/ 9023 h 10000"/>
              <a:gd name="connsiteX148-927" fmla="*/ 9657 w 10000"/>
              <a:gd name="connsiteY148-928" fmla="*/ 9162 h 10000"/>
              <a:gd name="connsiteX149-929" fmla="*/ 9543 w 10000"/>
              <a:gd name="connsiteY149-930" fmla="*/ 9302 h 10000"/>
              <a:gd name="connsiteX150-931" fmla="*/ 9314 w 10000"/>
              <a:gd name="connsiteY150-932" fmla="*/ 9442 h 10000"/>
              <a:gd name="connsiteX151-933" fmla="*/ 8857 w 10000"/>
              <a:gd name="connsiteY151-934" fmla="*/ 9721 h 10000"/>
              <a:gd name="connsiteX152-935" fmla="*/ 8414 w 10000"/>
              <a:gd name="connsiteY152-936" fmla="*/ 9860 h 10000"/>
              <a:gd name="connsiteX153-937" fmla="*/ 8071 w 10000"/>
              <a:gd name="connsiteY153-938" fmla="*/ 9860 h 10000"/>
              <a:gd name="connsiteX154-939" fmla="*/ 7614 w 10000"/>
              <a:gd name="connsiteY154-940" fmla="*/ 10000 h 10000"/>
              <a:gd name="connsiteX155-941" fmla="*/ 7614 w 10000"/>
              <a:gd name="connsiteY155-942" fmla="*/ 10000 h 10000"/>
              <a:gd name="connsiteX0-943" fmla="*/ 7500 w 9886"/>
              <a:gd name="connsiteY0-944" fmla="*/ 10000 h 10000"/>
              <a:gd name="connsiteX1-945" fmla="*/ 7157 w 9886"/>
              <a:gd name="connsiteY1-946" fmla="*/ 10000 h 10000"/>
              <a:gd name="connsiteX2-947" fmla="*/ 6815 w 9886"/>
              <a:gd name="connsiteY2-948" fmla="*/ 10000 h 10000"/>
              <a:gd name="connsiteX3-949" fmla="*/ 6472 w 9886"/>
              <a:gd name="connsiteY3-950" fmla="*/ 9860 h 10000"/>
              <a:gd name="connsiteX4-951" fmla="*/ 6129 w 9886"/>
              <a:gd name="connsiteY4-952" fmla="*/ 9721 h 10000"/>
              <a:gd name="connsiteX5-953" fmla="*/ 5800 w 9886"/>
              <a:gd name="connsiteY5-954" fmla="*/ 9581 h 10000"/>
              <a:gd name="connsiteX6-955" fmla="*/ 5572 w 9886"/>
              <a:gd name="connsiteY6-956" fmla="*/ 9302 h 10000"/>
              <a:gd name="connsiteX7-957" fmla="*/ 5343 w 9886"/>
              <a:gd name="connsiteY7-958" fmla="*/ 9162 h 10000"/>
              <a:gd name="connsiteX8-959" fmla="*/ 5229 w 9886"/>
              <a:gd name="connsiteY8-960" fmla="*/ 8743 h 10000"/>
              <a:gd name="connsiteX9-961" fmla="*/ 5000 w 9886"/>
              <a:gd name="connsiteY9-962" fmla="*/ 8464 h 10000"/>
              <a:gd name="connsiteX10-963" fmla="*/ 4886 w 9886"/>
              <a:gd name="connsiteY10-964" fmla="*/ 8063 h 10000"/>
              <a:gd name="connsiteX11-965" fmla="*/ 4886 w 9886"/>
              <a:gd name="connsiteY11-966" fmla="*/ 7644 h 10000"/>
              <a:gd name="connsiteX12-967" fmla="*/ 4772 w 9886"/>
              <a:gd name="connsiteY12-968" fmla="*/ 7225 h 10000"/>
              <a:gd name="connsiteX13-969" fmla="*/ 4772 w 9886"/>
              <a:gd name="connsiteY13-970" fmla="*/ 6806 h 10000"/>
              <a:gd name="connsiteX14-971" fmla="*/ 4772 w 9886"/>
              <a:gd name="connsiteY14-972" fmla="*/ 6387 h 10000"/>
              <a:gd name="connsiteX15-973" fmla="*/ 4886 w 9886"/>
              <a:gd name="connsiteY15-974" fmla="*/ 5689 h 10000"/>
              <a:gd name="connsiteX16-975" fmla="*/ 4886 w 9886"/>
              <a:gd name="connsiteY16-976" fmla="*/ 5550 h 10000"/>
              <a:gd name="connsiteX17-977" fmla="*/ 4886 w 9886"/>
              <a:gd name="connsiteY17-978" fmla="*/ 5271 h 10000"/>
              <a:gd name="connsiteX18-979" fmla="*/ 5000 w 9886"/>
              <a:gd name="connsiteY18-980" fmla="*/ 5009 h 10000"/>
              <a:gd name="connsiteX19-981" fmla="*/ 5000 w 9886"/>
              <a:gd name="connsiteY19-982" fmla="*/ 4729 h 10000"/>
              <a:gd name="connsiteX20-983" fmla="*/ 5000 w 9886"/>
              <a:gd name="connsiteY20-984" fmla="*/ 4450 h 10000"/>
              <a:gd name="connsiteX21-985" fmla="*/ 5115 w 9886"/>
              <a:gd name="connsiteY21-986" fmla="*/ 4031 h 10000"/>
              <a:gd name="connsiteX22-987" fmla="*/ 5115 w 9886"/>
              <a:gd name="connsiteY22-988" fmla="*/ 3613 h 10000"/>
              <a:gd name="connsiteX23-989" fmla="*/ 5229 w 9886"/>
              <a:gd name="connsiteY23-990" fmla="*/ 3194 h 10000"/>
              <a:gd name="connsiteX24-991" fmla="*/ 5229 w 9886"/>
              <a:gd name="connsiteY24-992" fmla="*/ 2775 h 10000"/>
              <a:gd name="connsiteX25-993" fmla="*/ 5229 w 9886"/>
              <a:gd name="connsiteY25-994" fmla="*/ 2356 h 10000"/>
              <a:gd name="connsiteX26-995" fmla="*/ 5343 w 9886"/>
              <a:gd name="connsiteY26-996" fmla="*/ 2077 h 10000"/>
              <a:gd name="connsiteX27-997" fmla="*/ 5343 w 9886"/>
              <a:gd name="connsiteY27-998" fmla="*/ 1798 h 10000"/>
              <a:gd name="connsiteX28-999" fmla="*/ 5343 w 9886"/>
              <a:gd name="connsiteY28-1000" fmla="*/ 1536 h 10000"/>
              <a:gd name="connsiteX29-1001" fmla="*/ 5343 w 9886"/>
              <a:gd name="connsiteY29-1002" fmla="*/ 1396 h 10000"/>
              <a:gd name="connsiteX30-1003" fmla="*/ 5343 w 9886"/>
              <a:gd name="connsiteY30-1004" fmla="*/ 1257 h 10000"/>
              <a:gd name="connsiteX31-1005" fmla="*/ 5343 w 9886"/>
              <a:gd name="connsiteY31-1006" fmla="*/ 1257 h 10000"/>
              <a:gd name="connsiteX32-1007" fmla="*/ 5343 w 9886"/>
              <a:gd name="connsiteY32-1008" fmla="*/ 1257 h 10000"/>
              <a:gd name="connsiteX33-1009" fmla="*/ 5229 w 9886"/>
              <a:gd name="connsiteY33-1010" fmla="*/ 1257 h 10000"/>
              <a:gd name="connsiteX34-1011" fmla="*/ 5115 w 9886"/>
              <a:gd name="connsiteY34-1012" fmla="*/ 1257 h 10000"/>
              <a:gd name="connsiteX35-1013" fmla="*/ 5000 w 9886"/>
              <a:gd name="connsiteY35-1014" fmla="*/ 1396 h 10000"/>
              <a:gd name="connsiteX36-1015" fmla="*/ 4886 w 9886"/>
              <a:gd name="connsiteY36-1016" fmla="*/ 1396 h 10000"/>
              <a:gd name="connsiteX37-1017" fmla="*/ 4657 w 9886"/>
              <a:gd name="connsiteY37-1018" fmla="*/ 1536 h 10000"/>
              <a:gd name="connsiteX38-1019" fmla="*/ 4429 w 9886"/>
              <a:gd name="connsiteY38-1020" fmla="*/ 1536 h 10000"/>
              <a:gd name="connsiteX39-1021" fmla="*/ 4200 w 9886"/>
              <a:gd name="connsiteY39-1022" fmla="*/ 1675 h 10000"/>
              <a:gd name="connsiteX40-1023" fmla="*/ 3072 w 9886"/>
              <a:gd name="connsiteY40-1024" fmla="*/ 2216 h 10000"/>
              <a:gd name="connsiteX41-1025" fmla="*/ 1929 w 9886"/>
              <a:gd name="connsiteY41-1026" fmla="*/ 2775 h 10000"/>
              <a:gd name="connsiteX42-1027" fmla="*/ 1586 w 9886"/>
              <a:gd name="connsiteY42-1028" fmla="*/ 2914 h 10000"/>
              <a:gd name="connsiteX43-1029" fmla="*/ 1357 w 9886"/>
              <a:gd name="connsiteY43-1030" fmla="*/ 3054 h 10000"/>
              <a:gd name="connsiteX44-1031" fmla="*/ 1129 w 9886"/>
              <a:gd name="connsiteY44-1032" fmla="*/ 3194 h 10000"/>
              <a:gd name="connsiteX45-1033" fmla="*/ 1015 w 9886"/>
              <a:gd name="connsiteY45-1034" fmla="*/ 3333 h 10000"/>
              <a:gd name="connsiteX46-1035" fmla="*/ 786 w 9886"/>
              <a:gd name="connsiteY46-1036" fmla="*/ 3333 h 10000"/>
              <a:gd name="connsiteX47-1037" fmla="*/ 672 w 9886"/>
              <a:gd name="connsiteY47-1038" fmla="*/ 3333 h 10000"/>
              <a:gd name="connsiteX48-1039" fmla="*/ 557 w 9886"/>
              <a:gd name="connsiteY48-1040" fmla="*/ 3473 h 10000"/>
              <a:gd name="connsiteX49-1041" fmla="*/ 557 w 9886"/>
              <a:gd name="connsiteY49-1042" fmla="*/ 3473 h 10000"/>
              <a:gd name="connsiteX50-1043" fmla="*/ 457 w 9886"/>
              <a:gd name="connsiteY50-1044" fmla="*/ 3473 h 10000"/>
              <a:gd name="connsiteX51-1045" fmla="*/ 457 w 9886"/>
              <a:gd name="connsiteY51-1046" fmla="*/ 3333 h 10000"/>
              <a:gd name="connsiteX52-1047" fmla="*/ 343 w 9886"/>
              <a:gd name="connsiteY52-1048" fmla="*/ 3194 h 10000"/>
              <a:gd name="connsiteX53-1049" fmla="*/ 115 w 9886"/>
              <a:gd name="connsiteY53-1050" fmla="*/ 3054 h 10000"/>
              <a:gd name="connsiteX54-1051" fmla="*/ 0 w 9886"/>
              <a:gd name="connsiteY54-1052" fmla="*/ 2914 h 10000"/>
              <a:gd name="connsiteX55-1053" fmla="*/ 457 w 9886"/>
              <a:gd name="connsiteY55-1054" fmla="*/ 2496 h 10000"/>
              <a:gd name="connsiteX56-1055" fmla="*/ 672 w 9886"/>
              <a:gd name="connsiteY56-1056" fmla="*/ 2356 h 10000"/>
              <a:gd name="connsiteX57-1057" fmla="*/ 1015 w 9886"/>
              <a:gd name="connsiteY57-1058" fmla="*/ 2356 h 10000"/>
              <a:gd name="connsiteX58-1059" fmla="*/ 1357 w 9886"/>
              <a:gd name="connsiteY58-1060" fmla="*/ 2216 h 10000"/>
              <a:gd name="connsiteX59-1061" fmla="*/ 1700 w 9886"/>
              <a:gd name="connsiteY59-1062" fmla="*/ 2077 h 10000"/>
              <a:gd name="connsiteX60-1063" fmla="*/ 2157 w 9886"/>
              <a:gd name="connsiteY60-1064" fmla="*/ 1937 h 10000"/>
              <a:gd name="connsiteX61-1065" fmla="*/ 2615 w 9886"/>
              <a:gd name="connsiteY61-1066" fmla="*/ 1675 h 10000"/>
              <a:gd name="connsiteX62-1067" fmla="*/ 2957 w 9886"/>
              <a:gd name="connsiteY62-1068" fmla="*/ 1536 h 10000"/>
              <a:gd name="connsiteX63-1069" fmla="*/ 3286 w 9886"/>
              <a:gd name="connsiteY63-1070" fmla="*/ 1396 h 10000"/>
              <a:gd name="connsiteX64-1071" fmla="*/ 3629 w 9886"/>
              <a:gd name="connsiteY64-1072" fmla="*/ 1257 h 10000"/>
              <a:gd name="connsiteX65-1073" fmla="*/ 3857 w 9886"/>
              <a:gd name="connsiteY65-1074" fmla="*/ 1117 h 10000"/>
              <a:gd name="connsiteX66-1075" fmla="*/ 4086 w 9886"/>
              <a:gd name="connsiteY66-1076" fmla="*/ 1117 h 10000"/>
              <a:gd name="connsiteX67-1077" fmla="*/ 4315 w 9886"/>
              <a:gd name="connsiteY67-1078" fmla="*/ 977 h 10000"/>
              <a:gd name="connsiteX68-1079" fmla="*/ 4543 w 9886"/>
              <a:gd name="connsiteY68-1080" fmla="*/ 838 h 10000"/>
              <a:gd name="connsiteX69-1081" fmla="*/ 4886 w 9886"/>
              <a:gd name="connsiteY69-1082" fmla="*/ 698 h 10000"/>
              <a:gd name="connsiteX70-1083" fmla="*/ 5115 w 9886"/>
              <a:gd name="connsiteY70-1084" fmla="*/ 558 h 10000"/>
              <a:gd name="connsiteX71-1085" fmla="*/ 5343 w 9886"/>
              <a:gd name="connsiteY71-1086" fmla="*/ 419 h 10000"/>
              <a:gd name="connsiteX72-1087" fmla="*/ 5457 w 9886"/>
              <a:gd name="connsiteY72-1088" fmla="*/ 279 h 10000"/>
              <a:gd name="connsiteX73-1089" fmla="*/ 5572 w 9886"/>
              <a:gd name="connsiteY73-1090" fmla="*/ 140 h 10000"/>
              <a:gd name="connsiteX74-1091" fmla="*/ 5572 w 9886"/>
              <a:gd name="connsiteY74-1092" fmla="*/ 0 h 10000"/>
              <a:gd name="connsiteX75-1093" fmla="*/ 5686 w 9886"/>
              <a:gd name="connsiteY75-1094" fmla="*/ 0 h 10000"/>
              <a:gd name="connsiteX76-1095" fmla="*/ 5800 w 9886"/>
              <a:gd name="connsiteY76-1096" fmla="*/ 0 h 10000"/>
              <a:gd name="connsiteX77-1097" fmla="*/ 5915 w 9886"/>
              <a:gd name="connsiteY77-1098" fmla="*/ 0 h 10000"/>
              <a:gd name="connsiteX78-1099" fmla="*/ 6015 w 9886"/>
              <a:gd name="connsiteY78-1100" fmla="*/ 140 h 10000"/>
              <a:gd name="connsiteX79-1101" fmla="*/ 6129 w 9886"/>
              <a:gd name="connsiteY79-1102" fmla="*/ 140 h 10000"/>
              <a:gd name="connsiteX80-1103" fmla="*/ 6243 w 9886"/>
              <a:gd name="connsiteY80-1104" fmla="*/ 419 h 10000"/>
              <a:gd name="connsiteX81-1105" fmla="*/ 6357 w 9886"/>
              <a:gd name="connsiteY81-1106" fmla="*/ 558 h 10000"/>
              <a:gd name="connsiteX82-1107" fmla="*/ 6472 w 9886"/>
              <a:gd name="connsiteY82-1108" fmla="*/ 698 h 10000"/>
              <a:gd name="connsiteX83-1109" fmla="*/ 6586 w 9886"/>
              <a:gd name="connsiteY83-1110" fmla="*/ 838 h 10000"/>
              <a:gd name="connsiteX84-1111" fmla="*/ 6586 w 9886"/>
              <a:gd name="connsiteY84-1112" fmla="*/ 977 h 10000"/>
              <a:gd name="connsiteX85-1113" fmla="*/ 6586 w 9886"/>
              <a:gd name="connsiteY85-1114" fmla="*/ 1117 h 10000"/>
              <a:gd name="connsiteX86-1115" fmla="*/ 6472 w 9886"/>
              <a:gd name="connsiteY86-1116" fmla="*/ 1117 h 10000"/>
              <a:gd name="connsiteX87-1117" fmla="*/ 6357 w 9886"/>
              <a:gd name="connsiteY87-1118" fmla="*/ 1257 h 10000"/>
              <a:gd name="connsiteX88-1119" fmla="*/ 6357 w 9886"/>
              <a:gd name="connsiteY88-1120" fmla="*/ 1396 h 10000"/>
              <a:gd name="connsiteX89-1121" fmla="*/ 6243 w 9886"/>
              <a:gd name="connsiteY89-1122" fmla="*/ 1536 h 10000"/>
              <a:gd name="connsiteX90-1123" fmla="*/ 6129 w 9886"/>
              <a:gd name="connsiteY90-1124" fmla="*/ 1798 h 10000"/>
              <a:gd name="connsiteX91-1125" fmla="*/ 6015 w 9886"/>
              <a:gd name="connsiteY91-1126" fmla="*/ 2216 h 10000"/>
              <a:gd name="connsiteX92-1127" fmla="*/ 5915 w 9886"/>
              <a:gd name="connsiteY92-1128" fmla="*/ 2635 h 10000"/>
              <a:gd name="connsiteX93-1129" fmla="*/ 5800 w 9886"/>
              <a:gd name="connsiteY93-1130" fmla="*/ 3054 h 10000"/>
              <a:gd name="connsiteX94-1131" fmla="*/ 5686 w 9886"/>
              <a:gd name="connsiteY94-1132" fmla="*/ 3613 h 10000"/>
              <a:gd name="connsiteX95-1133" fmla="*/ 5572 w 9886"/>
              <a:gd name="connsiteY95-1134" fmla="*/ 4171 h 10000"/>
              <a:gd name="connsiteX96-1135" fmla="*/ 5457 w 9886"/>
              <a:gd name="connsiteY96-1136" fmla="*/ 4729 h 10000"/>
              <a:gd name="connsiteX97-1137" fmla="*/ 5457 w 9886"/>
              <a:gd name="connsiteY97-1138" fmla="*/ 5271 h 10000"/>
              <a:gd name="connsiteX98-1139" fmla="*/ 5457 w 9886"/>
              <a:gd name="connsiteY98-1140" fmla="*/ 5689 h 10000"/>
              <a:gd name="connsiteX99-1141" fmla="*/ 5343 w 9886"/>
              <a:gd name="connsiteY99-1142" fmla="*/ 6248 h 10000"/>
              <a:gd name="connsiteX100-1143" fmla="*/ 5343 w 9886"/>
              <a:gd name="connsiteY100-1144" fmla="*/ 6667 h 10000"/>
              <a:gd name="connsiteX101-1145" fmla="*/ 5343 w 9886"/>
              <a:gd name="connsiteY101-1146" fmla="*/ 6946 h 10000"/>
              <a:gd name="connsiteX102-1147" fmla="*/ 5343 w 9886"/>
              <a:gd name="connsiteY102-1148" fmla="*/ 7365 h 10000"/>
              <a:gd name="connsiteX103-1149" fmla="*/ 5457 w 9886"/>
              <a:gd name="connsiteY103-1150" fmla="*/ 7644 h 10000"/>
              <a:gd name="connsiteX104-1151" fmla="*/ 5457 w 9886"/>
              <a:gd name="connsiteY104-1152" fmla="*/ 7784 h 10000"/>
              <a:gd name="connsiteX105-1153" fmla="*/ 5572 w 9886"/>
              <a:gd name="connsiteY105-1154" fmla="*/ 8063 h 10000"/>
              <a:gd name="connsiteX106-1155" fmla="*/ 5686 w 9886"/>
              <a:gd name="connsiteY106-1156" fmla="*/ 8202 h 10000"/>
              <a:gd name="connsiteX107-1157" fmla="*/ 5800 w 9886"/>
              <a:gd name="connsiteY107-1158" fmla="*/ 8342 h 10000"/>
              <a:gd name="connsiteX108-1159" fmla="*/ 6243 w 9886"/>
              <a:gd name="connsiteY108-1160" fmla="*/ 8604 h 10000"/>
              <a:gd name="connsiteX109-1161" fmla="*/ 6472 w 9886"/>
              <a:gd name="connsiteY109-1162" fmla="*/ 8743 h 10000"/>
              <a:gd name="connsiteX110-1163" fmla="*/ 6700 w 9886"/>
              <a:gd name="connsiteY110-1164" fmla="*/ 8743 h 10000"/>
              <a:gd name="connsiteX111-1165" fmla="*/ 6929 w 9886"/>
              <a:gd name="connsiteY111-1166" fmla="*/ 8883 h 10000"/>
              <a:gd name="connsiteX112-1167" fmla="*/ 7272 w 9886"/>
              <a:gd name="connsiteY112-1168" fmla="*/ 8883 h 10000"/>
              <a:gd name="connsiteX113-1169" fmla="*/ 7500 w 9886"/>
              <a:gd name="connsiteY113-1170" fmla="*/ 8743 h 10000"/>
              <a:gd name="connsiteX114-1171" fmla="*/ 7843 w 9886"/>
              <a:gd name="connsiteY114-1172" fmla="*/ 8743 h 10000"/>
              <a:gd name="connsiteX115-1173" fmla="*/ 8186 w 9886"/>
              <a:gd name="connsiteY115-1174" fmla="*/ 8604 h 10000"/>
              <a:gd name="connsiteX116-1175" fmla="*/ 8415 w 9886"/>
              <a:gd name="connsiteY116-1176" fmla="*/ 8604 h 10000"/>
              <a:gd name="connsiteX117-1177" fmla="*/ 8643 w 9886"/>
              <a:gd name="connsiteY117-1178" fmla="*/ 8342 h 10000"/>
              <a:gd name="connsiteX118-1179" fmla="*/ 8743 w 9886"/>
              <a:gd name="connsiteY118-1180" fmla="*/ 8202 h 10000"/>
              <a:gd name="connsiteX119-1181" fmla="*/ 8857 w 9886"/>
              <a:gd name="connsiteY119-1182" fmla="*/ 7923 h 10000"/>
              <a:gd name="connsiteX120-1183" fmla="*/ 8972 w 9886"/>
              <a:gd name="connsiteY120-1184" fmla="*/ 7644 h 10000"/>
              <a:gd name="connsiteX121-1185" fmla="*/ 9086 w 9886"/>
              <a:gd name="connsiteY121-1186" fmla="*/ 7086 h 10000"/>
              <a:gd name="connsiteX122-1187" fmla="*/ 9086 w 9886"/>
              <a:gd name="connsiteY122-1188" fmla="*/ 6527 h 10000"/>
              <a:gd name="connsiteX123-1189" fmla="*/ 9200 w 9886"/>
              <a:gd name="connsiteY123-1190" fmla="*/ 6248 h 10000"/>
              <a:gd name="connsiteX124-1191" fmla="*/ 9200 w 9886"/>
              <a:gd name="connsiteY124-1192" fmla="*/ 5969 h 10000"/>
              <a:gd name="connsiteX125-1193" fmla="*/ 9200 w 9886"/>
              <a:gd name="connsiteY125-1194" fmla="*/ 5829 h 10000"/>
              <a:gd name="connsiteX126-1195" fmla="*/ 9315 w 9886"/>
              <a:gd name="connsiteY126-1196" fmla="*/ 5689 h 10000"/>
              <a:gd name="connsiteX127-1197" fmla="*/ 9315 w 9886"/>
              <a:gd name="connsiteY127-1198" fmla="*/ 5550 h 10000"/>
              <a:gd name="connsiteX128-1199" fmla="*/ 9315 w 9886"/>
              <a:gd name="connsiteY128-1200" fmla="*/ 5410 h 10000"/>
              <a:gd name="connsiteX129-1201" fmla="*/ 9315 w 9886"/>
              <a:gd name="connsiteY129-1202" fmla="*/ 5410 h 10000"/>
              <a:gd name="connsiteX130-1203" fmla="*/ 9429 w 9886"/>
              <a:gd name="connsiteY130-1204" fmla="*/ 5410 h 10000"/>
              <a:gd name="connsiteX131-1205" fmla="*/ 9429 w 9886"/>
              <a:gd name="connsiteY131-1206" fmla="*/ 5410 h 10000"/>
              <a:gd name="connsiteX132-1207" fmla="*/ 9429 w 9886"/>
              <a:gd name="connsiteY132-1208" fmla="*/ 5550 h 10000"/>
              <a:gd name="connsiteX133-1209" fmla="*/ 9543 w 9886"/>
              <a:gd name="connsiteY133-1210" fmla="*/ 5689 h 10000"/>
              <a:gd name="connsiteX134-1211" fmla="*/ 9543 w 9886"/>
              <a:gd name="connsiteY134-1212" fmla="*/ 5829 h 10000"/>
              <a:gd name="connsiteX135-1213" fmla="*/ 9543 w 9886"/>
              <a:gd name="connsiteY135-1214" fmla="*/ 6108 h 10000"/>
              <a:gd name="connsiteX136-1215" fmla="*/ 9543 w 9886"/>
              <a:gd name="connsiteY136-1216" fmla="*/ 6387 h 10000"/>
              <a:gd name="connsiteX137-1217" fmla="*/ 9543 w 9886"/>
              <a:gd name="connsiteY137-1218" fmla="*/ 6667 h 10000"/>
              <a:gd name="connsiteX138-1219" fmla="*/ 9657 w 9886"/>
              <a:gd name="connsiteY138-1220" fmla="*/ 7225 h 10000"/>
              <a:gd name="connsiteX139-1221" fmla="*/ 9657 w 9886"/>
              <a:gd name="connsiteY139-1222" fmla="*/ 7644 h 10000"/>
              <a:gd name="connsiteX140-1223" fmla="*/ 9772 w 9886"/>
              <a:gd name="connsiteY140-1224" fmla="*/ 8063 h 10000"/>
              <a:gd name="connsiteX141-1225" fmla="*/ 9886 w 9886"/>
              <a:gd name="connsiteY141-1226" fmla="*/ 8342 h 10000"/>
              <a:gd name="connsiteX142-1227" fmla="*/ 9886 w 9886"/>
              <a:gd name="connsiteY142-1228" fmla="*/ 8604 h 10000"/>
              <a:gd name="connsiteX143-1229" fmla="*/ 9886 w 9886"/>
              <a:gd name="connsiteY143-1230" fmla="*/ 8743 h 10000"/>
              <a:gd name="connsiteX144-1231" fmla="*/ 9886 w 9886"/>
              <a:gd name="connsiteY144-1232" fmla="*/ 8883 h 10000"/>
              <a:gd name="connsiteX145-1233" fmla="*/ 9772 w 9886"/>
              <a:gd name="connsiteY145-1234" fmla="*/ 8883 h 10000"/>
              <a:gd name="connsiteX146-1235" fmla="*/ 9657 w 9886"/>
              <a:gd name="connsiteY146-1236" fmla="*/ 9023 h 10000"/>
              <a:gd name="connsiteX147-1237" fmla="*/ 9543 w 9886"/>
              <a:gd name="connsiteY147-1238" fmla="*/ 9162 h 10000"/>
              <a:gd name="connsiteX148-1239" fmla="*/ 9429 w 9886"/>
              <a:gd name="connsiteY148-1240" fmla="*/ 9302 h 10000"/>
              <a:gd name="connsiteX149-1241" fmla="*/ 9200 w 9886"/>
              <a:gd name="connsiteY149-1242" fmla="*/ 9442 h 10000"/>
              <a:gd name="connsiteX150-1243" fmla="*/ 8743 w 9886"/>
              <a:gd name="connsiteY150-1244" fmla="*/ 9721 h 10000"/>
              <a:gd name="connsiteX151-1245" fmla="*/ 8300 w 9886"/>
              <a:gd name="connsiteY151-1246" fmla="*/ 9860 h 10000"/>
              <a:gd name="connsiteX152-1247" fmla="*/ 7957 w 9886"/>
              <a:gd name="connsiteY152-1248" fmla="*/ 9860 h 10000"/>
              <a:gd name="connsiteX153-1249" fmla="*/ 7500 w 9886"/>
              <a:gd name="connsiteY153-1250" fmla="*/ 10000 h 10000"/>
              <a:gd name="connsiteX154-1251" fmla="*/ 7500 w 9886"/>
              <a:gd name="connsiteY154-1252" fmla="*/ 10000 h 10000"/>
              <a:gd name="connsiteX0-1253" fmla="*/ 7586 w 10000"/>
              <a:gd name="connsiteY0-1254" fmla="*/ 10000 h 10000"/>
              <a:gd name="connsiteX1-1255" fmla="*/ 7240 w 10000"/>
              <a:gd name="connsiteY1-1256" fmla="*/ 10000 h 10000"/>
              <a:gd name="connsiteX2-1257" fmla="*/ 6894 w 10000"/>
              <a:gd name="connsiteY2-1258" fmla="*/ 10000 h 10000"/>
              <a:gd name="connsiteX3-1259" fmla="*/ 6547 w 10000"/>
              <a:gd name="connsiteY3-1260" fmla="*/ 9860 h 10000"/>
              <a:gd name="connsiteX4-1261" fmla="*/ 6200 w 10000"/>
              <a:gd name="connsiteY4-1262" fmla="*/ 9721 h 10000"/>
              <a:gd name="connsiteX5-1263" fmla="*/ 5867 w 10000"/>
              <a:gd name="connsiteY5-1264" fmla="*/ 9581 h 10000"/>
              <a:gd name="connsiteX6-1265" fmla="*/ 5636 w 10000"/>
              <a:gd name="connsiteY6-1266" fmla="*/ 9302 h 10000"/>
              <a:gd name="connsiteX7-1267" fmla="*/ 5405 w 10000"/>
              <a:gd name="connsiteY7-1268" fmla="*/ 9162 h 10000"/>
              <a:gd name="connsiteX8-1269" fmla="*/ 5289 w 10000"/>
              <a:gd name="connsiteY8-1270" fmla="*/ 8743 h 10000"/>
              <a:gd name="connsiteX9-1271" fmla="*/ 5058 w 10000"/>
              <a:gd name="connsiteY9-1272" fmla="*/ 8464 h 10000"/>
              <a:gd name="connsiteX10-1273" fmla="*/ 4942 w 10000"/>
              <a:gd name="connsiteY10-1274" fmla="*/ 8063 h 10000"/>
              <a:gd name="connsiteX11-1275" fmla="*/ 4942 w 10000"/>
              <a:gd name="connsiteY11-1276" fmla="*/ 7644 h 10000"/>
              <a:gd name="connsiteX12-1277" fmla="*/ 4827 w 10000"/>
              <a:gd name="connsiteY12-1278" fmla="*/ 7225 h 10000"/>
              <a:gd name="connsiteX13-1279" fmla="*/ 4827 w 10000"/>
              <a:gd name="connsiteY13-1280" fmla="*/ 6806 h 10000"/>
              <a:gd name="connsiteX14-1281" fmla="*/ 4827 w 10000"/>
              <a:gd name="connsiteY14-1282" fmla="*/ 6387 h 10000"/>
              <a:gd name="connsiteX15-1283" fmla="*/ 4942 w 10000"/>
              <a:gd name="connsiteY15-1284" fmla="*/ 5689 h 10000"/>
              <a:gd name="connsiteX16-1285" fmla="*/ 4942 w 10000"/>
              <a:gd name="connsiteY16-1286" fmla="*/ 5550 h 10000"/>
              <a:gd name="connsiteX17-1287" fmla="*/ 4942 w 10000"/>
              <a:gd name="connsiteY17-1288" fmla="*/ 5271 h 10000"/>
              <a:gd name="connsiteX18-1289" fmla="*/ 5058 w 10000"/>
              <a:gd name="connsiteY18-1290" fmla="*/ 5009 h 10000"/>
              <a:gd name="connsiteX19-1291" fmla="*/ 5058 w 10000"/>
              <a:gd name="connsiteY19-1292" fmla="*/ 4729 h 10000"/>
              <a:gd name="connsiteX20-1293" fmla="*/ 5058 w 10000"/>
              <a:gd name="connsiteY20-1294" fmla="*/ 4450 h 10000"/>
              <a:gd name="connsiteX21-1295" fmla="*/ 5174 w 10000"/>
              <a:gd name="connsiteY21-1296" fmla="*/ 4031 h 10000"/>
              <a:gd name="connsiteX22-1297" fmla="*/ 5174 w 10000"/>
              <a:gd name="connsiteY22-1298" fmla="*/ 3613 h 10000"/>
              <a:gd name="connsiteX23-1299" fmla="*/ 5289 w 10000"/>
              <a:gd name="connsiteY23-1300" fmla="*/ 3194 h 10000"/>
              <a:gd name="connsiteX24-1301" fmla="*/ 5289 w 10000"/>
              <a:gd name="connsiteY24-1302" fmla="*/ 2775 h 10000"/>
              <a:gd name="connsiteX25-1303" fmla="*/ 5289 w 10000"/>
              <a:gd name="connsiteY25-1304" fmla="*/ 2356 h 10000"/>
              <a:gd name="connsiteX26-1305" fmla="*/ 5405 w 10000"/>
              <a:gd name="connsiteY26-1306" fmla="*/ 2077 h 10000"/>
              <a:gd name="connsiteX27-1307" fmla="*/ 5405 w 10000"/>
              <a:gd name="connsiteY27-1308" fmla="*/ 1798 h 10000"/>
              <a:gd name="connsiteX28-1309" fmla="*/ 5405 w 10000"/>
              <a:gd name="connsiteY28-1310" fmla="*/ 1536 h 10000"/>
              <a:gd name="connsiteX29-1311" fmla="*/ 5405 w 10000"/>
              <a:gd name="connsiteY29-1312" fmla="*/ 1396 h 10000"/>
              <a:gd name="connsiteX30-1313" fmla="*/ 5405 w 10000"/>
              <a:gd name="connsiteY30-1314" fmla="*/ 1257 h 10000"/>
              <a:gd name="connsiteX31-1315" fmla="*/ 5405 w 10000"/>
              <a:gd name="connsiteY31-1316" fmla="*/ 1257 h 10000"/>
              <a:gd name="connsiteX32-1317" fmla="*/ 5405 w 10000"/>
              <a:gd name="connsiteY32-1318" fmla="*/ 1257 h 10000"/>
              <a:gd name="connsiteX33-1319" fmla="*/ 5289 w 10000"/>
              <a:gd name="connsiteY33-1320" fmla="*/ 1257 h 10000"/>
              <a:gd name="connsiteX34-1321" fmla="*/ 5174 w 10000"/>
              <a:gd name="connsiteY34-1322" fmla="*/ 1257 h 10000"/>
              <a:gd name="connsiteX35-1323" fmla="*/ 5058 w 10000"/>
              <a:gd name="connsiteY35-1324" fmla="*/ 1396 h 10000"/>
              <a:gd name="connsiteX36-1325" fmla="*/ 4942 w 10000"/>
              <a:gd name="connsiteY36-1326" fmla="*/ 1396 h 10000"/>
              <a:gd name="connsiteX37-1327" fmla="*/ 4711 w 10000"/>
              <a:gd name="connsiteY37-1328" fmla="*/ 1536 h 10000"/>
              <a:gd name="connsiteX38-1329" fmla="*/ 4480 w 10000"/>
              <a:gd name="connsiteY38-1330" fmla="*/ 1536 h 10000"/>
              <a:gd name="connsiteX39-1331" fmla="*/ 4248 w 10000"/>
              <a:gd name="connsiteY39-1332" fmla="*/ 1675 h 10000"/>
              <a:gd name="connsiteX40-1333" fmla="*/ 3107 w 10000"/>
              <a:gd name="connsiteY40-1334" fmla="*/ 2216 h 10000"/>
              <a:gd name="connsiteX41-1335" fmla="*/ 1951 w 10000"/>
              <a:gd name="connsiteY41-1336" fmla="*/ 2775 h 10000"/>
              <a:gd name="connsiteX42-1337" fmla="*/ 1604 w 10000"/>
              <a:gd name="connsiteY42-1338" fmla="*/ 2914 h 10000"/>
              <a:gd name="connsiteX43-1339" fmla="*/ 1373 w 10000"/>
              <a:gd name="connsiteY43-1340" fmla="*/ 3054 h 10000"/>
              <a:gd name="connsiteX44-1341" fmla="*/ 1142 w 10000"/>
              <a:gd name="connsiteY44-1342" fmla="*/ 3194 h 10000"/>
              <a:gd name="connsiteX45-1343" fmla="*/ 1027 w 10000"/>
              <a:gd name="connsiteY45-1344" fmla="*/ 3333 h 10000"/>
              <a:gd name="connsiteX46-1345" fmla="*/ 795 w 10000"/>
              <a:gd name="connsiteY46-1346" fmla="*/ 3333 h 10000"/>
              <a:gd name="connsiteX47-1347" fmla="*/ 680 w 10000"/>
              <a:gd name="connsiteY47-1348" fmla="*/ 3333 h 10000"/>
              <a:gd name="connsiteX48-1349" fmla="*/ 563 w 10000"/>
              <a:gd name="connsiteY48-1350" fmla="*/ 3473 h 10000"/>
              <a:gd name="connsiteX49-1351" fmla="*/ 563 w 10000"/>
              <a:gd name="connsiteY49-1352" fmla="*/ 3473 h 10000"/>
              <a:gd name="connsiteX50-1353" fmla="*/ 462 w 10000"/>
              <a:gd name="connsiteY50-1354" fmla="*/ 3473 h 10000"/>
              <a:gd name="connsiteX51-1355" fmla="*/ 462 w 10000"/>
              <a:gd name="connsiteY51-1356" fmla="*/ 3333 h 10000"/>
              <a:gd name="connsiteX52-1357" fmla="*/ 347 w 10000"/>
              <a:gd name="connsiteY52-1358" fmla="*/ 3194 h 10000"/>
              <a:gd name="connsiteX53-1359" fmla="*/ 0 w 10000"/>
              <a:gd name="connsiteY53-1360" fmla="*/ 2914 h 10000"/>
              <a:gd name="connsiteX54-1361" fmla="*/ 462 w 10000"/>
              <a:gd name="connsiteY54-1362" fmla="*/ 2496 h 10000"/>
              <a:gd name="connsiteX55-1363" fmla="*/ 680 w 10000"/>
              <a:gd name="connsiteY55-1364" fmla="*/ 2356 h 10000"/>
              <a:gd name="connsiteX56-1365" fmla="*/ 1027 w 10000"/>
              <a:gd name="connsiteY56-1366" fmla="*/ 2356 h 10000"/>
              <a:gd name="connsiteX57-1367" fmla="*/ 1373 w 10000"/>
              <a:gd name="connsiteY57-1368" fmla="*/ 2216 h 10000"/>
              <a:gd name="connsiteX58-1369" fmla="*/ 1720 w 10000"/>
              <a:gd name="connsiteY58-1370" fmla="*/ 2077 h 10000"/>
              <a:gd name="connsiteX59-1371" fmla="*/ 2182 w 10000"/>
              <a:gd name="connsiteY59-1372" fmla="*/ 1937 h 10000"/>
              <a:gd name="connsiteX60-1373" fmla="*/ 2645 w 10000"/>
              <a:gd name="connsiteY60-1374" fmla="*/ 1675 h 10000"/>
              <a:gd name="connsiteX61-1375" fmla="*/ 2991 w 10000"/>
              <a:gd name="connsiteY61-1376" fmla="*/ 1536 h 10000"/>
              <a:gd name="connsiteX62-1377" fmla="*/ 3324 w 10000"/>
              <a:gd name="connsiteY62-1378" fmla="*/ 1396 h 10000"/>
              <a:gd name="connsiteX63-1379" fmla="*/ 3671 w 10000"/>
              <a:gd name="connsiteY63-1380" fmla="*/ 1257 h 10000"/>
              <a:gd name="connsiteX64-1381" fmla="*/ 3901 w 10000"/>
              <a:gd name="connsiteY64-1382" fmla="*/ 1117 h 10000"/>
              <a:gd name="connsiteX65-1383" fmla="*/ 4133 w 10000"/>
              <a:gd name="connsiteY65-1384" fmla="*/ 1117 h 10000"/>
              <a:gd name="connsiteX66-1385" fmla="*/ 4365 w 10000"/>
              <a:gd name="connsiteY66-1386" fmla="*/ 977 h 10000"/>
              <a:gd name="connsiteX67-1387" fmla="*/ 4595 w 10000"/>
              <a:gd name="connsiteY67-1388" fmla="*/ 838 h 10000"/>
              <a:gd name="connsiteX68-1389" fmla="*/ 4942 w 10000"/>
              <a:gd name="connsiteY68-1390" fmla="*/ 698 h 10000"/>
              <a:gd name="connsiteX69-1391" fmla="*/ 5174 w 10000"/>
              <a:gd name="connsiteY69-1392" fmla="*/ 558 h 10000"/>
              <a:gd name="connsiteX70-1393" fmla="*/ 5405 w 10000"/>
              <a:gd name="connsiteY70-1394" fmla="*/ 419 h 10000"/>
              <a:gd name="connsiteX71-1395" fmla="*/ 5520 w 10000"/>
              <a:gd name="connsiteY71-1396" fmla="*/ 279 h 10000"/>
              <a:gd name="connsiteX72-1397" fmla="*/ 5636 w 10000"/>
              <a:gd name="connsiteY72-1398" fmla="*/ 140 h 10000"/>
              <a:gd name="connsiteX73-1399" fmla="*/ 5636 w 10000"/>
              <a:gd name="connsiteY73-1400" fmla="*/ 0 h 10000"/>
              <a:gd name="connsiteX74-1401" fmla="*/ 5752 w 10000"/>
              <a:gd name="connsiteY74-1402" fmla="*/ 0 h 10000"/>
              <a:gd name="connsiteX75-1403" fmla="*/ 5867 w 10000"/>
              <a:gd name="connsiteY75-1404" fmla="*/ 0 h 10000"/>
              <a:gd name="connsiteX76-1405" fmla="*/ 5983 w 10000"/>
              <a:gd name="connsiteY76-1406" fmla="*/ 0 h 10000"/>
              <a:gd name="connsiteX77-1407" fmla="*/ 6084 w 10000"/>
              <a:gd name="connsiteY77-1408" fmla="*/ 140 h 10000"/>
              <a:gd name="connsiteX78-1409" fmla="*/ 6200 w 10000"/>
              <a:gd name="connsiteY78-1410" fmla="*/ 140 h 10000"/>
              <a:gd name="connsiteX79-1411" fmla="*/ 6315 w 10000"/>
              <a:gd name="connsiteY79-1412" fmla="*/ 419 h 10000"/>
              <a:gd name="connsiteX80-1413" fmla="*/ 6430 w 10000"/>
              <a:gd name="connsiteY80-1414" fmla="*/ 558 h 10000"/>
              <a:gd name="connsiteX81-1415" fmla="*/ 6547 w 10000"/>
              <a:gd name="connsiteY81-1416" fmla="*/ 698 h 10000"/>
              <a:gd name="connsiteX82-1417" fmla="*/ 6662 w 10000"/>
              <a:gd name="connsiteY82-1418" fmla="*/ 838 h 10000"/>
              <a:gd name="connsiteX83-1419" fmla="*/ 6662 w 10000"/>
              <a:gd name="connsiteY83-1420" fmla="*/ 977 h 10000"/>
              <a:gd name="connsiteX84-1421" fmla="*/ 6662 w 10000"/>
              <a:gd name="connsiteY84-1422" fmla="*/ 1117 h 10000"/>
              <a:gd name="connsiteX85-1423" fmla="*/ 6547 w 10000"/>
              <a:gd name="connsiteY85-1424" fmla="*/ 1117 h 10000"/>
              <a:gd name="connsiteX86-1425" fmla="*/ 6430 w 10000"/>
              <a:gd name="connsiteY86-1426" fmla="*/ 1257 h 10000"/>
              <a:gd name="connsiteX87-1427" fmla="*/ 6430 w 10000"/>
              <a:gd name="connsiteY87-1428" fmla="*/ 1396 h 10000"/>
              <a:gd name="connsiteX88-1429" fmla="*/ 6315 w 10000"/>
              <a:gd name="connsiteY88-1430" fmla="*/ 1536 h 10000"/>
              <a:gd name="connsiteX89-1431" fmla="*/ 6200 w 10000"/>
              <a:gd name="connsiteY89-1432" fmla="*/ 1798 h 10000"/>
              <a:gd name="connsiteX90-1433" fmla="*/ 6084 w 10000"/>
              <a:gd name="connsiteY90-1434" fmla="*/ 2216 h 10000"/>
              <a:gd name="connsiteX91-1435" fmla="*/ 5983 w 10000"/>
              <a:gd name="connsiteY91-1436" fmla="*/ 2635 h 10000"/>
              <a:gd name="connsiteX92-1437" fmla="*/ 5867 w 10000"/>
              <a:gd name="connsiteY92-1438" fmla="*/ 3054 h 10000"/>
              <a:gd name="connsiteX93-1439" fmla="*/ 5752 w 10000"/>
              <a:gd name="connsiteY93-1440" fmla="*/ 3613 h 10000"/>
              <a:gd name="connsiteX94-1441" fmla="*/ 5636 w 10000"/>
              <a:gd name="connsiteY94-1442" fmla="*/ 4171 h 10000"/>
              <a:gd name="connsiteX95-1443" fmla="*/ 5520 w 10000"/>
              <a:gd name="connsiteY95-1444" fmla="*/ 4729 h 10000"/>
              <a:gd name="connsiteX96-1445" fmla="*/ 5520 w 10000"/>
              <a:gd name="connsiteY96-1446" fmla="*/ 5271 h 10000"/>
              <a:gd name="connsiteX97-1447" fmla="*/ 5520 w 10000"/>
              <a:gd name="connsiteY97-1448" fmla="*/ 5689 h 10000"/>
              <a:gd name="connsiteX98-1449" fmla="*/ 5405 w 10000"/>
              <a:gd name="connsiteY98-1450" fmla="*/ 6248 h 10000"/>
              <a:gd name="connsiteX99-1451" fmla="*/ 5405 w 10000"/>
              <a:gd name="connsiteY99-1452" fmla="*/ 6667 h 10000"/>
              <a:gd name="connsiteX100-1453" fmla="*/ 5405 w 10000"/>
              <a:gd name="connsiteY100-1454" fmla="*/ 6946 h 10000"/>
              <a:gd name="connsiteX101-1455" fmla="*/ 5405 w 10000"/>
              <a:gd name="connsiteY101-1456" fmla="*/ 7365 h 10000"/>
              <a:gd name="connsiteX102-1457" fmla="*/ 5520 w 10000"/>
              <a:gd name="connsiteY102-1458" fmla="*/ 7644 h 10000"/>
              <a:gd name="connsiteX103-1459" fmla="*/ 5520 w 10000"/>
              <a:gd name="connsiteY103-1460" fmla="*/ 7784 h 10000"/>
              <a:gd name="connsiteX104-1461" fmla="*/ 5636 w 10000"/>
              <a:gd name="connsiteY104-1462" fmla="*/ 8063 h 10000"/>
              <a:gd name="connsiteX105-1463" fmla="*/ 5752 w 10000"/>
              <a:gd name="connsiteY105-1464" fmla="*/ 8202 h 10000"/>
              <a:gd name="connsiteX106-1465" fmla="*/ 5867 w 10000"/>
              <a:gd name="connsiteY106-1466" fmla="*/ 8342 h 10000"/>
              <a:gd name="connsiteX107-1467" fmla="*/ 6315 w 10000"/>
              <a:gd name="connsiteY107-1468" fmla="*/ 8604 h 10000"/>
              <a:gd name="connsiteX108-1469" fmla="*/ 6547 w 10000"/>
              <a:gd name="connsiteY108-1470" fmla="*/ 8743 h 10000"/>
              <a:gd name="connsiteX109-1471" fmla="*/ 6777 w 10000"/>
              <a:gd name="connsiteY109-1472" fmla="*/ 8743 h 10000"/>
              <a:gd name="connsiteX110-1473" fmla="*/ 7009 w 10000"/>
              <a:gd name="connsiteY110-1474" fmla="*/ 8883 h 10000"/>
              <a:gd name="connsiteX111-1475" fmla="*/ 7356 w 10000"/>
              <a:gd name="connsiteY111-1476" fmla="*/ 8883 h 10000"/>
              <a:gd name="connsiteX112-1477" fmla="*/ 7586 w 10000"/>
              <a:gd name="connsiteY112-1478" fmla="*/ 8743 h 10000"/>
              <a:gd name="connsiteX113-1479" fmla="*/ 7933 w 10000"/>
              <a:gd name="connsiteY113-1480" fmla="*/ 8743 h 10000"/>
              <a:gd name="connsiteX114-1481" fmla="*/ 8280 w 10000"/>
              <a:gd name="connsiteY114-1482" fmla="*/ 8604 h 10000"/>
              <a:gd name="connsiteX115-1483" fmla="*/ 8512 w 10000"/>
              <a:gd name="connsiteY115-1484" fmla="*/ 8604 h 10000"/>
              <a:gd name="connsiteX116-1485" fmla="*/ 8743 w 10000"/>
              <a:gd name="connsiteY116-1486" fmla="*/ 8342 h 10000"/>
              <a:gd name="connsiteX117-1487" fmla="*/ 8844 w 10000"/>
              <a:gd name="connsiteY117-1488" fmla="*/ 8202 h 10000"/>
              <a:gd name="connsiteX118-1489" fmla="*/ 8959 w 10000"/>
              <a:gd name="connsiteY118-1490" fmla="*/ 7923 h 10000"/>
              <a:gd name="connsiteX119-1491" fmla="*/ 9075 w 10000"/>
              <a:gd name="connsiteY119-1492" fmla="*/ 7644 h 10000"/>
              <a:gd name="connsiteX120-1493" fmla="*/ 9191 w 10000"/>
              <a:gd name="connsiteY120-1494" fmla="*/ 7086 h 10000"/>
              <a:gd name="connsiteX121-1495" fmla="*/ 9191 w 10000"/>
              <a:gd name="connsiteY121-1496" fmla="*/ 6527 h 10000"/>
              <a:gd name="connsiteX122-1497" fmla="*/ 9306 w 10000"/>
              <a:gd name="connsiteY122-1498" fmla="*/ 6248 h 10000"/>
              <a:gd name="connsiteX123-1499" fmla="*/ 9306 w 10000"/>
              <a:gd name="connsiteY123-1500" fmla="*/ 5969 h 10000"/>
              <a:gd name="connsiteX124-1501" fmla="*/ 9306 w 10000"/>
              <a:gd name="connsiteY124-1502" fmla="*/ 5829 h 10000"/>
              <a:gd name="connsiteX125-1503" fmla="*/ 9422 w 10000"/>
              <a:gd name="connsiteY125-1504" fmla="*/ 5689 h 10000"/>
              <a:gd name="connsiteX126-1505" fmla="*/ 9422 w 10000"/>
              <a:gd name="connsiteY126-1506" fmla="*/ 5550 h 10000"/>
              <a:gd name="connsiteX127-1507" fmla="*/ 9422 w 10000"/>
              <a:gd name="connsiteY127-1508" fmla="*/ 5410 h 10000"/>
              <a:gd name="connsiteX128-1509" fmla="*/ 9422 w 10000"/>
              <a:gd name="connsiteY128-1510" fmla="*/ 5410 h 10000"/>
              <a:gd name="connsiteX129-1511" fmla="*/ 9538 w 10000"/>
              <a:gd name="connsiteY129-1512" fmla="*/ 5410 h 10000"/>
              <a:gd name="connsiteX130-1513" fmla="*/ 9538 w 10000"/>
              <a:gd name="connsiteY130-1514" fmla="*/ 5410 h 10000"/>
              <a:gd name="connsiteX131-1515" fmla="*/ 9538 w 10000"/>
              <a:gd name="connsiteY131-1516" fmla="*/ 5550 h 10000"/>
              <a:gd name="connsiteX132-1517" fmla="*/ 9653 w 10000"/>
              <a:gd name="connsiteY132-1518" fmla="*/ 5689 h 10000"/>
              <a:gd name="connsiteX133-1519" fmla="*/ 9653 w 10000"/>
              <a:gd name="connsiteY133-1520" fmla="*/ 5829 h 10000"/>
              <a:gd name="connsiteX134-1521" fmla="*/ 9653 w 10000"/>
              <a:gd name="connsiteY134-1522" fmla="*/ 6108 h 10000"/>
              <a:gd name="connsiteX135-1523" fmla="*/ 9653 w 10000"/>
              <a:gd name="connsiteY135-1524" fmla="*/ 6387 h 10000"/>
              <a:gd name="connsiteX136-1525" fmla="*/ 9653 w 10000"/>
              <a:gd name="connsiteY136-1526" fmla="*/ 6667 h 10000"/>
              <a:gd name="connsiteX137-1527" fmla="*/ 9768 w 10000"/>
              <a:gd name="connsiteY137-1528" fmla="*/ 7225 h 10000"/>
              <a:gd name="connsiteX138-1529" fmla="*/ 9768 w 10000"/>
              <a:gd name="connsiteY138-1530" fmla="*/ 7644 h 10000"/>
              <a:gd name="connsiteX139-1531" fmla="*/ 9885 w 10000"/>
              <a:gd name="connsiteY139-1532" fmla="*/ 8063 h 10000"/>
              <a:gd name="connsiteX140-1533" fmla="*/ 10000 w 10000"/>
              <a:gd name="connsiteY140-1534" fmla="*/ 8342 h 10000"/>
              <a:gd name="connsiteX141-1535" fmla="*/ 10000 w 10000"/>
              <a:gd name="connsiteY141-1536" fmla="*/ 8604 h 10000"/>
              <a:gd name="connsiteX142-1537" fmla="*/ 10000 w 10000"/>
              <a:gd name="connsiteY142-1538" fmla="*/ 8743 h 10000"/>
              <a:gd name="connsiteX143-1539" fmla="*/ 10000 w 10000"/>
              <a:gd name="connsiteY143-1540" fmla="*/ 8883 h 10000"/>
              <a:gd name="connsiteX144-1541" fmla="*/ 9885 w 10000"/>
              <a:gd name="connsiteY144-1542" fmla="*/ 8883 h 10000"/>
              <a:gd name="connsiteX145-1543" fmla="*/ 9768 w 10000"/>
              <a:gd name="connsiteY145-1544" fmla="*/ 9023 h 10000"/>
              <a:gd name="connsiteX146-1545" fmla="*/ 9653 w 10000"/>
              <a:gd name="connsiteY146-1546" fmla="*/ 9162 h 10000"/>
              <a:gd name="connsiteX147-1547" fmla="*/ 9538 w 10000"/>
              <a:gd name="connsiteY147-1548" fmla="*/ 9302 h 10000"/>
              <a:gd name="connsiteX148-1549" fmla="*/ 9306 w 10000"/>
              <a:gd name="connsiteY148-1550" fmla="*/ 9442 h 10000"/>
              <a:gd name="connsiteX149-1551" fmla="*/ 8844 w 10000"/>
              <a:gd name="connsiteY149-1552" fmla="*/ 9721 h 10000"/>
              <a:gd name="connsiteX150-1553" fmla="*/ 8396 w 10000"/>
              <a:gd name="connsiteY150-1554" fmla="*/ 9860 h 10000"/>
              <a:gd name="connsiteX151-1555" fmla="*/ 8049 w 10000"/>
              <a:gd name="connsiteY151-1556" fmla="*/ 9860 h 10000"/>
              <a:gd name="connsiteX152-1557" fmla="*/ 7586 w 10000"/>
              <a:gd name="connsiteY152-1558" fmla="*/ 10000 h 10000"/>
              <a:gd name="connsiteX153-1559" fmla="*/ 7586 w 10000"/>
              <a:gd name="connsiteY153-1560" fmla="*/ 10000 h 10000"/>
              <a:gd name="connsiteX0-1561" fmla="*/ 7239 w 9653"/>
              <a:gd name="connsiteY0-1562" fmla="*/ 10000 h 10000"/>
              <a:gd name="connsiteX1-1563" fmla="*/ 6893 w 9653"/>
              <a:gd name="connsiteY1-1564" fmla="*/ 10000 h 10000"/>
              <a:gd name="connsiteX2-1565" fmla="*/ 6547 w 9653"/>
              <a:gd name="connsiteY2-1566" fmla="*/ 10000 h 10000"/>
              <a:gd name="connsiteX3-1567" fmla="*/ 6200 w 9653"/>
              <a:gd name="connsiteY3-1568" fmla="*/ 9860 h 10000"/>
              <a:gd name="connsiteX4-1569" fmla="*/ 5853 w 9653"/>
              <a:gd name="connsiteY4-1570" fmla="*/ 9721 h 10000"/>
              <a:gd name="connsiteX5-1571" fmla="*/ 5520 w 9653"/>
              <a:gd name="connsiteY5-1572" fmla="*/ 9581 h 10000"/>
              <a:gd name="connsiteX6-1573" fmla="*/ 5289 w 9653"/>
              <a:gd name="connsiteY6-1574" fmla="*/ 9302 h 10000"/>
              <a:gd name="connsiteX7-1575" fmla="*/ 5058 w 9653"/>
              <a:gd name="connsiteY7-1576" fmla="*/ 9162 h 10000"/>
              <a:gd name="connsiteX8-1577" fmla="*/ 4942 w 9653"/>
              <a:gd name="connsiteY8-1578" fmla="*/ 8743 h 10000"/>
              <a:gd name="connsiteX9-1579" fmla="*/ 4711 w 9653"/>
              <a:gd name="connsiteY9-1580" fmla="*/ 8464 h 10000"/>
              <a:gd name="connsiteX10-1581" fmla="*/ 4595 w 9653"/>
              <a:gd name="connsiteY10-1582" fmla="*/ 8063 h 10000"/>
              <a:gd name="connsiteX11-1583" fmla="*/ 4595 w 9653"/>
              <a:gd name="connsiteY11-1584" fmla="*/ 7644 h 10000"/>
              <a:gd name="connsiteX12-1585" fmla="*/ 4480 w 9653"/>
              <a:gd name="connsiteY12-1586" fmla="*/ 7225 h 10000"/>
              <a:gd name="connsiteX13-1587" fmla="*/ 4480 w 9653"/>
              <a:gd name="connsiteY13-1588" fmla="*/ 6806 h 10000"/>
              <a:gd name="connsiteX14-1589" fmla="*/ 4480 w 9653"/>
              <a:gd name="connsiteY14-1590" fmla="*/ 6387 h 10000"/>
              <a:gd name="connsiteX15-1591" fmla="*/ 4595 w 9653"/>
              <a:gd name="connsiteY15-1592" fmla="*/ 5689 h 10000"/>
              <a:gd name="connsiteX16-1593" fmla="*/ 4595 w 9653"/>
              <a:gd name="connsiteY16-1594" fmla="*/ 5550 h 10000"/>
              <a:gd name="connsiteX17-1595" fmla="*/ 4595 w 9653"/>
              <a:gd name="connsiteY17-1596" fmla="*/ 5271 h 10000"/>
              <a:gd name="connsiteX18-1597" fmla="*/ 4711 w 9653"/>
              <a:gd name="connsiteY18-1598" fmla="*/ 5009 h 10000"/>
              <a:gd name="connsiteX19-1599" fmla="*/ 4711 w 9653"/>
              <a:gd name="connsiteY19-1600" fmla="*/ 4729 h 10000"/>
              <a:gd name="connsiteX20-1601" fmla="*/ 4711 w 9653"/>
              <a:gd name="connsiteY20-1602" fmla="*/ 4450 h 10000"/>
              <a:gd name="connsiteX21-1603" fmla="*/ 4827 w 9653"/>
              <a:gd name="connsiteY21-1604" fmla="*/ 4031 h 10000"/>
              <a:gd name="connsiteX22-1605" fmla="*/ 4827 w 9653"/>
              <a:gd name="connsiteY22-1606" fmla="*/ 3613 h 10000"/>
              <a:gd name="connsiteX23-1607" fmla="*/ 4942 w 9653"/>
              <a:gd name="connsiteY23-1608" fmla="*/ 3194 h 10000"/>
              <a:gd name="connsiteX24-1609" fmla="*/ 4942 w 9653"/>
              <a:gd name="connsiteY24-1610" fmla="*/ 2775 h 10000"/>
              <a:gd name="connsiteX25-1611" fmla="*/ 4942 w 9653"/>
              <a:gd name="connsiteY25-1612" fmla="*/ 2356 h 10000"/>
              <a:gd name="connsiteX26-1613" fmla="*/ 5058 w 9653"/>
              <a:gd name="connsiteY26-1614" fmla="*/ 2077 h 10000"/>
              <a:gd name="connsiteX27-1615" fmla="*/ 5058 w 9653"/>
              <a:gd name="connsiteY27-1616" fmla="*/ 1798 h 10000"/>
              <a:gd name="connsiteX28-1617" fmla="*/ 5058 w 9653"/>
              <a:gd name="connsiteY28-1618" fmla="*/ 1536 h 10000"/>
              <a:gd name="connsiteX29-1619" fmla="*/ 5058 w 9653"/>
              <a:gd name="connsiteY29-1620" fmla="*/ 1396 h 10000"/>
              <a:gd name="connsiteX30-1621" fmla="*/ 5058 w 9653"/>
              <a:gd name="connsiteY30-1622" fmla="*/ 1257 h 10000"/>
              <a:gd name="connsiteX31-1623" fmla="*/ 5058 w 9653"/>
              <a:gd name="connsiteY31-1624" fmla="*/ 1257 h 10000"/>
              <a:gd name="connsiteX32-1625" fmla="*/ 5058 w 9653"/>
              <a:gd name="connsiteY32-1626" fmla="*/ 1257 h 10000"/>
              <a:gd name="connsiteX33-1627" fmla="*/ 4942 w 9653"/>
              <a:gd name="connsiteY33-1628" fmla="*/ 1257 h 10000"/>
              <a:gd name="connsiteX34-1629" fmla="*/ 4827 w 9653"/>
              <a:gd name="connsiteY34-1630" fmla="*/ 1257 h 10000"/>
              <a:gd name="connsiteX35-1631" fmla="*/ 4711 w 9653"/>
              <a:gd name="connsiteY35-1632" fmla="*/ 1396 h 10000"/>
              <a:gd name="connsiteX36-1633" fmla="*/ 4595 w 9653"/>
              <a:gd name="connsiteY36-1634" fmla="*/ 1396 h 10000"/>
              <a:gd name="connsiteX37-1635" fmla="*/ 4364 w 9653"/>
              <a:gd name="connsiteY37-1636" fmla="*/ 1536 h 10000"/>
              <a:gd name="connsiteX38-1637" fmla="*/ 4133 w 9653"/>
              <a:gd name="connsiteY38-1638" fmla="*/ 1536 h 10000"/>
              <a:gd name="connsiteX39-1639" fmla="*/ 3901 w 9653"/>
              <a:gd name="connsiteY39-1640" fmla="*/ 1675 h 10000"/>
              <a:gd name="connsiteX40-1641" fmla="*/ 2760 w 9653"/>
              <a:gd name="connsiteY40-1642" fmla="*/ 2216 h 10000"/>
              <a:gd name="connsiteX41-1643" fmla="*/ 1604 w 9653"/>
              <a:gd name="connsiteY41-1644" fmla="*/ 2775 h 10000"/>
              <a:gd name="connsiteX42-1645" fmla="*/ 1257 w 9653"/>
              <a:gd name="connsiteY42-1646" fmla="*/ 2914 h 10000"/>
              <a:gd name="connsiteX43-1647" fmla="*/ 1026 w 9653"/>
              <a:gd name="connsiteY43-1648" fmla="*/ 3054 h 10000"/>
              <a:gd name="connsiteX44-1649" fmla="*/ 795 w 9653"/>
              <a:gd name="connsiteY44-1650" fmla="*/ 3194 h 10000"/>
              <a:gd name="connsiteX45-1651" fmla="*/ 680 w 9653"/>
              <a:gd name="connsiteY45-1652" fmla="*/ 3333 h 10000"/>
              <a:gd name="connsiteX46-1653" fmla="*/ 448 w 9653"/>
              <a:gd name="connsiteY46-1654" fmla="*/ 3333 h 10000"/>
              <a:gd name="connsiteX47-1655" fmla="*/ 333 w 9653"/>
              <a:gd name="connsiteY47-1656" fmla="*/ 3333 h 10000"/>
              <a:gd name="connsiteX48-1657" fmla="*/ 216 w 9653"/>
              <a:gd name="connsiteY48-1658" fmla="*/ 3473 h 10000"/>
              <a:gd name="connsiteX49-1659" fmla="*/ 216 w 9653"/>
              <a:gd name="connsiteY49-1660" fmla="*/ 3473 h 10000"/>
              <a:gd name="connsiteX50-1661" fmla="*/ 115 w 9653"/>
              <a:gd name="connsiteY50-1662" fmla="*/ 3473 h 10000"/>
              <a:gd name="connsiteX51-1663" fmla="*/ 115 w 9653"/>
              <a:gd name="connsiteY51-1664" fmla="*/ 3333 h 10000"/>
              <a:gd name="connsiteX52-1665" fmla="*/ 0 w 9653"/>
              <a:gd name="connsiteY52-1666" fmla="*/ 3194 h 10000"/>
              <a:gd name="connsiteX53-1667" fmla="*/ 115 w 9653"/>
              <a:gd name="connsiteY53-1668" fmla="*/ 2496 h 10000"/>
              <a:gd name="connsiteX54-1669" fmla="*/ 333 w 9653"/>
              <a:gd name="connsiteY54-1670" fmla="*/ 2356 h 10000"/>
              <a:gd name="connsiteX55-1671" fmla="*/ 680 w 9653"/>
              <a:gd name="connsiteY55-1672" fmla="*/ 2356 h 10000"/>
              <a:gd name="connsiteX56-1673" fmla="*/ 1026 w 9653"/>
              <a:gd name="connsiteY56-1674" fmla="*/ 2216 h 10000"/>
              <a:gd name="connsiteX57-1675" fmla="*/ 1373 w 9653"/>
              <a:gd name="connsiteY57-1676" fmla="*/ 2077 h 10000"/>
              <a:gd name="connsiteX58-1677" fmla="*/ 1835 w 9653"/>
              <a:gd name="connsiteY58-1678" fmla="*/ 1937 h 10000"/>
              <a:gd name="connsiteX59-1679" fmla="*/ 2298 w 9653"/>
              <a:gd name="connsiteY59-1680" fmla="*/ 1675 h 10000"/>
              <a:gd name="connsiteX60-1681" fmla="*/ 2644 w 9653"/>
              <a:gd name="connsiteY60-1682" fmla="*/ 1536 h 10000"/>
              <a:gd name="connsiteX61-1683" fmla="*/ 2977 w 9653"/>
              <a:gd name="connsiteY61-1684" fmla="*/ 1396 h 10000"/>
              <a:gd name="connsiteX62-1685" fmla="*/ 3324 w 9653"/>
              <a:gd name="connsiteY62-1686" fmla="*/ 1257 h 10000"/>
              <a:gd name="connsiteX63-1687" fmla="*/ 3554 w 9653"/>
              <a:gd name="connsiteY63-1688" fmla="*/ 1117 h 10000"/>
              <a:gd name="connsiteX64-1689" fmla="*/ 3786 w 9653"/>
              <a:gd name="connsiteY64-1690" fmla="*/ 1117 h 10000"/>
              <a:gd name="connsiteX65-1691" fmla="*/ 4018 w 9653"/>
              <a:gd name="connsiteY65-1692" fmla="*/ 977 h 10000"/>
              <a:gd name="connsiteX66-1693" fmla="*/ 4248 w 9653"/>
              <a:gd name="connsiteY66-1694" fmla="*/ 838 h 10000"/>
              <a:gd name="connsiteX67-1695" fmla="*/ 4595 w 9653"/>
              <a:gd name="connsiteY67-1696" fmla="*/ 698 h 10000"/>
              <a:gd name="connsiteX68-1697" fmla="*/ 4827 w 9653"/>
              <a:gd name="connsiteY68-1698" fmla="*/ 558 h 10000"/>
              <a:gd name="connsiteX69-1699" fmla="*/ 5058 w 9653"/>
              <a:gd name="connsiteY69-1700" fmla="*/ 419 h 10000"/>
              <a:gd name="connsiteX70-1701" fmla="*/ 5173 w 9653"/>
              <a:gd name="connsiteY70-1702" fmla="*/ 279 h 10000"/>
              <a:gd name="connsiteX71-1703" fmla="*/ 5289 w 9653"/>
              <a:gd name="connsiteY71-1704" fmla="*/ 140 h 10000"/>
              <a:gd name="connsiteX72-1705" fmla="*/ 5289 w 9653"/>
              <a:gd name="connsiteY72-1706" fmla="*/ 0 h 10000"/>
              <a:gd name="connsiteX73-1707" fmla="*/ 5405 w 9653"/>
              <a:gd name="connsiteY73-1708" fmla="*/ 0 h 10000"/>
              <a:gd name="connsiteX74-1709" fmla="*/ 5520 w 9653"/>
              <a:gd name="connsiteY74-1710" fmla="*/ 0 h 10000"/>
              <a:gd name="connsiteX75-1711" fmla="*/ 5636 w 9653"/>
              <a:gd name="connsiteY75-1712" fmla="*/ 0 h 10000"/>
              <a:gd name="connsiteX76-1713" fmla="*/ 5737 w 9653"/>
              <a:gd name="connsiteY76-1714" fmla="*/ 140 h 10000"/>
              <a:gd name="connsiteX77-1715" fmla="*/ 5853 w 9653"/>
              <a:gd name="connsiteY77-1716" fmla="*/ 140 h 10000"/>
              <a:gd name="connsiteX78-1717" fmla="*/ 5968 w 9653"/>
              <a:gd name="connsiteY78-1718" fmla="*/ 419 h 10000"/>
              <a:gd name="connsiteX79-1719" fmla="*/ 6083 w 9653"/>
              <a:gd name="connsiteY79-1720" fmla="*/ 558 h 10000"/>
              <a:gd name="connsiteX80-1721" fmla="*/ 6200 w 9653"/>
              <a:gd name="connsiteY80-1722" fmla="*/ 698 h 10000"/>
              <a:gd name="connsiteX81-1723" fmla="*/ 6315 w 9653"/>
              <a:gd name="connsiteY81-1724" fmla="*/ 838 h 10000"/>
              <a:gd name="connsiteX82-1725" fmla="*/ 6315 w 9653"/>
              <a:gd name="connsiteY82-1726" fmla="*/ 977 h 10000"/>
              <a:gd name="connsiteX83-1727" fmla="*/ 6315 w 9653"/>
              <a:gd name="connsiteY83-1728" fmla="*/ 1117 h 10000"/>
              <a:gd name="connsiteX84-1729" fmla="*/ 6200 w 9653"/>
              <a:gd name="connsiteY84-1730" fmla="*/ 1117 h 10000"/>
              <a:gd name="connsiteX85-1731" fmla="*/ 6083 w 9653"/>
              <a:gd name="connsiteY85-1732" fmla="*/ 1257 h 10000"/>
              <a:gd name="connsiteX86-1733" fmla="*/ 6083 w 9653"/>
              <a:gd name="connsiteY86-1734" fmla="*/ 1396 h 10000"/>
              <a:gd name="connsiteX87-1735" fmla="*/ 5968 w 9653"/>
              <a:gd name="connsiteY87-1736" fmla="*/ 1536 h 10000"/>
              <a:gd name="connsiteX88-1737" fmla="*/ 5853 w 9653"/>
              <a:gd name="connsiteY88-1738" fmla="*/ 1798 h 10000"/>
              <a:gd name="connsiteX89-1739" fmla="*/ 5737 w 9653"/>
              <a:gd name="connsiteY89-1740" fmla="*/ 2216 h 10000"/>
              <a:gd name="connsiteX90-1741" fmla="*/ 5636 w 9653"/>
              <a:gd name="connsiteY90-1742" fmla="*/ 2635 h 10000"/>
              <a:gd name="connsiteX91-1743" fmla="*/ 5520 w 9653"/>
              <a:gd name="connsiteY91-1744" fmla="*/ 3054 h 10000"/>
              <a:gd name="connsiteX92-1745" fmla="*/ 5405 w 9653"/>
              <a:gd name="connsiteY92-1746" fmla="*/ 3613 h 10000"/>
              <a:gd name="connsiteX93-1747" fmla="*/ 5289 w 9653"/>
              <a:gd name="connsiteY93-1748" fmla="*/ 4171 h 10000"/>
              <a:gd name="connsiteX94-1749" fmla="*/ 5173 w 9653"/>
              <a:gd name="connsiteY94-1750" fmla="*/ 4729 h 10000"/>
              <a:gd name="connsiteX95-1751" fmla="*/ 5173 w 9653"/>
              <a:gd name="connsiteY95-1752" fmla="*/ 5271 h 10000"/>
              <a:gd name="connsiteX96-1753" fmla="*/ 5173 w 9653"/>
              <a:gd name="connsiteY96-1754" fmla="*/ 5689 h 10000"/>
              <a:gd name="connsiteX97-1755" fmla="*/ 5058 w 9653"/>
              <a:gd name="connsiteY97-1756" fmla="*/ 6248 h 10000"/>
              <a:gd name="connsiteX98-1757" fmla="*/ 5058 w 9653"/>
              <a:gd name="connsiteY98-1758" fmla="*/ 6667 h 10000"/>
              <a:gd name="connsiteX99-1759" fmla="*/ 5058 w 9653"/>
              <a:gd name="connsiteY99-1760" fmla="*/ 6946 h 10000"/>
              <a:gd name="connsiteX100-1761" fmla="*/ 5058 w 9653"/>
              <a:gd name="connsiteY100-1762" fmla="*/ 7365 h 10000"/>
              <a:gd name="connsiteX101-1763" fmla="*/ 5173 w 9653"/>
              <a:gd name="connsiteY101-1764" fmla="*/ 7644 h 10000"/>
              <a:gd name="connsiteX102-1765" fmla="*/ 5173 w 9653"/>
              <a:gd name="connsiteY102-1766" fmla="*/ 7784 h 10000"/>
              <a:gd name="connsiteX103-1767" fmla="*/ 5289 w 9653"/>
              <a:gd name="connsiteY103-1768" fmla="*/ 8063 h 10000"/>
              <a:gd name="connsiteX104-1769" fmla="*/ 5405 w 9653"/>
              <a:gd name="connsiteY104-1770" fmla="*/ 8202 h 10000"/>
              <a:gd name="connsiteX105-1771" fmla="*/ 5520 w 9653"/>
              <a:gd name="connsiteY105-1772" fmla="*/ 8342 h 10000"/>
              <a:gd name="connsiteX106-1773" fmla="*/ 5968 w 9653"/>
              <a:gd name="connsiteY106-1774" fmla="*/ 8604 h 10000"/>
              <a:gd name="connsiteX107-1775" fmla="*/ 6200 w 9653"/>
              <a:gd name="connsiteY107-1776" fmla="*/ 8743 h 10000"/>
              <a:gd name="connsiteX108-1777" fmla="*/ 6430 w 9653"/>
              <a:gd name="connsiteY108-1778" fmla="*/ 8743 h 10000"/>
              <a:gd name="connsiteX109-1779" fmla="*/ 6662 w 9653"/>
              <a:gd name="connsiteY109-1780" fmla="*/ 8883 h 10000"/>
              <a:gd name="connsiteX110-1781" fmla="*/ 7009 w 9653"/>
              <a:gd name="connsiteY110-1782" fmla="*/ 8883 h 10000"/>
              <a:gd name="connsiteX111-1783" fmla="*/ 7239 w 9653"/>
              <a:gd name="connsiteY111-1784" fmla="*/ 8743 h 10000"/>
              <a:gd name="connsiteX112-1785" fmla="*/ 7586 w 9653"/>
              <a:gd name="connsiteY112-1786" fmla="*/ 8743 h 10000"/>
              <a:gd name="connsiteX113-1787" fmla="*/ 7933 w 9653"/>
              <a:gd name="connsiteY113-1788" fmla="*/ 8604 h 10000"/>
              <a:gd name="connsiteX114-1789" fmla="*/ 8165 w 9653"/>
              <a:gd name="connsiteY114-1790" fmla="*/ 8604 h 10000"/>
              <a:gd name="connsiteX115-1791" fmla="*/ 8396 w 9653"/>
              <a:gd name="connsiteY115-1792" fmla="*/ 8342 h 10000"/>
              <a:gd name="connsiteX116-1793" fmla="*/ 8497 w 9653"/>
              <a:gd name="connsiteY116-1794" fmla="*/ 8202 h 10000"/>
              <a:gd name="connsiteX117-1795" fmla="*/ 8612 w 9653"/>
              <a:gd name="connsiteY117-1796" fmla="*/ 7923 h 10000"/>
              <a:gd name="connsiteX118-1797" fmla="*/ 8728 w 9653"/>
              <a:gd name="connsiteY118-1798" fmla="*/ 7644 h 10000"/>
              <a:gd name="connsiteX119-1799" fmla="*/ 8844 w 9653"/>
              <a:gd name="connsiteY119-1800" fmla="*/ 7086 h 10000"/>
              <a:gd name="connsiteX120-1801" fmla="*/ 8844 w 9653"/>
              <a:gd name="connsiteY120-1802" fmla="*/ 6527 h 10000"/>
              <a:gd name="connsiteX121-1803" fmla="*/ 8959 w 9653"/>
              <a:gd name="connsiteY121-1804" fmla="*/ 6248 h 10000"/>
              <a:gd name="connsiteX122-1805" fmla="*/ 8959 w 9653"/>
              <a:gd name="connsiteY122-1806" fmla="*/ 5969 h 10000"/>
              <a:gd name="connsiteX123-1807" fmla="*/ 8959 w 9653"/>
              <a:gd name="connsiteY123-1808" fmla="*/ 5829 h 10000"/>
              <a:gd name="connsiteX124-1809" fmla="*/ 9075 w 9653"/>
              <a:gd name="connsiteY124-1810" fmla="*/ 5689 h 10000"/>
              <a:gd name="connsiteX125-1811" fmla="*/ 9075 w 9653"/>
              <a:gd name="connsiteY125-1812" fmla="*/ 5550 h 10000"/>
              <a:gd name="connsiteX126-1813" fmla="*/ 9075 w 9653"/>
              <a:gd name="connsiteY126-1814" fmla="*/ 5410 h 10000"/>
              <a:gd name="connsiteX127-1815" fmla="*/ 9075 w 9653"/>
              <a:gd name="connsiteY127-1816" fmla="*/ 5410 h 10000"/>
              <a:gd name="connsiteX128-1817" fmla="*/ 9191 w 9653"/>
              <a:gd name="connsiteY128-1818" fmla="*/ 5410 h 10000"/>
              <a:gd name="connsiteX129-1819" fmla="*/ 9191 w 9653"/>
              <a:gd name="connsiteY129-1820" fmla="*/ 5410 h 10000"/>
              <a:gd name="connsiteX130-1821" fmla="*/ 9191 w 9653"/>
              <a:gd name="connsiteY130-1822" fmla="*/ 5550 h 10000"/>
              <a:gd name="connsiteX131-1823" fmla="*/ 9306 w 9653"/>
              <a:gd name="connsiteY131-1824" fmla="*/ 5689 h 10000"/>
              <a:gd name="connsiteX132-1825" fmla="*/ 9306 w 9653"/>
              <a:gd name="connsiteY132-1826" fmla="*/ 5829 h 10000"/>
              <a:gd name="connsiteX133-1827" fmla="*/ 9306 w 9653"/>
              <a:gd name="connsiteY133-1828" fmla="*/ 6108 h 10000"/>
              <a:gd name="connsiteX134-1829" fmla="*/ 9306 w 9653"/>
              <a:gd name="connsiteY134-1830" fmla="*/ 6387 h 10000"/>
              <a:gd name="connsiteX135-1831" fmla="*/ 9306 w 9653"/>
              <a:gd name="connsiteY135-1832" fmla="*/ 6667 h 10000"/>
              <a:gd name="connsiteX136-1833" fmla="*/ 9421 w 9653"/>
              <a:gd name="connsiteY136-1834" fmla="*/ 7225 h 10000"/>
              <a:gd name="connsiteX137-1835" fmla="*/ 9421 w 9653"/>
              <a:gd name="connsiteY137-1836" fmla="*/ 7644 h 10000"/>
              <a:gd name="connsiteX138-1837" fmla="*/ 9538 w 9653"/>
              <a:gd name="connsiteY138-1838" fmla="*/ 8063 h 10000"/>
              <a:gd name="connsiteX139-1839" fmla="*/ 9653 w 9653"/>
              <a:gd name="connsiteY139-1840" fmla="*/ 8342 h 10000"/>
              <a:gd name="connsiteX140-1841" fmla="*/ 9653 w 9653"/>
              <a:gd name="connsiteY140-1842" fmla="*/ 8604 h 10000"/>
              <a:gd name="connsiteX141-1843" fmla="*/ 9653 w 9653"/>
              <a:gd name="connsiteY141-1844" fmla="*/ 8743 h 10000"/>
              <a:gd name="connsiteX142-1845" fmla="*/ 9653 w 9653"/>
              <a:gd name="connsiteY142-1846" fmla="*/ 8883 h 10000"/>
              <a:gd name="connsiteX143-1847" fmla="*/ 9538 w 9653"/>
              <a:gd name="connsiteY143-1848" fmla="*/ 8883 h 10000"/>
              <a:gd name="connsiteX144-1849" fmla="*/ 9421 w 9653"/>
              <a:gd name="connsiteY144-1850" fmla="*/ 9023 h 10000"/>
              <a:gd name="connsiteX145-1851" fmla="*/ 9306 w 9653"/>
              <a:gd name="connsiteY145-1852" fmla="*/ 9162 h 10000"/>
              <a:gd name="connsiteX146-1853" fmla="*/ 9191 w 9653"/>
              <a:gd name="connsiteY146-1854" fmla="*/ 9302 h 10000"/>
              <a:gd name="connsiteX147-1855" fmla="*/ 8959 w 9653"/>
              <a:gd name="connsiteY147-1856" fmla="*/ 9442 h 10000"/>
              <a:gd name="connsiteX148-1857" fmla="*/ 8497 w 9653"/>
              <a:gd name="connsiteY148-1858" fmla="*/ 9721 h 10000"/>
              <a:gd name="connsiteX149-1859" fmla="*/ 8049 w 9653"/>
              <a:gd name="connsiteY149-1860" fmla="*/ 9860 h 10000"/>
              <a:gd name="connsiteX150-1861" fmla="*/ 7702 w 9653"/>
              <a:gd name="connsiteY150-1862" fmla="*/ 9860 h 10000"/>
              <a:gd name="connsiteX151-1863" fmla="*/ 7239 w 9653"/>
              <a:gd name="connsiteY151-1864" fmla="*/ 10000 h 10000"/>
              <a:gd name="connsiteX152-1865" fmla="*/ 7239 w 9653"/>
              <a:gd name="connsiteY152-1866" fmla="*/ 10000 h 10000"/>
              <a:gd name="connsiteX0-1867" fmla="*/ 7499 w 10000"/>
              <a:gd name="connsiteY0-1868" fmla="*/ 10000 h 10000"/>
              <a:gd name="connsiteX1-1869" fmla="*/ 7141 w 10000"/>
              <a:gd name="connsiteY1-1870" fmla="*/ 10000 h 10000"/>
              <a:gd name="connsiteX2-1871" fmla="*/ 6782 w 10000"/>
              <a:gd name="connsiteY2-1872" fmla="*/ 10000 h 10000"/>
              <a:gd name="connsiteX3-1873" fmla="*/ 6423 w 10000"/>
              <a:gd name="connsiteY3-1874" fmla="*/ 9860 h 10000"/>
              <a:gd name="connsiteX4-1875" fmla="*/ 6063 w 10000"/>
              <a:gd name="connsiteY4-1876" fmla="*/ 9721 h 10000"/>
              <a:gd name="connsiteX5-1877" fmla="*/ 5718 w 10000"/>
              <a:gd name="connsiteY5-1878" fmla="*/ 9581 h 10000"/>
              <a:gd name="connsiteX6-1879" fmla="*/ 5479 w 10000"/>
              <a:gd name="connsiteY6-1880" fmla="*/ 9302 h 10000"/>
              <a:gd name="connsiteX7-1881" fmla="*/ 5240 w 10000"/>
              <a:gd name="connsiteY7-1882" fmla="*/ 9162 h 10000"/>
              <a:gd name="connsiteX8-1883" fmla="*/ 5120 w 10000"/>
              <a:gd name="connsiteY8-1884" fmla="*/ 8743 h 10000"/>
              <a:gd name="connsiteX9-1885" fmla="*/ 4880 w 10000"/>
              <a:gd name="connsiteY9-1886" fmla="*/ 8464 h 10000"/>
              <a:gd name="connsiteX10-1887" fmla="*/ 4760 w 10000"/>
              <a:gd name="connsiteY10-1888" fmla="*/ 8063 h 10000"/>
              <a:gd name="connsiteX11-1889" fmla="*/ 4760 w 10000"/>
              <a:gd name="connsiteY11-1890" fmla="*/ 7644 h 10000"/>
              <a:gd name="connsiteX12-1891" fmla="*/ 4641 w 10000"/>
              <a:gd name="connsiteY12-1892" fmla="*/ 7225 h 10000"/>
              <a:gd name="connsiteX13-1893" fmla="*/ 4641 w 10000"/>
              <a:gd name="connsiteY13-1894" fmla="*/ 6806 h 10000"/>
              <a:gd name="connsiteX14-1895" fmla="*/ 4641 w 10000"/>
              <a:gd name="connsiteY14-1896" fmla="*/ 6387 h 10000"/>
              <a:gd name="connsiteX15-1897" fmla="*/ 4760 w 10000"/>
              <a:gd name="connsiteY15-1898" fmla="*/ 5689 h 10000"/>
              <a:gd name="connsiteX16-1899" fmla="*/ 4760 w 10000"/>
              <a:gd name="connsiteY16-1900" fmla="*/ 5550 h 10000"/>
              <a:gd name="connsiteX17-1901" fmla="*/ 4760 w 10000"/>
              <a:gd name="connsiteY17-1902" fmla="*/ 5271 h 10000"/>
              <a:gd name="connsiteX18-1903" fmla="*/ 4880 w 10000"/>
              <a:gd name="connsiteY18-1904" fmla="*/ 5009 h 10000"/>
              <a:gd name="connsiteX19-1905" fmla="*/ 4880 w 10000"/>
              <a:gd name="connsiteY19-1906" fmla="*/ 4729 h 10000"/>
              <a:gd name="connsiteX20-1907" fmla="*/ 4880 w 10000"/>
              <a:gd name="connsiteY20-1908" fmla="*/ 4450 h 10000"/>
              <a:gd name="connsiteX21-1909" fmla="*/ 5001 w 10000"/>
              <a:gd name="connsiteY21-1910" fmla="*/ 4031 h 10000"/>
              <a:gd name="connsiteX22-1911" fmla="*/ 5001 w 10000"/>
              <a:gd name="connsiteY22-1912" fmla="*/ 3613 h 10000"/>
              <a:gd name="connsiteX23-1913" fmla="*/ 5120 w 10000"/>
              <a:gd name="connsiteY23-1914" fmla="*/ 3194 h 10000"/>
              <a:gd name="connsiteX24-1915" fmla="*/ 5120 w 10000"/>
              <a:gd name="connsiteY24-1916" fmla="*/ 2775 h 10000"/>
              <a:gd name="connsiteX25-1917" fmla="*/ 5120 w 10000"/>
              <a:gd name="connsiteY25-1918" fmla="*/ 2356 h 10000"/>
              <a:gd name="connsiteX26-1919" fmla="*/ 5240 w 10000"/>
              <a:gd name="connsiteY26-1920" fmla="*/ 2077 h 10000"/>
              <a:gd name="connsiteX27-1921" fmla="*/ 5240 w 10000"/>
              <a:gd name="connsiteY27-1922" fmla="*/ 1798 h 10000"/>
              <a:gd name="connsiteX28-1923" fmla="*/ 5240 w 10000"/>
              <a:gd name="connsiteY28-1924" fmla="*/ 1536 h 10000"/>
              <a:gd name="connsiteX29-1925" fmla="*/ 5240 w 10000"/>
              <a:gd name="connsiteY29-1926" fmla="*/ 1396 h 10000"/>
              <a:gd name="connsiteX30-1927" fmla="*/ 5240 w 10000"/>
              <a:gd name="connsiteY30-1928" fmla="*/ 1257 h 10000"/>
              <a:gd name="connsiteX31-1929" fmla="*/ 5240 w 10000"/>
              <a:gd name="connsiteY31-1930" fmla="*/ 1257 h 10000"/>
              <a:gd name="connsiteX32-1931" fmla="*/ 5240 w 10000"/>
              <a:gd name="connsiteY32-1932" fmla="*/ 1257 h 10000"/>
              <a:gd name="connsiteX33-1933" fmla="*/ 5120 w 10000"/>
              <a:gd name="connsiteY33-1934" fmla="*/ 1257 h 10000"/>
              <a:gd name="connsiteX34-1935" fmla="*/ 5001 w 10000"/>
              <a:gd name="connsiteY34-1936" fmla="*/ 1257 h 10000"/>
              <a:gd name="connsiteX35-1937" fmla="*/ 4880 w 10000"/>
              <a:gd name="connsiteY35-1938" fmla="*/ 1396 h 10000"/>
              <a:gd name="connsiteX36-1939" fmla="*/ 4760 w 10000"/>
              <a:gd name="connsiteY36-1940" fmla="*/ 1396 h 10000"/>
              <a:gd name="connsiteX37-1941" fmla="*/ 4521 w 10000"/>
              <a:gd name="connsiteY37-1942" fmla="*/ 1536 h 10000"/>
              <a:gd name="connsiteX38-1943" fmla="*/ 4282 w 10000"/>
              <a:gd name="connsiteY38-1944" fmla="*/ 1536 h 10000"/>
              <a:gd name="connsiteX39-1945" fmla="*/ 4041 w 10000"/>
              <a:gd name="connsiteY39-1946" fmla="*/ 1675 h 10000"/>
              <a:gd name="connsiteX40-1947" fmla="*/ 2859 w 10000"/>
              <a:gd name="connsiteY40-1948" fmla="*/ 2216 h 10000"/>
              <a:gd name="connsiteX41-1949" fmla="*/ 1662 w 10000"/>
              <a:gd name="connsiteY41-1950" fmla="*/ 2775 h 10000"/>
              <a:gd name="connsiteX42-1951" fmla="*/ 1302 w 10000"/>
              <a:gd name="connsiteY42-1952" fmla="*/ 2914 h 10000"/>
              <a:gd name="connsiteX43-1953" fmla="*/ 1063 w 10000"/>
              <a:gd name="connsiteY43-1954" fmla="*/ 3054 h 10000"/>
              <a:gd name="connsiteX44-1955" fmla="*/ 824 w 10000"/>
              <a:gd name="connsiteY44-1956" fmla="*/ 3194 h 10000"/>
              <a:gd name="connsiteX45-1957" fmla="*/ 704 w 10000"/>
              <a:gd name="connsiteY45-1958" fmla="*/ 3333 h 10000"/>
              <a:gd name="connsiteX46-1959" fmla="*/ 464 w 10000"/>
              <a:gd name="connsiteY46-1960" fmla="*/ 3333 h 10000"/>
              <a:gd name="connsiteX47-1961" fmla="*/ 345 w 10000"/>
              <a:gd name="connsiteY47-1962" fmla="*/ 3333 h 10000"/>
              <a:gd name="connsiteX48-1963" fmla="*/ 224 w 10000"/>
              <a:gd name="connsiteY48-1964" fmla="*/ 3473 h 10000"/>
              <a:gd name="connsiteX49-1965" fmla="*/ 224 w 10000"/>
              <a:gd name="connsiteY49-1966" fmla="*/ 3473 h 10000"/>
              <a:gd name="connsiteX50-1967" fmla="*/ 119 w 10000"/>
              <a:gd name="connsiteY50-1968" fmla="*/ 3473 h 10000"/>
              <a:gd name="connsiteX51-1969" fmla="*/ 0 w 10000"/>
              <a:gd name="connsiteY51-1970" fmla="*/ 3194 h 10000"/>
              <a:gd name="connsiteX52-1971" fmla="*/ 119 w 10000"/>
              <a:gd name="connsiteY52-1972" fmla="*/ 2496 h 10000"/>
              <a:gd name="connsiteX53-1973" fmla="*/ 345 w 10000"/>
              <a:gd name="connsiteY53-1974" fmla="*/ 2356 h 10000"/>
              <a:gd name="connsiteX54-1975" fmla="*/ 704 w 10000"/>
              <a:gd name="connsiteY54-1976" fmla="*/ 2356 h 10000"/>
              <a:gd name="connsiteX55-1977" fmla="*/ 1063 w 10000"/>
              <a:gd name="connsiteY55-1978" fmla="*/ 2216 h 10000"/>
              <a:gd name="connsiteX56-1979" fmla="*/ 1422 w 10000"/>
              <a:gd name="connsiteY56-1980" fmla="*/ 2077 h 10000"/>
              <a:gd name="connsiteX57-1981" fmla="*/ 1901 w 10000"/>
              <a:gd name="connsiteY57-1982" fmla="*/ 1937 h 10000"/>
              <a:gd name="connsiteX58-1983" fmla="*/ 2381 w 10000"/>
              <a:gd name="connsiteY58-1984" fmla="*/ 1675 h 10000"/>
              <a:gd name="connsiteX59-1985" fmla="*/ 2739 w 10000"/>
              <a:gd name="connsiteY59-1986" fmla="*/ 1536 h 10000"/>
              <a:gd name="connsiteX60-1987" fmla="*/ 3084 w 10000"/>
              <a:gd name="connsiteY60-1988" fmla="*/ 1396 h 10000"/>
              <a:gd name="connsiteX61-1989" fmla="*/ 3443 w 10000"/>
              <a:gd name="connsiteY61-1990" fmla="*/ 1257 h 10000"/>
              <a:gd name="connsiteX62-1991" fmla="*/ 3682 w 10000"/>
              <a:gd name="connsiteY62-1992" fmla="*/ 1117 h 10000"/>
              <a:gd name="connsiteX63-1993" fmla="*/ 3922 w 10000"/>
              <a:gd name="connsiteY63-1994" fmla="*/ 1117 h 10000"/>
              <a:gd name="connsiteX64-1995" fmla="*/ 4162 w 10000"/>
              <a:gd name="connsiteY64-1996" fmla="*/ 977 h 10000"/>
              <a:gd name="connsiteX65-1997" fmla="*/ 4401 w 10000"/>
              <a:gd name="connsiteY65-1998" fmla="*/ 838 h 10000"/>
              <a:gd name="connsiteX66-1999" fmla="*/ 4760 w 10000"/>
              <a:gd name="connsiteY66-2000" fmla="*/ 698 h 10000"/>
              <a:gd name="connsiteX67-2001" fmla="*/ 5001 w 10000"/>
              <a:gd name="connsiteY67-2002" fmla="*/ 558 h 10000"/>
              <a:gd name="connsiteX68-2003" fmla="*/ 5240 w 10000"/>
              <a:gd name="connsiteY68-2004" fmla="*/ 419 h 10000"/>
              <a:gd name="connsiteX69-2005" fmla="*/ 5359 w 10000"/>
              <a:gd name="connsiteY69-2006" fmla="*/ 279 h 10000"/>
              <a:gd name="connsiteX70-2007" fmla="*/ 5479 w 10000"/>
              <a:gd name="connsiteY70-2008" fmla="*/ 140 h 10000"/>
              <a:gd name="connsiteX71-2009" fmla="*/ 5479 w 10000"/>
              <a:gd name="connsiteY71-2010" fmla="*/ 0 h 10000"/>
              <a:gd name="connsiteX72-2011" fmla="*/ 5599 w 10000"/>
              <a:gd name="connsiteY72-2012" fmla="*/ 0 h 10000"/>
              <a:gd name="connsiteX73-2013" fmla="*/ 5718 w 10000"/>
              <a:gd name="connsiteY73-2014" fmla="*/ 0 h 10000"/>
              <a:gd name="connsiteX74-2015" fmla="*/ 5839 w 10000"/>
              <a:gd name="connsiteY74-2016" fmla="*/ 0 h 10000"/>
              <a:gd name="connsiteX75-2017" fmla="*/ 5943 w 10000"/>
              <a:gd name="connsiteY75-2018" fmla="*/ 140 h 10000"/>
              <a:gd name="connsiteX76-2019" fmla="*/ 6063 w 10000"/>
              <a:gd name="connsiteY76-2020" fmla="*/ 140 h 10000"/>
              <a:gd name="connsiteX77-2021" fmla="*/ 6183 w 10000"/>
              <a:gd name="connsiteY77-2022" fmla="*/ 419 h 10000"/>
              <a:gd name="connsiteX78-2023" fmla="*/ 6302 w 10000"/>
              <a:gd name="connsiteY78-2024" fmla="*/ 558 h 10000"/>
              <a:gd name="connsiteX79-2025" fmla="*/ 6423 w 10000"/>
              <a:gd name="connsiteY79-2026" fmla="*/ 698 h 10000"/>
              <a:gd name="connsiteX80-2027" fmla="*/ 6542 w 10000"/>
              <a:gd name="connsiteY80-2028" fmla="*/ 838 h 10000"/>
              <a:gd name="connsiteX81-2029" fmla="*/ 6542 w 10000"/>
              <a:gd name="connsiteY81-2030" fmla="*/ 977 h 10000"/>
              <a:gd name="connsiteX82-2031" fmla="*/ 6542 w 10000"/>
              <a:gd name="connsiteY82-2032" fmla="*/ 1117 h 10000"/>
              <a:gd name="connsiteX83-2033" fmla="*/ 6423 w 10000"/>
              <a:gd name="connsiteY83-2034" fmla="*/ 1117 h 10000"/>
              <a:gd name="connsiteX84-2035" fmla="*/ 6302 w 10000"/>
              <a:gd name="connsiteY84-2036" fmla="*/ 1257 h 10000"/>
              <a:gd name="connsiteX85-2037" fmla="*/ 6302 w 10000"/>
              <a:gd name="connsiteY85-2038" fmla="*/ 1396 h 10000"/>
              <a:gd name="connsiteX86-2039" fmla="*/ 6183 w 10000"/>
              <a:gd name="connsiteY86-2040" fmla="*/ 1536 h 10000"/>
              <a:gd name="connsiteX87-2041" fmla="*/ 6063 w 10000"/>
              <a:gd name="connsiteY87-2042" fmla="*/ 1798 h 10000"/>
              <a:gd name="connsiteX88-2043" fmla="*/ 5943 w 10000"/>
              <a:gd name="connsiteY88-2044" fmla="*/ 2216 h 10000"/>
              <a:gd name="connsiteX89-2045" fmla="*/ 5839 w 10000"/>
              <a:gd name="connsiteY89-2046" fmla="*/ 2635 h 10000"/>
              <a:gd name="connsiteX90-2047" fmla="*/ 5718 w 10000"/>
              <a:gd name="connsiteY90-2048" fmla="*/ 3054 h 10000"/>
              <a:gd name="connsiteX91-2049" fmla="*/ 5599 w 10000"/>
              <a:gd name="connsiteY91-2050" fmla="*/ 3613 h 10000"/>
              <a:gd name="connsiteX92-2051" fmla="*/ 5479 w 10000"/>
              <a:gd name="connsiteY92-2052" fmla="*/ 4171 h 10000"/>
              <a:gd name="connsiteX93-2053" fmla="*/ 5359 w 10000"/>
              <a:gd name="connsiteY93-2054" fmla="*/ 4729 h 10000"/>
              <a:gd name="connsiteX94-2055" fmla="*/ 5359 w 10000"/>
              <a:gd name="connsiteY94-2056" fmla="*/ 5271 h 10000"/>
              <a:gd name="connsiteX95-2057" fmla="*/ 5359 w 10000"/>
              <a:gd name="connsiteY95-2058" fmla="*/ 5689 h 10000"/>
              <a:gd name="connsiteX96-2059" fmla="*/ 5240 w 10000"/>
              <a:gd name="connsiteY96-2060" fmla="*/ 6248 h 10000"/>
              <a:gd name="connsiteX97-2061" fmla="*/ 5240 w 10000"/>
              <a:gd name="connsiteY97-2062" fmla="*/ 6667 h 10000"/>
              <a:gd name="connsiteX98-2063" fmla="*/ 5240 w 10000"/>
              <a:gd name="connsiteY98-2064" fmla="*/ 6946 h 10000"/>
              <a:gd name="connsiteX99-2065" fmla="*/ 5240 w 10000"/>
              <a:gd name="connsiteY99-2066" fmla="*/ 7365 h 10000"/>
              <a:gd name="connsiteX100-2067" fmla="*/ 5359 w 10000"/>
              <a:gd name="connsiteY100-2068" fmla="*/ 7644 h 10000"/>
              <a:gd name="connsiteX101-2069" fmla="*/ 5359 w 10000"/>
              <a:gd name="connsiteY101-2070" fmla="*/ 7784 h 10000"/>
              <a:gd name="connsiteX102-2071" fmla="*/ 5479 w 10000"/>
              <a:gd name="connsiteY102-2072" fmla="*/ 8063 h 10000"/>
              <a:gd name="connsiteX103-2073" fmla="*/ 5599 w 10000"/>
              <a:gd name="connsiteY103-2074" fmla="*/ 8202 h 10000"/>
              <a:gd name="connsiteX104-2075" fmla="*/ 5718 w 10000"/>
              <a:gd name="connsiteY104-2076" fmla="*/ 8342 h 10000"/>
              <a:gd name="connsiteX105-2077" fmla="*/ 6183 w 10000"/>
              <a:gd name="connsiteY105-2078" fmla="*/ 8604 h 10000"/>
              <a:gd name="connsiteX106-2079" fmla="*/ 6423 w 10000"/>
              <a:gd name="connsiteY106-2080" fmla="*/ 8743 h 10000"/>
              <a:gd name="connsiteX107-2081" fmla="*/ 6661 w 10000"/>
              <a:gd name="connsiteY107-2082" fmla="*/ 8743 h 10000"/>
              <a:gd name="connsiteX108-2083" fmla="*/ 6901 w 10000"/>
              <a:gd name="connsiteY108-2084" fmla="*/ 8883 h 10000"/>
              <a:gd name="connsiteX109-2085" fmla="*/ 7261 w 10000"/>
              <a:gd name="connsiteY109-2086" fmla="*/ 8883 h 10000"/>
              <a:gd name="connsiteX110-2087" fmla="*/ 7499 w 10000"/>
              <a:gd name="connsiteY110-2088" fmla="*/ 8743 h 10000"/>
              <a:gd name="connsiteX111-2089" fmla="*/ 7859 w 10000"/>
              <a:gd name="connsiteY111-2090" fmla="*/ 8743 h 10000"/>
              <a:gd name="connsiteX112-2091" fmla="*/ 8218 w 10000"/>
              <a:gd name="connsiteY112-2092" fmla="*/ 8604 h 10000"/>
              <a:gd name="connsiteX113-2093" fmla="*/ 8459 w 10000"/>
              <a:gd name="connsiteY113-2094" fmla="*/ 8604 h 10000"/>
              <a:gd name="connsiteX114-2095" fmla="*/ 8698 w 10000"/>
              <a:gd name="connsiteY114-2096" fmla="*/ 8342 h 10000"/>
              <a:gd name="connsiteX115-2097" fmla="*/ 8802 w 10000"/>
              <a:gd name="connsiteY115-2098" fmla="*/ 8202 h 10000"/>
              <a:gd name="connsiteX116-2099" fmla="*/ 8922 w 10000"/>
              <a:gd name="connsiteY116-2100" fmla="*/ 7923 h 10000"/>
              <a:gd name="connsiteX117-2101" fmla="*/ 9042 w 10000"/>
              <a:gd name="connsiteY117-2102" fmla="*/ 7644 h 10000"/>
              <a:gd name="connsiteX118-2103" fmla="*/ 9162 w 10000"/>
              <a:gd name="connsiteY118-2104" fmla="*/ 7086 h 10000"/>
              <a:gd name="connsiteX119-2105" fmla="*/ 9162 w 10000"/>
              <a:gd name="connsiteY119-2106" fmla="*/ 6527 h 10000"/>
              <a:gd name="connsiteX120-2107" fmla="*/ 9281 w 10000"/>
              <a:gd name="connsiteY120-2108" fmla="*/ 6248 h 10000"/>
              <a:gd name="connsiteX121-2109" fmla="*/ 9281 w 10000"/>
              <a:gd name="connsiteY121-2110" fmla="*/ 5969 h 10000"/>
              <a:gd name="connsiteX122-2111" fmla="*/ 9281 w 10000"/>
              <a:gd name="connsiteY122-2112" fmla="*/ 5829 h 10000"/>
              <a:gd name="connsiteX123-2113" fmla="*/ 9401 w 10000"/>
              <a:gd name="connsiteY123-2114" fmla="*/ 5689 h 10000"/>
              <a:gd name="connsiteX124-2115" fmla="*/ 9401 w 10000"/>
              <a:gd name="connsiteY124-2116" fmla="*/ 5550 h 10000"/>
              <a:gd name="connsiteX125-2117" fmla="*/ 9401 w 10000"/>
              <a:gd name="connsiteY125-2118" fmla="*/ 5410 h 10000"/>
              <a:gd name="connsiteX126-2119" fmla="*/ 9401 w 10000"/>
              <a:gd name="connsiteY126-2120" fmla="*/ 5410 h 10000"/>
              <a:gd name="connsiteX127-2121" fmla="*/ 9521 w 10000"/>
              <a:gd name="connsiteY127-2122" fmla="*/ 5410 h 10000"/>
              <a:gd name="connsiteX128-2123" fmla="*/ 9521 w 10000"/>
              <a:gd name="connsiteY128-2124" fmla="*/ 5410 h 10000"/>
              <a:gd name="connsiteX129-2125" fmla="*/ 9521 w 10000"/>
              <a:gd name="connsiteY129-2126" fmla="*/ 5550 h 10000"/>
              <a:gd name="connsiteX130-2127" fmla="*/ 9641 w 10000"/>
              <a:gd name="connsiteY130-2128" fmla="*/ 5689 h 10000"/>
              <a:gd name="connsiteX131-2129" fmla="*/ 9641 w 10000"/>
              <a:gd name="connsiteY131-2130" fmla="*/ 5829 h 10000"/>
              <a:gd name="connsiteX132-2131" fmla="*/ 9641 w 10000"/>
              <a:gd name="connsiteY132-2132" fmla="*/ 6108 h 10000"/>
              <a:gd name="connsiteX133-2133" fmla="*/ 9641 w 10000"/>
              <a:gd name="connsiteY133-2134" fmla="*/ 6387 h 10000"/>
              <a:gd name="connsiteX134-2135" fmla="*/ 9641 w 10000"/>
              <a:gd name="connsiteY134-2136" fmla="*/ 6667 h 10000"/>
              <a:gd name="connsiteX135-2137" fmla="*/ 9760 w 10000"/>
              <a:gd name="connsiteY135-2138" fmla="*/ 7225 h 10000"/>
              <a:gd name="connsiteX136-2139" fmla="*/ 9760 w 10000"/>
              <a:gd name="connsiteY136-2140" fmla="*/ 7644 h 10000"/>
              <a:gd name="connsiteX137-2141" fmla="*/ 9881 w 10000"/>
              <a:gd name="connsiteY137-2142" fmla="*/ 8063 h 10000"/>
              <a:gd name="connsiteX138-2143" fmla="*/ 10000 w 10000"/>
              <a:gd name="connsiteY138-2144" fmla="*/ 8342 h 10000"/>
              <a:gd name="connsiteX139-2145" fmla="*/ 10000 w 10000"/>
              <a:gd name="connsiteY139-2146" fmla="*/ 8604 h 10000"/>
              <a:gd name="connsiteX140-2147" fmla="*/ 10000 w 10000"/>
              <a:gd name="connsiteY140-2148" fmla="*/ 8743 h 10000"/>
              <a:gd name="connsiteX141-2149" fmla="*/ 10000 w 10000"/>
              <a:gd name="connsiteY141-2150" fmla="*/ 8883 h 10000"/>
              <a:gd name="connsiteX142-2151" fmla="*/ 9881 w 10000"/>
              <a:gd name="connsiteY142-2152" fmla="*/ 8883 h 10000"/>
              <a:gd name="connsiteX143-2153" fmla="*/ 9760 w 10000"/>
              <a:gd name="connsiteY143-2154" fmla="*/ 9023 h 10000"/>
              <a:gd name="connsiteX144-2155" fmla="*/ 9641 w 10000"/>
              <a:gd name="connsiteY144-2156" fmla="*/ 9162 h 10000"/>
              <a:gd name="connsiteX145-2157" fmla="*/ 9521 w 10000"/>
              <a:gd name="connsiteY145-2158" fmla="*/ 9302 h 10000"/>
              <a:gd name="connsiteX146-2159" fmla="*/ 9281 w 10000"/>
              <a:gd name="connsiteY146-2160" fmla="*/ 9442 h 10000"/>
              <a:gd name="connsiteX147-2161" fmla="*/ 8802 w 10000"/>
              <a:gd name="connsiteY147-2162" fmla="*/ 9721 h 10000"/>
              <a:gd name="connsiteX148-2163" fmla="*/ 8338 w 10000"/>
              <a:gd name="connsiteY148-2164" fmla="*/ 9860 h 10000"/>
              <a:gd name="connsiteX149-2165" fmla="*/ 7979 w 10000"/>
              <a:gd name="connsiteY149-2166" fmla="*/ 9860 h 10000"/>
              <a:gd name="connsiteX150-2167" fmla="*/ 7499 w 10000"/>
              <a:gd name="connsiteY150-2168" fmla="*/ 10000 h 10000"/>
              <a:gd name="connsiteX151-2169" fmla="*/ 7499 w 10000"/>
              <a:gd name="connsiteY151-2170" fmla="*/ 10000 h 10000"/>
              <a:gd name="connsiteX0-2171" fmla="*/ 7499 w 10000"/>
              <a:gd name="connsiteY0-2172" fmla="*/ 10000 h 10000"/>
              <a:gd name="connsiteX1-2173" fmla="*/ 7141 w 10000"/>
              <a:gd name="connsiteY1-2174" fmla="*/ 10000 h 10000"/>
              <a:gd name="connsiteX2-2175" fmla="*/ 6782 w 10000"/>
              <a:gd name="connsiteY2-2176" fmla="*/ 10000 h 10000"/>
              <a:gd name="connsiteX3-2177" fmla="*/ 6423 w 10000"/>
              <a:gd name="connsiteY3-2178" fmla="*/ 9860 h 10000"/>
              <a:gd name="connsiteX4-2179" fmla="*/ 6063 w 10000"/>
              <a:gd name="connsiteY4-2180" fmla="*/ 9721 h 10000"/>
              <a:gd name="connsiteX5-2181" fmla="*/ 5718 w 10000"/>
              <a:gd name="connsiteY5-2182" fmla="*/ 9581 h 10000"/>
              <a:gd name="connsiteX6-2183" fmla="*/ 5479 w 10000"/>
              <a:gd name="connsiteY6-2184" fmla="*/ 9302 h 10000"/>
              <a:gd name="connsiteX7-2185" fmla="*/ 5240 w 10000"/>
              <a:gd name="connsiteY7-2186" fmla="*/ 9162 h 10000"/>
              <a:gd name="connsiteX8-2187" fmla="*/ 5120 w 10000"/>
              <a:gd name="connsiteY8-2188" fmla="*/ 8743 h 10000"/>
              <a:gd name="connsiteX9-2189" fmla="*/ 4880 w 10000"/>
              <a:gd name="connsiteY9-2190" fmla="*/ 8464 h 10000"/>
              <a:gd name="connsiteX10-2191" fmla="*/ 4760 w 10000"/>
              <a:gd name="connsiteY10-2192" fmla="*/ 8063 h 10000"/>
              <a:gd name="connsiteX11-2193" fmla="*/ 4760 w 10000"/>
              <a:gd name="connsiteY11-2194" fmla="*/ 7644 h 10000"/>
              <a:gd name="connsiteX12-2195" fmla="*/ 4641 w 10000"/>
              <a:gd name="connsiteY12-2196" fmla="*/ 7225 h 10000"/>
              <a:gd name="connsiteX13-2197" fmla="*/ 4641 w 10000"/>
              <a:gd name="connsiteY13-2198" fmla="*/ 6806 h 10000"/>
              <a:gd name="connsiteX14-2199" fmla="*/ 4641 w 10000"/>
              <a:gd name="connsiteY14-2200" fmla="*/ 6387 h 10000"/>
              <a:gd name="connsiteX15-2201" fmla="*/ 4760 w 10000"/>
              <a:gd name="connsiteY15-2202" fmla="*/ 5689 h 10000"/>
              <a:gd name="connsiteX16-2203" fmla="*/ 4760 w 10000"/>
              <a:gd name="connsiteY16-2204" fmla="*/ 5550 h 10000"/>
              <a:gd name="connsiteX17-2205" fmla="*/ 4760 w 10000"/>
              <a:gd name="connsiteY17-2206" fmla="*/ 5271 h 10000"/>
              <a:gd name="connsiteX18-2207" fmla="*/ 4880 w 10000"/>
              <a:gd name="connsiteY18-2208" fmla="*/ 5009 h 10000"/>
              <a:gd name="connsiteX19-2209" fmla="*/ 4880 w 10000"/>
              <a:gd name="connsiteY19-2210" fmla="*/ 4729 h 10000"/>
              <a:gd name="connsiteX20-2211" fmla="*/ 4880 w 10000"/>
              <a:gd name="connsiteY20-2212" fmla="*/ 4450 h 10000"/>
              <a:gd name="connsiteX21-2213" fmla="*/ 5001 w 10000"/>
              <a:gd name="connsiteY21-2214" fmla="*/ 4031 h 10000"/>
              <a:gd name="connsiteX22-2215" fmla="*/ 5001 w 10000"/>
              <a:gd name="connsiteY22-2216" fmla="*/ 3613 h 10000"/>
              <a:gd name="connsiteX23-2217" fmla="*/ 5120 w 10000"/>
              <a:gd name="connsiteY23-2218" fmla="*/ 3194 h 10000"/>
              <a:gd name="connsiteX24-2219" fmla="*/ 5120 w 10000"/>
              <a:gd name="connsiteY24-2220" fmla="*/ 2775 h 10000"/>
              <a:gd name="connsiteX25-2221" fmla="*/ 5120 w 10000"/>
              <a:gd name="connsiteY25-2222" fmla="*/ 2356 h 10000"/>
              <a:gd name="connsiteX26-2223" fmla="*/ 5240 w 10000"/>
              <a:gd name="connsiteY26-2224" fmla="*/ 2077 h 10000"/>
              <a:gd name="connsiteX27-2225" fmla="*/ 5240 w 10000"/>
              <a:gd name="connsiteY27-2226" fmla="*/ 1798 h 10000"/>
              <a:gd name="connsiteX28-2227" fmla="*/ 5240 w 10000"/>
              <a:gd name="connsiteY28-2228" fmla="*/ 1536 h 10000"/>
              <a:gd name="connsiteX29-2229" fmla="*/ 5240 w 10000"/>
              <a:gd name="connsiteY29-2230" fmla="*/ 1396 h 10000"/>
              <a:gd name="connsiteX30-2231" fmla="*/ 5240 w 10000"/>
              <a:gd name="connsiteY30-2232" fmla="*/ 1257 h 10000"/>
              <a:gd name="connsiteX31-2233" fmla="*/ 5240 w 10000"/>
              <a:gd name="connsiteY31-2234" fmla="*/ 1257 h 10000"/>
              <a:gd name="connsiteX32-2235" fmla="*/ 5240 w 10000"/>
              <a:gd name="connsiteY32-2236" fmla="*/ 1257 h 10000"/>
              <a:gd name="connsiteX33-2237" fmla="*/ 5120 w 10000"/>
              <a:gd name="connsiteY33-2238" fmla="*/ 1257 h 10000"/>
              <a:gd name="connsiteX34-2239" fmla="*/ 5001 w 10000"/>
              <a:gd name="connsiteY34-2240" fmla="*/ 1257 h 10000"/>
              <a:gd name="connsiteX35-2241" fmla="*/ 4880 w 10000"/>
              <a:gd name="connsiteY35-2242" fmla="*/ 1396 h 10000"/>
              <a:gd name="connsiteX36-2243" fmla="*/ 4760 w 10000"/>
              <a:gd name="connsiteY36-2244" fmla="*/ 1396 h 10000"/>
              <a:gd name="connsiteX37-2245" fmla="*/ 4521 w 10000"/>
              <a:gd name="connsiteY37-2246" fmla="*/ 1536 h 10000"/>
              <a:gd name="connsiteX38-2247" fmla="*/ 4282 w 10000"/>
              <a:gd name="connsiteY38-2248" fmla="*/ 1536 h 10000"/>
              <a:gd name="connsiteX39-2249" fmla="*/ 4041 w 10000"/>
              <a:gd name="connsiteY39-2250" fmla="*/ 1675 h 10000"/>
              <a:gd name="connsiteX40-2251" fmla="*/ 2859 w 10000"/>
              <a:gd name="connsiteY40-2252" fmla="*/ 2216 h 10000"/>
              <a:gd name="connsiteX41-2253" fmla="*/ 1662 w 10000"/>
              <a:gd name="connsiteY41-2254" fmla="*/ 2775 h 10000"/>
              <a:gd name="connsiteX42-2255" fmla="*/ 1302 w 10000"/>
              <a:gd name="connsiteY42-2256" fmla="*/ 2914 h 10000"/>
              <a:gd name="connsiteX43-2257" fmla="*/ 1063 w 10000"/>
              <a:gd name="connsiteY43-2258" fmla="*/ 3054 h 10000"/>
              <a:gd name="connsiteX44-2259" fmla="*/ 824 w 10000"/>
              <a:gd name="connsiteY44-2260" fmla="*/ 3194 h 10000"/>
              <a:gd name="connsiteX45-2261" fmla="*/ 704 w 10000"/>
              <a:gd name="connsiteY45-2262" fmla="*/ 3333 h 10000"/>
              <a:gd name="connsiteX46-2263" fmla="*/ 464 w 10000"/>
              <a:gd name="connsiteY46-2264" fmla="*/ 3333 h 10000"/>
              <a:gd name="connsiteX47-2265" fmla="*/ 345 w 10000"/>
              <a:gd name="connsiteY47-2266" fmla="*/ 3333 h 10000"/>
              <a:gd name="connsiteX48-2267" fmla="*/ 224 w 10000"/>
              <a:gd name="connsiteY48-2268" fmla="*/ 3473 h 10000"/>
              <a:gd name="connsiteX49-2269" fmla="*/ 224 w 10000"/>
              <a:gd name="connsiteY49-2270" fmla="*/ 3473 h 10000"/>
              <a:gd name="connsiteX50-2271" fmla="*/ 0 w 10000"/>
              <a:gd name="connsiteY50-2272" fmla="*/ 3194 h 10000"/>
              <a:gd name="connsiteX51-2273" fmla="*/ 119 w 10000"/>
              <a:gd name="connsiteY51-2274" fmla="*/ 2496 h 10000"/>
              <a:gd name="connsiteX52-2275" fmla="*/ 345 w 10000"/>
              <a:gd name="connsiteY52-2276" fmla="*/ 2356 h 10000"/>
              <a:gd name="connsiteX53-2277" fmla="*/ 704 w 10000"/>
              <a:gd name="connsiteY53-2278" fmla="*/ 2356 h 10000"/>
              <a:gd name="connsiteX54-2279" fmla="*/ 1063 w 10000"/>
              <a:gd name="connsiteY54-2280" fmla="*/ 2216 h 10000"/>
              <a:gd name="connsiteX55-2281" fmla="*/ 1422 w 10000"/>
              <a:gd name="connsiteY55-2282" fmla="*/ 2077 h 10000"/>
              <a:gd name="connsiteX56-2283" fmla="*/ 1901 w 10000"/>
              <a:gd name="connsiteY56-2284" fmla="*/ 1937 h 10000"/>
              <a:gd name="connsiteX57-2285" fmla="*/ 2381 w 10000"/>
              <a:gd name="connsiteY57-2286" fmla="*/ 1675 h 10000"/>
              <a:gd name="connsiteX58-2287" fmla="*/ 2739 w 10000"/>
              <a:gd name="connsiteY58-2288" fmla="*/ 1536 h 10000"/>
              <a:gd name="connsiteX59-2289" fmla="*/ 3084 w 10000"/>
              <a:gd name="connsiteY59-2290" fmla="*/ 1396 h 10000"/>
              <a:gd name="connsiteX60-2291" fmla="*/ 3443 w 10000"/>
              <a:gd name="connsiteY60-2292" fmla="*/ 1257 h 10000"/>
              <a:gd name="connsiteX61-2293" fmla="*/ 3682 w 10000"/>
              <a:gd name="connsiteY61-2294" fmla="*/ 1117 h 10000"/>
              <a:gd name="connsiteX62-2295" fmla="*/ 3922 w 10000"/>
              <a:gd name="connsiteY62-2296" fmla="*/ 1117 h 10000"/>
              <a:gd name="connsiteX63-2297" fmla="*/ 4162 w 10000"/>
              <a:gd name="connsiteY63-2298" fmla="*/ 977 h 10000"/>
              <a:gd name="connsiteX64-2299" fmla="*/ 4401 w 10000"/>
              <a:gd name="connsiteY64-2300" fmla="*/ 838 h 10000"/>
              <a:gd name="connsiteX65-2301" fmla="*/ 4760 w 10000"/>
              <a:gd name="connsiteY65-2302" fmla="*/ 698 h 10000"/>
              <a:gd name="connsiteX66-2303" fmla="*/ 5001 w 10000"/>
              <a:gd name="connsiteY66-2304" fmla="*/ 558 h 10000"/>
              <a:gd name="connsiteX67-2305" fmla="*/ 5240 w 10000"/>
              <a:gd name="connsiteY67-2306" fmla="*/ 419 h 10000"/>
              <a:gd name="connsiteX68-2307" fmla="*/ 5359 w 10000"/>
              <a:gd name="connsiteY68-2308" fmla="*/ 279 h 10000"/>
              <a:gd name="connsiteX69-2309" fmla="*/ 5479 w 10000"/>
              <a:gd name="connsiteY69-2310" fmla="*/ 140 h 10000"/>
              <a:gd name="connsiteX70-2311" fmla="*/ 5479 w 10000"/>
              <a:gd name="connsiteY70-2312" fmla="*/ 0 h 10000"/>
              <a:gd name="connsiteX71-2313" fmla="*/ 5599 w 10000"/>
              <a:gd name="connsiteY71-2314" fmla="*/ 0 h 10000"/>
              <a:gd name="connsiteX72-2315" fmla="*/ 5718 w 10000"/>
              <a:gd name="connsiteY72-2316" fmla="*/ 0 h 10000"/>
              <a:gd name="connsiteX73-2317" fmla="*/ 5839 w 10000"/>
              <a:gd name="connsiteY73-2318" fmla="*/ 0 h 10000"/>
              <a:gd name="connsiteX74-2319" fmla="*/ 5943 w 10000"/>
              <a:gd name="connsiteY74-2320" fmla="*/ 140 h 10000"/>
              <a:gd name="connsiteX75-2321" fmla="*/ 6063 w 10000"/>
              <a:gd name="connsiteY75-2322" fmla="*/ 140 h 10000"/>
              <a:gd name="connsiteX76-2323" fmla="*/ 6183 w 10000"/>
              <a:gd name="connsiteY76-2324" fmla="*/ 419 h 10000"/>
              <a:gd name="connsiteX77-2325" fmla="*/ 6302 w 10000"/>
              <a:gd name="connsiteY77-2326" fmla="*/ 558 h 10000"/>
              <a:gd name="connsiteX78-2327" fmla="*/ 6423 w 10000"/>
              <a:gd name="connsiteY78-2328" fmla="*/ 698 h 10000"/>
              <a:gd name="connsiteX79-2329" fmla="*/ 6542 w 10000"/>
              <a:gd name="connsiteY79-2330" fmla="*/ 838 h 10000"/>
              <a:gd name="connsiteX80-2331" fmla="*/ 6542 w 10000"/>
              <a:gd name="connsiteY80-2332" fmla="*/ 977 h 10000"/>
              <a:gd name="connsiteX81-2333" fmla="*/ 6542 w 10000"/>
              <a:gd name="connsiteY81-2334" fmla="*/ 1117 h 10000"/>
              <a:gd name="connsiteX82-2335" fmla="*/ 6423 w 10000"/>
              <a:gd name="connsiteY82-2336" fmla="*/ 1117 h 10000"/>
              <a:gd name="connsiteX83-2337" fmla="*/ 6302 w 10000"/>
              <a:gd name="connsiteY83-2338" fmla="*/ 1257 h 10000"/>
              <a:gd name="connsiteX84-2339" fmla="*/ 6302 w 10000"/>
              <a:gd name="connsiteY84-2340" fmla="*/ 1396 h 10000"/>
              <a:gd name="connsiteX85-2341" fmla="*/ 6183 w 10000"/>
              <a:gd name="connsiteY85-2342" fmla="*/ 1536 h 10000"/>
              <a:gd name="connsiteX86-2343" fmla="*/ 6063 w 10000"/>
              <a:gd name="connsiteY86-2344" fmla="*/ 1798 h 10000"/>
              <a:gd name="connsiteX87-2345" fmla="*/ 5943 w 10000"/>
              <a:gd name="connsiteY87-2346" fmla="*/ 2216 h 10000"/>
              <a:gd name="connsiteX88-2347" fmla="*/ 5839 w 10000"/>
              <a:gd name="connsiteY88-2348" fmla="*/ 2635 h 10000"/>
              <a:gd name="connsiteX89-2349" fmla="*/ 5718 w 10000"/>
              <a:gd name="connsiteY89-2350" fmla="*/ 3054 h 10000"/>
              <a:gd name="connsiteX90-2351" fmla="*/ 5599 w 10000"/>
              <a:gd name="connsiteY90-2352" fmla="*/ 3613 h 10000"/>
              <a:gd name="connsiteX91-2353" fmla="*/ 5479 w 10000"/>
              <a:gd name="connsiteY91-2354" fmla="*/ 4171 h 10000"/>
              <a:gd name="connsiteX92-2355" fmla="*/ 5359 w 10000"/>
              <a:gd name="connsiteY92-2356" fmla="*/ 4729 h 10000"/>
              <a:gd name="connsiteX93-2357" fmla="*/ 5359 w 10000"/>
              <a:gd name="connsiteY93-2358" fmla="*/ 5271 h 10000"/>
              <a:gd name="connsiteX94-2359" fmla="*/ 5359 w 10000"/>
              <a:gd name="connsiteY94-2360" fmla="*/ 5689 h 10000"/>
              <a:gd name="connsiteX95-2361" fmla="*/ 5240 w 10000"/>
              <a:gd name="connsiteY95-2362" fmla="*/ 6248 h 10000"/>
              <a:gd name="connsiteX96-2363" fmla="*/ 5240 w 10000"/>
              <a:gd name="connsiteY96-2364" fmla="*/ 6667 h 10000"/>
              <a:gd name="connsiteX97-2365" fmla="*/ 5240 w 10000"/>
              <a:gd name="connsiteY97-2366" fmla="*/ 6946 h 10000"/>
              <a:gd name="connsiteX98-2367" fmla="*/ 5240 w 10000"/>
              <a:gd name="connsiteY98-2368" fmla="*/ 7365 h 10000"/>
              <a:gd name="connsiteX99-2369" fmla="*/ 5359 w 10000"/>
              <a:gd name="connsiteY99-2370" fmla="*/ 7644 h 10000"/>
              <a:gd name="connsiteX100-2371" fmla="*/ 5359 w 10000"/>
              <a:gd name="connsiteY100-2372" fmla="*/ 7784 h 10000"/>
              <a:gd name="connsiteX101-2373" fmla="*/ 5479 w 10000"/>
              <a:gd name="connsiteY101-2374" fmla="*/ 8063 h 10000"/>
              <a:gd name="connsiteX102-2375" fmla="*/ 5599 w 10000"/>
              <a:gd name="connsiteY102-2376" fmla="*/ 8202 h 10000"/>
              <a:gd name="connsiteX103-2377" fmla="*/ 5718 w 10000"/>
              <a:gd name="connsiteY103-2378" fmla="*/ 8342 h 10000"/>
              <a:gd name="connsiteX104-2379" fmla="*/ 6183 w 10000"/>
              <a:gd name="connsiteY104-2380" fmla="*/ 8604 h 10000"/>
              <a:gd name="connsiteX105-2381" fmla="*/ 6423 w 10000"/>
              <a:gd name="connsiteY105-2382" fmla="*/ 8743 h 10000"/>
              <a:gd name="connsiteX106-2383" fmla="*/ 6661 w 10000"/>
              <a:gd name="connsiteY106-2384" fmla="*/ 8743 h 10000"/>
              <a:gd name="connsiteX107-2385" fmla="*/ 6901 w 10000"/>
              <a:gd name="connsiteY107-2386" fmla="*/ 8883 h 10000"/>
              <a:gd name="connsiteX108-2387" fmla="*/ 7261 w 10000"/>
              <a:gd name="connsiteY108-2388" fmla="*/ 8883 h 10000"/>
              <a:gd name="connsiteX109-2389" fmla="*/ 7499 w 10000"/>
              <a:gd name="connsiteY109-2390" fmla="*/ 8743 h 10000"/>
              <a:gd name="connsiteX110-2391" fmla="*/ 7859 w 10000"/>
              <a:gd name="connsiteY110-2392" fmla="*/ 8743 h 10000"/>
              <a:gd name="connsiteX111-2393" fmla="*/ 8218 w 10000"/>
              <a:gd name="connsiteY111-2394" fmla="*/ 8604 h 10000"/>
              <a:gd name="connsiteX112-2395" fmla="*/ 8459 w 10000"/>
              <a:gd name="connsiteY112-2396" fmla="*/ 8604 h 10000"/>
              <a:gd name="connsiteX113-2397" fmla="*/ 8698 w 10000"/>
              <a:gd name="connsiteY113-2398" fmla="*/ 8342 h 10000"/>
              <a:gd name="connsiteX114-2399" fmla="*/ 8802 w 10000"/>
              <a:gd name="connsiteY114-2400" fmla="*/ 8202 h 10000"/>
              <a:gd name="connsiteX115-2401" fmla="*/ 8922 w 10000"/>
              <a:gd name="connsiteY115-2402" fmla="*/ 7923 h 10000"/>
              <a:gd name="connsiteX116-2403" fmla="*/ 9042 w 10000"/>
              <a:gd name="connsiteY116-2404" fmla="*/ 7644 h 10000"/>
              <a:gd name="connsiteX117-2405" fmla="*/ 9162 w 10000"/>
              <a:gd name="connsiteY117-2406" fmla="*/ 7086 h 10000"/>
              <a:gd name="connsiteX118-2407" fmla="*/ 9162 w 10000"/>
              <a:gd name="connsiteY118-2408" fmla="*/ 6527 h 10000"/>
              <a:gd name="connsiteX119-2409" fmla="*/ 9281 w 10000"/>
              <a:gd name="connsiteY119-2410" fmla="*/ 6248 h 10000"/>
              <a:gd name="connsiteX120-2411" fmla="*/ 9281 w 10000"/>
              <a:gd name="connsiteY120-2412" fmla="*/ 5969 h 10000"/>
              <a:gd name="connsiteX121-2413" fmla="*/ 9281 w 10000"/>
              <a:gd name="connsiteY121-2414" fmla="*/ 5829 h 10000"/>
              <a:gd name="connsiteX122-2415" fmla="*/ 9401 w 10000"/>
              <a:gd name="connsiteY122-2416" fmla="*/ 5689 h 10000"/>
              <a:gd name="connsiteX123-2417" fmla="*/ 9401 w 10000"/>
              <a:gd name="connsiteY123-2418" fmla="*/ 5550 h 10000"/>
              <a:gd name="connsiteX124-2419" fmla="*/ 9401 w 10000"/>
              <a:gd name="connsiteY124-2420" fmla="*/ 5410 h 10000"/>
              <a:gd name="connsiteX125-2421" fmla="*/ 9401 w 10000"/>
              <a:gd name="connsiteY125-2422" fmla="*/ 5410 h 10000"/>
              <a:gd name="connsiteX126-2423" fmla="*/ 9521 w 10000"/>
              <a:gd name="connsiteY126-2424" fmla="*/ 5410 h 10000"/>
              <a:gd name="connsiteX127-2425" fmla="*/ 9521 w 10000"/>
              <a:gd name="connsiteY127-2426" fmla="*/ 5410 h 10000"/>
              <a:gd name="connsiteX128-2427" fmla="*/ 9521 w 10000"/>
              <a:gd name="connsiteY128-2428" fmla="*/ 5550 h 10000"/>
              <a:gd name="connsiteX129-2429" fmla="*/ 9641 w 10000"/>
              <a:gd name="connsiteY129-2430" fmla="*/ 5689 h 10000"/>
              <a:gd name="connsiteX130-2431" fmla="*/ 9641 w 10000"/>
              <a:gd name="connsiteY130-2432" fmla="*/ 5829 h 10000"/>
              <a:gd name="connsiteX131-2433" fmla="*/ 9641 w 10000"/>
              <a:gd name="connsiteY131-2434" fmla="*/ 6108 h 10000"/>
              <a:gd name="connsiteX132-2435" fmla="*/ 9641 w 10000"/>
              <a:gd name="connsiteY132-2436" fmla="*/ 6387 h 10000"/>
              <a:gd name="connsiteX133-2437" fmla="*/ 9641 w 10000"/>
              <a:gd name="connsiteY133-2438" fmla="*/ 6667 h 10000"/>
              <a:gd name="connsiteX134-2439" fmla="*/ 9760 w 10000"/>
              <a:gd name="connsiteY134-2440" fmla="*/ 7225 h 10000"/>
              <a:gd name="connsiteX135-2441" fmla="*/ 9760 w 10000"/>
              <a:gd name="connsiteY135-2442" fmla="*/ 7644 h 10000"/>
              <a:gd name="connsiteX136-2443" fmla="*/ 9881 w 10000"/>
              <a:gd name="connsiteY136-2444" fmla="*/ 8063 h 10000"/>
              <a:gd name="connsiteX137-2445" fmla="*/ 10000 w 10000"/>
              <a:gd name="connsiteY137-2446" fmla="*/ 8342 h 10000"/>
              <a:gd name="connsiteX138-2447" fmla="*/ 10000 w 10000"/>
              <a:gd name="connsiteY138-2448" fmla="*/ 8604 h 10000"/>
              <a:gd name="connsiteX139-2449" fmla="*/ 10000 w 10000"/>
              <a:gd name="connsiteY139-2450" fmla="*/ 8743 h 10000"/>
              <a:gd name="connsiteX140-2451" fmla="*/ 10000 w 10000"/>
              <a:gd name="connsiteY140-2452" fmla="*/ 8883 h 10000"/>
              <a:gd name="connsiteX141-2453" fmla="*/ 9881 w 10000"/>
              <a:gd name="connsiteY141-2454" fmla="*/ 8883 h 10000"/>
              <a:gd name="connsiteX142-2455" fmla="*/ 9760 w 10000"/>
              <a:gd name="connsiteY142-2456" fmla="*/ 9023 h 10000"/>
              <a:gd name="connsiteX143-2457" fmla="*/ 9641 w 10000"/>
              <a:gd name="connsiteY143-2458" fmla="*/ 9162 h 10000"/>
              <a:gd name="connsiteX144-2459" fmla="*/ 9521 w 10000"/>
              <a:gd name="connsiteY144-2460" fmla="*/ 9302 h 10000"/>
              <a:gd name="connsiteX145-2461" fmla="*/ 9281 w 10000"/>
              <a:gd name="connsiteY145-2462" fmla="*/ 9442 h 10000"/>
              <a:gd name="connsiteX146-2463" fmla="*/ 8802 w 10000"/>
              <a:gd name="connsiteY146-2464" fmla="*/ 9721 h 10000"/>
              <a:gd name="connsiteX147-2465" fmla="*/ 8338 w 10000"/>
              <a:gd name="connsiteY147-2466" fmla="*/ 9860 h 10000"/>
              <a:gd name="connsiteX148-2467" fmla="*/ 7979 w 10000"/>
              <a:gd name="connsiteY148-2468" fmla="*/ 9860 h 10000"/>
              <a:gd name="connsiteX149-2469" fmla="*/ 7499 w 10000"/>
              <a:gd name="connsiteY149-2470" fmla="*/ 10000 h 10000"/>
              <a:gd name="connsiteX150-2471" fmla="*/ 7499 w 10000"/>
              <a:gd name="connsiteY150-2472" fmla="*/ 10000 h 10000"/>
              <a:gd name="connsiteX0-2473" fmla="*/ 7380 w 9881"/>
              <a:gd name="connsiteY0-2474" fmla="*/ 10000 h 10000"/>
              <a:gd name="connsiteX1-2475" fmla="*/ 7022 w 9881"/>
              <a:gd name="connsiteY1-2476" fmla="*/ 10000 h 10000"/>
              <a:gd name="connsiteX2-2477" fmla="*/ 6663 w 9881"/>
              <a:gd name="connsiteY2-2478" fmla="*/ 10000 h 10000"/>
              <a:gd name="connsiteX3-2479" fmla="*/ 6304 w 9881"/>
              <a:gd name="connsiteY3-2480" fmla="*/ 9860 h 10000"/>
              <a:gd name="connsiteX4-2481" fmla="*/ 5944 w 9881"/>
              <a:gd name="connsiteY4-2482" fmla="*/ 9721 h 10000"/>
              <a:gd name="connsiteX5-2483" fmla="*/ 5599 w 9881"/>
              <a:gd name="connsiteY5-2484" fmla="*/ 9581 h 10000"/>
              <a:gd name="connsiteX6-2485" fmla="*/ 5360 w 9881"/>
              <a:gd name="connsiteY6-2486" fmla="*/ 9302 h 10000"/>
              <a:gd name="connsiteX7-2487" fmla="*/ 5121 w 9881"/>
              <a:gd name="connsiteY7-2488" fmla="*/ 9162 h 10000"/>
              <a:gd name="connsiteX8-2489" fmla="*/ 5001 w 9881"/>
              <a:gd name="connsiteY8-2490" fmla="*/ 8743 h 10000"/>
              <a:gd name="connsiteX9-2491" fmla="*/ 4761 w 9881"/>
              <a:gd name="connsiteY9-2492" fmla="*/ 8464 h 10000"/>
              <a:gd name="connsiteX10-2493" fmla="*/ 4641 w 9881"/>
              <a:gd name="connsiteY10-2494" fmla="*/ 8063 h 10000"/>
              <a:gd name="connsiteX11-2495" fmla="*/ 4641 w 9881"/>
              <a:gd name="connsiteY11-2496" fmla="*/ 7644 h 10000"/>
              <a:gd name="connsiteX12-2497" fmla="*/ 4522 w 9881"/>
              <a:gd name="connsiteY12-2498" fmla="*/ 7225 h 10000"/>
              <a:gd name="connsiteX13-2499" fmla="*/ 4522 w 9881"/>
              <a:gd name="connsiteY13-2500" fmla="*/ 6806 h 10000"/>
              <a:gd name="connsiteX14-2501" fmla="*/ 4522 w 9881"/>
              <a:gd name="connsiteY14-2502" fmla="*/ 6387 h 10000"/>
              <a:gd name="connsiteX15-2503" fmla="*/ 4641 w 9881"/>
              <a:gd name="connsiteY15-2504" fmla="*/ 5689 h 10000"/>
              <a:gd name="connsiteX16-2505" fmla="*/ 4641 w 9881"/>
              <a:gd name="connsiteY16-2506" fmla="*/ 5550 h 10000"/>
              <a:gd name="connsiteX17-2507" fmla="*/ 4641 w 9881"/>
              <a:gd name="connsiteY17-2508" fmla="*/ 5271 h 10000"/>
              <a:gd name="connsiteX18-2509" fmla="*/ 4761 w 9881"/>
              <a:gd name="connsiteY18-2510" fmla="*/ 5009 h 10000"/>
              <a:gd name="connsiteX19-2511" fmla="*/ 4761 w 9881"/>
              <a:gd name="connsiteY19-2512" fmla="*/ 4729 h 10000"/>
              <a:gd name="connsiteX20-2513" fmla="*/ 4761 w 9881"/>
              <a:gd name="connsiteY20-2514" fmla="*/ 4450 h 10000"/>
              <a:gd name="connsiteX21-2515" fmla="*/ 4882 w 9881"/>
              <a:gd name="connsiteY21-2516" fmla="*/ 4031 h 10000"/>
              <a:gd name="connsiteX22-2517" fmla="*/ 4882 w 9881"/>
              <a:gd name="connsiteY22-2518" fmla="*/ 3613 h 10000"/>
              <a:gd name="connsiteX23-2519" fmla="*/ 5001 w 9881"/>
              <a:gd name="connsiteY23-2520" fmla="*/ 3194 h 10000"/>
              <a:gd name="connsiteX24-2521" fmla="*/ 5001 w 9881"/>
              <a:gd name="connsiteY24-2522" fmla="*/ 2775 h 10000"/>
              <a:gd name="connsiteX25-2523" fmla="*/ 5001 w 9881"/>
              <a:gd name="connsiteY25-2524" fmla="*/ 2356 h 10000"/>
              <a:gd name="connsiteX26-2525" fmla="*/ 5121 w 9881"/>
              <a:gd name="connsiteY26-2526" fmla="*/ 2077 h 10000"/>
              <a:gd name="connsiteX27-2527" fmla="*/ 5121 w 9881"/>
              <a:gd name="connsiteY27-2528" fmla="*/ 1798 h 10000"/>
              <a:gd name="connsiteX28-2529" fmla="*/ 5121 w 9881"/>
              <a:gd name="connsiteY28-2530" fmla="*/ 1536 h 10000"/>
              <a:gd name="connsiteX29-2531" fmla="*/ 5121 w 9881"/>
              <a:gd name="connsiteY29-2532" fmla="*/ 1396 h 10000"/>
              <a:gd name="connsiteX30-2533" fmla="*/ 5121 w 9881"/>
              <a:gd name="connsiteY30-2534" fmla="*/ 1257 h 10000"/>
              <a:gd name="connsiteX31-2535" fmla="*/ 5121 w 9881"/>
              <a:gd name="connsiteY31-2536" fmla="*/ 1257 h 10000"/>
              <a:gd name="connsiteX32-2537" fmla="*/ 5121 w 9881"/>
              <a:gd name="connsiteY32-2538" fmla="*/ 1257 h 10000"/>
              <a:gd name="connsiteX33-2539" fmla="*/ 5001 w 9881"/>
              <a:gd name="connsiteY33-2540" fmla="*/ 1257 h 10000"/>
              <a:gd name="connsiteX34-2541" fmla="*/ 4882 w 9881"/>
              <a:gd name="connsiteY34-2542" fmla="*/ 1257 h 10000"/>
              <a:gd name="connsiteX35-2543" fmla="*/ 4761 w 9881"/>
              <a:gd name="connsiteY35-2544" fmla="*/ 1396 h 10000"/>
              <a:gd name="connsiteX36-2545" fmla="*/ 4641 w 9881"/>
              <a:gd name="connsiteY36-2546" fmla="*/ 1396 h 10000"/>
              <a:gd name="connsiteX37-2547" fmla="*/ 4402 w 9881"/>
              <a:gd name="connsiteY37-2548" fmla="*/ 1536 h 10000"/>
              <a:gd name="connsiteX38-2549" fmla="*/ 4163 w 9881"/>
              <a:gd name="connsiteY38-2550" fmla="*/ 1536 h 10000"/>
              <a:gd name="connsiteX39-2551" fmla="*/ 3922 w 9881"/>
              <a:gd name="connsiteY39-2552" fmla="*/ 1675 h 10000"/>
              <a:gd name="connsiteX40-2553" fmla="*/ 2740 w 9881"/>
              <a:gd name="connsiteY40-2554" fmla="*/ 2216 h 10000"/>
              <a:gd name="connsiteX41-2555" fmla="*/ 1543 w 9881"/>
              <a:gd name="connsiteY41-2556" fmla="*/ 2775 h 10000"/>
              <a:gd name="connsiteX42-2557" fmla="*/ 1183 w 9881"/>
              <a:gd name="connsiteY42-2558" fmla="*/ 2914 h 10000"/>
              <a:gd name="connsiteX43-2559" fmla="*/ 944 w 9881"/>
              <a:gd name="connsiteY43-2560" fmla="*/ 3054 h 10000"/>
              <a:gd name="connsiteX44-2561" fmla="*/ 705 w 9881"/>
              <a:gd name="connsiteY44-2562" fmla="*/ 3194 h 10000"/>
              <a:gd name="connsiteX45-2563" fmla="*/ 585 w 9881"/>
              <a:gd name="connsiteY45-2564" fmla="*/ 3333 h 10000"/>
              <a:gd name="connsiteX46-2565" fmla="*/ 345 w 9881"/>
              <a:gd name="connsiteY46-2566" fmla="*/ 3333 h 10000"/>
              <a:gd name="connsiteX47-2567" fmla="*/ 226 w 9881"/>
              <a:gd name="connsiteY47-2568" fmla="*/ 3333 h 10000"/>
              <a:gd name="connsiteX48-2569" fmla="*/ 105 w 9881"/>
              <a:gd name="connsiteY48-2570" fmla="*/ 3473 h 10000"/>
              <a:gd name="connsiteX49-2571" fmla="*/ 105 w 9881"/>
              <a:gd name="connsiteY49-2572" fmla="*/ 3473 h 10000"/>
              <a:gd name="connsiteX50-2573" fmla="*/ 0 w 9881"/>
              <a:gd name="connsiteY50-2574" fmla="*/ 2496 h 10000"/>
              <a:gd name="connsiteX51-2575" fmla="*/ 226 w 9881"/>
              <a:gd name="connsiteY51-2576" fmla="*/ 2356 h 10000"/>
              <a:gd name="connsiteX52-2577" fmla="*/ 585 w 9881"/>
              <a:gd name="connsiteY52-2578" fmla="*/ 2356 h 10000"/>
              <a:gd name="connsiteX53-2579" fmla="*/ 944 w 9881"/>
              <a:gd name="connsiteY53-2580" fmla="*/ 2216 h 10000"/>
              <a:gd name="connsiteX54-2581" fmla="*/ 1303 w 9881"/>
              <a:gd name="connsiteY54-2582" fmla="*/ 2077 h 10000"/>
              <a:gd name="connsiteX55-2583" fmla="*/ 1782 w 9881"/>
              <a:gd name="connsiteY55-2584" fmla="*/ 1937 h 10000"/>
              <a:gd name="connsiteX56-2585" fmla="*/ 2262 w 9881"/>
              <a:gd name="connsiteY56-2586" fmla="*/ 1675 h 10000"/>
              <a:gd name="connsiteX57-2587" fmla="*/ 2620 w 9881"/>
              <a:gd name="connsiteY57-2588" fmla="*/ 1536 h 10000"/>
              <a:gd name="connsiteX58-2589" fmla="*/ 2965 w 9881"/>
              <a:gd name="connsiteY58-2590" fmla="*/ 1396 h 10000"/>
              <a:gd name="connsiteX59-2591" fmla="*/ 3324 w 9881"/>
              <a:gd name="connsiteY59-2592" fmla="*/ 1257 h 10000"/>
              <a:gd name="connsiteX60-2593" fmla="*/ 3563 w 9881"/>
              <a:gd name="connsiteY60-2594" fmla="*/ 1117 h 10000"/>
              <a:gd name="connsiteX61-2595" fmla="*/ 3803 w 9881"/>
              <a:gd name="connsiteY61-2596" fmla="*/ 1117 h 10000"/>
              <a:gd name="connsiteX62-2597" fmla="*/ 4043 w 9881"/>
              <a:gd name="connsiteY62-2598" fmla="*/ 977 h 10000"/>
              <a:gd name="connsiteX63-2599" fmla="*/ 4282 w 9881"/>
              <a:gd name="connsiteY63-2600" fmla="*/ 838 h 10000"/>
              <a:gd name="connsiteX64-2601" fmla="*/ 4641 w 9881"/>
              <a:gd name="connsiteY64-2602" fmla="*/ 698 h 10000"/>
              <a:gd name="connsiteX65-2603" fmla="*/ 4882 w 9881"/>
              <a:gd name="connsiteY65-2604" fmla="*/ 558 h 10000"/>
              <a:gd name="connsiteX66-2605" fmla="*/ 5121 w 9881"/>
              <a:gd name="connsiteY66-2606" fmla="*/ 419 h 10000"/>
              <a:gd name="connsiteX67-2607" fmla="*/ 5240 w 9881"/>
              <a:gd name="connsiteY67-2608" fmla="*/ 279 h 10000"/>
              <a:gd name="connsiteX68-2609" fmla="*/ 5360 w 9881"/>
              <a:gd name="connsiteY68-2610" fmla="*/ 140 h 10000"/>
              <a:gd name="connsiteX69-2611" fmla="*/ 5360 w 9881"/>
              <a:gd name="connsiteY69-2612" fmla="*/ 0 h 10000"/>
              <a:gd name="connsiteX70-2613" fmla="*/ 5480 w 9881"/>
              <a:gd name="connsiteY70-2614" fmla="*/ 0 h 10000"/>
              <a:gd name="connsiteX71-2615" fmla="*/ 5599 w 9881"/>
              <a:gd name="connsiteY71-2616" fmla="*/ 0 h 10000"/>
              <a:gd name="connsiteX72-2617" fmla="*/ 5720 w 9881"/>
              <a:gd name="connsiteY72-2618" fmla="*/ 0 h 10000"/>
              <a:gd name="connsiteX73-2619" fmla="*/ 5824 w 9881"/>
              <a:gd name="connsiteY73-2620" fmla="*/ 140 h 10000"/>
              <a:gd name="connsiteX74-2621" fmla="*/ 5944 w 9881"/>
              <a:gd name="connsiteY74-2622" fmla="*/ 140 h 10000"/>
              <a:gd name="connsiteX75-2623" fmla="*/ 6064 w 9881"/>
              <a:gd name="connsiteY75-2624" fmla="*/ 419 h 10000"/>
              <a:gd name="connsiteX76-2625" fmla="*/ 6183 w 9881"/>
              <a:gd name="connsiteY76-2626" fmla="*/ 558 h 10000"/>
              <a:gd name="connsiteX77-2627" fmla="*/ 6304 w 9881"/>
              <a:gd name="connsiteY77-2628" fmla="*/ 698 h 10000"/>
              <a:gd name="connsiteX78-2629" fmla="*/ 6423 w 9881"/>
              <a:gd name="connsiteY78-2630" fmla="*/ 838 h 10000"/>
              <a:gd name="connsiteX79-2631" fmla="*/ 6423 w 9881"/>
              <a:gd name="connsiteY79-2632" fmla="*/ 977 h 10000"/>
              <a:gd name="connsiteX80-2633" fmla="*/ 6423 w 9881"/>
              <a:gd name="connsiteY80-2634" fmla="*/ 1117 h 10000"/>
              <a:gd name="connsiteX81-2635" fmla="*/ 6304 w 9881"/>
              <a:gd name="connsiteY81-2636" fmla="*/ 1117 h 10000"/>
              <a:gd name="connsiteX82-2637" fmla="*/ 6183 w 9881"/>
              <a:gd name="connsiteY82-2638" fmla="*/ 1257 h 10000"/>
              <a:gd name="connsiteX83-2639" fmla="*/ 6183 w 9881"/>
              <a:gd name="connsiteY83-2640" fmla="*/ 1396 h 10000"/>
              <a:gd name="connsiteX84-2641" fmla="*/ 6064 w 9881"/>
              <a:gd name="connsiteY84-2642" fmla="*/ 1536 h 10000"/>
              <a:gd name="connsiteX85-2643" fmla="*/ 5944 w 9881"/>
              <a:gd name="connsiteY85-2644" fmla="*/ 1798 h 10000"/>
              <a:gd name="connsiteX86-2645" fmla="*/ 5824 w 9881"/>
              <a:gd name="connsiteY86-2646" fmla="*/ 2216 h 10000"/>
              <a:gd name="connsiteX87-2647" fmla="*/ 5720 w 9881"/>
              <a:gd name="connsiteY87-2648" fmla="*/ 2635 h 10000"/>
              <a:gd name="connsiteX88-2649" fmla="*/ 5599 w 9881"/>
              <a:gd name="connsiteY88-2650" fmla="*/ 3054 h 10000"/>
              <a:gd name="connsiteX89-2651" fmla="*/ 5480 w 9881"/>
              <a:gd name="connsiteY89-2652" fmla="*/ 3613 h 10000"/>
              <a:gd name="connsiteX90-2653" fmla="*/ 5360 w 9881"/>
              <a:gd name="connsiteY90-2654" fmla="*/ 4171 h 10000"/>
              <a:gd name="connsiteX91-2655" fmla="*/ 5240 w 9881"/>
              <a:gd name="connsiteY91-2656" fmla="*/ 4729 h 10000"/>
              <a:gd name="connsiteX92-2657" fmla="*/ 5240 w 9881"/>
              <a:gd name="connsiteY92-2658" fmla="*/ 5271 h 10000"/>
              <a:gd name="connsiteX93-2659" fmla="*/ 5240 w 9881"/>
              <a:gd name="connsiteY93-2660" fmla="*/ 5689 h 10000"/>
              <a:gd name="connsiteX94-2661" fmla="*/ 5121 w 9881"/>
              <a:gd name="connsiteY94-2662" fmla="*/ 6248 h 10000"/>
              <a:gd name="connsiteX95-2663" fmla="*/ 5121 w 9881"/>
              <a:gd name="connsiteY95-2664" fmla="*/ 6667 h 10000"/>
              <a:gd name="connsiteX96-2665" fmla="*/ 5121 w 9881"/>
              <a:gd name="connsiteY96-2666" fmla="*/ 6946 h 10000"/>
              <a:gd name="connsiteX97-2667" fmla="*/ 5121 w 9881"/>
              <a:gd name="connsiteY97-2668" fmla="*/ 7365 h 10000"/>
              <a:gd name="connsiteX98-2669" fmla="*/ 5240 w 9881"/>
              <a:gd name="connsiteY98-2670" fmla="*/ 7644 h 10000"/>
              <a:gd name="connsiteX99-2671" fmla="*/ 5240 w 9881"/>
              <a:gd name="connsiteY99-2672" fmla="*/ 7784 h 10000"/>
              <a:gd name="connsiteX100-2673" fmla="*/ 5360 w 9881"/>
              <a:gd name="connsiteY100-2674" fmla="*/ 8063 h 10000"/>
              <a:gd name="connsiteX101-2675" fmla="*/ 5480 w 9881"/>
              <a:gd name="connsiteY101-2676" fmla="*/ 8202 h 10000"/>
              <a:gd name="connsiteX102-2677" fmla="*/ 5599 w 9881"/>
              <a:gd name="connsiteY102-2678" fmla="*/ 8342 h 10000"/>
              <a:gd name="connsiteX103-2679" fmla="*/ 6064 w 9881"/>
              <a:gd name="connsiteY103-2680" fmla="*/ 8604 h 10000"/>
              <a:gd name="connsiteX104-2681" fmla="*/ 6304 w 9881"/>
              <a:gd name="connsiteY104-2682" fmla="*/ 8743 h 10000"/>
              <a:gd name="connsiteX105-2683" fmla="*/ 6542 w 9881"/>
              <a:gd name="connsiteY105-2684" fmla="*/ 8743 h 10000"/>
              <a:gd name="connsiteX106-2685" fmla="*/ 6782 w 9881"/>
              <a:gd name="connsiteY106-2686" fmla="*/ 8883 h 10000"/>
              <a:gd name="connsiteX107-2687" fmla="*/ 7142 w 9881"/>
              <a:gd name="connsiteY107-2688" fmla="*/ 8883 h 10000"/>
              <a:gd name="connsiteX108-2689" fmla="*/ 7380 w 9881"/>
              <a:gd name="connsiteY108-2690" fmla="*/ 8743 h 10000"/>
              <a:gd name="connsiteX109-2691" fmla="*/ 7740 w 9881"/>
              <a:gd name="connsiteY109-2692" fmla="*/ 8743 h 10000"/>
              <a:gd name="connsiteX110-2693" fmla="*/ 8099 w 9881"/>
              <a:gd name="connsiteY110-2694" fmla="*/ 8604 h 10000"/>
              <a:gd name="connsiteX111-2695" fmla="*/ 8340 w 9881"/>
              <a:gd name="connsiteY111-2696" fmla="*/ 8604 h 10000"/>
              <a:gd name="connsiteX112-2697" fmla="*/ 8579 w 9881"/>
              <a:gd name="connsiteY112-2698" fmla="*/ 8342 h 10000"/>
              <a:gd name="connsiteX113-2699" fmla="*/ 8683 w 9881"/>
              <a:gd name="connsiteY113-2700" fmla="*/ 8202 h 10000"/>
              <a:gd name="connsiteX114-2701" fmla="*/ 8803 w 9881"/>
              <a:gd name="connsiteY114-2702" fmla="*/ 7923 h 10000"/>
              <a:gd name="connsiteX115-2703" fmla="*/ 8923 w 9881"/>
              <a:gd name="connsiteY115-2704" fmla="*/ 7644 h 10000"/>
              <a:gd name="connsiteX116-2705" fmla="*/ 9043 w 9881"/>
              <a:gd name="connsiteY116-2706" fmla="*/ 7086 h 10000"/>
              <a:gd name="connsiteX117-2707" fmla="*/ 9043 w 9881"/>
              <a:gd name="connsiteY117-2708" fmla="*/ 6527 h 10000"/>
              <a:gd name="connsiteX118-2709" fmla="*/ 9162 w 9881"/>
              <a:gd name="connsiteY118-2710" fmla="*/ 6248 h 10000"/>
              <a:gd name="connsiteX119-2711" fmla="*/ 9162 w 9881"/>
              <a:gd name="connsiteY119-2712" fmla="*/ 5969 h 10000"/>
              <a:gd name="connsiteX120-2713" fmla="*/ 9162 w 9881"/>
              <a:gd name="connsiteY120-2714" fmla="*/ 5829 h 10000"/>
              <a:gd name="connsiteX121-2715" fmla="*/ 9282 w 9881"/>
              <a:gd name="connsiteY121-2716" fmla="*/ 5689 h 10000"/>
              <a:gd name="connsiteX122-2717" fmla="*/ 9282 w 9881"/>
              <a:gd name="connsiteY122-2718" fmla="*/ 5550 h 10000"/>
              <a:gd name="connsiteX123-2719" fmla="*/ 9282 w 9881"/>
              <a:gd name="connsiteY123-2720" fmla="*/ 5410 h 10000"/>
              <a:gd name="connsiteX124-2721" fmla="*/ 9282 w 9881"/>
              <a:gd name="connsiteY124-2722" fmla="*/ 5410 h 10000"/>
              <a:gd name="connsiteX125-2723" fmla="*/ 9402 w 9881"/>
              <a:gd name="connsiteY125-2724" fmla="*/ 5410 h 10000"/>
              <a:gd name="connsiteX126-2725" fmla="*/ 9402 w 9881"/>
              <a:gd name="connsiteY126-2726" fmla="*/ 5410 h 10000"/>
              <a:gd name="connsiteX127-2727" fmla="*/ 9402 w 9881"/>
              <a:gd name="connsiteY127-2728" fmla="*/ 5550 h 10000"/>
              <a:gd name="connsiteX128-2729" fmla="*/ 9522 w 9881"/>
              <a:gd name="connsiteY128-2730" fmla="*/ 5689 h 10000"/>
              <a:gd name="connsiteX129-2731" fmla="*/ 9522 w 9881"/>
              <a:gd name="connsiteY129-2732" fmla="*/ 5829 h 10000"/>
              <a:gd name="connsiteX130-2733" fmla="*/ 9522 w 9881"/>
              <a:gd name="connsiteY130-2734" fmla="*/ 6108 h 10000"/>
              <a:gd name="connsiteX131-2735" fmla="*/ 9522 w 9881"/>
              <a:gd name="connsiteY131-2736" fmla="*/ 6387 h 10000"/>
              <a:gd name="connsiteX132-2737" fmla="*/ 9522 w 9881"/>
              <a:gd name="connsiteY132-2738" fmla="*/ 6667 h 10000"/>
              <a:gd name="connsiteX133-2739" fmla="*/ 9641 w 9881"/>
              <a:gd name="connsiteY133-2740" fmla="*/ 7225 h 10000"/>
              <a:gd name="connsiteX134-2741" fmla="*/ 9641 w 9881"/>
              <a:gd name="connsiteY134-2742" fmla="*/ 7644 h 10000"/>
              <a:gd name="connsiteX135-2743" fmla="*/ 9762 w 9881"/>
              <a:gd name="connsiteY135-2744" fmla="*/ 8063 h 10000"/>
              <a:gd name="connsiteX136-2745" fmla="*/ 9881 w 9881"/>
              <a:gd name="connsiteY136-2746" fmla="*/ 8342 h 10000"/>
              <a:gd name="connsiteX137-2747" fmla="*/ 9881 w 9881"/>
              <a:gd name="connsiteY137-2748" fmla="*/ 8604 h 10000"/>
              <a:gd name="connsiteX138-2749" fmla="*/ 9881 w 9881"/>
              <a:gd name="connsiteY138-2750" fmla="*/ 8743 h 10000"/>
              <a:gd name="connsiteX139-2751" fmla="*/ 9881 w 9881"/>
              <a:gd name="connsiteY139-2752" fmla="*/ 8883 h 10000"/>
              <a:gd name="connsiteX140-2753" fmla="*/ 9762 w 9881"/>
              <a:gd name="connsiteY140-2754" fmla="*/ 8883 h 10000"/>
              <a:gd name="connsiteX141-2755" fmla="*/ 9641 w 9881"/>
              <a:gd name="connsiteY141-2756" fmla="*/ 9023 h 10000"/>
              <a:gd name="connsiteX142-2757" fmla="*/ 9522 w 9881"/>
              <a:gd name="connsiteY142-2758" fmla="*/ 9162 h 10000"/>
              <a:gd name="connsiteX143-2759" fmla="*/ 9402 w 9881"/>
              <a:gd name="connsiteY143-2760" fmla="*/ 9302 h 10000"/>
              <a:gd name="connsiteX144-2761" fmla="*/ 9162 w 9881"/>
              <a:gd name="connsiteY144-2762" fmla="*/ 9442 h 10000"/>
              <a:gd name="connsiteX145-2763" fmla="*/ 8683 w 9881"/>
              <a:gd name="connsiteY145-2764" fmla="*/ 9721 h 10000"/>
              <a:gd name="connsiteX146-2765" fmla="*/ 8219 w 9881"/>
              <a:gd name="connsiteY146-2766" fmla="*/ 9860 h 10000"/>
              <a:gd name="connsiteX147-2767" fmla="*/ 7860 w 9881"/>
              <a:gd name="connsiteY147-2768" fmla="*/ 9860 h 10000"/>
              <a:gd name="connsiteX148-2769" fmla="*/ 7380 w 9881"/>
              <a:gd name="connsiteY148-2770" fmla="*/ 10000 h 10000"/>
              <a:gd name="connsiteX149-2771" fmla="*/ 7380 w 9881"/>
              <a:gd name="connsiteY149-2772" fmla="*/ 10000 h 10000"/>
              <a:gd name="connsiteX0-2773" fmla="*/ 7469 w 10000"/>
              <a:gd name="connsiteY0-2774" fmla="*/ 10000 h 10000"/>
              <a:gd name="connsiteX1-2775" fmla="*/ 7107 w 10000"/>
              <a:gd name="connsiteY1-2776" fmla="*/ 10000 h 10000"/>
              <a:gd name="connsiteX2-2777" fmla="*/ 6743 w 10000"/>
              <a:gd name="connsiteY2-2778" fmla="*/ 10000 h 10000"/>
              <a:gd name="connsiteX3-2779" fmla="*/ 6380 w 10000"/>
              <a:gd name="connsiteY3-2780" fmla="*/ 9860 h 10000"/>
              <a:gd name="connsiteX4-2781" fmla="*/ 6016 w 10000"/>
              <a:gd name="connsiteY4-2782" fmla="*/ 9721 h 10000"/>
              <a:gd name="connsiteX5-2783" fmla="*/ 5666 w 10000"/>
              <a:gd name="connsiteY5-2784" fmla="*/ 9581 h 10000"/>
              <a:gd name="connsiteX6-2785" fmla="*/ 5425 w 10000"/>
              <a:gd name="connsiteY6-2786" fmla="*/ 9302 h 10000"/>
              <a:gd name="connsiteX7-2787" fmla="*/ 5183 w 10000"/>
              <a:gd name="connsiteY7-2788" fmla="*/ 9162 h 10000"/>
              <a:gd name="connsiteX8-2789" fmla="*/ 5061 w 10000"/>
              <a:gd name="connsiteY8-2790" fmla="*/ 8743 h 10000"/>
              <a:gd name="connsiteX9-2791" fmla="*/ 4818 w 10000"/>
              <a:gd name="connsiteY9-2792" fmla="*/ 8464 h 10000"/>
              <a:gd name="connsiteX10-2793" fmla="*/ 4697 w 10000"/>
              <a:gd name="connsiteY10-2794" fmla="*/ 8063 h 10000"/>
              <a:gd name="connsiteX11-2795" fmla="*/ 4697 w 10000"/>
              <a:gd name="connsiteY11-2796" fmla="*/ 7644 h 10000"/>
              <a:gd name="connsiteX12-2797" fmla="*/ 4576 w 10000"/>
              <a:gd name="connsiteY12-2798" fmla="*/ 7225 h 10000"/>
              <a:gd name="connsiteX13-2799" fmla="*/ 4576 w 10000"/>
              <a:gd name="connsiteY13-2800" fmla="*/ 6806 h 10000"/>
              <a:gd name="connsiteX14-2801" fmla="*/ 4576 w 10000"/>
              <a:gd name="connsiteY14-2802" fmla="*/ 6387 h 10000"/>
              <a:gd name="connsiteX15-2803" fmla="*/ 4697 w 10000"/>
              <a:gd name="connsiteY15-2804" fmla="*/ 5689 h 10000"/>
              <a:gd name="connsiteX16-2805" fmla="*/ 4697 w 10000"/>
              <a:gd name="connsiteY16-2806" fmla="*/ 5550 h 10000"/>
              <a:gd name="connsiteX17-2807" fmla="*/ 4697 w 10000"/>
              <a:gd name="connsiteY17-2808" fmla="*/ 5271 h 10000"/>
              <a:gd name="connsiteX18-2809" fmla="*/ 4818 w 10000"/>
              <a:gd name="connsiteY18-2810" fmla="*/ 5009 h 10000"/>
              <a:gd name="connsiteX19-2811" fmla="*/ 4818 w 10000"/>
              <a:gd name="connsiteY19-2812" fmla="*/ 4729 h 10000"/>
              <a:gd name="connsiteX20-2813" fmla="*/ 4818 w 10000"/>
              <a:gd name="connsiteY20-2814" fmla="*/ 4450 h 10000"/>
              <a:gd name="connsiteX21-2815" fmla="*/ 4941 w 10000"/>
              <a:gd name="connsiteY21-2816" fmla="*/ 4031 h 10000"/>
              <a:gd name="connsiteX22-2817" fmla="*/ 4941 w 10000"/>
              <a:gd name="connsiteY22-2818" fmla="*/ 3613 h 10000"/>
              <a:gd name="connsiteX23-2819" fmla="*/ 5061 w 10000"/>
              <a:gd name="connsiteY23-2820" fmla="*/ 3194 h 10000"/>
              <a:gd name="connsiteX24-2821" fmla="*/ 5061 w 10000"/>
              <a:gd name="connsiteY24-2822" fmla="*/ 2775 h 10000"/>
              <a:gd name="connsiteX25-2823" fmla="*/ 5061 w 10000"/>
              <a:gd name="connsiteY25-2824" fmla="*/ 2356 h 10000"/>
              <a:gd name="connsiteX26-2825" fmla="*/ 5183 w 10000"/>
              <a:gd name="connsiteY26-2826" fmla="*/ 2077 h 10000"/>
              <a:gd name="connsiteX27-2827" fmla="*/ 5183 w 10000"/>
              <a:gd name="connsiteY27-2828" fmla="*/ 1798 h 10000"/>
              <a:gd name="connsiteX28-2829" fmla="*/ 5183 w 10000"/>
              <a:gd name="connsiteY28-2830" fmla="*/ 1536 h 10000"/>
              <a:gd name="connsiteX29-2831" fmla="*/ 5183 w 10000"/>
              <a:gd name="connsiteY29-2832" fmla="*/ 1396 h 10000"/>
              <a:gd name="connsiteX30-2833" fmla="*/ 5183 w 10000"/>
              <a:gd name="connsiteY30-2834" fmla="*/ 1257 h 10000"/>
              <a:gd name="connsiteX31-2835" fmla="*/ 5183 w 10000"/>
              <a:gd name="connsiteY31-2836" fmla="*/ 1257 h 10000"/>
              <a:gd name="connsiteX32-2837" fmla="*/ 5183 w 10000"/>
              <a:gd name="connsiteY32-2838" fmla="*/ 1257 h 10000"/>
              <a:gd name="connsiteX33-2839" fmla="*/ 5061 w 10000"/>
              <a:gd name="connsiteY33-2840" fmla="*/ 1257 h 10000"/>
              <a:gd name="connsiteX34-2841" fmla="*/ 4941 w 10000"/>
              <a:gd name="connsiteY34-2842" fmla="*/ 1257 h 10000"/>
              <a:gd name="connsiteX35-2843" fmla="*/ 4818 w 10000"/>
              <a:gd name="connsiteY35-2844" fmla="*/ 1396 h 10000"/>
              <a:gd name="connsiteX36-2845" fmla="*/ 4697 w 10000"/>
              <a:gd name="connsiteY36-2846" fmla="*/ 1396 h 10000"/>
              <a:gd name="connsiteX37-2847" fmla="*/ 4455 w 10000"/>
              <a:gd name="connsiteY37-2848" fmla="*/ 1536 h 10000"/>
              <a:gd name="connsiteX38-2849" fmla="*/ 4213 w 10000"/>
              <a:gd name="connsiteY38-2850" fmla="*/ 1536 h 10000"/>
              <a:gd name="connsiteX39-2851" fmla="*/ 3969 w 10000"/>
              <a:gd name="connsiteY39-2852" fmla="*/ 1675 h 10000"/>
              <a:gd name="connsiteX40-2853" fmla="*/ 2773 w 10000"/>
              <a:gd name="connsiteY40-2854" fmla="*/ 2216 h 10000"/>
              <a:gd name="connsiteX41-2855" fmla="*/ 1562 w 10000"/>
              <a:gd name="connsiteY41-2856" fmla="*/ 2775 h 10000"/>
              <a:gd name="connsiteX42-2857" fmla="*/ 1197 w 10000"/>
              <a:gd name="connsiteY42-2858" fmla="*/ 2914 h 10000"/>
              <a:gd name="connsiteX43-2859" fmla="*/ 955 w 10000"/>
              <a:gd name="connsiteY43-2860" fmla="*/ 3054 h 10000"/>
              <a:gd name="connsiteX44-2861" fmla="*/ 713 w 10000"/>
              <a:gd name="connsiteY44-2862" fmla="*/ 3194 h 10000"/>
              <a:gd name="connsiteX45-2863" fmla="*/ 592 w 10000"/>
              <a:gd name="connsiteY45-2864" fmla="*/ 3333 h 10000"/>
              <a:gd name="connsiteX46-2865" fmla="*/ 349 w 10000"/>
              <a:gd name="connsiteY46-2866" fmla="*/ 3333 h 10000"/>
              <a:gd name="connsiteX47-2867" fmla="*/ 229 w 10000"/>
              <a:gd name="connsiteY47-2868" fmla="*/ 3333 h 10000"/>
              <a:gd name="connsiteX48-2869" fmla="*/ 106 w 10000"/>
              <a:gd name="connsiteY48-2870" fmla="*/ 3473 h 10000"/>
              <a:gd name="connsiteX49-2871" fmla="*/ 0 w 10000"/>
              <a:gd name="connsiteY49-2872" fmla="*/ 2496 h 10000"/>
              <a:gd name="connsiteX50-2873" fmla="*/ 229 w 10000"/>
              <a:gd name="connsiteY50-2874" fmla="*/ 2356 h 10000"/>
              <a:gd name="connsiteX51-2875" fmla="*/ 592 w 10000"/>
              <a:gd name="connsiteY51-2876" fmla="*/ 2356 h 10000"/>
              <a:gd name="connsiteX52-2877" fmla="*/ 955 w 10000"/>
              <a:gd name="connsiteY52-2878" fmla="*/ 2216 h 10000"/>
              <a:gd name="connsiteX53-2879" fmla="*/ 1319 w 10000"/>
              <a:gd name="connsiteY53-2880" fmla="*/ 2077 h 10000"/>
              <a:gd name="connsiteX54-2881" fmla="*/ 1803 w 10000"/>
              <a:gd name="connsiteY54-2882" fmla="*/ 1937 h 10000"/>
              <a:gd name="connsiteX55-2883" fmla="*/ 2289 w 10000"/>
              <a:gd name="connsiteY55-2884" fmla="*/ 1675 h 10000"/>
              <a:gd name="connsiteX56-2885" fmla="*/ 2652 w 10000"/>
              <a:gd name="connsiteY56-2886" fmla="*/ 1536 h 10000"/>
              <a:gd name="connsiteX57-2887" fmla="*/ 3001 w 10000"/>
              <a:gd name="connsiteY57-2888" fmla="*/ 1396 h 10000"/>
              <a:gd name="connsiteX58-2889" fmla="*/ 3364 w 10000"/>
              <a:gd name="connsiteY58-2890" fmla="*/ 1257 h 10000"/>
              <a:gd name="connsiteX59-2891" fmla="*/ 3606 w 10000"/>
              <a:gd name="connsiteY59-2892" fmla="*/ 1117 h 10000"/>
              <a:gd name="connsiteX60-2893" fmla="*/ 3849 w 10000"/>
              <a:gd name="connsiteY60-2894" fmla="*/ 1117 h 10000"/>
              <a:gd name="connsiteX61-2895" fmla="*/ 4092 w 10000"/>
              <a:gd name="connsiteY61-2896" fmla="*/ 977 h 10000"/>
              <a:gd name="connsiteX62-2897" fmla="*/ 4334 w 10000"/>
              <a:gd name="connsiteY62-2898" fmla="*/ 838 h 10000"/>
              <a:gd name="connsiteX63-2899" fmla="*/ 4697 w 10000"/>
              <a:gd name="connsiteY63-2900" fmla="*/ 698 h 10000"/>
              <a:gd name="connsiteX64-2901" fmla="*/ 4941 w 10000"/>
              <a:gd name="connsiteY64-2902" fmla="*/ 558 h 10000"/>
              <a:gd name="connsiteX65-2903" fmla="*/ 5183 w 10000"/>
              <a:gd name="connsiteY65-2904" fmla="*/ 419 h 10000"/>
              <a:gd name="connsiteX66-2905" fmla="*/ 5303 w 10000"/>
              <a:gd name="connsiteY66-2906" fmla="*/ 279 h 10000"/>
              <a:gd name="connsiteX67-2907" fmla="*/ 5425 w 10000"/>
              <a:gd name="connsiteY67-2908" fmla="*/ 140 h 10000"/>
              <a:gd name="connsiteX68-2909" fmla="*/ 5425 w 10000"/>
              <a:gd name="connsiteY68-2910" fmla="*/ 0 h 10000"/>
              <a:gd name="connsiteX69-2911" fmla="*/ 5546 w 10000"/>
              <a:gd name="connsiteY69-2912" fmla="*/ 0 h 10000"/>
              <a:gd name="connsiteX70-2913" fmla="*/ 5666 w 10000"/>
              <a:gd name="connsiteY70-2914" fmla="*/ 0 h 10000"/>
              <a:gd name="connsiteX71-2915" fmla="*/ 5789 w 10000"/>
              <a:gd name="connsiteY71-2916" fmla="*/ 0 h 10000"/>
              <a:gd name="connsiteX72-2917" fmla="*/ 5894 w 10000"/>
              <a:gd name="connsiteY72-2918" fmla="*/ 140 h 10000"/>
              <a:gd name="connsiteX73-2919" fmla="*/ 6016 w 10000"/>
              <a:gd name="connsiteY73-2920" fmla="*/ 140 h 10000"/>
              <a:gd name="connsiteX74-2921" fmla="*/ 6137 w 10000"/>
              <a:gd name="connsiteY74-2922" fmla="*/ 419 h 10000"/>
              <a:gd name="connsiteX75-2923" fmla="*/ 6257 w 10000"/>
              <a:gd name="connsiteY75-2924" fmla="*/ 558 h 10000"/>
              <a:gd name="connsiteX76-2925" fmla="*/ 6380 w 10000"/>
              <a:gd name="connsiteY76-2926" fmla="*/ 698 h 10000"/>
              <a:gd name="connsiteX77-2927" fmla="*/ 6500 w 10000"/>
              <a:gd name="connsiteY77-2928" fmla="*/ 838 h 10000"/>
              <a:gd name="connsiteX78-2929" fmla="*/ 6500 w 10000"/>
              <a:gd name="connsiteY78-2930" fmla="*/ 977 h 10000"/>
              <a:gd name="connsiteX79-2931" fmla="*/ 6500 w 10000"/>
              <a:gd name="connsiteY79-2932" fmla="*/ 1117 h 10000"/>
              <a:gd name="connsiteX80-2933" fmla="*/ 6380 w 10000"/>
              <a:gd name="connsiteY80-2934" fmla="*/ 1117 h 10000"/>
              <a:gd name="connsiteX81-2935" fmla="*/ 6257 w 10000"/>
              <a:gd name="connsiteY81-2936" fmla="*/ 1257 h 10000"/>
              <a:gd name="connsiteX82-2937" fmla="*/ 6257 w 10000"/>
              <a:gd name="connsiteY82-2938" fmla="*/ 1396 h 10000"/>
              <a:gd name="connsiteX83-2939" fmla="*/ 6137 w 10000"/>
              <a:gd name="connsiteY83-2940" fmla="*/ 1536 h 10000"/>
              <a:gd name="connsiteX84-2941" fmla="*/ 6016 w 10000"/>
              <a:gd name="connsiteY84-2942" fmla="*/ 1798 h 10000"/>
              <a:gd name="connsiteX85-2943" fmla="*/ 5894 w 10000"/>
              <a:gd name="connsiteY85-2944" fmla="*/ 2216 h 10000"/>
              <a:gd name="connsiteX86-2945" fmla="*/ 5789 w 10000"/>
              <a:gd name="connsiteY86-2946" fmla="*/ 2635 h 10000"/>
              <a:gd name="connsiteX87-2947" fmla="*/ 5666 w 10000"/>
              <a:gd name="connsiteY87-2948" fmla="*/ 3054 h 10000"/>
              <a:gd name="connsiteX88-2949" fmla="*/ 5546 w 10000"/>
              <a:gd name="connsiteY88-2950" fmla="*/ 3613 h 10000"/>
              <a:gd name="connsiteX89-2951" fmla="*/ 5425 w 10000"/>
              <a:gd name="connsiteY89-2952" fmla="*/ 4171 h 10000"/>
              <a:gd name="connsiteX90-2953" fmla="*/ 5303 w 10000"/>
              <a:gd name="connsiteY90-2954" fmla="*/ 4729 h 10000"/>
              <a:gd name="connsiteX91-2955" fmla="*/ 5303 w 10000"/>
              <a:gd name="connsiteY91-2956" fmla="*/ 5271 h 10000"/>
              <a:gd name="connsiteX92-2957" fmla="*/ 5303 w 10000"/>
              <a:gd name="connsiteY92-2958" fmla="*/ 5689 h 10000"/>
              <a:gd name="connsiteX93-2959" fmla="*/ 5183 w 10000"/>
              <a:gd name="connsiteY93-2960" fmla="*/ 6248 h 10000"/>
              <a:gd name="connsiteX94-2961" fmla="*/ 5183 w 10000"/>
              <a:gd name="connsiteY94-2962" fmla="*/ 6667 h 10000"/>
              <a:gd name="connsiteX95-2963" fmla="*/ 5183 w 10000"/>
              <a:gd name="connsiteY95-2964" fmla="*/ 6946 h 10000"/>
              <a:gd name="connsiteX96-2965" fmla="*/ 5183 w 10000"/>
              <a:gd name="connsiteY96-2966" fmla="*/ 7365 h 10000"/>
              <a:gd name="connsiteX97-2967" fmla="*/ 5303 w 10000"/>
              <a:gd name="connsiteY97-2968" fmla="*/ 7644 h 10000"/>
              <a:gd name="connsiteX98-2969" fmla="*/ 5303 w 10000"/>
              <a:gd name="connsiteY98-2970" fmla="*/ 7784 h 10000"/>
              <a:gd name="connsiteX99-2971" fmla="*/ 5425 w 10000"/>
              <a:gd name="connsiteY99-2972" fmla="*/ 8063 h 10000"/>
              <a:gd name="connsiteX100-2973" fmla="*/ 5546 w 10000"/>
              <a:gd name="connsiteY100-2974" fmla="*/ 8202 h 10000"/>
              <a:gd name="connsiteX101-2975" fmla="*/ 5666 w 10000"/>
              <a:gd name="connsiteY101-2976" fmla="*/ 8342 h 10000"/>
              <a:gd name="connsiteX102-2977" fmla="*/ 6137 w 10000"/>
              <a:gd name="connsiteY102-2978" fmla="*/ 8604 h 10000"/>
              <a:gd name="connsiteX103-2979" fmla="*/ 6380 w 10000"/>
              <a:gd name="connsiteY103-2980" fmla="*/ 8743 h 10000"/>
              <a:gd name="connsiteX104-2981" fmla="*/ 6621 w 10000"/>
              <a:gd name="connsiteY104-2982" fmla="*/ 8743 h 10000"/>
              <a:gd name="connsiteX105-2983" fmla="*/ 6864 w 10000"/>
              <a:gd name="connsiteY105-2984" fmla="*/ 8883 h 10000"/>
              <a:gd name="connsiteX106-2985" fmla="*/ 7228 w 10000"/>
              <a:gd name="connsiteY106-2986" fmla="*/ 8883 h 10000"/>
              <a:gd name="connsiteX107-2987" fmla="*/ 7469 w 10000"/>
              <a:gd name="connsiteY107-2988" fmla="*/ 8743 h 10000"/>
              <a:gd name="connsiteX108-2989" fmla="*/ 7833 w 10000"/>
              <a:gd name="connsiteY108-2990" fmla="*/ 8743 h 10000"/>
              <a:gd name="connsiteX109-2991" fmla="*/ 8197 w 10000"/>
              <a:gd name="connsiteY109-2992" fmla="*/ 8604 h 10000"/>
              <a:gd name="connsiteX110-2993" fmla="*/ 8440 w 10000"/>
              <a:gd name="connsiteY110-2994" fmla="*/ 8604 h 10000"/>
              <a:gd name="connsiteX111-2995" fmla="*/ 8682 w 10000"/>
              <a:gd name="connsiteY111-2996" fmla="*/ 8342 h 10000"/>
              <a:gd name="connsiteX112-2997" fmla="*/ 8788 w 10000"/>
              <a:gd name="connsiteY112-2998" fmla="*/ 8202 h 10000"/>
              <a:gd name="connsiteX113-2999" fmla="*/ 8909 w 10000"/>
              <a:gd name="connsiteY113-3000" fmla="*/ 7923 h 10000"/>
              <a:gd name="connsiteX114-3001" fmla="*/ 9030 w 10000"/>
              <a:gd name="connsiteY114-3002" fmla="*/ 7644 h 10000"/>
              <a:gd name="connsiteX115-3003" fmla="*/ 9152 w 10000"/>
              <a:gd name="connsiteY115-3004" fmla="*/ 7086 h 10000"/>
              <a:gd name="connsiteX116-3005" fmla="*/ 9152 w 10000"/>
              <a:gd name="connsiteY116-3006" fmla="*/ 6527 h 10000"/>
              <a:gd name="connsiteX117-3007" fmla="*/ 9272 w 10000"/>
              <a:gd name="connsiteY117-3008" fmla="*/ 6248 h 10000"/>
              <a:gd name="connsiteX118-3009" fmla="*/ 9272 w 10000"/>
              <a:gd name="connsiteY118-3010" fmla="*/ 5969 h 10000"/>
              <a:gd name="connsiteX119-3011" fmla="*/ 9272 w 10000"/>
              <a:gd name="connsiteY119-3012" fmla="*/ 5829 h 10000"/>
              <a:gd name="connsiteX120-3013" fmla="*/ 9394 w 10000"/>
              <a:gd name="connsiteY120-3014" fmla="*/ 5689 h 10000"/>
              <a:gd name="connsiteX121-3015" fmla="*/ 9394 w 10000"/>
              <a:gd name="connsiteY121-3016" fmla="*/ 5550 h 10000"/>
              <a:gd name="connsiteX122-3017" fmla="*/ 9394 w 10000"/>
              <a:gd name="connsiteY122-3018" fmla="*/ 5410 h 10000"/>
              <a:gd name="connsiteX123-3019" fmla="*/ 9394 w 10000"/>
              <a:gd name="connsiteY123-3020" fmla="*/ 5410 h 10000"/>
              <a:gd name="connsiteX124-3021" fmla="*/ 9515 w 10000"/>
              <a:gd name="connsiteY124-3022" fmla="*/ 5410 h 10000"/>
              <a:gd name="connsiteX125-3023" fmla="*/ 9515 w 10000"/>
              <a:gd name="connsiteY125-3024" fmla="*/ 5410 h 10000"/>
              <a:gd name="connsiteX126-3025" fmla="*/ 9515 w 10000"/>
              <a:gd name="connsiteY126-3026" fmla="*/ 5550 h 10000"/>
              <a:gd name="connsiteX127-3027" fmla="*/ 9637 w 10000"/>
              <a:gd name="connsiteY127-3028" fmla="*/ 5689 h 10000"/>
              <a:gd name="connsiteX128-3029" fmla="*/ 9637 w 10000"/>
              <a:gd name="connsiteY128-3030" fmla="*/ 5829 h 10000"/>
              <a:gd name="connsiteX129-3031" fmla="*/ 9637 w 10000"/>
              <a:gd name="connsiteY129-3032" fmla="*/ 6108 h 10000"/>
              <a:gd name="connsiteX130-3033" fmla="*/ 9637 w 10000"/>
              <a:gd name="connsiteY130-3034" fmla="*/ 6387 h 10000"/>
              <a:gd name="connsiteX131-3035" fmla="*/ 9637 w 10000"/>
              <a:gd name="connsiteY131-3036" fmla="*/ 6667 h 10000"/>
              <a:gd name="connsiteX132-3037" fmla="*/ 9757 w 10000"/>
              <a:gd name="connsiteY132-3038" fmla="*/ 7225 h 10000"/>
              <a:gd name="connsiteX133-3039" fmla="*/ 9757 w 10000"/>
              <a:gd name="connsiteY133-3040" fmla="*/ 7644 h 10000"/>
              <a:gd name="connsiteX134-3041" fmla="*/ 9880 w 10000"/>
              <a:gd name="connsiteY134-3042" fmla="*/ 8063 h 10000"/>
              <a:gd name="connsiteX135-3043" fmla="*/ 10000 w 10000"/>
              <a:gd name="connsiteY135-3044" fmla="*/ 8342 h 10000"/>
              <a:gd name="connsiteX136-3045" fmla="*/ 10000 w 10000"/>
              <a:gd name="connsiteY136-3046" fmla="*/ 8604 h 10000"/>
              <a:gd name="connsiteX137-3047" fmla="*/ 10000 w 10000"/>
              <a:gd name="connsiteY137-3048" fmla="*/ 8743 h 10000"/>
              <a:gd name="connsiteX138-3049" fmla="*/ 10000 w 10000"/>
              <a:gd name="connsiteY138-3050" fmla="*/ 8883 h 10000"/>
              <a:gd name="connsiteX139-3051" fmla="*/ 9880 w 10000"/>
              <a:gd name="connsiteY139-3052" fmla="*/ 8883 h 10000"/>
              <a:gd name="connsiteX140-3053" fmla="*/ 9757 w 10000"/>
              <a:gd name="connsiteY140-3054" fmla="*/ 9023 h 10000"/>
              <a:gd name="connsiteX141-3055" fmla="*/ 9637 w 10000"/>
              <a:gd name="connsiteY141-3056" fmla="*/ 9162 h 10000"/>
              <a:gd name="connsiteX142-3057" fmla="*/ 9515 w 10000"/>
              <a:gd name="connsiteY142-3058" fmla="*/ 9302 h 10000"/>
              <a:gd name="connsiteX143-3059" fmla="*/ 9272 w 10000"/>
              <a:gd name="connsiteY143-3060" fmla="*/ 9442 h 10000"/>
              <a:gd name="connsiteX144-3061" fmla="*/ 8788 w 10000"/>
              <a:gd name="connsiteY144-3062" fmla="*/ 9721 h 10000"/>
              <a:gd name="connsiteX145-3063" fmla="*/ 8318 w 10000"/>
              <a:gd name="connsiteY145-3064" fmla="*/ 9860 h 10000"/>
              <a:gd name="connsiteX146-3065" fmla="*/ 7955 w 10000"/>
              <a:gd name="connsiteY146-3066" fmla="*/ 9860 h 10000"/>
              <a:gd name="connsiteX147-3067" fmla="*/ 7469 w 10000"/>
              <a:gd name="connsiteY147-3068" fmla="*/ 10000 h 10000"/>
              <a:gd name="connsiteX148-3069" fmla="*/ 7469 w 10000"/>
              <a:gd name="connsiteY148-3070" fmla="*/ 10000 h 10000"/>
              <a:gd name="connsiteX0-3071" fmla="*/ 7469 w 10000"/>
              <a:gd name="connsiteY0-3072" fmla="*/ 10000 h 10000"/>
              <a:gd name="connsiteX1-3073" fmla="*/ 7107 w 10000"/>
              <a:gd name="connsiteY1-3074" fmla="*/ 10000 h 10000"/>
              <a:gd name="connsiteX2-3075" fmla="*/ 6743 w 10000"/>
              <a:gd name="connsiteY2-3076" fmla="*/ 10000 h 10000"/>
              <a:gd name="connsiteX3-3077" fmla="*/ 6380 w 10000"/>
              <a:gd name="connsiteY3-3078" fmla="*/ 9860 h 10000"/>
              <a:gd name="connsiteX4-3079" fmla="*/ 6016 w 10000"/>
              <a:gd name="connsiteY4-3080" fmla="*/ 9721 h 10000"/>
              <a:gd name="connsiteX5-3081" fmla="*/ 5666 w 10000"/>
              <a:gd name="connsiteY5-3082" fmla="*/ 9581 h 10000"/>
              <a:gd name="connsiteX6-3083" fmla="*/ 5425 w 10000"/>
              <a:gd name="connsiteY6-3084" fmla="*/ 9302 h 10000"/>
              <a:gd name="connsiteX7-3085" fmla="*/ 5183 w 10000"/>
              <a:gd name="connsiteY7-3086" fmla="*/ 9162 h 10000"/>
              <a:gd name="connsiteX8-3087" fmla="*/ 5061 w 10000"/>
              <a:gd name="connsiteY8-3088" fmla="*/ 8743 h 10000"/>
              <a:gd name="connsiteX9-3089" fmla="*/ 4818 w 10000"/>
              <a:gd name="connsiteY9-3090" fmla="*/ 8464 h 10000"/>
              <a:gd name="connsiteX10-3091" fmla="*/ 4697 w 10000"/>
              <a:gd name="connsiteY10-3092" fmla="*/ 8063 h 10000"/>
              <a:gd name="connsiteX11-3093" fmla="*/ 4697 w 10000"/>
              <a:gd name="connsiteY11-3094" fmla="*/ 7644 h 10000"/>
              <a:gd name="connsiteX12-3095" fmla="*/ 4576 w 10000"/>
              <a:gd name="connsiteY12-3096" fmla="*/ 7225 h 10000"/>
              <a:gd name="connsiteX13-3097" fmla="*/ 4576 w 10000"/>
              <a:gd name="connsiteY13-3098" fmla="*/ 6806 h 10000"/>
              <a:gd name="connsiteX14-3099" fmla="*/ 4576 w 10000"/>
              <a:gd name="connsiteY14-3100" fmla="*/ 6387 h 10000"/>
              <a:gd name="connsiteX15-3101" fmla="*/ 4697 w 10000"/>
              <a:gd name="connsiteY15-3102" fmla="*/ 5689 h 10000"/>
              <a:gd name="connsiteX16-3103" fmla="*/ 4697 w 10000"/>
              <a:gd name="connsiteY16-3104" fmla="*/ 5550 h 10000"/>
              <a:gd name="connsiteX17-3105" fmla="*/ 4697 w 10000"/>
              <a:gd name="connsiteY17-3106" fmla="*/ 5271 h 10000"/>
              <a:gd name="connsiteX18-3107" fmla="*/ 4818 w 10000"/>
              <a:gd name="connsiteY18-3108" fmla="*/ 5009 h 10000"/>
              <a:gd name="connsiteX19-3109" fmla="*/ 4818 w 10000"/>
              <a:gd name="connsiteY19-3110" fmla="*/ 4729 h 10000"/>
              <a:gd name="connsiteX20-3111" fmla="*/ 4818 w 10000"/>
              <a:gd name="connsiteY20-3112" fmla="*/ 4450 h 10000"/>
              <a:gd name="connsiteX21-3113" fmla="*/ 4941 w 10000"/>
              <a:gd name="connsiteY21-3114" fmla="*/ 4031 h 10000"/>
              <a:gd name="connsiteX22-3115" fmla="*/ 4941 w 10000"/>
              <a:gd name="connsiteY22-3116" fmla="*/ 3613 h 10000"/>
              <a:gd name="connsiteX23-3117" fmla="*/ 5061 w 10000"/>
              <a:gd name="connsiteY23-3118" fmla="*/ 3194 h 10000"/>
              <a:gd name="connsiteX24-3119" fmla="*/ 5061 w 10000"/>
              <a:gd name="connsiteY24-3120" fmla="*/ 2775 h 10000"/>
              <a:gd name="connsiteX25-3121" fmla="*/ 5061 w 10000"/>
              <a:gd name="connsiteY25-3122" fmla="*/ 2356 h 10000"/>
              <a:gd name="connsiteX26-3123" fmla="*/ 5183 w 10000"/>
              <a:gd name="connsiteY26-3124" fmla="*/ 2077 h 10000"/>
              <a:gd name="connsiteX27-3125" fmla="*/ 5183 w 10000"/>
              <a:gd name="connsiteY27-3126" fmla="*/ 1798 h 10000"/>
              <a:gd name="connsiteX28-3127" fmla="*/ 5183 w 10000"/>
              <a:gd name="connsiteY28-3128" fmla="*/ 1536 h 10000"/>
              <a:gd name="connsiteX29-3129" fmla="*/ 5183 w 10000"/>
              <a:gd name="connsiteY29-3130" fmla="*/ 1396 h 10000"/>
              <a:gd name="connsiteX30-3131" fmla="*/ 5183 w 10000"/>
              <a:gd name="connsiteY30-3132" fmla="*/ 1257 h 10000"/>
              <a:gd name="connsiteX31-3133" fmla="*/ 5183 w 10000"/>
              <a:gd name="connsiteY31-3134" fmla="*/ 1257 h 10000"/>
              <a:gd name="connsiteX32-3135" fmla="*/ 5183 w 10000"/>
              <a:gd name="connsiteY32-3136" fmla="*/ 1257 h 10000"/>
              <a:gd name="connsiteX33-3137" fmla="*/ 5061 w 10000"/>
              <a:gd name="connsiteY33-3138" fmla="*/ 1257 h 10000"/>
              <a:gd name="connsiteX34-3139" fmla="*/ 4941 w 10000"/>
              <a:gd name="connsiteY34-3140" fmla="*/ 1257 h 10000"/>
              <a:gd name="connsiteX35-3141" fmla="*/ 4818 w 10000"/>
              <a:gd name="connsiteY35-3142" fmla="*/ 1396 h 10000"/>
              <a:gd name="connsiteX36-3143" fmla="*/ 4697 w 10000"/>
              <a:gd name="connsiteY36-3144" fmla="*/ 1396 h 10000"/>
              <a:gd name="connsiteX37-3145" fmla="*/ 4455 w 10000"/>
              <a:gd name="connsiteY37-3146" fmla="*/ 1536 h 10000"/>
              <a:gd name="connsiteX38-3147" fmla="*/ 4213 w 10000"/>
              <a:gd name="connsiteY38-3148" fmla="*/ 1536 h 10000"/>
              <a:gd name="connsiteX39-3149" fmla="*/ 3969 w 10000"/>
              <a:gd name="connsiteY39-3150" fmla="*/ 1675 h 10000"/>
              <a:gd name="connsiteX40-3151" fmla="*/ 2773 w 10000"/>
              <a:gd name="connsiteY40-3152" fmla="*/ 2216 h 10000"/>
              <a:gd name="connsiteX41-3153" fmla="*/ 1562 w 10000"/>
              <a:gd name="connsiteY41-3154" fmla="*/ 2775 h 10000"/>
              <a:gd name="connsiteX42-3155" fmla="*/ 1197 w 10000"/>
              <a:gd name="connsiteY42-3156" fmla="*/ 2914 h 10000"/>
              <a:gd name="connsiteX43-3157" fmla="*/ 955 w 10000"/>
              <a:gd name="connsiteY43-3158" fmla="*/ 3054 h 10000"/>
              <a:gd name="connsiteX44-3159" fmla="*/ 713 w 10000"/>
              <a:gd name="connsiteY44-3160" fmla="*/ 3194 h 10000"/>
              <a:gd name="connsiteX45-3161" fmla="*/ 592 w 10000"/>
              <a:gd name="connsiteY45-3162" fmla="*/ 3333 h 10000"/>
              <a:gd name="connsiteX46-3163" fmla="*/ 349 w 10000"/>
              <a:gd name="connsiteY46-3164" fmla="*/ 3333 h 10000"/>
              <a:gd name="connsiteX47-3165" fmla="*/ 106 w 10000"/>
              <a:gd name="connsiteY47-3166" fmla="*/ 3473 h 10000"/>
              <a:gd name="connsiteX48-3167" fmla="*/ 0 w 10000"/>
              <a:gd name="connsiteY48-3168" fmla="*/ 2496 h 10000"/>
              <a:gd name="connsiteX49-3169" fmla="*/ 229 w 10000"/>
              <a:gd name="connsiteY49-3170" fmla="*/ 2356 h 10000"/>
              <a:gd name="connsiteX50-3171" fmla="*/ 592 w 10000"/>
              <a:gd name="connsiteY50-3172" fmla="*/ 2356 h 10000"/>
              <a:gd name="connsiteX51-3173" fmla="*/ 955 w 10000"/>
              <a:gd name="connsiteY51-3174" fmla="*/ 2216 h 10000"/>
              <a:gd name="connsiteX52-3175" fmla="*/ 1319 w 10000"/>
              <a:gd name="connsiteY52-3176" fmla="*/ 2077 h 10000"/>
              <a:gd name="connsiteX53-3177" fmla="*/ 1803 w 10000"/>
              <a:gd name="connsiteY53-3178" fmla="*/ 1937 h 10000"/>
              <a:gd name="connsiteX54-3179" fmla="*/ 2289 w 10000"/>
              <a:gd name="connsiteY54-3180" fmla="*/ 1675 h 10000"/>
              <a:gd name="connsiteX55-3181" fmla="*/ 2652 w 10000"/>
              <a:gd name="connsiteY55-3182" fmla="*/ 1536 h 10000"/>
              <a:gd name="connsiteX56-3183" fmla="*/ 3001 w 10000"/>
              <a:gd name="connsiteY56-3184" fmla="*/ 1396 h 10000"/>
              <a:gd name="connsiteX57-3185" fmla="*/ 3364 w 10000"/>
              <a:gd name="connsiteY57-3186" fmla="*/ 1257 h 10000"/>
              <a:gd name="connsiteX58-3187" fmla="*/ 3606 w 10000"/>
              <a:gd name="connsiteY58-3188" fmla="*/ 1117 h 10000"/>
              <a:gd name="connsiteX59-3189" fmla="*/ 3849 w 10000"/>
              <a:gd name="connsiteY59-3190" fmla="*/ 1117 h 10000"/>
              <a:gd name="connsiteX60-3191" fmla="*/ 4092 w 10000"/>
              <a:gd name="connsiteY60-3192" fmla="*/ 977 h 10000"/>
              <a:gd name="connsiteX61-3193" fmla="*/ 4334 w 10000"/>
              <a:gd name="connsiteY61-3194" fmla="*/ 838 h 10000"/>
              <a:gd name="connsiteX62-3195" fmla="*/ 4697 w 10000"/>
              <a:gd name="connsiteY62-3196" fmla="*/ 698 h 10000"/>
              <a:gd name="connsiteX63-3197" fmla="*/ 4941 w 10000"/>
              <a:gd name="connsiteY63-3198" fmla="*/ 558 h 10000"/>
              <a:gd name="connsiteX64-3199" fmla="*/ 5183 w 10000"/>
              <a:gd name="connsiteY64-3200" fmla="*/ 419 h 10000"/>
              <a:gd name="connsiteX65-3201" fmla="*/ 5303 w 10000"/>
              <a:gd name="connsiteY65-3202" fmla="*/ 279 h 10000"/>
              <a:gd name="connsiteX66-3203" fmla="*/ 5425 w 10000"/>
              <a:gd name="connsiteY66-3204" fmla="*/ 140 h 10000"/>
              <a:gd name="connsiteX67-3205" fmla="*/ 5425 w 10000"/>
              <a:gd name="connsiteY67-3206" fmla="*/ 0 h 10000"/>
              <a:gd name="connsiteX68-3207" fmla="*/ 5546 w 10000"/>
              <a:gd name="connsiteY68-3208" fmla="*/ 0 h 10000"/>
              <a:gd name="connsiteX69-3209" fmla="*/ 5666 w 10000"/>
              <a:gd name="connsiteY69-3210" fmla="*/ 0 h 10000"/>
              <a:gd name="connsiteX70-3211" fmla="*/ 5789 w 10000"/>
              <a:gd name="connsiteY70-3212" fmla="*/ 0 h 10000"/>
              <a:gd name="connsiteX71-3213" fmla="*/ 5894 w 10000"/>
              <a:gd name="connsiteY71-3214" fmla="*/ 140 h 10000"/>
              <a:gd name="connsiteX72-3215" fmla="*/ 6016 w 10000"/>
              <a:gd name="connsiteY72-3216" fmla="*/ 140 h 10000"/>
              <a:gd name="connsiteX73-3217" fmla="*/ 6137 w 10000"/>
              <a:gd name="connsiteY73-3218" fmla="*/ 419 h 10000"/>
              <a:gd name="connsiteX74-3219" fmla="*/ 6257 w 10000"/>
              <a:gd name="connsiteY74-3220" fmla="*/ 558 h 10000"/>
              <a:gd name="connsiteX75-3221" fmla="*/ 6380 w 10000"/>
              <a:gd name="connsiteY75-3222" fmla="*/ 698 h 10000"/>
              <a:gd name="connsiteX76-3223" fmla="*/ 6500 w 10000"/>
              <a:gd name="connsiteY76-3224" fmla="*/ 838 h 10000"/>
              <a:gd name="connsiteX77-3225" fmla="*/ 6500 w 10000"/>
              <a:gd name="connsiteY77-3226" fmla="*/ 977 h 10000"/>
              <a:gd name="connsiteX78-3227" fmla="*/ 6500 w 10000"/>
              <a:gd name="connsiteY78-3228" fmla="*/ 1117 h 10000"/>
              <a:gd name="connsiteX79-3229" fmla="*/ 6380 w 10000"/>
              <a:gd name="connsiteY79-3230" fmla="*/ 1117 h 10000"/>
              <a:gd name="connsiteX80-3231" fmla="*/ 6257 w 10000"/>
              <a:gd name="connsiteY80-3232" fmla="*/ 1257 h 10000"/>
              <a:gd name="connsiteX81-3233" fmla="*/ 6257 w 10000"/>
              <a:gd name="connsiteY81-3234" fmla="*/ 1396 h 10000"/>
              <a:gd name="connsiteX82-3235" fmla="*/ 6137 w 10000"/>
              <a:gd name="connsiteY82-3236" fmla="*/ 1536 h 10000"/>
              <a:gd name="connsiteX83-3237" fmla="*/ 6016 w 10000"/>
              <a:gd name="connsiteY83-3238" fmla="*/ 1798 h 10000"/>
              <a:gd name="connsiteX84-3239" fmla="*/ 5894 w 10000"/>
              <a:gd name="connsiteY84-3240" fmla="*/ 2216 h 10000"/>
              <a:gd name="connsiteX85-3241" fmla="*/ 5789 w 10000"/>
              <a:gd name="connsiteY85-3242" fmla="*/ 2635 h 10000"/>
              <a:gd name="connsiteX86-3243" fmla="*/ 5666 w 10000"/>
              <a:gd name="connsiteY86-3244" fmla="*/ 3054 h 10000"/>
              <a:gd name="connsiteX87-3245" fmla="*/ 5546 w 10000"/>
              <a:gd name="connsiteY87-3246" fmla="*/ 3613 h 10000"/>
              <a:gd name="connsiteX88-3247" fmla="*/ 5425 w 10000"/>
              <a:gd name="connsiteY88-3248" fmla="*/ 4171 h 10000"/>
              <a:gd name="connsiteX89-3249" fmla="*/ 5303 w 10000"/>
              <a:gd name="connsiteY89-3250" fmla="*/ 4729 h 10000"/>
              <a:gd name="connsiteX90-3251" fmla="*/ 5303 w 10000"/>
              <a:gd name="connsiteY90-3252" fmla="*/ 5271 h 10000"/>
              <a:gd name="connsiteX91-3253" fmla="*/ 5303 w 10000"/>
              <a:gd name="connsiteY91-3254" fmla="*/ 5689 h 10000"/>
              <a:gd name="connsiteX92-3255" fmla="*/ 5183 w 10000"/>
              <a:gd name="connsiteY92-3256" fmla="*/ 6248 h 10000"/>
              <a:gd name="connsiteX93-3257" fmla="*/ 5183 w 10000"/>
              <a:gd name="connsiteY93-3258" fmla="*/ 6667 h 10000"/>
              <a:gd name="connsiteX94-3259" fmla="*/ 5183 w 10000"/>
              <a:gd name="connsiteY94-3260" fmla="*/ 6946 h 10000"/>
              <a:gd name="connsiteX95-3261" fmla="*/ 5183 w 10000"/>
              <a:gd name="connsiteY95-3262" fmla="*/ 7365 h 10000"/>
              <a:gd name="connsiteX96-3263" fmla="*/ 5303 w 10000"/>
              <a:gd name="connsiteY96-3264" fmla="*/ 7644 h 10000"/>
              <a:gd name="connsiteX97-3265" fmla="*/ 5303 w 10000"/>
              <a:gd name="connsiteY97-3266" fmla="*/ 7784 h 10000"/>
              <a:gd name="connsiteX98-3267" fmla="*/ 5425 w 10000"/>
              <a:gd name="connsiteY98-3268" fmla="*/ 8063 h 10000"/>
              <a:gd name="connsiteX99-3269" fmla="*/ 5546 w 10000"/>
              <a:gd name="connsiteY99-3270" fmla="*/ 8202 h 10000"/>
              <a:gd name="connsiteX100-3271" fmla="*/ 5666 w 10000"/>
              <a:gd name="connsiteY100-3272" fmla="*/ 8342 h 10000"/>
              <a:gd name="connsiteX101-3273" fmla="*/ 6137 w 10000"/>
              <a:gd name="connsiteY101-3274" fmla="*/ 8604 h 10000"/>
              <a:gd name="connsiteX102-3275" fmla="*/ 6380 w 10000"/>
              <a:gd name="connsiteY102-3276" fmla="*/ 8743 h 10000"/>
              <a:gd name="connsiteX103-3277" fmla="*/ 6621 w 10000"/>
              <a:gd name="connsiteY103-3278" fmla="*/ 8743 h 10000"/>
              <a:gd name="connsiteX104-3279" fmla="*/ 6864 w 10000"/>
              <a:gd name="connsiteY104-3280" fmla="*/ 8883 h 10000"/>
              <a:gd name="connsiteX105-3281" fmla="*/ 7228 w 10000"/>
              <a:gd name="connsiteY105-3282" fmla="*/ 8883 h 10000"/>
              <a:gd name="connsiteX106-3283" fmla="*/ 7469 w 10000"/>
              <a:gd name="connsiteY106-3284" fmla="*/ 8743 h 10000"/>
              <a:gd name="connsiteX107-3285" fmla="*/ 7833 w 10000"/>
              <a:gd name="connsiteY107-3286" fmla="*/ 8743 h 10000"/>
              <a:gd name="connsiteX108-3287" fmla="*/ 8197 w 10000"/>
              <a:gd name="connsiteY108-3288" fmla="*/ 8604 h 10000"/>
              <a:gd name="connsiteX109-3289" fmla="*/ 8440 w 10000"/>
              <a:gd name="connsiteY109-3290" fmla="*/ 8604 h 10000"/>
              <a:gd name="connsiteX110-3291" fmla="*/ 8682 w 10000"/>
              <a:gd name="connsiteY110-3292" fmla="*/ 8342 h 10000"/>
              <a:gd name="connsiteX111-3293" fmla="*/ 8788 w 10000"/>
              <a:gd name="connsiteY111-3294" fmla="*/ 8202 h 10000"/>
              <a:gd name="connsiteX112-3295" fmla="*/ 8909 w 10000"/>
              <a:gd name="connsiteY112-3296" fmla="*/ 7923 h 10000"/>
              <a:gd name="connsiteX113-3297" fmla="*/ 9030 w 10000"/>
              <a:gd name="connsiteY113-3298" fmla="*/ 7644 h 10000"/>
              <a:gd name="connsiteX114-3299" fmla="*/ 9152 w 10000"/>
              <a:gd name="connsiteY114-3300" fmla="*/ 7086 h 10000"/>
              <a:gd name="connsiteX115-3301" fmla="*/ 9152 w 10000"/>
              <a:gd name="connsiteY115-3302" fmla="*/ 6527 h 10000"/>
              <a:gd name="connsiteX116-3303" fmla="*/ 9272 w 10000"/>
              <a:gd name="connsiteY116-3304" fmla="*/ 6248 h 10000"/>
              <a:gd name="connsiteX117-3305" fmla="*/ 9272 w 10000"/>
              <a:gd name="connsiteY117-3306" fmla="*/ 5969 h 10000"/>
              <a:gd name="connsiteX118-3307" fmla="*/ 9272 w 10000"/>
              <a:gd name="connsiteY118-3308" fmla="*/ 5829 h 10000"/>
              <a:gd name="connsiteX119-3309" fmla="*/ 9394 w 10000"/>
              <a:gd name="connsiteY119-3310" fmla="*/ 5689 h 10000"/>
              <a:gd name="connsiteX120-3311" fmla="*/ 9394 w 10000"/>
              <a:gd name="connsiteY120-3312" fmla="*/ 5550 h 10000"/>
              <a:gd name="connsiteX121-3313" fmla="*/ 9394 w 10000"/>
              <a:gd name="connsiteY121-3314" fmla="*/ 5410 h 10000"/>
              <a:gd name="connsiteX122-3315" fmla="*/ 9394 w 10000"/>
              <a:gd name="connsiteY122-3316" fmla="*/ 5410 h 10000"/>
              <a:gd name="connsiteX123-3317" fmla="*/ 9515 w 10000"/>
              <a:gd name="connsiteY123-3318" fmla="*/ 5410 h 10000"/>
              <a:gd name="connsiteX124-3319" fmla="*/ 9515 w 10000"/>
              <a:gd name="connsiteY124-3320" fmla="*/ 5410 h 10000"/>
              <a:gd name="connsiteX125-3321" fmla="*/ 9515 w 10000"/>
              <a:gd name="connsiteY125-3322" fmla="*/ 5550 h 10000"/>
              <a:gd name="connsiteX126-3323" fmla="*/ 9637 w 10000"/>
              <a:gd name="connsiteY126-3324" fmla="*/ 5689 h 10000"/>
              <a:gd name="connsiteX127-3325" fmla="*/ 9637 w 10000"/>
              <a:gd name="connsiteY127-3326" fmla="*/ 5829 h 10000"/>
              <a:gd name="connsiteX128-3327" fmla="*/ 9637 w 10000"/>
              <a:gd name="connsiteY128-3328" fmla="*/ 6108 h 10000"/>
              <a:gd name="connsiteX129-3329" fmla="*/ 9637 w 10000"/>
              <a:gd name="connsiteY129-3330" fmla="*/ 6387 h 10000"/>
              <a:gd name="connsiteX130-3331" fmla="*/ 9637 w 10000"/>
              <a:gd name="connsiteY130-3332" fmla="*/ 6667 h 10000"/>
              <a:gd name="connsiteX131-3333" fmla="*/ 9757 w 10000"/>
              <a:gd name="connsiteY131-3334" fmla="*/ 7225 h 10000"/>
              <a:gd name="connsiteX132-3335" fmla="*/ 9757 w 10000"/>
              <a:gd name="connsiteY132-3336" fmla="*/ 7644 h 10000"/>
              <a:gd name="connsiteX133-3337" fmla="*/ 9880 w 10000"/>
              <a:gd name="connsiteY133-3338" fmla="*/ 8063 h 10000"/>
              <a:gd name="connsiteX134-3339" fmla="*/ 10000 w 10000"/>
              <a:gd name="connsiteY134-3340" fmla="*/ 8342 h 10000"/>
              <a:gd name="connsiteX135-3341" fmla="*/ 10000 w 10000"/>
              <a:gd name="connsiteY135-3342" fmla="*/ 8604 h 10000"/>
              <a:gd name="connsiteX136-3343" fmla="*/ 10000 w 10000"/>
              <a:gd name="connsiteY136-3344" fmla="*/ 8743 h 10000"/>
              <a:gd name="connsiteX137-3345" fmla="*/ 10000 w 10000"/>
              <a:gd name="connsiteY137-3346" fmla="*/ 8883 h 10000"/>
              <a:gd name="connsiteX138-3347" fmla="*/ 9880 w 10000"/>
              <a:gd name="connsiteY138-3348" fmla="*/ 8883 h 10000"/>
              <a:gd name="connsiteX139-3349" fmla="*/ 9757 w 10000"/>
              <a:gd name="connsiteY139-3350" fmla="*/ 9023 h 10000"/>
              <a:gd name="connsiteX140-3351" fmla="*/ 9637 w 10000"/>
              <a:gd name="connsiteY140-3352" fmla="*/ 9162 h 10000"/>
              <a:gd name="connsiteX141-3353" fmla="*/ 9515 w 10000"/>
              <a:gd name="connsiteY141-3354" fmla="*/ 9302 h 10000"/>
              <a:gd name="connsiteX142-3355" fmla="*/ 9272 w 10000"/>
              <a:gd name="connsiteY142-3356" fmla="*/ 9442 h 10000"/>
              <a:gd name="connsiteX143-3357" fmla="*/ 8788 w 10000"/>
              <a:gd name="connsiteY143-3358" fmla="*/ 9721 h 10000"/>
              <a:gd name="connsiteX144-3359" fmla="*/ 8318 w 10000"/>
              <a:gd name="connsiteY144-3360" fmla="*/ 9860 h 10000"/>
              <a:gd name="connsiteX145-3361" fmla="*/ 7955 w 10000"/>
              <a:gd name="connsiteY145-3362" fmla="*/ 9860 h 10000"/>
              <a:gd name="connsiteX146-3363" fmla="*/ 7469 w 10000"/>
              <a:gd name="connsiteY146-3364" fmla="*/ 10000 h 10000"/>
              <a:gd name="connsiteX147-3365" fmla="*/ 7469 w 10000"/>
              <a:gd name="connsiteY147-3366" fmla="*/ 10000 h 10000"/>
              <a:gd name="connsiteX0-3367" fmla="*/ 7469 w 10000"/>
              <a:gd name="connsiteY0-3368" fmla="*/ 10000 h 10000"/>
              <a:gd name="connsiteX1-3369" fmla="*/ 7107 w 10000"/>
              <a:gd name="connsiteY1-3370" fmla="*/ 10000 h 10000"/>
              <a:gd name="connsiteX2-3371" fmla="*/ 6743 w 10000"/>
              <a:gd name="connsiteY2-3372" fmla="*/ 10000 h 10000"/>
              <a:gd name="connsiteX3-3373" fmla="*/ 6380 w 10000"/>
              <a:gd name="connsiteY3-3374" fmla="*/ 9860 h 10000"/>
              <a:gd name="connsiteX4-3375" fmla="*/ 6016 w 10000"/>
              <a:gd name="connsiteY4-3376" fmla="*/ 9721 h 10000"/>
              <a:gd name="connsiteX5-3377" fmla="*/ 5666 w 10000"/>
              <a:gd name="connsiteY5-3378" fmla="*/ 9581 h 10000"/>
              <a:gd name="connsiteX6-3379" fmla="*/ 5425 w 10000"/>
              <a:gd name="connsiteY6-3380" fmla="*/ 9302 h 10000"/>
              <a:gd name="connsiteX7-3381" fmla="*/ 5183 w 10000"/>
              <a:gd name="connsiteY7-3382" fmla="*/ 9162 h 10000"/>
              <a:gd name="connsiteX8-3383" fmla="*/ 5061 w 10000"/>
              <a:gd name="connsiteY8-3384" fmla="*/ 8743 h 10000"/>
              <a:gd name="connsiteX9-3385" fmla="*/ 4818 w 10000"/>
              <a:gd name="connsiteY9-3386" fmla="*/ 8464 h 10000"/>
              <a:gd name="connsiteX10-3387" fmla="*/ 4697 w 10000"/>
              <a:gd name="connsiteY10-3388" fmla="*/ 8063 h 10000"/>
              <a:gd name="connsiteX11-3389" fmla="*/ 4697 w 10000"/>
              <a:gd name="connsiteY11-3390" fmla="*/ 7644 h 10000"/>
              <a:gd name="connsiteX12-3391" fmla="*/ 4576 w 10000"/>
              <a:gd name="connsiteY12-3392" fmla="*/ 7225 h 10000"/>
              <a:gd name="connsiteX13-3393" fmla="*/ 4576 w 10000"/>
              <a:gd name="connsiteY13-3394" fmla="*/ 6806 h 10000"/>
              <a:gd name="connsiteX14-3395" fmla="*/ 4576 w 10000"/>
              <a:gd name="connsiteY14-3396" fmla="*/ 6387 h 10000"/>
              <a:gd name="connsiteX15-3397" fmla="*/ 4697 w 10000"/>
              <a:gd name="connsiteY15-3398" fmla="*/ 5689 h 10000"/>
              <a:gd name="connsiteX16-3399" fmla="*/ 4697 w 10000"/>
              <a:gd name="connsiteY16-3400" fmla="*/ 5550 h 10000"/>
              <a:gd name="connsiteX17-3401" fmla="*/ 4697 w 10000"/>
              <a:gd name="connsiteY17-3402" fmla="*/ 5271 h 10000"/>
              <a:gd name="connsiteX18-3403" fmla="*/ 4818 w 10000"/>
              <a:gd name="connsiteY18-3404" fmla="*/ 5009 h 10000"/>
              <a:gd name="connsiteX19-3405" fmla="*/ 4818 w 10000"/>
              <a:gd name="connsiteY19-3406" fmla="*/ 4729 h 10000"/>
              <a:gd name="connsiteX20-3407" fmla="*/ 4818 w 10000"/>
              <a:gd name="connsiteY20-3408" fmla="*/ 4450 h 10000"/>
              <a:gd name="connsiteX21-3409" fmla="*/ 4941 w 10000"/>
              <a:gd name="connsiteY21-3410" fmla="*/ 4031 h 10000"/>
              <a:gd name="connsiteX22-3411" fmla="*/ 4941 w 10000"/>
              <a:gd name="connsiteY22-3412" fmla="*/ 3613 h 10000"/>
              <a:gd name="connsiteX23-3413" fmla="*/ 5061 w 10000"/>
              <a:gd name="connsiteY23-3414" fmla="*/ 3194 h 10000"/>
              <a:gd name="connsiteX24-3415" fmla="*/ 5061 w 10000"/>
              <a:gd name="connsiteY24-3416" fmla="*/ 2775 h 10000"/>
              <a:gd name="connsiteX25-3417" fmla="*/ 5061 w 10000"/>
              <a:gd name="connsiteY25-3418" fmla="*/ 2356 h 10000"/>
              <a:gd name="connsiteX26-3419" fmla="*/ 5183 w 10000"/>
              <a:gd name="connsiteY26-3420" fmla="*/ 2077 h 10000"/>
              <a:gd name="connsiteX27-3421" fmla="*/ 5183 w 10000"/>
              <a:gd name="connsiteY27-3422" fmla="*/ 1798 h 10000"/>
              <a:gd name="connsiteX28-3423" fmla="*/ 5183 w 10000"/>
              <a:gd name="connsiteY28-3424" fmla="*/ 1536 h 10000"/>
              <a:gd name="connsiteX29-3425" fmla="*/ 5183 w 10000"/>
              <a:gd name="connsiteY29-3426" fmla="*/ 1396 h 10000"/>
              <a:gd name="connsiteX30-3427" fmla="*/ 5183 w 10000"/>
              <a:gd name="connsiteY30-3428" fmla="*/ 1257 h 10000"/>
              <a:gd name="connsiteX31-3429" fmla="*/ 5183 w 10000"/>
              <a:gd name="connsiteY31-3430" fmla="*/ 1257 h 10000"/>
              <a:gd name="connsiteX32-3431" fmla="*/ 5183 w 10000"/>
              <a:gd name="connsiteY32-3432" fmla="*/ 1257 h 10000"/>
              <a:gd name="connsiteX33-3433" fmla="*/ 5061 w 10000"/>
              <a:gd name="connsiteY33-3434" fmla="*/ 1257 h 10000"/>
              <a:gd name="connsiteX34-3435" fmla="*/ 4941 w 10000"/>
              <a:gd name="connsiteY34-3436" fmla="*/ 1257 h 10000"/>
              <a:gd name="connsiteX35-3437" fmla="*/ 4818 w 10000"/>
              <a:gd name="connsiteY35-3438" fmla="*/ 1396 h 10000"/>
              <a:gd name="connsiteX36-3439" fmla="*/ 4697 w 10000"/>
              <a:gd name="connsiteY36-3440" fmla="*/ 1396 h 10000"/>
              <a:gd name="connsiteX37-3441" fmla="*/ 4455 w 10000"/>
              <a:gd name="connsiteY37-3442" fmla="*/ 1536 h 10000"/>
              <a:gd name="connsiteX38-3443" fmla="*/ 4213 w 10000"/>
              <a:gd name="connsiteY38-3444" fmla="*/ 1536 h 10000"/>
              <a:gd name="connsiteX39-3445" fmla="*/ 3969 w 10000"/>
              <a:gd name="connsiteY39-3446" fmla="*/ 1675 h 10000"/>
              <a:gd name="connsiteX40-3447" fmla="*/ 2773 w 10000"/>
              <a:gd name="connsiteY40-3448" fmla="*/ 2216 h 10000"/>
              <a:gd name="connsiteX41-3449" fmla="*/ 1562 w 10000"/>
              <a:gd name="connsiteY41-3450" fmla="*/ 2775 h 10000"/>
              <a:gd name="connsiteX42-3451" fmla="*/ 1197 w 10000"/>
              <a:gd name="connsiteY42-3452" fmla="*/ 2914 h 10000"/>
              <a:gd name="connsiteX43-3453" fmla="*/ 955 w 10000"/>
              <a:gd name="connsiteY43-3454" fmla="*/ 3054 h 10000"/>
              <a:gd name="connsiteX44-3455" fmla="*/ 713 w 10000"/>
              <a:gd name="connsiteY44-3456" fmla="*/ 3194 h 10000"/>
              <a:gd name="connsiteX45-3457" fmla="*/ 592 w 10000"/>
              <a:gd name="connsiteY45-3458" fmla="*/ 3333 h 10000"/>
              <a:gd name="connsiteX46-3459" fmla="*/ 349 w 10000"/>
              <a:gd name="connsiteY46-3460" fmla="*/ 3333 h 10000"/>
              <a:gd name="connsiteX47-3461" fmla="*/ 0 w 10000"/>
              <a:gd name="connsiteY47-3462" fmla="*/ 2496 h 10000"/>
              <a:gd name="connsiteX48-3463" fmla="*/ 229 w 10000"/>
              <a:gd name="connsiteY48-3464" fmla="*/ 2356 h 10000"/>
              <a:gd name="connsiteX49-3465" fmla="*/ 592 w 10000"/>
              <a:gd name="connsiteY49-3466" fmla="*/ 2356 h 10000"/>
              <a:gd name="connsiteX50-3467" fmla="*/ 955 w 10000"/>
              <a:gd name="connsiteY50-3468" fmla="*/ 2216 h 10000"/>
              <a:gd name="connsiteX51-3469" fmla="*/ 1319 w 10000"/>
              <a:gd name="connsiteY51-3470" fmla="*/ 2077 h 10000"/>
              <a:gd name="connsiteX52-3471" fmla="*/ 1803 w 10000"/>
              <a:gd name="connsiteY52-3472" fmla="*/ 1937 h 10000"/>
              <a:gd name="connsiteX53-3473" fmla="*/ 2289 w 10000"/>
              <a:gd name="connsiteY53-3474" fmla="*/ 1675 h 10000"/>
              <a:gd name="connsiteX54-3475" fmla="*/ 2652 w 10000"/>
              <a:gd name="connsiteY54-3476" fmla="*/ 1536 h 10000"/>
              <a:gd name="connsiteX55-3477" fmla="*/ 3001 w 10000"/>
              <a:gd name="connsiteY55-3478" fmla="*/ 1396 h 10000"/>
              <a:gd name="connsiteX56-3479" fmla="*/ 3364 w 10000"/>
              <a:gd name="connsiteY56-3480" fmla="*/ 1257 h 10000"/>
              <a:gd name="connsiteX57-3481" fmla="*/ 3606 w 10000"/>
              <a:gd name="connsiteY57-3482" fmla="*/ 1117 h 10000"/>
              <a:gd name="connsiteX58-3483" fmla="*/ 3849 w 10000"/>
              <a:gd name="connsiteY58-3484" fmla="*/ 1117 h 10000"/>
              <a:gd name="connsiteX59-3485" fmla="*/ 4092 w 10000"/>
              <a:gd name="connsiteY59-3486" fmla="*/ 977 h 10000"/>
              <a:gd name="connsiteX60-3487" fmla="*/ 4334 w 10000"/>
              <a:gd name="connsiteY60-3488" fmla="*/ 838 h 10000"/>
              <a:gd name="connsiteX61-3489" fmla="*/ 4697 w 10000"/>
              <a:gd name="connsiteY61-3490" fmla="*/ 698 h 10000"/>
              <a:gd name="connsiteX62-3491" fmla="*/ 4941 w 10000"/>
              <a:gd name="connsiteY62-3492" fmla="*/ 558 h 10000"/>
              <a:gd name="connsiteX63-3493" fmla="*/ 5183 w 10000"/>
              <a:gd name="connsiteY63-3494" fmla="*/ 419 h 10000"/>
              <a:gd name="connsiteX64-3495" fmla="*/ 5303 w 10000"/>
              <a:gd name="connsiteY64-3496" fmla="*/ 279 h 10000"/>
              <a:gd name="connsiteX65-3497" fmla="*/ 5425 w 10000"/>
              <a:gd name="connsiteY65-3498" fmla="*/ 140 h 10000"/>
              <a:gd name="connsiteX66-3499" fmla="*/ 5425 w 10000"/>
              <a:gd name="connsiteY66-3500" fmla="*/ 0 h 10000"/>
              <a:gd name="connsiteX67-3501" fmla="*/ 5546 w 10000"/>
              <a:gd name="connsiteY67-3502" fmla="*/ 0 h 10000"/>
              <a:gd name="connsiteX68-3503" fmla="*/ 5666 w 10000"/>
              <a:gd name="connsiteY68-3504" fmla="*/ 0 h 10000"/>
              <a:gd name="connsiteX69-3505" fmla="*/ 5789 w 10000"/>
              <a:gd name="connsiteY69-3506" fmla="*/ 0 h 10000"/>
              <a:gd name="connsiteX70-3507" fmla="*/ 5894 w 10000"/>
              <a:gd name="connsiteY70-3508" fmla="*/ 140 h 10000"/>
              <a:gd name="connsiteX71-3509" fmla="*/ 6016 w 10000"/>
              <a:gd name="connsiteY71-3510" fmla="*/ 140 h 10000"/>
              <a:gd name="connsiteX72-3511" fmla="*/ 6137 w 10000"/>
              <a:gd name="connsiteY72-3512" fmla="*/ 419 h 10000"/>
              <a:gd name="connsiteX73-3513" fmla="*/ 6257 w 10000"/>
              <a:gd name="connsiteY73-3514" fmla="*/ 558 h 10000"/>
              <a:gd name="connsiteX74-3515" fmla="*/ 6380 w 10000"/>
              <a:gd name="connsiteY74-3516" fmla="*/ 698 h 10000"/>
              <a:gd name="connsiteX75-3517" fmla="*/ 6500 w 10000"/>
              <a:gd name="connsiteY75-3518" fmla="*/ 838 h 10000"/>
              <a:gd name="connsiteX76-3519" fmla="*/ 6500 w 10000"/>
              <a:gd name="connsiteY76-3520" fmla="*/ 977 h 10000"/>
              <a:gd name="connsiteX77-3521" fmla="*/ 6500 w 10000"/>
              <a:gd name="connsiteY77-3522" fmla="*/ 1117 h 10000"/>
              <a:gd name="connsiteX78-3523" fmla="*/ 6380 w 10000"/>
              <a:gd name="connsiteY78-3524" fmla="*/ 1117 h 10000"/>
              <a:gd name="connsiteX79-3525" fmla="*/ 6257 w 10000"/>
              <a:gd name="connsiteY79-3526" fmla="*/ 1257 h 10000"/>
              <a:gd name="connsiteX80-3527" fmla="*/ 6257 w 10000"/>
              <a:gd name="connsiteY80-3528" fmla="*/ 1396 h 10000"/>
              <a:gd name="connsiteX81-3529" fmla="*/ 6137 w 10000"/>
              <a:gd name="connsiteY81-3530" fmla="*/ 1536 h 10000"/>
              <a:gd name="connsiteX82-3531" fmla="*/ 6016 w 10000"/>
              <a:gd name="connsiteY82-3532" fmla="*/ 1798 h 10000"/>
              <a:gd name="connsiteX83-3533" fmla="*/ 5894 w 10000"/>
              <a:gd name="connsiteY83-3534" fmla="*/ 2216 h 10000"/>
              <a:gd name="connsiteX84-3535" fmla="*/ 5789 w 10000"/>
              <a:gd name="connsiteY84-3536" fmla="*/ 2635 h 10000"/>
              <a:gd name="connsiteX85-3537" fmla="*/ 5666 w 10000"/>
              <a:gd name="connsiteY85-3538" fmla="*/ 3054 h 10000"/>
              <a:gd name="connsiteX86-3539" fmla="*/ 5546 w 10000"/>
              <a:gd name="connsiteY86-3540" fmla="*/ 3613 h 10000"/>
              <a:gd name="connsiteX87-3541" fmla="*/ 5425 w 10000"/>
              <a:gd name="connsiteY87-3542" fmla="*/ 4171 h 10000"/>
              <a:gd name="connsiteX88-3543" fmla="*/ 5303 w 10000"/>
              <a:gd name="connsiteY88-3544" fmla="*/ 4729 h 10000"/>
              <a:gd name="connsiteX89-3545" fmla="*/ 5303 w 10000"/>
              <a:gd name="connsiteY89-3546" fmla="*/ 5271 h 10000"/>
              <a:gd name="connsiteX90-3547" fmla="*/ 5303 w 10000"/>
              <a:gd name="connsiteY90-3548" fmla="*/ 5689 h 10000"/>
              <a:gd name="connsiteX91-3549" fmla="*/ 5183 w 10000"/>
              <a:gd name="connsiteY91-3550" fmla="*/ 6248 h 10000"/>
              <a:gd name="connsiteX92-3551" fmla="*/ 5183 w 10000"/>
              <a:gd name="connsiteY92-3552" fmla="*/ 6667 h 10000"/>
              <a:gd name="connsiteX93-3553" fmla="*/ 5183 w 10000"/>
              <a:gd name="connsiteY93-3554" fmla="*/ 6946 h 10000"/>
              <a:gd name="connsiteX94-3555" fmla="*/ 5183 w 10000"/>
              <a:gd name="connsiteY94-3556" fmla="*/ 7365 h 10000"/>
              <a:gd name="connsiteX95-3557" fmla="*/ 5303 w 10000"/>
              <a:gd name="connsiteY95-3558" fmla="*/ 7644 h 10000"/>
              <a:gd name="connsiteX96-3559" fmla="*/ 5303 w 10000"/>
              <a:gd name="connsiteY96-3560" fmla="*/ 7784 h 10000"/>
              <a:gd name="connsiteX97-3561" fmla="*/ 5425 w 10000"/>
              <a:gd name="connsiteY97-3562" fmla="*/ 8063 h 10000"/>
              <a:gd name="connsiteX98-3563" fmla="*/ 5546 w 10000"/>
              <a:gd name="connsiteY98-3564" fmla="*/ 8202 h 10000"/>
              <a:gd name="connsiteX99-3565" fmla="*/ 5666 w 10000"/>
              <a:gd name="connsiteY99-3566" fmla="*/ 8342 h 10000"/>
              <a:gd name="connsiteX100-3567" fmla="*/ 6137 w 10000"/>
              <a:gd name="connsiteY100-3568" fmla="*/ 8604 h 10000"/>
              <a:gd name="connsiteX101-3569" fmla="*/ 6380 w 10000"/>
              <a:gd name="connsiteY101-3570" fmla="*/ 8743 h 10000"/>
              <a:gd name="connsiteX102-3571" fmla="*/ 6621 w 10000"/>
              <a:gd name="connsiteY102-3572" fmla="*/ 8743 h 10000"/>
              <a:gd name="connsiteX103-3573" fmla="*/ 6864 w 10000"/>
              <a:gd name="connsiteY103-3574" fmla="*/ 8883 h 10000"/>
              <a:gd name="connsiteX104-3575" fmla="*/ 7228 w 10000"/>
              <a:gd name="connsiteY104-3576" fmla="*/ 8883 h 10000"/>
              <a:gd name="connsiteX105-3577" fmla="*/ 7469 w 10000"/>
              <a:gd name="connsiteY105-3578" fmla="*/ 8743 h 10000"/>
              <a:gd name="connsiteX106-3579" fmla="*/ 7833 w 10000"/>
              <a:gd name="connsiteY106-3580" fmla="*/ 8743 h 10000"/>
              <a:gd name="connsiteX107-3581" fmla="*/ 8197 w 10000"/>
              <a:gd name="connsiteY107-3582" fmla="*/ 8604 h 10000"/>
              <a:gd name="connsiteX108-3583" fmla="*/ 8440 w 10000"/>
              <a:gd name="connsiteY108-3584" fmla="*/ 8604 h 10000"/>
              <a:gd name="connsiteX109-3585" fmla="*/ 8682 w 10000"/>
              <a:gd name="connsiteY109-3586" fmla="*/ 8342 h 10000"/>
              <a:gd name="connsiteX110-3587" fmla="*/ 8788 w 10000"/>
              <a:gd name="connsiteY110-3588" fmla="*/ 8202 h 10000"/>
              <a:gd name="connsiteX111-3589" fmla="*/ 8909 w 10000"/>
              <a:gd name="connsiteY111-3590" fmla="*/ 7923 h 10000"/>
              <a:gd name="connsiteX112-3591" fmla="*/ 9030 w 10000"/>
              <a:gd name="connsiteY112-3592" fmla="*/ 7644 h 10000"/>
              <a:gd name="connsiteX113-3593" fmla="*/ 9152 w 10000"/>
              <a:gd name="connsiteY113-3594" fmla="*/ 7086 h 10000"/>
              <a:gd name="connsiteX114-3595" fmla="*/ 9152 w 10000"/>
              <a:gd name="connsiteY114-3596" fmla="*/ 6527 h 10000"/>
              <a:gd name="connsiteX115-3597" fmla="*/ 9272 w 10000"/>
              <a:gd name="connsiteY115-3598" fmla="*/ 6248 h 10000"/>
              <a:gd name="connsiteX116-3599" fmla="*/ 9272 w 10000"/>
              <a:gd name="connsiteY116-3600" fmla="*/ 5969 h 10000"/>
              <a:gd name="connsiteX117-3601" fmla="*/ 9272 w 10000"/>
              <a:gd name="connsiteY117-3602" fmla="*/ 5829 h 10000"/>
              <a:gd name="connsiteX118-3603" fmla="*/ 9394 w 10000"/>
              <a:gd name="connsiteY118-3604" fmla="*/ 5689 h 10000"/>
              <a:gd name="connsiteX119-3605" fmla="*/ 9394 w 10000"/>
              <a:gd name="connsiteY119-3606" fmla="*/ 5550 h 10000"/>
              <a:gd name="connsiteX120-3607" fmla="*/ 9394 w 10000"/>
              <a:gd name="connsiteY120-3608" fmla="*/ 5410 h 10000"/>
              <a:gd name="connsiteX121-3609" fmla="*/ 9394 w 10000"/>
              <a:gd name="connsiteY121-3610" fmla="*/ 5410 h 10000"/>
              <a:gd name="connsiteX122-3611" fmla="*/ 9515 w 10000"/>
              <a:gd name="connsiteY122-3612" fmla="*/ 5410 h 10000"/>
              <a:gd name="connsiteX123-3613" fmla="*/ 9515 w 10000"/>
              <a:gd name="connsiteY123-3614" fmla="*/ 5410 h 10000"/>
              <a:gd name="connsiteX124-3615" fmla="*/ 9515 w 10000"/>
              <a:gd name="connsiteY124-3616" fmla="*/ 5550 h 10000"/>
              <a:gd name="connsiteX125-3617" fmla="*/ 9637 w 10000"/>
              <a:gd name="connsiteY125-3618" fmla="*/ 5689 h 10000"/>
              <a:gd name="connsiteX126-3619" fmla="*/ 9637 w 10000"/>
              <a:gd name="connsiteY126-3620" fmla="*/ 5829 h 10000"/>
              <a:gd name="connsiteX127-3621" fmla="*/ 9637 w 10000"/>
              <a:gd name="connsiteY127-3622" fmla="*/ 6108 h 10000"/>
              <a:gd name="connsiteX128-3623" fmla="*/ 9637 w 10000"/>
              <a:gd name="connsiteY128-3624" fmla="*/ 6387 h 10000"/>
              <a:gd name="connsiteX129-3625" fmla="*/ 9637 w 10000"/>
              <a:gd name="connsiteY129-3626" fmla="*/ 6667 h 10000"/>
              <a:gd name="connsiteX130-3627" fmla="*/ 9757 w 10000"/>
              <a:gd name="connsiteY130-3628" fmla="*/ 7225 h 10000"/>
              <a:gd name="connsiteX131-3629" fmla="*/ 9757 w 10000"/>
              <a:gd name="connsiteY131-3630" fmla="*/ 7644 h 10000"/>
              <a:gd name="connsiteX132-3631" fmla="*/ 9880 w 10000"/>
              <a:gd name="connsiteY132-3632" fmla="*/ 8063 h 10000"/>
              <a:gd name="connsiteX133-3633" fmla="*/ 10000 w 10000"/>
              <a:gd name="connsiteY133-3634" fmla="*/ 8342 h 10000"/>
              <a:gd name="connsiteX134-3635" fmla="*/ 10000 w 10000"/>
              <a:gd name="connsiteY134-3636" fmla="*/ 8604 h 10000"/>
              <a:gd name="connsiteX135-3637" fmla="*/ 10000 w 10000"/>
              <a:gd name="connsiteY135-3638" fmla="*/ 8743 h 10000"/>
              <a:gd name="connsiteX136-3639" fmla="*/ 10000 w 10000"/>
              <a:gd name="connsiteY136-3640" fmla="*/ 8883 h 10000"/>
              <a:gd name="connsiteX137-3641" fmla="*/ 9880 w 10000"/>
              <a:gd name="connsiteY137-3642" fmla="*/ 8883 h 10000"/>
              <a:gd name="connsiteX138-3643" fmla="*/ 9757 w 10000"/>
              <a:gd name="connsiteY138-3644" fmla="*/ 9023 h 10000"/>
              <a:gd name="connsiteX139-3645" fmla="*/ 9637 w 10000"/>
              <a:gd name="connsiteY139-3646" fmla="*/ 9162 h 10000"/>
              <a:gd name="connsiteX140-3647" fmla="*/ 9515 w 10000"/>
              <a:gd name="connsiteY140-3648" fmla="*/ 9302 h 10000"/>
              <a:gd name="connsiteX141-3649" fmla="*/ 9272 w 10000"/>
              <a:gd name="connsiteY141-3650" fmla="*/ 9442 h 10000"/>
              <a:gd name="connsiteX142-3651" fmla="*/ 8788 w 10000"/>
              <a:gd name="connsiteY142-3652" fmla="*/ 9721 h 10000"/>
              <a:gd name="connsiteX143-3653" fmla="*/ 8318 w 10000"/>
              <a:gd name="connsiteY143-3654" fmla="*/ 9860 h 10000"/>
              <a:gd name="connsiteX144-3655" fmla="*/ 7955 w 10000"/>
              <a:gd name="connsiteY144-3656" fmla="*/ 9860 h 10000"/>
              <a:gd name="connsiteX145-3657" fmla="*/ 7469 w 10000"/>
              <a:gd name="connsiteY145-3658" fmla="*/ 10000 h 10000"/>
              <a:gd name="connsiteX146-3659" fmla="*/ 7469 w 10000"/>
              <a:gd name="connsiteY146-3660" fmla="*/ 10000 h 10000"/>
              <a:gd name="connsiteX0-3661" fmla="*/ 7469 w 10000"/>
              <a:gd name="connsiteY0-3662" fmla="*/ 10000 h 10000"/>
              <a:gd name="connsiteX1-3663" fmla="*/ 7107 w 10000"/>
              <a:gd name="connsiteY1-3664" fmla="*/ 10000 h 10000"/>
              <a:gd name="connsiteX2-3665" fmla="*/ 6743 w 10000"/>
              <a:gd name="connsiteY2-3666" fmla="*/ 10000 h 10000"/>
              <a:gd name="connsiteX3-3667" fmla="*/ 6380 w 10000"/>
              <a:gd name="connsiteY3-3668" fmla="*/ 9860 h 10000"/>
              <a:gd name="connsiteX4-3669" fmla="*/ 6016 w 10000"/>
              <a:gd name="connsiteY4-3670" fmla="*/ 9721 h 10000"/>
              <a:gd name="connsiteX5-3671" fmla="*/ 5666 w 10000"/>
              <a:gd name="connsiteY5-3672" fmla="*/ 9581 h 10000"/>
              <a:gd name="connsiteX6-3673" fmla="*/ 5425 w 10000"/>
              <a:gd name="connsiteY6-3674" fmla="*/ 9302 h 10000"/>
              <a:gd name="connsiteX7-3675" fmla="*/ 5183 w 10000"/>
              <a:gd name="connsiteY7-3676" fmla="*/ 9162 h 10000"/>
              <a:gd name="connsiteX8-3677" fmla="*/ 5061 w 10000"/>
              <a:gd name="connsiteY8-3678" fmla="*/ 8743 h 10000"/>
              <a:gd name="connsiteX9-3679" fmla="*/ 4818 w 10000"/>
              <a:gd name="connsiteY9-3680" fmla="*/ 8464 h 10000"/>
              <a:gd name="connsiteX10-3681" fmla="*/ 4697 w 10000"/>
              <a:gd name="connsiteY10-3682" fmla="*/ 8063 h 10000"/>
              <a:gd name="connsiteX11-3683" fmla="*/ 4697 w 10000"/>
              <a:gd name="connsiteY11-3684" fmla="*/ 7644 h 10000"/>
              <a:gd name="connsiteX12-3685" fmla="*/ 4576 w 10000"/>
              <a:gd name="connsiteY12-3686" fmla="*/ 7225 h 10000"/>
              <a:gd name="connsiteX13-3687" fmla="*/ 4576 w 10000"/>
              <a:gd name="connsiteY13-3688" fmla="*/ 6806 h 10000"/>
              <a:gd name="connsiteX14-3689" fmla="*/ 4576 w 10000"/>
              <a:gd name="connsiteY14-3690" fmla="*/ 6387 h 10000"/>
              <a:gd name="connsiteX15-3691" fmla="*/ 4697 w 10000"/>
              <a:gd name="connsiteY15-3692" fmla="*/ 5689 h 10000"/>
              <a:gd name="connsiteX16-3693" fmla="*/ 4697 w 10000"/>
              <a:gd name="connsiteY16-3694" fmla="*/ 5550 h 10000"/>
              <a:gd name="connsiteX17-3695" fmla="*/ 4697 w 10000"/>
              <a:gd name="connsiteY17-3696" fmla="*/ 5271 h 10000"/>
              <a:gd name="connsiteX18-3697" fmla="*/ 4818 w 10000"/>
              <a:gd name="connsiteY18-3698" fmla="*/ 5009 h 10000"/>
              <a:gd name="connsiteX19-3699" fmla="*/ 4818 w 10000"/>
              <a:gd name="connsiteY19-3700" fmla="*/ 4729 h 10000"/>
              <a:gd name="connsiteX20-3701" fmla="*/ 4818 w 10000"/>
              <a:gd name="connsiteY20-3702" fmla="*/ 4450 h 10000"/>
              <a:gd name="connsiteX21-3703" fmla="*/ 4941 w 10000"/>
              <a:gd name="connsiteY21-3704" fmla="*/ 4031 h 10000"/>
              <a:gd name="connsiteX22-3705" fmla="*/ 4941 w 10000"/>
              <a:gd name="connsiteY22-3706" fmla="*/ 3613 h 10000"/>
              <a:gd name="connsiteX23-3707" fmla="*/ 5061 w 10000"/>
              <a:gd name="connsiteY23-3708" fmla="*/ 3194 h 10000"/>
              <a:gd name="connsiteX24-3709" fmla="*/ 5061 w 10000"/>
              <a:gd name="connsiteY24-3710" fmla="*/ 2775 h 10000"/>
              <a:gd name="connsiteX25-3711" fmla="*/ 5061 w 10000"/>
              <a:gd name="connsiteY25-3712" fmla="*/ 2356 h 10000"/>
              <a:gd name="connsiteX26-3713" fmla="*/ 5183 w 10000"/>
              <a:gd name="connsiteY26-3714" fmla="*/ 2077 h 10000"/>
              <a:gd name="connsiteX27-3715" fmla="*/ 5183 w 10000"/>
              <a:gd name="connsiteY27-3716" fmla="*/ 1798 h 10000"/>
              <a:gd name="connsiteX28-3717" fmla="*/ 5183 w 10000"/>
              <a:gd name="connsiteY28-3718" fmla="*/ 1536 h 10000"/>
              <a:gd name="connsiteX29-3719" fmla="*/ 5183 w 10000"/>
              <a:gd name="connsiteY29-3720" fmla="*/ 1396 h 10000"/>
              <a:gd name="connsiteX30-3721" fmla="*/ 5183 w 10000"/>
              <a:gd name="connsiteY30-3722" fmla="*/ 1257 h 10000"/>
              <a:gd name="connsiteX31-3723" fmla="*/ 5183 w 10000"/>
              <a:gd name="connsiteY31-3724" fmla="*/ 1257 h 10000"/>
              <a:gd name="connsiteX32-3725" fmla="*/ 5183 w 10000"/>
              <a:gd name="connsiteY32-3726" fmla="*/ 1257 h 10000"/>
              <a:gd name="connsiteX33-3727" fmla="*/ 5061 w 10000"/>
              <a:gd name="connsiteY33-3728" fmla="*/ 1257 h 10000"/>
              <a:gd name="connsiteX34-3729" fmla="*/ 4941 w 10000"/>
              <a:gd name="connsiteY34-3730" fmla="*/ 1257 h 10000"/>
              <a:gd name="connsiteX35-3731" fmla="*/ 4818 w 10000"/>
              <a:gd name="connsiteY35-3732" fmla="*/ 1396 h 10000"/>
              <a:gd name="connsiteX36-3733" fmla="*/ 4697 w 10000"/>
              <a:gd name="connsiteY36-3734" fmla="*/ 1396 h 10000"/>
              <a:gd name="connsiteX37-3735" fmla="*/ 4455 w 10000"/>
              <a:gd name="connsiteY37-3736" fmla="*/ 1536 h 10000"/>
              <a:gd name="connsiteX38-3737" fmla="*/ 4213 w 10000"/>
              <a:gd name="connsiteY38-3738" fmla="*/ 1536 h 10000"/>
              <a:gd name="connsiteX39-3739" fmla="*/ 3969 w 10000"/>
              <a:gd name="connsiteY39-3740" fmla="*/ 1675 h 10000"/>
              <a:gd name="connsiteX40-3741" fmla="*/ 2773 w 10000"/>
              <a:gd name="connsiteY40-3742" fmla="*/ 2216 h 10000"/>
              <a:gd name="connsiteX41-3743" fmla="*/ 1562 w 10000"/>
              <a:gd name="connsiteY41-3744" fmla="*/ 2775 h 10000"/>
              <a:gd name="connsiteX42-3745" fmla="*/ 1197 w 10000"/>
              <a:gd name="connsiteY42-3746" fmla="*/ 2914 h 10000"/>
              <a:gd name="connsiteX43-3747" fmla="*/ 955 w 10000"/>
              <a:gd name="connsiteY43-3748" fmla="*/ 3054 h 10000"/>
              <a:gd name="connsiteX44-3749" fmla="*/ 713 w 10000"/>
              <a:gd name="connsiteY44-3750" fmla="*/ 3194 h 10000"/>
              <a:gd name="connsiteX45-3751" fmla="*/ 592 w 10000"/>
              <a:gd name="connsiteY45-3752" fmla="*/ 3333 h 10000"/>
              <a:gd name="connsiteX46-3753" fmla="*/ 0 w 10000"/>
              <a:gd name="connsiteY46-3754" fmla="*/ 2496 h 10000"/>
              <a:gd name="connsiteX47-3755" fmla="*/ 229 w 10000"/>
              <a:gd name="connsiteY47-3756" fmla="*/ 2356 h 10000"/>
              <a:gd name="connsiteX48-3757" fmla="*/ 592 w 10000"/>
              <a:gd name="connsiteY48-3758" fmla="*/ 2356 h 10000"/>
              <a:gd name="connsiteX49-3759" fmla="*/ 955 w 10000"/>
              <a:gd name="connsiteY49-3760" fmla="*/ 2216 h 10000"/>
              <a:gd name="connsiteX50-3761" fmla="*/ 1319 w 10000"/>
              <a:gd name="connsiteY50-3762" fmla="*/ 2077 h 10000"/>
              <a:gd name="connsiteX51-3763" fmla="*/ 1803 w 10000"/>
              <a:gd name="connsiteY51-3764" fmla="*/ 1937 h 10000"/>
              <a:gd name="connsiteX52-3765" fmla="*/ 2289 w 10000"/>
              <a:gd name="connsiteY52-3766" fmla="*/ 1675 h 10000"/>
              <a:gd name="connsiteX53-3767" fmla="*/ 2652 w 10000"/>
              <a:gd name="connsiteY53-3768" fmla="*/ 1536 h 10000"/>
              <a:gd name="connsiteX54-3769" fmla="*/ 3001 w 10000"/>
              <a:gd name="connsiteY54-3770" fmla="*/ 1396 h 10000"/>
              <a:gd name="connsiteX55-3771" fmla="*/ 3364 w 10000"/>
              <a:gd name="connsiteY55-3772" fmla="*/ 1257 h 10000"/>
              <a:gd name="connsiteX56-3773" fmla="*/ 3606 w 10000"/>
              <a:gd name="connsiteY56-3774" fmla="*/ 1117 h 10000"/>
              <a:gd name="connsiteX57-3775" fmla="*/ 3849 w 10000"/>
              <a:gd name="connsiteY57-3776" fmla="*/ 1117 h 10000"/>
              <a:gd name="connsiteX58-3777" fmla="*/ 4092 w 10000"/>
              <a:gd name="connsiteY58-3778" fmla="*/ 977 h 10000"/>
              <a:gd name="connsiteX59-3779" fmla="*/ 4334 w 10000"/>
              <a:gd name="connsiteY59-3780" fmla="*/ 838 h 10000"/>
              <a:gd name="connsiteX60-3781" fmla="*/ 4697 w 10000"/>
              <a:gd name="connsiteY60-3782" fmla="*/ 698 h 10000"/>
              <a:gd name="connsiteX61-3783" fmla="*/ 4941 w 10000"/>
              <a:gd name="connsiteY61-3784" fmla="*/ 558 h 10000"/>
              <a:gd name="connsiteX62-3785" fmla="*/ 5183 w 10000"/>
              <a:gd name="connsiteY62-3786" fmla="*/ 419 h 10000"/>
              <a:gd name="connsiteX63-3787" fmla="*/ 5303 w 10000"/>
              <a:gd name="connsiteY63-3788" fmla="*/ 279 h 10000"/>
              <a:gd name="connsiteX64-3789" fmla="*/ 5425 w 10000"/>
              <a:gd name="connsiteY64-3790" fmla="*/ 140 h 10000"/>
              <a:gd name="connsiteX65-3791" fmla="*/ 5425 w 10000"/>
              <a:gd name="connsiteY65-3792" fmla="*/ 0 h 10000"/>
              <a:gd name="connsiteX66-3793" fmla="*/ 5546 w 10000"/>
              <a:gd name="connsiteY66-3794" fmla="*/ 0 h 10000"/>
              <a:gd name="connsiteX67-3795" fmla="*/ 5666 w 10000"/>
              <a:gd name="connsiteY67-3796" fmla="*/ 0 h 10000"/>
              <a:gd name="connsiteX68-3797" fmla="*/ 5789 w 10000"/>
              <a:gd name="connsiteY68-3798" fmla="*/ 0 h 10000"/>
              <a:gd name="connsiteX69-3799" fmla="*/ 5894 w 10000"/>
              <a:gd name="connsiteY69-3800" fmla="*/ 140 h 10000"/>
              <a:gd name="connsiteX70-3801" fmla="*/ 6016 w 10000"/>
              <a:gd name="connsiteY70-3802" fmla="*/ 140 h 10000"/>
              <a:gd name="connsiteX71-3803" fmla="*/ 6137 w 10000"/>
              <a:gd name="connsiteY71-3804" fmla="*/ 419 h 10000"/>
              <a:gd name="connsiteX72-3805" fmla="*/ 6257 w 10000"/>
              <a:gd name="connsiteY72-3806" fmla="*/ 558 h 10000"/>
              <a:gd name="connsiteX73-3807" fmla="*/ 6380 w 10000"/>
              <a:gd name="connsiteY73-3808" fmla="*/ 698 h 10000"/>
              <a:gd name="connsiteX74-3809" fmla="*/ 6500 w 10000"/>
              <a:gd name="connsiteY74-3810" fmla="*/ 838 h 10000"/>
              <a:gd name="connsiteX75-3811" fmla="*/ 6500 w 10000"/>
              <a:gd name="connsiteY75-3812" fmla="*/ 977 h 10000"/>
              <a:gd name="connsiteX76-3813" fmla="*/ 6500 w 10000"/>
              <a:gd name="connsiteY76-3814" fmla="*/ 1117 h 10000"/>
              <a:gd name="connsiteX77-3815" fmla="*/ 6380 w 10000"/>
              <a:gd name="connsiteY77-3816" fmla="*/ 1117 h 10000"/>
              <a:gd name="connsiteX78-3817" fmla="*/ 6257 w 10000"/>
              <a:gd name="connsiteY78-3818" fmla="*/ 1257 h 10000"/>
              <a:gd name="connsiteX79-3819" fmla="*/ 6257 w 10000"/>
              <a:gd name="connsiteY79-3820" fmla="*/ 1396 h 10000"/>
              <a:gd name="connsiteX80-3821" fmla="*/ 6137 w 10000"/>
              <a:gd name="connsiteY80-3822" fmla="*/ 1536 h 10000"/>
              <a:gd name="connsiteX81-3823" fmla="*/ 6016 w 10000"/>
              <a:gd name="connsiteY81-3824" fmla="*/ 1798 h 10000"/>
              <a:gd name="connsiteX82-3825" fmla="*/ 5894 w 10000"/>
              <a:gd name="connsiteY82-3826" fmla="*/ 2216 h 10000"/>
              <a:gd name="connsiteX83-3827" fmla="*/ 5789 w 10000"/>
              <a:gd name="connsiteY83-3828" fmla="*/ 2635 h 10000"/>
              <a:gd name="connsiteX84-3829" fmla="*/ 5666 w 10000"/>
              <a:gd name="connsiteY84-3830" fmla="*/ 3054 h 10000"/>
              <a:gd name="connsiteX85-3831" fmla="*/ 5546 w 10000"/>
              <a:gd name="connsiteY85-3832" fmla="*/ 3613 h 10000"/>
              <a:gd name="connsiteX86-3833" fmla="*/ 5425 w 10000"/>
              <a:gd name="connsiteY86-3834" fmla="*/ 4171 h 10000"/>
              <a:gd name="connsiteX87-3835" fmla="*/ 5303 w 10000"/>
              <a:gd name="connsiteY87-3836" fmla="*/ 4729 h 10000"/>
              <a:gd name="connsiteX88-3837" fmla="*/ 5303 w 10000"/>
              <a:gd name="connsiteY88-3838" fmla="*/ 5271 h 10000"/>
              <a:gd name="connsiteX89-3839" fmla="*/ 5303 w 10000"/>
              <a:gd name="connsiteY89-3840" fmla="*/ 5689 h 10000"/>
              <a:gd name="connsiteX90-3841" fmla="*/ 5183 w 10000"/>
              <a:gd name="connsiteY90-3842" fmla="*/ 6248 h 10000"/>
              <a:gd name="connsiteX91-3843" fmla="*/ 5183 w 10000"/>
              <a:gd name="connsiteY91-3844" fmla="*/ 6667 h 10000"/>
              <a:gd name="connsiteX92-3845" fmla="*/ 5183 w 10000"/>
              <a:gd name="connsiteY92-3846" fmla="*/ 6946 h 10000"/>
              <a:gd name="connsiteX93-3847" fmla="*/ 5183 w 10000"/>
              <a:gd name="connsiteY93-3848" fmla="*/ 7365 h 10000"/>
              <a:gd name="connsiteX94-3849" fmla="*/ 5303 w 10000"/>
              <a:gd name="connsiteY94-3850" fmla="*/ 7644 h 10000"/>
              <a:gd name="connsiteX95-3851" fmla="*/ 5303 w 10000"/>
              <a:gd name="connsiteY95-3852" fmla="*/ 7784 h 10000"/>
              <a:gd name="connsiteX96-3853" fmla="*/ 5425 w 10000"/>
              <a:gd name="connsiteY96-3854" fmla="*/ 8063 h 10000"/>
              <a:gd name="connsiteX97-3855" fmla="*/ 5546 w 10000"/>
              <a:gd name="connsiteY97-3856" fmla="*/ 8202 h 10000"/>
              <a:gd name="connsiteX98-3857" fmla="*/ 5666 w 10000"/>
              <a:gd name="connsiteY98-3858" fmla="*/ 8342 h 10000"/>
              <a:gd name="connsiteX99-3859" fmla="*/ 6137 w 10000"/>
              <a:gd name="connsiteY99-3860" fmla="*/ 8604 h 10000"/>
              <a:gd name="connsiteX100-3861" fmla="*/ 6380 w 10000"/>
              <a:gd name="connsiteY100-3862" fmla="*/ 8743 h 10000"/>
              <a:gd name="connsiteX101-3863" fmla="*/ 6621 w 10000"/>
              <a:gd name="connsiteY101-3864" fmla="*/ 8743 h 10000"/>
              <a:gd name="connsiteX102-3865" fmla="*/ 6864 w 10000"/>
              <a:gd name="connsiteY102-3866" fmla="*/ 8883 h 10000"/>
              <a:gd name="connsiteX103-3867" fmla="*/ 7228 w 10000"/>
              <a:gd name="connsiteY103-3868" fmla="*/ 8883 h 10000"/>
              <a:gd name="connsiteX104-3869" fmla="*/ 7469 w 10000"/>
              <a:gd name="connsiteY104-3870" fmla="*/ 8743 h 10000"/>
              <a:gd name="connsiteX105-3871" fmla="*/ 7833 w 10000"/>
              <a:gd name="connsiteY105-3872" fmla="*/ 8743 h 10000"/>
              <a:gd name="connsiteX106-3873" fmla="*/ 8197 w 10000"/>
              <a:gd name="connsiteY106-3874" fmla="*/ 8604 h 10000"/>
              <a:gd name="connsiteX107-3875" fmla="*/ 8440 w 10000"/>
              <a:gd name="connsiteY107-3876" fmla="*/ 8604 h 10000"/>
              <a:gd name="connsiteX108-3877" fmla="*/ 8682 w 10000"/>
              <a:gd name="connsiteY108-3878" fmla="*/ 8342 h 10000"/>
              <a:gd name="connsiteX109-3879" fmla="*/ 8788 w 10000"/>
              <a:gd name="connsiteY109-3880" fmla="*/ 8202 h 10000"/>
              <a:gd name="connsiteX110-3881" fmla="*/ 8909 w 10000"/>
              <a:gd name="connsiteY110-3882" fmla="*/ 7923 h 10000"/>
              <a:gd name="connsiteX111-3883" fmla="*/ 9030 w 10000"/>
              <a:gd name="connsiteY111-3884" fmla="*/ 7644 h 10000"/>
              <a:gd name="connsiteX112-3885" fmla="*/ 9152 w 10000"/>
              <a:gd name="connsiteY112-3886" fmla="*/ 7086 h 10000"/>
              <a:gd name="connsiteX113-3887" fmla="*/ 9152 w 10000"/>
              <a:gd name="connsiteY113-3888" fmla="*/ 6527 h 10000"/>
              <a:gd name="connsiteX114-3889" fmla="*/ 9272 w 10000"/>
              <a:gd name="connsiteY114-3890" fmla="*/ 6248 h 10000"/>
              <a:gd name="connsiteX115-3891" fmla="*/ 9272 w 10000"/>
              <a:gd name="connsiteY115-3892" fmla="*/ 5969 h 10000"/>
              <a:gd name="connsiteX116-3893" fmla="*/ 9272 w 10000"/>
              <a:gd name="connsiteY116-3894" fmla="*/ 5829 h 10000"/>
              <a:gd name="connsiteX117-3895" fmla="*/ 9394 w 10000"/>
              <a:gd name="connsiteY117-3896" fmla="*/ 5689 h 10000"/>
              <a:gd name="connsiteX118-3897" fmla="*/ 9394 w 10000"/>
              <a:gd name="connsiteY118-3898" fmla="*/ 5550 h 10000"/>
              <a:gd name="connsiteX119-3899" fmla="*/ 9394 w 10000"/>
              <a:gd name="connsiteY119-3900" fmla="*/ 5410 h 10000"/>
              <a:gd name="connsiteX120-3901" fmla="*/ 9394 w 10000"/>
              <a:gd name="connsiteY120-3902" fmla="*/ 5410 h 10000"/>
              <a:gd name="connsiteX121-3903" fmla="*/ 9515 w 10000"/>
              <a:gd name="connsiteY121-3904" fmla="*/ 5410 h 10000"/>
              <a:gd name="connsiteX122-3905" fmla="*/ 9515 w 10000"/>
              <a:gd name="connsiteY122-3906" fmla="*/ 5410 h 10000"/>
              <a:gd name="connsiteX123-3907" fmla="*/ 9515 w 10000"/>
              <a:gd name="connsiteY123-3908" fmla="*/ 5550 h 10000"/>
              <a:gd name="connsiteX124-3909" fmla="*/ 9637 w 10000"/>
              <a:gd name="connsiteY124-3910" fmla="*/ 5689 h 10000"/>
              <a:gd name="connsiteX125-3911" fmla="*/ 9637 w 10000"/>
              <a:gd name="connsiteY125-3912" fmla="*/ 5829 h 10000"/>
              <a:gd name="connsiteX126-3913" fmla="*/ 9637 w 10000"/>
              <a:gd name="connsiteY126-3914" fmla="*/ 6108 h 10000"/>
              <a:gd name="connsiteX127-3915" fmla="*/ 9637 w 10000"/>
              <a:gd name="connsiteY127-3916" fmla="*/ 6387 h 10000"/>
              <a:gd name="connsiteX128-3917" fmla="*/ 9637 w 10000"/>
              <a:gd name="connsiteY128-3918" fmla="*/ 6667 h 10000"/>
              <a:gd name="connsiteX129-3919" fmla="*/ 9757 w 10000"/>
              <a:gd name="connsiteY129-3920" fmla="*/ 7225 h 10000"/>
              <a:gd name="connsiteX130-3921" fmla="*/ 9757 w 10000"/>
              <a:gd name="connsiteY130-3922" fmla="*/ 7644 h 10000"/>
              <a:gd name="connsiteX131-3923" fmla="*/ 9880 w 10000"/>
              <a:gd name="connsiteY131-3924" fmla="*/ 8063 h 10000"/>
              <a:gd name="connsiteX132-3925" fmla="*/ 10000 w 10000"/>
              <a:gd name="connsiteY132-3926" fmla="*/ 8342 h 10000"/>
              <a:gd name="connsiteX133-3927" fmla="*/ 10000 w 10000"/>
              <a:gd name="connsiteY133-3928" fmla="*/ 8604 h 10000"/>
              <a:gd name="connsiteX134-3929" fmla="*/ 10000 w 10000"/>
              <a:gd name="connsiteY134-3930" fmla="*/ 8743 h 10000"/>
              <a:gd name="connsiteX135-3931" fmla="*/ 10000 w 10000"/>
              <a:gd name="connsiteY135-3932" fmla="*/ 8883 h 10000"/>
              <a:gd name="connsiteX136-3933" fmla="*/ 9880 w 10000"/>
              <a:gd name="connsiteY136-3934" fmla="*/ 8883 h 10000"/>
              <a:gd name="connsiteX137-3935" fmla="*/ 9757 w 10000"/>
              <a:gd name="connsiteY137-3936" fmla="*/ 9023 h 10000"/>
              <a:gd name="connsiteX138-3937" fmla="*/ 9637 w 10000"/>
              <a:gd name="connsiteY138-3938" fmla="*/ 9162 h 10000"/>
              <a:gd name="connsiteX139-3939" fmla="*/ 9515 w 10000"/>
              <a:gd name="connsiteY139-3940" fmla="*/ 9302 h 10000"/>
              <a:gd name="connsiteX140-3941" fmla="*/ 9272 w 10000"/>
              <a:gd name="connsiteY140-3942" fmla="*/ 9442 h 10000"/>
              <a:gd name="connsiteX141-3943" fmla="*/ 8788 w 10000"/>
              <a:gd name="connsiteY141-3944" fmla="*/ 9721 h 10000"/>
              <a:gd name="connsiteX142-3945" fmla="*/ 8318 w 10000"/>
              <a:gd name="connsiteY142-3946" fmla="*/ 9860 h 10000"/>
              <a:gd name="connsiteX143-3947" fmla="*/ 7955 w 10000"/>
              <a:gd name="connsiteY143-3948" fmla="*/ 9860 h 10000"/>
              <a:gd name="connsiteX144-3949" fmla="*/ 7469 w 10000"/>
              <a:gd name="connsiteY144-3950" fmla="*/ 10000 h 10000"/>
              <a:gd name="connsiteX145-3951" fmla="*/ 7469 w 10000"/>
              <a:gd name="connsiteY145-3952" fmla="*/ 10000 h 10000"/>
              <a:gd name="connsiteX0-3953" fmla="*/ 7469 w 10000"/>
              <a:gd name="connsiteY0-3954" fmla="*/ 10000 h 10000"/>
              <a:gd name="connsiteX1-3955" fmla="*/ 7107 w 10000"/>
              <a:gd name="connsiteY1-3956" fmla="*/ 10000 h 10000"/>
              <a:gd name="connsiteX2-3957" fmla="*/ 6743 w 10000"/>
              <a:gd name="connsiteY2-3958" fmla="*/ 10000 h 10000"/>
              <a:gd name="connsiteX3-3959" fmla="*/ 6380 w 10000"/>
              <a:gd name="connsiteY3-3960" fmla="*/ 9860 h 10000"/>
              <a:gd name="connsiteX4-3961" fmla="*/ 6016 w 10000"/>
              <a:gd name="connsiteY4-3962" fmla="*/ 9721 h 10000"/>
              <a:gd name="connsiteX5-3963" fmla="*/ 5666 w 10000"/>
              <a:gd name="connsiteY5-3964" fmla="*/ 9581 h 10000"/>
              <a:gd name="connsiteX6-3965" fmla="*/ 5425 w 10000"/>
              <a:gd name="connsiteY6-3966" fmla="*/ 9302 h 10000"/>
              <a:gd name="connsiteX7-3967" fmla="*/ 5183 w 10000"/>
              <a:gd name="connsiteY7-3968" fmla="*/ 9162 h 10000"/>
              <a:gd name="connsiteX8-3969" fmla="*/ 5061 w 10000"/>
              <a:gd name="connsiteY8-3970" fmla="*/ 8743 h 10000"/>
              <a:gd name="connsiteX9-3971" fmla="*/ 4818 w 10000"/>
              <a:gd name="connsiteY9-3972" fmla="*/ 8464 h 10000"/>
              <a:gd name="connsiteX10-3973" fmla="*/ 4697 w 10000"/>
              <a:gd name="connsiteY10-3974" fmla="*/ 8063 h 10000"/>
              <a:gd name="connsiteX11-3975" fmla="*/ 4697 w 10000"/>
              <a:gd name="connsiteY11-3976" fmla="*/ 7644 h 10000"/>
              <a:gd name="connsiteX12-3977" fmla="*/ 4576 w 10000"/>
              <a:gd name="connsiteY12-3978" fmla="*/ 7225 h 10000"/>
              <a:gd name="connsiteX13-3979" fmla="*/ 4576 w 10000"/>
              <a:gd name="connsiteY13-3980" fmla="*/ 6806 h 10000"/>
              <a:gd name="connsiteX14-3981" fmla="*/ 4576 w 10000"/>
              <a:gd name="connsiteY14-3982" fmla="*/ 6387 h 10000"/>
              <a:gd name="connsiteX15-3983" fmla="*/ 4697 w 10000"/>
              <a:gd name="connsiteY15-3984" fmla="*/ 5689 h 10000"/>
              <a:gd name="connsiteX16-3985" fmla="*/ 4697 w 10000"/>
              <a:gd name="connsiteY16-3986" fmla="*/ 5550 h 10000"/>
              <a:gd name="connsiteX17-3987" fmla="*/ 4697 w 10000"/>
              <a:gd name="connsiteY17-3988" fmla="*/ 5271 h 10000"/>
              <a:gd name="connsiteX18-3989" fmla="*/ 4818 w 10000"/>
              <a:gd name="connsiteY18-3990" fmla="*/ 5009 h 10000"/>
              <a:gd name="connsiteX19-3991" fmla="*/ 4818 w 10000"/>
              <a:gd name="connsiteY19-3992" fmla="*/ 4729 h 10000"/>
              <a:gd name="connsiteX20-3993" fmla="*/ 4818 w 10000"/>
              <a:gd name="connsiteY20-3994" fmla="*/ 4450 h 10000"/>
              <a:gd name="connsiteX21-3995" fmla="*/ 4941 w 10000"/>
              <a:gd name="connsiteY21-3996" fmla="*/ 4031 h 10000"/>
              <a:gd name="connsiteX22-3997" fmla="*/ 4941 w 10000"/>
              <a:gd name="connsiteY22-3998" fmla="*/ 3613 h 10000"/>
              <a:gd name="connsiteX23-3999" fmla="*/ 5061 w 10000"/>
              <a:gd name="connsiteY23-4000" fmla="*/ 3194 h 10000"/>
              <a:gd name="connsiteX24-4001" fmla="*/ 5061 w 10000"/>
              <a:gd name="connsiteY24-4002" fmla="*/ 2775 h 10000"/>
              <a:gd name="connsiteX25-4003" fmla="*/ 5061 w 10000"/>
              <a:gd name="connsiteY25-4004" fmla="*/ 2356 h 10000"/>
              <a:gd name="connsiteX26-4005" fmla="*/ 5183 w 10000"/>
              <a:gd name="connsiteY26-4006" fmla="*/ 2077 h 10000"/>
              <a:gd name="connsiteX27-4007" fmla="*/ 5183 w 10000"/>
              <a:gd name="connsiteY27-4008" fmla="*/ 1798 h 10000"/>
              <a:gd name="connsiteX28-4009" fmla="*/ 5183 w 10000"/>
              <a:gd name="connsiteY28-4010" fmla="*/ 1536 h 10000"/>
              <a:gd name="connsiteX29-4011" fmla="*/ 5183 w 10000"/>
              <a:gd name="connsiteY29-4012" fmla="*/ 1396 h 10000"/>
              <a:gd name="connsiteX30-4013" fmla="*/ 5183 w 10000"/>
              <a:gd name="connsiteY30-4014" fmla="*/ 1257 h 10000"/>
              <a:gd name="connsiteX31-4015" fmla="*/ 5183 w 10000"/>
              <a:gd name="connsiteY31-4016" fmla="*/ 1257 h 10000"/>
              <a:gd name="connsiteX32-4017" fmla="*/ 5183 w 10000"/>
              <a:gd name="connsiteY32-4018" fmla="*/ 1257 h 10000"/>
              <a:gd name="connsiteX33-4019" fmla="*/ 5061 w 10000"/>
              <a:gd name="connsiteY33-4020" fmla="*/ 1257 h 10000"/>
              <a:gd name="connsiteX34-4021" fmla="*/ 4941 w 10000"/>
              <a:gd name="connsiteY34-4022" fmla="*/ 1257 h 10000"/>
              <a:gd name="connsiteX35-4023" fmla="*/ 4818 w 10000"/>
              <a:gd name="connsiteY35-4024" fmla="*/ 1396 h 10000"/>
              <a:gd name="connsiteX36-4025" fmla="*/ 4697 w 10000"/>
              <a:gd name="connsiteY36-4026" fmla="*/ 1396 h 10000"/>
              <a:gd name="connsiteX37-4027" fmla="*/ 4455 w 10000"/>
              <a:gd name="connsiteY37-4028" fmla="*/ 1536 h 10000"/>
              <a:gd name="connsiteX38-4029" fmla="*/ 4213 w 10000"/>
              <a:gd name="connsiteY38-4030" fmla="*/ 1536 h 10000"/>
              <a:gd name="connsiteX39-4031" fmla="*/ 3969 w 10000"/>
              <a:gd name="connsiteY39-4032" fmla="*/ 1675 h 10000"/>
              <a:gd name="connsiteX40-4033" fmla="*/ 2773 w 10000"/>
              <a:gd name="connsiteY40-4034" fmla="*/ 2216 h 10000"/>
              <a:gd name="connsiteX41-4035" fmla="*/ 1562 w 10000"/>
              <a:gd name="connsiteY41-4036" fmla="*/ 2775 h 10000"/>
              <a:gd name="connsiteX42-4037" fmla="*/ 1197 w 10000"/>
              <a:gd name="connsiteY42-4038" fmla="*/ 2914 h 10000"/>
              <a:gd name="connsiteX43-4039" fmla="*/ 955 w 10000"/>
              <a:gd name="connsiteY43-4040" fmla="*/ 3054 h 10000"/>
              <a:gd name="connsiteX44-4041" fmla="*/ 713 w 10000"/>
              <a:gd name="connsiteY44-4042" fmla="*/ 3194 h 10000"/>
              <a:gd name="connsiteX45-4043" fmla="*/ 0 w 10000"/>
              <a:gd name="connsiteY45-4044" fmla="*/ 2496 h 10000"/>
              <a:gd name="connsiteX46-4045" fmla="*/ 229 w 10000"/>
              <a:gd name="connsiteY46-4046" fmla="*/ 2356 h 10000"/>
              <a:gd name="connsiteX47-4047" fmla="*/ 592 w 10000"/>
              <a:gd name="connsiteY47-4048" fmla="*/ 2356 h 10000"/>
              <a:gd name="connsiteX48-4049" fmla="*/ 955 w 10000"/>
              <a:gd name="connsiteY48-4050" fmla="*/ 2216 h 10000"/>
              <a:gd name="connsiteX49-4051" fmla="*/ 1319 w 10000"/>
              <a:gd name="connsiteY49-4052" fmla="*/ 2077 h 10000"/>
              <a:gd name="connsiteX50-4053" fmla="*/ 1803 w 10000"/>
              <a:gd name="connsiteY50-4054" fmla="*/ 1937 h 10000"/>
              <a:gd name="connsiteX51-4055" fmla="*/ 2289 w 10000"/>
              <a:gd name="connsiteY51-4056" fmla="*/ 1675 h 10000"/>
              <a:gd name="connsiteX52-4057" fmla="*/ 2652 w 10000"/>
              <a:gd name="connsiteY52-4058" fmla="*/ 1536 h 10000"/>
              <a:gd name="connsiteX53-4059" fmla="*/ 3001 w 10000"/>
              <a:gd name="connsiteY53-4060" fmla="*/ 1396 h 10000"/>
              <a:gd name="connsiteX54-4061" fmla="*/ 3364 w 10000"/>
              <a:gd name="connsiteY54-4062" fmla="*/ 1257 h 10000"/>
              <a:gd name="connsiteX55-4063" fmla="*/ 3606 w 10000"/>
              <a:gd name="connsiteY55-4064" fmla="*/ 1117 h 10000"/>
              <a:gd name="connsiteX56-4065" fmla="*/ 3849 w 10000"/>
              <a:gd name="connsiteY56-4066" fmla="*/ 1117 h 10000"/>
              <a:gd name="connsiteX57-4067" fmla="*/ 4092 w 10000"/>
              <a:gd name="connsiteY57-4068" fmla="*/ 977 h 10000"/>
              <a:gd name="connsiteX58-4069" fmla="*/ 4334 w 10000"/>
              <a:gd name="connsiteY58-4070" fmla="*/ 838 h 10000"/>
              <a:gd name="connsiteX59-4071" fmla="*/ 4697 w 10000"/>
              <a:gd name="connsiteY59-4072" fmla="*/ 698 h 10000"/>
              <a:gd name="connsiteX60-4073" fmla="*/ 4941 w 10000"/>
              <a:gd name="connsiteY60-4074" fmla="*/ 558 h 10000"/>
              <a:gd name="connsiteX61-4075" fmla="*/ 5183 w 10000"/>
              <a:gd name="connsiteY61-4076" fmla="*/ 419 h 10000"/>
              <a:gd name="connsiteX62-4077" fmla="*/ 5303 w 10000"/>
              <a:gd name="connsiteY62-4078" fmla="*/ 279 h 10000"/>
              <a:gd name="connsiteX63-4079" fmla="*/ 5425 w 10000"/>
              <a:gd name="connsiteY63-4080" fmla="*/ 140 h 10000"/>
              <a:gd name="connsiteX64-4081" fmla="*/ 5425 w 10000"/>
              <a:gd name="connsiteY64-4082" fmla="*/ 0 h 10000"/>
              <a:gd name="connsiteX65-4083" fmla="*/ 5546 w 10000"/>
              <a:gd name="connsiteY65-4084" fmla="*/ 0 h 10000"/>
              <a:gd name="connsiteX66-4085" fmla="*/ 5666 w 10000"/>
              <a:gd name="connsiteY66-4086" fmla="*/ 0 h 10000"/>
              <a:gd name="connsiteX67-4087" fmla="*/ 5789 w 10000"/>
              <a:gd name="connsiteY67-4088" fmla="*/ 0 h 10000"/>
              <a:gd name="connsiteX68-4089" fmla="*/ 5894 w 10000"/>
              <a:gd name="connsiteY68-4090" fmla="*/ 140 h 10000"/>
              <a:gd name="connsiteX69-4091" fmla="*/ 6016 w 10000"/>
              <a:gd name="connsiteY69-4092" fmla="*/ 140 h 10000"/>
              <a:gd name="connsiteX70-4093" fmla="*/ 6137 w 10000"/>
              <a:gd name="connsiteY70-4094" fmla="*/ 419 h 10000"/>
              <a:gd name="connsiteX71-4095" fmla="*/ 6257 w 10000"/>
              <a:gd name="connsiteY71-4096" fmla="*/ 558 h 10000"/>
              <a:gd name="connsiteX72-4097" fmla="*/ 6380 w 10000"/>
              <a:gd name="connsiteY72-4098" fmla="*/ 698 h 10000"/>
              <a:gd name="connsiteX73-4099" fmla="*/ 6500 w 10000"/>
              <a:gd name="connsiteY73-4100" fmla="*/ 838 h 10000"/>
              <a:gd name="connsiteX74-4101" fmla="*/ 6500 w 10000"/>
              <a:gd name="connsiteY74-4102" fmla="*/ 977 h 10000"/>
              <a:gd name="connsiteX75-4103" fmla="*/ 6500 w 10000"/>
              <a:gd name="connsiteY75-4104" fmla="*/ 1117 h 10000"/>
              <a:gd name="connsiteX76-4105" fmla="*/ 6380 w 10000"/>
              <a:gd name="connsiteY76-4106" fmla="*/ 1117 h 10000"/>
              <a:gd name="connsiteX77-4107" fmla="*/ 6257 w 10000"/>
              <a:gd name="connsiteY77-4108" fmla="*/ 1257 h 10000"/>
              <a:gd name="connsiteX78-4109" fmla="*/ 6257 w 10000"/>
              <a:gd name="connsiteY78-4110" fmla="*/ 1396 h 10000"/>
              <a:gd name="connsiteX79-4111" fmla="*/ 6137 w 10000"/>
              <a:gd name="connsiteY79-4112" fmla="*/ 1536 h 10000"/>
              <a:gd name="connsiteX80-4113" fmla="*/ 6016 w 10000"/>
              <a:gd name="connsiteY80-4114" fmla="*/ 1798 h 10000"/>
              <a:gd name="connsiteX81-4115" fmla="*/ 5894 w 10000"/>
              <a:gd name="connsiteY81-4116" fmla="*/ 2216 h 10000"/>
              <a:gd name="connsiteX82-4117" fmla="*/ 5789 w 10000"/>
              <a:gd name="connsiteY82-4118" fmla="*/ 2635 h 10000"/>
              <a:gd name="connsiteX83-4119" fmla="*/ 5666 w 10000"/>
              <a:gd name="connsiteY83-4120" fmla="*/ 3054 h 10000"/>
              <a:gd name="connsiteX84-4121" fmla="*/ 5546 w 10000"/>
              <a:gd name="connsiteY84-4122" fmla="*/ 3613 h 10000"/>
              <a:gd name="connsiteX85-4123" fmla="*/ 5425 w 10000"/>
              <a:gd name="connsiteY85-4124" fmla="*/ 4171 h 10000"/>
              <a:gd name="connsiteX86-4125" fmla="*/ 5303 w 10000"/>
              <a:gd name="connsiteY86-4126" fmla="*/ 4729 h 10000"/>
              <a:gd name="connsiteX87-4127" fmla="*/ 5303 w 10000"/>
              <a:gd name="connsiteY87-4128" fmla="*/ 5271 h 10000"/>
              <a:gd name="connsiteX88-4129" fmla="*/ 5303 w 10000"/>
              <a:gd name="connsiteY88-4130" fmla="*/ 5689 h 10000"/>
              <a:gd name="connsiteX89-4131" fmla="*/ 5183 w 10000"/>
              <a:gd name="connsiteY89-4132" fmla="*/ 6248 h 10000"/>
              <a:gd name="connsiteX90-4133" fmla="*/ 5183 w 10000"/>
              <a:gd name="connsiteY90-4134" fmla="*/ 6667 h 10000"/>
              <a:gd name="connsiteX91-4135" fmla="*/ 5183 w 10000"/>
              <a:gd name="connsiteY91-4136" fmla="*/ 6946 h 10000"/>
              <a:gd name="connsiteX92-4137" fmla="*/ 5183 w 10000"/>
              <a:gd name="connsiteY92-4138" fmla="*/ 7365 h 10000"/>
              <a:gd name="connsiteX93-4139" fmla="*/ 5303 w 10000"/>
              <a:gd name="connsiteY93-4140" fmla="*/ 7644 h 10000"/>
              <a:gd name="connsiteX94-4141" fmla="*/ 5303 w 10000"/>
              <a:gd name="connsiteY94-4142" fmla="*/ 7784 h 10000"/>
              <a:gd name="connsiteX95-4143" fmla="*/ 5425 w 10000"/>
              <a:gd name="connsiteY95-4144" fmla="*/ 8063 h 10000"/>
              <a:gd name="connsiteX96-4145" fmla="*/ 5546 w 10000"/>
              <a:gd name="connsiteY96-4146" fmla="*/ 8202 h 10000"/>
              <a:gd name="connsiteX97-4147" fmla="*/ 5666 w 10000"/>
              <a:gd name="connsiteY97-4148" fmla="*/ 8342 h 10000"/>
              <a:gd name="connsiteX98-4149" fmla="*/ 6137 w 10000"/>
              <a:gd name="connsiteY98-4150" fmla="*/ 8604 h 10000"/>
              <a:gd name="connsiteX99-4151" fmla="*/ 6380 w 10000"/>
              <a:gd name="connsiteY99-4152" fmla="*/ 8743 h 10000"/>
              <a:gd name="connsiteX100-4153" fmla="*/ 6621 w 10000"/>
              <a:gd name="connsiteY100-4154" fmla="*/ 8743 h 10000"/>
              <a:gd name="connsiteX101-4155" fmla="*/ 6864 w 10000"/>
              <a:gd name="connsiteY101-4156" fmla="*/ 8883 h 10000"/>
              <a:gd name="connsiteX102-4157" fmla="*/ 7228 w 10000"/>
              <a:gd name="connsiteY102-4158" fmla="*/ 8883 h 10000"/>
              <a:gd name="connsiteX103-4159" fmla="*/ 7469 w 10000"/>
              <a:gd name="connsiteY103-4160" fmla="*/ 8743 h 10000"/>
              <a:gd name="connsiteX104-4161" fmla="*/ 7833 w 10000"/>
              <a:gd name="connsiteY104-4162" fmla="*/ 8743 h 10000"/>
              <a:gd name="connsiteX105-4163" fmla="*/ 8197 w 10000"/>
              <a:gd name="connsiteY105-4164" fmla="*/ 8604 h 10000"/>
              <a:gd name="connsiteX106-4165" fmla="*/ 8440 w 10000"/>
              <a:gd name="connsiteY106-4166" fmla="*/ 8604 h 10000"/>
              <a:gd name="connsiteX107-4167" fmla="*/ 8682 w 10000"/>
              <a:gd name="connsiteY107-4168" fmla="*/ 8342 h 10000"/>
              <a:gd name="connsiteX108-4169" fmla="*/ 8788 w 10000"/>
              <a:gd name="connsiteY108-4170" fmla="*/ 8202 h 10000"/>
              <a:gd name="connsiteX109-4171" fmla="*/ 8909 w 10000"/>
              <a:gd name="connsiteY109-4172" fmla="*/ 7923 h 10000"/>
              <a:gd name="connsiteX110-4173" fmla="*/ 9030 w 10000"/>
              <a:gd name="connsiteY110-4174" fmla="*/ 7644 h 10000"/>
              <a:gd name="connsiteX111-4175" fmla="*/ 9152 w 10000"/>
              <a:gd name="connsiteY111-4176" fmla="*/ 7086 h 10000"/>
              <a:gd name="connsiteX112-4177" fmla="*/ 9152 w 10000"/>
              <a:gd name="connsiteY112-4178" fmla="*/ 6527 h 10000"/>
              <a:gd name="connsiteX113-4179" fmla="*/ 9272 w 10000"/>
              <a:gd name="connsiteY113-4180" fmla="*/ 6248 h 10000"/>
              <a:gd name="connsiteX114-4181" fmla="*/ 9272 w 10000"/>
              <a:gd name="connsiteY114-4182" fmla="*/ 5969 h 10000"/>
              <a:gd name="connsiteX115-4183" fmla="*/ 9272 w 10000"/>
              <a:gd name="connsiteY115-4184" fmla="*/ 5829 h 10000"/>
              <a:gd name="connsiteX116-4185" fmla="*/ 9394 w 10000"/>
              <a:gd name="connsiteY116-4186" fmla="*/ 5689 h 10000"/>
              <a:gd name="connsiteX117-4187" fmla="*/ 9394 w 10000"/>
              <a:gd name="connsiteY117-4188" fmla="*/ 5550 h 10000"/>
              <a:gd name="connsiteX118-4189" fmla="*/ 9394 w 10000"/>
              <a:gd name="connsiteY118-4190" fmla="*/ 5410 h 10000"/>
              <a:gd name="connsiteX119-4191" fmla="*/ 9394 w 10000"/>
              <a:gd name="connsiteY119-4192" fmla="*/ 5410 h 10000"/>
              <a:gd name="connsiteX120-4193" fmla="*/ 9515 w 10000"/>
              <a:gd name="connsiteY120-4194" fmla="*/ 5410 h 10000"/>
              <a:gd name="connsiteX121-4195" fmla="*/ 9515 w 10000"/>
              <a:gd name="connsiteY121-4196" fmla="*/ 5410 h 10000"/>
              <a:gd name="connsiteX122-4197" fmla="*/ 9515 w 10000"/>
              <a:gd name="connsiteY122-4198" fmla="*/ 5550 h 10000"/>
              <a:gd name="connsiteX123-4199" fmla="*/ 9637 w 10000"/>
              <a:gd name="connsiteY123-4200" fmla="*/ 5689 h 10000"/>
              <a:gd name="connsiteX124-4201" fmla="*/ 9637 w 10000"/>
              <a:gd name="connsiteY124-4202" fmla="*/ 5829 h 10000"/>
              <a:gd name="connsiteX125-4203" fmla="*/ 9637 w 10000"/>
              <a:gd name="connsiteY125-4204" fmla="*/ 6108 h 10000"/>
              <a:gd name="connsiteX126-4205" fmla="*/ 9637 w 10000"/>
              <a:gd name="connsiteY126-4206" fmla="*/ 6387 h 10000"/>
              <a:gd name="connsiteX127-4207" fmla="*/ 9637 w 10000"/>
              <a:gd name="connsiteY127-4208" fmla="*/ 6667 h 10000"/>
              <a:gd name="connsiteX128-4209" fmla="*/ 9757 w 10000"/>
              <a:gd name="connsiteY128-4210" fmla="*/ 7225 h 10000"/>
              <a:gd name="connsiteX129-4211" fmla="*/ 9757 w 10000"/>
              <a:gd name="connsiteY129-4212" fmla="*/ 7644 h 10000"/>
              <a:gd name="connsiteX130-4213" fmla="*/ 9880 w 10000"/>
              <a:gd name="connsiteY130-4214" fmla="*/ 8063 h 10000"/>
              <a:gd name="connsiteX131-4215" fmla="*/ 10000 w 10000"/>
              <a:gd name="connsiteY131-4216" fmla="*/ 8342 h 10000"/>
              <a:gd name="connsiteX132-4217" fmla="*/ 10000 w 10000"/>
              <a:gd name="connsiteY132-4218" fmla="*/ 8604 h 10000"/>
              <a:gd name="connsiteX133-4219" fmla="*/ 10000 w 10000"/>
              <a:gd name="connsiteY133-4220" fmla="*/ 8743 h 10000"/>
              <a:gd name="connsiteX134-4221" fmla="*/ 10000 w 10000"/>
              <a:gd name="connsiteY134-4222" fmla="*/ 8883 h 10000"/>
              <a:gd name="connsiteX135-4223" fmla="*/ 9880 w 10000"/>
              <a:gd name="connsiteY135-4224" fmla="*/ 8883 h 10000"/>
              <a:gd name="connsiteX136-4225" fmla="*/ 9757 w 10000"/>
              <a:gd name="connsiteY136-4226" fmla="*/ 9023 h 10000"/>
              <a:gd name="connsiteX137-4227" fmla="*/ 9637 w 10000"/>
              <a:gd name="connsiteY137-4228" fmla="*/ 9162 h 10000"/>
              <a:gd name="connsiteX138-4229" fmla="*/ 9515 w 10000"/>
              <a:gd name="connsiteY138-4230" fmla="*/ 9302 h 10000"/>
              <a:gd name="connsiteX139-4231" fmla="*/ 9272 w 10000"/>
              <a:gd name="connsiteY139-4232" fmla="*/ 9442 h 10000"/>
              <a:gd name="connsiteX140-4233" fmla="*/ 8788 w 10000"/>
              <a:gd name="connsiteY140-4234" fmla="*/ 9721 h 10000"/>
              <a:gd name="connsiteX141-4235" fmla="*/ 8318 w 10000"/>
              <a:gd name="connsiteY141-4236" fmla="*/ 9860 h 10000"/>
              <a:gd name="connsiteX142-4237" fmla="*/ 7955 w 10000"/>
              <a:gd name="connsiteY142-4238" fmla="*/ 9860 h 10000"/>
              <a:gd name="connsiteX143-4239" fmla="*/ 7469 w 10000"/>
              <a:gd name="connsiteY143-4240" fmla="*/ 10000 h 10000"/>
              <a:gd name="connsiteX144-4241" fmla="*/ 7469 w 10000"/>
              <a:gd name="connsiteY144-4242" fmla="*/ 10000 h 10000"/>
              <a:gd name="connsiteX0-4243" fmla="*/ 7469 w 10000"/>
              <a:gd name="connsiteY0-4244" fmla="*/ 10000 h 10000"/>
              <a:gd name="connsiteX1-4245" fmla="*/ 7107 w 10000"/>
              <a:gd name="connsiteY1-4246" fmla="*/ 10000 h 10000"/>
              <a:gd name="connsiteX2-4247" fmla="*/ 6743 w 10000"/>
              <a:gd name="connsiteY2-4248" fmla="*/ 10000 h 10000"/>
              <a:gd name="connsiteX3-4249" fmla="*/ 6380 w 10000"/>
              <a:gd name="connsiteY3-4250" fmla="*/ 9860 h 10000"/>
              <a:gd name="connsiteX4-4251" fmla="*/ 6016 w 10000"/>
              <a:gd name="connsiteY4-4252" fmla="*/ 9721 h 10000"/>
              <a:gd name="connsiteX5-4253" fmla="*/ 5666 w 10000"/>
              <a:gd name="connsiteY5-4254" fmla="*/ 9581 h 10000"/>
              <a:gd name="connsiteX6-4255" fmla="*/ 5425 w 10000"/>
              <a:gd name="connsiteY6-4256" fmla="*/ 9302 h 10000"/>
              <a:gd name="connsiteX7-4257" fmla="*/ 5183 w 10000"/>
              <a:gd name="connsiteY7-4258" fmla="*/ 9162 h 10000"/>
              <a:gd name="connsiteX8-4259" fmla="*/ 5061 w 10000"/>
              <a:gd name="connsiteY8-4260" fmla="*/ 8743 h 10000"/>
              <a:gd name="connsiteX9-4261" fmla="*/ 4818 w 10000"/>
              <a:gd name="connsiteY9-4262" fmla="*/ 8464 h 10000"/>
              <a:gd name="connsiteX10-4263" fmla="*/ 4697 w 10000"/>
              <a:gd name="connsiteY10-4264" fmla="*/ 8063 h 10000"/>
              <a:gd name="connsiteX11-4265" fmla="*/ 4697 w 10000"/>
              <a:gd name="connsiteY11-4266" fmla="*/ 7644 h 10000"/>
              <a:gd name="connsiteX12-4267" fmla="*/ 4576 w 10000"/>
              <a:gd name="connsiteY12-4268" fmla="*/ 7225 h 10000"/>
              <a:gd name="connsiteX13-4269" fmla="*/ 4576 w 10000"/>
              <a:gd name="connsiteY13-4270" fmla="*/ 6806 h 10000"/>
              <a:gd name="connsiteX14-4271" fmla="*/ 4576 w 10000"/>
              <a:gd name="connsiteY14-4272" fmla="*/ 6387 h 10000"/>
              <a:gd name="connsiteX15-4273" fmla="*/ 4697 w 10000"/>
              <a:gd name="connsiteY15-4274" fmla="*/ 5689 h 10000"/>
              <a:gd name="connsiteX16-4275" fmla="*/ 4697 w 10000"/>
              <a:gd name="connsiteY16-4276" fmla="*/ 5550 h 10000"/>
              <a:gd name="connsiteX17-4277" fmla="*/ 4697 w 10000"/>
              <a:gd name="connsiteY17-4278" fmla="*/ 5271 h 10000"/>
              <a:gd name="connsiteX18-4279" fmla="*/ 4818 w 10000"/>
              <a:gd name="connsiteY18-4280" fmla="*/ 5009 h 10000"/>
              <a:gd name="connsiteX19-4281" fmla="*/ 4818 w 10000"/>
              <a:gd name="connsiteY19-4282" fmla="*/ 4729 h 10000"/>
              <a:gd name="connsiteX20-4283" fmla="*/ 4818 w 10000"/>
              <a:gd name="connsiteY20-4284" fmla="*/ 4450 h 10000"/>
              <a:gd name="connsiteX21-4285" fmla="*/ 4941 w 10000"/>
              <a:gd name="connsiteY21-4286" fmla="*/ 4031 h 10000"/>
              <a:gd name="connsiteX22-4287" fmla="*/ 4941 w 10000"/>
              <a:gd name="connsiteY22-4288" fmla="*/ 3613 h 10000"/>
              <a:gd name="connsiteX23-4289" fmla="*/ 5061 w 10000"/>
              <a:gd name="connsiteY23-4290" fmla="*/ 3194 h 10000"/>
              <a:gd name="connsiteX24-4291" fmla="*/ 5061 w 10000"/>
              <a:gd name="connsiteY24-4292" fmla="*/ 2775 h 10000"/>
              <a:gd name="connsiteX25-4293" fmla="*/ 5061 w 10000"/>
              <a:gd name="connsiteY25-4294" fmla="*/ 2356 h 10000"/>
              <a:gd name="connsiteX26-4295" fmla="*/ 5183 w 10000"/>
              <a:gd name="connsiteY26-4296" fmla="*/ 2077 h 10000"/>
              <a:gd name="connsiteX27-4297" fmla="*/ 5183 w 10000"/>
              <a:gd name="connsiteY27-4298" fmla="*/ 1798 h 10000"/>
              <a:gd name="connsiteX28-4299" fmla="*/ 5183 w 10000"/>
              <a:gd name="connsiteY28-4300" fmla="*/ 1536 h 10000"/>
              <a:gd name="connsiteX29-4301" fmla="*/ 5183 w 10000"/>
              <a:gd name="connsiteY29-4302" fmla="*/ 1396 h 10000"/>
              <a:gd name="connsiteX30-4303" fmla="*/ 5183 w 10000"/>
              <a:gd name="connsiteY30-4304" fmla="*/ 1257 h 10000"/>
              <a:gd name="connsiteX31-4305" fmla="*/ 5183 w 10000"/>
              <a:gd name="connsiteY31-4306" fmla="*/ 1257 h 10000"/>
              <a:gd name="connsiteX32-4307" fmla="*/ 5183 w 10000"/>
              <a:gd name="connsiteY32-4308" fmla="*/ 1257 h 10000"/>
              <a:gd name="connsiteX33-4309" fmla="*/ 5061 w 10000"/>
              <a:gd name="connsiteY33-4310" fmla="*/ 1257 h 10000"/>
              <a:gd name="connsiteX34-4311" fmla="*/ 4941 w 10000"/>
              <a:gd name="connsiteY34-4312" fmla="*/ 1257 h 10000"/>
              <a:gd name="connsiteX35-4313" fmla="*/ 4818 w 10000"/>
              <a:gd name="connsiteY35-4314" fmla="*/ 1396 h 10000"/>
              <a:gd name="connsiteX36-4315" fmla="*/ 4697 w 10000"/>
              <a:gd name="connsiteY36-4316" fmla="*/ 1396 h 10000"/>
              <a:gd name="connsiteX37-4317" fmla="*/ 4455 w 10000"/>
              <a:gd name="connsiteY37-4318" fmla="*/ 1536 h 10000"/>
              <a:gd name="connsiteX38-4319" fmla="*/ 4213 w 10000"/>
              <a:gd name="connsiteY38-4320" fmla="*/ 1536 h 10000"/>
              <a:gd name="connsiteX39-4321" fmla="*/ 3969 w 10000"/>
              <a:gd name="connsiteY39-4322" fmla="*/ 1675 h 10000"/>
              <a:gd name="connsiteX40-4323" fmla="*/ 2773 w 10000"/>
              <a:gd name="connsiteY40-4324" fmla="*/ 2216 h 10000"/>
              <a:gd name="connsiteX41-4325" fmla="*/ 1562 w 10000"/>
              <a:gd name="connsiteY41-4326" fmla="*/ 2775 h 10000"/>
              <a:gd name="connsiteX42-4327" fmla="*/ 1197 w 10000"/>
              <a:gd name="connsiteY42-4328" fmla="*/ 2914 h 10000"/>
              <a:gd name="connsiteX43-4329" fmla="*/ 955 w 10000"/>
              <a:gd name="connsiteY43-4330" fmla="*/ 3054 h 10000"/>
              <a:gd name="connsiteX44-4331" fmla="*/ 0 w 10000"/>
              <a:gd name="connsiteY44-4332" fmla="*/ 2496 h 10000"/>
              <a:gd name="connsiteX45-4333" fmla="*/ 229 w 10000"/>
              <a:gd name="connsiteY45-4334" fmla="*/ 2356 h 10000"/>
              <a:gd name="connsiteX46-4335" fmla="*/ 592 w 10000"/>
              <a:gd name="connsiteY46-4336" fmla="*/ 2356 h 10000"/>
              <a:gd name="connsiteX47-4337" fmla="*/ 955 w 10000"/>
              <a:gd name="connsiteY47-4338" fmla="*/ 2216 h 10000"/>
              <a:gd name="connsiteX48-4339" fmla="*/ 1319 w 10000"/>
              <a:gd name="connsiteY48-4340" fmla="*/ 2077 h 10000"/>
              <a:gd name="connsiteX49-4341" fmla="*/ 1803 w 10000"/>
              <a:gd name="connsiteY49-4342" fmla="*/ 1937 h 10000"/>
              <a:gd name="connsiteX50-4343" fmla="*/ 2289 w 10000"/>
              <a:gd name="connsiteY50-4344" fmla="*/ 1675 h 10000"/>
              <a:gd name="connsiteX51-4345" fmla="*/ 2652 w 10000"/>
              <a:gd name="connsiteY51-4346" fmla="*/ 1536 h 10000"/>
              <a:gd name="connsiteX52-4347" fmla="*/ 3001 w 10000"/>
              <a:gd name="connsiteY52-4348" fmla="*/ 1396 h 10000"/>
              <a:gd name="connsiteX53-4349" fmla="*/ 3364 w 10000"/>
              <a:gd name="connsiteY53-4350" fmla="*/ 1257 h 10000"/>
              <a:gd name="connsiteX54-4351" fmla="*/ 3606 w 10000"/>
              <a:gd name="connsiteY54-4352" fmla="*/ 1117 h 10000"/>
              <a:gd name="connsiteX55-4353" fmla="*/ 3849 w 10000"/>
              <a:gd name="connsiteY55-4354" fmla="*/ 1117 h 10000"/>
              <a:gd name="connsiteX56-4355" fmla="*/ 4092 w 10000"/>
              <a:gd name="connsiteY56-4356" fmla="*/ 977 h 10000"/>
              <a:gd name="connsiteX57-4357" fmla="*/ 4334 w 10000"/>
              <a:gd name="connsiteY57-4358" fmla="*/ 838 h 10000"/>
              <a:gd name="connsiteX58-4359" fmla="*/ 4697 w 10000"/>
              <a:gd name="connsiteY58-4360" fmla="*/ 698 h 10000"/>
              <a:gd name="connsiteX59-4361" fmla="*/ 4941 w 10000"/>
              <a:gd name="connsiteY59-4362" fmla="*/ 558 h 10000"/>
              <a:gd name="connsiteX60-4363" fmla="*/ 5183 w 10000"/>
              <a:gd name="connsiteY60-4364" fmla="*/ 419 h 10000"/>
              <a:gd name="connsiteX61-4365" fmla="*/ 5303 w 10000"/>
              <a:gd name="connsiteY61-4366" fmla="*/ 279 h 10000"/>
              <a:gd name="connsiteX62-4367" fmla="*/ 5425 w 10000"/>
              <a:gd name="connsiteY62-4368" fmla="*/ 140 h 10000"/>
              <a:gd name="connsiteX63-4369" fmla="*/ 5425 w 10000"/>
              <a:gd name="connsiteY63-4370" fmla="*/ 0 h 10000"/>
              <a:gd name="connsiteX64-4371" fmla="*/ 5546 w 10000"/>
              <a:gd name="connsiteY64-4372" fmla="*/ 0 h 10000"/>
              <a:gd name="connsiteX65-4373" fmla="*/ 5666 w 10000"/>
              <a:gd name="connsiteY65-4374" fmla="*/ 0 h 10000"/>
              <a:gd name="connsiteX66-4375" fmla="*/ 5789 w 10000"/>
              <a:gd name="connsiteY66-4376" fmla="*/ 0 h 10000"/>
              <a:gd name="connsiteX67-4377" fmla="*/ 5894 w 10000"/>
              <a:gd name="connsiteY67-4378" fmla="*/ 140 h 10000"/>
              <a:gd name="connsiteX68-4379" fmla="*/ 6016 w 10000"/>
              <a:gd name="connsiteY68-4380" fmla="*/ 140 h 10000"/>
              <a:gd name="connsiteX69-4381" fmla="*/ 6137 w 10000"/>
              <a:gd name="connsiteY69-4382" fmla="*/ 419 h 10000"/>
              <a:gd name="connsiteX70-4383" fmla="*/ 6257 w 10000"/>
              <a:gd name="connsiteY70-4384" fmla="*/ 558 h 10000"/>
              <a:gd name="connsiteX71-4385" fmla="*/ 6380 w 10000"/>
              <a:gd name="connsiteY71-4386" fmla="*/ 698 h 10000"/>
              <a:gd name="connsiteX72-4387" fmla="*/ 6500 w 10000"/>
              <a:gd name="connsiteY72-4388" fmla="*/ 838 h 10000"/>
              <a:gd name="connsiteX73-4389" fmla="*/ 6500 w 10000"/>
              <a:gd name="connsiteY73-4390" fmla="*/ 977 h 10000"/>
              <a:gd name="connsiteX74-4391" fmla="*/ 6500 w 10000"/>
              <a:gd name="connsiteY74-4392" fmla="*/ 1117 h 10000"/>
              <a:gd name="connsiteX75-4393" fmla="*/ 6380 w 10000"/>
              <a:gd name="connsiteY75-4394" fmla="*/ 1117 h 10000"/>
              <a:gd name="connsiteX76-4395" fmla="*/ 6257 w 10000"/>
              <a:gd name="connsiteY76-4396" fmla="*/ 1257 h 10000"/>
              <a:gd name="connsiteX77-4397" fmla="*/ 6257 w 10000"/>
              <a:gd name="connsiteY77-4398" fmla="*/ 1396 h 10000"/>
              <a:gd name="connsiteX78-4399" fmla="*/ 6137 w 10000"/>
              <a:gd name="connsiteY78-4400" fmla="*/ 1536 h 10000"/>
              <a:gd name="connsiteX79-4401" fmla="*/ 6016 w 10000"/>
              <a:gd name="connsiteY79-4402" fmla="*/ 1798 h 10000"/>
              <a:gd name="connsiteX80-4403" fmla="*/ 5894 w 10000"/>
              <a:gd name="connsiteY80-4404" fmla="*/ 2216 h 10000"/>
              <a:gd name="connsiteX81-4405" fmla="*/ 5789 w 10000"/>
              <a:gd name="connsiteY81-4406" fmla="*/ 2635 h 10000"/>
              <a:gd name="connsiteX82-4407" fmla="*/ 5666 w 10000"/>
              <a:gd name="connsiteY82-4408" fmla="*/ 3054 h 10000"/>
              <a:gd name="connsiteX83-4409" fmla="*/ 5546 w 10000"/>
              <a:gd name="connsiteY83-4410" fmla="*/ 3613 h 10000"/>
              <a:gd name="connsiteX84-4411" fmla="*/ 5425 w 10000"/>
              <a:gd name="connsiteY84-4412" fmla="*/ 4171 h 10000"/>
              <a:gd name="connsiteX85-4413" fmla="*/ 5303 w 10000"/>
              <a:gd name="connsiteY85-4414" fmla="*/ 4729 h 10000"/>
              <a:gd name="connsiteX86-4415" fmla="*/ 5303 w 10000"/>
              <a:gd name="connsiteY86-4416" fmla="*/ 5271 h 10000"/>
              <a:gd name="connsiteX87-4417" fmla="*/ 5303 w 10000"/>
              <a:gd name="connsiteY87-4418" fmla="*/ 5689 h 10000"/>
              <a:gd name="connsiteX88-4419" fmla="*/ 5183 w 10000"/>
              <a:gd name="connsiteY88-4420" fmla="*/ 6248 h 10000"/>
              <a:gd name="connsiteX89-4421" fmla="*/ 5183 w 10000"/>
              <a:gd name="connsiteY89-4422" fmla="*/ 6667 h 10000"/>
              <a:gd name="connsiteX90-4423" fmla="*/ 5183 w 10000"/>
              <a:gd name="connsiteY90-4424" fmla="*/ 6946 h 10000"/>
              <a:gd name="connsiteX91-4425" fmla="*/ 5183 w 10000"/>
              <a:gd name="connsiteY91-4426" fmla="*/ 7365 h 10000"/>
              <a:gd name="connsiteX92-4427" fmla="*/ 5303 w 10000"/>
              <a:gd name="connsiteY92-4428" fmla="*/ 7644 h 10000"/>
              <a:gd name="connsiteX93-4429" fmla="*/ 5303 w 10000"/>
              <a:gd name="connsiteY93-4430" fmla="*/ 7784 h 10000"/>
              <a:gd name="connsiteX94-4431" fmla="*/ 5425 w 10000"/>
              <a:gd name="connsiteY94-4432" fmla="*/ 8063 h 10000"/>
              <a:gd name="connsiteX95-4433" fmla="*/ 5546 w 10000"/>
              <a:gd name="connsiteY95-4434" fmla="*/ 8202 h 10000"/>
              <a:gd name="connsiteX96-4435" fmla="*/ 5666 w 10000"/>
              <a:gd name="connsiteY96-4436" fmla="*/ 8342 h 10000"/>
              <a:gd name="connsiteX97-4437" fmla="*/ 6137 w 10000"/>
              <a:gd name="connsiteY97-4438" fmla="*/ 8604 h 10000"/>
              <a:gd name="connsiteX98-4439" fmla="*/ 6380 w 10000"/>
              <a:gd name="connsiteY98-4440" fmla="*/ 8743 h 10000"/>
              <a:gd name="connsiteX99-4441" fmla="*/ 6621 w 10000"/>
              <a:gd name="connsiteY99-4442" fmla="*/ 8743 h 10000"/>
              <a:gd name="connsiteX100-4443" fmla="*/ 6864 w 10000"/>
              <a:gd name="connsiteY100-4444" fmla="*/ 8883 h 10000"/>
              <a:gd name="connsiteX101-4445" fmla="*/ 7228 w 10000"/>
              <a:gd name="connsiteY101-4446" fmla="*/ 8883 h 10000"/>
              <a:gd name="connsiteX102-4447" fmla="*/ 7469 w 10000"/>
              <a:gd name="connsiteY102-4448" fmla="*/ 8743 h 10000"/>
              <a:gd name="connsiteX103-4449" fmla="*/ 7833 w 10000"/>
              <a:gd name="connsiteY103-4450" fmla="*/ 8743 h 10000"/>
              <a:gd name="connsiteX104-4451" fmla="*/ 8197 w 10000"/>
              <a:gd name="connsiteY104-4452" fmla="*/ 8604 h 10000"/>
              <a:gd name="connsiteX105-4453" fmla="*/ 8440 w 10000"/>
              <a:gd name="connsiteY105-4454" fmla="*/ 8604 h 10000"/>
              <a:gd name="connsiteX106-4455" fmla="*/ 8682 w 10000"/>
              <a:gd name="connsiteY106-4456" fmla="*/ 8342 h 10000"/>
              <a:gd name="connsiteX107-4457" fmla="*/ 8788 w 10000"/>
              <a:gd name="connsiteY107-4458" fmla="*/ 8202 h 10000"/>
              <a:gd name="connsiteX108-4459" fmla="*/ 8909 w 10000"/>
              <a:gd name="connsiteY108-4460" fmla="*/ 7923 h 10000"/>
              <a:gd name="connsiteX109-4461" fmla="*/ 9030 w 10000"/>
              <a:gd name="connsiteY109-4462" fmla="*/ 7644 h 10000"/>
              <a:gd name="connsiteX110-4463" fmla="*/ 9152 w 10000"/>
              <a:gd name="connsiteY110-4464" fmla="*/ 7086 h 10000"/>
              <a:gd name="connsiteX111-4465" fmla="*/ 9152 w 10000"/>
              <a:gd name="connsiteY111-4466" fmla="*/ 6527 h 10000"/>
              <a:gd name="connsiteX112-4467" fmla="*/ 9272 w 10000"/>
              <a:gd name="connsiteY112-4468" fmla="*/ 6248 h 10000"/>
              <a:gd name="connsiteX113-4469" fmla="*/ 9272 w 10000"/>
              <a:gd name="connsiteY113-4470" fmla="*/ 5969 h 10000"/>
              <a:gd name="connsiteX114-4471" fmla="*/ 9272 w 10000"/>
              <a:gd name="connsiteY114-4472" fmla="*/ 5829 h 10000"/>
              <a:gd name="connsiteX115-4473" fmla="*/ 9394 w 10000"/>
              <a:gd name="connsiteY115-4474" fmla="*/ 5689 h 10000"/>
              <a:gd name="connsiteX116-4475" fmla="*/ 9394 w 10000"/>
              <a:gd name="connsiteY116-4476" fmla="*/ 5550 h 10000"/>
              <a:gd name="connsiteX117-4477" fmla="*/ 9394 w 10000"/>
              <a:gd name="connsiteY117-4478" fmla="*/ 5410 h 10000"/>
              <a:gd name="connsiteX118-4479" fmla="*/ 9394 w 10000"/>
              <a:gd name="connsiteY118-4480" fmla="*/ 5410 h 10000"/>
              <a:gd name="connsiteX119-4481" fmla="*/ 9515 w 10000"/>
              <a:gd name="connsiteY119-4482" fmla="*/ 5410 h 10000"/>
              <a:gd name="connsiteX120-4483" fmla="*/ 9515 w 10000"/>
              <a:gd name="connsiteY120-4484" fmla="*/ 5410 h 10000"/>
              <a:gd name="connsiteX121-4485" fmla="*/ 9515 w 10000"/>
              <a:gd name="connsiteY121-4486" fmla="*/ 5550 h 10000"/>
              <a:gd name="connsiteX122-4487" fmla="*/ 9637 w 10000"/>
              <a:gd name="connsiteY122-4488" fmla="*/ 5689 h 10000"/>
              <a:gd name="connsiteX123-4489" fmla="*/ 9637 w 10000"/>
              <a:gd name="connsiteY123-4490" fmla="*/ 5829 h 10000"/>
              <a:gd name="connsiteX124-4491" fmla="*/ 9637 w 10000"/>
              <a:gd name="connsiteY124-4492" fmla="*/ 6108 h 10000"/>
              <a:gd name="connsiteX125-4493" fmla="*/ 9637 w 10000"/>
              <a:gd name="connsiteY125-4494" fmla="*/ 6387 h 10000"/>
              <a:gd name="connsiteX126-4495" fmla="*/ 9637 w 10000"/>
              <a:gd name="connsiteY126-4496" fmla="*/ 6667 h 10000"/>
              <a:gd name="connsiteX127-4497" fmla="*/ 9757 w 10000"/>
              <a:gd name="connsiteY127-4498" fmla="*/ 7225 h 10000"/>
              <a:gd name="connsiteX128-4499" fmla="*/ 9757 w 10000"/>
              <a:gd name="connsiteY128-4500" fmla="*/ 7644 h 10000"/>
              <a:gd name="connsiteX129-4501" fmla="*/ 9880 w 10000"/>
              <a:gd name="connsiteY129-4502" fmla="*/ 8063 h 10000"/>
              <a:gd name="connsiteX130-4503" fmla="*/ 10000 w 10000"/>
              <a:gd name="connsiteY130-4504" fmla="*/ 8342 h 10000"/>
              <a:gd name="connsiteX131-4505" fmla="*/ 10000 w 10000"/>
              <a:gd name="connsiteY131-4506" fmla="*/ 8604 h 10000"/>
              <a:gd name="connsiteX132-4507" fmla="*/ 10000 w 10000"/>
              <a:gd name="connsiteY132-4508" fmla="*/ 8743 h 10000"/>
              <a:gd name="connsiteX133-4509" fmla="*/ 10000 w 10000"/>
              <a:gd name="connsiteY133-4510" fmla="*/ 8883 h 10000"/>
              <a:gd name="connsiteX134-4511" fmla="*/ 9880 w 10000"/>
              <a:gd name="connsiteY134-4512" fmla="*/ 8883 h 10000"/>
              <a:gd name="connsiteX135-4513" fmla="*/ 9757 w 10000"/>
              <a:gd name="connsiteY135-4514" fmla="*/ 9023 h 10000"/>
              <a:gd name="connsiteX136-4515" fmla="*/ 9637 w 10000"/>
              <a:gd name="connsiteY136-4516" fmla="*/ 9162 h 10000"/>
              <a:gd name="connsiteX137-4517" fmla="*/ 9515 w 10000"/>
              <a:gd name="connsiteY137-4518" fmla="*/ 9302 h 10000"/>
              <a:gd name="connsiteX138-4519" fmla="*/ 9272 w 10000"/>
              <a:gd name="connsiteY138-4520" fmla="*/ 9442 h 10000"/>
              <a:gd name="connsiteX139-4521" fmla="*/ 8788 w 10000"/>
              <a:gd name="connsiteY139-4522" fmla="*/ 9721 h 10000"/>
              <a:gd name="connsiteX140-4523" fmla="*/ 8318 w 10000"/>
              <a:gd name="connsiteY140-4524" fmla="*/ 9860 h 10000"/>
              <a:gd name="connsiteX141-4525" fmla="*/ 7955 w 10000"/>
              <a:gd name="connsiteY141-4526" fmla="*/ 9860 h 10000"/>
              <a:gd name="connsiteX142-4527" fmla="*/ 7469 w 10000"/>
              <a:gd name="connsiteY142-4528" fmla="*/ 10000 h 10000"/>
              <a:gd name="connsiteX143-4529" fmla="*/ 7469 w 10000"/>
              <a:gd name="connsiteY143-4530" fmla="*/ 10000 h 10000"/>
              <a:gd name="connsiteX0-4531" fmla="*/ 7469 w 10000"/>
              <a:gd name="connsiteY0-4532" fmla="*/ 10000 h 10000"/>
              <a:gd name="connsiteX1-4533" fmla="*/ 7107 w 10000"/>
              <a:gd name="connsiteY1-4534" fmla="*/ 10000 h 10000"/>
              <a:gd name="connsiteX2-4535" fmla="*/ 6743 w 10000"/>
              <a:gd name="connsiteY2-4536" fmla="*/ 10000 h 10000"/>
              <a:gd name="connsiteX3-4537" fmla="*/ 6380 w 10000"/>
              <a:gd name="connsiteY3-4538" fmla="*/ 9860 h 10000"/>
              <a:gd name="connsiteX4-4539" fmla="*/ 6016 w 10000"/>
              <a:gd name="connsiteY4-4540" fmla="*/ 9721 h 10000"/>
              <a:gd name="connsiteX5-4541" fmla="*/ 5666 w 10000"/>
              <a:gd name="connsiteY5-4542" fmla="*/ 9581 h 10000"/>
              <a:gd name="connsiteX6-4543" fmla="*/ 5425 w 10000"/>
              <a:gd name="connsiteY6-4544" fmla="*/ 9302 h 10000"/>
              <a:gd name="connsiteX7-4545" fmla="*/ 5183 w 10000"/>
              <a:gd name="connsiteY7-4546" fmla="*/ 9162 h 10000"/>
              <a:gd name="connsiteX8-4547" fmla="*/ 5061 w 10000"/>
              <a:gd name="connsiteY8-4548" fmla="*/ 8743 h 10000"/>
              <a:gd name="connsiteX9-4549" fmla="*/ 4818 w 10000"/>
              <a:gd name="connsiteY9-4550" fmla="*/ 8464 h 10000"/>
              <a:gd name="connsiteX10-4551" fmla="*/ 4697 w 10000"/>
              <a:gd name="connsiteY10-4552" fmla="*/ 8063 h 10000"/>
              <a:gd name="connsiteX11-4553" fmla="*/ 4697 w 10000"/>
              <a:gd name="connsiteY11-4554" fmla="*/ 7644 h 10000"/>
              <a:gd name="connsiteX12-4555" fmla="*/ 4576 w 10000"/>
              <a:gd name="connsiteY12-4556" fmla="*/ 7225 h 10000"/>
              <a:gd name="connsiteX13-4557" fmla="*/ 4576 w 10000"/>
              <a:gd name="connsiteY13-4558" fmla="*/ 6806 h 10000"/>
              <a:gd name="connsiteX14-4559" fmla="*/ 4576 w 10000"/>
              <a:gd name="connsiteY14-4560" fmla="*/ 6387 h 10000"/>
              <a:gd name="connsiteX15-4561" fmla="*/ 4697 w 10000"/>
              <a:gd name="connsiteY15-4562" fmla="*/ 5689 h 10000"/>
              <a:gd name="connsiteX16-4563" fmla="*/ 4697 w 10000"/>
              <a:gd name="connsiteY16-4564" fmla="*/ 5550 h 10000"/>
              <a:gd name="connsiteX17-4565" fmla="*/ 4697 w 10000"/>
              <a:gd name="connsiteY17-4566" fmla="*/ 5271 h 10000"/>
              <a:gd name="connsiteX18-4567" fmla="*/ 4818 w 10000"/>
              <a:gd name="connsiteY18-4568" fmla="*/ 5009 h 10000"/>
              <a:gd name="connsiteX19-4569" fmla="*/ 4818 w 10000"/>
              <a:gd name="connsiteY19-4570" fmla="*/ 4729 h 10000"/>
              <a:gd name="connsiteX20-4571" fmla="*/ 4818 w 10000"/>
              <a:gd name="connsiteY20-4572" fmla="*/ 4450 h 10000"/>
              <a:gd name="connsiteX21-4573" fmla="*/ 4941 w 10000"/>
              <a:gd name="connsiteY21-4574" fmla="*/ 4031 h 10000"/>
              <a:gd name="connsiteX22-4575" fmla="*/ 4941 w 10000"/>
              <a:gd name="connsiteY22-4576" fmla="*/ 3613 h 10000"/>
              <a:gd name="connsiteX23-4577" fmla="*/ 5061 w 10000"/>
              <a:gd name="connsiteY23-4578" fmla="*/ 3194 h 10000"/>
              <a:gd name="connsiteX24-4579" fmla="*/ 5061 w 10000"/>
              <a:gd name="connsiteY24-4580" fmla="*/ 2775 h 10000"/>
              <a:gd name="connsiteX25-4581" fmla="*/ 5061 w 10000"/>
              <a:gd name="connsiteY25-4582" fmla="*/ 2356 h 10000"/>
              <a:gd name="connsiteX26-4583" fmla="*/ 5183 w 10000"/>
              <a:gd name="connsiteY26-4584" fmla="*/ 2077 h 10000"/>
              <a:gd name="connsiteX27-4585" fmla="*/ 5183 w 10000"/>
              <a:gd name="connsiteY27-4586" fmla="*/ 1798 h 10000"/>
              <a:gd name="connsiteX28-4587" fmla="*/ 5183 w 10000"/>
              <a:gd name="connsiteY28-4588" fmla="*/ 1536 h 10000"/>
              <a:gd name="connsiteX29-4589" fmla="*/ 5183 w 10000"/>
              <a:gd name="connsiteY29-4590" fmla="*/ 1396 h 10000"/>
              <a:gd name="connsiteX30-4591" fmla="*/ 5183 w 10000"/>
              <a:gd name="connsiteY30-4592" fmla="*/ 1257 h 10000"/>
              <a:gd name="connsiteX31-4593" fmla="*/ 5183 w 10000"/>
              <a:gd name="connsiteY31-4594" fmla="*/ 1257 h 10000"/>
              <a:gd name="connsiteX32-4595" fmla="*/ 5183 w 10000"/>
              <a:gd name="connsiteY32-4596" fmla="*/ 1257 h 10000"/>
              <a:gd name="connsiteX33-4597" fmla="*/ 5061 w 10000"/>
              <a:gd name="connsiteY33-4598" fmla="*/ 1257 h 10000"/>
              <a:gd name="connsiteX34-4599" fmla="*/ 4941 w 10000"/>
              <a:gd name="connsiteY34-4600" fmla="*/ 1257 h 10000"/>
              <a:gd name="connsiteX35-4601" fmla="*/ 4818 w 10000"/>
              <a:gd name="connsiteY35-4602" fmla="*/ 1396 h 10000"/>
              <a:gd name="connsiteX36-4603" fmla="*/ 4697 w 10000"/>
              <a:gd name="connsiteY36-4604" fmla="*/ 1396 h 10000"/>
              <a:gd name="connsiteX37-4605" fmla="*/ 4455 w 10000"/>
              <a:gd name="connsiteY37-4606" fmla="*/ 1536 h 10000"/>
              <a:gd name="connsiteX38-4607" fmla="*/ 4213 w 10000"/>
              <a:gd name="connsiteY38-4608" fmla="*/ 1536 h 10000"/>
              <a:gd name="connsiteX39-4609" fmla="*/ 3969 w 10000"/>
              <a:gd name="connsiteY39-4610" fmla="*/ 1675 h 10000"/>
              <a:gd name="connsiteX40-4611" fmla="*/ 2773 w 10000"/>
              <a:gd name="connsiteY40-4612" fmla="*/ 2216 h 10000"/>
              <a:gd name="connsiteX41-4613" fmla="*/ 1562 w 10000"/>
              <a:gd name="connsiteY41-4614" fmla="*/ 2775 h 10000"/>
              <a:gd name="connsiteX42-4615" fmla="*/ 1197 w 10000"/>
              <a:gd name="connsiteY42-4616" fmla="*/ 2914 h 10000"/>
              <a:gd name="connsiteX43-4617" fmla="*/ 0 w 10000"/>
              <a:gd name="connsiteY43-4618" fmla="*/ 2496 h 10000"/>
              <a:gd name="connsiteX44-4619" fmla="*/ 229 w 10000"/>
              <a:gd name="connsiteY44-4620" fmla="*/ 2356 h 10000"/>
              <a:gd name="connsiteX45-4621" fmla="*/ 592 w 10000"/>
              <a:gd name="connsiteY45-4622" fmla="*/ 2356 h 10000"/>
              <a:gd name="connsiteX46-4623" fmla="*/ 955 w 10000"/>
              <a:gd name="connsiteY46-4624" fmla="*/ 2216 h 10000"/>
              <a:gd name="connsiteX47-4625" fmla="*/ 1319 w 10000"/>
              <a:gd name="connsiteY47-4626" fmla="*/ 2077 h 10000"/>
              <a:gd name="connsiteX48-4627" fmla="*/ 1803 w 10000"/>
              <a:gd name="connsiteY48-4628" fmla="*/ 1937 h 10000"/>
              <a:gd name="connsiteX49-4629" fmla="*/ 2289 w 10000"/>
              <a:gd name="connsiteY49-4630" fmla="*/ 1675 h 10000"/>
              <a:gd name="connsiteX50-4631" fmla="*/ 2652 w 10000"/>
              <a:gd name="connsiteY50-4632" fmla="*/ 1536 h 10000"/>
              <a:gd name="connsiteX51-4633" fmla="*/ 3001 w 10000"/>
              <a:gd name="connsiteY51-4634" fmla="*/ 1396 h 10000"/>
              <a:gd name="connsiteX52-4635" fmla="*/ 3364 w 10000"/>
              <a:gd name="connsiteY52-4636" fmla="*/ 1257 h 10000"/>
              <a:gd name="connsiteX53-4637" fmla="*/ 3606 w 10000"/>
              <a:gd name="connsiteY53-4638" fmla="*/ 1117 h 10000"/>
              <a:gd name="connsiteX54-4639" fmla="*/ 3849 w 10000"/>
              <a:gd name="connsiteY54-4640" fmla="*/ 1117 h 10000"/>
              <a:gd name="connsiteX55-4641" fmla="*/ 4092 w 10000"/>
              <a:gd name="connsiteY55-4642" fmla="*/ 977 h 10000"/>
              <a:gd name="connsiteX56-4643" fmla="*/ 4334 w 10000"/>
              <a:gd name="connsiteY56-4644" fmla="*/ 838 h 10000"/>
              <a:gd name="connsiteX57-4645" fmla="*/ 4697 w 10000"/>
              <a:gd name="connsiteY57-4646" fmla="*/ 698 h 10000"/>
              <a:gd name="connsiteX58-4647" fmla="*/ 4941 w 10000"/>
              <a:gd name="connsiteY58-4648" fmla="*/ 558 h 10000"/>
              <a:gd name="connsiteX59-4649" fmla="*/ 5183 w 10000"/>
              <a:gd name="connsiteY59-4650" fmla="*/ 419 h 10000"/>
              <a:gd name="connsiteX60-4651" fmla="*/ 5303 w 10000"/>
              <a:gd name="connsiteY60-4652" fmla="*/ 279 h 10000"/>
              <a:gd name="connsiteX61-4653" fmla="*/ 5425 w 10000"/>
              <a:gd name="connsiteY61-4654" fmla="*/ 140 h 10000"/>
              <a:gd name="connsiteX62-4655" fmla="*/ 5425 w 10000"/>
              <a:gd name="connsiteY62-4656" fmla="*/ 0 h 10000"/>
              <a:gd name="connsiteX63-4657" fmla="*/ 5546 w 10000"/>
              <a:gd name="connsiteY63-4658" fmla="*/ 0 h 10000"/>
              <a:gd name="connsiteX64-4659" fmla="*/ 5666 w 10000"/>
              <a:gd name="connsiteY64-4660" fmla="*/ 0 h 10000"/>
              <a:gd name="connsiteX65-4661" fmla="*/ 5789 w 10000"/>
              <a:gd name="connsiteY65-4662" fmla="*/ 0 h 10000"/>
              <a:gd name="connsiteX66-4663" fmla="*/ 5894 w 10000"/>
              <a:gd name="connsiteY66-4664" fmla="*/ 140 h 10000"/>
              <a:gd name="connsiteX67-4665" fmla="*/ 6016 w 10000"/>
              <a:gd name="connsiteY67-4666" fmla="*/ 140 h 10000"/>
              <a:gd name="connsiteX68-4667" fmla="*/ 6137 w 10000"/>
              <a:gd name="connsiteY68-4668" fmla="*/ 419 h 10000"/>
              <a:gd name="connsiteX69-4669" fmla="*/ 6257 w 10000"/>
              <a:gd name="connsiteY69-4670" fmla="*/ 558 h 10000"/>
              <a:gd name="connsiteX70-4671" fmla="*/ 6380 w 10000"/>
              <a:gd name="connsiteY70-4672" fmla="*/ 698 h 10000"/>
              <a:gd name="connsiteX71-4673" fmla="*/ 6500 w 10000"/>
              <a:gd name="connsiteY71-4674" fmla="*/ 838 h 10000"/>
              <a:gd name="connsiteX72-4675" fmla="*/ 6500 w 10000"/>
              <a:gd name="connsiteY72-4676" fmla="*/ 977 h 10000"/>
              <a:gd name="connsiteX73-4677" fmla="*/ 6500 w 10000"/>
              <a:gd name="connsiteY73-4678" fmla="*/ 1117 h 10000"/>
              <a:gd name="connsiteX74-4679" fmla="*/ 6380 w 10000"/>
              <a:gd name="connsiteY74-4680" fmla="*/ 1117 h 10000"/>
              <a:gd name="connsiteX75-4681" fmla="*/ 6257 w 10000"/>
              <a:gd name="connsiteY75-4682" fmla="*/ 1257 h 10000"/>
              <a:gd name="connsiteX76-4683" fmla="*/ 6257 w 10000"/>
              <a:gd name="connsiteY76-4684" fmla="*/ 1396 h 10000"/>
              <a:gd name="connsiteX77-4685" fmla="*/ 6137 w 10000"/>
              <a:gd name="connsiteY77-4686" fmla="*/ 1536 h 10000"/>
              <a:gd name="connsiteX78-4687" fmla="*/ 6016 w 10000"/>
              <a:gd name="connsiteY78-4688" fmla="*/ 1798 h 10000"/>
              <a:gd name="connsiteX79-4689" fmla="*/ 5894 w 10000"/>
              <a:gd name="connsiteY79-4690" fmla="*/ 2216 h 10000"/>
              <a:gd name="connsiteX80-4691" fmla="*/ 5789 w 10000"/>
              <a:gd name="connsiteY80-4692" fmla="*/ 2635 h 10000"/>
              <a:gd name="connsiteX81-4693" fmla="*/ 5666 w 10000"/>
              <a:gd name="connsiteY81-4694" fmla="*/ 3054 h 10000"/>
              <a:gd name="connsiteX82-4695" fmla="*/ 5546 w 10000"/>
              <a:gd name="connsiteY82-4696" fmla="*/ 3613 h 10000"/>
              <a:gd name="connsiteX83-4697" fmla="*/ 5425 w 10000"/>
              <a:gd name="connsiteY83-4698" fmla="*/ 4171 h 10000"/>
              <a:gd name="connsiteX84-4699" fmla="*/ 5303 w 10000"/>
              <a:gd name="connsiteY84-4700" fmla="*/ 4729 h 10000"/>
              <a:gd name="connsiteX85-4701" fmla="*/ 5303 w 10000"/>
              <a:gd name="connsiteY85-4702" fmla="*/ 5271 h 10000"/>
              <a:gd name="connsiteX86-4703" fmla="*/ 5303 w 10000"/>
              <a:gd name="connsiteY86-4704" fmla="*/ 5689 h 10000"/>
              <a:gd name="connsiteX87-4705" fmla="*/ 5183 w 10000"/>
              <a:gd name="connsiteY87-4706" fmla="*/ 6248 h 10000"/>
              <a:gd name="connsiteX88-4707" fmla="*/ 5183 w 10000"/>
              <a:gd name="connsiteY88-4708" fmla="*/ 6667 h 10000"/>
              <a:gd name="connsiteX89-4709" fmla="*/ 5183 w 10000"/>
              <a:gd name="connsiteY89-4710" fmla="*/ 6946 h 10000"/>
              <a:gd name="connsiteX90-4711" fmla="*/ 5183 w 10000"/>
              <a:gd name="connsiteY90-4712" fmla="*/ 7365 h 10000"/>
              <a:gd name="connsiteX91-4713" fmla="*/ 5303 w 10000"/>
              <a:gd name="connsiteY91-4714" fmla="*/ 7644 h 10000"/>
              <a:gd name="connsiteX92-4715" fmla="*/ 5303 w 10000"/>
              <a:gd name="connsiteY92-4716" fmla="*/ 7784 h 10000"/>
              <a:gd name="connsiteX93-4717" fmla="*/ 5425 w 10000"/>
              <a:gd name="connsiteY93-4718" fmla="*/ 8063 h 10000"/>
              <a:gd name="connsiteX94-4719" fmla="*/ 5546 w 10000"/>
              <a:gd name="connsiteY94-4720" fmla="*/ 8202 h 10000"/>
              <a:gd name="connsiteX95-4721" fmla="*/ 5666 w 10000"/>
              <a:gd name="connsiteY95-4722" fmla="*/ 8342 h 10000"/>
              <a:gd name="connsiteX96-4723" fmla="*/ 6137 w 10000"/>
              <a:gd name="connsiteY96-4724" fmla="*/ 8604 h 10000"/>
              <a:gd name="connsiteX97-4725" fmla="*/ 6380 w 10000"/>
              <a:gd name="connsiteY97-4726" fmla="*/ 8743 h 10000"/>
              <a:gd name="connsiteX98-4727" fmla="*/ 6621 w 10000"/>
              <a:gd name="connsiteY98-4728" fmla="*/ 8743 h 10000"/>
              <a:gd name="connsiteX99-4729" fmla="*/ 6864 w 10000"/>
              <a:gd name="connsiteY99-4730" fmla="*/ 8883 h 10000"/>
              <a:gd name="connsiteX100-4731" fmla="*/ 7228 w 10000"/>
              <a:gd name="connsiteY100-4732" fmla="*/ 8883 h 10000"/>
              <a:gd name="connsiteX101-4733" fmla="*/ 7469 w 10000"/>
              <a:gd name="connsiteY101-4734" fmla="*/ 8743 h 10000"/>
              <a:gd name="connsiteX102-4735" fmla="*/ 7833 w 10000"/>
              <a:gd name="connsiteY102-4736" fmla="*/ 8743 h 10000"/>
              <a:gd name="connsiteX103-4737" fmla="*/ 8197 w 10000"/>
              <a:gd name="connsiteY103-4738" fmla="*/ 8604 h 10000"/>
              <a:gd name="connsiteX104-4739" fmla="*/ 8440 w 10000"/>
              <a:gd name="connsiteY104-4740" fmla="*/ 8604 h 10000"/>
              <a:gd name="connsiteX105-4741" fmla="*/ 8682 w 10000"/>
              <a:gd name="connsiteY105-4742" fmla="*/ 8342 h 10000"/>
              <a:gd name="connsiteX106-4743" fmla="*/ 8788 w 10000"/>
              <a:gd name="connsiteY106-4744" fmla="*/ 8202 h 10000"/>
              <a:gd name="connsiteX107-4745" fmla="*/ 8909 w 10000"/>
              <a:gd name="connsiteY107-4746" fmla="*/ 7923 h 10000"/>
              <a:gd name="connsiteX108-4747" fmla="*/ 9030 w 10000"/>
              <a:gd name="connsiteY108-4748" fmla="*/ 7644 h 10000"/>
              <a:gd name="connsiteX109-4749" fmla="*/ 9152 w 10000"/>
              <a:gd name="connsiteY109-4750" fmla="*/ 7086 h 10000"/>
              <a:gd name="connsiteX110-4751" fmla="*/ 9152 w 10000"/>
              <a:gd name="connsiteY110-4752" fmla="*/ 6527 h 10000"/>
              <a:gd name="connsiteX111-4753" fmla="*/ 9272 w 10000"/>
              <a:gd name="connsiteY111-4754" fmla="*/ 6248 h 10000"/>
              <a:gd name="connsiteX112-4755" fmla="*/ 9272 w 10000"/>
              <a:gd name="connsiteY112-4756" fmla="*/ 5969 h 10000"/>
              <a:gd name="connsiteX113-4757" fmla="*/ 9272 w 10000"/>
              <a:gd name="connsiteY113-4758" fmla="*/ 5829 h 10000"/>
              <a:gd name="connsiteX114-4759" fmla="*/ 9394 w 10000"/>
              <a:gd name="connsiteY114-4760" fmla="*/ 5689 h 10000"/>
              <a:gd name="connsiteX115-4761" fmla="*/ 9394 w 10000"/>
              <a:gd name="connsiteY115-4762" fmla="*/ 5550 h 10000"/>
              <a:gd name="connsiteX116-4763" fmla="*/ 9394 w 10000"/>
              <a:gd name="connsiteY116-4764" fmla="*/ 5410 h 10000"/>
              <a:gd name="connsiteX117-4765" fmla="*/ 9394 w 10000"/>
              <a:gd name="connsiteY117-4766" fmla="*/ 5410 h 10000"/>
              <a:gd name="connsiteX118-4767" fmla="*/ 9515 w 10000"/>
              <a:gd name="connsiteY118-4768" fmla="*/ 5410 h 10000"/>
              <a:gd name="connsiteX119-4769" fmla="*/ 9515 w 10000"/>
              <a:gd name="connsiteY119-4770" fmla="*/ 5410 h 10000"/>
              <a:gd name="connsiteX120-4771" fmla="*/ 9515 w 10000"/>
              <a:gd name="connsiteY120-4772" fmla="*/ 5550 h 10000"/>
              <a:gd name="connsiteX121-4773" fmla="*/ 9637 w 10000"/>
              <a:gd name="connsiteY121-4774" fmla="*/ 5689 h 10000"/>
              <a:gd name="connsiteX122-4775" fmla="*/ 9637 w 10000"/>
              <a:gd name="connsiteY122-4776" fmla="*/ 5829 h 10000"/>
              <a:gd name="connsiteX123-4777" fmla="*/ 9637 w 10000"/>
              <a:gd name="connsiteY123-4778" fmla="*/ 6108 h 10000"/>
              <a:gd name="connsiteX124-4779" fmla="*/ 9637 w 10000"/>
              <a:gd name="connsiteY124-4780" fmla="*/ 6387 h 10000"/>
              <a:gd name="connsiteX125-4781" fmla="*/ 9637 w 10000"/>
              <a:gd name="connsiteY125-4782" fmla="*/ 6667 h 10000"/>
              <a:gd name="connsiteX126-4783" fmla="*/ 9757 w 10000"/>
              <a:gd name="connsiteY126-4784" fmla="*/ 7225 h 10000"/>
              <a:gd name="connsiteX127-4785" fmla="*/ 9757 w 10000"/>
              <a:gd name="connsiteY127-4786" fmla="*/ 7644 h 10000"/>
              <a:gd name="connsiteX128-4787" fmla="*/ 9880 w 10000"/>
              <a:gd name="connsiteY128-4788" fmla="*/ 8063 h 10000"/>
              <a:gd name="connsiteX129-4789" fmla="*/ 10000 w 10000"/>
              <a:gd name="connsiteY129-4790" fmla="*/ 8342 h 10000"/>
              <a:gd name="connsiteX130-4791" fmla="*/ 10000 w 10000"/>
              <a:gd name="connsiteY130-4792" fmla="*/ 8604 h 10000"/>
              <a:gd name="connsiteX131-4793" fmla="*/ 10000 w 10000"/>
              <a:gd name="connsiteY131-4794" fmla="*/ 8743 h 10000"/>
              <a:gd name="connsiteX132-4795" fmla="*/ 10000 w 10000"/>
              <a:gd name="connsiteY132-4796" fmla="*/ 8883 h 10000"/>
              <a:gd name="connsiteX133-4797" fmla="*/ 9880 w 10000"/>
              <a:gd name="connsiteY133-4798" fmla="*/ 8883 h 10000"/>
              <a:gd name="connsiteX134-4799" fmla="*/ 9757 w 10000"/>
              <a:gd name="connsiteY134-4800" fmla="*/ 9023 h 10000"/>
              <a:gd name="connsiteX135-4801" fmla="*/ 9637 w 10000"/>
              <a:gd name="connsiteY135-4802" fmla="*/ 9162 h 10000"/>
              <a:gd name="connsiteX136-4803" fmla="*/ 9515 w 10000"/>
              <a:gd name="connsiteY136-4804" fmla="*/ 9302 h 10000"/>
              <a:gd name="connsiteX137-4805" fmla="*/ 9272 w 10000"/>
              <a:gd name="connsiteY137-4806" fmla="*/ 9442 h 10000"/>
              <a:gd name="connsiteX138-4807" fmla="*/ 8788 w 10000"/>
              <a:gd name="connsiteY138-4808" fmla="*/ 9721 h 10000"/>
              <a:gd name="connsiteX139-4809" fmla="*/ 8318 w 10000"/>
              <a:gd name="connsiteY139-4810" fmla="*/ 9860 h 10000"/>
              <a:gd name="connsiteX140-4811" fmla="*/ 7955 w 10000"/>
              <a:gd name="connsiteY140-4812" fmla="*/ 9860 h 10000"/>
              <a:gd name="connsiteX141-4813" fmla="*/ 7469 w 10000"/>
              <a:gd name="connsiteY141-4814" fmla="*/ 10000 h 10000"/>
              <a:gd name="connsiteX142-4815" fmla="*/ 7469 w 10000"/>
              <a:gd name="connsiteY142-4816" fmla="*/ 10000 h 10000"/>
              <a:gd name="connsiteX0-4817" fmla="*/ 7240 w 9771"/>
              <a:gd name="connsiteY0-4818" fmla="*/ 10000 h 10000"/>
              <a:gd name="connsiteX1-4819" fmla="*/ 6878 w 9771"/>
              <a:gd name="connsiteY1-4820" fmla="*/ 10000 h 10000"/>
              <a:gd name="connsiteX2-4821" fmla="*/ 6514 w 9771"/>
              <a:gd name="connsiteY2-4822" fmla="*/ 10000 h 10000"/>
              <a:gd name="connsiteX3-4823" fmla="*/ 6151 w 9771"/>
              <a:gd name="connsiteY3-4824" fmla="*/ 9860 h 10000"/>
              <a:gd name="connsiteX4-4825" fmla="*/ 5787 w 9771"/>
              <a:gd name="connsiteY4-4826" fmla="*/ 9721 h 10000"/>
              <a:gd name="connsiteX5-4827" fmla="*/ 5437 w 9771"/>
              <a:gd name="connsiteY5-4828" fmla="*/ 9581 h 10000"/>
              <a:gd name="connsiteX6-4829" fmla="*/ 5196 w 9771"/>
              <a:gd name="connsiteY6-4830" fmla="*/ 9302 h 10000"/>
              <a:gd name="connsiteX7-4831" fmla="*/ 4954 w 9771"/>
              <a:gd name="connsiteY7-4832" fmla="*/ 9162 h 10000"/>
              <a:gd name="connsiteX8-4833" fmla="*/ 4832 w 9771"/>
              <a:gd name="connsiteY8-4834" fmla="*/ 8743 h 10000"/>
              <a:gd name="connsiteX9-4835" fmla="*/ 4589 w 9771"/>
              <a:gd name="connsiteY9-4836" fmla="*/ 8464 h 10000"/>
              <a:gd name="connsiteX10-4837" fmla="*/ 4468 w 9771"/>
              <a:gd name="connsiteY10-4838" fmla="*/ 8063 h 10000"/>
              <a:gd name="connsiteX11-4839" fmla="*/ 4468 w 9771"/>
              <a:gd name="connsiteY11-4840" fmla="*/ 7644 h 10000"/>
              <a:gd name="connsiteX12-4841" fmla="*/ 4347 w 9771"/>
              <a:gd name="connsiteY12-4842" fmla="*/ 7225 h 10000"/>
              <a:gd name="connsiteX13-4843" fmla="*/ 4347 w 9771"/>
              <a:gd name="connsiteY13-4844" fmla="*/ 6806 h 10000"/>
              <a:gd name="connsiteX14-4845" fmla="*/ 4347 w 9771"/>
              <a:gd name="connsiteY14-4846" fmla="*/ 6387 h 10000"/>
              <a:gd name="connsiteX15-4847" fmla="*/ 4468 w 9771"/>
              <a:gd name="connsiteY15-4848" fmla="*/ 5689 h 10000"/>
              <a:gd name="connsiteX16-4849" fmla="*/ 4468 w 9771"/>
              <a:gd name="connsiteY16-4850" fmla="*/ 5550 h 10000"/>
              <a:gd name="connsiteX17-4851" fmla="*/ 4468 w 9771"/>
              <a:gd name="connsiteY17-4852" fmla="*/ 5271 h 10000"/>
              <a:gd name="connsiteX18-4853" fmla="*/ 4589 w 9771"/>
              <a:gd name="connsiteY18-4854" fmla="*/ 5009 h 10000"/>
              <a:gd name="connsiteX19-4855" fmla="*/ 4589 w 9771"/>
              <a:gd name="connsiteY19-4856" fmla="*/ 4729 h 10000"/>
              <a:gd name="connsiteX20-4857" fmla="*/ 4589 w 9771"/>
              <a:gd name="connsiteY20-4858" fmla="*/ 4450 h 10000"/>
              <a:gd name="connsiteX21-4859" fmla="*/ 4712 w 9771"/>
              <a:gd name="connsiteY21-4860" fmla="*/ 4031 h 10000"/>
              <a:gd name="connsiteX22-4861" fmla="*/ 4712 w 9771"/>
              <a:gd name="connsiteY22-4862" fmla="*/ 3613 h 10000"/>
              <a:gd name="connsiteX23-4863" fmla="*/ 4832 w 9771"/>
              <a:gd name="connsiteY23-4864" fmla="*/ 3194 h 10000"/>
              <a:gd name="connsiteX24-4865" fmla="*/ 4832 w 9771"/>
              <a:gd name="connsiteY24-4866" fmla="*/ 2775 h 10000"/>
              <a:gd name="connsiteX25-4867" fmla="*/ 4832 w 9771"/>
              <a:gd name="connsiteY25-4868" fmla="*/ 2356 h 10000"/>
              <a:gd name="connsiteX26-4869" fmla="*/ 4954 w 9771"/>
              <a:gd name="connsiteY26-4870" fmla="*/ 2077 h 10000"/>
              <a:gd name="connsiteX27-4871" fmla="*/ 4954 w 9771"/>
              <a:gd name="connsiteY27-4872" fmla="*/ 1798 h 10000"/>
              <a:gd name="connsiteX28-4873" fmla="*/ 4954 w 9771"/>
              <a:gd name="connsiteY28-4874" fmla="*/ 1536 h 10000"/>
              <a:gd name="connsiteX29-4875" fmla="*/ 4954 w 9771"/>
              <a:gd name="connsiteY29-4876" fmla="*/ 1396 h 10000"/>
              <a:gd name="connsiteX30-4877" fmla="*/ 4954 w 9771"/>
              <a:gd name="connsiteY30-4878" fmla="*/ 1257 h 10000"/>
              <a:gd name="connsiteX31-4879" fmla="*/ 4954 w 9771"/>
              <a:gd name="connsiteY31-4880" fmla="*/ 1257 h 10000"/>
              <a:gd name="connsiteX32-4881" fmla="*/ 4954 w 9771"/>
              <a:gd name="connsiteY32-4882" fmla="*/ 1257 h 10000"/>
              <a:gd name="connsiteX33-4883" fmla="*/ 4832 w 9771"/>
              <a:gd name="connsiteY33-4884" fmla="*/ 1257 h 10000"/>
              <a:gd name="connsiteX34-4885" fmla="*/ 4712 w 9771"/>
              <a:gd name="connsiteY34-4886" fmla="*/ 1257 h 10000"/>
              <a:gd name="connsiteX35-4887" fmla="*/ 4589 w 9771"/>
              <a:gd name="connsiteY35-4888" fmla="*/ 1396 h 10000"/>
              <a:gd name="connsiteX36-4889" fmla="*/ 4468 w 9771"/>
              <a:gd name="connsiteY36-4890" fmla="*/ 1396 h 10000"/>
              <a:gd name="connsiteX37-4891" fmla="*/ 4226 w 9771"/>
              <a:gd name="connsiteY37-4892" fmla="*/ 1536 h 10000"/>
              <a:gd name="connsiteX38-4893" fmla="*/ 3984 w 9771"/>
              <a:gd name="connsiteY38-4894" fmla="*/ 1536 h 10000"/>
              <a:gd name="connsiteX39-4895" fmla="*/ 3740 w 9771"/>
              <a:gd name="connsiteY39-4896" fmla="*/ 1675 h 10000"/>
              <a:gd name="connsiteX40-4897" fmla="*/ 2544 w 9771"/>
              <a:gd name="connsiteY40-4898" fmla="*/ 2216 h 10000"/>
              <a:gd name="connsiteX41-4899" fmla="*/ 1333 w 9771"/>
              <a:gd name="connsiteY41-4900" fmla="*/ 2775 h 10000"/>
              <a:gd name="connsiteX42-4901" fmla="*/ 968 w 9771"/>
              <a:gd name="connsiteY42-4902" fmla="*/ 2914 h 10000"/>
              <a:gd name="connsiteX43-4903" fmla="*/ 0 w 9771"/>
              <a:gd name="connsiteY43-4904" fmla="*/ 2356 h 10000"/>
              <a:gd name="connsiteX44-4905" fmla="*/ 363 w 9771"/>
              <a:gd name="connsiteY44-4906" fmla="*/ 2356 h 10000"/>
              <a:gd name="connsiteX45-4907" fmla="*/ 726 w 9771"/>
              <a:gd name="connsiteY45-4908" fmla="*/ 2216 h 10000"/>
              <a:gd name="connsiteX46-4909" fmla="*/ 1090 w 9771"/>
              <a:gd name="connsiteY46-4910" fmla="*/ 2077 h 10000"/>
              <a:gd name="connsiteX47-4911" fmla="*/ 1574 w 9771"/>
              <a:gd name="connsiteY47-4912" fmla="*/ 1937 h 10000"/>
              <a:gd name="connsiteX48-4913" fmla="*/ 2060 w 9771"/>
              <a:gd name="connsiteY48-4914" fmla="*/ 1675 h 10000"/>
              <a:gd name="connsiteX49-4915" fmla="*/ 2423 w 9771"/>
              <a:gd name="connsiteY49-4916" fmla="*/ 1536 h 10000"/>
              <a:gd name="connsiteX50-4917" fmla="*/ 2772 w 9771"/>
              <a:gd name="connsiteY50-4918" fmla="*/ 1396 h 10000"/>
              <a:gd name="connsiteX51-4919" fmla="*/ 3135 w 9771"/>
              <a:gd name="connsiteY51-4920" fmla="*/ 1257 h 10000"/>
              <a:gd name="connsiteX52-4921" fmla="*/ 3377 w 9771"/>
              <a:gd name="connsiteY52-4922" fmla="*/ 1117 h 10000"/>
              <a:gd name="connsiteX53-4923" fmla="*/ 3620 w 9771"/>
              <a:gd name="connsiteY53-4924" fmla="*/ 1117 h 10000"/>
              <a:gd name="connsiteX54-4925" fmla="*/ 3863 w 9771"/>
              <a:gd name="connsiteY54-4926" fmla="*/ 977 h 10000"/>
              <a:gd name="connsiteX55-4927" fmla="*/ 4105 w 9771"/>
              <a:gd name="connsiteY55-4928" fmla="*/ 838 h 10000"/>
              <a:gd name="connsiteX56-4929" fmla="*/ 4468 w 9771"/>
              <a:gd name="connsiteY56-4930" fmla="*/ 698 h 10000"/>
              <a:gd name="connsiteX57-4931" fmla="*/ 4712 w 9771"/>
              <a:gd name="connsiteY57-4932" fmla="*/ 558 h 10000"/>
              <a:gd name="connsiteX58-4933" fmla="*/ 4954 w 9771"/>
              <a:gd name="connsiteY58-4934" fmla="*/ 419 h 10000"/>
              <a:gd name="connsiteX59-4935" fmla="*/ 5074 w 9771"/>
              <a:gd name="connsiteY59-4936" fmla="*/ 279 h 10000"/>
              <a:gd name="connsiteX60-4937" fmla="*/ 5196 w 9771"/>
              <a:gd name="connsiteY60-4938" fmla="*/ 140 h 10000"/>
              <a:gd name="connsiteX61-4939" fmla="*/ 5196 w 9771"/>
              <a:gd name="connsiteY61-4940" fmla="*/ 0 h 10000"/>
              <a:gd name="connsiteX62-4941" fmla="*/ 5317 w 9771"/>
              <a:gd name="connsiteY62-4942" fmla="*/ 0 h 10000"/>
              <a:gd name="connsiteX63-4943" fmla="*/ 5437 w 9771"/>
              <a:gd name="connsiteY63-4944" fmla="*/ 0 h 10000"/>
              <a:gd name="connsiteX64-4945" fmla="*/ 5560 w 9771"/>
              <a:gd name="connsiteY64-4946" fmla="*/ 0 h 10000"/>
              <a:gd name="connsiteX65-4947" fmla="*/ 5665 w 9771"/>
              <a:gd name="connsiteY65-4948" fmla="*/ 140 h 10000"/>
              <a:gd name="connsiteX66-4949" fmla="*/ 5787 w 9771"/>
              <a:gd name="connsiteY66-4950" fmla="*/ 140 h 10000"/>
              <a:gd name="connsiteX67-4951" fmla="*/ 5908 w 9771"/>
              <a:gd name="connsiteY67-4952" fmla="*/ 419 h 10000"/>
              <a:gd name="connsiteX68-4953" fmla="*/ 6028 w 9771"/>
              <a:gd name="connsiteY68-4954" fmla="*/ 558 h 10000"/>
              <a:gd name="connsiteX69-4955" fmla="*/ 6151 w 9771"/>
              <a:gd name="connsiteY69-4956" fmla="*/ 698 h 10000"/>
              <a:gd name="connsiteX70-4957" fmla="*/ 6271 w 9771"/>
              <a:gd name="connsiteY70-4958" fmla="*/ 838 h 10000"/>
              <a:gd name="connsiteX71-4959" fmla="*/ 6271 w 9771"/>
              <a:gd name="connsiteY71-4960" fmla="*/ 977 h 10000"/>
              <a:gd name="connsiteX72-4961" fmla="*/ 6271 w 9771"/>
              <a:gd name="connsiteY72-4962" fmla="*/ 1117 h 10000"/>
              <a:gd name="connsiteX73-4963" fmla="*/ 6151 w 9771"/>
              <a:gd name="connsiteY73-4964" fmla="*/ 1117 h 10000"/>
              <a:gd name="connsiteX74-4965" fmla="*/ 6028 w 9771"/>
              <a:gd name="connsiteY74-4966" fmla="*/ 1257 h 10000"/>
              <a:gd name="connsiteX75-4967" fmla="*/ 6028 w 9771"/>
              <a:gd name="connsiteY75-4968" fmla="*/ 1396 h 10000"/>
              <a:gd name="connsiteX76-4969" fmla="*/ 5908 w 9771"/>
              <a:gd name="connsiteY76-4970" fmla="*/ 1536 h 10000"/>
              <a:gd name="connsiteX77-4971" fmla="*/ 5787 w 9771"/>
              <a:gd name="connsiteY77-4972" fmla="*/ 1798 h 10000"/>
              <a:gd name="connsiteX78-4973" fmla="*/ 5665 w 9771"/>
              <a:gd name="connsiteY78-4974" fmla="*/ 2216 h 10000"/>
              <a:gd name="connsiteX79-4975" fmla="*/ 5560 w 9771"/>
              <a:gd name="connsiteY79-4976" fmla="*/ 2635 h 10000"/>
              <a:gd name="connsiteX80-4977" fmla="*/ 5437 w 9771"/>
              <a:gd name="connsiteY80-4978" fmla="*/ 3054 h 10000"/>
              <a:gd name="connsiteX81-4979" fmla="*/ 5317 w 9771"/>
              <a:gd name="connsiteY81-4980" fmla="*/ 3613 h 10000"/>
              <a:gd name="connsiteX82-4981" fmla="*/ 5196 w 9771"/>
              <a:gd name="connsiteY82-4982" fmla="*/ 4171 h 10000"/>
              <a:gd name="connsiteX83-4983" fmla="*/ 5074 w 9771"/>
              <a:gd name="connsiteY83-4984" fmla="*/ 4729 h 10000"/>
              <a:gd name="connsiteX84-4985" fmla="*/ 5074 w 9771"/>
              <a:gd name="connsiteY84-4986" fmla="*/ 5271 h 10000"/>
              <a:gd name="connsiteX85-4987" fmla="*/ 5074 w 9771"/>
              <a:gd name="connsiteY85-4988" fmla="*/ 5689 h 10000"/>
              <a:gd name="connsiteX86-4989" fmla="*/ 4954 w 9771"/>
              <a:gd name="connsiteY86-4990" fmla="*/ 6248 h 10000"/>
              <a:gd name="connsiteX87-4991" fmla="*/ 4954 w 9771"/>
              <a:gd name="connsiteY87-4992" fmla="*/ 6667 h 10000"/>
              <a:gd name="connsiteX88-4993" fmla="*/ 4954 w 9771"/>
              <a:gd name="connsiteY88-4994" fmla="*/ 6946 h 10000"/>
              <a:gd name="connsiteX89-4995" fmla="*/ 4954 w 9771"/>
              <a:gd name="connsiteY89-4996" fmla="*/ 7365 h 10000"/>
              <a:gd name="connsiteX90-4997" fmla="*/ 5074 w 9771"/>
              <a:gd name="connsiteY90-4998" fmla="*/ 7644 h 10000"/>
              <a:gd name="connsiteX91-4999" fmla="*/ 5074 w 9771"/>
              <a:gd name="connsiteY91-5000" fmla="*/ 7784 h 10000"/>
              <a:gd name="connsiteX92-5001" fmla="*/ 5196 w 9771"/>
              <a:gd name="connsiteY92-5002" fmla="*/ 8063 h 10000"/>
              <a:gd name="connsiteX93-5003" fmla="*/ 5317 w 9771"/>
              <a:gd name="connsiteY93-5004" fmla="*/ 8202 h 10000"/>
              <a:gd name="connsiteX94-5005" fmla="*/ 5437 w 9771"/>
              <a:gd name="connsiteY94-5006" fmla="*/ 8342 h 10000"/>
              <a:gd name="connsiteX95-5007" fmla="*/ 5908 w 9771"/>
              <a:gd name="connsiteY95-5008" fmla="*/ 8604 h 10000"/>
              <a:gd name="connsiteX96-5009" fmla="*/ 6151 w 9771"/>
              <a:gd name="connsiteY96-5010" fmla="*/ 8743 h 10000"/>
              <a:gd name="connsiteX97-5011" fmla="*/ 6392 w 9771"/>
              <a:gd name="connsiteY97-5012" fmla="*/ 8743 h 10000"/>
              <a:gd name="connsiteX98-5013" fmla="*/ 6635 w 9771"/>
              <a:gd name="connsiteY98-5014" fmla="*/ 8883 h 10000"/>
              <a:gd name="connsiteX99-5015" fmla="*/ 6999 w 9771"/>
              <a:gd name="connsiteY99-5016" fmla="*/ 8883 h 10000"/>
              <a:gd name="connsiteX100-5017" fmla="*/ 7240 w 9771"/>
              <a:gd name="connsiteY100-5018" fmla="*/ 8743 h 10000"/>
              <a:gd name="connsiteX101-5019" fmla="*/ 7604 w 9771"/>
              <a:gd name="connsiteY101-5020" fmla="*/ 8743 h 10000"/>
              <a:gd name="connsiteX102-5021" fmla="*/ 7968 w 9771"/>
              <a:gd name="connsiteY102-5022" fmla="*/ 8604 h 10000"/>
              <a:gd name="connsiteX103-5023" fmla="*/ 8211 w 9771"/>
              <a:gd name="connsiteY103-5024" fmla="*/ 8604 h 10000"/>
              <a:gd name="connsiteX104-5025" fmla="*/ 8453 w 9771"/>
              <a:gd name="connsiteY104-5026" fmla="*/ 8342 h 10000"/>
              <a:gd name="connsiteX105-5027" fmla="*/ 8559 w 9771"/>
              <a:gd name="connsiteY105-5028" fmla="*/ 8202 h 10000"/>
              <a:gd name="connsiteX106-5029" fmla="*/ 8680 w 9771"/>
              <a:gd name="connsiteY106-5030" fmla="*/ 7923 h 10000"/>
              <a:gd name="connsiteX107-5031" fmla="*/ 8801 w 9771"/>
              <a:gd name="connsiteY107-5032" fmla="*/ 7644 h 10000"/>
              <a:gd name="connsiteX108-5033" fmla="*/ 8923 w 9771"/>
              <a:gd name="connsiteY108-5034" fmla="*/ 7086 h 10000"/>
              <a:gd name="connsiteX109-5035" fmla="*/ 8923 w 9771"/>
              <a:gd name="connsiteY109-5036" fmla="*/ 6527 h 10000"/>
              <a:gd name="connsiteX110-5037" fmla="*/ 9043 w 9771"/>
              <a:gd name="connsiteY110-5038" fmla="*/ 6248 h 10000"/>
              <a:gd name="connsiteX111-5039" fmla="*/ 9043 w 9771"/>
              <a:gd name="connsiteY111-5040" fmla="*/ 5969 h 10000"/>
              <a:gd name="connsiteX112-5041" fmla="*/ 9043 w 9771"/>
              <a:gd name="connsiteY112-5042" fmla="*/ 5829 h 10000"/>
              <a:gd name="connsiteX113-5043" fmla="*/ 9165 w 9771"/>
              <a:gd name="connsiteY113-5044" fmla="*/ 5689 h 10000"/>
              <a:gd name="connsiteX114-5045" fmla="*/ 9165 w 9771"/>
              <a:gd name="connsiteY114-5046" fmla="*/ 5550 h 10000"/>
              <a:gd name="connsiteX115-5047" fmla="*/ 9165 w 9771"/>
              <a:gd name="connsiteY115-5048" fmla="*/ 5410 h 10000"/>
              <a:gd name="connsiteX116-5049" fmla="*/ 9165 w 9771"/>
              <a:gd name="connsiteY116-5050" fmla="*/ 5410 h 10000"/>
              <a:gd name="connsiteX117-5051" fmla="*/ 9286 w 9771"/>
              <a:gd name="connsiteY117-5052" fmla="*/ 5410 h 10000"/>
              <a:gd name="connsiteX118-5053" fmla="*/ 9286 w 9771"/>
              <a:gd name="connsiteY118-5054" fmla="*/ 5410 h 10000"/>
              <a:gd name="connsiteX119-5055" fmla="*/ 9286 w 9771"/>
              <a:gd name="connsiteY119-5056" fmla="*/ 5550 h 10000"/>
              <a:gd name="connsiteX120-5057" fmla="*/ 9408 w 9771"/>
              <a:gd name="connsiteY120-5058" fmla="*/ 5689 h 10000"/>
              <a:gd name="connsiteX121-5059" fmla="*/ 9408 w 9771"/>
              <a:gd name="connsiteY121-5060" fmla="*/ 5829 h 10000"/>
              <a:gd name="connsiteX122-5061" fmla="*/ 9408 w 9771"/>
              <a:gd name="connsiteY122-5062" fmla="*/ 6108 h 10000"/>
              <a:gd name="connsiteX123-5063" fmla="*/ 9408 w 9771"/>
              <a:gd name="connsiteY123-5064" fmla="*/ 6387 h 10000"/>
              <a:gd name="connsiteX124-5065" fmla="*/ 9408 w 9771"/>
              <a:gd name="connsiteY124-5066" fmla="*/ 6667 h 10000"/>
              <a:gd name="connsiteX125-5067" fmla="*/ 9528 w 9771"/>
              <a:gd name="connsiteY125-5068" fmla="*/ 7225 h 10000"/>
              <a:gd name="connsiteX126-5069" fmla="*/ 9528 w 9771"/>
              <a:gd name="connsiteY126-5070" fmla="*/ 7644 h 10000"/>
              <a:gd name="connsiteX127-5071" fmla="*/ 9651 w 9771"/>
              <a:gd name="connsiteY127-5072" fmla="*/ 8063 h 10000"/>
              <a:gd name="connsiteX128-5073" fmla="*/ 9771 w 9771"/>
              <a:gd name="connsiteY128-5074" fmla="*/ 8342 h 10000"/>
              <a:gd name="connsiteX129-5075" fmla="*/ 9771 w 9771"/>
              <a:gd name="connsiteY129-5076" fmla="*/ 8604 h 10000"/>
              <a:gd name="connsiteX130-5077" fmla="*/ 9771 w 9771"/>
              <a:gd name="connsiteY130-5078" fmla="*/ 8743 h 10000"/>
              <a:gd name="connsiteX131-5079" fmla="*/ 9771 w 9771"/>
              <a:gd name="connsiteY131-5080" fmla="*/ 8883 h 10000"/>
              <a:gd name="connsiteX132-5081" fmla="*/ 9651 w 9771"/>
              <a:gd name="connsiteY132-5082" fmla="*/ 8883 h 10000"/>
              <a:gd name="connsiteX133-5083" fmla="*/ 9528 w 9771"/>
              <a:gd name="connsiteY133-5084" fmla="*/ 9023 h 10000"/>
              <a:gd name="connsiteX134-5085" fmla="*/ 9408 w 9771"/>
              <a:gd name="connsiteY134-5086" fmla="*/ 9162 h 10000"/>
              <a:gd name="connsiteX135-5087" fmla="*/ 9286 w 9771"/>
              <a:gd name="connsiteY135-5088" fmla="*/ 9302 h 10000"/>
              <a:gd name="connsiteX136-5089" fmla="*/ 9043 w 9771"/>
              <a:gd name="connsiteY136-5090" fmla="*/ 9442 h 10000"/>
              <a:gd name="connsiteX137-5091" fmla="*/ 8559 w 9771"/>
              <a:gd name="connsiteY137-5092" fmla="*/ 9721 h 10000"/>
              <a:gd name="connsiteX138-5093" fmla="*/ 8089 w 9771"/>
              <a:gd name="connsiteY138-5094" fmla="*/ 9860 h 10000"/>
              <a:gd name="connsiteX139-5095" fmla="*/ 7726 w 9771"/>
              <a:gd name="connsiteY139-5096" fmla="*/ 9860 h 10000"/>
              <a:gd name="connsiteX140-5097" fmla="*/ 7240 w 9771"/>
              <a:gd name="connsiteY140-5098" fmla="*/ 10000 h 10000"/>
              <a:gd name="connsiteX141-5099" fmla="*/ 7240 w 9771"/>
              <a:gd name="connsiteY141-5100" fmla="*/ 10000 h 10000"/>
              <a:gd name="connsiteX0-5101" fmla="*/ 7038 w 9628"/>
              <a:gd name="connsiteY0-5102" fmla="*/ 10000 h 10000"/>
              <a:gd name="connsiteX1-5103" fmla="*/ 6667 w 9628"/>
              <a:gd name="connsiteY1-5104" fmla="*/ 10000 h 10000"/>
              <a:gd name="connsiteX2-5105" fmla="*/ 6295 w 9628"/>
              <a:gd name="connsiteY2-5106" fmla="*/ 10000 h 10000"/>
              <a:gd name="connsiteX3-5107" fmla="*/ 5923 w 9628"/>
              <a:gd name="connsiteY3-5108" fmla="*/ 9860 h 10000"/>
              <a:gd name="connsiteX4-5109" fmla="*/ 5551 w 9628"/>
              <a:gd name="connsiteY4-5110" fmla="*/ 9721 h 10000"/>
              <a:gd name="connsiteX5-5111" fmla="*/ 5192 w 9628"/>
              <a:gd name="connsiteY5-5112" fmla="*/ 9581 h 10000"/>
              <a:gd name="connsiteX6-5113" fmla="*/ 4946 w 9628"/>
              <a:gd name="connsiteY6-5114" fmla="*/ 9302 h 10000"/>
              <a:gd name="connsiteX7-5115" fmla="*/ 4698 w 9628"/>
              <a:gd name="connsiteY7-5116" fmla="*/ 9162 h 10000"/>
              <a:gd name="connsiteX8-5117" fmla="*/ 4573 w 9628"/>
              <a:gd name="connsiteY8-5118" fmla="*/ 8743 h 10000"/>
              <a:gd name="connsiteX9-5119" fmla="*/ 4325 w 9628"/>
              <a:gd name="connsiteY9-5120" fmla="*/ 8464 h 10000"/>
              <a:gd name="connsiteX10-5121" fmla="*/ 4201 w 9628"/>
              <a:gd name="connsiteY10-5122" fmla="*/ 8063 h 10000"/>
              <a:gd name="connsiteX11-5123" fmla="*/ 4201 w 9628"/>
              <a:gd name="connsiteY11-5124" fmla="*/ 7644 h 10000"/>
              <a:gd name="connsiteX12-5125" fmla="*/ 4077 w 9628"/>
              <a:gd name="connsiteY12-5126" fmla="*/ 7225 h 10000"/>
              <a:gd name="connsiteX13-5127" fmla="*/ 4077 w 9628"/>
              <a:gd name="connsiteY13-5128" fmla="*/ 6806 h 10000"/>
              <a:gd name="connsiteX14-5129" fmla="*/ 4077 w 9628"/>
              <a:gd name="connsiteY14-5130" fmla="*/ 6387 h 10000"/>
              <a:gd name="connsiteX15-5131" fmla="*/ 4201 w 9628"/>
              <a:gd name="connsiteY15-5132" fmla="*/ 5689 h 10000"/>
              <a:gd name="connsiteX16-5133" fmla="*/ 4201 w 9628"/>
              <a:gd name="connsiteY16-5134" fmla="*/ 5550 h 10000"/>
              <a:gd name="connsiteX17-5135" fmla="*/ 4201 w 9628"/>
              <a:gd name="connsiteY17-5136" fmla="*/ 5271 h 10000"/>
              <a:gd name="connsiteX18-5137" fmla="*/ 4325 w 9628"/>
              <a:gd name="connsiteY18-5138" fmla="*/ 5009 h 10000"/>
              <a:gd name="connsiteX19-5139" fmla="*/ 4325 w 9628"/>
              <a:gd name="connsiteY19-5140" fmla="*/ 4729 h 10000"/>
              <a:gd name="connsiteX20-5141" fmla="*/ 4325 w 9628"/>
              <a:gd name="connsiteY20-5142" fmla="*/ 4450 h 10000"/>
              <a:gd name="connsiteX21-5143" fmla="*/ 4450 w 9628"/>
              <a:gd name="connsiteY21-5144" fmla="*/ 4031 h 10000"/>
              <a:gd name="connsiteX22-5145" fmla="*/ 4450 w 9628"/>
              <a:gd name="connsiteY22-5146" fmla="*/ 3613 h 10000"/>
              <a:gd name="connsiteX23-5147" fmla="*/ 4573 w 9628"/>
              <a:gd name="connsiteY23-5148" fmla="*/ 3194 h 10000"/>
              <a:gd name="connsiteX24-5149" fmla="*/ 4573 w 9628"/>
              <a:gd name="connsiteY24-5150" fmla="*/ 2775 h 10000"/>
              <a:gd name="connsiteX25-5151" fmla="*/ 4573 w 9628"/>
              <a:gd name="connsiteY25-5152" fmla="*/ 2356 h 10000"/>
              <a:gd name="connsiteX26-5153" fmla="*/ 4698 w 9628"/>
              <a:gd name="connsiteY26-5154" fmla="*/ 2077 h 10000"/>
              <a:gd name="connsiteX27-5155" fmla="*/ 4698 w 9628"/>
              <a:gd name="connsiteY27-5156" fmla="*/ 1798 h 10000"/>
              <a:gd name="connsiteX28-5157" fmla="*/ 4698 w 9628"/>
              <a:gd name="connsiteY28-5158" fmla="*/ 1536 h 10000"/>
              <a:gd name="connsiteX29-5159" fmla="*/ 4698 w 9628"/>
              <a:gd name="connsiteY29-5160" fmla="*/ 1396 h 10000"/>
              <a:gd name="connsiteX30-5161" fmla="*/ 4698 w 9628"/>
              <a:gd name="connsiteY30-5162" fmla="*/ 1257 h 10000"/>
              <a:gd name="connsiteX31-5163" fmla="*/ 4698 w 9628"/>
              <a:gd name="connsiteY31-5164" fmla="*/ 1257 h 10000"/>
              <a:gd name="connsiteX32-5165" fmla="*/ 4698 w 9628"/>
              <a:gd name="connsiteY32-5166" fmla="*/ 1257 h 10000"/>
              <a:gd name="connsiteX33-5167" fmla="*/ 4573 w 9628"/>
              <a:gd name="connsiteY33-5168" fmla="*/ 1257 h 10000"/>
              <a:gd name="connsiteX34-5169" fmla="*/ 4450 w 9628"/>
              <a:gd name="connsiteY34-5170" fmla="*/ 1257 h 10000"/>
              <a:gd name="connsiteX35-5171" fmla="*/ 4325 w 9628"/>
              <a:gd name="connsiteY35-5172" fmla="*/ 1396 h 10000"/>
              <a:gd name="connsiteX36-5173" fmla="*/ 4201 w 9628"/>
              <a:gd name="connsiteY36-5174" fmla="*/ 1396 h 10000"/>
              <a:gd name="connsiteX37-5175" fmla="*/ 3953 w 9628"/>
              <a:gd name="connsiteY37-5176" fmla="*/ 1536 h 10000"/>
              <a:gd name="connsiteX38-5177" fmla="*/ 3705 w 9628"/>
              <a:gd name="connsiteY38-5178" fmla="*/ 1536 h 10000"/>
              <a:gd name="connsiteX39-5179" fmla="*/ 3456 w 9628"/>
              <a:gd name="connsiteY39-5180" fmla="*/ 1675 h 10000"/>
              <a:gd name="connsiteX40-5181" fmla="*/ 2232 w 9628"/>
              <a:gd name="connsiteY40-5182" fmla="*/ 2216 h 10000"/>
              <a:gd name="connsiteX41-5183" fmla="*/ 992 w 9628"/>
              <a:gd name="connsiteY41-5184" fmla="*/ 2775 h 10000"/>
              <a:gd name="connsiteX42-5185" fmla="*/ 619 w 9628"/>
              <a:gd name="connsiteY42-5186" fmla="*/ 2914 h 10000"/>
              <a:gd name="connsiteX43-5187" fmla="*/ 0 w 9628"/>
              <a:gd name="connsiteY43-5188" fmla="*/ 2356 h 10000"/>
              <a:gd name="connsiteX44-5189" fmla="*/ 371 w 9628"/>
              <a:gd name="connsiteY44-5190" fmla="*/ 2216 h 10000"/>
              <a:gd name="connsiteX45-5191" fmla="*/ 744 w 9628"/>
              <a:gd name="connsiteY45-5192" fmla="*/ 2077 h 10000"/>
              <a:gd name="connsiteX46-5193" fmla="*/ 1239 w 9628"/>
              <a:gd name="connsiteY46-5194" fmla="*/ 1937 h 10000"/>
              <a:gd name="connsiteX47-5195" fmla="*/ 1736 w 9628"/>
              <a:gd name="connsiteY47-5196" fmla="*/ 1675 h 10000"/>
              <a:gd name="connsiteX48-5197" fmla="*/ 2108 w 9628"/>
              <a:gd name="connsiteY48-5198" fmla="*/ 1536 h 10000"/>
              <a:gd name="connsiteX49-5199" fmla="*/ 2465 w 9628"/>
              <a:gd name="connsiteY49-5200" fmla="*/ 1396 h 10000"/>
              <a:gd name="connsiteX50-5201" fmla="*/ 2836 w 9628"/>
              <a:gd name="connsiteY50-5202" fmla="*/ 1257 h 10000"/>
              <a:gd name="connsiteX51-5203" fmla="*/ 3084 w 9628"/>
              <a:gd name="connsiteY51-5204" fmla="*/ 1117 h 10000"/>
              <a:gd name="connsiteX52-5205" fmla="*/ 3333 w 9628"/>
              <a:gd name="connsiteY52-5206" fmla="*/ 1117 h 10000"/>
              <a:gd name="connsiteX53-5207" fmla="*/ 3582 w 9628"/>
              <a:gd name="connsiteY53-5208" fmla="*/ 977 h 10000"/>
              <a:gd name="connsiteX54-5209" fmla="*/ 3829 w 9628"/>
              <a:gd name="connsiteY54-5210" fmla="*/ 838 h 10000"/>
              <a:gd name="connsiteX55-5211" fmla="*/ 4201 w 9628"/>
              <a:gd name="connsiteY55-5212" fmla="*/ 698 h 10000"/>
              <a:gd name="connsiteX56-5213" fmla="*/ 4450 w 9628"/>
              <a:gd name="connsiteY56-5214" fmla="*/ 558 h 10000"/>
              <a:gd name="connsiteX57-5215" fmla="*/ 4698 w 9628"/>
              <a:gd name="connsiteY57-5216" fmla="*/ 419 h 10000"/>
              <a:gd name="connsiteX58-5217" fmla="*/ 4821 w 9628"/>
              <a:gd name="connsiteY58-5218" fmla="*/ 279 h 10000"/>
              <a:gd name="connsiteX59-5219" fmla="*/ 4946 w 9628"/>
              <a:gd name="connsiteY59-5220" fmla="*/ 140 h 10000"/>
              <a:gd name="connsiteX60-5221" fmla="*/ 4946 w 9628"/>
              <a:gd name="connsiteY60-5222" fmla="*/ 0 h 10000"/>
              <a:gd name="connsiteX61-5223" fmla="*/ 5070 w 9628"/>
              <a:gd name="connsiteY61-5224" fmla="*/ 0 h 10000"/>
              <a:gd name="connsiteX62-5225" fmla="*/ 5192 w 9628"/>
              <a:gd name="connsiteY62-5226" fmla="*/ 0 h 10000"/>
              <a:gd name="connsiteX63-5227" fmla="*/ 5318 w 9628"/>
              <a:gd name="connsiteY63-5228" fmla="*/ 0 h 10000"/>
              <a:gd name="connsiteX64-5229" fmla="*/ 5426 w 9628"/>
              <a:gd name="connsiteY64-5230" fmla="*/ 140 h 10000"/>
              <a:gd name="connsiteX65-5231" fmla="*/ 5551 w 9628"/>
              <a:gd name="connsiteY65-5232" fmla="*/ 140 h 10000"/>
              <a:gd name="connsiteX66-5233" fmla="*/ 5674 w 9628"/>
              <a:gd name="connsiteY66-5234" fmla="*/ 419 h 10000"/>
              <a:gd name="connsiteX67-5235" fmla="*/ 5797 w 9628"/>
              <a:gd name="connsiteY67-5236" fmla="*/ 558 h 10000"/>
              <a:gd name="connsiteX68-5237" fmla="*/ 5923 w 9628"/>
              <a:gd name="connsiteY68-5238" fmla="*/ 698 h 10000"/>
              <a:gd name="connsiteX69-5239" fmla="*/ 6046 w 9628"/>
              <a:gd name="connsiteY69-5240" fmla="*/ 838 h 10000"/>
              <a:gd name="connsiteX70-5241" fmla="*/ 6046 w 9628"/>
              <a:gd name="connsiteY70-5242" fmla="*/ 977 h 10000"/>
              <a:gd name="connsiteX71-5243" fmla="*/ 6046 w 9628"/>
              <a:gd name="connsiteY71-5244" fmla="*/ 1117 h 10000"/>
              <a:gd name="connsiteX72-5245" fmla="*/ 5923 w 9628"/>
              <a:gd name="connsiteY72-5246" fmla="*/ 1117 h 10000"/>
              <a:gd name="connsiteX73-5247" fmla="*/ 5797 w 9628"/>
              <a:gd name="connsiteY73-5248" fmla="*/ 1257 h 10000"/>
              <a:gd name="connsiteX74-5249" fmla="*/ 5797 w 9628"/>
              <a:gd name="connsiteY74-5250" fmla="*/ 1396 h 10000"/>
              <a:gd name="connsiteX75-5251" fmla="*/ 5674 w 9628"/>
              <a:gd name="connsiteY75-5252" fmla="*/ 1536 h 10000"/>
              <a:gd name="connsiteX76-5253" fmla="*/ 5551 w 9628"/>
              <a:gd name="connsiteY76-5254" fmla="*/ 1798 h 10000"/>
              <a:gd name="connsiteX77-5255" fmla="*/ 5426 w 9628"/>
              <a:gd name="connsiteY77-5256" fmla="*/ 2216 h 10000"/>
              <a:gd name="connsiteX78-5257" fmla="*/ 5318 w 9628"/>
              <a:gd name="connsiteY78-5258" fmla="*/ 2635 h 10000"/>
              <a:gd name="connsiteX79-5259" fmla="*/ 5192 w 9628"/>
              <a:gd name="connsiteY79-5260" fmla="*/ 3054 h 10000"/>
              <a:gd name="connsiteX80-5261" fmla="*/ 5070 w 9628"/>
              <a:gd name="connsiteY80-5262" fmla="*/ 3613 h 10000"/>
              <a:gd name="connsiteX81-5263" fmla="*/ 4946 w 9628"/>
              <a:gd name="connsiteY81-5264" fmla="*/ 4171 h 10000"/>
              <a:gd name="connsiteX82-5265" fmla="*/ 4821 w 9628"/>
              <a:gd name="connsiteY82-5266" fmla="*/ 4729 h 10000"/>
              <a:gd name="connsiteX83-5267" fmla="*/ 4821 w 9628"/>
              <a:gd name="connsiteY83-5268" fmla="*/ 5271 h 10000"/>
              <a:gd name="connsiteX84-5269" fmla="*/ 4821 w 9628"/>
              <a:gd name="connsiteY84-5270" fmla="*/ 5689 h 10000"/>
              <a:gd name="connsiteX85-5271" fmla="*/ 4698 w 9628"/>
              <a:gd name="connsiteY85-5272" fmla="*/ 6248 h 10000"/>
              <a:gd name="connsiteX86-5273" fmla="*/ 4698 w 9628"/>
              <a:gd name="connsiteY86-5274" fmla="*/ 6667 h 10000"/>
              <a:gd name="connsiteX87-5275" fmla="*/ 4698 w 9628"/>
              <a:gd name="connsiteY87-5276" fmla="*/ 6946 h 10000"/>
              <a:gd name="connsiteX88-5277" fmla="*/ 4698 w 9628"/>
              <a:gd name="connsiteY88-5278" fmla="*/ 7365 h 10000"/>
              <a:gd name="connsiteX89-5279" fmla="*/ 4821 w 9628"/>
              <a:gd name="connsiteY89-5280" fmla="*/ 7644 h 10000"/>
              <a:gd name="connsiteX90-5281" fmla="*/ 4821 w 9628"/>
              <a:gd name="connsiteY90-5282" fmla="*/ 7784 h 10000"/>
              <a:gd name="connsiteX91-5283" fmla="*/ 4946 w 9628"/>
              <a:gd name="connsiteY91-5284" fmla="*/ 8063 h 10000"/>
              <a:gd name="connsiteX92-5285" fmla="*/ 5070 w 9628"/>
              <a:gd name="connsiteY92-5286" fmla="*/ 8202 h 10000"/>
              <a:gd name="connsiteX93-5287" fmla="*/ 5192 w 9628"/>
              <a:gd name="connsiteY93-5288" fmla="*/ 8342 h 10000"/>
              <a:gd name="connsiteX94-5289" fmla="*/ 5674 w 9628"/>
              <a:gd name="connsiteY94-5290" fmla="*/ 8604 h 10000"/>
              <a:gd name="connsiteX95-5291" fmla="*/ 5923 w 9628"/>
              <a:gd name="connsiteY95-5292" fmla="*/ 8743 h 10000"/>
              <a:gd name="connsiteX96-5293" fmla="*/ 6170 w 9628"/>
              <a:gd name="connsiteY96-5294" fmla="*/ 8743 h 10000"/>
              <a:gd name="connsiteX97-5295" fmla="*/ 6419 w 9628"/>
              <a:gd name="connsiteY97-5296" fmla="*/ 8883 h 10000"/>
              <a:gd name="connsiteX98-5297" fmla="*/ 6791 w 9628"/>
              <a:gd name="connsiteY98-5298" fmla="*/ 8883 h 10000"/>
              <a:gd name="connsiteX99-5299" fmla="*/ 7038 w 9628"/>
              <a:gd name="connsiteY99-5300" fmla="*/ 8743 h 10000"/>
              <a:gd name="connsiteX100-5301" fmla="*/ 7410 w 9628"/>
              <a:gd name="connsiteY100-5302" fmla="*/ 8743 h 10000"/>
              <a:gd name="connsiteX101-5303" fmla="*/ 7783 w 9628"/>
              <a:gd name="connsiteY101-5304" fmla="*/ 8604 h 10000"/>
              <a:gd name="connsiteX102-5305" fmla="*/ 8031 w 9628"/>
              <a:gd name="connsiteY102-5306" fmla="*/ 8604 h 10000"/>
              <a:gd name="connsiteX103-5307" fmla="*/ 8279 w 9628"/>
              <a:gd name="connsiteY103-5308" fmla="*/ 8342 h 10000"/>
              <a:gd name="connsiteX104-5309" fmla="*/ 8388 w 9628"/>
              <a:gd name="connsiteY104-5310" fmla="*/ 8202 h 10000"/>
              <a:gd name="connsiteX105-5311" fmla="*/ 8511 w 9628"/>
              <a:gd name="connsiteY105-5312" fmla="*/ 7923 h 10000"/>
              <a:gd name="connsiteX106-5313" fmla="*/ 8635 w 9628"/>
              <a:gd name="connsiteY106-5314" fmla="*/ 7644 h 10000"/>
              <a:gd name="connsiteX107-5315" fmla="*/ 8760 w 9628"/>
              <a:gd name="connsiteY107-5316" fmla="*/ 7086 h 10000"/>
              <a:gd name="connsiteX108-5317" fmla="*/ 8760 w 9628"/>
              <a:gd name="connsiteY108-5318" fmla="*/ 6527 h 10000"/>
              <a:gd name="connsiteX109-5319" fmla="*/ 8883 w 9628"/>
              <a:gd name="connsiteY109-5320" fmla="*/ 6248 h 10000"/>
              <a:gd name="connsiteX110-5321" fmla="*/ 8883 w 9628"/>
              <a:gd name="connsiteY110-5322" fmla="*/ 5969 h 10000"/>
              <a:gd name="connsiteX111-5323" fmla="*/ 8883 w 9628"/>
              <a:gd name="connsiteY111-5324" fmla="*/ 5829 h 10000"/>
              <a:gd name="connsiteX112-5325" fmla="*/ 9008 w 9628"/>
              <a:gd name="connsiteY112-5326" fmla="*/ 5689 h 10000"/>
              <a:gd name="connsiteX113-5327" fmla="*/ 9008 w 9628"/>
              <a:gd name="connsiteY113-5328" fmla="*/ 5550 h 10000"/>
              <a:gd name="connsiteX114-5329" fmla="*/ 9008 w 9628"/>
              <a:gd name="connsiteY114-5330" fmla="*/ 5410 h 10000"/>
              <a:gd name="connsiteX115-5331" fmla="*/ 9008 w 9628"/>
              <a:gd name="connsiteY115-5332" fmla="*/ 5410 h 10000"/>
              <a:gd name="connsiteX116-5333" fmla="*/ 9132 w 9628"/>
              <a:gd name="connsiteY116-5334" fmla="*/ 5410 h 10000"/>
              <a:gd name="connsiteX117-5335" fmla="*/ 9132 w 9628"/>
              <a:gd name="connsiteY117-5336" fmla="*/ 5410 h 10000"/>
              <a:gd name="connsiteX118-5337" fmla="*/ 9132 w 9628"/>
              <a:gd name="connsiteY118-5338" fmla="*/ 5550 h 10000"/>
              <a:gd name="connsiteX119-5339" fmla="*/ 9256 w 9628"/>
              <a:gd name="connsiteY119-5340" fmla="*/ 5689 h 10000"/>
              <a:gd name="connsiteX120-5341" fmla="*/ 9256 w 9628"/>
              <a:gd name="connsiteY120-5342" fmla="*/ 5829 h 10000"/>
              <a:gd name="connsiteX121-5343" fmla="*/ 9256 w 9628"/>
              <a:gd name="connsiteY121-5344" fmla="*/ 6108 h 10000"/>
              <a:gd name="connsiteX122-5345" fmla="*/ 9256 w 9628"/>
              <a:gd name="connsiteY122-5346" fmla="*/ 6387 h 10000"/>
              <a:gd name="connsiteX123-5347" fmla="*/ 9256 w 9628"/>
              <a:gd name="connsiteY123-5348" fmla="*/ 6667 h 10000"/>
              <a:gd name="connsiteX124-5349" fmla="*/ 9379 w 9628"/>
              <a:gd name="connsiteY124-5350" fmla="*/ 7225 h 10000"/>
              <a:gd name="connsiteX125-5351" fmla="*/ 9379 w 9628"/>
              <a:gd name="connsiteY125-5352" fmla="*/ 7644 h 10000"/>
              <a:gd name="connsiteX126-5353" fmla="*/ 9505 w 9628"/>
              <a:gd name="connsiteY126-5354" fmla="*/ 8063 h 10000"/>
              <a:gd name="connsiteX127-5355" fmla="*/ 9628 w 9628"/>
              <a:gd name="connsiteY127-5356" fmla="*/ 8342 h 10000"/>
              <a:gd name="connsiteX128-5357" fmla="*/ 9628 w 9628"/>
              <a:gd name="connsiteY128-5358" fmla="*/ 8604 h 10000"/>
              <a:gd name="connsiteX129-5359" fmla="*/ 9628 w 9628"/>
              <a:gd name="connsiteY129-5360" fmla="*/ 8743 h 10000"/>
              <a:gd name="connsiteX130-5361" fmla="*/ 9628 w 9628"/>
              <a:gd name="connsiteY130-5362" fmla="*/ 8883 h 10000"/>
              <a:gd name="connsiteX131-5363" fmla="*/ 9505 w 9628"/>
              <a:gd name="connsiteY131-5364" fmla="*/ 8883 h 10000"/>
              <a:gd name="connsiteX132-5365" fmla="*/ 9379 w 9628"/>
              <a:gd name="connsiteY132-5366" fmla="*/ 9023 h 10000"/>
              <a:gd name="connsiteX133-5367" fmla="*/ 9256 w 9628"/>
              <a:gd name="connsiteY133-5368" fmla="*/ 9162 h 10000"/>
              <a:gd name="connsiteX134-5369" fmla="*/ 9132 w 9628"/>
              <a:gd name="connsiteY134-5370" fmla="*/ 9302 h 10000"/>
              <a:gd name="connsiteX135-5371" fmla="*/ 8883 w 9628"/>
              <a:gd name="connsiteY135-5372" fmla="*/ 9442 h 10000"/>
              <a:gd name="connsiteX136-5373" fmla="*/ 8388 w 9628"/>
              <a:gd name="connsiteY136-5374" fmla="*/ 9721 h 10000"/>
              <a:gd name="connsiteX137-5375" fmla="*/ 7907 w 9628"/>
              <a:gd name="connsiteY137-5376" fmla="*/ 9860 h 10000"/>
              <a:gd name="connsiteX138-5377" fmla="*/ 7535 w 9628"/>
              <a:gd name="connsiteY138-5378" fmla="*/ 9860 h 10000"/>
              <a:gd name="connsiteX139-5379" fmla="*/ 7038 w 9628"/>
              <a:gd name="connsiteY139-5380" fmla="*/ 10000 h 10000"/>
              <a:gd name="connsiteX140-5381" fmla="*/ 7038 w 9628"/>
              <a:gd name="connsiteY140-5382" fmla="*/ 10000 h 10000"/>
              <a:gd name="connsiteX0-5383" fmla="*/ 6925 w 9615"/>
              <a:gd name="connsiteY0-5384" fmla="*/ 10000 h 10000"/>
              <a:gd name="connsiteX1-5385" fmla="*/ 6540 w 9615"/>
              <a:gd name="connsiteY1-5386" fmla="*/ 10000 h 10000"/>
              <a:gd name="connsiteX2-5387" fmla="*/ 6153 w 9615"/>
              <a:gd name="connsiteY2-5388" fmla="*/ 10000 h 10000"/>
              <a:gd name="connsiteX3-5389" fmla="*/ 5767 w 9615"/>
              <a:gd name="connsiteY3-5390" fmla="*/ 9860 h 10000"/>
              <a:gd name="connsiteX4-5391" fmla="*/ 5380 w 9615"/>
              <a:gd name="connsiteY4-5392" fmla="*/ 9721 h 10000"/>
              <a:gd name="connsiteX5-5393" fmla="*/ 5008 w 9615"/>
              <a:gd name="connsiteY5-5394" fmla="*/ 9581 h 10000"/>
              <a:gd name="connsiteX6-5395" fmla="*/ 4752 w 9615"/>
              <a:gd name="connsiteY6-5396" fmla="*/ 9302 h 10000"/>
              <a:gd name="connsiteX7-5397" fmla="*/ 4495 w 9615"/>
              <a:gd name="connsiteY7-5398" fmla="*/ 9162 h 10000"/>
              <a:gd name="connsiteX8-5399" fmla="*/ 4365 w 9615"/>
              <a:gd name="connsiteY8-5400" fmla="*/ 8743 h 10000"/>
              <a:gd name="connsiteX9-5401" fmla="*/ 4107 w 9615"/>
              <a:gd name="connsiteY9-5402" fmla="*/ 8464 h 10000"/>
              <a:gd name="connsiteX10-5403" fmla="*/ 3978 w 9615"/>
              <a:gd name="connsiteY10-5404" fmla="*/ 8063 h 10000"/>
              <a:gd name="connsiteX11-5405" fmla="*/ 3978 w 9615"/>
              <a:gd name="connsiteY11-5406" fmla="*/ 7644 h 10000"/>
              <a:gd name="connsiteX12-5407" fmla="*/ 3850 w 9615"/>
              <a:gd name="connsiteY12-5408" fmla="*/ 7225 h 10000"/>
              <a:gd name="connsiteX13-5409" fmla="*/ 3850 w 9615"/>
              <a:gd name="connsiteY13-5410" fmla="*/ 6806 h 10000"/>
              <a:gd name="connsiteX14-5411" fmla="*/ 3850 w 9615"/>
              <a:gd name="connsiteY14-5412" fmla="*/ 6387 h 10000"/>
              <a:gd name="connsiteX15-5413" fmla="*/ 3978 w 9615"/>
              <a:gd name="connsiteY15-5414" fmla="*/ 5689 h 10000"/>
              <a:gd name="connsiteX16-5415" fmla="*/ 3978 w 9615"/>
              <a:gd name="connsiteY16-5416" fmla="*/ 5550 h 10000"/>
              <a:gd name="connsiteX17-5417" fmla="*/ 3978 w 9615"/>
              <a:gd name="connsiteY17-5418" fmla="*/ 5271 h 10000"/>
              <a:gd name="connsiteX18-5419" fmla="*/ 4107 w 9615"/>
              <a:gd name="connsiteY18-5420" fmla="*/ 5009 h 10000"/>
              <a:gd name="connsiteX19-5421" fmla="*/ 4107 w 9615"/>
              <a:gd name="connsiteY19-5422" fmla="*/ 4729 h 10000"/>
              <a:gd name="connsiteX20-5423" fmla="*/ 4107 w 9615"/>
              <a:gd name="connsiteY20-5424" fmla="*/ 4450 h 10000"/>
              <a:gd name="connsiteX21-5425" fmla="*/ 4237 w 9615"/>
              <a:gd name="connsiteY21-5426" fmla="*/ 4031 h 10000"/>
              <a:gd name="connsiteX22-5427" fmla="*/ 4237 w 9615"/>
              <a:gd name="connsiteY22-5428" fmla="*/ 3613 h 10000"/>
              <a:gd name="connsiteX23-5429" fmla="*/ 4365 w 9615"/>
              <a:gd name="connsiteY23-5430" fmla="*/ 3194 h 10000"/>
              <a:gd name="connsiteX24-5431" fmla="*/ 4365 w 9615"/>
              <a:gd name="connsiteY24-5432" fmla="*/ 2775 h 10000"/>
              <a:gd name="connsiteX25-5433" fmla="*/ 4365 w 9615"/>
              <a:gd name="connsiteY25-5434" fmla="*/ 2356 h 10000"/>
              <a:gd name="connsiteX26-5435" fmla="*/ 4495 w 9615"/>
              <a:gd name="connsiteY26-5436" fmla="*/ 2077 h 10000"/>
              <a:gd name="connsiteX27-5437" fmla="*/ 4495 w 9615"/>
              <a:gd name="connsiteY27-5438" fmla="*/ 1798 h 10000"/>
              <a:gd name="connsiteX28-5439" fmla="*/ 4495 w 9615"/>
              <a:gd name="connsiteY28-5440" fmla="*/ 1536 h 10000"/>
              <a:gd name="connsiteX29-5441" fmla="*/ 4495 w 9615"/>
              <a:gd name="connsiteY29-5442" fmla="*/ 1396 h 10000"/>
              <a:gd name="connsiteX30-5443" fmla="*/ 4495 w 9615"/>
              <a:gd name="connsiteY30-5444" fmla="*/ 1257 h 10000"/>
              <a:gd name="connsiteX31-5445" fmla="*/ 4495 w 9615"/>
              <a:gd name="connsiteY31-5446" fmla="*/ 1257 h 10000"/>
              <a:gd name="connsiteX32-5447" fmla="*/ 4495 w 9615"/>
              <a:gd name="connsiteY32-5448" fmla="*/ 1257 h 10000"/>
              <a:gd name="connsiteX33-5449" fmla="*/ 4365 w 9615"/>
              <a:gd name="connsiteY33-5450" fmla="*/ 1257 h 10000"/>
              <a:gd name="connsiteX34-5451" fmla="*/ 4237 w 9615"/>
              <a:gd name="connsiteY34-5452" fmla="*/ 1257 h 10000"/>
              <a:gd name="connsiteX35-5453" fmla="*/ 4107 w 9615"/>
              <a:gd name="connsiteY35-5454" fmla="*/ 1396 h 10000"/>
              <a:gd name="connsiteX36-5455" fmla="*/ 3978 w 9615"/>
              <a:gd name="connsiteY36-5456" fmla="*/ 1396 h 10000"/>
              <a:gd name="connsiteX37-5457" fmla="*/ 3721 w 9615"/>
              <a:gd name="connsiteY37-5458" fmla="*/ 1536 h 10000"/>
              <a:gd name="connsiteX38-5459" fmla="*/ 3463 w 9615"/>
              <a:gd name="connsiteY38-5460" fmla="*/ 1536 h 10000"/>
              <a:gd name="connsiteX39-5461" fmla="*/ 3205 w 9615"/>
              <a:gd name="connsiteY39-5462" fmla="*/ 1675 h 10000"/>
              <a:gd name="connsiteX40-5463" fmla="*/ 1933 w 9615"/>
              <a:gd name="connsiteY40-5464" fmla="*/ 2216 h 10000"/>
              <a:gd name="connsiteX41-5465" fmla="*/ 645 w 9615"/>
              <a:gd name="connsiteY41-5466" fmla="*/ 2775 h 10000"/>
              <a:gd name="connsiteX42-5467" fmla="*/ 258 w 9615"/>
              <a:gd name="connsiteY42-5468" fmla="*/ 2914 h 10000"/>
              <a:gd name="connsiteX43-5469" fmla="*/ 0 w 9615"/>
              <a:gd name="connsiteY43-5470" fmla="*/ 2216 h 10000"/>
              <a:gd name="connsiteX44-5471" fmla="*/ 388 w 9615"/>
              <a:gd name="connsiteY44-5472" fmla="*/ 2077 h 10000"/>
              <a:gd name="connsiteX45-5473" fmla="*/ 902 w 9615"/>
              <a:gd name="connsiteY45-5474" fmla="*/ 1937 h 10000"/>
              <a:gd name="connsiteX46-5475" fmla="*/ 1418 w 9615"/>
              <a:gd name="connsiteY46-5476" fmla="*/ 1675 h 10000"/>
              <a:gd name="connsiteX47-5477" fmla="*/ 1804 w 9615"/>
              <a:gd name="connsiteY47-5478" fmla="*/ 1536 h 10000"/>
              <a:gd name="connsiteX48-5479" fmla="*/ 2175 w 9615"/>
              <a:gd name="connsiteY48-5480" fmla="*/ 1396 h 10000"/>
              <a:gd name="connsiteX49-5481" fmla="*/ 2561 w 9615"/>
              <a:gd name="connsiteY49-5482" fmla="*/ 1257 h 10000"/>
              <a:gd name="connsiteX50-5483" fmla="*/ 2818 w 9615"/>
              <a:gd name="connsiteY50-5484" fmla="*/ 1117 h 10000"/>
              <a:gd name="connsiteX51-5485" fmla="*/ 3077 w 9615"/>
              <a:gd name="connsiteY51-5486" fmla="*/ 1117 h 10000"/>
              <a:gd name="connsiteX52-5487" fmla="*/ 3335 w 9615"/>
              <a:gd name="connsiteY52-5488" fmla="*/ 977 h 10000"/>
              <a:gd name="connsiteX53-5489" fmla="*/ 3592 w 9615"/>
              <a:gd name="connsiteY53-5490" fmla="*/ 838 h 10000"/>
              <a:gd name="connsiteX54-5491" fmla="*/ 3978 w 9615"/>
              <a:gd name="connsiteY54-5492" fmla="*/ 698 h 10000"/>
              <a:gd name="connsiteX55-5493" fmla="*/ 4237 w 9615"/>
              <a:gd name="connsiteY55-5494" fmla="*/ 558 h 10000"/>
              <a:gd name="connsiteX56-5495" fmla="*/ 4495 w 9615"/>
              <a:gd name="connsiteY56-5496" fmla="*/ 419 h 10000"/>
              <a:gd name="connsiteX57-5497" fmla="*/ 4622 w 9615"/>
              <a:gd name="connsiteY57-5498" fmla="*/ 279 h 10000"/>
              <a:gd name="connsiteX58-5499" fmla="*/ 4752 w 9615"/>
              <a:gd name="connsiteY58-5500" fmla="*/ 140 h 10000"/>
              <a:gd name="connsiteX59-5501" fmla="*/ 4752 w 9615"/>
              <a:gd name="connsiteY59-5502" fmla="*/ 0 h 10000"/>
              <a:gd name="connsiteX60-5503" fmla="*/ 4881 w 9615"/>
              <a:gd name="connsiteY60-5504" fmla="*/ 0 h 10000"/>
              <a:gd name="connsiteX61-5505" fmla="*/ 5008 w 9615"/>
              <a:gd name="connsiteY61-5506" fmla="*/ 0 h 10000"/>
              <a:gd name="connsiteX62-5507" fmla="*/ 5138 w 9615"/>
              <a:gd name="connsiteY62-5508" fmla="*/ 0 h 10000"/>
              <a:gd name="connsiteX63-5509" fmla="*/ 5251 w 9615"/>
              <a:gd name="connsiteY63-5510" fmla="*/ 140 h 10000"/>
              <a:gd name="connsiteX64-5511" fmla="*/ 5380 w 9615"/>
              <a:gd name="connsiteY64-5512" fmla="*/ 140 h 10000"/>
              <a:gd name="connsiteX65-5513" fmla="*/ 5508 w 9615"/>
              <a:gd name="connsiteY65-5514" fmla="*/ 419 h 10000"/>
              <a:gd name="connsiteX66-5515" fmla="*/ 5636 w 9615"/>
              <a:gd name="connsiteY66-5516" fmla="*/ 558 h 10000"/>
              <a:gd name="connsiteX67-5517" fmla="*/ 5767 w 9615"/>
              <a:gd name="connsiteY67-5518" fmla="*/ 698 h 10000"/>
              <a:gd name="connsiteX68-5519" fmla="*/ 5895 w 9615"/>
              <a:gd name="connsiteY68-5520" fmla="*/ 838 h 10000"/>
              <a:gd name="connsiteX69-5521" fmla="*/ 5895 w 9615"/>
              <a:gd name="connsiteY69-5522" fmla="*/ 977 h 10000"/>
              <a:gd name="connsiteX70-5523" fmla="*/ 5895 w 9615"/>
              <a:gd name="connsiteY70-5524" fmla="*/ 1117 h 10000"/>
              <a:gd name="connsiteX71-5525" fmla="*/ 5767 w 9615"/>
              <a:gd name="connsiteY71-5526" fmla="*/ 1117 h 10000"/>
              <a:gd name="connsiteX72-5527" fmla="*/ 5636 w 9615"/>
              <a:gd name="connsiteY72-5528" fmla="*/ 1257 h 10000"/>
              <a:gd name="connsiteX73-5529" fmla="*/ 5636 w 9615"/>
              <a:gd name="connsiteY73-5530" fmla="*/ 1396 h 10000"/>
              <a:gd name="connsiteX74-5531" fmla="*/ 5508 w 9615"/>
              <a:gd name="connsiteY74-5532" fmla="*/ 1536 h 10000"/>
              <a:gd name="connsiteX75-5533" fmla="*/ 5380 w 9615"/>
              <a:gd name="connsiteY75-5534" fmla="*/ 1798 h 10000"/>
              <a:gd name="connsiteX76-5535" fmla="*/ 5251 w 9615"/>
              <a:gd name="connsiteY76-5536" fmla="*/ 2216 h 10000"/>
              <a:gd name="connsiteX77-5537" fmla="*/ 5138 w 9615"/>
              <a:gd name="connsiteY77-5538" fmla="*/ 2635 h 10000"/>
              <a:gd name="connsiteX78-5539" fmla="*/ 5008 w 9615"/>
              <a:gd name="connsiteY78-5540" fmla="*/ 3054 h 10000"/>
              <a:gd name="connsiteX79-5541" fmla="*/ 4881 w 9615"/>
              <a:gd name="connsiteY79-5542" fmla="*/ 3613 h 10000"/>
              <a:gd name="connsiteX80-5543" fmla="*/ 4752 w 9615"/>
              <a:gd name="connsiteY80-5544" fmla="*/ 4171 h 10000"/>
              <a:gd name="connsiteX81-5545" fmla="*/ 4622 w 9615"/>
              <a:gd name="connsiteY81-5546" fmla="*/ 4729 h 10000"/>
              <a:gd name="connsiteX82-5547" fmla="*/ 4622 w 9615"/>
              <a:gd name="connsiteY82-5548" fmla="*/ 5271 h 10000"/>
              <a:gd name="connsiteX83-5549" fmla="*/ 4622 w 9615"/>
              <a:gd name="connsiteY83-5550" fmla="*/ 5689 h 10000"/>
              <a:gd name="connsiteX84-5551" fmla="*/ 4495 w 9615"/>
              <a:gd name="connsiteY84-5552" fmla="*/ 6248 h 10000"/>
              <a:gd name="connsiteX85-5553" fmla="*/ 4495 w 9615"/>
              <a:gd name="connsiteY85-5554" fmla="*/ 6667 h 10000"/>
              <a:gd name="connsiteX86-5555" fmla="*/ 4495 w 9615"/>
              <a:gd name="connsiteY86-5556" fmla="*/ 6946 h 10000"/>
              <a:gd name="connsiteX87-5557" fmla="*/ 4495 w 9615"/>
              <a:gd name="connsiteY87-5558" fmla="*/ 7365 h 10000"/>
              <a:gd name="connsiteX88-5559" fmla="*/ 4622 w 9615"/>
              <a:gd name="connsiteY88-5560" fmla="*/ 7644 h 10000"/>
              <a:gd name="connsiteX89-5561" fmla="*/ 4622 w 9615"/>
              <a:gd name="connsiteY89-5562" fmla="*/ 7784 h 10000"/>
              <a:gd name="connsiteX90-5563" fmla="*/ 4752 w 9615"/>
              <a:gd name="connsiteY90-5564" fmla="*/ 8063 h 10000"/>
              <a:gd name="connsiteX91-5565" fmla="*/ 4881 w 9615"/>
              <a:gd name="connsiteY91-5566" fmla="*/ 8202 h 10000"/>
              <a:gd name="connsiteX92-5567" fmla="*/ 5008 w 9615"/>
              <a:gd name="connsiteY92-5568" fmla="*/ 8342 h 10000"/>
              <a:gd name="connsiteX93-5569" fmla="*/ 5508 w 9615"/>
              <a:gd name="connsiteY93-5570" fmla="*/ 8604 h 10000"/>
              <a:gd name="connsiteX94-5571" fmla="*/ 5767 w 9615"/>
              <a:gd name="connsiteY94-5572" fmla="*/ 8743 h 10000"/>
              <a:gd name="connsiteX95-5573" fmla="*/ 6023 w 9615"/>
              <a:gd name="connsiteY95-5574" fmla="*/ 8743 h 10000"/>
              <a:gd name="connsiteX96-5575" fmla="*/ 6282 w 9615"/>
              <a:gd name="connsiteY96-5576" fmla="*/ 8883 h 10000"/>
              <a:gd name="connsiteX97-5577" fmla="*/ 6668 w 9615"/>
              <a:gd name="connsiteY97-5578" fmla="*/ 8883 h 10000"/>
              <a:gd name="connsiteX98-5579" fmla="*/ 6925 w 9615"/>
              <a:gd name="connsiteY98-5580" fmla="*/ 8743 h 10000"/>
              <a:gd name="connsiteX99-5581" fmla="*/ 7311 w 9615"/>
              <a:gd name="connsiteY99-5582" fmla="*/ 8743 h 10000"/>
              <a:gd name="connsiteX100-5583" fmla="*/ 7699 w 9615"/>
              <a:gd name="connsiteY100-5584" fmla="*/ 8604 h 10000"/>
              <a:gd name="connsiteX101-5585" fmla="*/ 7956 w 9615"/>
              <a:gd name="connsiteY101-5586" fmla="*/ 8604 h 10000"/>
              <a:gd name="connsiteX102-5587" fmla="*/ 8214 w 9615"/>
              <a:gd name="connsiteY102-5588" fmla="*/ 8342 h 10000"/>
              <a:gd name="connsiteX103-5589" fmla="*/ 8327 w 9615"/>
              <a:gd name="connsiteY103-5590" fmla="*/ 8202 h 10000"/>
              <a:gd name="connsiteX104-5591" fmla="*/ 8455 w 9615"/>
              <a:gd name="connsiteY104-5592" fmla="*/ 7923 h 10000"/>
              <a:gd name="connsiteX105-5593" fmla="*/ 8584 w 9615"/>
              <a:gd name="connsiteY105-5594" fmla="*/ 7644 h 10000"/>
              <a:gd name="connsiteX106-5595" fmla="*/ 8713 w 9615"/>
              <a:gd name="connsiteY106-5596" fmla="*/ 7086 h 10000"/>
              <a:gd name="connsiteX107-5597" fmla="*/ 8713 w 9615"/>
              <a:gd name="connsiteY107-5598" fmla="*/ 6527 h 10000"/>
              <a:gd name="connsiteX108-5599" fmla="*/ 8841 w 9615"/>
              <a:gd name="connsiteY108-5600" fmla="*/ 6248 h 10000"/>
              <a:gd name="connsiteX109-5601" fmla="*/ 8841 w 9615"/>
              <a:gd name="connsiteY109-5602" fmla="*/ 5969 h 10000"/>
              <a:gd name="connsiteX110-5603" fmla="*/ 8841 w 9615"/>
              <a:gd name="connsiteY110-5604" fmla="*/ 5829 h 10000"/>
              <a:gd name="connsiteX111-5605" fmla="*/ 8971 w 9615"/>
              <a:gd name="connsiteY111-5606" fmla="*/ 5689 h 10000"/>
              <a:gd name="connsiteX112-5607" fmla="*/ 8971 w 9615"/>
              <a:gd name="connsiteY112-5608" fmla="*/ 5550 h 10000"/>
              <a:gd name="connsiteX113-5609" fmla="*/ 8971 w 9615"/>
              <a:gd name="connsiteY113-5610" fmla="*/ 5410 h 10000"/>
              <a:gd name="connsiteX114-5611" fmla="*/ 8971 w 9615"/>
              <a:gd name="connsiteY114-5612" fmla="*/ 5410 h 10000"/>
              <a:gd name="connsiteX115-5613" fmla="*/ 9100 w 9615"/>
              <a:gd name="connsiteY115-5614" fmla="*/ 5410 h 10000"/>
              <a:gd name="connsiteX116-5615" fmla="*/ 9100 w 9615"/>
              <a:gd name="connsiteY116-5616" fmla="*/ 5410 h 10000"/>
              <a:gd name="connsiteX117-5617" fmla="*/ 9100 w 9615"/>
              <a:gd name="connsiteY117-5618" fmla="*/ 5550 h 10000"/>
              <a:gd name="connsiteX118-5619" fmla="*/ 9229 w 9615"/>
              <a:gd name="connsiteY118-5620" fmla="*/ 5689 h 10000"/>
              <a:gd name="connsiteX119-5621" fmla="*/ 9229 w 9615"/>
              <a:gd name="connsiteY119-5622" fmla="*/ 5829 h 10000"/>
              <a:gd name="connsiteX120-5623" fmla="*/ 9229 w 9615"/>
              <a:gd name="connsiteY120-5624" fmla="*/ 6108 h 10000"/>
              <a:gd name="connsiteX121-5625" fmla="*/ 9229 w 9615"/>
              <a:gd name="connsiteY121-5626" fmla="*/ 6387 h 10000"/>
              <a:gd name="connsiteX122-5627" fmla="*/ 9229 w 9615"/>
              <a:gd name="connsiteY122-5628" fmla="*/ 6667 h 10000"/>
              <a:gd name="connsiteX123-5629" fmla="*/ 9356 w 9615"/>
              <a:gd name="connsiteY123-5630" fmla="*/ 7225 h 10000"/>
              <a:gd name="connsiteX124-5631" fmla="*/ 9356 w 9615"/>
              <a:gd name="connsiteY124-5632" fmla="*/ 7644 h 10000"/>
              <a:gd name="connsiteX125-5633" fmla="*/ 9487 w 9615"/>
              <a:gd name="connsiteY125-5634" fmla="*/ 8063 h 10000"/>
              <a:gd name="connsiteX126-5635" fmla="*/ 9615 w 9615"/>
              <a:gd name="connsiteY126-5636" fmla="*/ 8342 h 10000"/>
              <a:gd name="connsiteX127-5637" fmla="*/ 9615 w 9615"/>
              <a:gd name="connsiteY127-5638" fmla="*/ 8604 h 10000"/>
              <a:gd name="connsiteX128-5639" fmla="*/ 9615 w 9615"/>
              <a:gd name="connsiteY128-5640" fmla="*/ 8743 h 10000"/>
              <a:gd name="connsiteX129-5641" fmla="*/ 9615 w 9615"/>
              <a:gd name="connsiteY129-5642" fmla="*/ 8883 h 10000"/>
              <a:gd name="connsiteX130-5643" fmla="*/ 9487 w 9615"/>
              <a:gd name="connsiteY130-5644" fmla="*/ 8883 h 10000"/>
              <a:gd name="connsiteX131-5645" fmla="*/ 9356 w 9615"/>
              <a:gd name="connsiteY131-5646" fmla="*/ 9023 h 10000"/>
              <a:gd name="connsiteX132-5647" fmla="*/ 9229 w 9615"/>
              <a:gd name="connsiteY132-5648" fmla="*/ 9162 h 10000"/>
              <a:gd name="connsiteX133-5649" fmla="*/ 9100 w 9615"/>
              <a:gd name="connsiteY133-5650" fmla="*/ 9302 h 10000"/>
              <a:gd name="connsiteX134-5651" fmla="*/ 8841 w 9615"/>
              <a:gd name="connsiteY134-5652" fmla="*/ 9442 h 10000"/>
              <a:gd name="connsiteX135-5653" fmla="*/ 8327 w 9615"/>
              <a:gd name="connsiteY135-5654" fmla="*/ 9721 h 10000"/>
              <a:gd name="connsiteX136-5655" fmla="*/ 7828 w 9615"/>
              <a:gd name="connsiteY136-5656" fmla="*/ 9860 h 10000"/>
              <a:gd name="connsiteX137-5657" fmla="*/ 7441 w 9615"/>
              <a:gd name="connsiteY137-5658" fmla="*/ 9860 h 10000"/>
              <a:gd name="connsiteX138-5659" fmla="*/ 6925 w 9615"/>
              <a:gd name="connsiteY138-5660" fmla="*/ 10000 h 10000"/>
              <a:gd name="connsiteX139-5661" fmla="*/ 6925 w 9615"/>
              <a:gd name="connsiteY139-5662" fmla="*/ 10000 h 10000"/>
              <a:gd name="connsiteX0-5663" fmla="*/ 6978 w 9776"/>
              <a:gd name="connsiteY0-5664" fmla="*/ 10000 h 10000"/>
              <a:gd name="connsiteX1-5665" fmla="*/ 6578 w 9776"/>
              <a:gd name="connsiteY1-5666" fmla="*/ 10000 h 10000"/>
              <a:gd name="connsiteX2-5667" fmla="*/ 6175 w 9776"/>
              <a:gd name="connsiteY2-5668" fmla="*/ 10000 h 10000"/>
              <a:gd name="connsiteX3-5669" fmla="*/ 5774 w 9776"/>
              <a:gd name="connsiteY3-5670" fmla="*/ 9860 h 10000"/>
              <a:gd name="connsiteX4-5671" fmla="*/ 5371 w 9776"/>
              <a:gd name="connsiteY4-5672" fmla="*/ 9721 h 10000"/>
              <a:gd name="connsiteX5-5673" fmla="*/ 4985 w 9776"/>
              <a:gd name="connsiteY5-5674" fmla="*/ 9581 h 10000"/>
              <a:gd name="connsiteX6-5675" fmla="*/ 4718 w 9776"/>
              <a:gd name="connsiteY6-5676" fmla="*/ 9302 h 10000"/>
              <a:gd name="connsiteX7-5677" fmla="*/ 4451 w 9776"/>
              <a:gd name="connsiteY7-5678" fmla="*/ 9162 h 10000"/>
              <a:gd name="connsiteX8-5679" fmla="*/ 4316 w 9776"/>
              <a:gd name="connsiteY8-5680" fmla="*/ 8743 h 10000"/>
              <a:gd name="connsiteX9-5681" fmla="*/ 4047 w 9776"/>
              <a:gd name="connsiteY9-5682" fmla="*/ 8464 h 10000"/>
              <a:gd name="connsiteX10-5683" fmla="*/ 3913 w 9776"/>
              <a:gd name="connsiteY10-5684" fmla="*/ 8063 h 10000"/>
              <a:gd name="connsiteX11-5685" fmla="*/ 3913 w 9776"/>
              <a:gd name="connsiteY11-5686" fmla="*/ 7644 h 10000"/>
              <a:gd name="connsiteX12-5687" fmla="*/ 3780 w 9776"/>
              <a:gd name="connsiteY12-5688" fmla="*/ 7225 h 10000"/>
              <a:gd name="connsiteX13-5689" fmla="*/ 3780 w 9776"/>
              <a:gd name="connsiteY13-5690" fmla="*/ 6806 h 10000"/>
              <a:gd name="connsiteX14-5691" fmla="*/ 3780 w 9776"/>
              <a:gd name="connsiteY14-5692" fmla="*/ 6387 h 10000"/>
              <a:gd name="connsiteX15-5693" fmla="*/ 3913 w 9776"/>
              <a:gd name="connsiteY15-5694" fmla="*/ 5689 h 10000"/>
              <a:gd name="connsiteX16-5695" fmla="*/ 3913 w 9776"/>
              <a:gd name="connsiteY16-5696" fmla="*/ 5550 h 10000"/>
              <a:gd name="connsiteX17-5697" fmla="*/ 3913 w 9776"/>
              <a:gd name="connsiteY17-5698" fmla="*/ 5271 h 10000"/>
              <a:gd name="connsiteX18-5699" fmla="*/ 4047 w 9776"/>
              <a:gd name="connsiteY18-5700" fmla="*/ 5009 h 10000"/>
              <a:gd name="connsiteX19-5701" fmla="*/ 4047 w 9776"/>
              <a:gd name="connsiteY19-5702" fmla="*/ 4729 h 10000"/>
              <a:gd name="connsiteX20-5703" fmla="*/ 4047 w 9776"/>
              <a:gd name="connsiteY20-5704" fmla="*/ 4450 h 10000"/>
              <a:gd name="connsiteX21-5705" fmla="*/ 4183 w 9776"/>
              <a:gd name="connsiteY21-5706" fmla="*/ 4031 h 10000"/>
              <a:gd name="connsiteX22-5707" fmla="*/ 4183 w 9776"/>
              <a:gd name="connsiteY22-5708" fmla="*/ 3613 h 10000"/>
              <a:gd name="connsiteX23-5709" fmla="*/ 4316 w 9776"/>
              <a:gd name="connsiteY23-5710" fmla="*/ 3194 h 10000"/>
              <a:gd name="connsiteX24-5711" fmla="*/ 4316 w 9776"/>
              <a:gd name="connsiteY24-5712" fmla="*/ 2775 h 10000"/>
              <a:gd name="connsiteX25-5713" fmla="*/ 4316 w 9776"/>
              <a:gd name="connsiteY25-5714" fmla="*/ 2356 h 10000"/>
              <a:gd name="connsiteX26-5715" fmla="*/ 4451 w 9776"/>
              <a:gd name="connsiteY26-5716" fmla="*/ 2077 h 10000"/>
              <a:gd name="connsiteX27-5717" fmla="*/ 4451 w 9776"/>
              <a:gd name="connsiteY27-5718" fmla="*/ 1798 h 10000"/>
              <a:gd name="connsiteX28-5719" fmla="*/ 4451 w 9776"/>
              <a:gd name="connsiteY28-5720" fmla="*/ 1536 h 10000"/>
              <a:gd name="connsiteX29-5721" fmla="*/ 4451 w 9776"/>
              <a:gd name="connsiteY29-5722" fmla="*/ 1396 h 10000"/>
              <a:gd name="connsiteX30-5723" fmla="*/ 4451 w 9776"/>
              <a:gd name="connsiteY30-5724" fmla="*/ 1257 h 10000"/>
              <a:gd name="connsiteX31-5725" fmla="*/ 4451 w 9776"/>
              <a:gd name="connsiteY31-5726" fmla="*/ 1257 h 10000"/>
              <a:gd name="connsiteX32-5727" fmla="*/ 4451 w 9776"/>
              <a:gd name="connsiteY32-5728" fmla="*/ 1257 h 10000"/>
              <a:gd name="connsiteX33-5729" fmla="*/ 4316 w 9776"/>
              <a:gd name="connsiteY33-5730" fmla="*/ 1257 h 10000"/>
              <a:gd name="connsiteX34-5731" fmla="*/ 4183 w 9776"/>
              <a:gd name="connsiteY34-5732" fmla="*/ 1257 h 10000"/>
              <a:gd name="connsiteX35-5733" fmla="*/ 4047 w 9776"/>
              <a:gd name="connsiteY35-5734" fmla="*/ 1396 h 10000"/>
              <a:gd name="connsiteX36-5735" fmla="*/ 3913 w 9776"/>
              <a:gd name="connsiteY36-5736" fmla="*/ 1396 h 10000"/>
              <a:gd name="connsiteX37-5737" fmla="*/ 3646 w 9776"/>
              <a:gd name="connsiteY37-5738" fmla="*/ 1536 h 10000"/>
              <a:gd name="connsiteX38-5739" fmla="*/ 3378 w 9776"/>
              <a:gd name="connsiteY38-5740" fmla="*/ 1536 h 10000"/>
              <a:gd name="connsiteX39-5741" fmla="*/ 3109 w 9776"/>
              <a:gd name="connsiteY39-5742" fmla="*/ 1675 h 10000"/>
              <a:gd name="connsiteX40-5743" fmla="*/ 1786 w 9776"/>
              <a:gd name="connsiteY40-5744" fmla="*/ 2216 h 10000"/>
              <a:gd name="connsiteX41-5745" fmla="*/ 447 w 9776"/>
              <a:gd name="connsiteY41-5746" fmla="*/ 2775 h 10000"/>
              <a:gd name="connsiteX42-5747" fmla="*/ 44 w 9776"/>
              <a:gd name="connsiteY42-5748" fmla="*/ 2914 h 10000"/>
              <a:gd name="connsiteX43-5749" fmla="*/ 180 w 9776"/>
              <a:gd name="connsiteY43-5750" fmla="*/ 2077 h 10000"/>
              <a:gd name="connsiteX44-5751" fmla="*/ 714 w 9776"/>
              <a:gd name="connsiteY44-5752" fmla="*/ 1937 h 10000"/>
              <a:gd name="connsiteX45-5753" fmla="*/ 1251 w 9776"/>
              <a:gd name="connsiteY45-5754" fmla="*/ 1675 h 10000"/>
              <a:gd name="connsiteX46-5755" fmla="*/ 1652 w 9776"/>
              <a:gd name="connsiteY46-5756" fmla="*/ 1536 h 10000"/>
              <a:gd name="connsiteX47-5757" fmla="*/ 2038 w 9776"/>
              <a:gd name="connsiteY47-5758" fmla="*/ 1396 h 10000"/>
              <a:gd name="connsiteX48-5759" fmla="*/ 2440 w 9776"/>
              <a:gd name="connsiteY48-5760" fmla="*/ 1257 h 10000"/>
              <a:gd name="connsiteX49-5761" fmla="*/ 2707 w 9776"/>
              <a:gd name="connsiteY49-5762" fmla="*/ 1117 h 10000"/>
              <a:gd name="connsiteX50-5763" fmla="*/ 2976 w 9776"/>
              <a:gd name="connsiteY50-5764" fmla="*/ 1117 h 10000"/>
              <a:gd name="connsiteX51-5765" fmla="*/ 3245 w 9776"/>
              <a:gd name="connsiteY51-5766" fmla="*/ 977 h 10000"/>
              <a:gd name="connsiteX52-5767" fmla="*/ 3512 w 9776"/>
              <a:gd name="connsiteY52-5768" fmla="*/ 838 h 10000"/>
              <a:gd name="connsiteX53-5769" fmla="*/ 3913 w 9776"/>
              <a:gd name="connsiteY53-5770" fmla="*/ 698 h 10000"/>
              <a:gd name="connsiteX54-5771" fmla="*/ 4183 w 9776"/>
              <a:gd name="connsiteY54-5772" fmla="*/ 558 h 10000"/>
              <a:gd name="connsiteX55-5773" fmla="*/ 4451 w 9776"/>
              <a:gd name="connsiteY55-5774" fmla="*/ 419 h 10000"/>
              <a:gd name="connsiteX56-5775" fmla="*/ 4583 w 9776"/>
              <a:gd name="connsiteY56-5776" fmla="*/ 279 h 10000"/>
              <a:gd name="connsiteX57-5777" fmla="*/ 4718 w 9776"/>
              <a:gd name="connsiteY57-5778" fmla="*/ 140 h 10000"/>
              <a:gd name="connsiteX58-5779" fmla="*/ 4718 w 9776"/>
              <a:gd name="connsiteY58-5780" fmla="*/ 0 h 10000"/>
              <a:gd name="connsiteX59-5781" fmla="*/ 4852 w 9776"/>
              <a:gd name="connsiteY59-5782" fmla="*/ 0 h 10000"/>
              <a:gd name="connsiteX60-5783" fmla="*/ 4985 w 9776"/>
              <a:gd name="connsiteY60-5784" fmla="*/ 0 h 10000"/>
              <a:gd name="connsiteX61-5785" fmla="*/ 5120 w 9776"/>
              <a:gd name="connsiteY61-5786" fmla="*/ 0 h 10000"/>
              <a:gd name="connsiteX62-5787" fmla="*/ 5237 w 9776"/>
              <a:gd name="connsiteY62-5788" fmla="*/ 140 h 10000"/>
              <a:gd name="connsiteX63-5789" fmla="*/ 5371 w 9776"/>
              <a:gd name="connsiteY63-5790" fmla="*/ 140 h 10000"/>
              <a:gd name="connsiteX64-5791" fmla="*/ 5505 w 9776"/>
              <a:gd name="connsiteY64-5792" fmla="*/ 419 h 10000"/>
              <a:gd name="connsiteX65-5793" fmla="*/ 5638 w 9776"/>
              <a:gd name="connsiteY65-5794" fmla="*/ 558 h 10000"/>
              <a:gd name="connsiteX66-5795" fmla="*/ 5774 w 9776"/>
              <a:gd name="connsiteY66-5796" fmla="*/ 698 h 10000"/>
              <a:gd name="connsiteX67-5797" fmla="*/ 5907 w 9776"/>
              <a:gd name="connsiteY67-5798" fmla="*/ 838 h 10000"/>
              <a:gd name="connsiteX68-5799" fmla="*/ 5907 w 9776"/>
              <a:gd name="connsiteY68-5800" fmla="*/ 977 h 10000"/>
              <a:gd name="connsiteX69-5801" fmla="*/ 5907 w 9776"/>
              <a:gd name="connsiteY69-5802" fmla="*/ 1117 h 10000"/>
              <a:gd name="connsiteX70-5803" fmla="*/ 5774 w 9776"/>
              <a:gd name="connsiteY70-5804" fmla="*/ 1117 h 10000"/>
              <a:gd name="connsiteX71-5805" fmla="*/ 5638 w 9776"/>
              <a:gd name="connsiteY71-5806" fmla="*/ 1257 h 10000"/>
              <a:gd name="connsiteX72-5807" fmla="*/ 5638 w 9776"/>
              <a:gd name="connsiteY72-5808" fmla="*/ 1396 h 10000"/>
              <a:gd name="connsiteX73-5809" fmla="*/ 5505 w 9776"/>
              <a:gd name="connsiteY73-5810" fmla="*/ 1536 h 10000"/>
              <a:gd name="connsiteX74-5811" fmla="*/ 5371 w 9776"/>
              <a:gd name="connsiteY74-5812" fmla="*/ 1798 h 10000"/>
              <a:gd name="connsiteX75-5813" fmla="*/ 5237 w 9776"/>
              <a:gd name="connsiteY75-5814" fmla="*/ 2216 h 10000"/>
              <a:gd name="connsiteX76-5815" fmla="*/ 5120 w 9776"/>
              <a:gd name="connsiteY76-5816" fmla="*/ 2635 h 10000"/>
              <a:gd name="connsiteX77-5817" fmla="*/ 4985 w 9776"/>
              <a:gd name="connsiteY77-5818" fmla="*/ 3054 h 10000"/>
              <a:gd name="connsiteX78-5819" fmla="*/ 4852 w 9776"/>
              <a:gd name="connsiteY78-5820" fmla="*/ 3613 h 10000"/>
              <a:gd name="connsiteX79-5821" fmla="*/ 4718 w 9776"/>
              <a:gd name="connsiteY79-5822" fmla="*/ 4171 h 10000"/>
              <a:gd name="connsiteX80-5823" fmla="*/ 4583 w 9776"/>
              <a:gd name="connsiteY80-5824" fmla="*/ 4729 h 10000"/>
              <a:gd name="connsiteX81-5825" fmla="*/ 4583 w 9776"/>
              <a:gd name="connsiteY81-5826" fmla="*/ 5271 h 10000"/>
              <a:gd name="connsiteX82-5827" fmla="*/ 4583 w 9776"/>
              <a:gd name="connsiteY82-5828" fmla="*/ 5689 h 10000"/>
              <a:gd name="connsiteX83-5829" fmla="*/ 4451 w 9776"/>
              <a:gd name="connsiteY83-5830" fmla="*/ 6248 h 10000"/>
              <a:gd name="connsiteX84-5831" fmla="*/ 4451 w 9776"/>
              <a:gd name="connsiteY84-5832" fmla="*/ 6667 h 10000"/>
              <a:gd name="connsiteX85-5833" fmla="*/ 4451 w 9776"/>
              <a:gd name="connsiteY85-5834" fmla="*/ 6946 h 10000"/>
              <a:gd name="connsiteX86-5835" fmla="*/ 4451 w 9776"/>
              <a:gd name="connsiteY86-5836" fmla="*/ 7365 h 10000"/>
              <a:gd name="connsiteX87-5837" fmla="*/ 4583 w 9776"/>
              <a:gd name="connsiteY87-5838" fmla="*/ 7644 h 10000"/>
              <a:gd name="connsiteX88-5839" fmla="*/ 4583 w 9776"/>
              <a:gd name="connsiteY88-5840" fmla="*/ 7784 h 10000"/>
              <a:gd name="connsiteX89-5841" fmla="*/ 4718 w 9776"/>
              <a:gd name="connsiteY89-5842" fmla="*/ 8063 h 10000"/>
              <a:gd name="connsiteX90-5843" fmla="*/ 4852 w 9776"/>
              <a:gd name="connsiteY90-5844" fmla="*/ 8202 h 10000"/>
              <a:gd name="connsiteX91-5845" fmla="*/ 4985 w 9776"/>
              <a:gd name="connsiteY91-5846" fmla="*/ 8342 h 10000"/>
              <a:gd name="connsiteX92-5847" fmla="*/ 5505 w 9776"/>
              <a:gd name="connsiteY92-5848" fmla="*/ 8604 h 10000"/>
              <a:gd name="connsiteX93-5849" fmla="*/ 5774 w 9776"/>
              <a:gd name="connsiteY93-5850" fmla="*/ 8743 h 10000"/>
              <a:gd name="connsiteX94-5851" fmla="*/ 6040 w 9776"/>
              <a:gd name="connsiteY94-5852" fmla="*/ 8743 h 10000"/>
              <a:gd name="connsiteX95-5853" fmla="*/ 6310 w 9776"/>
              <a:gd name="connsiteY95-5854" fmla="*/ 8883 h 10000"/>
              <a:gd name="connsiteX96-5855" fmla="*/ 6711 w 9776"/>
              <a:gd name="connsiteY96-5856" fmla="*/ 8883 h 10000"/>
              <a:gd name="connsiteX97-5857" fmla="*/ 6978 w 9776"/>
              <a:gd name="connsiteY97-5858" fmla="*/ 8743 h 10000"/>
              <a:gd name="connsiteX98-5859" fmla="*/ 7380 w 9776"/>
              <a:gd name="connsiteY98-5860" fmla="*/ 8743 h 10000"/>
              <a:gd name="connsiteX99-5861" fmla="*/ 7783 w 9776"/>
              <a:gd name="connsiteY99-5862" fmla="*/ 8604 h 10000"/>
              <a:gd name="connsiteX100-5863" fmla="*/ 8051 w 9776"/>
              <a:gd name="connsiteY100-5864" fmla="*/ 8604 h 10000"/>
              <a:gd name="connsiteX101-5865" fmla="*/ 8319 w 9776"/>
              <a:gd name="connsiteY101-5866" fmla="*/ 8342 h 10000"/>
              <a:gd name="connsiteX102-5867" fmla="*/ 8436 w 9776"/>
              <a:gd name="connsiteY102-5868" fmla="*/ 8202 h 10000"/>
              <a:gd name="connsiteX103-5869" fmla="*/ 8570 w 9776"/>
              <a:gd name="connsiteY103-5870" fmla="*/ 7923 h 10000"/>
              <a:gd name="connsiteX104-5871" fmla="*/ 8704 w 9776"/>
              <a:gd name="connsiteY104-5872" fmla="*/ 7644 h 10000"/>
              <a:gd name="connsiteX105-5873" fmla="*/ 8838 w 9776"/>
              <a:gd name="connsiteY105-5874" fmla="*/ 7086 h 10000"/>
              <a:gd name="connsiteX106-5875" fmla="*/ 8838 w 9776"/>
              <a:gd name="connsiteY106-5876" fmla="*/ 6527 h 10000"/>
              <a:gd name="connsiteX107-5877" fmla="*/ 8971 w 9776"/>
              <a:gd name="connsiteY107-5878" fmla="*/ 6248 h 10000"/>
              <a:gd name="connsiteX108-5879" fmla="*/ 8971 w 9776"/>
              <a:gd name="connsiteY108-5880" fmla="*/ 5969 h 10000"/>
              <a:gd name="connsiteX109-5881" fmla="*/ 8971 w 9776"/>
              <a:gd name="connsiteY109-5882" fmla="*/ 5829 h 10000"/>
              <a:gd name="connsiteX110-5883" fmla="*/ 9106 w 9776"/>
              <a:gd name="connsiteY110-5884" fmla="*/ 5689 h 10000"/>
              <a:gd name="connsiteX111-5885" fmla="*/ 9106 w 9776"/>
              <a:gd name="connsiteY111-5886" fmla="*/ 5550 h 10000"/>
              <a:gd name="connsiteX112-5887" fmla="*/ 9106 w 9776"/>
              <a:gd name="connsiteY112-5888" fmla="*/ 5410 h 10000"/>
              <a:gd name="connsiteX113-5889" fmla="*/ 9106 w 9776"/>
              <a:gd name="connsiteY113-5890" fmla="*/ 5410 h 10000"/>
              <a:gd name="connsiteX114-5891" fmla="*/ 9240 w 9776"/>
              <a:gd name="connsiteY114-5892" fmla="*/ 5410 h 10000"/>
              <a:gd name="connsiteX115-5893" fmla="*/ 9240 w 9776"/>
              <a:gd name="connsiteY115-5894" fmla="*/ 5410 h 10000"/>
              <a:gd name="connsiteX116-5895" fmla="*/ 9240 w 9776"/>
              <a:gd name="connsiteY116-5896" fmla="*/ 5550 h 10000"/>
              <a:gd name="connsiteX117-5897" fmla="*/ 9375 w 9776"/>
              <a:gd name="connsiteY117-5898" fmla="*/ 5689 h 10000"/>
              <a:gd name="connsiteX118-5899" fmla="*/ 9375 w 9776"/>
              <a:gd name="connsiteY118-5900" fmla="*/ 5829 h 10000"/>
              <a:gd name="connsiteX119-5901" fmla="*/ 9375 w 9776"/>
              <a:gd name="connsiteY119-5902" fmla="*/ 6108 h 10000"/>
              <a:gd name="connsiteX120-5903" fmla="*/ 9375 w 9776"/>
              <a:gd name="connsiteY120-5904" fmla="*/ 6387 h 10000"/>
              <a:gd name="connsiteX121-5905" fmla="*/ 9375 w 9776"/>
              <a:gd name="connsiteY121-5906" fmla="*/ 6667 h 10000"/>
              <a:gd name="connsiteX122-5907" fmla="*/ 9507 w 9776"/>
              <a:gd name="connsiteY122-5908" fmla="*/ 7225 h 10000"/>
              <a:gd name="connsiteX123-5909" fmla="*/ 9507 w 9776"/>
              <a:gd name="connsiteY123-5910" fmla="*/ 7644 h 10000"/>
              <a:gd name="connsiteX124-5911" fmla="*/ 9643 w 9776"/>
              <a:gd name="connsiteY124-5912" fmla="*/ 8063 h 10000"/>
              <a:gd name="connsiteX125-5913" fmla="*/ 9776 w 9776"/>
              <a:gd name="connsiteY125-5914" fmla="*/ 8342 h 10000"/>
              <a:gd name="connsiteX126-5915" fmla="*/ 9776 w 9776"/>
              <a:gd name="connsiteY126-5916" fmla="*/ 8604 h 10000"/>
              <a:gd name="connsiteX127-5917" fmla="*/ 9776 w 9776"/>
              <a:gd name="connsiteY127-5918" fmla="*/ 8743 h 10000"/>
              <a:gd name="connsiteX128-5919" fmla="*/ 9776 w 9776"/>
              <a:gd name="connsiteY128-5920" fmla="*/ 8883 h 10000"/>
              <a:gd name="connsiteX129-5921" fmla="*/ 9643 w 9776"/>
              <a:gd name="connsiteY129-5922" fmla="*/ 8883 h 10000"/>
              <a:gd name="connsiteX130-5923" fmla="*/ 9507 w 9776"/>
              <a:gd name="connsiteY130-5924" fmla="*/ 9023 h 10000"/>
              <a:gd name="connsiteX131-5925" fmla="*/ 9375 w 9776"/>
              <a:gd name="connsiteY131-5926" fmla="*/ 9162 h 10000"/>
              <a:gd name="connsiteX132-5927" fmla="*/ 9240 w 9776"/>
              <a:gd name="connsiteY132-5928" fmla="*/ 9302 h 10000"/>
              <a:gd name="connsiteX133-5929" fmla="*/ 8971 w 9776"/>
              <a:gd name="connsiteY133-5930" fmla="*/ 9442 h 10000"/>
              <a:gd name="connsiteX134-5931" fmla="*/ 8436 w 9776"/>
              <a:gd name="connsiteY134-5932" fmla="*/ 9721 h 10000"/>
              <a:gd name="connsiteX135-5933" fmla="*/ 7917 w 9776"/>
              <a:gd name="connsiteY135-5934" fmla="*/ 9860 h 10000"/>
              <a:gd name="connsiteX136-5935" fmla="*/ 7515 w 9776"/>
              <a:gd name="connsiteY136-5936" fmla="*/ 9860 h 10000"/>
              <a:gd name="connsiteX137-5937" fmla="*/ 6978 w 9776"/>
              <a:gd name="connsiteY137-5938" fmla="*/ 10000 h 10000"/>
              <a:gd name="connsiteX138-5939" fmla="*/ 6978 w 9776"/>
              <a:gd name="connsiteY138-5940" fmla="*/ 10000 h 10000"/>
              <a:gd name="connsiteX0-5941" fmla="*/ 7093 w 9955"/>
              <a:gd name="connsiteY0-5942" fmla="*/ 10000 h 10000"/>
              <a:gd name="connsiteX1-5943" fmla="*/ 6684 w 9955"/>
              <a:gd name="connsiteY1-5944" fmla="*/ 10000 h 10000"/>
              <a:gd name="connsiteX2-5945" fmla="*/ 6271 w 9955"/>
              <a:gd name="connsiteY2-5946" fmla="*/ 10000 h 10000"/>
              <a:gd name="connsiteX3-5947" fmla="*/ 5861 w 9955"/>
              <a:gd name="connsiteY3-5948" fmla="*/ 9860 h 10000"/>
              <a:gd name="connsiteX4-5949" fmla="*/ 5449 w 9955"/>
              <a:gd name="connsiteY4-5950" fmla="*/ 9721 h 10000"/>
              <a:gd name="connsiteX5-5951" fmla="*/ 5054 w 9955"/>
              <a:gd name="connsiteY5-5952" fmla="*/ 9581 h 10000"/>
              <a:gd name="connsiteX6-5953" fmla="*/ 4781 w 9955"/>
              <a:gd name="connsiteY6-5954" fmla="*/ 9302 h 10000"/>
              <a:gd name="connsiteX7-5955" fmla="*/ 4508 w 9955"/>
              <a:gd name="connsiteY7-5956" fmla="*/ 9162 h 10000"/>
              <a:gd name="connsiteX8-5957" fmla="*/ 4370 w 9955"/>
              <a:gd name="connsiteY8-5958" fmla="*/ 8743 h 10000"/>
              <a:gd name="connsiteX9-5959" fmla="*/ 4095 w 9955"/>
              <a:gd name="connsiteY9-5960" fmla="*/ 8464 h 10000"/>
              <a:gd name="connsiteX10-5961" fmla="*/ 3958 w 9955"/>
              <a:gd name="connsiteY10-5962" fmla="*/ 8063 h 10000"/>
              <a:gd name="connsiteX11-5963" fmla="*/ 3958 w 9955"/>
              <a:gd name="connsiteY11-5964" fmla="*/ 7644 h 10000"/>
              <a:gd name="connsiteX12-5965" fmla="*/ 3822 w 9955"/>
              <a:gd name="connsiteY12-5966" fmla="*/ 7225 h 10000"/>
              <a:gd name="connsiteX13-5967" fmla="*/ 3822 w 9955"/>
              <a:gd name="connsiteY13-5968" fmla="*/ 6806 h 10000"/>
              <a:gd name="connsiteX14-5969" fmla="*/ 3822 w 9955"/>
              <a:gd name="connsiteY14-5970" fmla="*/ 6387 h 10000"/>
              <a:gd name="connsiteX15-5971" fmla="*/ 3958 w 9955"/>
              <a:gd name="connsiteY15-5972" fmla="*/ 5689 h 10000"/>
              <a:gd name="connsiteX16-5973" fmla="*/ 3958 w 9955"/>
              <a:gd name="connsiteY16-5974" fmla="*/ 5550 h 10000"/>
              <a:gd name="connsiteX17-5975" fmla="*/ 3958 w 9955"/>
              <a:gd name="connsiteY17-5976" fmla="*/ 5271 h 10000"/>
              <a:gd name="connsiteX18-5977" fmla="*/ 4095 w 9955"/>
              <a:gd name="connsiteY18-5978" fmla="*/ 5009 h 10000"/>
              <a:gd name="connsiteX19-5979" fmla="*/ 4095 w 9955"/>
              <a:gd name="connsiteY19-5980" fmla="*/ 4729 h 10000"/>
              <a:gd name="connsiteX20-5981" fmla="*/ 4095 w 9955"/>
              <a:gd name="connsiteY20-5982" fmla="*/ 4450 h 10000"/>
              <a:gd name="connsiteX21-5983" fmla="*/ 4234 w 9955"/>
              <a:gd name="connsiteY21-5984" fmla="*/ 4031 h 10000"/>
              <a:gd name="connsiteX22-5985" fmla="*/ 4234 w 9955"/>
              <a:gd name="connsiteY22-5986" fmla="*/ 3613 h 10000"/>
              <a:gd name="connsiteX23-5987" fmla="*/ 4370 w 9955"/>
              <a:gd name="connsiteY23-5988" fmla="*/ 3194 h 10000"/>
              <a:gd name="connsiteX24-5989" fmla="*/ 4370 w 9955"/>
              <a:gd name="connsiteY24-5990" fmla="*/ 2775 h 10000"/>
              <a:gd name="connsiteX25-5991" fmla="*/ 4370 w 9955"/>
              <a:gd name="connsiteY25-5992" fmla="*/ 2356 h 10000"/>
              <a:gd name="connsiteX26-5993" fmla="*/ 4508 w 9955"/>
              <a:gd name="connsiteY26-5994" fmla="*/ 2077 h 10000"/>
              <a:gd name="connsiteX27-5995" fmla="*/ 4508 w 9955"/>
              <a:gd name="connsiteY27-5996" fmla="*/ 1798 h 10000"/>
              <a:gd name="connsiteX28-5997" fmla="*/ 4508 w 9955"/>
              <a:gd name="connsiteY28-5998" fmla="*/ 1536 h 10000"/>
              <a:gd name="connsiteX29-5999" fmla="*/ 4508 w 9955"/>
              <a:gd name="connsiteY29-6000" fmla="*/ 1396 h 10000"/>
              <a:gd name="connsiteX30-6001" fmla="*/ 4508 w 9955"/>
              <a:gd name="connsiteY30-6002" fmla="*/ 1257 h 10000"/>
              <a:gd name="connsiteX31-6003" fmla="*/ 4508 w 9955"/>
              <a:gd name="connsiteY31-6004" fmla="*/ 1257 h 10000"/>
              <a:gd name="connsiteX32-6005" fmla="*/ 4508 w 9955"/>
              <a:gd name="connsiteY32-6006" fmla="*/ 1257 h 10000"/>
              <a:gd name="connsiteX33-6007" fmla="*/ 4370 w 9955"/>
              <a:gd name="connsiteY33-6008" fmla="*/ 1257 h 10000"/>
              <a:gd name="connsiteX34-6009" fmla="*/ 4234 w 9955"/>
              <a:gd name="connsiteY34-6010" fmla="*/ 1257 h 10000"/>
              <a:gd name="connsiteX35-6011" fmla="*/ 4095 w 9955"/>
              <a:gd name="connsiteY35-6012" fmla="*/ 1396 h 10000"/>
              <a:gd name="connsiteX36-6013" fmla="*/ 3958 w 9955"/>
              <a:gd name="connsiteY36-6014" fmla="*/ 1396 h 10000"/>
              <a:gd name="connsiteX37-6015" fmla="*/ 3685 w 9955"/>
              <a:gd name="connsiteY37-6016" fmla="*/ 1536 h 10000"/>
              <a:gd name="connsiteX38-6017" fmla="*/ 3410 w 9955"/>
              <a:gd name="connsiteY38-6018" fmla="*/ 1536 h 10000"/>
              <a:gd name="connsiteX39-6019" fmla="*/ 3135 w 9955"/>
              <a:gd name="connsiteY39-6020" fmla="*/ 1675 h 10000"/>
              <a:gd name="connsiteX40-6021" fmla="*/ 1782 w 9955"/>
              <a:gd name="connsiteY40-6022" fmla="*/ 2216 h 10000"/>
              <a:gd name="connsiteX41-6023" fmla="*/ 412 w 9955"/>
              <a:gd name="connsiteY41-6024" fmla="*/ 2775 h 10000"/>
              <a:gd name="connsiteX42-6025" fmla="*/ 0 w 9955"/>
              <a:gd name="connsiteY42-6026" fmla="*/ 2914 h 10000"/>
              <a:gd name="connsiteX43-6027" fmla="*/ 685 w 9955"/>
              <a:gd name="connsiteY43-6028" fmla="*/ 1937 h 10000"/>
              <a:gd name="connsiteX44-6029" fmla="*/ 1235 w 9955"/>
              <a:gd name="connsiteY44-6030" fmla="*/ 1675 h 10000"/>
              <a:gd name="connsiteX45-6031" fmla="*/ 1645 w 9955"/>
              <a:gd name="connsiteY45-6032" fmla="*/ 1536 h 10000"/>
              <a:gd name="connsiteX46-6033" fmla="*/ 2040 w 9955"/>
              <a:gd name="connsiteY46-6034" fmla="*/ 1396 h 10000"/>
              <a:gd name="connsiteX47-6035" fmla="*/ 2451 w 9955"/>
              <a:gd name="connsiteY47-6036" fmla="*/ 1257 h 10000"/>
              <a:gd name="connsiteX48-6037" fmla="*/ 2724 w 9955"/>
              <a:gd name="connsiteY48-6038" fmla="*/ 1117 h 10000"/>
              <a:gd name="connsiteX49-6039" fmla="*/ 2999 w 9955"/>
              <a:gd name="connsiteY49-6040" fmla="*/ 1117 h 10000"/>
              <a:gd name="connsiteX50-6041" fmla="*/ 3274 w 9955"/>
              <a:gd name="connsiteY50-6042" fmla="*/ 977 h 10000"/>
              <a:gd name="connsiteX51-6043" fmla="*/ 3547 w 9955"/>
              <a:gd name="connsiteY51-6044" fmla="*/ 838 h 10000"/>
              <a:gd name="connsiteX52-6045" fmla="*/ 3958 w 9955"/>
              <a:gd name="connsiteY52-6046" fmla="*/ 698 h 10000"/>
              <a:gd name="connsiteX53-6047" fmla="*/ 4234 w 9955"/>
              <a:gd name="connsiteY53-6048" fmla="*/ 558 h 10000"/>
              <a:gd name="connsiteX54-6049" fmla="*/ 4508 w 9955"/>
              <a:gd name="connsiteY54-6050" fmla="*/ 419 h 10000"/>
              <a:gd name="connsiteX55-6051" fmla="*/ 4643 w 9955"/>
              <a:gd name="connsiteY55-6052" fmla="*/ 279 h 10000"/>
              <a:gd name="connsiteX56-6053" fmla="*/ 4781 w 9955"/>
              <a:gd name="connsiteY56-6054" fmla="*/ 140 h 10000"/>
              <a:gd name="connsiteX57-6055" fmla="*/ 4781 w 9955"/>
              <a:gd name="connsiteY57-6056" fmla="*/ 0 h 10000"/>
              <a:gd name="connsiteX58-6057" fmla="*/ 4918 w 9955"/>
              <a:gd name="connsiteY58-6058" fmla="*/ 0 h 10000"/>
              <a:gd name="connsiteX59-6059" fmla="*/ 5054 w 9955"/>
              <a:gd name="connsiteY59-6060" fmla="*/ 0 h 10000"/>
              <a:gd name="connsiteX60-6061" fmla="*/ 5192 w 9955"/>
              <a:gd name="connsiteY60-6062" fmla="*/ 0 h 10000"/>
              <a:gd name="connsiteX61-6063" fmla="*/ 5312 w 9955"/>
              <a:gd name="connsiteY61-6064" fmla="*/ 140 h 10000"/>
              <a:gd name="connsiteX62-6065" fmla="*/ 5449 w 9955"/>
              <a:gd name="connsiteY62-6066" fmla="*/ 140 h 10000"/>
              <a:gd name="connsiteX63-6067" fmla="*/ 5586 w 9955"/>
              <a:gd name="connsiteY63-6068" fmla="*/ 419 h 10000"/>
              <a:gd name="connsiteX64-6069" fmla="*/ 5722 w 9955"/>
              <a:gd name="connsiteY64-6070" fmla="*/ 558 h 10000"/>
              <a:gd name="connsiteX65-6071" fmla="*/ 5861 w 9955"/>
              <a:gd name="connsiteY65-6072" fmla="*/ 698 h 10000"/>
              <a:gd name="connsiteX66-6073" fmla="*/ 5997 w 9955"/>
              <a:gd name="connsiteY66-6074" fmla="*/ 838 h 10000"/>
              <a:gd name="connsiteX67-6075" fmla="*/ 5997 w 9955"/>
              <a:gd name="connsiteY67-6076" fmla="*/ 977 h 10000"/>
              <a:gd name="connsiteX68-6077" fmla="*/ 5997 w 9955"/>
              <a:gd name="connsiteY68-6078" fmla="*/ 1117 h 10000"/>
              <a:gd name="connsiteX69-6079" fmla="*/ 5861 w 9955"/>
              <a:gd name="connsiteY69-6080" fmla="*/ 1117 h 10000"/>
              <a:gd name="connsiteX70-6081" fmla="*/ 5722 w 9955"/>
              <a:gd name="connsiteY70-6082" fmla="*/ 1257 h 10000"/>
              <a:gd name="connsiteX71-6083" fmla="*/ 5722 w 9955"/>
              <a:gd name="connsiteY71-6084" fmla="*/ 1396 h 10000"/>
              <a:gd name="connsiteX72-6085" fmla="*/ 5586 w 9955"/>
              <a:gd name="connsiteY72-6086" fmla="*/ 1536 h 10000"/>
              <a:gd name="connsiteX73-6087" fmla="*/ 5449 w 9955"/>
              <a:gd name="connsiteY73-6088" fmla="*/ 1798 h 10000"/>
              <a:gd name="connsiteX74-6089" fmla="*/ 5312 w 9955"/>
              <a:gd name="connsiteY74-6090" fmla="*/ 2216 h 10000"/>
              <a:gd name="connsiteX75-6091" fmla="*/ 5192 w 9955"/>
              <a:gd name="connsiteY75-6092" fmla="*/ 2635 h 10000"/>
              <a:gd name="connsiteX76-6093" fmla="*/ 5054 w 9955"/>
              <a:gd name="connsiteY76-6094" fmla="*/ 3054 h 10000"/>
              <a:gd name="connsiteX77-6095" fmla="*/ 4918 w 9955"/>
              <a:gd name="connsiteY77-6096" fmla="*/ 3613 h 10000"/>
              <a:gd name="connsiteX78-6097" fmla="*/ 4781 w 9955"/>
              <a:gd name="connsiteY78-6098" fmla="*/ 4171 h 10000"/>
              <a:gd name="connsiteX79-6099" fmla="*/ 4643 w 9955"/>
              <a:gd name="connsiteY79-6100" fmla="*/ 4729 h 10000"/>
              <a:gd name="connsiteX80-6101" fmla="*/ 4643 w 9955"/>
              <a:gd name="connsiteY80-6102" fmla="*/ 5271 h 10000"/>
              <a:gd name="connsiteX81-6103" fmla="*/ 4643 w 9955"/>
              <a:gd name="connsiteY81-6104" fmla="*/ 5689 h 10000"/>
              <a:gd name="connsiteX82-6105" fmla="*/ 4508 w 9955"/>
              <a:gd name="connsiteY82-6106" fmla="*/ 6248 h 10000"/>
              <a:gd name="connsiteX83-6107" fmla="*/ 4508 w 9955"/>
              <a:gd name="connsiteY83-6108" fmla="*/ 6667 h 10000"/>
              <a:gd name="connsiteX84-6109" fmla="*/ 4508 w 9955"/>
              <a:gd name="connsiteY84-6110" fmla="*/ 6946 h 10000"/>
              <a:gd name="connsiteX85-6111" fmla="*/ 4508 w 9955"/>
              <a:gd name="connsiteY85-6112" fmla="*/ 7365 h 10000"/>
              <a:gd name="connsiteX86-6113" fmla="*/ 4643 w 9955"/>
              <a:gd name="connsiteY86-6114" fmla="*/ 7644 h 10000"/>
              <a:gd name="connsiteX87-6115" fmla="*/ 4643 w 9955"/>
              <a:gd name="connsiteY87-6116" fmla="*/ 7784 h 10000"/>
              <a:gd name="connsiteX88-6117" fmla="*/ 4781 w 9955"/>
              <a:gd name="connsiteY88-6118" fmla="*/ 8063 h 10000"/>
              <a:gd name="connsiteX89-6119" fmla="*/ 4918 w 9955"/>
              <a:gd name="connsiteY89-6120" fmla="*/ 8202 h 10000"/>
              <a:gd name="connsiteX90-6121" fmla="*/ 5054 w 9955"/>
              <a:gd name="connsiteY90-6122" fmla="*/ 8342 h 10000"/>
              <a:gd name="connsiteX91-6123" fmla="*/ 5586 w 9955"/>
              <a:gd name="connsiteY91-6124" fmla="*/ 8604 h 10000"/>
              <a:gd name="connsiteX92-6125" fmla="*/ 5861 w 9955"/>
              <a:gd name="connsiteY92-6126" fmla="*/ 8743 h 10000"/>
              <a:gd name="connsiteX93-6127" fmla="*/ 6133 w 9955"/>
              <a:gd name="connsiteY93-6128" fmla="*/ 8743 h 10000"/>
              <a:gd name="connsiteX94-6129" fmla="*/ 6410 w 9955"/>
              <a:gd name="connsiteY94-6130" fmla="*/ 8883 h 10000"/>
              <a:gd name="connsiteX95-6131" fmla="*/ 6820 w 9955"/>
              <a:gd name="connsiteY95-6132" fmla="*/ 8883 h 10000"/>
              <a:gd name="connsiteX96-6133" fmla="*/ 7093 w 9955"/>
              <a:gd name="connsiteY96-6134" fmla="*/ 8743 h 10000"/>
              <a:gd name="connsiteX97-6135" fmla="*/ 7504 w 9955"/>
              <a:gd name="connsiteY97-6136" fmla="*/ 8743 h 10000"/>
              <a:gd name="connsiteX98-6137" fmla="*/ 7916 w 9955"/>
              <a:gd name="connsiteY98-6138" fmla="*/ 8604 h 10000"/>
              <a:gd name="connsiteX99-6139" fmla="*/ 8190 w 9955"/>
              <a:gd name="connsiteY99-6140" fmla="*/ 8604 h 10000"/>
              <a:gd name="connsiteX100-6141" fmla="*/ 8465 w 9955"/>
              <a:gd name="connsiteY100-6142" fmla="*/ 8342 h 10000"/>
              <a:gd name="connsiteX101-6143" fmla="*/ 8584 w 9955"/>
              <a:gd name="connsiteY101-6144" fmla="*/ 8202 h 10000"/>
              <a:gd name="connsiteX102-6145" fmla="*/ 8721 w 9955"/>
              <a:gd name="connsiteY102-6146" fmla="*/ 7923 h 10000"/>
              <a:gd name="connsiteX103-6147" fmla="*/ 8858 w 9955"/>
              <a:gd name="connsiteY103-6148" fmla="*/ 7644 h 10000"/>
              <a:gd name="connsiteX104-6149" fmla="*/ 8996 w 9955"/>
              <a:gd name="connsiteY104-6150" fmla="*/ 7086 h 10000"/>
              <a:gd name="connsiteX105-6151" fmla="*/ 8996 w 9955"/>
              <a:gd name="connsiteY105-6152" fmla="*/ 6527 h 10000"/>
              <a:gd name="connsiteX106-6153" fmla="*/ 9132 w 9955"/>
              <a:gd name="connsiteY106-6154" fmla="*/ 6248 h 10000"/>
              <a:gd name="connsiteX107-6155" fmla="*/ 9132 w 9955"/>
              <a:gd name="connsiteY107-6156" fmla="*/ 5969 h 10000"/>
              <a:gd name="connsiteX108-6157" fmla="*/ 9132 w 9955"/>
              <a:gd name="connsiteY108-6158" fmla="*/ 5829 h 10000"/>
              <a:gd name="connsiteX109-6159" fmla="*/ 9270 w 9955"/>
              <a:gd name="connsiteY109-6160" fmla="*/ 5689 h 10000"/>
              <a:gd name="connsiteX110-6161" fmla="*/ 9270 w 9955"/>
              <a:gd name="connsiteY110-6162" fmla="*/ 5550 h 10000"/>
              <a:gd name="connsiteX111-6163" fmla="*/ 9270 w 9955"/>
              <a:gd name="connsiteY111-6164" fmla="*/ 5410 h 10000"/>
              <a:gd name="connsiteX112-6165" fmla="*/ 9270 w 9955"/>
              <a:gd name="connsiteY112-6166" fmla="*/ 5410 h 10000"/>
              <a:gd name="connsiteX113-6167" fmla="*/ 9407 w 9955"/>
              <a:gd name="connsiteY113-6168" fmla="*/ 5410 h 10000"/>
              <a:gd name="connsiteX114-6169" fmla="*/ 9407 w 9955"/>
              <a:gd name="connsiteY114-6170" fmla="*/ 5410 h 10000"/>
              <a:gd name="connsiteX115-6171" fmla="*/ 9407 w 9955"/>
              <a:gd name="connsiteY115-6172" fmla="*/ 5550 h 10000"/>
              <a:gd name="connsiteX116-6173" fmla="*/ 9545 w 9955"/>
              <a:gd name="connsiteY116-6174" fmla="*/ 5689 h 10000"/>
              <a:gd name="connsiteX117-6175" fmla="*/ 9545 w 9955"/>
              <a:gd name="connsiteY117-6176" fmla="*/ 5829 h 10000"/>
              <a:gd name="connsiteX118-6177" fmla="*/ 9545 w 9955"/>
              <a:gd name="connsiteY118-6178" fmla="*/ 6108 h 10000"/>
              <a:gd name="connsiteX119-6179" fmla="*/ 9545 w 9955"/>
              <a:gd name="connsiteY119-6180" fmla="*/ 6387 h 10000"/>
              <a:gd name="connsiteX120-6181" fmla="*/ 9545 w 9955"/>
              <a:gd name="connsiteY120-6182" fmla="*/ 6667 h 10000"/>
              <a:gd name="connsiteX121-6183" fmla="*/ 9680 w 9955"/>
              <a:gd name="connsiteY121-6184" fmla="*/ 7225 h 10000"/>
              <a:gd name="connsiteX122-6185" fmla="*/ 9680 w 9955"/>
              <a:gd name="connsiteY122-6186" fmla="*/ 7644 h 10000"/>
              <a:gd name="connsiteX123-6187" fmla="*/ 9819 w 9955"/>
              <a:gd name="connsiteY123-6188" fmla="*/ 8063 h 10000"/>
              <a:gd name="connsiteX124-6189" fmla="*/ 9955 w 9955"/>
              <a:gd name="connsiteY124-6190" fmla="*/ 8342 h 10000"/>
              <a:gd name="connsiteX125-6191" fmla="*/ 9955 w 9955"/>
              <a:gd name="connsiteY125-6192" fmla="*/ 8604 h 10000"/>
              <a:gd name="connsiteX126-6193" fmla="*/ 9955 w 9955"/>
              <a:gd name="connsiteY126-6194" fmla="*/ 8743 h 10000"/>
              <a:gd name="connsiteX127-6195" fmla="*/ 9955 w 9955"/>
              <a:gd name="connsiteY127-6196" fmla="*/ 8883 h 10000"/>
              <a:gd name="connsiteX128-6197" fmla="*/ 9819 w 9955"/>
              <a:gd name="connsiteY128-6198" fmla="*/ 8883 h 10000"/>
              <a:gd name="connsiteX129-6199" fmla="*/ 9680 w 9955"/>
              <a:gd name="connsiteY129-6200" fmla="*/ 9023 h 10000"/>
              <a:gd name="connsiteX130-6201" fmla="*/ 9545 w 9955"/>
              <a:gd name="connsiteY130-6202" fmla="*/ 9162 h 10000"/>
              <a:gd name="connsiteX131-6203" fmla="*/ 9407 w 9955"/>
              <a:gd name="connsiteY131-6204" fmla="*/ 9302 h 10000"/>
              <a:gd name="connsiteX132-6205" fmla="*/ 9132 w 9955"/>
              <a:gd name="connsiteY132-6206" fmla="*/ 9442 h 10000"/>
              <a:gd name="connsiteX133-6207" fmla="*/ 8584 w 9955"/>
              <a:gd name="connsiteY133-6208" fmla="*/ 9721 h 10000"/>
              <a:gd name="connsiteX134-6209" fmla="*/ 8053 w 9955"/>
              <a:gd name="connsiteY134-6210" fmla="*/ 9860 h 10000"/>
              <a:gd name="connsiteX135-6211" fmla="*/ 7642 w 9955"/>
              <a:gd name="connsiteY135-6212" fmla="*/ 9860 h 10000"/>
              <a:gd name="connsiteX136-6213" fmla="*/ 7093 w 9955"/>
              <a:gd name="connsiteY136-6214" fmla="*/ 10000 h 10000"/>
              <a:gd name="connsiteX137-6215" fmla="*/ 7093 w 9955"/>
              <a:gd name="connsiteY137-6216" fmla="*/ 10000 h 10000"/>
              <a:gd name="connsiteX0-6217" fmla="*/ 6711 w 9586"/>
              <a:gd name="connsiteY0-6218" fmla="*/ 10000 h 10000"/>
              <a:gd name="connsiteX1-6219" fmla="*/ 6300 w 9586"/>
              <a:gd name="connsiteY1-6220" fmla="*/ 10000 h 10000"/>
              <a:gd name="connsiteX2-6221" fmla="*/ 5885 w 9586"/>
              <a:gd name="connsiteY2-6222" fmla="*/ 10000 h 10000"/>
              <a:gd name="connsiteX3-6223" fmla="*/ 5473 w 9586"/>
              <a:gd name="connsiteY3-6224" fmla="*/ 9860 h 10000"/>
              <a:gd name="connsiteX4-6225" fmla="*/ 5060 w 9586"/>
              <a:gd name="connsiteY4-6226" fmla="*/ 9721 h 10000"/>
              <a:gd name="connsiteX5-6227" fmla="*/ 4663 w 9586"/>
              <a:gd name="connsiteY5-6228" fmla="*/ 9581 h 10000"/>
              <a:gd name="connsiteX6-6229" fmla="*/ 4389 w 9586"/>
              <a:gd name="connsiteY6-6230" fmla="*/ 9302 h 10000"/>
              <a:gd name="connsiteX7-6231" fmla="*/ 4114 w 9586"/>
              <a:gd name="connsiteY7-6232" fmla="*/ 9162 h 10000"/>
              <a:gd name="connsiteX8-6233" fmla="*/ 3976 w 9586"/>
              <a:gd name="connsiteY8-6234" fmla="*/ 8743 h 10000"/>
              <a:gd name="connsiteX9-6235" fmla="*/ 3700 w 9586"/>
              <a:gd name="connsiteY9-6236" fmla="*/ 8464 h 10000"/>
              <a:gd name="connsiteX10-6237" fmla="*/ 3562 w 9586"/>
              <a:gd name="connsiteY10-6238" fmla="*/ 8063 h 10000"/>
              <a:gd name="connsiteX11-6239" fmla="*/ 3562 w 9586"/>
              <a:gd name="connsiteY11-6240" fmla="*/ 7644 h 10000"/>
              <a:gd name="connsiteX12-6241" fmla="*/ 3425 w 9586"/>
              <a:gd name="connsiteY12-6242" fmla="*/ 7225 h 10000"/>
              <a:gd name="connsiteX13-6243" fmla="*/ 3425 w 9586"/>
              <a:gd name="connsiteY13-6244" fmla="*/ 6806 h 10000"/>
              <a:gd name="connsiteX14-6245" fmla="*/ 3425 w 9586"/>
              <a:gd name="connsiteY14-6246" fmla="*/ 6387 h 10000"/>
              <a:gd name="connsiteX15-6247" fmla="*/ 3562 w 9586"/>
              <a:gd name="connsiteY15-6248" fmla="*/ 5689 h 10000"/>
              <a:gd name="connsiteX16-6249" fmla="*/ 3562 w 9586"/>
              <a:gd name="connsiteY16-6250" fmla="*/ 5550 h 10000"/>
              <a:gd name="connsiteX17-6251" fmla="*/ 3562 w 9586"/>
              <a:gd name="connsiteY17-6252" fmla="*/ 5271 h 10000"/>
              <a:gd name="connsiteX18-6253" fmla="*/ 3700 w 9586"/>
              <a:gd name="connsiteY18-6254" fmla="*/ 5009 h 10000"/>
              <a:gd name="connsiteX19-6255" fmla="*/ 3700 w 9586"/>
              <a:gd name="connsiteY19-6256" fmla="*/ 4729 h 10000"/>
              <a:gd name="connsiteX20-6257" fmla="*/ 3700 w 9586"/>
              <a:gd name="connsiteY20-6258" fmla="*/ 4450 h 10000"/>
              <a:gd name="connsiteX21-6259" fmla="*/ 3839 w 9586"/>
              <a:gd name="connsiteY21-6260" fmla="*/ 4031 h 10000"/>
              <a:gd name="connsiteX22-6261" fmla="*/ 3839 w 9586"/>
              <a:gd name="connsiteY22-6262" fmla="*/ 3613 h 10000"/>
              <a:gd name="connsiteX23-6263" fmla="*/ 3976 w 9586"/>
              <a:gd name="connsiteY23-6264" fmla="*/ 3194 h 10000"/>
              <a:gd name="connsiteX24-6265" fmla="*/ 3976 w 9586"/>
              <a:gd name="connsiteY24-6266" fmla="*/ 2775 h 10000"/>
              <a:gd name="connsiteX25-6267" fmla="*/ 3976 w 9586"/>
              <a:gd name="connsiteY25-6268" fmla="*/ 2356 h 10000"/>
              <a:gd name="connsiteX26-6269" fmla="*/ 4114 w 9586"/>
              <a:gd name="connsiteY26-6270" fmla="*/ 2077 h 10000"/>
              <a:gd name="connsiteX27-6271" fmla="*/ 4114 w 9586"/>
              <a:gd name="connsiteY27-6272" fmla="*/ 1798 h 10000"/>
              <a:gd name="connsiteX28-6273" fmla="*/ 4114 w 9586"/>
              <a:gd name="connsiteY28-6274" fmla="*/ 1536 h 10000"/>
              <a:gd name="connsiteX29-6275" fmla="*/ 4114 w 9586"/>
              <a:gd name="connsiteY29-6276" fmla="*/ 1396 h 10000"/>
              <a:gd name="connsiteX30-6277" fmla="*/ 4114 w 9586"/>
              <a:gd name="connsiteY30-6278" fmla="*/ 1257 h 10000"/>
              <a:gd name="connsiteX31-6279" fmla="*/ 4114 w 9586"/>
              <a:gd name="connsiteY31-6280" fmla="*/ 1257 h 10000"/>
              <a:gd name="connsiteX32-6281" fmla="*/ 4114 w 9586"/>
              <a:gd name="connsiteY32-6282" fmla="*/ 1257 h 10000"/>
              <a:gd name="connsiteX33-6283" fmla="*/ 3976 w 9586"/>
              <a:gd name="connsiteY33-6284" fmla="*/ 1257 h 10000"/>
              <a:gd name="connsiteX34-6285" fmla="*/ 3839 w 9586"/>
              <a:gd name="connsiteY34-6286" fmla="*/ 1257 h 10000"/>
              <a:gd name="connsiteX35-6287" fmla="*/ 3700 w 9586"/>
              <a:gd name="connsiteY35-6288" fmla="*/ 1396 h 10000"/>
              <a:gd name="connsiteX36-6289" fmla="*/ 3562 w 9586"/>
              <a:gd name="connsiteY36-6290" fmla="*/ 1396 h 10000"/>
              <a:gd name="connsiteX37-6291" fmla="*/ 3288 w 9586"/>
              <a:gd name="connsiteY37-6292" fmla="*/ 1536 h 10000"/>
              <a:gd name="connsiteX38-6293" fmla="*/ 3011 w 9586"/>
              <a:gd name="connsiteY38-6294" fmla="*/ 1536 h 10000"/>
              <a:gd name="connsiteX39-6295" fmla="*/ 2735 w 9586"/>
              <a:gd name="connsiteY39-6296" fmla="*/ 1675 h 10000"/>
              <a:gd name="connsiteX40-6297" fmla="*/ 1376 w 9586"/>
              <a:gd name="connsiteY40-6298" fmla="*/ 2216 h 10000"/>
              <a:gd name="connsiteX41-6299" fmla="*/ 0 w 9586"/>
              <a:gd name="connsiteY41-6300" fmla="*/ 2775 h 10000"/>
              <a:gd name="connsiteX42-6301" fmla="*/ 274 w 9586"/>
              <a:gd name="connsiteY42-6302" fmla="*/ 1937 h 10000"/>
              <a:gd name="connsiteX43-6303" fmla="*/ 827 w 9586"/>
              <a:gd name="connsiteY43-6304" fmla="*/ 1675 h 10000"/>
              <a:gd name="connsiteX44-6305" fmla="*/ 1238 w 9586"/>
              <a:gd name="connsiteY44-6306" fmla="*/ 1536 h 10000"/>
              <a:gd name="connsiteX45-6307" fmla="*/ 1635 w 9586"/>
              <a:gd name="connsiteY45-6308" fmla="*/ 1396 h 10000"/>
              <a:gd name="connsiteX46-6309" fmla="*/ 2048 w 9586"/>
              <a:gd name="connsiteY46-6310" fmla="*/ 1257 h 10000"/>
              <a:gd name="connsiteX47-6311" fmla="*/ 2322 w 9586"/>
              <a:gd name="connsiteY47-6312" fmla="*/ 1117 h 10000"/>
              <a:gd name="connsiteX48-6313" fmla="*/ 2599 w 9586"/>
              <a:gd name="connsiteY48-6314" fmla="*/ 1117 h 10000"/>
              <a:gd name="connsiteX49-6315" fmla="*/ 2875 w 9586"/>
              <a:gd name="connsiteY49-6316" fmla="*/ 977 h 10000"/>
              <a:gd name="connsiteX50-6317" fmla="*/ 3149 w 9586"/>
              <a:gd name="connsiteY50-6318" fmla="*/ 838 h 10000"/>
              <a:gd name="connsiteX51-6319" fmla="*/ 3562 w 9586"/>
              <a:gd name="connsiteY51-6320" fmla="*/ 698 h 10000"/>
              <a:gd name="connsiteX52-6321" fmla="*/ 3839 w 9586"/>
              <a:gd name="connsiteY52-6322" fmla="*/ 558 h 10000"/>
              <a:gd name="connsiteX53-6323" fmla="*/ 4114 w 9586"/>
              <a:gd name="connsiteY53-6324" fmla="*/ 419 h 10000"/>
              <a:gd name="connsiteX54-6325" fmla="*/ 4250 w 9586"/>
              <a:gd name="connsiteY54-6326" fmla="*/ 279 h 10000"/>
              <a:gd name="connsiteX55-6327" fmla="*/ 4389 w 9586"/>
              <a:gd name="connsiteY55-6328" fmla="*/ 140 h 10000"/>
              <a:gd name="connsiteX56-6329" fmla="*/ 4389 w 9586"/>
              <a:gd name="connsiteY56-6330" fmla="*/ 0 h 10000"/>
              <a:gd name="connsiteX57-6331" fmla="*/ 4526 w 9586"/>
              <a:gd name="connsiteY57-6332" fmla="*/ 0 h 10000"/>
              <a:gd name="connsiteX58-6333" fmla="*/ 4663 w 9586"/>
              <a:gd name="connsiteY58-6334" fmla="*/ 0 h 10000"/>
              <a:gd name="connsiteX59-6335" fmla="*/ 4801 w 9586"/>
              <a:gd name="connsiteY59-6336" fmla="*/ 0 h 10000"/>
              <a:gd name="connsiteX60-6337" fmla="*/ 4922 w 9586"/>
              <a:gd name="connsiteY60-6338" fmla="*/ 140 h 10000"/>
              <a:gd name="connsiteX61-6339" fmla="*/ 5060 w 9586"/>
              <a:gd name="connsiteY61-6340" fmla="*/ 140 h 10000"/>
              <a:gd name="connsiteX62-6341" fmla="*/ 5197 w 9586"/>
              <a:gd name="connsiteY62-6342" fmla="*/ 419 h 10000"/>
              <a:gd name="connsiteX63-6343" fmla="*/ 5334 w 9586"/>
              <a:gd name="connsiteY63-6344" fmla="*/ 558 h 10000"/>
              <a:gd name="connsiteX64-6345" fmla="*/ 5473 w 9586"/>
              <a:gd name="connsiteY64-6346" fmla="*/ 698 h 10000"/>
              <a:gd name="connsiteX65-6347" fmla="*/ 5610 w 9586"/>
              <a:gd name="connsiteY65-6348" fmla="*/ 838 h 10000"/>
              <a:gd name="connsiteX66-6349" fmla="*/ 5610 w 9586"/>
              <a:gd name="connsiteY66-6350" fmla="*/ 977 h 10000"/>
              <a:gd name="connsiteX67-6351" fmla="*/ 5610 w 9586"/>
              <a:gd name="connsiteY67-6352" fmla="*/ 1117 h 10000"/>
              <a:gd name="connsiteX68-6353" fmla="*/ 5473 w 9586"/>
              <a:gd name="connsiteY68-6354" fmla="*/ 1117 h 10000"/>
              <a:gd name="connsiteX69-6355" fmla="*/ 5334 w 9586"/>
              <a:gd name="connsiteY69-6356" fmla="*/ 1257 h 10000"/>
              <a:gd name="connsiteX70-6357" fmla="*/ 5334 w 9586"/>
              <a:gd name="connsiteY70-6358" fmla="*/ 1396 h 10000"/>
              <a:gd name="connsiteX71-6359" fmla="*/ 5197 w 9586"/>
              <a:gd name="connsiteY71-6360" fmla="*/ 1536 h 10000"/>
              <a:gd name="connsiteX72-6361" fmla="*/ 5060 w 9586"/>
              <a:gd name="connsiteY72-6362" fmla="*/ 1798 h 10000"/>
              <a:gd name="connsiteX73-6363" fmla="*/ 4922 w 9586"/>
              <a:gd name="connsiteY73-6364" fmla="*/ 2216 h 10000"/>
              <a:gd name="connsiteX74-6365" fmla="*/ 4801 w 9586"/>
              <a:gd name="connsiteY74-6366" fmla="*/ 2635 h 10000"/>
              <a:gd name="connsiteX75-6367" fmla="*/ 4663 w 9586"/>
              <a:gd name="connsiteY75-6368" fmla="*/ 3054 h 10000"/>
              <a:gd name="connsiteX76-6369" fmla="*/ 4526 w 9586"/>
              <a:gd name="connsiteY76-6370" fmla="*/ 3613 h 10000"/>
              <a:gd name="connsiteX77-6371" fmla="*/ 4389 w 9586"/>
              <a:gd name="connsiteY77-6372" fmla="*/ 4171 h 10000"/>
              <a:gd name="connsiteX78-6373" fmla="*/ 4250 w 9586"/>
              <a:gd name="connsiteY78-6374" fmla="*/ 4729 h 10000"/>
              <a:gd name="connsiteX79-6375" fmla="*/ 4250 w 9586"/>
              <a:gd name="connsiteY79-6376" fmla="*/ 5271 h 10000"/>
              <a:gd name="connsiteX80-6377" fmla="*/ 4250 w 9586"/>
              <a:gd name="connsiteY80-6378" fmla="*/ 5689 h 10000"/>
              <a:gd name="connsiteX81-6379" fmla="*/ 4114 w 9586"/>
              <a:gd name="connsiteY81-6380" fmla="*/ 6248 h 10000"/>
              <a:gd name="connsiteX82-6381" fmla="*/ 4114 w 9586"/>
              <a:gd name="connsiteY82-6382" fmla="*/ 6667 h 10000"/>
              <a:gd name="connsiteX83-6383" fmla="*/ 4114 w 9586"/>
              <a:gd name="connsiteY83-6384" fmla="*/ 6946 h 10000"/>
              <a:gd name="connsiteX84-6385" fmla="*/ 4114 w 9586"/>
              <a:gd name="connsiteY84-6386" fmla="*/ 7365 h 10000"/>
              <a:gd name="connsiteX85-6387" fmla="*/ 4250 w 9586"/>
              <a:gd name="connsiteY85-6388" fmla="*/ 7644 h 10000"/>
              <a:gd name="connsiteX86-6389" fmla="*/ 4250 w 9586"/>
              <a:gd name="connsiteY86-6390" fmla="*/ 7784 h 10000"/>
              <a:gd name="connsiteX87-6391" fmla="*/ 4389 w 9586"/>
              <a:gd name="connsiteY87-6392" fmla="*/ 8063 h 10000"/>
              <a:gd name="connsiteX88-6393" fmla="*/ 4526 w 9586"/>
              <a:gd name="connsiteY88-6394" fmla="*/ 8202 h 10000"/>
              <a:gd name="connsiteX89-6395" fmla="*/ 4663 w 9586"/>
              <a:gd name="connsiteY89-6396" fmla="*/ 8342 h 10000"/>
              <a:gd name="connsiteX90-6397" fmla="*/ 5197 w 9586"/>
              <a:gd name="connsiteY90-6398" fmla="*/ 8604 h 10000"/>
              <a:gd name="connsiteX91-6399" fmla="*/ 5473 w 9586"/>
              <a:gd name="connsiteY91-6400" fmla="*/ 8743 h 10000"/>
              <a:gd name="connsiteX92-6401" fmla="*/ 5747 w 9586"/>
              <a:gd name="connsiteY92-6402" fmla="*/ 8743 h 10000"/>
              <a:gd name="connsiteX93-6403" fmla="*/ 6025 w 9586"/>
              <a:gd name="connsiteY93-6404" fmla="*/ 8883 h 10000"/>
              <a:gd name="connsiteX94-6405" fmla="*/ 6437 w 9586"/>
              <a:gd name="connsiteY94-6406" fmla="*/ 8883 h 10000"/>
              <a:gd name="connsiteX95-6407" fmla="*/ 6711 w 9586"/>
              <a:gd name="connsiteY95-6408" fmla="*/ 8743 h 10000"/>
              <a:gd name="connsiteX96-6409" fmla="*/ 7124 w 9586"/>
              <a:gd name="connsiteY96-6410" fmla="*/ 8743 h 10000"/>
              <a:gd name="connsiteX97-6411" fmla="*/ 7538 w 9586"/>
              <a:gd name="connsiteY97-6412" fmla="*/ 8604 h 10000"/>
              <a:gd name="connsiteX98-6413" fmla="*/ 7813 w 9586"/>
              <a:gd name="connsiteY98-6414" fmla="*/ 8604 h 10000"/>
              <a:gd name="connsiteX99-6415" fmla="*/ 8089 w 9586"/>
              <a:gd name="connsiteY99-6416" fmla="*/ 8342 h 10000"/>
              <a:gd name="connsiteX100-6417" fmla="*/ 8209 w 9586"/>
              <a:gd name="connsiteY100-6418" fmla="*/ 8202 h 10000"/>
              <a:gd name="connsiteX101-6419" fmla="*/ 8346 w 9586"/>
              <a:gd name="connsiteY101-6420" fmla="*/ 7923 h 10000"/>
              <a:gd name="connsiteX102-6421" fmla="*/ 8484 w 9586"/>
              <a:gd name="connsiteY102-6422" fmla="*/ 7644 h 10000"/>
              <a:gd name="connsiteX103-6423" fmla="*/ 8623 w 9586"/>
              <a:gd name="connsiteY103-6424" fmla="*/ 7086 h 10000"/>
              <a:gd name="connsiteX104-6425" fmla="*/ 8623 w 9586"/>
              <a:gd name="connsiteY104-6426" fmla="*/ 6527 h 10000"/>
              <a:gd name="connsiteX105-6427" fmla="*/ 8759 w 9586"/>
              <a:gd name="connsiteY105-6428" fmla="*/ 6248 h 10000"/>
              <a:gd name="connsiteX106-6429" fmla="*/ 8759 w 9586"/>
              <a:gd name="connsiteY106-6430" fmla="*/ 5969 h 10000"/>
              <a:gd name="connsiteX107-6431" fmla="*/ 8759 w 9586"/>
              <a:gd name="connsiteY107-6432" fmla="*/ 5829 h 10000"/>
              <a:gd name="connsiteX108-6433" fmla="*/ 8898 w 9586"/>
              <a:gd name="connsiteY108-6434" fmla="*/ 5689 h 10000"/>
              <a:gd name="connsiteX109-6435" fmla="*/ 8898 w 9586"/>
              <a:gd name="connsiteY109-6436" fmla="*/ 5550 h 10000"/>
              <a:gd name="connsiteX110-6437" fmla="*/ 8898 w 9586"/>
              <a:gd name="connsiteY110-6438" fmla="*/ 5410 h 10000"/>
              <a:gd name="connsiteX111-6439" fmla="*/ 8898 w 9586"/>
              <a:gd name="connsiteY111-6440" fmla="*/ 5410 h 10000"/>
              <a:gd name="connsiteX112-6441" fmla="*/ 9036 w 9586"/>
              <a:gd name="connsiteY112-6442" fmla="*/ 5410 h 10000"/>
              <a:gd name="connsiteX113-6443" fmla="*/ 9036 w 9586"/>
              <a:gd name="connsiteY113-6444" fmla="*/ 5410 h 10000"/>
              <a:gd name="connsiteX114-6445" fmla="*/ 9036 w 9586"/>
              <a:gd name="connsiteY114-6446" fmla="*/ 5550 h 10000"/>
              <a:gd name="connsiteX115-6447" fmla="*/ 9174 w 9586"/>
              <a:gd name="connsiteY115-6448" fmla="*/ 5689 h 10000"/>
              <a:gd name="connsiteX116-6449" fmla="*/ 9174 w 9586"/>
              <a:gd name="connsiteY116-6450" fmla="*/ 5829 h 10000"/>
              <a:gd name="connsiteX117-6451" fmla="*/ 9174 w 9586"/>
              <a:gd name="connsiteY117-6452" fmla="*/ 6108 h 10000"/>
              <a:gd name="connsiteX118-6453" fmla="*/ 9174 w 9586"/>
              <a:gd name="connsiteY118-6454" fmla="*/ 6387 h 10000"/>
              <a:gd name="connsiteX119-6455" fmla="*/ 9174 w 9586"/>
              <a:gd name="connsiteY119-6456" fmla="*/ 6667 h 10000"/>
              <a:gd name="connsiteX120-6457" fmla="*/ 9310 w 9586"/>
              <a:gd name="connsiteY120-6458" fmla="*/ 7225 h 10000"/>
              <a:gd name="connsiteX121-6459" fmla="*/ 9310 w 9586"/>
              <a:gd name="connsiteY121-6460" fmla="*/ 7644 h 10000"/>
              <a:gd name="connsiteX122-6461" fmla="*/ 9449 w 9586"/>
              <a:gd name="connsiteY122-6462" fmla="*/ 8063 h 10000"/>
              <a:gd name="connsiteX123-6463" fmla="*/ 9586 w 9586"/>
              <a:gd name="connsiteY123-6464" fmla="*/ 8342 h 10000"/>
              <a:gd name="connsiteX124-6465" fmla="*/ 9586 w 9586"/>
              <a:gd name="connsiteY124-6466" fmla="*/ 8604 h 10000"/>
              <a:gd name="connsiteX125-6467" fmla="*/ 9586 w 9586"/>
              <a:gd name="connsiteY125-6468" fmla="*/ 8743 h 10000"/>
              <a:gd name="connsiteX126-6469" fmla="*/ 9586 w 9586"/>
              <a:gd name="connsiteY126-6470" fmla="*/ 8883 h 10000"/>
              <a:gd name="connsiteX127-6471" fmla="*/ 9449 w 9586"/>
              <a:gd name="connsiteY127-6472" fmla="*/ 8883 h 10000"/>
              <a:gd name="connsiteX128-6473" fmla="*/ 9310 w 9586"/>
              <a:gd name="connsiteY128-6474" fmla="*/ 9023 h 10000"/>
              <a:gd name="connsiteX129-6475" fmla="*/ 9174 w 9586"/>
              <a:gd name="connsiteY129-6476" fmla="*/ 9162 h 10000"/>
              <a:gd name="connsiteX130-6477" fmla="*/ 9036 w 9586"/>
              <a:gd name="connsiteY130-6478" fmla="*/ 9302 h 10000"/>
              <a:gd name="connsiteX131-6479" fmla="*/ 8759 w 9586"/>
              <a:gd name="connsiteY131-6480" fmla="*/ 9442 h 10000"/>
              <a:gd name="connsiteX132-6481" fmla="*/ 8209 w 9586"/>
              <a:gd name="connsiteY132-6482" fmla="*/ 9721 h 10000"/>
              <a:gd name="connsiteX133-6483" fmla="*/ 7675 w 9586"/>
              <a:gd name="connsiteY133-6484" fmla="*/ 9860 h 10000"/>
              <a:gd name="connsiteX134-6485" fmla="*/ 7263 w 9586"/>
              <a:gd name="connsiteY134-6486" fmla="*/ 9860 h 10000"/>
              <a:gd name="connsiteX135-6487" fmla="*/ 6711 w 9586"/>
              <a:gd name="connsiteY135-6488" fmla="*/ 10000 h 10000"/>
              <a:gd name="connsiteX136-6489" fmla="*/ 6711 w 9586"/>
              <a:gd name="connsiteY136-6490" fmla="*/ 10000 h 10000"/>
              <a:gd name="connsiteX0-6491" fmla="*/ 6715 w 9714"/>
              <a:gd name="connsiteY0-6492" fmla="*/ 10000 h 10000"/>
              <a:gd name="connsiteX1-6493" fmla="*/ 6286 w 9714"/>
              <a:gd name="connsiteY1-6494" fmla="*/ 10000 h 10000"/>
              <a:gd name="connsiteX2-6495" fmla="*/ 5853 w 9714"/>
              <a:gd name="connsiteY2-6496" fmla="*/ 10000 h 10000"/>
              <a:gd name="connsiteX3-6497" fmla="*/ 5423 w 9714"/>
              <a:gd name="connsiteY3-6498" fmla="*/ 9860 h 10000"/>
              <a:gd name="connsiteX4-6499" fmla="*/ 4993 w 9714"/>
              <a:gd name="connsiteY4-6500" fmla="*/ 9721 h 10000"/>
              <a:gd name="connsiteX5-6501" fmla="*/ 4578 w 9714"/>
              <a:gd name="connsiteY5-6502" fmla="*/ 9581 h 10000"/>
              <a:gd name="connsiteX6-6503" fmla="*/ 4293 w 9714"/>
              <a:gd name="connsiteY6-6504" fmla="*/ 9302 h 10000"/>
              <a:gd name="connsiteX7-6505" fmla="*/ 4006 w 9714"/>
              <a:gd name="connsiteY7-6506" fmla="*/ 9162 h 10000"/>
              <a:gd name="connsiteX8-6507" fmla="*/ 3862 w 9714"/>
              <a:gd name="connsiteY8-6508" fmla="*/ 8743 h 10000"/>
              <a:gd name="connsiteX9-6509" fmla="*/ 3574 w 9714"/>
              <a:gd name="connsiteY9-6510" fmla="*/ 8464 h 10000"/>
              <a:gd name="connsiteX10-6511" fmla="*/ 3430 w 9714"/>
              <a:gd name="connsiteY10-6512" fmla="*/ 8063 h 10000"/>
              <a:gd name="connsiteX11-6513" fmla="*/ 3430 w 9714"/>
              <a:gd name="connsiteY11-6514" fmla="*/ 7644 h 10000"/>
              <a:gd name="connsiteX12-6515" fmla="*/ 3287 w 9714"/>
              <a:gd name="connsiteY12-6516" fmla="*/ 7225 h 10000"/>
              <a:gd name="connsiteX13-6517" fmla="*/ 3287 w 9714"/>
              <a:gd name="connsiteY13-6518" fmla="*/ 6806 h 10000"/>
              <a:gd name="connsiteX14-6519" fmla="*/ 3287 w 9714"/>
              <a:gd name="connsiteY14-6520" fmla="*/ 6387 h 10000"/>
              <a:gd name="connsiteX15-6521" fmla="*/ 3430 w 9714"/>
              <a:gd name="connsiteY15-6522" fmla="*/ 5689 h 10000"/>
              <a:gd name="connsiteX16-6523" fmla="*/ 3430 w 9714"/>
              <a:gd name="connsiteY16-6524" fmla="*/ 5550 h 10000"/>
              <a:gd name="connsiteX17-6525" fmla="*/ 3430 w 9714"/>
              <a:gd name="connsiteY17-6526" fmla="*/ 5271 h 10000"/>
              <a:gd name="connsiteX18-6527" fmla="*/ 3574 w 9714"/>
              <a:gd name="connsiteY18-6528" fmla="*/ 5009 h 10000"/>
              <a:gd name="connsiteX19-6529" fmla="*/ 3574 w 9714"/>
              <a:gd name="connsiteY19-6530" fmla="*/ 4729 h 10000"/>
              <a:gd name="connsiteX20-6531" fmla="*/ 3574 w 9714"/>
              <a:gd name="connsiteY20-6532" fmla="*/ 4450 h 10000"/>
              <a:gd name="connsiteX21-6533" fmla="*/ 3719 w 9714"/>
              <a:gd name="connsiteY21-6534" fmla="*/ 4031 h 10000"/>
              <a:gd name="connsiteX22-6535" fmla="*/ 3719 w 9714"/>
              <a:gd name="connsiteY22-6536" fmla="*/ 3613 h 10000"/>
              <a:gd name="connsiteX23-6537" fmla="*/ 3862 w 9714"/>
              <a:gd name="connsiteY23-6538" fmla="*/ 3194 h 10000"/>
              <a:gd name="connsiteX24-6539" fmla="*/ 3862 w 9714"/>
              <a:gd name="connsiteY24-6540" fmla="*/ 2775 h 10000"/>
              <a:gd name="connsiteX25-6541" fmla="*/ 3862 w 9714"/>
              <a:gd name="connsiteY25-6542" fmla="*/ 2356 h 10000"/>
              <a:gd name="connsiteX26-6543" fmla="*/ 4006 w 9714"/>
              <a:gd name="connsiteY26-6544" fmla="*/ 2077 h 10000"/>
              <a:gd name="connsiteX27-6545" fmla="*/ 4006 w 9714"/>
              <a:gd name="connsiteY27-6546" fmla="*/ 1798 h 10000"/>
              <a:gd name="connsiteX28-6547" fmla="*/ 4006 w 9714"/>
              <a:gd name="connsiteY28-6548" fmla="*/ 1536 h 10000"/>
              <a:gd name="connsiteX29-6549" fmla="*/ 4006 w 9714"/>
              <a:gd name="connsiteY29-6550" fmla="*/ 1396 h 10000"/>
              <a:gd name="connsiteX30-6551" fmla="*/ 4006 w 9714"/>
              <a:gd name="connsiteY30-6552" fmla="*/ 1257 h 10000"/>
              <a:gd name="connsiteX31-6553" fmla="*/ 4006 w 9714"/>
              <a:gd name="connsiteY31-6554" fmla="*/ 1257 h 10000"/>
              <a:gd name="connsiteX32-6555" fmla="*/ 4006 w 9714"/>
              <a:gd name="connsiteY32-6556" fmla="*/ 1257 h 10000"/>
              <a:gd name="connsiteX33-6557" fmla="*/ 3862 w 9714"/>
              <a:gd name="connsiteY33-6558" fmla="*/ 1257 h 10000"/>
              <a:gd name="connsiteX34-6559" fmla="*/ 3719 w 9714"/>
              <a:gd name="connsiteY34-6560" fmla="*/ 1257 h 10000"/>
              <a:gd name="connsiteX35-6561" fmla="*/ 3574 w 9714"/>
              <a:gd name="connsiteY35-6562" fmla="*/ 1396 h 10000"/>
              <a:gd name="connsiteX36-6563" fmla="*/ 3430 w 9714"/>
              <a:gd name="connsiteY36-6564" fmla="*/ 1396 h 10000"/>
              <a:gd name="connsiteX37-6565" fmla="*/ 3144 w 9714"/>
              <a:gd name="connsiteY37-6566" fmla="*/ 1536 h 10000"/>
              <a:gd name="connsiteX38-6567" fmla="*/ 2855 w 9714"/>
              <a:gd name="connsiteY38-6568" fmla="*/ 1536 h 10000"/>
              <a:gd name="connsiteX39-6569" fmla="*/ 2567 w 9714"/>
              <a:gd name="connsiteY39-6570" fmla="*/ 1675 h 10000"/>
              <a:gd name="connsiteX40-6571" fmla="*/ 1149 w 9714"/>
              <a:gd name="connsiteY40-6572" fmla="*/ 2216 h 10000"/>
              <a:gd name="connsiteX41-6573" fmla="*/ 0 w 9714"/>
              <a:gd name="connsiteY41-6574" fmla="*/ 1937 h 10000"/>
              <a:gd name="connsiteX42-6575" fmla="*/ 577 w 9714"/>
              <a:gd name="connsiteY42-6576" fmla="*/ 1675 h 10000"/>
              <a:gd name="connsiteX43-6577" fmla="*/ 1005 w 9714"/>
              <a:gd name="connsiteY43-6578" fmla="*/ 1536 h 10000"/>
              <a:gd name="connsiteX44-6579" fmla="*/ 1420 w 9714"/>
              <a:gd name="connsiteY44-6580" fmla="*/ 1396 h 10000"/>
              <a:gd name="connsiteX45-6581" fmla="*/ 1850 w 9714"/>
              <a:gd name="connsiteY45-6582" fmla="*/ 1257 h 10000"/>
              <a:gd name="connsiteX46-6583" fmla="*/ 2136 w 9714"/>
              <a:gd name="connsiteY46-6584" fmla="*/ 1117 h 10000"/>
              <a:gd name="connsiteX47-6585" fmla="*/ 2425 w 9714"/>
              <a:gd name="connsiteY47-6586" fmla="*/ 1117 h 10000"/>
              <a:gd name="connsiteX48-6587" fmla="*/ 2713 w 9714"/>
              <a:gd name="connsiteY48-6588" fmla="*/ 977 h 10000"/>
              <a:gd name="connsiteX49-6589" fmla="*/ 2999 w 9714"/>
              <a:gd name="connsiteY49-6590" fmla="*/ 838 h 10000"/>
              <a:gd name="connsiteX50-6591" fmla="*/ 3430 w 9714"/>
              <a:gd name="connsiteY50-6592" fmla="*/ 698 h 10000"/>
              <a:gd name="connsiteX51-6593" fmla="*/ 3719 w 9714"/>
              <a:gd name="connsiteY51-6594" fmla="*/ 558 h 10000"/>
              <a:gd name="connsiteX52-6595" fmla="*/ 4006 w 9714"/>
              <a:gd name="connsiteY52-6596" fmla="*/ 419 h 10000"/>
              <a:gd name="connsiteX53-6597" fmla="*/ 4148 w 9714"/>
              <a:gd name="connsiteY53-6598" fmla="*/ 279 h 10000"/>
              <a:gd name="connsiteX54-6599" fmla="*/ 4293 w 9714"/>
              <a:gd name="connsiteY54-6600" fmla="*/ 140 h 10000"/>
              <a:gd name="connsiteX55-6601" fmla="*/ 4293 w 9714"/>
              <a:gd name="connsiteY55-6602" fmla="*/ 0 h 10000"/>
              <a:gd name="connsiteX56-6603" fmla="*/ 4435 w 9714"/>
              <a:gd name="connsiteY56-6604" fmla="*/ 0 h 10000"/>
              <a:gd name="connsiteX57-6605" fmla="*/ 4578 w 9714"/>
              <a:gd name="connsiteY57-6606" fmla="*/ 0 h 10000"/>
              <a:gd name="connsiteX58-6607" fmla="*/ 4722 w 9714"/>
              <a:gd name="connsiteY58-6608" fmla="*/ 0 h 10000"/>
              <a:gd name="connsiteX59-6609" fmla="*/ 4849 w 9714"/>
              <a:gd name="connsiteY59-6610" fmla="*/ 140 h 10000"/>
              <a:gd name="connsiteX60-6611" fmla="*/ 4993 w 9714"/>
              <a:gd name="connsiteY60-6612" fmla="*/ 140 h 10000"/>
              <a:gd name="connsiteX61-6613" fmla="*/ 5135 w 9714"/>
              <a:gd name="connsiteY61-6614" fmla="*/ 419 h 10000"/>
              <a:gd name="connsiteX62-6615" fmla="*/ 5278 w 9714"/>
              <a:gd name="connsiteY62-6616" fmla="*/ 558 h 10000"/>
              <a:gd name="connsiteX63-6617" fmla="*/ 5423 w 9714"/>
              <a:gd name="connsiteY63-6618" fmla="*/ 698 h 10000"/>
              <a:gd name="connsiteX64-6619" fmla="*/ 5566 w 9714"/>
              <a:gd name="connsiteY64-6620" fmla="*/ 838 h 10000"/>
              <a:gd name="connsiteX65-6621" fmla="*/ 5566 w 9714"/>
              <a:gd name="connsiteY65-6622" fmla="*/ 977 h 10000"/>
              <a:gd name="connsiteX66-6623" fmla="*/ 5566 w 9714"/>
              <a:gd name="connsiteY66-6624" fmla="*/ 1117 h 10000"/>
              <a:gd name="connsiteX67-6625" fmla="*/ 5423 w 9714"/>
              <a:gd name="connsiteY67-6626" fmla="*/ 1117 h 10000"/>
              <a:gd name="connsiteX68-6627" fmla="*/ 5278 w 9714"/>
              <a:gd name="connsiteY68-6628" fmla="*/ 1257 h 10000"/>
              <a:gd name="connsiteX69-6629" fmla="*/ 5278 w 9714"/>
              <a:gd name="connsiteY69-6630" fmla="*/ 1396 h 10000"/>
              <a:gd name="connsiteX70-6631" fmla="*/ 5135 w 9714"/>
              <a:gd name="connsiteY70-6632" fmla="*/ 1536 h 10000"/>
              <a:gd name="connsiteX71-6633" fmla="*/ 4993 w 9714"/>
              <a:gd name="connsiteY71-6634" fmla="*/ 1798 h 10000"/>
              <a:gd name="connsiteX72-6635" fmla="*/ 4849 w 9714"/>
              <a:gd name="connsiteY72-6636" fmla="*/ 2216 h 10000"/>
              <a:gd name="connsiteX73-6637" fmla="*/ 4722 w 9714"/>
              <a:gd name="connsiteY73-6638" fmla="*/ 2635 h 10000"/>
              <a:gd name="connsiteX74-6639" fmla="*/ 4578 w 9714"/>
              <a:gd name="connsiteY74-6640" fmla="*/ 3054 h 10000"/>
              <a:gd name="connsiteX75-6641" fmla="*/ 4435 w 9714"/>
              <a:gd name="connsiteY75-6642" fmla="*/ 3613 h 10000"/>
              <a:gd name="connsiteX76-6643" fmla="*/ 4293 w 9714"/>
              <a:gd name="connsiteY76-6644" fmla="*/ 4171 h 10000"/>
              <a:gd name="connsiteX77-6645" fmla="*/ 4148 w 9714"/>
              <a:gd name="connsiteY77-6646" fmla="*/ 4729 h 10000"/>
              <a:gd name="connsiteX78-6647" fmla="*/ 4148 w 9714"/>
              <a:gd name="connsiteY78-6648" fmla="*/ 5271 h 10000"/>
              <a:gd name="connsiteX79-6649" fmla="*/ 4148 w 9714"/>
              <a:gd name="connsiteY79-6650" fmla="*/ 5689 h 10000"/>
              <a:gd name="connsiteX80-6651" fmla="*/ 4006 w 9714"/>
              <a:gd name="connsiteY80-6652" fmla="*/ 6248 h 10000"/>
              <a:gd name="connsiteX81-6653" fmla="*/ 4006 w 9714"/>
              <a:gd name="connsiteY81-6654" fmla="*/ 6667 h 10000"/>
              <a:gd name="connsiteX82-6655" fmla="*/ 4006 w 9714"/>
              <a:gd name="connsiteY82-6656" fmla="*/ 6946 h 10000"/>
              <a:gd name="connsiteX83-6657" fmla="*/ 4006 w 9714"/>
              <a:gd name="connsiteY83-6658" fmla="*/ 7365 h 10000"/>
              <a:gd name="connsiteX84-6659" fmla="*/ 4148 w 9714"/>
              <a:gd name="connsiteY84-6660" fmla="*/ 7644 h 10000"/>
              <a:gd name="connsiteX85-6661" fmla="*/ 4148 w 9714"/>
              <a:gd name="connsiteY85-6662" fmla="*/ 7784 h 10000"/>
              <a:gd name="connsiteX86-6663" fmla="*/ 4293 w 9714"/>
              <a:gd name="connsiteY86-6664" fmla="*/ 8063 h 10000"/>
              <a:gd name="connsiteX87-6665" fmla="*/ 4435 w 9714"/>
              <a:gd name="connsiteY87-6666" fmla="*/ 8202 h 10000"/>
              <a:gd name="connsiteX88-6667" fmla="*/ 4578 w 9714"/>
              <a:gd name="connsiteY88-6668" fmla="*/ 8342 h 10000"/>
              <a:gd name="connsiteX89-6669" fmla="*/ 5135 w 9714"/>
              <a:gd name="connsiteY89-6670" fmla="*/ 8604 h 10000"/>
              <a:gd name="connsiteX90-6671" fmla="*/ 5423 w 9714"/>
              <a:gd name="connsiteY90-6672" fmla="*/ 8743 h 10000"/>
              <a:gd name="connsiteX91-6673" fmla="*/ 5709 w 9714"/>
              <a:gd name="connsiteY91-6674" fmla="*/ 8743 h 10000"/>
              <a:gd name="connsiteX92-6675" fmla="*/ 5999 w 9714"/>
              <a:gd name="connsiteY92-6676" fmla="*/ 8883 h 10000"/>
              <a:gd name="connsiteX93-6677" fmla="*/ 6429 w 9714"/>
              <a:gd name="connsiteY93-6678" fmla="*/ 8883 h 10000"/>
              <a:gd name="connsiteX94-6679" fmla="*/ 6715 w 9714"/>
              <a:gd name="connsiteY94-6680" fmla="*/ 8743 h 10000"/>
              <a:gd name="connsiteX95-6681" fmla="*/ 7146 w 9714"/>
              <a:gd name="connsiteY95-6682" fmla="*/ 8743 h 10000"/>
              <a:gd name="connsiteX96-6683" fmla="*/ 7578 w 9714"/>
              <a:gd name="connsiteY96-6684" fmla="*/ 8604 h 10000"/>
              <a:gd name="connsiteX97-6685" fmla="*/ 7864 w 9714"/>
              <a:gd name="connsiteY97-6686" fmla="*/ 8604 h 10000"/>
              <a:gd name="connsiteX98-6687" fmla="*/ 8152 w 9714"/>
              <a:gd name="connsiteY98-6688" fmla="*/ 8342 h 10000"/>
              <a:gd name="connsiteX99-6689" fmla="*/ 8278 w 9714"/>
              <a:gd name="connsiteY99-6690" fmla="*/ 8202 h 10000"/>
              <a:gd name="connsiteX100-6691" fmla="*/ 8420 w 9714"/>
              <a:gd name="connsiteY100-6692" fmla="*/ 7923 h 10000"/>
              <a:gd name="connsiteX101-6693" fmla="*/ 8564 w 9714"/>
              <a:gd name="connsiteY101-6694" fmla="*/ 7644 h 10000"/>
              <a:gd name="connsiteX102-6695" fmla="*/ 8709 w 9714"/>
              <a:gd name="connsiteY102-6696" fmla="*/ 7086 h 10000"/>
              <a:gd name="connsiteX103-6697" fmla="*/ 8709 w 9714"/>
              <a:gd name="connsiteY103-6698" fmla="*/ 6527 h 10000"/>
              <a:gd name="connsiteX104-6699" fmla="*/ 8851 w 9714"/>
              <a:gd name="connsiteY104-6700" fmla="*/ 6248 h 10000"/>
              <a:gd name="connsiteX105-6701" fmla="*/ 8851 w 9714"/>
              <a:gd name="connsiteY105-6702" fmla="*/ 5969 h 10000"/>
              <a:gd name="connsiteX106-6703" fmla="*/ 8851 w 9714"/>
              <a:gd name="connsiteY106-6704" fmla="*/ 5829 h 10000"/>
              <a:gd name="connsiteX107-6705" fmla="*/ 8996 w 9714"/>
              <a:gd name="connsiteY107-6706" fmla="*/ 5689 h 10000"/>
              <a:gd name="connsiteX108-6707" fmla="*/ 8996 w 9714"/>
              <a:gd name="connsiteY108-6708" fmla="*/ 5550 h 10000"/>
              <a:gd name="connsiteX109-6709" fmla="*/ 8996 w 9714"/>
              <a:gd name="connsiteY109-6710" fmla="*/ 5410 h 10000"/>
              <a:gd name="connsiteX110-6711" fmla="*/ 8996 w 9714"/>
              <a:gd name="connsiteY110-6712" fmla="*/ 5410 h 10000"/>
              <a:gd name="connsiteX111-6713" fmla="*/ 9140 w 9714"/>
              <a:gd name="connsiteY111-6714" fmla="*/ 5410 h 10000"/>
              <a:gd name="connsiteX112-6715" fmla="*/ 9140 w 9714"/>
              <a:gd name="connsiteY112-6716" fmla="*/ 5410 h 10000"/>
              <a:gd name="connsiteX113-6717" fmla="*/ 9140 w 9714"/>
              <a:gd name="connsiteY113-6718" fmla="*/ 5550 h 10000"/>
              <a:gd name="connsiteX114-6719" fmla="*/ 9284 w 9714"/>
              <a:gd name="connsiteY114-6720" fmla="*/ 5689 h 10000"/>
              <a:gd name="connsiteX115-6721" fmla="*/ 9284 w 9714"/>
              <a:gd name="connsiteY115-6722" fmla="*/ 5829 h 10000"/>
              <a:gd name="connsiteX116-6723" fmla="*/ 9284 w 9714"/>
              <a:gd name="connsiteY116-6724" fmla="*/ 6108 h 10000"/>
              <a:gd name="connsiteX117-6725" fmla="*/ 9284 w 9714"/>
              <a:gd name="connsiteY117-6726" fmla="*/ 6387 h 10000"/>
              <a:gd name="connsiteX118-6727" fmla="*/ 9284 w 9714"/>
              <a:gd name="connsiteY118-6728" fmla="*/ 6667 h 10000"/>
              <a:gd name="connsiteX119-6729" fmla="*/ 9426 w 9714"/>
              <a:gd name="connsiteY119-6730" fmla="*/ 7225 h 10000"/>
              <a:gd name="connsiteX120-6731" fmla="*/ 9426 w 9714"/>
              <a:gd name="connsiteY120-6732" fmla="*/ 7644 h 10000"/>
              <a:gd name="connsiteX121-6733" fmla="*/ 9571 w 9714"/>
              <a:gd name="connsiteY121-6734" fmla="*/ 8063 h 10000"/>
              <a:gd name="connsiteX122-6735" fmla="*/ 9714 w 9714"/>
              <a:gd name="connsiteY122-6736" fmla="*/ 8342 h 10000"/>
              <a:gd name="connsiteX123-6737" fmla="*/ 9714 w 9714"/>
              <a:gd name="connsiteY123-6738" fmla="*/ 8604 h 10000"/>
              <a:gd name="connsiteX124-6739" fmla="*/ 9714 w 9714"/>
              <a:gd name="connsiteY124-6740" fmla="*/ 8743 h 10000"/>
              <a:gd name="connsiteX125-6741" fmla="*/ 9714 w 9714"/>
              <a:gd name="connsiteY125-6742" fmla="*/ 8883 h 10000"/>
              <a:gd name="connsiteX126-6743" fmla="*/ 9571 w 9714"/>
              <a:gd name="connsiteY126-6744" fmla="*/ 8883 h 10000"/>
              <a:gd name="connsiteX127-6745" fmla="*/ 9426 w 9714"/>
              <a:gd name="connsiteY127-6746" fmla="*/ 9023 h 10000"/>
              <a:gd name="connsiteX128-6747" fmla="*/ 9284 w 9714"/>
              <a:gd name="connsiteY128-6748" fmla="*/ 9162 h 10000"/>
              <a:gd name="connsiteX129-6749" fmla="*/ 9140 w 9714"/>
              <a:gd name="connsiteY129-6750" fmla="*/ 9302 h 10000"/>
              <a:gd name="connsiteX130-6751" fmla="*/ 8851 w 9714"/>
              <a:gd name="connsiteY130-6752" fmla="*/ 9442 h 10000"/>
              <a:gd name="connsiteX131-6753" fmla="*/ 8278 w 9714"/>
              <a:gd name="connsiteY131-6754" fmla="*/ 9721 h 10000"/>
              <a:gd name="connsiteX132-6755" fmla="*/ 7720 w 9714"/>
              <a:gd name="connsiteY132-6756" fmla="*/ 9860 h 10000"/>
              <a:gd name="connsiteX133-6757" fmla="*/ 7291 w 9714"/>
              <a:gd name="connsiteY133-6758" fmla="*/ 9860 h 10000"/>
              <a:gd name="connsiteX134-6759" fmla="*/ 6715 w 9714"/>
              <a:gd name="connsiteY134-6760" fmla="*/ 10000 h 10000"/>
              <a:gd name="connsiteX135-6761" fmla="*/ 6715 w 9714"/>
              <a:gd name="connsiteY135-6762" fmla="*/ 10000 h 10000"/>
              <a:gd name="connsiteX0-6763" fmla="*/ 6319 w 9406"/>
              <a:gd name="connsiteY0-6764" fmla="*/ 10000 h 10000"/>
              <a:gd name="connsiteX1-6765" fmla="*/ 5877 w 9406"/>
              <a:gd name="connsiteY1-6766" fmla="*/ 10000 h 10000"/>
              <a:gd name="connsiteX2-6767" fmla="*/ 5431 w 9406"/>
              <a:gd name="connsiteY2-6768" fmla="*/ 10000 h 10000"/>
              <a:gd name="connsiteX3-6769" fmla="*/ 4989 w 9406"/>
              <a:gd name="connsiteY3-6770" fmla="*/ 9860 h 10000"/>
              <a:gd name="connsiteX4-6771" fmla="*/ 4546 w 9406"/>
              <a:gd name="connsiteY4-6772" fmla="*/ 9721 h 10000"/>
              <a:gd name="connsiteX5-6773" fmla="*/ 4119 w 9406"/>
              <a:gd name="connsiteY5-6774" fmla="*/ 9581 h 10000"/>
              <a:gd name="connsiteX6-6775" fmla="*/ 3825 w 9406"/>
              <a:gd name="connsiteY6-6776" fmla="*/ 9302 h 10000"/>
              <a:gd name="connsiteX7-6777" fmla="*/ 3530 w 9406"/>
              <a:gd name="connsiteY7-6778" fmla="*/ 9162 h 10000"/>
              <a:gd name="connsiteX8-6779" fmla="*/ 3382 w 9406"/>
              <a:gd name="connsiteY8-6780" fmla="*/ 8743 h 10000"/>
              <a:gd name="connsiteX9-6781" fmla="*/ 3085 w 9406"/>
              <a:gd name="connsiteY9-6782" fmla="*/ 8464 h 10000"/>
              <a:gd name="connsiteX10-6783" fmla="*/ 2937 w 9406"/>
              <a:gd name="connsiteY10-6784" fmla="*/ 8063 h 10000"/>
              <a:gd name="connsiteX11-6785" fmla="*/ 2937 w 9406"/>
              <a:gd name="connsiteY11-6786" fmla="*/ 7644 h 10000"/>
              <a:gd name="connsiteX12-6787" fmla="*/ 2790 w 9406"/>
              <a:gd name="connsiteY12-6788" fmla="*/ 7225 h 10000"/>
              <a:gd name="connsiteX13-6789" fmla="*/ 2790 w 9406"/>
              <a:gd name="connsiteY13-6790" fmla="*/ 6806 h 10000"/>
              <a:gd name="connsiteX14-6791" fmla="*/ 2790 w 9406"/>
              <a:gd name="connsiteY14-6792" fmla="*/ 6387 h 10000"/>
              <a:gd name="connsiteX15-6793" fmla="*/ 2937 w 9406"/>
              <a:gd name="connsiteY15-6794" fmla="*/ 5689 h 10000"/>
              <a:gd name="connsiteX16-6795" fmla="*/ 2937 w 9406"/>
              <a:gd name="connsiteY16-6796" fmla="*/ 5550 h 10000"/>
              <a:gd name="connsiteX17-6797" fmla="*/ 2937 w 9406"/>
              <a:gd name="connsiteY17-6798" fmla="*/ 5271 h 10000"/>
              <a:gd name="connsiteX18-6799" fmla="*/ 3085 w 9406"/>
              <a:gd name="connsiteY18-6800" fmla="*/ 5009 h 10000"/>
              <a:gd name="connsiteX19-6801" fmla="*/ 3085 w 9406"/>
              <a:gd name="connsiteY19-6802" fmla="*/ 4729 h 10000"/>
              <a:gd name="connsiteX20-6803" fmla="*/ 3085 w 9406"/>
              <a:gd name="connsiteY20-6804" fmla="*/ 4450 h 10000"/>
              <a:gd name="connsiteX21-6805" fmla="*/ 3234 w 9406"/>
              <a:gd name="connsiteY21-6806" fmla="*/ 4031 h 10000"/>
              <a:gd name="connsiteX22-6807" fmla="*/ 3234 w 9406"/>
              <a:gd name="connsiteY22-6808" fmla="*/ 3613 h 10000"/>
              <a:gd name="connsiteX23-6809" fmla="*/ 3382 w 9406"/>
              <a:gd name="connsiteY23-6810" fmla="*/ 3194 h 10000"/>
              <a:gd name="connsiteX24-6811" fmla="*/ 3382 w 9406"/>
              <a:gd name="connsiteY24-6812" fmla="*/ 2775 h 10000"/>
              <a:gd name="connsiteX25-6813" fmla="*/ 3382 w 9406"/>
              <a:gd name="connsiteY25-6814" fmla="*/ 2356 h 10000"/>
              <a:gd name="connsiteX26-6815" fmla="*/ 3530 w 9406"/>
              <a:gd name="connsiteY26-6816" fmla="*/ 2077 h 10000"/>
              <a:gd name="connsiteX27-6817" fmla="*/ 3530 w 9406"/>
              <a:gd name="connsiteY27-6818" fmla="*/ 1798 h 10000"/>
              <a:gd name="connsiteX28-6819" fmla="*/ 3530 w 9406"/>
              <a:gd name="connsiteY28-6820" fmla="*/ 1536 h 10000"/>
              <a:gd name="connsiteX29-6821" fmla="*/ 3530 w 9406"/>
              <a:gd name="connsiteY29-6822" fmla="*/ 1396 h 10000"/>
              <a:gd name="connsiteX30-6823" fmla="*/ 3530 w 9406"/>
              <a:gd name="connsiteY30-6824" fmla="*/ 1257 h 10000"/>
              <a:gd name="connsiteX31-6825" fmla="*/ 3530 w 9406"/>
              <a:gd name="connsiteY31-6826" fmla="*/ 1257 h 10000"/>
              <a:gd name="connsiteX32-6827" fmla="*/ 3530 w 9406"/>
              <a:gd name="connsiteY32-6828" fmla="*/ 1257 h 10000"/>
              <a:gd name="connsiteX33-6829" fmla="*/ 3382 w 9406"/>
              <a:gd name="connsiteY33-6830" fmla="*/ 1257 h 10000"/>
              <a:gd name="connsiteX34-6831" fmla="*/ 3234 w 9406"/>
              <a:gd name="connsiteY34-6832" fmla="*/ 1257 h 10000"/>
              <a:gd name="connsiteX35-6833" fmla="*/ 3085 w 9406"/>
              <a:gd name="connsiteY35-6834" fmla="*/ 1396 h 10000"/>
              <a:gd name="connsiteX36-6835" fmla="*/ 2937 w 9406"/>
              <a:gd name="connsiteY36-6836" fmla="*/ 1396 h 10000"/>
              <a:gd name="connsiteX37-6837" fmla="*/ 2643 w 9406"/>
              <a:gd name="connsiteY37-6838" fmla="*/ 1536 h 10000"/>
              <a:gd name="connsiteX38-6839" fmla="*/ 2345 w 9406"/>
              <a:gd name="connsiteY38-6840" fmla="*/ 1536 h 10000"/>
              <a:gd name="connsiteX39-6841" fmla="*/ 2049 w 9406"/>
              <a:gd name="connsiteY39-6842" fmla="*/ 1675 h 10000"/>
              <a:gd name="connsiteX40-6843" fmla="*/ 589 w 9406"/>
              <a:gd name="connsiteY40-6844" fmla="*/ 2216 h 10000"/>
              <a:gd name="connsiteX41-6845" fmla="*/ 0 w 9406"/>
              <a:gd name="connsiteY41-6846" fmla="*/ 1675 h 10000"/>
              <a:gd name="connsiteX42-6847" fmla="*/ 441 w 9406"/>
              <a:gd name="connsiteY42-6848" fmla="*/ 1536 h 10000"/>
              <a:gd name="connsiteX43-6849" fmla="*/ 868 w 9406"/>
              <a:gd name="connsiteY43-6850" fmla="*/ 1396 h 10000"/>
              <a:gd name="connsiteX44-6851" fmla="*/ 1310 w 9406"/>
              <a:gd name="connsiteY44-6852" fmla="*/ 1257 h 10000"/>
              <a:gd name="connsiteX45-6853" fmla="*/ 1605 w 9406"/>
              <a:gd name="connsiteY45-6854" fmla="*/ 1117 h 10000"/>
              <a:gd name="connsiteX46-6855" fmla="*/ 1902 w 9406"/>
              <a:gd name="connsiteY46-6856" fmla="*/ 1117 h 10000"/>
              <a:gd name="connsiteX47-6857" fmla="*/ 2199 w 9406"/>
              <a:gd name="connsiteY47-6858" fmla="*/ 977 h 10000"/>
              <a:gd name="connsiteX48-6859" fmla="*/ 2493 w 9406"/>
              <a:gd name="connsiteY48-6860" fmla="*/ 838 h 10000"/>
              <a:gd name="connsiteX49-6861" fmla="*/ 2937 w 9406"/>
              <a:gd name="connsiteY49-6862" fmla="*/ 698 h 10000"/>
              <a:gd name="connsiteX50-6863" fmla="*/ 3234 w 9406"/>
              <a:gd name="connsiteY50-6864" fmla="*/ 558 h 10000"/>
              <a:gd name="connsiteX51-6865" fmla="*/ 3530 w 9406"/>
              <a:gd name="connsiteY51-6866" fmla="*/ 419 h 10000"/>
              <a:gd name="connsiteX52-6867" fmla="*/ 3676 w 9406"/>
              <a:gd name="connsiteY52-6868" fmla="*/ 279 h 10000"/>
              <a:gd name="connsiteX53-6869" fmla="*/ 3825 w 9406"/>
              <a:gd name="connsiteY53-6870" fmla="*/ 140 h 10000"/>
              <a:gd name="connsiteX54-6871" fmla="*/ 3825 w 9406"/>
              <a:gd name="connsiteY54-6872" fmla="*/ 0 h 10000"/>
              <a:gd name="connsiteX55-6873" fmla="*/ 3972 w 9406"/>
              <a:gd name="connsiteY55-6874" fmla="*/ 0 h 10000"/>
              <a:gd name="connsiteX56-6875" fmla="*/ 4119 w 9406"/>
              <a:gd name="connsiteY56-6876" fmla="*/ 0 h 10000"/>
              <a:gd name="connsiteX57-6877" fmla="*/ 4267 w 9406"/>
              <a:gd name="connsiteY57-6878" fmla="*/ 0 h 10000"/>
              <a:gd name="connsiteX58-6879" fmla="*/ 4398 w 9406"/>
              <a:gd name="connsiteY58-6880" fmla="*/ 140 h 10000"/>
              <a:gd name="connsiteX59-6881" fmla="*/ 4546 w 9406"/>
              <a:gd name="connsiteY59-6882" fmla="*/ 140 h 10000"/>
              <a:gd name="connsiteX60-6883" fmla="*/ 4692 w 9406"/>
              <a:gd name="connsiteY60-6884" fmla="*/ 419 h 10000"/>
              <a:gd name="connsiteX61-6885" fmla="*/ 4839 w 9406"/>
              <a:gd name="connsiteY61-6886" fmla="*/ 558 h 10000"/>
              <a:gd name="connsiteX62-6887" fmla="*/ 4989 w 9406"/>
              <a:gd name="connsiteY62-6888" fmla="*/ 698 h 10000"/>
              <a:gd name="connsiteX63-6889" fmla="*/ 5136 w 9406"/>
              <a:gd name="connsiteY63-6890" fmla="*/ 838 h 10000"/>
              <a:gd name="connsiteX64-6891" fmla="*/ 5136 w 9406"/>
              <a:gd name="connsiteY64-6892" fmla="*/ 977 h 10000"/>
              <a:gd name="connsiteX65-6893" fmla="*/ 5136 w 9406"/>
              <a:gd name="connsiteY65-6894" fmla="*/ 1117 h 10000"/>
              <a:gd name="connsiteX66-6895" fmla="*/ 4989 w 9406"/>
              <a:gd name="connsiteY66-6896" fmla="*/ 1117 h 10000"/>
              <a:gd name="connsiteX67-6897" fmla="*/ 4839 w 9406"/>
              <a:gd name="connsiteY67-6898" fmla="*/ 1257 h 10000"/>
              <a:gd name="connsiteX68-6899" fmla="*/ 4839 w 9406"/>
              <a:gd name="connsiteY68-6900" fmla="*/ 1396 h 10000"/>
              <a:gd name="connsiteX69-6901" fmla="*/ 4692 w 9406"/>
              <a:gd name="connsiteY69-6902" fmla="*/ 1536 h 10000"/>
              <a:gd name="connsiteX70-6903" fmla="*/ 4546 w 9406"/>
              <a:gd name="connsiteY70-6904" fmla="*/ 1798 h 10000"/>
              <a:gd name="connsiteX71-6905" fmla="*/ 4398 w 9406"/>
              <a:gd name="connsiteY71-6906" fmla="*/ 2216 h 10000"/>
              <a:gd name="connsiteX72-6907" fmla="*/ 4267 w 9406"/>
              <a:gd name="connsiteY72-6908" fmla="*/ 2635 h 10000"/>
              <a:gd name="connsiteX73-6909" fmla="*/ 4119 w 9406"/>
              <a:gd name="connsiteY73-6910" fmla="*/ 3054 h 10000"/>
              <a:gd name="connsiteX74-6911" fmla="*/ 3972 w 9406"/>
              <a:gd name="connsiteY74-6912" fmla="*/ 3613 h 10000"/>
              <a:gd name="connsiteX75-6913" fmla="*/ 3825 w 9406"/>
              <a:gd name="connsiteY75-6914" fmla="*/ 4171 h 10000"/>
              <a:gd name="connsiteX76-6915" fmla="*/ 3676 w 9406"/>
              <a:gd name="connsiteY76-6916" fmla="*/ 4729 h 10000"/>
              <a:gd name="connsiteX77-6917" fmla="*/ 3676 w 9406"/>
              <a:gd name="connsiteY77-6918" fmla="*/ 5271 h 10000"/>
              <a:gd name="connsiteX78-6919" fmla="*/ 3676 w 9406"/>
              <a:gd name="connsiteY78-6920" fmla="*/ 5689 h 10000"/>
              <a:gd name="connsiteX79-6921" fmla="*/ 3530 w 9406"/>
              <a:gd name="connsiteY79-6922" fmla="*/ 6248 h 10000"/>
              <a:gd name="connsiteX80-6923" fmla="*/ 3530 w 9406"/>
              <a:gd name="connsiteY80-6924" fmla="*/ 6667 h 10000"/>
              <a:gd name="connsiteX81-6925" fmla="*/ 3530 w 9406"/>
              <a:gd name="connsiteY81-6926" fmla="*/ 6946 h 10000"/>
              <a:gd name="connsiteX82-6927" fmla="*/ 3530 w 9406"/>
              <a:gd name="connsiteY82-6928" fmla="*/ 7365 h 10000"/>
              <a:gd name="connsiteX83-6929" fmla="*/ 3676 w 9406"/>
              <a:gd name="connsiteY83-6930" fmla="*/ 7644 h 10000"/>
              <a:gd name="connsiteX84-6931" fmla="*/ 3676 w 9406"/>
              <a:gd name="connsiteY84-6932" fmla="*/ 7784 h 10000"/>
              <a:gd name="connsiteX85-6933" fmla="*/ 3825 w 9406"/>
              <a:gd name="connsiteY85-6934" fmla="*/ 8063 h 10000"/>
              <a:gd name="connsiteX86-6935" fmla="*/ 3972 w 9406"/>
              <a:gd name="connsiteY86-6936" fmla="*/ 8202 h 10000"/>
              <a:gd name="connsiteX87-6937" fmla="*/ 4119 w 9406"/>
              <a:gd name="connsiteY87-6938" fmla="*/ 8342 h 10000"/>
              <a:gd name="connsiteX88-6939" fmla="*/ 4692 w 9406"/>
              <a:gd name="connsiteY88-6940" fmla="*/ 8604 h 10000"/>
              <a:gd name="connsiteX89-6941" fmla="*/ 4989 w 9406"/>
              <a:gd name="connsiteY89-6942" fmla="*/ 8743 h 10000"/>
              <a:gd name="connsiteX90-6943" fmla="*/ 5283 w 9406"/>
              <a:gd name="connsiteY90-6944" fmla="*/ 8743 h 10000"/>
              <a:gd name="connsiteX91-6945" fmla="*/ 5582 w 9406"/>
              <a:gd name="connsiteY91-6946" fmla="*/ 8883 h 10000"/>
              <a:gd name="connsiteX92-6947" fmla="*/ 6024 w 9406"/>
              <a:gd name="connsiteY92-6948" fmla="*/ 8883 h 10000"/>
              <a:gd name="connsiteX93-6949" fmla="*/ 6319 w 9406"/>
              <a:gd name="connsiteY93-6950" fmla="*/ 8743 h 10000"/>
              <a:gd name="connsiteX94-6951" fmla="*/ 6762 w 9406"/>
              <a:gd name="connsiteY94-6952" fmla="*/ 8743 h 10000"/>
              <a:gd name="connsiteX95-6953" fmla="*/ 7207 w 9406"/>
              <a:gd name="connsiteY95-6954" fmla="*/ 8604 h 10000"/>
              <a:gd name="connsiteX96-6955" fmla="*/ 7502 w 9406"/>
              <a:gd name="connsiteY96-6956" fmla="*/ 8604 h 10000"/>
              <a:gd name="connsiteX97-6957" fmla="*/ 7798 w 9406"/>
              <a:gd name="connsiteY97-6958" fmla="*/ 8342 h 10000"/>
              <a:gd name="connsiteX98-6959" fmla="*/ 7928 w 9406"/>
              <a:gd name="connsiteY98-6960" fmla="*/ 8202 h 10000"/>
              <a:gd name="connsiteX99-6961" fmla="*/ 8074 w 9406"/>
              <a:gd name="connsiteY99-6962" fmla="*/ 7923 h 10000"/>
              <a:gd name="connsiteX100-6963" fmla="*/ 8222 w 9406"/>
              <a:gd name="connsiteY100-6964" fmla="*/ 7644 h 10000"/>
              <a:gd name="connsiteX101-6965" fmla="*/ 8371 w 9406"/>
              <a:gd name="connsiteY101-6966" fmla="*/ 7086 h 10000"/>
              <a:gd name="connsiteX102-6967" fmla="*/ 8371 w 9406"/>
              <a:gd name="connsiteY102-6968" fmla="*/ 6527 h 10000"/>
              <a:gd name="connsiteX103-6969" fmla="*/ 8518 w 9406"/>
              <a:gd name="connsiteY103-6970" fmla="*/ 6248 h 10000"/>
              <a:gd name="connsiteX104-6971" fmla="*/ 8518 w 9406"/>
              <a:gd name="connsiteY104-6972" fmla="*/ 5969 h 10000"/>
              <a:gd name="connsiteX105-6973" fmla="*/ 8518 w 9406"/>
              <a:gd name="connsiteY105-6974" fmla="*/ 5829 h 10000"/>
              <a:gd name="connsiteX106-6975" fmla="*/ 8667 w 9406"/>
              <a:gd name="connsiteY106-6976" fmla="*/ 5689 h 10000"/>
              <a:gd name="connsiteX107-6977" fmla="*/ 8667 w 9406"/>
              <a:gd name="connsiteY107-6978" fmla="*/ 5550 h 10000"/>
              <a:gd name="connsiteX108-6979" fmla="*/ 8667 w 9406"/>
              <a:gd name="connsiteY108-6980" fmla="*/ 5410 h 10000"/>
              <a:gd name="connsiteX109-6981" fmla="*/ 8667 w 9406"/>
              <a:gd name="connsiteY109-6982" fmla="*/ 5410 h 10000"/>
              <a:gd name="connsiteX110-6983" fmla="*/ 8815 w 9406"/>
              <a:gd name="connsiteY110-6984" fmla="*/ 5410 h 10000"/>
              <a:gd name="connsiteX111-6985" fmla="*/ 8815 w 9406"/>
              <a:gd name="connsiteY111-6986" fmla="*/ 5410 h 10000"/>
              <a:gd name="connsiteX112-6987" fmla="*/ 8815 w 9406"/>
              <a:gd name="connsiteY112-6988" fmla="*/ 5550 h 10000"/>
              <a:gd name="connsiteX113-6989" fmla="*/ 8963 w 9406"/>
              <a:gd name="connsiteY113-6990" fmla="*/ 5689 h 10000"/>
              <a:gd name="connsiteX114-6991" fmla="*/ 8963 w 9406"/>
              <a:gd name="connsiteY114-6992" fmla="*/ 5829 h 10000"/>
              <a:gd name="connsiteX115-6993" fmla="*/ 8963 w 9406"/>
              <a:gd name="connsiteY115-6994" fmla="*/ 6108 h 10000"/>
              <a:gd name="connsiteX116-6995" fmla="*/ 8963 w 9406"/>
              <a:gd name="connsiteY116-6996" fmla="*/ 6387 h 10000"/>
              <a:gd name="connsiteX117-6997" fmla="*/ 8963 w 9406"/>
              <a:gd name="connsiteY117-6998" fmla="*/ 6667 h 10000"/>
              <a:gd name="connsiteX118-6999" fmla="*/ 9110 w 9406"/>
              <a:gd name="connsiteY118-7000" fmla="*/ 7225 h 10000"/>
              <a:gd name="connsiteX119-7001" fmla="*/ 9110 w 9406"/>
              <a:gd name="connsiteY119-7002" fmla="*/ 7644 h 10000"/>
              <a:gd name="connsiteX120-7003" fmla="*/ 9259 w 9406"/>
              <a:gd name="connsiteY120-7004" fmla="*/ 8063 h 10000"/>
              <a:gd name="connsiteX121-7005" fmla="*/ 9406 w 9406"/>
              <a:gd name="connsiteY121-7006" fmla="*/ 8342 h 10000"/>
              <a:gd name="connsiteX122-7007" fmla="*/ 9406 w 9406"/>
              <a:gd name="connsiteY122-7008" fmla="*/ 8604 h 10000"/>
              <a:gd name="connsiteX123-7009" fmla="*/ 9406 w 9406"/>
              <a:gd name="connsiteY123-7010" fmla="*/ 8743 h 10000"/>
              <a:gd name="connsiteX124-7011" fmla="*/ 9406 w 9406"/>
              <a:gd name="connsiteY124-7012" fmla="*/ 8883 h 10000"/>
              <a:gd name="connsiteX125-7013" fmla="*/ 9259 w 9406"/>
              <a:gd name="connsiteY125-7014" fmla="*/ 8883 h 10000"/>
              <a:gd name="connsiteX126-7015" fmla="*/ 9110 w 9406"/>
              <a:gd name="connsiteY126-7016" fmla="*/ 9023 h 10000"/>
              <a:gd name="connsiteX127-7017" fmla="*/ 8963 w 9406"/>
              <a:gd name="connsiteY127-7018" fmla="*/ 9162 h 10000"/>
              <a:gd name="connsiteX128-7019" fmla="*/ 8815 w 9406"/>
              <a:gd name="connsiteY128-7020" fmla="*/ 9302 h 10000"/>
              <a:gd name="connsiteX129-7021" fmla="*/ 8518 w 9406"/>
              <a:gd name="connsiteY129-7022" fmla="*/ 9442 h 10000"/>
              <a:gd name="connsiteX130-7023" fmla="*/ 7928 w 9406"/>
              <a:gd name="connsiteY130-7024" fmla="*/ 9721 h 10000"/>
              <a:gd name="connsiteX131-7025" fmla="*/ 7353 w 9406"/>
              <a:gd name="connsiteY131-7026" fmla="*/ 9860 h 10000"/>
              <a:gd name="connsiteX132-7027" fmla="*/ 6912 w 9406"/>
              <a:gd name="connsiteY132-7028" fmla="*/ 9860 h 10000"/>
              <a:gd name="connsiteX133-7029" fmla="*/ 6319 w 9406"/>
              <a:gd name="connsiteY133-7030" fmla="*/ 10000 h 10000"/>
              <a:gd name="connsiteX134-7031" fmla="*/ 6319 w 9406"/>
              <a:gd name="connsiteY134-7032" fmla="*/ 10000 h 10000"/>
              <a:gd name="connsiteX0-7033" fmla="*/ 6249 w 9531"/>
              <a:gd name="connsiteY0-7034" fmla="*/ 10000 h 10000"/>
              <a:gd name="connsiteX1-7035" fmla="*/ 5779 w 9531"/>
              <a:gd name="connsiteY1-7036" fmla="*/ 10000 h 10000"/>
              <a:gd name="connsiteX2-7037" fmla="*/ 5305 w 9531"/>
              <a:gd name="connsiteY2-7038" fmla="*/ 10000 h 10000"/>
              <a:gd name="connsiteX3-7039" fmla="*/ 4835 w 9531"/>
              <a:gd name="connsiteY3-7040" fmla="*/ 9860 h 10000"/>
              <a:gd name="connsiteX4-7041" fmla="*/ 4364 w 9531"/>
              <a:gd name="connsiteY4-7042" fmla="*/ 9721 h 10000"/>
              <a:gd name="connsiteX5-7043" fmla="*/ 3910 w 9531"/>
              <a:gd name="connsiteY5-7044" fmla="*/ 9581 h 10000"/>
              <a:gd name="connsiteX6-7045" fmla="*/ 3598 w 9531"/>
              <a:gd name="connsiteY6-7046" fmla="*/ 9302 h 10000"/>
              <a:gd name="connsiteX7-7047" fmla="*/ 3284 w 9531"/>
              <a:gd name="connsiteY7-7048" fmla="*/ 9162 h 10000"/>
              <a:gd name="connsiteX8-7049" fmla="*/ 3127 w 9531"/>
              <a:gd name="connsiteY8-7050" fmla="*/ 8743 h 10000"/>
              <a:gd name="connsiteX9-7051" fmla="*/ 2811 w 9531"/>
              <a:gd name="connsiteY9-7052" fmla="*/ 8464 h 10000"/>
              <a:gd name="connsiteX10-7053" fmla="*/ 2653 w 9531"/>
              <a:gd name="connsiteY10-7054" fmla="*/ 8063 h 10000"/>
              <a:gd name="connsiteX11-7055" fmla="*/ 2653 w 9531"/>
              <a:gd name="connsiteY11-7056" fmla="*/ 7644 h 10000"/>
              <a:gd name="connsiteX12-7057" fmla="*/ 2497 w 9531"/>
              <a:gd name="connsiteY12-7058" fmla="*/ 7225 h 10000"/>
              <a:gd name="connsiteX13-7059" fmla="*/ 2497 w 9531"/>
              <a:gd name="connsiteY13-7060" fmla="*/ 6806 h 10000"/>
              <a:gd name="connsiteX14-7061" fmla="*/ 2497 w 9531"/>
              <a:gd name="connsiteY14-7062" fmla="*/ 6387 h 10000"/>
              <a:gd name="connsiteX15-7063" fmla="*/ 2653 w 9531"/>
              <a:gd name="connsiteY15-7064" fmla="*/ 5689 h 10000"/>
              <a:gd name="connsiteX16-7065" fmla="*/ 2653 w 9531"/>
              <a:gd name="connsiteY16-7066" fmla="*/ 5550 h 10000"/>
              <a:gd name="connsiteX17-7067" fmla="*/ 2653 w 9531"/>
              <a:gd name="connsiteY17-7068" fmla="*/ 5271 h 10000"/>
              <a:gd name="connsiteX18-7069" fmla="*/ 2811 w 9531"/>
              <a:gd name="connsiteY18-7070" fmla="*/ 5009 h 10000"/>
              <a:gd name="connsiteX19-7071" fmla="*/ 2811 w 9531"/>
              <a:gd name="connsiteY19-7072" fmla="*/ 4729 h 10000"/>
              <a:gd name="connsiteX20-7073" fmla="*/ 2811 w 9531"/>
              <a:gd name="connsiteY20-7074" fmla="*/ 4450 h 10000"/>
              <a:gd name="connsiteX21-7075" fmla="*/ 2969 w 9531"/>
              <a:gd name="connsiteY21-7076" fmla="*/ 4031 h 10000"/>
              <a:gd name="connsiteX22-7077" fmla="*/ 2969 w 9531"/>
              <a:gd name="connsiteY22-7078" fmla="*/ 3613 h 10000"/>
              <a:gd name="connsiteX23-7079" fmla="*/ 3127 w 9531"/>
              <a:gd name="connsiteY23-7080" fmla="*/ 3194 h 10000"/>
              <a:gd name="connsiteX24-7081" fmla="*/ 3127 w 9531"/>
              <a:gd name="connsiteY24-7082" fmla="*/ 2775 h 10000"/>
              <a:gd name="connsiteX25-7083" fmla="*/ 3127 w 9531"/>
              <a:gd name="connsiteY25-7084" fmla="*/ 2356 h 10000"/>
              <a:gd name="connsiteX26-7085" fmla="*/ 3284 w 9531"/>
              <a:gd name="connsiteY26-7086" fmla="*/ 2077 h 10000"/>
              <a:gd name="connsiteX27-7087" fmla="*/ 3284 w 9531"/>
              <a:gd name="connsiteY27-7088" fmla="*/ 1798 h 10000"/>
              <a:gd name="connsiteX28-7089" fmla="*/ 3284 w 9531"/>
              <a:gd name="connsiteY28-7090" fmla="*/ 1536 h 10000"/>
              <a:gd name="connsiteX29-7091" fmla="*/ 3284 w 9531"/>
              <a:gd name="connsiteY29-7092" fmla="*/ 1396 h 10000"/>
              <a:gd name="connsiteX30-7093" fmla="*/ 3284 w 9531"/>
              <a:gd name="connsiteY30-7094" fmla="*/ 1257 h 10000"/>
              <a:gd name="connsiteX31-7095" fmla="*/ 3284 w 9531"/>
              <a:gd name="connsiteY31-7096" fmla="*/ 1257 h 10000"/>
              <a:gd name="connsiteX32-7097" fmla="*/ 3284 w 9531"/>
              <a:gd name="connsiteY32-7098" fmla="*/ 1257 h 10000"/>
              <a:gd name="connsiteX33-7099" fmla="*/ 3127 w 9531"/>
              <a:gd name="connsiteY33-7100" fmla="*/ 1257 h 10000"/>
              <a:gd name="connsiteX34-7101" fmla="*/ 2969 w 9531"/>
              <a:gd name="connsiteY34-7102" fmla="*/ 1257 h 10000"/>
              <a:gd name="connsiteX35-7103" fmla="*/ 2811 w 9531"/>
              <a:gd name="connsiteY35-7104" fmla="*/ 1396 h 10000"/>
              <a:gd name="connsiteX36-7105" fmla="*/ 2653 w 9531"/>
              <a:gd name="connsiteY36-7106" fmla="*/ 1396 h 10000"/>
              <a:gd name="connsiteX37-7107" fmla="*/ 2341 w 9531"/>
              <a:gd name="connsiteY37-7108" fmla="*/ 1536 h 10000"/>
              <a:gd name="connsiteX38-7109" fmla="*/ 2024 w 9531"/>
              <a:gd name="connsiteY38-7110" fmla="*/ 1536 h 10000"/>
              <a:gd name="connsiteX39-7111" fmla="*/ 1709 w 9531"/>
              <a:gd name="connsiteY39-7112" fmla="*/ 1675 h 10000"/>
              <a:gd name="connsiteX40-7113" fmla="*/ 157 w 9531"/>
              <a:gd name="connsiteY40-7114" fmla="*/ 2216 h 10000"/>
              <a:gd name="connsiteX41-7115" fmla="*/ 0 w 9531"/>
              <a:gd name="connsiteY41-7116" fmla="*/ 1536 h 10000"/>
              <a:gd name="connsiteX42-7117" fmla="*/ 454 w 9531"/>
              <a:gd name="connsiteY42-7118" fmla="*/ 1396 h 10000"/>
              <a:gd name="connsiteX43-7119" fmla="*/ 924 w 9531"/>
              <a:gd name="connsiteY43-7120" fmla="*/ 1257 h 10000"/>
              <a:gd name="connsiteX44-7121" fmla="*/ 1237 w 9531"/>
              <a:gd name="connsiteY44-7122" fmla="*/ 1117 h 10000"/>
              <a:gd name="connsiteX45-7123" fmla="*/ 1553 w 9531"/>
              <a:gd name="connsiteY45-7124" fmla="*/ 1117 h 10000"/>
              <a:gd name="connsiteX46-7125" fmla="*/ 1869 w 9531"/>
              <a:gd name="connsiteY46-7126" fmla="*/ 977 h 10000"/>
              <a:gd name="connsiteX47-7127" fmla="*/ 2181 w 9531"/>
              <a:gd name="connsiteY47-7128" fmla="*/ 838 h 10000"/>
              <a:gd name="connsiteX48-7129" fmla="*/ 2653 w 9531"/>
              <a:gd name="connsiteY48-7130" fmla="*/ 698 h 10000"/>
              <a:gd name="connsiteX49-7131" fmla="*/ 2969 w 9531"/>
              <a:gd name="connsiteY49-7132" fmla="*/ 558 h 10000"/>
              <a:gd name="connsiteX50-7133" fmla="*/ 3284 w 9531"/>
              <a:gd name="connsiteY50-7134" fmla="*/ 419 h 10000"/>
              <a:gd name="connsiteX51-7135" fmla="*/ 3439 w 9531"/>
              <a:gd name="connsiteY51-7136" fmla="*/ 279 h 10000"/>
              <a:gd name="connsiteX52-7137" fmla="*/ 3598 w 9531"/>
              <a:gd name="connsiteY52-7138" fmla="*/ 140 h 10000"/>
              <a:gd name="connsiteX53-7139" fmla="*/ 3598 w 9531"/>
              <a:gd name="connsiteY53-7140" fmla="*/ 0 h 10000"/>
              <a:gd name="connsiteX54-7141" fmla="*/ 3754 w 9531"/>
              <a:gd name="connsiteY54-7142" fmla="*/ 0 h 10000"/>
              <a:gd name="connsiteX55-7143" fmla="*/ 3910 w 9531"/>
              <a:gd name="connsiteY55-7144" fmla="*/ 0 h 10000"/>
              <a:gd name="connsiteX56-7145" fmla="*/ 4067 w 9531"/>
              <a:gd name="connsiteY56-7146" fmla="*/ 0 h 10000"/>
              <a:gd name="connsiteX57-7147" fmla="*/ 4207 w 9531"/>
              <a:gd name="connsiteY57-7148" fmla="*/ 140 h 10000"/>
              <a:gd name="connsiteX58-7149" fmla="*/ 4364 w 9531"/>
              <a:gd name="connsiteY58-7150" fmla="*/ 140 h 10000"/>
              <a:gd name="connsiteX59-7151" fmla="*/ 4519 w 9531"/>
              <a:gd name="connsiteY59-7152" fmla="*/ 419 h 10000"/>
              <a:gd name="connsiteX60-7153" fmla="*/ 4676 w 9531"/>
              <a:gd name="connsiteY60-7154" fmla="*/ 558 h 10000"/>
              <a:gd name="connsiteX61-7155" fmla="*/ 4835 w 9531"/>
              <a:gd name="connsiteY61-7156" fmla="*/ 698 h 10000"/>
              <a:gd name="connsiteX62-7157" fmla="*/ 4991 w 9531"/>
              <a:gd name="connsiteY62-7158" fmla="*/ 838 h 10000"/>
              <a:gd name="connsiteX63-7159" fmla="*/ 4991 w 9531"/>
              <a:gd name="connsiteY63-7160" fmla="*/ 977 h 10000"/>
              <a:gd name="connsiteX64-7161" fmla="*/ 4991 w 9531"/>
              <a:gd name="connsiteY64-7162" fmla="*/ 1117 h 10000"/>
              <a:gd name="connsiteX65-7163" fmla="*/ 4835 w 9531"/>
              <a:gd name="connsiteY65-7164" fmla="*/ 1117 h 10000"/>
              <a:gd name="connsiteX66-7165" fmla="*/ 4676 w 9531"/>
              <a:gd name="connsiteY66-7166" fmla="*/ 1257 h 10000"/>
              <a:gd name="connsiteX67-7167" fmla="*/ 4676 w 9531"/>
              <a:gd name="connsiteY67-7168" fmla="*/ 1396 h 10000"/>
              <a:gd name="connsiteX68-7169" fmla="*/ 4519 w 9531"/>
              <a:gd name="connsiteY68-7170" fmla="*/ 1536 h 10000"/>
              <a:gd name="connsiteX69-7171" fmla="*/ 4364 w 9531"/>
              <a:gd name="connsiteY69-7172" fmla="*/ 1798 h 10000"/>
              <a:gd name="connsiteX70-7173" fmla="*/ 4207 w 9531"/>
              <a:gd name="connsiteY70-7174" fmla="*/ 2216 h 10000"/>
              <a:gd name="connsiteX71-7175" fmla="*/ 4067 w 9531"/>
              <a:gd name="connsiteY71-7176" fmla="*/ 2635 h 10000"/>
              <a:gd name="connsiteX72-7177" fmla="*/ 3910 w 9531"/>
              <a:gd name="connsiteY72-7178" fmla="*/ 3054 h 10000"/>
              <a:gd name="connsiteX73-7179" fmla="*/ 3754 w 9531"/>
              <a:gd name="connsiteY73-7180" fmla="*/ 3613 h 10000"/>
              <a:gd name="connsiteX74-7181" fmla="*/ 3598 w 9531"/>
              <a:gd name="connsiteY74-7182" fmla="*/ 4171 h 10000"/>
              <a:gd name="connsiteX75-7183" fmla="*/ 3439 w 9531"/>
              <a:gd name="connsiteY75-7184" fmla="*/ 4729 h 10000"/>
              <a:gd name="connsiteX76-7185" fmla="*/ 3439 w 9531"/>
              <a:gd name="connsiteY76-7186" fmla="*/ 5271 h 10000"/>
              <a:gd name="connsiteX77-7187" fmla="*/ 3439 w 9531"/>
              <a:gd name="connsiteY77-7188" fmla="*/ 5689 h 10000"/>
              <a:gd name="connsiteX78-7189" fmla="*/ 3284 w 9531"/>
              <a:gd name="connsiteY78-7190" fmla="*/ 6248 h 10000"/>
              <a:gd name="connsiteX79-7191" fmla="*/ 3284 w 9531"/>
              <a:gd name="connsiteY79-7192" fmla="*/ 6667 h 10000"/>
              <a:gd name="connsiteX80-7193" fmla="*/ 3284 w 9531"/>
              <a:gd name="connsiteY80-7194" fmla="*/ 6946 h 10000"/>
              <a:gd name="connsiteX81-7195" fmla="*/ 3284 w 9531"/>
              <a:gd name="connsiteY81-7196" fmla="*/ 7365 h 10000"/>
              <a:gd name="connsiteX82-7197" fmla="*/ 3439 w 9531"/>
              <a:gd name="connsiteY82-7198" fmla="*/ 7644 h 10000"/>
              <a:gd name="connsiteX83-7199" fmla="*/ 3439 w 9531"/>
              <a:gd name="connsiteY83-7200" fmla="*/ 7784 h 10000"/>
              <a:gd name="connsiteX84-7201" fmla="*/ 3598 w 9531"/>
              <a:gd name="connsiteY84-7202" fmla="*/ 8063 h 10000"/>
              <a:gd name="connsiteX85-7203" fmla="*/ 3754 w 9531"/>
              <a:gd name="connsiteY85-7204" fmla="*/ 8202 h 10000"/>
              <a:gd name="connsiteX86-7205" fmla="*/ 3910 w 9531"/>
              <a:gd name="connsiteY86-7206" fmla="*/ 8342 h 10000"/>
              <a:gd name="connsiteX87-7207" fmla="*/ 4519 w 9531"/>
              <a:gd name="connsiteY87-7208" fmla="*/ 8604 h 10000"/>
              <a:gd name="connsiteX88-7209" fmla="*/ 4835 w 9531"/>
              <a:gd name="connsiteY88-7210" fmla="*/ 8743 h 10000"/>
              <a:gd name="connsiteX89-7211" fmla="*/ 5148 w 9531"/>
              <a:gd name="connsiteY89-7212" fmla="*/ 8743 h 10000"/>
              <a:gd name="connsiteX90-7213" fmla="*/ 5466 w 9531"/>
              <a:gd name="connsiteY90-7214" fmla="*/ 8883 h 10000"/>
              <a:gd name="connsiteX91-7215" fmla="*/ 5935 w 9531"/>
              <a:gd name="connsiteY91-7216" fmla="*/ 8883 h 10000"/>
              <a:gd name="connsiteX92-7217" fmla="*/ 6249 w 9531"/>
              <a:gd name="connsiteY92-7218" fmla="*/ 8743 h 10000"/>
              <a:gd name="connsiteX93-7219" fmla="*/ 6720 w 9531"/>
              <a:gd name="connsiteY93-7220" fmla="*/ 8743 h 10000"/>
              <a:gd name="connsiteX94-7221" fmla="*/ 7193 w 9531"/>
              <a:gd name="connsiteY94-7222" fmla="*/ 8604 h 10000"/>
              <a:gd name="connsiteX95-7223" fmla="*/ 7507 w 9531"/>
              <a:gd name="connsiteY95-7224" fmla="*/ 8604 h 10000"/>
              <a:gd name="connsiteX96-7225" fmla="*/ 7821 w 9531"/>
              <a:gd name="connsiteY96-7226" fmla="*/ 8342 h 10000"/>
              <a:gd name="connsiteX97-7227" fmla="*/ 7960 w 9531"/>
              <a:gd name="connsiteY97-7228" fmla="*/ 8202 h 10000"/>
              <a:gd name="connsiteX98-7229" fmla="*/ 8115 w 9531"/>
              <a:gd name="connsiteY98-7230" fmla="*/ 7923 h 10000"/>
              <a:gd name="connsiteX99-7231" fmla="*/ 8272 w 9531"/>
              <a:gd name="connsiteY99-7232" fmla="*/ 7644 h 10000"/>
              <a:gd name="connsiteX100-7233" fmla="*/ 8431 w 9531"/>
              <a:gd name="connsiteY100-7234" fmla="*/ 7086 h 10000"/>
              <a:gd name="connsiteX101-7235" fmla="*/ 8431 w 9531"/>
              <a:gd name="connsiteY101-7236" fmla="*/ 6527 h 10000"/>
              <a:gd name="connsiteX102-7237" fmla="*/ 8587 w 9531"/>
              <a:gd name="connsiteY102-7238" fmla="*/ 6248 h 10000"/>
              <a:gd name="connsiteX103-7239" fmla="*/ 8587 w 9531"/>
              <a:gd name="connsiteY103-7240" fmla="*/ 5969 h 10000"/>
              <a:gd name="connsiteX104-7241" fmla="*/ 8587 w 9531"/>
              <a:gd name="connsiteY104-7242" fmla="*/ 5829 h 10000"/>
              <a:gd name="connsiteX105-7243" fmla="*/ 8745 w 9531"/>
              <a:gd name="connsiteY105-7244" fmla="*/ 5689 h 10000"/>
              <a:gd name="connsiteX106-7245" fmla="*/ 8745 w 9531"/>
              <a:gd name="connsiteY106-7246" fmla="*/ 5550 h 10000"/>
              <a:gd name="connsiteX107-7247" fmla="*/ 8745 w 9531"/>
              <a:gd name="connsiteY107-7248" fmla="*/ 5410 h 10000"/>
              <a:gd name="connsiteX108-7249" fmla="*/ 8745 w 9531"/>
              <a:gd name="connsiteY108-7250" fmla="*/ 5410 h 10000"/>
              <a:gd name="connsiteX109-7251" fmla="*/ 8903 w 9531"/>
              <a:gd name="connsiteY109-7252" fmla="*/ 5410 h 10000"/>
              <a:gd name="connsiteX110-7253" fmla="*/ 8903 w 9531"/>
              <a:gd name="connsiteY110-7254" fmla="*/ 5410 h 10000"/>
              <a:gd name="connsiteX111-7255" fmla="*/ 8903 w 9531"/>
              <a:gd name="connsiteY111-7256" fmla="*/ 5550 h 10000"/>
              <a:gd name="connsiteX112-7257" fmla="*/ 9060 w 9531"/>
              <a:gd name="connsiteY112-7258" fmla="*/ 5689 h 10000"/>
              <a:gd name="connsiteX113-7259" fmla="*/ 9060 w 9531"/>
              <a:gd name="connsiteY113-7260" fmla="*/ 5829 h 10000"/>
              <a:gd name="connsiteX114-7261" fmla="*/ 9060 w 9531"/>
              <a:gd name="connsiteY114-7262" fmla="*/ 6108 h 10000"/>
              <a:gd name="connsiteX115-7263" fmla="*/ 9060 w 9531"/>
              <a:gd name="connsiteY115-7264" fmla="*/ 6387 h 10000"/>
              <a:gd name="connsiteX116-7265" fmla="*/ 9060 w 9531"/>
              <a:gd name="connsiteY116-7266" fmla="*/ 6667 h 10000"/>
              <a:gd name="connsiteX117-7267" fmla="*/ 9216 w 9531"/>
              <a:gd name="connsiteY117-7268" fmla="*/ 7225 h 10000"/>
              <a:gd name="connsiteX118-7269" fmla="*/ 9216 w 9531"/>
              <a:gd name="connsiteY118-7270" fmla="*/ 7644 h 10000"/>
              <a:gd name="connsiteX119-7271" fmla="*/ 9375 w 9531"/>
              <a:gd name="connsiteY119-7272" fmla="*/ 8063 h 10000"/>
              <a:gd name="connsiteX120-7273" fmla="*/ 9531 w 9531"/>
              <a:gd name="connsiteY120-7274" fmla="*/ 8342 h 10000"/>
              <a:gd name="connsiteX121-7275" fmla="*/ 9531 w 9531"/>
              <a:gd name="connsiteY121-7276" fmla="*/ 8604 h 10000"/>
              <a:gd name="connsiteX122-7277" fmla="*/ 9531 w 9531"/>
              <a:gd name="connsiteY122-7278" fmla="*/ 8743 h 10000"/>
              <a:gd name="connsiteX123-7279" fmla="*/ 9531 w 9531"/>
              <a:gd name="connsiteY123-7280" fmla="*/ 8883 h 10000"/>
              <a:gd name="connsiteX124-7281" fmla="*/ 9375 w 9531"/>
              <a:gd name="connsiteY124-7282" fmla="*/ 8883 h 10000"/>
              <a:gd name="connsiteX125-7283" fmla="*/ 9216 w 9531"/>
              <a:gd name="connsiteY125-7284" fmla="*/ 9023 h 10000"/>
              <a:gd name="connsiteX126-7285" fmla="*/ 9060 w 9531"/>
              <a:gd name="connsiteY126-7286" fmla="*/ 9162 h 10000"/>
              <a:gd name="connsiteX127-7287" fmla="*/ 8903 w 9531"/>
              <a:gd name="connsiteY127-7288" fmla="*/ 9302 h 10000"/>
              <a:gd name="connsiteX128-7289" fmla="*/ 8587 w 9531"/>
              <a:gd name="connsiteY128-7290" fmla="*/ 9442 h 10000"/>
              <a:gd name="connsiteX129-7291" fmla="*/ 7960 w 9531"/>
              <a:gd name="connsiteY129-7292" fmla="*/ 9721 h 10000"/>
              <a:gd name="connsiteX130-7293" fmla="*/ 7348 w 9531"/>
              <a:gd name="connsiteY130-7294" fmla="*/ 9860 h 10000"/>
              <a:gd name="connsiteX131-7295" fmla="*/ 6880 w 9531"/>
              <a:gd name="connsiteY131-7296" fmla="*/ 9860 h 10000"/>
              <a:gd name="connsiteX132-7297" fmla="*/ 6249 w 9531"/>
              <a:gd name="connsiteY132-7298" fmla="*/ 10000 h 10000"/>
              <a:gd name="connsiteX133-7299" fmla="*/ 6249 w 9531"/>
              <a:gd name="connsiteY133-7300" fmla="*/ 10000 h 10000"/>
              <a:gd name="connsiteX0-7301" fmla="*/ 6556 w 10000"/>
              <a:gd name="connsiteY0-7302" fmla="*/ 10000 h 10000"/>
              <a:gd name="connsiteX1-7303" fmla="*/ 6063 w 10000"/>
              <a:gd name="connsiteY1-7304" fmla="*/ 10000 h 10000"/>
              <a:gd name="connsiteX2-7305" fmla="*/ 5566 w 10000"/>
              <a:gd name="connsiteY2-7306" fmla="*/ 10000 h 10000"/>
              <a:gd name="connsiteX3-7307" fmla="*/ 5073 w 10000"/>
              <a:gd name="connsiteY3-7308" fmla="*/ 9860 h 10000"/>
              <a:gd name="connsiteX4-7309" fmla="*/ 4579 w 10000"/>
              <a:gd name="connsiteY4-7310" fmla="*/ 9721 h 10000"/>
              <a:gd name="connsiteX5-7311" fmla="*/ 4102 w 10000"/>
              <a:gd name="connsiteY5-7312" fmla="*/ 9581 h 10000"/>
              <a:gd name="connsiteX6-7313" fmla="*/ 3775 w 10000"/>
              <a:gd name="connsiteY6-7314" fmla="*/ 9302 h 10000"/>
              <a:gd name="connsiteX7-7315" fmla="*/ 3446 w 10000"/>
              <a:gd name="connsiteY7-7316" fmla="*/ 9162 h 10000"/>
              <a:gd name="connsiteX8-7317" fmla="*/ 3281 w 10000"/>
              <a:gd name="connsiteY8-7318" fmla="*/ 8743 h 10000"/>
              <a:gd name="connsiteX9-7319" fmla="*/ 2949 w 10000"/>
              <a:gd name="connsiteY9-7320" fmla="*/ 8464 h 10000"/>
              <a:gd name="connsiteX10-7321" fmla="*/ 2784 w 10000"/>
              <a:gd name="connsiteY10-7322" fmla="*/ 8063 h 10000"/>
              <a:gd name="connsiteX11-7323" fmla="*/ 2784 w 10000"/>
              <a:gd name="connsiteY11-7324" fmla="*/ 7644 h 10000"/>
              <a:gd name="connsiteX12-7325" fmla="*/ 2620 w 10000"/>
              <a:gd name="connsiteY12-7326" fmla="*/ 7225 h 10000"/>
              <a:gd name="connsiteX13-7327" fmla="*/ 2620 w 10000"/>
              <a:gd name="connsiteY13-7328" fmla="*/ 6806 h 10000"/>
              <a:gd name="connsiteX14-7329" fmla="*/ 2620 w 10000"/>
              <a:gd name="connsiteY14-7330" fmla="*/ 6387 h 10000"/>
              <a:gd name="connsiteX15-7331" fmla="*/ 2784 w 10000"/>
              <a:gd name="connsiteY15-7332" fmla="*/ 5689 h 10000"/>
              <a:gd name="connsiteX16-7333" fmla="*/ 2784 w 10000"/>
              <a:gd name="connsiteY16-7334" fmla="*/ 5550 h 10000"/>
              <a:gd name="connsiteX17-7335" fmla="*/ 2784 w 10000"/>
              <a:gd name="connsiteY17-7336" fmla="*/ 5271 h 10000"/>
              <a:gd name="connsiteX18-7337" fmla="*/ 2949 w 10000"/>
              <a:gd name="connsiteY18-7338" fmla="*/ 5009 h 10000"/>
              <a:gd name="connsiteX19-7339" fmla="*/ 2949 w 10000"/>
              <a:gd name="connsiteY19-7340" fmla="*/ 4729 h 10000"/>
              <a:gd name="connsiteX20-7341" fmla="*/ 2949 w 10000"/>
              <a:gd name="connsiteY20-7342" fmla="*/ 4450 h 10000"/>
              <a:gd name="connsiteX21-7343" fmla="*/ 3115 w 10000"/>
              <a:gd name="connsiteY21-7344" fmla="*/ 4031 h 10000"/>
              <a:gd name="connsiteX22-7345" fmla="*/ 3115 w 10000"/>
              <a:gd name="connsiteY22-7346" fmla="*/ 3613 h 10000"/>
              <a:gd name="connsiteX23-7347" fmla="*/ 3281 w 10000"/>
              <a:gd name="connsiteY23-7348" fmla="*/ 3194 h 10000"/>
              <a:gd name="connsiteX24-7349" fmla="*/ 3281 w 10000"/>
              <a:gd name="connsiteY24-7350" fmla="*/ 2775 h 10000"/>
              <a:gd name="connsiteX25-7351" fmla="*/ 3281 w 10000"/>
              <a:gd name="connsiteY25-7352" fmla="*/ 2356 h 10000"/>
              <a:gd name="connsiteX26-7353" fmla="*/ 3446 w 10000"/>
              <a:gd name="connsiteY26-7354" fmla="*/ 2077 h 10000"/>
              <a:gd name="connsiteX27-7355" fmla="*/ 3446 w 10000"/>
              <a:gd name="connsiteY27-7356" fmla="*/ 1798 h 10000"/>
              <a:gd name="connsiteX28-7357" fmla="*/ 3446 w 10000"/>
              <a:gd name="connsiteY28-7358" fmla="*/ 1536 h 10000"/>
              <a:gd name="connsiteX29-7359" fmla="*/ 3446 w 10000"/>
              <a:gd name="connsiteY29-7360" fmla="*/ 1396 h 10000"/>
              <a:gd name="connsiteX30-7361" fmla="*/ 3446 w 10000"/>
              <a:gd name="connsiteY30-7362" fmla="*/ 1257 h 10000"/>
              <a:gd name="connsiteX31-7363" fmla="*/ 3446 w 10000"/>
              <a:gd name="connsiteY31-7364" fmla="*/ 1257 h 10000"/>
              <a:gd name="connsiteX32-7365" fmla="*/ 3446 w 10000"/>
              <a:gd name="connsiteY32-7366" fmla="*/ 1257 h 10000"/>
              <a:gd name="connsiteX33-7367" fmla="*/ 3281 w 10000"/>
              <a:gd name="connsiteY33-7368" fmla="*/ 1257 h 10000"/>
              <a:gd name="connsiteX34-7369" fmla="*/ 3115 w 10000"/>
              <a:gd name="connsiteY34-7370" fmla="*/ 1257 h 10000"/>
              <a:gd name="connsiteX35-7371" fmla="*/ 2949 w 10000"/>
              <a:gd name="connsiteY35-7372" fmla="*/ 1396 h 10000"/>
              <a:gd name="connsiteX36-7373" fmla="*/ 2784 w 10000"/>
              <a:gd name="connsiteY36-7374" fmla="*/ 1396 h 10000"/>
              <a:gd name="connsiteX37-7375" fmla="*/ 2456 w 10000"/>
              <a:gd name="connsiteY37-7376" fmla="*/ 1536 h 10000"/>
              <a:gd name="connsiteX38-7377" fmla="*/ 2124 w 10000"/>
              <a:gd name="connsiteY38-7378" fmla="*/ 1536 h 10000"/>
              <a:gd name="connsiteX39-7379" fmla="*/ 1793 w 10000"/>
              <a:gd name="connsiteY39-7380" fmla="*/ 1675 h 10000"/>
              <a:gd name="connsiteX40-7381" fmla="*/ 0 w 10000"/>
              <a:gd name="connsiteY40-7382" fmla="*/ 1536 h 10000"/>
              <a:gd name="connsiteX41-7383" fmla="*/ 476 w 10000"/>
              <a:gd name="connsiteY41-7384" fmla="*/ 1396 h 10000"/>
              <a:gd name="connsiteX42-7385" fmla="*/ 969 w 10000"/>
              <a:gd name="connsiteY42-7386" fmla="*/ 1257 h 10000"/>
              <a:gd name="connsiteX43-7387" fmla="*/ 1298 w 10000"/>
              <a:gd name="connsiteY43-7388" fmla="*/ 1117 h 10000"/>
              <a:gd name="connsiteX44-7389" fmla="*/ 1629 w 10000"/>
              <a:gd name="connsiteY44-7390" fmla="*/ 1117 h 10000"/>
              <a:gd name="connsiteX45-7391" fmla="*/ 1961 w 10000"/>
              <a:gd name="connsiteY45-7392" fmla="*/ 977 h 10000"/>
              <a:gd name="connsiteX46-7393" fmla="*/ 2288 w 10000"/>
              <a:gd name="connsiteY46-7394" fmla="*/ 838 h 10000"/>
              <a:gd name="connsiteX47-7395" fmla="*/ 2784 w 10000"/>
              <a:gd name="connsiteY47-7396" fmla="*/ 698 h 10000"/>
              <a:gd name="connsiteX48-7397" fmla="*/ 3115 w 10000"/>
              <a:gd name="connsiteY48-7398" fmla="*/ 558 h 10000"/>
              <a:gd name="connsiteX49-7399" fmla="*/ 3446 w 10000"/>
              <a:gd name="connsiteY49-7400" fmla="*/ 419 h 10000"/>
              <a:gd name="connsiteX50-7401" fmla="*/ 3608 w 10000"/>
              <a:gd name="connsiteY50-7402" fmla="*/ 279 h 10000"/>
              <a:gd name="connsiteX51-7403" fmla="*/ 3775 w 10000"/>
              <a:gd name="connsiteY51-7404" fmla="*/ 140 h 10000"/>
              <a:gd name="connsiteX52-7405" fmla="*/ 3775 w 10000"/>
              <a:gd name="connsiteY52-7406" fmla="*/ 0 h 10000"/>
              <a:gd name="connsiteX53-7407" fmla="*/ 3939 w 10000"/>
              <a:gd name="connsiteY53-7408" fmla="*/ 0 h 10000"/>
              <a:gd name="connsiteX54-7409" fmla="*/ 4102 w 10000"/>
              <a:gd name="connsiteY54-7410" fmla="*/ 0 h 10000"/>
              <a:gd name="connsiteX55-7411" fmla="*/ 4267 w 10000"/>
              <a:gd name="connsiteY55-7412" fmla="*/ 0 h 10000"/>
              <a:gd name="connsiteX56-7413" fmla="*/ 4414 w 10000"/>
              <a:gd name="connsiteY56-7414" fmla="*/ 140 h 10000"/>
              <a:gd name="connsiteX57-7415" fmla="*/ 4579 w 10000"/>
              <a:gd name="connsiteY57-7416" fmla="*/ 140 h 10000"/>
              <a:gd name="connsiteX58-7417" fmla="*/ 4741 w 10000"/>
              <a:gd name="connsiteY58-7418" fmla="*/ 419 h 10000"/>
              <a:gd name="connsiteX59-7419" fmla="*/ 4906 w 10000"/>
              <a:gd name="connsiteY59-7420" fmla="*/ 558 h 10000"/>
              <a:gd name="connsiteX60-7421" fmla="*/ 5073 w 10000"/>
              <a:gd name="connsiteY60-7422" fmla="*/ 698 h 10000"/>
              <a:gd name="connsiteX61-7423" fmla="*/ 5237 w 10000"/>
              <a:gd name="connsiteY61-7424" fmla="*/ 838 h 10000"/>
              <a:gd name="connsiteX62-7425" fmla="*/ 5237 w 10000"/>
              <a:gd name="connsiteY62-7426" fmla="*/ 977 h 10000"/>
              <a:gd name="connsiteX63-7427" fmla="*/ 5237 w 10000"/>
              <a:gd name="connsiteY63-7428" fmla="*/ 1117 h 10000"/>
              <a:gd name="connsiteX64-7429" fmla="*/ 5073 w 10000"/>
              <a:gd name="connsiteY64-7430" fmla="*/ 1117 h 10000"/>
              <a:gd name="connsiteX65-7431" fmla="*/ 4906 w 10000"/>
              <a:gd name="connsiteY65-7432" fmla="*/ 1257 h 10000"/>
              <a:gd name="connsiteX66-7433" fmla="*/ 4906 w 10000"/>
              <a:gd name="connsiteY66-7434" fmla="*/ 1396 h 10000"/>
              <a:gd name="connsiteX67-7435" fmla="*/ 4741 w 10000"/>
              <a:gd name="connsiteY67-7436" fmla="*/ 1536 h 10000"/>
              <a:gd name="connsiteX68-7437" fmla="*/ 4579 w 10000"/>
              <a:gd name="connsiteY68-7438" fmla="*/ 1798 h 10000"/>
              <a:gd name="connsiteX69-7439" fmla="*/ 4414 w 10000"/>
              <a:gd name="connsiteY69-7440" fmla="*/ 2216 h 10000"/>
              <a:gd name="connsiteX70-7441" fmla="*/ 4267 w 10000"/>
              <a:gd name="connsiteY70-7442" fmla="*/ 2635 h 10000"/>
              <a:gd name="connsiteX71-7443" fmla="*/ 4102 w 10000"/>
              <a:gd name="connsiteY71-7444" fmla="*/ 3054 h 10000"/>
              <a:gd name="connsiteX72-7445" fmla="*/ 3939 w 10000"/>
              <a:gd name="connsiteY72-7446" fmla="*/ 3613 h 10000"/>
              <a:gd name="connsiteX73-7447" fmla="*/ 3775 w 10000"/>
              <a:gd name="connsiteY73-7448" fmla="*/ 4171 h 10000"/>
              <a:gd name="connsiteX74-7449" fmla="*/ 3608 w 10000"/>
              <a:gd name="connsiteY74-7450" fmla="*/ 4729 h 10000"/>
              <a:gd name="connsiteX75-7451" fmla="*/ 3608 w 10000"/>
              <a:gd name="connsiteY75-7452" fmla="*/ 5271 h 10000"/>
              <a:gd name="connsiteX76-7453" fmla="*/ 3608 w 10000"/>
              <a:gd name="connsiteY76-7454" fmla="*/ 5689 h 10000"/>
              <a:gd name="connsiteX77-7455" fmla="*/ 3446 w 10000"/>
              <a:gd name="connsiteY77-7456" fmla="*/ 6248 h 10000"/>
              <a:gd name="connsiteX78-7457" fmla="*/ 3446 w 10000"/>
              <a:gd name="connsiteY78-7458" fmla="*/ 6667 h 10000"/>
              <a:gd name="connsiteX79-7459" fmla="*/ 3446 w 10000"/>
              <a:gd name="connsiteY79-7460" fmla="*/ 6946 h 10000"/>
              <a:gd name="connsiteX80-7461" fmla="*/ 3446 w 10000"/>
              <a:gd name="connsiteY80-7462" fmla="*/ 7365 h 10000"/>
              <a:gd name="connsiteX81-7463" fmla="*/ 3608 w 10000"/>
              <a:gd name="connsiteY81-7464" fmla="*/ 7644 h 10000"/>
              <a:gd name="connsiteX82-7465" fmla="*/ 3608 w 10000"/>
              <a:gd name="connsiteY82-7466" fmla="*/ 7784 h 10000"/>
              <a:gd name="connsiteX83-7467" fmla="*/ 3775 w 10000"/>
              <a:gd name="connsiteY83-7468" fmla="*/ 8063 h 10000"/>
              <a:gd name="connsiteX84-7469" fmla="*/ 3939 w 10000"/>
              <a:gd name="connsiteY84-7470" fmla="*/ 8202 h 10000"/>
              <a:gd name="connsiteX85-7471" fmla="*/ 4102 w 10000"/>
              <a:gd name="connsiteY85-7472" fmla="*/ 8342 h 10000"/>
              <a:gd name="connsiteX86-7473" fmla="*/ 4741 w 10000"/>
              <a:gd name="connsiteY86-7474" fmla="*/ 8604 h 10000"/>
              <a:gd name="connsiteX87-7475" fmla="*/ 5073 w 10000"/>
              <a:gd name="connsiteY87-7476" fmla="*/ 8743 h 10000"/>
              <a:gd name="connsiteX88-7477" fmla="*/ 5401 w 10000"/>
              <a:gd name="connsiteY88-7478" fmla="*/ 8743 h 10000"/>
              <a:gd name="connsiteX89-7479" fmla="*/ 5735 w 10000"/>
              <a:gd name="connsiteY89-7480" fmla="*/ 8883 h 10000"/>
              <a:gd name="connsiteX90-7481" fmla="*/ 6227 w 10000"/>
              <a:gd name="connsiteY90-7482" fmla="*/ 8883 h 10000"/>
              <a:gd name="connsiteX91-7483" fmla="*/ 6556 w 10000"/>
              <a:gd name="connsiteY91-7484" fmla="*/ 8743 h 10000"/>
              <a:gd name="connsiteX92-7485" fmla="*/ 7051 w 10000"/>
              <a:gd name="connsiteY92-7486" fmla="*/ 8743 h 10000"/>
              <a:gd name="connsiteX93-7487" fmla="*/ 7547 w 10000"/>
              <a:gd name="connsiteY93-7488" fmla="*/ 8604 h 10000"/>
              <a:gd name="connsiteX94-7489" fmla="*/ 7876 w 10000"/>
              <a:gd name="connsiteY94-7490" fmla="*/ 8604 h 10000"/>
              <a:gd name="connsiteX95-7491" fmla="*/ 8206 w 10000"/>
              <a:gd name="connsiteY95-7492" fmla="*/ 8342 h 10000"/>
              <a:gd name="connsiteX96-7493" fmla="*/ 8352 w 10000"/>
              <a:gd name="connsiteY96-7494" fmla="*/ 8202 h 10000"/>
              <a:gd name="connsiteX97-7495" fmla="*/ 8514 w 10000"/>
              <a:gd name="connsiteY97-7496" fmla="*/ 7923 h 10000"/>
              <a:gd name="connsiteX98-7497" fmla="*/ 8679 w 10000"/>
              <a:gd name="connsiteY98-7498" fmla="*/ 7644 h 10000"/>
              <a:gd name="connsiteX99-7499" fmla="*/ 8846 w 10000"/>
              <a:gd name="connsiteY99-7500" fmla="*/ 7086 h 10000"/>
              <a:gd name="connsiteX100-7501" fmla="*/ 8846 w 10000"/>
              <a:gd name="connsiteY100-7502" fmla="*/ 6527 h 10000"/>
              <a:gd name="connsiteX101-7503" fmla="*/ 9010 w 10000"/>
              <a:gd name="connsiteY101-7504" fmla="*/ 6248 h 10000"/>
              <a:gd name="connsiteX102-7505" fmla="*/ 9010 w 10000"/>
              <a:gd name="connsiteY102-7506" fmla="*/ 5969 h 10000"/>
              <a:gd name="connsiteX103-7507" fmla="*/ 9010 w 10000"/>
              <a:gd name="connsiteY103-7508" fmla="*/ 5829 h 10000"/>
              <a:gd name="connsiteX104-7509" fmla="*/ 9175 w 10000"/>
              <a:gd name="connsiteY104-7510" fmla="*/ 5689 h 10000"/>
              <a:gd name="connsiteX105-7511" fmla="*/ 9175 w 10000"/>
              <a:gd name="connsiteY105-7512" fmla="*/ 5550 h 10000"/>
              <a:gd name="connsiteX106-7513" fmla="*/ 9175 w 10000"/>
              <a:gd name="connsiteY106-7514" fmla="*/ 5410 h 10000"/>
              <a:gd name="connsiteX107-7515" fmla="*/ 9175 w 10000"/>
              <a:gd name="connsiteY107-7516" fmla="*/ 5410 h 10000"/>
              <a:gd name="connsiteX108-7517" fmla="*/ 9341 w 10000"/>
              <a:gd name="connsiteY108-7518" fmla="*/ 5410 h 10000"/>
              <a:gd name="connsiteX109-7519" fmla="*/ 9341 w 10000"/>
              <a:gd name="connsiteY109-7520" fmla="*/ 5410 h 10000"/>
              <a:gd name="connsiteX110-7521" fmla="*/ 9341 w 10000"/>
              <a:gd name="connsiteY110-7522" fmla="*/ 5550 h 10000"/>
              <a:gd name="connsiteX111-7523" fmla="*/ 9506 w 10000"/>
              <a:gd name="connsiteY111-7524" fmla="*/ 5689 h 10000"/>
              <a:gd name="connsiteX112-7525" fmla="*/ 9506 w 10000"/>
              <a:gd name="connsiteY112-7526" fmla="*/ 5829 h 10000"/>
              <a:gd name="connsiteX113-7527" fmla="*/ 9506 w 10000"/>
              <a:gd name="connsiteY113-7528" fmla="*/ 6108 h 10000"/>
              <a:gd name="connsiteX114-7529" fmla="*/ 9506 w 10000"/>
              <a:gd name="connsiteY114-7530" fmla="*/ 6387 h 10000"/>
              <a:gd name="connsiteX115-7531" fmla="*/ 9506 w 10000"/>
              <a:gd name="connsiteY115-7532" fmla="*/ 6667 h 10000"/>
              <a:gd name="connsiteX116-7533" fmla="*/ 9669 w 10000"/>
              <a:gd name="connsiteY116-7534" fmla="*/ 7225 h 10000"/>
              <a:gd name="connsiteX117-7535" fmla="*/ 9669 w 10000"/>
              <a:gd name="connsiteY117-7536" fmla="*/ 7644 h 10000"/>
              <a:gd name="connsiteX118-7537" fmla="*/ 9836 w 10000"/>
              <a:gd name="connsiteY118-7538" fmla="*/ 8063 h 10000"/>
              <a:gd name="connsiteX119-7539" fmla="*/ 10000 w 10000"/>
              <a:gd name="connsiteY119-7540" fmla="*/ 8342 h 10000"/>
              <a:gd name="connsiteX120-7541" fmla="*/ 10000 w 10000"/>
              <a:gd name="connsiteY120-7542" fmla="*/ 8604 h 10000"/>
              <a:gd name="connsiteX121-7543" fmla="*/ 10000 w 10000"/>
              <a:gd name="connsiteY121-7544" fmla="*/ 8743 h 10000"/>
              <a:gd name="connsiteX122-7545" fmla="*/ 10000 w 10000"/>
              <a:gd name="connsiteY122-7546" fmla="*/ 8883 h 10000"/>
              <a:gd name="connsiteX123-7547" fmla="*/ 9836 w 10000"/>
              <a:gd name="connsiteY123-7548" fmla="*/ 8883 h 10000"/>
              <a:gd name="connsiteX124-7549" fmla="*/ 9669 w 10000"/>
              <a:gd name="connsiteY124-7550" fmla="*/ 9023 h 10000"/>
              <a:gd name="connsiteX125-7551" fmla="*/ 9506 w 10000"/>
              <a:gd name="connsiteY125-7552" fmla="*/ 9162 h 10000"/>
              <a:gd name="connsiteX126-7553" fmla="*/ 9341 w 10000"/>
              <a:gd name="connsiteY126-7554" fmla="*/ 9302 h 10000"/>
              <a:gd name="connsiteX127-7555" fmla="*/ 9010 w 10000"/>
              <a:gd name="connsiteY127-7556" fmla="*/ 9442 h 10000"/>
              <a:gd name="connsiteX128-7557" fmla="*/ 8352 w 10000"/>
              <a:gd name="connsiteY128-7558" fmla="*/ 9721 h 10000"/>
              <a:gd name="connsiteX129-7559" fmla="*/ 7710 w 10000"/>
              <a:gd name="connsiteY129-7560" fmla="*/ 9860 h 10000"/>
              <a:gd name="connsiteX130-7561" fmla="*/ 7219 w 10000"/>
              <a:gd name="connsiteY130-7562" fmla="*/ 9860 h 10000"/>
              <a:gd name="connsiteX131-7563" fmla="*/ 6556 w 10000"/>
              <a:gd name="connsiteY131-7564" fmla="*/ 10000 h 10000"/>
              <a:gd name="connsiteX132-7565" fmla="*/ 6556 w 10000"/>
              <a:gd name="connsiteY132-7566" fmla="*/ 10000 h 10000"/>
              <a:gd name="connsiteX0-7567" fmla="*/ 6080 w 9524"/>
              <a:gd name="connsiteY0-7568" fmla="*/ 10000 h 10000"/>
              <a:gd name="connsiteX1-7569" fmla="*/ 5587 w 9524"/>
              <a:gd name="connsiteY1-7570" fmla="*/ 10000 h 10000"/>
              <a:gd name="connsiteX2-7571" fmla="*/ 5090 w 9524"/>
              <a:gd name="connsiteY2-7572" fmla="*/ 10000 h 10000"/>
              <a:gd name="connsiteX3-7573" fmla="*/ 4597 w 9524"/>
              <a:gd name="connsiteY3-7574" fmla="*/ 9860 h 10000"/>
              <a:gd name="connsiteX4-7575" fmla="*/ 4103 w 9524"/>
              <a:gd name="connsiteY4-7576" fmla="*/ 9721 h 10000"/>
              <a:gd name="connsiteX5-7577" fmla="*/ 3626 w 9524"/>
              <a:gd name="connsiteY5-7578" fmla="*/ 9581 h 10000"/>
              <a:gd name="connsiteX6-7579" fmla="*/ 3299 w 9524"/>
              <a:gd name="connsiteY6-7580" fmla="*/ 9302 h 10000"/>
              <a:gd name="connsiteX7-7581" fmla="*/ 2970 w 9524"/>
              <a:gd name="connsiteY7-7582" fmla="*/ 9162 h 10000"/>
              <a:gd name="connsiteX8-7583" fmla="*/ 2805 w 9524"/>
              <a:gd name="connsiteY8-7584" fmla="*/ 8743 h 10000"/>
              <a:gd name="connsiteX9-7585" fmla="*/ 2473 w 9524"/>
              <a:gd name="connsiteY9-7586" fmla="*/ 8464 h 10000"/>
              <a:gd name="connsiteX10-7587" fmla="*/ 2308 w 9524"/>
              <a:gd name="connsiteY10-7588" fmla="*/ 8063 h 10000"/>
              <a:gd name="connsiteX11-7589" fmla="*/ 2308 w 9524"/>
              <a:gd name="connsiteY11-7590" fmla="*/ 7644 h 10000"/>
              <a:gd name="connsiteX12-7591" fmla="*/ 2144 w 9524"/>
              <a:gd name="connsiteY12-7592" fmla="*/ 7225 h 10000"/>
              <a:gd name="connsiteX13-7593" fmla="*/ 2144 w 9524"/>
              <a:gd name="connsiteY13-7594" fmla="*/ 6806 h 10000"/>
              <a:gd name="connsiteX14-7595" fmla="*/ 2144 w 9524"/>
              <a:gd name="connsiteY14-7596" fmla="*/ 6387 h 10000"/>
              <a:gd name="connsiteX15-7597" fmla="*/ 2308 w 9524"/>
              <a:gd name="connsiteY15-7598" fmla="*/ 5689 h 10000"/>
              <a:gd name="connsiteX16-7599" fmla="*/ 2308 w 9524"/>
              <a:gd name="connsiteY16-7600" fmla="*/ 5550 h 10000"/>
              <a:gd name="connsiteX17-7601" fmla="*/ 2308 w 9524"/>
              <a:gd name="connsiteY17-7602" fmla="*/ 5271 h 10000"/>
              <a:gd name="connsiteX18-7603" fmla="*/ 2473 w 9524"/>
              <a:gd name="connsiteY18-7604" fmla="*/ 5009 h 10000"/>
              <a:gd name="connsiteX19-7605" fmla="*/ 2473 w 9524"/>
              <a:gd name="connsiteY19-7606" fmla="*/ 4729 h 10000"/>
              <a:gd name="connsiteX20-7607" fmla="*/ 2473 w 9524"/>
              <a:gd name="connsiteY20-7608" fmla="*/ 4450 h 10000"/>
              <a:gd name="connsiteX21-7609" fmla="*/ 2639 w 9524"/>
              <a:gd name="connsiteY21-7610" fmla="*/ 4031 h 10000"/>
              <a:gd name="connsiteX22-7611" fmla="*/ 2639 w 9524"/>
              <a:gd name="connsiteY22-7612" fmla="*/ 3613 h 10000"/>
              <a:gd name="connsiteX23-7613" fmla="*/ 2805 w 9524"/>
              <a:gd name="connsiteY23-7614" fmla="*/ 3194 h 10000"/>
              <a:gd name="connsiteX24-7615" fmla="*/ 2805 w 9524"/>
              <a:gd name="connsiteY24-7616" fmla="*/ 2775 h 10000"/>
              <a:gd name="connsiteX25-7617" fmla="*/ 2805 w 9524"/>
              <a:gd name="connsiteY25-7618" fmla="*/ 2356 h 10000"/>
              <a:gd name="connsiteX26-7619" fmla="*/ 2970 w 9524"/>
              <a:gd name="connsiteY26-7620" fmla="*/ 2077 h 10000"/>
              <a:gd name="connsiteX27-7621" fmla="*/ 2970 w 9524"/>
              <a:gd name="connsiteY27-7622" fmla="*/ 1798 h 10000"/>
              <a:gd name="connsiteX28-7623" fmla="*/ 2970 w 9524"/>
              <a:gd name="connsiteY28-7624" fmla="*/ 1536 h 10000"/>
              <a:gd name="connsiteX29-7625" fmla="*/ 2970 w 9524"/>
              <a:gd name="connsiteY29-7626" fmla="*/ 1396 h 10000"/>
              <a:gd name="connsiteX30-7627" fmla="*/ 2970 w 9524"/>
              <a:gd name="connsiteY30-7628" fmla="*/ 1257 h 10000"/>
              <a:gd name="connsiteX31-7629" fmla="*/ 2970 w 9524"/>
              <a:gd name="connsiteY31-7630" fmla="*/ 1257 h 10000"/>
              <a:gd name="connsiteX32-7631" fmla="*/ 2970 w 9524"/>
              <a:gd name="connsiteY32-7632" fmla="*/ 1257 h 10000"/>
              <a:gd name="connsiteX33-7633" fmla="*/ 2805 w 9524"/>
              <a:gd name="connsiteY33-7634" fmla="*/ 1257 h 10000"/>
              <a:gd name="connsiteX34-7635" fmla="*/ 2639 w 9524"/>
              <a:gd name="connsiteY34-7636" fmla="*/ 1257 h 10000"/>
              <a:gd name="connsiteX35-7637" fmla="*/ 2473 w 9524"/>
              <a:gd name="connsiteY35-7638" fmla="*/ 1396 h 10000"/>
              <a:gd name="connsiteX36-7639" fmla="*/ 2308 w 9524"/>
              <a:gd name="connsiteY36-7640" fmla="*/ 1396 h 10000"/>
              <a:gd name="connsiteX37-7641" fmla="*/ 1980 w 9524"/>
              <a:gd name="connsiteY37-7642" fmla="*/ 1536 h 10000"/>
              <a:gd name="connsiteX38-7643" fmla="*/ 1648 w 9524"/>
              <a:gd name="connsiteY38-7644" fmla="*/ 1536 h 10000"/>
              <a:gd name="connsiteX39-7645" fmla="*/ 1317 w 9524"/>
              <a:gd name="connsiteY39-7646" fmla="*/ 1675 h 10000"/>
              <a:gd name="connsiteX40-7647" fmla="*/ 0 w 9524"/>
              <a:gd name="connsiteY40-7648" fmla="*/ 1396 h 10000"/>
              <a:gd name="connsiteX41-7649" fmla="*/ 493 w 9524"/>
              <a:gd name="connsiteY41-7650" fmla="*/ 1257 h 10000"/>
              <a:gd name="connsiteX42-7651" fmla="*/ 822 w 9524"/>
              <a:gd name="connsiteY42-7652" fmla="*/ 1117 h 10000"/>
              <a:gd name="connsiteX43-7653" fmla="*/ 1153 w 9524"/>
              <a:gd name="connsiteY43-7654" fmla="*/ 1117 h 10000"/>
              <a:gd name="connsiteX44-7655" fmla="*/ 1485 w 9524"/>
              <a:gd name="connsiteY44-7656" fmla="*/ 977 h 10000"/>
              <a:gd name="connsiteX45-7657" fmla="*/ 1812 w 9524"/>
              <a:gd name="connsiteY45-7658" fmla="*/ 838 h 10000"/>
              <a:gd name="connsiteX46-7659" fmla="*/ 2308 w 9524"/>
              <a:gd name="connsiteY46-7660" fmla="*/ 698 h 10000"/>
              <a:gd name="connsiteX47-7661" fmla="*/ 2639 w 9524"/>
              <a:gd name="connsiteY47-7662" fmla="*/ 558 h 10000"/>
              <a:gd name="connsiteX48-7663" fmla="*/ 2970 w 9524"/>
              <a:gd name="connsiteY48-7664" fmla="*/ 419 h 10000"/>
              <a:gd name="connsiteX49-7665" fmla="*/ 3132 w 9524"/>
              <a:gd name="connsiteY49-7666" fmla="*/ 279 h 10000"/>
              <a:gd name="connsiteX50-7667" fmla="*/ 3299 w 9524"/>
              <a:gd name="connsiteY50-7668" fmla="*/ 140 h 10000"/>
              <a:gd name="connsiteX51-7669" fmla="*/ 3299 w 9524"/>
              <a:gd name="connsiteY51-7670" fmla="*/ 0 h 10000"/>
              <a:gd name="connsiteX52-7671" fmla="*/ 3463 w 9524"/>
              <a:gd name="connsiteY52-7672" fmla="*/ 0 h 10000"/>
              <a:gd name="connsiteX53-7673" fmla="*/ 3626 w 9524"/>
              <a:gd name="connsiteY53-7674" fmla="*/ 0 h 10000"/>
              <a:gd name="connsiteX54-7675" fmla="*/ 3791 w 9524"/>
              <a:gd name="connsiteY54-7676" fmla="*/ 0 h 10000"/>
              <a:gd name="connsiteX55-7677" fmla="*/ 3938 w 9524"/>
              <a:gd name="connsiteY55-7678" fmla="*/ 140 h 10000"/>
              <a:gd name="connsiteX56-7679" fmla="*/ 4103 w 9524"/>
              <a:gd name="connsiteY56-7680" fmla="*/ 140 h 10000"/>
              <a:gd name="connsiteX57-7681" fmla="*/ 4265 w 9524"/>
              <a:gd name="connsiteY57-7682" fmla="*/ 419 h 10000"/>
              <a:gd name="connsiteX58-7683" fmla="*/ 4430 w 9524"/>
              <a:gd name="connsiteY58-7684" fmla="*/ 558 h 10000"/>
              <a:gd name="connsiteX59-7685" fmla="*/ 4597 w 9524"/>
              <a:gd name="connsiteY59-7686" fmla="*/ 698 h 10000"/>
              <a:gd name="connsiteX60-7687" fmla="*/ 4761 w 9524"/>
              <a:gd name="connsiteY60-7688" fmla="*/ 838 h 10000"/>
              <a:gd name="connsiteX61-7689" fmla="*/ 4761 w 9524"/>
              <a:gd name="connsiteY61-7690" fmla="*/ 977 h 10000"/>
              <a:gd name="connsiteX62-7691" fmla="*/ 4761 w 9524"/>
              <a:gd name="connsiteY62-7692" fmla="*/ 1117 h 10000"/>
              <a:gd name="connsiteX63-7693" fmla="*/ 4597 w 9524"/>
              <a:gd name="connsiteY63-7694" fmla="*/ 1117 h 10000"/>
              <a:gd name="connsiteX64-7695" fmla="*/ 4430 w 9524"/>
              <a:gd name="connsiteY64-7696" fmla="*/ 1257 h 10000"/>
              <a:gd name="connsiteX65-7697" fmla="*/ 4430 w 9524"/>
              <a:gd name="connsiteY65-7698" fmla="*/ 1396 h 10000"/>
              <a:gd name="connsiteX66-7699" fmla="*/ 4265 w 9524"/>
              <a:gd name="connsiteY66-7700" fmla="*/ 1536 h 10000"/>
              <a:gd name="connsiteX67-7701" fmla="*/ 4103 w 9524"/>
              <a:gd name="connsiteY67-7702" fmla="*/ 1798 h 10000"/>
              <a:gd name="connsiteX68-7703" fmla="*/ 3938 w 9524"/>
              <a:gd name="connsiteY68-7704" fmla="*/ 2216 h 10000"/>
              <a:gd name="connsiteX69-7705" fmla="*/ 3791 w 9524"/>
              <a:gd name="connsiteY69-7706" fmla="*/ 2635 h 10000"/>
              <a:gd name="connsiteX70-7707" fmla="*/ 3626 w 9524"/>
              <a:gd name="connsiteY70-7708" fmla="*/ 3054 h 10000"/>
              <a:gd name="connsiteX71-7709" fmla="*/ 3463 w 9524"/>
              <a:gd name="connsiteY71-7710" fmla="*/ 3613 h 10000"/>
              <a:gd name="connsiteX72-7711" fmla="*/ 3299 w 9524"/>
              <a:gd name="connsiteY72-7712" fmla="*/ 4171 h 10000"/>
              <a:gd name="connsiteX73-7713" fmla="*/ 3132 w 9524"/>
              <a:gd name="connsiteY73-7714" fmla="*/ 4729 h 10000"/>
              <a:gd name="connsiteX74-7715" fmla="*/ 3132 w 9524"/>
              <a:gd name="connsiteY74-7716" fmla="*/ 5271 h 10000"/>
              <a:gd name="connsiteX75-7717" fmla="*/ 3132 w 9524"/>
              <a:gd name="connsiteY75-7718" fmla="*/ 5689 h 10000"/>
              <a:gd name="connsiteX76-7719" fmla="*/ 2970 w 9524"/>
              <a:gd name="connsiteY76-7720" fmla="*/ 6248 h 10000"/>
              <a:gd name="connsiteX77-7721" fmla="*/ 2970 w 9524"/>
              <a:gd name="connsiteY77-7722" fmla="*/ 6667 h 10000"/>
              <a:gd name="connsiteX78-7723" fmla="*/ 2970 w 9524"/>
              <a:gd name="connsiteY78-7724" fmla="*/ 6946 h 10000"/>
              <a:gd name="connsiteX79-7725" fmla="*/ 2970 w 9524"/>
              <a:gd name="connsiteY79-7726" fmla="*/ 7365 h 10000"/>
              <a:gd name="connsiteX80-7727" fmla="*/ 3132 w 9524"/>
              <a:gd name="connsiteY80-7728" fmla="*/ 7644 h 10000"/>
              <a:gd name="connsiteX81-7729" fmla="*/ 3132 w 9524"/>
              <a:gd name="connsiteY81-7730" fmla="*/ 7784 h 10000"/>
              <a:gd name="connsiteX82-7731" fmla="*/ 3299 w 9524"/>
              <a:gd name="connsiteY82-7732" fmla="*/ 8063 h 10000"/>
              <a:gd name="connsiteX83-7733" fmla="*/ 3463 w 9524"/>
              <a:gd name="connsiteY83-7734" fmla="*/ 8202 h 10000"/>
              <a:gd name="connsiteX84-7735" fmla="*/ 3626 w 9524"/>
              <a:gd name="connsiteY84-7736" fmla="*/ 8342 h 10000"/>
              <a:gd name="connsiteX85-7737" fmla="*/ 4265 w 9524"/>
              <a:gd name="connsiteY85-7738" fmla="*/ 8604 h 10000"/>
              <a:gd name="connsiteX86-7739" fmla="*/ 4597 w 9524"/>
              <a:gd name="connsiteY86-7740" fmla="*/ 8743 h 10000"/>
              <a:gd name="connsiteX87-7741" fmla="*/ 4925 w 9524"/>
              <a:gd name="connsiteY87-7742" fmla="*/ 8743 h 10000"/>
              <a:gd name="connsiteX88-7743" fmla="*/ 5259 w 9524"/>
              <a:gd name="connsiteY88-7744" fmla="*/ 8883 h 10000"/>
              <a:gd name="connsiteX89-7745" fmla="*/ 5751 w 9524"/>
              <a:gd name="connsiteY89-7746" fmla="*/ 8883 h 10000"/>
              <a:gd name="connsiteX90-7747" fmla="*/ 6080 w 9524"/>
              <a:gd name="connsiteY90-7748" fmla="*/ 8743 h 10000"/>
              <a:gd name="connsiteX91-7749" fmla="*/ 6575 w 9524"/>
              <a:gd name="connsiteY91-7750" fmla="*/ 8743 h 10000"/>
              <a:gd name="connsiteX92-7751" fmla="*/ 7071 w 9524"/>
              <a:gd name="connsiteY92-7752" fmla="*/ 8604 h 10000"/>
              <a:gd name="connsiteX93-7753" fmla="*/ 7400 w 9524"/>
              <a:gd name="connsiteY93-7754" fmla="*/ 8604 h 10000"/>
              <a:gd name="connsiteX94-7755" fmla="*/ 7730 w 9524"/>
              <a:gd name="connsiteY94-7756" fmla="*/ 8342 h 10000"/>
              <a:gd name="connsiteX95-7757" fmla="*/ 7876 w 9524"/>
              <a:gd name="connsiteY95-7758" fmla="*/ 8202 h 10000"/>
              <a:gd name="connsiteX96-7759" fmla="*/ 8038 w 9524"/>
              <a:gd name="connsiteY96-7760" fmla="*/ 7923 h 10000"/>
              <a:gd name="connsiteX97-7761" fmla="*/ 8203 w 9524"/>
              <a:gd name="connsiteY97-7762" fmla="*/ 7644 h 10000"/>
              <a:gd name="connsiteX98-7763" fmla="*/ 8370 w 9524"/>
              <a:gd name="connsiteY98-7764" fmla="*/ 7086 h 10000"/>
              <a:gd name="connsiteX99-7765" fmla="*/ 8370 w 9524"/>
              <a:gd name="connsiteY99-7766" fmla="*/ 6527 h 10000"/>
              <a:gd name="connsiteX100-7767" fmla="*/ 8534 w 9524"/>
              <a:gd name="connsiteY100-7768" fmla="*/ 6248 h 10000"/>
              <a:gd name="connsiteX101-7769" fmla="*/ 8534 w 9524"/>
              <a:gd name="connsiteY101-7770" fmla="*/ 5969 h 10000"/>
              <a:gd name="connsiteX102-7771" fmla="*/ 8534 w 9524"/>
              <a:gd name="connsiteY102-7772" fmla="*/ 5829 h 10000"/>
              <a:gd name="connsiteX103-7773" fmla="*/ 8699 w 9524"/>
              <a:gd name="connsiteY103-7774" fmla="*/ 5689 h 10000"/>
              <a:gd name="connsiteX104-7775" fmla="*/ 8699 w 9524"/>
              <a:gd name="connsiteY104-7776" fmla="*/ 5550 h 10000"/>
              <a:gd name="connsiteX105-7777" fmla="*/ 8699 w 9524"/>
              <a:gd name="connsiteY105-7778" fmla="*/ 5410 h 10000"/>
              <a:gd name="connsiteX106-7779" fmla="*/ 8699 w 9524"/>
              <a:gd name="connsiteY106-7780" fmla="*/ 5410 h 10000"/>
              <a:gd name="connsiteX107-7781" fmla="*/ 8865 w 9524"/>
              <a:gd name="connsiteY107-7782" fmla="*/ 5410 h 10000"/>
              <a:gd name="connsiteX108-7783" fmla="*/ 8865 w 9524"/>
              <a:gd name="connsiteY108-7784" fmla="*/ 5410 h 10000"/>
              <a:gd name="connsiteX109-7785" fmla="*/ 8865 w 9524"/>
              <a:gd name="connsiteY109-7786" fmla="*/ 5550 h 10000"/>
              <a:gd name="connsiteX110-7787" fmla="*/ 9030 w 9524"/>
              <a:gd name="connsiteY110-7788" fmla="*/ 5689 h 10000"/>
              <a:gd name="connsiteX111-7789" fmla="*/ 9030 w 9524"/>
              <a:gd name="connsiteY111-7790" fmla="*/ 5829 h 10000"/>
              <a:gd name="connsiteX112-7791" fmla="*/ 9030 w 9524"/>
              <a:gd name="connsiteY112-7792" fmla="*/ 6108 h 10000"/>
              <a:gd name="connsiteX113-7793" fmla="*/ 9030 w 9524"/>
              <a:gd name="connsiteY113-7794" fmla="*/ 6387 h 10000"/>
              <a:gd name="connsiteX114-7795" fmla="*/ 9030 w 9524"/>
              <a:gd name="connsiteY114-7796" fmla="*/ 6667 h 10000"/>
              <a:gd name="connsiteX115-7797" fmla="*/ 9193 w 9524"/>
              <a:gd name="connsiteY115-7798" fmla="*/ 7225 h 10000"/>
              <a:gd name="connsiteX116-7799" fmla="*/ 9193 w 9524"/>
              <a:gd name="connsiteY116-7800" fmla="*/ 7644 h 10000"/>
              <a:gd name="connsiteX117-7801" fmla="*/ 9360 w 9524"/>
              <a:gd name="connsiteY117-7802" fmla="*/ 8063 h 10000"/>
              <a:gd name="connsiteX118-7803" fmla="*/ 9524 w 9524"/>
              <a:gd name="connsiteY118-7804" fmla="*/ 8342 h 10000"/>
              <a:gd name="connsiteX119-7805" fmla="*/ 9524 w 9524"/>
              <a:gd name="connsiteY119-7806" fmla="*/ 8604 h 10000"/>
              <a:gd name="connsiteX120-7807" fmla="*/ 9524 w 9524"/>
              <a:gd name="connsiteY120-7808" fmla="*/ 8743 h 10000"/>
              <a:gd name="connsiteX121-7809" fmla="*/ 9524 w 9524"/>
              <a:gd name="connsiteY121-7810" fmla="*/ 8883 h 10000"/>
              <a:gd name="connsiteX122-7811" fmla="*/ 9360 w 9524"/>
              <a:gd name="connsiteY122-7812" fmla="*/ 8883 h 10000"/>
              <a:gd name="connsiteX123-7813" fmla="*/ 9193 w 9524"/>
              <a:gd name="connsiteY123-7814" fmla="*/ 9023 h 10000"/>
              <a:gd name="connsiteX124-7815" fmla="*/ 9030 w 9524"/>
              <a:gd name="connsiteY124-7816" fmla="*/ 9162 h 10000"/>
              <a:gd name="connsiteX125-7817" fmla="*/ 8865 w 9524"/>
              <a:gd name="connsiteY125-7818" fmla="*/ 9302 h 10000"/>
              <a:gd name="connsiteX126-7819" fmla="*/ 8534 w 9524"/>
              <a:gd name="connsiteY126-7820" fmla="*/ 9442 h 10000"/>
              <a:gd name="connsiteX127-7821" fmla="*/ 7876 w 9524"/>
              <a:gd name="connsiteY127-7822" fmla="*/ 9721 h 10000"/>
              <a:gd name="connsiteX128-7823" fmla="*/ 7234 w 9524"/>
              <a:gd name="connsiteY128-7824" fmla="*/ 9860 h 10000"/>
              <a:gd name="connsiteX129-7825" fmla="*/ 6743 w 9524"/>
              <a:gd name="connsiteY129-7826" fmla="*/ 9860 h 10000"/>
              <a:gd name="connsiteX130-7827" fmla="*/ 6080 w 9524"/>
              <a:gd name="connsiteY130-7828" fmla="*/ 10000 h 10000"/>
              <a:gd name="connsiteX131-7829" fmla="*/ 6080 w 9524"/>
              <a:gd name="connsiteY131-7830" fmla="*/ 10000 h 10000"/>
              <a:gd name="connsiteX0-7831" fmla="*/ 5866 w 9482"/>
              <a:gd name="connsiteY0-7832" fmla="*/ 10000 h 10000"/>
              <a:gd name="connsiteX1-7833" fmla="*/ 5348 w 9482"/>
              <a:gd name="connsiteY1-7834" fmla="*/ 10000 h 10000"/>
              <a:gd name="connsiteX2-7835" fmla="*/ 4826 w 9482"/>
              <a:gd name="connsiteY2-7836" fmla="*/ 10000 h 10000"/>
              <a:gd name="connsiteX3-7837" fmla="*/ 4309 w 9482"/>
              <a:gd name="connsiteY3-7838" fmla="*/ 9860 h 10000"/>
              <a:gd name="connsiteX4-7839" fmla="*/ 3790 w 9482"/>
              <a:gd name="connsiteY4-7840" fmla="*/ 9721 h 10000"/>
              <a:gd name="connsiteX5-7841" fmla="*/ 3289 w 9482"/>
              <a:gd name="connsiteY5-7842" fmla="*/ 9581 h 10000"/>
              <a:gd name="connsiteX6-7843" fmla="*/ 2946 w 9482"/>
              <a:gd name="connsiteY6-7844" fmla="*/ 9302 h 10000"/>
              <a:gd name="connsiteX7-7845" fmla="*/ 2600 w 9482"/>
              <a:gd name="connsiteY7-7846" fmla="*/ 9162 h 10000"/>
              <a:gd name="connsiteX8-7847" fmla="*/ 2427 w 9482"/>
              <a:gd name="connsiteY8-7848" fmla="*/ 8743 h 10000"/>
              <a:gd name="connsiteX9-7849" fmla="*/ 2079 w 9482"/>
              <a:gd name="connsiteY9-7850" fmla="*/ 8464 h 10000"/>
              <a:gd name="connsiteX10-7851" fmla="*/ 1905 w 9482"/>
              <a:gd name="connsiteY10-7852" fmla="*/ 8063 h 10000"/>
              <a:gd name="connsiteX11-7853" fmla="*/ 1905 w 9482"/>
              <a:gd name="connsiteY11-7854" fmla="*/ 7644 h 10000"/>
              <a:gd name="connsiteX12-7855" fmla="*/ 1733 w 9482"/>
              <a:gd name="connsiteY12-7856" fmla="*/ 7225 h 10000"/>
              <a:gd name="connsiteX13-7857" fmla="*/ 1733 w 9482"/>
              <a:gd name="connsiteY13-7858" fmla="*/ 6806 h 10000"/>
              <a:gd name="connsiteX14-7859" fmla="*/ 1733 w 9482"/>
              <a:gd name="connsiteY14-7860" fmla="*/ 6387 h 10000"/>
              <a:gd name="connsiteX15-7861" fmla="*/ 1905 w 9482"/>
              <a:gd name="connsiteY15-7862" fmla="*/ 5689 h 10000"/>
              <a:gd name="connsiteX16-7863" fmla="*/ 1905 w 9482"/>
              <a:gd name="connsiteY16-7864" fmla="*/ 5550 h 10000"/>
              <a:gd name="connsiteX17-7865" fmla="*/ 1905 w 9482"/>
              <a:gd name="connsiteY17-7866" fmla="*/ 5271 h 10000"/>
              <a:gd name="connsiteX18-7867" fmla="*/ 2079 w 9482"/>
              <a:gd name="connsiteY18-7868" fmla="*/ 5009 h 10000"/>
              <a:gd name="connsiteX19-7869" fmla="*/ 2079 w 9482"/>
              <a:gd name="connsiteY19-7870" fmla="*/ 4729 h 10000"/>
              <a:gd name="connsiteX20-7871" fmla="*/ 2079 w 9482"/>
              <a:gd name="connsiteY20-7872" fmla="*/ 4450 h 10000"/>
              <a:gd name="connsiteX21-7873" fmla="*/ 2253 w 9482"/>
              <a:gd name="connsiteY21-7874" fmla="*/ 4031 h 10000"/>
              <a:gd name="connsiteX22-7875" fmla="*/ 2253 w 9482"/>
              <a:gd name="connsiteY22-7876" fmla="*/ 3613 h 10000"/>
              <a:gd name="connsiteX23-7877" fmla="*/ 2427 w 9482"/>
              <a:gd name="connsiteY23-7878" fmla="*/ 3194 h 10000"/>
              <a:gd name="connsiteX24-7879" fmla="*/ 2427 w 9482"/>
              <a:gd name="connsiteY24-7880" fmla="*/ 2775 h 10000"/>
              <a:gd name="connsiteX25-7881" fmla="*/ 2427 w 9482"/>
              <a:gd name="connsiteY25-7882" fmla="*/ 2356 h 10000"/>
              <a:gd name="connsiteX26-7883" fmla="*/ 2600 w 9482"/>
              <a:gd name="connsiteY26-7884" fmla="*/ 2077 h 10000"/>
              <a:gd name="connsiteX27-7885" fmla="*/ 2600 w 9482"/>
              <a:gd name="connsiteY27-7886" fmla="*/ 1798 h 10000"/>
              <a:gd name="connsiteX28-7887" fmla="*/ 2600 w 9482"/>
              <a:gd name="connsiteY28-7888" fmla="*/ 1536 h 10000"/>
              <a:gd name="connsiteX29-7889" fmla="*/ 2600 w 9482"/>
              <a:gd name="connsiteY29-7890" fmla="*/ 1396 h 10000"/>
              <a:gd name="connsiteX30-7891" fmla="*/ 2600 w 9482"/>
              <a:gd name="connsiteY30-7892" fmla="*/ 1257 h 10000"/>
              <a:gd name="connsiteX31-7893" fmla="*/ 2600 w 9482"/>
              <a:gd name="connsiteY31-7894" fmla="*/ 1257 h 10000"/>
              <a:gd name="connsiteX32-7895" fmla="*/ 2600 w 9482"/>
              <a:gd name="connsiteY32-7896" fmla="*/ 1257 h 10000"/>
              <a:gd name="connsiteX33-7897" fmla="*/ 2427 w 9482"/>
              <a:gd name="connsiteY33-7898" fmla="*/ 1257 h 10000"/>
              <a:gd name="connsiteX34-7899" fmla="*/ 2253 w 9482"/>
              <a:gd name="connsiteY34-7900" fmla="*/ 1257 h 10000"/>
              <a:gd name="connsiteX35-7901" fmla="*/ 2079 w 9482"/>
              <a:gd name="connsiteY35-7902" fmla="*/ 1396 h 10000"/>
              <a:gd name="connsiteX36-7903" fmla="*/ 1905 w 9482"/>
              <a:gd name="connsiteY36-7904" fmla="*/ 1396 h 10000"/>
              <a:gd name="connsiteX37-7905" fmla="*/ 1561 w 9482"/>
              <a:gd name="connsiteY37-7906" fmla="*/ 1536 h 10000"/>
              <a:gd name="connsiteX38-7907" fmla="*/ 1212 w 9482"/>
              <a:gd name="connsiteY38-7908" fmla="*/ 1536 h 10000"/>
              <a:gd name="connsiteX39-7909" fmla="*/ 865 w 9482"/>
              <a:gd name="connsiteY39-7910" fmla="*/ 1675 h 10000"/>
              <a:gd name="connsiteX40-7911" fmla="*/ 0 w 9482"/>
              <a:gd name="connsiteY40-7912" fmla="*/ 1257 h 10000"/>
              <a:gd name="connsiteX41-7913" fmla="*/ 345 w 9482"/>
              <a:gd name="connsiteY41-7914" fmla="*/ 1117 h 10000"/>
              <a:gd name="connsiteX42-7915" fmla="*/ 693 w 9482"/>
              <a:gd name="connsiteY42-7916" fmla="*/ 1117 h 10000"/>
              <a:gd name="connsiteX43-7917" fmla="*/ 1041 w 9482"/>
              <a:gd name="connsiteY43-7918" fmla="*/ 977 h 10000"/>
              <a:gd name="connsiteX44-7919" fmla="*/ 1385 w 9482"/>
              <a:gd name="connsiteY44-7920" fmla="*/ 838 h 10000"/>
              <a:gd name="connsiteX45-7921" fmla="*/ 1905 w 9482"/>
              <a:gd name="connsiteY45-7922" fmla="*/ 698 h 10000"/>
              <a:gd name="connsiteX46-7923" fmla="*/ 2253 w 9482"/>
              <a:gd name="connsiteY46-7924" fmla="*/ 558 h 10000"/>
              <a:gd name="connsiteX47-7925" fmla="*/ 2600 w 9482"/>
              <a:gd name="connsiteY47-7926" fmla="*/ 419 h 10000"/>
              <a:gd name="connsiteX48-7927" fmla="*/ 2771 w 9482"/>
              <a:gd name="connsiteY48-7928" fmla="*/ 279 h 10000"/>
              <a:gd name="connsiteX49-7929" fmla="*/ 2946 w 9482"/>
              <a:gd name="connsiteY49-7930" fmla="*/ 140 h 10000"/>
              <a:gd name="connsiteX50-7931" fmla="*/ 2946 w 9482"/>
              <a:gd name="connsiteY50-7932" fmla="*/ 0 h 10000"/>
              <a:gd name="connsiteX51-7933" fmla="*/ 3118 w 9482"/>
              <a:gd name="connsiteY51-7934" fmla="*/ 0 h 10000"/>
              <a:gd name="connsiteX52-7935" fmla="*/ 3289 w 9482"/>
              <a:gd name="connsiteY52-7936" fmla="*/ 0 h 10000"/>
              <a:gd name="connsiteX53-7937" fmla="*/ 3462 w 9482"/>
              <a:gd name="connsiteY53-7938" fmla="*/ 0 h 10000"/>
              <a:gd name="connsiteX54-7939" fmla="*/ 3617 w 9482"/>
              <a:gd name="connsiteY54-7940" fmla="*/ 140 h 10000"/>
              <a:gd name="connsiteX55-7941" fmla="*/ 3790 w 9482"/>
              <a:gd name="connsiteY55-7942" fmla="*/ 140 h 10000"/>
              <a:gd name="connsiteX56-7943" fmla="*/ 3960 w 9482"/>
              <a:gd name="connsiteY56-7944" fmla="*/ 419 h 10000"/>
              <a:gd name="connsiteX57-7945" fmla="*/ 4133 w 9482"/>
              <a:gd name="connsiteY57-7946" fmla="*/ 558 h 10000"/>
              <a:gd name="connsiteX58-7947" fmla="*/ 4309 w 9482"/>
              <a:gd name="connsiteY58-7948" fmla="*/ 698 h 10000"/>
              <a:gd name="connsiteX59-7949" fmla="*/ 4481 w 9482"/>
              <a:gd name="connsiteY59-7950" fmla="*/ 838 h 10000"/>
              <a:gd name="connsiteX60-7951" fmla="*/ 4481 w 9482"/>
              <a:gd name="connsiteY60-7952" fmla="*/ 977 h 10000"/>
              <a:gd name="connsiteX61-7953" fmla="*/ 4481 w 9482"/>
              <a:gd name="connsiteY61-7954" fmla="*/ 1117 h 10000"/>
              <a:gd name="connsiteX62-7955" fmla="*/ 4309 w 9482"/>
              <a:gd name="connsiteY62-7956" fmla="*/ 1117 h 10000"/>
              <a:gd name="connsiteX63-7957" fmla="*/ 4133 w 9482"/>
              <a:gd name="connsiteY63-7958" fmla="*/ 1257 h 10000"/>
              <a:gd name="connsiteX64-7959" fmla="*/ 4133 w 9482"/>
              <a:gd name="connsiteY64-7960" fmla="*/ 1396 h 10000"/>
              <a:gd name="connsiteX65-7961" fmla="*/ 3960 w 9482"/>
              <a:gd name="connsiteY65-7962" fmla="*/ 1536 h 10000"/>
              <a:gd name="connsiteX66-7963" fmla="*/ 3790 w 9482"/>
              <a:gd name="connsiteY66-7964" fmla="*/ 1798 h 10000"/>
              <a:gd name="connsiteX67-7965" fmla="*/ 3617 w 9482"/>
              <a:gd name="connsiteY67-7966" fmla="*/ 2216 h 10000"/>
              <a:gd name="connsiteX68-7967" fmla="*/ 3462 w 9482"/>
              <a:gd name="connsiteY68-7968" fmla="*/ 2635 h 10000"/>
              <a:gd name="connsiteX69-7969" fmla="*/ 3289 w 9482"/>
              <a:gd name="connsiteY69-7970" fmla="*/ 3054 h 10000"/>
              <a:gd name="connsiteX70-7971" fmla="*/ 3118 w 9482"/>
              <a:gd name="connsiteY70-7972" fmla="*/ 3613 h 10000"/>
              <a:gd name="connsiteX71-7973" fmla="*/ 2946 w 9482"/>
              <a:gd name="connsiteY71-7974" fmla="*/ 4171 h 10000"/>
              <a:gd name="connsiteX72-7975" fmla="*/ 2771 w 9482"/>
              <a:gd name="connsiteY72-7976" fmla="*/ 4729 h 10000"/>
              <a:gd name="connsiteX73-7977" fmla="*/ 2771 w 9482"/>
              <a:gd name="connsiteY73-7978" fmla="*/ 5271 h 10000"/>
              <a:gd name="connsiteX74-7979" fmla="*/ 2771 w 9482"/>
              <a:gd name="connsiteY74-7980" fmla="*/ 5689 h 10000"/>
              <a:gd name="connsiteX75-7981" fmla="*/ 2600 w 9482"/>
              <a:gd name="connsiteY75-7982" fmla="*/ 6248 h 10000"/>
              <a:gd name="connsiteX76-7983" fmla="*/ 2600 w 9482"/>
              <a:gd name="connsiteY76-7984" fmla="*/ 6667 h 10000"/>
              <a:gd name="connsiteX77-7985" fmla="*/ 2600 w 9482"/>
              <a:gd name="connsiteY77-7986" fmla="*/ 6946 h 10000"/>
              <a:gd name="connsiteX78-7987" fmla="*/ 2600 w 9482"/>
              <a:gd name="connsiteY78-7988" fmla="*/ 7365 h 10000"/>
              <a:gd name="connsiteX79-7989" fmla="*/ 2771 w 9482"/>
              <a:gd name="connsiteY79-7990" fmla="*/ 7644 h 10000"/>
              <a:gd name="connsiteX80-7991" fmla="*/ 2771 w 9482"/>
              <a:gd name="connsiteY80-7992" fmla="*/ 7784 h 10000"/>
              <a:gd name="connsiteX81-7993" fmla="*/ 2946 w 9482"/>
              <a:gd name="connsiteY81-7994" fmla="*/ 8063 h 10000"/>
              <a:gd name="connsiteX82-7995" fmla="*/ 3118 w 9482"/>
              <a:gd name="connsiteY82-7996" fmla="*/ 8202 h 10000"/>
              <a:gd name="connsiteX83-7997" fmla="*/ 3289 w 9482"/>
              <a:gd name="connsiteY83-7998" fmla="*/ 8342 h 10000"/>
              <a:gd name="connsiteX84-7999" fmla="*/ 3960 w 9482"/>
              <a:gd name="connsiteY84-8000" fmla="*/ 8604 h 10000"/>
              <a:gd name="connsiteX85-8001" fmla="*/ 4309 w 9482"/>
              <a:gd name="connsiteY85-8002" fmla="*/ 8743 h 10000"/>
              <a:gd name="connsiteX86-8003" fmla="*/ 4653 w 9482"/>
              <a:gd name="connsiteY86-8004" fmla="*/ 8743 h 10000"/>
              <a:gd name="connsiteX87-8005" fmla="*/ 5004 w 9482"/>
              <a:gd name="connsiteY87-8006" fmla="*/ 8883 h 10000"/>
              <a:gd name="connsiteX88-8007" fmla="*/ 5520 w 9482"/>
              <a:gd name="connsiteY88-8008" fmla="*/ 8883 h 10000"/>
              <a:gd name="connsiteX89-8009" fmla="*/ 5866 w 9482"/>
              <a:gd name="connsiteY89-8010" fmla="*/ 8743 h 10000"/>
              <a:gd name="connsiteX90-8011" fmla="*/ 6386 w 9482"/>
              <a:gd name="connsiteY90-8012" fmla="*/ 8743 h 10000"/>
              <a:gd name="connsiteX91-8013" fmla="*/ 6906 w 9482"/>
              <a:gd name="connsiteY91-8014" fmla="*/ 8604 h 10000"/>
              <a:gd name="connsiteX92-8015" fmla="*/ 7252 w 9482"/>
              <a:gd name="connsiteY92-8016" fmla="*/ 8604 h 10000"/>
              <a:gd name="connsiteX93-8017" fmla="*/ 7598 w 9482"/>
              <a:gd name="connsiteY93-8018" fmla="*/ 8342 h 10000"/>
              <a:gd name="connsiteX94-8019" fmla="*/ 7752 w 9482"/>
              <a:gd name="connsiteY94-8020" fmla="*/ 8202 h 10000"/>
              <a:gd name="connsiteX95-8021" fmla="*/ 7922 w 9482"/>
              <a:gd name="connsiteY95-8022" fmla="*/ 7923 h 10000"/>
              <a:gd name="connsiteX96-8023" fmla="*/ 8095 w 9482"/>
              <a:gd name="connsiteY96-8024" fmla="*/ 7644 h 10000"/>
              <a:gd name="connsiteX97-8025" fmla="*/ 8270 w 9482"/>
              <a:gd name="connsiteY97-8026" fmla="*/ 7086 h 10000"/>
              <a:gd name="connsiteX98-8027" fmla="*/ 8270 w 9482"/>
              <a:gd name="connsiteY98-8028" fmla="*/ 6527 h 10000"/>
              <a:gd name="connsiteX99-8029" fmla="*/ 8443 w 9482"/>
              <a:gd name="connsiteY99-8030" fmla="*/ 6248 h 10000"/>
              <a:gd name="connsiteX100-8031" fmla="*/ 8443 w 9482"/>
              <a:gd name="connsiteY100-8032" fmla="*/ 5969 h 10000"/>
              <a:gd name="connsiteX101-8033" fmla="*/ 8443 w 9482"/>
              <a:gd name="connsiteY101-8034" fmla="*/ 5829 h 10000"/>
              <a:gd name="connsiteX102-8035" fmla="*/ 8616 w 9482"/>
              <a:gd name="connsiteY102-8036" fmla="*/ 5689 h 10000"/>
              <a:gd name="connsiteX103-8037" fmla="*/ 8616 w 9482"/>
              <a:gd name="connsiteY103-8038" fmla="*/ 5550 h 10000"/>
              <a:gd name="connsiteX104-8039" fmla="*/ 8616 w 9482"/>
              <a:gd name="connsiteY104-8040" fmla="*/ 5410 h 10000"/>
              <a:gd name="connsiteX105-8041" fmla="*/ 8616 w 9482"/>
              <a:gd name="connsiteY105-8042" fmla="*/ 5410 h 10000"/>
              <a:gd name="connsiteX106-8043" fmla="*/ 8790 w 9482"/>
              <a:gd name="connsiteY106-8044" fmla="*/ 5410 h 10000"/>
              <a:gd name="connsiteX107-8045" fmla="*/ 8790 w 9482"/>
              <a:gd name="connsiteY107-8046" fmla="*/ 5410 h 10000"/>
              <a:gd name="connsiteX108-8047" fmla="*/ 8790 w 9482"/>
              <a:gd name="connsiteY108-8048" fmla="*/ 5550 h 10000"/>
              <a:gd name="connsiteX109-8049" fmla="*/ 8963 w 9482"/>
              <a:gd name="connsiteY109-8050" fmla="*/ 5689 h 10000"/>
              <a:gd name="connsiteX110-8051" fmla="*/ 8963 w 9482"/>
              <a:gd name="connsiteY110-8052" fmla="*/ 5829 h 10000"/>
              <a:gd name="connsiteX111-8053" fmla="*/ 8963 w 9482"/>
              <a:gd name="connsiteY111-8054" fmla="*/ 6108 h 10000"/>
              <a:gd name="connsiteX112-8055" fmla="*/ 8963 w 9482"/>
              <a:gd name="connsiteY112-8056" fmla="*/ 6387 h 10000"/>
              <a:gd name="connsiteX113-8057" fmla="*/ 8963 w 9482"/>
              <a:gd name="connsiteY113-8058" fmla="*/ 6667 h 10000"/>
              <a:gd name="connsiteX114-8059" fmla="*/ 9134 w 9482"/>
              <a:gd name="connsiteY114-8060" fmla="*/ 7225 h 10000"/>
              <a:gd name="connsiteX115-8061" fmla="*/ 9134 w 9482"/>
              <a:gd name="connsiteY115-8062" fmla="*/ 7644 h 10000"/>
              <a:gd name="connsiteX116-8063" fmla="*/ 9310 w 9482"/>
              <a:gd name="connsiteY116-8064" fmla="*/ 8063 h 10000"/>
              <a:gd name="connsiteX117-8065" fmla="*/ 9482 w 9482"/>
              <a:gd name="connsiteY117-8066" fmla="*/ 8342 h 10000"/>
              <a:gd name="connsiteX118-8067" fmla="*/ 9482 w 9482"/>
              <a:gd name="connsiteY118-8068" fmla="*/ 8604 h 10000"/>
              <a:gd name="connsiteX119-8069" fmla="*/ 9482 w 9482"/>
              <a:gd name="connsiteY119-8070" fmla="*/ 8743 h 10000"/>
              <a:gd name="connsiteX120-8071" fmla="*/ 9482 w 9482"/>
              <a:gd name="connsiteY120-8072" fmla="*/ 8883 h 10000"/>
              <a:gd name="connsiteX121-8073" fmla="*/ 9310 w 9482"/>
              <a:gd name="connsiteY121-8074" fmla="*/ 8883 h 10000"/>
              <a:gd name="connsiteX122-8075" fmla="*/ 9134 w 9482"/>
              <a:gd name="connsiteY122-8076" fmla="*/ 9023 h 10000"/>
              <a:gd name="connsiteX123-8077" fmla="*/ 8963 w 9482"/>
              <a:gd name="connsiteY123-8078" fmla="*/ 9162 h 10000"/>
              <a:gd name="connsiteX124-8079" fmla="*/ 8790 w 9482"/>
              <a:gd name="connsiteY124-8080" fmla="*/ 9302 h 10000"/>
              <a:gd name="connsiteX125-8081" fmla="*/ 8443 w 9482"/>
              <a:gd name="connsiteY125-8082" fmla="*/ 9442 h 10000"/>
              <a:gd name="connsiteX126-8083" fmla="*/ 7752 w 9482"/>
              <a:gd name="connsiteY126-8084" fmla="*/ 9721 h 10000"/>
              <a:gd name="connsiteX127-8085" fmla="*/ 7078 w 9482"/>
              <a:gd name="connsiteY127-8086" fmla="*/ 9860 h 10000"/>
              <a:gd name="connsiteX128-8087" fmla="*/ 6562 w 9482"/>
              <a:gd name="connsiteY128-8088" fmla="*/ 9860 h 10000"/>
              <a:gd name="connsiteX129-8089" fmla="*/ 5866 w 9482"/>
              <a:gd name="connsiteY129-8090" fmla="*/ 10000 h 10000"/>
              <a:gd name="connsiteX130-8091" fmla="*/ 5866 w 9482"/>
              <a:gd name="connsiteY130-8092" fmla="*/ 10000 h 10000"/>
              <a:gd name="connsiteX0-8093" fmla="*/ 6186 w 10000"/>
              <a:gd name="connsiteY0-8094" fmla="*/ 10000 h 10000"/>
              <a:gd name="connsiteX1-8095" fmla="*/ 5640 w 10000"/>
              <a:gd name="connsiteY1-8096" fmla="*/ 10000 h 10000"/>
              <a:gd name="connsiteX2-8097" fmla="*/ 5090 w 10000"/>
              <a:gd name="connsiteY2-8098" fmla="*/ 10000 h 10000"/>
              <a:gd name="connsiteX3-8099" fmla="*/ 4544 w 10000"/>
              <a:gd name="connsiteY3-8100" fmla="*/ 9860 h 10000"/>
              <a:gd name="connsiteX4-8101" fmla="*/ 3997 w 10000"/>
              <a:gd name="connsiteY4-8102" fmla="*/ 9721 h 10000"/>
              <a:gd name="connsiteX5-8103" fmla="*/ 3469 w 10000"/>
              <a:gd name="connsiteY5-8104" fmla="*/ 9581 h 10000"/>
              <a:gd name="connsiteX6-8105" fmla="*/ 3107 w 10000"/>
              <a:gd name="connsiteY6-8106" fmla="*/ 9302 h 10000"/>
              <a:gd name="connsiteX7-8107" fmla="*/ 2742 w 10000"/>
              <a:gd name="connsiteY7-8108" fmla="*/ 9162 h 10000"/>
              <a:gd name="connsiteX8-8109" fmla="*/ 2560 w 10000"/>
              <a:gd name="connsiteY8-8110" fmla="*/ 8743 h 10000"/>
              <a:gd name="connsiteX9-8111" fmla="*/ 2193 w 10000"/>
              <a:gd name="connsiteY9-8112" fmla="*/ 8464 h 10000"/>
              <a:gd name="connsiteX10-8113" fmla="*/ 2009 w 10000"/>
              <a:gd name="connsiteY10-8114" fmla="*/ 8063 h 10000"/>
              <a:gd name="connsiteX11-8115" fmla="*/ 2009 w 10000"/>
              <a:gd name="connsiteY11-8116" fmla="*/ 7644 h 10000"/>
              <a:gd name="connsiteX12-8117" fmla="*/ 1828 w 10000"/>
              <a:gd name="connsiteY12-8118" fmla="*/ 7225 h 10000"/>
              <a:gd name="connsiteX13-8119" fmla="*/ 1828 w 10000"/>
              <a:gd name="connsiteY13-8120" fmla="*/ 6806 h 10000"/>
              <a:gd name="connsiteX14-8121" fmla="*/ 1828 w 10000"/>
              <a:gd name="connsiteY14-8122" fmla="*/ 6387 h 10000"/>
              <a:gd name="connsiteX15-8123" fmla="*/ 2009 w 10000"/>
              <a:gd name="connsiteY15-8124" fmla="*/ 5689 h 10000"/>
              <a:gd name="connsiteX16-8125" fmla="*/ 2009 w 10000"/>
              <a:gd name="connsiteY16-8126" fmla="*/ 5550 h 10000"/>
              <a:gd name="connsiteX17-8127" fmla="*/ 2009 w 10000"/>
              <a:gd name="connsiteY17-8128" fmla="*/ 5271 h 10000"/>
              <a:gd name="connsiteX18-8129" fmla="*/ 2193 w 10000"/>
              <a:gd name="connsiteY18-8130" fmla="*/ 5009 h 10000"/>
              <a:gd name="connsiteX19-8131" fmla="*/ 2193 w 10000"/>
              <a:gd name="connsiteY19-8132" fmla="*/ 4729 h 10000"/>
              <a:gd name="connsiteX20-8133" fmla="*/ 2193 w 10000"/>
              <a:gd name="connsiteY20-8134" fmla="*/ 4450 h 10000"/>
              <a:gd name="connsiteX21-8135" fmla="*/ 2376 w 10000"/>
              <a:gd name="connsiteY21-8136" fmla="*/ 4031 h 10000"/>
              <a:gd name="connsiteX22-8137" fmla="*/ 2376 w 10000"/>
              <a:gd name="connsiteY22-8138" fmla="*/ 3613 h 10000"/>
              <a:gd name="connsiteX23-8139" fmla="*/ 2560 w 10000"/>
              <a:gd name="connsiteY23-8140" fmla="*/ 3194 h 10000"/>
              <a:gd name="connsiteX24-8141" fmla="*/ 2560 w 10000"/>
              <a:gd name="connsiteY24-8142" fmla="*/ 2775 h 10000"/>
              <a:gd name="connsiteX25-8143" fmla="*/ 2560 w 10000"/>
              <a:gd name="connsiteY25-8144" fmla="*/ 2356 h 10000"/>
              <a:gd name="connsiteX26-8145" fmla="*/ 2742 w 10000"/>
              <a:gd name="connsiteY26-8146" fmla="*/ 2077 h 10000"/>
              <a:gd name="connsiteX27-8147" fmla="*/ 2742 w 10000"/>
              <a:gd name="connsiteY27-8148" fmla="*/ 1798 h 10000"/>
              <a:gd name="connsiteX28-8149" fmla="*/ 2742 w 10000"/>
              <a:gd name="connsiteY28-8150" fmla="*/ 1536 h 10000"/>
              <a:gd name="connsiteX29-8151" fmla="*/ 2742 w 10000"/>
              <a:gd name="connsiteY29-8152" fmla="*/ 1396 h 10000"/>
              <a:gd name="connsiteX30-8153" fmla="*/ 2742 w 10000"/>
              <a:gd name="connsiteY30-8154" fmla="*/ 1257 h 10000"/>
              <a:gd name="connsiteX31-8155" fmla="*/ 2742 w 10000"/>
              <a:gd name="connsiteY31-8156" fmla="*/ 1257 h 10000"/>
              <a:gd name="connsiteX32-8157" fmla="*/ 2742 w 10000"/>
              <a:gd name="connsiteY32-8158" fmla="*/ 1257 h 10000"/>
              <a:gd name="connsiteX33-8159" fmla="*/ 2560 w 10000"/>
              <a:gd name="connsiteY33-8160" fmla="*/ 1257 h 10000"/>
              <a:gd name="connsiteX34-8161" fmla="*/ 2376 w 10000"/>
              <a:gd name="connsiteY34-8162" fmla="*/ 1257 h 10000"/>
              <a:gd name="connsiteX35-8163" fmla="*/ 2193 w 10000"/>
              <a:gd name="connsiteY35-8164" fmla="*/ 1396 h 10000"/>
              <a:gd name="connsiteX36-8165" fmla="*/ 2009 w 10000"/>
              <a:gd name="connsiteY36-8166" fmla="*/ 1396 h 10000"/>
              <a:gd name="connsiteX37-8167" fmla="*/ 1646 w 10000"/>
              <a:gd name="connsiteY37-8168" fmla="*/ 1536 h 10000"/>
              <a:gd name="connsiteX38-8169" fmla="*/ 1278 w 10000"/>
              <a:gd name="connsiteY38-8170" fmla="*/ 1536 h 10000"/>
              <a:gd name="connsiteX39-8171" fmla="*/ 912 w 10000"/>
              <a:gd name="connsiteY39-8172" fmla="*/ 1675 h 10000"/>
              <a:gd name="connsiteX40-8173" fmla="*/ 0 w 10000"/>
              <a:gd name="connsiteY40-8174" fmla="*/ 1257 h 10000"/>
              <a:gd name="connsiteX41-8175" fmla="*/ 731 w 10000"/>
              <a:gd name="connsiteY41-8176" fmla="*/ 1117 h 10000"/>
              <a:gd name="connsiteX42-8177" fmla="*/ 1098 w 10000"/>
              <a:gd name="connsiteY42-8178" fmla="*/ 977 h 10000"/>
              <a:gd name="connsiteX43-8179" fmla="*/ 1461 w 10000"/>
              <a:gd name="connsiteY43-8180" fmla="*/ 838 h 10000"/>
              <a:gd name="connsiteX44-8181" fmla="*/ 2009 w 10000"/>
              <a:gd name="connsiteY44-8182" fmla="*/ 698 h 10000"/>
              <a:gd name="connsiteX45-8183" fmla="*/ 2376 w 10000"/>
              <a:gd name="connsiteY45-8184" fmla="*/ 558 h 10000"/>
              <a:gd name="connsiteX46-8185" fmla="*/ 2742 w 10000"/>
              <a:gd name="connsiteY46-8186" fmla="*/ 419 h 10000"/>
              <a:gd name="connsiteX47-8187" fmla="*/ 2922 w 10000"/>
              <a:gd name="connsiteY47-8188" fmla="*/ 279 h 10000"/>
              <a:gd name="connsiteX48-8189" fmla="*/ 3107 w 10000"/>
              <a:gd name="connsiteY48-8190" fmla="*/ 140 h 10000"/>
              <a:gd name="connsiteX49-8191" fmla="*/ 3107 w 10000"/>
              <a:gd name="connsiteY49-8192" fmla="*/ 0 h 10000"/>
              <a:gd name="connsiteX50-8193" fmla="*/ 3288 w 10000"/>
              <a:gd name="connsiteY50-8194" fmla="*/ 0 h 10000"/>
              <a:gd name="connsiteX51-8195" fmla="*/ 3469 w 10000"/>
              <a:gd name="connsiteY51-8196" fmla="*/ 0 h 10000"/>
              <a:gd name="connsiteX52-8197" fmla="*/ 3651 w 10000"/>
              <a:gd name="connsiteY52-8198" fmla="*/ 0 h 10000"/>
              <a:gd name="connsiteX53-8199" fmla="*/ 3815 w 10000"/>
              <a:gd name="connsiteY53-8200" fmla="*/ 140 h 10000"/>
              <a:gd name="connsiteX54-8201" fmla="*/ 3997 w 10000"/>
              <a:gd name="connsiteY54-8202" fmla="*/ 140 h 10000"/>
              <a:gd name="connsiteX55-8203" fmla="*/ 4176 w 10000"/>
              <a:gd name="connsiteY55-8204" fmla="*/ 419 h 10000"/>
              <a:gd name="connsiteX56-8205" fmla="*/ 4359 w 10000"/>
              <a:gd name="connsiteY56-8206" fmla="*/ 558 h 10000"/>
              <a:gd name="connsiteX57-8207" fmla="*/ 4544 w 10000"/>
              <a:gd name="connsiteY57-8208" fmla="*/ 698 h 10000"/>
              <a:gd name="connsiteX58-8209" fmla="*/ 4726 w 10000"/>
              <a:gd name="connsiteY58-8210" fmla="*/ 838 h 10000"/>
              <a:gd name="connsiteX59-8211" fmla="*/ 4726 w 10000"/>
              <a:gd name="connsiteY59-8212" fmla="*/ 977 h 10000"/>
              <a:gd name="connsiteX60-8213" fmla="*/ 4726 w 10000"/>
              <a:gd name="connsiteY60-8214" fmla="*/ 1117 h 10000"/>
              <a:gd name="connsiteX61-8215" fmla="*/ 4544 w 10000"/>
              <a:gd name="connsiteY61-8216" fmla="*/ 1117 h 10000"/>
              <a:gd name="connsiteX62-8217" fmla="*/ 4359 w 10000"/>
              <a:gd name="connsiteY62-8218" fmla="*/ 1257 h 10000"/>
              <a:gd name="connsiteX63-8219" fmla="*/ 4359 w 10000"/>
              <a:gd name="connsiteY63-8220" fmla="*/ 1396 h 10000"/>
              <a:gd name="connsiteX64-8221" fmla="*/ 4176 w 10000"/>
              <a:gd name="connsiteY64-8222" fmla="*/ 1536 h 10000"/>
              <a:gd name="connsiteX65-8223" fmla="*/ 3997 w 10000"/>
              <a:gd name="connsiteY65-8224" fmla="*/ 1798 h 10000"/>
              <a:gd name="connsiteX66-8225" fmla="*/ 3815 w 10000"/>
              <a:gd name="connsiteY66-8226" fmla="*/ 2216 h 10000"/>
              <a:gd name="connsiteX67-8227" fmla="*/ 3651 w 10000"/>
              <a:gd name="connsiteY67-8228" fmla="*/ 2635 h 10000"/>
              <a:gd name="connsiteX68-8229" fmla="*/ 3469 w 10000"/>
              <a:gd name="connsiteY68-8230" fmla="*/ 3054 h 10000"/>
              <a:gd name="connsiteX69-8231" fmla="*/ 3288 w 10000"/>
              <a:gd name="connsiteY69-8232" fmla="*/ 3613 h 10000"/>
              <a:gd name="connsiteX70-8233" fmla="*/ 3107 w 10000"/>
              <a:gd name="connsiteY70-8234" fmla="*/ 4171 h 10000"/>
              <a:gd name="connsiteX71-8235" fmla="*/ 2922 w 10000"/>
              <a:gd name="connsiteY71-8236" fmla="*/ 4729 h 10000"/>
              <a:gd name="connsiteX72-8237" fmla="*/ 2922 w 10000"/>
              <a:gd name="connsiteY72-8238" fmla="*/ 5271 h 10000"/>
              <a:gd name="connsiteX73-8239" fmla="*/ 2922 w 10000"/>
              <a:gd name="connsiteY73-8240" fmla="*/ 5689 h 10000"/>
              <a:gd name="connsiteX74-8241" fmla="*/ 2742 w 10000"/>
              <a:gd name="connsiteY74-8242" fmla="*/ 6248 h 10000"/>
              <a:gd name="connsiteX75-8243" fmla="*/ 2742 w 10000"/>
              <a:gd name="connsiteY75-8244" fmla="*/ 6667 h 10000"/>
              <a:gd name="connsiteX76-8245" fmla="*/ 2742 w 10000"/>
              <a:gd name="connsiteY76-8246" fmla="*/ 6946 h 10000"/>
              <a:gd name="connsiteX77-8247" fmla="*/ 2742 w 10000"/>
              <a:gd name="connsiteY77-8248" fmla="*/ 7365 h 10000"/>
              <a:gd name="connsiteX78-8249" fmla="*/ 2922 w 10000"/>
              <a:gd name="connsiteY78-8250" fmla="*/ 7644 h 10000"/>
              <a:gd name="connsiteX79-8251" fmla="*/ 2922 w 10000"/>
              <a:gd name="connsiteY79-8252" fmla="*/ 7784 h 10000"/>
              <a:gd name="connsiteX80-8253" fmla="*/ 3107 w 10000"/>
              <a:gd name="connsiteY80-8254" fmla="*/ 8063 h 10000"/>
              <a:gd name="connsiteX81-8255" fmla="*/ 3288 w 10000"/>
              <a:gd name="connsiteY81-8256" fmla="*/ 8202 h 10000"/>
              <a:gd name="connsiteX82-8257" fmla="*/ 3469 w 10000"/>
              <a:gd name="connsiteY82-8258" fmla="*/ 8342 h 10000"/>
              <a:gd name="connsiteX83-8259" fmla="*/ 4176 w 10000"/>
              <a:gd name="connsiteY83-8260" fmla="*/ 8604 h 10000"/>
              <a:gd name="connsiteX84-8261" fmla="*/ 4544 w 10000"/>
              <a:gd name="connsiteY84-8262" fmla="*/ 8743 h 10000"/>
              <a:gd name="connsiteX85-8263" fmla="*/ 4907 w 10000"/>
              <a:gd name="connsiteY85-8264" fmla="*/ 8743 h 10000"/>
              <a:gd name="connsiteX86-8265" fmla="*/ 5277 w 10000"/>
              <a:gd name="connsiteY86-8266" fmla="*/ 8883 h 10000"/>
              <a:gd name="connsiteX87-8267" fmla="*/ 5822 w 10000"/>
              <a:gd name="connsiteY87-8268" fmla="*/ 8883 h 10000"/>
              <a:gd name="connsiteX88-8269" fmla="*/ 6186 w 10000"/>
              <a:gd name="connsiteY88-8270" fmla="*/ 8743 h 10000"/>
              <a:gd name="connsiteX89-8271" fmla="*/ 6735 w 10000"/>
              <a:gd name="connsiteY89-8272" fmla="*/ 8743 h 10000"/>
              <a:gd name="connsiteX90-8273" fmla="*/ 7283 w 10000"/>
              <a:gd name="connsiteY90-8274" fmla="*/ 8604 h 10000"/>
              <a:gd name="connsiteX91-8275" fmla="*/ 7648 w 10000"/>
              <a:gd name="connsiteY91-8276" fmla="*/ 8604 h 10000"/>
              <a:gd name="connsiteX92-8277" fmla="*/ 8013 w 10000"/>
              <a:gd name="connsiteY92-8278" fmla="*/ 8342 h 10000"/>
              <a:gd name="connsiteX93-8279" fmla="*/ 8175 w 10000"/>
              <a:gd name="connsiteY93-8280" fmla="*/ 8202 h 10000"/>
              <a:gd name="connsiteX94-8281" fmla="*/ 8355 w 10000"/>
              <a:gd name="connsiteY94-8282" fmla="*/ 7923 h 10000"/>
              <a:gd name="connsiteX95-8283" fmla="*/ 8537 w 10000"/>
              <a:gd name="connsiteY95-8284" fmla="*/ 7644 h 10000"/>
              <a:gd name="connsiteX96-8285" fmla="*/ 8722 w 10000"/>
              <a:gd name="connsiteY96-8286" fmla="*/ 7086 h 10000"/>
              <a:gd name="connsiteX97-8287" fmla="*/ 8722 w 10000"/>
              <a:gd name="connsiteY97-8288" fmla="*/ 6527 h 10000"/>
              <a:gd name="connsiteX98-8289" fmla="*/ 8904 w 10000"/>
              <a:gd name="connsiteY98-8290" fmla="*/ 6248 h 10000"/>
              <a:gd name="connsiteX99-8291" fmla="*/ 8904 w 10000"/>
              <a:gd name="connsiteY99-8292" fmla="*/ 5969 h 10000"/>
              <a:gd name="connsiteX100-8293" fmla="*/ 8904 w 10000"/>
              <a:gd name="connsiteY100-8294" fmla="*/ 5829 h 10000"/>
              <a:gd name="connsiteX101-8295" fmla="*/ 9087 w 10000"/>
              <a:gd name="connsiteY101-8296" fmla="*/ 5689 h 10000"/>
              <a:gd name="connsiteX102-8297" fmla="*/ 9087 w 10000"/>
              <a:gd name="connsiteY102-8298" fmla="*/ 5550 h 10000"/>
              <a:gd name="connsiteX103-8299" fmla="*/ 9087 w 10000"/>
              <a:gd name="connsiteY103-8300" fmla="*/ 5410 h 10000"/>
              <a:gd name="connsiteX104-8301" fmla="*/ 9087 w 10000"/>
              <a:gd name="connsiteY104-8302" fmla="*/ 5410 h 10000"/>
              <a:gd name="connsiteX105-8303" fmla="*/ 9270 w 10000"/>
              <a:gd name="connsiteY105-8304" fmla="*/ 5410 h 10000"/>
              <a:gd name="connsiteX106-8305" fmla="*/ 9270 w 10000"/>
              <a:gd name="connsiteY106-8306" fmla="*/ 5410 h 10000"/>
              <a:gd name="connsiteX107-8307" fmla="*/ 9270 w 10000"/>
              <a:gd name="connsiteY107-8308" fmla="*/ 5550 h 10000"/>
              <a:gd name="connsiteX108-8309" fmla="*/ 9453 w 10000"/>
              <a:gd name="connsiteY108-8310" fmla="*/ 5689 h 10000"/>
              <a:gd name="connsiteX109-8311" fmla="*/ 9453 w 10000"/>
              <a:gd name="connsiteY109-8312" fmla="*/ 5829 h 10000"/>
              <a:gd name="connsiteX110-8313" fmla="*/ 9453 w 10000"/>
              <a:gd name="connsiteY110-8314" fmla="*/ 6108 h 10000"/>
              <a:gd name="connsiteX111-8315" fmla="*/ 9453 w 10000"/>
              <a:gd name="connsiteY111-8316" fmla="*/ 6387 h 10000"/>
              <a:gd name="connsiteX112-8317" fmla="*/ 9453 w 10000"/>
              <a:gd name="connsiteY112-8318" fmla="*/ 6667 h 10000"/>
              <a:gd name="connsiteX113-8319" fmla="*/ 9633 w 10000"/>
              <a:gd name="connsiteY113-8320" fmla="*/ 7225 h 10000"/>
              <a:gd name="connsiteX114-8321" fmla="*/ 9633 w 10000"/>
              <a:gd name="connsiteY114-8322" fmla="*/ 7644 h 10000"/>
              <a:gd name="connsiteX115-8323" fmla="*/ 9819 w 10000"/>
              <a:gd name="connsiteY115-8324" fmla="*/ 8063 h 10000"/>
              <a:gd name="connsiteX116-8325" fmla="*/ 10000 w 10000"/>
              <a:gd name="connsiteY116-8326" fmla="*/ 8342 h 10000"/>
              <a:gd name="connsiteX117-8327" fmla="*/ 10000 w 10000"/>
              <a:gd name="connsiteY117-8328" fmla="*/ 8604 h 10000"/>
              <a:gd name="connsiteX118-8329" fmla="*/ 10000 w 10000"/>
              <a:gd name="connsiteY118-8330" fmla="*/ 8743 h 10000"/>
              <a:gd name="connsiteX119-8331" fmla="*/ 10000 w 10000"/>
              <a:gd name="connsiteY119-8332" fmla="*/ 8883 h 10000"/>
              <a:gd name="connsiteX120-8333" fmla="*/ 9819 w 10000"/>
              <a:gd name="connsiteY120-8334" fmla="*/ 8883 h 10000"/>
              <a:gd name="connsiteX121-8335" fmla="*/ 9633 w 10000"/>
              <a:gd name="connsiteY121-8336" fmla="*/ 9023 h 10000"/>
              <a:gd name="connsiteX122-8337" fmla="*/ 9453 w 10000"/>
              <a:gd name="connsiteY122-8338" fmla="*/ 9162 h 10000"/>
              <a:gd name="connsiteX123-8339" fmla="*/ 9270 w 10000"/>
              <a:gd name="connsiteY123-8340" fmla="*/ 9302 h 10000"/>
              <a:gd name="connsiteX124-8341" fmla="*/ 8904 w 10000"/>
              <a:gd name="connsiteY124-8342" fmla="*/ 9442 h 10000"/>
              <a:gd name="connsiteX125-8343" fmla="*/ 8175 w 10000"/>
              <a:gd name="connsiteY125-8344" fmla="*/ 9721 h 10000"/>
              <a:gd name="connsiteX126-8345" fmla="*/ 7465 w 10000"/>
              <a:gd name="connsiteY126-8346" fmla="*/ 9860 h 10000"/>
              <a:gd name="connsiteX127-8347" fmla="*/ 6920 w 10000"/>
              <a:gd name="connsiteY127-8348" fmla="*/ 9860 h 10000"/>
              <a:gd name="connsiteX128-8349" fmla="*/ 6186 w 10000"/>
              <a:gd name="connsiteY128-8350" fmla="*/ 10000 h 10000"/>
              <a:gd name="connsiteX129-8351" fmla="*/ 6186 w 10000"/>
              <a:gd name="connsiteY129-8352" fmla="*/ 10000 h 10000"/>
              <a:gd name="connsiteX0-8353" fmla="*/ 5455 w 9269"/>
              <a:gd name="connsiteY0-8354" fmla="*/ 10000 h 10000"/>
              <a:gd name="connsiteX1-8355" fmla="*/ 4909 w 9269"/>
              <a:gd name="connsiteY1-8356" fmla="*/ 10000 h 10000"/>
              <a:gd name="connsiteX2-8357" fmla="*/ 4359 w 9269"/>
              <a:gd name="connsiteY2-8358" fmla="*/ 10000 h 10000"/>
              <a:gd name="connsiteX3-8359" fmla="*/ 3813 w 9269"/>
              <a:gd name="connsiteY3-8360" fmla="*/ 9860 h 10000"/>
              <a:gd name="connsiteX4-8361" fmla="*/ 3266 w 9269"/>
              <a:gd name="connsiteY4-8362" fmla="*/ 9721 h 10000"/>
              <a:gd name="connsiteX5-8363" fmla="*/ 2738 w 9269"/>
              <a:gd name="connsiteY5-8364" fmla="*/ 9581 h 10000"/>
              <a:gd name="connsiteX6-8365" fmla="*/ 2376 w 9269"/>
              <a:gd name="connsiteY6-8366" fmla="*/ 9302 h 10000"/>
              <a:gd name="connsiteX7-8367" fmla="*/ 2011 w 9269"/>
              <a:gd name="connsiteY7-8368" fmla="*/ 9162 h 10000"/>
              <a:gd name="connsiteX8-8369" fmla="*/ 1829 w 9269"/>
              <a:gd name="connsiteY8-8370" fmla="*/ 8743 h 10000"/>
              <a:gd name="connsiteX9-8371" fmla="*/ 1462 w 9269"/>
              <a:gd name="connsiteY9-8372" fmla="*/ 8464 h 10000"/>
              <a:gd name="connsiteX10-8373" fmla="*/ 1278 w 9269"/>
              <a:gd name="connsiteY10-8374" fmla="*/ 8063 h 10000"/>
              <a:gd name="connsiteX11-8375" fmla="*/ 1278 w 9269"/>
              <a:gd name="connsiteY11-8376" fmla="*/ 7644 h 10000"/>
              <a:gd name="connsiteX12-8377" fmla="*/ 1097 w 9269"/>
              <a:gd name="connsiteY12-8378" fmla="*/ 7225 h 10000"/>
              <a:gd name="connsiteX13-8379" fmla="*/ 1097 w 9269"/>
              <a:gd name="connsiteY13-8380" fmla="*/ 6806 h 10000"/>
              <a:gd name="connsiteX14-8381" fmla="*/ 1097 w 9269"/>
              <a:gd name="connsiteY14-8382" fmla="*/ 6387 h 10000"/>
              <a:gd name="connsiteX15-8383" fmla="*/ 1278 w 9269"/>
              <a:gd name="connsiteY15-8384" fmla="*/ 5689 h 10000"/>
              <a:gd name="connsiteX16-8385" fmla="*/ 1278 w 9269"/>
              <a:gd name="connsiteY16-8386" fmla="*/ 5550 h 10000"/>
              <a:gd name="connsiteX17-8387" fmla="*/ 1278 w 9269"/>
              <a:gd name="connsiteY17-8388" fmla="*/ 5271 h 10000"/>
              <a:gd name="connsiteX18-8389" fmla="*/ 1462 w 9269"/>
              <a:gd name="connsiteY18-8390" fmla="*/ 5009 h 10000"/>
              <a:gd name="connsiteX19-8391" fmla="*/ 1462 w 9269"/>
              <a:gd name="connsiteY19-8392" fmla="*/ 4729 h 10000"/>
              <a:gd name="connsiteX20-8393" fmla="*/ 1462 w 9269"/>
              <a:gd name="connsiteY20-8394" fmla="*/ 4450 h 10000"/>
              <a:gd name="connsiteX21-8395" fmla="*/ 1645 w 9269"/>
              <a:gd name="connsiteY21-8396" fmla="*/ 4031 h 10000"/>
              <a:gd name="connsiteX22-8397" fmla="*/ 1645 w 9269"/>
              <a:gd name="connsiteY22-8398" fmla="*/ 3613 h 10000"/>
              <a:gd name="connsiteX23-8399" fmla="*/ 1829 w 9269"/>
              <a:gd name="connsiteY23-8400" fmla="*/ 3194 h 10000"/>
              <a:gd name="connsiteX24-8401" fmla="*/ 1829 w 9269"/>
              <a:gd name="connsiteY24-8402" fmla="*/ 2775 h 10000"/>
              <a:gd name="connsiteX25-8403" fmla="*/ 1829 w 9269"/>
              <a:gd name="connsiteY25-8404" fmla="*/ 2356 h 10000"/>
              <a:gd name="connsiteX26-8405" fmla="*/ 2011 w 9269"/>
              <a:gd name="connsiteY26-8406" fmla="*/ 2077 h 10000"/>
              <a:gd name="connsiteX27-8407" fmla="*/ 2011 w 9269"/>
              <a:gd name="connsiteY27-8408" fmla="*/ 1798 h 10000"/>
              <a:gd name="connsiteX28-8409" fmla="*/ 2011 w 9269"/>
              <a:gd name="connsiteY28-8410" fmla="*/ 1536 h 10000"/>
              <a:gd name="connsiteX29-8411" fmla="*/ 2011 w 9269"/>
              <a:gd name="connsiteY29-8412" fmla="*/ 1396 h 10000"/>
              <a:gd name="connsiteX30-8413" fmla="*/ 2011 w 9269"/>
              <a:gd name="connsiteY30-8414" fmla="*/ 1257 h 10000"/>
              <a:gd name="connsiteX31-8415" fmla="*/ 2011 w 9269"/>
              <a:gd name="connsiteY31-8416" fmla="*/ 1257 h 10000"/>
              <a:gd name="connsiteX32-8417" fmla="*/ 2011 w 9269"/>
              <a:gd name="connsiteY32-8418" fmla="*/ 1257 h 10000"/>
              <a:gd name="connsiteX33-8419" fmla="*/ 1829 w 9269"/>
              <a:gd name="connsiteY33-8420" fmla="*/ 1257 h 10000"/>
              <a:gd name="connsiteX34-8421" fmla="*/ 1645 w 9269"/>
              <a:gd name="connsiteY34-8422" fmla="*/ 1257 h 10000"/>
              <a:gd name="connsiteX35-8423" fmla="*/ 1462 w 9269"/>
              <a:gd name="connsiteY35-8424" fmla="*/ 1396 h 10000"/>
              <a:gd name="connsiteX36-8425" fmla="*/ 1278 w 9269"/>
              <a:gd name="connsiteY36-8426" fmla="*/ 1396 h 10000"/>
              <a:gd name="connsiteX37-8427" fmla="*/ 915 w 9269"/>
              <a:gd name="connsiteY37-8428" fmla="*/ 1536 h 10000"/>
              <a:gd name="connsiteX38-8429" fmla="*/ 547 w 9269"/>
              <a:gd name="connsiteY38-8430" fmla="*/ 1536 h 10000"/>
              <a:gd name="connsiteX39-8431" fmla="*/ 181 w 9269"/>
              <a:gd name="connsiteY39-8432" fmla="*/ 1675 h 10000"/>
              <a:gd name="connsiteX40-8433" fmla="*/ 0 w 9269"/>
              <a:gd name="connsiteY40-8434" fmla="*/ 1117 h 10000"/>
              <a:gd name="connsiteX41-8435" fmla="*/ 367 w 9269"/>
              <a:gd name="connsiteY41-8436" fmla="*/ 977 h 10000"/>
              <a:gd name="connsiteX42-8437" fmla="*/ 730 w 9269"/>
              <a:gd name="connsiteY42-8438" fmla="*/ 838 h 10000"/>
              <a:gd name="connsiteX43-8439" fmla="*/ 1278 w 9269"/>
              <a:gd name="connsiteY43-8440" fmla="*/ 698 h 10000"/>
              <a:gd name="connsiteX44-8441" fmla="*/ 1645 w 9269"/>
              <a:gd name="connsiteY44-8442" fmla="*/ 558 h 10000"/>
              <a:gd name="connsiteX45-8443" fmla="*/ 2011 w 9269"/>
              <a:gd name="connsiteY45-8444" fmla="*/ 419 h 10000"/>
              <a:gd name="connsiteX46-8445" fmla="*/ 2191 w 9269"/>
              <a:gd name="connsiteY46-8446" fmla="*/ 279 h 10000"/>
              <a:gd name="connsiteX47-8447" fmla="*/ 2376 w 9269"/>
              <a:gd name="connsiteY47-8448" fmla="*/ 140 h 10000"/>
              <a:gd name="connsiteX48-8449" fmla="*/ 2376 w 9269"/>
              <a:gd name="connsiteY48-8450" fmla="*/ 0 h 10000"/>
              <a:gd name="connsiteX49-8451" fmla="*/ 2557 w 9269"/>
              <a:gd name="connsiteY49-8452" fmla="*/ 0 h 10000"/>
              <a:gd name="connsiteX50-8453" fmla="*/ 2738 w 9269"/>
              <a:gd name="connsiteY50-8454" fmla="*/ 0 h 10000"/>
              <a:gd name="connsiteX51-8455" fmla="*/ 2920 w 9269"/>
              <a:gd name="connsiteY51-8456" fmla="*/ 0 h 10000"/>
              <a:gd name="connsiteX52-8457" fmla="*/ 3084 w 9269"/>
              <a:gd name="connsiteY52-8458" fmla="*/ 140 h 10000"/>
              <a:gd name="connsiteX53-8459" fmla="*/ 3266 w 9269"/>
              <a:gd name="connsiteY53-8460" fmla="*/ 140 h 10000"/>
              <a:gd name="connsiteX54-8461" fmla="*/ 3445 w 9269"/>
              <a:gd name="connsiteY54-8462" fmla="*/ 419 h 10000"/>
              <a:gd name="connsiteX55-8463" fmla="*/ 3628 w 9269"/>
              <a:gd name="connsiteY55-8464" fmla="*/ 558 h 10000"/>
              <a:gd name="connsiteX56-8465" fmla="*/ 3813 w 9269"/>
              <a:gd name="connsiteY56-8466" fmla="*/ 698 h 10000"/>
              <a:gd name="connsiteX57-8467" fmla="*/ 3995 w 9269"/>
              <a:gd name="connsiteY57-8468" fmla="*/ 838 h 10000"/>
              <a:gd name="connsiteX58-8469" fmla="*/ 3995 w 9269"/>
              <a:gd name="connsiteY58-8470" fmla="*/ 977 h 10000"/>
              <a:gd name="connsiteX59-8471" fmla="*/ 3995 w 9269"/>
              <a:gd name="connsiteY59-8472" fmla="*/ 1117 h 10000"/>
              <a:gd name="connsiteX60-8473" fmla="*/ 3813 w 9269"/>
              <a:gd name="connsiteY60-8474" fmla="*/ 1117 h 10000"/>
              <a:gd name="connsiteX61-8475" fmla="*/ 3628 w 9269"/>
              <a:gd name="connsiteY61-8476" fmla="*/ 1257 h 10000"/>
              <a:gd name="connsiteX62-8477" fmla="*/ 3628 w 9269"/>
              <a:gd name="connsiteY62-8478" fmla="*/ 1396 h 10000"/>
              <a:gd name="connsiteX63-8479" fmla="*/ 3445 w 9269"/>
              <a:gd name="connsiteY63-8480" fmla="*/ 1536 h 10000"/>
              <a:gd name="connsiteX64-8481" fmla="*/ 3266 w 9269"/>
              <a:gd name="connsiteY64-8482" fmla="*/ 1798 h 10000"/>
              <a:gd name="connsiteX65-8483" fmla="*/ 3084 w 9269"/>
              <a:gd name="connsiteY65-8484" fmla="*/ 2216 h 10000"/>
              <a:gd name="connsiteX66-8485" fmla="*/ 2920 w 9269"/>
              <a:gd name="connsiteY66-8486" fmla="*/ 2635 h 10000"/>
              <a:gd name="connsiteX67-8487" fmla="*/ 2738 w 9269"/>
              <a:gd name="connsiteY67-8488" fmla="*/ 3054 h 10000"/>
              <a:gd name="connsiteX68-8489" fmla="*/ 2557 w 9269"/>
              <a:gd name="connsiteY68-8490" fmla="*/ 3613 h 10000"/>
              <a:gd name="connsiteX69-8491" fmla="*/ 2376 w 9269"/>
              <a:gd name="connsiteY69-8492" fmla="*/ 4171 h 10000"/>
              <a:gd name="connsiteX70-8493" fmla="*/ 2191 w 9269"/>
              <a:gd name="connsiteY70-8494" fmla="*/ 4729 h 10000"/>
              <a:gd name="connsiteX71-8495" fmla="*/ 2191 w 9269"/>
              <a:gd name="connsiteY71-8496" fmla="*/ 5271 h 10000"/>
              <a:gd name="connsiteX72-8497" fmla="*/ 2191 w 9269"/>
              <a:gd name="connsiteY72-8498" fmla="*/ 5689 h 10000"/>
              <a:gd name="connsiteX73-8499" fmla="*/ 2011 w 9269"/>
              <a:gd name="connsiteY73-8500" fmla="*/ 6248 h 10000"/>
              <a:gd name="connsiteX74-8501" fmla="*/ 2011 w 9269"/>
              <a:gd name="connsiteY74-8502" fmla="*/ 6667 h 10000"/>
              <a:gd name="connsiteX75-8503" fmla="*/ 2011 w 9269"/>
              <a:gd name="connsiteY75-8504" fmla="*/ 6946 h 10000"/>
              <a:gd name="connsiteX76-8505" fmla="*/ 2011 w 9269"/>
              <a:gd name="connsiteY76-8506" fmla="*/ 7365 h 10000"/>
              <a:gd name="connsiteX77-8507" fmla="*/ 2191 w 9269"/>
              <a:gd name="connsiteY77-8508" fmla="*/ 7644 h 10000"/>
              <a:gd name="connsiteX78-8509" fmla="*/ 2191 w 9269"/>
              <a:gd name="connsiteY78-8510" fmla="*/ 7784 h 10000"/>
              <a:gd name="connsiteX79-8511" fmla="*/ 2376 w 9269"/>
              <a:gd name="connsiteY79-8512" fmla="*/ 8063 h 10000"/>
              <a:gd name="connsiteX80-8513" fmla="*/ 2557 w 9269"/>
              <a:gd name="connsiteY80-8514" fmla="*/ 8202 h 10000"/>
              <a:gd name="connsiteX81-8515" fmla="*/ 2738 w 9269"/>
              <a:gd name="connsiteY81-8516" fmla="*/ 8342 h 10000"/>
              <a:gd name="connsiteX82-8517" fmla="*/ 3445 w 9269"/>
              <a:gd name="connsiteY82-8518" fmla="*/ 8604 h 10000"/>
              <a:gd name="connsiteX83-8519" fmla="*/ 3813 w 9269"/>
              <a:gd name="connsiteY83-8520" fmla="*/ 8743 h 10000"/>
              <a:gd name="connsiteX84-8521" fmla="*/ 4176 w 9269"/>
              <a:gd name="connsiteY84-8522" fmla="*/ 8743 h 10000"/>
              <a:gd name="connsiteX85-8523" fmla="*/ 4546 w 9269"/>
              <a:gd name="connsiteY85-8524" fmla="*/ 8883 h 10000"/>
              <a:gd name="connsiteX86-8525" fmla="*/ 5091 w 9269"/>
              <a:gd name="connsiteY86-8526" fmla="*/ 8883 h 10000"/>
              <a:gd name="connsiteX87-8527" fmla="*/ 5455 w 9269"/>
              <a:gd name="connsiteY87-8528" fmla="*/ 8743 h 10000"/>
              <a:gd name="connsiteX88-8529" fmla="*/ 6004 w 9269"/>
              <a:gd name="connsiteY88-8530" fmla="*/ 8743 h 10000"/>
              <a:gd name="connsiteX89-8531" fmla="*/ 6552 w 9269"/>
              <a:gd name="connsiteY89-8532" fmla="*/ 8604 h 10000"/>
              <a:gd name="connsiteX90-8533" fmla="*/ 6917 w 9269"/>
              <a:gd name="connsiteY90-8534" fmla="*/ 8604 h 10000"/>
              <a:gd name="connsiteX91-8535" fmla="*/ 7282 w 9269"/>
              <a:gd name="connsiteY91-8536" fmla="*/ 8342 h 10000"/>
              <a:gd name="connsiteX92-8537" fmla="*/ 7444 w 9269"/>
              <a:gd name="connsiteY92-8538" fmla="*/ 8202 h 10000"/>
              <a:gd name="connsiteX93-8539" fmla="*/ 7624 w 9269"/>
              <a:gd name="connsiteY93-8540" fmla="*/ 7923 h 10000"/>
              <a:gd name="connsiteX94-8541" fmla="*/ 7806 w 9269"/>
              <a:gd name="connsiteY94-8542" fmla="*/ 7644 h 10000"/>
              <a:gd name="connsiteX95-8543" fmla="*/ 7991 w 9269"/>
              <a:gd name="connsiteY95-8544" fmla="*/ 7086 h 10000"/>
              <a:gd name="connsiteX96-8545" fmla="*/ 7991 w 9269"/>
              <a:gd name="connsiteY96-8546" fmla="*/ 6527 h 10000"/>
              <a:gd name="connsiteX97-8547" fmla="*/ 8173 w 9269"/>
              <a:gd name="connsiteY97-8548" fmla="*/ 6248 h 10000"/>
              <a:gd name="connsiteX98-8549" fmla="*/ 8173 w 9269"/>
              <a:gd name="connsiteY98-8550" fmla="*/ 5969 h 10000"/>
              <a:gd name="connsiteX99-8551" fmla="*/ 8173 w 9269"/>
              <a:gd name="connsiteY99-8552" fmla="*/ 5829 h 10000"/>
              <a:gd name="connsiteX100-8553" fmla="*/ 8356 w 9269"/>
              <a:gd name="connsiteY100-8554" fmla="*/ 5689 h 10000"/>
              <a:gd name="connsiteX101-8555" fmla="*/ 8356 w 9269"/>
              <a:gd name="connsiteY101-8556" fmla="*/ 5550 h 10000"/>
              <a:gd name="connsiteX102-8557" fmla="*/ 8356 w 9269"/>
              <a:gd name="connsiteY102-8558" fmla="*/ 5410 h 10000"/>
              <a:gd name="connsiteX103-8559" fmla="*/ 8356 w 9269"/>
              <a:gd name="connsiteY103-8560" fmla="*/ 5410 h 10000"/>
              <a:gd name="connsiteX104-8561" fmla="*/ 8539 w 9269"/>
              <a:gd name="connsiteY104-8562" fmla="*/ 5410 h 10000"/>
              <a:gd name="connsiteX105-8563" fmla="*/ 8539 w 9269"/>
              <a:gd name="connsiteY105-8564" fmla="*/ 5410 h 10000"/>
              <a:gd name="connsiteX106-8565" fmla="*/ 8539 w 9269"/>
              <a:gd name="connsiteY106-8566" fmla="*/ 5550 h 10000"/>
              <a:gd name="connsiteX107-8567" fmla="*/ 8722 w 9269"/>
              <a:gd name="connsiteY107-8568" fmla="*/ 5689 h 10000"/>
              <a:gd name="connsiteX108-8569" fmla="*/ 8722 w 9269"/>
              <a:gd name="connsiteY108-8570" fmla="*/ 5829 h 10000"/>
              <a:gd name="connsiteX109-8571" fmla="*/ 8722 w 9269"/>
              <a:gd name="connsiteY109-8572" fmla="*/ 6108 h 10000"/>
              <a:gd name="connsiteX110-8573" fmla="*/ 8722 w 9269"/>
              <a:gd name="connsiteY110-8574" fmla="*/ 6387 h 10000"/>
              <a:gd name="connsiteX111-8575" fmla="*/ 8722 w 9269"/>
              <a:gd name="connsiteY111-8576" fmla="*/ 6667 h 10000"/>
              <a:gd name="connsiteX112-8577" fmla="*/ 8902 w 9269"/>
              <a:gd name="connsiteY112-8578" fmla="*/ 7225 h 10000"/>
              <a:gd name="connsiteX113-8579" fmla="*/ 8902 w 9269"/>
              <a:gd name="connsiteY113-8580" fmla="*/ 7644 h 10000"/>
              <a:gd name="connsiteX114-8581" fmla="*/ 9088 w 9269"/>
              <a:gd name="connsiteY114-8582" fmla="*/ 8063 h 10000"/>
              <a:gd name="connsiteX115-8583" fmla="*/ 9269 w 9269"/>
              <a:gd name="connsiteY115-8584" fmla="*/ 8342 h 10000"/>
              <a:gd name="connsiteX116-8585" fmla="*/ 9269 w 9269"/>
              <a:gd name="connsiteY116-8586" fmla="*/ 8604 h 10000"/>
              <a:gd name="connsiteX117-8587" fmla="*/ 9269 w 9269"/>
              <a:gd name="connsiteY117-8588" fmla="*/ 8743 h 10000"/>
              <a:gd name="connsiteX118-8589" fmla="*/ 9269 w 9269"/>
              <a:gd name="connsiteY118-8590" fmla="*/ 8883 h 10000"/>
              <a:gd name="connsiteX119-8591" fmla="*/ 9088 w 9269"/>
              <a:gd name="connsiteY119-8592" fmla="*/ 8883 h 10000"/>
              <a:gd name="connsiteX120-8593" fmla="*/ 8902 w 9269"/>
              <a:gd name="connsiteY120-8594" fmla="*/ 9023 h 10000"/>
              <a:gd name="connsiteX121-8595" fmla="*/ 8722 w 9269"/>
              <a:gd name="connsiteY121-8596" fmla="*/ 9162 h 10000"/>
              <a:gd name="connsiteX122-8597" fmla="*/ 8539 w 9269"/>
              <a:gd name="connsiteY122-8598" fmla="*/ 9302 h 10000"/>
              <a:gd name="connsiteX123-8599" fmla="*/ 8173 w 9269"/>
              <a:gd name="connsiteY123-8600" fmla="*/ 9442 h 10000"/>
              <a:gd name="connsiteX124-8601" fmla="*/ 7444 w 9269"/>
              <a:gd name="connsiteY124-8602" fmla="*/ 9721 h 10000"/>
              <a:gd name="connsiteX125-8603" fmla="*/ 6734 w 9269"/>
              <a:gd name="connsiteY125-8604" fmla="*/ 9860 h 10000"/>
              <a:gd name="connsiteX126-8605" fmla="*/ 6189 w 9269"/>
              <a:gd name="connsiteY126-8606" fmla="*/ 9860 h 10000"/>
              <a:gd name="connsiteX127-8607" fmla="*/ 5455 w 9269"/>
              <a:gd name="connsiteY127-8608" fmla="*/ 10000 h 10000"/>
              <a:gd name="connsiteX128-8609" fmla="*/ 5455 w 9269"/>
              <a:gd name="connsiteY128-8610" fmla="*/ 10000 h 10000"/>
              <a:gd name="connsiteX0-8611" fmla="*/ 5722 w 9837"/>
              <a:gd name="connsiteY0-8612" fmla="*/ 10000 h 10000"/>
              <a:gd name="connsiteX1-8613" fmla="*/ 5133 w 9837"/>
              <a:gd name="connsiteY1-8614" fmla="*/ 10000 h 10000"/>
              <a:gd name="connsiteX2-8615" fmla="*/ 4540 w 9837"/>
              <a:gd name="connsiteY2-8616" fmla="*/ 10000 h 10000"/>
              <a:gd name="connsiteX3-8617" fmla="*/ 3951 w 9837"/>
              <a:gd name="connsiteY3-8618" fmla="*/ 9860 h 10000"/>
              <a:gd name="connsiteX4-8619" fmla="*/ 3361 w 9837"/>
              <a:gd name="connsiteY4-8620" fmla="*/ 9721 h 10000"/>
              <a:gd name="connsiteX5-8621" fmla="*/ 2791 w 9837"/>
              <a:gd name="connsiteY5-8622" fmla="*/ 9581 h 10000"/>
              <a:gd name="connsiteX6-8623" fmla="*/ 2400 w 9837"/>
              <a:gd name="connsiteY6-8624" fmla="*/ 9302 h 10000"/>
              <a:gd name="connsiteX7-8625" fmla="*/ 2007 w 9837"/>
              <a:gd name="connsiteY7-8626" fmla="*/ 9162 h 10000"/>
              <a:gd name="connsiteX8-8627" fmla="*/ 1810 w 9837"/>
              <a:gd name="connsiteY8-8628" fmla="*/ 8743 h 10000"/>
              <a:gd name="connsiteX9-8629" fmla="*/ 1414 w 9837"/>
              <a:gd name="connsiteY9-8630" fmla="*/ 8464 h 10000"/>
              <a:gd name="connsiteX10-8631" fmla="*/ 1216 w 9837"/>
              <a:gd name="connsiteY10-8632" fmla="*/ 8063 h 10000"/>
              <a:gd name="connsiteX11-8633" fmla="*/ 1216 w 9837"/>
              <a:gd name="connsiteY11-8634" fmla="*/ 7644 h 10000"/>
              <a:gd name="connsiteX12-8635" fmla="*/ 1021 w 9837"/>
              <a:gd name="connsiteY12-8636" fmla="*/ 7225 h 10000"/>
              <a:gd name="connsiteX13-8637" fmla="*/ 1021 w 9837"/>
              <a:gd name="connsiteY13-8638" fmla="*/ 6806 h 10000"/>
              <a:gd name="connsiteX14-8639" fmla="*/ 1021 w 9837"/>
              <a:gd name="connsiteY14-8640" fmla="*/ 6387 h 10000"/>
              <a:gd name="connsiteX15-8641" fmla="*/ 1216 w 9837"/>
              <a:gd name="connsiteY15-8642" fmla="*/ 5689 h 10000"/>
              <a:gd name="connsiteX16-8643" fmla="*/ 1216 w 9837"/>
              <a:gd name="connsiteY16-8644" fmla="*/ 5550 h 10000"/>
              <a:gd name="connsiteX17-8645" fmla="*/ 1216 w 9837"/>
              <a:gd name="connsiteY17-8646" fmla="*/ 5271 h 10000"/>
              <a:gd name="connsiteX18-8647" fmla="*/ 1414 w 9837"/>
              <a:gd name="connsiteY18-8648" fmla="*/ 5009 h 10000"/>
              <a:gd name="connsiteX19-8649" fmla="*/ 1414 w 9837"/>
              <a:gd name="connsiteY19-8650" fmla="*/ 4729 h 10000"/>
              <a:gd name="connsiteX20-8651" fmla="*/ 1414 w 9837"/>
              <a:gd name="connsiteY20-8652" fmla="*/ 4450 h 10000"/>
              <a:gd name="connsiteX21-8653" fmla="*/ 1612 w 9837"/>
              <a:gd name="connsiteY21-8654" fmla="*/ 4031 h 10000"/>
              <a:gd name="connsiteX22-8655" fmla="*/ 1612 w 9837"/>
              <a:gd name="connsiteY22-8656" fmla="*/ 3613 h 10000"/>
              <a:gd name="connsiteX23-8657" fmla="*/ 1810 w 9837"/>
              <a:gd name="connsiteY23-8658" fmla="*/ 3194 h 10000"/>
              <a:gd name="connsiteX24-8659" fmla="*/ 1810 w 9837"/>
              <a:gd name="connsiteY24-8660" fmla="*/ 2775 h 10000"/>
              <a:gd name="connsiteX25-8661" fmla="*/ 1810 w 9837"/>
              <a:gd name="connsiteY25-8662" fmla="*/ 2356 h 10000"/>
              <a:gd name="connsiteX26-8663" fmla="*/ 2007 w 9837"/>
              <a:gd name="connsiteY26-8664" fmla="*/ 2077 h 10000"/>
              <a:gd name="connsiteX27-8665" fmla="*/ 2007 w 9837"/>
              <a:gd name="connsiteY27-8666" fmla="*/ 1798 h 10000"/>
              <a:gd name="connsiteX28-8667" fmla="*/ 2007 w 9837"/>
              <a:gd name="connsiteY28-8668" fmla="*/ 1536 h 10000"/>
              <a:gd name="connsiteX29-8669" fmla="*/ 2007 w 9837"/>
              <a:gd name="connsiteY29-8670" fmla="*/ 1396 h 10000"/>
              <a:gd name="connsiteX30-8671" fmla="*/ 2007 w 9837"/>
              <a:gd name="connsiteY30-8672" fmla="*/ 1257 h 10000"/>
              <a:gd name="connsiteX31-8673" fmla="*/ 2007 w 9837"/>
              <a:gd name="connsiteY31-8674" fmla="*/ 1257 h 10000"/>
              <a:gd name="connsiteX32-8675" fmla="*/ 2007 w 9837"/>
              <a:gd name="connsiteY32-8676" fmla="*/ 1257 h 10000"/>
              <a:gd name="connsiteX33-8677" fmla="*/ 1810 w 9837"/>
              <a:gd name="connsiteY33-8678" fmla="*/ 1257 h 10000"/>
              <a:gd name="connsiteX34-8679" fmla="*/ 1612 w 9837"/>
              <a:gd name="connsiteY34-8680" fmla="*/ 1257 h 10000"/>
              <a:gd name="connsiteX35-8681" fmla="*/ 1414 w 9837"/>
              <a:gd name="connsiteY35-8682" fmla="*/ 1396 h 10000"/>
              <a:gd name="connsiteX36-8683" fmla="*/ 1216 w 9837"/>
              <a:gd name="connsiteY36-8684" fmla="*/ 1396 h 10000"/>
              <a:gd name="connsiteX37-8685" fmla="*/ 824 w 9837"/>
              <a:gd name="connsiteY37-8686" fmla="*/ 1536 h 10000"/>
              <a:gd name="connsiteX38-8687" fmla="*/ 427 w 9837"/>
              <a:gd name="connsiteY38-8688" fmla="*/ 1536 h 10000"/>
              <a:gd name="connsiteX39-8689" fmla="*/ 32 w 9837"/>
              <a:gd name="connsiteY39-8690" fmla="*/ 1675 h 10000"/>
              <a:gd name="connsiteX40-8691" fmla="*/ 233 w 9837"/>
              <a:gd name="connsiteY40-8692" fmla="*/ 977 h 10000"/>
              <a:gd name="connsiteX41-8693" fmla="*/ 625 w 9837"/>
              <a:gd name="connsiteY41-8694" fmla="*/ 838 h 10000"/>
              <a:gd name="connsiteX42-8695" fmla="*/ 1216 w 9837"/>
              <a:gd name="connsiteY42-8696" fmla="*/ 698 h 10000"/>
              <a:gd name="connsiteX43-8697" fmla="*/ 1612 w 9837"/>
              <a:gd name="connsiteY43-8698" fmla="*/ 558 h 10000"/>
              <a:gd name="connsiteX44-8699" fmla="*/ 2007 w 9837"/>
              <a:gd name="connsiteY44-8700" fmla="*/ 419 h 10000"/>
              <a:gd name="connsiteX45-8701" fmla="*/ 2201 w 9837"/>
              <a:gd name="connsiteY45-8702" fmla="*/ 279 h 10000"/>
              <a:gd name="connsiteX46-8703" fmla="*/ 2400 w 9837"/>
              <a:gd name="connsiteY46-8704" fmla="*/ 140 h 10000"/>
              <a:gd name="connsiteX47-8705" fmla="*/ 2400 w 9837"/>
              <a:gd name="connsiteY47-8706" fmla="*/ 0 h 10000"/>
              <a:gd name="connsiteX48-8707" fmla="*/ 2596 w 9837"/>
              <a:gd name="connsiteY48-8708" fmla="*/ 0 h 10000"/>
              <a:gd name="connsiteX49-8709" fmla="*/ 2791 w 9837"/>
              <a:gd name="connsiteY49-8710" fmla="*/ 0 h 10000"/>
              <a:gd name="connsiteX50-8711" fmla="*/ 2987 w 9837"/>
              <a:gd name="connsiteY50-8712" fmla="*/ 0 h 10000"/>
              <a:gd name="connsiteX51-8713" fmla="*/ 3164 w 9837"/>
              <a:gd name="connsiteY51-8714" fmla="*/ 140 h 10000"/>
              <a:gd name="connsiteX52-8715" fmla="*/ 3361 w 9837"/>
              <a:gd name="connsiteY52-8716" fmla="*/ 140 h 10000"/>
              <a:gd name="connsiteX53-8717" fmla="*/ 3554 w 9837"/>
              <a:gd name="connsiteY53-8718" fmla="*/ 419 h 10000"/>
              <a:gd name="connsiteX54-8719" fmla="*/ 3751 w 9837"/>
              <a:gd name="connsiteY54-8720" fmla="*/ 558 h 10000"/>
              <a:gd name="connsiteX55-8721" fmla="*/ 3951 w 9837"/>
              <a:gd name="connsiteY55-8722" fmla="*/ 698 h 10000"/>
              <a:gd name="connsiteX56-8723" fmla="*/ 4147 w 9837"/>
              <a:gd name="connsiteY56-8724" fmla="*/ 838 h 10000"/>
              <a:gd name="connsiteX57-8725" fmla="*/ 4147 w 9837"/>
              <a:gd name="connsiteY57-8726" fmla="*/ 977 h 10000"/>
              <a:gd name="connsiteX58-8727" fmla="*/ 4147 w 9837"/>
              <a:gd name="connsiteY58-8728" fmla="*/ 1117 h 10000"/>
              <a:gd name="connsiteX59-8729" fmla="*/ 3951 w 9837"/>
              <a:gd name="connsiteY59-8730" fmla="*/ 1117 h 10000"/>
              <a:gd name="connsiteX60-8731" fmla="*/ 3751 w 9837"/>
              <a:gd name="connsiteY60-8732" fmla="*/ 1257 h 10000"/>
              <a:gd name="connsiteX61-8733" fmla="*/ 3751 w 9837"/>
              <a:gd name="connsiteY61-8734" fmla="*/ 1396 h 10000"/>
              <a:gd name="connsiteX62-8735" fmla="*/ 3554 w 9837"/>
              <a:gd name="connsiteY62-8736" fmla="*/ 1536 h 10000"/>
              <a:gd name="connsiteX63-8737" fmla="*/ 3361 w 9837"/>
              <a:gd name="connsiteY63-8738" fmla="*/ 1798 h 10000"/>
              <a:gd name="connsiteX64-8739" fmla="*/ 3164 w 9837"/>
              <a:gd name="connsiteY64-8740" fmla="*/ 2216 h 10000"/>
              <a:gd name="connsiteX65-8741" fmla="*/ 2987 w 9837"/>
              <a:gd name="connsiteY65-8742" fmla="*/ 2635 h 10000"/>
              <a:gd name="connsiteX66-8743" fmla="*/ 2791 w 9837"/>
              <a:gd name="connsiteY66-8744" fmla="*/ 3054 h 10000"/>
              <a:gd name="connsiteX67-8745" fmla="*/ 2596 w 9837"/>
              <a:gd name="connsiteY67-8746" fmla="*/ 3613 h 10000"/>
              <a:gd name="connsiteX68-8747" fmla="*/ 2400 w 9837"/>
              <a:gd name="connsiteY68-8748" fmla="*/ 4171 h 10000"/>
              <a:gd name="connsiteX69-8749" fmla="*/ 2201 w 9837"/>
              <a:gd name="connsiteY69-8750" fmla="*/ 4729 h 10000"/>
              <a:gd name="connsiteX70-8751" fmla="*/ 2201 w 9837"/>
              <a:gd name="connsiteY70-8752" fmla="*/ 5271 h 10000"/>
              <a:gd name="connsiteX71-8753" fmla="*/ 2201 w 9837"/>
              <a:gd name="connsiteY71-8754" fmla="*/ 5689 h 10000"/>
              <a:gd name="connsiteX72-8755" fmla="*/ 2007 w 9837"/>
              <a:gd name="connsiteY72-8756" fmla="*/ 6248 h 10000"/>
              <a:gd name="connsiteX73-8757" fmla="*/ 2007 w 9837"/>
              <a:gd name="connsiteY73-8758" fmla="*/ 6667 h 10000"/>
              <a:gd name="connsiteX74-8759" fmla="*/ 2007 w 9837"/>
              <a:gd name="connsiteY74-8760" fmla="*/ 6946 h 10000"/>
              <a:gd name="connsiteX75-8761" fmla="*/ 2007 w 9837"/>
              <a:gd name="connsiteY75-8762" fmla="*/ 7365 h 10000"/>
              <a:gd name="connsiteX76-8763" fmla="*/ 2201 w 9837"/>
              <a:gd name="connsiteY76-8764" fmla="*/ 7644 h 10000"/>
              <a:gd name="connsiteX77-8765" fmla="*/ 2201 w 9837"/>
              <a:gd name="connsiteY77-8766" fmla="*/ 7784 h 10000"/>
              <a:gd name="connsiteX78-8767" fmla="*/ 2400 w 9837"/>
              <a:gd name="connsiteY78-8768" fmla="*/ 8063 h 10000"/>
              <a:gd name="connsiteX79-8769" fmla="*/ 2596 w 9837"/>
              <a:gd name="connsiteY79-8770" fmla="*/ 8202 h 10000"/>
              <a:gd name="connsiteX80-8771" fmla="*/ 2791 w 9837"/>
              <a:gd name="connsiteY80-8772" fmla="*/ 8342 h 10000"/>
              <a:gd name="connsiteX81-8773" fmla="*/ 3554 w 9837"/>
              <a:gd name="connsiteY81-8774" fmla="*/ 8604 h 10000"/>
              <a:gd name="connsiteX82-8775" fmla="*/ 3951 w 9837"/>
              <a:gd name="connsiteY82-8776" fmla="*/ 8743 h 10000"/>
              <a:gd name="connsiteX83-8777" fmla="*/ 4342 w 9837"/>
              <a:gd name="connsiteY83-8778" fmla="*/ 8743 h 10000"/>
              <a:gd name="connsiteX84-8779" fmla="*/ 4742 w 9837"/>
              <a:gd name="connsiteY84-8780" fmla="*/ 8883 h 10000"/>
              <a:gd name="connsiteX85-8781" fmla="*/ 5330 w 9837"/>
              <a:gd name="connsiteY85-8782" fmla="*/ 8883 h 10000"/>
              <a:gd name="connsiteX86-8783" fmla="*/ 5722 w 9837"/>
              <a:gd name="connsiteY86-8784" fmla="*/ 8743 h 10000"/>
              <a:gd name="connsiteX87-8785" fmla="*/ 6315 w 9837"/>
              <a:gd name="connsiteY87-8786" fmla="*/ 8743 h 10000"/>
              <a:gd name="connsiteX88-8787" fmla="*/ 6906 w 9837"/>
              <a:gd name="connsiteY88-8788" fmla="*/ 8604 h 10000"/>
              <a:gd name="connsiteX89-8789" fmla="*/ 7300 w 9837"/>
              <a:gd name="connsiteY89-8790" fmla="*/ 8604 h 10000"/>
              <a:gd name="connsiteX90-8791" fmla="*/ 7693 w 9837"/>
              <a:gd name="connsiteY90-8792" fmla="*/ 8342 h 10000"/>
              <a:gd name="connsiteX91-8793" fmla="*/ 7868 w 9837"/>
              <a:gd name="connsiteY91-8794" fmla="*/ 8202 h 10000"/>
              <a:gd name="connsiteX92-8795" fmla="*/ 8062 w 9837"/>
              <a:gd name="connsiteY92-8796" fmla="*/ 7923 h 10000"/>
              <a:gd name="connsiteX93-8797" fmla="*/ 8259 w 9837"/>
              <a:gd name="connsiteY93-8798" fmla="*/ 7644 h 10000"/>
              <a:gd name="connsiteX94-8799" fmla="*/ 8458 w 9837"/>
              <a:gd name="connsiteY94-8800" fmla="*/ 7086 h 10000"/>
              <a:gd name="connsiteX95-8801" fmla="*/ 8458 w 9837"/>
              <a:gd name="connsiteY95-8802" fmla="*/ 6527 h 10000"/>
              <a:gd name="connsiteX96-8803" fmla="*/ 8655 w 9837"/>
              <a:gd name="connsiteY96-8804" fmla="*/ 6248 h 10000"/>
              <a:gd name="connsiteX97-8805" fmla="*/ 8655 w 9837"/>
              <a:gd name="connsiteY97-8806" fmla="*/ 5969 h 10000"/>
              <a:gd name="connsiteX98-8807" fmla="*/ 8655 w 9837"/>
              <a:gd name="connsiteY98-8808" fmla="*/ 5829 h 10000"/>
              <a:gd name="connsiteX99-8809" fmla="*/ 8852 w 9837"/>
              <a:gd name="connsiteY99-8810" fmla="*/ 5689 h 10000"/>
              <a:gd name="connsiteX100-8811" fmla="*/ 8852 w 9837"/>
              <a:gd name="connsiteY100-8812" fmla="*/ 5550 h 10000"/>
              <a:gd name="connsiteX101-8813" fmla="*/ 8852 w 9837"/>
              <a:gd name="connsiteY101-8814" fmla="*/ 5410 h 10000"/>
              <a:gd name="connsiteX102-8815" fmla="*/ 8852 w 9837"/>
              <a:gd name="connsiteY102-8816" fmla="*/ 5410 h 10000"/>
              <a:gd name="connsiteX103-8817" fmla="*/ 9049 w 9837"/>
              <a:gd name="connsiteY103-8818" fmla="*/ 5410 h 10000"/>
              <a:gd name="connsiteX104-8819" fmla="*/ 9049 w 9837"/>
              <a:gd name="connsiteY104-8820" fmla="*/ 5410 h 10000"/>
              <a:gd name="connsiteX105-8821" fmla="*/ 9049 w 9837"/>
              <a:gd name="connsiteY105-8822" fmla="*/ 5550 h 10000"/>
              <a:gd name="connsiteX106-8823" fmla="*/ 9247 w 9837"/>
              <a:gd name="connsiteY106-8824" fmla="*/ 5689 h 10000"/>
              <a:gd name="connsiteX107-8825" fmla="*/ 9247 w 9837"/>
              <a:gd name="connsiteY107-8826" fmla="*/ 5829 h 10000"/>
              <a:gd name="connsiteX108-8827" fmla="*/ 9247 w 9837"/>
              <a:gd name="connsiteY108-8828" fmla="*/ 6108 h 10000"/>
              <a:gd name="connsiteX109-8829" fmla="*/ 9247 w 9837"/>
              <a:gd name="connsiteY109-8830" fmla="*/ 6387 h 10000"/>
              <a:gd name="connsiteX110-8831" fmla="*/ 9247 w 9837"/>
              <a:gd name="connsiteY110-8832" fmla="*/ 6667 h 10000"/>
              <a:gd name="connsiteX111-8833" fmla="*/ 9441 w 9837"/>
              <a:gd name="connsiteY111-8834" fmla="*/ 7225 h 10000"/>
              <a:gd name="connsiteX112-8835" fmla="*/ 9441 w 9837"/>
              <a:gd name="connsiteY112-8836" fmla="*/ 7644 h 10000"/>
              <a:gd name="connsiteX113-8837" fmla="*/ 9642 w 9837"/>
              <a:gd name="connsiteY113-8838" fmla="*/ 8063 h 10000"/>
              <a:gd name="connsiteX114-8839" fmla="*/ 9837 w 9837"/>
              <a:gd name="connsiteY114-8840" fmla="*/ 8342 h 10000"/>
              <a:gd name="connsiteX115-8841" fmla="*/ 9837 w 9837"/>
              <a:gd name="connsiteY115-8842" fmla="*/ 8604 h 10000"/>
              <a:gd name="connsiteX116-8843" fmla="*/ 9837 w 9837"/>
              <a:gd name="connsiteY116-8844" fmla="*/ 8743 h 10000"/>
              <a:gd name="connsiteX117-8845" fmla="*/ 9837 w 9837"/>
              <a:gd name="connsiteY117-8846" fmla="*/ 8883 h 10000"/>
              <a:gd name="connsiteX118-8847" fmla="*/ 9642 w 9837"/>
              <a:gd name="connsiteY118-8848" fmla="*/ 8883 h 10000"/>
              <a:gd name="connsiteX119-8849" fmla="*/ 9441 w 9837"/>
              <a:gd name="connsiteY119-8850" fmla="*/ 9023 h 10000"/>
              <a:gd name="connsiteX120-8851" fmla="*/ 9247 w 9837"/>
              <a:gd name="connsiteY120-8852" fmla="*/ 9162 h 10000"/>
              <a:gd name="connsiteX121-8853" fmla="*/ 9049 w 9837"/>
              <a:gd name="connsiteY121-8854" fmla="*/ 9302 h 10000"/>
              <a:gd name="connsiteX122-8855" fmla="*/ 8655 w 9837"/>
              <a:gd name="connsiteY122-8856" fmla="*/ 9442 h 10000"/>
              <a:gd name="connsiteX123-8857" fmla="*/ 7868 w 9837"/>
              <a:gd name="connsiteY123-8858" fmla="*/ 9721 h 10000"/>
              <a:gd name="connsiteX124-8859" fmla="*/ 7102 w 9837"/>
              <a:gd name="connsiteY124-8860" fmla="*/ 9860 h 10000"/>
              <a:gd name="connsiteX125-8861" fmla="*/ 6514 w 9837"/>
              <a:gd name="connsiteY125-8862" fmla="*/ 9860 h 10000"/>
              <a:gd name="connsiteX126-8863" fmla="*/ 5722 w 9837"/>
              <a:gd name="connsiteY126-8864" fmla="*/ 10000 h 10000"/>
              <a:gd name="connsiteX127-8865" fmla="*/ 5722 w 9837"/>
              <a:gd name="connsiteY127-8866" fmla="*/ 10000 h 10000"/>
              <a:gd name="connsiteX0-8867" fmla="*/ 5580 w 9763"/>
              <a:gd name="connsiteY0-8868" fmla="*/ 10000 h 10000"/>
              <a:gd name="connsiteX1-8869" fmla="*/ 4981 w 9763"/>
              <a:gd name="connsiteY1-8870" fmla="*/ 10000 h 10000"/>
              <a:gd name="connsiteX2-8871" fmla="*/ 4378 w 9763"/>
              <a:gd name="connsiteY2-8872" fmla="*/ 10000 h 10000"/>
              <a:gd name="connsiteX3-8873" fmla="*/ 3779 w 9763"/>
              <a:gd name="connsiteY3-8874" fmla="*/ 9860 h 10000"/>
              <a:gd name="connsiteX4-8875" fmla="*/ 3180 w 9763"/>
              <a:gd name="connsiteY4-8876" fmla="*/ 9721 h 10000"/>
              <a:gd name="connsiteX5-8877" fmla="*/ 2600 w 9763"/>
              <a:gd name="connsiteY5-8878" fmla="*/ 9581 h 10000"/>
              <a:gd name="connsiteX6-8879" fmla="*/ 2203 w 9763"/>
              <a:gd name="connsiteY6-8880" fmla="*/ 9302 h 10000"/>
              <a:gd name="connsiteX7-8881" fmla="*/ 1803 w 9763"/>
              <a:gd name="connsiteY7-8882" fmla="*/ 9162 h 10000"/>
              <a:gd name="connsiteX8-8883" fmla="*/ 1603 w 9763"/>
              <a:gd name="connsiteY8-8884" fmla="*/ 8743 h 10000"/>
              <a:gd name="connsiteX9-8885" fmla="*/ 1200 w 9763"/>
              <a:gd name="connsiteY9-8886" fmla="*/ 8464 h 10000"/>
              <a:gd name="connsiteX10-8887" fmla="*/ 999 w 9763"/>
              <a:gd name="connsiteY10-8888" fmla="*/ 8063 h 10000"/>
              <a:gd name="connsiteX11-8889" fmla="*/ 999 w 9763"/>
              <a:gd name="connsiteY11-8890" fmla="*/ 7644 h 10000"/>
              <a:gd name="connsiteX12-8891" fmla="*/ 801 w 9763"/>
              <a:gd name="connsiteY12-8892" fmla="*/ 7225 h 10000"/>
              <a:gd name="connsiteX13-8893" fmla="*/ 801 w 9763"/>
              <a:gd name="connsiteY13-8894" fmla="*/ 6806 h 10000"/>
              <a:gd name="connsiteX14-8895" fmla="*/ 801 w 9763"/>
              <a:gd name="connsiteY14-8896" fmla="*/ 6387 h 10000"/>
              <a:gd name="connsiteX15-8897" fmla="*/ 999 w 9763"/>
              <a:gd name="connsiteY15-8898" fmla="*/ 5689 h 10000"/>
              <a:gd name="connsiteX16-8899" fmla="*/ 999 w 9763"/>
              <a:gd name="connsiteY16-8900" fmla="*/ 5550 h 10000"/>
              <a:gd name="connsiteX17-8901" fmla="*/ 999 w 9763"/>
              <a:gd name="connsiteY17-8902" fmla="*/ 5271 h 10000"/>
              <a:gd name="connsiteX18-8903" fmla="*/ 1200 w 9763"/>
              <a:gd name="connsiteY18-8904" fmla="*/ 5009 h 10000"/>
              <a:gd name="connsiteX19-8905" fmla="*/ 1200 w 9763"/>
              <a:gd name="connsiteY19-8906" fmla="*/ 4729 h 10000"/>
              <a:gd name="connsiteX20-8907" fmla="*/ 1200 w 9763"/>
              <a:gd name="connsiteY20-8908" fmla="*/ 4450 h 10000"/>
              <a:gd name="connsiteX21-8909" fmla="*/ 1402 w 9763"/>
              <a:gd name="connsiteY21-8910" fmla="*/ 4031 h 10000"/>
              <a:gd name="connsiteX22-8911" fmla="*/ 1402 w 9763"/>
              <a:gd name="connsiteY22-8912" fmla="*/ 3613 h 10000"/>
              <a:gd name="connsiteX23-8913" fmla="*/ 1603 w 9763"/>
              <a:gd name="connsiteY23-8914" fmla="*/ 3194 h 10000"/>
              <a:gd name="connsiteX24-8915" fmla="*/ 1603 w 9763"/>
              <a:gd name="connsiteY24-8916" fmla="*/ 2775 h 10000"/>
              <a:gd name="connsiteX25-8917" fmla="*/ 1603 w 9763"/>
              <a:gd name="connsiteY25-8918" fmla="*/ 2356 h 10000"/>
              <a:gd name="connsiteX26-8919" fmla="*/ 1803 w 9763"/>
              <a:gd name="connsiteY26-8920" fmla="*/ 2077 h 10000"/>
              <a:gd name="connsiteX27-8921" fmla="*/ 1803 w 9763"/>
              <a:gd name="connsiteY27-8922" fmla="*/ 1798 h 10000"/>
              <a:gd name="connsiteX28-8923" fmla="*/ 1803 w 9763"/>
              <a:gd name="connsiteY28-8924" fmla="*/ 1536 h 10000"/>
              <a:gd name="connsiteX29-8925" fmla="*/ 1803 w 9763"/>
              <a:gd name="connsiteY29-8926" fmla="*/ 1396 h 10000"/>
              <a:gd name="connsiteX30-8927" fmla="*/ 1803 w 9763"/>
              <a:gd name="connsiteY30-8928" fmla="*/ 1257 h 10000"/>
              <a:gd name="connsiteX31-8929" fmla="*/ 1803 w 9763"/>
              <a:gd name="connsiteY31-8930" fmla="*/ 1257 h 10000"/>
              <a:gd name="connsiteX32-8931" fmla="*/ 1803 w 9763"/>
              <a:gd name="connsiteY32-8932" fmla="*/ 1257 h 10000"/>
              <a:gd name="connsiteX33-8933" fmla="*/ 1603 w 9763"/>
              <a:gd name="connsiteY33-8934" fmla="*/ 1257 h 10000"/>
              <a:gd name="connsiteX34-8935" fmla="*/ 1402 w 9763"/>
              <a:gd name="connsiteY34-8936" fmla="*/ 1257 h 10000"/>
              <a:gd name="connsiteX35-8937" fmla="*/ 1200 w 9763"/>
              <a:gd name="connsiteY35-8938" fmla="*/ 1396 h 10000"/>
              <a:gd name="connsiteX36-8939" fmla="*/ 999 w 9763"/>
              <a:gd name="connsiteY36-8940" fmla="*/ 1396 h 10000"/>
              <a:gd name="connsiteX37-8941" fmla="*/ 601 w 9763"/>
              <a:gd name="connsiteY37-8942" fmla="*/ 1536 h 10000"/>
              <a:gd name="connsiteX38-8943" fmla="*/ 197 w 9763"/>
              <a:gd name="connsiteY38-8944" fmla="*/ 1536 h 10000"/>
              <a:gd name="connsiteX39-8945" fmla="*/ 0 w 9763"/>
              <a:gd name="connsiteY39-8946" fmla="*/ 977 h 10000"/>
              <a:gd name="connsiteX40-8947" fmla="*/ 398 w 9763"/>
              <a:gd name="connsiteY40-8948" fmla="*/ 838 h 10000"/>
              <a:gd name="connsiteX41-8949" fmla="*/ 999 w 9763"/>
              <a:gd name="connsiteY41-8950" fmla="*/ 698 h 10000"/>
              <a:gd name="connsiteX42-8951" fmla="*/ 1402 w 9763"/>
              <a:gd name="connsiteY42-8952" fmla="*/ 558 h 10000"/>
              <a:gd name="connsiteX43-8953" fmla="*/ 1803 w 9763"/>
              <a:gd name="connsiteY43-8954" fmla="*/ 419 h 10000"/>
              <a:gd name="connsiteX44-8955" fmla="*/ 2000 w 9763"/>
              <a:gd name="connsiteY44-8956" fmla="*/ 279 h 10000"/>
              <a:gd name="connsiteX45-8957" fmla="*/ 2203 w 9763"/>
              <a:gd name="connsiteY45-8958" fmla="*/ 140 h 10000"/>
              <a:gd name="connsiteX46-8959" fmla="*/ 2203 w 9763"/>
              <a:gd name="connsiteY46-8960" fmla="*/ 0 h 10000"/>
              <a:gd name="connsiteX47-8961" fmla="*/ 2402 w 9763"/>
              <a:gd name="connsiteY47-8962" fmla="*/ 0 h 10000"/>
              <a:gd name="connsiteX48-8963" fmla="*/ 2600 w 9763"/>
              <a:gd name="connsiteY48-8964" fmla="*/ 0 h 10000"/>
              <a:gd name="connsiteX49-8965" fmla="*/ 2799 w 9763"/>
              <a:gd name="connsiteY49-8966" fmla="*/ 0 h 10000"/>
              <a:gd name="connsiteX50-8967" fmla="*/ 2979 w 9763"/>
              <a:gd name="connsiteY50-8968" fmla="*/ 140 h 10000"/>
              <a:gd name="connsiteX51-8969" fmla="*/ 3180 w 9763"/>
              <a:gd name="connsiteY51-8970" fmla="*/ 140 h 10000"/>
              <a:gd name="connsiteX52-8971" fmla="*/ 3376 w 9763"/>
              <a:gd name="connsiteY52-8972" fmla="*/ 419 h 10000"/>
              <a:gd name="connsiteX53-8973" fmla="*/ 3576 w 9763"/>
              <a:gd name="connsiteY53-8974" fmla="*/ 558 h 10000"/>
              <a:gd name="connsiteX54-8975" fmla="*/ 3779 w 9763"/>
              <a:gd name="connsiteY54-8976" fmla="*/ 698 h 10000"/>
              <a:gd name="connsiteX55-8977" fmla="*/ 3979 w 9763"/>
              <a:gd name="connsiteY55-8978" fmla="*/ 838 h 10000"/>
              <a:gd name="connsiteX56-8979" fmla="*/ 3979 w 9763"/>
              <a:gd name="connsiteY56-8980" fmla="*/ 977 h 10000"/>
              <a:gd name="connsiteX57-8981" fmla="*/ 3979 w 9763"/>
              <a:gd name="connsiteY57-8982" fmla="*/ 1117 h 10000"/>
              <a:gd name="connsiteX58-8983" fmla="*/ 3779 w 9763"/>
              <a:gd name="connsiteY58-8984" fmla="*/ 1117 h 10000"/>
              <a:gd name="connsiteX59-8985" fmla="*/ 3576 w 9763"/>
              <a:gd name="connsiteY59-8986" fmla="*/ 1257 h 10000"/>
              <a:gd name="connsiteX60-8987" fmla="*/ 3576 w 9763"/>
              <a:gd name="connsiteY60-8988" fmla="*/ 1396 h 10000"/>
              <a:gd name="connsiteX61-8989" fmla="*/ 3376 w 9763"/>
              <a:gd name="connsiteY61-8990" fmla="*/ 1536 h 10000"/>
              <a:gd name="connsiteX62-8991" fmla="*/ 3180 w 9763"/>
              <a:gd name="connsiteY62-8992" fmla="*/ 1798 h 10000"/>
              <a:gd name="connsiteX63-8993" fmla="*/ 2979 w 9763"/>
              <a:gd name="connsiteY63-8994" fmla="*/ 2216 h 10000"/>
              <a:gd name="connsiteX64-8995" fmla="*/ 2799 w 9763"/>
              <a:gd name="connsiteY64-8996" fmla="*/ 2635 h 10000"/>
              <a:gd name="connsiteX65-8997" fmla="*/ 2600 w 9763"/>
              <a:gd name="connsiteY65-8998" fmla="*/ 3054 h 10000"/>
              <a:gd name="connsiteX66-8999" fmla="*/ 2402 w 9763"/>
              <a:gd name="connsiteY66-9000" fmla="*/ 3613 h 10000"/>
              <a:gd name="connsiteX67-9001" fmla="*/ 2203 w 9763"/>
              <a:gd name="connsiteY67-9002" fmla="*/ 4171 h 10000"/>
              <a:gd name="connsiteX68-9003" fmla="*/ 2000 w 9763"/>
              <a:gd name="connsiteY68-9004" fmla="*/ 4729 h 10000"/>
              <a:gd name="connsiteX69-9005" fmla="*/ 2000 w 9763"/>
              <a:gd name="connsiteY69-9006" fmla="*/ 5271 h 10000"/>
              <a:gd name="connsiteX70-9007" fmla="*/ 2000 w 9763"/>
              <a:gd name="connsiteY70-9008" fmla="*/ 5689 h 10000"/>
              <a:gd name="connsiteX71-9009" fmla="*/ 1803 w 9763"/>
              <a:gd name="connsiteY71-9010" fmla="*/ 6248 h 10000"/>
              <a:gd name="connsiteX72-9011" fmla="*/ 1803 w 9763"/>
              <a:gd name="connsiteY72-9012" fmla="*/ 6667 h 10000"/>
              <a:gd name="connsiteX73-9013" fmla="*/ 1803 w 9763"/>
              <a:gd name="connsiteY73-9014" fmla="*/ 6946 h 10000"/>
              <a:gd name="connsiteX74-9015" fmla="*/ 1803 w 9763"/>
              <a:gd name="connsiteY74-9016" fmla="*/ 7365 h 10000"/>
              <a:gd name="connsiteX75-9017" fmla="*/ 2000 w 9763"/>
              <a:gd name="connsiteY75-9018" fmla="*/ 7644 h 10000"/>
              <a:gd name="connsiteX76-9019" fmla="*/ 2000 w 9763"/>
              <a:gd name="connsiteY76-9020" fmla="*/ 7784 h 10000"/>
              <a:gd name="connsiteX77-9021" fmla="*/ 2203 w 9763"/>
              <a:gd name="connsiteY77-9022" fmla="*/ 8063 h 10000"/>
              <a:gd name="connsiteX78-9023" fmla="*/ 2402 w 9763"/>
              <a:gd name="connsiteY78-9024" fmla="*/ 8202 h 10000"/>
              <a:gd name="connsiteX79-9025" fmla="*/ 2600 w 9763"/>
              <a:gd name="connsiteY79-9026" fmla="*/ 8342 h 10000"/>
              <a:gd name="connsiteX80-9027" fmla="*/ 3376 w 9763"/>
              <a:gd name="connsiteY80-9028" fmla="*/ 8604 h 10000"/>
              <a:gd name="connsiteX81-9029" fmla="*/ 3779 w 9763"/>
              <a:gd name="connsiteY81-9030" fmla="*/ 8743 h 10000"/>
              <a:gd name="connsiteX82-9031" fmla="*/ 4177 w 9763"/>
              <a:gd name="connsiteY82-9032" fmla="*/ 8743 h 10000"/>
              <a:gd name="connsiteX83-9033" fmla="*/ 4584 w 9763"/>
              <a:gd name="connsiteY83-9034" fmla="*/ 8883 h 10000"/>
              <a:gd name="connsiteX84-9035" fmla="*/ 5181 w 9763"/>
              <a:gd name="connsiteY84-9036" fmla="*/ 8883 h 10000"/>
              <a:gd name="connsiteX85-9037" fmla="*/ 5580 w 9763"/>
              <a:gd name="connsiteY85-9038" fmla="*/ 8743 h 10000"/>
              <a:gd name="connsiteX86-9039" fmla="*/ 6183 w 9763"/>
              <a:gd name="connsiteY86-9040" fmla="*/ 8743 h 10000"/>
              <a:gd name="connsiteX87-9041" fmla="*/ 6783 w 9763"/>
              <a:gd name="connsiteY87-9042" fmla="*/ 8604 h 10000"/>
              <a:gd name="connsiteX88-9043" fmla="*/ 7184 w 9763"/>
              <a:gd name="connsiteY88-9044" fmla="*/ 8604 h 10000"/>
              <a:gd name="connsiteX89-9045" fmla="*/ 7583 w 9763"/>
              <a:gd name="connsiteY89-9046" fmla="*/ 8342 h 10000"/>
              <a:gd name="connsiteX90-9047" fmla="*/ 7761 w 9763"/>
              <a:gd name="connsiteY90-9048" fmla="*/ 8202 h 10000"/>
              <a:gd name="connsiteX91-9049" fmla="*/ 7959 w 9763"/>
              <a:gd name="connsiteY91-9050" fmla="*/ 7923 h 10000"/>
              <a:gd name="connsiteX92-9051" fmla="*/ 8159 w 9763"/>
              <a:gd name="connsiteY92-9052" fmla="*/ 7644 h 10000"/>
              <a:gd name="connsiteX93-9053" fmla="*/ 8361 w 9763"/>
              <a:gd name="connsiteY93-9054" fmla="*/ 7086 h 10000"/>
              <a:gd name="connsiteX94-9055" fmla="*/ 8361 w 9763"/>
              <a:gd name="connsiteY94-9056" fmla="*/ 6527 h 10000"/>
              <a:gd name="connsiteX95-9057" fmla="*/ 8561 w 9763"/>
              <a:gd name="connsiteY95-9058" fmla="*/ 6248 h 10000"/>
              <a:gd name="connsiteX96-9059" fmla="*/ 8561 w 9763"/>
              <a:gd name="connsiteY96-9060" fmla="*/ 5969 h 10000"/>
              <a:gd name="connsiteX97-9061" fmla="*/ 8561 w 9763"/>
              <a:gd name="connsiteY97-9062" fmla="*/ 5829 h 10000"/>
              <a:gd name="connsiteX98-9063" fmla="*/ 8762 w 9763"/>
              <a:gd name="connsiteY98-9064" fmla="*/ 5689 h 10000"/>
              <a:gd name="connsiteX99-9065" fmla="*/ 8762 w 9763"/>
              <a:gd name="connsiteY99-9066" fmla="*/ 5550 h 10000"/>
              <a:gd name="connsiteX100-9067" fmla="*/ 8762 w 9763"/>
              <a:gd name="connsiteY100-9068" fmla="*/ 5410 h 10000"/>
              <a:gd name="connsiteX101-9069" fmla="*/ 8762 w 9763"/>
              <a:gd name="connsiteY101-9070" fmla="*/ 5410 h 10000"/>
              <a:gd name="connsiteX102-9071" fmla="*/ 8962 w 9763"/>
              <a:gd name="connsiteY102-9072" fmla="*/ 5410 h 10000"/>
              <a:gd name="connsiteX103-9073" fmla="*/ 8962 w 9763"/>
              <a:gd name="connsiteY103-9074" fmla="*/ 5410 h 10000"/>
              <a:gd name="connsiteX104-9075" fmla="*/ 8962 w 9763"/>
              <a:gd name="connsiteY104-9076" fmla="*/ 5550 h 10000"/>
              <a:gd name="connsiteX105-9077" fmla="*/ 9163 w 9763"/>
              <a:gd name="connsiteY105-9078" fmla="*/ 5689 h 10000"/>
              <a:gd name="connsiteX106-9079" fmla="*/ 9163 w 9763"/>
              <a:gd name="connsiteY106-9080" fmla="*/ 5829 h 10000"/>
              <a:gd name="connsiteX107-9081" fmla="*/ 9163 w 9763"/>
              <a:gd name="connsiteY107-9082" fmla="*/ 6108 h 10000"/>
              <a:gd name="connsiteX108-9083" fmla="*/ 9163 w 9763"/>
              <a:gd name="connsiteY108-9084" fmla="*/ 6387 h 10000"/>
              <a:gd name="connsiteX109-9085" fmla="*/ 9163 w 9763"/>
              <a:gd name="connsiteY109-9086" fmla="*/ 6667 h 10000"/>
              <a:gd name="connsiteX110-9087" fmla="*/ 9360 w 9763"/>
              <a:gd name="connsiteY110-9088" fmla="*/ 7225 h 10000"/>
              <a:gd name="connsiteX111-9089" fmla="*/ 9360 w 9763"/>
              <a:gd name="connsiteY111-9090" fmla="*/ 7644 h 10000"/>
              <a:gd name="connsiteX112-9091" fmla="*/ 9565 w 9763"/>
              <a:gd name="connsiteY112-9092" fmla="*/ 8063 h 10000"/>
              <a:gd name="connsiteX113-9093" fmla="*/ 9763 w 9763"/>
              <a:gd name="connsiteY113-9094" fmla="*/ 8342 h 10000"/>
              <a:gd name="connsiteX114-9095" fmla="*/ 9763 w 9763"/>
              <a:gd name="connsiteY114-9096" fmla="*/ 8604 h 10000"/>
              <a:gd name="connsiteX115-9097" fmla="*/ 9763 w 9763"/>
              <a:gd name="connsiteY115-9098" fmla="*/ 8743 h 10000"/>
              <a:gd name="connsiteX116-9099" fmla="*/ 9763 w 9763"/>
              <a:gd name="connsiteY116-9100" fmla="*/ 8883 h 10000"/>
              <a:gd name="connsiteX117-9101" fmla="*/ 9565 w 9763"/>
              <a:gd name="connsiteY117-9102" fmla="*/ 8883 h 10000"/>
              <a:gd name="connsiteX118-9103" fmla="*/ 9360 w 9763"/>
              <a:gd name="connsiteY118-9104" fmla="*/ 9023 h 10000"/>
              <a:gd name="connsiteX119-9105" fmla="*/ 9163 w 9763"/>
              <a:gd name="connsiteY119-9106" fmla="*/ 9162 h 10000"/>
              <a:gd name="connsiteX120-9107" fmla="*/ 8962 w 9763"/>
              <a:gd name="connsiteY120-9108" fmla="*/ 9302 h 10000"/>
              <a:gd name="connsiteX121-9109" fmla="*/ 8561 w 9763"/>
              <a:gd name="connsiteY121-9110" fmla="*/ 9442 h 10000"/>
              <a:gd name="connsiteX122-9111" fmla="*/ 7761 w 9763"/>
              <a:gd name="connsiteY122-9112" fmla="*/ 9721 h 10000"/>
              <a:gd name="connsiteX123-9113" fmla="*/ 6983 w 9763"/>
              <a:gd name="connsiteY123-9114" fmla="*/ 9860 h 10000"/>
              <a:gd name="connsiteX124-9115" fmla="*/ 6385 w 9763"/>
              <a:gd name="connsiteY124-9116" fmla="*/ 9860 h 10000"/>
              <a:gd name="connsiteX125-9117" fmla="*/ 5580 w 9763"/>
              <a:gd name="connsiteY125-9118" fmla="*/ 10000 h 10000"/>
              <a:gd name="connsiteX126-9119" fmla="*/ 5580 w 9763"/>
              <a:gd name="connsiteY126-9120" fmla="*/ 10000 h 10000"/>
              <a:gd name="connsiteX0-9121" fmla="*/ 5715 w 10000"/>
              <a:gd name="connsiteY0-9122" fmla="*/ 10000 h 10000"/>
              <a:gd name="connsiteX1-9123" fmla="*/ 5102 w 10000"/>
              <a:gd name="connsiteY1-9124" fmla="*/ 10000 h 10000"/>
              <a:gd name="connsiteX2-9125" fmla="*/ 4484 w 10000"/>
              <a:gd name="connsiteY2-9126" fmla="*/ 10000 h 10000"/>
              <a:gd name="connsiteX3-9127" fmla="*/ 3871 w 10000"/>
              <a:gd name="connsiteY3-9128" fmla="*/ 9860 h 10000"/>
              <a:gd name="connsiteX4-9129" fmla="*/ 3257 w 10000"/>
              <a:gd name="connsiteY4-9130" fmla="*/ 9721 h 10000"/>
              <a:gd name="connsiteX5-9131" fmla="*/ 2663 w 10000"/>
              <a:gd name="connsiteY5-9132" fmla="*/ 9581 h 10000"/>
              <a:gd name="connsiteX6-9133" fmla="*/ 2256 w 10000"/>
              <a:gd name="connsiteY6-9134" fmla="*/ 9302 h 10000"/>
              <a:gd name="connsiteX7-9135" fmla="*/ 1847 w 10000"/>
              <a:gd name="connsiteY7-9136" fmla="*/ 9162 h 10000"/>
              <a:gd name="connsiteX8-9137" fmla="*/ 1642 w 10000"/>
              <a:gd name="connsiteY8-9138" fmla="*/ 8743 h 10000"/>
              <a:gd name="connsiteX9-9139" fmla="*/ 1229 w 10000"/>
              <a:gd name="connsiteY9-9140" fmla="*/ 8464 h 10000"/>
              <a:gd name="connsiteX10-9141" fmla="*/ 1023 w 10000"/>
              <a:gd name="connsiteY10-9142" fmla="*/ 8063 h 10000"/>
              <a:gd name="connsiteX11-9143" fmla="*/ 1023 w 10000"/>
              <a:gd name="connsiteY11-9144" fmla="*/ 7644 h 10000"/>
              <a:gd name="connsiteX12-9145" fmla="*/ 820 w 10000"/>
              <a:gd name="connsiteY12-9146" fmla="*/ 7225 h 10000"/>
              <a:gd name="connsiteX13-9147" fmla="*/ 820 w 10000"/>
              <a:gd name="connsiteY13-9148" fmla="*/ 6806 h 10000"/>
              <a:gd name="connsiteX14-9149" fmla="*/ 820 w 10000"/>
              <a:gd name="connsiteY14-9150" fmla="*/ 6387 h 10000"/>
              <a:gd name="connsiteX15-9151" fmla="*/ 1023 w 10000"/>
              <a:gd name="connsiteY15-9152" fmla="*/ 5689 h 10000"/>
              <a:gd name="connsiteX16-9153" fmla="*/ 1023 w 10000"/>
              <a:gd name="connsiteY16-9154" fmla="*/ 5550 h 10000"/>
              <a:gd name="connsiteX17-9155" fmla="*/ 1023 w 10000"/>
              <a:gd name="connsiteY17-9156" fmla="*/ 5271 h 10000"/>
              <a:gd name="connsiteX18-9157" fmla="*/ 1229 w 10000"/>
              <a:gd name="connsiteY18-9158" fmla="*/ 5009 h 10000"/>
              <a:gd name="connsiteX19-9159" fmla="*/ 1229 w 10000"/>
              <a:gd name="connsiteY19-9160" fmla="*/ 4729 h 10000"/>
              <a:gd name="connsiteX20-9161" fmla="*/ 1229 w 10000"/>
              <a:gd name="connsiteY20-9162" fmla="*/ 4450 h 10000"/>
              <a:gd name="connsiteX21-9163" fmla="*/ 1436 w 10000"/>
              <a:gd name="connsiteY21-9164" fmla="*/ 4031 h 10000"/>
              <a:gd name="connsiteX22-9165" fmla="*/ 1436 w 10000"/>
              <a:gd name="connsiteY22-9166" fmla="*/ 3613 h 10000"/>
              <a:gd name="connsiteX23-9167" fmla="*/ 1642 w 10000"/>
              <a:gd name="connsiteY23-9168" fmla="*/ 3194 h 10000"/>
              <a:gd name="connsiteX24-9169" fmla="*/ 1642 w 10000"/>
              <a:gd name="connsiteY24-9170" fmla="*/ 2775 h 10000"/>
              <a:gd name="connsiteX25-9171" fmla="*/ 1642 w 10000"/>
              <a:gd name="connsiteY25-9172" fmla="*/ 2356 h 10000"/>
              <a:gd name="connsiteX26-9173" fmla="*/ 1847 w 10000"/>
              <a:gd name="connsiteY26-9174" fmla="*/ 2077 h 10000"/>
              <a:gd name="connsiteX27-9175" fmla="*/ 1847 w 10000"/>
              <a:gd name="connsiteY27-9176" fmla="*/ 1798 h 10000"/>
              <a:gd name="connsiteX28-9177" fmla="*/ 1847 w 10000"/>
              <a:gd name="connsiteY28-9178" fmla="*/ 1536 h 10000"/>
              <a:gd name="connsiteX29-9179" fmla="*/ 1847 w 10000"/>
              <a:gd name="connsiteY29-9180" fmla="*/ 1396 h 10000"/>
              <a:gd name="connsiteX30-9181" fmla="*/ 1847 w 10000"/>
              <a:gd name="connsiteY30-9182" fmla="*/ 1257 h 10000"/>
              <a:gd name="connsiteX31-9183" fmla="*/ 1847 w 10000"/>
              <a:gd name="connsiteY31-9184" fmla="*/ 1257 h 10000"/>
              <a:gd name="connsiteX32-9185" fmla="*/ 1847 w 10000"/>
              <a:gd name="connsiteY32-9186" fmla="*/ 1257 h 10000"/>
              <a:gd name="connsiteX33-9187" fmla="*/ 1642 w 10000"/>
              <a:gd name="connsiteY33-9188" fmla="*/ 1257 h 10000"/>
              <a:gd name="connsiteX34-9189" fmla="*/ 1436 w 10000"/>
              <a:gd name="connsiteY34-9190" fmla="*/ 1257 h 10000"/>
              <a:gd name="connsiteX35-9191" fmla="*/ 1229 w 10000"/>
              <a:gd name="connsiteY35-9192" fmla="*/ 1396 h 10000"/>
              <a:gd name="connsiteX36-9193" fmla="*/ 1023 w 10000"/>
              <a:gd name="connsiteY36-9194" fmla="*/ 1396 h 10000"/>
              <a:gd name="connsiteX37-9195" fmla="*/ 202 w 10000"/>
              <a:gd name="connsiteY37-9196" fmla="*/ 1536 h 10000"/>
              <a:gd name="connsiteX38-9197" fmla="*/ 0 w 10000"/>
              <a:gd name="connsiteY38-9198" fmla="*/ 977 h 10000"/>
              <a:gd name="connsiteX39-9199" fmla="*/ 408 w 10000"/>
              <a:gd name="connsiteY39-9200" fmla="*/ 838 h 10000"/>
              <a:gd name="connsiteX40-9201" fmla="*/ 1023 w 10000"/>
              <a:gd name="connsiteY40-9202" fmla="*/ 698 h 10000"/>
              <a:gd name="connsiteX41-9203" fmla="*/ 1436 w 10000"/>
              <a:gd name="connsiteY41-9204" fmla="*/ 558 h 10000"/>
              <a:gd name="connsiteX42-9205" fmla="*/ 1847 w 10000"/>
              <a:gd name="connsiteY42-9206" fmla="*/ 419 h 10000"/>
              <a:gd name="connsiteX43-9207" fmla="*/ 2049 w 10000"/>
              <a:gd name="connsiteY43-9208" fmla="*/ 279 h 10000"/>
              <a:gd name="connsiteX44-9209" fmla="*/ 2256 w 10000"/>
              <a:gd name="connsiteY44-9210" fmla="*/ 140 h 10000"/>
              <a:gd name="connsiteX45-9211" fmla="*/ 2256 w 10000"/>
              <a:gd name="connsiteY45-9212" fmla="*/ 0 h 10000"/>
              <a:gd name="connsiteX46-9213" fmla="*/ 2460 w 10000"/>
              <a:gd name="connsiteY46-9214" fmla="*/ 0 h 10000"/>
              <a:gd name="connsiteX47-9215" fmla="*/ 2663 w 10000"/>
              <a:gd name="connsiteY47-9216" fmla="*/ 0 h 10000"/>
              <a:gd name="connsiteX48-9217" fmla="*/ 2867 w 10000"/>
              <a:gd name="connsiteY48-9218" fmla="*/ 0 h 10000"/>
              <a:gd name="connsiteX49-9219" fmla="*/ 3051 w 10000"/>
              <a:gd name="connsiteY49-9220" fmla="*/ 140 h 10000"/>
              <a:gd name="connsiteX50-9221" fmla="*/ 3257 w 10000"/>
              <a:gd name="connsiteY50-9222" fmla="*/ 140 h 10000"/>
              <a:gd name="connsiteX51-9223" fmla="*/ 3458 w 10000"/>
              <a:gd name="connsiteY51-9224" fmla="*/ 419 h 10000"/>
              <a:gd name="connsiteX52-9225" fmla="*/ 3663 w 10000"/>
              <a:gd name="connsiteY52-9226" fmla="*/ 558 h 10000"/>
              <a:gd name="connsiteX53-9227" fmla="*/ 3871 w 10000"/>
              <a:gd name="connsiteY53-9228" fmla="*/ 698 h 10000"/>
              <a:gd name="connsiteX54-9229" fmla="*/ 4076 w 10000"/>
              <a:gd name="connsiteY54-9230" fmla="*/ 838 h 10000"/>
              <a:gd name="connsiteX55-9231" fmla="*/ 4076 w 10000"/>
              <a:gd name="connsiteY55-9232" fmla="*/ 977 h 10000"/>
              <a:gd name="connsiteX56-9233" fmla="*/ 4076 w 10000"/>
              <a:gd name="connsiteY56-9234" fmla="*/ 1117 h 10000"/>
              <a:gd name="connsiteX57-9235" fmla="*/ 3871 w 10000"/>
              <a:gd name="connsiteY57-9236" fmla="*/ 1117 h 10000"/>
              <a:gd name="connsiteX58-9237" fmla="*/ 3663 w 10000"/>
              <a:gd name="connsiteY58-9238" fmla="*/ 1257 h 10000"/>
              <a:gd name="connsiteX59-9239" fmla="*/ 3663 w 10000"/>
              <a:gd name="connsiteY59-9240" fmla="*/ 1396 h 10000"/>
              <a:gd name="connsiteX60-9241" fmla="*/ 3458 w 10000"/>
              <a:gd name="connsiteY60-9242" fmla="*/ 1536 h 10000"/>
              <a:gd name="connsiteX61-9243" fmla="*/ 3257 w 10000"/>
              <a:gd name="connsiteY61-9244" fmla="*/ 1798 h 10000"/>
              <a:gd name="connsiteX62-9245" fmla="*/ 3051 w 10000"/>
              <a:gd name="connsiteY62-9246" fmla="*/ 2216 h 10000"/>
              <a:gd name="connsiteX63-9247" fmla="*/ 2867 w 10000"/>
              <a:gd name="connsiteY63-9248" fmla="*/ 2635 h 10000"/>
              <a:gd name="connsiteX64-9249" fmla="*/ 2663 w 10000"/>
              <a:gd name="connsiteY64-9250" fmla="*/ 3054 h 10000"/>
              <a:gd name="connsiteX65-9251" fmla="*/ 2460 w 10000"/>
              <a:gd name="connsiteY65-9252" fmla="*/ 3613 h 10000"/>
              <a:gd name="connsiteX66-9253" fmla="*/ 2256 w 10000"/>
              <a:gd name="connsiteY66-9254" fmla="*/ 4171 h 10000"/>
              <a:gd name="connsiteX67-9255" fmla="*/ 2049 w 10000"/>
              <a:gd name="connsiteY67-9256" fmla="*/ 4729 h 10000"/>
              <a:gd name="connsiteX68-9257" fmla="*/ 2049 w 10000"/>
              <a:gd name="connsiteY68-9258" fmla="*/ 5271 h 10000"/>
              <a:gd name="connsiteX69-9259" fmla="*/ 2049 w 10000"/>
              <a:gd name="connsiteY69-9260" fmla="*/ 5689 h 10000"/>
              <a:gd name="connsiteX70-9261" fmla="*/ 1847 w 10000"/>
              <a:gd name="connsiteY70-9262" fmla="*/ 6248 h 10000"/>
              <a:gd name="connsiteX71-9263" fmla="*/ 1847 w 10000"/>
              <a:gd name="connsiteY71-9264" fmla="*/ 6667 h 10000"/>
              <a:gd name="connsiteX72-9265" fmla="*/ 1847 w 10000"/>
              <a:gd name="connsiteY72-9266" fmla="*/ 6946 h 10000"/>
              <a:gd name="connsiteX73-9267" fmla="*/ 1847 w 10000"/>
              <a:gd name="connsiteY73-9268" fmla="*/ 7365 h 10000"/>
              <a:gd name="connsiteX74-9269" fmla="*/ 2049 w 10000"/>
              <a:gd name="connsiteY74-9270" fmla="*/ 7644 h 10000"/>
              <a:gd name="connsiteX75-9271" fmla="*/ 2049 w 10000"/>
              <a:gd name="connsiteY75-9272" fmla="*/ 7784 h 10000"/>
              <a:gd name="connsiteX76-9273" fmla="*/ 2256 w 10000"/>
              <a:gd name="connsiteY76-9274" fmla="*/ 8063 h 10000"/>
              <a:gd name="connsiteX77-9275" fmla="*/ 2460 w 10000"/>
              <a:gd name="connsiteY77-9276" fmla="*/ 8202 h 10000"/>
              <a:gd name="connsiteX78-9277" fmla="*/ 2663 w 10000"/>
              <a:gd name="connsiteY78-9278" fmla="*/ 8342 h 10000"/>
              <a:gd name="connsiteX79-9279" fmla="*/ 3458 w 10000"/>
              <a:gd name="connsiteY79-9280" fmla="*/ 8604 h 10000"/>
              <a:gd name="connsiteX80-9281" fmla="*/ 3871 w 10000"/>
              <a:gd name="connsiteY80-9282" fmla="*/ 8743 h 10000"/>
              <a:gd name="connsiteX81-9283" fmla="*/ 4278 w 10000"/>
              <a:gd name="connsiteY81-9284" fmla="*/ 8743 h 10000"/>
              <a:gd name="connsiteX82-9285" fmla="*/ 4695 w 10000"/>
              <a:gd name="connsiteY82-9286" fmla="*/ 8883 h 10000"/>
              <a:gd name="connsiteX83-9287" fmla="*/ 5307 w 10000"/>
              <a:gd name="connsiteY83-9288" fmla="*/ 8883 h 10000"/>
              <a:gd name="connsiteX84-9289" fmla="*/ 5715 w 10000"/>
              <a:gd name="connsiteY84-9290" fmla="*/ 8743 h 10000"/>
              <a:gd name="connsiteX85-9291" fmla="*/ 6333 w 10000"/>
              <a:gd name="connsiteY85-9292" fmla="*/ 8743 h 10000"/>
              <a:gd name="connsiteX86-9293" fmla="*/ 6948 w 10000"/>
              <a:gd name="connsiteY86-9294" fmla="*/ 8604 h 10000"/>
              <a:gd name="connsiteX87-9295" fmla="*/ 7358 w 10000"/>
              <a:gd name="connsiteY87-9296" fmla="*/ 8604 h 10000"/>
              <a:gd name="connsiteX88-9297" fmla="*/ 7767 w 10000"/>
              <a:gd name="connsiteY88-9298" fmla="*/ 8342 h 10000"/>
              <a:gd name="connsiteX89-9299" fmla="*/ 7949 w 10000"/>
              <a:gd name="connsiteY89-9300" fmla="*/ 8202 h 10000"/>
              <a:gd name="connsiteX90-9301" fmla="*/ 8152 w 10000"/>
              <a:gd name="connsiteY90-9302" fmla="*/ 7923 h 10000"/>
              <a:gd name="connsiteX91-9303" fmla="*/ 8357 w 10000"/>
              <a:gd name="connsiteY91-9304" fmla="*/ 7644 h 10000"/>
              <a:gd name="connsiteX92-9305" fmla="*/ 8564 w 10000"/>
              <a:gd name="connsiteY92-9306" fmla="*/ 7086 h 10000"/>
              <a:gd name="connsiteX93-9307" fmla="*/ 8564 w 10000"/>
              <a:gd name="connsiteY93-9308" fmla="*/ 6527 h 10000"/>
              <a:gd name="connsiteX94-9309" fmla="*/ 8769 w 10000"/>
              <a:gd name="connsiteY94-9310" fmla="*/ 6248 h 10000"/>
              <a:gd name="connsiteX95-9311" fmla="*/ 8769 w 10000"/>
              <a:gd name="connsiteY95-9312" fmla="*/ 5969 h 10000"/>
              <a:gd name="connsiteX96-9313" fmla="*/ 8769 w 10000"/>
              <a:gd name="connsiteY96-9314" fmla="*/ 5829 h 10000"/>
              <a:gd name="connsiteX97-9315" fmla="*/ 8975 w 10000"/>
              <a:gd name="connsiteY97-9316" fmla="*/ 5689 h 10000"/>
              <a:gd name="connsiteX98-9317" fmla="*/ 8975 w 10000"/>
              <a:gd name="connsiteY98-9318" fmla="*/ 5550 h 10000"/>
              <a:gd name="connsiteX99-9319" fmla="*/ 8975 w 10000"/>
              <a:gd name="connsiteY99-9320" fmla="*/ 5410 h 10000"/>
              <a:gd name="connsiteX100-9321" fmla="*/ 8975 w 10000"/>
              <a:gd name="connsiteY100-9322" fmla="*/ 5410 h 10000"/>
              <a:gd name="connsiteX101-9323" fmla="*/ 9180 w 10000"/>
              <a:gd name="connsiteY101-9324" fmla="*/ 5410 h 10000"/>
              <a:gd name="connsiteX102-9325" fmla="*/ 9180 w 10000"/>
              <a:gd name="connsiteY102-9326" fmla="*/ 5410 h 10000"/>
              <a:gd name="connsiteX103-9327" fmla="*/ 9180 w 10000"/>
              <a:gd name="connsiteY103-9328" fmla="*/ 5550 h 10000"/>
              <a:gd name="connsiteX104-9329" fmla="*/ 9385 w 10000"/>
              <a:gd name="connsiteY104-9330" fmla="*/ 5689 h 10000"/>
              <a:gd name="connsiteX105-9331" fmla="*/ 9385 w 10000"/>
              <a:gd name="connsiteY105-9332" fmla="*/ 5829 h 10000"/>
              <a:gd name="connsiteX106-9333" fmla="*/ 9385 w 10000"/>
              <a:gd name="connsiteY106-9334" fmla="*/ 6108 h 10000"/>
              <a:gd name="connsiteX107-9335" fmla="*/ 9385 w 10000"/>
              <a:gd name="connsiteY107-9336" fmla="*/ 6387 h 10000"/>
              <a:gd name="connsiteX108-9337" fmla="*/ 9385 w 10000"/>
              <a:gd name="connsiteY108-9338" fmla="*/ 6667 h 10000"/>
              <a:gd name="connsiteX109-9339" fmla="*/ 9587 w 10000"/>
              <a:gd name="connsiteY109-9340" fmla="*/ 7225 h 10000"/>
              <a:gd name="connsiteX110-9341" fmla="*/ 9587 w 10000"/>
              <a:gd name="connsiteY110-9342" fmla="*/ 7644 h 10000"/>
              <a:gd name="connsiteX111-9343" fmla="*/ 9797 w 10000"/>
              <a:gd name="connsiteY111-9344" fmla="*/ 8063 h 10000"/>
              <a:gd name="connsiteX112-9345" fmla="*/ 10000 w 10000"/>
              <a:gd name="connsiteY112-9346" fmla="*/ 8342 h 10000"/>
              <a:gd name="connsiteX113-9347" fmla="*/ 10000 w 10000"/>
              <a:gd name="connsiteY113-9348" fmla="*/ 8604 h 10000"/>
              <a:gd name="connsiteX114-9349" fmla="*/ 10000 w 10000"/>
              <a:gd name="connsiteY114-9350" fmla="*/ 8743 h 10000"/>
              <a:gd name="connsiteX115-9351" fmla="*/ 10000 w 10000"/>
              <a:gd name="connsiteY115-9352" fmla="*/ 8883 h 10000"/>
              <a:gd name="connsiteX116-9353" fmla="*/ 9797 w 10000"/>
              <a:gd name="connsiteY116-9354" fmla="*/ 8883 h 10000"/>
              <a:gd name="connsiteX117-9355" fmla="*/ 9587 w 10000"/>
              <a:gd name="connsiteY117-9356" fmla="*/ 9023 h 10000"/>
              <a:gd name="connsiteX118-9357" fmla="*/ 9385 w 10000"/>
              <a:gd name="connsiteY118-9358" fmla="*/ 9162 h 10000"/>
              <a:gd name="connsiteX119-9359" fmla="*/ 9180 w 10000"/>
              <a:gd name="connsiteY119-9360" fmla="*/ 9302 h 10000"/>
              <a:gd name="connsiteX120-9361" fmla="*/ 8769 w 10000"/>
              <a:gd name="connsiteY120-9362" fmla="*/ 9442 h 10000"/>
              <a:gd name="connsiteX121-9363" fmla="*/ 7949 w 10000"/>
              <a:gd name="connsiteY121-9364" fmla="*/ 9721 h 10000"/>
              <a:gd name="connsiteX122-9365" fmla="*/ 7153 w 10000"/>
              <a:gd name="connsiteY122-9366" fmla="*/ 9860 h 10000"/>
              <a:gd name="connsiteX123-9367" fmla="*/ 6540 w 10000"/>
              <a:gd name="connsiteY123-9368" fmla="*/ 9860 h 10000"/>
              <a:gd name="connsiteX124-9369" fmla="*/ 5715 w 10000"/>
              <a:gd name="connsiteY124-9370" fmla="*/ 10000 h 10000"/>
              <a:gd name="connsiteX125-9371" fmla="*/ 5715 w 10000"/>
              <a:gd name="connsiteY125-9372" fmla="*/ 10000 h 10000"/>
              <a:gd name="connsiteX0-9373" fmla="*/ 5715 w 10000"/>
              <a:gd name="connsiteY0-9374" fmla="*/ 10000 h 10000"/>
              <a:gd name="connsiteX1-9375" fmla="*/ 5102 w 10000"/>
              <a:gd name="connsiteY1-9376" fmla="*/ 10000 h 10000"/>
              <a:gd name="connsiteX2-9377" fmla="*/ 4484 w 10000"/>
              <a:gd name="connsiteY2-9378" fmla="*/ 10000 h 10000"/>
              <a:gd name="connsiteX3-9379" fmla="*/ 3871 w 10000"/>
              <a:gd name="connsiteY3-9380" fmla="*/ 9860 h 10000"/>
              <a:gd name="connsiteX4-9381" fmla="*/ 3257 w 10000"/>
              <a:gd name="connsiteY4-9382" fmla="*/ 9721 h 10000"/>
              <a:gd name="connsiteX5-9383" fmla="*/ 2663 w 10000"/>
              <a:gd name="connsiteY5-9384" fmla="*/ 9581 h 10000"/>
              <a:gd name="connsiteX6-9385" fmla="*/ 2256 w 10000"/>
              <a:gd name="connsiteY6-9386" fmla="*/ 9302 h 10000"/>
              <a:gd name="connsiteX7-9387" fmla="*/ 1847 w 10000"/>
              <a:gd name="connsiteY7-9388" fmla="*/ 9162 h 10000"/>
              <a:gd name="connsiteX8-9389" fmla="*/ 1642 w 10000"/>
              <a:gd name="connsiteY8-9390" fmla="*/ 8743 h 10000"/>
              <a:gd name="connsiteX9-9391" fmla="*/ 1229 w 10000"/>
              <a:gd name="connsiteY9-9392" fmla="*/ 8464 h 10000"/>
              <a:gd name="connsiteX10-9393" fmla="*/ 1023 w 10000"/>
              <a:gd name="connsiteY10-9394" fmla="*/ 8063 h 10000"/>
              <a:gd name="connsiteX11-9395" fmla="*/ 1023 w 10000"/>
              <a:gd name="connsiteY11-9396" fmla="*/ 7644 h 10000"/>
              <a:gd name="connsiteX12-9397" fmla="*/ 820 w 10000"/>
              <a:gd name="connsiteY12-9398" fmla="*/ 7225 h 10000"/>
              <a:gd name="connsiteX13-9399" fmla="*/ 820 w 10000"/>
              <a:gd name="connsiteY13-9400" fmla="*/ 6806 h 10000"/>
              <a:gd name="connsiteX14-9401" fmla="*/ 820 w 10000"/>
              <a:gd name="connsiteY14-9402" fmla="*/ 6387 h 10000"/>
              <a:gd name="connsiteX15-9403" fmla="*/ 1023 w 10000"/>
              <a:gd name="connsiteY15-9404" fmla="*/ 5689 h 10000"/>
              <a:gd name="connsiteX16-9405" fmla="*/ 1023 w 10000"/>
              <a:gd name="connsiteY16-9406" fmla="*/ 5550 h 10000"/>
              <a:gd name="connsiteX17-9407" fmla="*/ 1023 w 10000"/>
              <a:gd name="connsiteY17-9408" fmla="*/ 5271 h 10000"/>
              <a:gd name="connsiteX18-9409" fmla="*/ 1229 w 10000"/>
              <a:gd name="connsiteY18-9410" fmla="*/ 5009 h 10000"/>
              <a:gd name="connsiteX19-9411" fmla="*/ 1229 w 10000"/>
              <a:gd name="connsiteY19-9412" fmla="*/ 4729 h 10000"/>
              <a:gd name="connsiteX20-9413" fmla="*/ 1229 w 10000"/>
              <a:gd name="connsiteY20-9414" fmla="*/ 4450 h 10000"/>
              <a:gd name="connsiteX21-9415" fmla="*/ 1436 w 10000"/>
              <a:gd name="connsiteY21-9416" fmla="*/ 4031 h 10000"/>
              <a:gd name="connsiteX22-9417" fmla="*/ 1436 w 10000"/>
              <a:gd name="connsiteY22-9418" fmla="*/ 3613 h 10000"/>
              <a:gd name="connsiteX23-9419" fmla="*/ 1642 w 10000"/>
              <a:gd name="connsiteY23-9420" fmla="*/ 3194 h 10000"/>
              <a:gd name="connsiteX24-9421" fmla="*/ 1642 w 10000"/>
              <a:gd name="connsiteY24-9422" fmla="*/ 2775 h 10000"/>
              <a:gd name="connsiteX25-9423" fmla="*/ 1642 w 10000"/>
              <a:gd name="connsiteY25-9424" fmla="*/ 2356 h 10000"/>
              <a:gd name="connsiteX26-9425" fmla="*/ 1847 w 10000"/>
              <a:gd name="connsiteY26-9426" fmla="*/ 2077 h 10000"/>
              <a:gd name="connsiteX27-9427" fmla="*/ 1847 w 10000"/>
              <a:gd name="connsiteY27-9428" fmla="*/ 1798 h 10000"/>
              <a:gd name="connsiteX28-9429" fmla="*/ 1847 w 10000"/>
              <a:gd name="connsiteY28-9430" fmla="*/ 1536 h 10000"/>
              <a:gd name="connsiteX29-9431" fmla="*/ 1847 w 10000"/>
              <a:gd name="connsiteY29-9432" fmla="*/ 1396 h 10000"/>
              <a:gd name="connsiteX30-9433" fmla="*/ 1847 w 10000"/>
              <a:gd name="connsiteY30-9434" fmla="*/ 1257 h 10000"/>
              <a:gd name="connsiteX31-9435" fmla="*/ 1847 w 10000"/>
              <a:gd name="connsiteY31-9436" fmla="*/ 1257 h 10000"/>
              <a:gd name="connsiteX32-9437" fmla="*/ 1847 w 10000"/>
              <a:gd name="connsiteY32-9438" fmla="*/ 1257 h 10000"/>
              <a:gd name="connsiteX33-9439" fmla="*/ 1642 w 10000"/>
              <a:gd name="connsiteY33-9440" fmla="*/ 1257 h 10000"/>
              <a:gd name="connsiteX34-9441" fmla="*/ 1436 w 10000"/>
              <a:gd name="connsiteY34-9442" fmla="*/ 1257 h 10000"/>
              <a:gd name="connsiteX35-9443" fmla="*/ 1229 w 10000"/>
              <a:gd name="connsiteY35-9444" fmla="*/ 1396 h 10000"/>
              <a:gd name="connsiteX36-9445" fmla="*/ 1023 w 10000"/>
              <a:gd name="connsiteY36-9446" fmla="*/ 1396 h 10000"/>
              <a:gd name="connsiteX37-9447" fmla="*/ 0 w 10000"/>
              <a:gd name="connsiteY37-9448" fmla="*/ 977 h 10000"/>
              <a:gd name="connsiteX38-9449" fmla="*/ 408 w 10000"/>
              <a:gd name="connsiteY38-9450" fmla="*/ 838 h 10000"/>
              <a:gd name="connsiteX39-9451" fmla="*/ 1023 w 10000"/>
              <a:gd name="connsiteY39-9452" fmla="*/ 698 h 10000"/>
              <a:gd name="connsiteX40-9453" fmla="*/ 1436 w 10000"/>
              <a:gd name="connsiteY40-9454" fmla="*/ 558 h 10000"/>
              <a:gd name="connsiteX41-9455" fmla="*/ 1847 w 10000"/>
              <a:gd name="connsiteY41-9456" fmla="*/ 419 h 10000"/>
              <a:gd name="connsiteX42-9457" fmla="*/ 2049 w 10000"/>
              <a:gd name="connsiteY42-9458" fmla="*/ 279 h 10000"/>
              <a:gd name="connsiteX43-9459" fmla="*/ 2256 w 10000"/>
              <a:gd name="connsiteY43-9460" fmla="*/ 140 h 10000"/>
              <a:gd name="connsiteX44-9461" fmla="*/ 2256 w 10000"/>
              <a:gd name="connsiteY44-9462" fmla="*/ 0 h 10000"/>
              <a:gd name="connsiteX45-9463" fmla="*/ 2460 w 10000"/>
              <a:gd name="connsiteY45-9464" fmla="*/ 0 h 10000"/>
              <a:gd name="connsiteX46-9465" fmla="*/ 2663 w 10000"/>
              <a:gd name="connsiteY46-9466" fmla="*/ 0 h 10000"/>
              <a:gd name="connsiteX47-9467" fmla="*/ 2867 w 10000"/>
              <a:gd name="connsiteY47-9468" fmla="*/ 0 h 10000"/>
              <a:gd name="connsiteX48-9469" fmla="*/ 3051 w 10000"/>
              <a:gd name="connsiteY48-9470" fmla="*/ 140 h 10000"/>
              <a:gd name="connsiteX49-9471" fmla="*/ 3257 w 10000"/>
              <a:gd name="connsiteY49-9472" fmla="*/ 140 h 10000"/>
              <a:gd name="connsiteX50-9473" fmla="*/ 3458 w 10000"/>
              <a:gd name="connsiteY50-9474" fmla="*/ 419 h 10000"/>
              <a:gd name="connsiteX51-9475" fmla="*/ 3663 w 10000"/>
              <a:gd name="connsiteY51-9476" fmla="*/ 558 h 10000"/>
              <a:gd name="connsiteX52-9477" fmla="*/ 3871 w 10000"/>
              <a:gd name="connsiteY52-9478" fmla="*/ 698 h 10000"/>
              <a:gd name="connsiteX53-9479" fmla="*/ 4076 w 10000"/>
              <a:gd name="connsiteY53-9480" fmla="*/ 838 h 10000"/>
              <a:gd name="connsiteX54-9481" fmla="*/ 4076 w 10000"/>
              <a:gd name="connsiteY54-9482" fmla="*/ 977 h 10000"/>
              <a:gd name="connsiteX55-9483" fmla="*/ 4076 w 10000"/>
              <a:gd name="connsiteY55-9484" fmla="*/ 1117 h 10000"/>
              <a:gd name="connsiteX56-9485" fmla="*/ 3871 w 10000"/>
              <a:gd name="connsiteY56-9486" fmla="*/ 1117 h 10000"/>
              <a:gd name="connsiteX57-9487" fmla="*/ 3663 w 10000"/>
              <a:gd name="connsiteY57-9488" fmla="*/ 1257 h 10000"/>
              <a:gd name="connsiteX58-9489" fmla="*/ 3663 w 10000"/>
              <a:gd name="connsiteY58-9490" fmla="*/ 1396 h 10000"/>
              <a:gd name="connsiteX59-9491" fmla="*/ 3458 w 10000"/>
              <a:gd name="connsiteY59-9492" fmla="*/ 1536 h 10000"/>
              <a:gd name="connsiteX60-9493" fmla="*/ 3257 w 10000"/>
              <a:gd name="connsiteY60-9494" fmla="*/ 1798 h 10000"/>
              <a:gd name="connsiteX61-9495" fmla="*/ 3051 w 10000"/>
              <a:gd name="connsiteY61-9496" fmla="*/ 2216 h 10000"/>
              <a:gd name="connsiteX62-9497" fmla="*/ 2867 w 10000"/>
              <a:gd name="connsiteY62-9498" fmla="*/ 2635 h 10000"/>
              <a:gd name="connsiteX63-9499" fmla="*/ 2663 w 10000"/>
              <a:gd name="connsiteY63-9500" fmla="*/ 3054 h 10000"/>
              <a:gd name="connsiteX64-9501" fmla="*/ 2460 w 10000"/>
              <a:gd name="connsiteY64-9502" fmla="*/ 3613 h 10000"/>
              <a:gd name="connsiteX65-9503" fmla="*/ 2256 w 10000"/>
              <a:gd name="connsiteY65-9504" fmla="*/ 4171 h 10000"/>
              <a:gd name="connsiteX66-9505" fmla="*/ 2049 w 10000"/>
              <a:gd name="connsiteY66-9506" fmla="*/ 4729 h 10000"/>
              <a:gd name="connsiteX67-9507" fmla="*/ 2049 w 10000"/>
              <a:gd name="connsiteY67-9508" fmla="*/ 5271 h 10000"/>
              <a:gd name="connsiteX68-9509" fmla="*/ 2049 w 10000"/>
              <a:gd name="connsiteY68-9510" fmla="*/ 5689 h 10000"/>
              <a:gd name="connsiteX69-9511" fmla="*/ 1847 w 10000"/>
              <a:gd name="connsiteY69-9512" fmla="*/ 6248 h 10000"/>
              <a:gd name="connsiteX70-9513" fmla="*/ 1847 w 10000"/>
              <a:gd name="connsiteY70-9514" fmla="*/ 6667 h 10000"/>
              <a:gd name="connsiteX71-9515" fmla="*/ 1847 w 10000"/>
              <a:gd name="connsiteY71-9516" fmla="*/ 6946 h 10000"/>
              <a:gd name="connsiteX72-9517" fmla="*/ 1847 w 10000"/>
              <a:gd name="connsiteY72-9518" fmla="*/ 7365 h 10000"/>
              <a:gd name="connsiteX73-9519" fmla="*/ 2049 w 10000"/>
              <a:gd name="connsiteY73-9520" fmla="*/ 7644 h 10000"/>
              <a:gd name="connsiteX74-9521" fmla="*/ 2049 w 10000"/>
              <a:gd name="connsiteY74-9522" fmla="*/ 7784 h 10000"/>
              <a:gd name="connsiteX75-9523" fmla="*/ 2256 w 10000"/>
              <a:gd name="connsiteY75-9524" fmla="*/ 8063 h 10000"/>
              <a:gd name="connsiteX76-9525" fmla="*/ 2460 w 10000"/>
              <a:gd name="connsiteY76-9526" fmla="*/ 8202 h 10000"/>
              <a:gd name="connsiteX77-9527" fmla="*/ 2663 w 10000"/>
              <a:gd name="connsiteY77-9528" fmla="*/ 8342 h 10000"/>
              <a:gd name="connsiteX78-9529" fmla="*/ 3458 w 10000"/>
              <a:gd name="connsiteY78-9530" fmla="*/ 8604 h 10000"/>
              <a:gd name="connsiteX79-9531" fmla="*/ 3871 w 10000"/>
              <a:gd name="connsiteY79-9532" fmla="*/ 8743 h 10000"/>
              <a:gd name="connsiteX80-9533" fmla="*/ 4278 w 10000"/>
              <a:gd name="connsiteY80-9534" fmla="*/ 8743 h 10000"/>
              <a:gd name="connsiteX81-9535" fmla="*/ 4695 w 10000"/>
              <a:gd name="connsiteY81-9536" fmla="*/ 8883 h 10000"/>
              <a:gd name="connsiteX82-9537" fmla="*/ 5307 w 10000"/>
              <a:gd name="connsiteY82-9538" fmla="*/ 8883 h 10000"/>
              <a:gd name="connsiteX83-9539" fmla="*/ 5715 w 10000"/>
              <a:gd name="connsiteY83-9540" fmla="*/ 8743 h 10000"/>
              <a:gd name="connsiteX84-9541" fmla="*/ 6333 w 10000"/>
              <a:gd name="connsiteY84-9542" fmla="*/ 8743 h 10000"/>
              <a:gd name="connsiteX85-9543" fmla="*/ 6948 w 10000"/>
              <a:gd name="connsiteY85-9544" fmla="*/ 8604 h 10000"/>
              <a:gd name="connsiteX86-9545" fmla="*/ 7358 w 10000"/>
              <a:gd name="connsiteY86-9546" fmla="*/ 8604 h 10000"/>
              <a:gd name="connsiteX87-9547" fmla="*/ 7767 w 10000"/>
              <a:gd name="connsiteY87-9548" fmla="*/ 8342 h 10000"/>
              <a:gd name="connsiteX88-9549" fmla="*/ 7949 w 10000"/>
              <a:gd name="connsiteY88-9550" fmla="*/ 8202 h 10000"/>
              <a:gd name="connsiteX89-9551" fmla="*/ 8152 w 10000"/>
              <a:gd name="connsiteY89-9552" fmla="*/ 7923 h 10000"/>
              <a:gd name="connsiteX90-9553" fmla="*/ 8357 w 10000"/>
              <a:gd name="connsiteY90-9554" fmla="*/ 7644 h 10000"/>
              <a:gd name="connsiteX91-9555" fmla="*/ 8564 w 10000"/>
              <a:gd name="connsiteY91-9556" fmla="*/ 7086 h 10000"/>
              <a:gd name="connsiteX92-9557" fmla="*/ 8564 w 10000"/>
              <a:gd name="connsiteY92-9558" fmla="*/ 6527 h 10000"/>
              <a:gd name="connsiteX93-9559" fmla="*/ 8769 w 10000"/>
              <a:gd name="connsiteY93-9560" fmla="*/ 6248 h 10000"/>
              <a:gd name="connsiteX94-9561" fmla="*/ 8769 w 10000"/>
              <a:gd name="connsiteY94-9562" fmla="*/ 5969 h 10000"/>
              <a:gd name="connsiteX95-9563" fmla="*/ 8769 w 10000"/>
              <a:gd name="connsiteY95-9564" fmla="*/ 5829 h 10000"/>
              <a:gd name="connsiteX96-9565" fmla="*/ 8975 w 10000"/>
              <a:gd name="connsiteY96-9566" fmla="*/ 5689 h 10000"/>
              <a:gd name="connsiteX97-9567" fmla="*/ 8975 w 10000"/>
              <a:gd name="connsiteY97-9568" fmla="*/ 5550 h 10000"/>
              <a:gd name="connsiteX98-9569" fmla="*/ 8975 w 10000"/>
              <a:gd name="connsiteY98-9570" fmla="*/ 5410 h 10000"/>
              <a:gd name="connsiteX99-9571" fmla="*/ 8975 w 10000"/>
              <a:gd name="connsiteY99-9572" fmla="*/ 5410 h 10000"/>
              <a:gd name="connsiteX100-9573" fmla="*/ 9180 w 10000"/>
              <a:gd name="connsiteY100-9574" fmla="*/ 5410 h 10000"/>
              <a:gd name="connsiteX101-9575" fmla="*/ 9180 w 10000"/>
              <a:gd name="connsiteY101-9576" fmla="*/ 5410 h 10000"/>
              <a:gd name="connsiteX102-9577" fmla="*/ 9180 w 10000"/>
              <a:gd name="connsiteY102-9578" fmla="*/ 5550 h 10000"/>
              <a:gd name="connsiteX103-9579" fmla="*/ 9385 w 10000"/>
              <a:gd name="connsiteY103-9580" fmla="*/ 5689 h 10000"/>
              <a:gd name="connsiteX104-9581" fmla="*/ 9385 w 10000"/>
              <a:gd name="connsiteY104-9582" fmla="*/ 5829 h 10000"/>
              <a:gd name="connsiteX105-9583" fmla="*/ 9385 w 10000"/>
              <a:gd name="connsiteY105-9584" fmla="*/ 6108 h 10000"/>
              <a:gd name="connsiteX106-9585" fmla="*/ 9385 w 10000"/>
              <a:gd name="connsiteY106-9586" fmla="*/ 6387 h 10000"/>
              <a:gd name="connsiteX107-9587" fmla="*/ 9385 w 10000"/>
              <a:gd name="connsiteY107-9588" fmla="*/ 6667 h 10000"/>
              <a:gd name="connsiteX108-9589" fmla="*/ 9587 w 10000"/>
              <a:gd name="connsiteY108-9590" fmla="*/ 7225 h 10000"/>
              <a:gd name="connsiteX109-9591" fmla="*/ 9587 w 10000"/>
              <a:gd name="connsiteY109-9592" fmla="*/ 7644 h 10000"/>
              <a:gd name="connsiteX110-9593" fmla="*/ 9797 w 10000"/>
              <a:gd name="connsiteY110-9594" fmla="*/ 8063 h 10000"/>
              <a:gd name="connsiteX111-9595" fmla="*/ 10000 w 10000"/>
              <a:gd name="connsiteY111-9596" fmla="*/ 8342 h 10000"/>
              <a:gd name="connsiteX112-9597" fmla="*/ 10000 w 10000"/>
              <a:gd name="connsiteY112-9598" fmla="*/ 8604 h 10000"/>
              <a:gd name="connsiteX113-9599" fmla="*/ 10000 w 10000"/>
              <a:gd name="connsiteY113-9600" fmla="*/ 8743 h 10000"/>
              <a:gd name="connsiteX114-9601" fmla="*/ 10000 w 10000"/>
              <a:gd name="connsiteY114-9602" fmla="*/ 8883 h 10000"/>
              <a:gd name="connsiteX115-9603" fmla="*/ 9797 w 10000"/>
              <a:gd name="connsiteY115-9604" fmla="*/ 8883 h 10000"/>
              <a:gd name="connsiteX116-9605" fmla="*/ 9587 w 10000"/>
              <a:gd name="connsiteY116-9606" fmla="*/ 9023 h 10000"/>
              <a:gd name="connsiteX117-9607" fmla="*/ 9385 w 10000"/>
              <a:gd name="connsiteY117-9608" fmla="*/ 9162 h 10000"/>
              <a:gd name="connsiteX118-9609" fmla="*/ 9180 w 10000"/>
              <a:gd name="connsiteY118-9610" fmla="*/ 9302 h 10000"/>
              <a:gd name="connsiteX119-9611" fmla="*/ 8769 w 10000"/>
              <a:gd name="connsiteY119-9612" fmla="*/ 9442 h 10000"/>
              <a:gd name="connsiteX120-9613" fmla="*/ 7949 w 10000"/>
              <a:gd name="connsiteY120-9614" fmla="*/ 9721 h 10000"/>
              <a:gd name="connsiteX121-9615" fmla="*/ 7153 w 10000"/>
              <a:gd name="connsiteY121-9616" fmla="*/ 9860 h 10000"/>
              <a:gd name="connsiteX122-9617" fmla="*/ 6540 w 10000"/>
              <a:gd name="connsiteY122-9618" fmla="*/ 9860 h 10000"/>
              <a:gd name="connsiteX123-9619" fmla="*/ 5715 w 10000"/>
              <a:gd name="connsiteY123-9620" fmla="*/ 10000 h 10000"/>
              <a:gd name="connsiteX124-9621" fmla="*/ 5715 w 10000"/>
              <a:gd name="connsiteY124-9622" fmla="*/ 10000 h 10000"/>
              <a:gd name="connsiteX0-9623" fmla="*/ 5307 w 9592"/>
              <a:gd name="connsiteY0-9624" fmla="*/ 10000 h 10000"/>
              <a:gd name="connsiteX1-9625" fmla="*/ 4694 w 9592"/>
              <a:gd name="connsiteY1-9626" fmla="*/ 10000 h 10000"/>
              <a:gd name="connsiteX2-9627" fmla="*/ 4076 w 9592"/>
              <a:gd name="connsiteY2-9628" fmla="*/ 10000 h 10000"/>
              <a:gd name="connsiteX3-9629" fmla="*/ 3463 w 9592"/>
              <a:gd name="connsiteY3-9630" fmla="*/ 9860 h 10000"/>
              <a:gd name="connsiteX4-9631" fmla="*/ 2849 w 9592"/>
              <a:gd name="connsiteY4-9632" fmla="*/ 9721 h 10000"/>
              <a:gd name="connsiteX5-9633" fmla="*/ 2255 w 9592"/>
              <a:gd name="connsiteY5-9634" fmla="*/ 9581 h 10000"/>
              <a:gd name="connsiteX6-9635" fmla="*/ 1848 w 9592"/>
              <a:gd name="connsiteY6-9636" fmla="*/ 9302 h 10000"/>
              <a:gd name="connsiteX7-9637" fmla="*/ 1439 w 9592"/>
              <a:gd name="connsiteY7-9638" fmla="*/ 9162 h 10000"/>
              <a:gd name="connsiteX8-9639" fmla="*/ 1234 w 9592"/>
              <a:gd name="connsiteY8-9640" fmla="*/ 8743 h 10000"/>
              <a:gd name="connsiteX9-9641" fmla="*/ 821 w 9592"/>
              <a:gd name="connsiteY9-9642" fmla="*/ 8464 h 10000"/>
              <a:gd name="connsiteX10-9643" fmla="*/ 615 w 9592"/>
              <a:gd name="connsiteY10-9644" fmla="*/ 8063 h 10000"/>
              <a:gd name="connsiteX11-9645" fmla="*/ 615 w 9592"/>
              <a:gd name="connsiteY11-9646" fmla="*/ 7644 h 10000"/>
              <a:gd name="connsiteX12-9647" fmla="*/ 412 w 9592"/>
              <a:gd name="connsiteY12-9648" fmla="*/ 7225 h 10000"/>
              <a:gd name="connsiteX13-9649" fmla="*/ 412 w 9592"/>
              <a:gd name="connsiteY13-9650" fmla="*/ 6806 h 10000"/>
              <a:gd name="connsiteX14-9651" fmla="*/ 412 w 9592"/>
              <a:gd name="connsiteY14-9652" fmla="*/ 6387 h 10000"/>
              <a:gd name="connsiteX15-9653" fmla="*/ 615 w 9592"/>
              <a:gd name="connsiteY15-9654" fmla="*/ 5689 h 10000"/>
              <a:gd name="connsiteX16-9655" fmla="*/ 615 w 9592"/>
              <a:gd name="connsiteY16-9656" fmla="*/ 5550 h 10000"/>
              <a:gd name="connsiteX17-9657" fmla="*/ 615 w 9592"/>
              <a:gd name="connsiteY17-9658" fmla="*/ 5271 h 10000"/>
              <a:gd name="connsiteX18-9659" fmla="*/ 821 w 9592"/>
              <a:gd name="connsiteY18-9660" fmla="*/ 5009 h 10000"/>
              <a:gd name="connsiteX19-9661" fmla="*/ 821 w 9592"/>
              <a:gd name="connsiteY19-9662" fmla="*/ 4729 h 10000"/>
              <a:gd name="connsiteX20-9663" fmla="*/ 821 w 9592"/>
              <a:gd name="connsiteY20-9664" fmla="*/ 4450 h 10000"/>
              <a:gd name="connsiteX21-9665" fmla="*/ 1028 w 9592"/>
              <a:gd name="connsiteY21-9666" fmla="*/ 4031 h 10000"/>
              <a:gd name="connsiteX22-9667" fmla="*/ 1028 w 9592"/>
              <a:gd name="connsiteY22-9668" fmla="*/ 3613 h 10000"/>
              <a:gd name="connsiteX23-9669" fmla="*/ 1234 w 9592"/>
              <a:gd name="connsiteY23-9670" fmla="*/ 3194 h 10000"/>
              <a:gd name="connsiteX24-9671" fmla="*/ 1234 w 9592"/>
              <a:gd name="connsiteY24-9672" fmla="*/ 2775 h 10000"/>
              <a:gd name="connsiteX25-9673" fmla="*/ 1234 w 9592"/>
              <a:gd name="connsiteY25-9674" fmla="*/ 2356 h 10000"/>
              <a:gd name="connsiteX26-9675" fmla="*/ 1439 w 9592"/>
              <a:gd name="connsiteY26-9676" fmla="*/ 2077 h 10000"/>
              <a:gd name="connsiteX27-9677" fmla="*/ 1439 w 9592"/>
              <a:gd name="connsiteY27-9678" fmla="*/ 1798 h 10000"/>
              <a:gd name="connsiteX28-9679" fmla="*/ 1439 w 9592"/>
              <a:gd name="connsiteY28-9680" fmla="*/ 1536 h 10000"/>
              <a:gd name="connsiteX29-9681" fmla="*/ 1439 w 9592"/>
              <a:gd name="connsiteY29-9682" fmla="*/ 1396 h 10000"/>
              <a:gd name="connsiteX30-9683" fmla="*/ 1439 w 9592"/>
              <a:gd name="connsiteY30-9684" fmla="*/ 1257 h 10000"/>
              <a:gd name="connsiteX31-9685" fmla="*/ 1439 w 9592"/>
              <a:gd name="connsiteY31-9686" fmla="*/ 1257 h 10000"/>
              <a:gd name="connsiteX32-9687" fmla="*/ 1439 w 9592"/>
              <a:gd name="connsiteY32-9688" fmla="*/ 1257 h 10000"/>
              <a:gd name="connsiteX33-9689" fmla="*/ 1234 w 9592"/>
              <a:gd name="connsiteY33-9690" fmla="*/ 1257 h 10000"/>
              <a:gd name="connsiteX34-9691" fmla="*/ 1028 w 9592"/>
              <a:gd name="connsiteY34-9692" fmla="*/ 1257 h 10000"/>
              <a:gd name="connsiteX35-9693" fmla="*/ 821 w 9592"/>
              <a:gd name="connsiteY35-9694" fmla="*/ 1396 h 10000"/>
              <a:gd name="connsiteX36-9695" fmla="*/ 615 w 9592"/>
              <a:gd name="connsiteY36-9696" fmla="*/ 1396 h 10000"/>
              <a:gd name="connsiteX37-9697" fmla="*/ 0 w 9592"/>
              <a:gd name="connsiteY37-9698" fmla="*/ 838 h 10000"/>
              <a:gd name="connsiteX38-9699" fmla="*/ 615 w 9592"/>
              <a:gd name="connsiteY38-9700" fmla="*/ 698 h 10000"/>
              <a:gd name="connsiteX39-9701" fmla="*/ 1028 w 9592"/>
              <a:gd name="connsiteY39-9702" fmla="*/ 558 h 10000"/>
              <a:gd name="connsiteX40-9703" fmla="*/ 1439 w 9592"/>
              <a:gd name="connsiteY40-9704" fmla="*/ 419 h 10000"/>
              <a:gd name="connsiteX41-9705" fmla="*/ 1641 w 9592"/>
              <a:gd name="connsiteY41-9706" fmla="*/ 279 h 10000"/>
              <a:gd name="connsiteX42-9707" fmla="*/ 1848 w 9592"/>
              <a:gd name="connsiteY42-9708" fmla="*/ 140 h 10000"/>
              <a:gd name="connsiteX43-9709" fmla="*/ 1848 w 9592"/>
              <a:gd name="connsiteY43-9710" fmla="*/ 0 h 10000"/>
              <a:gd name="connsiteX44-9711" fmla="*/ 2052 w 9592"/>
              <a:gd name="connsiteY44-9712" fmla="*/ 0 h 10000"/>
              <a:gd name="connsiteX45-9713" fmla="*/ 2255 w 9592"/>
              <a:gd name="connsiteY45-9714" fmla="*/ 0 h 10000"/>
              <a:gd name="connsiteX46-9715" fmla="*/ 2459 w 9592"/>
              <a:gd name="connsiteY46-9716" fmla="*/ 0 h 10000"/>
              <a:gd name="connsiteX47-9717" fmla="*/ 2643 w 9592"/>
              <a:gd name="connsiteY47-9718" fmla="*/ 140 h 10000"/>
              <a:gd name="connsiteX48-9719" fmla="*/ 2849 w 9592"/>
              <a:gd name="connsiteY48-9720" fmla="*/ 140 h 10000"/>
              <a:gd name="connsiteX49-9721" fmla="*/ 3050 w 9592"/>
              <a:gd name="connsiteY49-9722" fmla="*/ 419 h 10000"/>
              <a:gd name="connsiteX50-9723" fmla="*/ 3255 w 9592"/>
              <a:gd name="connsiteY50-9724" fmla="*/ 558 h 10000"/>
              <a:gd name="connsiteX51-9725" fmla="*/ 3463 w 9592"/>
              <a:gd name="connsiteY51-9726" fmla="*/ 698 h 10000"/>
              <a:gd name="connsiteX52-9727" fmla="*/ 3668 w 9592"/>
              <a:gd name="connsiteY52-9728" fmla="*/ 838 h 10000"/>
              <a:gd name="connsiteX53-9729" fmla="*/ 3668 w 9592"/>
              <a:gd name="connsiteY53-9730" fmla="*/ 977 h 10000"/>
              <a:gd name="connsiteX54-9731" fmla="*/ 3668 w 9592"/>
              <a:gd name="connsiteY54-9732" fmla="*/ 1117 h 10000"/>
              <a:gd name="connsiteX55-9733" fmla="*/ 3463 w 9592"/>
              <a:gd name="connsiteY55-9734" fmla="*/ 1117 h 10000"/>
              <a:gd name="connsiteX56-9735" fmla="*/ 3255 w 9592"/>
              <a:gd name="connsiteY56-9736" fmla="*/ 1257 h 10000"/>
              <a:gd name="connsiteX57-9737" fmla="*/ 3255 w 9592"/>
              <a:gd name="connsiteY57-9738" fmla="*/ 1396 h 10000"/>
              <a:gd name="connsiteX58-9739" fmla="*/ 3050 w 9592"/>
              <a:gd name="connsiteY58-9740" fmla="*/ 1536 h 10000"/>
              <a:gd name="connsiteX59-9741" fmla="*/ 2849 w 9592"/>
              <a:gd name="connsiteY59-9742" fmla="*/ 1798 h 10000"/>
              <a:gd name="connsiteX60-9743" fmla="*/ 2643 w 9592"/>
              <a:gd name="connsiteY60-9744" fmla="*/ 2216 h 10000"/>
              <a:gd name="connsiteX61-9745" fmla="*/ 2459 w 9592"/>
              <a:gd name="connsiteY61-9746" fmla="*/ 2635 h 10000"/>
              <a:gd name="connsiteX62-9747" fmla="*/ 2255 w 9592"/>
              <a:gd name="connsiteY62-9748" fmla="*/ 3054 h 10000"/>
              <a:gd name="connsiteX63-9749" fmla="*/ 2052 w 9592"/>
              <a:gd name="connsiteY63-9750" fmla="*/ 3613 h 10000"/>
              <a:gd name="connsiteX64-9751" fmla="*/ 1848 w 9592"/>
              <a:gd name="connsiteY64-9752" fmla="*/ 4171 h 10000"/>
              <a:gd name="connsiteX65-9753" fmla="*/ 1641 w 9592"/>
              <a:gd name="connsiteY65-9754" fmla="*/ 4729 h 10000"/>
              <a:gd name="connsiteX66-9755" fmla="*/ 1641 w 9592"/>
              <a:gd name="connsiteY66-9756" fmla="*/ 5271 h 10000"/>
              <a:gd name="connsiteX67-9757" fmla="*/ 1641 w 9592"/>
              <a:gd name="connsiteY67-9758" fmla="*/ 5689 h 10000"/>
              <a:gd name="connsiteX68-9759" fmla="*/ 1439 w 9592"/>
              <a:gd name="connsiteY68-9760" fmla="*/ 6248 h 10000"/>
              <a:gd name="connsiteX69-9761" fmla="*/ 1439 w 9592"/>
              <a:gd name="connsiteY69-9762" fmla="*/ 6667 h 10000"/>
              <a:gd name="connsiteX70-9763" fmla="*/ 1439 w 9592"/>
              <a:gd name="connsiteY70-9764" fmla="*/ 6946 h 10000"/>
              <a:gd name="connsiteX71-9765" fmla="*/ 1439 w 9592"/>
              <a:gd name="connsiteY71-9766" fmla="*/ 7365 h 10000"/>
              <a:gd name="connsiteX72-9767" fmla="*/ 1641 w 9592"/>
              <a:gd name="connsiteY72-9768" fmla="*/ 7644 h 10000"/>
              <a:gd name="connsiteX73-9769" fmla="*/ 1641 w 9592"/>
              <a:gd name="connsiteY73-9770" fmla="*/ 7784 h 10000"/>
              <a:gd name="connsiteX74-9771" fmla="*/ 1848 w 9592"/>
              <a:gd name="connsiteY74-9772" fmla="*/ 8063 h 10000"/>
              <a:gd name="connsiteX75-9773" fmla="*/ 2052 w 9592"/>
              <a:gd name="connsiteY75-9774" fmla="*/ 8202 h 10000"/>
              <a:gd name="connsiteX76-9775" fmla="*/ 2255 w 9592"/>
              <a:gd name="connsiteY76-9776" fmla="*/ 8342 h 10000"/>
              <a:gd name="connsiteX77-9777" fmla="*/ 3050 w 9592"/>
              <a:gd name="connsiteY77-9778" fmla="*/ 8604 h 10000"/>
              <a:gd name="connsiteX78-9779" fmla="*/ 3463 w 9592"/>
              <a:gd name="connsiteY78-9780" fmla="*/ 8743 h 10000"/>
              <a:gd name="connsiteX79-9781" fmla="*/ 3870 w 9592"/>
              <a:gd name="connsiteY79-9782" fmla="*/ 8743 h 10000"/>
              <a:gd name="connsiteX80-9783" fmla="*/ 4287 w 9592"/>
              <a:gd name="connsiteY80-9784" fmla="*/ 8883 h 10000"/>
              <a:gd name="connsiteX81-9785" fmla="*/ 4899 w 9592"/>
              <a:gd name="connsiteY81-9786" fmla="*/ 8883 h 10000"/>
              <a:gd name="connsiteX82-9787" fmla="*/ 5307 w 9592"/>
              <a:gd name="connsiteY82-9788" fmla="*/ 8743 h 10000"/>
              <a:gd name="connsiteX83-9789" fmla="*/ 5925 w 9592"/>
              <a:gd name="connsiteY83-9790" fmla="*/ 8743 h 10000"/>
              <a:gd name="connsiteX84-9791" fmla="*/ 6540 w 9592"/>
              <a:gd name="connsiteY84-9792" fmla="*/ 8604 h 10000"/>
              <a:gd name="connsiteX85-9793" fmla="*/ 6950 w 9592"/>
              <a:gd name="connsiteY85-9794" fmla="*/ 8604 h 10000"/>
              <a:gd name="connsiteX86-9795" fmla="*/ 7359 w 9592"/>
              <a:gd name="connsiteY86-9796" fmla="*/ 8342 h 10000"/>
              <a:gd name="connsiteX87-9797" fmla="*/ 7541 w 9592"/>
              <a:gd name="connsiteY87-9798" fmla="*/ 8202 h 10000"/>
              <a:gd name="connsiteX88-9799" fmla="*/ 7744 w 9592"/>
              <a:gd name="connsiteY88-9800" fmla="*/ 7923 h 10000"/>
              <a:gd name="connsiteX89-9801" fmla="*/ 7949 w 9592"/>
              <a:gd name="connsiteY89-9802" fmla="*/ 7644 h 10000"/>
              <a:gd name="connsiteX90-9803" fmla="*/ 8156 w 9592"/>
              <a:gd name="connsiteY90-9804" fmla="*/ 7086 h 10000"/>
              <a:gd name="connsiteX91-9805" fmla="*/ 8156 w 9592"/>
              <a:gd name="connsiteY91-9806" fmla="*/ 6527 h 10000"/>
              <a:gd name="connsiteX92-9807" fmla="*/ 8361 w 9592"/>
              <a:gd name="connsiteY92-9808" fmla="*/ 6248 h 10000"/>
              <a:gd name="connsiteX93-9809" fmla="*/ 8361 w 9592"/>
              <a:gd name="connsiteY93-9810" fmla="*/ 5969 h 10000"/>
              <a:gd name="connsiteX94-9811" fmla="*/ 8361 w 9592"/>
              <a:gd name="connsiteY94-9812" fmla="*/ 5829 h 10000"/>
              <a:gd name="connsiteX95-9813" fmla="*/ 8567 w 9592"/>
              <a:gd name="connsiteY95-9814" fmla="*/ 5689 h 10000"/>
              <a:gd name="connsiteX96-9815" fmla="*/ 8567 w 9592"/>
              <a:gd name="connsiteY96-9816" fmla="*/ 5550 h 10000"/>
              <a:gd name="connsiteX97-9817" fmla="*/ 8567 w 9592"/>
              <a:gd name="connsiteY97-9818" fmla="*/ 5410 h 10000"/>
              <a:gd name="connsiteX98-9819" fmla="*/ 8567 w 9592"/>
              <a:gd name="connsiteY98-9820" fmla="*/ 5410 h 10000"/>
              <a:gd name="connsiteX99-9821" fmla="*/ 8772 w 9592"/>
              <a:gd name="connsiteY99-9822" fmla="*/ 5410 h 10000"/>
              <a:gd name="connsiteX100-9823" fmla="*/ 8772 w 9592"/>
              <a:gd name="connsiteY100-9824" fmla="*/ 5410 h 10000"/>
              <a:gd name="connsiteX101-9825" fmla="*/ 8772 w 9592"/>
              <a:gd name="connsiteY101-9826" fmla="*/ 5550 h 10000"/>
              <a:gd name="connsiteX102-9827" fmla="*/ 8977 w 9592"/>
              <a:gd name="connsiteY102-9828" fmla="*/ 5689 h 10000"/>
              <a:gd name="connsiteX103-9829" fmla="*/ 8977 w 9592"/>
              <a:gd name="connsiteY103-9830" fmla="*/ 5829 h 10000"/>
              <a:gd name="connsiteX104-9831" fmla="*/ 8977 w 9592"/>
              <a:gd name="connsiteY104-9832" fmla="*/ 6108 h 10000"/>
              <a:gd name="connsiteX105-9833" fmla="*/ 8977 w 9592"/>
              <a:gd name="connsiteY105-9834" fmla="*/ 6387 h 10000"/>
              <a:gd name="connsiteX106-9835" fmla="*/ 8977 w 9592"/>
              <a:gd name="connsiteY106-9836" fmla="*/ 6667 h 10000"/>
              <a:gd name="connsiteX107-9837" fmla="*/ 9179 w 9592"/>
              <a:gd name="connsiteY107-9838" fmla="*/ 7225 h 10000"/>
              <a:gd name="connsiteX108-9839" fmla="*/ 9179 w 9592"/>
              <a:gd name="connsiteY108-9840" fmla="*/ 7644 h 10000"/>
              <a:gd name="connsiteX109-9841" fmla="*/ 9389 w 9592"/>
              <a:gd name="connsiteY109-9842" fmla="*/ 8063 h 10000"/>
              <a:gd name="connsiteX110-9843" fmla="*/ 9592 w 9592"/>
              <a:gd name="connsiteY110-9844" fmla="*/ 8342 h 10000"/>
              <a:gd name="connsiteX111-9845" fmla="*/ 9592 w 9592"/>
              <a:gd name="connsiteY111-9846" fmla="*/ 8604 h 10000"/>
              <a:gd name="connsiteX112-9847" fmla="*/ 9592 w 9592"/>
              <a:gd name="connsiteY112-9848" fmla="*/ 8743 h 10000"/>
              <a:gd name="connsiteX113-9849" fmla="*/ 9592 w 9592"/>
              <a:gd name="connsiteY113-9850" fmla="*/ 8883 h 10000"/>
              <a:gd name="connsiteX114-9851" fmla="*/ 9389 w 9592"/>
              <a:gd name="connsiteY114-9852" fmla="*/ 8883 h 10000"/>
              <a:gd name="connsiteX115-9853" fmla="*/ 9179 w 9592"/>
              <a:gd name="connsiteY115-9854" fmla="*/ 9023 h 10000"/>
              <a:gd name="connsiteX116-9855" fmla="*/ 8977 w 9592"/>
              <a:gd name="connsiteY116-9856" fmla="*/ 9162 h 10000"/>
              <a:gd name="connsiteX117-9857" fmla="*/ 8772 w 9592"/>
              <a:gd name="connsiteY117-9858" fmla="*/ 9302 h 10000"/>
              <a:gd name="connsiteX118-9859" fmla="*/ 8361 w 9592"/>
              <a:gd name="connsiteY118-9860" fmla="*/ 9442 h 10000"/>
              <a:gd name="connsiteX119-9861" fmla="*/ 7541 w 9592"/>
              <a:gd name="connsiteY119-9862" fmla="*/ 9721 h 10000"/>
              <a:gd name="connsiteX120-9863" fmla="*/ 6745 w 9592"/>
              <a:gd name="connsiteY120-9864" fmla="*/ 9860 h 10000"/>
              <a:gd name="connsiteX121-9865" fmla="*/ 6132 w 9592"/>
              <a:gd name="connsiteY121-9866" fmla="*/ 9860 h 10000"/>
              <a:gd name="connsiteX122-9867" fmla="*/ 5307 w 9592"/>
              <a:gd name="connsiteY122-9868" fmla="*/ 10000 h 10000"/>
              <a:gd name="connsiteX123-9869" fmla="*/ 5307 w 9592"/>
              <a:gd name="connsiteY123-9870" fmla="*/ 10000 h 10000"/>
              <a:gd name="connsiteX0-9871" fmla="*/ 5103 w 9570"/>
              <a:gd name="connsiteY0-9872" fmla="*/ 10000 h 10000"/>
              <a:gd name="connsiteX1-9873" fmla="*/ 4464 w 9570"/>
              <a:gd name="connsiteY1-9874" fmla="*/ 10000 h 10000"/>
              <a:gd name="connsiteX2-9875" fmla="*/ 3819 w 9570"/>
              <a:gd name="connsiteY2-9876" fmla="*/ 10000 h 10000"/>
              <a:gd name="connsiteX3-9877" fmla="*/ 3180 w 9570"/>
              <a:gd name="connsiteY3-9878" fmla="*/ 9860 h 10000"/>
              <a:gd name="connsiteX4-9879" fmla="*/ 2540 w 9570"/>
              <a:gd name="connsiteY4-9880" fmla="*/ 9721 h 10000"/>
              <a:gd name="connsiteX5-9881" fmla="*/ 1921 w 9570"/>
              <a:gd name="connsiteY5-9882" fmla="*/ 9581 h 10000"/>
              <a:gd name="connsiteX6-9883" fmla="*/ 1497 w 9570"/>
              <a:gd name="connsiteY6-9884" fmla="*/ 9302 h 10000"/>
              <a:gd name="connsiteX7-9885" fmla="*/ 1070 w 9570"/>
              <a:gd name="connsiteY7-9886" fmla="*/ 9162 h 10000"/>
              <a:gd name="connsiteX8-9887" fmla="*/ 856 w 9570"/>
              <a:gd name="connsiteY8-9888" fmla="*/ 8743 h 10000"/>
              <a:gd name="connsiteX9-9889" fmla="*/ 426 w 9570"/>
              <a:gd name="connsiteY9-9890" fmla="*/ 8464 h 10000"/>
              <a:gd name="connsiteX10-9891" fmla="*/ 211 w 9570"/>
              <a:gd name="connsiteY10-9892" fmla="*/ 8063 h 10000"/>
              <a:gd name="connsiteX11-9893" fmla="*/ 211 w 9570"/>
              <a:gd name="connsiteY11-9894" fmla="*/ 7644 h 10000"/>
              <a:gd name="connsiteX12-9895" fmla="*/ 0 w 9570"/>
              <a:gd name="connsiteY12-9896" fmla="*/ 7225 h 10000"/>
              <a:gd name="connsiteX13-9897" fmla="*/ 0 w 9570"/>
              <a:gd name="connsiteY13-9898" fmla="*/ 6806 h 10000"/>
              <a:gd name="connsiteX14-9899" fmla="*/ 0 w 9570"/>
              <a:gd name="connsiteY14-9900" fmla="*/ 6387 h 10000"/>
              <a:gd name="connsiteX15-9901" fmla="*/ 211 w 9570"/>
              <a:gd name="connsiteY15-9902" fmla="*/ 5689 h 10000"/>
              <a:gd name="connsiteX16-9903" fmla="*/ 211 w 9570"/>
              <a:gd name="connsiteY16-9904" fmla="*/ 5550 h 10000"/>
              <a:gd name="connsiteX17-9905" fmla="*/ 211 w 9570"/>
              <a:gd name="connsiteY17-9906" fmla="*/ 5271 h 10000"/>
              <a:gd name="connsiteX18-9907" fmla="*/ 426 w 9570"/>
              <a:gd name="connsiteY18-9908" fmla="*/ 5009 h 10000"/>
              <a:gd name="connsiteX19-9909" fmla="*/ 426 w 9570"/>
              <a:gd name="connsiteY19-9910" fmla="*/ 4729 h 10000"/>
              <a:gd name="connsiteX20-9911" fmla="*/ 426 w 9570"/>
              <a:gd name="connsiteY20-9912" fmla="*/ 4450 h 10000"/>
              <a:gd name="connsiteX21-9913" fmla="*/ 642 w 9570"/>
              <a:gd name="connsiteY21-9914" fmla="*/ 4031 h 10000"/>
              <a:gd name="connsiteX22-9915" fmla="*/ 642 w 9570"/>
              <a:gd name="connsiteY22-9916" fmla="*/ 3613 h 10000"/>
              <a:gd name="connsiteX23-9917" fmla="*/ 856 w 9570"/>
              <a:gd name="connsiteY23-9918" fmla="*/ 3194 h 10000"/>
              <a:gd name="connsiteX24-9919" fmla="*/ 856 w 9570"/>
              <a:gd name="connsiteY24-9920" fmla="*/ 2775 h 10000"/>
              <a:gd name="connsiteX25-9921" fmla="*/ 856 w 9570"/>
              <a:gd name="connsiteY25-9922" fmla="*/ 2356 h 10000"/>
              <a:gd name="connsiteX26-9923" fmla="*/ 1070 w 9570"/>
              <a:gd name="connsiteY26-9924" fmla="*/ 2077 h 10000"/>
              <a:gd name="connsiteX27-9925" fmla="*/ 1070 w 9570"/>
              <a:gd name="connsiteY27-9926" fmla="*/ 1798 h 10000"/>
              <a:gd name="connsiteX28-9927" fmla="*/ 1070 w 9570"/>
              <a:gd name="connsiteY28-9928" fmla="*/ 1536 h 10000"/>
              <a:gd name="connsiteX29-9929" fmla="*/ 1070 w 9570"/>
              <a:gd name="connsiteY29-9930" fmla="*/ 1396 h 10000"/>
              <a:gd name="connsiteX30-9931" fmla="*/ 1070 w 9570"/>
              <a:gd name="connsiteY30-9932" fmla="*/ 1257 h 10000"/>
              <a:gd name="connsiteX31-9933" fmla="*/ 1070 w 9570"/>
              <a:gd name="connsiteY31-9934" fmla="*/ 1257 h 10000"/>
              <a:gd name="connsiteX32-9935" fmla="*/ 1070 w 9570"/>
              <a:gd name="connsiteY32-9936" fmla="*/ 1257 h 10000"/>
              <a:gd name="connsiteX33-9937" fmla="*/ 856 w 9570"/>
              <a:gd name="connsiteY33-9938" fmla="*/ 1257 h 10000"/>
              <a:gd name="connsiteX34-9939" fmla="*/ 642 w 9570"/>
              <a:gd name="connsiteY34-9940" fmla="*/ 1257 h 10000"/>
              <a:gd name="connsiteX35-9941" fmla="*/ 426 w 9570"/>
              <a:gd name="connsiteY35-9942" fmla="*/ 1396 h 10000"/>
              <a:gd name="connsiteX36-9943" fmla="*/ 211 w 9570"/>
              <a:gd name="connsiteY36-9944" fmla="*/ 1396 h 10000"/>
              <a:gd name="connsiteX37-9945" fmla="*/ 211 w 9570"/>
              <a:gd name="connsiteY37-9946" fmla="*/ 698 h 10000"/>
              <a:gd name="connsiteX38-9947" fmla="*/ 642 w 9570"/>
              <a:gd name="connsiteY38-9948" fmla="*/ 558 h 10000"/>
              <a:gd name="connsiteX39-9949" fmla="*/ 1070 w 9570"/>
              <a:gd name="connsiteY39-9950" fmla="*/ 419 h 10000"/>
              <a:gd name="connsiteX40-9951" fmla="*/ 1281 w 9570"/>
              <a:gd name="connsiteY40-9952" fmla="*/ 279 h 10000"/>
              <a:gd name="connsiteX41-9953" fmla="*/ 1497 w 9570"/>
              <a:gd name="connsiteY41-9954" fmla="*/ 140 h 10000"/>
              <a:gd name="connsiteX42-9955" fmla="*/ 1497 w 9570"/>
              <a:gd name="connsiteY42-9956" fmla="*/ 0 h 10000"/>
              <a:gd name="connsiteX43-9957" fmla="*/ 1709 w 9570"/>
              <a:gd name="connsiteY43-9958" fmla="*/ 0 h 10000"/>
              <a:gd name="connsiteX44-9959" fmla="*/ 1921 w 9570"/>
              <a:gd name="connsiteY44-9960" fmla="*/ 0 h 10000"/>
              <a:gd name="connsiteX45-9961" fmla="*/ 2134 w 9570"/>
              <a:gd name="connsiteY45-9962" fmla="*/ 0 h 10000"/>
              <a:gd name="connsiteX46-9963" fmla="*/ 2325 w 9570"/>
              <a:gd name="connsiteY46-9964" fmla="*/ 140 h 10000"/>
              <a:gd name="connsiteX47-9965" fmla="*/ 2540 w 9570"/>
              <a:gd name="connsiteY47-9966" fmla="*/ 140 h 10000"/>
              <a:gd name="connsiteX48-9967" fmla="*/ 2750 w 9570"/>
              <a:gd name="connsiteY48-9968" fmla="*/ 419 h 10000"/>
              <a:gd name="connsiteX49-9969" fmla="*/ 2963 w 9570"/>
              <a:gd name="connsiteY49-9970" fmla="*/ 558 h 10000"/>
              <a:gd name="connsiteX50-9971" fmla="*/ 3180 w 9570"/>
              <a:gd name="connsiteY50-9972" fmla="*/ 698 h 10000"/>
              <a:gd name="connsiteX51-9973" fmla="*/ 3394 w 9570"/>
              <a:gd name="connsiteY51-9974" fmla="*/ 838 h 10000"/>
              <a:gd name="connsiteX52-9975" fmla="*/ 3394 w 9570"/>
              <a:gd name="connsiteY52-9976" fmla="*/ 977 h 10000"/>
              <a:gd name="connsiteX53-9977" fmla="*/ 3394 w 9570"/>
              <a:gd name="connsiteY53-9978" fmla="*/ 1117 h 10000"/>
              <a:gd name="connsiteX54-9979" fmla="*/ 3180 w 9570"/>
              <a:gd name="connsiteY54-9980" fmla="*/ 1117 h 10000"/>
              <a:gd name="connsiteX55-9981" fmla="*/ 2963 w 9570"/>
              <a:gd name="connsiteY55-9982" fmla="*/ 1257 h 10000"/>
              <a:gd name="connsiteX56-9983" fmla="*/ 2963 w 9570"/>
              <a:gd name="connsiteY56-9984" fmla="*/ 1396 h 10000"/>
              <a:gd name="connsiteX57-9985" fmla="*/ 2750 w 9570"/>
              <a:gd name="connsiteY57-9986" fmla="*/ 1536 h 10000"/>
              <a:gd name="connsiteX58-9987" fmla="*/ 2540 w 9570"/>
              <a:gd name="connsiteY58-9988" fmla="*/ 1798 h 10000"/>
              <a:gd name="connsiteX59-9989" fmla="*/ 2325 w 9570"/>
              <a:gd name="connsiteY59-9990" fmla="*/ 2216 h 10000"/>
              <a:gd name="connsiteX60-9991" fmla="*/ 2134 w 9570"/>
              <a:gd name="connsiteY60-9992" fmla="*/ 2635 h 10000"/>
              <a:gd name="connsiteX61-9993" fmla="*/ 1921 w 9570"/>
              <a:gd name="connsiteY61-9994" fmla="*/ 3054 h 10000"/>
              <a:gd name="connsiteX62-9995" fmla="*/ 1709 w 9570"/>
              <a:gd name="connsiteY62-9996" fmla="*/ 3613 h 10000"/>
              <a:gd name="connsiteX63-9997" fmla="*/ 1497 w 9570"/>
              <a:gd name="connsiteY63-9998" fmla="*/ 4171 h 10000"/>
              <a:gd name="connsiteX64-9999" fmla="*/ 1281 w 9570"/>
              <a:gd name="connsiteY64-10000" fmla="*/ 4729 h 10000"/>
              <a:gd name="connsiteX65-10001" fmla="*/ 1281 w 9570"/>
              <a:gd name="connsiteY65-10002" fmla="*/ 5271 h 10000"/>
              <a:gd name="connsiteX66-10003" fmla="*/ 1281 w 9570"/>
              <a:gd name="connsiteY66-10004" fmla="*/ 5689 h 10000"/>
              <a:gd name="connsiteX67-10005" fmla="*/ 1070 w 9570"/>
              <a:gd name="connsiteY67-10006" fmla="*/ 6248 h 10000"/>
              <a:gd name="connsiteX68-10007" fmla="*/ 1070 w 9570"/>
              <a:gd name="connsiteY68-10008" fmla="*/ 6667 h 10000"/>
              <a:gd name="connsiteX69-10009" fmla="*/ 1070 w 9570"/>
              <a:gd name="connsiteY69-10010" fmla="*/ 6946 h 10000"/>
              <a:gd name="connsiteX70-10011" fmla="*/ 1070 w 9570"/>
              <a:gd name="connsiteY70-10012" fmla="*/ 7365 h 10000"/>
              <a:gd name="connsiteX71-10013" fmla="*/ 1281 w 9570"/>
              <a:gd name="connsiteY71-10014" fmla="*/ 7644 h 10000"/>
              <a:gd name="connsiteX72-10015" fmla="*/ 1281 w 9570"/>
              <a:gd name="connsiteY72-10016" fmla="*/ 7784 h 10000"/>
              <a:gd name="connsiteX73-10017" fmla="*/ 1497 w 9570"/>
              <a:gd name="connsiteY73-10018" fmla="*/ 8063 h 10000"/>
              <a:gd name="connsiteX74-10019" fmla="*/ 1709 w 9570"/>
              <a:gd name="connsiteY74-10020" fmla="*/ 8202 h 10000"/>
              <a:gd name="connsiteX75-10021" fmla="*/ 1921 w 9570"/>
              <a:gd name="connsiteY75-10022" fmla="*/ 8342 h 10000"/>
              <a:gd name="connsiteX76-10023" fmla="*/ 2750 w 9570"/>
              <a:gd name="connsiteY76-10024" fmla="*/ 8604 h 10000"/>
              <a:gd name="connsiteX77-10025" fmla="*/ 3180 w 9570"/>
              <a:gd name="connsiteY77-10026" fmla="*/ 8743 h 10000"/>
              <a:gd name="connsiteX78-10027" fmla="*/ 3605 w 9570"/>
              <a:gd name="connsiteY78-10028" fmla="*/ 8743 h 10000"/>
              <a:gd name="connsiteX79-10029" fmla="*/ 4039 w 9570"/>
              <a:gd name="connsiteY79-10030" fmla="*/ 8883 h 10000"/>
              <a:gd name="connsiteX80-10031" fmla="*/ 4677 w 9570"/>
              <a:gd name="connsiteY80-10032" fmla="*/ 8883 h 10000"/>
              <a:gd name="connsiteX81-10033" fmla="*/ 5103 w 9570"/>
              <a:gd name="connsiteY81-10034" fmla="*/ 8743 h 10000"/>
              <a:gd name="connsiteX82-10035" fmla="*/ 5747 w 9570"/>
              <a:gd name="connsiteY82-10036" fmla="*/ 8743 h 10000"/>
              <a:gd name="connsiteX83-10037" fmla="*/ 6388 w 9570"/>
              <a:gd name="connsiteY83-10038" fmla="*/ 8604 h 10000"/>
              <a:gd name="connsiteX84-10039" fmla="*/ 6816 w 9570"/>
              <a:gd name="connsiteY84-10040" fmla="*/ 8604 h 10000"/>
              <a:gd name="connsiteX85-10041" fmla="*/ 7242 w 9570"/>
              <a:gd name="connsiteY85-10042" fmla="*/ 8342 h 10000"/>
              <a:gd name="connsiteX86-10043" fmla="*/ 7432 w 9570"/>
              <a:gd name="connsiteY86-10044" fmla="*/ 8202 h 10000"/>
              <a:gd name="connsiteX87-10045" fmla="*/ 7643 w 9570"/>
              <a:gd name="connsiteY87-10046" fmla="*/ 7923 h 10000"/>
              <a:gd name="connsiteX88-10047" fmla="*/ 7857 w 9570"/>
              <a:gd name="connsiteY88-10048" fmla="*/ 7644 h 10000"/>
              <a:gd name="connsiteX89-10049" fmla="*/ 8073 w 9570"/>
              <a:gd name="connsiteY89-10050" fmla="*/ 7086 h 10000"/>
              <a:gd name="connsiteX90-10051" fmla="*/ 8073 w 9570"/>
              <a:gd name="connsiteY90-10052" fmla="*/ 6527 h 10000"/>
              <a:gd name="connsiteX91-10053" fmla="*/ 8287 w 9570"/>
              <a:gd name="connsiteY91-10054" fmla="*/ 6248 h 10000"/>
              <a:gd name="connsiteX92-10055" fmla="*/ 8287 w 9570"/>
              <a:gd name="connsiteY92-10056" fmla="*/ 5969 h 10000"/>
              <a:gd name="connsiteX93-10057" fmla="*/ 8287 w 9570"/>
              <a:gd name="connsiteY93-10058" fmla="*/ 5829 h 10000"/>
              <a:gd name="connsiteX94-10059" fmla="*/ 8501 w 9570"/>
              <a:gd name="connsiteY94-10060" fmla="*/ 5689 h 10000"/>
              <a:gd name="connsiteX95-10061" fmla="*/ 8501 w 9570"/>
              <a:gd name="connsiteY95-10062" fmla="*/ 5550 h 10000"/>
              <a:gd name="connsiteX96-10063" fmla="*/ 8501 w 9570"/>
              <a:gd name="connsiteY96-10064" fmla="*/ 5410 h 10000"/>
              <a:gd name="connsiteX97-10065" fmla="*/ 8501 w 9570"/>
              <a:gd name="connsiteY97-10066" fmla="*/ 5410 h 10000"/>
              <a:gd name="connsiteX98-10067" fmla="*/ 8715 w 9570"/>
              <a:gd name="connsiteY98-10068" fmla="*/ 5410 h 10000"/>
              <a:gd name="connsiteX99-10069" fmla="*/ 8715 w 9570"/>
              <a:gd name="connsiteY99-10070" fmla="*/ 5410 h 10000"/>
              <a:gd name="connsiteX100-10071" fmla="*/ 8715 w 9570"/>
              <a:gd name="connsiteY100-10072" fmla="*/ 5550 h 10000"/>
              <a:gd name="connsiteX101-10073" fmla="*/ 8929 w 9570"/>
              <a:gd name="connsiteY101-10074" fmla="*/ 5689 h 10000"/>
              <a:gd name="connsiteX102-10075" fmla="*/ 8929 w 9570"/>
              <a:gd name="connsiteY102-10076" fmla="*/ 5829 h 10000"/>
              <a:gd name="connsiteX103-10077" fmla="*/ 8929 w 9570"/>
              <a:gd name="connsiteY103-10078" fmla="*/ 6108 h 10000"/>
              <a:gd name="connsiteX104-10079" fmla="*/ 8929 w 9570"/>
              <a:gd name="connsiteY104-10080" fmla="*/ 6387 h 10000"/>
              <a:gd name="connsiteX105-10081" fmla="*/ 8929 w 9570"/>
              <a:gd name="connsiteY105-10082" fmla="*/ 6667 h 10000"/>
              <a:gd name="connsiteX106-10083" fmla="*/ 9139 w 9570"/>
              <a:gd name="connsiteY106-10084" fmla="*/ 7225 h 10000"/>
              <a:gd name="connsiteX107-10085" fmla="*/ 9139 w 9570"/>
              <a:gd name="connsiteY107-10086" fmla="*/ 7644 h 10000"/>
              <a:gd name="connsiteX108-10087" fmla="*/ 9358 w 9570"/>
              <a:gd name="connsiteY108-10088" fmla="*/ 8063 h 10000"/>
              <a:gd name="connsiteX109-10089" fmla="*/ 9570 w 9570"/>
              <a:gd name="connsiteY109-10090" fmla="*/ 8342 h 10000"/>
              <a:gd name="connsiteX110-10091" fmla="*/ 9570 w 9570"/>
              <a:gd name="connsiteY110-10092" fmla="*/ 8604 h 10000"/>
              <a:gd name="connsiteX111-10093" fmla="*/ 9570 w 9570"/>
              <a:gd name="connsiteY111-10094" fmla="*/ 8743 h 10000"/>
              <a:gd name="connsiteX112-10095" fmla="*/ 9570 w 9570"/>
              <a:gd name="connsiteY112-10096" fmla="*/ 8883 h 10000"/>
              <a:gd name="connsiteX113-10097" fmla="*/ 9358 w 9570"/>
              <a:gd name="connsiteY113-10098" fmla="*/ 8883 h 10000"/>
              <a:gd name="connsiteX114-10099" fmla="*/ 9139 w 9570"/>
              <a:gd name="connsiteY114-10100" fmla="*/ 9023 h 10000"/>
              <a:gd name="connsiteX115-10101" fmla="*/ 8929 w 9570"/>
              <a:gd name="connsiteY115-10102" fmla="*/ 9162 h 10000"/>
              <a:gd name="connsiteX116-10103" fmla="*/ 8715 w 9570"/>
              <a:gd name="connsiteY116-10104" fmla="*/ 9302 h 10000"/>
              <a:gd name="connsiteX117-10105" fmla="*/ 8287 w 9570"/>
              <a:gd name="connsiteY117-10106" fmla="*/ 9442 h 10000"/>
              <a:gd name="connsiteX118-10107" fmla="*/ 7432 w 9570"/>
              <a:gd name="connsiteY118-10108" fmla="*/ 9721 h 10000"/>
              <a:gd name="connsiteX119-10109" fmla="*/ 6602 w 9570"/>
              <a:gd name="connsiteY119-10110" fmla="*/ 9860 h 10000"/>
              <a:gd name="connsiteX120-10111" fmla="*/ 5963 w 9570"/>
              <a:gd name="connsiteY120-10112" fmla="*/ 9860 h 10000"/>
              <a:gd name="connsiteX121-10113" fmla="*/ 5103 w 9570"/>
              <a:gd name="connsiteY121-10114" fmla="*/ 10000 h 10000"/>
              <a:gd name="connsiteX122-10115" fmla="*/ 5103 w 9570"/>
              <a:gd name="connsiteY122-10116" fmla="*/ 10000 h 10000"/>
              <a:gd name="connsiteX0-10117" fmla="*/ 5332 w 10000"/>
              <a:gd name="connsiteY0-10118" fmla="*/ 10000 h 10000"/>
              <a:gd name="connsiteX1-10119" fmla="*/ 4665 w 10000"/>
              <a:gd name="connsiteY1-10120" fmla="*/ 10000 h 10000"/>
              <a:gd name="connsiteX2-10121" fmla="*/ 3991 w 10000"/>
              <a:gd name="connsiteY2-10122" fmla="*/ 10000 h 10000"/>
              <a:gd name="connsiteX3-10123" fmla="*/ 3323 w 10000"/>
              <a:gd name="connsiteY3-10124" fmla="*/ 9860 h 10000"/>
              <a:gd name="connsiteX4-10125" fmla="*/ 2654 w 10000"/>
              <a:gd name="connsiteY4-10126" fmla="*/ 9721 h 10000"/>
              <a:gd name="connsiteX5-10127" fmla="*/ 2007 w 10000"/>
              <a:gd name="connsiteY5-10128" fmla="*/ 9581 h 10000"/>
              <a:gd name="connsiteX6-10129" fmla="*/ 1564 w 10000"/>
              <a:gd name="connsiteY6-10130" fmla="*/ 9302 h 10000"/>
              <a:gd name="connsiteX7-10131" fmla="*/ 1118 w 10000"/>
              <a:gd name="connsiteY7-10132" fmla="*/ 9162 h 10000"/>
              <a:gd name="connsiteX8-10133" fmla="*/ 894 w 10000"/>
              <a:gd name="connsiteY8-10134" fmla="*/ 8743 h 10000"/>
              <a:gd name="connsiteX9-10135" fmla="*/ 445 w 10000"/>
              <a:gd name="connsiteY9-10136" fmla="*/ 8464 h 10000"/>
              <a:gd name="connsiteX10-10137" fmla="*/ 220 w 10000"/>
              <a:gd name="connsiteY10-10138" fmla="*/ 8063 h 10000"/>
              <a:gd name="connsiteX11-10139" fmla="*/ 220 w 10000"/>
              <a:gd name="connsiteY11-10140" fmla="*/ 7644 h 10000"/>
              <a:gd name="connsiteX12-10141" fmla="*/ 0 w 10000"/>
              <a:gd name="connsiteY12-10142" fmla="*/ 7225 h 10000"/>
              <a:gd name="connsiteX13-10143" fmla="*/ 0 w 10000"/>
              <a:gd name="connsiteY13-10144" fmla="*/ 6806 h 10000"/>
              <a:gd name="connsiteX14-10145" fmla="*/ 0 w 10000"/>
              <a:gd name="connsiteY14-10146" fmla="*/ 6387 h 10000"/>
              <a:gd name="connsiteX15-10147" fmla="*/ 220 w 10000"/>
              <a:gd name="connsiteY15-10148" fmla="*/ 5689 h 10000"/>
              <a:gd name="connsiteX16-10149" fmla="*/ 220 w 10000"/>
              <a:gd name="connsiteY16-10150" fmla="*/ 5550 h 10000"/>
              <a:gd name="connsiteX17-10151" fmla="*/ 220 w 10000"/>
              <a:gd name="connsiteY17-10152" fmla="*/ 5271 h 10000"/>
              <a:gd name="connsiteX18-10153" fmla="*/ 445 w 10000"/>
              <a:gd name="connsiteY18-10154" fmla="*/ 5009 h 10000"/>
              <a:gd name="connsiteX19-10155" fmla="*/ 445 w 10000"/>
              <a:gd name="connsiteY19-10156" fmla="*/ 4729 h 10000"/>
              <a:gd name="connsiteX20-10157" fmla="*/ 445 w 10000"/>
              <a:gd name="connsiteY20-10158" fmla="*/ 4450 h 10000"/>
              <a:gd name="connsiteX21-10159" fmla="*/ 671 w 10000"/>
              <a:gd name="connsiteY21-10160" fmla="*/ 4031 h 10000"/>
              <a:gd name="connsiteX22-10161" fmla="*/ 671 w 10000"/>
              <a:gd name="connsiteY22-10162" fmla="*/ 3613 h 10000"/>
              <a:gd name="connsiteX23-10163" fmla="*/ 894 w 10000"/>
              <a:gd name="connsiteY23-10164" fmla="*/ 3194 h 10000"/>
              <a:gd name="connsiteX24-10165" fmla="*/ 894 w 10000"/>
              <a:gd name="connsiteY24-10166" fmla="*/ 2775 h 10000"/>
              <a:gd name="connsiteX25-10167" fmla="*/ 894 w 10000"/>
              <a:gd name="connsiteY25-10168" fmla="*/ 2356 h 10000"/>
              <a:gd name="connsiteX26-10169" fmla="*/ 1118 w 10000"/>
              <a:gd name="connsiteY26-10170" fmla="*/ 2077 h 10000"/>
              <a:gd name="connsiteX27-10171" fmla="*/ 1118 w 10000"/>
              <a:gd name="connsiteY27-10172" fmla="*/ 1798 h 10000"/>
              <a:gd name="connsiteX28-10173" fmla="*/ 1118 w 10000"/>
              <a:gd name="connsiteY28-10174" fmla="*/ 1536 h 10000"/>
              <a:gd name="connsiteX29-10175" fmla="*/ 1118 w 10000"/>
              <a:gd name="connsiteY29-10176" fmla="*/ 1396 h 10000"/>
              <a:gd name="connsiteX30-10177" fmla="*/ 1118 w 10000"/>
              <a:gd name="connsiteY30-10178" fmla="*/ 1257 h 10000"/>
              <a:gd name="connsiteX31-10179" fmla="*/ 1118 w 10000"/>
              <a:gd name="connsiteY31-10180" fmla="*/ 1257 h 10000"/>
              <a:gd name="connsiteX32-10181" fmla="*/ 1118 w 10000"/>
              <a:gd name="connsiteY32-10182" fmla="*/ 1257 h 10000"/>
              <a:gd name="connsiteX33-10183" fmla="*/ 894 w 10000"/>
              <a:gd name="connsiteY33-10184" fmla="*/ 1257 h 10000"/>
              <a:gd name="connsiteX34-10185" fmla="*/ 671 w 10000"/>
              <a:gd name="connsiteY34-10186" fmla="*/ 1257 h 10000"/>
              <a:gd name="connsiteX35-10187" fmla="*/ 445 w 10000"/>
              <a:gd name="connsiteY35-10188" fmla="*/ 1396 h 10000"/>
              <a:gd name="connsiteX36-10189" fmla="*/ 220 w 10000"/>
              <a:gd name="connsiteY36-10190" fmla="*/ 698 h 10000"/>
              <a:gd name="connsiteX37-10191" fmla="*/ 671 w 10000"/>
              <a:gd name="connsiteY37-10192" fmla="*/ 558 h 10000"/>
              <a:gd name="connsiteX38-10193" fmla="*/ 1118 w 10000"/>
              <a:gd name="connsiteY38-10194" fmla="*/ 419 h 10000"/>
              <a:gd name="connsiteX39-10195" fmla="*/ 1339 w 10000"/>
              <a:gd name="connsiteY39-10196" fmla="*/ 279 h 10000"/>
              <a:gd name="connsiteX40-10197" fmla="*/ 1564 w 10000"/>
              <a:gd name="connsiteY40-10198" fmla="*/ 140 h 10000"/>
              <a:gd name="connsiteX41-10199" fmla="*/ 1564 w 10000"/>
              <a:gd name="connsiteY41-10200" fmla="*/ 0 h 10000"/>
              <a:gd name="connsiteX42-10201" fmla="*/ 1786 w 10000"/>
              <a:gd name="connsiteY42-10202" fmla="*/ 0 h 10000"/>
              <a:gd name="connsiteX43-10203" fmla="*/ 2007 w 10000"/>
              <a:gd name="connsiteY43-10204" fmla="*/ 0 h 10000"/>
              <a:gd name="connsiteX44-10205" fmla="*/ 2230 w 10000"/>
              <a:gd name="connsiteY44-10206" fmla="*/ 0 h 10000"/>
              <a:gd name="connsiteX45-10207" fmla="*/ 2429 w 10000"/>
              <a:gd name="connsiteY45-10208" fmla="*/ 140 h 10000"/>
              <a:gd name="connsiteX46-10209" fmla="*/ 2654 w 10000"/>
              <a:gd name="connsiteY46-10210" fmla="*/ 140 h 10000"/>
              <a:gd name="connsiteX47-10211" fmla="*/ 2874 w 10000"/>
              <a:gd name="connsiteY47-10212" fmla="*/ 419 h 10000"/>
              <a:gd name="connsiteX48-10213" fmla="*/ 3096 w 10000"/>
              <a:gd name="connsiteY48-10214" fmla="*/ 558 h 10000"/>
              <a:gd name="connsiteX49-10215" fmla="*/ 3323 w 10000"/>
              <a:gd name="connsiteY49-10216" fmla="*/ 698 h 10000"/>
              <a:gd name="connsiteX50-10217" fmla="*/ 3546 w 10000"/>
              <a:gd name="connsiteY50-10218" fmla="*/ 838 h 10000"/>
              <a:gd name="connsiteX51-10219" fmla="*/ 3546 w 10000"/>
              <a:gd name="connsiteY51-10220" fmla="*/ 977 h 10000"/>
              <a:gd name="connsiteX52-10221" fmla="*/ 3546 w 10000"/>
              <a:gd name="connsiteY52-10222" fmla="*/ 1117 h 10000"/>
              <a:gd name="connsiteX53-10223" fmla="*/ 3323 w 10000"/>
              <a:gd name="connsiteY53-10224" fmla="*/ 1117 h 10000"/>
              <a:gd name="connsiteX54-10225" fmla="*/ 3096 w 10000"/>
              <a:gd name="connsiteY54-10226" fmla="*/ 1257 h 10000"/>
              <a:gd name="connsiteX55-10227" fmla="*/ 3096 w 10000"/>
              <a:gd name="connsiteY55-10228" fmla="*/ 1396 h 10000"/>
              <a:gd name="connsiteX56-10229" fmla="*/ 2874 w 10000"/>
              <a:gd name="connsiteY56-10230" fmla="*/ 1536 h 10000"/>
              <a:gd name="connsiteX57-10231" fmla="*/ 2654 w 10000"/>
              <a:gd name="connsiteY57-10232" fmla="*/ 1798 h 10000"/>
              <a:gd name="connsiteX58-10233" fmla="*/ 2429 w 10000"/>
              <a:gd name="connsiteY58-10234" fmla="*/ 2216 h 10000"/>
              <a:gd name="connsiteX59-10235" fmla="*/ 2230 w 10000"/>
              <a:gd name="connsiteY59-10236" fmla="*/ 2635 h 10000"/>
              <a:gd name="connsiteX60-10237" fmla="*/ 2007 w 10000"/>
              <a:gd name="connsiteY60-10238" fmla="*/ 3054 h 10000"/>
              <a:gd name="connsiteX61-10239" fmla="*/ 1786 w 10000"/>
              <a:gd name="connsiteY61-10240" fmla="*/ 3613 h 10000"/>
              <a:gd name="connsiteX62-10241" fmla="*/ 1564 w 10000"/>
              <a:gd name="connsiteY62-10242" fmla="*/ 4171 h 10000"/>
              <a:gd name="connsiteX63-10243" fmla="*/ 1339 w 10000"/>
              <a:gd name="connsiteY63-10244" fmla="*/ 4729 h 10000"/>
              <a:gd name="connsiteX64-10245" fmla="*/ 1339 w 10000"/>
              <a:gd name="connsiteY64-10246" fmla="*/ 5271 h 10000"/>
              <a:gd name="connsiteX65-10247" fmla="*/ 1339 w 10000"/>
              <a:gd name="connsiteY65-10248" fmla="*/ 5689 h 10000"/>
              <a:gd name="connsiteX66-10249" fmla="*/ 1118 w 10000"/>
              <a:gd name="connsiteY66-10250" fmla="*/ 6248 h 10000"/>
              <a:gd name="connsiteX67-10251" fmla="*/ 1118 w 10000"/>
              <a:gd name="connsiteY67-10252" fmla="*/ 6667 h 10000"/>
              <a:gd name="connsiteX68-10253" fmla="*/ 1118 w 10000"/>
              <a:gd name="connsiteY68-10254" fmla="*/ 6946 h 10000"/>
              <a:gd name="connsiteX69-10255" fmla="*/ 1118 w 10000"/>
              <a:gd name="connsiteY69-10256" fmla="*/ 7365 h 10000"/>
              <a:gd name="connsiteX70-10257" fmla="*/ 1339 w 10000"/>
              <a:gd name="connsiteY70-10258" fmla="*/ 7644 h 10000"/>
              <a:gd name="connsiteX71-10259" fmla="*/ 1339 w 10000"/>
              <a:gd name="connsiteY71-10260" fmla="*/ 7784 h 10000"/>
              <a:gd name="connsiteX72-10261" fmla="*/ 1564 w 10000"/>
              <a:gd name="connsiteY72-10262" fmla="*/ 8063 h 10000"/>
              <a:gd name="connsiteX73-10263" fmla="*/ 1786 w 10000"/>
              <a:gd name="connsiteY73-10264" fmla="*/ 8202 h 10000"/>
              <a:gd name="connsiteX74-10265" fmla="*/ 2007 w 10000"/>
              <a:gd name="connsiteY74-10266" fmla="*/ 8342 h 10000"/>
              <a:gd name="connsiteX75-10267" fmla="*/ 2874 w 10000"/>
              <a:gd name="connsiteY75-10268" fmla="*/ 8604 h 10000"/>
              <a:gd name="connsiteX76-10269" fmla="*/ 3323 w 10000"/>
              <a:gd name="connsiteY76-10270" fmla="*/ 8743 h 10000"/>
              <a:gd name="connsiteX77-10271" fmla="*/ 3767 w 10000"/>
              <a:gd name="connsiteY77-10272" fmla="*/ 8743 h 10000"/>
              <a:gd name="connsiteX78-10273" fmla="*/ 4220 w 10000"/>
              <a:gd name="connsiteY78-10274" fmla="*/ 8883 h 10000"/>
              <a:gd name="connsiteX79-10275" fmla="*/ 4887 w 10000"/>
              <a:gd name="connsiteY79-10276" fmla="*/ 8883 h 10000"/>
              <a:gd name="connsiteX80-10277" fmla="*/ 5332 w 10000"/>
              <a:gd name="connsiteY80-10278" fmla="*/ 8743 h 10000"/>
              <a:gd name="connsiteX81-10279" fmla="*/ 6005 w 10000"/>
              <a:gd name="connsiteY81-10280" fmla="*/ 8743 h 10000"/>
              <a:gd name="connsiteX82-10281" fmla="*/ 6675 w 10000"/>
              <a:gd name="connsiteY82-10282" fmla="*/ 8604 h 10000"/>
              <a:gd name="connsiteX83-10283" fmla="*/ 7122 w 10000"/>
              <a:gd name="connsiteY83-10284" fmla="*/ 8604 h 10000"/>
              <a:gd name="connsiteX84-10285" fmla="*/ 7567 w 10000"/>
              <a:gd name="connsiteY84-10286" fmla="*/ 8342 h 10000"/>
              <a:gd name="connsiteX85-10287" fmla="*/ 7766 w 10000"/>
              <a:gd name="connsiteY85-10288" fmla="*/ 8202 h 10000"/>
              <a:gd name="connsiteX86-10289" fmla="*/ 7986 w 10000"/>
              <a:gd name="connsiteY86-10290" fmla="*/ 7923 h 10000"/>
              <a:gd name="connsiteX87-10291" fmla="*/ 8210 w 10000"/>
              <a:gd name="connsiteY87-10292" fmla="*/ 7644 h 10000"/>
              <a:gd name="connsiteX88-10293" fmla="*/ 8436 w 10000"/>
              <a:gd name="connsiteY88-10294" fmla="*/ 7086 h 10000"/>
              <a:gd name="connsiteX89-10295" fmla="*/ 8436 w 10000"/>
              <a:gd name="connsiteY89-10296" fmla="*/ 6527 h 10000"/>
              <a:gd name="connsiteX90-10297" fmla="*/ 8659 w 10000"/>
              <a:gd name="connsiteY90-10298" fmla="*/ 6248 h 10000"/>
              <a:gd name="connsiteX91-10299" fmla="*/ 8659 w 10000"/>
              <a:gd name="connsiteY91-10300" fmla="*/ 5969 h 10000"/>
              <a:gd name="connsiteX92-10301" fmla="*/ 8659 w 10000"/>
              <a:gd name="connsiteY92-10302" fmla="*/ 5829 h 10000"/>
              <a:gd name="connsiteX93-10303" fmla="*/ 8883 w 10000"/>
              <a:gd name="connsiteY93-10304" fmla="*/ 5689 h 10000"/>
              <a:gd name="connsiteX94-10305" fmla="*/ 8883 w 10000"/>
              <a:gd name="connsiteY94-10306" fmla="*/ 5550 h 10000"/>
              <a:gd name="connsiteX95-10307" fmla="*/ 8883 w 10000"/>
              <a:gd name="connsiteY95-10308" fmla="*/ 5410 h 10000"/>
              <a:gd name="connsiteX96-10309" fmla="*/ 8883 w 10000"/>
              <a:gd name="connsiteY96-10310" fmla="*/ 5410 h 10000"/>
              <a:gd name="connsiteX97-10311" fmla="*/ 9107 w 10000"/>
              <a:gd name="connsiteY97-10312" fmla="*/ 5410 h 10000"/>
              <a:gd name="connsiteX98-10313" fmla="*/ 9107 w 10000"/>
              <a:gd name="connsiteY98-10314" fmla="*/ 5410 h 10000"/>
              <a:gd name="connsiteX99-10315" fmla="*/ 9107 w 10000"/>
              <a:gd name="connsiteY99-10316" fmla="*/ 5550 h 10000"/>
              <a:gd name="connsiteX100-10317" fmla="*/ 9330 w 10000"/>
              <a:gd name="connsiteY100-10318" fmla="*/ 5689 h 10000"/>
              <a:gd name="connsiteX101-10319" fmla="*/ 9330 w 10000"/>
              <a:gd name="connsiteY101-10320" fmla="*/ 5829 h 10000"/>
              <a:gd name="connsiteX102-10321" fmla="*/ 9330 w 10000"/>
              <a:gd name="connsiteY102-10322" fmla="*/ 6108 h 10000"/>
              <a:gd name="connsiteX103-10323" fmla="*/ 9330 w 10000"/>
              <a:gd name="connsiteY103-10324" fmla="*/ 6387 h 10000"/>
              <a:gd name="connsiteX104-10325" fmla="*/ 9330 w 10000"/>
              <a:gd name="connsiteY104-10326" fmla="*/ 6667 h 10000"/>
              <a:gd name="connsiteX105-10327" fmla="*/ 9550 w 10000"/>
              <a:gd name="connsiteY105-10328" fmla="*/ 7225 h 10000"/>
              <a:gd name="connsiteX106-10329" fmla="*/ 9550 w 10000"/>
              <a:gd name="connsiteY106-10330" fmla="*/ 7644 h 10000"/>
              <a:gd name="connsiteX107-10331" fmla="*/ 9778 w 10000"/>
              <a:gd name="connsiteY107-10332" fmla="*/ 8063 h 10000"/>
              <a:gd name="connsiteX108-10333" fmla="*/ 10000 w 10000"/>
              <a:gd name="connsiteY108-10334" fmla="*/ 8342 h 10000"/>
              <a:gd name="connsiteX109-10335" fmla="*/ 10000 w 10000"/>
              <a:gd name="connsiteY109-10336" fmla="*/ 8604 h 10000"/>
              <a:gd name="connsiteX110-10337" fmla="*/ 10000 w 10000"/>
              <a:gd name="connsiteY110-10338" fmla="*/ 8743 h 10000"/>
              <a:gd name="connsiteX111-10339" fmla="*/ 10000 w 10000"/>
              <a:gd name="connsiteY111-10340" fmla="*/ 8883 h 10000"/>
              <a:gd name="connsiteX112-10341" fmla="*/ 9778 w 10000"/>
              <a:gd name="connsiteY112-10342" fmla="*/ 8883 h 10000"/>
              <a:gd name="connsiteX113-10343" fmla="*/ 9550 w 10000"/>
              <a:gd name="connsiteY113-10344" fmla="*/ 9023 h 10000"/>
              <a:gd name="connsiteX114-10345" fmla="*/ 9330 w 10000"/>
              <a:gd name="connsiteY114-10346" fmla="*/ 9162 h 10000"/>
              <a:gd name="connsiteX115-10347" fmla="*/ 9107 w 10000"/>
              <a:gd name="connsiteY115-10348" fmla="*/ 9302 h 10000"/>
              <a:gd name="connsiteX116-10349" fmla="*/ 8659 w 10000"/>
              <a:gd name="connsiteY116-10350" fmla="*/ 9442 h 10000"/>
              <a:gd name="connsiteX117-10351" fmla="*/ 7766 w 10000"/>
              <a:gd name="connsiteY117-10352" fmla="*/ 9721 h 10000"/>
              <a:gd name="connsiteX118-10353" fmla="*/ 6899 w 10000"/>
              <a:gd name="connsiteY118-10354" fmla="*/ 9860 h 10000"/>
              <a:gd name="connsiteX119-10355" fmla="*/ 6231 w 10000"/>
              <a:gd name="connsiteY119-10356" fmla="*/ 9860 h 10000"/>
              <a:gd name="connsiteX120-10357" fmla="*/ 5332 w 10000"/>
              <a:gd name="connsiteY120-10358" fmla="*/ 10000 h 10000"/>
              <a:gd name="connsiteX121-10359" fmla="*/ 5332 w 10000"/>
              <a:gd name="connsiteY121-10360" fmla="*/ 10000 h 10000"/>
              <a:gd name="connsiteX0-10361" fmla="*/ 5332 w 10000"/>
              <a:gd name="connsiteY0-10362" fmla="*/ 10000 h 10000"/>
              <a:gd name="connsiteX1-10363" fmla="*/ 4665 w 10000"/>
              <a:gd name="connsiteY1-10364" fmla="*/ 10000 h 10000"/>
              <a:gd name="connsiteX2-10365" fmla="*/ 3991 w 10000"/>
              <a:gd name="connsiteY2-10366" fmla="*/ 10000 h 10000"/>
              <a:gd name="connsiteX3-10367" fmla="*/ 3323 w 10000"/>
              <a:gd name="connsiteY3-10368" fmla="*/ 9860 h 10000"/>
              <a:gd name="connsiteX4-10369" fmla="*/ 2654 w 10000"/>
              <a:gd name="connsiteY4-10370" fmla="*/ 9721 h 10000"/>
              <a:gd name="connsiteX5-10371" fmla="*/ 2007 w 10000"/>
              <a:gd name="connsiteY5-10372" fmla="*/ 9581 h 10000"/>
              <a:gd name="connsiteX6-10373" fmla="*/ 1564 w 10000"/>
              <a:gd name="connsiteY6-10374" fmla="*/ 9302 h 10000"/>
              <a:gd name="connsiteX7-10375" fmla="*/ 1118 w 10000"/>
              <a:gd name="connsiteY7-10376" fmla="*/ 9162 h 10000"/>
              <a:gd name="connsiteX8-10377" fmla="*/ 894 w 10000"/>
              <a:gd name="connsiteY8-10378" fmla="*/ 8743 h 10000"/>
              <a:gd name="connsiteX9-10379" fmla="*/ 445 w 10000"/>
              <a:gd name="connsiteY9-10380" fmla="*/ 8464 h 10000"/>
              <a:gd name="connsiteX10-10381" fmla="*/ 220 w 10000"/>
              <a:gd name="connsiteY10-10382" fmla="*/ 8063 h 10000"/>
              <a:gd name="connsiteX11-10383" fmla="*/ 220 w 10000"/>
              <a:gd name="connsiteY11-10384" fmla="*/ 7644 h 10000"/>
              <a:gd name="connsiteX12-10385" fmla="*/ 0 w 10000"/>
              <a:gd name="connsiteY12-10386" fmla="*/ 7225 h 10000"/>
              <a:gd name="connsiteX13-10387" fmla="*/ 0 w 10000"/>
              <a:gd name="connsiteY13-10388" fmla="*/ 6806 h 10000"/>
              <a:gd name="connsiteX14-10389" fmla="*/ 0 w 10000"/>
              <a:gd name="connsiteY14-10390" fmla="*/ 6387 h 10000"/>
              <a:gd name="connsiteX15-10391" fmla="*/ 220 w 10000"/>
              <a:gd name="connsiteY15-10392" fmla="*/ 5689 h 10000"/>
              <a:gd name="connsiteX16-10393" fmla="*/ 220 w 10000"/>
              <a:gd name="connsiteY16-10394" fmla="*/ 5550 h 10000"/>
              <a:gd name="connsiteX17-10395" fmla="*/ 220 w 10000"/>
              <a:gd name="connsiteY17-10396" fmla="*/ 5271 h 10000"/>
              <a:gd name="connsiteX18-10397" fmla="*/ 445 w 10000"/>
              <a:gd name="connsiteY18-10398" fmla="*/ 5009 h 10000"/>
              <a:gd name="connsiteX19-10399" fmla="*/ 445 w 10000"/>
              <a:gd name="connsiteY19-10400" fmla="*/ 4729 h 10000"/>
              <a:gd name="connsiteX20-10401" fmla="*/ 445 w 10000"/>
              <a:gd name="connsiteY20-10402" fmla="*/ 4450 h 10000"/>
              <a:gd name="connsiteX21-10403" fmla="*/ 671 w 10000"/>
              <a:gd name="connsiteY21-10404" fmla="*/ 4031 h 10000"/>
              <a:gd name="connsiteX22-10405" fmla="*/ 671 w 10000"/>
              <a:gd name="connsiteY22-10406" fmla="*/ 3613 h 10000"/>
              <a:gd name="connsiteX23-10407" fmla="*/ 894 w 10000"/>
              <a:gd name="connsiteY23-10408" fmla="*/ 3194 h 10000"/>
              <a:gd name="connsiteX24-10409" fmla="*/ 894 w 10000"/>
              <a:gd name="connsiteY24-10410" fmla="*/ 2775 h 10000"/>
              <a:gd name="connsiteX25-10411" fmla="*/ 894 w 10000"/>
              <a:gd name="connsiteY25-10412" fmla="*/ 2356 h 10000"/>
              <a:gd name="connsiteX26-10413" fmla="*/ 1118 w 10000"/>
              <a:gd name="connsiteY26-10414" fmla="*/ 2077 h 10000"/>
              <a:gd name="connsiteX27-10415" fmla="*/ 1118 w 10000"/>
              <a:gd name="connsiteY27-10416" fmla="*/ 1798 h 10000"/>
              <a:gd name="connsiteX28-10417" fmla="*/ 1118 w 10000"/>
              <a:gd name="connsiteY28-10418" fmla="*/ 1536 h 10000"/>
              <a:gd name="connsiteX29-10419" fmla="*/ 1118 w 10000"/>
              <a:gd name="connsiteY29-10420" fmla="*/ 1396 h 10000"/>
              <a:gd name="connsiteX30-10421" fmla="*/ 1118 w 10000"/>
              <a:gd name="connsiteY30-10422" fmla="*/ 1257 h 10000"/>
              <a:gd name="connsiteX31-10423" fmla="*/ 1118 w 10000"/>
              <a:gd name="connsiteY31-10424" fmla="*/ 1257 h 10000"/>
              <a:gd name="connsiteX32-10425" fmla="*/ 1118 w 10000"/>
              <a:gd name="connsiteY32-10426" fmla="*/ 1257 h 10000"/>
              <a:gd name="connsiteX33-10427" fmla="*/ 894 w 10000"/>
              <a:gd name="connsiteY33-10428" fmla="*/ 1257 h 10000"/>
              <a:gd name="connsiteX34-10429" fmla="*/ 671 w 10000"/>
              <a:gd name="connsiteY34-10430" fmla="*/ 1257 h 10000"/>
              <a:gd name="connsiteX35-10431" fmla="*/ 445 w 10000"/>
              <a:gd name="connsiteY35-10432" fmla="*/ 1396 h 10000"/>
              <a:gd name="connsiteX36-10433" fmla="*/ 671 w 10000"/>
              <a:gd name="connsiteY36-10434" fmla="*/ 558 h 10000"/>
              <a:gd name="connsiteX37-10435" fmla="*/ 1118 w 10000"/>
              <a:gd name="connsiteY37-10436" fmla="*/ 419 h 10000"/>
              <a:gd name="connsiteX38-10437" fmla="*/ 1339 w 10000"/>
              <a:gd name="connsiteY38-10438" fmla="*/ 279 h 10000"/>
              <a:gd name="connsiteX39-10439" fmla="*/ 1564 w 10000"/>
              <a:gd name="connsiteY39-10440" fmla="*/ 140 h 10000"/>
              <a:gd name="connsiteX40-10441" fmla="*/ 1564 w 10000"/>
              <a:gd name="connsiteY40-10442" fmla="*/ 0 h 10000"/>
              <a:gd name="connsiteX41-10443" fmla="*/ 1786 w 10000"/>
              <a:gd name="connsiteY41-10444" fmla="*/ 0 h 10000"/>
              <a:gd name="connsiteX42-10445" fmla="*/ 2007 w 10000"/>
              <a:gd name="connsiteY42-10446" fmla="*/ 0 h 10000"/>
              <a:gd name="connsiteX43-10447" fmla="*/ 2230 w 10000"/>
              <a:gd name="connsiteY43-10448" fmla="*/ 0 h 10000"/>
              <a:gd name="connsiteX44-10449" fmla="*/ 2429 w 10000"/>
              <a:gd name="connsiteY44-10450" fmla="*/ 140 h 10000"/>
              <a:gd name="connsiteX45-10451" fmla="*/ 2654 w 10000"/>
              <a:gd name="connsiteY45-10452" fmla="*/ 140 h 10000"/>
              <a:gd name="connsiteX46-10453" fmla="*/ 2874 w 10000"/>
              <a:gd name="connsiteY46-10454" fmla="*/ 419 h 10000"/>
              <a:gd name="connsiteX47-10455" fmla="*/ 3096 w 10000"/>
              <a:gd name="connsiteY47-10456" fmla="*/ 558 h 10000"/>
              <a:gd name="connsiteX48-10457" fmla="*/ 3323 w 10000"/>
              <a:gd name="connsiteY48-10458" fmla="*/ 698 h 10000"/>
              <a:gd name="connsiteX49-10459" fmla="*/ 3546 w 10000"/>
              <a:gd name="connsiteY49-10460" fmla="*/ 838 h 10000"/>
              <a:gd name="connsiteX50-10461" fmla="*/ 3546 w 10000"/>
              <a:gd name="connsiteY50-10462" fmla="*/ 977 h 10000"/>
              <a:gd name="connsiteX51-10463" fmla="*/ 3546 w 10000"/>
              <a:gd name="connsiteY51-10464" fmla="*/ 1117 h 10000"/>
              <a:gd name="connsiteX52-10465" fmla="*/ 3323 w 10000"/>
              <a:gd name="connsiteY52-10466" fmla="*/ 1117 h 10000"/>
              <a:gd name="connsiteX53-10467" fmla="*/ 3096 w 10000"/>
              <a:gd name="connsiteY53-10468" fmla="*/ 1257 h 10000"/>
              <a:gd name="connsiteX54-10469" fmla="*/ 3096 w 10000"/>
              <a:gd name="connsiteY54-10470" fmla="*/ 1396 h 10000"/>
              <a:gd name="connsiteX55-10471" fmla="*/ 2874 w 10000"/>
              <a:gd name="connsiteY55-10472" fmla="*/ 1536 h 10000"/>
              <a:gd name="connsiteX56-10473" fmla="*/ 2654 w 10000"/>
              <a:gd name="connsiteY56-10474" fmla="*/ 1798 h 10000"/>
              <a:gd name="connsiteX57-10475" fmla="*/ 2429 w 10000"/>
              <a:gd name="connsiteY57-10476" fmla="*/ 2216 h 10000"/>
              <a:gd name="connsiteX58-10477" fmla="*/ 2230 w 10000"/>
              <a:gd name="connsiteY58-10478" fmla="*/ 2635 h 10000"/>
              <a:gd name="connsiteX59-10479" fmla="*/ 2007 w 10000"/>
              <a:gd name="connsiteY59-10480" fmla="*/ 3054 h 10000"/>
              <a:gd name="connsiteX60-10481" fmla="*/ 1786 w 10000"/>
              <a:gd name="connsiteY60-10482" fmla="*/ 3613 h 10000"/>
              <a:gd name="connsiteX61-10483" fmla="*/ 1564 w 10000"/>
              <a:gd name="connsiteY61-10484" fmla="*/ 4171 h 10000"/>
              <a:gd name="connsiteX62-10485" fmla="*/ 1339 w 10000"/>
              <a:gd name="connsiteY62-10486" fmla="*/ 4729 h 10000"/>
              <a:gd name="connsiteX63-10487" fmla="*/ 1339 w 10000"/>
              <a:gd name="connsiteY63-10488" fmla="*/ 5271 h 10000"/>
              <a:gd name="connsiteX64-10489" fmla="*/ 1339 w 10000"/>
              <a:gd name="connsiteY64-10490" fmla="*/ 5689 h 10000"/>
              <a:gd name="connsiteX65-10491" fmla="*/ 1118 w 10000"/>
              <a:gd name="connsiteY65-10492" fmla="*/ 6248 h 10000"/>
              <a:gd name="connsiteX66-10493" fmla="*/ 1118 w 10000"/>
              <a:gd name="connsiteY66-10494" fmla="*/ 6667 h 10000"/>
              <a:gd name="connsiteX67-10495" fmla="*/ 1118 w 10000"/>
              <a:gd name="connsiteY67-10496" fmla="*/ 6946 h 10000"/>
              <a:gd name="connsiteX68-10497" fmla="*/ 1118 w 10000"/>
              <a:gd name="connsiteY68-10498" fmla="*/ 7365 h 10000"/>
              <a:gd name="connsiteX69-10499" fmla="*/ 1339 w 10000"/>
              <a:gd name="connsiteY69-10500" fmla="*/ 7644 h 10000"/>
              <a:gd name="connsiteX70-10501" fmla="*/ 1339 w 10000"/>
              <a:gd name="connsiteY70-10502" fmla="*/ 7784 h 10000"/>
              <a:gd name="connsiteX71-10503" fmla="*/ 1564 w 10000"/>
              <a:gd name="connsiteY71-10504" fmla="*/ 8063 h 10000"/>
              <a:gd name="connsiteX72-10505" fmla="*/ 1786 w 10000"/>
              <a:gd name="connsiteY72-10506" fmla="*/ 8202 h 10000"/>
              <a:gd name="connsiteX73-10507" fmla="*/ 2007 w 10000"/>
              <a:gd name="connsiteY73-10508" fmla="*/ 8342 h 10000"/>
              <a:gd name="connsiteX74-10509" fmla="*/ 2874 w 10000"/>
              <a:gd name="connsiteY74-10510" fmla="*/ 8604 h 10000"/>
              <a:gd name="connsiteX75-10511" fmla="*/ 3323 w 10000"/>
              <a:gd name="connsiteY75-10512" fmla="*/ 8743 h 10000"/>
              <a:gd name="connsiteX76-10513" fmla="*/ 3767 w 10000"/>
              <a:gd name="connsiteY76-10514" fmla="*/ 8743 h 10000"/>
              <a:gd name="connsiteX77-10515" fmla="*/ 4220 w 10000"/>
              <a:gd name="connsiteY77-10516" fmla="*/ 8883 h 10000"/>
              <a:gd name="connsiteX78-10517" fmla="*/ 4887 w 10000"/>
              <a:gd name="connsiteY78-10518" fmla="*/ 8883 h 10000"/>
              <a:gd name="connsiteX79-10519" fmla="*/ 5332 w 10000"/>
              <a:gd name="connsiteY79-10520" fmla="*/ 8743 h 10000"/>
              <a:gd name="connsiteX80-10521" fmla="*/ 6005 w 10000"/>
              <a:gd name="connsiteY80-10522" fmla="*/ 8743 h 10000"/>
              <a:gd name="connsiteX81-10523" fmla="*/ 6675 w 10000"/>
              <a:gd name="connsiteY81-10524" fmla="*/ 8604 h 10000"/>
              <a:gd name="connsiteX82-10525" fmla="*/ 7122 w 10000"/>
              <a:gd name="connsiteY82-10526" fmla="*/ 8604 h 10000"/>
              <a:gd name="connsiteX83-10527" fmla="*/ 7567 w 10000"/>
              <a:gd name="connsiteY83-10528" fmla="*/ 8342 h 10000"/>
              <a:gd name="connsiteX84-10529" fmla="*/ 7766 w 10000"/>
              <a:gd name="connsiteY84-10530" fmla="*/ 8202 h 10000"/>
              <a:gd name="connsiteX85-10531" fmla="*/ 7986 w 10000"/>
              <a:gd name="connsiteY85-10532" fmla="*/ 7923 h 10000"/>
              <a:gd name="connsiteX86-10533" fmla="*/ 8210 w 10000"/>
              <a:gd name="connsiteY86-10534" fmla="*/ 7644 h 10000"/>
              <a:gd name="connsiteX87-10535" fmla="*/ 8436 w 10000"/>
              <a:gd name="connsiteY87-10536" fmla="*/ 7086 h 10000"/>
              <a:gd name="connsiteX88-10537" fmla="*/ 8436 w 10000"/>
              <a:gd name="connsiteY88-10538" fmla="*/ 6527 h 10000"/>
              <a:gd name="connsiteX89-10539" fmla="*/ 8659 w 10000"/>
              <a:gd name="connsiteY89-10540" fmla="*/ 6248 h 10000"/>
              <a:gd name="connsiteX90-10541" fmla="*/ 8659 w 10000"/>
              <a:gd name="connsiteY90-10542" fmla="*/ 5969 h 10000"/>
              <a:gd name="connsiteX91-10543" fmla="*/ 8659 w 10000"/>
              <a:gd name="connsiteY91-10544" fmla="*/ 5829 h 10000"/>
              <a:gd name="connsiteX92-10545" fmla="*/ 8883 w 10000"/>
              <a:gd name="connsiteY92-10546" fmla="*/ 5689 h 10000"/>
              <a:gd name="connsiteX93-10547" fmla="*/ 8883 w 10000"/>
              <a:gd name="connsiteY93-10548" fmla="*/ 5550 h 10000"/>
              <a:gd name="connsiteX94-10549" fmla="*/ 8883 w 10000"/>
              <a:gd name="connsiteY94-10550" fmla="*/ 5410 h 10000"/>
              <a:gd name="connsiteX95-10551" fmla="*/ 8883 w 10000"/>
              <a:gd name="connsiteY95-10552" fmla="*/ 5410 h 10000"/>
              <a:gd name="connsiteX96-10553" fmla="*/ 9107 w 10000"/>
              <a:gd name="connsiteY96-10554" fmla="*/ 5410 h 10000"/>
              <a:gd name="connsiteX97-10555" fmla="*/ 9107 w 10000"/>
              <a:gd name="connsiteY97-10556" fmla="*/ 5410 h 10000"/>
              <a:gd name="connsiteX98-10557" fmla="*/ 9107 w 10000"/>
              <a:gd name="connsiteY98-10558" fmla="*/ 5550 h 10000"/>
              <a:gd name="connsiteX99-10559" fmla="*/ 9330 w 10000"/>
              <a:gd name="connsiteY99-10560" fmla="*/ 5689 h 10000"/>
              <a:gd name="connsiteX100-10561" fmla="*/ 9330 w 10000"/>
              <a:gd name="connsiteY100-10562" fmla="*/ 5829 h 10000"/>
              <a:gd name="connsiteX101-10563" fmla="*/ 9330 w 10000"/>
              <a:gd name="connsiteY101-10564" fmla="*/ 6108 h 10000"/>
              <a:gd name="connsiteX102-10565" fmla="*/ 9330 w 10000"/>
              <a:gd name="connsiteY102-10566" fmla="*/ 6387 h 10000"/>
              <a:gd name="connsiteX103-10567" fmla="*/ 9330 w 10000"/>
              <a:gd name="connsiteY103-10568" fmla="*/ 6667 h 10000"/>
              <a:gd name="connsiteX104-10569" fmla="*/ 9550 w 10000"/>
              <a:gd name="connsiteY104-10570" fmla="*/ 7225 h 10000"/>
              <a:gd name="connsiteX105-10571" fmla="*/ 9550 w 10000"/>
              <a:gd name="connsiteY105-10572" fmla="*/ 7644 h 10000"/>
              <a:gd name="connsiteX106-10573" fmla="*/ 9778 w 10000"/>
              <a:gd name="connsiteY106-10574" fmla="*/ 8063 h 10000"/>
              <a:gd name="connsiteX107-10575" fmla="*/ 10000 w 10000"/>
              <a:gd name="connsiteY107-10576" fmla="*/ 8342 h 10000"/>
              <a:gd name="connsiteX108-10577" fmla="*/ 10000 w 10000"/>
              <a:gd name="connsiteY108-10578" fmla="*/ 8604 h 10000"/>
              <a:gd name="connsiteX109-10579" fmla="*/ 10000 w 10000"/>
              <a:gd name="connsiteY109-10580" fmla="*/ 8743 h 10000"/>
              <a:gd name="connsiteX110-10581" fmla="*/ 10000 w 10000"/>
              <a:gd name="connsiteY110-10582" fmla="*/ 8883 h 10000"/>
              <a:gd name="connsiteX111-10583" fmla="*/ 9778 w 10000"/>
              <a:gd name="connsiteY111-10584" fmla="*/ 8883 h 10000"/>
              <a:gd name="connsiteX112-10585" fmla="*/ 9550 w 10000"/>
              <a:gd name="connsiteY112-10586" fmla="*/ 9023 h 10000"/>
              <a:gd name="connsiteX113-10587" fmla="*/ 9330 w 10000"/>
              <a:gd name="connsiteY113-10588" fmla="*/ 9162 h 10000"/>
              <a:gd name="connsiteX114-10589" fmla="*/ 9107 w 10000"/>
              <a:gd name="connsiteY114-10590" fmla="*/ 9302 h 10000"/>
              <a:gd name="connsiteX115-10591" fmla="*/ 8659 w 10000"/>
              <a:gd name="connsiteY115-10592" fmla="*/ 9442 h 10000"/>
              <a:gd name="connsiteX116-10593" fmla="*/ 7766 w 10000"/>
              <a:gd name="connsiteY116-10594" fmla="*/ 9721 h 10000"/>
              <a:gd name="connsiteX117-10595" fmla="*/ 6899 w 10000"/>
              <a:gd name="connsiteY117-10596" fmla="*/ 9860 h 10000"/>
              <a:gd name="connsiteX118-10597" fmla="*/ 6231 w 10000"/>
              <a:gd name="connsiteY118-10598" fmla="*/ 9860 h 10000"/>
              <a:gd name="connsiteX119-10599" fmla="*/ 5332 w 10000"/>
              <a:gd name="connsiteY119-10600" fmla="*/ 10000 h 10000"/>
              <a:gd name="connsiteX120-10601" fmla="*/ 5332 w 10000"/>
              <a:gd name="connsiteY120-10602" fmla="*/ 10000 h 10000"/>
              <a:gd name="connsiteX0-10603" fmla="*/ 5332 w 10000"/>
              <a:gd name="connsiteY0-10604" fmla="*/ 10000 h 10000"/>
              <a:gd name="connsiteX1-10605" fmla="*/ 4665 w 10000"/>
              <a:gd name="connsiteY1-10606" fmla="*/ 10000 h 10000"/>
              <a:gd name="connsiteX2-10607" fmla="*/ 3991 w 10000"/>
              <a:gd name="connsiteY2-10608" fmla="*/ 10000 h 10000"/>
              <a:gd name="connsiteX3-10609" fmla="*/ 3323 w 10000"/>
              <a:gd name="connsiteY3-10610" fmla="*/ 9860 h 10000"/>
              <a:gd name="connsiteX4-10611" fmla="*/ 2654 w 10000"/>
              <a:gd name="connsiteY4-10612" fmla="*/ 9721 h 10000"/>
              <a:gd name="connsiteX5-10613" fmla="*/ 2007 w 10000"/>
              <a:gd name="connsiteY5-10614" fmla="*/ 9581 h 10000"/>
              <a:gd name="connsiteX6-10615" fmla="*/ 1564 w 10000"/>
              <a:gd name="connsiteY6-10616" fmla="*/ 9302 h 10000"/>
              <a:gd name="connsiteX7-10617" fmla="*/ 1118 w 10000"/>
              <a:gd name="connsiteY7-10618" fmla="*/ 9162 h 10000"/>
              <a:gd name="connsiteX8-10619" fmla="*/ 894 w 10000"/>
              <a:gd name="connsiteY8-10620" fmla="*/ 8743 h 10000"/>
              <a:gd name="connsiteX9-10621" fmla="*/ 445 w 10000"/>
              <a:gd name="connsiteY9-10622" fmla="*/ 8464 h 10000"/>
              <a:gd name="connsiteX10-10623" fmla="*/ 220 w 10000"/>
              <a:gd name="connsiteY10-10624" fmla="*/ 8063 h 10000"/>
              <a:gd name="connsiteX11-10625" fmla="*/ 220 w 10000"/>
              <a:gd name="connsiteY11-10626" fmla="*/ 7644 h 10000"/>
              <a:gd name="connsiteX12-10627" fmla="*/ 0 w 10000"/>
              <a:gd name="connsiteY12-10628" fmla="*/ 7225 h 10000"/>
              <a:gd name="connsiteX13-10629" fmla="*/ 0 w 10000"/>
              <a:gd name="connsiteY13-10630" fmla="*/ 6806 h 10000"/>
              <a:gd name="connsiteX14-10631" fmla="*/ 0 w 10000"/>
              <a:gd name="connsiteY14-10632" fmla="*/ 6387 h 10000"/>
              <a:gd name="connsiteX15-10633" fmla="*/ 220 w 10000"/>
              <a:gd name="connsiteY15-10634" fmla="*/ 5689 h 10000"/>
              <a:gd name="connsiteX16-10635" fmla="*/ 220 w 10000"/>
              <a:gd name="connsiteY16-10636" fmla="*/ 5550 h 10000"/>
              <a:gd name="connsiteX17-10637" fmla="*/ 220 w 10000"/>
              <a:gd name="connsiteY17-10638" fmla="*/ 5271 h 10000"/>
              <a:gd name="connsiteX18-10639" fmla="*/ 445 w 10000"/>
              <a:gd name="connsiteY18-10640" fmla="*/ 5009 h 10000"/>
              <a:gd name="connsiteX19-10641" fmla="*/ 445 w 10000"/>
              <a:gd name="connsiteY19-10642" fmla="*/ 4729 h 10000"/>
              <a:gd name="connsiteX20-10643" fmla="*/ 445 w 10000"/>
              <a:gd name="connsiteY20-10644" fmla="*/ 4450 h 10000"/>
              <a:gd name="connsiteX21-10645" fmla="*/ 671 w 10000"/>
              <a:gd name="connsiteY21-10646" fmla="*/ 4031 h 10000"/>
              <a:gd name="connsiteX22-10647" fmla="*/ 671 w 10000"/>
              <a:gd name="connsiteY22-10648" fmla="*/ 3613 h 10000"/>
              <a:gd name="connsiteX23-10649" fmla="*/ 894 w 10000"/>
              <a:gd name="connsiteY23-10650" fmla="*/ 3194 h 10000"/>
              <a:gd name="connsiteX24-10651" fmla="*/ 894 w 10000"/>
              <a:gd name="connsiteY24-10652" fmla="*/ 2775 h 10000"/>
              <a:gd name="connsiteX25-10653" fmla="*/ 894 w 10000"/>
              <a:gd name="connsiteY25-10654" fmla="*/ 2356 h 10000"/>
              <a:gd name="connsiteX26-10655" fmla="*/ 1118 w 10000"/>
              <a:gd name="connsiteY26-10656" fmla="*/ 2077 h 10000"/>
              <a:gd name="connsiteX27-10657" fmla="*/ 1118 w 10000"/>
              <a:gd name="connsiteY27-10658" fmla="*/ 1798 h 10000"/>
              <a:gd name="connsiteX28-10659" fmla="*/ 1118 w 10000"/>
              <a:gd name="connsiteY28-10660" fmla="*/ 1536 h 10000"/>
              <a:gd name="connsiteX29-10661" fmla="*/ 1118 w 10000"/>
              <a:gd name="connsiteY29-10662" fmla="*/ 1396 h 10000"/>
              <a:gd name="connsiteX30-10663" fmla="*/ 1118 w 10000"/>
              <a:gd name="connsiteY30-10664" fmla="*/ 1257 h 10000"/>
              <a:gd name="connsiteX31-10665" fmla="*/ 1118 w 10000"/>
              <a:gd name="connsiteY31-10666" fmla="*/ 1257 h 10000"/>
              <a:gd name="connsiteX32-10667" fmla="*/ 1118 w 10000"/>
              <a:gd name="connsiteY32-10668" fmla="*/ 1257 h 10000"/>
              <a:gd name="connsiteX33-10669" fmla="*/ 894 w 10000"/>
              <a:gd name="connsiteY33-10670" fmla="*/ 1257 h 10000"/>
              <a:gd name="connsiteX34-10671" fmla="*/ 671 w 10000"/>
              <a:gd name="connsiteY34-10672" fmla="*/ 1257 h 10000"/>
              <a:gd name="connsiteX35-10673" fmla="*/ 671 w 10000"/>
              <a:gd name="connsiteY35-10674" fmla="*/ 558 h 10000"/>
              <a:gd name="connsiteX36-10675" fmla="*/ 1118 w 10000"/>
              <a:gd name="connsiteY36-10676" fmla="*/ 419 h 10000"/>
              <a:gd name="connsiteX37-10677" fmla="*/ 1339 w 10000"/>
              <a:gd name="connsiteY37-10678" fmla="*/ 279 h 10000"/>
              <a:gd name="connsiteX38-10679" fmla="*/ 1564 w 10000"/>
              <a:gd name="connsiteY38-10680" fmla="*/ 140 h 10000"/>
              <a:gd name="connsiteX39-10681" fmla="*/ 1564 w 10000"/>
              <a:gd name="connsiteY39-10682" fmla="*/ 0 h 10000"/>
              <a:gd name="connsiteX40-10683" fmla="*/ 1786 w 10000"/>
              <a:gd name="connsiteY40-10684" fmla="*/ 0 h 10000"/>
              <a:gd name="connsiteX41-10685" fmla="*/ 2007 w 10000"/>
              <a:gd name="connsiteY41-10686" fmla="*/ 0 h 10000"/>
              <a:gd name="connsiteX42-10687" fmla="*/ 2230 w 10000"/>
              <a:gd name="connsiteY42-10688" fmla="*/ 0 h 10000"/>
              <a:gd name="connsiteX43-10689" fmla="*/ 2429 w 10000"/>
              <a:gd name="connsiteY43-10690" fmla="*/ 140 h 10000"/>
              <a:gd name="connsiteX44-10691" fmla="*/ 2654 w 10000"/>
              <a:gd name="connsiteY44-10692" fmla="*/ 140 h 10000"/>
              <a:gd name="connsiteX45-10693" fmla="*/ 2874 w 10000"/>
              <a:gd name="connsiteY45-10694" fmla="*/ 419 h 10000"/>
              <a:gd name="connsiteX46-10695" fmla="*/ 3096 w 10000"/>
              <a:gd name="connsiteY46-10696" fmla="*/ 558 h 10000"/>
              <a:gd name="connsiteX47-10697" fmla="*/ 3323 w 10000"/>
              <a:gd name="connsiteY47-10698" fmla="*/ 698 h 10000"/>
              <a:gd name="connsiteX48-10699" fmla="*/ 3546 w 10000"/>
              <a:gd name="connsiteY48-10700" fmla="*/ 838 h 10000"/>
              <a:gd name="connsiteX49-10701" fmla="*/ 3546 w 10000"/>
              <a:gd name="connsiteY49-10702" fmla="*/ 977 h 10000"/>
              <a:gd name="connsiteX50-10703" fmla="*/ 3546 w 10000"/>
              <a:gd name="connsiteY50-10704" fmla="*/ 1117 h 10000"/>
              <a:gd name="connsiteX51-10705" fmla="*/ 3323 w 10000"/>
              <a:gd name="connsiteY51-10706" fmla="*/ 1117 h 10000"/>
              <a:gd name="connsiteX52-10707" fmla="*/ 3096 w 10000"/>
              <a:gd name="connsiteY52-10708" fmla="*/ 1257 h 10000"/>
              <a:gd name="connsiteX53-10709" fmla="*/ 3096 w 10000"/>
              <a:gd name="connsiteY53-10710" fmla="*/ 1396 h 10000"/>
              <a:gd name="connsiteX54-10711" fmla="*/ 2874 w 10000"/>
              <a:gd name="connsiteY54-10712" fmla="*/ 1536 h 10000"/>
              <a:gd name="connsiteX55-10713" fmla="*/ 2654 w 10000"/>
              <a:gd name="connsiteY55-10714" fmla="*/ 1798 h 10000"/>
              <a:gd name="connsiteX56-10715" fmla="*/ 2429 w 10000"/>
              <a:gd name="connsiteY56-10716" fmla="*/ 2216 h 10000"/>
              <a:gd name="connsiteX57-10717" fmla="*/ 2230 w 10000"/>
              <a:gd name="connsiteY57-10718" fmla="*/ 2635 h 10000"/>
              <a:gd name="connsiteX58-10719" fmla="*/ 2007 w 10000"/>
              <a:gd name="connsiteY58-10720" fmla="*/ 3054 h 10000"/>
              <a:gd name="connsiteX59-10721" fmla="*/ 1786 w 10000"/>
              <a:gd name="connsiteY59-10722" fmla="*/ 3613 h 10000"/>
              <a:gd name="connsiteX60-10723" fmla="*/ 1564 w 10000"/>
              <a:gd name="connsiteY60-10724" fmla="*/ 4171 h 10000"/>
              <a:gd name="connsiteX61-10725" fmla="*/ 1339 w 10000"/>
              <a:gd name="connsiteY61-10726" fmla="*/ 4729 h 10000"/>
              <a:gd name="connsiteX62-10727" fmla="*/ 1339 w 10000"/>
              <a:gd name="connsiteY62-10728" fmla="*/ 5271 h 10000"/>
              <a:gd name="connsiteX63-10729" fmla="*/ 1339 w 10000"/>
              <a:gd name="connsiteY63-10730" fmla="*/ 5689 h 10000"/>
              <a:gd name="connsiteX64-10731" fmla="*/ 1118 w 10000"/>
              <a:gd name="connsiteY64-10732" fmla="*/ 6248 h 10000"/>
              <a:gd name="connsiteX65-10733" fmla="*/ 1118 w 10000"/>
              <a:gd name="connsiteY65-10734" fmla="*/ 6667 h 10000"/>
              <a:gd name="connsiteX66-10735" fmla="*/ 1118 w 10000"/>
              <a:gd name="connsiteY66-10736" fmla="*/ 6946 h 10000"/>
              <a:gd name="connsiteX67-10737" fmla="*/ 1118 w 10000"/>
              <a:gd name="connsiteY67-10738" fmla="*/ 7365 h 10000"/>
              <a:gd name="connsiteX68-10739" fmla="*/ 1339 w 10000"/>
              <a:gd name="connsiteY68-10740" fmla="*/ 7644 h 10000"/>
              <a:gd name="connsiteX69-10741" fmla="*/ 1339 w 10000"/>
              <a:gd name="connsiteY69-10742" fmla="*/ 7784 h 10000"/>
              <a:gd name="connsiteX70-10743" fmla="*/ 1564 w 10000"/>
              <a:gd name="connsiteY70-10744" fmla="*/ 8063 h 10000"/>
              <a:gd name="connsiteX71-10745" fmla="*/ 1786 w 10000"/>
              <a:gd name="connsiteY71-10746" fmla="*/ 8202 h 10000"/>
              <a:gd name="connsiteX72-10747" fmla="*/ 2007 w 10000"/>
              <a:gd name="connsiteY72-10748" fmla="*/ 8342 h 10000"/>
              <a:gd name="connsiteX73-10749" fmla="*/ 2874 w 10000"/>
              <a:gd name="connsiteY73-10750" fmla="*/ 8604 h 10000"/>
              <a:gd name="connsiteX74-10751" fmla="*/ 3323 w 10000"/>
              <a:gd name="connsiteY74-10752" fmla="*/ 8743 h 10000"/>
              <a:gd name="connsiteX75-10753" fmla="*/ 3767 w 10000"/>
              <a:gd name="connsiteY75-10754" fmla="*/ 8743 h 10000"/>
              <a:gd name="connsiteX76-10755" fmla="*/ 4220 w 10000"/>
              <a:gd name="connsiteY76-10756" fmla="*/ 8883 h 10000"/>
              <a:gd name="connsiteX77-10757" fmla="*/ 4887 w 10000"/>
              <a:gd name="connsiteY77-10758" fmla="*/ 8883 h 10000"/>
              <a:gd name="connsiteX78-10759" fmla="*/ 5332 w 10000"/>
              <a:gd name="connsiteY78-10760" fmla="*/ 8743 h 10000"/>
              <a:gd name="connsiteX79-10761" fmla="*/ 6005 w 10000"/>
              <a:gd name="connsiteY79-10762" fmla="*/ 8743 h 10000"/>
              <a:gd name="connsiteX80-10763" fmla="*/ 6675 w 10000"/>
              <a:gd name="connsiteY80-10764" fmla="*/ 8604 h 10000"/>
              <a:gd name="connsiteX81-10765" fmla="*/ 7122 w 10000"/>
              <a:gd name="connsiteY81-10766" fmla="*/ 8604 h 10000"/>
              <a:gd name="connsiteX82-10767" fmla="*/ 7567 w 10000"/>
              <a:gd name="connsiteY82-10768" fmla="*/ 8342 h 10000"/>
              <a:gd name="connsiteX83-10769" fmla="*/ 7766 w 10000"/>
              <a:gd name="connsiteY83-10770" fmla="*/ 8202 h 10000"/>
              <a:gd name="connsiteX84-10771" fmla="*/ 7986 w 10000"/>
              <a:gd name="connsiteY84-10772" fmla="*/ 7923 h 10000"/>
              <a:gd name="connsiteX85-10773" fmla="*/ 8210 w 10000"/>
              <a:gd name="connsiteY85-10774" fmla="*/ 7644 h 10000"/>
              <a:gd name="connsiteX86-10775" fmla="*/ 8436 w 10000"/>
              <a:gd name="connsiteY86-10776" fmla="*/ 7086 h 10000"/>
              <a:gd name="connsiteX87-10777" fmla="*/ 8436 w 10000"/>
              <a:gd name="connsiteY87-10778" fmla="*/ 6527 h 10000"/>
              <a:gd name="connsiteX88-10779" fmla="*/ 8659 w 10000"/>
              <a:gd name="connsiteY88-10780" fmla="*/ 6248 h 10000"/>
              <a:gd name="connsiteX89-10781" fmla="*/ 8659 w 10000"/>
              <a:gd name="connsiteY89-10782" fmla="*/ 5969 h 10000"/>
              <a:gd name="connsiteX90-10783" fmla="*/ 8659 w 10000"/>
              <a:gd name="connsiteY90-10784" fmla="*/ 5829 h 10000"/>
              <a:gd name="connsiteX91-10785" fmla="*/ 8883 w 10000"/>
              <a:gd name="connsiteY91-10786" fmla="*/ 5689 h 10000"/>
              <a:gd name="connsiteX92-10787" fmla="*/ 8883 w 10000"/>
              <a:gd name="connsiteY92-10788" fmla="*/ 5550 h 10000"/>
              <a:gd name="connsiteX93-10789" fmla="*/ 8883 w 10000"/>
              <a:gd name="connsiteY93-10790" fmla="*/ 5410 h 10000"/>
              <a:gd name="connsiteX94-10791" fmla="*/ 8883 w 10000"/>
              <a:gd name="connsiteY94-10792" fmla="*/ 5410 h 10000"/>
              <a:gd name="connsiteX95-10793" fmla="*/ 9107 w 10000"/>
              <a:gd name="connsiteY95-10794" fmla="*/ 5410 h 10000"/>
              <a:gd name="connsiteX96-10795" fmla="*/ 9107 w 10000"/>
              <a:gd name="connsiteY96-10796" fmla="*/ 5410 h 10000"/>
              <a:gd name="connsiteX97-10797" fmla="*/ 9107 w 10000"/>
              <a:gd name="connsiteY97-10798" fmla="*/ 5550 h 10000"/>
              <a:gd name="connsiteX98-10799" fmla="*/ 9330 w 10000"/>
              <a:gd name="connsiteY98-10800" fmla="*/ 5689 h 10000"/>
              <a:gd name="connsiteX99-10801" fmla="*/ 9330 w 10000"/>
              <a:gd name="connsiteY99-10802" fmla="*/ 5829 h 10000"/>
              <a:gd name="connsiteX100-10803" fmla="*/ 9330 w 10000"/>
              <a:gd name="connsiteY100-10804" fmla="*/ 6108 h 10000"/>
              <a:gd name="connsiteX101-10805" fmla="*/ 9330 w 10000"/>
              <a:gd name="connsiteY101-10806" fmla="*/ 6387 h 10000"/>
              <a:gd name="connsiteX102-10807" fmla="*/ 9330 w 10000"/>
              <a:gd name="connsiteY102-10808" fmla="*/ 6667 h 10000"/>
              <a:gd name="connsiteX103-10809" fmla="*/ 9550 w 10000"/>
              <a:gd name="connsiteY103-10810" fmla="*/ 7225 h 10000"/>
              <a:gd name="connsiteX104-10811" fmla="*/ 9550 w 10000"/>
              <a:gd name="connsiteY104-10812" fmla="*/ 7644 h 10000"/>
              <a:gd name="connsiteX105-10813" fmla="*/ 9778 w 10000"/>
              <a:gd name="connsiteY105-10814" fmla="*/ 8063 h 10000"/>
              <a:gd name="connsiteX106-10815" fmla="*/ 10000 w 10000"/>
              <a:gd name="connsiteY106-10816" fmla="*/ 8342 h 10000"/>
              <a:gd name="connsiteX107-10817" fmla="*/ 10000 w 10000"/>
              <a:gd name="connsiteY107-10818" fmla="*/ 8604 h 10000"/>
              <a:gd name="connsiteX108-10819" fmla="*/ 10000 w 10000"/>
              <a:gd name="connsiteY108-10820" fmla="*/ 8743 h 10000"/>
              <a:gd name="connsiteX109-10821" fmla="*/ 10000 w 10000"/>
              <a:gd name="connsiteY109-10822" fmla="*/ 8883 h 10000"/>
              <a:gd name="connsiteX110-10823" fmla="*/ 9778 w 10000"/>
              <a:gd name="connsiteY110-10824" fmla="*/ 8883 h 10000"/>
              <a:gd name="connsiteX111-10825" fmla="*/ 9550 w 10000"/>
              <a:gd name="connsiteY111-10826" fmla="*/ 9023 h 10000"/>
              <a:gd name="connsiteX112-10827" fmla="*/ 9330 w 10000"/>
              <a:gd name="connsiteY112-10828" fmla="*/ 9162 h 10000"/>
              <a:gd name="connsiteX113-10829" fmla="*/ 9107 w 10000"/>
              <a:gd name="connsiteY113-10830" fmla="*/ 9302 h 10000"/>
              <a:gd name="connsiteX114-10831" fmla="*/ 8659 w 10000"/>
              <a:gd name="connsiteY114-10832" fmla="*/ 9442 h 10000"/>
              <a:gd name="connsiteX115-10833" fmla="*/ 7766 w 10000"/>
              <a:gd name="connsiteY115-10834" fmla="*/ 9721 h 10000"/>
              <a:gd name="connsiteX116-10835" fmla="*/ 6899 w 10000"/>
              <a:gd name="connsiteY116-10836" fmla="*/ 9860 h 10000"/>
              <a:gd name="connsiteX117-10837" fmla="*/ 6231 w 10000"/>
              <a:gd name="connsiteY117-10838" fmla="*/ 9860 h 10000"/>
              <a:gd name="connsiteX118-10839" fmla="*/ 5332 w 10000"/>
              <a:gd name="connsiteY118-10840" fmla="*/ 10000 h 10000"/>
              <a:gd name="connsiteX119-10841" fmla="*/ 5332 w 10000"/>
              <a:gd name="connsiteY119-10842" fmla="*/ 10000 h 10000"/>
              <a:gd name="connsiteX0-10843" fmla="*/ 5332 w 10000"/>
              <a:gd name="connsiteY0-10844" fmla="*/ 10000 h 10000"/>
              <a:gd name="connsiteX1-10845" fmla="*/ 4665 w 10000"/>
              <a:gd name="connsiteY1-10846" fmla="*/ 10000 h 10000"/>
              <a:gd name="connsiteX2-10847" fmla="*/ 3991 w 10000"/>
              <a:gd name="connsiteY2-10848" fmla="*/ 10000 h 10000"/>
              <a:gd name="connsiteX3-10849" fmla="*/ 3323 w 10000"/>
              <a:gd name="connsiteY3-10850" fmla="*/ 9860 h 10000"/>
              <a:gd name="connsiteX4-10851" fmla="*/ 2654 w 10000"/>
              <a:gd name="connsiteY4-10852" fmla="*/ 9721 h 10000"/>
              <a:gd name="connsiteX5-10853" fmla="*/ 2007 w 10000"/>
              <a:gd name="connsiteY5-10854" fmla="*/ 9581 h 10000"/>
              <a:gd name="connsiteX6-10855" fmla="*/ 1564 w 10000"/>
              <a:gd name="connsiteY6-10856" fmla="*/ 9302 h 10000"/>
              <a:gd name="connsiteX7-10857" fmla="*/ 1118 w 10000"/>
              <a:gd name="connsiteY7-10858" fmla="*/ 9162 h 10000"/>
              <a:gd name="connsiteX8-10859" fmla="*/ 894 w 10000"/>
              <a:gd name="connsiteY8-10860" fmla="*/ 8743 h 10000"/>
              <a:gd name="connsiteX9-10861" fmla="*/ 445 w 10000"/>
              <a:gd name="connsiteY9-10862" fmla="*/ 8464 h 10000"/>
              <a:gd name="connsiteX10-10863" fmla="*/ 220 w 10000"/>
              <a:gd name="connsiteY10-10864" fmla="*/ 8063 h 10000"/>
              <a:gd name="connsiteX11-10865" fmla="*/ 220 w 10000"/>
              <a:gd name="connsiteY11-10866" fmla="*/ 7644 h 10000"/>
              <a:gd name="connsiteX12-10867" fmla="*/ 0 w 10000"/>
              <a:gd name="connsiteY12-10868" fmla="*/ 7225 h 10000"/>
              <a:gd name="connsiteX13-10869" fmla="*/ 0 w 10000"/>
              <a:gd name="connsiteY13-10870" fmla="*/ 6806 h 10000"/>
              <a:gd name="connsiteX14-10871" fmla="*/ 0 w 10000"/>
              <a:gd name="connsiteY14-10872" fmla="*/ 6387 h 10000"/>
              <a:gd name="connsiteX15-10873" fmla="*/ 220 w 10000"/>
              <a:gd name="connsiteY15-10874" fmla="*/ 5689 h 10000"/>
              <a:gd name="connsiteX16-10875" fmla="*/ 220 w 10000"/>
              <a:gd name="connsiteY16-10876" fmla="*/ 5550 h 10000"/>
              <a:gd name="connsiteX17-10877" fmla="*/ 220 w 10000"/>
              <a:gd name="connsiteY17-10878" fmla="*/ 5271 h 10000"/>
              <a:gd name="connsiteX18-10879" fmla="*/ 445 w 10000"/>
              <a:gd name="connsiteY18-10880" fmla="*/ 5009 h 10000"/>
              <a:gd name="connsiteX19-10881" fmla="*/ 445 w 10000"/>
              <a:gd name="connsiteY19-10882" fmla="*/ 4729 h 10000"/>
              <a:gd name="connsiteX20-10883" fmla="*/ 445 w 10000"/>
              <a:gd name="connsiteY20-10884" fmla="*/ 4450 h 10000"/>
              <a:gd name="connsiteX21-10885" fmla="*/ 671 w 10000"/>
              <a:gd name="connsiteY21-10886" fmla="*/ 4031 h 10000"/>
              <a:gd name="connsiteX22-10887" fmla="*/ 671 w 10000"/>
              <a:gd name="connsiteY22-10888" fmla="*/ 3613 h 10000"/>
              <a:gd name="connsiteX23-10889" fmla="*/ 894 w 10000"/>
              <a:gd name="connsiteY23-10890" fmla="*/ 3194 h 10000"/>
              <a:gd name="connsiteX24-10891" fmla="*/ 894 w 10000"/>
              <a:gd name="connsiteY24-10892" fmla="*/ 2775 h 10000"/>
              <a:gd name="connsiteX25-10893" fmla="*/ 894 w 10000"/>
              <a:gd name="connsiteY25-10894" fmla="*/ 2356 h 10000"/>
              <a:gd name="connsiteX26-10895" fmla="*/ 1118 w 10000"/>
              <a:gd name="connsiteY26-10896" fmla="*/ 2077 h 10000"/>
              <a:gd name="connsiteX27-10897" fmla="*/ 1118 w 10000"/>
              <a:gd name="connsiteY27-10898" fmla="*/ 1798 h 10000"/>
              <a:gd name="connsiteX28-10899" fmla="*/ 1118 w 10000"/>
              <a:gd name="connsiteY28-10900" fmla="*/ 1536 h 10000"/>
              <a:gd name="connsiteX29-10901" fmla="*/ 1118 w 10000"/>
              <a:gd name="connsiteY29-10902" fmla="*/ 1396 h 10000"/>
              <a:gd name="connsiteX30-10903" fmla="*/ 1118 w 10000"/>
              <a:gd name="connsiteY30-10904" fmla="*/ 1257 h 10000"/>
              <a:gd name="connsiteX31-10905" fmla="*/ 1118 w 10000"/>
              <a:gd name="connsiteY31-10906" fmla="*/ 1257 h 10000"/>
              <a:gd name="connsiteX32-10907" fmla="*/ 1118 w 10000"/>
              <a:gd name="connsiteY32-10908" fmla="*/ 1257 h 10000"/>
              <a:gd name="connsiteX33-10909" fmla="*/ 894 w 10000"/>
              <a:gd name="connsiteY33-10910" fmla="*/ 1257 h 10000"/>
              <a:gd name="connsiteX34-10911" fmla="*/ 671 w 10000"/>
              <a:gd name="connsiteY34-10912" fmla="*/ 558 h 10000"/>
              <a:gd name="connsiteX35-10913" fmla="*/ 1118 w 10000"/>
              <a:gd name="connsiteY35-10914" fmla="*/ 419 h 10000"/>
              <a:gd name="connsiteX36-10915" fmla="*/ 1339 w 10000"/>
              <a:gd name="connsiteY36-10916" fmla="*/ 279 h 10000"/>
              <a:gd name="connsiteX37-10917" fmla="*/ 1564 w 10000"/>
              <a:gd name="connsiteY37-10918" fmla="*/ 140 h 10000"/>
              <a:gd name="connsiteX38-10919" fmla="*/ 1564 w 10000"/>
              <a:gd name="connsiteY38-10920" fmla="*/ 0 h 10000"/>
              <a:gd name="connsiteX39-10921" fmla="*/ 1786 w 10000"/>
              <a:gd name="connsiteY39-10922" fmla="*/ 0 h 10000"/>
              <a:gd name="connsiteX40-10923" fmla="*/ 2007 w 10000"/>
              <a:gd name="connsiteY40-10924" fmla="*/ 0 h 10000"/>
              <a:gd name="connsiteX41-10925" fmla="*/ 2230 w 10000"/>
              <a:gd name="connsiteY41-10926" fmla="*/ 0 h 10000"/>
              <a:gd name="connsiteX42-10927" fmla="*/ 2429 w 10000"/>
              <a:gd name="connsiteY42-10928" fmla="*/ 140 h 10000"/>
              <a:gd name="connsiteX43-10929" fmla="*/ 2654 w 10000"/>
              <a:gd name="connsiteY43-10930" fmla="*/ 140 h 10000"/>
              <a:gd name="connsiteX44-10931" fmla="*/ 2874 w 10000"/>
              <a:gd name="connsiteY44-10932" fmla="*/ 419 h 10000"/>
              <a:gd name="connsiteX45-10933" fmla="*/ 3096 w 10000"/>
              <a:gd name="connsiteY45-10934" fmla="*/ 558 h 10000"/>
              <a:gd name="connsiteX46-10935" fmla="*/ 3323 w 10000"/>
              <a:gd name="connsiteY46-10936" fmla="*/ 698 h 10000"/>
              <a:gd name="connsiteX47-10937" fmla="*/ 3546 w 10000"/>
              <a:gd name="connsiteY47-10938" fmla="*/ 838 h 10000"/>
              <a:gd name="connsiteX48-10939" fmla="*/ 3546 w 10000"/>
              <a:gd name="connsiteY48-10940" fmla="*/ 977 h 10000"/>
              <a:gd name="connsiteX49-10941" fmla="*/ 3546 w 10000"/>
              <a:gd name="connsiteY49-10942" fmla="*/ 1117 h 10000"/>
              <a:gd name="connsiteX50-10943" fmla="*/ 3323 w 10000"/>
              <a:gd name="connsiteY50-10944" fmla="*/ 1117 h 10000"/>
              <a:gd name="connsiteX51-10945" fmla="*/ 3096 w 10000"/>
              <a:gd name="connsiteY51-10946" fmla="*/ 1257 h 10000"/>
              <a:gd name="connsiteX52-10947" fmla="*/ 3096 w 10000"/>
              <a:gd name="connsiteY52-10948" fmla="*/ 1396 h 10000"/>
              <a:gd name="connsiteX53-10949" fmla="*/ 2874 w 10000"/>
              <a:gd name="connsiteY53-10950" fmla="*/ 1536 h 10000"/>
              <a:gd name="connsiteX54-10951" fmla="*/ 2654 w 10000"/>
              <a:gd name="connsiteY54-10952" fmla="*/ 1798 h 10000"/>
              <a:gd name="connsiteX55-10953" fmla="*/ 2429 w 10000"/>
              <a:gd name="connsiteY55-10954" fmla="*/ 2216 h 10000"/>
              <a:gd name="connsiteX56-10955" fmla="*/ 2230 w 10000"/>
              <a:gd name="connsiteY56-10956" fmla="*/ 2635 h 10000"/>
              <a:gd name="connsiteX57-10957" fmla="*/ 2007 w 10000"/>
              <a:gd name="connsiteY57-10958" fmla="*/ 3054 h 10000"/>
              <a:gd name="connsiteX58-10959" fmla="*/ 1786 w 10000"/>
              <a:gd name="connsiteY58-10960" fmla="*/ 3613 h 10000"/>
              <a:gd name="connsiteX59-10961" fmla="*/ 1564 w 10000"/>
              <a:gd name="connsiteY59-10962" fmla="*/ 4171 h 10000"/>
              <a:gd name="connsiteX60-10963" fmla="*/ 1339 w 10000"/>
              <a:gd name="connsiteY60-10964" fmla="*/ 4729 h 10000"/>
              <a:gd name="connsiteX61-10965" fmla="*/ 1339 w 10000"/>
              <a:gd name="connsiteY61-10966" fmla="*/ 5271 h 10000"/>
              <a:gd name="connsiteX62-10967" fmla="*/ 1339 w 10000"/>
              <a:gd name="connsiteY62-10968" fmla="*/ 5689 h 10000"/>
              <a:gd name="connsiteX63-10969" fmla="*/ 1118 w 10000"/>
              <a:gd name="connsiteY63-10970" fmla="*/ 6248 h 10000"/>
              <a:gd name="connsiteX64-10971" fmla="*/ 1118 w 10000"/>
              <a:gd name="connsiteY64-10972" fmla="*/ 6667 h 10000"/>
              <a:gd name="connsiteX65-10973" fmla="*/ 1118 w 10000"/>
              <a:gd name="connsiteY65-10974" fmla="*/ 6946 h 10000"/>
              <a:gd name="connsiteX66-10975" fmla="*/ 1118 w 10000"/>
              <a:gd name="connsiteY66-10976" fmla="*/ 7365 h 10000"/>
              <a:gd name="connsiteX67-10977" fmla="*/ 1339 w 10000"/>
              <a:gd name="connsiteY67-10978" fmla="*/ 7644 h 10000"/>
              <a:gd name="connsiteX68-10979" fmla="*/ 1339 w 10000"/>
              <a:gd name="connsiteY68-10980" fmla="*/ 7784 h 10000"/>
              <a:gd name="connsiteX69-10981" fmla="*/ 1564 w 10000"/>
              <a:gd name="connsiteY69-10982" fmla="*/ 8063 h 10000"/>
              <a:gd name="connsiteX70-10983" fmla="*/ 1786 w 10000"/>
              <a:gd name="connsiteY70-10984" fmla="*/ 8202 h 10000"/>
              <a:gd name="connsiteX71-10985" fmla="*/ 2007 w 10000"/>
              <a:gd name="connsiteY71-10986" fmla="*/ 8342 h 10000"/>
              <a:gd name="connsiteX72-10987" fmla="*/ 2874 w 10000"/>
              <a:gd name="connsiteY72-10988" fmla="*/ 8604 h 10000"/>
              <a:gd name="connsiteX73-10989" fmla="*/ 3323 w 10000"/>
              <a:gd name="connsiteY73-10990" fmla="*/ 8743 h 10000"/>
              <a:gd name="connsiteX74-10991" fmla="*/ 3767 w 10000"/>
              <a:gd name="connsiteY74-10992" fmla="*/ 8743 h 10000"/>
              <a:gd name="connsiteX75-10993" fmla="*/ 4220 w 10000"/>
              <a:gd name="connsiteY75-10994" fmla="*/ 8883 h 10000"/>
              <a:gd name="connsiteX76-10995" fmla="*/ 4887 w 10000"/>
              <a:gd name="connsiteY76-10996" fmla="*/ 8883 h 10000"/>
              <a:gd name="connsiteX77-10997" fmla="*/ 5332 w 10000"/>
              <a:gd name="connsiteY77-10998" fmla="*/ 8743 h 10000"/>
              <a:gd name="connsiteX78-10999" fmla="*/ 6005 w 10000"/>
              <a:gd name="connsiteY78-11000" fmla="*/ 8743 h 10000"/>
              <a:gd name="connsiteX79-11001" fmla="*/ 6675 w 10000"/>
              <a:gd name="connsiteY79-11002" fmla="*/ 8604 h 10000"/>
              <a:gd name="connsiteX80-11003" fmla="*/ 7122 w 10000"/>
              <a:gd name="connsiteY80-11004" fmla="*/ 8604 h 10000"/>
              <a:gd name="connsiteX81-11005" fmla="*/ 7567 w 10000"/>
              <a:gd name="connsiteY81-11006" fmla="*/ 8342 h 10000"/>
              <a:gd name="connsiteX82-11007" fmla="*/ 7766 w 10000"/>
              <a:gd name="connsiteY82-11008" fmla="*/ 8202 h 10000"/>
              <a:gd name="connsiteX83-11009" fmla="*/ 7986 w 10000"/>
              <a:gd name="connsiteY83-11010" fmla="*/ 7923 h 10000"/>
              <a:gd name="connsiteX84-11011" fmla="*/ 8210 w 10000"/>
              <a:gd name="connsiteY84-11012" fmla="*/ 7644 h 10000"/>
              <a:gd name="connsiteX85-11013" fmla="*/ 8436 w 10000"/>
              <a:gd name="connsiteY85-11014" fmla="*/ 7086 h 10000"/>
              <a:gd name="connsiteX86-11015" fmla="*/ 8436 w 10000"/>
              <a:gd name="connsiteY86-11016" fmla="*/ 6527 h 10000"/>
              <a:gd name="connsiteX87-11017" fmla="*/ 8659 w 10000"/>
              <a:gd name="connsiteY87-11018" fmla="*/ 6248 h 10000"/>
              <a:gd name="connsiteX88-11019" fmla="*/ 8659 w 10000"/>
              <a:gd name="connsiteY88-11020" fmla="*/ 5969 h 10000"/>
              <a:gd name="connsiteX89-11021" fmla="*/ 8659 w 10000"/>
              <a:gd name="connsiteY89-11022" fmla="*/ 5829 h 10000"/>
              <a:gd name="connsiteX90-11023" fmla="*/ 8883 w 10000"/>
              <a:gd name="connsiteY90-11024" fmla="*/ 5689 h 10000"/>
              <a:gd name="connsiteX91-11025" fmla="*/ 8883 w 10000"/>
              <a:gd name="connsiteY91-11026" fmla="*/ 5550 h 10000"/>
              <a:gd name="connsiteX92-11027" fmla="*/ 8883 w 10000"/>
              <a:gd name="connsiteY92-11028" fmla="*/ 5410 h 10000"/>
              <a:gd name="connsiteX93-11029" fmla="*/ 8883 w 10000"/>
              <a:gd name="connsiteY93-11030" fmla="*/ 5410 h 10000"/>
              <a:gd name="connsiteX94-11031" fmla="*/ 9107 w 10000"/>
              <a:gd name="connsiteY94-11032" fmla="*/ 5410 h 10000"/>
              <a:gd name="connsiteX95-11033" fmla="*/ 9107 w 10000"/>
              <a:gd name="connsiteY95-11034" fmla="*/ 5410 h 10000"/>
              <a:gd name="connsiteX96-11035" fmla="*/ 9107 w 10000"/>
              <a:gd name="connsiteY96-11036" fmla="*/ 5550 h 10000"/>
              <a:gd name="connsiteX97-11037" fmla="*/ 9330 w 10000"/>
              <a:gd name="connsiteY97-11038" fmla="*/ 5689 h 10000"/>
              <a:gd name="connsiteX98-11039" fmla="*/ 9330 w 10000"/>
              <a:gd name="connsiteY98-11040" fmla="*/ 5829 h 10000"/>
              <a:gd name="connsiteX99-11041" fmla="*/ 9330 w 10000"/>
              <a:gd name="connsiteY99-11042" fmla="*/ 6108 h 10000"/>
              <a:gd name="connsiteX100-11043" fmla="*/ 9330 w 10000"/>
              <a:gd name="connsiteY100-11044" fmla="*/ 6387 h 10000"/>
              <a:gd name="connsiteX101-11045" fmla="*/ 9330 w 10000"/>
              <a:gd name="connsiteY101-11046" fmla="*/ 6667 h 10000"/>
              <a:gd name="connsiteX102-11047" fmla="*/ 9550 w 10000"/>
              <a:gd name="connsiteY102-11048" fmla="*/ 7225 h 10000"/>
              <a:gd name="connsiteX103-11049" fmla="*/ 9550 w 10000"/>
              <a:gd name="connsiteY103-11050" fmla="*/ 7644 h 10000"/>
              <a:gd name="connsiteX104-11051" fmla="*/ 9778 w 10000"/>
              <a:gd name="connsiteY104-11052" fmla="*/ 8063 h 10000"/>
              <a:gd name="connsiteX105-11053" fmla="*/ 10000 w 10000"/>
              <a:gd name="connsiteY105-11054" fmla="*/ 8342 h 10000"/>
              <a:gd name="connsiteX106-11055" fmla="*/ 10000 w 10000"/>
              <a:gd name="connsiteY106-11056" fmla="*/ 8604 h 10000"/>
              <a:gd name="connsiteX107-11057" fmla="*/ 10000 w 10000"/>
              <a:gd name="connsiteY107-11058" fmla="*/ 8743 h 10000"/>
              <a:gd name="connsiteX108-11059" fmla="*/ 10000 w 10000"/>
              <a:gd name="connsiteY108-11060" fmla="*/ 8883 h 10000"/>
              <a:gd name="connsiteX109-11061" fmla="*/ 9778 w 10000"/>
              <a:gd name="connsiteY109-11062" fmla="*/ 8883 h 10000"/>
              <a:gd name="connsiteX110-11063" fmla="*/ 9550 w 10000"/>
              <a:gd name="connsiteY110-11064" fmla="*/ 9023 h 10000"/>
              <a:gd name="connsiteX111-11065" fmla="*/ 9330 w 10000"/>
              <a:gd name="connsiteY111-11066" fmla="*/ 9162 h 10000"/>
              <a:gd name="connsiteX112-11067" fmla="*/ 9107 w 10000"/>
              <a:gd name="connsiteY112-11068" fmla="*/ 9302 h 10000"/>
              <a:gd name="connsiteX113-11069" fmla="*/ 8659 w 10000"/>
              <a:gd name="connsiteY113-11070" fmla="*/ 9442 h 10000"/>
              <a:gd name="connsiteX114-11071" fmla="*/ 7766 w 10000"/>
              <a:gd name="connsiteY114-11072" fmla="*/ 9721 h 10000"/>
              <a:gd name="connsiteX115-11073" fmla="*/ 6899 w 10000"/>
              <a:gd name="connsiteY115-11074" fmla="*/ 9860 h 10000"/>
              <a:gd name="connsiteX116-11075" fmla="*/ 6231 w 10000"/>
              <a:gd name="connsiteY116-11076" fmla="*/ 9860 h 10000"/>
              <a:gd name="connsiteX117-11077" fmla="*/ 5332 w 10000"/>
              <a:gd name="connsiteY117-11078" fmla="*/ 10000 h 10000"/>
              <a:gd name="connsiteX118-11079" fmla="*/ 5332 w 10000"/>
              <a:gd name="connsiteY118-11080" fmla="*/ 10000 h 10000"/>
              <a:gd name="connsiteX0-11081" fmla="*/ 5332 w 10000"/>
              <a:gd name="connsiteY0-11082" fmla="*/ 10000 h 10000"/>
              <a:gd name="connsiteX1-11083" fmla="*/ 4665 w 10000"/>
              <a:gd name="connsiteY1-11084" fmla="*/ 10000 h 10000"/>
              <a:gd name="connsiteX2-11085" fmla="*/ 3991 w 10000"/>
              <a:gd name="connsiteY2-11086" fmla="*/ 10000 h 10000"/>
              <a:gd name="connsiteX3-11087" fmla="*/ 3323 w 10000"/>
              <a:gd name="connsiteY3-11088" fmla="*/ 9860 h 10000"/>
              <a:gd name="connsiteX4-11089" fmla="*/ 2654 w 10000"/>
              <a:gd name="connsiteY4-11090" fmla="*/ 9721 h 10000"/>
              <a:gd name="connsiteX5-11091" fmla="*/ 2007 w 10000"/>
              <a:gd name="connsiteY5-11092" fmla="*/ 9581 h 10000"/>
              <a:gd name="connsiteX6-11093" fmla="*/ 1564 w 10000"/>
              <a:gd name="connsiteY6-11094" fmla="*/ 9302 h 10000"/>
              <a:gd name="connsiteX7-11095" fmla="*/ 1118 w 10000"/>
              <a:gd name="connsiteY7-11096" fmla="*/ 9162 h 10000"/>
              <a:gd name="connsiteX8-11097" fmla="*/ 894 w 10000"/>
              <a:gd name="connsiteY8-11098" fmla="*/ 8743 h 10000"/>
              <a:gd name="connsiteX9-11099" fmla="*/ 445 w 10000"/>
              <a:gd name="connsiteY9-11100" fmla="*/ 8464 h 10000"/>
              <a:gd name="connsiteX10-11101" fmla="*/ 220 w 10000"/>
              <a:gd name="connsiteY10-11102" fmla="*/ 8063 h 10000"/>
              <a:gd name="connsiteX11-11103" fmla="*/ 220 w 10000"/>
              <a:gd name="connsiteY11-11104" fmla="*/ 7644 h 10000"/>
              <a:gd name="connsiteX12-11105" fmla="*/ 0 w 10000"/>
              <a:gd name="connsiteY12-11106" fmla="*/ 7225 h 10000"/>
              <a:gd name="connsiteX13-11107" fmla="*/ 0 w 10000"/>
              <a:gd name="connsiteY13-11108" fmla="*/ 6806 h 10000"/>
              <a:gd name="connsiteX14-11109" fmla="*/ 0 w 10000"/>
              <a:gd name="connsiteY14-11110" fmla="*/ 6387 h 10000"/>
              <a:gd name="connsiteX15-11111" fmla="*/ 220 w 10000"/>
              <a:gd name="connsiteY15-11112" fmla="*/ 5689 h 10000"/>
              <a:gd name="connsiteX16-11113" fmla="*/ 220 w 10000"/>
              <a:gd name="connsiteY16-11114" fmla="*/ 5550 h 10000"/>
              <a:gd name="connsiteX17-11115" fmla="*/ 220 w 10000"/>
              <a:gd name="connsiteY17-11116" fmla="*/ 5271 h 10000"/>
              <a:gd name="connsiteX18-11117" fmla="*/ 445 w 10000"/>
              <a:gd name="connsiteY18-11118" fmla="*/ 5009 h 10000"/>
              <a:gd name="connsiteX19-11119" fmla="*/ 445 w 10000"/>
              <a:gd name="connsiteY19-11120" fmla="*/ 4729 h 10000"/>
              <a:gd name="connsiteX20-11121" fmla="*/ 445 w 10000"/>
              <a:gd name="connsiteY20-11122" fmla="*/ 4450 h 10000"/>
              <a:gd name="connsiteX21-11123" fmla="*/ 671 w 10000"/>
              <a:gd name="connsiteY21-11124" fmla="*/ 4031 h 10000"/>
              <a:gd name="connsiteX22-11125" fmla="*/ 671 w 10000"/>
              <a:gd name="connsiteY22-11126" fmla="*/ 3613 h 10000"/>
              <a:gd name="connsiteX23-11127" fmla="*/ 894 w 10000"/>
              <a:gd name="connsiteY23-11128" fmla="*/ 3194 h 10000"/>
              <a:gd name="connsiteX24-11129" fmla="*/ 894 w 10000"/>
              <a:gd name="connsiteY24-11130" fmla="*/ 2775 h 10000"/>
              <a:gd name="connsiteX25-11131" fmla="*/ 894 w 10000"/>
              <a:gd name="connsiteY25-11132" fmla="*/ 2356 h 10000"/>
              <a:gd name="connsiteX26-11133" fmla="*/ 1118 w 10000"/>
              <a:gd name="connsiteY26-11134" fmla="*/ 2077 h 10000"/>
              <a:gd name="connsiteX27-11135" fmla="*/ 1118 w 10000"/>
              <a:gd name="connsiteY27-11136" fmla="*/ 1798 h 10000"/>
              <a:gd name="connsiteX28-11137" fmla="*/ 1118 w 10000"/>
              <a:gd name="connsiteY28-11138" fmla="*/ 1536 h 10000"/>
              <a:gd name="connsiteX29-11139" fmla="*/ 1118 w 10000"/>
              <a:gd name="connsiteY29-11140" fmla="*/ 1396 h 10000"/>
              <a:gd name="connsiteX30-11141" fmla="*/ 1118 w 10000"/>
              <a:gd name="connsiteY30-11142" fmla="*/ 1257 h 10000"/>
              <a:gd name="connsiteX31-11143" fmla="*/ 1118 w 10000"/>
              <a:gd name="connsiteY31-11144" fmla="*/ 1257 h 10000"/>
              <a:gd name="connsiteX32-11145" fmla="*/ 1118 w 10000"/>
              <a:gd name="connsiteY32-11146" fmla="*/ 1257 h 10000"/>
              <a:gd name="connsiteX33-11147" fmla="*/ 894 w 10000"/>
              <a:gd name="connsiteY33-11148" fmla="*/ 1257 h 10000"/>
              <a:gd name="connsiteX34-11149" fmla="*/ 1118 w 10000"/>
              <a:gd name="connsiteY34-11150" fmla="*/ 419 h 10000"/>
              <a:gd name="connsiteX35-11151" fmla="*/ 1339 w 10000"/>
              <a:gd name="connsiteY35-11152" fmla="*/ 279 h 10000"/>
              <a:gd name="connsiteX36-11153" fmla="*/ 1564 w 10000"/>
              <a:gd name="connsiteY36-11154" fmla="*/ 140 h 10000"/>
              <a:gd name="connsiteX37-11155" fmla="*/ 1564 w 10000"/>
              <a:gd name="connsiteY37-11156" fmla="*/ 0 h 10000"/>
              <a:gd name="connsiteX38-11157" fmla="*/ 1786 w 10000"/>
              <a:gd name="connsiteY38-11158" fmla="*/ 0 h 10000"/>
              <a:gd name="connsiteX39-11159" fmla="*/ 2007 w 10000"/>
              <a:gd name="connsiteY39-11160" fmla="*/ 0 h 10000"/>
              <a:gd name="connsiteX40-11161" fmla="*/ 2230 w 10000"/>
              <a:gd name="connsiteY40-11162" fmla="*/ 0 h 10000"/>
              <a:gd name="connsiteX41-11163" fmla="*/ 2429 w 10000"/>
              <a:gd name="connsiteY41-11164" fmla="*/ 140 h 10000"/>
              <a:gd name="connsiteX42-11165" fmla="*/ 2654 w 10000"/>
              <a:gd name="connsiteY42-11166" fmla="*/ 140 h 10000"/>
              <a:gd name="connsiteX43-11167" fmla="*/ 2874 w 10000"/>
              <a:gd name="connsiteY43-11168" fmla="*/ 419 h 10000"/>
              <a:gd name="connsiteX44-11169" fmla="*/ 3096 w 10000"/>
              <a:gd name="connsiteY44-11170" fmla="*/ 558 h 10000"/>
              <a:gd name="connsiteX45-11171" fmla="*/ 3323 w 10000"/>
              <a:gd name="connsiteY45-11172" fmla="*/ 698 h 10000"/>
              <a:gd name="connsiteX46-11173" fmla="*/ 3546 w 10000"/>
              <a:gd name="connsiteY46-11174" fmla="*/ 838 h 10000"/>
              <a:gd name="connsiteX47-11175" fmla="*/ 3546 w 10000"/>
              <a:gd name="connsiteY47-11176" fmla="*/ 977 h 10000"/>
              <a:gd name="connsiteX48-11177" fmla="*/ 3546 w 10000"/>
              <a:gd name="connsiteY48-11178" fmla="*/ 1117 h 10000"/>
              <a:gd name="connsiteX49-11179" fmla="*/ 3323 w 10000"/>
              <a:gd name="connsiteY49-11180" fmla="*/ 1117 h 10000"/>
              <a:gd name="connsiteX50-11181" fmla="*/ 3096 w 10000"/>
              <a:gd name="connsiteY50-11182" fmla="*/ 1257 h 10000"/>
              <a:gd name="connsiteX51-11183" fmla="*/ 3096 w 10000"/>
              <a:gd name="connsiteY51-11184" fmla="*/ 1396 h 10000"/>
              <a:gd name="connsiteX52-11185" fmla="*/ 2874 w 10000"/>
              <a:gd name="connsiteY52-11186" fmla="*/ 1536 h 10000"/>
              <a:gd name="connsiteX53-11187" fmla="*/ 2654 w 10000"/>
              <a:gd name="connsiteY53-11188" fmla="*/ 1798 h 10000"/>
              <a:gd name="connsiteX54-11189" fmla="*/ 2429 w 10000"/>
              <a:gd name="connsiteY54-11190" fmla="*/ 2216 h 10000"/>
              <a:gd name="connsiteX55-11191" fmla="*/ 2230 w 10000"/>
              <a:gd name="connsiteY55-11192" fmla="*/ 2635 h 10000"/>
              <a:gd name="connsiteX56-11193" fmla="*/ 2007 w 10000"/>
              <a:gd name="connsiteY56-11194" fmla="*/ 3054 h 10000"/>
              <a:gd name="connsiteX57-11195" fmla="*/ 1786 w 10000"/>
              <a:gd name="connsiteY57-11196" fmla="*/ 3613 h 10000"/>
              <a:gd name="connsiteX58-11197" fmla="*/ 1564 w 10000"/>
              <a:gd name="connsiteY58-11198" fmla="*/ 4171 h 10000"/>
              <a:gd name="connsiteX59-11199" fmla="*/ 1339 w 10000"/>
              <a:gd name="connsiteY59-11200" fmla="*/ 4729 h 10000"/>
              <a:gd name="connsiteX60-11201" fmla="*/ 1339 w 10000"/>
              <a:gd name="connsiteY60-11202" fmla="*/ 5271 h 10000"/>
              <a:gd name="connsiteX61-11203" fmla="*/ 1339 w 10000"/>
              <a:gd name="connsiteY61-11204" fmla="*/ 5689 h 10000"/>
              <a:gd name="connsiteX62-11205" fmla="*/ 1118 w 10000"/>
              <a:gd name="connsiteY62-11206" fmla="*/ 6248 h 10000"/>
              <a:gd name="connsiteX63-11207" fmla="*/ 1118 w 10000"/>
              <a:gd name="connsiteY63-11208" fmla="*/ 6667 h 10000"/>
              <a:gd name="connsiteX64-11209" fmla="*/ 1118 w 10000"/>
              <a:gd name="connsiteY64-11210" fmla="*/ 6946 h 10000"/>
              <a:gd name="connsiteX65-11211" fmla="*/ 1118 w 10000"/>
              <a:gd name="connsiteY65-11212" fmla="*/ 7365 h 10000"/>
              <a:gd name="connsiteX66-11213" fmla="*/ 1339 w 10000"/>
              <a:gd name="connsiteY66-11214" fmla="*/ 7644 h 10000"/>
              <a:gd name="connsiteX67-11215" fmla="*/ 1339 w 10000"/>
              <a:gd name="connsiteY67-11216" fmla="*/ 7784 h 10000"/>
              <a:gd name="connsiteX68-11217" fmla="*/ 1564 w 10000"/>
              <a:gd name="connsiteY68-11218" fmla="*/ 8063 h 10000"/>
              <a:gd name="connsiteX69-11219" fmla="*/ 1786 w 10000"/>
              <a:gd name="connsiteY69-11220" fmla="*/ 8202 h 10000"/>
              <a:gd name="connsiteX70-11221" fmla="*/ 2007 w 10000"/>
              <a:gd name="connsiteY70-11222" fmla="*/ 8342 h 10000"/>
              <a:gd name="connsiteX71-11223" fmla="*/ 2874 w 10000"/>
              <a:gd name="connsiteY71-11224" fmla="*/ 8604 h 10000"/>
              <a:gd name="connsiteX72-11225" fmla="*/ 3323 w 10000"/>
              <a:gd name="connsiteY72-11226" fmla="*/ 8743 h 10000"/>
              <a:gd name="connsiteX73-11227" fmla="*/ 3767 w 10000"/>
              <a:gd name="connsiteY73-11228" fmla="*/ 8743 h 10000"/>
              <a:gd name="connsiteX74-11229" fmla="*/ 4220 w 10000"/>
              <a:gd name="connsiteY74-11230" fmla="*/ 8883 h 10000"/>
              <a:gd name="connsiteX75-11231" fmla="*/ 4887 w 10000"/>
              <a:gd name="connsiteY75-11232" fmla="*/ 8883 h 10000"/>
              <a:gd name="connsiteX76-11233" fmla="*/ 5332 w 10000"/>
              <a:gd name="connsiteY76-11234" fmla="*/ 8743 h 10000"/>
              <a:gd name="connsiteX77-11235" fmla="*/ 6005 w 10000"/>
              <a:gd name="connsiteY77-11236" fmla="*/ 8743 h 10000"/>
              <a:gd name="connsiteX78-11237" fmla="*/ 6675 w 10000"/>
              <a:gd name="connsiteY78-11238" fmla="*/ 8604 h 10000"/>
              <a:gd name="connsiteX79-11239" fmla="*/ 7122 w 10000"/>
              <a:gd name="connsiteY79-11240" fmla="*/ 8604 h 10000"/>
              <a:gd name="connsiteX80-11241" fmla="*/ 7567 w 10000"/>
              <a:gd name="connsiteY80-11242" fmla="*/ 8342 h 10000"/>
              <a:gd name="connsiteX81-11243" fmla="*/ 7766 w 10000"/>
              <a:gd name="connsiteY81-11244" fmla="*/ 8202 h 10000"/>
              <a:gd name="connsiteX82-11245" fmla="*/ 7986 w 10000"/>
              <a:gd name="connsiteY82-11246" fmla="*/ 7923 h 10000"/>
              <a:gd name="connsiteX83-11247" fmla="*/ 8210 w 10000"/>
              <a:gd name="connsiteY83-11248" fmla="*/ 7644 h 10000"/>
              <a:gd name="connsiteX84-11249" fmla="*/ 8436 w 10000"/>
              <a:gd name="connsiteY84-11250" fmla="*/ 7086 h 10000"/>
              <a:gd name="connsiteX85-11251" fmla="*/ 8436 w 10000"/>
              <a:gd name="connsiteY85-11252" fmla="*/ 6527 h 10000"/>
              <a:gd name="connsiteX86-11253" fmla="*/ 8659 w 10000"/>
              <a:gd name="connsiteY86-11254" fmla="*/ 6248 h 10000"/>
              <a:gd name="connsiteX87-11255" fmla="*/ 8659 w 10000"/>
              <a:gd name="connsiteY87-11256" fmla="*/ 5969 h 10000"/>
              <a:gd name="connsiteX88-11257" fmla="*/ 8659 w 10000"/>
              <a:gd name="connsiteY88-11258" fmla="*/ 5829 h 10000"/>
              <a:gd name="connsiteX89-11259" fmla="*/ 8883 w 10000"/>
              <a:gd name="connsiteY89-11260" fmla="*/ 5689 h 10000"/>
              <a:gd name="connsiteX90-11261" fmla="*/ 8883 w 10000"/>
              <a:gd name="connsiteY90-11262" fmla="*/ 5550 h 10000"/>
              <a:gd name="connsiteX91-11263" fmla="*/ 8883 w 10000"/>
              <a:gd name="connsiteY91-11264" fmla="*/ 5410 h 10000"/>
              <a:gd name="connsiteX92-11265" fmla="*/ 8883 w 10000"/>
              <a:gd name="connsiteY92-11266" fmla="*/ 5410 h 10000"/>
              <a:gd name="connsiteX93-11267" fmla="*/ 9107 w 10000"/>
              <a:gd name="connsiteY93-11268" fmla="*/ 5410 h 10000"/>
              <a:gd name="connsiteX94-11269" fmla="*/ 9107 w 10000"/>
              <a:gd name="connsiteY94-11270" fmla="*/ 5410 h 10000"/>
              <a:gd name="connsiteX95-11271" fmla="*/ 9107 w 10000"/>
              <a:gd name="connsiteY95-11272" fmla="*/ 5550 h 10000"/>
              <a:gd name="connsiteX96-11273" fmla="*/ 9330 w 10000"/>
              <a:gd name="connsiteY96-11274" fmla="*/ 5689 h 10000"/>
              <a:gd name="connsiteX97-11275" fmla="*/ 9330 w 10000"/>
              <a:gd name="connsiteY97-11276" fmla="*/ 5829 h 10000"/>
              <a:gd name="connsiteX98-11277" fmla="*/ 9330 w 10000"/>
              <a:gd name="connsiteY98-11278" fmla="*/ 6108 h 10000"/>
              <a:gd name="connsiteX99-11279" fmla="*/ 9330 w 10000"/>
              <a:gd name="connsiteY99-11280" fmla="*/ 6387 h 10000"/>
              <a:gd name="connsiteX100-11281" fmla="*/ 9330 w 10000"/>
              <a:gd name="connsiteY100-11282" fmla="*/ 6667 h 10000"/>
              <a:gd name="connsiteX101-11283" fmla="*/ 9550 w 10000"/>
              <a:gd name="connsiteY101-11284" fmla="*/ 7225 h 10000"/>
              <a:gd name="connsiteX102-11285" fmla="*/ 9550 w 10000"/>
              <a:gd name="connsiteY102-11286" fmla="*/ 7644 h 10000"/>
              <a:gd name="connsiteX103-11287" fmla="*/ 9778 w 10000"/>
              <a:gd name="connsiteY103-11288" fmla="*/ 8063 h 10000"/>
              <a:gd name="connsiteX104-11289" fmla="*/ 10000 w 10000"/>
              <a:gd name="connsiteY104-11290" fmla="*/ 8342 h 10000"/>
              <a:gd name="connsiteX105-11291" fmla="*/ 10000 w 10000"/>
              <a:gd name="connsiteY105-11292" fmla="*/ 8604 h 10000"/>
              <a:gd name="connsiteX106-11293" fmla="*/ 10000 w 10000"/>
              <a:gd name="connsiteY106-11294" fmla="*/ 8743 h 10000"/>
              <a:gd name="connsiteX107-11295" fmla="*/ 10000 w 10000"/>
              <a:gd name="connsiteY107-11296" fmla="*/ 8883 h 10000"/>
              <a:gd name="connsiteX108-11297" fmla="*/ 9778 w 10000"/>
              <a:gd name="connsiteY108-11298" fmla="*/ 8883 h 10000"/>
              <a:gd name="connsiteX109-11299" fmla="*/ 9550 w 10000"/>
              <a:gd name="connsiteY109-11300" fmla="*/ 9023 h 10000"/>
              <a:gd name="connsiteX110-11301" fmla="*/ 9330 w 10000"/>
              <a:gd name="connsiteY110-11302" fmla="*/ 9162 h 10000"/>
              <a:gd name="connsiteX111-11303" fmla="*/ 9107 w 10000"/>
              <a:gd name="connsiteY111-11304" fmla="*/ 9302 h 10000"/>
              <a:gd name="connsiteX112-11305" fmla="*/ 8659 w 10000"/>
              <a:gd name="connsiteY112-11306" fmla="*/ 9442 h 10000"/>
              <a:gd name="connsiteX113-11307" fmla="*/ 7766 w 10000"/>
              <a:gd name="connsiteY113-11308" fmla="*/ 9721 h 10000"/>
              <a:gd name="connsiteX114-11309" fmla="*/ 6899 w 10000"/>
              <a:gd name="connsiteY114-11310" fmla="*/ 9860 h 10000"/>
              <a:gd name="connsiteX115-11311" fmla="*/ 6231 w 10000"/>
              <a:gd name="connsiteY115-11312" fmla="*/ 9860 h 10000"/>
              <a:gd name="connsiteX116-11313" fmla="*/ 5332 w 10000"/>
              <a:gd name="connsiteY116-11314" fmla="*/ 10000 h 10000"/>
              <a:gd name="connsiteX117-11315" fmla="*/ 5332 w 10000"/>
              <a:gd name="connsiteY117-11316" fmla="*/ 10000 h 10000"/>
              <a:gd name="connsiteX0-11317" fmla="*/ 5332 w 10000"/>
              <a:gd name="connsiteY0-11318" fmla="*/ 10000 h 10000"/>
              <a:gd name="connsiteX1-11319" fmla="*/ 4665 w 10000"/>
              <a:gd name="connsiteY1-11320" fmla="*/ 10000 h 10000"/>
              <a:gd name="connsiteX2-11321" fmla="*/ 3991 w 10000"/>
              <a:gd name="connsiteY2-11322" fmla="*/ 10000 h 10000"/>
              <a:gd name="connsiteX3-11323" fmla="*/ 3323 w 10000"/>
              <a:gd name="connsiteY3-11324" fmla="*/ 9860 h 10000"/>
              <a:gd name="connsiteX4-11325" fmla="*/ 2654 w 10000"/>
              <a:gd name="connsiteY4-11326" fmla="*/ 9721 h 10000"/>
              <a:gd name="connsiteX5-11327" fmla="*/ 2007 w 10000"/>
              <a:gd name="connsiteY5-11328" fmla="*/ 9581 h 10000"/>
              <a:gd name="connsiteX6-11329" fmla="*/ 1564 w 10000"/>
              <a:gd name="connsiteY6-11330" fmla="*/ 9302 h 10000"/>
              <a:gd name="connsiteX7-11331" fmla="*/ 1118 w 10000"/>
              <a:gd name="connsiteY7-11332" fmla="*/ 9162 h 10000"/>
              <a:gd name="connsiteX8-11333" fmla="*/ 894 w 10000"/>
              <a:gd name="connsiteY8-11334" fmla="*/ 8743 h 10000"/>
              <a:gd name="connsiteX9-11335" fmla="*/ 445 w 10000"/>
              <a:gd name="connsiteY9-11336" fmla="*/ 8464 h 10000"/>
              <a:gd name="connsiteX10-11337" fmla="*/ 220 w 10000"/>
              <a:gd name="connsiteY10-11338" fmla="*/ 8063 h 10000"/>
              <a:gd name="connsiteX11-11339" fmla="*/ 220 w 10000"/>
              <a:gd name="connsiteY11-11340" fmla="*/ 7644 h 10000"/>
              <a:gd name="connsiteX12-11341" fmla="*/ 0 w 10000"/>
              <a:gd name="connsiteY12-11342" fmla="*/ 7225 h 10000"/>
              <a:gd name="connsiteX13-11343" fmla="*/ 0 w 10000"/>
              <a:gd name="connsiteY13-11344" fmla="*/ 6806 h 10000"/>
              <a:gd name="connsiteX14-11345" fmla="*/ 0 w 10000"/>
              <a:gd name="connsiteY14-11346" fmla="*/ 6387 h 10000"/>
              <a:gd name="connsiteX15-11347" fmla="*/ 220 w 10000"/>
              <a:gd name="connsiteY15-11348" fmla="*/ 5689 h 10000"/>
              <a:gd name="connsiteX16-11349" fmla="*/ 220 w 10000"/>
              <a:gd name="connsiteY16-11350" fmla="*/ 5550 h 10000"/>
              <a:gd name="connsiteX17-11351" fmla="*/ 220 w 10000"/>
              <a:gd name="connsiteY17-11352" fmla="*/ 5271 h 10000"/>
              <a:gd name="connsiteX18-11353" fmla="*/ 445 w 10000"/>
              <a:gd name="connsiteY18-11354" fmla="*/ 5009 h 10000"/>
              <a:gd name="connsiteX19-11355" fmla="*/ 445 w 10000"/>
              <a:gd name="connsiteY19-11356" fmla="*/ 4729 h 10000"/>
              <a:gd name="connsiteX20-11357" fmla="*/ 445 w 10000"/>
              <a:gd name="connsiteY20-11358" fmla="*/ 4450 h 10000"/>
              <a:gd name="connsiteX21-11359" fmla="*/ 671 w 10000"/>
              <a:gd name="connsiteY21-11360" fmla="*/ 4031 h 10000"/>
              <a:gd name="connsiteX22-11361" fmla="*/ 671 w 10000"/>
              <a:gd name="connsiteY22-11362" fmla="*/ 3613 h 10000"/>
              <a:gd name="connsiteX23-11363" fmla="*/ 894 w 10000"/>
              <a:gd name="connsiteY23-11364" fmla="*/ 3194 h 10000"/>
              <a:gd name="connsiteX24-11365" fmla="*/ 894 w 10000"/>
              <a:gd name="connsiteY24-11366" fmla="*/ 2775 h 10000"/>
              <a:gd name="connsiteX25-11367" fmla="*/ 894 w 10000"/>
              <a:gd name="connsiteY25-11368" fmla="*/ 2356 h 10000"/>
              <a:gd name="connsiteX26-11369" fmla="*/ 1118 w 10000"/>
              <a:gd name="connsiteY26-11370" fmla="*/ 2077 h 10000"/>
              <a:gd name="connsiteX27-11371" fmla="*/ 1118 w 10000"/>
              <a:gd name="connsiteY27-11372" fmla="*/ 1798 h 10000"/>
              <a:gd name="connsiteX28-11373" fmla="*/ 1118 w 10000"/>
              <a:gd name="connsiteY28-11374" fmla="*/ 1536 h 10000"/>
              <a:gd name="connsiteX29-11375" fmla="*/ 1118 w 10000"/>
              <a:gd name="connsiteY29-11376" fmla="*/ 1396 h 10000"/>
              <a:gd name="connsiteX30-11377" fmla="*/ 1118 w 10000"/>
              <a:gd name="connsiteY30-11378" fmla="*/ 1257 h 10000"/>
              <a:gd name="connsiteX31-11379" fmla="*/ 1118 w 10000"/>
              <a:gd name="connsiteY31-11380" fmla="*/ 1257 h 10000"/>
              <a:gd name="connsiteX32-11381" fmla="*/ 1118 w 10000"/>
              <a:gd name="connsiteY32-11382" fmla="*/ 1257 h 10000"/>
              <a:gd name="connsiteX33-11383" fmla="*/ 894 w 10000"/>
              <a:gd name="connsiteY33-11384" fmla="*/ 1257 h 10000"/>
              <a:gd name="connsiteX34-11385" fmla="*/ 1118 w 10000"/>
              <a:gd name="connsiteY34-11386" fmla="*/ 419 h 10000"/>
              <a:gd name="connsiteX35-11387" fmla="*/ 1564 w 10000"/>
              <a:gd name="connsiteY35-11388" fmla="*/ 140 h 10000"/>
              <a:gd name="connsiteX36-11389" fmla="*/ 1564 w 10000"/>
              <a:gd name="connsiteY36-11390" fmla="*/ 0 h 10000"/>
              <a:gd name="connsiteX37-11391" fmla="*/ 1786 w 10000"/>
              <a:gd name="connsiteY37-11392" fmla="*/ 0 h 10000"/>
              <a:gd name="connsiteX38-11393" fmla="*/ 2007 w 10000"/>
              <a:gd name="connsiteY38-11394" fmla="*/ 0 h 10000"/>
              <a:gd name="connsiteX39-11395" fmla="*/ 2230 w 10000"/>
              <a:gd name="connsiteY39-11396" fmla="*/ 0 h 10000"/>
              <a:gd name="connsiteX40-11397" fmla="*/ 2429 w 10000"/>
              <a:gd name="connsiteY40-11398" fmla="*/ 140 h 10000"/>
              <a:gd name="connsiteX41-11399" fmla="*/ 2654 w 10000"/>
              <a:gd name="connsiteY41-11400" fmla="*/ 140 h 10000"/>
              <a:gd name="connsiteX42-11401" fmla="*/ 2874 w 10000"/>
              <a:gd name="connsiteY42-11402" fmla="*/ 419 h 10000"/>
              <a:gd name="connsiteX43-11403" fmla="*/ 3096 w 10000"/>
              <a:gd name="connsiteY43-11404" fmla="*/ 558 h 10000"/>
              <a:gd name="connsiteX44-11405" fmla="*/ 3323 w 10000"/>
              <a:gd name="connsiteY44-11406" fmla="*/ 698 h 10000"/>
              <a:gd name="connsiteX45-11407" fmla="*/ 3546 w 10000"/>
              <a:gd name="connsiteY45-11408" fmla="*/ 838 h 10000"/>
              <a:gd name="connsiteX46-11409" fmla="*/ 3546 w 10000"/>
              <a:gd name="connsiteY46-11410" fmla="*/ 977 h 10000"/>
              <a:gd name="connsiteX47-11411" fmla="*/ 3546 w 10000"/>
              <a:gd name="connsiteY47-11412" fmla="*/ 1117 h 10000"/>
              <a:gd name="connsiteX48-11413" fmla="*/ 3323 w 10000"/>
              <a:gd name="connsiteY48-11414" fmla="*/ 1117 h 10000"/>
              <a:gd name="connsiteX49-11415" fmla="*/ 3096 w 10000"/>
              <a:gd name="connsiteY49-11416" fmla="*/ 1257 h 10000"/>
              <a:gd name="connsiteX50-11417" fmla="*/ 3096 w 10000"/>
              <a:gd name="connsiteY50-11418" fmla="*/ 1396 h 10000"/>
              <a:gd name="connsiteX51-11419" fmla="*/ 2874 w 10000"/>
              <a:gd name="connsiteY51-11420" fmla="*/ 1536 h 10000"/>
              <a:gd name="connsiteX52-11421" fmla="*/ 2654 w 10000"/>
              <a:gd name="connsiteY52-11422" fmla="*/ 1798 h 10000"/>
              <a:gd name="connsiteX53-11423" fmla="*/ 2429 w 10000"/>
              <a:gd name="connsiteY53-11424" fmla="*/ 2216 h 10000"/>
              <a:gd name="connsiteX54-11425" fmla="*/ 2230 w 10000"/>
              <a:gd name="connsiteY54-11426" fmla="*/ 2635 h 10000"/>
              <a:gd name="connsiteX55-11427" fmla="*/ 2007 w 10000"/>
              <a:gd name="connsiteY55-11428" fmla="*/ 3054 h 10000"/>
              <a:gd name="connsiteX56-11429" fmla="*/ 1786 w 10000"/>
              <a:gd name="connsiteY56-11430" fmla="*/ 3613 h 10000"/>
              <a:gd name="connsiteX57-11431" fmla="*/ 1564 w 10000"/>
              <a:gd name="connsiteY57-11432" fmla="*/ 4171 h 10000"/>
              <a:gd name="connsiteX58-11433" fmla="*/ 1339 w 10000"/>
              <a:gd name="connsiteY58-11434" fmla="*/ 4729 h 10000"/>
              <a:gd name="connsiteX59-11435" fmla="*/ 1339 w 10000"/>
              <a:gd name="connsiteY59-11436" fmla="*/ 5271 h 10000"/>
              <a:gd name="connsiteX60-11437" fmla="*/ 1339 w 10000"/>
              <a:gd name="connsiteY60-11438" fmla="*/ 5689 h 10000"/>
              <a:gd name="connsiteX61-11439" fmla="*/ 1118 w 10000"/>
              <a:gd name="connsiteY61-11440" fmla="*/ 6248 h 10000"/>
              <a:gd name="connsiteX62-11441" fmla="*/ 1118 w 10000"/>
              <a:gd name="connsiteY62-11442" fmla="*/ 6667 h 10000"/>
              <a:gd name="connsiteX63-11443" fmla="*/ 1118 w 10000"/>
              <a:gd name="connsiteY63-11444" fmla="*/ 6946 h 10000"/>
              <a:gd name="connsiteX64-11445" fmla="*/ 1118 w 10000"/>
              <a:gd name="connsiteY64-11446" fmla="*/ 7365 h 10000"/>
              <a:gd name="connsiteX65-11447" fmla="*/ 1339 w 10000"/>
              <a:gd name="connsiteY65-11448" fmla="*/ 7644 h 10000"/>
              <a:gd name="connsiteX66-11449" fmla="*/ 1339 w 10000"/>
              <a:gd name="connsiteY66-11450" fmla="*/ 7784 h 10000"/>
              <a:gd name="connsiteX67-11451" fmla="*/ 1564 w 10000"/>
              <a:gd name="connsiteY67-11452" fmla="*/ 8063 h 10000"/>
              <a:gd name="connsiteX68-11453" fmla="*/ 1786 w 10000"/>
              <a:gd name="connsiteY68-11454" fmla="*/ 8202 h 10000"/>
              <a:gd name="connsiteX69-11455" fmla="*/ 2007 w 10000"/>
              <a:gd name="connsiteY69-11456" fmla="*/ 8342 h 10000"/>
              <a:gd name="connsiteX70-11457" fmla="*/ 2874 w 10000"/>
              <a:gd name="connsiteY70-11458" fmla="*/ 8604 h 10000"/>
              <a:gd name="connsiteX71-11459" fmla="*/ 3323 w 10000"/>
              <a:gd name="connsiteY71-11460" fmla="*/ 8743 h 10000"/>
              <a:gd name="connsiteX72-11461" fmla="*/ 3767 w 10000"/>
              <a:gd name="connsiteY72-11462" fmla="*/ 8743 h 10000"/>
              <a:gd name="connsiteX73-11463" fmla="*/ 4220 w 10000"/>
              <a:gd name="connsiteY73-11464" fmla="*/ 8883 h 10000"/>
              <a:gd name="connsiteX74-11465" fmla="*/ 4887 w 10000"/>
              <a:gd name="connsiteY74-11466" fmla="*/ 8883 h 10000"/>
              <a:gd name="connsiteX75-11467" fmla="*/ 5332 w 10000"/>
              <a:gd name="connsiteY75-11468" fmla="*/ 8743 h 10000"/>
              <a:gd name="connsiteX76-11469" fmla="*/ 6005 w 10000"/>
              <a:gd name="connsiteY76-11470" fmla="*/ 8743 h 10000"/>
              <a:gd name="connsiteX77-11471" fmla="*/ 6675 w 10000"/>
              <a:gd name="connsiteY77-11472" fmla="*/ 8604 h 10000"/>
              <a:gd name="connsiteX78-11473" fmla="*/ 7122 w 10000"/>
              <a:gd name="connsiteY78-11474" fmla="*/ 8604 h 10000"/>
              <a:gd name="connsiteX79-11475" fmla="*/ 7567 w 10000"/>
              <a:gd name="connsiteY79-11476" fmla="*/ 8342 h 10000"/>
              <a:gd name="connsiteX80-11477" fmla="*/ 7766 w 10000"/>
              <a:gd name="connsiteY80-11478" fmla="*/ 8202 h 10000"/>
              <a:gd name="connsiteX81-11479" fmla="*/ 7986 w 10000"/>
              <a:gd name="connsiteY81-11480" fmla="*/ 7923 h 10000"/>
              <a:gd name="connsiteX82-11481" fmla="*/ 8210 w 10000"/>
              <a:gd name="connsiteY82-11482" fmla="*/ 7644 h 10000"/>
              <a:gd name="connsiteX83-11483" fmla="*/ 8436 w 10000"/>
              <a:gd name="connsiteY83-11484" fmla="*/ 7086 h 10000"/>
              <a:gd name="connsiteX84-11485" fmla="*/ 8436 w 10000"/>
              <a:gd name="connsiteY84-11486" fmla="*/ 6527 h 10000"/>
              <a:gd name="connsiteX85-11487" fmla="*/ 8659 w 10000"/>
              <a:gd name="connsiteY85-11488" fmla="*/ 6248 h 10000"/>
              <a:gd name="connsiteX86-11489" fmla="*/ 8659 w 10000"/>
              <a:gd name="connsiteY86-11490" fmla="*/ 5969 h 10000"/>
              <a:gd name="connsiteX87-11491" fmla="*/ 8659 w 10000"/>
              <a:gd name="connsiteY87-11492" fmla="*/ 5829 h 10000"/>
              <a:gd name="connsiteX88-11493" fmla="*/ 8883 w 10000"/>
              <a:gd name="connsiteY88-11494" fmla="*/ 5689 h 10000"/>
              <a:gd name="connsiteX89-11495" fmla="*/ 8883 w 10000"/>
              <a:gd name="connsiteY89-11496" fmla="*/ 5550 h 10000"/>
              <a:gd name="connsiteX90-11497" fmla="*/ 8883 w 10000"/>
              <a:gd name="connsiteY90-11498" fmla="*/ 5410 h 10000"/>
              <a:gd name="connsiteX91-11499" fmla="*/ 8883 w 10000"/>
              <a:gd name="connsiteY91-11500" fmla="*/ 5410 h 10000"/>
              <a:gd name="connsiteX92-11501" fmla="*/ 9107 w 10000"/>
              <a:gd name="connsiteY92-11502" fmla="*/ 5410 h 10000"/>
              <a:gd name="connsiteX93-11503" fmla="*/ 9107 w 10000"/>
              <a:gd name="connsiteY93-11504" fmla="*/ 5410 h 10000"/>
              <a:gd name="connsiteX94-11505" fmla="*/ 9107 w 10000"/>
              <a:gd name="connsiteY94-11506" fmla="*/ 5550 h 10000"/>
              <a:gd name="connsiteX95-11507" fmla="*/ 9330 w 10000"/>
              <a:gd name="connsiteY95-11508" fmla="*/ 5689 h 10000"/>
              <a:gd name="connsiteX96-11509" fmla="*/ 9330 w 10000"/>
              <a:gd name="connsiteY96-11510" fmla="*/ 5829 h 10000"/>
              <a:gd name="connsiteX97-11511" fmla="*/ 9330 w 10000"/>
              <a:gd name="connsiteY97-11512" fmla="*/ 6108 h 10000"/>
              <a:gd name="connsiteX98-11513" fmla="*/ 9330 w 10000"/>
              <a:gd name="connsiteY98-11514" fmla="*/ 6387 h 10000"/>
              <a:gd name="connsiteX99-11515" fmla="*/ 9330 w 10000"/>
              <a:gd name="connsiteY99-11516" fmla="*/ 6667 h 10000"/>
              <a:gd name="connsiteX100-11517" fmla="*/ 9550 w 10000"/>
              <a:gd name="connsiteY100-11518" fmla="*/ 7225 h 10000"/>
              <a:gd name="connsiteX101-11519" fmla="*/ 9550 w 10000"/>
              <a:gd name="connsiteY101-11520" fmla="*/ 7644 h 10000"/>
              <a:gd name="connsiteX102-11521" fmla="*/ 9778 w 10000"/>
              <a:gd name="connsiteY102-11522" fmla="*/ 8063 h 10000"/>
              <a:gd name="connsiteX103-11523" fmla="*/ 10000 w 10000"/>
              <a:gd name="connsiteY103-11524" fmla="*/ 8342 h 10000"/>
              <a:gd name="connsiteX104-11525" fmla="*/ 10000 w 10000"/>
              <a:gd name="connsiteY104-11526" fmla="*/ 8604 h 10000"/>
              <a:gd name="connsiteX105-11527" fmla="*/ 10000 w 10000"/>
              <a:gd name="connsiteY105-11528" fmla="*/ 8743 h 10000"/>
              <a:gd name="connsiteX106-11529" fmla="*/ 10000 w 10000"/>
              <a:gd name="connsiteY106-11530" fmla="*/ 8883 h 10000"/>
              <a:gd name="connsiteX107-11531" fmla="*/ 9778 w 10000"/>
              <a:gd name="connsiteY107-11532" fmla="*/ 8883 h 10000"/>
              <a:gd name="connsiteX108-11533" fmla="*/ 9550 w 10000"/>
              <a:gd name="connsiteY108-11534" fmla="*/ 9023 h 10000"/>
              <a:gd name="connsiteX109-11535" fmla="*/ 9330 w 10000"/>
              <a:gd name="connsiteY109-11536" fmla="*/ 9162 h 10000"/>
              <a:gd name="connsiteX110-11537" fmla="*/ 9107 w 10000"/>
              <a:gd name="connsiteY110-11538" fmla="*/ 9302 h 10000"/>
              <a:gd name="connsiteX111-11539" fmla="*/ 8659 w 10000"/>
              <a:gd name="connsiteY111-11540" fmla="*/ 9442 h 10000"/>
              <a:gd name="connsiteX112-11541" fmla="*/ 7766 w 10000"/>
              <a:gd name="connsiteY112-11542" fmla="*/ 9721 h 10000"/>
              <a:gd name="connsiteX113-11543" fmla="*/ 6899 w 10000"/>
              <a:gd name="connsiteY113-11544" fmla="*/ 9860 h 10000"/>
              <a:gd name="connsiteX114-11545" fmla="*/ 6231 w 10000"/>
              <a:gd name="connsiteY114-11546" fmla="*/ 9860 h 10000"/>
              <a:gd name="connsiteX115-11547" fmla="*/ 5332 w 10000"/>
              <a:gd name="connsiteY115-11548" fmla="*/ 10000 h 10000"/>
              <a:gd name="connsiteX116-11549" fmla="*/ 5332 w 10000"/>
              <a:gd name="connsiteY116-11550" fmla="*/ 10000 h 10000"/>
              <a:gd name="connsiteX0-11551" fmla="*/ 5332 w 10000"/>
              <a:gd name="connsiteY0-11552" fmla="*/ 10000 h 10000"/>
              <a:gd name="connsiteX1-11553" fmla="*/ 4665 w 10000"/>
              <a:gd name="connsiteY1-11554" fmla="*/ 10000 h 10000"/>
              <a:gd name="connsiteX2-11555" fmla="*/ 3991 w 10000"/>
              <a:gd name="connsiteY2-11556" fmla="*/ 10000 h 10000"/>
              <a:gd name="connsiteX3-11557" fmla="*/ 3323 w 10000"/>
              <a:gd name="connsiteY3-11558" fmla="*/ 9860 h 10000"/>
              <a:gd name="connsiteX4-11559" fmla="*/ 2654 w 10000"/>
              <a:gd name="connsiteY4-11560" fmla="*/ 9721 h 10000"/>
              <a:gd name="connsiteX5-11561" fmla="*/ 2007 w 10000"/>
              <a:gd name="connsiteY5-11562" fmla="*/ 9581 h 10000"/>
              <a:gd name="connsiteX6-11563" fmla="*/ 1564 w 10000"/>
              <a:gd name="connsiteY6-11564" fmla="*/ 9302 h 10000"/>
              <a:gd name="connsiteX7-11565" fmla="*/ 1118 w 10000"/>
              <a:gd name="connsiteY7-11566" fmla="*/ 9162 h 10000"/>
              <a:gd name="connsiteX8-11567" fmla="*/ 894 w 10000"/>
              <a:gd name="connsiteY8-11568" fmla="*/ 8743 h 10000"/>
              <a:gd name="connsiteX9-11569" fmla="*/ 445 w 10000"/>
              <a:gd name="connsiteY9-11570" fmla="*/ 8464 h 10000"/>
              <a:gd name="connsiteX10-11571" fmla="*/ 220 w 10000"/>
              <a:gd name="connsiteY10-11572" fmla="*/ 8063 h 10000"/>
              <a:gd name="connsiteX11-11573" fmla="*/ 220 w 10000"/>
              <a:gd name="connsiteY11-11574" fmla="*/ 7644 h 10000"/>
              <a:gd name="connsiteX12-11575" fmla="*/ 0 w 10000"/>
              <a:gd name="connsiteY12-11576" fmla="*/ 7225 h 10000"/>
              <a:gd name="connsiteX13-11577" fmla="*/ 0 w 10000"/>
              <a:gd name="connsiteY13-11578" fmla="*/ 6806 h 10000"/>
              <a:gd name="connsiteX14-11579" fmla="*/ 0 w 10000"/>
              <a:gd name="connsiteY14-11580" fmla="*/ 6387 h 10000"/>
              <a:gd name="connsiteX15-11581" fmla="*/ 220 w 10000"/>
              <a:gd name="connsiteY15-11582" fmla="*/ 5689 h 10000"/>
              <a:gd name="connsiteX16-11583" fmla="*/ 220 w 10000"/>
              <a:gd name="connsiteY16-11584" fmla="*/ 5550 h 10000"/>
              <a:gd name="connsiteX17-11585" fmla="*/ 220 w 10000"/>
              <a:gd name="connsiteY17-11586" fmla="*/ 5271 h 10000"/>
              <a:gd name="connsiteX18-11587" fmla="*/ 445 w 10000"/>
              <a:gd name="connsiteY18-11588" fmla="*/ 5009 h 10000"/>
              <a:gd name="connsiteX19-11589" fmla="*/ 445 w 10000"/>
              <a:gd name="connsiteY19-11590" fmla="*/ 4729 h 10000"/>
              <a:gd name="connsiteX20-11591" fmla="*/ 445 w 10000"/>
              <a:gd name="connsiteY20-11592" fmla="*/ 4450 h 10000"/>
              <a:gd name="connsiteX21-11593" fmla="*/ 671 w 10000"/>
              <a:gd name="connsiteY21-11594" fmla="*/ 4031 h 10000"/>
              <a:gd name="connsiteX22-11595" fmla="*/ 671 w 10000"/>
              <a:gd name="connsiteY22-11596" fmla="*/ 3613 h 10000"/>
              <a:gd name="connsiteX23-11597" fmla="*/ 894 w 10000"/>
              <a:gd name="connsiteY23-11598" fmla="*/ 3194 h 10000"/>
              <a:gd name="connsiteX24-11599" fmla="*/ 894 w 10000"/>
              <a:gd name="connsiteY24-11600" fmla="*/ 2775 h 10000"/>
              <a:gd name="connsiteX25-11601" fmla="*/ 894 w 10000"/>
              <a:gd name="connsiteY25-11602" fmla="*/ 2356 h 10000"/>
              <a:gd name="connsiteX26-11603" fmla="*/ 1118 w 10000"/>
              <a:gd name="connsiteY26-11604" fmla="*/ 2077 h 10000"/>
              <a:gd name="connsiteX27-11605" fmla="*/ 1118 w 10000"/>
              <a:gd name="connsiteY27-11606" fmla="*/ 1798 h 10000"/>
              <a:gd name="connsiteX28-11607" fmla="*/ 1118 w 10000"/>
              <a:gd name="connsiteY28-11608" fmla="*/ 1536 h 10000"/>
              <a:gd name="connsiteX29-11609" fmla="*/ 1118 w 10000"/>
              <a:gd name="connsiteY29-11610" fmla="*/ 1396 h 10000"/>
              <a:gd name="connsiteX30-11611" fmla="*/ 1118 w 10000"/>
              <a:gd name="connsiteY30-11612" fmla="*/ 1257 h 10000"/>
              <a:gd name="connsiteX31-11613" fmla="*/ 1118 w 10000"/>
              <a:gd name="connsiteY31-11614" fmla="*/ 1257 h 10000"/>
              <a:gd name="connsiteX32-11615" fmla="*/ 1118 w 10000"/>
              <a:gd name="connsiteY32-11616" fmla="*/ 1257 h 10000"/>
              <a:gd name="connsiteX33-11617" fmla="*/ 894 w 10000"/>
              <a:gd name="connsiteY33-11618" fmla="*/ 1257 h 10000"/>
              <a:gd name="connsiteX34-11619" fmla="*/ 1564 w 10000"/>
              <a:gd name="connsiteY34-11620" fmla="*/ 140 h 10000"/>
              <a:gd name="connsiteX35-11621" fmla="*/ 1564 w 10000"/>
              <a:gd name="connsiteY35-11622" fmla="*/ 0 h 10000"/>
              <a:gd name="connsiteX36-11623" fmla="*/ 1786 w 10000"/>
              <a:gd name="connsiteY36-11624" fmla="*/ 0 h 10000"/>
              <a:gd name="connsiteX37-11625" fmla="*/ 2007 w 10000"/>
              <a:gd name="connsiteY37-11626" fmla="*/ 0 h 10000"/>
              <a:gd name="connsiteX38-11627" fmla="*/ 2230 w 10000"/>
              <a:gd name="connsiteY38-11628" fmla="*/ 0 h 10000"/>
              <a:gd name="connsiteX39-11629" fmla="*/ 2429 w 10000"/>
              <a:gd name="connsiteY39-11630" fmla="*/ 140 h 10000"/>
              <a:gd name="connsiteX40-11631" fmla="*/ 2654 w 10000"/>
              <a:gd name="connsiteY40-11632" fmla="*/ 140 h 10000"/>
              <a:gd name="connsiteX41-11633" fmla="*/ 2874 w 10000"/>
              <a:gd name="connsiteY41-11634" fmla="*/ 419 h 10000"/>
              <a:gd name="connsiteX42-11635" fmla="*/ 3096 w 10000"/>
              <a:gd name="connsiteY42-11636" fmla="*/ 558 h 10000"/>
              <a:gd name="connsiteX43-11637" fmla="*/ 3323 w 10000"/>
              <a:gd name="connsiteY43-11638" fmla="*/ 698 h 10000"/>
              <a:gd name="connsiteX44-11639" fmla="*/ 3546 w 10000"/>
              <a:gd name="connsiteY44-11640" fmla="*/ 838 h 10000"/>
              <a:gd name="connsiteX45-11641" fmla="*/ 3546 w 10000"/>
              <a:gd name="connsiteY45-11642" fmla="*/ 977 h 10000"/>
              <a:gd name="connsiteX46-11643" fmla="*/ 3546 w 10000"/>
              <a:gd name="connsiteY46-11644" fmla="*/ 1117 h 10000"/>
              <a:gd name="connsiteX47-11645" fmla="*/ 3323 w 10000"/>
              <a:gd name="connsiteY47-11646" fmla="*/ 1117 h 10000"/>
              <a:gd name="connsiteX48-11647" fmla="*/ 3096 w 10000"/>
              <a:gd name="connsiteY48-11648" fmla="*/ 1257 h 10000"/>
              <a:gd name="connsiteX49-11649" fmla="*/ 3096 w 10000"/>
              <a:gd name="connsiteY49-11650" fmla="*/ 1396 h 10000"/>
              <a:gd name="connsiteX50-11651" fmla="*/ 2874 w 10000"/>
              <a:gd name="connsiteY50-11652" fmla="*/ 1536 h 10000"/>
              <a:gd name="connsiteX51-11653" fmla="*/ 2654 w 10000"/>
              <a:gd name="connsiteY51-11654" fmla="*/ 1798 h 10000"/>
              <a:gd name="connsiteX52-11655" fmla="*/ 2429 w 10000"/>
              <a:gd name="connsiteY52-11656" fmla="*/ 2216 h 10000"/>
              <a:gd name="connsiteX53-11657" fmla="*/ 2230 w 10000"/>
              <a:gd name="connsiteY53-11658" fmla="*/ 2635 h 10000"/>
              <a:gd name="connsiteX54-11659" fmla="*/ 2007 w 10000"/>
              <a:gd name="connsiteY54-11660" fmla="*/ 3054 h 10000"/>
              <a:gd name="connsiteX55-11661" fmla="*/ 1786 w 10000"/>
              <a:gd name="connsiteY55-11662" fmla="*/ 3613 h 10000"/>
              <a:gd name="connsiteX56-11663" fmla="*/ 1564 w 10000"/>
              <a:gd name="connsiteY56-11664" fmla="*/ 4171 h 10000"/>
              <a:gd name="connsiteX57-11665" fmla="*/ 1339 w 10000"/>
              <a:gd name="connsiteY57-11666" fmla="*/ 4729 h 10000"/>
              <a:gd name="connsiteX58-11667" fmla="*/ 1339 w 10000"/>
              <a:gd name="connsiteY58-11668" fmla="*/ 5271 h 10000"/>
              <a:gd name="connsiteX59-11669" fmla="*/ 1339 w 10000"/>
              <a:gd name="connsiteY59-11670" fmla="*/ 5689 h 10000"/>
              <a:gd name="connsiteX60-11671" fmla="*/ 1118 w 10000"/>
              <a:gd name="connsiteY60-11672" fmla="*/ 6248 h 10000"/>
              <a:gd name="connsiteX61-11673" fmla="*/ 1118 w 10000"/>
              <a:gd name="connsiteY61-11674" fmla="*/ 6667 h 10000"/>
              <a:gd name="connsiteX62-11675" fmla="*/ 1118 w 10000"/>
              <a:gd name="connsiteY62-11676" fmla="*/ 6946 h 10000"/>
              <a:gd name="connsiteX63-11677" fmla="*/ 1118 w 10000"/>
              <a:gd name="connsiteY63-11678" fmla="*/ 7365 h 10000"/>
              <a:gd name="connsiteX64-11679" fmla="*/ 1339 w 10000"/>
              <a:gd name="connsiteY64-11680" fmla="*/ 7644 h 10000"/>
              <a:gd name="connsiteX65-11681" fmla="*/ 1339 w 10000"/>
              <a:gd name="connsiteY65-11682" fmla="*/ 7784 h 10000"/>
              <a:gd name="connsiteX66-11683" fmla="*/ 1564 w 10000"/>
              <a:gd name="connsiteY66-11684" fmla="*/ 8063 h 10000"/>
              <a:gd name="connsiteX67-11685" fmla="*/ 1786 w 10000"/>
              <a:gd name="connsiteY67-11686" fmla="*/ 8202 h 10000"/>
              <a:gd name="connsiteX68-11687" fmla="*/ 2007 w 10000"/>
              <a:gd name="connsiteY68-11688" fmla="*/ 8342 h 10000"/>
              <a:gd name="connsiteX69-11689" fmla="*/ 2874 w 10000"/>
              <a:gd name="connsiteY69-11690" fmla="*/ 8604 h 10000"/>
              <a:gd name="connsiteX70-11691" fmla="*/ 3323 w 10000"/>
              <a:gd name="connsiteY70-11692" fmla="*/ 8743 h 10000"/>
              <a:gd name="connsiteX71-11693" fmla="*/ 3767 w 10000"/>
              <a:gd name="connsiteY71-11694" fmla="*/ 8743 h 10000"/>
              <a:gd name="connsiteX72-11695" fmla="*/ 4220 w 10000"/>
              <a:gd name="connsiteY72-11696" fmla="*/ 8883 h 10000"/>
              <a:gd name="connsiteX73-11697" fmla="*/ 4887 w 10000"/>
              <a:gd name="connsiteY73-11698" fmla="*/ 8883 h 10000"/>
              <a:gd name="connsiteX74-11699" fmla="*/ 5332 w 10000"/>
              <a:gd name="connsiteY74-11700" fmla="*/ 8743 h 10000"/>
              <a:gd name="connsiteX75-11701" fmla="*/ 6005 w 10000"/>
              <a:gd name="connsiteY75-11702" fmla="*/ 8743 h 10000"/>
              <a:gd name="connsiteX76-11703" fmla="*/ 6675 w 10000"/>
              <a:gd name="connsiteY76-11704" fmla="*/ 8604 h 10000"/>
              <a:gd name="connsiteX77-11705" fmla="*/ 7122 w 10000"/>
              <a:gd name="connsiteY77-11706" fmla="*/ 8604 h 10000"/>
              <a:gd name="connsiteX78-11707" fmla="*/ 7567 w 10000"/>
              <a:gd name="connsiteY78-11708" fmla="*/ 8342 h 10000"/>
              <a:gd name="connsiteX79-11709" fmla="*/ 7766 w 10000"/>
              <a:gd name="connsiteY79-11710" fmla="*/ 8202 h 10000"/>
              <a:gd name="connsiteX80-11711" fmla="*/ 7986 w 10000"/>
              <a:gd name="connsiteY80-11712" fmla="*/ 7923 h 10000"/>
              <a:gd name="connsiteX81-11713" fmla="*/ 8210 w 10000"/>
              <a:gd name="connsiteY81-11714" fmla="*/ 7644 h 10000"/>
              <a:gd name="connsiteX82-11715" fmla="*/ 8436 w 10000"/>
              <a:gd name="connsiteY82-11716" fmla="*/ 7086 h 10000"/>
              <a:gd name="connsiteX83-11717" fmla="*/ 8436 w 10000"/>
              <a:gd name="connsiteY83-11718" fmla="*/ 6527 h 10000"/>
              <a:gd name="connsiteX84-11719" fmla="*/ 8659 w 10000"/>
              <a:gd name="connsiteY84-11720" fmla="*/ 6248 h 10000"/>
              <a:gd name="connsiteX85-11721" fmla="*/ 8659 w 10000"/>
              <a:gd name="connsiteY85-11722" fmla="*/ 5969 h 10000"/>
              <a:gd name="connsiteX86-11723" fmla="*/ 8659 w 10000"/>
              <a:gd name="connsiteY86-11724" fmla="*/ 5829 h 10000"/>
              <a:gd name="connsiteX87-11725" fmla="*/ 8883 w 10000"/>
              <a:gd name="connsiteY87-11726" fmla="*/ 5689 h 10000"/>
              <a:gd name="connsiteX88-11727" fmla="*/ 8883 w 10000"/>
              <a:gd name="connsiteY88-11728" fmla="*/ 5550 h 10000"/>
              <a:gd name="connsiteX89-11729" fmla="*/ 8883 w 10000"/>
              <a:gd name="connsiteY89-11730" fmla="*/ 5410 h 10000"/>
              <a:gd name="connsiteX90-11731" fmla="*/ 8883 w 10000"/>
              <a:gd name="connsiteY90-11732" fmla="*/ 5410 h 10000"/>
              <a:gd name="connsiteX91-11733" fmla="*/ 9107 w 10000"/>
              <a:gd name="connsiteY91-11734" fmla="*/ 5410 h 10000"/>
              <a:gd name="connsiteX92-11735" fmla="*/ 9107 w 10000"/>
              <a:gd name="connsiteY92-11736" fmla="*/ 5410 h 10000"/>
              <a:gd name="connsiteX93-11737" fmla="*/ 9107 w 10000"/>
              <a:gd name="connsiteY93-11738" fmla="*/ 5550 h 10000"/>
              <a:gd name="connsiteX94-11739" fmla="*/ 9330 w 10000"/>
              <a:gd name="connsiteY94-11740" fmla="*/ 5689 h 10000"/>
              <a:gd name="connsiteX95-11741" fmla="*/ 9330 w 10000"/>
              <a:gd name="connsiteY95-11742" fmla="*/ 5829 h 10000"/>
              <a:gd name="connsiteX96-11743" fmla="*/ 9330 w 10000"/>
              <a:gd name="connsiteY96-11744" fmla="*/ 6108 h 10000"/>
              <a:gd name="connsiteX97-11745" fmla="*/ 9330 w 10000"/>
              <a:gd name="connsiteY97-11746" fmla="*/ 6387 h 10000"/>
              <a:gd name="connsiteX98-11747" fmla="*/ 9330 w 10000"/>
              <a:gd name="connsiteY98-11748" fmla="*/ 6667 h 10000"/>
              <a:gd name="connsiteX99-11749" fmla="*/ 9550 w 10000"/>
              <a:gd name="connsiteY99-11750" fmla="*/ 7225 h 10000"/>
              <a:gd name="connsiteX100-11751" fmla="*/ 9550 w 10000"/>
              <a:gd name="connsiteY100-11752" fmla="*/ 7644 h 10000"/>
              <a:gd name="connsiteX101-11753" fmla="*/ 9778 w 10000"/>
              <a:gd name="connsiteY101-11754" fmla="*/ 8063 h 10000"/>
              <a:gd name="connsiteX102-11755" fmla="*/ 10000 w 10000"/>
              <a:gd name="connsiteY102-11756" fmla="*/ 8342 h 10000"/>
              <a:gd name="connsiteX103-11757" fmla="*/ 10000 w 10000"/>
              <a:gd name="connsiteY103-11758" fmla="*/ 8604 h 10000"/>
              <a:gd name="connsiteX104-11759" fmla="*/ 10000 w 10000"/>
              <a:gd name="connsiteY104-11760" fmla="*/ 8743 h 10000"/>
              <a:gd name="connsiteX105-11761" fmla="*/ 10000 w 10000"/>
              <a:gd name="connsiteY105-11762" fmla="*/ 8883 h 10000"/>
              <a:gd name="connsiteX106-11763" fmla="*/ 9778 w 10000"/>
              <a:gd name="connsiteY106-11764" fmla="*/ 8883 h 10000"/>
              <a:gd name="connsiteX107-11765" fmla="*/ 9550 w 10000"/>
              <a:gd name="connsiteY107-11766" fmla="*/ 9023 h 10000"/>
              <a:gd name="connsiteX108-11767" fmla="*/ 9330 w 10000"/>
              <a:gd name="connsiteY108-11768" fmla="*/ 9162 h 10000"/>
              <a:gd name="connsiteX109-11769" fmla="*/ 9107 w 10000"/>
              <a:gd name="connsiteY109-11770" fmla="*/ 9302 h 10000"/>
              <a:gd name="connsiteX110-11771" fmla="*/ 8659 w 10000"/>
              <a:gd name="connsiteY110-11772" fmla="*/ 9442 h 10000"/>
              <a:gd name="connsiteX111-11773" fmla="*/ 7766 w 10000"/>
              <a:gd name="connsiteY111-11774" fmla="*/ 9721 h 10000"/>
              <a:gd name="connsiteX112-11775" fmla="*/ 6899 w 10000"/>
              <a:gd name="connsiteY112-11776" fmla="*/ 9860 h 10000"/>
              <a:gd name="connsiteX113-11777" fmla="*/ 6231 w 10000"/>
              <a:gd name="connsiteY113-11778" fmla="*/ 9860 h 10000"/>
              <a:gd name="connsiteX114-11779" fmla="*/ 5332 w 10000"/>
              <a:gd name="connsiteY114-11780" fmla="*/ 10000 h 10000"/>
              <a:gd name="connsiteX115-11781" fmla="*/ 5332 w 10000"/>
              <a:gd name="connsiteY115-11782" fmla="*/ 10000 h 10000"/>
              <a:gd name="connsiteX0-11783" fmla="*/ 5332 w 10000"/>
              <a:gd name="connsiteY0-11784" fmla="*/ 10000 h 10000"/>
              <a:gd name="connsiteX1-11785" fmla="*/ 4665 w 10000"/>
              <a:gd name="connsiteY1-11786" fmla="*/ 10000 h 10000"/>
              <a:gd name="connsiteX2-11787" fmla="*/ 3991 w 10000"/>
              <a:gd name="connsiteY2-11788" fmla="*/ 10000 h 10000"/>
              <a:gd name="connsiteX3-11789" fmla="*/ 3323 w 10000"/>
              <a:gd name="connsiteY3-11790" fmla="*/ 9860 h 10000"/>
              <a:gd name="connsiteX4-11791" fmla="*/ 2654 w 10000"/>
              <a:gd name="connsiteY4-11792" fmla="*/ 9721 h 10000"/>
              <a:gd name="connsiteX5-11793" fmla="*/ 2007 w 10000"/>
              <a:gd name="connsiteY5-11794" fmla="*/ 9581 h 10000"/>
              <a:gd name="connsiteX6-11795" fmla="*/ 1564 w 10000"/>
              <a:gd name="connsiteY6-11796" fmla="*/ 9302 h 10000"/>
              <a:gd name="connsiteX7-11797" fmla="*/ 1118 w 10000"/>
              <a:gd name="connsiteY7-11798" fmla="*/ 9162 h 10000"/>
              <a:gd name="connsiteX8-11799" fmla="*/ 894 w 10000"/>
              <a:gd name="connsiteY8-11800" fmla="*/ 8743 h 10000"/>
              <a:gd name="connsiteX9-11801" fmla="*/ 445 w 10000"/>
              <a:gd name="connsiteY9-11802" fmla="*/ 8464 h 10000"/>
              <a:gd name="connsiteX10-11803" fmla="*/ 220 w 10000"/>
              <a:gd name="connsiteY10-11804" fmla="*/ 8063 h 10000"/>
              <a:gd name="connsiteX11-11805" fmla="*/ 220 w 10000"/>
              <a:gd name="connsiteY11-11806" fmla="*/ 7644 h 10000"/>
              <a:gd name="connsiteX12-11807" fmla="*/ 0 w 10000"/>
              <a:gd name="connsiteY12-11808" fmla="*/ 7225 h 10000"/>
              <a:gd name="connsiteX13-11809" fmla="*/ 0 w 10000"/>
              <a:gd name="connsiteY13-11810" fmla="*/ 6806 h 10000"/>
              <a:gd name="connsiteX14-11811" fmla="*/ 0 w 10000"/>
              <a:gd name="connsiteY14-11812" fmla="*/ 6387 h 10000"/>
              <a:gd name="connsiteX15-11813" fmla="*/ 220 w 10000"/>
              <a:gd name="connsiteY15-11814" fmla="*/ 5689 h 10000"/>
              <a:gd name="connsiteX16-11815" fmla="*/ 220 w 10000"/>
              <a:gd name="connsiteY16-11816" fmla="*/ 5550 h 10000"/>
              <a:gd name="connsiteX17-11817" fmla="*/ 220 w 10000"/>
              <a:gd name="connsiteY17-11818" fmla="*/ 5271 h 10000"/>
              <a:gd name="connsiteX18-11819" fmla="*/ 445 w 10000"/>
              <a:gd name="connsiteY18-11820" fmla="*/ 5009 h 10000"/>
              <a:gd name="connsiteX19-11821" fmla="*/ 445 w 10000"/>
              <a:gd name="connsiteY19-11822" fmla="*/ 4729 h 10000"/>
              <a:gd name="connsiteX20-11823" fmla="*/ 445 w 10000"/>
              <a:gd name="connsiteY20-11824" fmla="*/ 4450 h 10000"/>
              <a:gd name="connsiteX21-11825" fmla="*/ 671 w 10000"/>
              <a:gd name="connsiteY21-11826" fmla="*/ 4031 h 10000"/>
              <a:gd name="connsiteX22-11827" fmla="*/ 671 w 10000"/>
              <a:gd name="connsiteY22-11828" fmla="*/ 3613 h 10000"/>
              <a:gd name="connsiteX23-11829" fmla="*/ 894 w 10000"/>
              <a:gd name="connsiteY23-11830" fmla="*/ 3194 h 10000"/>
              <a:gd name="connsiteX24-11831" fmla="*/ 894 w 10000"/>
              <a:gd name="connsiteY24-11832" fmla="*/ 2775 h 10000"/>
              <a:gd name="connsiteX25-11833" fmla="*/ 894 w 10000"/>
              <a:gd name="connsiteY25-11834" fmla="*/ 2356 h 10000"/>
              <a:gd name="connsiteX26-11835" fmla="*/ 1118 w 10000"/>
              <a:gd name="connsiteY26-11836" fmla="*/ 2077 h 10000"/>
              <a:gd name="connsiteX27-11837" fmla="*/ 1118 w 10000"/>
              <a:gd name="connsiteY27-11838" fmla="*/ 1798 h 10000"/>
              <a:gd name="connsiteX28-11839" fmla="*/ 1118 w 10000"/>
              <a:gd name="connsiteY28-11840" fmla="*/ 1536 h 10000"/>
              <a:gd name="connsiteX29-11841" fmla="*/ 1118 w 10000"/>
              <a:gd name="connsiteY29-11842" fmla="*/ 1396 h 10000"/>
              <a:gd name="connsiteX30-11843" fmla="*/ 1118 w 10000"/>
              <a:gd name="connsiteY30-11844" fmla="*/ 1257 h 10000"/>
              <a:gd name="connsiteX31-11845" fmla="*/ 1118 w 10000"/>
              <a:gd name="connsiteY31-11846" fmla="*/ 1257 h 10000"/>
              <a:gd name="connsiteX32-11847" fmla="*/ 1118 w 10000"/>
              <a:gd name="connsiteY32-11848" fmla="*/ 1257 h 10000"/>
              <a:gd name="connsiteX33-11849" fmla="*/ 894 w 10000"/>
              <a:gd name="connsiteY33-11850" fmla="*/ 1257 h 10000"/>
              <a:gd name="connsiteX34-11851" fmla="*/ 1564 w 10000"/>
              <a:gd name="connsiteY34-11852" fmla="*/ 140 h 10000"/>
              <a:gd name="connsiteX35-11853" fmla="*/ 1564 w 10000"/>
              <a:gd name="connsiteY35-11854" fmla="*/ 0 h 10000"/>
              <a:gd name="connsiteX36-11855" fmla="*/ 1786 w 10000"/>
              <a:gd name="connsiteY36-11856" fmla="*/ 0 h 10000"/>
              <a:gd name="connsiteX37-11857" fmla="*/ 2230 w 10000"/>
              <a:gd name="connsiteY37-11858" fmla="*/ 0 h 10000"/>
              <a:gd name="connsiteX38-11859" fmla="*/ 2429 w 10000"/>
              <a:gd name="connsiteY38-11860" fmla="*/ 140 h 10000"/>
              <a:gd name="connsiteX39-11861" fmla="*/ 2654 w 10000"/>
              <a:gd name="connsiteY39-11862" fmla="*/ 140 h 10000"/>
              <a:gd name="connsiteX40-11863" fmla="*/ 2874 w 10000"/>
              <a:gd name="connsiteY40-11864" fmla="*/ 419 h 10000"/>
              <a:gd name="connsiteX41-11865" fmla="*/ 3096 w 10000"/>
              <a:gd name="connsiteY41-11866" fmla="*/ 558 h 10000"/>
              <a:gd name="connsiteX42-11867" fmla="*/ 3323 w 10000"/>
              <a:gd name="connsiteY42-11868" fmla="*/ 698 h 10000"/>
              <a:gd name="connsiteX43-11869" fmla="*/ 3546 w 10000"/>
              <a:gd name="connsiteY43-11870" fmla="*/ 838 h 10000"/>
              <a:gd name="connsiteX44-11871" fmla="*/ 3546 w 10000"/>
              <a:gd name="connsiteY44-11872" fmla="*/ 977 h 10000"/>
              <a:gd name="connsiteX45-11873" fmla="*/ 3546 w 10000"/>
              <a:gd name="connsiteY45-11874" fmla="*/ 1117 h 10000"/>
              <a:gd name="connsiteX46-11875" fmla="*/ 3323 w 10000"/>
              <a:gd name="connsiteY46-11876" fmla="*/ 1117 h 10000"/>
              <a:gd name="connsiteX47-11877" fmla="*/ 3096 w 10000"/>
              <a:gd name="connsiteY47-11878" fmla="*/ 1257 h 10000"/>
              <a:gd name="connsiteX48-11879" fmla="*/ 3096 w 10000"/>
              <a:gd name="connsiteY48-11880" fmla="*/ 1396 h 10000"/>
              <a:gd name="connsiteX49-11881" fmla="*/ 2874 w 10000"/>
              <a:gd name="connsiteY49-11882" fmla="*/ 1536 h 10000"/>
              <a:gd name="connsiteX50-11883" fmla="*/ 2654 w 10000"/>
              <a:gd name="connsiteY50-11884" fmla="*/ 1798 h 10000"/>
              <a:gd name="connsiteX51-11885" fmla="*/ 2429 w 10000"/>
              <a:gd name="connsiteY51-11886" fmla="*/ 2216 h 10000"/>
              <a:gd name="connsiteX52-11887" fmla="*/ 2230 w 10000"/>
              <a:gd name="connsiteY52-11888" fmla="*/ 2635 h 10000"/>
              <a:gd name="connsiteX53-11889" fmla="*/ 2007 w 10000"/>
              <a:gd name="connsiteY53-11890" fmla="*/ 3054 h 10000"/>
              <a:gd name="connsiteX54-11891" fmla="*/ 1786 w 10000"/>
              <a:gd name="connsiteY54-11892" fmla="*/ 3613 h 10000"/>
              <a:gd name="connsiteX55-11893" fmla="*/ 1564 w 10000"/>
              <a:gd name="connsiteY55-11894" fmla="*/ 4171 h 10000"/>
              <a:gd name="connsiteX56-11895" fmla="*/ 1339 w 10000"/>
              <a:gd name="connsiteY56-11896" fmla="*/ 4729 h 10000"/>
              <a:gd name="connsiteX57-11897" fmla="*/ 1339 w 10000"/>
              <a:gd name="connsiteY57-11898" fmla="*/ 5271 h 10000"/>
              <a:gd name="connsiteX58-11899" fmla="*/ 1339 w 10000"/>
              <a:gd name="connsiteY58-11900" fmla="*/ 5689 h 10000"/>
              <a:gd name="connsiteX59-11901" fmla="*/ 1118 w 10000"/>
              <a:gd name="connsiteY59-11902" fmla="*/ 6248 h 10000"/>
              <a:gd name="connsiteX60-11903" fmla="*/ 1118 w 10000"/>
              <a:gd name="connsiteY60-11904" fmla="*/ 6667 h 10000"/>
              <a:gd name="connsiteX61-11905" fmla="*/ 1118 w 10000"/>
              <a:gd name="connsiteY61-11906" fmla="*/ 6946 h 10000"/>
              <a:gd name="connsiteX62-11907" fmla="*/ 1118 w 10000"/>
              <a:gd name="connsiteY62-11908" fmla="*/ 7365 h 10000"/>
              <a:gd name="connsiteX63-11909" fmla="*/ 1339 w 10000"/>
              <a:gd name="connsiteY63-11910" fmla="*/ 7644 h 10000"/>
              <a:gd name="connsiteX64-11911" fmla="*/ 1339 w 10000"/>
              <a:gd name="connsiteY64-11912" fmla="*/ 7784 h 10000"/>
              <a:gd name="connsiteX65-11913" fmla="*/ 1564 w 10000"/>
              <a:gd name="connsiteY65-11914" fmla="*/ 8063 h 10000"/>
              <a:gd name="connsiteX66-11915" fmla="*/ 1786 w 10000"/>
              <a:gd name="connsiteY66-11916" fmla="*/ 8202 h 10000"/>
              <a:gd name="connsiteX67-11917" fmla="*/ 2007 w 10000"/>
              <a:gd name="connsiteY67-11918" fmla="*/ 8342 h 10000"/>
              <a:gd name="connsiteX68-11919" fmla="*/ 2874 w 10000"/>
              <a:gd name="connsiteY68-11920" fmla="*/ 8604 h 10000"/>
              <a:gd name="connsiteX69-11921" fmla="*/ 3323 w 10000"/>
              <a:gd name="connsiteY69-11922" fmla="*/ 8743 h 10000"/>
              <a:gd name="connsiteX70-11923" fmla="*/ 3767 w 10000"/>
              <a:gd name="connsiteY70-11924" fmla="*/ 8743 h 10000"/>
              <a:gd name="connsiteX71-11925" fmla="*/ 4220 w 10000"/>
              <a:gd name="connsiteY71-11926" fmla="*/ 8883 h 10000"/>
              <a:gd name="connsiteX72-11927" fmla="*/ 4887 w 10000"/>
              <a:gd name="connsiteY72-11928" fmla="*/ 8883 h 10000"/>
              <a:gd name="connsiteX73-11929" fmla="*/ 5332 w 10000"/>
              <a:gd name="connsiteY73-11930" fmla="*/ 8743 h 10000"/>
              <a:gd name="connsiteX74-11931" fmla="*/ 6005 w 10000"/>
              <a:gd name="connsiteY74-11932" fmla="*/ 8743 h 10000"/>
              <a:gd name="connsiteX75-11933" fmla="*/ 6675 w 10000"/>
              <a:gd name="connsiteY75-11934" fmla="*/ 8604 h 10000"/>
              <a:gd name="connsiteX76-11935" fmla="*/ 7122 w 10000"/>
              <a:gd name="connsiteY76-11936" fmla="*/ 8604 h 10000"/>
              <a:gd name="connsiteX77-11937" fmla="*/ 7567 w 10000"/>
              <a:gd name="connsiteY77-11938" fmla="*/ 8342 h 10000"/>
              <a:gd name="connsiteX78-11939" fmla="*/ 7766 w 10000"/>
              <a:gd name="connsiteY78-11940" fmla="*/ 8202 h 10000"/>
              <a:gd name="connsiteX79-11941" fmla="*/ 7986 w 10000"/>
              <a:gd name="connsiteY79-11942" fmla="*/ 7923 h 10000"/>
              <a:gd name="connsiteX80-11943" fmla="*/ 8210 w 10000"/>
              <a:gd name="connsiteY80-11944" fmla="*/ 7644 h 10000"/>
              <a:gd name="connsiteX81-11945" fmla="*/ 8436 w 10000"/>
              <a:gd name="connsiteY81-11946" fmla="*/ 7086 h 10000"/>
              <a:gd name="connsiteX82-11947" fmla="*/ 8436 w 10000"/>
              <a:gd name="connsiteY82-11948" fmla="*/ 6527 h 10000"/>
              <a:gd name="connsiteX83-11949" fmla="*/ 8659 w 10000"/>
              <a:gd name="connsiteY83-11950" fmla="*/ 6248 h 10000"/>
              <a:gd name="connsiteX84-11951" fmla="*/ 8659 w 10000"/>
              <a:gd name="connsiteY84-11952" fmla="*/ 5969 h 10000"/>
              <a:gd name="connsiteX85-11953" fmla="*/ 8659 w 10000"/>
              <a:gd name="connsiteY85-11954" fmla="*/ 5829 h 10000"/>
              <a:gd name="connsiteX86-11955" fmla="*/ 8883 w 10000"/>
              <a:gd name="connsiteY86-11956" fmla="*/ 5689 h 10000"/>
              <a:gd name="connsiteX87-11957" fmla="*/ 8883 w 10000"/>
              <a:gd name="connsiteY87-11958" fmla="*/ 5550 h 10000"/>
              <a:gd name="connsiteX88-11959" fmla="*/ 8883 w 10000"/>
              <a:gd name="connsiteY88-11960" fmla="*/ 5410 h 10000"/>
              <a:gd name="connsiteX89-11961" fmla="*/ 8883 w 10000"/>
              <a:gd name="connsiteY89-11962" fmla="*/ 5410 h 10000"/>
              <a:gd name="connsiteX90-11963" fmla="*/ 9107 w 10000"/>
              <a:gd name="connsiteY90-11964" fmla="*/ 5410 h 10000"/>
              <a:gd name="connsiteX91-11965" fmla="*/ 9107 w 10000"/>
              <a:gd name="connsiteY91-11966" fmla="*/ 5410 h 10000"/>
              <a:gd name="connsiteX92-11967" fmla="*/ 9107 w 10000"/>
              <a:gd name="connsiteY92-11968" fmla="*/ 5550 h 10000"/>
              <a:gd name="connsiteX93-11969" fmla="*/ 9330 w 10000"/>
              <a:gd name="connsiteY93-11970" fmla="*/ 5689 h 10000"/>
              <a:gd name="connsiteX94-11971" fmla="*/ 9330 w 10000"/>
              <a:gd name="connsiteY94-11972" fmla="*/ 5829 h 10000"/>
              <a:gd name="connsiteX95-11973" fmla="*/ 9330 w 10000"/>
              <a:gd name="connsiteY95-11974" fmla="*/ 6108 h 10000"/>
              <a:gd name="connsiteX96-11975" fmla="*/ 9330 w 10000"/>
              <a:gd name="connsiteY96-11976" fmla="*/ 6387 h 10000"/>
              <a:gd name="connsiteX97-11977" fmla="*/ 9330 w 10000"/>
              <a:gd name="connsiteY97-11978" fmla="*/ 6667 h 10000"/>
              <a:gd name="connsiteX98-11979" fmla="*/ 9550 w 10000"/>
              <a:gd name="connsiteY98-11980" fmla="*/ 7225 h 10000"/>
              <a:gd name="connsiteX99-11981" fmla="*/ 9550 w 10000"/>
              <a:gd name="connsiteY99-11982" fmla="*/ 7644 h 10000"/>
              <a:gd name="connsiteX100-11983" fmla="*/ 9778 w 10000"/>
              <a:gd name="connsiteY100-11984" fmla="*/ 8063 h 10000"/>
              <a:gd name="connsiteX101-11985" fmla="*/ 10000 w 10000"/>
              <a:gd name="connsiteY101-11986" fmla="*/ 8342 h 10000"/>
              <a:gd name="connsiteX102-11987" fmla="*/ 10000 w 10000"/>
              <a:gd name="connsiteY102-11988" fmla="*/ 8604 h 10000"/>
              <a:gd name="connsiteX103-11989" fmla="*/ 10000 w 10000"/>
              <a:gd name="connsiteY103-11990" fmla="*/ 8743 h 10000"/>
              <a:gd name="connsiteX104-11991" fmla="*/ 10000 w 10000"/>
              <a:gd name="connsiteY104-11992" fmla="*/ 8883 h 10000"/>
              <a:gd name="connsiteX105-11993" fmla="*/ 9778 w 10000"/>
              <a:gd name="connsiteY105-11994" fmla="*/ 8883 h 10000"/>
              <a:gd name="connsiteX106-11995" fmla="*/ 9550 w 10000"/>
              <a:gd name="connsiteY106-11996" fmla="*/ 9023 h 10000"/>
              <a:gd name="connsiteX107-11997" fmla="*/ 9330 w 10000"/>
              <a:gd name="connsiteY107-11998" fmla="*/ 9162 h 10000"/>
              <a:gd name="connsiteX108-11999" fmla="*/ 9107 w 10000"/>
              <a:gd name="connsiteY108-12000" fmla="*/ 9302 h 10000"/>
              <a:gd name="connsiteX109-12001" fmla="*/ 8659 w 10000"/>
              <a:gd name="connsiteY109-12002" fmla="*/ 9442 h 10000"/>
              <a:gd name="connsiteX110-12003" fmla="*/ 7766 w 10000"/>
              <a:gd name="connsiteY110-12004" fmla="*/ 9721 h 10000"/>
              <a:gd name="connsiteX111-12005" fmla="*/ 6899 w 10000"/>
              <a:gd name="connsiteY111-12006" fmla="*/ 9860 h 10000"/>
              <a:gd name="connsiteX112-12007" fmla="*/ 6231 w 10000"/>
              <a:gd name="connsiteY112-12008" fmla="*/ 9860 h 10000"/>
              <a:gd name="connsiteX113-12009" fmla="*/ 5332 w 10000"/>
              <a:gd name="connsiteY113-12010" fmla="*/ 10000 h 10000"/>
              <a:gd name="connsiteX114-12011" fmla="*/ 5332 w 10000"/>
              <a:gd name="connsiteY114-12012" fmla="*/ 10000 h 10000"/>
              <a:gd name="connsiteX0-12013" fmla="*/ 5332 w 10000"/>
              <a:gd name="connsiteY0-12014" fmla="*/ 10000 h 10000"/>
              <a:gd name="connsiteX1-12015" fmla="*/ 4665 w 10000"/>
              <a:gd name="connsiteY1-12016" fmla="*/ 10000 h 10000"/>
              <a:gd name="connsiteX2-12017" fmla="*/ 3991 w 10000"/>
              <a:gd name="connsiteY2-12018" fmla="*/ 10000 h 10000"/>
              <a:gd name="connsiteX3-12019" fmla="*/ 3323 w 10000"/>
              <a:gd name="connsiteY3-12020" fmla="*/ 9860 h 10000"/>
              <a:gd name="connsiteX4-12021" fmla="*/ 2654 w 10000"/>
              <a:gd name="connsiteY4-12022" fmla="*/ 9721 h 10000"/>
              <a:gd name="connsiteX5-12023" fmla="*/ 2007 w 10000"/>
              <a:gd name="connsiteY5-12024" fmla="*/ 9581 h 10000"/>
              <a:gd name="connsiteX6-12025" fmla="*/ 1564 w 10000"/>
              <a:gd name="connsiteY6-12026" fmla="*/ 9302 h 10000"/>
              <a:gd name="connsiteX7-12027" fmla="*/ 1118 w 10000"/>
              <a:gd name="connsiteY7-12028" fmla="*/ 9162 h 10000"/>
              <a:gd name="connsiteX8-12029" fmla="*/ 894 w 10000"/>
              <a:gd name="connsiteY8-12030" fmla="*/ 8743 h 10000"/>
              <a:gd name="connsiteX9-12031" fmla="*/ 445 w 10000"/>
              <a:gd name="connsiteY9-12032" fmla="*/ 8464 h 10000"/>
              <a:gd name="connsiteX10-12033" fmla="*/ 220 w 10000"/>
              <a:gd name="connsiteY10-12034" fmla="*/ 8063 h 10000"/>
              <a:gd name="connsiteX11-12035" fmla="*/ 220 w 10000"/>
              <a:gd name="connsiteY11-12036" fmla="*/ 7644 h 10000"/>
              <a:gd name="connsiteX12-12037" fmla="*/ 0 w 10000"/>
              <a:gd name="connsiteY12-12038" fmla="*/ 7225 h 10000"/>
              <a:gd name="connsiteX13-12039" fmla="*/ 0 w 10000"/>
              <a:gd name="connsiteY13-12040" fmla="*/ 6806 h 10000"/>
              <a:gd name="connsiteX14-12041" fmla="*/ 0 w 10000"/>
              <a:gd name="connsiteY14-12042" fmla="*/ 6387 h 10000"/>
              <a:gd name="connsiteX15-12043" fmla="*/ 220 w 10000"/>
              <a:gd name="connsiteY15-12044" fmla="*/ 5689 h 10000"/>
              <a:gd name="connsiteX16-12045" fmla="*/ 220 w 10000"/>
              <a:gd name="connsiteY16-12046" fmla="*/ 5550 h 10000"/>
              <a:gd name="connsiteX17-12047" fmla="*/ 220 w 10000"/>
              <a:gd name="connsiteY17-12048" fmla="*/ 5271 h 10000"/>
              <a:gd name="connsiteX18-12049" fmla="*/ 445 w 10000"/>
              <a:gd name="connsiteY18-12050" fmla="*/ 5009 h 10000"/>
              <a:gd name="connsiteX19-12051" fmla="*/ 445 w 10000"/>
              <a:gd name="connsiteY19-12052" fmla="*/ 4729 h 10000"/>
              <a:gd name="connsiteX20-12053" fmla="*/ 445 w 10000"/>
              <a:gd name="connsiteY20-12054" fmla="*/ 4450 h 10000"/>
              <a:gd name="connsiteX21-12055" fmla="*/ 671 w 10000"/>
              <a:gd name="connsiteY21-12056" fmla="*/ 4031 h 10000"/>
              <a:gd name="connsiteX22-12057" fmla="*/ 671 w 10000"/>
              <a:gd name="connsiteY22-12058" fmla="*/ 3613 h 10000"/>
              <a:gd name="connsiteX23-12059" fmla="*/ 894 w 10000"/>
              <a:gd name="connsiteY23-12060" fmla="*/ 3194 h 10000"/>
              <a:gd name="connsiteX24-12061" fmla="*/ 894 w 10000"/>
              <a:gd name="connsiteY24-12062" fmla="*/ 2775 h 10000"/>
              <a:gd name="connsiteX25-12063" fmla="*/ 894 w 10000"/>
              <a:gd name="connsiteY25-12064" fmla="*/ 2356 h 10000"/>
              <a:gd name="connsiteX26-12065" fmla="*/ 1118 w 10000"/>
              <a:gd name="connsiteY26-12066" fmla="*/ 2077 h 10000"/>
              <a:gd name="connsiteX27-12067" fmla="*/ 1118 w 10000"/>
              <a:gd name="connsiteY27-12068" fmla="*/ 1798 h 10000"/>
              <a:gd name="connsiteX28-12069" fmla="*/ 1118 w 10000"/>
              <a:gd name="connsiteY28-12070" fmla="*/ 1536 h 10000"/>
              <a:gd name="connsiteX29-12071" fmla="*/ 1118 w 10000"/>
              <a:gd name="connsiteY29-12072" fmla="*/ 1396 h 10000"/>
              <a:gd name="connsiteX30-12073" fmla="*/ 1118 w 10000"/>
              <a:gd name="connsiteY30-12074" fmla="*/ 1257 h 10000"/>
              <a:gd name="connsiteX31-12075" fmla="*/ 1118 w 10000"/>
              <a:gd name="connsiteY31-12076" fmla="*/ 1257 h 10000"/>
              <a:gd name="connsiteX32-12077" fmla="*/ 1118 w 10000"/>
              <a:gd name="connsiteY32-12078" fmla="*/ 1257 h 10000"/>
              <a:gd name="connsiteX33-12079" fmla="*/ 894 w 10000"/>
              <a:gd name="connsiteY33-12080" fmla="*/ 1257 h 10000"/>
              <a:gd name="connsiteX34-12081" fmla="*/ 1564 w 10000"/>
              <a:gd name="connsiteY34-12082" fmla="*/ 140 h 10000"/>
              <a:gd name="connsiteX35-12083" fmla="*/ 1564 w 10000"/>
              <a:gd name="connsiteY35-12084" fmla="*/ 0 h 10000"/>
              <a:gd name="connsiteX36-12085" fmla="*/ 2230 w 10000"/>
              <a:gd name="connsiteY36-12086" fmla="*/ 0 h 10000"/>
              <a:gd name="connsiteX37-12087" fmla="*/ 2429 w 10000"/>
              <a:gd name="connsiteY37-12088" fmla="*/ 140 h 10000"/>
              <a:gd name="connsiteX38-12089" fmla="*/ 2654 w 10000"/>
              <a:gd name="connsiteY38-12090" fmla="*/ 140 h 10000"/>
              <a:gd name="connsiteX39-12091" fmla="*/ 2874 w 10000"/>
              <a:gd name="connsiteY39-12092" fmla="*/ 419 h 10000"/>
              <a:gd name="connsiteX40-12093" fmla="*/ 3096 w 10000"/>
              <a:gd name="connsiteY40-12094" fmla="*/ 558 h 10000"/>
              <a:gd name="connsiteX41-12095" fmla="*/ 3323 w 10000"/>
              <a:gd name="connsiteY41-12096" fmla="*/ 698 h 10000"/>
              <a:gd name="connsiteX42-12097" fmla="*/ 3546 w 10000"/>
              <a:gd name="connsiteY42-12098" fmla="*/ 838 h 10000"/>
              <a:gd name="connsiteX43-12099" fmla="*/ 3546 w 10000"/>
              <a:gd name="connsiteY43-12100" fmla="*/ 977 h 10000"/>
              <a:gd name="connsiteX44-12101" fmla="*/ 3546 w 10000"/>
              <a:gd name="connsiteY44-12102" fmla="*/ 1117 h 10000"/>
              <a:gd name="connsiteX45-12103" fmla="*/ 3323 w 10000"/>
              <a:gd name="connsiteY45-12104" fmla="*/ 1117 h 10000"/>
              <a:gd name="connsiteX46-12105" fmla="*/ 3096 w 10000"/>
              <a:gd name="connsiteY46-12106" fmla="*/ 1257 h 10000"/>
              <a:gd name="connsiteX47-12107" fmla="*/ 3096 w 10000"/>
              <a:gd name="connsiteY47-12108" fmla="*/ 1396 h 10000"/>
              <a:gd name="connsiteX48-12109" fmla="*/ 2874 w 10000"/>
              <a:gd name="connsiteY48-12110" fmla="*/ 1536 h 10000"/>
              <a:gd name="connsiteX49-12111" fmla="*/ 2654 w 10000"/>
              <a:gd name="connsiteY49-12112" fmla="*/ 1798 h 10000"/>
              <a:gd name="connsiteX50-12113" fmla="*/ 2429 w 10000"/>
              <a:gd name="connsiteY50-12114" fmla="*/ 2216 h 10000"/>
              <a:gd name="connsiteX51-12115" fmla="*/ 2230 w 10000"/>
              <a:gd name="connsiteY51-12116" fmla="*/ 2635 h 10000"/>
              <a:gd name="connsiteX52-12117" fmla="*/ 2007 w 10000"/>
              <a:gd name="connsiteY52-12118" fmla="*/ 3054 h 10000"/>
              <a:gd name="connsiteX53-12119" fmla="*/ 1786 w 10000"/>
              <a:gd name="connsiteY53-12120" fmla="*/ 3613 h 10000"/>
              <a:gd name="connsiteX54-12121" fmla="*/ 1564 w 10000"/>
              <a:gd name="connsiteY54-12122" fmla="*/ 4171 h 10000"/>
              <a:gd name="connsiteX55-12123" fmla="*/ 1339 w 10000"/>
              <a:gd name="connsiteY55-12124" fmla="*/ 4729 h 10000"/>
              <a:gd name="connsiteX56-12125" fmla="*/ 1339 w 10000"/>
              <a:gd name="connsiteY56-12126" fmla="*/ 5271 h 10000"/>
              <a:gd name="connsiteX57-12127" fmla="*/ 1339 w 10000"/>
              <a:gd name="connsiteY57-12128" fmla="*/ 5689 h 10000"/>
              <a:gd name="connsiteX58-12129" fmla="*/ 1118 w 10000"/>
              <a:gd name="connsiteY58-12130" fmla="*/ 6248 h 10000"/>
              <a:gd name="connsiteX59-12131" fmla="*/ 1118 w 10000"/>
              <a:gd name="connsiteY59-12132" fmla="*/ 6667 h 10000"/>
              <a:gd name="connsiteX60-12133" fmla="*/ 1118 w 10000"/>
              <a:gd name="connsiteY60-12134" fmla="*/ 6946 h 10000"/>
              <a:gd name="connsiteX61-12135" fmla="*/ 1118 w 10000"/>
              <a:gd name="connsiteY61-12136" fmla="*/ 7365 h 10000"/>
              <a:gd name="connsiteX62-12137" fmla="*/ 1339 w 10000"/>
              <a:gd name="connsiteY62-12138" fmla="*/ 7644 h 10000"/>
              <a:gd name="connsiteX63-12139" fmla="*/ 1339 w 10000"/>
              <a:gd name="connsiteY63-12140" fmla="*/ 7784 h 10000"/>
              <a:gd name="connsiteX64-12141" fmla="*/ 1564 w 10000"/>
              <a:gd name="connsiteY64-12142" fmla="*/ 8063 h 10000"/>
              <a:gd name="connsiteX65-12143" fmla="*/ 1786 w 10000"/>
              <a:gd name="connsiteY65-12144" fmla="*/ 8202 h 10000"/>
              <a:gd name="connsiteX66-12145" fmla="*/ 2007 w 10000"/>
              <a:gd name="connsiteY66-12146" fmla="*/ 8342 h 10000"/>
              <a:gd name="connsiteX67-12147" fmla="*/ 2874 w 10000"/>
              <a:gd name="connsiteY67-12148" fmla="*/ 8604 h 10000"/>
              <a:gd name="connsiteX68-12149" fmla="*/ 3323 w 10000"/>
              <a:gd name="connsiteY68-12150" fmla="*/ 8743 h 10000"/>
              <a:gd name="connsiteX69-12151" fmla="*/ 3767 w 10000"/>
              <a:gd name="connsiteY69-12152" fmla="*/ 8743 h 10000"/>
              <a:gd name="connsiteX70-12153" fmla="*/ 4220 w 10000"/>
              <a:gd name="connsiteY70-12154" fmla="*/ 8883 h 10000"/>
              <a:gd name="connsiteX71-12155" fmla="*/ 4887 w 10000"/>
              <a:gd name="connsiteY71-12156" fmla="*/ 8883 h 10000"/>
              <a:gd name="connsiteX72-12157" fmla="*/ 5332 w 10000"/>
              <a:gd name="connsiteY72-12158" fmla="*/ 8743 h 10000"/>
              <a:gd name="connsiteX73-12159" fmla="*/ 6005 w 10000"/>
              <a:gd name="connsiteY73-12160" fmla="*/ 8743 h 10000"/>
              <a:gd name="connsiteX74-12161" fmla="*/ 6675 w 10000"/>
              <a:gd name="connsiteY74-12162" fmla="*/ 8604 h 10000"/>
              <a:gd name="connsiteX75-12163" fmla="*/ 7122 w 10000"/>
              <a:gd name="connsiteY75-12164" fmla="*/ 8604 h 10000"/>
              <a:gd name="connsiteX76-12165" fmla="*/ 7567 w 10000"/>
              <a:gd name="connsiteY76-12166" fmla="*/ 8342 h 10000"/>
              <a:gd name="connsiteX77-12167" fmla="*/ 7766 w 10000"/>
              <a:gd name="connsiteY77-12168" fmla="*/ 8202 h 10000"/>
              <a:gd name="connsiteX78-12169" fmla="*/ 7986 w 10000"/>
              <a:gd name="connsiteY78-12170" fmla="*/ 7923 h 10000"/>
              <a:gd name="connsiteX79-12171" fmla="*/ 8210 w 10000"/>
              <a:gd name="connsiteY79-12172" fmla="*/ 7644 h 10000"/>
              <a:gd name="connsiteX80-12173" fmla="*/ 8436 w 10000"/>
              <a:gd name="connsiteY80-12174" fmla="*/ 7086 h 10000"/>
              <a:gd name="connsiteX81-12175" fmla="*/ 8436 w 10000"/>
              <a:gd name="connsiteY81-12176" fmla="*/ 6527 h 10000"/>
              <a:gd name="connsiteX82-12177" fmla="*/ 8659 w 10000"/>
              <a:gd name="connsiteY82-12178" fmla="*/ 6248 h 10000"/>
              <a:gd name="connsiteX83-12179" fmla="*/ 8659 w 10000"/>
              <a:gd name="connsiteY83-12180" fmla="*/ 5969 h 10000"/>
              <a:gd name="connsiteX84-12181" fmla="*/ 8659 w 10000"/>
              <a:gd name="connsiteY84-12182" fmla="*/ 5829 h 10000"/>
              <a:gd name="connsiteX85-12183" fmla="*/ 8883 w 10000"/>
              <a:gd name="connsiteY85-12184" fmla="*/ 5689 h 10000"/>
              <a:gd name="connsiteX86-12185" fmla="*/ 8883 w 10000"/>
              <a:gd name="connsiteY86-12186" fmla="*/ 5550 h 10000"/>
              <a:gd name="connsiteX87-12187" fmla="*/ 8883 w 10000"/>
              <a:gd name="connsiteY87-12188" fmla="*/ 5410 h 10000"/>
              <a:gd name="connsiteX88-12189" fmla="*/ 8883 w 10000"/>
              <a:gd name="connsiteY88-12190" fmla="*/ 5410 h 10000"/>
              <a:gd name="connsiteX89-12191" fmla="*/ 9107 w 10000"/>
              <a:gd name="connsiteY89-12192" fmla="*/ 5410 h 10000"/>
              <a:gd name="connsiteX90-12193" fmla="*/ 9107 w 10000"/>
              <a:gd name="connsiteY90-12194" fmla="*/ 5410 h 10000"/>
              <a:gd name="connsiteX91-12195" fmla="*/ 9107 w 10000"/>
              <a:gd name="connsiteY91-12196" fmla="*/ 5550 h 10000"/>
              <a:gd name="connsiteX92-12197" fmla="*/ 9330 w 10000"/>
              <a:gd name="connsiteY92-12198" fmla="*/ 5689 h 10000"/>
              <a:gd name="connsiteX93-12199" fmla="*/ 9330 w 10000"/>
              <a:gd name="connsiteY93-12200" fmla="*/ 5829 h 10000"/>
              <a:gd name="connsiteX94-12201" fmla="*/ 9330 w 10000"/>
              <a:gd name="connsiteY94-12202" fmla="*/ 6108 h 10000"/>
              <a:gd name="connsiteX95-12203" fmla="*/ 9330 w 10000"/>
              <a:gd name="connsiteY95-12204" fmla="*/ 6387 h 10000"/>
              <a:gd name="connsiteX96-12205" fmla="*/ 9330 w 10000"/>
              <a:gd name="connsiteY96-12206" fmla="*/ 6667 h 10000"/>
              <a:gd name="connsiteX97-12207" fmla="*/ 9550 w 10000"/>
              <a:gd name="connsiteY97-12208" fmla="*/ 7225 h 10000"/>
              <a:gd name="connsiteX98-12209" fmla="*/ 9550 w 10000"/>
              <a:gd name="connsiteY98-12210" fmla="*/ 7644 h 10000"/>
              <a:gd name="connsiteX99-12211" fmla="*/ 9778 w 10000"/>
              <a:gd name="connsiteY99-12212" fmla="*/ 8063 h 10000"/>
              <a:gd name="connsiteX100-12213" fmla="*/ 10000 w 10000"/>
              <a:gd name="connsiteY100-12214" fmla="*/ 8342 h 10000"/>
              <a:gd name="connsiteX101-12215" fmla="*/ 10000 w 10000"/>
              <a:gd name="connsiteY101-12216" fmla="*/ 8604 h 10000"/>
              <a:gd name="connsiteX102-12217" fmla="*/ 10000 w 10000"/>
              <a:gd name="connsiteY102-12218" fmla="*/ 8743 h 10000"/>
              <a:gd name="connsiteX103-12219" fmla="*/ 10000 w 10000"/>
              <a:gd name="connsiteY103-12220" fmla="*/ 8883 h 10000"/>
              <a:gd name="connsiteX104-12221" fmla="*/ 9778 w 10000"/>
              <a:gd name="connsiteY104-12222" fmla="*/ 8883 h 10000"/>
              <a:gd name="connsiteX105-12223" fmla="*/ 9550 w 10000"/>
              <a:gd name="connsiteY105-12224" fmla="*/ 9023 h 10000"/>
              <a:gd name="connsiteX106-12225" fmla="*/ 9330 w 10000"/>
              <a:gd name="connsiteY106-12226" fmla="*/ 9162 h 10000"/>
              <a:gd name="connsiteX107-12227" fmla="*/ 9107 w 10000"/>
              <a:gd name="connsiteY107-12228" fmla="*/ 9302 h 10000"/>
              <a:gd name="connsiteX108-12229" fmla="*/ 8659 w 10000"/>
              <a:gd name="connsiteY108-12230" fmla="*/ 9442 h 10000"/>
              <a:gd name="connsiteX109-12231" fmla="*/ 7766 w 10000"/>
              <a:gd name="connsiteY109-12232" fmla="*/ 9721 h 10000"/>
              <a:gd name="connsiteX110-12233" fmla="*/ 6899 w 10000"/>
              <a:gd name="connsiteY110-12234" fmla="*/ 9860 h 10000"/>
              <a:gd name="connsiteX111-12235" fmla="*/ 6231 w 10000"/>
              <a:gd name="connsiteY111-12236" fmla="*/ 9860 h 10000"/>
              <a:gd name="connsiteX112-12237" fmla="*/ 5332 w 10000"/>
              <a:gd name="connsiteY112-12238" fmla="*/ 10000 h 10000"/>
              <a:gd name="connsiteX113-12239" fmla="*/ 5332 w 10000"/>
              <a:gd name="connsiteY113-12240" fmla="*/ 10000 h 10000"/>
              <a:gd name="connsiteX0-12241" fmla="*/ 5332 w 10000"/>
              <a:gd name="connsiteY0-12242" fmla="*/ 10000 h 10000"/>
              <a:gd name="connsiteX1-12243" fmla="*/ 4665 w 10000"/>
              <a:gd name="connsiteY1-12244" fmla="*/ 10000 h 10000"/>
              <a:gd name="connsiteX2-12245" fmla="*/ 3991 w 10000"/>
              <a:gd name="connsiteY2-12246" fmla="*/ 10000 h 10000"/>
              <a:gd name="connsiteX3-12247" fmla="*/ 3323 w 10000"/>
              <a:gd name="connsiteY3-12248" fmla="*/ 9860 h 10000"/>
              <a:gd name="connsiteX4-12249" fmla="*/ 2654 w 10000"/>
              <a:gd name="connsiteY4-12250" fmla="*/ 9721 h 10000"/>
              <a:gd name="connsiteX5-12251" fmla="*/ 2007 w 10000"/>
              <a:gd name="connsiteY5-12252" fmla="*/ 9581 h 10000"/>
              <a:gd name="connsiteX6-12253" fmla="*/ 1564 w 10000"/>
              <a:gd name="connsiteY6-12254" fmla="*/ 9302 h 10000"/>
              <a:gd name="connsiteX7-12255" fmla="*/ 1118 w 10000"/>
              <a:gd name="connsiteY7-12256" fmla="*/ 9162 h 10000"/>
              <a:gd name="connsiteX8-12257" fmla="*/ 894 w 10000"/>
              <a:gd name="connsiteY8-12258" fmla="*/ 8743 h 10000"/>
              <a:gd name="connsiteX9-12259" fmla="*/ 445 w 10000"/>
              <a:gd name="connsiteY9-12260" fmla="*/ 8464 h 10000"/>
              <a:gd name="connsiteX10-12261" fmla="*/ 220 w 10000"/>
              <a:gd name="connsiteY10-12262" fmla="*/ 8063 h 10000"/>
              <a:gd name="connsiteX11-12263" fmla="*/ 220 w 10000"/>
              <a:gd name="connsiteY11-12264" fmla="*/ 7644 h 10000"/>
              <a:gd name="connsiteX12-12265" fmla="*/ 0 w 10000"/>
              <a:gd name="connsiteY12-12266" fmla="*/ 7225 h 10000"/>
              <a:gd name="connsiteX13-12267" fmla="*/ 0 w 10000"/>
              <a:gd name="connsiteY13-12268" fmla="*/ 6806 h 10000"/>
              <a:gd name="connsiteX14-12269" fmla="*/ 0 w 10000"/>
              <a:gd name="connsiteY14-12270" fmla="*/ 6387 h 10000"/>
              <a:gd name="connsiteX15-12271" fmla="*/ 220 w 10000"/>
              <a:gd name="connsiteY15-12272" fmla="*/ 5689 h 10000"/>
              <a:gd name="connsiteX16-12273" fmla="*/ 220 w 10000"/>
              <a:gd name="connsiteY16-12274" fmla="*/ 5550 h 10000"/>
              <a:gd name="connsiteX17-12275" fmla="*/ 220 w 10000"/>
              <a:gd name="connsiteY17-12276" fmla="*/ 5271 h 10000"/>
              <a:gd name="connsiteX18-12277" fmla="*/ 445 w 10000"/>
              <a:gd name="connsiteY18-12278" fmla="*/ 5009 h 10000"/>
              <a:gd name="connsiteX19-12279" fmla="*/ 445 w 10000"/>
              <a:gd name="connsiteY19-12280" fmla="*/ 4729 h 10000"/>
              <a:gd name="connsiteX20-12281" fmla="*/ 445 w 10000"/>
              <a:gd name="connsiteY20-12282" fmla="*/ 4450 h 10000"/>
              <a:gd name="connsiteX21-12283" fmla="*/ 671 w 10000"/>
              <a:gd name="connsiteY21-12284" fmla="*/ 4031 h 10000"/>
              <a:gd name="connsiteX22-12285" fmla="*/ 671 w 10000"/>
              <a:gd name="connsiteY22-12286" fmla="*/ 3613 h 10000"/>
              <a:gd name="connsiteX23-12287" fmla="*/ 894 w 10000"/>
              <a:gd name="connsiteY23-12288" fmla="*/ 3194 h 10000"/>
              <a:gd name="connsiteX24-12289" fmla="*/ 894 w 10000"/>
              <a:gd name="connsiteY24-12290" fmla="*/ 2775 h 10000"/>
              <a:gd name="connsiteX25-12291" fmla="*/ 894 w 10000"/>
              <a:gd name="connsiteY25-12292" fmla="*/ 2356 h 10000"/>
              <a:gd name="connsiteX26-12293" fmla="*/ 1118 w 10000"/>
              <a:gd name="connsiteY26-12294" fmla="*/ 2077 h 10000"/>
              <a:gd name="connsiteX27-12295" fmla="*/ 1118 w 10000"/>
              <a:gd name="connsiteY27-12296" fmla="*/ 1798 h 10000"/>
              <a:gd name="connsiteX28-12297" fmla="*/ 1118 w 10000"/>
              <a:gd name="connsiteY28-12298" fmla="*/ 1536 h 10000"/>
              <a:gd name="connsiteX29-12299" fmla="*/ 1118 w 10000"/>
              <a:gd name="connsiteY29-12300" fmla="*/ 1396 h 10000"/>
              <a:gd name="connsiteX30-12301" fmla="*/ 1118 w 10000"/>
              <a:gd name="connsiteY30-12302" fmla="*/ 1257 h 10000"/>
              <a:gd name="connsiteX31-12303" fmla="*/ 1118 w 10000"/>
              <a:gd name="connsiteY31-12304" fmla="*/ 1257 h 10000"/>
              <a:gd name="connsiteX32-12305" fmla="*/ 1118 w 10000"/>
              <a:gd name="connsiteY32-12306" fmla="*/ 1257 h 10000"/>
              <a:gd name="connsiteX33-12307" fmla="*/ 894 w 10000"/>
              <a:gd name="connsiteY33-12308" fmla="*/ 1257 h 10000"/>
              <a:gd name="connsiteX34-12309" fmla="*/ 1564 w 10000"/>
              <a:gd name="connsiteY34-12310" fmla="*/ 0 h 10000"/>
              <a:gd name="connsiteX35-12311" fmla="*/ 2230 w 10000"/>
              <a:gd name="connsiteY35-12312" fmla="*/ 0 h 10000"/>
              <a:gd name="connsiteX36-12313" fmla="*/ 2429 w 10000"/>
              <a:gd name="connsiteY36-12314" fmla="*/ 140 h 10000"/>
              <a:gd name="connsiteX37-12315" fmla="*/ 2654 w 10000"/>
              <a:gd name="connsiteY37-12316" fmla="*/ 140 h 10000"/>
              <a:gd name="connsiteX38-12317" fmla="*/ 2874 w 10000"/>
              <a:gd name="connsiteY38-12318" fmla="*/ 419 h 10000"/>
              <a:gd name="connsiteX39-12319" fmla="*/ 3096 w 10000"/>
              <a:gd name="connsiteY39-12320" fmla="*/ 558 h 10000"/>
              <a:gd name="connsiteX40-12321" fmla="*/ 3323 w 10000"/>
              <a:gd name="connsiteY40-12322" fmla="*/ 698 h 10000"/>
              <a:gd name="connsiteX41-12323" fmla="*/ 3546 w 10000"/>
              <a:gd name="connsiteY41-12324" fmla="*/ 838 h 10000"/>
              <a:gd name="connsiteX42-12325" fmla="*/ 3546 w 10000"/>
              <a:gd name="connsiteY42-12326" fmla="*/ 977 h 10000"/>
              <a:gd name="connsiteX43-12327" fmla="*/ 3546 w 10000"/>
              <a:gd name="connsiteY43-12328" fmla="*/ 1117 h 10000"/>
              <a:gd name="connsiteX44-12329" fmla="*/ 3323 w 10000"/>
              <a:gd name="connsiteY44-12330" fmla="*/ 1117 h 10000"/>
              <a:gd name="connsiteX45-12331" fmla="*/ 3096 w 10000"/>
              <a:gd name="connsiteY45-12332" fmla="*/ 1257 h 10000"/>
              <a:gd name="connsiteX46-12333" fmla="*/ 3096 w 10000"/>
              <a:gd name="connsiteY46-12334" fmla="*/ 1396 h 10000"/>
              <a:gd name="connsiteX47-12335" fmla="*/ 2874 w 10000"/>
              <a:gd name="connsiteY47-12336" fmla="*/ 1536 h 10000"/>
              <a:gd name="connsiteX48-12337" fmla="*/ 2654 w 10000"/>
              <a:gd name="connsiteY48-12338" fmla="*/ 1798 h 10000"/>
              <a:gd name="connsiteX49-12339" fmla="*/ 2429 w 10000"/>
              <a:gd name="connsiteY49-12340" fmla="*/ 2216 h 10000"/>
              <a:gd name="connsiteX50-12341" fmla="*/ 2230 w 10000"/>
              <a:gd name="connsiteY50-12342" fmla="*/ 2635 h 10000"/>
              <a:gd name="connsiteX51-12343" fmla="*/ 2007 w 10000"/>
              <a:gd name="connsiteY51-12344" fmla="*/ 3054 h 10000"/>
              <a:gd name="connsiteX52-12345" fmla="*/ 1786 w 10000"/>
              <a:gd name="connsiteY52-12346" fmla="*/ 3613 h 10000"/>
              <a:gd name="connsiteX53-12347" fmla="*/ 1564 w 10000"/>
              <a:gd name="connsiteY53-12348" fmla="*/ 4171 h 10000"/>
              <a:gd name="connsiteX54-12349" fmla="*/ 1339 w 10000"/>
              <a:gd name="connsiteY54-12350" fmla="*/ 4729 h 10000"/>
              <a:gd name="connsiteX55-12351" fmla="*/ 1339 w 10000"/>
              <a:gd name="connsiteY55-12352" fmla="*/ 5271 h 10000"/>
              <a:gd name="connsiteX56-12353" fmla="*/ 1339 w 10000"/>
              <a:gd name="connsiteY56-12354" fmla="*/ 5689 h 10000"/>
              <a:gd name="connsiteX57-12355" fmla="*/ 1118 w 10000"/>
              <a:gd name="connsiteY57-12356" fmla="*/ 6248 h 10000"/>
              <a:gd name="connsiteX58-12357" fmla="*/ 1118 w 10000"/>
              <a:gd name="connsiteY58-12358" fmla="*/ 6667 h 10000"/>
              <a:gd name="connsiteX59-12359" fmla="*/ 1118 w 10000"/>
              <a:gd name="connsiteY59-12360" fmla="*/ 6946 h 10000"/>
              <a:gd name="connsiteX60-12361" fmla="*/ 1118 w 10000"/>
              <a:gd name="connsiteY60-12362" fmla="*/ 7365 h 10000"/>
              <a:gd name="connsiteX61-12363" fmla="*/ 1339 w 10000"/>
              <a:gd name="connsiteY61-12364" fmla="*/ 7644 h 10000"/>
              <a:gd name="connsiteX62-12365" fmla="*/ 1339 w 10000"/>
              <a:gd name="connsiteY62-12366" fmla="*/ 7784 h 10000"/>
              <a:gd name="connsiteX63-12367" fmla="*/ 1564 w 10000"/>
              <a:gd name="connsiteY63-12368" fmla="*/ 8063 h 10000"/>
              <a:gd name="connsiteX64-12369" fmla="*/ 1786 w 10000"/>
              <a:gd name="connsiteY64-12370" fmla="*/ 8202 h 10000"/>
              <a:gd name="connsiteX65-12371" fmla="*/ 2007 w 10000"/>
              <a:gd name="connsiteY65-12372" fmla="*/ 8342 h 10000"/>
              <a:gd name="connsiteX66-12373" fmla="*/ 2874 w 10000"/>
              <a:gd name="connsiteY66-12374" fmla="*/ 8604 h 10000"/>
              <a:gd name="connsiteX67-12375" fmla="*/ 3323 w 10000"/>
              <a:gd name="connsiteY67-12376" fmla="*/ 8743 h 10000"/>
              <a:gd name="connsiteX68-12377" fmla="*/ 3767 w 10000"/>
              <a:gd name="connsiteY68-12378" fmla="*/ 8743 h 10000"/>
              <a:gd name="connsiteX69-12379" fmla="*/ 4220 w 10000"/>
              <a:gd name="connsiteY69-12380" fmla="*/ 8883 h 10000"/>
              <a:gd name="connsiteX70-12381" fmla="*/ 4887 w 10000"/>
              <a:gd name="connsiteY70-12382" fmla="*/ 8883 h 10000"/>
              <a:gd name="connsiteX71-12383" fmla="*/ 5332 w 10000"/>
              <a:gd name="connsiteY71-12384" fmla="*/ 8743 h 10000"/>
              <a:gd name="connsiteX72-12385" fmla="*/ 6005 w 10000"/>
              <a:gd name="connsiteY72-12386" fmla="*/ 8743 h 10000"/>
              <a:gd name="connsiteX73-12387" fmla="*/ 6675 w 10000"/>
              <a:gd name="connsiteY73-12388" fmla="*/ 8604 h 10000"/>
              <a:gd name="connsiteX74-12389" fmla="*/ 7122 w 10000"/>
              <a:gd name="connsiteY74-12390" fmla="*/ 8604 h 10000"/>
              <a:gd name="connsiteX75-12391" fmla="*/ 7567 w 10000"/>
              <a:gd name="connsiteY75-12392" fmla="*/ 8342 h 10000"/>
              <a:gd name="connsiteX76-12393" fmla="*/ 7766 w 10000"/>
              <a:gd name="connsiteY76-12394" fmla="*/ 8202 h 10000"/>
              <a:gd name="connsiteX77-12395" fmla="*/ 7986 w 10000"/>
              <a:gd name="connsiteY77-12396" fmla="*/ 7923 h 10000"/>
              <a:gd name="connsiteX78-12397" fmla="*/ 8210 w 10000"/>
              <a:gd name="connsiteY78-12398" fmla="*/ 7644 h 10000"/>
              <a:gd name="connsiteX79-12399" fmla="*/ 8436 w 10000"/>
              <a:gd name="connsiteY79-12400" fmla="*/ 7086 h 10000"/>
              <a:gd name="connsiteX80-12401" fmla="*/ 8436 w 10000"/>
              <a:gd name="connsiteY80-12402" fmla="*/ 6527 h 10000"/>
              <a:gd name="connsiteX81-12403" fmla="*/ 8659 w 10000"/>
              <a:gd name="connsiteY81-12404" fmla="*/ 6248 h 10000"/>
              <a:gd name="connsiteX82-12405" fmla="*/ 8659 w 10000"/>
              <a:gd name="connsiteY82-12406" fmla="*/ 5969 h 10000"/>
              <a:gd name="connsiteX83-12407" fmla="*/ 8659 w 10000"/>
              <a:gd name="connsiteY83-12408" fmla="*/ 5829 h 10000"/>
              <a:gd name="connsiteX84-12409" fmla="*/ 8883 w 10000"/>
              <a:gd name="connsiteY84-12410" fmla="*/ 5689 h 10000"/>
              <a:gd name="connsiteX85-12411" fmla="*/ 8883 w 10000"/>
              <a:gd name="connsiteY85-12412" fmla="*/ 5550 h 10000"/>
              <a:gd name="connsiteX86-12413" fmla="*/ 8883 w 10000"/>
              <a:gd name="connsiteY86-12414" fmla="*/ 5410 h 10000"/>
              <a:gd name="connsiteX87-12415" fmla="*/ 8883 w 10000"/>
              <a:gd name="connsiteY87-12416" fmla="*/ 5410 h 10000"/>
              <a:gd name="connsiteX88-12417" fmla="*/ 9107 w 10000"/>
              <a:gd name="connsiteY88-12418" fmla="*/ 5410 h 10000"/>
              <a:gd name="connsiteX89-12419" fmla="*/ 9107 w 10000"/>
              <a:gd name="connsiteY89-12420" fmla="*/ 5410 h 10000"/>
              <a:gd name="connsiteX90-12421" fmla="*/ 9107 w 10000"/>
              <a:gd name="connsiteY90-12422" fmla="*/ 5550 h 10000"/>
              <a:gd name="connsiteX91-12423" fmla="*/ 9330 w 10000"/>
              <a:gd name="connsiteY91-12424" fmla="*/ 5689 h 10000"/>
              <a:gd name="connsiteX92-12425" fmla="*/ 9330 w 10000"/>
              <a:gd name="connsiteY92-12426" fmla="*/ 5829 h 10000"/>
              <a:gd name="connsiteX93-12427" fmla="*/ 9330 w 10000"/>
              <a:gd name="connsiteY93-12428" fmla="*/ 6108 h 10000"/>
              <a:gd name="connsiteX94-12429" fmla="*/ 9330 w 10000"/>
              <a:gd name="connsiteY94-12430" fmla="*/ 6387 h 10000"/>
              <a:gd name="connsiteX95-12431" fmla="*/ 9330 w 10000"/>
              <a:gd name="connsiteY95-12432" fmla="*/ 6667 h 10000"/>
              <a:gd name="connsiteX96-12433" fmla="*/ 9550 w 10000"/>
              <a:gd name="connsiteY96-12434" fmla="*/ 7225 h 10000"/>
              <a:gd name="connsiteX97-12435" fmla="*/ 9550 w 10000"/>
              <a:gd name="connsiteY97-12436" fmla="*/ 7644 h 10000"/>
              <a:gd name="connsiteX98-12437" fmla="*/ 9778 w 10000"/>
              <a:gd name="connsiteY98-12438" fmla="*/ 8063 h 10000"/>
              <a:gd name="connsiteX99-12439" fmla="*/ 10000 w 10000"/>
              <a:gd name="connsiteY99-12440" fmla="*/ 8342 h 10000"/>
              <a:gd name="connsiteX100-12441" fmla="*/ 10000 w 10000"/>
              <a:gd name="connsiteY100-12442" fmla="*/ 8604 h 10000"/>
              <a:gd name="connsiteX101-12443" fmla="*/ 10000 w 10000"/>
              <a:gd name="connsiteY101-12444" fmla="*/ 8743 h 10000"/>
              <a:gd name="connsiteX102-12445" fmla="*/ 10000 w 10000"/>
              <a:gd name="connsiteY102-12446" fmla="*/ 8883 h 10000"/>
              <a:gd name="connsiteX103-12447" fmla="*/ 9778 w 10000"/>
              <a:gd name="connsiteY103-12448" fmla="*/ 8883 h 10000"/>
              <a:gd name="connsiteX104-12449" fmla="*/ 9550 w 10000"/>
              <a:gd name="connsiteY104-12450" fmla="*/ 9023 h 10000"/>
              <a:gd name="connsiteX105-12451" fmla="*/ 9330 w 10000"/>
              <a:gd name="connsiteY105-12452" fmla="*/ 9162 h 10000"/>
              <a:gd name="connsiteX106-12453" fmla="*/ 9107 w 10000"/>
              <a:gd name="connsiteY106-12454" fmla="*/ 9302 h 10000"/>
              <a:gd name="connsiteX107-12455" fmla="*/ 8659 w 10000"/>
              <a:gd name="connsiteY107-12456" fmla="*/ 9442 h 10000"/>
              <a:gd name="connsiteX108-12457" fmla="*/ 7766 w 10000"/>
              <a:gd name="connsiteY108-12458" fmla="*/ 9721 h 10000"/>
              <a:gd name="connsiteX109-12459" fmla="*/ 6899 w 10000"/>
              <a:gd name="connsiteY109-12460" fmla="*/ 9860 h 10000"/>
              <a:gd name="connsiteX110-12461" fmla="*/ 6231 w 10000"/>
              <a:gd name="connsiteY110-12462" fmla="*/ 9860 h 10000"/>
              <a:gd name="connsiteX111-12463" fmla="*/ 5332 w 10000"/>
              <a:gd name="connsiteY111-12464" fmla="*/ 10000 h 10000"/>
              <a:gd name="connsiteX112-12465" fmla="*/ 5332 w 10000"/>
              <a:gd name="connsiteY112-12466" fmla="*/ 10000 h 10000"/>
              <a:gd name="connsiteX0-12467" fmla="*/ 5332 w 10000"/>
              <a:gd name="connsiteY0-12468" fmla="*/ 10000 h 10000"/>
              <a:gd name="connsiteX1-12469" fmla="*/ 4665 w 10000"/>
              <a:gd name="connsiteY1-12470" fmla="*/ 10000 h 10000"/>
              <a:gd name="connsiteX2-12471" fmla="*/ 3991 w 10000"/>
              <a:gd name="connsiteY2-12472" fmla="*/ 10000 h 10000"/>
              <a:gd name="connsiteX3-12473" fmla="*/ 3323 w 10000"/>
              <a:gd name="connsiteY3-12474" fmla="*/ 9860 h 10000"/>
              <a:gd name="connsiteX4-12475" fmla="*/ 2654 w 10000"/>
              <a:gd name="connsiteY4-12476" fmla="*/ 9721 h 10000"/>
              <a:gd name="connsiteX5-12477" fmla="*/ 2007 w 10000"/>
              <a:gd name="connsiteY5-12478" fmla="*/ 9581 h 10000"/>
              <a:gd name="connsiteX6-12479" fmla="*/ 1564 w 10000"/>
              <a:gd name="connsiteY6-12480" fmla="*/ 9302 h 10000"/>
              <a:gd name="connsiteX7-12481" fmla="*/ 1118 w 10000"/>
              <a:gd name="connsiteY7-12482" fmla="*/ 9162 h 10000"/>
              <a:gd name="connsiteX8-12483" fmla="*/ 894 w 10000"/>
              <a:gd name="connsiteY8-12484" fmla="*/ 8743 h 10000"/>
              <a:gd name="connsiteX9-12485" fmla="*/ 445 w 10000"/>
              <a:gd name="connsiteY9-12486" fmla="*/ 8464 h 10000"/>
              <a:gd name="connsiteX10-12487" fmla="*/ 220 w 10000"/>
              <a:gd name="connsiteY10-12488" fmla="*/ 8063 h 10000"/>
              <a:gd name="connsiteX11-12489" fmla="*/ 220 w 10000"/>
              <a:gd name="connsiteY11-12490" fmla="*/ 7644 h 10000"/>
              <a:gd name="connsiteX12-12491" fmla="*/ 0 w 10000"/>
              <a:gd name="connsiteY12-12492" fmla="*/ 7225 h 10000"/>
              <a:gd name="connsiteX13-12493" fmla="*/ 0 w 10000"/>
              <a:gd name="connsiteY13-12494" fmla="*/ 6806 h 10000"/>
              <a:gd name="connsiteX14-12495" fmla="*/ 0 w 10000"/>
              <a:gd name="connsiteY14-12496" fmla="*/ 6387 h 10000"/>
              <a:gd name="connsiteX15-12497" fmla="*/ 220 w 10000"/>
              <a:gd name="connsiteY15-12498" fmla="*/ 5689 h 10000"/>
              <a:gd name="connsiteX16-12499" fmla="*/ 220 w 10000"/>
              <a:gd name="connsiteY16-12500" fmla="*/ 5550 h 10000"/>
              <a:gd name="connsiteX17-12501" fmla="*/ 220 w 10000"/>
              <a:gd name="connsiteY17-12502" fmla="*/ 5271 h 10000"/>
              <a:gd name="connsiteX18-12503" fmla="*/ 445 w 10000"/>
              <a:gd name="connsiteY18-12504" fmla="*/ 5009 h 10000"/>
              <a:gd name="connsiteX19-12505" fmla="*/ 445 w 10000"/>
              <a:gd name="connsiteY19-12506" fmla="*/ 4729 h 10000"/>
              <a:gd name="connsiteX20-12507" fmla="*/ 445 w 10000"/>
              <a:gd name="connsiteY20-12508" fmla="*/ 4450 h 10000"/>
              <a:gd name="connsiteX21-12509" fmla="*/ 671 w 10000"/>
              <a:gd name="connsiteY21-12510" fmla="*/ 4031 h 10000"/>
              <a:gd name="connsiteX22-12511" fmla="*/ 671 w 10000"/>
              <a:gd name="connsiteY22-12512" fmla="*/ 3613 h 10000"/>
              <a:gd name="connsiteX23-12513" fmla="*/ 894 w 10000"/>
              <a:gd name="connsiteY23-12514" fmla="*/ 3194 h 10000"/>
              <a:gd name="connsiteX24-12515" fmla="*/ 894 w 10000"/>
              <a:gd name="connsiteY24-12516" fmla="*/ 2775 h 10000"/>
              <a:gd name="connsiteX25-12517" fmla="*/ 894 w 10000"/>
              <a:gd name="connsiteY25-12518" fmla="*/ 2356 h 10000"/>
              <a:gd name="connsiteX26-12519" fmla="*/ 1118 w 10000"/>
              <a:gd name="connsiteY26-12520" fmla="*/ 2077 h 10000"/>
              <a:gd name="connsiteX27-12521" fmla="*/ 1118 w 10000"/>
              <a:gd name="connsiteY27-12522" fmla="*/ 1798 h 10000"/>
              <a:gd name="connsiteX28-12523" fmla="*/ 1118 w 10000"/>
              <a:gd name="connsiteY28-12524" fmla="*/ 1536 h 10000"/>
              <a:gd name="connsiteX29-12525" fmla="*/ 1118 w 10000"/>
              <a:gd name="connsiteY29-12526" fmla="*/ 1396 h 10000"/>
              <a:gd name="connsiteX30-12527" fmla="*/ 1118 w 10000"/>
              <a:gd name="connsiteY30-12528" fmla="*/ 1257 h 10000"/>
              <a:gd name="connsiteX31-12529" fmla="*/ 1118 w 10000"/>
              <a:gd name="connsiteY31-12530" fmla="*/ 1257 h 10000"/>
              <a:gd name="connsiteX32-12531" fmla="*/ 1118 w 10000"/>
              <a:gd name="connsiteY32-12532" fmla="*/ 1257 h 10000"/>
              <a:gd name="connsiteX33-12533" fmla="*/ 894 w 10000"/>
              <a:gd name="connsiteY33-12534" fmla="*/ 1257 h 10000"/>
              <a:gd name="connsiteX34-12535" fmla="*/ 2230 w 10000"/>
              <a:gd name="connsiteY34-12536" fmla="*/ 0 h 10000"/>
              <a:gd name="connsiteX35-12537" fmla="*/ 2429 w 10000"/>
              <a:gd name="connsiteY35-12538" fmla="*/ 140 h 10000"/>
              <a:gd name="connsiteX36-12539" fmla="*/ 2654 w 10000"/>
              <a:gd name="connsiteY36-12540" fmla="*/ 140 h 10000"/>
              <a:gd name="connsiteX37-12541" fmla="*/ 2874 w 10000"/>
              <a:gd name="connsiteY37-12542" fmla="*/ 419 h 10000"/>
              <a:gd name="connsiteX38-12543" fmla="*/ 3096 w 10000"/>
              <a:gd name="connsiteY38-12544" fmla="*/ 558 h 10000"/>
              <a:gd name="connsiteX39-12545" fmla="*/ 3323 w 10000"/>
              <a:gd name="connsiteY39-12546" fmla="*/ 698 h 10000"/>
              <a:gd name="connsiteX40-12547" fmla="*/ 3546 w 10000"/>
              <a:gd name="connsiteY40-12548" fmla="*/ 838 h 10000"/>
              <a:gd name="connsiteX41-12549" fmla="*/ 3546 w 10000"/>
              <a:gd name="connsiteY41-12550" fmla="*/ 977 h 10000"/>
              <a:gd name="connsiteX42-12551" fmla="*/ 3546 w 10000"/>
              <a:gd name="connsiteY42-12552" fmla="*/ 1117 h 10000"/>
              <a:gd name="connsiteX43-12553" fmla="*/ 3323 w 10000"/>
              <a:gd name="connsiteY43-12554" fmla="*/ 1117 h 10000"/>
              <a:gd name="connsiteX44-12555" fmla="*/ 3096 w 10000"/>
              <a:gd name="connsiteY44-12556" fmla="*/ 1257 h 10000"/>
              <a:gd name="connsiteX45-12557" fmla="*/ 3096 w 10000"/>
              <a:gd name="connsiteY45-12558" fmla="*/ 1396 h 10000"/>
              <a:gd name="connsiteX46-12559" fmla="*/ 2874 w 10000"/>
              <a:gd name="connsiteY46-12560" fmla="*/ 1536 h 10000"/>
              <a:gd name="connsiteX47-12561" fmla="*/ 2654 w 10000"/>
              <a:gd name="connsiteY47-12562" fmla="*/ 1798 h 10000"/>
              <a:gd name="connsiteX48-12563" fmla="*/ 2429 w 10000"/>
              <a:gd name="connsiteY48-12564" fmla="*/ 2216 h 10000"/>
              <a:gd name="connsiteX49-12565" fmla="*/ 2230 w 10000"/>
              <a:gd name="connsiteY49-12566" fmla="*/ 2635 h 10000"/>
              <a:gd name="connsiteX50-12567" fmla="*/ 2007 w 10000"/>
              <a:gd name="connsiteY50-12568" fmla="*/ 3054 h 10000"/>
              <a:gd name="connsiteX51-12569" fmla="*/ 1786 w 10000"/>
              <a:gd name="connsiteY51-12570" fmla="*/ 3613 h 10000"/>
              <a:gd name="connsiteX52-12571" fmla="*/ 1564 w 10000"/>
              <a:gd name="connsiteY52-12572" fmla="*/ 4171 h 10000"/>
              <a:gd name="connsiteX53-12573" fmla="*/ 1339 w 10000"/>
              <a:gd name="connsiteY53-12574" fmla="*/ 4729 h 10000"/>
              <a:gd name="connsiteX54-12575" fmla="*/ 1339 w 10000"/>
              <a:gd name="connsiteY54-12576" fmla="*/ 5271 h 10000"/>
              <a:gd name="connsiteX55-12577" fmla="*/ 1339 w 10000"/>
              <a:gd name="connsiteY55-12578" fmla="*/ 5689 h 10000"/>
              <a:gd name="connsiteX56-12579" fmla="*/ 1118 w 10000"/>
              <a:gd name="connsiteY56-12580" fmla="*/ 6248 h 10000"/>
              <a:gd name="connsiteX57-12581" fmla="*/ 1118 w 10000"/>
              <a:gd name="connsiteY57-12582" fmla="*/ 6667 h 10000"/>
              <a:gd name="connsiteX58-12583" fmla="*/ 1118 w 10000"/>
              <a:gd name="connsiteY58-12584" fmla="*/ 6946 h 10000"/>
              <a:gd name="connsiteX59-12585" fmla="*/ 1118 w 10000"/>
              <a:gd name="connsiteY59-12586" fmla="*/ 7365 h 10000"/>
              <a:gd name="connsiteX60-12587" fmla="*/ 1339 w 10000"/>
              <a:gd name="connsiteY60-12588" fmla="*/ 7644 h 10000"/>
              <a:gd name="connsiteX61-12589" fmla="*/ 1339 w 10000"/>
              <a:gd name="connsiteY61-12590" fmla="*/ 7784 h 10000"/>
              <a:gd name="connsiteX62-12591" fmla="*/ 1564 w 10000"/>
              <a:gd name="connsiteY62-12592" fmla="*/ 8063 h 10000"/>
              <a:gd name="connsiteX63-12593" fmla="*/ 1786 w 10000"/>
              <a:gd name="connsiteY63-12594" fmla="*/ 8202 h 10000"/>
              <a:gd name="connsiteX64-12595" fmla="*/ 2007 w 10000"/>
              <a:gd name="connsiteY64-12596" fmla="*/ 8342 h 10000"/>
              <a:gd name="connsiteX65-12597" fmla="*/ 2874 w 10000"/>
              <a:gd name="connsiteY65-12598" fmla="*/ 8604 h 10000"/>
              <a:gd name="connsiteX66-12599" fmla="*/ 3323 w 10000"/>
              <a:gd name="connsiteY66-12600" fmla="*/ 8743 h 10000"/>
              <a:gd name="connsiteX67-12601" fmla="*/ 3767 w 10000"/>
              <a:gd name="connsiteY67-12602" fmla="*/ 8743 h 10000"/>
              <a:gd name="connsiteX68-12603" fmla="*/ 4220 w 10000"/>
              <a:gd name="connsiteY68-12604" fmla="*/ 8883 h 10000"/>
              <a:gd name="connsiteX69-12605" fmla="*/ 4887 w 10000"/>
              <a:gd name="connsiteY69-12606" fmla="*/ 8883 h 10000"/>
              <a:gd name="connsiteX70-12607" fmla="*/ 5332 w 10000"/>
              <a:gd name="connsiteY70-12608" fmla="*/ 8743 h 10000"/>
              <a:gd name="connsiteX71-12609" fmla="*/ 6005 w 10000"/>
              <a:gd name="connsiteY71-12610" fmla="*/ 8743 h 10000"/>
              <a:gd name="connsiteX72-12611" fmla="*/ 6675 w 10000"/>
              <a:gd name="connsiteY72-12612" fmla="*/ 8604 h 10000"/>
              <a:gd name="connsiteX73-12613" fmla="*/ 7122 w 10000"/>
              <a:gd name="connsiteY73-12614" fmla="*/ 8604 h 10000"/>
              <a:gd name="connsiteX74-12615" fmla="*/ 7567 w 10000"/>
              <a:gd name="connsiteY74-12616" fmla="*/ 8342 h 10000"/>
              <a:gd name="connsiteX75-12617" fmla="*/ 7766 w 10000"/>
              <a:gd name="connsiteY75-12618" fmla="*/ 8202 h 10000"/>
              <a:gd name="connsiteX76-12619" fmla="*/ 7986 w 10000"/>
              <a:gd name="connsiteY76-12620" fmla="*/ 7923 h 10000"/>
              <a:gd name="connsiteX77-12621" fmla="*/ 8210 w 10000"/>
              <a:gd name="connsiteY77-12622" fmla="*/ 7644 h 10000"/>
              <a:gd name="connsiteX78-12623" fmla="*/ 8436 w 10000"/>
              <a:gd name="connsiteY78-12624" fmla="*/ 7086 h 10000"/>
              <a:gd name="connsiteX79-12625" fmla="*/ 8436 w 10000"/>
              <a:gd name="connsiteY79-12626" fmla="*/ 6527 h 10000"/>
              <a:gd name="connsiteX80-12627" fmla="*/ 8659 w 10000"/>
              <a:gd name="connsiteY80-12628" fmla="*/ 6248 h 10000"/>
              <a:gd name="connsiteX81-12629" fmla="*/ 8659 w 10000"/>
              <a:gd name="connsiteY81-12630" fmla="*/ 5969 h 10000"/>
              <a:gd name="connsiteX82-12631" fmla="*/ 8659 w 10000"/>
              <a:gd name="connsiteY82-12632" fmla="*/ 5829 h 10000"/>
              <a:gd name="connsiteX83-12633" fmla="*/ 8883 w 10000"/>
              <a:gd name="connsiteY83-12634" fmla="*/ 5689 h 10000"/>
              <a:gd name="connsiteX84-12635" fmla="*/ 8883 w 10000"/>
              <a:gd name="connsiteY84-12636" fmla="*/ 5550 h 10000"/>
              <a:gd name="connsiteX85-12637" fmla="*/ 8883 w 10000"/>
              <a:gd name="connsiteY85-12638" fmla="*/ 5410 h 10000"/>
              <a:gd name="connsiteX86-12639" fmla="*/ 8883 w 10000"/>
              <a:gd name="connsiteY86-12640" fmla="*/ 5410 h 10000"/>
              <a:gd name="connsiteX87-12641" fmla="*/ 9107 w 10000"/>
              <a:gd name="connsiteY87-12642" fmla="*/ 5410 h 10000"/>
              <a:gd name="connsiteX88-12643" fmla="*/ 9107 w 10000"/>
              <a:gd name="connsiteY88-12644" fmla="*/ 5410 h 10000"/>
              <a:gd name="connsiteX89-12645" fmla="*/ 9107 w 10000"/>
              <a:gd name="connsiteY89-12646" fmla="*/ 5550 h 10000"/>
              <a:gd name="connsiteX90-12647" fmla="*/ 9330 w 10000"/>
              <a:gd name="connsiteY90-12648" fmla="*/ 5689 h 10000"/>
              <a:gd name="connsiteX91-12649" fmla="*/ 9330 w 10000"/>
              <a:gd name="connsiteY91-12650" fmla="*/ 5829 h 10000"/>
              <a:gd name="connsiteX92-12651" fmla="*/ 9330 w 10000"/>
              <a:gd name="connsiteY92-12652" fmla="*/ 6108 h 10000"/>
              <a:gd name="connsiteX93-12653" fmla="*/ 9330 w 10000"/>
              <a:gd name="connsiteY93-12654" fmla="*/ 6387 h 10000"/>
              <a:gd name="connsiteX94-12655" fmla="*/ 9330 w 10000"/>
              <a:gd name="connsiteY94-12656" fmla="*/ 6667 h 10000"/>
              <a:gd name="connsiteX95-12657" fmla="*/ 9550 w 10000"/>
              <a:gd name="connsiteY95-12658" fmla="*/ 7225 h 10000"/>
              <a:gd name="connsiteX96-12659" fmla="*/ 9550 w 10000"/>
              <a:gd name="connsiteY96-12660" fmla="*/ 7644 h 10000"/>
              <a:gd name="connsiteX97-12661" fmla="*/ 9778 w 10000"/>
              <a:gd name="connsiteY97-12662" fmla="*/ 8063 h 10000"/>
              <a:gd name="connsiteX98-12663" fmla="*/ 10000 w 10000"/>
              <a:gd name="connsiteY98-12664" fmla="*/ 8342 h 10000"/>
              <a:gd name="connsiteX99-12665" fmla="*/ 10000 w 10000"/>
              <a:gd name="connsiteY99-12666" fmla="*/ 8604 h 10000"/>
              <a:gd name="connsiteX100-12667" fmla="*/ 10000 w 10000"/>
              <a:gd name="connsiteY100-12668" fmla="*/ 8743 h 10000"/>
              <a:gd name="connsiteX101-12669" fmla="*/ 10000 w 10000"/>
              <a:gd name="connsiteY101-12670" fmla="*/ 8883 h 10000"/>
              <a:gd name="connsiteX102-12671" fmla="*/ 9778 w 10000"/>
              <a:gd name="connsiteY102-12672" fmla="*/ 8883 h 10000"/>
              <a:gd name="connsiteX103-12673" fmla="*/ 9550 w 10000"/>
              <a:gd name="connsiteY103-12674" fmla="*/ 9023 h 10000"/>
              <a:gd name="connsiteX104-12675" fmla="*/ 9330 w 10000"/>
              <a:gd name="connsiteY104-12676" fmla="*/ 9162 h 10000"/>
              <a:gd name="connsiteX105-12677" fmla="*/ 9107 w 10000"/>
              <a:gd name="connsiteY105-12678" fmla="*/ 9302 h 10000"/>
              <a:gd name="connsiteX106-12679" fmla="*/ 8659 w 10000"/>
              <a:gd name="connsiteY106-12680" fmla="*/ 9442 h 10000"/>
              <a:gd name="connsiteX107-12681" fmla="*/ 7766 w 10000"/>
              <a:gd name="connsiteY107-12682" fmla="*/ 9721 h 10000"/>
              <a:gd name="connsiteX108-12683" fmla="*/ 6899 w 10000"/>
              <a:gd name="connsiteY108-12684" fmla="*/ 9860 h 10000"/>
              <a:gd name="connsiteX109-12685" fmla="*/ 6231 w 10000"/>
              <a:gd name="connsiteY109-12686" fmla="*/ 9860 h 10000"/>
              <a:gd name="connsiteX110-12687" fmla="*/ 5332 w 10000"/>
              <a:gd name="connsiteY110-12688" fmla="*/ 10000 h 10000"/>
              <a:gd name="connsiteX111-12689" fmla="*/ 5332 w 10000"/>
              <a:gd name="connsiteY111-12690" fmla="*/ 10000 h 10000"/>
              <a:gd name="connsiteX0-12691" fmla="*/ 5332 w 10000"/>
              <a:gd name="connsiteY0-12692" fmla="*/ 9860 h 9860"/>
              <a:gd name="connsiteX1-12693" fmla="*/ 4665 w 10000"/>
              <a:gd name="connsiteY1-12694" fmla="*/ 9860 h 9860"/>
              <a:gd name="connsiteX2-12695" fmla="*/ 3991 w 10000"/>
              <a:gd name="connsiteY2-12696" fmla="*/ 9860 h 9860"/>
              <a:gd name="connsiteX3-12697" fmla="*/ 3323 w 10000"/>
              <a:gd name="connsiteY3-12698" fmla="*/ 9720 h 9860"/>
              <a:gd name="connsiteX4-12699" fmla="*/ 2654 w 10000"/>
              <a:gd name="connsiteY4-12700" fmla="*/ 9581 h 9860"/>
              <a:gd name="connsiteX5-12701" fmla="*/ 2007 w 10000"/>
              <a:gd name="connsiteY5-12702" fmla="*/ 9441 h 9860"/>
              <a:gd name="connsiteX6-12703" fmla="*/ 1564 w 10000"/>
              <a:gd name="connsiteY6-12704" fmla="*/ 9162 h 9860"/>
              <a:gd name="connsiteX7-12705" fmla="*/ 1118 w 10000"/>
              <a:gd name="connsiteY7-12706" fmla="*/ 9022 h 9860"/>
              <a:gd name="connsiteX8-12707" fmla="*/ 894 w 10000"/>
              <a:gd name="connsiteY8-12708" fmla="*/ 8603 h 9860"/>
              <a:gd name="connsiteX9-12709" fmla="*/ 445 w 10000"/>
              <a:gd name="connsiteY9-12710" fmla="*/ 8324 h 9860"/>
              <a:gd name="connsiteX10-12711" fmla="*/ 220 w 10000"/>
              <a:gd name="connsiteY10-12712" fmla="*/ 7923 h 9860"/>
              <a:gd name="connsiteX11-12713" fmla="*/ 220 w 10000"/>
              <a:gd name="connsiteY11-12714" fmla="*/ 7504 h 9860"/>
              <a:gd name="connsiteX12-12715" fmla="*/ 0 w 10000"/>
              <a:gd name="connsiteY12-12716" fmla="*/ 7085 h 9860"/>
              <a:gd name="connsiteX13-12717" fmla="*/ 0 w 10000"/>
              <a:gd name="connsiteY13-12718" fmla="*/ 6666 h 9860"/>
              <a:gd name="connsiteX14-12719" fmla="*/ 0 w 10000"/>
              <a:gd name="connsiteY14-12720" fmla="*/ 6247 h 9860"/>
              <a:gd name="connsiteX15-12721" fmla="*/ 220 w 10000"/>
              <a:gd name="connsiteY15-12722" fmla="*/ 5549 h 9860"/>
              <a:gd name="connsiteX16-12723" fmla="*/ 220 w 10000"/>
              <a:gd name="connsiteY16-12724" fmla="*/ 5410 h 9860"/>
              <a:gd name="connsiteX17-12725" fmla="*/ 220 w 10000"/>
              <a:gd name="connsiteY17-12726" fmla="*/ 5131 h 9860"/>
              <a:gd name="connsiteX18-12727" fmla="*/ 445 w 10000"/>
              <a:gd name="connsiteY18-12728" fmla="*/ 4869 h 9860"/>
              <a:gd name="connsiteX19-12729" fmla="*/ 445 w 10000"/>
              <a:gd name="connsiteY19-12730" fmla="*/ 4589 h 9860"/>
              <a:gd name="connsiteX20-12731" fmla="*/ 445 w 10000"/>
              <a:gd name="connsiteY20-12732" fmla="*/ 4310 h 9860"/>
              <a:gd name="connsiteX21-12733" fmla="*/ 671 w 10000"/>
              <a:gd name="connsiteY21-12734" fmla="*/ 3891 h 9860"/>
              <a:gd name="connsiteX22-12735" fmla="*/ 671 w 10000"/>
              <a:gd name="connsiteY22-12736" fmla="*/ 3473 h 9860"/>
              <a:gd name="connsiteX23-12737" fmla="*/ 894 w 10000"/>
              <a:gd name="connsiteY23-12738" fmla="*/ 3054 h 9860"/>
              <a:gd name="connsiteX24-12739" fmla="*/ 894 w 10000"/>
              <a:gd name="connsiteY24-12740" fmla="*/ 2635 h 9860"/>
              <a:gd name="connsiteX25-12741" fmla="*/ 894 w 10000"/>
              <a:gd name="connsiteY25-12742" fmla="*/ 2216 h 9860"/>
              <a:gd name="connsiteX26-12743" fmla="*/ 1118 w 10000"/>
              <a:gd name="connsiteY26-12744" fmla="*/ 1937 h 9860"/>
              <a:gd name="connsiteX27-12745" fmla="*/ 1118 w 10000"/>
              <a:gd name="connsiteY27-12746" fmla="*/ 1658 h 9860"/>
              <a:gd name="connsiteX28-12747" fmla="*/ 1118 w 10000"/>
              <a:gd name="connsiteY28-12748" fmla="*/ 1396 h 9860"/>
              <a:gd name="connsiteX29-12749" fmla="*/ 1118 w 10000"/>
              <a:gd name="connsiteY29-12750" fmla="*/ 1256 h 9860"/>
              <a:gd name="connsiteX30-12751" fmla="*/ 1118 w 10000"/>
              <a:gd name="connsiteY30-12752" fmla="*/ 1117 h 9860"/>
              <a:gd name="connsiteX31-12753" fmla="*/ 1118 w 10000"/>
              <a:gd name="connsiteY31-12754" fmla="*/ 1117 h 9860"/>
              <a:gd name="connsiteX32-12755" fmla="*/ 1118 w 10000"/>
              <a:gd name="connsiteY32-12756" fmla="*/ 1117 h 9860"/>
              <a:gd name="connsiteX33-12757" fmla="*/ 894 w 10000"/>
              <a:gd name="connsiteY33-12758" fmla="*/ 1117 h 9860"/>
              <a:gd name="connsiteX34-12759" fmla="*/ 2429 w 10000"/>
              <a:gd name="connsiteY34-12760" fmla="*/ 0 h 9860"/>
              <a:gd name="connsiteX35-12761" fmla="*/ 2654 w 10000"/>
              <a:gd name="connsiteY35-12762" fmla="*/ 0 h 9860"/>
              <a:gd name="connsiteX36-12763" fmla="*/ 2874 w 10000"/>
              <a:gd name="connsiteY36-12764" fmla="*/ 279 h 9860"/>
              <a:gd name="connsiteX37-12765" fmla="*/ 3096 w 10000"/>
              <a:gd name="connsiteY37-12766" fmla="*/ 418 h 9860"/>
              <a:gd name="connsiteX38-12767" fmla="*/ 3323 w 10000"/>
              <a:gd name="connsiteY38-12768" fmla="*/ 558 h 9860"/>
              <a:gd name="connsiteX39-12769" fmla="*/ 3546 w 10000"/>
              <a:gd name="connsiteY39-12770" fmla="*/ 698 h 9860"/>
              <a:gd name="connsiteX40-12771" fmla="*/ 3546 w 10000"/>
              <a:gd name="connsiteY40-12772" fmla="*/ 837 h 9860"/>
              <a:gd name="connsiteX41-12773" fmla="*/ 3546 w 10000"/>
              <a:gd name="connsiteY41-12774" fmla="*/ 977 h 9860"/>
              <a:gd name="connsiteX42-12775" fmla="*/ 3323 w 10000"/>
              <a:gd name="connsiteY42-12776" fmla="*/ 977 h 9860"/>
              <a:gd name="connsiteX43-12777" fmla="*/ 3096 w 10000"/>
              <a:gd name="connsiteY43-12778" fmla="*/ 1117 h 9860"/>
              <a:gd name="connsiteX44-12779" fmla="*/ 3096 w 10000"/>
              <a:gd name="connsiteY44-12780" fmla="*/ 1256 h 9860"/>
              <a:gd name="connsiteX45-12781" fmla="*/ 2874 w 10000"/>
              <a:gd name="connsiteY45-12782" fmla="*/ 1396 h 9860"/>
              <a:gd name="connsiteX46-12783" fmla="*/ 2654 w 10000"/>
              <a:gd name="connsiteY46-12784" fmla="*/ 1658 h 9860"/>
              <a:gd name="connsiteX47-12785" fmla="*/ 2429 w 10000"/>
              <a:gd name="connsiteY47-12786" fmla="*/ 2076 h 9860"/>
              <a:gd name="connsiteX48-12787" fmla="*/ 2230 w 10000"/>
              <a:gd name="connsiteY48-12788" fmla="*/ 2495 h 9860"/>
              <a:gd name="connsiteX49-12789" fmla="*/ 2007 w 10000"/>
              <a:gd name="connsiteY49-12790" fmla="*/ 2914 h 9860"/>
              <a:gd name="connsiteX50-12791" fmla="*/ 1786 w 10000"/>
              <a:gd name="connsiteY50-12792" fmla="*/ 3473 h 9860"/>
              <a:gd name="connsiteX51-12793" fmla="*/ 1564 w 10000"/>
              <a:gd name="connsiteY51-12794" fmla="*/ 4031 h 9860"/>
              <a:gd name="connsiteX52-12795" fmla="*/ 1339 w 10000"/>
              <a:gd name="connsiteY52-12796" fmla="*/ 4589 h 9860"/>
              <a:gd name="connsiteX53-12797" fmla="*/ 1339 w 10000"/>
              <a:gd name="connsiteY53-12798" fmla="*/ 5131 h 9860"/>
              <a:gd name="connsiteX54-12799" fmla="*/ 1339 w 10000"/>
              <a:gd name="connsiteY54-12800" fmla="*/ 5549 h 9860"/>
              <a:gd name="connsiteX55-12801" fmla="*/ 1118 w 10000"/>
              <a:gd name="connsiteY55-12802" fmla="*/ 6108 h 9860"/>
              <a:gd name="connsiteX56-12803" fmla="*/ 1118 w 10000"/>
              <a:gd name="connsiteY56-12804" fmla="*/ 6527 h 9860"/>
              <a:gd name="connsiteX57-12805" fmla="*/ 1118 w 10000"/>
              <a:gd name="connsiteY57-12806" fmla="*/ 6806 h 9860"/>
              <a:gd name="connsiteX58-12807" fmla="*/ 1118 w 10000"/>
              <a:gd name="connsiteY58-12808" fmla="*/ 7225 h 9860"/>
              <a:gd name="connsiteX59-12809" fmla="*/ 1339 w 10000"/>
              <a:gd name="connsiteY59-12810" fmla="*/ 7504 h 9860"/>
              <a:gd name="connsiteX60-12811" fmla="*/ 1339 w 10000"/>
              <a:gd name="connsiteY60-12812" fmla="*/ 7644 h 9860"/>
              <a:gd name="connsiteX61-12813" fmla="*/ 1564 w 10000"/>
              <a:gd name="connsiteY61-12814" fmla="*/ 7923 h 9860"/>
              <a:gd name="connsiteX62-12815" fmla="*/ 1786 w 10000"/>
              <a:gd name="connsiteY62-12816" fmla="*/ 8062 h 9860"/>
              <a:gd name="connsiteX63-12817" fmla="*/ 2007 w 10000"/>
              <a:gd name="connsiteY63-12818" fmla="*/ 8202 h 9860"/>
              <a:gd name="connsiteX64-12819" fmla="*/ 2874 w 10000"/>
              <a:gd name="connsiteY64-12820" fmla="*/ 8464 h 9860"/>
              <a:gd name="connsiteX65-12821" fmla="*/ 3323 w 10000"/>
              <a:gd name="connsiteY65-12822" fmla="*/ 8603 h 9860"/>
              <a:gd name="connsiteX66-12823" fmla="*/ 3767 w 10000"/>
              <a:gd name="connsiteY66-12824" fmla="*/ 8603 h 9860"/>
              <a:gd name="connsiteX67-12825" fmla="*/ 4220 w 10000"/>
              <a:gd name="connsiteY67-12826" fmla="*/ 8743 h 9860"/>
              <a:gd name="connsiteX68-12827" fmla="*/ 4887 w 10000"/>
              <a:gd name="connsiteY68-12828" fmla="*/ 8743 h 9860"/>
              <a:gd name="connsiteX69-12829" fmla="*/ 5332 w 10000"/>
              <a:gd name="connsiteY69-12830" fmla="*/ 8603 h 9860"/>
              <a:gd name="connsiteX70-12831" fmla="*/ 6005 w 10000"/>
              <a:gd name="connsiteY70-12832" fmla="*/ 8603 h 9860"/>
              <a:gd name="connsiteX71-12833" fmla="*/ 6675 w 10000"/>
              <a:gd name="connsiteY71-12834" fmla="*/ 8464 h 9860"/>
              <a:gd name="connsiteX72-12835" fmla="*/ 7122 w 10000"/>
              <a:gd name="connsiteY72-12836" fmla="*/ 8464 h 9860"/>
              <a:gd name="connsiteX73-12837" fmla="*/ 7567 w 10000"/>
              <a:gd name="connsiteY73-12838" fmla="*/ 8202 h 9860"/>
              <a:gd name="connsiteX74-12839" fmla="*/ 7766 w 10000"/>
              <a:gd name="connsiteY74-12840" fmla="*/ 8062 h 9860"/>
              <a:gd name="connsiteX75-12841" fmla="*/ 7986 w 10000"/>
              <a:gd name="connsiteY75-12842" fmla="*/ 7783 h 9860"/>
              <a:gd name="connsiteX76-12843" fmla="*/ 8210 w 10000"/>
              <a:gd name="connsiteY76-12844" fmla="*/ 7504 h 9860"/>
              <a:gd name="connsiteX77-12845" fmla="*/ 8436 w 10000"/>
              <a:gd name="connsiteY77-12846" fmla="*/ 6946 h 9860"/>
              <a:gd name="connsiteX78-12847" fmla="*/ 8436 w 10000"/>
              <a:gd name="connsiteY78-12848" fmla="*/ 6387 h 9860"/>
              <a:gd name="connsiteX79-12849" fmla="*/ 8659 w 10000"/>
              <a:gd name="connsiteY79-12850" fmla="*/ 6108 h 9860"/>
              <a:gd name="connsiteX80-12851" fmla="*/ 8659 w 10000"/>
              <a:gd name="connsiteY80-12852" fmla="*/ 5829 h 9860"/>
              <a:gd name="connsiteX81-12853" fmla="*/ 8659 w 10000"/>
              <a:gd name="connsiteY81-12854" fmla="*/ 5689 h 9860"/>
              <a:gd name="connsiteX82-12855" fmla="*/ 8883 w 10000"/>
              <a:gd name="connsiteY82-12856" fmla="*/ 5549 h 9860"/>
              <a:gd name="connsiteX83-12857" fmla="*/ 8883 w 10000"/>
              <a:gd name="connsiteY83-12858" fmla="*/ 5410 h 9860"/>
              <a:gd name="connsiteX84-12859" fmla="*/ 8883 w 10000"/>
              <a:gd name="connsiteY84-12860" fmla="*/ 5270 h 9860"/>
              <a:gd name="connsiteX85-12861" fmla="*/ 8883 w 10000"/>
              <a:gd name="connsiteY85-12862" fmla="*/ 5270 h 9860"/>
              <a:gd name="connsiteX86-12863" fmla="*/ 9107 w 10000"/>
              <a:gd name="connsiteY86-12864" fmla="*/ 5270 h 9860"/>
              <a:gd name="connsiteX87-12865" fmla="*/ 9107 w 10000"/>
              <a:gd name="connsiteY87-12866" fmla="*/ 5270 h 9860"/>
              <a:gd name="connsiteX88-12867" fmla="*/ 9107 w 10000"/>
              <a:gd name="connsiteY88-12868" fmla="*/ 5410 h 9860"/>
              <a:gd name="connsiteX89-12869" fmla="*/ 9330 w 10000"/>
              <a:gd name="connsiteY89-12870" fmla="*/ 5549 h 9860"/>
              <a:gd name="connsiteX90-12871" fmla="*/ 9330 w 10000"/>
              <a:gd name="connsiteY90-12872" fmla="*/ 5689 h 9860"/>
              <a:gd name="connsiteX91-12873" fmla="*/ 9330 w 10000"/>
              <a:gd name="connsiteY91-12874" fmla="*/ 5968 h 9860"/>
              <a:gd name="connsiteX92-12875" fmla="*/ 9330 w 10000"/>
              <a:gd name="connsiteY92-12876" fmla="*/ 6247 h 9860"/>
              <a:gd name="connsiteX93-12877" fmla="*/ 9330 w 10000"/>
              <a:gd name="connsiteY93-12878" fmla="*/ 6527 h 9860"/>
              <a:gd name="connsiteX94-12879" fmla="*/ 9550 w 10000"/>
              <a:gd name="connsiteY94-12880" fmla="*/ 7085 h 9860"/>
              <a:gd name="connsiteX95-12881" fmla="*/ 9550 w 10000"/>
              <a:gd name="connsiteY95-12882" fmla="*/ 7504 h 9860"/>
              <a:gd name="connsiteX96-12883" fmla="*/ 9778 w 10000"/>
              <a:gd name="connsiteY96-12884" fmla="*/ 7923 h 9860"/>
              <a:gd name="connsiteX97-12885" fmla="*/ 10000 w 10000"/>
              <a:gd name="connsiteY97-12886" fmla="*/ 8202 h 9860"/>
              <a:gd name="connsiteX98-12887" fmla="*/ 10000 w 10000"/>
              <a:gd name="connsiteY98-12888" fmla="*/ 8464 h 9860"/>
              <a:gd name="connsiteX99-12889" fmla="*/ 10000 w 10000"/>
              <a:gd name="connsiteY99-12890" fmla="*/ 8603 h 9860"/>
              <a:gd name="connsiteX100-12891" fmla="*/ 10000 w 10000"/>
              <a:gd name="connsiteY100-12892" fmla="*/ 8743 h 9860"/>
              <a:gd name="connsiteX101-12893" fmla="*/ 9778 w 10000"/>
              <a:gd name="connsiteY101-12894" fmla="*/ 8743 h 9860"/>
              <a:gd name="connsiteX102-12895" fmla="*/ 9550 w 10000"/>
              <a:gd name="connsiteY102-12896" fmla="*/ 8883 h 9860"/>
              <a:gd name="connsiteX103-12897" fmla="*/ 9330 w 10000"/>
              <a:gd name="connsiteY103-12898" fmla="*/ 9022 h 9860"/>
              <a:gd name="connsiteX104-12899" fmla="*/ 9107 w 10000"/>
              <a:gd name="connsiteY104-12900" fmla="*/ 9162 h 9860"/>
              <a:gd name="connsiteX105-12901" fmla="*/ 8659 w 10000"/>
              <a:gd name="connsiteY105-12902" fmla="*/ 9302 h 9860"/>
              <a:gd name="connsiteX106-12903" fmla="*/ 7766 w 10000"/>
              <a:gd name="connsiteY106-12904" fmla="*/ 9581 h 9860"/>
              <a:gd name="connsiteX107-12905" fmla="*/ 6899 w 10000"/>
              <a:gd name="connsiteY107-12906" fmla="*/ 9720 h 9860"/>
              <a:gd name="connsiteX108-12907" fmla="*/ 6231 w 10000"/>
              <a:gd name="connsiteY108-12908" fmla="*/ 9720 h 9860"/>
              <a:gd name="connsiteX109-12909" fmla="*/ 5332 w 10000"/>
              <a:gd name="connsiteY109-12910" fmla="*/ 9860 h 9860"/>
              <a:gd name="connsiteX110-12911" fmla="*/ 5332 w 10000"/>
              <a:gd name="connsiteY110-12912" fmla="*/ 9860 h 9860"/>
              <a:gd name="connsiteX0-12913" fmla="*/ 5332 w 10000"/>
              <a:gd name="connsiteY0-12914" fmla="*/ 10000 h 10000"/>
              <a:gd name="connsiteX1-12915" fmla="*/ 4665 w 10000"/>
              <a:gd name="connsiteY1-12916" fmla="*/ 10000 h 10000"/>
              <a:gd name="connsiteX2-12917" fmla="*/ 3991 w 10000"/>
              <a:gd name="connsiteY2-12918" fmla="*/ 10000 h 10000"/>
              <a:gd name="connsiteX3-12919" fmla="*/ 3323 w 10000"/>
              <a:gd name="connsiteY3-12920" fmla="*/ 9858 h 10000"/>
              <a:gd name="connsiteX4-12921" fmla="*/ 2654 w 10000"/>
              <a:gd name="connsiteY4-12922" fmla="*/ 9717 h 10000"/>
              <a:gd name="connsiteX5-12923" fmla="*/ 2007 w 10000"/>
              <a:gd name="connsiteY5-12924" fmla="*/ 9575 h 10000"/>
              <a:gd name="connsiteX6-12925" fmla="*/ 1564 w 10000"/>
              <a:gd name="connsiteY6-12926" fmla="*/ 9292 h 10000"/>
              <a:gd name="connsiteX7-12927" fmla="*/ 1118 w 10000"/>
              <a:gd name="connsiteY7-12928" fmla="*/ 9150 h 10000"/>
              <a:gd name="connsiteX8-12929" fmla="*/ 894 w 10000"/>
              <a:gd name="connsiteY8-12930" fmla="*/ 8725 h 10000"/>
              <a:gd name="connsiteX9-12931" fmla="*/ 445 w 10000"/>
              <a:gd name="connsiteY9-12932" fmla="*/ 8442 h 10000"/>
              <a:gd name="connsiteX10-12933" fmla="*/ 220 w 10000"/>
              <a:gd name="connsiteY10-12934" fmla="*/ 8035 h 10000"/>
              <a:gd name="connsiteX11-12935" fmla="*/ 220 w 10000"/>
              <a:gd name="connsiteY11-12936" fmla="*/ 7611 h 10000"/>
              <a:gd name="connsiteX12-12937" fmla="*/ 0 w 10000"/>
              <a:gd name="connsiteY12-12938" fmla="*/ 7186 h 10000"/>
              <a:gd name="connsiteX13-12939" fmla="*/ 0 w 10000"/>
              <a:gd name="connsiteY13-12940" fmla="*/ 6761 h 10000"/>
              <a:gd name="connsiteX14-12941" fmla="*/ 0 w 10000"/>
              <a:gd name="connsiteY14-12942" fmla="*/ 6336 h 10000"/>
              <a:gd name="connsiteX15-12943" fmla="*/ 220 w 10000"/>
              <a:gd name="connsiteY15-12944" fmla="*/ 5628 h 10000"/>
              <a:gd name="connsiteX16-12945" fmla="*/ 220 w 10000"/>
              <a:gd name="connsiteY16-12946" fmla="*/ 5487 h 10000"/>
              <a:gd name="connsiteX17-12947" fmla="*/ 220 w 10000"/>
              <a:gd name="connsiteY17-12948" fmla="*/ 5204 h 10000"/>
              <a:gd name="connsiteX18-12949" fmla="*/ 445 w 10000"/>
              <a:gd name="connsiteY18-12950" fmla="*/ 4938 h 10000"/>
              <a:gd name="connsiteX19-12951" fmla="*/ 445 w 10000"/>
              <a:gd name="connsiteY19-12952" fmla="*/ 4654 h 10000"/>
              <a:gd name="connsiteX20-12953" fmla="*/ 445 w 10000"/>
              <a:gd name="connsiteY20-12954" fmla="*/ 4371 h 10000"/>
              <a:gd name="connsiteX21-12955" fmla="*/ 671 w 10000"/>
              <a:gd name="connsiteY21-12956" fmla="*/ 3946 h 10000"/>
              <a:gd name="connsiteX22-12957" fmla="*/ 671 w 10000"/>
              <a:gd name="connsiteY22-12958" fmla="*/ 3522 h 10000"/>
              <a:gd name="connsiteX23-12959" fmla="*/ 894 w 10000"/>
              <a:gd name="connsiteY23-12960" fmla="*/ 3097 h 10000"/>
              <a:gd name="connsiteX24-12961" fmla="*/ 894 w 10000"/>
              <a:gd name="connsiteY24-12962" fmla="*/ 2672 h 10000"/>
              <a:gd name="connsiteX25-12963" fmla="*/ 894 w 10000"/>
              <a:gd name="connsiteY25-12964" fmla="*/ 2247 h 10000"/>
              <a:gd name="connsiteX26-12965" fmla="*/ 1118 w 10000"/>
              <a:gd name="connsiteY26-12966" fmla="*/ 1965 h 10000"/>
              <a:gd name="connsiteX27-12967" fmla="*/ 1118 w 10000"/>
              <a:gd name="connsiteY27-12968" fmla="*/ 1682 h 10000"/>
              <a:gd name="connsiteX28-12969" fmla="*/ 1118 w 10000"/>
              <a:gd name="connsiteY28-12970" fmla="*/ 1416 h 10000"/>
              <a:gd name="connsiteX29-12971" fmla="*/ 1118 w 10000"/>
              <a:gd name="connsiteY29-12972" fmla="*/ 1274 h 10000"/>
              <a:gd name="connsiteX30-12973" fmla="*/ 1118 w 10000"/>
              <a:gd name="connsiteY30-12974" fmla="*/ 1133 h 10000"/>
              <a:gd name="connsiteX31-12975" fmla="*/ 1118 w 10000"/>
              <a:gd name="connsiteY31-12976" fmla="*/ 1133 h 10000"/>
              <a:gd name="connsiteX32-12977" fmla="*/ 1118 w 10000"/>
              <a:gd name="connsiteY32-12978" fmla="*/ 1133 h 10000"/>
              <a:gd name="connsiteX33-12979" fmla="*/ 894 w 10000"/>
              <a:gd name="connsiteY33-12980" fmla="*/ 1133 h 10000"/>
              <a:gd name="connsiteX34-12981" fmla="*/ 2429 w 10000"/>
              <a:gd name="connsiteY34-12982" fmla="*/ 0 h 10000"/>
              <a:gd name="connsiteX35-12983" fmla="*/ 2874 w 10000"/>
              <a:gd name="connsiteY35-12984" fmla="*/ 283 h 10000"/>
              <a:gd name="connsiteX36-12985" fmla="*/ 3096 w 10000"/>
              <a:gd name="connsiteY36-12986" fmla="*/ 424 h 10000"/>
              <a:gd name="connsiteX37-12987" fmla="*/ 3323 w 10000"/>
              <a:gd name="connsiteY37-12988" fmla="*/ 566 h 10000"/>
              <a:gd name="connsiteX38-12989" fmla="*/ 3546 w 10000"/>
              <a:gd name="connsiteY38-12990" fmla="*/ 708 h 10000"/>
              <a:gd name="connsiteX39-12991" fmla="*/ 3546 w 10000"/>
              <a:gd name="connsiteY39-12992" fmla="*/ 849 h 10000"/>
              <a:gd name="connsiteX40-12993" fmla="*/ 3546 w 10000"/>
              <a:gd name="connsiteY40-12994" fmla="*/ 991 h 10000"/>
              <a:gd name="connsiteX41-12995" fmla="*/ 3323 w 10000"/>
              <a:gd name="connsiteY41-12996" fmla="*/ 991 h 10000"/>
              <a:gd name="connsiteX42-12997" fmla="*/ 3096 w 10000"/>
              <a:gd name="connsiteY42-12998" fmla="*/ 1133 h 10000"/>
              <a:gd name="connsiteX43-12999" fmla="*/ 3096 w 10000"/>
              <a:gd name="connsiteY43-13000" fmla="*/ 1274 h 10000"/>
              <a:gd name="connsiteX44-13001" fmla="*/ 2874 w 10000"/>
              <a:gd name="connsiteY44-13002" fmla="*/ 1416 h 10000"/>
              <a:gd name="connsiteX45-13003" fmla="*/ 2654 w 10000"/>
              <a:gd name="connsiteY45-13004" fmla="*/ 1682 h 10000"/>
              <a:gd name="connsiteX46-13005" fmla="*/ 2429 w 10000"/>
              <a:gd name="connsiteY46-13006" fmla="*/ 2105 h 10000"/>
              <a:gd name="connsiteX47-13007" fmla="*/ 2230 w 10000"/>
              <a:gd name="connsiteY47-13008" fmla="*/ 2530 h 10000"/>
              <a:gd name="connsiteX48-13009" fmla="*/ 2007 w 10000"/>
              <a:gd name="connsiteY48-13010" fmla="*/ 2955 h 10000"/>
              <a:gd name="connsiteX49-13011" fmla="*/ 1786 w 10000"/>
              <a:gd name="connsiteY49-13012" fmla="*/ 3522 h 10000"/>
              <a:gd name="connsiteX50-13013" fmla="*/ 1564 w 10000"/>
              <a:gd name="connsiteY50-13014" fmla="*/ 4088 h 10000"/>
              <a:gd name="connsiteX51-13015" fmla="*/ 1339 w 10000"/>
              <a:gd name="connsiteY51-13016" fmla="*/ 4654 h 10000"/>
              <a:gd name="connsiteX52-13017" fmla="*/ 1339 w 10000"/>
              <a:gd name="connsiteY52-13018" fmla="*/ 5204 h 10000"/>
              <a:gd name="connsiteX53-13019" fmla="*/ 1339 w 10000"/>
              <a:gd name="connsiteY53-13020" fmla="*/ 5628 h 10000"/>
              <a:gd name="connsiteX54-13021" fmla="*/ 1118 w 10000"/>
              <a:gd name="connsiteY54-13022" fmla="*/ 6195 h 10000"/>
              <a:gd name="connsiteX55-13023" fmla="*/ 1118 w 10000"/>
              <a:gd name="connsiteY55-13024" fmla="*/ 6620 h 10000"/>
              <a:gd name="connsiteX56-13025" fmla="*/ 1118 w 10000"/>
              <a:gd name="connsiteY56-13026" fmla="*/ 6903 h 10000"/>
              <a:gd name="connsiteX57-13027" fmla="*/ 1118 w 10000"/>
              <a:gd name="connsiteY57-13028" fmla="*/ 7328 h 10000"/>
              <a:gd name="connsiteX58-13029" fmla="*/ 1339 w 10000"/>
              <a:gd name="connsiteY58-13030" fmla="*/ 7611 h 10000"/>
              <a:gd name="connsiteX59-13031" fmla="*/ 1339 w 10000"/>
              <a:gd name="connsiteY59-13032" fmla="*/ 7753 h 10000"/>
              <a:gd name="connsiteX60-13033" fmla="*/ 1564 w 10000"/>
              <a:gd name="connsiteY60-13034" fmla="*/ 8035 h 10000"/>
              <a:gd name="connsiteX61-13035" fmla="*/ 1786 w 10000"/>
              <a:gd name="connsiteY61-13036" fmla="*/ 8176 h 10000"/>
              <a:gd name="connsiteX62-13037" fmla="*/ 2007 w 10000"/>
              <a:gd name="connsiteY62-13038" fmla="*/ 8318 h 10000"/>
              <a:gd name="connsiteX63-13039" fmla="*/ 2874 w 10000"/>
              <a:gd name="connsiteY63-13040" fmla="*/ 8584 h 10000"/>
              <a:gd name="connsiteX64-13041" fmla="*/ 3323 w 10000"/>
              <a:gd name="connsiteY64-13042" fmla="*/ 8725 h 10000"/>
              <a:gd name="connsiteX65-13043" fmla="*/ 3767 w 10000"/>
              <a:gd name="connsiteY65-13044" fmla="*/ 8725 h 10000"/>
              <a:gd name="connsiteX66-13045" fmla="*/ 4220 w 10000"/>
              <a:gd name="connsiteY66-13046" fmla="*/ 8867 h 10000"/>
              <a:gd name="connsiteX67-13047" fmla="*/ 4887 w 10000"/>
              <a:gd name="connsiteY67-13048" fmla="*/ 8867 h 10000"/>
              <a:gd name="connsiteX68-13049" fmla="*/ 5332 w 10000"/>
              <a:gd name="connsiteY68-13050" fmla="*/ 8725 h 10000"/>
              <a:gd name="connsiteX69-13051" fmla="*/ 6005 w 10000"/>
              <a:gd name="connsiteY69-13052" fmla="*/ 8725 h 10000"/>
              <a:gd name="connsiteX70-13053" fmla="*/ 6675 w 10000"/>
              <a:gd name="connsiteY70-13054" fmla="*/ 8584 h 10000"/>
              <a:gd name="connsiteX71-13055" fmla="*/ 7122 w 10000"/>
              <a:gd name="connsiteY71-13056" fmla="*/ 8584 h 10000"/>
              <a:gd name="connsiteX72-13057" fmla="*/ 7567 w 10000"/>
              <a:gd name="connsiteY72-13058" fmla="*/ 8318 h 10000"/>
              <a:gd name="connsiteX73-13059" fmla="*/ 7766 w 10000"/>
              <a:gd name="connsiteY73-13060" fmla="*/ 8176 h 10000"/>
              <a:gd name="connsiteX74-13061" fmla="*/ 7986 w 10000"/>
              <a:gd name="connsiteY74-13062" fmla="*/ 7894 h 10000"/>
              <a:gd name="connsiteX75-13063" fmla="*/ 8210 w 10000"/>
              <a:gd name="connsiteY75-13064" fmla="*/ 7611 h 10000"/>
              <a:gd name="connsiteX76-13065" fmla="*/ 8436 w 10000"/>
              <a:gd name="connsiteY76-13066" fmla="*/ 7045 h 10000"/>
              <a:gd name="connsiteX77-13067" fmla="*/ 8436 w 10000"/>
              <a:gd name="connsiteY77-13068" fmla="*/ 6478 h 10000"/>
              <a:gd name="connsiteX78-13069" fmla="*/ 8659 w 10000"/>
              <a:gd name="connsiteY78-13070" fmla="*/ 6195 h 10000"/>
              <a:gd name="connsiteX79-13071" fmla="*/ 8659 w 10000"/>
              <a:gd name="connsiteY79-13072" fmla="*/ 5912 h 10000"/>
              <a:gd name="connsiteX80-13073" fmla="*/ 8659 w 10000"/>
              <a:gd name="connsiteY80-13074" fmla="*/ 5770 h 10000"/>
              <a:gd name="connsiteX81-13075" fmla="*/ 8883 w 10000"/>
              <a:gd name="connsiteY81-13076" fmla="*/ 5628 h 10000"/>
              <a:gd name="connsiteX82-13077" fmla="*/ 8883 w 10000"/>
              <a:gd name="connsiteY82-13078" fmla="*/ 5487 h 10000"/>
              <a:gd name="connsiteX83-13079" fmla="*/ 8883 w 10000"/>
              <a:gd name="connsiteY83-13080" fmla="*/ 5345 h 10000"/>
              <a:gd name="connsiteX84-13081" fmla="*/ 8883 w 10000"/>
              <a:gd name="connsiteY84-13082" fmla="*/ 5345 h 10000"/>
              <a:gd name="connsiteX85-13083" fmla="*/ 9107 w 10000"/>
              <a:gd name="connsiteY85-13084" fmla="*/ 5345 h 10000"/>
              <a:gd name="connsiteX86-13085" fmla="*/ 9107 w 10000"/>
              <a:gd name="connsiteY86-13086" fmla="*/ 5345 h 10000"/>
              <a:gd name="connsiteX87-13087" fmla="*/ 9107 w 10000"/>
              <a:gd name="connsiteY87-13088" fmla="*/ 5487 h 10000"/>
              <a:gd name="connsiteX88-13089" fmla="*/ 9330 w 10000"/>
              <a:gd name="connsiteY88-13090" fmla="*/ 5628 h 10000"/>
              <a:gd name="connsiteX89-13091" fmla="*/ 9330 w 10000"/>
              <a:gd name="connsiteY89-13092" fmla="*/ 5770 h 10000"/>
              <a:gd name="connsiteX90-13093" fmla="*/ 9330 w 10000"/>
              <a:gd name="connsiteY90-13094" fmla="*/ 6053 h 10000"/>
              <a:gd name="connsiteX91-13095" fmla="*/ 9330 w 10000"/>
              <a:gd name="connsiteY91-13096" fmla="*/ 6336 h 10000"/>
              <a:gd name="connsiteX92-13097" fmla="*/ 9330 w 10000"/>
              <a:gd name="connsiteY92-13098" fmla="*/ 6620 h 10000"/>
              <a:gd name="connsiteX93-13099" fmla="*/ 9550 w 10000"/>
              <a:gd name="connsiteY93-13100" fmla="*/ 7186 h 10000"/>
              <a:gd name="connsiteX94-13101" fmla="*/ 9550 w 10000"/>
              <a:gd name="connsiteY94-13102" fmla="*/ 7611 h 10000"/>
              <a:gd name="connsiteX95-13103" fmla="*/ 9778 w 10000"/>
              <a:gd name="connsiteY95-13104" fmla="*/ 8035 h 10000"/>
              <a:gd name="connsiteX96-13105" fmla="*/ 10000 w 10000"/>
              <a:gd name="connsiteY96-13106" fmla="*/ 8318 h 10000"/>
              <a:gd name="connsiteX97-13107" fmla="*/ 10000 w 10000"/>
              <a:gd name="connsiteY97-13108" fmla="*/ 8584 h 10000"/>
              <a:gd name="connsiteX98-13109" fmla="*/ 10000 w 10000"/>
              <a:gd name="connsiteY98-13110" fmla="*/ 8725 h 10000"/>
              <a:gd name="connsiteX99-13111" fmla="*/ 10000 w 10000"/>
              <a:gd name="connsiteY99-13112" fmla="*/ 8867 h 10000"/>
              <a:gd name="connsiteX100-13113" fmla="*/ 9778 w 10000"/>
              <a:gd name="connsiteY100-13114" fmla="*/ 8867 h 10000"/>
              <a:gd name="connsiteX101-13115" fmla="*/ 9550 w 10000"/>
              <a:gd name="connsiteY101-13116" fmla="*/ 9009 h 10000"/>
              <a:gd name="connsiteX102-13117" fmla="*/ 9330 w 10000"/>
              <a:gd name="connsiteY102-13118" fmla="*/ 9150 h 10000"/>
              <a:gd name="connsiteX103-13119" fmla="*/ 9107 w 10000"/>
              <a:gd name="connsiteY103-13120" fmla="*/ 9292 h 10000"/>
              <a:gd name="connsiteX104-13121" fmla="*/ 8659 w 10000"/>
              <a:gd name="connsiteY104-13122" fmla="*/ 9434 h 10000"/>
              <a:gd name="connsiteX105-13123" fmla="*/ 7766 w 10000"/>
              <a:gd name="connsiteY105-13124" fmla="*/ 9717 h 10000"/>
              <a:gd name="connsiteX106-13125" fmla="*/ 6899 w 10000"/>
              <a:gd name="connsiteY106-13126" fmla="*/ 9858 h 10000"/>
              <a:gd name="connsiteX107-13127" fmla="*/ 6231 w 10000"/>
              <a:gd name="connsiteY107-13128" fmla="*/ 9858 h 10000"/>
              <a:gd name="connsiteX108-13129" fmla="*/ 5332 w 10000"/>
              <a:gd name="connsiteY108-13130" fmla="*/ 10000 h 10000"/>
              <a:gd name="connsiteX109-13131" fmla="*/ 5332 w 10000"/>
              <a:gd name="connsiteY109-13132" fmla="*/ 10000 h 10000"/>
              <a:gd name="connsiteX0-13133" fmla="*/ 5332 w 10000"/>
              <a:gd name="connsiteY0-13134" fmla="*/ 9835 h 9835"/>
              <a:gd name="connsiteX1-13135" fmla="*/ 4665 w 10000"/>
              <a:gd name="connsiteY1-13136" fmla="*/ 9835 h 9835"/>
              <a:gd name="connsiteX2-13137" fmla="*/ 3991 w 10000"/>
              <a:gd name="connsiteY2-13138" fmla="*/ 9835 h 9835"/>
              <a:gd name="connsiteX3-13139" fmla="*/ 3323 w 10000"/>
              <a:gd name="connsiteY3-13140" fmla="*/ 9693 h 9835"/>
              <a:gd name="connsiteX4-13141" fmla="*/ 2654 w 10000"/>
              <a:gd name="connsiteY4-13142" fmla="*/ 9552 h 9835"/>
              <a:gd name="connsiteX5-13143" fmla="*/ 2007 w 10000"/>
              <a:gd name="connsiteY5-13144" fmla="*/ 9410 h 9835"/>
              <a:gd name="connsiteX6-13145" fmla="*/ 1564 w 10000"/>
              <a:gd name="connsiteY6-13146" fmla="*/ 9127 h 9835"/>
              <a:gd name="connsiteX7-13147" fmla="*/ 1118 w 10000"/>
              <a:gd name="connsiteY7-13148" fmla="*/ 8985 h 9835"/>
              <a:gd name="connsiteX8-13149" fmla="*/ 894 w 10000"/>
              <a:gd name="connsiteY8-13150" fmla="*/ 8560 h 9835"/>
              <a:gd name="connsiteX9-13151" fmla="*/ 445 w 10000"/>
              <a:gd name="connsiteY9-13152" fmla="*/ 8277 h 9835"/>
              <a:gd name="connsiteX10-13153" fmla="*/ 220 w 10000"/>
              <a:gd name="connsiteY10-13154" fmla="*/ 7870 h 9835"/>
              <a:gd name="connsiteX11-13155" fmla="*/ 220 w 10000"/>
              <a:gd name="connsiteY11-13156" fmla="*/ 7446 h 9835"/>
              <a:gd name="connsiteX12-13157" fmla="*/ 0 w 10000"/>
              <a:gd name="connsiteY12-13158" fmla="*/ 7021 h 9835"/>
              <a:gd name="connsiteX13-13159" fmla="*/ 0 w 10000"/>
              <a:gd name="connsiteY13-13160" fmla="*/ 6596 h 9835"/>
              <a:gd name="connsiteX14-13161" fmla="*/ 0 w 10000"/>
              <a:gd name="connsiteY14-13162" fmla="*/ 6171 h 9835"/>
              <a:gd name="connsiteX15-13163" fmla="*/ 220 w 10000"/>
              <a:gd name="connsiteY15-13164" fmla="*/ 5463 h 9835"/>
              <a:gd name="connsiteX16-13165" fmla="*/ 220 w 10000"/>
              <a:gd name="connsiteY16-13166" fmla="*/ 5322 h 9835"/>
              <a:gd name="connsiteX17-13167" fmla="*/ 220 w 10000"/>
              <a:gd name="connsiteY17-13168" fmla="*/ 5039 h 9835"/>
              <a:gd name="connsiteX18-13169" fmla="*/ 445 w 10000"/>
              <a:gd name="connsiteY18-13170" fmla="*/ 4773 h 9835"/>
              <a:gd name="connsiteX19-13171" fmla="*/ 445 w 10000"/>
              <a:gd name="connsiteY19-13172" fmla="*/ 4489 h 9835"/>
              <a:gd name="connsiteX20-13173" fmla="*/ 445 w 10000"/>
              <a:gd name="connsiteY20-13174" fmla="*/ 4206 h 9835"/>
              <a:gd name="connsiteX21-13175" fmla="*/ 671 w 10000"/>
              <a:gd name="connsiteY21-13176" fmla="*/ 3781 h 9835"/>
              <a:gd name="connsiteX22-13177" fmla="*/ 671 w 10000"/>
              <a:gd name="connsiteY22-13178" fmla="*/ 3357 h 9835"/>
              <a:gd name="connsiteX23-13179" fmla="*/ 894 w 10000"/>
              <a:gd name="connsiteY23-13180" fmla="*/ 2932 h 9835"/>
              <a:gd name="connsiteX24-13181" fmla="*/ 894 w 10000"/>
              <a:gd name="connsiteY24-13182" fmla="*/ 2507 h 9835"/>
              <a:gd name="connsiteX25-13183" fmla="*/ 894 w 10000"/>
              <a:gd name="connsiteY25-13184" fmla="*/ 2082 h 9835"/>
              <a:gd name="connsiteX26-13185" fmla="*/ 1118 w 10000"/>
              <a:gd name="connsiteY26-13186" fmla="*/ 1800 h 9835"/>
              <a:gd name="connsiteX27-13187" fmla="*/ 1118 w 10000"/>
              <a:gd name="connsiteY27-13188" fmla="*/ 1517 h 9835"/>
              <a:gd name="connsiteX28-13189" fmla="*/ 1118 w 10000"/>
              <a:gd name="connsiteY28-13190" fmla="*/ 1251 h 9835"/>
              <a:gd name="connsiteX29-13191" fmla="*/ 1118 w 10000"/>
              <a:gd name="connsiteY29-13192" fmla="*/ 1109 h 9835"/>
              <a:gd name="connsiteX30-13193" fmla="*/ 1118 w 10000"/>
              <a:gd name="connsiteY30-13194" fmla="*/ 968 h 9835"/>
              <a:gd name="connsiteX31-13195" fmla="*/ 1118 w 10000"/>
              <a:gd name="connsiteY31-13196" fmla="*/ 968 h 9835"/>
              <a:gd name="connsiteX32-13197" fmla="*/ 1118 w 10000"/>
              <a:gd name="connsiteY32-13198" fmla="*/ 968 h 9835"/>
              <a:gd name="connsiteX33-13199" fmla="*/ 894 w 10000"/>
              <a:gd name="connsiteY33-13200" fmla="*/ 968 h 9835"/>
              <a:gd name="connsiteX34-13201" fmla="*/ 2874 w 10000"/>
              <a:gd name="connsiteY34-13202" fmla="*/ 118 h 9835"/>
              <a:gd name="connsiteX35-13203" fmla="*/ 3096 w 10000"/>
              <a:gd name="connsiteY35-13204" fmla="*/ 259 h 9835"/>
              <a:gd name="connsiteX36-13205" fmla="*/ 3323 w 10000"/>
              <a:gd name="connsiteY36-13206" fmla="*/ 401 h 9835"/>
              <a:gd name="connsiteX37-13207" fmla="*/ 3546 w 10000"/>
              <a:gd name="connsiteY37-13208" fmla="*/ 543 h 9835"/>
              <a:gd name="connsiteX38-13209" fmla="*/ 3546 w 10000"/>
              <a:gd name="connsiteY38-13210" fmla="*/ 684 h 9835"/>
              <a:gd name="connsiteX39-13211" fmla="*/ 3546 w 10000"/>
              <a:gd name="connsiteY39-13212" fmla="*/ 826 h 9835"/>
              <a:gd name="connsiteX40-13213" fmla="*/ 3323 w 10000"/>
              <a:gd name="connsiteY40-13214" fmla="*/ 826 h 9835"/>
              <a:gd name="connsiteX41-13215" fmla="*/ 3096 w 10000"/>
              <a:gd name="connsiteY41-13216" fmla="*/ 968 h 9835"/>
              <a:gd name="connsiteX42-13217" fmla="*/ 3096 w 10000"/>
              <a:gd name="connsiteY42-13218" fmla="*/ 1109 h 9835"/>
              <a:gd name="connsiteX43-13219" fmla="*/ 2874 w 10000"/>
              <a:gd name="connsiteY43-13220" fmla="*/ 1251 h 9835"/>
              <a:gd name="connsiteX44-13221" fmla="*/ 2654 w 10000"/>
              <a:gd name="connsiteY44-13222" fmla="*/ 1517 h 9835"/>
              <a:gd name="connsiteX45-13223" fmla="*/ 2429 w 10000"/>
              <a:gd name="connsiteY45-13224" fmla="*/ 1940 h 9835"/>
              <a:gd name="connsiteX46-13225" fmla="*/ 2230 w 10000"/>
              <a:gd name="connsiteY46-13226" fmla="*/ 2365 h 9835"/>
              <a:gd name="connsiteX47-13227" fmla="*/ 2007 w 10000"/>
              <a:gd name="connsiteY47-13228" fmla="*/ 2790 h 9835"/>
              <a:gd name="connsiteX48-13229" fmla="*/ 1786 w 10000"/>
              <a:gd name="connsiteY48-13230" fmla="*/ 3357 h 9835"/>
              <a:gd name="connsiteX49-13231" fmla="*/ 1564 w 10000"/>
              <a:gd name="connsiteY49-13232" fmla="*/ 3923 h 9835"/>
              <a:gd name="connsiteX50-13233" fmla="*/ 1339 w 10000"/>
              <a:gd name="connsiteY50-13234" fmla="*/ 4489 h 9835"/>
              <a:gd name="connsiteX51-13235" fmla="*/ 1339 w 10000"/>
              <a:gd name="connsiteY51-13236" fmla="*/ 5039 h 9835"/>
              <a:gd name="connsiteX52-13237" fmla="*/ 1339 w 10000"/>
              <a:gd name="connsiteY52-13238" fmla="*/ 5463 h 9835"/>
              <a:gd name="connsiteX53-13239" fmla="*/ 1118 w 10000"/>
              <a:gd name="connsiteY53-13240" fmla="*/ 6030 h 9835"/>
              <a:gd name="connsiteX54-13241" fmla="*/ 1118 w 10000"/>
              <a:gd name="connsiteY54-13242" fmla="*/ 6455 h 9835"/>
              <a:gd name="connsiteX55-13243" fmla="*/ 1118 w 10000"/>
              <a:gd name="connsiteY55-13244" fmla="*/ 6738 h 9835"/>
              <a:gd name="connsiteX56-13245" fmla="*/ 1118 w 10000"/>
              <a:gd name="connsiteY56-13246" fmla="*/ 7163 h 9835"/>
              <a:gd name="connsiteX57-13247" fmla="*/ 1339 w 10000"/>
              <a:gd name="connsiteY57-13248" fmla="*/ 7446 h 9835"/>
              <a:gd name="connsiteX58-13249" fmla="*/ 1339 w 10000"/>
              <a:gd name="connsiteY58-13250" fmla="*/ 7588 h 9835"/>
              <a:gd name="connsiteX59-13251" fmla="*/ 1564 w 10000"/>
              <a:gd name="connsiteY59-13252" fmla="*/ 7870 h 9835"/>
              <a:gd name="connsiteX60-13253" fmla="*/ 1786 w 10000"/>
              <a:gd name="connsiteY60-13254" fmla="*/ 8011 h 9835"/>
              <a:gd name="connsiteX61-13255" fmla="*/ 2007 w 10000"/>
              <a:gd name="connsiteY61-13256" fmla="*/ 8153 h 9835"/>
              <a:gd name="connsiteX62-13257" fmla="*/ 2874 w 10000"/>
              <a:gd name="connsiteY62-13258" fmla="*/ 8419 h 9835"/>
              <a:gd name="connsiteX63-13259" fmla="*/ 3323 w 10000"/>
              <a:gd name="connsiteY63-13260" fmla="*/ 8560 h 9835"/>
              <a:gd name="connsiteX64-13261" fmla="*/ 3767 w 10000"/>
              <a:gd name="connsiteY64-13262" fmla="*/ 8560 h 9835"/>
              <a:gd name="connsiteX65-13263" fmla="*/ 4220 w 10000"/>
              <a:gd name="connsiteY65-13264" fmla="*/ 8702 h 9835"/>
              <a:gd name="connsiteX66-13265" fmla="*/ 4887 w 10000"/>
              <a:gd name="connsiteY66-13266" fmla="*/ 8702 h 9835"/>
              <a:gd name="connsiteX67-13267" fmla="*/ 5332 w 10000"/>
              <a:gd name="connsiteY67-13268" fmla="*/ 8560 h 9835"/>
              <a:gd name="connsiteX68-13269" fmla="*/ 6005 w 10000"/>
              <a:gd name="connsiteY68-13270" fmla="*/ 8560 h 9835"/>
              <a:gd name="connsiteX69-13271" fmla="*/ 6675 w 10000"/>
              <a:gd name="connsiteY69-13272" fmla="*/ 8419 h 9835"/>
              <a:gd name="connsiteX70-13273" fmla="*/ 7122 w 10000"/>
              <a:gd name="connsiteY70-13274" fmla="*/ 8419 h 9835"/>
              <a:gd name="connsiteX71-13275" fmla="*/ 7567 w 10000"/>
              <a:gd name="connsiteY71-13276" fmla="*/ 8153 h 9835"/>
              <a:gd name="connsiteX72-13277" fmla="*/ 7766 w 10000"/>
              <a:gd name="connsiteY72-13278" fmla="*/ 8011 h 9835"/>
              <a:gd name="connsiteX73-13279" fmla="*/ 7986 w 10000"/>
              <a:gd name="connsiteY73-13280" fmla="*/ 7729 h 9835"/>
              <a:gd name="connsiteX74-13281" fmla="*/ 8210 w 10000"/>
              <a:gd name="connsiteY74-13282" fmla="*/ 7446 h 9835"/>
              <a:gd name="connsiteX75-13283" fmla="*/ 8436 w 10000"/>
              <a:gd name="connsiteY75-13284" fmla="*/ 6880 h 9835"/>
              <a:gd name="connsiteX76-13285" fmla="*/ 8436 w 10000"/>
              <a:gd name="connsiteY76-13286" fmla="*/ 6313 h 9835"/>
              <a:gd name="connsiteX77-13287" fmla="*/ 8659 w 10000"/>
              <a:gd name="connsiteY77-13288" fmla="*/ 6030 h 9835"/>
              <a:gd name="connsiteX78-13289" fmla="*/ 8659 w 10000"/>
              <a:gd name="connsiteY78-13290" fmla="*/ 5747 h 9835"/>
              <a:gd name="connsiteX79-13291" fmla="*/ 8659 w 10000"/>
              <a:gd name="connsiteY79-13292" fmla="*/ 5605 h 9835"/>
              <a:gd name="connsiteX80-13293" fmla="*/ 8883 w 10000"/>
              <a:gd name="connsiteY80-13294" fmla="*/ 5463 h 9835"/>
              <a:gd name="connsiteX81-13295" fmla="*/ 8883 w 10000"/>
              <a:gd name="connsiteY81-13296" fmla="*/ 5322 h 9835"/>
              <a:gd name="connsiteX82-13297" fmla="*/ 8883 w 10000"/>
              <a:gd name="connsiteY82-13298" fmla="*/ 5180 h 9835"/>
              <a:gd name="connsiteX83-13299" fmla="*/ 8883 w 10000"/>
              <a:gd name="connsiteY83-13300" fmla="*/ 5180 h 9835"/>
              <a:gd name="connsiteX84-13301" fmla="*/ 9107 w 10000"/>
              <a:gd name="connsiteY84-13302" fmla="*/ 5180 h 9835"/>
              <a:gd name="connsiteX85-13303" fmla="*/ 9107 w 10000"/>
              <a:gd name="connsiteY85-13304" fmla="*/ 5180 h 9835"/>
              <a:gd name="connsiteX86-13305" fmla="*/ 9107 w 10000"/>
              <a:gd name="connsiteY86-13306" fmla="*/ 5322 h 9835"/>
              <a:gd name="connsiteX87-13307" fmla="*/ 9330 w 10000"/>
              <a:gd name="connsiteY87-13308" fmla="*/ 5463 h 9835"/>
              <a:gd name="connsiteX88-13309" fmla="*/ 9330 w 10000"/>
              <a:gd name="connsiteY88-13310" fmla="*/ 5605 h 9835"/>
              <a:gd name="connsiteX89-13311" fmla="*/ 9330 w 10000"/>
              <a:gd name="connsiteY89-13312" fmla="*/ 5888 h 9835"/>
              <a:gd name="connsiteX90-13313" fmla="*/ 9330 w 10000"/>
              <a:gd name="connsiteY90-13314" fmla="*/ 6171 h 9835"/>
              <a:gd name="connsiteX91-13315" fmla="*/ 9330 w 10000"/>
              <a:gd name="connsiteY91-13316" fmla="*/ 6455 h 9835"/>
              <a:gd name="connsiteX92-13317" fmla="*/ 9550 w 10000"/>
              <a:gd name="connsiteY92-13318" fmla="*/ 7021 h 9835"/>
              <a:gd name="connsiteX93-13319" fmla="*/ 9550 w 10000"/>
              <a:gd name="connsiteY93-13320" fmla="*/ 7446 h 9835"/>
              <a:gd name="connsiteX94-13321" fmla="*/ 9778 w 10000"/>
              <a:gd name="connsiteY94-13322" fmla="*/ 7870 h 9835"/>
              <a:gd name="connsiteX95-13323" fmla="*/ 10000 w 10000"/>
              <a:gd name="connsiteY95-13324" fmla="*/ 8153 h 9835"/>
              <a:gd name="connsiteX96-13325" fmla="*/ 10000 w 10000"/>
              <a:gd name="connsiteY96-13326" fmla="*/ 8419 h 9835"/>
              <a:gd name="connsiteX97-13327" fmla="*/ 10000 w 10000"/>
              <a:gd name="connsiteY97-13328" fmla="*/ 8560 h 9835"/>
              <a:gd name="connsiteX98-13329" fmla="*/ 10000 w 10000"/>
              <a:gd name="connsiteY98-13330" fmla="*/ 8702 h 9835"/>
              <a:gd name="connsiteX99-13331" fmla="*/ 9778 w 10000"/>
              <a:gd name="connsiteY99-13332" fmla="*/ 8702 h 9835"/>
              <a:gd name="connsiteX100-13333" fmla="*/ 9550 w 10000"/>
              <a:gd name="connsiteY100-13334" fmla="*/ 8844 h 9835"/>
              <a:gd name="connsiteX101-13335" fmla="*/ 9330 w 10000"/>
              <a:gd name="connsiteY101-13336" fmla="*/ 8985 h 9835"/>
              <a:gd name="connsiteX102-13337" fmla="*/ 9107 w 10000"/>
              <a:gd name="connsiteY102-13338" fmla="*/ 9127 h 9835"/>
              <a:gd name="connsiteX103-13339" fmla="*/ 8659 w 10000"/>
              <a:gd name="connsiteY103-13340" fmla="*/ 9269 h 9835"/>
              <a:gd name="connsiteX104-13341" fmla="*/ 7766 w 10000"/>
              <a:gd name="connsiteY104-13342" fmla="*/ 9552 h 9835"/>
              <a:gd name="connsiteX105-13343" fmla="*/ 6899 w 10000"/>
              <a:gd name="connsiteY105-13344" fmla="*/ 9693 h 9835"/>
              <a:gd name="connsiteX106-13345" fmla="*/ 6231 w 10000"/>
              <a:gd name="connsiteY106-13346" fmla="*/ 9693 h 9835"/>
              <a:gd name="connsiteX107-13347" fmla="*/ 5332 w 10000"/>
              <a:gd name="connsiteY107-13348" fmla="*/ 9835 h 9835"/>
              <a:gd name="connsiteX108-13349" fmla="*/ 5332 w 10000"/>
              <a:gd name="connsiteY108-13350" fmla="*/ 9835 h 9835"/>
              <a:gd name="connsiteX0-13351" fmla="*/ 5332 w 10000"/>
              <a:gd name="connsiteY0-13352" fmla="*/ 9737 h 9737"/>
              <a:gd name="connsiteX1-13353" fmla="*/ 4665 w 10000"/>
              <a:gd name="connsiteY1-13354" fmla="*/ 9737 h 9737"/>
              <a:gd name="connsiteX2-13355" fmla="*/ 3991 w 10000"/>
              <a:gd name="connsiteY2-13356" fmla="*/ 9737 h 9737"/>
              <a:gd name="connsiteX3-13357" fmla="*/ 3323 w 10000"/>
              <a:gd name="connsiteY3-13358" fmla="*/ 9593 h 9737"/>
              <a:gd name="connsiteX4-13359" fmla="*/ 2654 w 10000"/>
              <a:gd name="connsiteY4-13360" fmla="*/ 9449 h 9737"/>
              <a:gd name="connsiteX5-13361" fmla="*/ 2007 w 10000"/>
              <a:gd name="connsiteY5-13362" fmla="*/ 9305 h 9737"/>
              <a:gd name="connsiteX6-13363" fmla="*/ 1564 w 10000"/>
              <a:gd name="connsiteY6-13364" fmla="*/ 9017 h 9737"/>
              <a:gd name="connsiteX7-13365" fmla="*/ 1118 w 10000"/>
              <a:gd name="connsiteY7-13366" fmla="*/ 8873 h 9737"/>
              <a:gd name="connsiteX8-13367" fmla="*/ 894 w 10000"/>
              <a:gd name="connsiteY8-13368" fmla="*/ 8441 h 9737"/>
              <a:gd name="connsiteX9-13369" fmla="*/ 445 w 10000"/>
              <a:gd name="connsiteY9-13370" fmla="*/ 8153 h 9737"/>
              <a:gd name="connsiteX10-13371" fmla="*/ 220 w 10000"/>
              <a:gd name="connsiteY10-13372" fmla="*/ 7739 h 9737"/>
              <a:gd name="connsiteX11-13373" fmla="*/ 220 w 10000"/>
              <a:gd name="connsiteY11-13374" fmla="*/ 7308 h 9737"/>
              <a:gd name="connsiteX12-13375" fmla="*/ 0 w 10000"/>
              <a:gd name="connsiteY12-13376" fmla="*/ 6876 h 9737"/>
              <a:gd name="connsiteX13-13377" fmla="*/ 0 w 10000"/>
              <a:gd name="connsiteY13-13378" fmla="*/ 6444 h 9737"/>
              <a:gd name="connsiteX14-13379" fmla="*/ 0 w 10000"/>
              <a:gd name="connsiteY14-13380" fmla="*/ 6012 h 9737"/>
              <a:gd name="connsiteX15-13381" fmla="*/ 220 w 10000"/>
              <a:gd name="connsiteY15-13382" fmla="*/ 5292 h 9737"/>
              <a:gd name="connsiteX16-13383" fmla="*/ 220 w 10000"/>
              <a:gd name="connsiteY16-13384" fmla="*/ 5148 h 9737"/>
              <a:gd name="connsiteX17-13385" fmla="*/ 220 w 10000"/>
              <a:gd name="connsiteY17-13386" fmla="*/ 4861 h 9737"/>
              <a:gd name="connsiteX18-13387" fmla="*/ 445 w 10000"/>
              <a:gd name="connsiteY18-13388" fmla="*/ 4590 h 9737"/>
              <a:gd name="connsiteX19-13389" fmla="*/ 445 w 10000"/>
              <a:gd name="connsiteY19-13390" fmla="*/ 4301 h 9737"/>
              <a:gd name="connsiteX20-13391" fmla="*/ 445 w 10000"/>
              <a:gd name="connsiteY20-13392" fmla="*/ 4014 h 9737"/>
              <a:gd name="connsiteX21-13393" fmla="*/ 671 w 10000"/>
              <a:gd name="connsiteY21-13394" fmla="*/ 3581 h 9737"/>
              <a:gd name="connsiteX22-13395" fmla="*/ 671 w 10000"/>
              <a:gd name="connsiteY22-13396" fmla="*/ 3150 h 9737"/>
              <a:gd name="connsiteX23-13397" fmla="*/ 894 w 10000"/>
              <a:gd name="connsiteY23-13398" fmla="*/ 2718 h 9737"/>
              <a:gd name="connsiteX24-13399" fmla="*/ 894 w 10000"/>
              <a:gd name="connsiteY24-13400" fmla="*/ 2286 h 9737"/>
              <a:gd name="connsiteX25-13401" fmla="*/ 894 w 10000"/>
              <a:gd name="connsiteY25-13402" fmla="*/ 1854 h 9737"/>
              <a:gd name="connsiteX26-13403" fmla="*/ 1118 w 10000"/>
              <a:gd name="connsiteY26-13404" fmla="*/ 1567 h 9737"/>
              <a:gd name="connsiteX27-13405" fmla="*/ 1118 w 10000"/>
              <a:gd name="connsiteY27-13406" fmla="*/ 1279 h 9737"/>
              <a:gd name="connsiteX28-13407" fmla="*/ 1118 w 10000"/>
              <a:gd name="connsiteY28-13408" fmla="*/ 1009 h 9737"/>
              <a:gd name="connsiteX29-13409" fmla="*/ 1118 w 10000"/>
              <a:gd name="connsiteY29-13410" fmla="*/ 865 h 9737"/>
              <a:gd name="connsiteX30-13411" fmla="*/ 1118 w 10000"/>
              <a:gd name="connsiteY30-13412" fmla="*/ 721 h 9737"/>
              <a:gd name="connsiteX31-13413" fmla="*/ 1118 w 10000"/>
              <a:gd name="connsiteY31-13414" fmla="*/ 721 h 9737"/>
              <a:gd name="connsiteX32-13415" fmla="*/ 1118 w 10000"/>
              <a:gd name="connsiteY32-13416" fmla="*/ 721 h 9737"/>
              <a:gd name="connsiteX33-13417" fmla="*/ 894 w 10000"/>
              <a:gd name="connsiteY33-13418" fmla="*/ 721 h 9737"/>
              <a:gd name="connsiteX34-13419" fmla="*/ 3096 w 10000"/>
              <a:gd name="connsiteY34-13420" fmla="*/ 0 h 9737"/>
              <a:gd name="connsiteX35-13421" fmla="*/ 3323 w 10000"/>
              <a:gd name="connsiteY35-13422" fmla="*/ 145 h 9737"/>
              <a:gd name="connsiteX36-13423" fmla="*/ 3546 w 10000"/>
              <a:gd name="connsiteY36-13424" fmla="*/ 289 h 9737"/>
              <a:gd name="connsiteX37-13425" fmla="*/ 3546 w 10000"/>
              <a:gd name="connsiteY37-13426" fmla="*/ 432 h 9737"/>
              <a:gd name="connsiteX38-13427" fmla="*/ 3546 w 10000"/>
              <a:gd name="connsiteY38-13428" fmla="*/ 577 h 9737"/>
              <a:gd name="connsiteX39-13429" fmla="*/ 3323 w 10000"/>
              <a:gd name="connsiteY39-13430" fmla="*/ 577 h 9737"/>
              <a:gd name="connsiteX40-13431" fmla="*/ 3096 w 10000"/>
              <a:gd name="connsiteY40-13432" fmla="*/ 721 h 9737"/>
              <a:gd name="connsiteX41-13433" fmla="*/ 3096 w 10000"/>
              <a:gd name="connsiteY41-13434" fmla="*/ 865 h 9737"/>
              <a:gd name="connsiteX42-13435" fmla="*/ 2874 w 10000"/>
              <a:gd name="connsiteY42-13436" fmla="*/ 1009 h 9737"/>
              <a:gd name="connsiteX43-13437" fmla="*/ 2654 w 10000"/>
              <a:gd name="connsiteY43-13438" fmla="*/ 1279 h 9737"/>
              <a:gd name="connsiteX44-13439" fmla="*/ 2429 w 10000"/>
              <a:gd name="connsiteY44-13440" fmla="*/ 1710 h 9737"/>
              <a:gd name="connsiteX45-13441" fmla="*/ 2230 w 10000"/>
              <a:gd name="connsiteY45-13442" fmla="*/ 2142 h 9737"/>
              <a:gd name="connsiteX46-13443" fmla="*/ 2007 w 10000"/>
              <a:gd name="connsiteY46-13444" fmla="*/ 2574 h 9737"/>
              <a:gd name="connsiteX47-13445" fmla="*/ 1786 w 10000"/>
              <a:gd name="connsiteY47-13446" fmla="*/ 3150 h 9737"/>
              <a:gd name="connsiteX48-13447" fmla="*/ 1564 w 10000"/>
              <a:gd name="connsiteY48-13448" fmla="*/ 3726 h 9737"/>
              <a:gd name="connsiteX49-13449" fmla="*/ 1339 w 10000"/>
              <a:gd name="connsiteY49-13450" fmla="*/ 4301 h 9737"/>
              <a:gd name="connsiteX50-13451" fmla="*/ 1339 w 10000"/>
              <a:gd name="connsiteY50-13452" fmla="*/ 4861 h 9737"/>
              <a:gd name="connsiteX51-13453" fmla="*/ 1339 w 10000"/>
              <a:gd name="connsiteY51-13454" fmla="*/ 5292 h 9737"/>
              <a:gd name="connsiteX52-13455" fmla="*/ 1118 w 10000"/>
              <a:gd name="connsiteY52-13456" fmla="*/ 5868 h 9737"/>
              <a:gd name="connsiteX53-13457" fmla="*/ 1118 w 10000"/>
              <a:gd name="connsiteY53-13458" fmla="*/ 6300 h 9737"/>
              <a:gd name="connsiteX54-13459" fmla="*/ 1118 w 10000"/>
              <a:gd name="connsiteY54-13460" fmla="*/ 6588 h 9737"/>
              <a:gd name="connsiteX55-13461" fmla="*/ 1118 w 10000"/>
              <a:gd name="connsiteY55-13462" fmla="*/ 7020 h 9737"/>
              <a:gd name="connsiteX56-13463" fmla="*/ 1339 w 10000"/>
              <a:gd name="connsiteY56-13464" fmla="*/ 7308 h 9737"/>
              <a:gd name="connsiteX57-13465" fmla="*/ 1339 w 10000"/>
              <a:gd name="connsiteY57-13466" fmla="*/ 7452 h 9737"/>
              <a:gd name="connsiteX58-13467" fmla="*/ 1564 w 10000"/>
              <a:gd name="connsiteY58-13468" fmla="*/ 7739 h 9737"/>
              <a:gd name="connsiteX59-13469" fmla="*/ 1786 w 10000"/>
              <a:gd name="connsiteY59-13470" fmla="*/ 7882 h 9737"/>
              <a:gd name="connsiteX60-13471" fmla="*/ 2007 w 10000"/>
              <a:gd name="connsiteY60-13472" fmla="*/ 8027 h 9737"/>
              <a:gd name="connsiteX61-13473" fmla="*/ 2874 w 10000"/>
              <a:gd name="connsiteY61-13474" fmla="*/ 8297 h 9737"/>
              <a:gd name="connsiteX62-13475" fmla="*/ 3323 w 10000"/>
              <a:gd name="connsiteY62-13476" fmla="*/ 8441 h 9737"/>
              <a:gd name="connsiteX63-13477" fmla="*/ 3767 w 10000"/>
              <a:gd name="connsiteY63-13478" fmla="*/ 8441 h 9737"/>
              <a:gd name="connsiteX64-13479" fmla="*/ 4220 w 10000"/>
              <a:gd name="connsiteY64-13480" fmla="*/ 8585 h 9737"/>
              <a:gd name="connsiteX65-13481" fmla="*/ 4887 w 10000"/>
              <a:gd name="connsiteY65-13482" fmla="*/ 8585 h 9737"/>
              <a:gd name="connsiteX66-13483" fmla="*/ 5332 w 10000"/>
              <a:gd name="connsiteY66-13484" fmla="*/ 8441 h 9737"/>
              <a:gd name="connsiteX67-13485" fmla="*/ 6005 w 10000"/>
              <a:gd name="connsiteY67-13486" fmla="*/ 8441 h 9737"/>
              <a:gd name="connsiteX68-13487" fmla="*/ 6675 w 10000"/>
              <a:gd name="connsiteY68-13488" fmla="*/ 8297 h 9737"/>
              <a:gd name="connsiteX69-13489" fmla="*/ 7122 w 10000"/>
              <a:gd name="connsiteY69-13490" fmla="*/ 8297 h 9737"/>
              <a:gd name="connsiteX70-13491" fmla="*/ 7567 w 10000"/>
              <a:gd name="connsiteY70-13492" fmla="*/ 8027 h 9737"/>
              <a:gd name="connsiteX71-13493" fmla="*/ 7766 w 10000"/>
              <a:gd name="connsiteY71-13494" fmla="*/ 7882 h 9737"/>
              <a:gd name="connsiteX72-13495" fmla="*/ 7986 w 10000"/>
              <a:gd name="connsiteY72-13496" fmla="*/ 7596 h 9737"/>
              <a:gd name="connsiteX73-13497" fmla="*/ 8210 w 10000"/>
              <a:gd name="connsiteY73-13498" fmla="*/ 7308 h 9737"/>
              <a:gd name="connsiteX74-13499" fmla="*/ 8436 w 10000"/>
              <a:gd name="connsiteY74-13500" fmla="*/ 6732 h 9737"/>
              <a:gd name="connsiteX75-13501" fmla="*/ 8436 w 10000"/>
              <a:gd name="connsiteY75-13502" fmla="*/ 6156 h 9737"/>
              <a:gd name="connsiteX76-13503" fmla="*/ 8659 w 10000"/>
              <a:gd name="connsiteY76-13504" fmla="*/ 5868 h 9737"/>
              <a:gd name="connsiteX77-13505" fmla="*/ 8659 w 10000"/>
              <a:gd name="connsiteY77-13506" fmla="*/ 5580 h 9737"/>
              <a:gd name="connsiteX78-13507" fmla="*/ 8659 w 10000"/>
              <a:gd name="connsiteY78-13508" fmla="*/ 5436 h 9737"/>
              <a:gd name="connsiteX79-13509" fmla="*/ 8883 w 10000"/>
              <a:gd name="connsiteY79-13510" fmla="*/ 5292 h 9737"/>
              <a:gd name="connsiteX80-13511" fmla="*/ 8883 w 10000"/>
              <a:gd name="connsiteY80-13512" fmla="*/ 5148 h 9737"/>
              <a:gd name="connsiteX81-13513" fmla="*/ 8883 w 10000"/>
              <a:gd name="connsiteY81-13514" fmla="*/ 5004 h 9737"/>
              <a:gd name="connsiteX82-13515" fmla="*/ 8883 w 10000"/>
              <a:gd name="connsiteY82-13516" fmla="*/ 5004 h 9737"/>
              <a:gd name="connsiteX83-13517" fmla="*/ 9107 w 10000"/>
              <a:gd name="connsiteY83-13518" fmla="*/ 5004 h 9737"/>
              <a:gd name="connsiteX84-13519" fmla="*/ 9107 w 10000"/>
              <a:gd name="connsiteY84-13520" fmla="*/ 5004 h 9737"/>
              <a:gd name="connsiteX85-13521" fmla="*/ 9107 w 10000"/>
              <a:gd name="connsiteY85-13522" fmla="*/ 5148 h 9737"/>
              <a:gd name="connsiteX86-13523" fmla="*/ 9330 w 10000"/>
              <a:gd name="connsiteY86-13524" fmla="*/ 5292 h 9737"/>
              <a:gd name="connsiteX87-13525" fmla="*/ 9330 w 10000"/>
              <a:gd name="connsiteY87-13526" fmla="*/ 5436 h 9737"/>
              <a:gd name="connsiteX88-13527" fmla="*/ 9330 w 10000"/>
              <a:gd name="connsiteY88-13528" fmla="*/ 5724 h 9737"/>
              <a:gd name="connsiteX89-13529" fmla="*/ 9330 w 10000"/>
              <a:gd name="connsiteY89-13530" fmla="*/ 6012 h 9737"/>
              <a:gd name="connsiteX90-13531" fmla="*/ 9330 w 10000"/>
              <a:gd name="connsiteY90-13532" fmla="*/ 6300 h 9737"/>
              <a:gd name="connsiteX91-13533" fmla="*/ 9550 w 10000"/>
              <a:gd name="connsiteY91-13534" fmla="*/ 6876 h 9737"/>
              <a:gd name="connsiteX92-13535" fmla="*/ 9550 w 10000"/>
              <a:gd name="connsiteY92-13536" fmla="*/ 7308 h 9737"/>
              <a:gd name="connsiteX93-13537" fmla="*/ 9778 w 10000"/>
              <a:gd name="connsiteY93-13538" fmla="*/ 7739 h 9737"/>
              <a:gd name="connsiteX94-13539" fmla="*/ 10000 w 10000"/>
              <a:gd name="connsiteY94-13540" fmla="*/ 8027 h 9737"/>
              <a:gd name="connsiteX95-13541" fmla="*/ 10000 w 10000"/>
              <a:gd name="connsiteY95-13542" fmla="*/ 8297 h 9737"/>
              <a:gd name="connsiteX96-13543" fmla="*/ 10000 w 10000"/>
              <a:gd name="connsiteY96-13544" fmla="*/ 8441 h 9737"/>
              <a:gd name="connsiteX97-13545" fmla="*/ 10000 w 10000"/>
              <a:gd name="connsiteY97-13546" fmla="*/ 8585 h 9737"/>
              <a:gd name="connsiteX98-13547" fmla="*/ 9778 w 10000"/>
              <a:gd name="connsiteY98-13548" fmla="*/ 8585 h 9737"/>
              <a:gd name="connsiteX99-13549" fmla="*/ 9550 w 10000"/>
              <a:gd name="connsiteY99-13550" fmla="*/ 8729 h 9737"/>
              <a:gd name="connsiteX100-13551" fmla="*/ 9330 w 10000"/>
              <a:gd name="connsiteY100-13552" fmla="*/ 8873 h 9737"/>
              <a:gd name="connsiteX101-13553" fmla="*/ 9107 w 10000"/>
              <a:gd name="connsiteY101-13554" fmla="*/ 9017 h 9737"/>
              <a:gd name="connsiteX102-13555" fmla="*/ 8659 w 10000"/>
              <a:gd name="connsiteY102-13556" fmla="*/ 9162 h 9737"/>
              <a:gd name="connsiteX103-13557" fmla="*/ 7766 w 10000"/>
              <a:gd name="connsiteY103-13558" fmla="*/ 9449 h 9737"/>
              <a:gd name="connsiteX104-13559" fmla="*/ 6899 w 10000"/>
              <a:gd name="connsiteY104-13560" fmla="*/ 9593 h 9737"/>
              <a:gd name="connsiteX105-13561" fmla="*/ 6231 w 10000"/>
              <a:gd name="connsiteY105-13562" fmla="*/ 9593 h 9737"/>
              <a:gd name="connsiteX106-13563" fmla="*/ 5332 w 10000"/>
              <a:gd name="connsiteY106-13564" fmla="*/ 9737 h 9737"/>
              <a:gd name="connsiteX107-13565" fmla="*/ 5332 w 10000"/>
              <a:gd name="connsiteY107-13566" fmla="*/ 9737 h 9737"/>
              <a:gd name="connsiteX0-13567" fmla="*/ 5332 w 10000"/>
              <a:gd name="connsiteY0-13568" fmla="*/ 10000 h 10000"/>
              <a:gd name="connsiteX1-13569" fmla="*/ 4665 w 10000"/>
              <a:gd name="connsiteY1-13570" fmla="*/ 10000 h 10000"/>
              <a:gd name="connsiteX2-13571" fmla="*/ 3991 w 10000"/>
              <a:gd name="connsiteY2-13572" fmla="*/ 10000 h 10000"/>
              <a:gd name="connsiteX3-13573" fmla="*/ 3323 w 10000"/>
              <a:gd name="connsiteY3-13574" fmla="*/ 9852 h 10000"/>
              <a:gd name="connsiteX4-13575" fmla="*/ 2654 w 10000"/>
              <a:gd name="connsiteY4-13576" fmla="*/ 9704 h 10000"/>
              <a:gd name="connsiteX5-13577" fmla="*/ 2007 w 10000"/>
              <a:gd name="connsiteY5-13578" fmla="*/ 9556 h 10000"/>
              <a:gd name="connsiteX6-13579" fmla="*/ 1564 w 10000"/>
              <a:gd name="connsiteY6-13580" fmla="*/ 9261 h 10000"/>
              <a:gd name="connsiteX7-13581" fmla="*/ 1118 w 10000"/>
              <a:gd name="connsiteY7-13582" fmla="*/ 9113 h 10000"/>
              <a:gd name="connsiteX8-13583" fmla="*/ 894 w 10000"/>
              <a:gd name="connsiteY8-13584" fmla="*/ 8669 h 10000"/>
              <a:gd name="connsiteX9-13585" fmla="*/ 445 w 10000"/>
              <a:gd name="connsiteY9-13586" fmla="*/ 8373 h 10000"/>
              <a:gd name="connsiteX10-13587" fmla="*/ 220 w 10000"/>
              <a:gd name="connsiteY10-13588" fmla="*/ 7948 h 10000"/>
              <a:gd name="connsiteX11-13589" fmla="*/ 220 w 10000"/>
              <a:gd name="connsiteY11-13590" fmla="*/ 7505 h 10000"/>
              <a:gd name="connsiteX12-13591" fmla="*/ 0 w 10000"/>
              <a:gd name="connsiteY12-13592" fmla="*/ 7062 h 10000"/>
              <a:gd name="connsiteX13-13593" fmla="*/ 0 w 10000"/>
              <a:gd name="connsiteY13-13594" fmla="*/ 6618 h 10000"/>
              <a:gd name="connsiteX14-13595" fmla="*/ 0 w 10000"/>
              <a:gd name="connsiteY14-13596" fmla="*/ 6174 h 10000"/>
              <a:gd name="connsiteX15-13597" fmla="*/ 220 w 10000"/>
              <a:gd name="connsiteY15-13598" fmla="*/ 5435 h 10000"/>
              <a:gd name="connsiteX16-13599" fmla="*/ 220 w 10000"/>
              <a:gd name="connsiteY16-13600" fmla="*/ 5287 h 10000"/>
              <a:gd name="connsiteX17-13601" fmla="*/ 220 w 10000"/>
              <a:gd name="connsiteY17-13602" fmla="*/ 4992 h 10000"/>
              <a:gd name="connsiteX18-13603" fmla="*/ 445 w 10000"/>
              <a:gd name="connsiteY18-13604" fmla="*/ 4714 h 10000"/>
              <a:gd name="connsiteX19-13605" fmla="*/ 445 w 10000"/>
              <a:gd name="connsiteY19-13606" fmla="*/ 4417 h 10000"/>
              <a:gd name="connsiteX20-13607" fmla="*/ 445 w 10000"/>
              <a:gd name="connsiteY20-13608" fmla="*/ 4122 h 10000"/>
              <a:gd name="connsiteX21-13609" fmla="*/ 671 w 10000"/>
              <a:gd name="connsiteY21-13610" fmla="*/ 3678 h 10000"/>
              <a:gd name="connsiteX22-13611" fmla="*/ 671 w 10000"/>
              <a:gd name="connsiteY22-13612" fmla="*/ 3235 h 10000"/>
              <a:gd name="connsiteX23-13613" fmla="*/ 894 w 10000"/>
              <a:gd name="connsiteY23-13614" fmla="*/ 2791 h 10000"/>
              <a:gd name="connsiteX24-13615" fmla="*/ 894 w 10000"/>
              <a:gd name="connsiteY24-13616" fmla="*/ 2348 h 10000"/>
              <a:gd name="connsiteX25-13617" fmla="*/ 894 w 10000"/>
              <a:gd name="connsiteY25-13618" fmla="*/ 1904 h 10000"/>
              <a:gd name="connsiteX26-13619" fmla="*/ 1118 w 10000"/>
              <a:gd name="connsiteY26-13620" fmla="*/ 1609 h 10000"/>
              <a:gd name="connsiteX27-13621" fmla="*/ 1118 w 10000"/>
              <a:gd name="connsiteY27-13622" fmla="*/ 1314 h 10000"/>
              <a:gd name="connsiteX28-13623" fmla="*/ 1118 w 10000"/>
              <a:gd name="connsiteY28-13624" fmla="*/ 1036 h 10000"/>
              <a:gd name="connsiteX29-13625" fmla="*/ 1118 w 10000"/>
              <a:gd name="connsiteY29-13626" fmla="*/ 888 h 10000"/>
              <a:gd name="connsiteX30-13627" fmla="*/ 1118 w 10000"/>
              <a:gd name="connsiteY30-13628" fmla="*/ 740 h 10000"/>
              <a:gd name="connsiteX31-13629" fmla="*/ 1118 w 10000"/>
              <a:gd name="connsiteY31-13630" fmla="*/ 740 h 10000"/>
              <a:gd name="connsiteX32-13631" fmla="*/ 1118 w 10000"/>
              <a:gd name="connsiteY32-13632" fmla="*/ 740 h 10000"/>
              <a:gd name="connsiteX33-13633" fmla="*/ 894 w 10000"/>
              <a:gd name="connsiteY33-13634" fmla="*/ 740 h 10000"/>
              <a:gd name="connsiteX34-13635" fmla="*/ 3096 w 10000"/>
              <a:gd name="connsiteY34-13636" fmla="*/ 0 h 10000"/>
              <a:gd name="connsiteX35-13637" fmla="*/ 3546 w 10000"/>
              <a:gd name="connsiteY35-13638" fmla="*/ 297 h 10000"/>
              <a:gd name="connsiteX36-13639" fmla="*/ 3546 w 10000"/>
              <a:gd name="connsiteY36-13640" fmla="*/ 444 h 10000"/>
              <a:gd name="connsiteX37-13641" fmla="*/ 3546 w 10000"/>
              <a:gd name="connsiteY37-13642" fmla="*/ 593 h 10000"/>
              <a:gd name="connsiteX38-13643" fmla="*/ 3323 w 10000"/>
              <a:gd name="connsiteY38-13644" fmla="*/ 593 h 10000"/>
              <a:gd name="connsiteX39-13645" fmla="*/ 3096 w 10000"/>
              <a:gd name="connsiteY39-13646" fmla="*/ 740 h 10000"/>
              <a:gd name="connsiteX40-13647" fmla="*/ 3096 w 10000"/>
              <a:gd name="connsiteY40-13648" fmla="*/ 888 h 10000"/>
              <a:gd name="connsiteX41-13649" fmla="*/ 2874 w 10000"/>
              <a:gd name="connsiteY41-13650" fmla="*/ 1036 h 10000"/>
              <a:gd name="connsiteX42-13651" fmla="*/ 2654 w 10000"/>
              <a:gd name="connsiteY42-13652" fmla="*/ 1314 h 10000"/>
              <a:gd name="connsiteX43-13653" fmla="*/ 2429 w 10000"/>
              <a:gd name="connsiteY43-13654" fmla="*/ 1756 h 10000"/>
              <a:gd name="connsiteX44-13655" fmla="*/ 2230 w 10000"/>
              <a:gd name="connsiteY44-13656" fmla="*/ 2200 h 10000"/>
              <a:gd name="connsiteX45-13657" fmla="*/ 2007 w 10000"/>
              <a:gd name="connsiteY45-13658" fmla="*/ 2644 h 10000"/>
              <a:gd name="connsiteX46-13659" fmla="*/ 1786 w 10000"/>
              <a:gd name="connsiteY46-13660" fmla="*/ 3235 h 10000"/>
              <a:gd name="connsiteX47-13661" fmla="*/ 1564 w 10000"/>
              <a:gd name="connsiteY47-13662" fmla="*/ 3827 h 10000"/>
              <a:gd name="connsiteX48-13663" fmla="*/ 1339 w 10000"/>
              <a:gd name="connsiteY48-13664" fmla="*/ 4417 h 10000"/>
              <a:gd name="connsiteX49-13665" fmla="*/ 1339 w 10000"/>
              <a:gd name="connsiteY49-13666" fmla="*/ 4992 h 10000"/>
              <a:gd name="connsiteX50-13667" fmla="*/ 1339 w 10000"/>
              <a:gd name="connsiteY50-13668" fmla="*/ 5435 h 10000"/>
              <a:gd name="connsiteX51-13669" fmla="*/ 1118 w 10000"/>
              <a:gd name="connsiteY51-13670" fmla="*/ 6026 h 10000"/>
              <a:gd name="connsiteX52-13671" fmla="*/ 1118 w 10000"/>
              <a:gd name="connsiteY52-13672" fmla="*/ 6470 h 10000"/>
              <a:gd name="connsiteX53-13673" fmla="*/ 1118 w 10000"/>
              <a:gd name="connsiteY53-13674" fmla="*/ 6766 h 10000"/>
              <a:gd name="connsiteX54-13675" fmla="*/ 1118 w 10000"/>
              <a:gd name="connsiteY54-13676" fmla="*/ 7210 h 10000"/>
              <a:gd name="connsiteX55-13677" fmla="*/ 1339 w 10000"/>
              <a:gd name="connsiteY55-13678" fmla="*/ 7505 h 10000"/>
              <a:gd name="connsiteX56-13679" fmla="*/ 1339 w 10000"/>
              <a:gd name="connsiteY56-13680" fmla="*/ 7653 h 10000"/>
              <a:gd name="connsiteX57-13681" fmla="*/ 1564 w 10000"/>
              <a:gd name="connsiteY57-13682" fmla="*/ 7948 h 10000"/>
              <a:gd name="connsiteX58-13683" fmla="*/ 1786 w 10000"/>
              <a:gd name="connsiteY58-13684" fmla="*/ 8095 h 10000"/>
              <a:gd name="connsiteX59-13685" fmla="*/ 2007 w 10000"/>
              <a:gd name="connsiteY59-13686" fmla="*/ 8244 h 10000"/>
              <a:gd name="connsiteX60-13687" fmla="*/ 2874 w 10000"/>
              <a:gd name="connsiteY60-13688" fmla="*/ 8521 h 10000"/>
              <a:gd name="connsiteX61-13689" fmla="*/ 3323 w 10000"/>
              <a:gd name="connsiteY61-13690" fmla="*/ 8669 h 10000"/>
              <a:gd name="connsiteX62-13691" fmla="*/ 3767 w 10000"/>
              <a:gd name="connsiteY62-13692" fmla="*/ 8669 h 10000"/>
              <a:gd name="connsiteX63-13693" fmla="*/ 4220 w 10000"/>
              <a:gd name="connsiteY63-13694" fmla="*/ 8817 h 10000"/>
              <a:gd name="connsiteX64-13695" fmla="*/ 4887 w 10000"/>
              <a:gd name="connsiteY64-13696" fmla="*/ 8817 h 10000"/>
              <a:gd name="connsiteX65-13697" fmla="*/ 5332 w 10000"/>
              <a:gd name="connsiteY65-13698" fmla="*/ 8669 h 10000"/>
              <a:gd name="connsiteX66-13699" fmla="*/ 6005 w 10000"/>
              <a:gd name="connsiteY66-13700" fmla="*/ 8669 h 10000"/>
              <a:gd name="connsiteX67-13701" fmla="*/ 6675 w 10000"/>
              <a:gd name="connsiteY67-13702" fmla="*/ 8521 h 10000"/>
              <a:gd name="connsiteX68-13703" fmla="*/ 7122 w 10000"/>
              <a:gd name="connsiteY68-13704" fmla="*/ 8521 h 10000"/>
              <a:gd name="connsiteX69-13705" fmla="*/ 7567 w 10000"/>
              <a:gd name="connsiteY69-13706" fmla="*/ 8244 h 10000"/>
              <a:gd name="connsiteX70-13707" fmla="*/ 7766 w 10000"/>
              <a:gd name="connsiteY70-13708" fmla="*/ 8095 h 10000"/>
              <a:gd name="connsiteX71-13709" fmla="*/ 7986 w 10000"/>
              <a:gd name="connsiteY71-13710" fmla="*/ 7801 h 10000"/>
              <a:gd name="connsiteX72-13711" fmla="*/ 8210 w 10000"/>
              <a:gd name="connsiteY72-13712" fmla="*/ 7505 h 10000"/>
              <a:gd name="connsiteX73-13713" fmla="*/ 8436 w 10000"/>
              <a:gd name="connsiteY73-13714" fmla="*/ 6914 h 10000"/>
              <a:gd name="connsiteX74-13715" fmla="*/ 8436 w 10000"/>
              <a:gd name="connsiteY74-13716" fmla="*/ 6322 h 10000"/>
              <a:gd name="connsiteX75-13717" fmla="*/ 8659 w 10000"/>
              <a:gd name="connsiteY75-13718" fmla="*/ 6026 h 10000"/>
              <a:gd name="connsiteX76-13719" fmla="*/ 8659 w 10000"/>
              <a:gd name="connsiteY76-13720" fmla="*/ 5731 h 10000"/>
              <a:gd name="connsiteX77-13721" fmla="*/ 8659 w 10000"/>
              <a:gd name="connsiteY77-13722" fmla="*/ 5583 h 10000"/>
              <a:gd name="connsiteX78-13723" fmla="*/ 8883 w 10000"/>
              <a:gd name="connsiteY78-13724" fmla="*/ 5435 h 10000"/>
              <a:gd name="connsiteX79-13725" fmla="*/ 8883 w 10000"/>
              <a:gd name="connsiteY79-13726" fmla="*/ 5287 h 10000"/>
              <a:gd name="connsiteX80-13727" fmla="*/ 8883 w 10000"/>
              <a:gd name="connsiteY80-13728" fmla="*/ 5139 h 10000"/>
              <a:gd name="connsiteX81-13729" fmla="*/ 8883 w 10000"/>
              <a:gd name="connsiteY81-13730" fmla="*/ 5139 h 10000"/>
              <a:gd name="connsiteX82-13731" fmla="*/ 9107 w 10000"/>
              <a:gd name="connsiteY82-13732" fmla="*/ 5139 h 10000"/>
              <a:gd name="connsiteX83-13733" fmla="*/ 9107 w 10000"/>
              <a:gd name="connsiteY83-13734" fmla="*/ 5139 h 10000"/>
              <a:gd name="connsiteX84-13735" fmla="*/ 9107 w 10000"/>
              <a:gd name="connsiteY84-13736" fmla="*/ 5287 h 10000"/>
              <a:gd name="connsiteX85-13737" fmla="*/ 9330 w 10000"/>
              <a:gd name="connsiteY85-13738" fmla="*/ 5435 h 10000"/>
              <a:gd name="connsiteX86-13739" fmla="*/ 9330 w 10000"/>
              <a:gd name="connsiteY86-13740" fmla="*/ 5583 h 10000"/>
              <a:gd name="connsiteX87-13741" fmla="*/ 9330 w 10000"/>
              <a:gd name="connsiteY87-13742" fmla="*/ 5879 h 10000"/>
              <a:gd name="connsiteX88-13743" fmla="*/ 9330 w 10000"/>
              <a:gd name="connsiteY88-13744" fmla="*/ 6174 h 10000"/>
              <a:gd name="connsiteX89-13745" fmla="*/ 9330 w 10000"/>
              <a:gd name="connsiteY89-13746" fmla="*/ 6470 h 10000"/>
              <a:gd name="connsiteX90-13747" fmla="*/ 9550 w 10000"/>
              <a:gd name="connsiteY90-13748" fmla="*/ 7062 h 10000"/>
              <a:gd name="connsiteX91-13749" fmla="*/ 9550 w 10000"/>
              <a:gd name="connsiteY91-13750" fmla="*/ 7505 h 10000"/>
              <a:gd name="connsiteX92-13751" fmla="*/ 9778 w 10000"/>
              <a:gd name="connsiteY92-13752" fmla="*/ 7948 h 10000"/>
              <a:gd name="connsiteX93-13753" fmla="*/ 10000 w 10000"/>
              <a:gd name="connsiteY93-13754" fmla="*/ 8244 h 10000"/>
              <a:gd name="connsiteX94-13755" fmla="*/ 10000 w 10000"/>
              <a:gd name="connsiteY94-13756" fmla="*/ 8521 h 10000"/>
              <a:gd name="connsiteX95-13757" fmla="*/ 10000 w 10000"/>
              <a:gd name="connsiteY95-13758" fmla="*/ 8669 h 10000"/>
              <a:gd name="connsiteX96-13759" fmla="*/ 10000 w 10000"/>
              <a:gd name="connsiteY96-13760" fmla="*/ 8817 h 10000"/>
              <a:gd name="connsiteX97-13761" fmla="*/ 9778 w 10000"/>
              <a:gd name="connsiteY97-13762" fmla="*/ 8817 h 10000"/>
              <a:gd name="connsiteX98-13763" fmla="*/ 9550 w 10000"/>
              <a:gd name="connsiteY98-13764" fmla="*/ 8965 h 10000"/>
              <a:gd name="connsiteX99-13765" fmla="*/ 9330 w 10000"/>
              <a:gd name="connsiteY99-13766" fmla="*/ 9113 h 10000"/>
              <a:gd name="connsiteX100-13767" fmla="*/ 9107 w 10000"/>
              <a:gd name="connsiteY100-13768" fmla="*/ 9261 h 10000"/>
              <a:gd name="connsiteX101-13769" fmla="*/ 8659 w 10000"/>
              <a:gd name="connsiteY101-13770" fmla="*/ 9409 h 10000"/>
              <a:gd name="connsiteX102-13771" fmla="*/ 7766 w 10000"/>
              <a:gd name="connsiteY102-13772" fmla="*/ 9704 h 10000"/>
              <a:gd name="connsiteX103-13773" fmla="*/ 6899 w 10000"/>
              <a:gd name="connsiteY103-13774" fmla="*/ 9852 h 10000"/>
              <a:gd name="connsiteX104-13775" fmla="*/ 6231 w 10000"/>
              <a:gd name="connsiteY104-13776" fmla="*/ 9852 h 10000"/>
              <a:gd name="connsiteX105-13777" fmla="*/ 5332 w 10000"/>
              <a:gd name="connsiteY105-13778" fmla="*/ 10000 h 10000"/>
              <a:gd name="connsiteX106-13779" fmla="*/ 5332 w 10000"/>
              <a:gd name="connsiteY106-13780" fmla="*/ 10000 h 10000"/>
              <a:gd name="connsiteX0-13781" fmla="*/ 5332 w 10000"/>
              <a:gd name="connsiteY0-13782" fmla="*/ 9752 h 9752"/>
              <a:gd name="connsiteX1-13783" fmla="*/ 4665 w 10000"/>
              <a:gd name="connsiteY1-13784" fmla="*/ 9752 h 9752"/>
              <a:gd name="connsiteX2-13785" fmla="*/ 3991 w 10000"/>
              <a:gd name="connsiteY2-13786" fmla="*/ 9752 h 9752"/>
              <a:gd name="connsiteX3-13787" fmla="*/ 3323 w 10000"/>
              <a:gd name="connsiteY3-13788" fmla="*/ 9604 h 9752"/>
              <a:gd name="connsiteX4-13789" fmla="*/ 2654 w 10000"/>
              <a:gd name="connsiteY4-13790" fmla="*/ 9456 h 9752"/>
              <a:gd name="connsiteX5-13791" fmla="*/ 2007 w 10000"/>
              <a:gd name="connsiteY5-13792" fmla="*/ 9308 h 9752"/>
              <a:gd name="connsiteX6-13793" fmla="*/ 1564 w 10000"/>
              <a:gd name="connsiteY6-13794" fmla="*/ 9013 h 9752"/>
              <a:gd name="connsiteX7-13795" fmla="*/ 1118 w 10000"/>
              <a:gd name="connsiteY7-13796" fmla="*/ 8865 h 9752"/>
              <a:gd name="connsiteX8-13797" fmla="*/ 894 w 10000"/>
              <a:gd name="connsiteY8-13798" fmla="*/ 8421 h 9752"/>
              <a:gd name="connsiteX9-13799" fmla="*/ 445 w 10000"/>
              <a:gd name="connsiteY9-13800" fmla="*/ 8125 h 9752"/>
              <a:gd name="connsiteX10-13801" fmla="*/ 220 w 10000"/>
              <a:gd name="connsiteY10-13802" fmla="*/ 7700 h 9752"/>
              <a:gd name="connsiteX11-13803" fmla="*/ 220 w 10000"/>
              <a:gd name="connsiteY11-13804" fmla="*/ 7257 h 9752"/>
              <a:gd name="connsiteX12-13805" fmla="*/ 0 w 10000"/>
              <a:gd name="connsiteY12-13806" fmla="*/ 6814 h 9752"/>
              <a:gd name="connsiteX13-13807" fmla="*/ 0 w 10000"/>
              <a:gd name="connsiteY13-13808" fmla="*/ 6370 h 9752"/>
              <a:gd name="connsiteX14-13809" fmla="*/ 0 w 10000"/>
              <a:gd name="connsiteY14-13810" fmla="*/ 5926 h 9752"/>
              <a:gd name="connsiteX15-13811" fmla="*/ 220 w 10000"/>
              <a:gd name="connsiteY15-13812" fmla="*/ 5187 h 9752"/>
              <a:gd name="connsiteX16-13813" fmla="*/ 220 w 10000"/>
              <a:gd name="connsiteY16-13814" fmla="*/ 5039 h 9752"/>
              <a:gd name="connsiteX17-13815" fmla="*/ 220 w 10000"/>
              <a:gd name="connsiteY17-13816" fmla="*/ 4744 h 9752"/>
              <a:gd name="connsiteX18-13817" fmla="*/ 445 w 10000"/>
              <a:gd name="connsiteY18-13818" fmla="*/ 4466 h 9752"/>
              <a:gd name="connsiteX19-13819" fmla="*/ 445 w 10000"/>
              <a:gd name="connsiteY19-13820" fmla="*/ 4169 h 9752"/>
              <a:gd name="connsiteX20-13821" fmla="*/ 445 w 10000"/>
              <a:gd name="connsiteY20-13822" fmla="*/ 3874 h 9752"/>
              <a:gd name="connsiteX21-13823" fmla="*/ 671 w 10000"/>
              <a:gd name="connsiteY21-13824" fmla="*/ 3430 h 9752"/>
              <a:gd name="connsiteX22-13825" fmla="*/ 671 w 10000"/>
              <a:gd name="connsiteY22-13826" fmla="*/ 2987 h 9752"/>
              <a:gd name="connsiteX23-13827" fmla="*/ 894 w 10000"/>
              <a:gd name="connsiteY23-13828" fmla="*/ 2543 h 9752"/>
              <a:gd name="connsiteX24-13829" fmla="*/ 894 w 10000"/>
              <a:gd name="connsiteY24-13830" fmla="*/ 2100 h 9752"/>
              <a:gd name="connsiteX25-13831" fmla="*/ 894 w 10000"/>
              <a:gd name="connsiteY25-13832" fmla="*/ 1656 h 9752"/>
              <a:gd name="connsiteX26-13833" fmla="*/ 1118 w 10000"/>
              <a:gd name="connsiteY26-13834" fmla="*/ 1361 h 9752"/>
              <a:gd name="connsiteX27-13835" fmla="*/ 1118 w 10000"/>
              <a:gd name="connsiteY27-13836" fmla="*/ 1066 h 9752"/>
              <a:gd name="connsiteX28-13837" fmla="*/ 1118 w 10000"/>
              <a:gd name="connsiteY28-13838" fmla="*/ 788 h 9752"/>
              <a:gd name="connsiteX29-13839" fmla="*/ 1118 w 10000"/>
              <a:gd name="connsiteY29-13840" fmla="*/ 640 h 9752"/>
              <a:gd name="connsiteX30-13841" fmla="*/ 1118 w 10000"/>
              <a:gd name="connsiteY30-13842" fmla="*/ 492 h 9752"/>
              <a:gd name="connsiteX31-13843" fmla="*/ 1118 w 10000"/>
              <a:gd name="connsiteY31-13844" fmla="*/ 492 h 9752"/>
              <a:gd name="connsiteX32-13845" fmla="*/ 1118 w 10000"/>
              <a:gd name="connsiteY32-13846" fmla="*/ 492 h 9752"/>
              <a:gd name="connsiteX33-13847" fmla="*/ 894 w 10000"/>
              <a:gd name="connsiteY33-13848" fmla="*/ 492 h 9752"/>
              <a:gd name="connsiteX34-13849" fmla="*/ 3546 w 10000"/>
              <a:gd name="connsiteY34-13850" fmla="*/ 49 h 9752"/>
              <a:gd name="connsiteX35-13851" fmla="*/ 3546 w 10000"/>
              <a:gd name="connsiteY35-13852" fmla="*/ 196 h 9752"/>
              <a:gd name="connsiteX36-13853" fmla="*/ 3546 w 10000"/>
              <a:gd name="connsiteY36-13854" fmla="*/ 345 h 9752"/>
              <a:gd name="connsiteX37-13855" fmla="*/ 3323 w 10000"/>
              <a:gd name="connsiteY37-13856" fmla="*/ 345 h 9752"/>
              <a:gd name="connsiteX38-13857" fmla="*/ 3096 w 10000"/>
              <a:gd name="connsiteY38-13858" fmla="*/ 492 h 9752"/>
              <a:gd name="connsiteX39-13859" fmla="*/ 3096 w 10000"/>
              <a:gd name="connsiteY39-13860" fmla="*/ 640 h 9752"/>
              <a:gd name="connsiteX40-13861" fmla="*/ 2874 w 10000"/>
              <a:gd name="connsiteY40-13862" fmla="*/ 788 h 9752"/>
              <a:gd name="connsiteX41-13863" fmla="*/ 2654 w 10000"/>
              <a:gd name="connsiteY41-13864" fmla="*/ 1066 h 9752"/>
              <a:gd name="connsiteX42-13865" fmla="*/ 2429 w 10000"/>
              <a:gd name="connsiteY42-13866" fmla="*/ 1508 h 9752"/>
              <a:gd name="connsiteX43-13867" fmla="*/ 2230 w 10000"/>
              <a:gd name="connsiteY43-13868" fmla="*/ 1952 h 9752"/>
              <a:gd name="connsiteX44-13869" fmla="*/ 2007 w 10000"/>
              <a:gd name="connsiteY44-13870" fmla="*/ 2396 h 9752"/>
              <a:gd name="connsiteX45-13871" fmla="*/ 1786 w 10000"/>
              <a:gd name="connsiteY45-13872" fmla="*/ 2987 h 9752"/>
              <a:gd name="connsiteX46-13873" fmla="*/ 1564 w 10000"/>
              <a:gd name="connsiteY46-13874" fmla="*/ 3579 h 9752"/>
              <a:gd name="connsiteX47-13875" fmla="*/ 1339 w 10000"/>
              <a:gd name="connsiteY47-13876" fmla="*/ 4169 h 9752"/>
              <a:gd name="connsiteX48-13877" fmla="*/ 1339 w 10000"/>
              <a:gd name="connsiteY48-13878" fmla="*/ 4744 h 9752"/>
              <a:gd name="connsiteX49-13879" fmla="*/ 1339 w 10000"/>
              <a:gd name="connsiteY49-13880" fmla="*/ 5187 h 9752"/>
              <a:gd name="connsiteX50-13881" fmla="*/ 1118 w 10000"/>
              <a:gd name="connsiteY50-13882" fmla="*/ 5778 h 9752"/>
              <a:gd name="connsiteX51-13883" fmla="*/ 1118 w 10000"/>
              <a:gd name="connsiteY51-13884" fmla="*/ 6222 h 9752"/>
              <a:gd name="connsiteX52-13885" fmla="*/ 1118 w 10000"/>
              <a:gd name="connsiteY52-13886" fmla="*/ 6518 h 9752"/>
              <a:gd name="connsiteX53-13887" fmla="*/ 1118 w 10000"/>
              <a:gd name="connsiteY53-13888" fmla="*/ 6962 h 9752"/>
              <a:gd name="connsiteX54-13889" fmla="*/ 1339 w 10000"/>
              <a:gd name="connsiteY54-13890" fmla="*/ 7257 h 9752"/>
              <a:gd name="connsiteX55-13891" fmla="*/ 1339 w 10000"/>
              <a:gd name="connsiteY55-13892" fmla="*/ 7405 h 9752"/>
              <a:gd name="connsiteX56-13893" fmla="*/ 1564 w 10000"/>
              <a:gd name="connsiteY56-13894" fmla="*/ 7700 h 9752"/>
              <a:gd name="connsiteX57-13895" fmla="*/ 1786 w 10000"/>
              <a:gd name="connsiteY57-13896" fmla="*/ 7847 h 9752"/>
              <a:gd name="connsiteX58-13897" fmla="*/ 2007 w 10000"/>
              <a:gd name="connsiteY58-13898" fmla="*/ 7996 h 9752"/>
              <a:gd name="connsiteX59-13899" fmla="*/ 2874 w 10000"/>
              <a:gd name="connsiteY59-13900" fmla="*/ 8273 h 9752"/>
              <a:gd name="connsiteX60-13901" fmla="*/ 3323 w 10000"/>
              <a:gd name="connsiteY60-13902" fmla="*/ 8421 h 9752"/>
              <a:gd name="connsiteX61-13903" fmla="*/ 3767 w 10000"/>
              <a:gd name="connsiteY61-13904" fmla="*/ 8421 h 9752"/>
              <a:gd name="connsiteX62-13905" fmla="*/ 4220 w 10000"/>
              <a:gd name="connsiteY62-13906" fmla="*/ 8569 h 9752"/>
              <a:gd name="connsiteX63-13907" fmla="*/ 4887 w 10000"/>
              <a:gd name="connsiteY63-13908" fmla="*/ 8569 h 9752"/>
              <a:gd name="connsiteX64-13909" fmla="*/ 5332 w 10000"/>
              <a:gd name="connsiteY64-13910" fmla="*/ 8421 h 9752"/>
              <a:gd name="connsiteX65-13911" fmla="*/ 6005 w 10000"/>
              <a:gd name="connsiteY65-13912" fmla="*/ 8421 h 9752"/>
              <a:gd name="connsiteX66-13913" fmla="*/ 6675 w 10000"/>
              <a:gd name="connsiteY66-13914" fmla="*/ 8273 h 9752"/>
              <a:gd name="connsiteX67-13915" fmla="*/ 7122 w 10000"/>
              <a:gd name="connsiteY67-13916" fmla="*/ 8273 h 9752"/>
              <a:gd name="connsiteX68-13917" fmla="*/ 7567 w 10000"/>
              <a:gd name="connsiteY68-13918" fmla="*/ 7996 h 9752"/>
              <a:gd name="connsiteX69-13919" fmla="*/ 7766 w 10000"/>
              <a:gd name="connsiteY69-13920" fmla="*/ 7847 h 9752"/>
              <a:gd name="connsiteX70-13921" fmla="*/ 7986 w 10000"/>
              <a:gd name="connsiteY70-13922" fmla="*/ 7553 h 9752"/>
              <a:gd name="connsiteX71-13923" fmla="*/ 8210 w 10000"/>
              <a:gd name="connsiteY71-13924" fmla="*/ 7257 h 9752"/>
              <a:gd name="connsiteX72-13925" fmla="*/ 8436 w 10000"/>
              <a:gd name="connsiteY72-13926" fmla="*/ 6666 h 9752"/>
              <a:gd name="connsiteX73-13927" fmla="*/ 8436 w 10000"/>
              <a:gd name="connsiteY73-13928" fmla="*/ 6074 h 9752"/>
              <a:gd name="connsiteX74-13929" fmla="*/ 8659 w 10000"/>
              <a:gd name="connsiteY74-13930" fmla="*/ 5778 h 9752"/>
              <a:gd name="connsiteX75-13931" fmla="*/ 8659 w 10000"/>
              <a:gd name="connsiteY75-13932" fmla="*/ 5483 h 9752"/>
              <a:gd name="connsiteX76-13933" fmla="*/ 8659 w 10000"/>
              <a:gd name="connsiteY76-13934" fmla="*/ 5335 h 9752"/>
              <a:gd name="connsiteX77-13935" fmla="*/ 8883 w 10000"/>
              <a:gd name="connsiteY77-13936" fmla="*/ 5187 h 9752"/>
              <a:gd name="connsiteX78-13937" fmla="*/ 8883 w 10000"/>
              <a:gd name="connsiteY78-13938" fmla="*/ 5039 h 9752"/>
              <a:gd name="connsiteX79-13939" fmla="*/ 8883 w 10000"/>
              <a:gd name="connsiteY79-13940" fmla="*/ 4891 h 9752"/>
              <a:gd name="connsiteX80-13941" fmla="*/ 8883 w 10000"/>
              <a:gd name="connsiteY80-13942" fmla="*/ 4891 h 9752"/>
              <a:gd name="connsiteX81-13943" fmla="*/ 9107 w 10000"/>
              <a:gd name="connsiteY81-13944" fmla="*/ 4891 h 9752"/>
              <a:gd name="connsiteX82-13945" fmla="*/ 9107 w 10000"/>
              <a:gd name="connsiteY82-13946" fmla="*/ 4891 h 9752"/>
              <a:gd name="connsiteX83-13947" fmla="*/ 9107 w 10000"/>
              <a:gd name="connsiteY83-13948" fmla="*/ 5039 h 9752"/>
              <a:gd name="connsiteX84-13949" fmla="*/ 9330 w 10000"/>
              <a:gd name="connsiteY84-13950" fmla="*/ 5187 h 9752"/>
              <a:gd name="connsiteX85-13951" fmla="*/ 9330 w 10000"/>
              <a:gd name="connsiteY85-13952" fmla="*/ 5335 h 9752"/>
              <a:gd name="connsiteX86-13953" fmla="*/ 9330 w 10000"/>
              <a:gd name="connsiteY86-13954" fmla="*/ 5631 h 9752"/>
              <a:gd name="connsiteX87-13955" fmla="*/ 9330 w 10000"/>
              <a:gd name="connsiteY87-13956" fmla="*/ 5926 h 9752"/>
              <a:gd name="connsiteX88-13957" fmla="*/ 9330 w 10000"/>
              <a:gd name="connsiteY88-13958" fmla="*/ 6222 h 9752"/>
              <a:gd name="connsiteX89-13959" fmla="*/ 9550 w 10000"/>
              <a:gd name="connsiteY89-13960" fmla="*/ 6814 h 9752"/>
              <a:gd name="connsiteX90-13961" fmla="*/ 9550 w 10000"/>
              <a:gd name="connsiteY90-13962" fmla="*/ 7257 h 9752"/>
              <a:gd name="connsiteX91-13963" fmla="*/ 9778 w 10000"/>
              <a:gd name="connsiteY91-13964" fmla="*/ 7700 h 9752"/>
              <a:gd name="connsiteX92-13965" fmla="*/ 10000 w 10000"/>
              <a:gd name="connsiteY92-13966" fmla="*/ 7996 h 9752"/>
              <a:gd name="connsiteX93-13967" fmla="*/ 10000 w 10000"/>
              <a:gd name="connsiteY93-13968" fmla="*/ 8273 h 9752"/>
              <a:gd name="connsiteX94-13969" fmla="*/ 10000 w 10000"/>
              <a:gd name="connsiteY94-13970" fmla="*/ 8421 h 9752"/>
              <a:gd name="connsiteX95-13971" fmla="*/ 10000 w 10000"/>
              <a:gd name="connsiteY95-13972" fmla="*/ 8569 h 9752"/>
              <a:gd name="connsiteX96-13973" fmla="*/ 9778 w 10000"/>
              <a:gd name="connsiteY96-13974" fmla="*/ 8569 h 9752"/>
              <a:gd name="connsiteX97-13975" fmla="*/ 9550 w 10000"/>
              <a:gd name="connsiteY97-13976" fmla="*/ 8717 h 9752"/>
              <a:gd name="connsiteX98-13977" fmla="*/ 9330 w 10000"/>
              <a:gd name="connsiteY98-13978" fmla="*/ 8865 h 9752"/>
              <a:gd name="connsiteX99-13979" fmla="*/ 9107 w 10000"/>
              <a:gd name="connsiteY99-13980" fmla="*/ 9013 h 9752"/>
              <a:gd name="connsiteX100-13981" fmla="*/ 8659 w 10000"/>
              <a:gd name="connsiteY100-13982" fmla="*/ 9161 h 9752"/>
              <a:gd name="connsiteX101-13983" fmla="*/ 7766 w 10000"/>
              <a:gd name="connsiteY101-13984" fmla="*/ 9456 h 9752"/>
              <a:gd name="connsiteX102-13985" fmla="*/ 6899 w 10000"/>
              <a:gd name="connsiteY102-13986" fmla="*/ 9604 h 9752"/>
              <a:gd name="connsiteX103-13987" fmla="*/ 6231 w 10000"/>
              <a:gd name="connsiteY103-13988" fmla="*/ 9604 h 9752"/>
              <a:gd name="connsiteX104-13989" fmla="*/ 5332 w 10000"/>
              <a:gd name="connsiteY104-13990" fmla="*/ 9752 h 9752"/>
              <a:gd name="connsiteX105-13991" fmla="*/ 5332 w 10000"/>
              <a:gd name="connsiteY105-13992" fmla="*/ 9752 h 9752"/>
              <a:gd name="connsiteX0-13993" fmla="*/ 5332 w 10000"/>
              <a:gd name="connsiteY0-13994" fmla="*/ 10000 h 10000"/>
              <a:gd name="connsiteX1-13995" fmla="*/ 4665 w 10000"/>
              <a:gd name="connsiteY1-13996" fmla="*/ 10000 h 10000"/>
              <a:gd name="connsiteX2-13997" fmla="*/ 3991 w 10000"/>
              <a:gd name="connsiteY2-13998" fmla="*/ 10000 h 10000"/>
              <a:gd name="connsiteX3-13999" fmla="*/ 3323 w 10000"/>
              <a:gd name="connsiteY3-14000" fmla="*/ 9848 h 10000"/>
              <a:gd name="connsiteX4-14001" fmla="*/ 2654 w 10000"/>
              <a:gd name="connsiteY4-14002" fmla="*/ 9696 h 10000"/>
              <a:gd name="connsiteX5-14003" fmla="*/ 2007 w 10000"/>
              <a:gd name="connsiteY5-14004" fmla="*/ 9545 h 10000"/>
              <a:gd name="connsiteX6-14005" fmla="*/ 1564 w 10000"/>
              <a:gd name="connsiteY6-14006" fmla="*/ 9242 h 10000"/>
              <a:gd name="connsiteX7-14007" fmla="*/ 1118 w 10000"/>
              <a:gd name="connsiteY7-14008" fmla="*/ 9090 h 10000"/>
              <a:gd name="connsiteX8-14009" fmla="*/ 894 w 10000"/>
              <a:gd name="connsiteY8-14010" fmla="*/ 8635 h 10000"/>
              <a:gd name="connsiteX9-14011" fmla="*/ 445 w 10000"/>
              <a:gd name="connsiteY9-14012" fmla="*/ 8332 h 10000"/>
              <a:gd name="connsiteX10-14013" fmla="*/ 220 w 10000"/>
              <a:gd name="connsiteY10-14014" fmla="*/ 7896 h 10000"/>
              <a:gd name="connsiteX11-14015" fmla="*/ 220 w 10000"/>
              <a:gd name="connsiteY11-14016" fmla="*/ 7442 h 10000"/>
              <a:gd name="connsiteX12-14017" fmla="*/ 0 w 10000"/>
              <a:gd name="connsiteY12-14018" fmla="*/ 6987 h 10000"/>
              <a:gd name="connsiteX13-14019" fmla="*/ 0 w 10000"/>
              <a:gd name="connsiteY13-14020" fmla="*/ 6532 h 10000"/>
              <a:gd name="connsiteX14-14021" fmla="*/ 0 w 10000"/>
              <a:gd name="connsiteY14-14022" fmla="*/ 6077 h 10000"/>
              <a:gd name="connsiteX15-14023" fmla="*/ 220 w 10000"/>
              <a:gd name="connsiteY15-14024" fmla="*/ 5319 h 10000"/>
              <a:gd name="connsiteX16-14025" fmla="*/ 220 w 10000"/>
              <a:gd name="connsiteY16-14026" fmla="*/ 5167 h 10000"/>
              <a:gd name="connsiteX17-14027" fmla="*/ 220 w 10000"/>
              <a:gd name="connsiteY17-14028" fmla="*/ 4865 h 10000"/>
              <a:gd name="connsiteX18-14029" fmla="*/ 445 w 10000"/>
              <a:gd name="connsiteY18-14030" fmla="*/ 4580 h 10000"/>
              <a:gd name="connsiteX19-14031" fmla="*/ 445 w 10000"/>
              <a:gd name="connsiteY19-14032" fmla="*/ 4275 h 10000"/>
              <a:gd name="connsiteX20-14033" fmla="*/ 445 w 10000"/>
              <a:gd name="connsiteY20-14034" fmla="*/ 3973 h 10000"/>
              <a:gd name="connsiteX21-14035" fmla="*/ 671 w 10000"/>
              <a:gd name="connsiteY21-14036" fmla="*/ 3517 h 10000"/>
              <a:gd name="connsiteX22-14037" fmla="*/ 671 w 10000"/>
              <a:gd name="connsiteY22-14038" fmla="*/ 3063 h 10000"/>
              <a:gd name="connsiteX23-14039" fmla="*/ 894 w 10000"/>
              <a:gd name="connsiteY23-14040" fmla="*/ 2608 h 10000"/>
              <a:gd name="connsiteX24-14041" fmla="*/ 894 w 10000"/>
              <a:gd name="connsiteY24-14042" fmla="*/ 2153 h 10000"/>
              <a:gd name="connsiteX25-14043" fmla="*/ 894 w 10000"/>
              <a:gd name="connsiteY25-14044" fmla="*/ 1698 h 10000"/>
              <a:gd name="connsiteX26-14045" fmla="*/ 1118 w 10000"/>
              <a:gd name="connsiteY26-14046" fmla="*/ 1396 h 10000"/>
              <a:gd name="connsiteX27-14047" fmla="*/ 1118 w 10000"/>
              <a:gd name="connsiteY27-14048" fmla="*/ 1093 h 10000"/>
              <a:gd name="connsiteX28-14049" fmla="*/ 1118 w 10000"/>
              <a:gd name="connsiteY28-14050" fmla="*/ 808 h 10000"/>
              <a:gd name="connsiteX29-14051" fmla="*/ 1118 w 10000"/>
              <a:gd name="connsiteY29-14052" fmla="*/ 656 h 10000"/>
              <a:gd name="connsiteX30-14053" fmla="*/ 1118 w 10000"/>
              <a:gd name="connsiteY30-14054" fmla="*/ 505 h 10000"/>
              <a:gd name="connsiteX31-14055" fmla="*/ 1118 w 10000"/>
              <a:gd name="connsiteY31-14056" fmla="*/ 505 h 10000"/>
              <a:gd name="connsiteX32-14057" fmla="*/ 1118 w 10000"/>
              <a:gd name="connsiteY32-14058" fmla="*/ 505 h 10000"/>
              <a:gd name="connsiteX33-14059" fmla="*/ 894 w 10000"/>
              <a:gd name="connsiteY33-14060" fmla="*/ 505 h 10000"/>
              <a:gd name="connsiteX34-14061" fmla="*/ 3546 w 10000"/>
              <a:gd name="connsiteY34-14062" fmla="*/ 50 h 10000"/>
              <a:gd name="connsiteX35-14063" fmla="*/ 3546 w 10000"/>
              <a:gd name="connsiteY35-14064" fmla="*/ 201 h 10000"/>
              <a:gd name="connsiteX36-14065" fmla="*/ 3546 w 10000"/>
              <a:gd name="connsiteY36-14066" fmla="*/ 354 h 10000"/>
              <a:gd name="connsiteX37-14067" fmla="*/ 3323 w 10000"/>
              <a:gd name="connsiteY37-14068" fmla="*/ 354 h 10000"/>
              <a:gd name="connsiteX38-14069" fmla="*/ 3096 w 10000"/>
              <a:gd name="connsiteY38-14070" fmla="*/ 505 h 10000"/>
              <a:gd name="connsiteX39-14071" fmla="*/ 3096 w 10000"/>
              <a:gd name="connsiteY39-14072" fmla="*/ 656 h 10000"/>
              <a:gd name="connsiteX40-14073" fmla="*/ 2874 w 10000"/>
              <a:gd name="connsiteY40-14074" fmla="*/ 808 h 10000"/>
              <a:gd name="connsiteX41-14075" fmla="*/ 2654 w 10000"/>
              <a:gd name="connsiteY41-14076" fmla="*/ 1093 h 10000"/>
              <a:gd name="connsiteX42-14077" fmla="*/ 2429 w 10000"/>
              <a:gd name="connsiteY42-14078" fmla="*/ 1546 h 10000"/>
              <a:gd name="connsiteX43-14079" fmla="*/ 2230 w 10000"/>
              <a:gd name="connsiteY43-14080" fmla="*/ 2002 h 10000"/>
              <a:gd name="connsiteX44-14081" fmla="*/ 2007 w 10000"/>
              <a:gd name="connsiteY44-14082" fmla="*/ 2457 h 10000"/>
              <a:gd name="connsiteX45-14083" fmla="*/ 1786 w 10000"/>
              <a:gd name="connsiteY45-14084" fmla="*/ 3063 h 10000"/>
              <a:gd name="connsiteX46-14085" fmla="*/ 1564 w 10000"/>
              <a:gd name="connsiteY46-14086" fmla="*/ 3670 h 10000"/>
              <a:gd name="connsiteX47-14087" fmla="*/ 1339 w 10000"/>
              <a:gd name="connsiteY47-14088" fmla="*/ 4275 h 10000"/>
              <a:gd name="connsiteX48-14089" fmla="*/ 1339 w 10000"/>
              <a:gd name="connsiteY48-14090" fmla="*/ 4865 h 10000"/>
              <a:gd name="connsiteX49-14091" fmla="*/ 1339 w 10000"/>
              <a:gd name="connsiteY49-14092" fmla="*/ 5319 h 10000"/>
              <a:gd name="connsiteX50-14093" fmla="*/ 1118 w 10000"/>
              <a:gd name="connsiteY50-14094" fmla="*/ 5925 h 10000"/>
              <a:gd name="connsiteX51-14095" fmla="*/ 1118 w 10000"/>
              <a:gd name="connsiteY51-14096" fmla="*/ 6380 h 10000"/>
              <a:gd name="connsiteX52-14097" fmla="*/ 1118 w 10000"/>
              <a:gd name="connsiteY52-14098" fmla="*/ 6684 h 10000"/>
              <a:gd name="connsiteX53-14099" fmla="*/ 1118 w 10000"/>
              <a:gd name="connsiteY53-14100" fmla="*/ 7139 h 10000"/>
              <a:gd name="connsiteX54-14101" fmla="*/ 1339 w 10000"/>
              <a:gd name="connsiteY54-14102" fmla="*/ 7442 h 10000"/>
              <a:gd name="connsiteX55-14103" fmla="*/ 1339 w 10000"/>
              <a:gd name="connsiteY55-14104" fmla="*/ 7593 h 10000"/>
              <a:gd name="connsiteX56-14105" fmla="*/ 1564 w 10000"/>
              <a:gd name="connsiteY56-14106" fmla="*/ 7896 h 10000"/>
              <a:gd name="connsiteX57-14107" fmla="*/ 1786 w 10000"/>
              <a:gd name="connsiteY57-14108" fmla="*/ 8047 h 10000"/>
              <a:gd name="connsiteX58-14109" fmla="*/ 2007 w 10000"/>
              <a:gd name="connsiteY58-14110" fmla="*/ 8199 h 10000"/>
              <a:gd name="connsiteX59-14111" fmla="*/ 2874 w 10000"/>
              <a:gd name="connsiteY59-14112" fmla="*/ 8483 h 10000"/>
              <a:gd name="connsiteX60-14113" fmla="*/ 3323 w 10000"/>
              <a:gd name="connsiteY60-14114" fmla="*/ 8635 h 10000"/>
              <a:gd name="connsiteX61-14115" fmla="*/ 3767 w 10000"/>
              <a:gd name="connsiteY61-14116" fmla="*/ 8635 h 10000"/>
              <a:gd name="connsiteX62-14117" fmla="*/ 4220 w 10000"/>
              <a:gd name="connsiteY62-14118" fmla="*/ 8787 h 10000"/>
              <a:gd name="connsiteX63-14119" fmla="*/ 4887 w 10000"/>
              <a:gd name="connsiteY63-14120" fmla="*/ 8787 h 10000"/>
              <a:gd name="connsiteX64-14121" fmla="*/ 5332 w 10000"/>
              <a:gd name="connsiteY64-14122" fmla="*/ 8635 h 10000"/>
              <a:gd name="connsiteX65-14123" fmla="*/ 6005 w 10000"/>
              <a:gd name="connsiteY65-14124" fmla="*/ 8635 h 10000"/>
              <a:gd name="connsiteX66-14125" fmla="*/ 6675 w 10000"/>
              <a:gd name="connsiteY66-14126" fmla="*/ 8483 h 10000"/>
              <a:gd name="connsiteX67-14127" fmla="*/ 7122 w 10000"/>
              <a:gd name="connsiteY67-14128" fmla="*/ 8483 h 10000"/>
              <a:gd name="connsiteX68-14129" fmla="*/ 7567 w 10000"/>
              <a:gd name="connsiteY68-14130" fmla="*/ 8199 h 10000"/>
              <a:gd name="connsiteX69-14131" fmla="*/ 7766 w 10000"/>
              <a:gd name="connsiteY69-14132" fmla="*/ 8047 h 10000"/>
              <a:gd name="connsiteX70-14133" fmla="*/ 7986 w 10000"/>
              <a:gd name="connsiteY70-14134" fmla="*/ 7745 h 10000"/>
              <a:gd name="connsiteX71-14135" fmla="*/ 8210 w 10000"/>
              <a:gd name="connsiteY71-14136" fmla="*/ 7442 h 10000"/>
              <a:gd name="connsiteX72-14137" fmla="*/ 8436 w 10000"/>
              <a:gd name="connsiteY72-14138" fmla="*/ 6836 h 10000"/>
              <a:gd name="connsiteX73-14139" fmla="*/ 8436 w 10000"/>
              <a:gd name="connsiteY73-14140" fmla="*/ 6228 h 10000"/>
              <a:gd name="connsiteX74-14141" fmla="*/ 8659 w 10000"/>
              <a:gd name="connsiteY74-14142" fmla="*/ 5925 h 10000"/>
              <a:gd name="connsiteX75-14143" fmla="*/ 8659 w 10000"/>
              <a:gd name="connsiteY75-14144" fmla="*/ 5622 h 10000"/>
              <a:gd name="connsiteX76-14145" fmla="*/ 8659 w 10000"/>
              <a:gd name="connsiteY76-14146" fmla="*/ 5471 h 10000"/>
              <a:gd name="connsiteX77-14147" fmla="*/ 8883 w 10000"/>
              <a:gd name="connsiteY77-14148" fmla="*/ 5319 h 10000"/>
              <a:gd name="connsiteX78-14149" fmla="*/ 8883 w 10000"/>
              <a:gd name="connsiteY78-14150" fmla="*/ 5167 h 10000"/>
              <a:gd name="connsiteX79-14151" fmla="*/ 8883 w 10000"/>
              <a:gd name="connsiteY79-14152" fmla="*/ 5015 h 10000"/>
              <a:gd name="connsiteX80-14153" fmla="*/ 8883 w 10000"/>
              <a:gd name="connsiteY80-14154" fmla="*/ 5015 h 10000"/>
              <a:gd name="connsiteX81-14155" fmla="*/ 9107 w 10000"/>
              <a:gd name="connsiteY81-14156" fmla="*/ 5015 h 10000"/>
              <a:gd name="connsiteX82-14157" fmla="*/ 9107 w 10000"/>
              <a:gd name="connsiteY82-14158" fmla="*/ 5015 h 10000"/>
              <a:gd name="connsiteX83-14159" fmla="*/ 9330 w 10000"/>
              <a:gd name="connsiteY83-14160" fmla="*/ 5319 h 10000"/>
              <a:gd name="connsiteX84-14161" fmla="*/ 9330 w 10000"/>
              <a:gd name="connsiteY84-14162" fmla="*/ 5471 h 10000"/>
              <a:gd name="connsiteX85-14163" fmla="*/ 9330 w 10000"/>
              <a:gd name="connsiteY85-14164" fmla="*/ 5774 h 10000"/>
              <a:gd name="connsiteX86-14165" fmla="*/ 9330 w 10000"/>
              <a:gd name="connsiteY86-14166" fmla="*/ 6077 h 10000"/>
              <a:gd name="connsiteX87-14167" fmla="*/ 9330 w 10000"/>
              <a:gd name="connsiteY87-14168" fmla="*/ 6380 h 10000"/>
              <a:gd name="connsiteX88-14169" fmla="*/ 9550 w 10000"/>
              <a:gd name="connsiteY88-14170" fmla="*/ 6987 h 10000"/>
              <a:gd name="connsiteX89-14171" fmla="*/ 9550 w 10000"/>
              <a:gd name="connsiteY89-14172" fmla="*/ 7442 h 10000"/>
              <a:gd name="connsiteX90-14173" fmla="*/ 9778 w 10000"/>
              <a:gd name="connsiteY90-14174" fmla="*/ 7896 h 10000"/>
              <a:gd name="connsiteX91-14175" fmla="*/ 10000 w 10000"/>
              <a:gd name="connsiteY91-14176" fmla="*/ 8199 h 10000"/>
              <a:gd name="connsiteX92-14177" fmla="*/ 10000 w 10000"/>
              <a:gd name="connsiteY92-14178" fmla="*/ 8483 h 10000"/>
              <a:gd name="connsiteX93-14179" fmla="*/ 10000 w 10000"/>
              <a:gd name="connsiteY93-14180" fmla="*/ 8635 h 10000"/>
              <a:gd name="connsiteX94-14181" fmla="*/ 10000 w 10000"/>
              <a:gd name="connsiteY94-14182" fmla="*/ 8787 h 10000"/>
              <a:gd name="connsiteX95-14183" fmla="*/ 9778 w 10000"/>
              <a:gd name="connsiteY95-14184" fmla="*/ 8787 h 10000"/>
              <a:gd name="connsiteX96-14185" fmla="*/ 9550 w 10000"/>
              <a:gd name="connsiteY96-14186" fmla="*/ 8939 h 10000"/>
              <a:gd name="connsiteX97-14187" fmla="*/ 9330 w 10000"/>
              <a:gd name="connsiteY97-14188" fmla="*/ 9090 h 10000"/>
              <a:gd name="connsiteX98-14189" fmla="*/ 9107 w 10000"/>
              <a:gd name="connsiteY98-14190" fmla="*/ 9242 h 10000"/>
              <a:gd name="connsiteX99-14191" fmla="*/ 8659 w 10000"/>
              <a:gd name="connsiteY99-14192" fmla="*/ 9394 h 10000"/>
              <a:gd name="connsiteX100-14193" fmla="*/ 7766 w 10000"/>
              <a:gd name="connsiteY100-14194" fmla="*/ 9696 h 10000"/>
              <a:gd name="connsiteX101-14195" fmla="*/ 6899 w 10000"/>
              <a:gd name="connsiteY101-14196" fmla="*/ 9848 h 10000"/>
              <a:gd name="connsiteX102-14197" fmla="*/ 6231 w 10000"/>
              <a:gd name="connsiteY102-14198" fmla="*/ 9848 h 10000"/>
              <a:gd name="connsiteX103-14199" fmla="*/ 5332 w 10000"/>
              <a:gd name="connsiteY103-14200" fmla="*/ 10000 h 10000"/>
              <a:gd name="connsiteX104-14201" fmla="*/ 5332 w 10000"/>
              <a:gd name="connsiteY104-14202" fmla="*/ 10000 h 10000"/>
              <a:gd name="connsiteX0-14203" fmla="*/ 5332 w 10000"/>
              <a:gd name="connsiteY0-14204" fmla="*/ 10000 h 10000"/>
              <a:gd name="connsiteX1-14205" fmla="*/ 4665 w 10000"/>
              <a:gd name="connsiteY1-14206" fmla="*/ 10000 h 10000"/>
              <a:gd name="connsiteX2-14207" fmla="*/ 3991 w 10000"/>
              <a:gd name="connsiteY2-14208" fmla="*/ 10000 h 10000"/>
              <a:gd name="connsiteX3-14209" fmla="*/ 3323 w 10000"/>
              <a:gd name="connsiteY3-14210" fmla="*/ 9848 h 10000"/>
              <a:gd name="connsiteX4-14211" fmla="*/ 2654 w 10000"/>
              <a:gd name="connsiteY4-14212" fmla="*/ 9696 h 10000"/>
              <a:gd name="connsiteX5-14213" fmla="*/ 2007 w 10000"/>
              <a:gd name="connsiteY5-14214" fmla="*/ 9545 h 10000"/>
              <a:gd name="connsiteX6-14215" fmla="*/ 1564 w 10000"/>
              <a:gd name="connsiteY6-14216" fmla="*/ 9242 h 10000"/>
              <a:gd name="connsiteX7-14217" fmla="*/ 1118 w 10000"/>
              <a:gd name="connsiteY7-14218" fmla="*/ 9090 h 10000"/>
              <a:gd name="connsiteX8-14219" fmla="*/ 894 w 10000"/>
              <a:gd name="connsiteY8-14220" fmla="*/ 8635 h 10000"/>
              <a:gd name="connsiteX9-14221" fmla="*/ 445 w 10000"/>
              <a:gd name="connsiteY9-14222" fmla="*/ 8332 h 10000"/>
              <a:gd name="connsiteX10-14223" fmla="*/ 220 w 10000"/>
              <a:gd name="connsiteY10-14224" fmla="*/ 7896 h 10000"/>
              <a:gd name="connsiteX11-14225" fmla="*/ 220 w 10000"/>
              <a:gd name="connsiteY11-14226" fmla="*/ 7442 h 10000"/>
              <a:gd name="connsiteX12-14227" fmla="*/ 0 w 10000"/>
              <a:gd name="connsiteY12-14228" fmla="*/ 6987 h 10000"/>
              <a:gd name="connsiteX13-14229" fmla="*/ 0 w 10000"/>
              <a:gd name="connsiteY13-14230" fmla="*/ 6532 h 10000"/>
              <a:gd name="connsiteX14-14231" fmla="*/ 0 w 10000"/>
              <a:gd name="connsiteY14-14232" fmla="*/ 6077 h 10000"/>
              <a:gd name="connsiteX15-14233" fmla="*/ 220 w 10000"/>
              <a:gd name="connsiteY15-14234" fmla="*/ 5319 h 10000"/>
              <a:gd name="connsiteX16-14235" fmla="*/ 220 w 10000"/>
              <a:gd name="connsiteY16-14236" fmla="*/ 5167 h 10000"/>
              <a:gd name="connsiteX17-14237" fmla="*/ 220 w 10000"/>
              <a:gd name="connsiteY17-14238" fmla="*/ 4865 h 10000"/>
              <a:gd name="connsiteX18-14239" fmla="*/ 445 w 10000"/>
              <a:gd name="connsiteY18-14240" fmla="*/ 4580 h 10000"/>
              <a:gd name="connsiteX19-14241" fmla="*/ 445 w 10000"/>
              <a:gd name="connsiteY19-14242" fmla="*/ 4275 h 10000"/>
              <a:gd name="connsiteX20-14243" fmla="*/ 445 w 10000"/>
              <a:gd name="connsiteY20-14244" fmla="*/ 3973 h 10000"/>
              <a:gd name="connsiteX21-14245" fmla="*/ 671 w 10000"/>
              <a:gd name="connsiteY21-14246" fmla="*/ 3517 h 10000"/>
              <a:gd name="connsiteX22-14247" fmla="*/ 671 w 10000"/>
              <a:gd name="connsiteY22-14248" fmla="*/ 3063 h 10000"/>
              <a:gd name="connsiteX23-14249" fmla="*/ 894 w 10000"/>
              <a:gd name="connsiteY23-14250" fmla="*/ 2608 h 10000"/>
              <a:gd name="connsiteX24-14251" fmla="*/ 894 w 10000"/>
              <a:gd name="connsiteY24-14252" fmla="*/ 2153 h 10000"/>
              <a:gd name="connsiteX25-14253" fmla="*/ 894 w 10000"/>
              <a:gd name="connsiteY25-14254" fmla="*/ 1698 h 10000"/>
              <a:gd name="connsiteX26-14255" fmla="*/ 1118 w 10000"/>
              <a:gd name="connsiteY26-14256" fmla="*/ 1396 h 10000"/>
              <a:gd name="connsiteX27-14257" fmla="*/ 1118 w 10000"/>
              <a:gd name="connsiteY27-14258" fmla="*/ 1093 h 10000"/>
              <a:gd name="connsiteX28-14259" fmla="*/ 1118 w 10000"/>
              <a:gd name="connsiteY28-14260" fmla="*/ 808 h 10000"/>
              <a:gd name="connsiteX29-14261" fmla="*/ 1118 w 10000"/>
              <a:gd name="connsiteY29-14262" fmla="*/ 656 h 10000"/>
              <a:gd name="connsiteX30-14263" fmla="*/ 1118 w 10000"/>
              <a:gd name="connsiteY30-14264" fmla="*/ 505 h 10000"/>
              <a:gd name="connsiteX31-14265" fmla="*/ 1118 w 10000"/>
              <a:gd name="connsiteY31-14266" fmla="*/ 505 h 10000"/>
              <a:gd name="connsiteX32-14267" fmla="*/ 1118 w 10000"/>
              <a:gd name="connsiteY32-14268" fmla="*/ 505 h 10000"/>
              <a:gd name="connsiteX33-14269" fmla="*/ 894 w 10000"/>
              <a:gd name="connsiteY33-14270" fmla="*/ 505 h 10000"/>
              <a:gd name="connsiteX34-14271" fmla="*/ 3546 w 10000"/>
              <a:gd name="connsiteY34-14272" fmla="*/ 50 h 10000"/>
              <a:gd name="connsiteX35-14273" fmla="*/ 3546 w 10000"/>
              <a:gd name="connsiteY35-14274" fmla="*/ 201 h 10000"/>
              <a:gd name="connsiteX36-14275" fmla="*/ 3546 w 10000"/>
              <a:gd name="connsiteY36-14276" fmla="*/ 354 h 10000"/>
              <a:gd name="connsiteX37-14277" fmla="*/ 3323 w 10000"/>
              <a:gd name="connsiteY37-14278" fmla="*/ 354 h 10000"/>
              <a:gd name="connsiteX38-14279" fmla="*/ 3096 w 10000"/>
              <a:gd name="connsiteY38-14280" fmla="*/ 505 h 10000"/>
              <a:gd name="connsiteX39-14281" fmla="*/ 3096 w 10000"/>
              <a:gd name="connsiteY39-14282" fmla="*/ 656 h 10000"/>
              <a:gd name="connsiteX40-14283" fmla="*/ 2874 w 10000"/>
              <a:gd name="connsiteY40-14284" fmla="*/ 808 h 10000"/>
              <a:gd name="connsiteX41-14285" fmla="*/ 2654 w 10000"/>
              <a:gd name="connsiteY41-14286" fmla="*/ 1093 h 10000"/>
              <a:gd name="connsiteX42-14287" fmla="*/ 2429 w 10000"/>
              <a:gd name="connsiteY42-14288" fmla="*/ 1546 h 10000"/>
              <a:gd name="connsiteX43-14289" fmla="*/ 2230 w 10000"/>
              <a:gd name="connsiteY43-14290" fmla="*/ 2002 h 10000"/>
              <a:gd name="connsiteX44-14291" fmla="*/ 2007 w 10000"/>
              <a:gd name="connsiteY44-14292" fmla="*/ 2457 h 10000"/>
              <a:gd name="connsiteX45-14293" fmla="*/ 1786 w 10000"/>
              <a:gd name="connsiteY45-14294" fmla="*/ 3063 h 10000"/>
              <a:gd name="connsiteX46-14295" fmla="*/ 1564 w 10000"/>
              <a:gd name="connsiteY46-14296" fmla="*/ 3670 h 10000"/>
              <a:gd name="connsiteX47-14297" fmla="*/ 1339 w 10000"/>
              <a:gd name="connsiteY47-14298" fmla="*/ 4275 h 10000"/>
              <a:gd name="connsiteX48-14299" fmla="*/ 1339 w 10000"/>
              <a:gd name="connsiteY48-14300" fmla="*/ 4865 h 10000"/>
              <a:gd name="connsiteX49-14301" fmla="*/ 1339 w 10000"/>
              <a:gd name="connsiteY49-14302" fmla="*/ 5319 h 10000"/>
              <a:gd name="connsiteX50-14303" fmla="*/ 1118 w 10000"/>
              <a:gd name="connsiteY50-14304" fmla="*/ 5925 h 10000"/>
              <a:gd name="connsiteX51-14305" fmla="*/ 1118 w 10000"/>
              <a:gd name="connsiteY51-14306" fmla="*/ 6380 h 10000"/>
              <a:gd name="connsiteX52-14307" fmla="*/ 1118 w 10000"/>
              <a:gd name="connsiteY52-14308" fmla="*/ 6684 h 10000"/>
              <a:gd name="connsiteX53-14309" fmla="*/ 1118 w 10000"/>
              <a:gd name="connsiteY53-14310" fmla="*/ 7139 h 10000"/>
              <a:gd name="connsiteX54-14311" fmla="*/ 1339 w 10000"/>
              <a:gd name="connsiteY54-14312" fmla="*/ 7442 h 10000"/>
              <a:gd name="connsiteX55-14313" fmla="*/ 1339 w 10000"/>
              <a:gd name="connsiteY55-14314" fmla="*/ 7593 h 10000"/>
              <a:gd name="connsiteX56-14315" fmla="*/ 1564 w 10000"/>
              <a:gd name="connsiteY56-14316" fmla="*/ 7896 h 10000"/>
              <a:gd name="connsiteX57-14317" fmla="*/ 1786 w 10000"/>
              <a:gd name="connsiteY57-14318" fmla="*/ 8047 h 10000"/>
              <a:gd name="connsiteX58-14319" fmla="*/ 2007 w 10000"/>
              <a:gd name="connsiteY58-14320" fmla="*/ 8199 h 10000"/>
              <a:gd name="connsiteX59-14321" fmla="*/ 2874 w 10000"/>
              <a:gd name="connsiteY59-14322" fmla="*/ 8483 h 10000"/>
              <a:gd name="connsiteX60-14323" fmla="*/ 3323 w 10000"/>
              <a:gd name="connsiteY60-14324" fmla="*/ 8635 h 10000"/>
              <a:gd name="connsiteX61-14325" fmla="*/ 3767 w 10000"/>
              <a:gd name="connsiteY61-14326" fmla="*/ 8635 h 10000"/>
              <a:gd name="connsiteX62-14327" fmla="*/ 4220 w 10000"/>
              <a:gd name="connsiteY62-14328" fmla="*/ 8787 h 10000"/>
              <a:gd name="connsiteX63-14329" fmla="*/ 4887 w 10000"/>
              <a:gd name="connsiteY63-14330" fmla="*/ 8787 h 10000"/>
              <a:gd name="connsiteX64-14331" fmla="*/ 5332 w 10000"/>
              <a:gd name="connsiteY64-14332" fmla="*/ 8635 h 10000"/>
              <a:gd name="connsiteX65-14333" fmla="*/ 6005 w 10000"/>
              <a:gd name="connsiteY65-14334" fmla="*/ 8635 h 10000"/>
              <a:gd name="connsiteX66-14335" fmla="*/ 6675 w 10000"/>
              <a:gd name="connsiteY66-14336" fmla="*/ 8483 h 10000"/>
              <a:gd name="connsiteX67-14337" fmla="*/ 7122 w 10000"/>
              <a:gd name="connsiteY67-14338" fmla="*/ 8483 h 10000"/>
              <a:gd name="connsiteX68-14339" fmla="*/ 7567 w 10000"/>
              <a:gd name="connsiteY68-14340" fmla="*/ 8199 h 10000"/>
              <a:gd name="connsiteX69-14341" fmla="*/ 7766 w 10000"/>
              <a:gd name="connsiteY69-14342" fmla="*/ 8047 h 10000"/>
              <a:gd name="connsiteX70-14343" fmla="*/ 7986 w 10000"/>
              <a:gd name="connsiteY70-14344" fmla="*/ 7745 h 10000"/>
              <a:gd name="connsiteX71-14345" fmla="*/ 8210 w 10000"/>
              <a:gd name="connsiteY71-14346" fmla="*/ 7442 h 10000"/>
              <a:gd name="connsiteX72-14347" fmla="*/ 8436 w 10000"/>
              <a:gd name="connsiteY72-14348" fmla="*/ 6836 h 10000"/>
              <a:gd name="connsiteX73-14349" fmla="*/ 8436 w 10000"/>
              <a:gd name="connsiteY73-14350" fmla="*/ 6228 h 10000"/>
              <a:gd name="connsiteX74-14351" fmla="*/ 8659 w 10000"/>
              <a:gd name="connsiteY74-14352" fmla="*/ 5925 h 10000"/>
              <a:gd name="connsiteX75-14353" fmla="*/ 8659 w 10000"/>
              <a:gd name="connsiteY75-14354" fmla="*/ 5622 h 10000"/>
              <a:gd name="connsiteX76-14355" fmla="*/ 8659 w 10000"/>
              <a:gd name="connsiteY76-14356" fmla="*/ 5471 h 10000"/>
              <a:gd name="connsiteX77-14357" fmla="*/ 8883 w 10000"/>
              <a:gd name="connsiteY77-14358" fmla="*/ 5319 h 10000"/>
              <a:gd name="connsiteX78-14359" fmla="*/ 8883 w 10000"/>
              <a:gd name="connsiteY78-14360" fmla="*/ 5015 h 10000"/>
              <a:gd name="connsiteX79-14361" fmla="*/ 8883 w 10000"/>
              <a:gd name="connsiteY79-14362" fmla="*/ 5015 h 10000"/>
              <a:gd name="connsiteX80-14363" fmla="*/ 9107 w 10000"/>
              <a:gd name="connsiteY80-14364" fmla="*/ 5015 h 10000"/>
              <a:gd name="connsiteX81-14365" fmla="*/ 9107 w 10000"/>
              <a:gd name="connsiteY81-14366" fmla="*/ 5015 h 10000"/>
              <a:gd name="connsiteX82-14367" fmla="*/ 9330 w 10000"/>
              <a:gd name="connsiteY82-14368" fmla="*/ 5319 h 10000"/>
              <a:gd name="connsiteX83-14369" fmla="*/ 9330 w 10000"/>
              <a:gd name="connsiteY83-14370" fmla="*/ 5471 h 10000"/>
              <a:gd name="connsiteX84-14371" fmla="*/ 9330 w 10000"/>
              <a:gd name="connsiteY84-14372" fmla="*/ 5774 h 10000"/>
              <a:gd name="connsiteX85-14373" fmla="*/ 9330 w 10000"/>
              <a:gd name="connsiteY85-14374" fmla="*/ 6077 h 10000"/>
              <a:gd name="connsiteX86-14375" fmla="*/ 9330 w 10000"/>
              <a:gd name="connsiteY86-14376" fmla="*/ 6380 h 10000"/>
              <a:gd name="connsiteX87-14377" fmla="*/ 9550 w 10000"/>
              <a:gd name="connsiteY87-14378" fmla="*/ 6987 h 10000"/>
              <a:gd name="connsiteX88-14379" fmla="*/ 9550 w 10000"/>
              <a:gd name="connsiteY88-14380" fmla="*/ 7442 h 10000"/>
              <a:gd name="connsiteX89-14381" fmla="*/ 9778 w 10000"/>
              <a:gd name="connsiteY89-14382" fmla="*/ 7896 h 10000"/>
              <a:gd name="connsiteX90-14383" fmla="*/ 10000 w 10000"/>
              <a:gd name="connsiteY90-14384" fmla="*/ 8199 h 10000"/>
              <a:gd name="connsiteX91-14385" fmla="*/ 10000 w 10000"/>
              <a:gd name="connsiteY91-14386" fmla="*/ 8483 h 10000"/>
              <a:gd name="connsiteX92-14387" fmla="*/ 10000 w 10000"/>
              <a:gd name="connsiteY92-14388" fmla="*/ 8635 h 10000"/>
              <a:gd name="connsiteX93-14389" fmla="*/ 10000 w 10000"/>
              <a:gd name="connsiteY93-14390" fmla="*/ 8787 h 10000"/>
              <a:gd name="connsiteX94-14391" fmla="*/ 9778 w 10000"/>
              <a:gd name="connsiteY94-14392" fmla="*/ 8787 h 10000"/>
              <a:gd name="connsiteX95-14393" fmla="*/ 9550 w 10000"/>
              <a:gd name="connsiteY95-14394" fmla="*/ 8939 h 10000"/>
              <a:gd name="connsiteX96-14395" fmla="*/ 9330 w 10000"/>
              <a:gd name="connsiteY96-14396" fmla="*/ 9090 h 10000"/>
              <a:gd name="connsiteX97-14397" fmla="*/ 9107 w 10000"/>
              <a:gd name="connsiteY97-14398" fmla="*/ 9242 h 10000"/>
              <a:gd name="connsiteX98-14399" fmla="*/ 8659 w 10000"/>
              <a:gd name="connsiteY98-14400" fmla="*/ 9394 h 10000"/>
              <a:gd name="connsiteX99-14401" fmla="*/ 7766 w 10000"/>
              <a:gd name="connsiteY99-14402" fmla="*/ 9696 h 10000"/>
              <a:gd name="connsiteX100-14403" fmla="*/ 6899 w 10000"/>
              <a:gd name="connsiteY100-14404" fmla="*/ 9848 h 10000"/>
              <a:gd name="connsiteX101-14405" fmla="*/ 6231 w 10000"/>
              <a:gd name="connsiteY101-14406" fmla="*/ 9848 h 10000"/>
              <a:gd name="connsiteX102-14407" fmla="*/ 5332 w 10000"/>
              <a:gd name="connsiteY102-14408" fmla="*/ 10000 h 10000"/>
              <a:gd name="connsiteX103-14409" fmla="*/ 5332 w 10000"/>
              <a:gd name="connsiteY103-14410" fmla="*/ 10000 h 10000"/>
              <a:gd name="connsiteX0-14411" fmla="*/ 5332 w 10000"/>
              <a:gd name="connsiteY0-14412" fmla="*/ 10000 h 10000"/>
              <a:gd name="connsiteX1-14413" fmla="*/ 4665 w 10000"/>
              <a:gd name="connsiteY1-14414" fmla="*/ 10000 h 10000"/>
              <a:gd name="connsiteX2-14415" fmla="*/ 3991 w 10000"/>
              <a:gd name="connsiteY2-14416" fmla="*/ 10000 h 10000"/>
              <a:gd name="connsiteX3-14417" fmla="*/ 3323 w 10000"/>
              <a:gd name="connsiteY3-14418" fmla="*/ 9848 h 10000"/>
              <a:gd name="connsiteX4-14419" fmla="*/ 2654 w 10000"/>
              <a:gd name="connsiteY4-14420" fmla="*/ 9696 h 10000"/>
              <a:gd name="connsiteX5-14421" fmla="*/ 2007 w 10000"/>
              <a:gd name="connsiteY5-14422" fmla="*/ 9545 h 10000"/>
              <a:gd name="connsiteX6-14423" fmla="*/ 1564 w 10000"/>
              <a:gd name="connsiteY6-14424" fmla="*/ 9242 h 10000"/>
              <a:gd name="connsiteX7-14425" fmla="*/ 1118 w 10000"/>
              <a:gd name="connsiteY7-14426" fmla="*/ 9090 h 10000"/>
              <a:gd name="connsiteX8-14427" fmla="*/ 894 w 10000"/>
              <a:gd name="connsiteY8-14428" fmla="*/ 8635 h 10000"/>
              <a:gd name="connsiteX9-14429" fmla="*/ 445 w 10000"/>
              <a:gd name="connsiteY9-14430" fmla="*/ 8332 h 10000"/>
              <a:gd name="connsiteX10-14431" fmla="*/ 220 w 10000"/>
              <a:gd name="connsiteY10-14432" fmla="*/ 7896 h 10000"/>
              <a:gd name="connsiteX11-14433" fmla="*/ 220 w 10000"/>
              <a:gd name="connsiteY11-14434" fmla="*/ 7442 h 10000"/>
              <a:gd name="connsiteX12-14435" fmla="*/ 0 w 10000"/>
              <a:gd name="connsiteY12-14436" fmla="*/ 6987 h 10000"/>
              <a:gd name="connsiteX13-14437" fmla="*/ 0 w 10000"/>
              <a:gd name="connsiteY13-14438" fmla="*/ 6532 h 10000"/>
              <a:gd name="connsiteX14-14439" fmla="*/ 0 w 10000"/>
              <a:gd name="connsiteY14-14440" fmla="*/ 6077 h 10000"/>
              <a:gd name="connsiteX15-14441" fmla="*/ 220 w 10000"/>
              <a:gd name="connsiteY15-14442" fmla="*/ 5319 h 10000"/>
              <a:gd name="connsiteX16-14443" fmla="*/ 220 w 10000"/>
              <a:gd name="connsiteY16-14444" fmla="*/ 5167 h 10000"/>
              <a:gd name="connsiteX17-14445" fmla="*/ 220 w 10000"/>
              <a:gd name="connsiteY17-14446" fmla="*/ 4865 h 10000"/>
              <a:gd name="connsiteX18-14447" fmla="*/ 445 w 10000"/>
              <a:gd name="connsiteY18-14448" fmla="*/ 4580 h 10000"/>
              <a:gd name="connsiteX19-14449" fmla="*/ 445 w 10000"/>
              <a:gd name="connsiteY19-14450" fmla="*/ 4275 h 10000"/>
              <a:gd name="connsiteX20-14451" fmla="*/ 445 w 10000"/>
              <a:gd name="connsiteY20-14452" fmla="*/ 3973 h 10000"/>
              <a:gd name="connsiteX21-14453" fmla="*/ 671 w 10000"/>
              <a:gd name="connsiteY21-14454" fmla="*/ 3517 h 10000"/>
              <a:gd name="connsiteX22-14455" fmla="*/ 671 w 10000"/>
              <a:gd name="connsiteY22-14456" fmla="*/ 3063 h 10000"/>
              <a:gd name="connsiteX23-14457" fmla="*/ 894 w 10000"/>
              <a:gd name="connsiteY23-14458" fmla="*/ 2608 h 10000"/>
              <a:gd name="connsiteX24-14459" fmla="*/ 894 w 10000"/>
              <a:gd name="connsiteY24-14460" fmla="*/ 2153 h 10000"/>
              <a:gd name="connsiteX25-14461" fmla="*/ 894 w 10000"/>
              <a:gd name="connsiteY25-14462" fmla="*/ 1698 h 10000"/>
              <a:gd name="connsiteX26-14463" fmla="*/ 1118 w 10000"/>
              <a:gd name="connsiteY26-14464" fmla="*/ 1396 h 10000"/>
              <a:gd name="connsiteX27-14465" fmla="*/ 1118 w 10000"/>
              <a:gd name="connsiteY27-14466" fmla="*/ 1093 h 10000"/>
              <a:gd name="connsiteX28-14467" fmla="*/ 1118 w 10000"/>
              <a:gd name="connsiteY28-14468" fmla="*/ 808 h 10000"/>
              <a:gd name="connsiteX29-14469" fmla="*/ 1118 w 10000"/>
              <a:gd name="connsiteY29-14470" fmla="*/ 656 h 10000"/>
              <a:gd name="connsiteX30-14471" fmla="*/ 1118 w 10000"/>
              <a:gd name="connsiteY30-14472" fmla="*/ 505 h 10000"/>
              <a:gd name="connsiteX31-14473" fmla="*/ 1118 w 10000"/>
              <a:gd name="connsiteY31-14474" fmla="*/ 505 h 10000"/>
              <a:gd name="connsiteX32-14475" fmla="*/ 1118 w 10000"/>
              <a:gd name="connsiteY32-14476" fmla="*/ 505 h 10000"/>
              <a:gd name="connsiteX33-14477" fmla="*/ 894 w 10000"/>
              <a:gd name="connsiteY33-14478" fmla="*/ 505 h 10000"/>
              <a:gd name="connsiteX34-14479" fmla="*/ 3546 w 10000"/>
              <a:gd name="connsiteY34-14480" fmla="*/ 50 h 10000"/>
              <a:gd name="connsiteX35-14481" fmla="*/ 3546 w 10000"/>
              <a:gd name="connsiteY35-14482" fmla="*/ 201 h 10000"/>
              <a:gd name="connsiteX36-14483" fmla="*/ 3546 w 10000"/>
              <a:gd name="connsiteY36-14484" fmla="*/ 354 h 10000"/>
              <a:gd name="connsiteX37-14485" fmla="*/ 3323 w 10000"/>
              <a:gd name="connsiteY37-14486" fmla="*/ 354 h 10000"/>
              <a:gd name="connsiteX38-14487" fmla="*/ 3096 w 10000"/>
              <a:gd name="connsiteY38-14488" fmla="*/ 505 h 10000"/>
              <a:gd name="connsiteX39-14489" fmla="*/ 3096 w 10000"/>
              <a:gd name="connsiteY39-14490" fmla="*/ 656 h 10000"/>
              <a:gd name="connsiteX40-14491" fmla="*/ 2874 w 10000"/>
              <a:gd name="connsiteY40-14492" fmla="*/ 808 h 10000"/>
              <a:gd name="connsiteX41-14493" fmla="*/ 2654 w 10000"/>
              <a:gd name="connsiteY41-14494" fmla="*/ 1093 h 10000"/>
              <a:gd name="connsiteX42-14495" fmla="*/ 2429 w 10000"/>
              <a:gd name="connsiteY42-14496" fmla="*/ 1546 h 10000"/>
              <a:gd name="connsiteX43-14497" fmla="*/ 2230 w 10000"/>
              <a:gd name="connsiteY43-14498" fmla="*/ 2002 h 10000"/>
              <a:gd name="connsiteX44-14499" fmla="*/ 2007 w 10000"/>
              <a:gd name="connsiteY44-14500" fmla="*/ 2457 h 10000"/>
              <a:gd name="connsiteX45-14501" fmla="*/ 1786 w 10000"/>
              <a:gd name="connsiteY45-14502" fmla="*/ 3063 h 10000"/>
              <a:gd name="connsiteX46-14503" fmla="*/ 1564 w 10000"/>
              <a:gd name="connsiteY46-14504" fmla="*/ 3670 h 10000"/>
              <a:gd name="connsiteX47-14505" fmla="*/ 1339 w 10000"/>
              <a:gd name="connsiteY47-14506" fmla="*/ 4275 h 10000"/>
              <a:gd name="connsiteX48-14507" fmla="*/ 1339 w 10000"/>
              <a:gd name="connsiteY48-14508" fmla="*/ 4865 h 10000"/>
              <a:gd name="connsiteX49-14509" fmla="*/ 1339 w 10000"/>
              <a:gd name="connsiteY49-14510" fmla="*/ 5319 h 10000"/>
              <a:gd name="connsiteX50-14511" fmla="*/ 1118 w 10000"/>
              <a:gd name="connsiteY50-14512" fmla="*/ 5925 h 10000"/>
              <a:gd name="connsiteX51-14513" fmla="*/ 1118 w 10000"/>
              <a:gd name="connsiteY51-14514" fmla="*/ 6380 h 10000"/>
              <a:gd name="connsiteX52-14515" fmla="*/ 1118 w 10000"/>
              <a:gd name="connsiteY52-14516" fmla="*/ 6684 h 10000"/>
              <a:gd name="connsiteX53-14517" fmla="*/ 1118 w 10000"/>
              <a:gd name="connsiteY53-14518" fmla="*/ 7139 h 10000"/>
              <a:gd name="connsiteX54-14519" fmla="*/ 1339 w 10000"/>
              <a:gd name="connsiteY54-14520" fmla="*/ 7442 h 10000"/>
              <a:gd name="connsiteX55-14521" fmla="*/ 1339 w 10000"/>
              <a:gd name="connsiteY55-14522" fmla="*/ 7593 h 10000"/>
              <a:gd name="connsiteX56-14523" fmla="*/ 1564 w 10000"/>
              <a:gd name="connsiteY56-14524" fmla="*/ 7896 h 10000"/>
              <a:gd name="connsiteX57-14525" fmla="*/ 1786 w 10000"/>
              <a:gd name="connsiteY57-14526" fmla="*/ 8047 h 10000"/>
              <a:gd name="connsiteX58-14527" fmla="*/ 2007 w 10000"/>
              <a:gd name="connsiteY58-14528" fmla="*/ 8199 h 10000"/>
              <a:gd name="connsiteX59-14529" fmla="*/ 2874 w 10000"/>
              <a:gd name="connsiteY59-14530" fmla="*/ 8483 h 10000"/>
              <a:gd name="connsiteX60-14531" fmla="*/ 3323 w 10000"/>
              <a:gd name="connsiteY60-14532" fmla="*/ 8635 h 10000"/>
              <a:gd name="connsiteX61-14533" fmla="*/ 3767 w 10000"/>
              <a:gd name="connsiteY61-14534" fmla="*/ 8635 h 10000"/>
              <a:gd name="connsiteX62-14535" fmla="*/ 4220 w 10000"/>
              <a:gd name="connsiteY62-14536" fmla="*/ 8787 h 10000"/>
              <a:gd name="connsiteX63-14537" fmla="*/ 4887 w 10000"/>
              <a:gd name="connsiteY63-14538" fmla="*/ 8787 h 10000"/>
              <a:gd name="connsiteX64-14539" fmla="*/ 5332 w 10000"/>
              <a:gd name="connsiteY64-14540" fmla="*/ 8635 h 10000"/>
              <a:gd name="connsiteX65-14541" fmla="*/ 6005 w 10000"/>
              <a:gd name="connsiteY65-14542" fmla="*/ 8635 h 10000"/>
              <a:gd name="connsiteX66-14543" fmla="*/ 6675 w 10000"/>
              <a:gd name="connsiteY66-14544" fmla="*/ 8483 h 10000"/>
              <a:gd name="connsiteX67-14545" fmla="*/ 7122 w 10000"/>
              <a:gd name="connsiteY67-14546" fmla="*/ 8483 h 10000"/>
              <a:gd name="connsiteX68-14547" fmla="*/ 7567 w 10000"/>
              <a:gd name="connsiteY68-14548" fmla="*/ 8199 h 10000"/>
              <a:gd name="connsiteX69-14549" fmla="*/ 7766 w 10000"/>
              <a:gd name="connsiteY69-14550" fmla="*/ 8047 h 10000"/>
              <a:gd name="connsiteX70-14551" fmla="*/ 7986 w 10000"/>
              <a:gd name="connsiteY70-14552" fmla="*/ 7745 h 10000"/>
              <a:gd name="connsiteX71-14553" fmla="*/ 8210 w 10000"/>
              <a:gd name="connsiteY71-14554" fmla="*/ 7442 h 10000"/>
              <a:gd name="connsiteX72-14555" fmla="*/ 8436 w 10000"/>
              <a:gd name="connsiteY72-14556" fmla="*/ 6836 h 10000"/>
              <a:gd name="connsiteX73-14557" fmla="*/ 8436 w 10000"/>
              <a:gd name="connsiteY73-14558" fmla="*/ 6228 h 10000"/>
              <a:gd name="connsiteX74-14559" fmla="*/ 8659 w 10000"/>
              <a:gd name="connsiteY74-14560" fmla="*/ 5925 h 10000"/>
              <a:gd name="connsiteX75-14561" fmla="*/ 8659 w 10000"/>
              <a:gd name="connsiteY75-14562" fmla="*/ 5622 h 10000"/>
              <a:gd name="connsiteX76-14563" fmla="*/ 8659 w 10000"/>
              <a:gd name="connsiteY76-14564" fmla="*/ 5471 h 10000"/>
              <a:gd name="connsiteX77-14565" fmla="*/ 8883 w 10000"/>
              <a:gd name="connsiteY77-14566" fmla="*/ 5319 h 10000"/>
              <a:gd name="connsiteX78-14567" fmla="*/ 8883 w 10000"/>
              <a:gd name="connsiteY78-14568" fmla="*/ 5015 h 10000"/>
              <a:gd name="connsiteX79-14569" fmla="*/ 8883 w 10000"/>
              <a:gd name="connsiteY79-14570" fmla="*/ 5015 h 10000"/>
              <a:gd name="connsiteX80-14571" fmla="*/ 9107 w 10000"/>
              <a:gd name="connsiteY80-14572" fmla="*/ 5015 h 10000"/>
              <a:gd name="connsiteX81-14573" fmla="*/ 9330 w 10000"/>
              <a:gd name="connsiteY81-14574" fmla="*/ 5319 h 10000"/>
              <a:gd name="connsiteX82-14575" fmla="*/ 9330 w 10000"/>
              <a:gd name="connsiteY82-14576" fmla="*/ 5471 h 10000"/>
              <a:gd name="connsiteX83-14577" fmla="*/ 9330 w 10000"/>
              <a:gd name="connsiteY83-14578" fmla="*/ 5774 h 10000"/>
              <a:gd name="connsiteX84-14579" fmla="*/ 9330 w 10000"/>
              <a:gd name="connsiteY84-14580" fmla="*/ 6077 h 10000"/>
              <a:gd name="connsiteX85-14581" fmla="*/ 9330 w 10000"/>
              <a:gd name="connsiteY85-14582" fmla="*/ 6380 h 10000"/>
              <a:gd name="connsiteX86-14583" fmla="*/ 9550 w 10000"/>
              <a:gd name="connsiteY86-14584" fmla="*/ 6987 h 10000"/>
              <a:gd name="connsiteX87-14585" fmla="*/ 9550 w 10000"/>
              <a:gd name="connsiteY87-14586" fmla="*/ 7442 h 10000"/>
              <a:gd name="connsiteX88-14587" fmla="*/ 9778 w 10000"/>
              <a:gd name="connsiteY88-14588" fmla="*/ 7896 h 10000"/>
              <a:gd name="connsiteX89-14589" fmla="*/ 10000 w 10000"/>
              <a:gd name="connsiteY89-14590" fmla="*/ 8199 h 10000"/>
              <a:gd name="connsiteX90-14591" fmla="*/ 10000 w 10000"/>
              <a:gd name="connsiteY90-14592" fmla="*/ 8483 h 10000"/>
              <a:gd name="connsiteX91-14593" fmla="*/ 10000 w 10000"/>
              <a:gd name="connsiteY91-14594" fmla="*/ 8635 h 10000"/>
              <a:gd name="connsiteX92-14595" fmla="*/ 10000 w 10000"/>
              <a:gd name="connsiteY92-14596" fmla="*/ 8787 h 10000"/>
              <a:gd name="connsiteX93-14597" fmla="*/ 9778 w 10000"/>
              <a:gd name="connsiteY93-14598" fmla="*/ 8787 h 10000"/>
              <a:gd name="connsiteX94-14599" fmla="*/ 9550 w 10000"/>
              <a:gd name="connsiteY94-14600" fmla="*/ 8939 h 10000"/>
              <a:gd name="connsiteX95-14601" fmla="*/ 9330 w 10000"/>
              <a:gd name="connsiteY95-14602" fmla="*/ 9090 h 10000"/>
              <a:gd name="connsiteX96-14603" fmla="*/ 9107 w 10000"/>
              <a:gd name="connsiteY96-14604" fmla="*/ 9242 h 10000"/>
              <a:gd name="connsiteX97-14605" fmla="*/ 8659 w 10000"/>
              <a:gd name="connsiteY97-14606" fmla="*/ 9394 h 10000"/>
              <a:gd name="connsiteX98-14607" fmla="*/ 7766 w 10000"/>
              <a:gd name="connsiteY98-14608" fmla="*/ 9696 h 10000"/>
              <a:gd name="connsiteX99-14609" fmla="*/ 6899 w 10000"/>
              <a:gd name="connsiteY99-14610" fmla="*/ 9848 h 10000"/>
              <a:gd name="connsiteX100-14611" fmla="*/ 6231 w 10000"/>
              <a:gd name="connsiteY100-14612" fmla="*/ 9848 h 10000"/>
              <a:gd name="connsiteX101-14613" fmla="*/ 5332 w 10000"/>
              <a:gd name="connsiteY101-14614" fmla="*/ 10000 h 10000"/>
              <a:gd name="connsiteX102-14615" fmla="*/ 5332 w 10000"/>
              <a:gd name="connsiteY102-14616" fmla="*/ 10000 h 10000"/>
              <a:gd name="connsiteX0-14617" fmla="*/ 5332 w 10000"/>
              <a:gd name="connsiteY0-14618" fmla="*/ 10000 h 10000"/>
              <a:gd name="connsiteX1-14619" fmla="*/ 4665 w 10000"/>
              <a:gd name="connsiteY1-14620" fmla="*/ 10000 h 10000"/>
              <a:gd name="connsiteX2-14621" fmla="*/ 3991 w 10000"/>
              <a:gd name="connsiteY2-14622" fmla="*/ 10000 h 10000"/>
              <a:gd name="connsiteX3-14623" fmla="*/ 3323 w 10000"/>
              <a:gd name="connsiteY3-14624" fmla="*/ 9848 h 10000"/>
              <a:gd name="connsiteX4-14625" fmla="*/ 2654 w 10000"/>
              <a:gd name="connsiteY4-14626" fmla="*/ 9696 h 10000"/>
              <a:gd name="connsiteX5-14627" fmla="*/ 2007 w 10000"/>
              <a:gd name="connsiteY5-14628" fmla="*/ 9545 h 10000"/>
              <a:gd name="connsiteX6-14629" fmla="*/ 1564 w 10000"/>
              <a:gd name="connsiteY6-14630" fmla="*/ 9242 h 10000"/>
              <a:gd name="connsiteX7-14631" fmla="*/ 1118 w 10000"/>
              <a:gd name="connsiteY7-14632" fmla="*/ 9090 h 10000"/>
              <a:gd name="connsiteX8-14633" fmla="*/ 894 w 10000"/>
              <a:gd name="connsiteY8-14634" fmla="*/ 8635 h 10000"/>
              <a:gd name="connsiteX9-14635" fmla="*/ 445 w 10000"/>
              <a:gd name="connsiteY9-14636" fmla="*/ 8332 h 10000"/>
              <a:gd name="connsiteX10-14637" fmla="*/ 220 w 10000"/>
              <a:gd name="connsiteY10-14638" fmla="*/ 7896 h 10000"/>
              <a:gd name="connsiteX11-14639" fmla="*/ 220 w 10000"/>
              <a:gd name="connsiteY11-14640" fmla="*/ 7442 h 10000"/>
              <a:gd name="connsiteX12-14641" fmla="*/ 0 w 10000"/>
              <a:gd name="connsiteY12-14642" fmla="*/ 6987 h 10000"/>
              <a:gd name="connsiteX13-14643" fmla="*/ 0 w 10000"/>
              <a:gd name="connsiteY13-14644" fmla="*/ 6532 h 10000"/>
              <a:gd name="connsiteX14-14645" fmla="*/ 0 w 10000"/>
              <a:gd name="connsiteY14-14646" fmla="*/ 6077 h 10000"/>
              <a:gd name="connsiteX15-14647" fmla="*/ 220 w 10000"/>
              <a:gd name="connsiteY15-14648" fmla="*/ 5319 h 10000"/>
              <a:gd name="connsiteX16-14649" fmla="*/ 220 w 10000"/>
              <a:gd name="connsiteY16-14650" fmla="*/ 5167 h 10000"/>
              <a:gd name="connsiteX17-14651" fmla="*/ 220 w 10000"/>
              <a:gd name="connsiteY17-14652" fmla="*/ 4865 h 10000"/>
              <a:gd name="connsiteX18-14653" fmla="*/ 445 w 10000"/>
              <a:gd name="connsiteY18-14654" fmla="*/ 4580 h 10000"/>
              <a:gd name="connsiteX19-14655" fmla="*/ 445 w 10000"/>
              <a:gd name="connsiteY19-14656" fmla="*/ 4275 h 10000"/>
              <a:gd name="connsiteX20-14657" fmla="*/ 445 w 10000"/>
              <a:gd name="connsiteY20-14658" fmla="*/ 3973 h 10000"/>
              <a:gd name="connsiteX21-14659" fmla="*/ 671 w 10000"/>
              <a:gd name="connsiteY21-14660" fmla="*/ 3517 h 10000"/>
              <a:gd name="connsiteX22-14661" fmla="*/ 671 w 10000"/>
              <a:gd name="connsiteY22-14662" fmla="*/ 3063 h 10000"/>
              <a:gd name="connsiteX23-14663" fmla="*/ 894 w 10000"/>
              <a:gd name="connsiteY23-14664" fmla="*/ 2608 h 10000"/>
              <a:gd name="connsiteX24-14665" fmla="*/ 894 w 10000"/>
              <a:gd name="connsiteY24-14666" fmla="*/ 2153 h 10000"/>
              <a:gd name="connsiteX25-14667" fmla="*/ 894 w 10000"/>
              <a:gd name="connsiteY25-14668" fmla="*/ 1698 h 10000"/>
              <a:gd name="connsiteX26-14669" fmla="*/ 1118 w 10000"/>
              <a:gd name="connsiteY26-14670" fmla="*/ 1396 h 10000"/>
              <a:gd name="connsiteX27-14671" fmla="*/ 1118 w 10000"/>
              <a:gd name="connsiteY27-14672" fmla="*/ 1093 h 10000"/>
              <a:gd name="connsiteX28-14673" fmla="*/ 1118 w 10000"/>
              <a:gd name="connsiteY28-14674" fmla="*/ 808 h 10000"/>
              <a:gd name="connsiteX29-14675" fmla="*/ 1118 w 10000"/>
              <a:gd name="connsiteY29-14676" fmla="*/ 656 h 10000"/>
              <a:gd name="connsiteX30-14677" fmla="*/ 1118 w 10000"/>
              <a:gd name="connsiteY30-14678" fmla="*/ 505 h 10000"/>
              <a:gd name="connsiteX31-14679" fmla="*/ 1118 w 10000"/>
              <a:gd name="connsiteY31-14680" fmla="*/ 505 h 10000"/>
              <a:gd name="connsiteX32-14681" fmla="*/ 1118 w 10000"/>
              <a:gd name="connsiteY32-14682" fmla="*/ 505 h 10000"/>
              <a:gd name="connsiteX33-14683" fmla="*/ 894 w 10000"/>
              <a:gd name="connsiteY33-14684" fmla="*/ 505 h 10000"/>
              <a:gd name="connsiteX34-14685" fmla="*/ 3546 w 10000"/>
              <a:gd name="connsiteY34-14686" fmla="*/ 50 h 10000"/>
              <a:gd name="connsiteX35-14687" fmla="*/ 3546 w 10000"/>
              <a:gd name="connsiteY35-14688" fmla="*/ 201 h 10000"/>
              <a:gd name="connsiteX36-14689" fmla="*/ 3546 w 10000"/>
              <a:gd name="connsiteY36-14690" fmla="*/ 354 h 10000"/>
              <a:gd name="connsiteX37-14691" fmla="*/ 3323 w 10000"/>
              <a:gd name="connsiteY37-14692" fmla="*/ 354 h 10000"/>
              <a:gd name="connsiteX38-14693" fmla="*/ 3096 w 10000"/>
              <a:gd name="connsiteY38-14694" fmla="*/ 505 h 10000"/>
              <a:gd name="connsiteX39-14695" fmla="*/ 3096 w 10000"/>
              <a:gd name="connsiteY39-14696" fmla="*/ 656 h 10000"/>
              <a:gd name="connsiteX40-14697" fmla="*/ 2874 w 10000"/>
              <a:gd name="connsiteY40-14698" fmla="*/ 808 h 10000"/>
              <a:gd name="connsiteX41-14699" fmla="*/ 2654 w 10000"/>
              <a:gd name="connsiteY41-14700" fmla="*/ 1093 h 10000"/>
              <a:gd name="connsiteX42-14701" fmla="*/ 2429 w 10000"/>
              <a:gd name="connsiteY42-14702" fmla="*/ 1546 h 10000"/>
              <a:gd name="connsiteX43-14703" fmla="*/ 2230 w 10000"/>
              <a:gd name="connsiteY43-14704" fmla="*/ 2002 h 10000"/>
              <a:gd name="connsiteX44-14705" fmla="*/ 2007 w 10000"/>
              <a:gd name="connsiteY44-14706" fmla="*/ 2457 h 10000"/>
              <a:gd name="connsiteX45-14707" fmla="*/ 1786 w 10000"/>
              <a:gd name="connsiteY45-14708" fmla="*/ 3063 h 10000"/>
              <a:gd name="connsiteX46-14709" fmla="*/ 1564 w 10000"/>
              <a:gd name="connsiteY46-14710" fmla="*/ 3670 h 10000"/>
              <a:gd name="connsiteX47-14711" fmla="*/ 1339 w 10000"/>
              <a:gd name="connsiteY47-14712" fmla="*/ 4275 h 10000"/>
              <a:gd name="connsiteX48-14713" fmla="*/ 1339 w 10000"/>
              <a:gd name="connsiteY48-14714" fmla="*/ 4865 h 10000"/>
              <a:gd name="connsiteX49-14715" fmla="*/ 1339 w 10000"/>
              <a:gd name="connsiteY49-14716" fmla="*/ 5319 h 10000"/>
              <a:gd name="connsiteX50-14717" fmla="*/ 1118 w 10000"/>
              <a:gd name="connsiteY50-14718" fmla="*/ 5925 h 10000"/>
              <a:gd name="connsiteX51-14719" fmla="*/ 1118 w 10000"/>
              <a:gd name="connsiteY51-14720" fmla="*/ 6380 h 10000"/>
              <a:gd name="connsiteX52-14721" fmla="*/ 1118 w 10000"/>
              <a:gd name="connsiteY52-14722" fmla="*/ 6684 h 10000"/>
              <a:gd name="connsiteX53-14723" fmla="*/ 1118 w 10000"/>
              <a:gd name="connsiteY53-14724" fmla="*/ 7139 h 10000"/>
              <a:gd name="connsiteX54-14725" fmla="*/ 1339 w 10000"/>
              <a:gd name="connsiteY54-14726" fmla="*/ 7442 h 10000"/>
              <a:gd name="connsiteX55-14727" fmla="*/ 1339 w 10000"/>
              <a:gd name="connsiteY55-14728" fmla="*/ 7593 h 10000"/>
              <a:gd name="connsiteX56-14729" fmla="*/ 1564 w 10000"/>
              <a:gd name="connsiteY56-14730" fmla="*/ 7896 h 10000"/>
              <a:gd name="connsiteX57-14731" fmla="*/ 1786 w 10000"/>
              <a:gd name="connsiteY57-14732" fmla="*/ 8047 h 10000"/>
              <a:gd name="connsiteX58-14733" fmla="*/ 2007 w 10000"/>
              <a:gd name="connsiteY58-14734" fmla="*/ 8199 h 10000"/>
              <a:gd name="connsiteX59-14735" fmla="*/ 2874 w 10000"/>
              <a:gd name="connsiteY59-14736" fmla="*/ 8483 h 10000"/>
              <a:gd name="connsiteX60-14737" fmla="*/ 3323 w 10000"/>
              <a:gd name="connsiteY60-14738" fmla="*/ 8635 h 10000"/>
              <a:gd name="connsiteX61-14739" fmla="*/ 3767 w 10000"/>
              <a:gd name="connsiteY61-14740" fmla="*/ 8635 h 10000"/>
              <a:gd name="connsiteX62-14741" fmla="*/ 4220 w 10000"/>
              <a:gd name="connsiteY62-14742" fmla="*/ 8787 h 10000"/>
              <a:gd name="connsiteX63-14743" fmla="*/ 4887 w 10000"/>
              <a:gd name="connsiteY63-14744" fmla="*/ 8787 h 10000"/>
              <a:gd name="connsiteX64-14745" fmla="*/ 5332 w 10000"/>
              <a:gd name="connsiteY64-14746" fmla="*/ 8635 h 10000"/>
              <a:gd name="connsiteX65-14747" fmla="*/ 6005 w 10000"/>
              <a:gd name="connsiteY65-14748" fmla="*/ 8635 h 10000"/>
              <a:gd name="connsiteX66-14749" fmla="*/ 6675 w 10000"/>
              <a:gd name="connsiteY66-14750" fmla="*/ 8483 h 10000"/>
              <a:gd name="connsiteX67-14751" fmla="*/ 7122 w 10000"/>
              <a:gd name="connsiteY67-14752" fmla="*/ 8483 h 10000"/>
              <a:gd name="connsiteX68-14753" fmla="*/ 7567 w 10000"/>
              <a:gd name="connsiteY68-14754" fmla="*/ 8199 h 10000"/>
              <a:gd name="connsiteX69-14755" fmla="*/ 7766 w 10000"/>
              <a:gd name="connsiteY69-14756" fmla="*/ 8047 h 10000"/>
              <a:gd name="connsiteX70-14757" fmla="*/ 7986 w 10000"/>
              <a:gd name="connsiteY70-14758" fmla="*/ 7745 h 10000"/>
              <a:gd name="connsiteX71-14759" fmla="*/ 8210 w 10000"/>
              <a:gd name="connsiteY71-14760" fmla="*/ 7442 h 10000"/>
              <a:gd name="connsiteX72-14761" fmla="*/ 8436 w 10000"/>
              <a:gd name="connsiteY72-14762" fmla="*/ 6836 h 10000"/>
              <a:gd name="connsiteX73-14763" fmla="*/ 8436 w 10000"/>
              <a:gd name="connsiteY73-14764" fmla="*/ 6228 h 10000"/>
              <a:gd name="connsiteX74-14765" fmla="*/ 8659 w 10000"/>
              <a:gd name="connsiteY74-14766" fmla="*/ 5925 h 10000"/>
              <a:gd name="connsiteX75-14767" fmla="*/ 8659 w 10000"/>
              <a:gd name="connsiteY75-14768" fmla="*/ 5622 h 10000"/>
              <a:gd name="connsiteX76-14769" fmla="*/ 8659 w 10000"/>
              <a:gd name="connsiteY76-14770" fmla="*/ 5471 h 10000"/>
              <a:gd name="connsiteX77-14771" fmla="*/ 8883 w 10000"/>
              <a:gd name="connsiteY77-14772" fmla="*/ 5319 h 10000"/>
              <a:gd name="connsiteX78-14773" fmla="*/ 8883 w 10000"/>
              <a:gd name="connsiteY78-14774" fmla="*/ 5015 h 10000"/>
              <a:gd name="connsiteX79-14775" fmla="*/ 8883 w 10000"/>
              <a:gd name="connsiteY79-14776" fmla="*/ 5015 h 10000"/>
              <a:gd name="connsiteX80-14777" fmla="*/ 9330 w 10000"/>
              <a:gd name="connsiteY80-14778" fmla="*/ 5319 h 10000"/>
              <a:gd name="connsiteX81-14779" fmla="*/ 9330 w 10000"/>
              <a:gd name="connsiteY81-14780" fmla="*/ 5471 h 10000"/>
              <a:gd name="connsiteX82-14781" fmla="*/ 9330 w 10000"/>
              <a:gd name="connsiteY82-14782" fmla="*/ 5774 h 10000"/>
              <a:gd name="connsiteX83-14783" fmla="*/ 9330 w 10000"/>
              <a:gd name="connsiteY83-14784" fmla="*/ 6077 h 10000"/>
              <a:gd name="connsiteX84-14785" fmla="*/ 9330 w 10000"/>
              <a:gd name="connsiteY84-14786" fmla="*/ 6380 h 10000"/>
              <a:gd name="connsiteX85-14787" fmla="*/ 9550 w 10000"/>
              <a:gd name="connsiteY85-14788" fmla="*/ 6987 h 10000"/>
              <a:gd name="connsiteX86-14789" fmla="*/ 9550 w 10000"/>
              <a:gd name="connsiteY86-14790" fmla="*/ 7442 h 10000"/>
              <a:gd name="connsiteX87-14791" fmla="*/ 9778 w 10000"/>
              <a:gd name="connsiteY87-14792" fmla="*/ 7896 h 10000"/>
              <a:gd name="connsiteX88-14793" fmla="*/ 10000 w 10000"/>
              <a:gd name="connsiteY88-14794" fmla="*/ 8199 h 10000"/>
              <a:gd name="connsiteX89-14795" fmla="*/ 10000 w 10000"/>
              <a:gd name="connsiteY89-14796" fmla="*/ 8483 h 10000"/>
              <a:gd name="connsiteX90-14797" fmla="*/ 10000 w 10000"/>
              <a:gd name="connsiteY90-14798" fmla="*/ 8635 h 10000"/>
              <a:gd name="connsiteX91-14799" fmla="*/ 10000 w 10000"/>
              <a:gd name="connsiteY91-14800" fmla="*/ 8787 h 10000"/>
              <a:gd name="connsiteX92-14801" fmla="*/ 9778 w 10000"/>
              <a:gd name="connsiteY92-14802" fmla="*/ 8787 h 10000"/>
              <a:gd name="connsiteX93-14803" fmla="*/ 9550 w 10000"/>
              <a:gd name="connsiteY93-14804" fmla="*/ 8939 h 10000"/>
              <a:gd name="connsiteX94-14805" fmla="*/ 9330 w 10000"/>
              <a:gd name="connsiteY94-14806" fmla="*/ 9090 h 10000"/>
              <a:gd name="connsiteX95-14807" fmla="*/ 9107 w 10000"/>
              <a:gd name="connsiteY95-14808" fmla="*/ 9242 h 10000"/>
              <a:gd name="connsiteX96-14809" fmla="*/ 8659 w 10000"/>
              <a:gd name="connsiteY96-14810" fmla="*/ 9394 h 10000"/>
              <a:gd name="connsiteX97-14811" fmla="*/ 7766 w 10000"/>
              <a:gd name="connsiteY97-14812" fmla="*/ 9696 h 10000"/>
              <a:gd name="connsiteX98-14813" fmla="*/ 6899 w 10000"/>
              <a:gd name="connsiteY98-14814" fmla="*/ 9848 h 10000"/>
              <a:gd name="connsiteX99-14815" fmla="*/ 6231 w 10000"/>
              <a:gd name="connsiteY99-14816" fmla="*/ 9848 h 10000"/>
              <a:gd name="connsiteX100-14817" fmla="*/ 5332 w 10000"/>
              <a:gd name="connsiteY100-14818" fmla="*/ 10000 h 10000"/>
              <a:gd name="connsiteX101-14819" fmla="*/ 5332 w 10000"/>
              <a:gd name="connsiteY101-14820" fmla="*/ 10000 h 10000"/>
              <a:gd name="connsiteX0-14821" fmla="*/ 5332 w 10000"/>
              <a:gd name="connsiteY0-14822" fmla="*/ 10000 h 10000"/>
              <a:gd name="connsiteX1-14823" fmla="*/ 4665 w 10000"/>
              <a:gd name="connsiteY1-14824" fmla="*/ 10000 h 10000"/>
              <a:gd name="connsiteX2-14825" fmla="*/ 3991 w 10000"/>
              <a:gd name="connsiteY2-14826" fmla="*/ 10000 h 10000"/>
              <a:gd name="connsiteX3-14827" fmla="*/ 3323 w 10000"/>
              <a:gd name="connsiteY3-14828" fmla="*/ 9848 h 10000"/>
              <a:gd name="connsiteX4-14829" fmla="*/ 2654 w 10000"/>
              <a:gd name="connsiteY4-14830" fmla="*/ 9696 h 10000"/>
              <a:gd name="connsiteX5-14831" fmla="*/ 2007 w 10000"/>
              <a:gd name="connsiteY5-14832" fmla="*/ 9545 h 10000"/>
              <a:gd name="connsiteX6-14833" fmla="*/ 1564 w 10000"/>
              <a:gd name="connsiteY6-14834" fmla="*/ 9242 h 10000"/>
              <a:gd name="connsiteX7-14835" fmla="*/ 1118 w 10000"/>
              <a:gd name="connsiteY7-14836" fmla="*/ 9090 h 10000"/>
              <a:gd name="connsiteX8-14837" fmla="*/ 894 w 10000"/>
              <a:gd name="connsiteY8-14838" fmla="*/ 8635 h 10000"/>
              <a:gd name="connsiteX9-14839" fmla="*/ 445 w 10000"/>
              <a:gd name="connsiteY9-14840" fmla="*/ 8332 h 10000"/>
              <a:gd name="connsiteX10-14841" fmla="*/ 220 w 10000"/>
              <a:gd name="connsiteY10-14842" fmla="*/ 7896 h 10000"/>
              <a:gd name="connsiteX11-14843" fmla="*/ 220 w 10000"/>
              <a:gd name="connsiteY11-14844" fmla="*/ 7442 h 10000"/>
              <a:gd name="connsiteX12-14845" fmla="*/ 0 w 10000"/>
              <a:gd name="connsiteY12-14846" fmla="*/ 6987 h 10000"/>
              <a:gd name="connsiteX13-14847" fmla="*/ 0 w 10000"/>
              <a:gd name="connsiteY13-14848" fmla="*/ 6532 h 10000"/>
              <a:gd name="connsiteX14-14849" fmla="*/ 0 w 10000"/>
              <a:gd name="connsiteY14-14850" fmla="*/ 6077 h 10000"/>
              <a:gd name="connsiteX15-14851" fmla="*/ 220 w 10000"/>
              <a:gd name="connsiteY15-14852" fmla="*/ 5319 h 10000"/>
              <a:gd name="connsiteX16-14853" fmla="*/ 220 w 10000"/>
              <a:gd name="connsiteY16-14854" fmla="*/ 5167 h 10000"/>
              <a:gd name="connsiteX17-14855" fmla="*/ 220 w 10000"/>
              <a:gd name="connsiteY17-14856" fmla="*/ 4865 h 10000"/>
              <a:gd name="connsiteX18-14857" fmla="*/ 445 w 10000"/>
              <a:gd name="connsiteY18-14858" fmla="*/ 4580 h 10000"/>
              <a:gd name="connsiteX19-14859" fmla="*/ 445 w 10000"/>
              <a:gd name="connsiteY19-14860" fmla="*/ 4275 h 10000"/>
              <a:gd name="connsiteX20-14861" fmla="*/ 445 w 10000"/>
              <a:gd name="connsiteY20-14862" fmla="*/ 3973 h 10000"/>
              <a:gd name="connsiteX21-14863" fmla="*/ 671 w 10000"/>
              <a:gd name="connsiteY21-14864" fmla="*/ 3517 h 10000"/>
              <a:gd name="connsiteX22-14865" fmla="*/ 671 w 10000"/>
              <a:gd name="connsiteY22-14866" fmla="*/ 3063 h 10000"/>
              <a:gd name="connsiteX23-14867" fmla="*/ 894 w 10000"/>
              <a:gd name="connsiteY23-14868" fmla="*/ 2608 h 10000"/>
              <a:gd name="connsiteX24-14869" fmla="*/ 894 w 10000"/>
              <a:gd name="connsiteY24-14870" fmla="*/ 2153 h 10000"/>
              <a:gd name="connsiteX25-14871" fmla="*/ 894 w 10000"/>
              <a:gd name="connsiteY25-14872" fmla="*/ 1698 h 10000"/>
              <a:gd name="connsiteX26-14873" fmla="*/ 1118 w 10000"/>
              <a:gd name="connsiteY26-14874" fmla="*/ 1396 h 10000"/>
              <a:gd name="connsiteX27-14875" fmla="*/ 1118 w 10000"/>
              <a:gd name="connsiteY27-14876" fmla="*/ 1093 h 10000"/>
              <a:gd name="connsiteX28-14877" fmla="*/ 1118 w 10000"/>
              <a:gd name="connsiteY28-14878" fmla="*/ 808 h 10000"/>
              <a:gd name="connsiteX29-14879" fmla="*/ 1118 w 10000"/>
              <a:gd name="connsiteY29-14880" fmla="*/ 656 h 10000"/>
              <a:gd name="connsiteX30-14881" fmla="*/ 1118 w 10000"/>
              <a:gd name="connsiteY30-14882" fmla="*/ 505 h 10000"/>
              <a:gd name="connsiteX31-14883" fmla="*/ 1118 w 10000"/>
              <a:gd name="connsiteY31-14884" fmla="*/ 505 h 10000"/>
              <a:gd name="connsiteX32-14885" fmla="*/ 1118 w 10000"/>
              <a:gd name="connsiteY32-14886" fmla="*/ 505 h 10000"/>
              <a:gd name="connsiteX33-14887" fmla="*/ 894 w 10000"/>
              <a:gd name="connsiteY33-14888" fmla="*/ 505 h 10000"/>
              <a:gd name="connsiteX34-14889" fmla="*/ 3546 w 10000"/>
              <a:gd name="connsiteY34-14890" fmla="*/ 50 h 10000"/>
              <a:gd name="connsiteX35-14891" fmla="*/ 3546 w 10000"/>
              <a:gd name="connsiteY35-14892" fmla="*/ 201 h 10000"/>
              <a:gd name="connsiteX36-14893" fmla="*/ 3546 w 10000"/>
              <a:gd name="connsiteY36-14894" fmla="*/ 354 h 10000"/>
              <a:gd name="connsiteX37-14895" fmla="*/ 3323 w 10000"/>
              <a:gd name="connsiteY37-14896" fmla="*/ 354 h 10000"/>
              <a:gd name="connsiteX38-14897" fmla="*/ 3096 w 10000"/>
              <a:gd name="connsiteY38-14898" fmla="*/ 505 h 10000"/>
              <a:gd name="connsiteX39-14899" fmla="*/ 3096 w 10000"/>
              <a:gd name="connsiteY39-14900" fmla="*/ 656 h 10000"/>
              <a:gd name="connsiteX40-14901" fmla="*/ 2874 w 10000"/>
              <a:gd name="connsiteY40-14902" fmla="*/ 808 h 10000"/>
              <a:gd name="connsiteX41-14903" fmla="*/ 2654 w 10000"/>
              <a:gd name="connsiteY41-14904" fmla="*/ 1093 h 10000"/>
              <a:gd name="connsiteX42-14905" fmla="*/ 2429 w 10000"/>
              <a:gd name="connsiteY42-14906" fmla="*/ 1546 h 10000"/>
              <a:gd name="connsiteX43-14907" fmla="*/ 2230 w 10000"/>
              <a:gd name="connsiteY43-14908" fmla="*/ 2002 h 10000"/>
              <a:gd name="connsiteX44-14909" fmla="*/ 2007 w 10000"/>
              <a:gd name="connsiteY44-14910" fmla="*/ 2457 h 10000"/>
              <a:gd name="connsiteX45-14911" fmla="*/ 1786 w 10000"/>
              <a:gd name="connsiteY45-14912" fmla="*/ 3063 h 10000"/>
              <a:gd name="connsiteX46-14913" fmla="*/ 1564 w 10000"/>
              <a:gd name="connsiteY46-14914" fmla="*/ 3670 h 10000"/>
              <a:gd name="connsiteX47-14915" fmla="*/ 1339 w 10000"/>
              <a:gd name="connsiteY47-14916" fmla="*/ 4275 h 10000"/>
              <a:gd name="connsiteX48-14917" fmla="*/ 1339 w 10000"/>
              <a:gd name="connsiteY48-14918" fmla="*/ 4865 h 10000"/>
              <a:gd name="connsiteX49-14919" fmla="*/ 1339 w 10000"/>
              <a:gd name="connsiteY49-14920" fmla="*/ 5319 h 10000"/>
              <a:gd name="connsiteX50-14921" fmla="*/ 1118 w 10000"/>
              <a:gd name="connsiteY50-14922" fmla="*/ 5925 h 10000"/>
              <a:gd name="connsiteX51-14923" fmla="*/ 1118 w 10000"/>
              <a:gd name="connsiteY51-14924" fmla="*/ 6380 h 10000"/>
              <a:gd name="connsiteX52-14925" fmla="*/ 1118 w 10000"/>
              <a:gd name="connsiteY52-14926" fmla="*/ 6684 h 10000"/>
              <a:gd name="connsiteX53-14927" fmla="*/ 1118 w 10000"/>
              <a:gd name="connsiteY53-14928" fmla="*/ 7139 h 10000"/>
              <a:gd name="connsiteX54-14929" fmla="*/ 1339 w 10000"/>
              <a:gd name="connsiteY54-14930" fmla="*/ 7442 h 10000"/>
              <a:gd name="connsiteX55-14931" fmla="*/ 1339 w 10000"/>
              <a:gd name="connsiteY55-14932" fmla="*/ 7593 h 10000"/>
              <a:gd name="connsiteX56-14933" fmla="*/ 1564 w 10000"/>
              <a:gd name="connsiteY56-14934" fmla="*/ 7896 h 10000"/>
              <a:gd name="connsiteX57-14935" fmla="*/ 1786 w 10000"/>
              <a:gd name="connsiteY57-14936" fmla="*/ 8047 h 10000"/>
              <a:gd name="connsiteX58-14937" fmla="*/ 2007 w 10000"/>
              <a:gd name="connsiteY58-14938" fmla="*/ 8199 h 10000"/>
              <a:gd name="connsiteX59-14939" fmla="*/ 2874 w 10000"/>
              <a:gd name="connsiteY59-14940" fmla="*/ 8483 h 10000"/>
              <a:gd name="connsiteX60-14941" fmla="*/ 3323 w 10000"/>
              <a:gd name="connsiteY60-14942" fmla="*/ 8635 h 10000"/>
              <a:gd name="connsiteX61-14943" fmla="*/ 3767 w 10000"/>
              <a:gd name="connsiteY61-14944" fmla="*/ 8635 h 10000"/>
              <a:gd name="connsiteX62-14945" fmla="*/ 4220 w 10000"/>
              <a:gd name="connsiteY62-14946" fmla="*/ 8787 h 10000"/>
              <a:gd name="connsiteX63-14947" fmla="*/ 4887 w 10000"/>
              <a:gd name="connsiteY63-14948" fmla="*/ 8787 h 10000"/>
              <a:gd name="connsiteX64-14949" fmla="*/ 5332 w 10000"/>
              <a:gd name="connsiteY64-14950" fmla="*/ 8635 h 10000"/>
              <a:gd name="connsiteX65-14951" fmla="*/ 6005 w 10000"/>
              <a:gd name="connsiteY65-14952" fmla="*/ 8635 h 10000"/>
              <a:gd name="connsiteX66-14953" fmla="*/ 6675 w 10000"/>
              <a:gd name="connsiteY66-14954" fmla="*/ 8483 h 10000"/>
              <a:gd name="connsiteX67-14955" fmla="*/ 7122 w 10000"/>
              <a:gd name="connsiteY67-14956" fmla="*/ 8483 h 10000"/>
              <a:gd name="connsiteX68-14957" fmla="*/ 7567 w 10000"/>
              <a:gd name="connsiteY68-14958" fmla="*/ 8199 h 10000"/>
              <a:gd name="connsiteX69-14959" fmla="*/ 7766 w 10000"/>
              <a:gd name="connsiteY69-14960" fmla="*/ 8047 h 10000"/>
              <a:gd name="connsiteX70-14961" fmla="*/ 7986 w 10000"/>
              <a:gd name="connsiteY70-14962" fmla="*/ 7745 h 10000"/>
              <a:gd name="connsiteX71-14963" fmla="*/ 8210 w 10000"/>
              <a:gd name="connsiteY71-14964" fmla="*/ 7442 h 10000"/>
              <a:gd name="connsiteX72-14965" fmla="*/ 8436 w 10000"/>
              <a:gd name="connsiteY72-14966" fmla="*/ 6836 h 10000"/>
              <a:gd name="connsiteX73-14967" fmla="*/ 8436 w 10000"/>
              <a:gd name="connsiteY73-14968" fmla="*/ 6228 h 10000"/>
              <a:gd name="connsiteX74-14969" fmla="*/ 8659 w 10000"/>
              <a:gd name="connsiteY74-14970" fmla="*/ 5925 h 10000"/>
              <a:gd name="connsiteX75-14971" fmla="*/ 8659 w 10000"/>
              <a:gd name="connsiteY75-14972" fmla="*/ 5622 h 10000"/>
              <a:gd name="connsiteX76-14973" fmla="*/ 8659 w 10000"/>
              <a:gd name="connsiteY76-14974" fmla="*/ 5471 h 10000"/>
              <a:gd name="connsiteX77-14975" fmla="*/ 8883 w 10000"/>
              <a:gd name="connsiteY77-14976" fmla="*/ 5319 h 10000"/>
              <a:gd name="connsiteX78-14977" fmla="*/ 8883 w 10000"/>
              <a:gd name="connsiteY78-14978" fmla="*/ 5015 h 10000"/>
              <a:gd name="connsiteX79-14979" fmla="*/ 9330 w 10000"/>
              <a:gd name="connsiteY79-14980" fmla="*/ 5319 h 10000"/>
              <a:gd name="connsiteX80-14981" fmla="*/ 9330 w 10000"/>
              <a:gd name="connsiteY80-14982" fmla="*/ 5471 h 10000"/>
              <a:gd name="connsiteX81-14983" fmla="*/ 9330 w 10000"/>
              <a:gd name="connsiteY81-14984" fmla="*/ 5774 h 10000"/>
              <a:gd name="connsiteX82-14985" fmla="*/ 9330 w 10000"/>
              <a:gd name="connsiteY82-14986" fmla="*/ 6077 h 10000"/>
              <a:gd name="connsiteX83-14987" fmla="*/ 9330 w 10000"/>
              <a:gd name="connsiteY83-14988" fmla="*/ 6380 h 10000"/>
              <a:gd name="connsiteX84-14989" fmla="*/ 9550 w 10000"/>
              <a:gd name="connsiteY84-14990" fmla="*/ 6987 h 10000"/>
              <a:gd name="connsiteX85-14991" fmla="*/ 9550 w 10000"/>
              <a:gd name="connsiteY85-14992" fmla="*/ 7442 h 10000"/>
              <a:gd name="connsiteX86-14993" fmla="*/ 9778 w 10000"/>
              <a:gd name="connsiteY86-14994" fmla="*/ 7896 h 10000"/>
              <a:gd name="connsiteX87-14995" fmla="*/ 10000 w 10000"/>
              <a:gd name="connsiteY87-14996" fmla="*/ 8199 h 10000"/>
              <a:gd name="connsiteX88-14997" fmla="*/ 10000 w 10000"/>
              <a:gd name="connsiteY88-14998" fmla="*/ 8483 h 10000"/>
              <a:gd name="connsiteX89-14999" fmla="*/ 10000 w 10000"/>
              <a:gd name="connsiteY89-15000" fmla="*/ 8635 h 10000"/>
              <a:gd name="connsiteX90-15001" fmla="*/ 10000 w 10000"/>
              <a:gd name="connsiteY90-15002" fmla="*/ 8787 h 10000"/>
              <a:gd name="connsiteX91-15003" fmla="*/ 9778 w 10000"/>
              <a:gd name="connsiteY91-15004" fmla="*/ 8787 h 10000"/>
              <a:gd name="connsiteX92-15005" fmla="*/ 9550 w 10000"/>
              <a:gd name="connsiteY92-15006" fmla="*/ 8939 h 10000"/>
              <a:gd name="connsiteX93-15007" fmla="*/ 9330 w 10000"/>
              <a:gd name="connsiteY93-15008" fmla="*/ 9090 h 10000"/>
              <a:gd name="connsiteX94-15009" fmla="*/ 9107 w 10000"/>
              <a:gd name="connsiteY94-15010" fmla="*/ 9242 h 10000"/>
              <a:gd name="connsiteX95-15011" fmla="*/ 8659 w 10000"/>
              <a:gd name="connsiteY95-15012" fmla="*/ 9394 h 10000"/>
              <a:gd name="connsiteX96-15013" fmla="*/ 7766 w 10000"/>
              <a:gd name="connsiteY96-15014" fmla="*/ 9696 h 10000"/>
              <a:gd name="connsiteX97-15015" fmla="*/ 6899 w 10000"/>
              <a:gd name="connsiteY97-15016" fmla="*/ 9848 h 10000"/>
              <a:gd name="connsiteX98-15017" fmla="*/ 6231 w 10000"/>
              <a:gd name="connsiteY98-15018" fmla="*/ 9848 h 10000"/>
              <a:gd name="connsiteX99-15019" fmla="*/ 5332 w 10000"/>
              <a:gd name="connsiteY99-15020" fmla="*/ 10000 h 10000"/>
              <a:gd name="connsiteX100-15021" fmla="*/ 5332 w 10000"/>
              <a:gd name="connsiteY100-15022" fmla="*/ 10000 h 10000"/>
              <a:gd name="connsiteX0-15023" fmla="*/ 5332 w 10000"/>
              <a:gd name="connsiteY0-15024" fmla="*/ 10000 h 10000"/>
              <a:gd name="connsiteX1-15025" fmla="*/ 4665 w 10000"/>
              <a:gd name="connsiteY1-15026" fmla="*/ 10000 h 10000"/>
              <a:gd name="connsiteX2-15027" fmla="*/ 3991 w 10000"/>
              <a:gd name="connsiteY2-15028" fmla="*/ 10000 h 10000"/>
              <a:gd name="connsiteX3-15029" fmla="*/ 3323 w 10000"/>
              <a:gd name="connsiteY3-15030" fmla="*/ 9848 h 10000"/>
              <a:gd name="connsiteX4-15031" fmla="*/ 2654 w 10000"/>
              <a:gd name="connsiteY4-15032" fmla="*/ 9696 h 10000"/>
              <a:gd name="connsiteX5-15033" fmla="*/ 2007 w 10000"/>
              <a:gd name="connsiteY5-15034" fmla="*/ 9545 h 10000"/>
              <a:gd name="connsiteX6-15035" fmla="*/ 1564 w 10000"/>
              <a:gd name="connsiteY6-15036" fmla="*/ 9242 h 10000"/>
              <a:gd name="connsiteX7-15037" fmla="*/ 1118 w 10000"/>
              <a:gd name="connsiteY7-15038" fmla="*/ 9090 h 10000"/>
              <a:gd name="connsiteX8-15039" fmla="*/ 894 w 10000"/>
              <a:gd name="connsiteY8-15040" fmla="*/ 8635 h 10000"/>
              <a:gd name="connsiteX9-15041" fmla="*/ 445 w 10000"/>
              <a:gd name="connsiteY9-15042" fmla="*/ 8332 h 10000"/>
              <a:gd name="connsiteX10-15043" fmla="*/ 220 w 10000"/>
              <a:gd name="connsiteY10-15044" fmla="*/ 7896 h 10000"/>
              <a:gd name="connsiteX11-15045" fmla="*/ 220 w 10000"/>
              <a:gd name="connsiteY11-15046" fmla="*/ 7442 h 10000"/>
              <a:gd name="connsiteX12-15047" fmla="*/ 0 w 10000"/>
              <a:gd name="connsiteY12-15048" fmla="*/ 6987 h 10000"/>
              <a:gd name="connsiteX13-15049" fmla="*/ 0 w 10000"/>
              <a:gd name="connsiteY13-15050" fmla="*/ 6532 h 10000"/>
              <a:gd name="connsiteX14-15051" fmla="*/ 0 w 10000"/>
              <a:gd name="connsiteY14-15052" fmla="*/ 6077 h 10000"/>
              <a:gd name="connsiteX15-15053" fmla="*/ 220 w 10000"/>
              <a:gd name="connsiteY15-15054" fmla="*/ 5319 h 10000"/>
              <a:gd name="connsiteX16-15055" fmla="*/ 220 w 10000"/>
              <a:gd name="connsiteY16-15056" fmla="*/ 5167 h 10000"/>
              <a:gd name="connsiteX17-15057" fmla="*/ 220 w 10000"/>
              <a:gd name="connsiteY17-15058" fmla="*/ 4865 h 10000"/>
              <a:gd name="connsiteX18-15059" fmla="*/ 445 w 10000"/>
              <a:gd name="connsiteY18-15060" fmla="*/ 4580 h 10000"/>
              <a:gd name="connsiteX19-15061" fmla="*/ 445 w 10000"/>
              <a:gd name="connsiteY19-15062" fmla="*/ 4275 h 10000"/>
              <a:gd name="connsiteX20-15063" fmla="*/ 445 w 10000"/>
              <a:gd name="connsiteY20-15064" fmla="*/ 3973 h 10000"/>
              <a:gd name="connsiteX21-15065" fmla="*/ 671 w 10000"/>
              <a:gd name="connsiteY21-15066" fmla="*/ 3517 h 10000"/>
              <a:gd name="connsiteX22-15067" fmla="*/ 671 w 10000"/>
              <a:gd name="connsiteY22-15068" fmla="*/ 3063 h 10000"/>
              <a:gd name="connsiteX23-15069" fmla="*/ 894 w 10000"/>
              <a:gd name="connsiteY23-15070" fmla="*/ 2608 h 10000"/>
              <a:gd name="connsiteX24-15071" fmla="*/ 894 w 10000"/>
              <a:gd name="connsiteY24-15072" fmla="*/ 2153 h 10000"/>
              <a:gd name="connsiteX25-15073" fmla="*/ 894 w 10000"/>
              <a:gd name="connsiteY25-15074" fmla="*/ 1698 h 10000"/>
              <a:gd name="connsiteX26-15075" fmla="*/ 1118 w 10000"/>
              <a:gd name="connsiteY26-15076" fmla="*/ 1396 h 10000"/>
              <a:gd name="connsiteX27-15077" fmla="*/ 1118 w 10000"/>
              <a:gd name="connsiteY27-15078" fmla="*/ 1093 h 10000"/>
              <a:gd name="connsiteX28-15079" fmla="*/ 1118 w 10000"/>
              <a:gd name="connsiteY28-15080" fmla="*/ 808 h 10000"/>
              <a:gd name="connsiteX29-15081" fmla="*/ 1118 w 10000"/>
              <a:gd name="connsiteY29-15082" fmla="*/ 656 h 10000"/>
              <a:gd name="connsiteX30-15083" fmla="*/ 1118 w 10000"/>
              <a:gd name="connsiteY30-15084" fmla="*/ 505 h 10000"/>
              <a:gd name="connsiteX31-15085" fmla="*/ 1118 w 10000"/>
              <a:gd name="connsiteY31-15086" fmla="*/ 505 h 10000"/>
              <a:gd name="connsiteX32-15087" fmla="*/ 1118 w 10000"/>
              <a:gd name="connsiteY32-15088" fmla="*/ 505 h 10000"/>
              <a:gd name="connsiteX33-15089" fmla="*/ 894 w 10000"/>
              <a:gd name="connsiteY33-15090" fmla="*/ 505 h 10000"/>
              <a:gd name="connsiteX34-15091" fmla="*/ 3546 w 10000"/>
              <a:gd name="connsiteY34-15092" fmla="*/ 50 h 10000"/>
              <a:gd name="connsiteX35-15093" fmla="*/ 3546 w 10000"/>
              <a:gd name="connsiteY35-15094" fmla="*/ 201 h 10000"/>
              <a:gd name="connsiteX36-15095" fmla="*/ 3546 w 10000"/>
              <a:gd name="connsiteY36-15096" fmla="*/ 354 h 10000"/>
              <a:gd name="connsiteX37-15097" fmla="*/ 3323 w 10000"/>
              <a:gd name="connsiteY37-15098" fmla="*/ 354 h 10000"/>
              <a:gd name="connsiteX38-15099" fmla="*/ 3096 w 10000"/>
              <a:gd name="connsiteY38-15100" fmla="*/ 505 h 10000"/>
              <a:gd name="connsiteX39-15101" fmla="*/ 3096 w 10000"/>
              <a:gd name="connsiteY39-15102" fmla="*/ 656 h 10000"/>
              <a:gd name="connsiteX40-15103" fmla="*/ 2874 w 10000"/>
              <a:gd name="connsiteY40-15104" fmla="*/ 808 h 10000"/>
              <a:gd name="connsiteX41-15105" fmla="*/ 2654 w 10000"/>
              <a:gd name="connsiteY41-15106" fmla="*/ 1093 h 10000"/>
              <a:gd name="connsiteX42-15107" fmla="*/ 2429 w 10000"/>
              <a:gd name="connsiteY42-15108" fmla="*/ 1546 h 10000"/>
              <a:gd name="connsiteX43-15109" fmla="*/ 2230 w 10000"/>
              <a:gd name="connsiteY43-15110" fmla="*/ 2002 h 10000"/>
              <a:gd name="connsiteX44-15111" fmla="*/ 2007 w 10000"/>
              <a:gd name="connsiteY44-15112" fmla="*/ 2457 h 10000"/>
              <a:gd name="connsiteX45-15113" fmla="*/ 1786 w 10000"/>
              <a:gd name="connsiteY45-15114" fmla="*/ 3063 h 10000"/>
              <a:gd name="connsiteX46-15115" fmla="*/ 1564 w 10000"/>
              <a:gd name="connsiteY46-15116" fmla="*/ 3670 h 10000"/>
              <a:gd name="connsiteX47-15117" fmla="*/ 1339 w 10000"/>
              <a:gd name="connsiteY47-15118" fmla="*/ 4275 h 10000"/>
              <a:gd name="connsiteX48-15119" fmla="*/ 1339 w 10000"/>
              <a:gd name="connsiteY48-15120" fmla="*/ 4865 h 10000"/>
              <a:gd name="connsiteX49-15121" fmla="*/ 1339 w 10000"/>
              <a:gd name="connsiteY49-15122" fmla="*/ 5319 h 10000"/>
              <a:gd name="connsiteX50-15123" fmla="*/ 1118 w 10000"/>
              <a:gd name="connsiteY50-15124" fmla="*/ 5925 h 10000"/>
              <a:gd name="connsiteX51-15125" fmla="*/ 1118 w 10000"/>
              <a:gd name="connsiteY51-15126" fmla="*/ 6380 h 10000"/>
              <a:gd name="connsiteX52-15127" fmla="*/ 1118 w 10000"/>
              <a:gd name="connsiteY52-15128" fmla="*/ 6684 h 10000"/>
              <a:gd name="connsiteX53-15129" fmla="*/ 1118 w 10000"/>
              <a:gd name="connsiteY53-15130" fmla="*/ 7139 h 10000"/>
              <a:gd name="connsiteX54-15131" fmla="*/ 1339 w 10000"/>
              <a:gd name="connsiteY54-15132" fmla="*/ 7442 h 10000"/>
              <a:gd name="connsiteX55-15133" fmla="*/ 1339 w 10000"/>
              <a:gd name="connsiteY55-15134" fmla="*/ 7593 h 10000"/>
              <a:gd name="connsiteX56-15135" fmla="*/ 1564 w 10000"/>
              <a:gd name="connsiteY56-15136" fmla="*/ 7896 h 10000"/>
              <a:gd name="connsiteX57-15137" fmla="*/ 1786 w 10000"/>
              <a:gd name="connsiteY57-15138" fmla="*/ 8047 h 10000"/>
              <a:gd name="connsiteX58-15139" fmla="*/ 2007 w 10000"/>
              <a:gd name="connsiteY58-15140" fmla="*/ 8199 h 10000"/>
              <a:gd name="connsiteX59-15141" fmla="*/ 2874 w 10000"/>
              <a:gd name="connsiteY59-15142" fmla="*/ 8483 h 10000"/>
              <a:gd name="connsiteX60-15143" fmla="*/ 3323 w 10000"/>
              <a:gd name="connsiteY60-15144" fmla="*/ 8635 h 10000"/>
              <a:gd name="connsiteX61-15145" fmla="*/ 3767 w 10000"/>
              <a:gd name="connsiteY61-15146" fmla="*/ 8635 h 10000"/>
              <a:gd name="connsiteX62-15147" fmla="*/ 4220 w 10000"/>
              <a:gd name="connsiteY62-15148" fmla="*/ 8787 h 10000"/>
              <a:gd name="connsiteX63-15149" fmla="*/ 4887 w 10000"/>
              <a:gd name="connsiteY63-15150" fmla="*/ 8787 h 10000"/>
              <a:gd name="connsiteX64-15151" fmla="*/ 5332 w 10000"/>
              <a:gd name="connsiteY64-15152" fmla="*/ 8635 h 10000"/>
              <a:gd name="connsiteX65-15153" fmla="*/ 6005 w 10000"/>
              <a:gd name="connsiteY65-15154" fmla="*/ 8635 h 10000"/>
              <a:gd name="connsiteX66-15155" fmla="*/ 6675 w 10000"/>
              <a:gd name="connsiteY66-15156" fmla="*/ 8483 h 10000"/>
              <a:gd name="connsiteX67-15157" fmla="*/ 7122 w 10000"/>
              <a:gd name="connsiteY67-15158" fmla="*/ 8483 h 10000"/>
              <a:gd name="connsiteX68-15159" fmla="*/ 7567 w 10000"/>
              <a:gd name="connsiteY68-15160" fmla="*/ 8199 h 10000"/>
              <a:gd name="connsiteX69-15161" fmla="*/ 7766 w 10000"/>
              <a:gd name="connsiteY69-15162" fmla="*/ 8047 h 10000"/>
              <a:gd name="connsiteX70-15163" fmla="*/ 7986 w 10000"/>
              <a:gd name="connsiteY70-15164" fmla="*/ 7745 h 10000"/>
              <a:gd name="connsiteX71-15165" fmla="*/ 8210 w 10000"/>
              <a:gd name="connsiteY71-15166" fmla="*/ 7442 h 10000"/>
              <a:gd name="connsiteX72-15167" fmla="*/ 8436 w 10000"/>
              <a:gd name="connsiteY72-15168" fmla="*/ 6836 h 10000"/>
              <a:gd name="connsiteX73-15169" fmla="*/ 8436 w 10000"/>
              <a:gd name="connsiteY73-15170" fmla="*/ 6228 h 10000"/>
              <a:gd name="connsiteX74-15171" fmla="*/ 8659 w 10000"/>
              <a:gd name="connsiteY74-15172" fmla="*/ 5925 h 10000"/>
              <a:gd name="connsiteX75-15173" fmla="*/ 8659 w 10000"/>
              <a:gd name="connsiteY75-15174" fmla="*/ 5622 h 10000"/>
              <a:gd name="connsiteX76-15175" fmla="*/ 8659 w 10000"/>
              <a:gd name="connsiteY76-15176" fmla="*/ 5471 h 10000"/>
              <a:gd name="connsiteX77-15177" fmla="*/ 8883 w 10000"/>
              <a:gd name="connsiteY77-15178" fmla="*/ 5015 h 10000"/>
              <a:gd name="connsiteX78-15179" fmla="*/ 9330 w 10000"/>
              <a:gd name="connsiteY78-15180" fmla="*/ 5319 h 10000"/>
              <a:gd name="connsiteX79-15181" fmla="*/ 9330 w 10000"/>
              <a:gd name="connsiteY79-15182" fmla="*/ 5471 h 10000"/>
              <a:gd name="connsiteX80-15183" fmla="*/ 9330 w 10000"/>
              <a:gd name="connsiteY80-15184" fmla="*/ 5774 h 10000"/>
              <a:gd name="connsiteX81-15185" fmla="*/ 9330 w 10000"/>
              <a:gd name="connsiteY81-15186" fmla="*/ 6077 h 10000"/>
              <a:gd name="connsiteX82-15187" fmla="*/ 9330 w 10000"/>
              <a:gd name="connsiteY82-15188" fmla="*/ 6380 h 10000"/>
              <a:gd name="connsiteX83-15189" fmla="*/ 9550 w 10000"/>
              <a:gd name="connsiteY83-15190" fmla="*/ 6987 h 10000"/>
              <a:gd name="connsiteX84-15191" fmla="*/ 9550 w 10000"/>
              <a:gd name="connsiteY84-15192" fmla="*/ 7442 h 10000"/>
              <a:gd name="connsiteX85-15193" fmla="*/ 9778 w 10000"/>
              <a:gd name="connsiteY85-15194" fmla="*/ 7896 h 10000"/>
              <a:gd name="connsiteX86-15195" fmla="*/ 10000 w 10000"/>
              <a:gd name="connsiteY86-15196" fmla="*/ 8199 h 10000"/>
              <a:gd name="connsiteX87-15197" fmla="*/ 10000 w 10000"/>
              <a:gd name="connsiteY87-15198" fmla="*/ 8483 h 10000"/>
              <a:gd name="connsiteX88-15199" fmla="*/ 10000 w 10000"/>
              <a:gd name="connsiteY88-15200" fmla="*/ 8635 h 10000"/>
              <a:gd name="connsiteX89-15201" fmla="*/ 10000 w 10000"/>
              <a:gd name="connsiteY89-15202" fmla="*/ 8787 h 10000"/>
              <a:gd name="connsiteX90-15203" fmla="*/ 9778 w 10000"/>
              <a:gd name="connsiteY90-15204" fmla="*/ 8787 h 10000"/>
              <a:gd name="connsiteX91-15205" fmla="*/ 9550 w 10000"/>
              <a:gd name="connsiteY91-15206" fmla="*/ 8939 h 10000"/>
              <a:gd name="connsiteX92-15207" fmla="*/ 9330 w 10000"/>
              <a:gd name="connsiteY92-15208" fmla="*/ 9090 h 10000"/>
              <a:gd name="connsiteX93-15209" fmla="*/ 9107 w 10000"/>
              <a:gd name="connsiteY93-15210" fmla="*/ 9242 h 10000"/>
              <a:gd name="connsiteX94-15211" fmla="*/ 8659 w 10000"/>
              <a:gd name="connsiteY94-15212" fmla="*/ 9394 h 10000"/>
              <a:gd name="connsiteX95-15213" fmla="*/ 7766 w 10000"/>
              <a:gd name="connsiteY95-15214" fmla="*/ 9696 h 10000"/>
              <a:gd name="connsiteX96-15215" fmla="*/ 6899 w 10000"/>
              <a:gd name="connsiteY96-15216" fmla="*/ 9848 h 10000"/>
              <a:gd name="connsiteX97-15217" fmla="*/ 6231 w 10000"/>
              <a:gd name="connsiteY97-15218" fmla="*/ 9848 h 10000"/>
              <a:gd name="connsiteX98-15219" fmla="*/ 5332 w 10000"/>
              <a:gd name="connsiteY98-15220" fmla="*/ 10000 h 10000"/>
              <a:gd name="connsiteX99-15221" fmla="*/ 5332 w 10000"/>
              <a:gd name="connsiteY99-15222" fmla="*/ 10000 h 10000"/>
              <a:gd name="connsiteX0-15223" fmla="*/ 5332 w 10000"/>
              <a:gd name="connsiteY0-15224" fmla="*/ 10000 h 10000"/>
              <a:gd name="connsiteX1-15225" fmla="*/ 4665 w 10000"/>
              <a:gd name="connsiteY1-15226" fmla="*/ 10000 h 10000"/>
              <a:gd name="connsiteX2-15227" fmla="*/ 3991 w 10000"/>
              <a:gd name="connsiteY2-15228" fmla="*/ 10000 h 10000"/>
              <a:gd name="connsiteX3-15229" fmla="*/ 3323 w 10000"/>
              <a:gd name="connsiteY3-15230" fmla="*/ 9848 h 10000"/>
              <a:gd name="connsiteX4-15231" fmla="*/ 2654 w 10000"/>
              <a:gd name="connsiteY4-15232" fmla="*/ 9696 h 10000"/>
              <a:gd name="connsiteX5-15233" fmla="*/ 2007 w 10000"/>
              <a:gd name="connsiteY5-15234" fmla="*/ 9545 h 10000"/>
              <a:gd name="connsiteX6-15235" fmla="*/ 1564 w 10000"/>
              <a:gd name="connsiteY6-15236" fmla="*/ 9242 h 10000"/>
              <a:gd name="connsiteX7-15237" fmla="*/ 1118 w 10000"/>
              <a:gd name="connsiteY7-15238" fmla="*/ 9090 h 10000"/>
              <a:gd name="connsiteX8-15239" fmla="*/ 894 w 10000"/>
              <a:gd name="connsiteY8-15240" fmla="*/ 8635 h 10000"/>
              <a:gd name="connsiteX9-15241" fmla="*/ 445 w 10000"/>
              <a:gd name="connsiteY9-15242" fmla="*/ 8332 h 10000"/>
              <a:gd name="connsiteX10-15243" fmla="*/ 220 w 10000"/>
              <a:gd name="connsiteY10-15244" fmla="*/ 7896 h 10000"/>
              <a:gd name="connsiteX11-15245" fmla="*/ 220 w 10000"/>
              <a:gd name="connsiteY11-15246" fmla="*/ 7442 h 10000"/>
              <a:gd name="connsiteX12-15247" fmla="*/ 0 w 10000"/>
              <a:gd name="connsiteY12-15248" fmla="*/ 6987 h 10000"/>
              <a:gd name="connsiteX13-15249" fmla="*/ 0 w 10000"/>
              <a:gd name="connsiteY13-15250" fmla="*/ 6532 h 10000"/>
              <a:gd name="connsiteX14-15251" fmla="*/ 0 w 10000"/>
              <a:gd name="connsiteY14-15252" fmla="*/ 6077 h 10000"/>
              <a:gd name="connsiteX15-15253" fmla="*/ 220 w 10000"/>
              <a:gd name="connsiteY15-15254" fmla="*/ 5319 h 10000"/>
              <a:gd name="connsiteX16-15255" fmla="*/ 220 w 10000"/>
              <a:gd name="connsiteY16-15256" fmla="*/ 5167 h 10000"/>
              <a:gd name="connsiteX17-15257" fmla="*/ 220 w 10000"/>
              <a:gd name="connsiteY17-15258" fmla="*/ 4865 h 10000"/>
              <a:gd name="connsiteX18-15259" fmla="*/ 445 w 10000"/>
              <a:gd name="connsiteY18-15260" fmla="*/ 4580 h 10000"/>
              <a:gd name="connsiteX19-15261" fmla="*/ 445 w 10000"/>
              <a:gd name="connsiteY19-15262" fmla="*/ 4275 h 10000"/>
              <a:gd name="connsiteX20-15263" fmla="*/ 445 w 10000"/>
              <a:gd name="connsiteY20-15264" fmla="*/ 3973 h 10000"/>
              <a:gd name="connsiteX21-15265" fmla="*/ 671 w 10000"/>
              <a:gd name="connsiteY21-15266" fmla="*/ 3517 h 10000"/>
              <a:gd name="connsiteX22-15267" fmla="*/ 671 w 10000"/>
              <a:gd name="connsiteY22-15268" fmla="*/ 3063 h 10000"/>
              <a:gd name="connsiteX23-15269" fmla="*/ 894 w 10000"/>
              <a:gd name="connsiteY23-15270" fmla="*/ 2608 h 10000"/>
              <a:gd name="connsiteX24-15271" fmla="*/ 894 w 10000"/>
              <a:gd name="connsiteY24-15272" fmla="*/ 2153 h 10000"/>
              <a:gd name="connsiteX25-15273" fmla="*/ 894 w 10000"/>
              <a:gd name="connsiteY25-15274" fmla="*/ 1698 h 10000"/>
              <a:gd name="connsiteX26-15275" fmla="*/ 1118 w 10000"/>
              <a:gd name="connsiteY26-15276" fmla="*/ 1396 h 10000"/>
              <a:gd name="connsiteX27-15277" fmla="*/ 1118 w 10000"/>
              <a:gd name="connsiteY27-15278" fmla="*/ 1093 h 10000"/>
              <a:gd name="connsiteX28-15279" fmla="*/ 1118 w 10000"/>
              <a:gd name="connsiteY28-15280" fmla="*/ 808 h 10000"/>
              <a:gd name="connsiteX29-15281" fmla="*/ 1118 w 10000"/>
              <a:gd name="connsiteY29-15282" fmla="*/ 656 h 10000"/>
              <a:gd name="connsiteX30-15283" fmla="*/ 1118 w 10000"/>
              <a:gd name="connsiteY30-15284" fmla="*/ 505 h 10000"/>
              <a:gd name="connsiteX31-15285" fmla="*/ 1118 w 10000"/>
              <a:gd name="connsiteY31-15286" fmla="*/ 505 h 10000"/>
              <a:gd name="connsiteX32-15287" fmla="*/ 1118 w 10000"/>
              <a:gd name="connsiteY32-15288" fmla="*/ 505 h 10000"/>
              <a:gd name="connsiteX33-15289" fmla="*/ 894 w 10000"/>
              <a:gd name="connsiteY33-15290" fmla="*/ 505 h 10000"/>
              <a:gd name="connsiteX34-15291" fmla="*/ 3546 w 10000"/>
              <a:gd name="connsiteY34-15292" fmla="*/ 50 h 10000"/>
              <a:gd name="connsiteX35-15293" fmla="*/ 3546 w 10000"/>
              <a:gd name="connsiteY35-15294" fmla="*/ 201 h 10000"/>
              <a:gd name="connsiteX36-15295" fmla="*/ 3546 w 10000"/>
              <a:gd name="connsiteY36-15296" fmla="*/ 354 h 10000"/>
              <a:gd name="connsiteX37-15297" fmla="*/ 3323 w 10000"/>
              <a:gd name="connsiteY37-15298" fmla="*/ 354 h 10000"/>
              <a:gd name="connsiteX38-15299" fmla="*/ 3096 w 10000"/>
              <a:gd name="connsiteY38-15300" fmla="*/ 505 h 10000"/>
              <a:gd name="connsiteX39-15301" fmla="*/ 3096 w 10000"/>
              <a:gd name="connsiteY39-15302" fmla="*/ 656 h 10000"/>
              <a:gd name="connsiteX40-15303" fmla="*/ 2874 w 10000"/>
              <a:gd name="connsiteY40-15304" fmla="*/ 808 h 10000"/>
              <a:gd name="connsiteX41-15305" fmla="*/ 2654 w 10000"/>
              <a:gd name="connsiteY41-15306" fmla="*/ 1093 h 10000"/>
              <a:gd name="connsiteX42-15307" fmla="*/ 2429 w 10000"/>
              <a:gd name="connsiteY42-15308" fmla="*/ 1546 h 10000"/>
              <a:gd name="connsiteX43-15309" fmla="*/ 2230 w 10000"/>
              <a:gd name="connsiteY43-15310" fmla="*/ 2002 h 10000"/>
              <a:gd name="connsiteX44-15311" fmla="*/ 2007 w 10000"/>
              <a:gd name="connsiteY44-15312" fmla="*/ 2457 h 10000"/>
              <a:gd name="connsiteX45-15313" fmla="*/ 1786 w 10000"/>
              <a:gd name="connsiteY45-15314" fmla="*/ 3063 h 10000"/>
              <a:gd name="connsiteX46-15315" fmla="*/ 1564 w 10000"/>
              <a:gd name="connsiteY46-15316" fmla="*/ 3670 h 10000"/>
              <a:gd name="connsiteX47-15317" fmla="*/ 1339 w 10000"/>
              <a:gd name="connsiteY47-15318" fmla="*/ 4275 h 10000"/>
              <a:gd name="connsiteX48-15319" fmla="*/ 1339 w 10000"/>
              <a:gd name="connsiteY48-15320" fmla="*/ 4865 h 10000"/>
              <a:gd name="connsiteX49-15321" fmla="*/ 1339 w 10000"/>
              <a:gd name="connsiteY49-15322" fmla="*/ 5319 h 10000"/>
              <a:gd name="connsiteX50-15323" fmla="*/ 1118 w 10000"/>
              <a:gd name="connsiteY50-15324" fmla="*/ 5925 h 10000"/>
              <a:gd name="connsiteX51-15325" fmla="*/ 1118 w 10000"/>
              <a:gd name="connsiteY51-15326" fmla="*/ 6380 h 10000"/>
              <a:gd name="connsiteX52-15327" fmla="*/ 1118 w 10000"/>
              <a:gd name="connsiteY52-15328" fmla="*/ 6684 h 10000"/>
              <a:gd name="connsiteX53-15329" fmla="*/ 1118 w 10000"/>
              <a:gd name="connsiteY53-15330" fmla="*/ 7139 h 10000"/>
              <a:gd name="connsiteX54-15331" fmla="*/ 1339 w 10000"/>
              <a:gd name="connsiteY54-15332" fmla="*/ 7442 h 10000"/>
              <a:gd name="connsiteX55-15333" fmla="*/ 1339 w 10000"/>
              <a:gd name="connsiteY55-15334" fmla="*/ 7593 h 10000"/>
              <a:gd name="connsiteX56-15335" fmla="*/ 1564 w 10000"/>
              <a:gd name="connsiteY56-15336" fmla="*/ 7896 h 10000"/>
              <a:gd name="connsiteX57-15337" fmla="*/ 1786 w 10000"/>
              <a:gd name="connsiteY57-15338" fmla="*/ 8047 h 10000"/>
              <a:gd name="connsiteX58-15339" fmla="*/ 2007 w 10000"/>
              <a:gd name="connsiteY58-15340" fmla="*/ 8199 h 10000"/>
              <a:gd name="connsiteX59-15341" fmla="*/ 2874 w 10000"/>
              <a:gd name="connsiteY59-15342" fmla="*/ 8483 h 10000"/>
              <a:gd name="connsiteX60-15343" fmla="*/ 3323 w 10000"/>
              <a:gd name="connsiteY60-15344" fmla="*/ 8635 h 10000"/>
              <a:gd name="connsiteX61-15345" fmla="*/ 3767 w 10000"/>
              <a:gd name="connsiteY61-15346" fmla="*/ 8635 h 10000"/>
              <a:gd name="connsiteX62-15347" fmla="*/ 4220 w 10000"/>
              <a:gd name="connsiteY62-15348" fmla="*/ 8787 h 10000"/>
              <a:gd name="connsiteX63-15349" fmla="*/ 4887 w 10000"/>
              <a:gd name="connsiteY63-15350" fmla="*/ 8787 h 10000"/>
              <a:gd name="connsiteX64-15351" fmla="*/ 5332 w 10000"/>
              <a:gd name="connsiteY64-15352" fmla="*/ 8635 h 10000"/>
              <a:gd name="connsiteX65-15353" fmla="*/ 6005 w 10000"/>
              <a:gd name="connsiteY65-15354" fmla="*/ 8635 h 10000"/>
              <a:gd name="connsiteX66-15355" fmla="*/ 6675 w 10000"/>
              <a:gd name="connsiteY66-15356" fmla="*/ 8483 h 10000"/>
              <a:gd name="connsiteX67-15357" fmla="*/ 7122 w 10000"/>
              <a:gd name="connsiteY67-15358" fmla="*/ 8483 h 10000"/>
              <a:gd name="connsiteX68-15359" fmla="*/ 7567 w 10000"/>
              <a:gd name="connsiteY68-15360" fmla="*/ 8199 h 10000"/>
              <a:gd name="connsiteX69-15361" fmla="*/ 7766 w 10000"/>
              <a:gd name="connsiteY69-15362" fmla="*/ 8047 h 10000"/>
              <a:gd name="connsiteX70-15363" fmla="*/ 7986 w 10000"/>
              <a:gd name="connsiteY70-15364" fmla="*/ 7745 h 10000"/>
              <a:gd name="connsiteX71-15365" fmla="*/ 8210 w 10000"/>
              <a:gd name="connsiteY71-15366" fmla="*/ 7442 h 10000"/>
              <a:gd name="connsiteX72-15367" fmla="*/ 8436 w 10000"/>
              <a:gd name="connsiteY72-15368" fmla="*/ 6836 h 10000"/>
              <a:gd name="connsiteX73-15369" fmla="*/ 8436 w 10000"/>
              <a:gd name="connsiteY73-15370" fmla="*/ 6228 h 10000"/>
              <a:gd name="connsiteX74-15371" fmla="*/ 8659 w 10000"/>
              <a:gd name="connsiteY74-15372" fmla="*/ 5925 h 10000"/>
              <a:gd name="connsiteX75-15373" fmla="*/ 8659 w 10000"/>
              <a:gd name="connsiteY75-15374" fmla="*/ 5622 h 10000"/>
              <a:gd name="connsiteX76-15375" fmla="*/ 8659 w 10000"/>
              <a:gd name="connsiteY76-15376" fmla="*/ 5471 h 10000"/>
              <a:gd name="connsiteX77-15377" fmla="*/ 9330 w 10000"/>
              <a:gd name="connsiteY77-15378" fmla="*/ 5319 h 10000"/>
              <a:gd name="connsiteX78-15379" fmla="*/ 9330 w 10000"/>
              <a:gd name="connsiteY78-15380" fmla="*/ 5471 h 10000"/>
              <a:gd name="connsiteX79-15381" fmla="*/ 9330 w 10000"/>
              <a:gd name="connsiteY79-15382" fmla="*/ 5774 h 10000"/>
              <a:gd name="connsiteX80-15383" fmla="*/ 9330 w 10000"/>
              <a:gd name="connsiteY80-15384" fmla="*/ 6077 h 10000"/>
              <a:gd name="connsiteX81-15385" fmla="*/ 9330 w 10000"/>
              <a:gd name="connsiteY81-15386" fmla="*/ 6380 h 10000"/>
              <a:gd name="connsiteX82-15387" fmla="*/ 9550 w 10000"/>
              <a:gd name="connsiteY82-15388" fmla="*/ 6987 h 10000"/>
              <a:gd name="connsiteX83-15389" fmla="*/ 9550 w 10000"/>
              <a:gd name="connsiteY83-15390" fmla="*/ 7442 h 10000"/>
              <a:gd name="connsiteX84-15391" fmla="*/ 9778 w 10000"/>
              <a:gd name="connsiteY84-15392" fmla="*/ 7896 h 10000"/>
              <a:gd name="connsiteX85-15393" fmla="*/ 10000 w 10000"/>
              <a:gd name="connsiteY85-15394" fmla="*/ 8199 h 10000"/>
              <a:gd name="connsiteX86-15395" fmla="*/ 10000 w 10000"/>
              <a:gd name="connsiteY86-15396" fmla="*/ 8483 h 10000"/>
              <a:gd name="connsiteX87-15397" fmla="*/ 10000 w 10000"/>
              <a:gd name="connsiteY87-15398" fmla="*/ 8635 h 10000"/>
              <a:gd name="connsiteX88-15399" fmla="*/ 10000 w 10000"/>
              <a:gd name="connsiteY88-15400" fmla="*/ 8787 h 10000"/>
              <a:gd name="connsiteX89-15401" fmla="*/ 9778 w 10000"/>
              <a:gd name="connsiteY89-15402" fmla="*/ 8787 h 10000"/>
              <a:gd name="connsiteX90-15403" fmla="*/ 9550 w 10000"/>
              <a:gd name="connsiteY90-15404" fmla="*/ 8939 h 10000"/>
              <a:gd name="connsiteX91-15405" fmla="*/ 9330 w 10000"/>
              <a:gd name="connsiteY91-15406" fmla="*/ 9090 h 10000"/>
              <a:gd name="connsiteX92-15407" fmla="*/ 9107 w 10000"/>
              <a:gd name="connsiteY92-15408" fmla="*/ 9242 h 10000"/>
              <a:gd name="connsiteX93-15409" fmla="*/ 8659 w 10000"/>
              <a:gd name="connsiteY93-15410" fmla="*/ 9394 h 10000"/>
              <a:gd name="connsiteX94-15411" fmla="*/ 7766 w 10000"/>
              <a:gd name="connsiteY94-15412" fmla="*/ 9696 h 10000"/>
              <a:gd name="connsiteX95-15413" fmla="*/ 6899 w 10000"/>
              <a:gd name="connsiteY95-15414" fmla="*/ 9848 h 10000"/>
              <a:gd name="connsiteX96-15415" fmla="*/ 6231 w 10000"/>
              <a:gd name="connsiteY96-15416" fmla="*/ 9848 h 10000"/>
              <a:gd name="connsiteX97-15417" fmla="*/ 5332 w 10000"/>
              <a:gd name="connsiteY97-15418" fmla="*/ 10000 h 10000"/>
              <a:gd name="connsiteX98-15419" fmla="*/ 5332 w 10000"/>
              <a:gd name="connsiteY98-15420" fmla="*/ 10000 h 10000"/>
              <a:gd name="connsiteX0-15421" fmla="*/ 5332 w 10000"/>
              <a:gd name="connsiteY0-15422" fmla="*/ 10000 h 10000"/>
              <a:gd name="connsiteX1-15423" fmla="*/ 4665 w 10000"/>
              <a:gd name="connsiteY1-15424" fmla="*/ 10000 h 10000"/>
              <a:gd name="connsiteX2-15425" fmla="*/ 3991 w 10000"/>
              <a:gd name="connsiteY2-15426" fmla="*/ 10000 h 10000"/>
              <a:gd name="connsiteX3-15427" fmla="*/ 3323 w 10000"/>
              <a:gd name="connsiteY3-15428" fmla="*/ 9848 h 10000"/>
              <a:gd name="connsiteX4-15429" fmla="*/ 2654 w 10000"/>
              <a:gd name="connsiteY4-15430" fmla="*/ 9696 h 10000"/>
              <a:gd name="connsiteX5-15431" fmla="*/ 2007 w 10000"/>
              <a:gd name="connsiteY5-15432" fmla="*/ 9545 h 10000"/>
              <a:gd name="connsiteX6-15433" fmla="*/ 1564 w 10000"/>
              <a:gd name="connsiteY6-15434" fmla="*/ 9242 h 10000"/>
              <a:gd name="connsiteX7-15435" fmla="*/ 1118 w 10000"/>
              <a:gd name="connsiteY7-15436" fmla="*/ 9090 h 10000"/>
              <a:gd name="connsiteX8-15437" fmla="*/ 894 w 10000"/>
              <a:gd name="connsiteY8-15438" fmla="*/ 8635 h 10000"/>
              <a:gd name="connsiteX9-15439" fmla="*/ 445 w 10000"/>
              <a:gd name="connsiteY9-15440" fmla="*/ 8332 h 10000"/>
              <a:gd name="connsiteX10-15441" fmla="*/ 220 w 10000"/>
              <a:gd name="connsiteY10-15442" fmla="*/ 7896 h 10000"/>
              <a:gd name="connsiteX11-15443" fmla="*/ 220 w 10000"/>
              <a:gd name="connsiteY11-15444" fmla="*/ 7442 h 10000"/>
              <a:gd name="connsiteX12-15445" fmla="*/ 0 w 10000"/>
              <a:gd name="connsiteY12-15446" fmla="*/ 6987 h 10000"/>
              <a:gd name="connsiteX13-15447" fmla="*/ 0 w 10000"/>
              <a:gd name="connsiteY13-15448" fmla="*/ 6532 h 10000"/>
              <a:gd name="connsiteX14-15449" fmla="*/ 0 w 10000"/>
              <a:gd name="connsiteY14-15450" fmla="*/ 6077 h 10000"/>
              <a:gd name="connsiteX15-15451" fmla="*/ 220 w 10000"/>
              <a:gd name="connsiteY15-15452" fmla="*/ 5319 h 10000"/>
              <a:gd name="connsiteX16-15453" fmla="*/ 220 w 10000"/>
              <a:gd name="connsiteY16-15454" fmla="*/ 5167 h 10000"/>
              <a:gd name="connsiteX17-15455" fmla="*/ 220 w 10000"/>
              <a:gd name="connsiteY17-15456" fmla="*/ 4865 h 10000"/>
              <a:gd name="connsiteX18-15457" fmla="*/ 445 w 10000"/>
              <a:gd name="connsiteY18-15458" fmla="*/ 4580 h 10000"/>
              <a:gd name="connsiteX19-15459" fmla="*/ 445 w 10000"/>
              <a:gd name="connsiteY19-15460" fmla="*/ 4275 h 10000"/>
              <a:gd name="connsiteX20-15461" fmla="*/ 445 w 10000"/>
              <a:gd name="connsiteY20-15462" fmla="*/ 3973 h 10000"/>
              <a:gd name="connsiteX21-15463" fmla="*/ 671 w 10000"/>
              <a:gd name="connsiteY21-15464" fmla="*/ 3517 h 10000"/>
              <a:gd name="connsiteX22-15465" fmla="*/ 671 w 10000"/>
              <a:gd name="connsiteY22-15466" fmla="*/ 3063 h 10000"/>
              <a:gd name="connsiteX23-15467" fmla="*/ 894 w 10000"/>
              <a:gd name="connsiteY23-15468" fmla="*/ 2608 h 10000"/>
              <a:gd name="connsiteX24-15469" fmla="*/ 894 w 10000"/>
              <a:gd name="connsiteY24-15470" fmla="*/ 2153 h 10000"/>
              <a:gd name="connsiteX25-15471" fmla="*/ 894 w 10000"/>
              <a:gd name="connsiteY25-15472" fmla="*/ 1698 h 10000"/>
              <a:gd name="connsiteX26-15473" fmla="*/ 1118 w 10000"/>
              <a:gd name="connsiteY26-15474" fmla="*/ 1396 h 10000"/>
              <a:gd name="connsiteX27-15475" fmla="*/ 1118 w 10000"/>
              <a:gd name="connsiteY27-15476" fmla="*/ 1093 h 10000"/>
              <a:gd name="connsiteX28-15477" fmla="*/ 1118 w 10000"/>
              <a:gd name="connsiteY28-15478" fmla="*/ 808 h 10000"/>
              <a:gd name="connsiteX29-15479" fmla="*/ 1118 w 10000"/>
              <a:gd name="connsiteY29-15480" fmla="*/ 656 h 10000"/>
              <a:gd name="connsiteX30-15481" fmla="*/ 1118 w 10000"/>
              <a:gd name="connsiteY30-15482" fmla="*/ 505 h 10000"/>
              <a:gd name="connsiteX31-15483" fmla="*/ 1118 w 10000"/>
              <a:gd name="connsiteY31-15484" fmla="*/ 505 h 10000"/>
              <a:gd name="connsiteX32-15485" fmla="*/ 1118 w 10000"/>
              <a:gd name="connsiteY32-15486" fmla="*/ 505 h 10000"/>
              <a:gd name="connsiteX33-15487" fmla="*/ 894 w 10000"/>
              <a:gd name="connsiteY33-15488" fmla="*/ 505 h 10000"/>
              <a:gd name="connsiteX34-15489" fmla="*/ 3546 w 10000"/>
              <a:gd name="connsiteY34-15490" fmla="*/ 50 h 10000"/>
              <a:gd name="connsiteX35-15491" fmla="*/ 3546 w 10000"/>
              <a:gd name="connsiteY35-15492" fmla="*/ 201 h 10000"/>
              <a:gd name="connsiteX36-15493" fmla="*/ 3546 w 10000"/>
              <a:gd name="connsiteY36-15494" fmla="*/ 354 h 10000"/>
              <a:gd name="connsiteX37-15495" fmla="*/ 3323 w 10000"/>
              <a:gd name="connsiteY37-15496" fmla="*/ 354 h 10000"/>
              <a:gd name="connsiteX38-15497" fmla="*/ 3096 w 10000"/>
              <a:gd name="connsiteY38-15498" fmla="*/ 505 h 10000"/>
              <a:gd name="connsiteX39-15499" fmla="*/ 3096 w 10000"/>
              <a:gd name="connsiteY39-15500" fmla="*/ 656 h 10000"/>
              <a:gd name="connsiteX40-15501" fmla="*/ 2874 w 10000"/>
              <a:gd name="connsiteY40-15502" fmla="*/ 808 h 10000"/>
              <a:gd name="connsiteX41-15503" fmla="*/ 2654 w 10000"/>
              <a:gd name="connsiteY41-15504" fmla="*/ 1093 h 10000"/>
              <a:gd name="connsiteX42-15505" fmla="*/ 2429 w 10000"/>
              <a:gd name="connsiteY42-15506" fmla="*/ 1546 h 10000"/>
              <a:gd name="connsiteX43-15507" fmla="*/ 2230 w 10000"/>
              <a:gd name="connsiteY43-15508" fmla="*/ 2002 h 10000"/>
              <a:gd name="connsiteX44-15509" fmla="*/ 2007 w 10000"/>
              <a:gd name="connsiteY44-15510" fmla="*/ 2457 h 10000"/>
              <a:gd name="connsiteX45-15511" fmla="*/ 1786 w 10000"/>
              <a:gd name="connsiteY45-15512" fmla="*/ 3063 h 10000"/>
              <a:gd name="connsiteX46-15513" fmla="*/ 1564 w 10000"/>
              <a:gd name="connsiteY46-15514" fmla="*/ 3670 h 10000"/>
              <a:gd name="connsiteX47-15515" fmla="*/ 1339 w 10000"/>
              <a:gd name="connsiteY47-15516" fmla="*/ 4275 h 10000"/>
              <a:gd name="connsiteX48-15517" fmla="*/ 1339 w 10000"/>
              <a:gd name="connsiteY48-15518" fmla="*/ 4865 h 10000"/>
              <a:gd name="connsiteX49-15519" fmla="*/ 1339 w 10000"/>
              <a:gd name="connsiteY49-15520" fmla="*/ 5319 h 10000"/>
              <a:gd name="connsiteX50-15521" fmla="*/ 1118 w 10000"/>
              <a:gd name="connsiteY50-15522" fmla="*/ 5925 h 10000"/>
              <a:gd name="connsiteX51-15523" fmla="*/ 1118 w 10000"/>
              <a:gd name="connsiteY51-15524" fmla="*/ 6380 h 10000"/>
              <a:gd name="connsiteX52-15525" fmla="*/ 1118 w 10000"/>
              <a:gd name="connsiteY52-15526" fmla="*/ 6684 h 10000"/>
              <a:gd name="connsiteX53-15527" fmla="*/ 1118 w 10000"/>
              <a:gd name="connsiteY53-15528" fmla="*/ 7139 h 10000"/>
              <a:gd name="connsiteX54-15529" fmla="*/ 1339 w 10000"/>
              <a:gd name="connsiteY54-15530" fmla="*/ 7442 h 10000"/>
              <a:gd name="connsiteX55-15531" fmla="*/ 1339 w 10000"/>
              <a:gd name="connsiteY55-15532" fmla="*/ 7593 h 10000"/>
              <a:gd name="connsiteX56-15533" fmla="*/ 1564 w 10000"/>
              <a:gd name="connsiteY56-15534" fmla="*/ 7896 h 10000"/>
              <a:gd name="connsiteX57-15535" fmla="*/ 1786 w 10000"/>
              <a:gd name="connsiteY57-15536" fmla="*/ 8047 h 10000"/>
              <a:gd name="connsiteX58-15537" fmla="*/ 2007 w 10000"/>
              <a:gd name="connsiteY58-15538" fmla="*/ 8199 h 10000"/>
              <a:gd name="connsiteX59-15539" fmla="*/ 2874 w 10000"/>
              <a:gd name="connsiteY59-15540" fmla="*/ 8483 h 10000"/>
              <a:gd name="connsiteX60-15541" fmla="*/ 3323 w 10000"/>
              <a:gd name="connsiteY60-15542" fmla="*/ 8635 h 10000"/>
              <a:gd name="connsiteX61-15543" fmla="*/ 3767 w 10000"/>
              <a:gd name="connsiteY61-15544" fmla="*/ 8635 h 10000"/>
              <a:gd name="connsiteX62-15545" fmla="*/ 4220 w 10000"/>
              <a:gd name="connsiteY62-15546" fmla="*/ 8787 h 10000"/>
              <a:gd name="connsiteX63-15547" fmla="*/ 4887 w 10000"/>
              <a:gd name="connsiteY63-15548" fmla="*/ 8787 h 10000"/>
              <a:gd name="connsiteX64-15549" fmla="*/ 5332 w 10000"/>
              <a:gd name="connsiteY64-15550" fmla="*/ 8635 h 10000"/>
              <a:gd name="connsiteX65-15551" fmla="*/ 6005 w 10000"/>
              <a:gd name="connsiteY65-15552" fmla="*/ 8635 h 10000"/>
              <a:gd name="connsiteX66-15553" fmla="*/ 6675 w 10000"/>
              <a:gd name="connsiteY66-15554" fmla="*/ 8483 h 10000"/>
              <a:gd name="connsiteX67-15555" fmla="*/ 7122 w 10000"/>
              <a:gd name="connsiteY67-15556" fmla="*/ 8483 h 10000"/>
              <a:gd name="connsiteX68-15557" fmla="*/ 7567 w 10000"/>
              <a:gd name="connsiteY68-15558" fmla="*/ 8199 h 10000"/>
              <a:gd name="connsiteX69-15559" fmla="*/ 7766 w 10000"/>
              <a:gd name="connsiteY69-15560" fmla="*/ 8047 h 10000"/>
              <a:gd name="connsiteX70-15561" fmla="*/ 7986 w 10000"/>
              <a:gd name="connsiteY70-15562" fmla="*/ 7745 h 10000"/>
              <a:gd name="connsiteX71-15563" fmla="*/ 8210 w 10000"/>
              <a:gd name="connsiteY71-15564" fmla="*/ 7442 h 10000"/>
              <a:gd name="connsiteX72-15565" fmla="*/ 8436 w 10000"/>
              <a:gd name="connsiteY72-15566" fmla="*/ 6836 h 10000"/>
              <a:gd name="connsiteX73-15567" fmla="*/ 8436 w 10000"/>
              <a:gd name="connsiteY73-15568" fmla="*/ 6228 h 10000"/>
              <a:gd name="connsiteX74-15569" fmla="*/ 8659 w 10000"/>
              <a:gd name="connsiteY74-15570" fmla="*/ 5925 h 10000"/>
              <a:gd name="connsiteX75-15571" fmla="*/ 8659 w 10000"/>
              <a:gd name="connsiteY75-15572" fmla="*/ 5622 h 10000"/>
              <a:gd name="connsiteX76-15573" fmla="*/ 9330 w 10000"/>
              <a:gd name="connsiteY76-15574" fmla="*/ 5319 h 10000"/>
              <a:gd name="connsiteX77-15575" fmla="*/ 9330 w 10000"/>
              <a:gd name="connsiteY77-15576" fmla="*/ 5471 h 10000"/>
              <a:gd name="connsiteX78-15577" fmla="*/ 9330 w 10000"/>
              <a:gd name="connsiteY78-15578" fmla="*/ 5774 h 10000"/>
              <a:gd name="connsiteX79-15579" fmla="*/ 9330 w 10000"/>
              <a:gd name="connsiteY79-15580" fmla="*/ 6077 h 10000"/>
              <a:gd name="connsiteX80-15581" fmla="*/ 9330 w 10000"/>
              <a:gd name="connsiteY80-15582" fmla="*/ 6380 h 10000"/>
              <a:gd name="connsiteX81-15583" fmla="*/ 9550 w 10000"/>
              <a:gd name="connsiteY81-15584" fmla="*/ 6987 h 10000"/>
              <a:gd name="connsiteX82-15585" fmla="*/ 9550 w 10000"/>
              <a:gd name="connsiteY82-15586" fmla="*/ 7442 h 10000"/>
              <a:gd name="connsiteX83-15587" fmla="*/ 9778 w 10000"/>
              <a:gd name="connsiteY83-15588" fmla="*/ 7896 h 10000"/>
              <a:gd name="connsiteX84-15589" fmla="*/ 10000 w 10000"/>
              <a:gd name="connsiteY84-15590" fmla="*/ 8199 h 10000"/>
              <a:gd name="connsiteX85-15591" fmla="*/ 10000 w 10000"/>
              <a:gd name="connsiteY85-15592" fmla="*/ 8483 h 10000"/>
              <a:gd name="connsiteX86-15593" fmla="*/ 10000 w 10000"/>
              <a:gd name="connsiteY86-15594" fmla="*/ 8635 h 10000"/>
              <a:gd name="connsiteX87-15595" fmla="*/ 10000 w 10000"/>
              <a:gd name="connsiteY87-15596" fmla="*/ 8787 h 10000"/>
              <a:gd name="connsiteX88-15597" fmla="*/ 9778 w 10000"/>
              <a:gd name="connsiteY88-15598" fmla="*/ 8787 h 10000"/>
              <a:gd name="connsiteX89-15599" fmla="*/ 9550 w 10000"/>
              <a:gd name="connsiteY89-15600" fmla="*/ 8939 h 10000"/>
              <a:gd name="connsiteX90-15601" fmla="*/ 9330 w 10000"/>
              <a:gd name="connsiteY90-15602" fmla="*/ 9090 h 10000"/>
              <a:gd name="connsiteX91-15603" fmla="*/ 9107 w 10000"/>
              <a:gd name="connsiteY91-15604" fmla="*/ 9242 h 10000"/>
              <a:gd name="connsiteX92-15605" fmla="*/ 8659 w 10000"/>
              <a:gd name="connsiteY92-15606" fmla="*/ 9394 h 10000"/>
              <a:gd name="connsiteX93-15607" fmla="*/ 7766 w 10000"/>
              <a:gd name="connsiteY93-15608" fmla="*/ 9696 h 10000"/>
              <a:gd name="connsiteX94-15609" fmla="*/ 6899 w 10000"/>
              <a:gd name="connsiteY94-15610" fmla="*/ 9848 h 10000"/>
              <a:gd name="connsiteX95-15611" fmla="*/ 6231 w 10000"/>
              <a:gd name="connsiteY95-15612" fmla="*/ 9848 h 10000"/>
              <a:gd name="connsiteX96-15613" fmla="*/ 5332 w 10000"/>
              <a:gd name="connsiteY96-15614" fmla="*/ 10000 h 10000"/>
              <a:gd name="connsiteX97-15615" fmla="*/ 5332 w 10000"/>
              <a:gd name="connsiteY97-15616" fmla="*/ 10000 h 10000"/>
              <a:gd name="connsiteX0-15617" fmla="*/ 5332 w 10000"/>
              <a:gd name="connsiteY0-15618" fmla="*/ 10000 h 10000"/>
              <a:gd name="connsiteX1-15619" fmla="*/ 4665 w 10000"/>
              <a:gd name="connsiteY1-15620" fmla="*/ 10000 h 10000"/>
              <a:gd name="connsiteX2-15621" fmla="*/ 3991 w 10000"/>
              <a:gd name="connsiteY2-15622" fmla="*/ 10000 h 10000"/>
              <a:gd name="connsiteX3-15623" fmla="*/ 3323 w 10000"/>
              <a:gd name="connsiteY3-15624" fmla="*/ 9848 h 10000"/>
              <a:gd name="connsiteX4-15625" fmla="*/ 2654 w 10000"/>
              <a:gd name="connsiteY4-15626" fmla="*/ 9696 h 10000"/>
              <a:gd name="connsiteX5-15627" fmla="*/ 2007 w 10000"/>
              <a:gd name="connsiteY5-15628" fmla="*/ 9545 h 10000"/>
              <a:gd name="connsiteX6-15629" fmla="*/ 1564 w 10000"/>
              <a:gd name="connsiteY6-15630" fmla="*/ 9242 h 10000"/>
              <a:gd name="connsiteX7-15631" fmla="*/ 1118 w 10000"/>
              <a:gd name="connsiteY7-15632" fmla="*/ 9090 h 10000"/>
              <a:gd name="connsiteX8-15633" fmla="*/ 894 w 10000"/>
              <a:gd name="connsiteY8-15634" fmla="*/ 8635 h 10000"/>
              <a:gd name="connsiteX9-15635" fmla="*/ 445 w 10000"/>
              <a:gd name="connsiteY9-15636" fmla="*/ 8332 h 10000"/>
              <a:gd name="connsiteX10-15637" fmla="*/ 220 w 10000"/>
              <a:gd name="connsiteY10-15638" fmla="*/ 7896 h 10000"/>
              <a:gd name="connsiteX11-15639" fmla="*/ 220 w 10000"/>
              <a:gd name="connsiteY11-15640" fmla="*/ 7442 h 10000"/>
              <a:gd name="connsiteX12-15641" fmla="*/ 0 w 10000"/>
              <a:gd name="connsiteY12-15642" fmla="*/ 6987 h 10000"/>
              <a:gd name="connsiteX13-15643" fmla="*/ 0 w 10000"/>
              <a:gd name="connsiteY13-15644" fmla="*/ 6532 h 10000"/>
              <a:gd name="connsiteX14-15645" fmla="*/ 0 w 10000"/>
              <a:gd name="connsiteY14-15646" fmla="*/ 6077 h 10000"/>
              <a:gd name="connsiteX15-15647" fmla="*/ 220 w 10000"/>
              <a:gd name="connsiteY15-15648" fmla="*/ 5319 h 10000"/>
              <a:gd name="connsiteX16-15649" fmla="*/ 220 w 10000"/>
              <a:gd name="connsiteY16-15650" fmla="*/ 5167 h 10000"/>
              <a:gd name="connsiteX17-15651" fmla="*/ 220 w 10000"/>
              <a:gd name="connsiteY17-15652" fmla="*/ 4865 h 10000"/>
              <a:gd name="connsiteX18-15653" fmla="*/ 445 w 10000"/>
              <a:gd name="connsiteY18-15654" fmla="*/ 4580 h 10000"/>
              <a:gd name="connsiteX19-15655" fmla="*/ 445 w 10000"/>
              <a:gd name="connsiteY19-15656" fmla="*/ 4275 h 10000"/>
              <a:gd name="connsiteX20-15657" fmla="*/ 445 w 10000"/>
              <a:gd name="connsiteY20-15658" fmla="*/ 3973 h 10000"/>
              <a:gd name="connsiteX21-15659" fmla="*/ 671 w 10000"/>
              <a:gd name="connsiteY21-15660" fmla="*/ 3517 h 10000"/>
              <a:gd name="connsiteX22-15661" fmla="*/ 671 w 10000"/>
              <a:gd name="connsiteY22-15662" fmla="*/ 3063 h 10000"/>
              <a:gd name="connsiteX23-15663" fmla="*/ 894 w 10000"/>
              <a:gd name="connsiteY23-15664" fmla="*/ 2608 h 10000"/>
              <a:gd name="connsiteX24-15665" fmla="*/ 894 w 10000"/>
              <a:gd name="connsiteY24-15666" fmla="*/ 2153 h 10000"/>
              <a:gd name="connsiteX25-15667" fmla="*/ 894 w 10000"/>
              <a:gd name="connsiteY25-15668" fmla="*/ 1698 h 10000"/>
              <a:gd name="connsiteX26-15669" fmla="*/ 1118 w 10000"/>
              <a:gd name="connsiteY26-15670" fmla="*/ 1396 h 10000"/>
              <a:gd name="connsiteX27-15671" fmla="*/ 1118 w 10000"/>
              <a:gd name="connsiteY27-15672" fmla="*/ 1093 h 10000"/>
              <a:gd name="connsiteX28-15673" fmla="*/ 1118 w 10000"/>
              <a:gd name="connsiteY28-15674" fmla="*/ 808 h 10000"/>
              <a:gd name="connsiteX29-15675" fmla="*/ 1118 w 10000"/>
              <a:gd name="connsiteY29-15676" fmla="*/ 656 h 10000"/>
              <a:gd name="connsiteX30-15677" fmla="*/ 1118 w 10000"/>
              <a:gd name="connsiteY30-15678" fmla="*/ 505 h 10000"/>
              <a:gd name="connsiteX31-15679" fmla="*/ 1118 w 10000"/>
              <a:gd name="connsiteY31-15680" fmla="*/ 505 h 10000"/>
              <a:gd name="connsiteX32-15681" fmla="*/ 1118 w 10000"/>
              <a:gd name="connsiteY32-15682" fmla="*/ 505 h 10000"/>
              <a:gd name="connsiteX33-15683" fmla="*/ 894 w 10000"/>
              <a:gd name="connsiteY33-15684" fmla="*/ 505 h 10000"/>
              <a:gd name="connsiteX34-15685" fmla="*/ 3546 w 10000"/>
              <a:gd name="connsiteY34-15686" fmla="*/ 50 h 10000"/>
              <a:gd name="connsiteX35-15687" fmla="*/ 3546 w 10000"/>
              <a:gd name="connsiteY35-15688" fmla="*/ 201 h 10000"/>
              <a:gd name="connsiteX36-15689" fmla="*/ 3546 w 10000"/>
              <a:gd name="connsiteY36-15690" fmla="*/ 354 h 10000"/>
              <a:gd name="connsiteX37-15691" fmla="*/ 3323 w 10000"/>
              <a:gd name="connsiteY37-15692" fmla="*/ 354 h 10000"/>
              <a:gd name="connsiteX38-15693" fmla="*/ 3096 w 10000"/>
              <a:gd name="connsiteY38-15694" fmla="*/ 505 h 10000"/>
              <a:gd name="connsiteX39-15695" fmla="*/ 3096 w 10000"/>
              <a:gd name="connsiteY39-15696" fmla="*/ 656 h 10000"/>
              <a:gd name="connsiteX40-15697" fmla="*/ 2874 w 10000"/>
              <a:gd name="connsiteY40-15698" fmla="*/ 808 h 10000"/>
              <a:gd name="connsiteX41-15699" fmla="*/ 2654 w 10000"/>
              <a:gd name="connsiteY41-15700" fmla="*/ 1093 h 10000"/>
              <a:gd name="connsiteX42-15701" fmla="*/ 2429 w 10000"/>
              <a:gd name="connsiteY42-15702" fmla="*/ 1546 h 10000"/>
              <a:gd name="connsiteX43-15703" fmla="*/ 2230 w 10000"/>
              <a:gd name="connsiteY43-15704" fmla="*/ 2002 h 10000"/>
              <a:gd name="connsiteX44-15705" fmla="*/ 2007 w 10000"/>
              <a:gd name="connsiteY44-15706" fmla="*/ 2457 h 10000"/>
              <a:gd name="connsiteX45-15707" fmla="*/ 1786 w 10000"/>
              <a:gd name="connsiteY45-15708" fmla="*/ 3063 h 10000"/>
              <a:gd name="connsiteX46-15709" fmla="*/ 1564 w 10000"/>
              <a:gd name="connsiteY46-15710" fmla="*/ 3670 h 10000"/>
              <a:gd name="connsiteX47-15711" fmla="*/ 1339 w 10000"/>
              <a:gd name="connsiteY47-15712" fmla="*/ 4275 h 10000"/>
              <a:gd name="connsiteX48-15713" fmla="*/ 1339 w 10000"/>
              <a:gd name="connsiteY48-15714" fmla="*/ 4865 h 10000"/>
              <a:gd name="connsiteX49-15715" fmla="*/ 1339 w 10000"/>
              <a:gd name="connsiteY49-15716" fmla="*/ 5319 h 10000"/>
              <a:gd name="connsiteX50-15717" fmla="*/ 1118 w 10000"/>
              <a:gd name="connsiteY50-15718" fmla="*/ 5925 h 10000"/>
              <a:gd name="connsiteX51-15719" fmla="*/ 1118 w 10000"/>
              <a:gd name="connsiteY51-15720" fmla="*/ 6380 h 10000"/>
              <a:gd name="connsiteX52-15721" fmla="*/ 1118 w 10000"/>
              <a:gd name="connsiteY52-15722" fmla="*/ 6684 h 10000"/>
              <a:gd name="connsiteX53-15723" fmla="*/ 1118 w 10000"/>
              <a:gd name="connsiteY53-15724" fmla="*/ 7139 h 10000"/>
              <a:gd name="connsiteX54-15725" fmla="*/ 1339 w 10000"/>
              <a:gd name="connsiteY54-15726" fmla="*/ 7442 h 10000"/>
              <a:gd name="connsiteX55-15727" fmla="*/ 1339 w 10000"/>
              <a:gd name="connsiteY55-15728" fmla="*/ 7593 h 10000"/>
              <a:gd name="connsiteX56-15729" fmla="*/ 1564 w 10000"/>
              <a:gd name="connsiteY56-15730" fmla="*/ 7896 h 10000"/>
              <a:gd name="connsiteX57-15731" fmla="*/ 1786 w 10000"/>
              <a:gd name="connsiteY57-15732" fmla="*/ 8047 h 10000"/>
              <a:gd name="connsiteX58-15733" fmla="*/ 2007 w 10000"/>
              <a:gd name="connsiteY58-15734" fmla="*/ 8199 h 10000"/>
              <a:gd name="connsiteX59-15735" fmla="*/ 2874 w 10000"/>
              <a:gd name="connsiteY59-15736" fmla="*/ 8483 h 10000"/>
              <a:gd name="connsiteX60-15737" fmla="*/ 3323 w 10000"/>
              <a:gd name="connsiteY60-15738" fmla="*/ 8635 h 10000"/>
              <a:gd name="connsiteX61-15739" fmla="*/ 3767 w 10000"/>
              <a:gd name="connsiteY61-15740" fmla="*/ 8635 h 10000"/>
              <a:gd name="connsiteX62-15741" fmla="*/ 4220 w 10000"/>
              <a:gd name="connsiteY62-15742" fmla="*/ 8787 h 10000"/>
              <a:gd name="connsiteX63-15743" fmla="*/ 4887 w 10000"/>
              <a:gd name="connsiteY63-15744" fmla="*/ 8787 h 10000"/>
              <a:gd name="connsiteX64-15745" fmla="*/ 5332 w 10000"/>
              <a:gd name="connsiteY64-15746" fmla="*/ 8635 h 10000"/>
              <a:gd name="connsiteX65-15747" fmla="*/ 6005 w 10000"/>
              <a:gd name="connsiteY65-15748" fmla="*/ 8635 h 10000"/>
              <a:gd name="connsiteX66-15749" fmla="*/ 6675 w 10000"/>
              <a:gd name="connsiteY66-15750" fmla="*/ 8483 h 10000"/>
              <a:gd name="connsiteX67-15751" fmla="*/ 7122 w 10000"/>
              <a:gd name="connsiteY67-15752" fmla="*/ 8483 h 10000"/>
              <a:gd name="connsiteX68-15753" fmla="*/ 7567 w 10000"/>
              <a:gd name="connsiteY68-15754" fmla="*/ 8199 h 10000"/>
              <a:gd name="connsiteX69-15755" fmla="*/ 7766 w 10000"/>
              <a:gd name="connsiteY69-15756" fmla="*/ 8047 h 10000"/>
              <a:gd name="connsiteX70-15757" fmla="*/ 7986 w 10000"/>
              <a:gd name="connsiteY70-15758" fmla="*/ 7745 h 10000"/>
              <a:gd name="connsiteX71-15759" fmla="*/ 8210 w 10000"/>
              <a:gd name="connsiteY71-15760" fmla="*/ 7442 h 10000"/>
              <a:gd name="connsiteX72-15761" fmla="*/ 8436 w 10000"/>
              <a:gd name="connsiteY72-15762" fmla="*/ 6836 h 10000"/>
              <a:gd name="connsiteX73-15763" fmla="*/ 8436 w 10000"/>
              <a:gd name="connsiteY73-15764" fmla="*/ 6228 h 10000"/>
              <a:gd name="connsiteX74-15765" fmla="*/ 8659 w 10000"/>
              <a:gd name="connsiteY74-15766" fmla="*/ 5925 h 10000"/>
              <a:gd name="connsiteX75-15767" fmla="*/ 8659 w 10000"/>
              <a:gd name="connsiteY75-15768" fmla="*/ 5622 h 10000"/>
              <a:gd name="connsiteX76-15769" fmla="*/ 9330 w 10000"/>
              <a:gd name="connsiteY76-15770" fmla="*/ 5319 h 10000"/>
              <a:gd name="connsiteX77-15771" fmla="*/ 9330 w 10000"/>
              <a:gd name="connsiteY77-15772" fmla="*/ 5774 h 10000"/>
              <a:gd name="connsiteX78-15773" fmla="*/ 9330 w 10000"/>
              <a:gd name="connsiteY78-15774" fmla="*/ 6077 h 10000"/>
              <a:gd name="connsiteX79-15775" fmla="*/ 9330 w 10000"/>
              <a:gd name="connsiteY79-15776" fmla="*/ 6380 h 10000"/>
              <a:gd name="connsiteX80-15777" fmla="*/ 9550 w 10000"/>
              <a:gd name="connsiteY80-15778" fmla="*/ 6987 h 10000"/>
              <a:gd name="connsiteX81-15779" fmla="*/ 9550 w 10000"/>
              <a:gd name="connsiteY81-15780" fmla="*/ 7442 h 10000"/>
              <a:gd name="connsiteX82-15781" fmla="*/ 9778 w 10000"/>
              <a:gd name="connsiteY82-15782" fmla="*/ 7896 h 10000"/>
              <a:gd name="connsiteX83-15783" fmla="*/ 10000 w 10000"/>
              <a:gd name="connsiteY83-15784" fmla="*/ 8199 h 10000"/>
              <a:gd name="connsiteX84-15785" fmla="*/ 10000 w 10000"/>
              <a:gd name="connsiteY84-15786" fmla="*/ 8483 h 10000"/>
              <a:gd name="connsiteX85-15787" fmla="*/ 10000 w 10000"/>
              <a:gd name="connsiteY85-15788" fmla="*/ 8635 h 10000"/>
              <a:gd name="connsiteX86-15789" fmla="*/ 10000 w 10000"/>
              <a:gd name="connsiteY86-15790" fmla="*/ 8787 h 10000"/>
              <a:gd name="connsiteX87-15791" fmla="*/ 9778 w 10000"/>
              <a:gd name="connsiteY87-15792" fmla="*/ 8787 h 10000"/>
              <a:gd name="connsiteX88-15793" fmla="*/ 9550 w 10000"/>
              <a:gd name="connsiteY88-15794" fmla="*/ 8939 h 10000"/>
              <a:gd name="connsiteX89-15795" fmla="*/ 9330 w 10000"/>
              <a:gd name="connsiteY89-15796" fmla="*/ 9090 h 10000"/>
              <a:gd name="connsiteX90-15797" fmla="*/ 9107 w 10000"/>
              <a:gd name="connsiteY90-15798" fmla="*/ 9242 h 10000"/>
              <a:gd name="connsiteX91-15799" fmla="*/ 8659 w 10000"/>
              <a:gd name="connsiteY91-15800" fmla="*/ 9394 h 10000"/>
              <a:gd name="connsiteX92-15801" fmla="*/ 7766 w 10000"/>
              <a:gd name="connsiteY92-15802" fmla="*/ 9696 h 10000"/>
              <a:gd name="connsiteX93-15803" fmla="*/ 6899 w 10000"/>
              <a:gd name="connsiteY93-15804" fmla="*/ 9848 h 10000"/>
              <a:gd name="connsiteX94-15805" fmla="*/ 6231 w 10000"/>
              <a:gd name="connsiteY94-15806" fmla="*/ 9848 h 10000"/>
              <a:gd name="connsiteX95-15807" fmla="*/ 5332 w 10000"/>
              <a:gd name="connsiteY95-15808" fmla="*/ 10000 h 10000"/>
              <a:gd name="connsiteX96-15809" fmla="*/ 5332 w 10000"/>
              <a:gd name="connsiteY96-15810" fmla="*/ 10000 h 10000"/>
              <a:gd name="connsiteX0-15811" fmla="*/ 5332 w 10000"/>
              <a:gd name="connsiteY0-15812" fmla="*/ 10000 h 10000"/>
              <a:gd name="connsiteX1-15813" fmla="*/ 4665 w 10000"/>
              <a:gd name="connsiteY1-15814" fmla="*/ 10000 h 10000"/>
              <a:gd name="connsiteX2-15815" fmla="*/ 3991 w 10000"/>
              <a:gd name="connsiteY2-15816" fmla="*/ 10000 h 10000"/>
              <a:gd name="connsiteX3-15817" fmla="*/ 3323 w 10000"/>
              <a:gd name="connsiteY3-15818" fmla="*/ 9848 h 10000"/>
              <a:gd name="connsiteX4-15819" fmla="*/ 2654 w 10000"/>
              <a:gd name="connsiteY4-15820" fmla="*/ 9696 h 10000"/>
              <a:gd name="connsiteX5-15821" fmla="*/ 2007 w 10000"/>
              <a:gd name="connsiteY5-15822" fmla="*/ 9545 h 10000"/>
              <a:gd name="connsiteX6-15823" fmla="*/ 1564 w 10000"/>
              <a:gd name="connsiteY6-15824" fmla="*/ 9242 h 10000"/>
              <a:gd name="connsiteX7-15825" fmla="*/ 1118 w 10000"/>
              <a:gd name="connsiteY7-15826" fmla="*/ 9090 h 10000"/>
              <a:gd name="connsiteX8-15827" fmla="*/ 894 w 10000"/>
              <a:gd name="connsiteY8-15828" fmla="*/ 8635 h 10000"/>
              <a:gd name="connsiteX9-15829" fmla="*/ 445 w 10000"/>
              <a:gd name="connsiteY9-15830" fmla="*/ 8332 h 10000"/>
              <a:gd name="connsiteX10-15831" fmla="*/ 220 w 10000"/>
              <a:gd name="connsiteY10-15832" fmla="*/ 7896 h 10000"/>
              <a:gd name="connsiteX11-15833" fmla="*/ 220 w 10000"/>
              <a:gd name="connsiteY11-15834" fmla="*/ 7442 h 10000"/>
              <a:gd name="connsiteX12-15835" fmla="*/ 0 w 10000"/>
              <a:gd name="connsiteY12-15836" fmla="*/ 6987 h 10000"/>
              <a:gd name="connsiteX13-15837" fmla="*/ 0 w 10000"/>
              <a:gd name="connsiteY13-15838" fmla="*/ 6532 h 10000"/>
              <a:gd name="connsiteX14-15839" fmla="*/ 0 w 10000"/>
              <a:gd name="connsiteY14-15840" fmla="*/ 6077 h 10000"/>
              <a:gd name="connsiteX15-15841" fmla="*/ 220 w 10000"/>
              <a:gd name="connsiteY15-15842" fmla="*/ 5319 h 10000"/>
              <a:gd name="connsiteX16-15843" fmla="*/ 220 w 10000"/>
              <a:gd name="connsiteY16-15844" fmla="*/ 5167 h 10000"/>
              <a:gd name="connsiteX17-15845" fmla="*/ 220 w 10000"/>
              <a:gd name="connsiteY17-15846" fmla="*/ 4865 h 10000"/>
              <a:gd name="connsiteX18-15847" fmla="*/ 445 w 10000"/>
              <a:gd name="connsiteY18-15848" fmla="*/ 4580 h 10000"/>
              <a:gd name="connsiteX19-15849" fmla="*/ 445 w 10000"/>
              <a:gd name="connsiteY19-15850" fmla="*/ 4275 h 10000"/>
              <a:gd name="connsiteX20-15851" fmla="*/ 445 w 10000"/>
              <a:gd name="connsiteY20-15852" fmla="*/ 3973 h 10000"/>
              <a:gd name="connsiteX21-15853" fmla="*/ 671 w 10000"/>
              <a:gd name="connsiteY21-15854" fmla="*/ 3517 h 10000"/>
              <a:gd name="connsiteX22-15855" fmla="*/ 671 w 10000"/>
              <a:gd name="connsiteY22-15856" fmla="*/ 3063 h 10000"/>
              <a:gd name="connsiteX23-15857" fmla="*/ 894 w 10000"/>
              <a:gd name="connsiteY23-15858" fmla="*/ 2608 h 10000"/>
              <a:gd name="connsiteX24-15859" fmla="*/ 894 w 10000"/>
              <a:gd name="connsiteY24-15860" fmla="*/ 2153 h 10000"/>
              <a:gd name="connsiteX25-15861" fmla="*/ 894 w 10000"/>
              <a:gd name="connsiteY25-15862" fmla="*/ 1698 h 10000"/>
              <a:gd name="connsiteX26-15863" fmla="*/ 1118 w 10000"/>
              <a:gd name="connsiteY26-15864" fmla="*/ 1396 h 10000"/>
              <a:gd name="connsiteX27-15865" fmla="*/ 1118 w 10000"/>
              <a:gd name="connsiteY27-15866" fmla="*/ 1093 h 10000"/>
              <a:gd name="connsiteX28-15867" fmla="*/ 1118 w 10000"/>
              <a:gd name="connsiteY28-15868" fmla="*/ 808 h 10000"/>
              <a:gd name="connsiteX29-15869" fmla="*/ 1118 w 10000"/>
              <a:gd name="connsiteY29-15870" fmla="*/ 656 h 10000"/>
              <a:gd name="connsiteX30-15871" fmla="*/ 1118 w 10000"/>
              <a:gd name="connsiteY30-15872" fmla="*/ 505 h 10000"/>
              <a:gd name="connsiteX31-15873" fmla="*/ 1118 w 10000"/>
              <a:gd name="connsiteY31-15874" fmla="*/ 505 h 10000"/>
              <a:gd name="connsiteX32-15875" fmla="*/ 1118 w 10000"/>
              <a:gd name="connsiteY32-15876" fmla="*/ 505 h 10000"/>
              <a:gd name="connsiteX33-15877" fmla="*/ 894 w 10000"/>
              <a:gd name="connsiteY33-15878" fmla="*/ 505 h 10000"/>
              <a:gd name="connsiteX34-15879" fmla="*/ 3546 w 10000"/>
              <a:gd name="connsiteY34-15880" fmla="*/ 50 h 10000"/>
              <a:gd name="connsiteX35-15881" fmla="*/ 3546 w 10000"/>
              <a:gd name="connsiteY35-15882" fmla="*/ 201 h 10000"/>
              <a:gd name="connsiteX36-15883" fmla="*/ 3546 w 10000"/>
              <a:gd name="connsiteY36-15884" fmla="*/ 354 h 10000"/>
              <a:gd name="connsiteX37-15885" fmla="*/ 3323 w 10000"/>
              <a:gd name="connsiteY37-15886" fmla="*/ 354 h 10000"/>
              <a:gd name="connsiteX38-15887" fmla="*/ 3096 w 10000"/>
              <a:gd name="connsiteY38-15888" fmla="*/ 505 h 10000"/>
              <a:gd name="connsiteX39-15889" fmla="*/ 3096 w 10000"/>
              <a:gd name="connsiteY39-15890" fmla="*/ 656 h 10000"/>
              <a:gd name="connsiteX40-15891" fmla="*/ 2874 w 10000"/>
              <a:gd name="connsiteY40-15892" fmla="*/ 808 h 10000"/>
              <a:gd name="connsiteX41-15893" fmla="*/ 2654 w 10000"/>
              <a:gd name="connsiteY41-15894" fmla="*/ 1093 h 10000"/>
              <a:gd name="connsiteX42-15895" fmla="*/ 2429 w 10000"/>
              <a:gd name="connsiteY42-15896" fmla="*/ 1546 h 10000"/>
              <a:gd name="connsiteX43-15897" fmla="*/ 2230 w 10000"/>
              <a:gd name="connsiteY43-15898" fmla="*/ 2002 h 10000"/>
              <a:gd name="connsiteX44-15899" fmla="*/ 2007 w 10000"/>
              <a:gd name="connsiteY44-15900" fmla="*/ 2457 h 10000"/>
              <a:gd name="connsiteX45-15901" fmla="*/ 1786 w 10000"/>
              <a:gd name="connsiteY45-15902" fmla="*/ 3063 h 10000"/>
              <a:gd name="connsiteX46-15903" fmla="*/ 1564 w 10000"/>
              <a:gd name="connsiteY46-15904" fmla="*/ 3670 h 10000"/>
              <a:gd name="connsiteX47-15905" fmla="*/ 1339 w 10000"/>
              <a:gd name="connsiteY47-15906" fmla="*/ 4275 h 10000"/>
              <a:gd name="connsiteX48-15907" fmla="*/ 1339 w 10000"/>
              <a:gd name="connsiteY48-15908" fmla="*/ 4865 h 10000"/>
              <a:gd name="connsiteX49-15909" fmla="*/ 1339 w 10000"/>
              <a:gd name="connsiteY49-15910" fmla="*/ 5319 h 10000"/>
              <a:gd name="connsiteX50-15911" fmla="*/ 1118 w 10000"/>
              <a:gd name="connsiteY50-15912" fmla="*/ 5925 h 10000"/>
              <a:gd name="connsiteX51-15913" fmla="*/ 1118 w 10000"/>
              <a:gd name="connsiteY51-15914" fmla="*/ 6380 h 10000"/>
              <a:gd name="connsiteX52-15915" fmla="*/ 1118 w 10000"/>
              <a:gd name="connsiteY52-15916" fmla="*/ 6684 h 10000"/>
              <a:gd name="connsiteX53-15917" fmla="*/ 1118 w 10000"/>
              <a:gd name="connsiteY53-15918" fmla="*/ 7139 h 10000"/>
              <a:gd name="connsiteX54-15919" fmla="*/ 1339 w 10000"/>
              <a:gd name="connsiteY54-15920" fmla="*/ 7442 h 10000"/>
              <a:gd name="connsiteX55-15921" fmla="*/ 1339 w 10000"/>
              <a:gd name="connsiteY55-15922" fmla="*/ 7593 h 10000"/>
              <a:gd name="connsiteX56-15923" fmla="*/ 1564 w 10000"/>
              <a:gd name="connsiteY56-15924" fmla="*/ 7896 h 10000"/>
              <a:gd name="connsiteX57-15925" fmla="*/ 1786 w 10000"/>
              <a:gd name="connsiteY57-15926" fmla="*/ 8047 h 10000"/>
              <a:gd name="connsiteX58-15927" fmla="*/ 2007 w 10000"/>
              <a:gd name="connsiteY58-15928" fmla="*/ 8199 h 10000"/>
              <a:gd name="connsiteX59-15929" fmla="*/ 2874 w 10000"/>
              <a:gd name="connsiteY59-15930" fmla="*/ 8483 h 10000"/>
              <a:gd name="connsiteX60-15931" fmla="*/ 3323 w 10000"/>
              <a:gd name="connsiteY60-15932" fmla="*/ 8635 h 10000"/>
              <a:gd name="connsiteX61-15933" fmla="*/ 3767 w 10000"/>
              <a:gd name="connsiteY61-15934" fmla="*/ 8635 h 10000"/>
              <a:gd name="connsiteX62-15935" fmla="*/ 4220 w 10000"/>
              <a:gd name="connsiteY62-15936" fmla="*/ 8787 h 10000"/>
              <a:gd name="connsiteX63-15937" fmla="*/ 4887 w 10000"/>
              <a:gd name="connsiteY63-15938" fmla="*/ 8787 h 10000"/>
              <a:gd name="connsiteX64-15939" fmla="*/ 5332 w 10000"/>
              <a:gd name="connsiteY64-15940" fmla="*/ 8635 h 10000"/>
              <a:gd name="connsiteX65-15941" fmla="*/ 6005 w 10000"/>
              <a:gd name="connsiteY65-15942" fmla="*/ 8635 h 10000"/>
              <a:gd name="connsiteX66-15943" fmla="*/ 6675 w 10000"/>
              <a:gd name="connsiteY66-15944" fmla="*/ 8483 h 10000"/>
              <a:gd name="connsiteX67-15945" fmla="*/ 7122 w 10000"/>
              <a:gd name="connsiteY67-15946" fmla="*/ 8483 h 10000"/>
              <a:gd name="connsiteX68-15947" fmla="*/ 7567 w 10000"/>
              <a:gd name="connsiteY68-15948" fmla="*/ 8199 h 10000"/>
              <a:gd name="connsiteX69-15949" fmla="*/ 7766 w 10000"/>
              <a:gd name="connsiteY69-15950" fmla="*/ 8047 h 10000"/>
              <a:gd name="connsiteX70-15951" fmla="*/ 7986 w 10000"/>
              <a:gd name="connsiteY70-15952" fmla="*/ 7745 h 10000"/>
              <a:gd name="connsiteX71-15953" fmla="*/ 8210 w 10000"/>
              <a:gd name="connsiteY71-15954" fmla="*/ 7442 h 10000"/>
              <a:gd name="connsiteX72-15955" fmla="*/ 8436 w 10000"/>
              <a:gd name="connsiteY72-15956" fmla="*/ 6836 h 10000"/>
              <a:gd name="connsiteX73-15957" fmla="*/ 8436 w 10000"/>
              <a:gd name="connsiteY73-15958" fmla="*/ 6228 h 10000"/>
              <a:gd name="connsiteX74-15959" fmla="*/ 8659 w 10000"/>
              <a:gd name="connsiteY74-15960" fmla="*/ 5925 h 10000"/>
              <a:gd name="connsiteX75-15961" fmla="*/ 8659 w 10000"/>
              <a:gd name="connsiteY75-15962" fmla="*/ 5622 h 10000"/>
              <a:gd name="connsiteX76-15963" fmla="*/ 9330 w 10000"/>
              <a:gd name="connsiteY76-15964" fmla="*/ 5774 h 10000"/>
              <a:gd name="connsiteX77-15965" fmla="*/ 9330 w 10000"/>
              <a:gd name="connsiteY77-15966" fmla="*/ 6077 h 10000"/>
              <a:gd name="connsiteX78-15967" fmla="*/ 9330 w 10000"/>
              <a:gd name="connsiteY78-15968" fmla="*/ 6380 h 10000"/>
              <a:gd name="connsiteX79-15969" fmla="*/ 9550 w 10000"/>
              <a:gd name="connsiteY79-15970" fmla="*/ 6987 h 10000"/>
              <a:gd name="connsiteX80-15971" fmla="*/ 9550 w 10000"/>
              <a:gd name="connsiteY80-15972" fmla="*/ 7442 h 10000"/>
              <a:gd name="connsiteX81-15973" fmla="*/ 9778 w 10000"/>
              <a:gd name="connsiteY81-15974" fmla="*/ 7896 h 10000"/>
              <a:gd name="connsiteX82-15975" fmla="*/ 10000 w 10000"/>
              <a:gd name="connsiteY82-15976" fmla="*/ 8199 h 10000"/>
              <a:gd name="connsiteX83-15977" fmla="*/ 10000 w 10000"/>
              <a:gd name="connsiteY83-15978" fmla="*/ 8483 h 10000"/>
              <a:gd name="connsiteX84-15979" fmla="*/ 10000 w 10000"/>
              <a:gd name="connsiteY84-15980" fmla="*/ 8635 h 10000"/>
              <a:gd name="connsiteX85-15981" fmla="*/ 10000 w 10000"/>
              <a:gd name="connsiteY85-15982" fmla="*/ 8787 h 10000"/>
              <a:gd name="connsiteX86-15983" fmla="*/ 9778 w 10000"/>
              <a:gd name="connsiteY86-15984" fmla="*/ 8787 h 10000"/>
              <a:gd name="connsiteX87-15985" fmla="*/ 9550 w 10000"/>
              <a:gd name="connsiteY87-15986" fmla="*/ 8939 h 10000"/>
              <a:gd name="connsiteX88-15987" fmla="*/ 9330 w 10000"/>
              <a:gd name="connsiteY88-15988" fmla="*/ 9090 h 10000"/>
              <a:gd name="connsiteX89-15989" fmla="*/ 9107 w 10000"/>
              <a:gd name="connsiteY89-15990" fmla="*/ 9242 h 10000"/>
              <a:gd name="connsiteX90-15991" fmla="*/ 8659 w 10000"/>
              <a:gd name="connsiteY90-15992" fmla="*/ 9394 h 10000"/>
              <a:gd name="connsiteX91-15993" fmla="*/ 7766 w 10000"/>
              <a:gd name="connsiteY91-15994" fmla="*/ 9696 h 10000"/>
              <a:gd name="connsiteX92-15995" fmla="*/ 6899 w 10000"/>
              <a:gd name="connsiteY92-15996" fmla="*/ 9848 h 10000"/>
              <a:gd name="connsiteX93-15997" fmla="*/ 6231 w 10000"/>
              <a:gd name="connsiteY93-15998" fmla="*/ 9848 h 10000"/>
              <a:gd name="connsiteX94-15999" fmla="*/ 5332 w 10000"/>
              <a:gd name="connsiteY94-16000" fmla="*/ 10000 h 10000"/>
              <a:gd name="connsiteX95-16001" fmla="*/ 5332 w 10000"/>
              <a:gd name="connsiteY95-16002" fmla="*/ 10000 h 10000"/>
              <a:gd name="connsiteX0-16003" fmla="*/ 5332 w 10000"/>
              <a:gd name="connsiteY0-16004" fmla="*/ 10000 h 10000"/>
              <a:gd name="connsiteX1-16005" fmla="*/ 4665 w 10000"/>
              <a:gd name="connsiteY1-16006" fmla="*/ 10000 h 10000"/>
              <a:gd name="connsiteX2-16007" fmla="*/ 3991 w 10000"/>
              <a:gd name="connsiteY2-16008" fmla="*/ 10000 h 10000"/>
              <a:gd name="connsiteX3-16009" fmla="*/ 3323 w 10000"/>
              <a:gd name="connsiteY3-16010" fmla="*/ 9848 h 10000"/>
              <a:gd name="connsiteX4-16011" fmla="*/ 2654 w 10000"/>
              <a:gd name="connsiteY4-16012" fmla="*/ 9696 h 10000"/>
              <a:gd name="connsiteX5-16013" fmla="*/ 2007 w 10000"/>
              <a:gd name="connsiteY5-16014" fmla="*/ 9545 h 10000"/>
              <a:gd name="connsiteX6-16015" fmla="*/ 1564 w 10000"/>
              <a:gd name="connsiteY6-16016" fmla="*/ 9242 h 10000"/>
              <a:gd name="connsiteX7-16017" fmla="*/ 1118 w 10000"/>
              <a:gd name="connsiteY7-16018" fmla="*/ 9090 h 10000"/>
              <a:gd name="connsiteX8-16019" fmla="*/ 894 w 10000"/>
              <a:gd name="connsiteY8-16020" fmla="*/ 8635 h 10000"/>
              <a:gd name="connsiteX9-16021" fmla="*/ 445 w 10000"/>
              <a:gd name="connsiteY9-16022" fmla="*/ 8332 h 10000"/>
              <a:gd name="connsiteX10-16023" fmla="*/ 220 w 10000"/>
              <a:gd name="connsiteY10-16024" fmla="*/ 7896 h 10000"/>
              <a:gd name="connsiteX11-16025" fmla="*/ 220 w 10000"/>
              <a:gd name="connsiteY11-16026" fmla="*/ 7442 h 10000"/>
              <a:gd name="connsiteX12-16027" fmla="*/ 0 w 10000"/>
              <a:gd name="connsiteY12-16028" fmla="*/ 6987 h 10000"/>
              <a:gd name="connsiteX13-16029" fmla="*/ 0 w 10000"/>
              <a:gd name="connsiteY13-16030" fmla="*/ 6532 h 10000"/>
              <a:gd name="connsiteX14-16031" fmla="*/ 0 w 10000"/>
              <a:gd name="connsiteY14-16032" fmla="*/ 6077 h 10000"/>
              <a:gd name="connsiteX15-16033" fmla="*/ 220 w 10000"/>
              <a:gd name="connsiteY15-16034" fmla="*/ 5319 h 10000"/>
              <a:gd name="connsiteX16-16035" fmla="*/ 220 w 10000"/>
              <a:gd name="connsiteY16-16036" fmla="*/ 5167 h 10000"/>
              <a:gd name="connsiteX17-16037" fmla="*/ 220 w 10000"/>
              <a:gd name="connsiteY17-16038" fmla="*/ 4865 h 10000"/>
              <a:gd name="connsiteX18-16039" fmla="*/ 445 w 10000"/>
              <a:gd name="connsiteY18-16040" fmla="*/ 4580 h 10000"/>
              <a:gd name="connsiteX19-16041" fmla="*/ 445 w 10000"/>
              <a:gd name="connsiteY19-16042" fmla="*/ 4275 h 10000"/>
              <a:gd name="connsiteX20-16043" fmla="*/ 445 w 10000"/>
              <a:gd name="connsiteY20-16044" fmla="*/ 3973 h 10000"/>
              <a:gd name="connsiteX21-16045" fmla="*/ 671 w 10000"/>
              <a:gd name="connsiteY21-16046" fmla="*/ 3517 h 10000"/>
              <a:gd name="connsiteX22-16047" fmla="*/ 671 w 10000"/>
              <a:gd name="connsiteY22-16048" fmla="*/ 3063 h 10000"/>
              <a:gd name="connsiteX23-16049" fmla="*/ 894 w 10000"/>
              <a:gd name="connsiteY23-16050" fmla="*/ 2608 h 10000"/>
              <a:gd name="connsiteX24-16051" fmla="*/ 894 w 10000"/>
              <a:gd name="connsiteY24-16052" fmla="*/ 2153 h 10000"/>
              <a:gd name="connsiteX25-16053" fmla="*/ 894 w 10000"/>
              <a:gd name="connsiteY25-16054" fmla="*/ 1698 h 10000"/>
              <a:gd name="connsiteX26-16055" fmla="*/ 1118 w 10000"/>
              <a:gd name="connsiteY26-16056" fmla="*/ 1396 h 10000"/>
              <a:gd name="connsiteX27-16057" fmla="*/ 1118 w 10000"/>
              <a:gd name="connsiteY27-16058" fmla="*/ 1093 h 10000"/>
              <a:gd name="connsiteX28-16059" fmla="*/ 1118 w 10000"/>
              <a:gd name="connsiteY28-16060" fmla="*/ 808 h 10000"/>
              <a:gd name="connsiteX29-16061" fmla="*/ 1118 w 10000"/>
              <a:gd name="connsiteY29-16062" fmla="*/ 656 h 10000"/>
              <a:gd name="connsiteX30-16063" fmla="*/ 1118 w 10000"/>
              <a:gd name="connsiteY30-16064" fmla="*/ 505 h 10000"/>
              <a:gd name="connsiteX31-16065" fmla="*/ 1118 w 10000"/>
              <a:gd name="connsiteY31-16066" fmla="*/ 505 h 10000"/>
              <a:gd name="connsiteX32-16067" fmla="*/ 1118 w 10000"/>
              <a:gd name="connsiteY32-16068" fmla="*/ 505 h 10000"/>
              <a:gd name="connsiteX33-16069" fmla="*/ 894 w 10000"/>
              <a:gd name="connsiteY33-16070" fmla="*/ 505 h 10000"/>
              <a:gd name="connsiteX34-16071" fmla="*/ 3546 w 10000"/>
              <a:gd name="connsiteY34-16072" fmla="*/ 50 h 10000"/>
              <a:gd name="connsiteX35-16073" fmla="*/ 3546 w 10000"/>
              <a:gd name="connsiteY35-16074" fmla="*/ 201 h 10000"/>
              <a:gd name="connsiteX36-16075" fmla="*/ 3546 w 10000"/>
              <a:gd name="connsiteY36-16076" fmla="*/ 354 h 10000"/>
              <a:gd name="connsiteX37-16077" fmla="*/ 3323 w 10000"/>
              <a:gd name="connsiteY37-16078" fmla="*/ 354 h 10000"/>
              <a:gd name="connsiteX38-16079" fmla="*/ 3096 w 10000"/>
              <a:gd name="connsiteY38-16080" fmla="*/ 505 h 10000"/>
              <a:gd name="connsiteX39-16081" fmla="*/ 3096 w 10000"/>
              <a:gd name="connsiteY39-16082" fmla="*/ 656 h 10000"/>
              <a:gd name="connsiteX40-16083" fmla="*/ 2874 w 10000"/>
              <a:gd name="connsiteY40-16084" fmla="*/ 808 h 10000"/>
              <a:gd name="connsiteX41-16085" fmla="*/ 2654 w 10000"/>
              <a:gd name="connsiteY41-16086" fmla="*/ 1093 h 10000"/>
              <a:gd name="connsiteX42-16087" fmla="*/ 2429 w 10000"/>
              <a:gd name="connsiteY42-16088" fmla="*/ 1546 h 10000"/>
              <a:gd name="connsiteX43-16089" fmla="*/ 2230 w 10000"/>
              <a:gd name="connsiteY43-16090" fmla="*/ 2002 h 10000"/>
              <a:gd name="connsiteX44-16091" fmla="*/ 2007 w 10000"/>
              <a:gd name="connsiteY44-16092" fmla="*/ 2457 h 10000"/>
              <a:gd name="connsiteX45-16093" fmla="*/ 1786 w 10000"/>
              <a:gd name="connsiteY45-16094" fmla="*/ 3063 h 10000"/>
              <a:gd name="connsiteX46-16095" fmla="*/ 1564 w 10000"/>
              <a:gd name="connsiteY46-16096" fmla="*/ 3670 h 10000"/>
              <a:gd name="connsiteX47-16097" fmla="*/ 1339 w 10000"/>
              <a:gd name="connsiteY47-16098" fmla="*/ 4275 h 10000"/>
              <a:gd name="connsiteX48-16099" fmla="*/ 1339 w 10000"/>
              <a:gd name="connsiteY48-16100" fmla="*/ 4865 h 10000"/>
              <a:gd name="connsiteX49-16101" fmla="*/ 1339 w 10000"/>
              <a:gd name="connsiteY49-16102" fmla="*/ 5319 h 10000"/>
              <a:gd name="connsiteX50-16103" fmla="*/ 1118 w 10000"/>
              <a:gd name="connsiteY50-16104" fmla="*/ 5925 h 10000"/>
              <a:gd name="connsiteX51-16105" fmla="*/ 1118 w 10000"/>
              <a:gd name="connsiteY51-16106" fmla="*/ 6380 h 10000"/>
              <a:gd name="connsiteX52-16107" fmla="*/ 1118 w 10000"/>
              <a:gd name="connsiteY52-16108" fmla="*/ 6684 h 10000"/>
              <a:gd name="connsiteX53-16109" fmla="*/ 1118 w 10000"/>
              <a:gd name="connsiteY53-16110" fmla="*/ 7139 h 10000"/>
              <a:gd name="connsiteX54-16111" fmla="*/ 1339 w 10000"/>
              <a:gd name="connsiteY54-16112" fmla="*/ 7442 h 10000"/>
              <a:gd name="connsiteX55-16113" fmla="*/ 1339 w 10000"/>
              <a:gd name="connsiteY55-16114" fmla="*/ 7593 h 10000"/>
              <a:gd name="connsiteX56-16115" fmla="*/ 1564 w 10000"/>
              <a:gd name="connsiteY56-16116" fmla="*/ 7896 h 10000"/>
              <a:gd name="connsiteX57-16117" fmla="*/ 1786 w 10000"/>
              <a:gd name="connsiteY57-16118" fmla="*/ 8047 h 10000"/>
              <a:gd name="connsiteX58-16119" fmla="*/ 2007 w 10000"/>
              <a:gd name="connsiteY58-16120" fmla="*/ 8199 h 10000"/>
              <a:gd name="connsiteX59-16121" fmla="*/ 2874 w 10000"/>
              <a:gd name="connsiteY59-16122" fmla="*/ 8483 h 10000"/>
              <a:gd name="connsiteX60-16123" fmla="*/ 3323 w 10000"/>
              <a:gd name="connsiteY60-16124" fmla="*/ 8635 h 10000"/>
              <a:gd name="connsiteX61-16125" fmla="*/ 3767 w 10000"/>
              <a:gd name="connsiteY61-16126" fmla="*/ 8635 h 10000"/>
              <a:gd name="connsiteX62-16127" fmla="*/ 4220 w 10000"/>
              <a:gd name="connsiteY62-16128" fmla="*/ 8787 h 10000"/>
              <a:gd name="connsiteX63-16129" fmla="*/ 4887 w 10000"/>
              <a:gd name="connsiteY63-16130" fmla="*/ 8787 h 10000"/>
              <a:gd name="connsiteX64-16131" fmla="*/ 5332 w 10000"/>
              <a:gd name="connsiteY64-16132" fmla="*/ 8635 h 10000"/>
              <a:gd name="connsiteX65-16133" fmla="*/ 6005 w 10000"/>
              <a:gd name="connsiteY65-16134" fmla="*/ 8635 h 10000"/>
              <a:gd name="connsiteX66-16135" fmla="*/ 6675 w 10000"/>
              <a:gd name="connsiteY66-16136" fmla="*/ 8483 h 10000"/>
              <a:gd name="connsiteX67-16137" fmla="*/ 7122 w 10000"/>
              <a:gd name="connsiteY67-16138" fmla="*/ 8483 h 10000"/>
              <a:gd name="connsiteX68-16139" fmla="*/ 7567 w 10000"/>
              <a:gd name="connsiteY68-16140" fmla="*/ 8199 h 10000"/>
              <a:gd name="connsiteX69-16141" fmla="*/ 7766 w 10000"/>
              <a:gd name="connsiteY69-16142" fmla="*/ 8047 h 10000"/>
              <a:gd name="connsiteX70-16143" fmla="*/ 7986 w 10000"/>
              <a:gd name="connsiteY70-16144" fmla="*/ 7745 h 10000"/>
              <a:gd name="connsiteX71-16145" fmla="*/ 8210 w 10000"/>
              <a:gd name="connsiteY71-16146" fmla="*/ 7442 h 10000"/>
              <a:gd name="connsiteX72-16147" fmla="*/ 8436 w 10000"/>
              <a:gd name="connsiteY72-16148" fmla="*/ 6836 h 10000"/>
              <a:gd name="connsiteX73-16149" fmla="*/ 8436 w 10000"/>
              <a:gd name="connsiteY73-16150" fmla="*/ 6228 h 10000"/>
              <a:gd name="connsiteX74-16151" fmla="*/ 8659 w 10000"/>
              <a:gd name="connsiteY74-16152" fmla="*/ 5925 h 10000"/>
              <a:gd name="connsiteX75-16153" fmla="*/ 9330 w 10000"/>
              <a:gd name="connsiteY75-16154" fmla="*/ 5774 h 10000"/>
              <a:gd name="connsiteX76-16155" fmla="*/ 9330 w 10000"/>
              <a:gd name="connsiteY76-16156" fmla="*/ 6077 h 10000"/>
              <a:gd name="connsiteX77-16157" fmla="*/ 9330 w 10000"/>
              <a:gd name="connsiteY77-16158" fmla="*/ 6380 h 10000"/>
              <a:gd name="connsiteX78-16159" fmla="*/ 9550 w 10000"/>
              <a:gd name="connsiteY78-16160" fmla="*/ 6987 h 10000"/>
              <a:gd name="connsiteX79-16161" fmla="*/ 9550 w 10000"/>
              <a:gd name="connsiteY79-16162" fmla="*/ 7442 h 10000"/>
              <a:gd name="connsiteX80-16163" fmla="*/ 9778 w 10000"/>
              <a:gd name="connsiteY80-16164" fmla="*/ 7896 h 10000"/>
              <a:gd name="connsiteX81-16165" fmla="*/ 10000 w 10000"/>
              <a:gd name="connsiteY81-16166" fmla="*/ 8199 h 10000"/>
              <a:gd name="connsiteX82-16167" fmla="*/ 10000 w 10000"/>
              <a:gd name="connsiteY82-16168" fmla="*/ 8483 h 10000"/>
              <a:gd name="connsiteX83-16169" fmla="*/ 10000 w 10000"/>
              <a:gd name="connsiteY83-16170" fmla="*/ 8635 h 10000"/>
              <a:gd name="connsiteX84-16171" fmla="*/ 10000 w 10000"/>
              <a:gd name="connsiteY84-16172" fmla="*/ 8787 h 10000"/>
              <a:gd name="connsiteX85-16173" fmla="*/ 9778 w 10000"/>
              <a:gd name="connsiteY85-16174" fmla="*/ 8787 h 10000"/>
              <a:gd name="connsiteX86-16175" fmla="*/ 9550 w 10000"/>
              <a:gd name="connsiteY86-16176" fmla="*/ 8939 h 10000"/>
              <a:gd name="connsiteX87-16177" fmla="*/ 9330 w 10000"/>
              <a:gd name="connsiteY87-16178" fmla="*/ 9090 h 10000"/>
              <a:gd name="connsiteX88-16179" fmla="*/ 9107 w 10000"/>
              <a:gd name="connsiteY88-16180" fmla="*/ 9242 h 10000"/>
              <a:gd name="connsiteX89-16181" fmla="*/ 8659 w 10000"/>
              <a:gd name="connsiteY89-16182" fmla="*/ 9394 h 10000"/>
              <a:gd name="connsiteX90-16183" fmla="*/ 7766 w 10000"/>
              <a:gd name="connsiteY90-16184" fmla="*/ 9696 h 10000"/>
              <a:gd name="connsiteX91-16185" fmla="*/ 6899 w 10000"/>
              <a:gd name="connsiteY91-16186" fmla="*/ 9848 h 10000"/>
              <a:gd name="connsiteX92-16187" fmla="*/ 6231 w 10000"/>
              <a:gd name="connsiteY92-16188" fmla="*/ 9848 h 10000"/>
              <a:gd name="connsiteX93-16189" fmla="*/ 5332 w 10000"/>
              <a:gd name="connsiteY93-16190" fmla="*/ 10000 h 10000"/>
              <a:gd name="connsiteX94-16191" fmla="*/ 5332 w 10000"/>
              <a:gd name="connsiteY94-16192" fmla="*/ 10000 h 10000"/>
              <a:gd name="connsiteX0-16193" fmla="*/ 5332 w 10000"/>
              <a:gd name="connsiteY0-16194" fmla="*/ 10000 h 10000"/>
              <a:gd name="connsiteX1-16195" fmla="*/ 4665 w 10000"/>
              <a:gd name="connsiteY1-16196" fmla="*/ 10000 h 10000"/>
              <a:gd name="connsiteX2-16197" fmla="*/ 3991 w 10000"/>
              <a:gd name="connsiteY2-16198" fmla="*/ 10000 h 10000"/>
              <a:gd name="connsiteX3-16199" fmla="*/ 3323 w 10000"/>
              <a:gd name="connsiteY3-16200" fmla="*/ 9848 h 10000"/>
              <a:gd name="connsiteX4-16201" fmla="*/ 2654 w 10000"/>
              <a:gd name="connsiteY4-16202" fmla="*/ 9696 h 10000"/>
              <a:gd name="connsiteX5-16203" fmla="*/ 2007 w 10000"/>
              <a:gd name="connsiteY5-16204" fmla="*/ 9545 h 10000"/>
              <a:gd name="connsiteX6-16205" fmla="*/ 1564 w 10000"/>
              <a:gd name="connsiteY6-16206" fmla="*/ 9242 h 10000"/>
              <a:gd name="connsiteX7-16207" fmla="*/ 1118 w 10000"/>
              <a:gd name="connsiteY7-16208" fmla="*/ 9090 h 10000"/>
              <a:gd name="connsiteX8-16209" fmla="*/ 894 w 10000"/>
              <a:gd name="connsiteY8-16210" fmla="*/ 8635 h 10000"/>
              <a:gd name="connsiteX9-16211" fmla="*/ 445 w 10000"/>
              <a:gd name="connsiteY9-16212" fmla="*/ 8332 h 10000"/>
              <a:gd name="connsiteX10-16213" fmla="*/ 220 w 10000"/>
              <a:gd name="connsiteY10-16214" fmla="*/ 7896 h 10000"/>
              <a:gd name="connsiteX11-16215" fmla="*/ 220 w 10000"/>
              <a:gd name="connsiteY11-16216" fmla="*/ 7442 h 10000"/>
              <a:gd name="connsiteX12-16217" fmla="*/ 0 w 10000"/>
              <a:gd name="connsiteY12-16218" fmla="*/ 6987 h 10000"/>
              <a:gd name="connsiteX13-16219" fmla="*/ 0 w 10000"/>
              <a:gd name="connsiteY13-16220" fmla="*/ 6532 h 10000"/>
              <a:gd name="connsiteX14-16221" fmla="*/ 0 w 10000"/>
              <a:gd name="connsiteY14-16222" fmla="*/ 6077 h 10000"/>
              <a:gd name="connsiteX15-16223" fmla="*/ 220 w 10000"/>
              <a:gd name="connsiteY15-16224" fmla="*/ 5319 h 10000"/>
              <a:gd name="connsiteX16-16225" fmla="*/ 220 w 10000"/>
              <a:gd name="connsiteY16-16226" fmla="*/ 5167 h 10000"/>
              <a:gd name="connsiteX17-16227" fmla="*/ 220 w 10000"/>
              <a:gd name="connsiteY17-16228" fmla="*/ 4865 h 10000"/>
              <a:gd name="connsiteX18-16229" fmla="*/ 445 w 10000"/>
              <a:gd name="connsiteY18-16230" fmla="*/ 4580 h 10000"/>
              <a:gd name="connsiteX19-16231" fmla="*/ 445 w 10000"/>
              <a:gd name="connsiteY19-16232" fmla="*/ 4275 h 10000"/>
              <a:gd name="connsiteX20-16233" fmla="*/ 445 w 10000"/>
              <a:gd name="connsiteY20-16234" fmla="*/ 3973 h 10000"/>
              <a:gd name="connsiteX21-16235" fmla="*/ 671 w 10000"/>
              <a:gd name="connsiteY21-16236" fmla="*/ 3517 h 10000"/>
              <a:gd name="connsiteX22-16237" fmla="*/ 671 w 10000"/>
              <a:gd name="connsiteY22-16238" fmla="*/ 3063 h 10000"/>
              <a:gd name="connsiteX23-16239" fmla="*/ 894 w 10000"/>
              <a:gd name="connsiteY23-16240" fmla="*/ 2608 h 10000"/>
              <a:gd name="connsiteX24-16241" fmla="*/ 894 w 10000"/>
              <a:gd name="connsiteY24-16242" fmla="*/ 2153 h 10000"/>
              <a:gd name="connsiteX25-16243" fmla="*/ 894 w 10000"/>
              <a:gd name="connsiteY25-16244" fmla="*/ 1698 h 10000"/>
              <a:gd name="connsiteX26-16245" fmla="*/ 1118 w 10000"/>
              <a:gd name="connsiteY26-16246" fmla="*/ 1396 h 10000"/>
              <a:gd name="connsiteX27-16247" fmla="*/ 1118 w 10000"/>
              <a:gd name="connsiteY27-16248" fmla="*/ 1093 h 10000"/>
              <a:gd name="connsiteX28-16249" fmla="*/ 1118 w 10000"/>
              <a:gd name="connsiteY28-16250" fmla="*/ 808 h 10000"/>
              <a:gd name="connsiteX29-16251" fmla="*/ 1118 w 10000"/>
              <a:gd name="connsiteY29-16252" fmla="*/ 656 h 10000"/>
              <a:gd name="connsiteX30-16253" fmla="*/ 1118 w 10000"/>
              <a:gd name="connsiteY30-16254" fmla="*/ 505 h 10000"/>
              <a:gd name="connsiteX31-16255" fmla="*/ 1118 w 10000"/>
              <a:gd name="connsiteY31-16256" fmla="*/ 505 h 10000"/>
              <a:gd name="connsiteX32-16257" fmla="*/ 1118 w 10000"/>
              <a:gd name="connsiteY32-16258" fmla="*/ 505 h 10000"/>
              <a:gd name="connsiteX33-16259" fmla="*/ 894 w 10000"/>
              <a:gd name="connsiteY33-16260" fmla="*/ 505 h 10000"/>
              <a:gd name="connsiteX34-16261" fmla="*/ 3546 w 10000"/>
              <a:gd name="connsiteY34-16262" fmla="*/ 50 h 10000"/>
              <a:gd name="connsiteX35-16263" fmla="*/ 3546 w 10000"/>
              <a:gd name="connsiteY35-16264" fmla="*/ 201 h 10000"/>
              <a:gd name="connsiteX36-16265" fmla="*/ 3546 w 10000"/>
              <a:gd name="connsiteY36-16266" fmla="*/ 354 h 10000"/>
              <a:gd name="connsiteX37-16267" fmla="*/ 3323 w 10000"/>
              <a:gd name="connsiteY37-16268" fmla="*/ 354 h 10000"/>
              <a:gd name="connsiteX38-16269" fmla="*/ 3096 w 10000"/>
              <a:gd name="connsiteY38-16270" fmla="*/ 505 h 10000"/>
              <a:gd name="connsiteX39-16271" fmla="*/ 3096 w 10000"/>
              <a:gd name="connsiteY39-16272" fmla="*/ 656 h 10000"/>
              <a:gd name="connsiteX40-16273" fmla="*/ 2874 w 10000"/>
              <a:gd name="connsiteY40-16274" fmla="*/ 808 h 10000"/>
              <a:gd name="connsiteX41-16275" fmla="*/ 2654 w 10000"/>
              <a:gd name="connsiteY41-16276" fmla="*/ 1093 h 10000"/>
              <a:gd name="connsiteX42-16277" fmla="*/ 2429 w 10000"/>
              <a:gd name="connsiteY42-16278" fmla="*/ 1546 h 10000"/>
              <a:gd name="connsiteX43-16279" fmla="*/ 2230 w 10000"/>
              <a:gd name="connsiteY43-16280" fmla="*/ 2002 h 10000"/>
              <a:gd name="connsiteX44-16281" fmla="*/ 2007 w 10000"/>
              <a:gd name="connsiteY44-16282" fmla="*/ 2457 h 10000"/>
              <a:gd name="connsiteX45-16283" fmla="*/ 1786 w 10000"/>
              <a:gd name="connsiteY45-16284" fmla="*/ 3063 h 10000"/>
              <a:gd name="connsiteX46-16285" fmla="*/ 1564 w 10000"/>
              <a:gd name="connsiteY46-16286" fmla="*/ 3670 h 10000"/>
              <a:gd name="connsiteX47-16287" fmla="*/ 1339 w 10000"/>
              <a:gd name="connsiteY47-16288" fmla="*/ 4275 h 10000"/>
              <a:gd name="connsiteX48-16289" fmla="*/ 1339 w 10000"/>
              <a:gd name="connsiteY48-16290" fmla="*/ 4865 h 10000"/>
              <a:gd name="connsiteX49-16291" fmla="*/ 1339 w 10000"/>
              <a:gd name="connsiteY49-16292" fmla="*/ 5319 h 10000"/>
              <a:gd name="connsiteX50-16293" fmla="*/ 1118 w 10000"/>
              <a:gd name="connsiteY50-16294" fmla="*/ 5925 h 10000"/>
              <a:gd name="connsiteX51-16295" fmla="*/ 1118 w 10000"/>
              <a:gd name="connsiteY51-16296" fmla="*/ 6380 h 10000"/>
              <a:gd name="connsiteX52-16297" fmla="*/ 1118 w 10000"/>
              <a:gd name="connsiteY52-16298" fmla="*/ 6684 h 10000"/>
              <a:gd name="connsiteX53-16299" fmla="*/ 1118 w 10000"/>
              <a:gd name="connsiteY53-16300" fmla="*/ 7139 h 10000"/>
              <a:gd name="connsiteX54-16301" fmla="*/ 1339 w 10000"/>
              <a:gd name="connsiteY54-16302" fmla="*/ 7442 h 10000"/>
              <a:gd name="connsiteX55-16303" fmla="*/ 1339 w 10000"/>
              <a:gd name="connsiteY55-16304" fmla="*/ 7593 h 10000"/>
              <a:gd name="connsiteX56-16305" fmla="*/ 1564 w 10000"/>
              <a:gd name="connsiteY56-16306" fmla="*/ 7896 h 10000"/>
              <a:gd name="connsiteX57-16307" fmla="*/ 1786 w 10000"/>
              <a:gd name="connsiteY57-16308" fmla="*/ 8047 h 10000"/>
              <a:gd name="connsiteX58-16309" fmla="*/ 2007 w 10000"/>
              <a:gd name="connsiteY58-16310" fmla="*/ 8199 h 10000"/>
              <a:gd name="connsiteX59-16311" fmla="*/ 2874 w 10000"/>
              <a:gd name="connsiteY59-16312" fmla="*/ 8483 h 10000"/>
              <a:gd name="connsiteX60-16313" fmla="*/ 3323 w 10000"/>
              <a:gd name="connsiteY60-16314" fmla="*/ 8635 h 10000"/>
              <a:gd name="connsiteX61-16315" fmla="*/ 3767 w 10000"/>
              <a:gd name="connsiteY61-16316" fmla="*/ 8635 h 10000"/>
              <a:gd name="connsiteX62-16317" fmla="*/ 4220 w 10000"/>
              <a:gd name="connsiteY62-16318" fmla="*/ 8787 h 10000"/>
              <a:gd name="connsiteX63-16319" fmla="*/ 4887 w 10000"/>
              <a:gd name="connsiteY63-16320" fmla="*/ 8787 h 10000"/>
              <a:gd name="connsiteX64-16321" fmla="*/ 5332 w 10000"/>
              <a:gd name="connsiteY64-16322" fmla="*/ 8635 h 10000"/>
              <a:gd name="connsiteX65-16323" fmla="*/ 6005 w 10000"/>
              <a:gd name="connsiteY65-16324" fmla="*/ 8635 h 10000"/>
              <a:gd name="connsiteX66-16325" fmla="*/ 6675 w 10000"/>
              <a:gd name="connsiteY66-16326" fmla="*/ 8483 h 10000"/>
              <a:gd name="connsiteX67-16327" fmla="*/ 7122 w 10000"/>
              <a:gd name="connsiteY67-16328" fmla="*/ 8483 h 10000"/>
              <a:gd name="connsiteX68-16329" fmla="*/ 7567 w 10000"/>
              <a:gd name="connsiteY68-16330" fmla="*/ 8199 h 10000"/>
              <a:gd name="connsiteX69-16331" fmla="*/ 7766 w 10000"/>
              <a:gd name="connsiteY69-16332" fmla="*/ 8047 h 10000"/>
              <a:gd name="connsiteX70-16333" fmla="*/ 7986 w 10000"/>
              <a:gd name="connsiteY70-16334" fmla="*/ 7745 h 10000"/>
              <a:gd name="connsiteX71-16335" fmla="*/ 8210 w 10000"/>
              <a:gd name="connsiteY71-16336" fmla="*/ 7442 h 10000"/>
              <a:gd name="connsiteX72-16337" fmla="*/ 8436 w 10000"/>
              <a:gd name="connsiteY72-16338" fmla="*/ 6836 h 10000"/>
              <a:gd name="connsiteX73-16339" fmla="*/ 8436 w 10000"/>
              <a:gd name="connsiteY73-16340" fmla="*/ 6228 h 10000"/>
              <a:gd name="connsiteX74-16341" fmla="*/ 9330 w 10000"/>
              <a:gd name="connsiteY74-16342" fmla="*/ 5774 h 10000"/>
              <a:gd name="connsiteX75-16343" fmla="*/ 9330 w 10000"/>
              <a:gd name="connsiteY75-16344" fmla="*/ 6077 h 10000"/>
              <a:gd name="connsiteX76-16345" fmla="*/ 9330 w 10000"/>
              <a:gd name="connsiteY76-16346" fmla="*/ 6380 h 10000"/>
              <a:gd name="connsiteX77-16347" fmla="*/ 9550 w 10000"/>
              <a:gd name="connsiteY77-16348" fmla="*/ 6987 h 10000"/>
              <a:gd name="connsiteX78-16349" fmla="*/ 9550 w 10000"/>
              <a:gd name="connsiteY78-16350" fmla="*/ 7442 h 10000"/>
              <a:gd name="connsiteX79-16351" fmla="*/ 9778 w 10000"/>
              <a:gd name="connsiteY79-16352" fmla="*/ 7896 h 10000"/>
              <a:gd name="connsiteX80-16353" fmla="*/ 10000 w 10000"/>
              <a:gd name="connsiteY80-16354" fmla="*/ 8199 h 10000"/>
              <a:gd name="connsiteX81-16355" fmla="*/ 10000 w 10000"/>
              <a:gd name="connsiteY81-16356" fmla="*/ 8483 h 10000"/>
              <a:gd name="connsiteX82-16357" fmla="*/ 10000 w 10000"/>
              <a:gd name="connsiteY82-16358" fmla="*/ 8635 h 10000"/>
              <a:gd name="connsiteX83-16359" fmla="*/ 10000 w 10000"/>
              <a:gd name="connsiteY83-16360" fmla="*/ 8787 h 10000"/>
              <a:gd name="connsiteX84-16361" fmla="*/ 9778 w 10000"/>
              <a:gd name="connsiteY84-16362" fmla="*/ 8787 h 10000"/>
              <a:gd name="connsiteX85-16363" fmla="*/ 9550 w 10000"/>
              <a:gd name="connsiteY85-16364" fmla="*/ 8939 h 10000"/>
              <a:gd name="connsiteX86-16365" fmla="*/ 9330 w 10000"/>
              <a:gd name="connsiteY86-16366" fmla="*/ 9090 h 10000"/>
              <a:gd name="connsiteX87-16367" fmla="*/ 9107 w 10000"/>
              <a:gd name="connsiteY87-16368" fmla="*/ 9242 h 10000"/>
              <a:gd name="connsiteX88-16369" fmla="*/ 8659 w 10000"/>
              <a:gd name="connsiteY88-16370" fmla="*/ 9394 h 10000"/>
              <a:gd name="connsiteX89-16371" fmla="*/ 7766 w 10000"/>
              <a:gd name="connsiteY89-16372" fmla="*/ 9696 h 10000"/>
              <a:gd name="connsiteX90-16373" fmla="*/ 6899 w 10000"/>
              <a:gd name="connsiteY90-16374" fmla="*/ 9848 h 10000"/>
              <a:gd name="connsiteX91-16375" fmla="*/ 6231 w 10000"/>
              <a:gd name="connsiteY91-16376" fmla="*/ 9848 h 10000"/>
              <a:gd name="connsiteX92-16377" fmla="*/ 5332 w 10000"/>
              <a:gd name="connsiteY92-16378" fmla="*/ 10000 h 10000"/>
              <a:gd name="connsiteX93-16379" fmla="*/ 5332 w 10000"/>
              <a:gd name="connsiteY93-16380" fmla="*/ 10000 h 10000"/>
              <a:gd name="connsiteX0-16381" fmla="*/ 5332 w 10000"/>
              <a:gd name="connsiteY0-16382" fmla="*/ 10000 h 10000"/>
              <a:gd name="connsiteX1-16383" fmla="*/ 4665 w 10000"/>
              <a:gd name="connsiteY1-16384" fmla="*/ 10000 h 10000"/>
              <a:gd name="connsiteX2-16385" fmla="*/ 3991 w 10000"/>
              <a:gd name="connsiteY2-16386" fmla="*/ 10000 h 10000"/>
              <a:gd name="connsiteX3-16387" fmla="*/ 3323 w 10000"/>
              <a:gd name="connsiteY3-16388" fmla="*/ 9848 h 10000"/>
              <a:gd name="connsiteX4-16389" fmla="*/ 2654 w 10000"/>
              <a:gd name="connsiteY4-16390" fmla="*/ 9696 h 10000"/>
              <a:gd name="connsiteX5-16391" fmla="*/ 2007 w 10000"/>
              <a:gd name="connsiteY5-16392" fmla="*/ 9545 h 10000"/>
              <a:gd name="connsiteX6-16393" fmla="*/ 1564 w 10000"/>
              <a:gd name="connsiteY6-16394" fmla="*/ 9242 h 10000"/>
              <a:gd name="connsiteX7-16395" fmla="*/ 1118 w 10000"/>
              <a:gd name="connsiteY7-16396" fmla="*/ 9090 h 10000"/>
              <a:gd name="connsiteX8-16397" fmla="*/ 894 w 10000"/>
              <a:gd name="connsiteY8-16398" fmla="*/ 8635 h 10000"/>
              <a:gd name="connsiteX9-16399" fmla="*/ 445 w 10000"/>
              <a:gd name="connsiteY9-16400" fmla="*/ 8332 h 10000"/>
              <a:gd name="connsiteX10-16401" fmla="*/ 220 w 10000"/>
              <a:gd name="connsiteY10-16402" fmla="*/ 7896 h 10000"/>
              <a:gd name="connsiteX11-16403" fmla="*/ 220 w 10000"/>
              <a:gd name="connsiteY11-16404" fmla="*/ 7442 h 10000"/>
              <a:gd name="connsiteX12-16405" fmla="*/ 0 w 10000"/>
              <a:gd name="connsiteY12-16406" fmla="*/ 6987 h 10000"/>
              <a:gd name="connsiteX13-16407" fmla="*/ 0 w 10000"/>
              <a:gd name="connsiteY13-16408" fmla="*/ 6532 h 10000"/>
              <a:gd name="connsiteX14-16409" fmla="*/ 0 w 10000"/>
              <a:gd name="connsiteY14-16410" fmla="*/ 6077 h 10000"/>
              <a:gd name="connsiteX15-16411" fmla="*/ 220 w 10000"/>
              <a:gd name="connsiteY15-16412" fmla="*/ 5319 h 10000"/>
              <a:gd name="connsiteX16-16413" fmla="*/ 220 w 10000"/>
              <a:gd name="connsiteY16-16414" fmla="*/ 5167 h 10000"/>
              <a:gd name="connsiteX17-16415" fmla="*/ 220 w 10000"/>
              <a:gd name="connsiteY17-16416" fmla="*/ 4865 h 10000"/>
              <a:gd name="connsiteX18-16417" fmla="*/ 445 w 10000"/>
              <a:gd name="connsiteY18-16418" fmla="*/ 4580 h 10000"/>
              <a:gd name="connsiteX19-16419" fmla="*/ 445 w 10000"/>
              <a:gd name="connsiteY19-16420" fmla="*/ 4275 h 10000"/>
              <a:gd name="connsiteX20-16421" fmla="*/ 445 w 10000"/>
              <a:gd name="connsiteY20-16422" fmla="*/ 3973 h 10000"/>
              <a:gd name="connsiteX21-16423" fmla="*/ 671 w 10000"/>
              <a:gd name="connsiteY21-16424" fmla="*/ 3517 h 10000"/>
              <a:gd name="connsiteX22-16425" fmla="*/ 671 w 10000"/>
              <a:gd name="connsiteY22-16426" fmla="*/ 3063 h 10000"/>
              <a:gd name="connsiteX23-16427" fmla="*/ 894 w 10000"/>
              <a:gd name="connsiteY23-16428" fmla="*/ 2608 h 10000"/>
              <a:gd name="connsiteX24-16429" fmla="*/ 894 w 10000"/>
              <a:gd name="connsiteY24-16430" fmla="*/ 2153 h 10000"/>
              <a:gd name="connsiteX25-16431" fmla="*/ 894 w 10000"/>
              <a:gd name="connsiteY25-16432" fmla="*/ 1698 h 10000"/>
              <a:gd name="connsiteX26-16433" fmla="*/ 1118 w 10000"/>
              <a:gd name="connsiteY26-16434" fmla="*/ 1396 h 10000"/>
              <a:gd name="connsiteX27-16435" fmla="*/ 1118 w 10000"/>
              <a:gd name="connsiteY27-16436" fmla="*/ 1093 h 10000"/>
              <a:gd name="connsiteX28-16437" fmla="*/ 1118 w 10000"/>
              <a:gd name="connsiteY28-16438" fmla="*/ 808 h 10000"/>
              <a:gd name="connsiteX29-16439" fmla="*/ 1118 w 10000"/>
              <a:gd name="connsiteY29-16440" fmla="*/ 656 h 10000"/>
              <a:gd name="connsiteX30-16441" fmla="*/ 1118 w 10000"/>
              <a:gd name="connsiteY30-16442" fmla="*/ 505 h 10000"/>
              <a:gd name="connsiteX31-16443" fmla="*/ 1118 w 10000"/>
              <a:gd name="connsiteY31-16444" fmla="*/ 505 h 10000"/>
              <a:gd name="connsiteX32-16445" fmla="*/ 1118 w 10000"/>
              <a:gd name="connsiteY32-16446" fmla="*/ 505 h 10000"/>
              <a:gd name="connsiteX33-16447" fmla="*/ 894 w 10000"/>
              <a:gd name="connsiteY33-16448" fmla="*/ 505 h 10000"/>
              <a:gd name="connsiteX34-16449" fmla="*/ 3546 w 10000"/>
              <a:gd name="connsiteY34-16450" fmla="*/ 50 h 10000"/>
              <a:gd name="connsiteX35-16451" fmla="*/ 3546 w 10000"/>
              <a:gd name="connsiteY35-16452" fmla="*/ 201 h 10000"/>
              <a:gd name="connsiteX36-16453" fmla="*/ 3546 w 10000"/>
              <a:gd name="connsiteY36-16454" fmla="*/ 354 h 10000"/>
              <a:gd name="connsiteX37-16455" fmla="*/ 3323 w 10000"/>
              <a:gd name="connsiteY37-16456" fmla="*/ 354 h 10000"/>
              <a:gd name="connsiteX38-16457" fmla="*/ 3096 w 10000"/>
              <a:gd name="connsiteY38-16458" fmla="*/ 505 h 10000"/>
              <a:gd name="connsiteX39-16459" fmla="*/ 3096 w 10000"/>
              <a:gd name="connsiteY39-16460" fmla="*/ 656 h 10000"/>
              <a:gd name="connsiteX40-16461" fmla="*/ 2874 w 10000"/>
              <a:gd name="connsiteY40-16462" fmla="*/ 808 h 10000"/>
              <a:gd name="connsiteX41-16463" fmla="*/ 2654 w 10000"/>
              <a:gd name="connsiteY41-16464" fmla="*/ 1093 h 10000"/>
              <a:gd name="connsiteX42-16465" fmla="*/ 2429 w 10000"/>
              <a:gd name="connsiteY42-16466" fmla="*/ 1546 h 10000"/>
              <a:gd name="connsiteX43-16467" fmla="*/ 2230 w 10000"/>
              <a:gd name="connsiteY43-16468" fmla="*/ 2002 h 10000"/>
              <a:gd name="connsiteX44-16469" fmla="*/ 2007 w 10000"/>
              <a:gd name="connsiteY44-16470" fmla="*/ 2457 h 10000"/>
              <a:gd name="connsiteX45-16471" fmla="*/ 1786 w 10000"/>
              <a:gd name="connsiteY45-16472" fmla="*/ 3063 h 10000"/>
              <a:gd name="connsiteX46-16473" fmla="*/ 1564 w 10000"/>
              <a:gd name="connsiteY46-16474" fmla="*/ 3670 h 10000"/>
              <a:gd name="connsiteX47-16475" fmla="*/ 1339 w 10000"/>
              <a:gd name="connsiteY47-16476" fmla="*/ 4275 h 10000"/>
              <a:gd name="connsiteX48-16477" fmla="*/ 1339 w 10000"/>
              <a:gd name="connsiteY48-16478" fmla="*/ 4865 h 10000"/>
              <a:gd name="connsiteX49-16479" fmla="*/ 1339 w 10000"/>
              <a:gd name="connsiteY49-16480" fmla="*/ 5319 h 10000"/>
              <a:gd name="connsiteX50-16481" fmla="*/ 1118 w 10000"/>
              <a:gd name="connsiteY50-16482" fmla="*/ 5925 h 10000"/>
              <a:gd name="connsiteX51-16483" fmla="*/ 1118 w 10000"/>
              <a:gd name="connsiteY51-16484" fmla="*/ 6380 h 10000"/>
              <a:gd name="connsiteX52-16485" fmla="*/ 1118 w 10000"/>
              <a:gd name="connsiteY52-16486" fmla="*/ 6684 h 10000"/>
              <a:gd name="connsiteX53-16487" fmla="*/ 1118 w 10000"/>
              <a:gd name="connsiteY53-16488" fmla="*/ 7139 h 10000"/>
              <a:gd name="connsiteX54-16489" fmla="*/ 1339 w 10000"/>
              <a:gd name="connsiteY54-16490" fmla="*/ 7442 h 10000"/>
              <a:gd name="connsiteX55-16491" fmla="*/ 1339 w 10000"/>
              <a:gd name="connsiteY55-16492" fmla="*/ 7593 h 10000"/>
              <a:gd name="connsiteX56-16493" fmla="*/ 1564 w 10000"/>
              <a:gd name="connsiteY56-16494" fmla="*/ 7896 h 10000"/>
              <a:gd name="connsiteX57-16495" fmla="*/ 1786 w 10000"/>
              <a:gd name="connsiteY57-16496" fmla="*/ 8047 h 10000"/>
              <a:gd name="connsiteX58-16497" fmla="*/ 2007 w 10000"/>
              <a:gd name="connsiteY58-16498" fmla="*/ 8199 h 10000"/>
              <a:gd name="connsiteX59-16499" fmla="*/ 2874 w 10000"/>
              <a:gd name="connsiteY59-16500" fmla="*/ 8483 h 10000"/>
              <a:gd name="connsiteX60-16501" fmla="*/ 3323 w 10000"/>
              <a:gd name="connsiteY60-16502" fmla="*/ 8635 h 10000"/>
              <a:gd name="connsiteX61-16503" fmla="*/ 3767 w 10000"/>
              <a:gd name="connsiteY61-16504" fmla="*/ 8635 h 10000"/>
              <a:gd name="connsiteX62-16505" fmla="*/ 4220 w 10000"/>
              <a:gd name="connsiteY62-16506" fmla="*/ 8787 h 10000"/>
              <a:gd name="connsiteX63-16507" fmla="*/ 4887 w 10000"/>
              <a:gd name="connsiteY63-16508" fmla="*/ 8787 h 10000"/>
              <a:gd name="connsiteX64-16509" fmla="*/ 5332 w 10000"/>
              <a:gd name="connsiteY64-16510" fmla="*/ 8635 h 10000"/>
              <a:gd name="connsiteX65-16511" fmla="*/ 6005 w 10000"/>
              <a:gd name="connsiteY65-16512" fmla="*/ 8635 h 10000"/>
              <a:gd name="connsiteX66-16513" fmla="*/ 6675 w 10000"/>
              <a:gd name="connsiteY66-16514" fmla="*/ 8483 h 10000"/>
              <a:gd name="connsiteX67-16515" fmla="*/ 7122 w 10000"/>
              <a:gd name="connsiteY67-16516" fmla="*/ 8483 h 10000"/>
              <a:gd name="connsiteX68-16517" fmla="*/ 7567 w 10000"/>
              <a:gd name="connsiteY68-16518" fmla="*/ 8199 h 10000"/>
              <a:gd name="connsiteX69-16519" fmla="*/ 7766 w 10000"/>
              <a:gd name="connsiteY69-16520" fmla="*/ 8047 h 10000"/>
              <a:gd name="connsiteX70-16521" fmla="*/ 7986 w 10000"/>
              <a:gd name="connsiteY70-16522" fmla="*/ 7745 h 10000"/>
              <a:gd name="connsiteX71-16523" fmla="*/ 8210 w 10000"/>
              <a:gd name="connsiteY71-16524" fmla="*/ 7442 h 10000"/>
              <a:gd name="connsiteX72-16525" fmla="*/ 8436 w 10000"/>
              <a:gd name="connsiteY72-16526" fmla="*/ 6836 h 10000"/>
              <a:gd name="connsiteX73-16527" fmla="*/ 9330 w 10000"/>
              <a:gd name="connsiteY73-16528" fmla="*/ 5774 h 10000"/>
              <a:gd name="connsiteX74-16529" fmla="*/ 9330 w 10000"/>
              <a:gd name="connsiteY74-16530" fmla="*/ 6077 h 10000"/>
              <a:gd name="connsiteX75-16531" fmla="*/ 9330 w 10000"/>
              <a:gd name="connsiteY75-16532" fmla="*/ 6380 h 10000"/>
              <a:gd name="connsiteX76-16533" fmla="*/ 9550 w 10000"/>
              <a:gd name="connsiteY76-16534" fmla="*/ 6987 h 10000"/>
              <a:gd name="connsiteX77-16535" fmla="*/ 9550 w 10000"/>
              <a:gd name="connsiteY77-16536" fmla="*/ 7442 h 10000"/>
              <a:gd name="connsiteX78-16537" fmla="*/ 9778 w 10000"/>
              <a:gd name="connsiteY78-16538" fmla="*/ 7896 h 10000"/>
              <a:gd name="connsiteX79-16539" fmla="*/ 10000 w 10000"/>
              <a:gd name="connsiteY79-16540" fmla="*/ 8199 h 10000"/>
              <a:gd name="connsiteX80-16541" fmla="*/ 10000 w 10000"/>
              <a:gd name="connsiteY80-16542" fmla="*/ 8483 h 10000"/>
              <a:gd name="connsiteX81-16543" fmla="*/ 10000 w 10000"/>
              <a:gd name="connsiteY81-16544" fmla="*/ 8635 h 10000"/>
              <a:gd name="connsiteX82-16545" fmla="*/ 10000 w 10000"/>
              <a:gd name="connsiteY82-16546" fmla="*/ 8787 h 10000"/>
              <a:gd name="connsiteX83-16547" fmla="*/ 9778 w 10000"/>
              <a:gd name="connsiteY83-16548" fmla="*/ 8787 h 10000"/>
              <a:gd name="connsiteX84-16549" fmla="*/ 9550 w 10000"/>
              <a:gd name="connsiteY84-16550" fmla="*/ 8939 h 10000"/>
              <a:gd name="connsiteX85-16551" fmla="*/ 9330 w 10000"/>
              <a:gd name="connsiteY85-16552" fmla="*/ 9090 h 10000"/>
              <a:gd name="connsiteX86-16553" fmla="*/ 9107 w 10000"/>
              <a:gd name="connsiteY86-16554" fmla="*/ 9242 h 10000"/>
              <a:gd name="connsiteX87-16555" fmla="*/ 8659 w 10000"/>
              <a:gd name="connsiteY87-16556" fmla="*/ 9394 h 10000"/>
              <a:gd name="connsiteX88-16557" fmla="*/ 7766 w 10000"/>
              <a:gd name="connsiteY88-16558" fmla="*/ 9696 h 10000"/>
              <a:gd name="connsiteX89-16559" fmla="*/ 6899 w 10000"/>
              <a:gd name="connsiteY89-16560" fmla="*/ 9848 h 10000"/>
              <a:gd name="connsiteX90-16561" fmla="*/ 6231 w 10000"/>
              <a:gd name="connsiteY90-16562" fmla="*/ 9848 h 10000"/>
              <a:gd name="connsiteX91-16563" fmla="*/ 5332 w 10000"/>
              <a:gd name="connsiteY91-16564" fmla="*/ 10000 h 10000"/>
              <a:gd name="connsiteX92-16565" fmla="*/ 5332 w 10000"/>
              <a:gd name="connsiteY92-16566" fmla="*/ 10000 h 10000"/>
              <a:gd name="connsiteX0-16567" fmla="*/ 5332 w 10000"/>
              <a:gd name="connsiteY0-16568" fmla="*/ 10000 h 10000"/>
              <a:gd name="connsiteX1-16569" fmla="*/ 4665 w 10000"/>
              <a:gd name="connsiteY1-16570" fmla="*/ 10000 h 10000"/>
              <a:gd name="connsiteX2-16571" fmla="*/ 3991 w 10000"/>
              <a:gd name="connsiteY2-16572" fmla="*/ 10000 h 10000"/>
              <a:gd name="connsiteX3-16573" fmla="*/ 3323 w 10000"/>
              <a:gd name="connsiteY3-16574" fmla="*/ 9848 h 10000"/>
              <a:gd name="connsiteX4-16575" fmla="*/ 2654 w 10000"/>
              <a:gd name="connsiteY4-16576" fmla="*/ 9696 h 10000"/>
              <a:gd name="connsiteX5-16577" fmla="*/ 2007 w 10000"/>
              <a:gd name="connsiteY5-16578" fmla="*/ 9545 h 10000"/>
              <a:gd name="connsiteX6-16579" fmla="*/ 1564 w 10000"/>
              <a:gd name="connsiteY6-16580" fmla="*/ 9242 h 10000"/>
              <a:gd name="connsiteX7-16581" fmla="*/ 1118 w 10000"/>
              <a:gd name="connsiteY7-16582" fmla="*/ 9090 h 10000"/>
              <a:gd name="connsiteX8-16583" fmla="*/ 894 w 10000"/>
              <a:gd name="connsiteY8-16584" fmla="*/ 8635 h 10000"/>
              <a:gd name="connsiteX9-16585" fmla="*/ 445 w 10000"/>
              <a:gd name="connsiteY9-16586" fmla="*/ 8332 h 10000"/>
              <a:gd name="connsiteX10-16587" fmla="*/ 220 w 10000"/>
              <a:gd name="connsiteY10-16588" fmla="*/ 7896 h 10000"/>
              <a:gd name="connsiteX11-16589" fmla="*/ 220 w 10000"/>
              <a:gd name="connsiteY11-16590" fmla="*/ 7442 h 10000"/>
              <a:gd name="connsiteX12-16591" fmla="*/ 0 w 10000"/>
              <a:gd name="connsiteY12-16592" fmla="*/ 6987 h 10000"/>
              <a:gd name="connsiteX13-16593" fmla="*/ 0 w 10000"/>
              <a:gd name="connsiteY13-16594" fmla="*/ 6532 h 10000"/>
              <a:gd name="connsiteX14-16595" fmla="*/ 0 w 10000"/>
              <a:gd name="connsiteY14-16596" fmla="*/ 6077 h 10000"/>
              <a:gd name="connsiteX15-16597" fmla="*/ 220 w 10000"/>
              <a:gd name="connsiteY15-16598" fmla="*/ 5319 h 10000"/>
              <a:gd name="connsiteX16-16599" fmla="*/ 220 w 10000"/>
              <a:gd name="connsiteY16-16600" fmla="*/ 5167 h 10000"/>
              <a:gd name="connsiteX17-16601" fmla="*/ 220 w 10000"/>
              <a:gd name="connsiteY17-16602" fmla="*/ 4865 h 10000"/>
              <a:gd name="connsiteX18-16603" fmla="*/ 445 w 10000"/>
              <a:gd name="connsiteY18-16604" fmla="*/ 4580 h 10000"/>
              <a:gd name="connsiteX19-16605" fmla="*/ 445 w 10000"/>
              <a:gd name="connsiteY19-16606" fmla="*/ 4275 h 10000"/>
              <a:gd name="connsiteX20-16607" fmla="*/ 445 w 10000"/>
              <a:gd name="connsiteY20-16608" fmla="*/ 3973 h 10000"/>
              <a:gd name="connsiteX21-16609" fmla="*/ 671 w 10000"/>
              <a:gd name="connsiteY21-16610" fmla="*/ 3517 h 10000"/>
              <a:gd name="connsiteX22-16611" fmla="*/ 671 w 10000"/>
              <a:gd name="connsiteY22-16612" fmla="*/ 3063 h 10000"/>
              <a:gd name="connsiteX23-16613" fmla="*/ 894 w 10000"/>
              <a:gd name="connsiteY23-16614" fmla="*/ 2608 h 10000"/>
              <a:gd name="connsiteX24-16615" fmla="*/ 894 w 10000"/>
              <a:gd name="connsiteY24-16616" fmla="*/ 2153 h 10000"/>
              <a:gd name="connsiteX25-16617" fmla="*/ 894 w 10000"/>
              <a:gd name="connsiteY25-16618" fmla="*/ 1698 h 10000"/>
              <a:gd name="connsiteX26-16619" fmla="*/ 1118 w 10000"/>
              <a:gd name="connsiteY26-16620" fmla="*/ 1396 h 10000"/>
              <a:gd name="connsiteX27-16621" fmla="*/ 1118 w 10000"/>
              <a:gd name="connsiteY27-16622" fmla="*/ 1093 h 10000"/>
              <a:gd name="connsiteX28-16623" fmla="*/ 1118 w 10000"/>
              <a:gd name="connsiteY28-16624" fmla="*/ 808 h 10000"/>
              <a:gd name="connsiteX29-16625" fmla="*/ 1118 w 10000"/>
              <a:gd name="connsiteY29-16626" fmla="*/ 656 h 10000"/>
              <a:gd name="connsiteX30-16627" fmla="*/ 1118 w 10000"/>
              <a:gd name="connsiteY30-16628" fmla="*/ 505 h 10000"/>
              <a:gd name="connsiteX31-16629" fmla="*/ 1118 w 10000"/>
              <a:gd name="connsiteY31-16630" fmla="*/ 505 h 10000"/>
              <a:gd name="connsiteX32-16631" fmla="*/ 1118 w 10000"/>
              <a:gd name="connsiteY32-16632" fmla="*/ 505 h 10000"/>
              <a:gd name="connsiteX33-16633" fmla="*/ 894 w 10000"/>
              <a:gd name="connsiteY33-16634" fmla="*/ 505 h 10000"/>
              <a:gd name="connsiteX34-16635" fmla="*/ 3546 w 10000"/>
              <a:gd name="connsiteY34-16636" fmla="*/ 50 h 10000"/>
              <a:gd name="connsiteX35-16637" fmla="*/ 3546 w 10000"/>
              <a:gd name="connsiteY35-16638" fmla="*/ 201 h 10000"/>
              <a:gd name="connsiteX36-16639" fmla="*/ 3546 w 10000"/>
              <a:gd name="connsiteY36-16640" fmla="*/ 354 h 10000"/>
              <a:gd name="connsiteX37-16641" fmla="*/ 3323 w 10000"/>
              <a:gd name="connsiteY37-16642" fmla="*/ 354 h 10000"/>
              <a:gd name="connsiteX38-16643" fmla="*/ 3096 w 10000"/>
              <a:gd name="connsiteY38-16644" fmla="*/ 505 h 10000"/>
              <a:gd name="connsiteX39-16645" fmla="*/ 3096 w 10000"/>
              <a:gd name="connsiteY39-16646" fmla="*/ 656 h 10000"/>
              <a:gd name="connsiteX40-16647" fmla="*/ 2874 w 10000"/>
              <a:gd name="connsiteY40-16648" fmla="*/ 808 h 10000"/>
              <a:gd name="connsiteX41-16649" fmla="*/ 2654 w 10000"/>
              <a:gd name="connsiteY41-16650" fmla="*/ 1093 h 10000"/>
              <a:gd name="connsiteX42-16651" fmla="*/ 2429 w 10000"/>
              <a:gd name="connsiteY42-16652" fmla="*/ 1546 h 10000"/>
              <a:gd name="connsiteX43-16653" fmla="*/ 2230 w 10000"/>
              <a:gd name="connsiteY43-16654" fmla="*/ 2002 h 10000"/>
              <a:gd name="connsiteX44-16655" fmla="*/ 2007 w 10000"/>
              <a:gd name="connsiteY44-16656" fmla="*/ 2457 h 10000"/>
              <a:gd name="connsiteX45-16657" fmla="*/ 1786 w 10000"/>
              <a:gd name="connsiteY45-16658" fmla="*/ 3063 h 10000"/>
              <a:gd name="connsiteX46-16659" fmla="*/ 1564 w 10000"/>
              <a:gd name="connsiteY46-16660" fmla="*/ 3670 h 10000"/>
              <a:gd name="connsiteX47-16661" fmla="*/ 1339 w 10000"/>
              <a:gd name="connsiteY47-16662" fmla="*/ 4275 h 10000"/>
              <a:gd name="connsiteX48-16663" fmla="*/ 1339 w 10000"/>
              <a:gd name="connsiteY48-16664" fmla="*/ 4865 h 10000"/>
              <a:gd name="connsiteX49-16665" fmla="*/ 1339 w 10000"/>
              <a:gd name="connsiteY49-16666" fmla="*/ 5319 h 10000"/>
              <a:gd name="connsiteX50-16667" fmla="*/ 1118 w 10000"/>
              <a:gd name="connsiteY50-16668" fmla="*/ 5925 h 10000"/>
              <a:gd name="connsiteX51-16669" fmla="*/ 1118 w 10000"/>
              <a:gd name="connsiteY51-16670" fmla="*/ 6380 h 10000"/>
              <a:gd name="connsiteX52-16671" fmla="*/ 1118 w 10000"/>
              <a:gd name="connsiteY52-16672" fmla="*/ 6684 h 10000"/>
              <a:gd name="connsiteX53-16673" fmla="*/ 1118 w 10000"/>
              <a:gd name="connsiteY53-16674" fmla="*/ 7139 h 10000"/>
              <a:gd name="connsiteX54-16675" fmla="*/ 1339 w 10000"/>
              <a:gd name="connsiteY54-16676" fmla="*/ 7442 h 10000"/>
              <a:gd name="connsiteX55-16677" fmla="*/ 1339 w 10000"/>
              <a:gd name="connsiteY55-16678" fmla="*/ 7593 h 10000"/>
              <a:gd name="connsiteX56-16679" fmla="*/ 1564 w 10000"/>
              <a:gd name="connsiteY56-16680" fmla="*/ 7896 h 10000"/>
              <a:gd name="connsiteX57-16681" fmla="*/ 1786 w 10000"/>
              <a:gd name="connsiteY57-16682" fmla="*/ 8047 h 10000"/>
              <a:gd name="connsiteX58-16683" fmla="*/ 2007 w 10000"/>
              <a:gd name="connsiteY58-16684" fmla="*/ 8199 h 10000"/>
              <a:gd name="connsiteX59-16685" fmla="*/ 2874 w 10000"/>
              <a:gd name="connsiteY59-16686" fmla="*/ 8483 h 10000"/>
              <a:gd name="connsiteX60-16687" fmla="*/ 3323 w 10000"/>
              <a:gd name="connsiteY60-16688" fmla="*/ 8635 h 10000"/>
              <a:gd name="connsiteX61-16689" fmla="*/ 3767 w 10000"/>
              <a:gd name="connsiteY61-16690" fmla="*/ 8635 h 10000"/>
              <a:gd name="connsiteX62-16691" fmla="*/ 4220 w 10000"/>
              <a:gd name="connsiteY62-16692" fmla="*/ 8787 h 10000"/>
              <a:gd name="connsiteX63-16693" fmla="*/ 4887 w 10000"/>
              <a:gd name="connsiteY63-16694" fmla="*/ 8787 h 10000"/>
              <a:gd name="connsiteX64-16695" fmla="*/ 5332 w 10000"/>
              <a:gd name="connsiteY64-16696" fmla="*/ 8635 h 10000"/>
              <a:gd name="connsiteX65-16697" fmla="*/ 6005 w 10000"/>
              <a:gd name="connsiteY65-16698" fmla="*/ 8635 h 10000"/>
              <a:gd name="connsiteX66-16699" fmla="*/ 6675 w 10000"/>
              <a:gd name="connsiteY66-16700" fmla="*/ 8483 h 10000"/>
              <a:gd name="connsiteX67-16701" fmla="*/ 7122 w 10000"/>
              <a:gd name="connsiteY67-16702" fmla="*/ 8483 h 10000"/>
              <a:gd name="connsiteX68-16703" fmla="*/ 7567 w 10000"/>
              <a:gd name="connsiteY68-16704" fmla="*/ 8199 h 10000"/>
              <a:gd name="connsiteX69-16705" fmla="*/ 7766 w 10000"/>
              <a:gd name="connsiteY69-16706" fmla="*/ 8047 h 10000"/>
              <a:gd name="connsiteX70-16707" fmla="*/ 7986 w 10000"/>
              <a:gd name="connsiteY70-16708" fmla="*/ 7745 h 10000"/>
              <a:gd name="connsiteX71-16709" fmla="*/ 8210 w 10000"/>
              <a:gd name="connsiteY71-16710" fmla="*/ 7442 h 10000"/>
              <a:gd name="connsiteX72-16711" fmla="*/ 9330 w 10000"/>
              <a:gd name="connsiteY72-16712" fmla="*/ 5774 h 10000"/>
              <a:gd name="connsiteX73-16713" fmla="*/ 9330 w 10000"/>
              <a:gd name="connsiteY73-16714" fmla="*/ 6077 h 10000"/>
              <a:gd name="connsiteX74-16715" fmla="*/ 9330 w 10000"/>
              <a:gd name="connsiteY74-16716" fmla="*/ 6380 h 10000"/>
              <a:gd name="connsiteX75-16717" fmla="*/ 9550 w 10000"/>
              <a:gd name="connsiteY75-16718" fmla="*/ 6987 h 10000"/>
              <a:gd name="connsiteX76-16719" fmla="*/ 9550 w 10000"/>
              <a:gd name="connsiteY76-16720" fmla="*/ 7442 h 10000"/>
              <a:gd name="connsiteX77-16721" fmla="*/ 9778 w 10000"/>
              <a:gd name="connsiteY77-16722" fmla="*/ 7896 h 10000"/>
              <a:gd name="connsiteX78-16723" fmla="*/ 10000 w 10000"/>
              <a:gd name="connsiteY78-16724" fmla="*/ 8199 h 10000"/>
              <a:gd name="connsiteX79-16725" fmla="*/ 10000 w 10000"/>
              <a:gd name="connsiteY79-16726" fmla="*/ 8483 h 10000"/>
              <a:gd name="connsiteX80-16727" fmla="*/ 10000 w 10000"/>
              <a:gd name="connsiteY80-16728" fmla="*/ 8635 h 10000"/>
              <a:gd name="connsiteX81-16729" fmla="*/ 10000 w 10000"/>
              <a:gd name="connsiteY81-16730" fmla="*/ 8787 h 10000"/>
              <a:gd name="connsiteX82-16731" fmla="*/ 9778 w 10000"/>
              <a:gd name="connsiteY82-16732" fmla="*/ 8787 h 10000"/>
              <a:gd name="connsiteX83-16733" fmla="*/ 9550 w 10000"/>
              <a:gd name="connsiteY83-16734" fmla="*/ 8939 h 10000"/>
              <a:gd name="connsiteX84-16735" fmla="*/ 9330 w 10000"/>
              <a:gd name="connsiteY84-16736" fmla="*/ 9090 h 10000"/>
              <a:gd name="connsiteX85-16737" fmla="*/ 9107 w 10000"/>
              <a:gd name="connsiteY85-16738" fmla="*/ 9242 h 10000"/>
              <a:gd name="connsiteX86-16739" fmla="*/ 8659 w 10000"/>
              <a:gd name="connsiteY86-16740" fmla="*/ 9394 h 10000"/>
              <a:gd name="connsiteX87-16741" fmla="*/ 7766 w 10000"/>
              <a:gd name="connsiteY87-16742" fmla="*/ 9696 h 10000"/>
              <a:gd name="connsiteX88-16743" fmla="*/ 6899 w 10000"/>
              <a:gd name="connsiteY88-16744" fmla="*/ 9848 h 10000"/>
              <a:gd name="connsiteX89-16745" fmla="*/ 6231 w 10000"/>
              <a:gd name="connsiteY89-16746" fmla="*/ 9848 h 10000"/>
              <a:gd name="connsiteX90-16747" fmla="*/ 5332 w 10000"/>
              <a:gd name="connsiteY90-16748" fmla="*/ 10000 h 10000"/>
              <a:gd name="connsiteX91-16749" fmla="*/ 5332 w 10000"/>
              <a:gd name="connsiteY91-16750" fmla="*/ 10000 h 10000"/>
              <a:gd name="connsiteX0-16751" fmla="*/ 5332 w 10000"/>
              <a:gd name="connsiteY0-16752" fmla="*/ 10000 h 10000"/>
              <a:gd name="connsiteX1-16753" fmla="*/ 4665 w 10000"/>
              <a:gd name="connsiteY1-16754" fmla="*/ 10000 h 10000"/>
              <a:gd name="connsiteX2-16755" fmla="*/ 3991 w 10000"/>
              <a:gd name="connsiteY2-16756" fmla="*/ 10000 h 10000"/>
              <a:gd name="connsiteX3-16757" fmla="*/ 3323 w 10000"/>
              <a:gd name="connsiteY3-16758" fmla="*/ 9848 h 10000"/>
              <a:gd name="connsiteX4-16759" fmla="*/ 2654 w 10000"/>
              <a:gd name="connsiteY4-16760" fmla="*/ 9696 h 10000"/>
              <a:gd name="connsiteX5-16761" fmla="*/ 2007 w 10000"/>
              <a:gd name="connsiteY5-16762" fmla="*/ 9545 h 10000"/>
              <a:gd name="connsiteX6-16763" fmla="*/ 1564 w 10000"/>
              <a:gd name="connsiteY6-16764" fmla="*/ 9242 h 10000"/>
              <a:gd name="connsiteX7-16765" fmla="*/ 1118 w 10000"/>
              <a:gd name="connsiteY7-16766" fmla="*/ 9090 h 10000"/>
              <a:gd name="connsiteX8-16767" fmla="*/ 894 w 10000"/>
              <a:gd name="connsiteY8-16768" fmla="*/ 8635 h 10000"/>
              <a:gd name="connsiteX9-16769" fmla="*/ 445 w 10000"/>
              <a:gd name="connsiteY9-16770" fmla="*/ 8332 h 10000"/>
              <a:gd name="connsiteX10-16771" fmla="*/ 220 w 10000"/>
              <a:gd name="connsiteY10-16772" fmla="*/ 7896 h 10000"/>
              <a:gd name="connsiteX11-16773" fmla="*/ 220 w 10000"/>
              <a:gd name="connsiteY11-16774" fmla="*/ 7442 h 10000"/>
              <a:gd name="connsiteX12-16775" fmla="*/ 0 w 10000"/>
              <a:gd name="connsiteY12-16776" fmla="*/ 6987 h 10000"/>
              <a:gd name="connsiteX13-16777" fmla="*/ 0 w 10000"/>
              <a:gd name="connsiteY13-16778" fmla="*/ 6532 h 10000"/>
              <a:gd name="connsiteX14-16779" fmla="*/ 0 w 10000"/>
              <a:gd name="connsiteY14-16780" fmla="*/ 6077 h 10000"/>
              <a:gd name="connsiteX15-16781" fmla="*/ 220 w 10000"/>
              <a:gd name="connsiteY15-16782" fmla="*/ 5319 h 10000"/>
              <a:gd name="connsiteX16-16783" fmla="*/ 220 w 10000"/>
              <a:gd name="connsiteY16-16784" fmla="*/ 5167 h 10000"/>
              <a:gd name="connsiteX17-16785" fmla="*/ 220 w 10000"/>
              <a:gd name="connsiteY17-16786" fmla="*/ 4865 h 10000"/>
              <a:gd name="connsiteX18-16787" fmla="*/ 445 w 10000"/>
              <a:gd name="connsiteY18-16788" fmla="*/ 4580 h 10000"/>
              <a:gd name="connsiteX19-16789" fmla="*/ 445 w 10000"/>
              <a:gd name="connsiteY19-16790" fmla="*/ 4275 h 10000"/>
              <a:gd name="connsiteX20-16791" fmla="*/ 445 w 10000"/>
              <a:gd name="connsiteY20-16792" fmla="*/ 3973 h 10000"/>
              <a:gd name="connsiteX21-16793" fmla="*/ 671 w 10000"/>
              <a:gd name="connsiteY21-16794" fmla="*/ 3517 h 10000"/>
              <a:gd name="connsiteX22-16795" fmla="*/ 671 w 10000"/>
              <a:gd name="connsiteY22-16796" fmla="*/ 3063 h 10000"/>
              <a:gd name="connsiteX23-16797" fmla="*/ 894 w 10000"/>
              <a:gd name="connsiteY23-16798" fmla="*/ 2608 h 10000"/>
              <a:gd name="connsiteX24-16799" fmla="*/ 894 w 10000"/>
              <a:gd name="connsiteY24-16800" fmla="*/ 2153 h 10000"/>
              <a:gd name="connsiteX25-16801" fmla="*/ 894 w 10000"/>
              <a:gd name="connsiteY25-16802" fmla="*/ 1698 h 10000"/>
              <a:gd name="connsiteX26-16803" fmla="*/ 1118 w 10000"/>
              <a:gd name="connsiteY26-16804" fmla="*/ 1396 h 10000"/>
              <a:gd name="connsiteX27-16805" fmla="*/ 1118 w 10000"/>
              <a:gd name="connsiteY27-16806" fmla="*/ 1093 h 10000"/>
              <a:gd name="connsiteX28-16807" fmla="*/ 1118 w 10000"/>
              <a:gd name="connsiteY28-16808" fmla="*/ 808 h 10000"/>
              <a:gd name="connsiteX29-16809" fmla="*/ 1118 w 10000"/>
              <a:gd name="connsiteY29-16810" fmla="*/ 656 h 10000"/>
              <a:gd name="connsiteX30-16811" fmla="*/ 1118 w 10000"/>
              <a:gd name="connsiteY30-16812" fmla="*/ 505 h 10000"/>
              <a:gd name="connsiteX31-16813" fmla="*/ 1118 w 10000"/>
              <a:gd name="connsiteY31-16814" fmla="*/ 505 h 10000"/>
              <a:gd name="connsiteX32-16815" fmla="*/ 1118 w 10000"/>
              <a:gd name="connsiteY32-16816" fmla="*/ 505 h 10000"/>
              <a:gd name="connsiteX33-16817" fmla="*/ 894 w 10000"/>
              <a:gd name="connsiteY33-16818" fmla="*/ 505 h 10000"/>
              <a:gd name="connsiteX34-16819" fmla="*/ 3546 w 10000"/>
              <a:gd name="connsiteY34-16820" fmla="*/ 50 h 10000"/>
              <a:gd name="connsiteX35-16821" fmla="*/ 3546 w 10000"/>
              <a:gd name="connsiteY35-16822" fmla="*/ 201 h 10000"/>
              <a:gd name="connsiteX36-16823" fmla="*/ 3546 w 10000"/>
              <a:gd name="connsiteY36-16824" fmla="*/ 354 h 10000"/>
              <a:gd name="connsiteX37-16825" fmla="*/ 3323 w 10000"/>
              <a:gd name="connsiteY37-16826" fmla="*/ 354 h 10000"/>
              <a:gd name="connsiteX38-16827" fmla="*/ 3096 w 10000"/>
              <a:gd name="connsiteY38-16828" fmla="*/ 505 h 10000"/>
              <a:gd name="connsiteX39-16829" fmla="*/ 3096 w 10000"/>
              <a:gd name="connsiteY39-16830" fmla="*/ 656 h 10000"/>
              <a:gd name="connsiteX40-16831" fmla="*/ 2874 w 10000"/>
              <a:gd name="connsiteY40-16832" fmla="*/ 808 h 10000"/>
              <a:gd name="connsiteX41-16833" fmla="*/ 2654 w 10000"/>
              <a:gd name="connsiteY41-16834" fmla="*/ 1093 h 10000"/>
              <a:gd name="connsiteX42-16835" fmla="*/ 2429 w 10000"/>
              <a:gd name="connsiteY42-16836" fmla="*/ 1546 h 10000"/>
              <a:gd name="connsiteX43-16837" fmla="*/ 2230 w 10000"/>
              <a:gd name="connsiteY43-16838" fmla="*/ 2002 h 10000"/>
              <a:gd name="connsiteX44-16839" fmla="*/ 2007 w 10000"/>
              <a:gd name="connsiteY44-16840" fmla="*/ 2457 h 10000"/>
              <a:gd name="connsiteX45-16841" fmla="*/ 1786 w 10000"/>
              <a:gd name="connsiteY45-16842" fmla="*/ 3063 h 10000"/>
              <a:gd name="connsiteX46-16843" fmla="*/ 1564 w 10000"/>
              <a:gd name="connsiteY46-16844" fmla="*/ 3670 h 10000"/>
              <a:gd name="connsiteX47-16845" fmla="*/ 1339 w 10000"/>
              <a:gd name="connsiteY47-16846" fmla="*/ 4275 h 10000"/>
              <a:gd name="connsiteX48-16847" fmla="*/ 1339 w 10000"/>
              <a:gd name="connsiteY48-16848" fmla="*/ 4865 h 10000"/>
              <a:gd name="connsiteX49-16849" fmla="*/ 1339 w 10000"/>
              <a:gd name="connsiteY49-16850" fmla="*/ 5319 h 10000"/>
              <a:gd name="connsiteX50-16851" fmla="*/ 1118 w 10000"/>
              <a:gd name="connsiteY50-16852" fmla="*/ 5925 h 10000"/>
              <a:gd name="connsiteX51-16853" fmla="*/ 1118 w 10000"/>
              <a:gd name="connsiteY51-16854" fmla="*/ 6380 h 10000"/>
              <a:gd name="connsiteX52-16855" fmla="*/ 1118 w 10000"/>
              <a:gd name="connsiteY52-16856" fmla="*/ 6684 h 10000"/>
              <a:gd name="connsiteX53-16857" fmla="*/ 1118 w 10000"/>
              <a:gd name="connsiteY53-16858" fmla="*/ 7139 h 10000"/>
              <a:gd name="connsiteX54-16859" fmla="*/ 1339 w 10000"/>
              <a:gd name="connsiteY54-16860" fmla="*/ 7442 h 10000"/>
              <a:gd name="connsiteX55-16861" fmla="*/ 1339 w 10000"/>
              <a:gd name="connsiteY55-16862" fmla="*/ 7593 h 10000"/>
              <a:gd name="connsiteX56-16863" fmla="*/ 1564 w 10000"/>
              <a:gd name="connsiteY56-16864" fmla="*/ 7896 h 10000"/>
              <a:gd name="connsiteX57-16865" fmla="*/ 1786 w 10000"/>
              <a:gd name="connsiteY57-16866" fmla="*/ 8047 h 10000"/>
              <a:gd name="connsiteX58-16867" fmla="*/ 2007 w 10000"/>
              <a:gd name="connsiteY58-16868" fmla="*/ 8199 h 10000"/>
              <a:gd name="connsiteX59-16869" fmla="*/ 2874 w 10000"/>
              <a:gd name="connsiteY59-16870" fmla="*/ 8483 h 10000"/>
              <a:gd name="connsiteX60-16871" fmla="*/ 3323 w 10000"/>
              <a:gd name="connsiteY60-16872" fmla="*/ 8635 h 10000"/>
              <a:gd name="connsiteX61-16873" fmla="*/ 3767 w 10000"/>
              <a:gd name="connsiteY61-16874" fmla="*/ 8635 h 10000"/>
              <a:gd name="connsiteX62-16875" fmla="*/ 4220 w 10000"/>
              <a:gd name="connsiteY62-16876" fmla="*/ 8787 h 10000"/>
              <a:gd name="connsiteX63-16877" fmla="*/ 4887 w 10000"/>
              <a:gd name="connsiteY63-16878" fmla="*/ 8787 h 10000"/>
              <a:gd name="connsiteX64-16879" fmla="*/ 5332 w 10000"/>
              <a:gd name="connsiteY64-16880" fmla="*/ 8635 h 10000"/>
              <a:gd name="connsiteX65-16881" fmla="*/ 6005 w 10000"/>
              <a:gd name="connsiteY65-16882" fmla="*/ 8635 h 10000"/>
              <a:gd name="connsiteX66-16883" fmla="*/ 6675 w 10000"/>
              <a:gd name="connsiteY66-16884" fmla="*/ 8483 h 10000"/>
              <a:gd name="connsiteX67-16885" fmla="*/ 7122 w 10000"/>
              <a:gd name="connsiteY67-16886" fmla="*/ 8483 h 10000"/>
              <a:gd name="connsiteX68-16887" fmla="*/ 7567 w 10000"/>
              <a:gd name="connsiteY68-16888" fmla="*/ 8199 h 10000"/>
              <a:gd name="connsiteX69-16889" fmla="*/ 7766 w 10000"/>
              <a:gd name="connsiteY69-16890" fmla="*/ 8047 h 10000"/>
              <a:gd name="connsiteX70-16891" fmla="*/ 7986 w 10000"/>
              <a:gd name="connsiteY70-16892" fmla="*/ 7745 h 10000"/>
              <a:gd name="connsiteX71-16893" fmla="*/ 8210 w 10000"/>
              <a:gd name="connsiteY71-16894" fmla="*/ 7442 h 10000"/>
              <a:gd name="connsiteX72-16895" fmla="*/ 9330 w 10000"/>
              <a:gd name="connsiteY72-16896" fmla="*/ 5774 h 10000"/>
              <a:gd name="connsiteX73-16897" fmla="*/ 9330 w 10000"/>
              <a:gd name="connsiteY73-16898" fmla="*/ 6077 h 10000"/>
              <a:gd name="connsiteX74-16899" fmla="*/ 9550 w 10000"/>
              <a:gd name="connsiteY74-16900" fmla="*/ 6987 h 10000"/>
              <a:gd name="connsiteX75-16901" fmla="*/ 9550 w 10000"/>
              <a:gd name="connsiteY75-16902" fmla="*/ 7442 h 10000"/>
              <a:gd name="connsiteX76-16903" fmla="*/ 9778 w 10000"/>
              <a:gd name="connsiteY76-16904" fmla="*/ 7896 h 10000"/>
              <a:gd name="connsiteX77-16905" fmla="*/ 10000 w 10000"/>
              <a:gd name="connsiteY77-16906" fmla="*/ 8199 h 10000"/>
              <a:gd name="connsiteX78-16907" fmla="*/ 10000 w 10000"/>
              <a:gd name="connsiteY78-16908" fmla="*/ 8483 h 10000"/>
              <a:gd name="connsiteX79-16909" fmla="*/ 10000 w 10000"/>
              <a:gd name="connsiteY79-16910" fmla="*/ 8635 h 10000"/>
              <a:gd name="connsiteX80-16911" fmla="*/ 10000 w 10000"/>
              <a:gd name="connsiteY80-16912" fmla="*/ 8787 h 10000"/>
              <a:gd name="connsiteX81-16913" fmla="*/ 9778 w 10000"/>
              <a:gd name="connsiteY81-16914" fmla="*/ 8787 h 10000"/>
              <a:gd name="connsiteX82-16915" fmla="*/ 9550 w 10000"/>
              <a:gd name="connsiteY82-16916" fmla="*/ 8939 h 10000"/>
              <a:gd name="connsiteX83-16917" fmla="*/ 9330 w 10000"/>
              <a:gd name="connsiteY83-16918" fmla="*/ 9090 h 10000"/>
              <a:gd name="connsiteX84-16919" fmla="*/ 9107 w 10000"/>
              <a:gd name="connsiteY84-16920" fmla="*/ 9242 h 10000"/>
              <a:gd name="connsiteX85-16921" fmla="*/ 8659 w 10000"/>
              <a:gd name="connsiteY85-16922" fmla="*/ 9394 h 10000"/>
              <a:gd name="connsiteX86-16923" fmla="*/ 7766 w 10000"/>
              <a:gd name="connsiteY86-16924" fmla="*/ 9696 h 10000"/>
              <a:gd name="connsiteX87-16925" fmla="*/ 6899 w 10000"/>
              <a:gd name="connsiteY87-16926" fmla="*/ 9848 h 10000"/>
              <a:gd name="connsiteX88-16927" fmla="*/ 6231 w 10000"/>
              <a:gd name="connsiteY88-16928" fmla="*/ 9848 h 10000"/>
              <a:gd name="connsiteX89-16929" fmla="*/ 5332 w 10000"/>
              <a:gd name="connsiteY89-16930" fmla="*/ 10000 h 10000"/>
              <a:gd name="connsiteX90-16931" fmla="*/ 5332 w 10000"/>
              <a:gd name="connsiteY90-16932" fmla="*/ 10000 h 10000"/>
              <a:gd name="connsiteX0-16933" fmla="*/ 5332 w 10000"/>
              <a:gd name="connsiteY0-16934" fmla="*/ 10000 h 10000"/>
              <a:gd name="connsiteX1-16935" fmla="*/ 4665 w 10000"/>
              <a:gd name="connsiteY1-16936" fmla="*/ 10000 h 10000"/>
              <a:gd name="connsiteX2-16937" fmla="*/ 3991 w 10000"/>
              <a:gd name="connsiteY2-16938" fmla="*/ 10000 h 10000"/>
              <a:gd name="connsiteX3-16939" fmla="*/ 3323 w 10000"/>
              <a:gd name="connsiteY3-16940" fmla="*/ 9848 h 10000"/>
              <a:gd name="connsiteX4-16941" fmla="*/ 2654 w 10000"/>
              <a:gd name="connsiteY4-16942" fmla="*/ 9696 h 10000"/>
              <a:gd name="connsiteX5-16943" fmla="*/ 2007 w 10000"/>
              <a:gd name="connsiteY5-16944" fmla="*/ 9545 h 10000"/>
              <a:gd name="connsiteX6-16945" fmla="*/ 1564 w 10000"/>
              <a:gd name="connsiteY6-16946" fmla="*/ 9242 h 10000"/>
              <a:gd name="connsiteX7-16947" fmla="*/ 1118 w 10000"/>
              <a:gd name="connsiteY7-16948" fmla="*/ 9090 h 10000"/>
              <a:gd name="connsiteX8-16949" fmla="*/ 894 w 10000"/>
              <a:gd name="connsiteY8-16950" fmla="*/ 8635 h 10000"/>
              <a:gd name="connsiteX9-16951" fmla="*/ 445 w 10000"/>
              <a:gd name="connsiteY9-16952" fmla="*/ 8332 h 10000"/>
              <a:gd name="connsiteX10-16953" fmla="*/ 220 w 10000"/>
              <a:gd name="connsiteY10-16954" fmla="*/ 7896 h 10000"/>
              <a:gd name="connsiteX11-16955" fmla="*/ 220 w 10000"/>
              <a:gd name="connsiteY11-16956" fmla="*/ 7442 h 10000"/>
              <a:gd name="connsiteX12-16957" fmla="*/ 0 w 10000"/>
              <a:gd name="connsiteY12-16958" fmla="*/ 6987 h 10000"/>
              <a:gd name="connsiteX13-16959" fmla="*/ 0 w 10000"/>
              <a:gd name="connsiteY13-16960" fmla="*/ 6532 h 10000"/>
              <a:gd name="connsiteX14-16961" fmla="*/ 0 w 10000"/>
              <a:gd name="connsiteY14-16962" fmla="*/ 6077 h 10000"/>
              <a:gd name="connsiteX15-16963" fmla="*/ 220 w 10000"/>
              <a:gd name="connsiteY15-16964" fmla="*/ 5319 h 10000"/>
              <a:gd name="connsiteX16-16965" fmla="*/ 220 w 10000"/>
              <a:gd name="connsiteY16-16966" fmla="*/ 5167 h 10000"/>
              <a:gd name="connsiteX17-16967" fmla="*/ 220 w 10000"/>
              <a:gd name="connsiteY17-16968" fmla="*/ 4865 h 10000"/>
              <a:gd name="connsiteX18-16969" fmla="*/ 445 w 10000"/>
              <a:gd name="connsiteY18-16970" fmla="*/ 4580 h 10000"/>
              <a:gd name="connsiteX19-16971" fmla="*/ 445 w 10000"/>
              <a:gd name="connsiteY19-16972" fmla="*/ 4275 h 10000"/>
              <a:gd name="connsiteX20-16973" fmla="*/ 445 w 10000"/>
              <a:gd name="connsiteY20-16974" fmla="*/ 3973 h 10000"/>
              <a:gd name="connsiteX21-16975" fmla="*/ 671 w 10000"/>
              <a:gd name="connsiteY21-16976" fmla="*/ 3517 h 10000"/>
              <a:gd name="connsiteX22-16977" fmla="*/ 671 w 10000"/>
              <a:gd name="connsiteY22-16978" fmla="*/ 3063 h 10000"/>
              <a:gd name="connsiteX23-16979" fmla="*/ 894 w 10000"/>
              <a:gd name="connsiteY23-16980" fmla="*/ 2608 h 10000"/>
              <a:gd name="connsiteX24-16981" fmla="*/ 894 w 10000"/>
              <a:gd name="connsiteY24-16982" fmla="*/ 2153 h 10000"/>
              <a:gd name="connsiteX25-16983" fmla="*/ 894 w 10000"/>
              <a:gd name="connsiteY25-16984" fmla="*/ 1698 h 10000"/>
              <a:gd name="connsiteX26-16985" fmla="*/ 1118 w 10000"/>
              <a:gd name="connsiteY26-16986" fmla="*/ 1396 h 10000"/>
              <a:gd name="connsiteX27-16987" fmla="*/ 1118 w 10000"/>
              <a:gd name="connsiteY27-16988" fmla="*/ 1093 h 10000"/>
              <a:gd name="connsiteX28-16989" fmla="*/ 1118 w 10000"/>
              <a:gd name="connsiteY28-16990" fmla="*/ 808 h 10000"/>
              <a:gd name="connsiteX29-16991" fmla="*/ 1118 w 10000"/>
              <a:gd name="connsiteY29-16992" fmla="*/ 656 h 10000"/>
              <a:gd name="connsiteX30-16993" fmla="*/ 1118 w 10000"/>
              <a:gd name="connsiteY30-16994" fmla="*/ 505 h 10000"/>
              <a:gd name="connsiteX31-16995" fmla="*/ 1118 w 10000"/>
              <a:gd name="connsiteY31-16996" fmla="*/ 505 h 10000"/>
              <a:gd name="connsiteX32-16997" fmla="*/ 1118 w 10000"/>
              <a:gd name="connsiteY32-16998" fmla="*/ 505 h 10000"/>
              <a:gd name="connsiteX33-16999" fmla="*/ 894 w 10000"/>
              <a:gd name="connsiteY33-17000" fmla="*/ 505 h 10000"/>
              <a:gd name="connsiteX34-17001" fmla="*/ 3546 w 10000"/>
              <a:gd name="connsiteY34-17002" fmla="*/ 50 h 10000"/>
              <a:gd name="connsiteX35-17003" fmla="*/ 3546 w 10000"/>
              <a:gd name="connsiteY35-17004" fmla="*/ 201 h 10000"/>
              <a:gd name="connsiteX36-17005" fmla="*/ 3546 w 10000"/>
              <a:gd name="connsiteY36-17006" fmla="*/ 354 h 10000"/>
              <a:gd name="connsiteX37-17007" fmla="*/ 3323 w 10000"/>
              <a:gd name="connsiteY37-17008" fmla="*/ 354 h 10000"/>
              <a:gd name="connsiteX38-17009" fmla="*/ 3096 w 10000"/>
              <a:gd name="connsiteY38-17010" fmla="*/ 505 h 10000"/>
              <a:gd name="connsiteX39-17011" fmla="*/ 3096 w 10000"/>
              <a:gd name="connsiteY39-17012" fmla="*/ 656 h 10000"/>
              <a:gd name="connsiteX40-17013" fmla="*/ 2874 w 10000"/>
              <a:gd name="connsiteY40-17014" fmla="*/ 808 h 10000"/>
              <a:gd name="connsiteX41-17015" fmla="*/ 2654 w 10000"/>
              <a:gd name="connsiteY41-17016" fmla="*/ 1093 h 10000"/>
              <a:gd name="connsiteX42-17017" fmla="*/ 2429 w 10000"/>
              <a:gd name="connsiteY42-17018" fmla="*/ 1546 h 10000"/>
              <a:gd name="connsiteX43-17019" fmla="*/ 2230 w 10000"/>
              <a:gd name="connsiteY43-17020" fmla="*/ 2002 h 10000"/>
              <a:gd name="connsiteX44-17021" fmla="*/ 2007 w 10000"/>
              <a:gd name="connsiteY44-17022" fmla="*/ 2457 h 10000"/>
              <a:gd name="connsiteX45-17023" fmla="*/ 1786 w 10000"/>
              <a:gd name="connsiteY45-17024" fmla="*/ 3063 h 10000"/>
              <a:gd name="connsiteX46-17025" fmla="*/ 1564 w 10000"/>
              <a:gd name="connsiteY46-17026" fmla="*/ 3670 h 10000"/>
              <a:gd name="connsiteX47-17027" fmla="*/ 1339 w 10000"/>
              <a:gd name="connsiteY47-17028" fmla="*/ 4275 h 10000"/>
              <a:gd name="connsiteX48-17029" fmla="*/ 1339 w 10000"/>
              <a:gd name="connsiteY48-17030" fmla="*/ 4865 h 10000"/>
              <a:gd name="connsiteX49-17031" fmla="*/ 1339 w 10000"/>
              <a:gd name="connsiteY49-17032" fmla="*/ 5319 h 10000"/>
              <a:gd name="connsiteX50-17033" fmla="*/ 1118 w 10000"/>
              <a:gd name="connsiteY50-17034" fmla="*/ 5925 h 10000"/>
              <a:gd name="connsiteX51-17035" fmla="*/ 1118 w 10000"/>
              <a:gd name="connsiteY51-17036" fmla="*/ 6380 h 10000"/>
              <a:gd name="connsiteX52-17037" fmla="*/ 1118 w 10000"/>
              <a:gd name="connsiteY52-17038" fmla="*/ 6684 h 10000"/>
              <a:gd name="connsiteX53-17039" fmla="*/ 1118 w 10000"/>
              <a:gd name="connsiteY53-17040" fmla="*/ 7139 h 10000"/>
              <a:gd name="connsiteX54-17041" fmla="*/ 1339 w 10000"/>
              <a:gd name="connsiteY54-17042" fmla="*/ 7442 h 10000"/>
              <a:gd name="connsiteX55-17043" fmla="*/ 1339 w 10000"/>
              <a:gd name="connsiteY55-17044" fmla="*/ 7593 h 10000"/>
              <a:gd name="connsiteX56-17045" fmla="*/ 1564 w 10000"/>
              <a:gd name="connsiteY56-17046" fmla="*/ 7896 h 10000"/>
              <a:gd name="connsiteX57-17047" fmla="*/ 1786 w 10000"/>
              <a:gd name="connsiteY57-17048" fmla="*/ 8047 h 10000"/>
              <a:gd name="connsiteX58-17049" fmla="*/ 2007 w 10000"/>
              <a:gd name="connsiteY58-17050" fmla="*/ 8199 h 10000"/>
              <a:gd name="connsiteX59-17051" fmla="*/ 2874 w 10000"/>
              <a:gd name="connsiteY59-17052" fmla="*/ 8483 h 10000"/>
              <a:gd name="connsiteX60-17053" fmla="*/ 3323 w 10000"/>
              <a:gd name="connsiteY60-17054" fmla="*/ 8635 h 10000"/>
              <a:gd name="connsiteX61-17055" fmla="*/ 3767 w 10000"/>
              <a:gd name="connsiteY61-17056" fmla="*/ 8635 h 10000"/>
              <a:gd name="connsiteX62-17057" fmla="*/ 4220 w 10000"/>
              <a:gd name="connsiteY62-17058" fmla="*/ 8787 h 10000"/>
              <a:gd name="connsiteX63-17059" fmla="*/ 4887 w 10000"/>
              <a:gd name="connsiteY63-17060" fmla="*/ 8787 h 10000"/>
              <a:gd name="connsiteX64-17061" fmla="*/ 5332 w 10000"/>
              <a:gd name="connsiteY64-17062" fmla="*/ 8635 h 10000"/>
              <a:gd name="connsiteX65-17063" fmla="*/ 6005 w 10000"/>
              <a:gd name="connsiteY65-17064" fmla="*/ 8635 h 10000"/>
              <a:gd name="connsiteX66-17065" fmla="*/ 6675 w 10000"/>
              <a:gd name="connsiteY66-17066" fmla="*/ 8483 h 10000"/>
              <a:gd name="connsiteX67-17067" fmla="*/ 7122 w 10000"/>
              <a:gd name="connsiteY67-17068" fmla="*/ 8483 h 10000"/>
              <a:gd name="connsiteX68-17069" fmla="*/ 7567 w 10000"/>
              <a:gd name="connsiteY68-17070" fmla="*/ 8199 h 10000"/>
              <a:gd name="connsiteX69-17071" fmla="*/ 7766 w 10000"/>
              <a:gd name="connsiteY69-17072" fmla="*/ 8047 h 10000"/>
              <a:gd name="connsiteX70-17073" fmla="*/ 7986 w 10000"/>
              <a:gd name="connsiteY70-17074" fmla="*/ 7745 h 10000"/>
              <a:gd name="connsiteX71-17075" fmla="*/ 8210 w 10000"/>
              <a:gd name="connsiteY71-17076" fmla="*/ 7442 h 10000"/>
              <a:gd name="connsiteX72-17077" fmla="*/ 9330 w 10000"/>
              <a:gd name="connsiteY72-17078" fmla="*/ 6077 h 10000"/>
              <a:gd name="connsiteX73-17079" fmla="*/ 9550 w 10000"/>
              <a:gd name="connsiteY73-17080" fmla="*/ 6987 h 10000"/>
              <a:gd name="connsiteX74-17081" fmla="*/ 9550 w 10000"/>
              <a:gd name="connsiteY74-17082" fmla="*/ 7442 h 10000"/>
              <a:gd name="connsiteX75-17083" fmla="*/ 9778 w 10000"/>
              <a:gd name="connsiteY75-17084" fmla="*/ 7896 h 10000"/>
              <a:gd name="connsiteX76-17085" fmla="*/ 10000 w 10000"/>
              <a:gd name="connsiteY76-17086" fmla="*/ 8199 h 10000"/>
              <a:gd name="connsiteX77-17087" fmla="*/ 10000 w 10000"/>
              <a:gd name="connsiteY77-17088" fmla="*/ 8483 h 10000"/>
              <a:gd name="connsiteX78-17089" fmla="*/ 10000 w 10000"/>
              <a:gd name="connsiteY78-17090" fmla="*/ 8635 h 10000"/>
              <a:gd name="connsiteX79-17091" fmla="*/ 10000 w 10000"/>
              <a:gd name="connsiteY79-17092" fmla="*/ 8787 h 10000"/>
              <a:gd name="connsiteX80-17093" fmla="*/ 9778 w 10000"/>
              <a:gd name="connsiteY80-17094" fmla="*/ 8787 h 10000"/>
              <a:gd name="connsiteX81-17095" fmla="*/ 9550 w 10000"/>
              <a:gd name="connsiteY81-17096" fmla="*/ 8939 h 10000"/>
              <a:gd name="connsiteX82-17097" fmla="*/ 9330 w 10000"/>
              <a:gd name="connsiteY82-17098" fmla="*/ 9090 h 10000"/>
              <a:gd name="connsiteX83-17099" fmla="*/ 9107 w 10000"/>
              <a:gd name="connsiteY83-17100" fmla="*/ 9242 h 10000"/>
              <a:gd name="connsiteX84-17101" fmla="*/ 8659 w 10000"/>
              <a:gd name="connsiteY84-17102" fmla="*/ 9394 h 10000"/>
              <a:gd name="connsiteX85-17103" fmla="*/ 7766 w 10000"/>
              <a:gd name="connsiteY85-17104" fmla="*/ 9696 h 10000"/>
              <a:gd name="connsiteX86-17105" fmla="*/ 6899 w 10000"/>
              <a:gd name="connsiteY86-17106" fmla="*/ 9848 h 10000"/>
              <a:gd name="connsiteX87-17107" fmla="*/ 6231 w 10000"/>
              <a:gd name="connsiteY87-17108" fmla="*/ 9848 h 10000"/>
              <a:gd name="connsiteX88-17109" fmla="*/ 5332 w 10000"/>
              <a:gd name="connsiteY88-17110" fmla="*/ 10000 h 10000"/>
              <a:gd name="connsiteX89-17111" fmla="*/ 5332 w 10000"/>
              <a:gd name="connsiteY89-17112" fmla="*/ 10000 h 10000"/>
              <a:gd name="connsiteX0-17113" fmla="*/ 5332 w 10000"/>
              <a:gd name="connsiteY0-17114" fmla="*/ 10000 h 10000"/>
              <a:gd name="connsiteX1-17115" fmla="*/ 4665 w 10000"/>
              <a:gd name="connsiteY1-17116" fmla="*/ 10000 h 10000"/>
              <a:gd name="connsiteX2-17117" fmla="*/ 3991 w 10000"/>
              <a:gd name="connsiteY2-17118" fmla="*/ 10000 h 10000"/>
              <a:gd name="connsiteX3-17119" fmla="*/ 3323 w 10000"/>
              <a:gd name="connsiteY3-17120" fmla="*/ 9848 h 10000"/>
              <a:gd name="connsiteX4-17121" fmla="*/ 2654 w 10000"/>
              <a:gd name="connsiteY4-17122" fmla="*/ 9696 h 10000"/>
              <a:gd name="connsiteX5-17123" fmla="*/ 2007 w 10000"/>
              <a:gd name="connsiteY5-17124" fmla="*/ 9545 h 10000"/>
              <a:gd name="connsiteX6-17125" fmla="*/ 1564 w 10000"/>
              <a:gd name="connsiteY6-17126" fmla="*/ 9242 h 10000"/>
              <a:gd name="connsiteX7-17127" fmla="*/ 1118 w 10000"/>
              <a:gd name="connsiteY7-17128" fmla="*/ 9090 h 10000"/>
              <a:gd name="connsiteX8-17129" fmla="*/ 894 w 10000"/>
              <a:gd name="connsiteY8-17130" fmla="*/ 8635 h 10000"/>
              <a:gd name="connsiteX9-17131" fmla="*/ 445 w 10000"/>
              <a:gd name="connsiteY9-17132" fmla="*/ 8332 h 10000"/>
              <a:gd name="connsiteX10-17133" fmla="*/ 220 w 10000"/>
              <a:gd name="connsiteY10-17134" fmla="*/ 7896 h 10000"/>
              <a:gd name="connsiteX11-17135" fmla="*/ 220 w 10000"/>
              <a:gd name="connsiteY11-17136" fmla="*/ 7442 h 10000"/>
              <a:gd name="connsiteX12-17137" fmla="*/ 0 w 10000"/>
              <a:gd name="connsiteY12-17138" fmla="*/ 6987 h 10000"/>
              <a:gd name="connsiteX13-17139" fmla="*/ 0 w 10000"/>
              <a:gd name="connsiteY13-17140" fmla="*/ 6532 h 10000"/>
              <a:gd name="connsiteX14-17141" fmla="*/ 0 w 10000"/>
              <a:gd name="connsiteY14-17142" fmla="*/ 6077 h 10000"/>
              <a:gd name="connsiteX15-17143" fmla="*/ 220 w 10000"/>
              <a:gd name="connsiteY15-17144" fmla="*/ 5319 h 10000"/>
              <a:gd name="connsiteX16-17145" fmla="*/ 220 w 10000"/>
              <a:gd name="connsiteY16-17146" fmla="*/ 5167 h 10000"/>
              <a:gd name="connsiteX17-17147" fmla="*/ 220 w 10000"/>
              <a:gd name="connsiteY17-17148" fmla="*/ 4865 h 10000"/>
              <a:gd name="connsiteX18-17149" fmla="*/ 445 w 10000"/>
              <a:gd name="connsiteY18-17150" fmla="*/ 4580 h 10000"/>
              <a:gd name="connsiteX19-17151" fmla="*/ 445 w 10000"/>
              <a:gd name="connsiteY19-17152" fmla="*/ 4275 h 10000"/>
              <a:gd name="connsiteX20-17153" fmla="*/ 445 w 10000"/>
              <a:gd name="connsiteY20-17154" fmla="*/ 3973 h 10000"/>
              <a:gd name="connsiteX21-17155" fmla="*/ 671 w 10000"/>
              <a:gd name="connsiteY21-17156" fmla="*/ 3517 h 10000"/>
              <a:gd name="connsiteX22-17157" fmla="*/ 671 w 10000"/>
              <a:gd name="connsiteY22-17158" fmla="*/ 3063 h 10000"/>
              <a:gd name="connsiteX23-17159" fmla="*/ 894 w 10000"/>
              <a:gd name="connsiteY23-17160" fmla="*/ 2608 h 10000"/>
              <a:gd name="connsiteX24-17161" fmla="*/ 894 w 10000"/>
              <a:gd name="connsiteY24-17162" fmla="*/ 2153 h 10000"/>
              <a:gd name="connsiteX25-17163" fmla="*/ 894 w 10000"/>
              <a:gd name="connsiteY25-17164" fmla="*/ 1698 h 10000"/>
              <a:gd name="connsiteX26-17165" fmla="*/ 1118 w 10000"/>
              <a:gd name="connsiteY26-17166" fmla="*/ 1396 h 10000"/>
              <a:gd name="connsiteX27-17167" fmla="*/ 1118 w 10000"/>
              <a:gd name="connsiteY27-17168" fmla="*/ 1093 h 10000"/>
              <a:gd name="connsiteX28-17169" fmla="*/ 1118 w 10000"/>
              <a:gd name="connsiteY28-17170" fmla="*/ 808 h 10000"/>
              <a:gd name="connsiteX29-17171" fmla="*/ 1118 w 10000"/>
              <a:gd name="connsiteY29-17172" fmla="*/ 656 h 10000"/>
              <a:gd name="connsiteX30-17173" fmla="*/ 1118 w 10000"/>
              <a:gd name="connsiteY30-17174" fmla="*/ 505 h 10000"/>
              <a:gd name="connsiteX31-17175" fmla="*/ 1118 w 10000"/>
              <a:gd name="connsiteY31-17176" fmla="*/ 505 h 10000"/>
              <a:gd name="connsiteX32-17177" fmla="*/ 1118 w 10000"/>
              <a:gd name="connsiteY32-17178" fmla="*/ 505 h 10000"/>
              <a:gd name="connsiteX33-17179" fmla="*/ 894 w 10000"/>
              <a:gd name="connsiteY33-17180" fmla="*/ 505 h 10000"/>
              <a:gd name="connsiteX34-17181" fmla="*/ 3546 w 10000"/>
              <a:gd name="connsiteY34-17182" fmla="*/ 50 h 10000"/>
              <a:gd name="connsiteX35-17183" fmla="*/ 3546 w 10000"/>
              <a:gd name="connsiteY35-17184" fmla="*/ 201 h 10000"/>
              <a:gd name="connsiteX36-17185" fmla="*/ 3546 w 10000"/>
              <a:gd name="connsiteY36-17186" fmla="*/ 354 h 10000"/>
              <a:gd name="connsiteX37-17187" fmla="*/ 3323 w 10000"/>
              <a:gd name="connsiteY37-17188" fmla="*/ 354 h 10000"/>
              <a:gd name="connsiteX38-17189" fmla="*/ 3096 w 10000"/>
              <a:gd name="connsiteY38-17190" fmla="*/ 505 h 10000"/>
              <a:gd name="connsiteX39-17191" fmla="*/ 3096 w 10000"/>
              <a:gd name="connsiteY39-17192" fmla="*/ 656 h 10000"/>
              <a:gd name="connsiteX40-17193" fmla="*/ 2874 w 10000"/>
              <a:gd name="connsiteY40-17194" fmla="*/ 808 h 10000"/>
              <a:gd name="connsiteX41-17195" fmla="*/ 2654 w 10000"/>
              <a:gd name="connsiteY41-17196" fmla="*/ 1093 h 10000"/>
              <a:gd name="connsiteX42-17197" fmla="*/ 2429 w 10000"/>
              <a:gd name="connsiteY42-17198" fmla="*/ 1546 h 10000"/>
              <a:gd name="connsiteX43-17199" fmla="*/ 2230 w 10000"/>
              <a:gd name="connsiteY43-17200" fmla="*/ 2002 h 10000"/>
              <a:gd name="connsiteX44-17201" fmla="*/ 2007 w 10000"/>
              <a:gd name="connsiteY44-17202" fmla="*/ 2457 h 10000"/>
              <a:gd name="connsiteX45-17203" fmla="*/ 1786 w 10000"/>
              <a:gd name="connsiteY45-17204" fmla="*/ 3063 h 10000"/>
              <a:gd name="connsiteX46-17205" fmla="*/ 1564 w 10000"/>
              <a:gd name="connsiteY46-17206" fmla="*/ 3670 h 10000"/>
              <a:gd name="connsiteX47-17207" fmla="*/ 1339 w 10000"/>
              <a:gd name="connsiteY47-17208" fmla="*/ 4275 h 10000"/>
              <a:gd name="connsiteX48-17209" fmla="*/ 1339 w 10000"/>
              <a:gd name="connsiteY48-17210" fmla="*/ 4865 h 10000"/>
              <a:gd name="connsiteX49-17211" fmla="*/ 1339 w 10000"/>
              <a:gd name="connsiteY49-17212" fmla="*/ 5319 h 10000"/>
              <a:gd name="connsiteX50-17213" fmla="*/ 1118 w 10000"/>
              <a:gd name="connsiteY50-17214" fmla="*/ 5925 h 10000"/>
              <a:gd name="connsiteX51-17215" fmla="*/ 1118 w 10000"/>
              <a:gd name="connsiteY51-17216" fmla="*/ 6380 h 10000"/>
              <a:gd name="connsiteX52-17217" fmla="*/ 1118 w 10000"/>
              <a:gd name="connsiteY52-17218" fmla="*/ 6684 h 10000"/>
              <a:gd name="connsiteX53-17219" fmla="*/ 1118 w 10000"/>
              <a:gd name="connsiteY53-17220" fmla="*/ 7139 h 10000"/>
              <a:gd name="connsiteX54-17221" fmla="*/ 1339 w 10000"/>
              <a:gd name="connsiteY54-17222" fmla="*/ 7442 h 10000"/>
              <a:gd name="connsiteX55-17223" fmla="*/ 1339 w 10000"/>
              <a:gd name="connsiteY55-17224" fmla="*/ 7593 h 10000"/>
              <a:gd name="connsiteX56-17225" fmla="*/ 1564 w 10000"/>
              <a:gd name="connsiteY56-17226" fmla="*/ 7896 h 10000"/>
              <a:gd name="connsiteX57-17227" fmla="*/ 1786 w 10000"/>
              <a:gd name="connsiteY57-17228" fmla="*/ 8047 h 10000"/>
              <a:gd name="connsiteX58-17229" fmla="*/ 2007 w 10000"/>
              <a:gd name="connsiteY58-17230" fmla="*/ 8199 h 10000"/>
              <a:gd name="connsiteX59-17231" fmla="*/ 2874 w 10000"/>
              <a:gd name="connsiteY59-17232" fmla="*/ 8483 h 10000"/>
              <a:gd name="connsiteX60-17233" fmla="*/ 3323 w 10000"/>
              <a:gd name="connsiteY60-17234" fmla="*/ 8635 h 10000"/>
              <a:gd name="connsiteX61-17235" fmla="*/ 3767 w 10000"/>
              <a:gd name="connsiteY61-17236" fmla="*/ 8635 h 10000"/>
              <a:gd name="connsiteX62-17237" fmla="*/ 4220 w 10000"/>
              <a:gd name="connsiteY62-17238" fmla="*/ 8787 h 10000"/>
              <a:gd name="connsiteX63-17239" fmla="*/ 4887 w 10000"/>
              <a:gd name="connsiteY63-17240" fmla="*/ 8787 h 10000"/>
              <a:gd name="connsiteX64-17241" fmla="*/ 5332 w 10000"/>
              <a:gd name="connsiteY64-17242" fmla="*/ 8635 h 10000"/>
              <a:gd name="connsiteX65-17243" fmla="*/ 6005 w 10000"/>
              <a:gd name="connsiteY65-17244" fmla="*/ 8635 h 10000"/>
              <a:gd name="connsiteX66-17245" fmla="*/ 6675 w 10000"/>
              <a:gd name="connsiteY66-17246" fmla="*/ 8483 h 10000"/>
              <a:gd name="connsiteX67-17247" fmla="*/ 7122 w 10000"/>
              <a:gd name="connsiteY67-17248" fmla="*/ 8483 h 10000"/>
              <a:gd name="connsiteX68-17249" fmla="*/ 7567 w 10000"/>
              <a:gd name="connsiteY68-17250" fmla="*/ 8199 h 10000"/>
              <a:gd name="connsiteX69-17251" fmla="*/ 7766 w 10000"/>
              <a:gd name="connsiteY69-17252" fmla="*/ 8047 h 10000"/>
              <a:gd name="connsiteX70-17253" fmla="*/ 7986 w 10000"/>
              <a:gd name="connsiteY70-17254" fmla="*/ 7745 h 10000"/>
              <a:gd name="connsiteX71-17255" fmla="*/ 8210 w 10000"/>
              <a:gd name="connsiteY71-17256" fmla="*/ 7442 h 10000"/>
              <a:gd name="connsiteX72-17257" fmla="*/ 9550 w 10000"/>
              <a:gd name="connsiteY72-17258" fmla="*/ 6987 h 10000"/>
              <a:gd name="connsiteX73-17259" fmla="*/ 9550 w 10000"/>
              <a:gd name="connsiteY73-17260" fmla="*/ 7442 h 10000"/>
              <a:gd name="connsiteX74-17261" fmla="*/ 9778 w 10000"/>
              <a:gd name="connsiteY74-17262" fmla="*/ 7896 h 10000"/>
              <a:gd name="connsiteX75-17263" fmla="*/ 10000 w 10000"/>
              <a:gd name="connsiteY75-17264" fmla="*/ 8199 h 10000"/>
              <a:gd name="connsiteX76-17265" fmla="*/ 10000 w 10000"/>
              <a:gd name="connsiteY76-17266" fmla="*/ 8483 h 10000"/>
              <a:gd name="connsiteX77-17267" fmla="*/ 10000 w 10000"/>
              <a:gd name="connsiteY77-17268" fmla="*/ 8635 h 10000"/>
              <a:gd name="connsiteX78-17269" fmla="*/ 10000 w 10000"/>
              <a:gd name="connsiteY78-17270" fmla="*/ 8787 h 10000"/>
              <a:gd name="connsiteX79-17271" fmla="*/ 9778 w 10000"/>
              <a:gd name="connsiteY79-17272" fmla="*/ 8787 h 10000"/>
              <a:gd name="connsiteX80-17273" fmla="*/ 9550 w 10000"/>
              <a:gd name="connsiteY80-17274" fmla="*/ 8939 h 10000"/>
              <a:gd name="connsiteX81-17275" fmla="*/ 9330 w 10000"/>
              <a:gd name="connsiteY81-17276" fmla="*/ 9090 h 10000"/>
              <a:gd name="connsiteX82-17277" fmla="*/ 9107 w 10000"/>
              <a:gd name="connsiteY82-17278" fmla="*/ 9242 h 10000"/>
              <a:gd name="connsiteX83-17279" fmla="*/ 8659 w 10000"/>
              <a:gd name="connsiteY83-17280" fmla="*/ 9394 h 10000"/>
              <a:gd name="connsiteX84-17281" fmla="*/ 7766 w 10000"/>
              <a:gd name="connsiteY84-17282" fmla="*/ 9696 h 10000"/>
              <a:gd name="connsiteX85-17283" fmla="*/ 6899 w 10000"/>
              <a:gd name="connsiteY85-17284" fmla="*/ 9848 h 10000"/>
              <a:gd name="connsiteX86-17285" fmla="*/ 6231 w 10000"/>
              <a:gd name="connsiteY86-17286" fmla="*/ 9848 h 10000"/>
              <a:gd name="connsiteX87-17287" fmla="*/ 5332 w 10000"/>
              <a:gd name="connsiteY87-17288" fmla="*/ 10000 h 10000"/>
              <a:gd name="connsiteX88-17289" fmla="*/ 5332 w 10000"/>
              <a:gd name="connsiteY88-17290" fmla="*/ 10000 h 10000"/>
              <a:gd name="connsiteX0-17291" fmla="*/ 5332 w 10000"/>
              <a:gd name="connsiteY0-17292" fmla="*/ 10000 h 10000"/>
              <a:gd name="connsiteX1-17293" fmla="*/ 4665 w 10000"/>
              <a:gd name="connsiteY1-17294" fmla="*/ 10000 h 10000"/>
              <a:gd name="connsiteX2-17295" fmla="*/ 3991 w 10000"/>
              <a:gd name="connsiteY2-17296" fmla="*/ 10000 h 10000"/>
              <a:gd name="connsiteX3-17297" fmla="*/ 3323 w 10000"/>
              <a:gd name="connsiteY3-17298" fmla="*/ 9848 h 10000"/>
              <a:gd name="connsiteX4-17299" fmla="*/ 2654 w 10000"/>
              <a:gd name="connsiteY4-17300" fmla="*/ 9696 h 10000"/>
              <a:gd name="connsiteX5-17301" fmla="*/ 2007 w 10000"/>
              <a:gd name="connsiteY5-17302" fmla="*/ 9545 h 10000"/>
              <a:gd name="connsiteX6-17303" fmla="*/ 1564 w 10000"/>
              <a:gd name="connsiteY6-17304" fmla="*/ 9242 h 10000"/>
              <a:gd name="connsiteX7-17305" fmla="*/ 1118 w 10000"/>
              <a:gd name="connsiteY7-17306" fmla="*/ 9090 h 10000"/>
              <a:gd name="connsiteX8-17307" fmla="*/ 894 w 10000"/>
              <a:gd name="connsiteY8-17308" fmla="*/ 8635 h 10000"/>
              <a:gd name="connsiteX9-17309" fmla="*/ 445 w 10000"/>
              <a:gd name="connsiteY9-17310" fmla="*/ 8332 h 10000"/>
              <a:gd name="connsiteX10-17311" fmla="*/ 220 w 10000"/>
              <a:gd name="connsiteY10-17312" fmla="*/ 7896 h 10000"/>
              <a:gd name="connsiteX11-17313" fmla="*/ 220 w 10000"/>
              <a:gd name="connsiteY11-17314" fmla="*/ 7442 h 10000"/>
              <a:gd name="connsiteX12-17315" fmla="*/ 0 w 10000"/>
              <a:gd name="connsiteY12-17316" fmla="*/ 6987 h 10000"/>
              <a:gd name="connsiteX13-17317" fmla="*/ 0 w 10000"/>
              <a:gd name="connsiteY13-17318" fmla="*/ 6532 h 10000"/>
              <a:gd name="connsiteX14-17319" fmla="*/ 0 w 10000"/>
              <a:gd name="connsiteY14-17320" fmla="*/ 6077 h 10000"/>
              <a:gd name="connsiteX15-17321" fmla="*/ 220 w 10000"/>
              <a:gd name="connsiteY15-17322" fmla="*/ 5319 h 10000"/>
              <a:gd name="connsiteX16-17323" fmla="*/ 220 w 10000"/>
              <a:gd name="connsiteY16-17324" fmla="*/ 5167 h 10000"/>
              <a:gd name="connsiteX17-17325" fmla="*/ 220 w 10000"/>
              <a:gd name="connsiteY17-17326" fmla="*/ 4865 h 10000"/>
              <a:gd name="connsiteX18-17327" fmla="*/ 445 w 10000"/>
              <a:gd name="connsiteY18-17328" fmla="*/ 4580 h 10000"/>
              <a:gd name="connsiteX19-17329" fmla="*/ 445 w 10000"/>
              <a:gd name="connsiteY19-17330" fmla="*/ 4275 h 10000"/>
              <a:gd name="connsiteX20-17331" fmla="*/ 445 w 10000"/>
              <a:gd name="connsiteY20-17332" fmla="*/ 3973 h 10000"/>
              <a:gd name="connsiteX21-17333" fmla="*/ 671 w 10000"/>
              <a:gd name="connsiteY21-17334" fmla="*/ 3517 h 10000"/>
              <a:gd name="connsiteX22-17335" fmla="*/ 671 w 10000"/>
              <a:gd name="connsiteY22-17336" fmla="*/ 3063 h 10000"/>
              <a:gd name="connsiteX23-17337" fmla="*/ 894 w 10000"/>
              <a:gd name="connsiteY23-17338" fmla="*/ 2608 h 10000"/>
              <a:gd name="connsiteX24-17339" fmla="*/ 894 w 10000"/>
              <a:gd name="connsiteY24-17340" fmla="*/ 2153 h 10000"/>
              <a:gd name="connsiteX25-17341" fmla="*/ 894 w 10000"/>
              <a:gd name="connsiteY25-17342" fmla="*/ 1698 h 10000"/>
              <a:gd name="connsiteX26-17343" fmla="*/ 1118 w 10000"/>
              <a:gd name="connsiteY26-17344" fmla="*/ 1396 h 10000"/>
              <a:gd name="connsiteX27-17345" fmla="*/ 1118 w 10000"/>
              <a:gd name="connsiteY27-17346" fmla="*/ 1093 h 10000"/>
              <a:gd name="connsiteX28-17347" fmla="*/ 1118 w 10000"/>
              <a:gd name="connsiteY28-17348" fmla="*/ 808 h 10000"/>
              <a:gd name="connsiteX29-17349" fmla="*/ 1118 w 10000"/>
              <a:gd name="connsiteY29-17350" fmla="*/ 656 h 10000"/>
              <a:gd name="connsiteX30-17351" fmla="*/ 1118 w 10000"/>
              <a:gd name="connsiteY30-17352" fmla="*/ 505 h 10000"/>
              <a:gd name="connsiteX31-17353" fmla="*/ 1118 w 10000"/>
              <a:gd name="connsiteY31-17354" fmla="*/ 505 h 10000"/>
              <a:gd name="connsiteX32-17355" fmla="*/ 1118 w 10000"/>
              <a:gd name="connsiteY32-17356" fmla="*/ 505 h 10000"/>
              <a:gd name="connsiteX33-17357" fmla="*/ 894 w 10000"/>
              <a:gd name="connsiteY33-17358" fmla="*/ 505 h 10000"/>
              <a:gd name="connsiteX34-17359" fmla="*/ 3546 w 10000"/>
              <a:gd name="connsiteY34-17360" fmla="*/ 50 h 10000"/>
              <a:gd name="connsiteX35-17361" fmla="*/ 3546 w 10000"/>
              <a:gd name="connsiteY35-17362" fmla="*/ 201 h 10000"/>
              <a:gd name="connsiteX36-17363" fmla="*/ 3546 w 10000"/>
              <a:gd name="connsiteY36-17364" fmla="*/ 354 h 10000"/>
              <a:gd name="connsiteX37-17365" fmla="*/ 3323 w 10000"/>
              <a:gd name="connsiteY37-17366" fmla="*/ 354 h 10000"/>
              <a:gd name="connsiteX38-17367" fmla="*/ 3096 w 10000"/>
              <a:gd name="connsiteY38-17368" fmla="*/ 505 h 10000"/>
              <a:gd name="connsiteX39-17369" fmla="*/ 3096 w 10000"/>
              <a:gd name="connsiteY39-17370" fmla="*/ 656 h 10000"/>
              <a:gd name="connsiteX40-17371" fmla="*/ 2874 w 10000"/>
              <a:gd name="connsiteY40-17372" fmla="*/ 808 h 10000"/>
              <a:gd name="connsiteX41-17373" fmla="*/ 2654 w 10000"/>
              <a:gd name="connsiteY41-17374" fmla="*/ 1093 h 10000"/>
              <a:gd name="connsiteX42-17375" fmla="*/ 2429 w 10000"/>
              <a:gd name="connsiteY42-17376" fmla="*/ 1546 h 10000"/>
              <a:gd name="connsiteX43-17377" fmla="*/ 2230 w 10000"/>
              <a:gd name="connsiteY43-17378" fmla="*/ 2002 h 10000"/>
              <a:gd name="connsiteX44-17379" fmla="*/ 2007 w 10000"/>
              <a:gd name="connsiteY44-17380" fmla="*/ 2457 h 10000"/>
              <a:gd name="connsiteX45-17381" fmla="*/ 1786 w 10000"/>
              <a:gd name="connsiteY45-17382" fmla="*/ 3063 h 10000"/>
              <a:gd name="connsiteX46-17383" fmla="*/ 1564 w 10000"/>
              <a:gd name="connsiteY46-17384" fmla="*/ 3670 h 10000"/>
              <a:gd name="connsiteX47-17385" fmla="*/ 1339 w 10000"/>
              <a:gd name="connsiteY47-17386" fmla="*/ 4275 h 10000"/>
              <a:gd name="connsiteX48-17387" fmla="*/ 1339 w 10000"/>
              <a:gd name="connsiteY48-17388" fmla="*/ 4865 h 10000"/>
              <a:gd name="connsiteX49-17389" fmla="*/ 1339 w 10000"/>
              <a:gd name="connsiteY49-17390" fmla="*/ 5319 h 10000"/>
              <a:gd name="connsiteX50-17391" fmla="*/ 1118 w 10000"/>
              <a:gd name="connsiteY50-17392" fmla="*/ 5925 h 10000"/>
              <a:gd name="connsiteX51-17393" fmla="*/ 1118 w 10000"/>
              <a:gd name="connsiteY51-17394" fmla="*/ 6380 h 10000"/>
              <a:gd name="connsiteX52-17395" fmla="*/ 1118 w 10000"/>
              <a:gd name="connsiteY52-17396" fmla="*/ 6684 h 10000"/>
              <a:gd name="connsiteX53-17397" fmla="*/ 1118 w 10000"/>
              <a:gd name="connsiteY53-17398" fmla="*/ 7139 h 10000"/>
              <a:gd name="connsiteX54-17399" fmla="*/ 1339 w 10000"/>
              <a:gd name="connsiteY54-17400" fmla="*/ 7442 h 10000"/>
              <a:gd name="connsiteX55-17401" fmla="*/ 1339 w 10000"/>
              <a:gd name="connsiteY55-17402" fmla="*/ 7593 h 10000"/>
              <a:gd name="connsiteX56-17403" fmla="*/ 1564 w 10000"/>
              <a:gd name="connsiteY56-17404" fmla="*/ 7896 h 10000"/>
              <a:gd name="connsiteX57-17405" fmla="*/ 1786 w 10000"/>
              <a:gd name="connsiteY57-17406" fmla="*/ 8047 h 10000"/>
              <a:gd name="connsiteX58-17407" fmla="*/ 2007 w 10000"/>
              <a:gd name="connsiteY58-17408" fmla="*/ 8199 h 10000"/>
              <a:gd name="connsiteX59-17409" fmla="*/ 2874 w 10000"/>
              <a:gd name="connsiteY59-17410" fmla="*/ 8483 h 10000"/>
              <a:gd name="connsiteX60-17411" fmla="*/ 3323 w 10000"/>
              <a:gd name="connsiteY60-17412" fmla="*/ 8635 h 10000"/>
              <a:gd name="connsiteX61-17413" fmla="*/ 3767 w 10000"/>
              <a:gd name="connsiteY61-17414" fmla="*/ 8635 h 10000"/>
              <a:gd name="connsiteX62-17415" fmla="*/ 4220 w 10000"/>
              <a:gd name="connsiteY62-17416" fmla="*/ 8787 h 10000"/>
              <a:gd name="connsiteX63-17417" fmla="*/ 4887 w 10000"/>
              <a:gd name="connsiteY63-17418" fmla="*/ 8787 h 10000"/>
              <a:gd name="connsiteX64-17419" fmla="*/ 5332 w 10000"/>
              <a:gd name="connsiteY64-17420" fmla="*/ 8635 h 10000"/>
              <a:gd name="connsiteX65-17421" fmla="*/ 6005 w 10000"/>
              <a:gd name="connsiteY65-17422" fmla="*/ 8635 h 10000"/>
              <a:gd name="connsiteX66-17423" fmla="*/ 6675 w 10000"/>
              <a:gd name="connsiteY66-17424" fmla="*/ 8483 h 10000"/>
              <a:gd name="connsiteX67-17425" fmla="*/ 7122 w 10000"/>
              <a:gd name="connsiteY67-17426" fmla="*/ 8483 h 10000"/>
              <a:gd name="connsiteX68-17427" fmla="*/ 7567 w 10000"/>
              <a:gd name="connsiteY68-17428" fmla="*/ 8199 h 10000"/>
              <a:gd name="connsiteX69-17429" fmla="*/ 7766 w 10000"/>
              <a:gd name="connsiteY69-17430" fmla="*/ 8047 h 10000"/>
              <a:gd name="connsiteX70-17431" fmla="*/ 7986 w 10000"/>
              <a:gd name="connsiteY70-17432" fmla="*/ 7745 h 10000"/>
              <a:gd name="connsiteX71-17433" fmla="*/ 8210 w 10000"/>
              <a:gd name="connsiteY71-17434" fmla="*/ 7442 h 10000"/>
              <a:gd name="connsiteX72-17435" fmla="*/ 9550 w 10000"/>
              <a:gd name="connsiteY72-17436" fmla="*/ 7442 h 10000"/>
              <a:gd name="connsiteX73-17437" fmla="*/ 9778 w 10000"/>
              <a:gd name="connsiteY73-17438" fmla="*/ 7896 h 10000"/>
              <a:gd name="connsiteX74-17439" fmla="*/ 10000 w 10000"/>
              <a:gd name="connsiteY74-17440" fmla="*/ 8199 h 10000"/>
              <a:gd name="connsiteX75-17441" fmla="*/ 10000 w 10000"/>
              <a:gd name="connsiteY75-17442" fmla="*/ 8483 h 10000"/>
              <a:gd name="connsiteX76-17443" fmla="*/ 10000 w 10000"/>
              <a:gd name="connsiteY76-17444" fmla="*/ 8635 h 10000"/>
              <a:gd name="connsiteX77-17445" fmla="*/ 10000 w 10000"/>
              <a:gd name="connsiteY77-17446" fmla="*/ 8787 h 10000"/>
              <a:gd name="connsiteX78-17447" fmla="*/ 9778 w 10000"/>
              <a:gd name="connsiteY78-17448" fmla="*/ 8787 h 10000"/>
              <a:gd name="connsiteX79-17449" fmla="*/ 9550 w 10000"/>
              <a:gd name="connsiteY79-17450" fmla="*/ 8939 h 10000"/>
              <a:gd name="connsiteX80-17451" fmla="*/ 9330 w 10000"/>
              <a:gd name="connsiteY80-17452" fmla="*/ 9090 h 10000"/>
              <a:gd name="connsiteX81-17453" fmla="*/ 9107 w 10000"/>
              <a:gd name="connsiteY81-17454" fmla="*/ 9242 h 10000"/>
              <a:gd name="connsiteX82-17455" fmla="*/ 8659 w 10000"/>
              <a:gd name="connsiteY82-17456" fmla="*/ 9394 h 10000"/>
              <a:gd name="connsiteX83-17457" fmla="*/ 7766 w 10000"/>
              <a:gd name="connsiteY83-17458" fmla="*/ 9696 h 10000"/>
              <a:gd name="connsiteX84-17459" fmla="*/ 6899 w 10000"/>
              <a:gd name="connsiteY84-17460" fmla="*/ 9848 h 10000"/>
              <a:gd name="connsiteX85-17461" fmla="*/ 6231 w 10000"/>
              <a:gd name="connsiteY85-17462" fmla="*/ 9848 h 10000"/>
              <a:gd name="connsiteX86-17463" fmla="*/ 5332 w 10000"/>
              <a:gd name="connsiteY86-17464" fmla="*/ 10000 h 10000"/>
              <a:gd name="connsiteX87-17465" fmla="*/ 5332 w 10000"/>
              <a:gd name="connsiteY87-17466" fmla="*/ 10000 h 10000"/>
              <a:gd name="connsiteX0-17467" fmla="*/ 5332 w 10000"/>
              <a:gd name="connsiteY0-17468" fmla="*/ 10000 h 10000"/>
              <a:gd name="connsiteX1-17469" fmla="*/ 4665 w 10000"/>
              <a:gd name="connsiteY1-17470" fmla="*/ 10000 h 10000"/>
              <a:gd name="connsiteX2-17471" fmla="*/ 3991 w 10000"/>
              <a:gd name="connsiteY2-17472" fmla="*/ 10000 h 10000"/>
              <a:gd name="connsiteX3-17473" fmla="*/ 3323 w 10000"/>
              <a:gd name="connsiteY3-17474" fmla="*/ 9848 h 10000"/>
              <a:gd name="connsiteX4-17475" fmla="*/ 2654 w 10000"/>
              <a:gd name="connsiteY4-17476" fmla="*/ 9696 h 10000"/>
              <a:gd name="connsiteX5-17477" fmla="*/ 2007 w 10000"/>
              <a:gd name="connsiteY5-17478" fmla="*/ 9545 h 10000"/>
              <a:gd name="connsiteX6-17479" fmla="*/ 1564 w 10000"/>
              <a:gd name="connsiteY6-17480" fmla="*/ 9242 h 10000"/>
              <a:gd name="connsiteX7-17481" fmla="*/ 1118 w 10000"/>
              <a:gd name="connsiteY7-17482" fmla="*/ 9090 h 10000"/>
              <a:gd name="connsiteX8-17483" fmla="*/ 894 w 10000"/>
              <a:gd name="connsiteY8-17484" fmla="*/ 8635 h 10000"/>
              <a:gd name="connsiteX9-17485" fmla="*/ 445 w 10000"/>
              <a:gd name="connsiteY9-17486" fmla="*/ 8332 h 10000"/>
              <a:gd name="connsiteX10-17487" fmla="*/ 220 w 10000"/>
              <a:gd name="connsiteY10-17488" fmla="*/ 7896 h 10000"/>
              <a:gd name="connsiteX11-17489" fmla="*/ 220 w 10000"/>
              <a:gd name="connsiteY11-17490" fmla="*/ 7442 h 10000"/>
              <a:gd name="connsiteX12-17491" fmla="*/ 0 w 10000"/>
              <a:gd name="connsiteY12-17492" fmla="*/ 6987 h 10000"/>
              <a:gd name="connsiteX13-17493" fmla="*/ 0 w 10000"/>
              <a:gd name="connsiteY13-17494" fmla="*/ 6532 h 10000"/>
              <a:gd name="connsiteX14-17495" fmla="*/ 0 w 10000"/>
              <a:gd name="connsiteY14-17496" fmla="*/ 6077 h 10000"/>
              <a:gd name="connsiteX15-17497" fmla="*/ 220 w 10000"/>
              <a:gd name="connsiteY15-17498" fmla="*/ 5319 h 10000"/>
              <a:gd name="connsiteX16-17499" fmla="*/ 220 w 10000"/>
              <a:gd name="connsiteY16-17500" fmla="*/ 5167 h 10000"/>
              <a:gd name="connsiteX17-17501" fmla="*/ 220 w 10000"/>
              <a:gd name="connsiteY17-17502" fmla="*/ 4865 h 10000"/>
              <a:gd name="connsiteX18-17503" fmla="*/ 445 w 10000"/>
              <a:gd name="connsiteY18-17504" fmla="*/ 4580 h 10000"/>
              <a:gd name="connsiteX19-17505" fmla="*/ 445 w 10000"/>
              <a:gd name="connsiteY19-17506" fmla="*/ 4275 h 10000"/>
              <a:gd name="connsiteX20-17507" fmla="*/ 445 w 10000"/>
              <a:gd name="connsiteY20-17508" fmla="*/ 3973 h 10000"/>
              <a:gd name="connsiteX21-17509" fmla="*/ 671 w 10000"/>
              <a:gd name="connsiteY21-17510" fmla="*/ 3517 h 10000"/>
              <a:gd name="connsiteX22-17511" fmla="*/ 671 w 10000"/>
              <a:gd name="connsiteY22-17512" fmla="*/ 3063 h 10000"/>
              <a:gd name="connsiteX23-17513" fmla="*/ 894 w 10000"/>
              <a:gd name="connsiteY23-17514" fmla="*/ 2608 h 10000"/>
              <a:gd name="connsiteX24-17515" fmla="*/ 894 w 10000"/>
              <a:gd name="connsiteY24-17516" fmla="*/ 2153 h 10000"/>
              <a:gd name="connsiteX25-17517" fmla="*/ 894 w 10000"/>
              <a:gd name="connsiteY25-17518" fmla="*/ 1698 h 10000"/>
              <a:gd name="connsiteX26-17519" fmla="*/ 1118 w 10000"/>
              <a:gd name="connsiteY26-17520" fmla="*/ 1396 h 10000"/>
              <a:gd name="connsiteX27-17521" fmla="*/ 1118 w 10000"/>
              <a:gd name="connsiteY27-17522" fmla="*/ 1093 h 10000"/>
              <a:gd name="connsiteX28-17523" fmla="*/ 1118 w 10000"/>
              <a:gd name="connsiteY28-17524" fmla="*/ 808 h 10000"/>
              <a:gd name="connsiteX29-17525" fmla="*/ 1118 w 10000"/>
              <a:gd name="connsiteY29-17526" fmla="*/ 656 h 10000"/>
              <a:gd name="connsiteX30-17527" fmla="*/ 1118 w 10000"/>
              <a:gd name="connsiteY30-17528" fmla="*/ 505 h 10000"/>
              <a:gd name="connsiteX31-17529" fmla="*/ 1118 w 10000"/>
              <a:gd name="connsiteY31-17530" fmla="*/ 505 h 10000"/>
              <a:gd name="connsiteX32-17531" fmla="*/ 1118 w 10000"/>
              <a:gd name="connsiteY32-17532" fmla="*/ 505 h 10000"/>
              <a:gd name="connsiteX33-17533" fmla="*/ 894 w 10000"/>
              <a:gd name="connsiteY33-17534" fmla="*/ 505 h 10000"/>
              <a:gd name="connsiteX34-17535" fmla="*/ 3546 w 10000"/>
              <a:gd name="connsiteY34-17536" fmla="*/ 50 h 10000"/>
              <a:gd name="connsiteX35-17537" fmla="*/ 3546 w 10000"/>
              <a:gd name="connsiteY35-17538" fmla="*/ 201 h 10000"/>
              <a:gd name="connsiteX36-17539" fmla="*/ 3546 w 10000"/>
              <a:gd name="connsiteY36-17540" fmla="*/ 354 h 10000"/>
              <a:gd name="connsiteX37-17541" fmla="*/ 3323 w 10000"/>
              <a:gd name="connsiteY37-17542" fmla="*/ 354 h 10000"/>
              <a:gd name="connsiteX38-17543" fmla="*/ 3096 w 10000"/>
              <a:gd name="connsiteY38-17544" fmla="*/ 505 h 10000"/>
              <a:gd name="connsiteX39-17545" fmla="*/ 3096 w 10000"/>
              <a:gd name="connsiteY39-17546" fmla="*/ 656 h 10000"/>
              <a:gd name="connsiteX40-17547" fmla="*/ 2874 w 10000"/>
              <a:gd name="connsiteY40-17548" fmla="*/ 808 h 10000"/>
              <a:gd name="connsiteX41-17549" fmla="*/ 2654 w 10000"/>
              <a:gd name="connsiteY41-17550" fmla="*/ 1093 h 10000"/>
              <a:gd name="connsiteX42-17551" fmla="*/ 2429 w 10000"/>
              <a:gd name="connsiteY42-17552" fmla="*/ 1546 h 10000"/>
              <a:gd name="connsiteX43-17553" fmla="*/ 2230 w 10000"/>
              <a:gd name="connsiteY43-17554" fmla="*/ 2002 h 10000"/>
              <a:gd name="connsiteX44-17555" fmla="*/ 2007 w 10000"/>
              <a:gd name="connsiteY44-17556" fmla="*/ 2457 h 10000"/>
              <a:gd name="connsiteX45-17557" fmla="*/ 1786 w 10000"/>
              <a:gd name="connsiteY45-17558" fmla="*/ 3063 h 10000"/>
              <a:gd name="connsiteX46-17559" fmla="*/ 1564 w 10000"/>
              <a:gd name="connsiteY46-17560" fmla="*/ 3670 h 10000"/>
              <a:gd name="connsiteX47-17561" fmla="*/ 1339 w 10000"/>
              <a:gd name="connsiteY47-17562" fmla="*/ 4275 h 10000"/>
              <a:gd name="connsiteX48-17563" fmla="*/ 1339 w 10000"/>
              <a:gd name="connsiteY48-17564" fmla="*/ 4865 h 10000"/>
              <a:gd name="connsiteX49-17565" fmla="*/ 1339 w 10000"/>
              <a:gd name="connsiteY49-17566" fmla="*/ 5319 h 10000"/>
              <a:gd name="connsiteX50-17567" fmla="*/ 1118 w 10000"/>
              <a:gd name="connsiteY50-17568" fmla="*/ 5925 h 10000"/>
              <a:gd name="connsiteX51-17569" fmla="*/ 1118 w 10000"/>
              <a:gd name="connsiteY51-17570" fmla="*/ 6380 h 10000"/>
              <a:gd name="connsiteX52-17571" fmla="*/ 1118 w 10000"/>
              <a:gd name="connsiteY52-17572" fmla="*/ 6684 h 10000"/>
              <a:gd name="connsiteX53-17573" fmla="*/ 1118 w 10000"/>
              <a:gd name="connsiteY53-17574" fmla="*/ 7139 h 10000"/>
              <a:gd name="connsiteX54-17575" fmla="*/ 1339 w 10000"/>
              <a:gd name="connsiteY54-17576" fmla="*/ 7442 h 10000"/>
              <a:gd name="connsiteX55-17577" fmla="*/ 1339 w 10000"/>
              <a:gd name="connsiteY55-17578" fmla="*/ 7593 h 10000"/>
              <a:gd name="connsiteX56-17579" fmla="*/ 1564 w 10000"/>
              <a:gd name="connsiteY56-17580" fmla="*/ 7896 h 10000"/>
              <a:gd name="connsiteX57-17581" fmla="*/ 1786 w 10000"/>
              <a:gd name="connsiteY57-17582" fmla="*/ 8047 h 10000"/>
              <a:gd name="connsiteX58-17583" fmla="*/ 2007 w 10000"/>
              <a:gd name="connsiteY58-17584" fmla="*/ 8199 h 10000"/>
              <a:gd name="connsiteX59-17585" fmla="*/ 2874 w 10000"/>
              <a:gd name="connsiteY59-17586" fmla="*/ 8483 h 10000"/>
              <a:gd name="connsiteX60-17587" fmla="*/ 3323 w 10000"/>
              <a:gd name="connsiteY60-17588" fmla="*/ 8635 h 10000"/>
              <a:gd name="connsiteX61-17589" fmla="*/ 3767 w 10000"/>
              <a:gd name="connsiteY61-17590" fmla="*/ 8635 h 10000"/>
              <a:gd name="connsiteX62-17591" fmla="*/ 4220 w 10000"/>
              <a:gd name="connsiteY62-17592" fmla="*/ 8787 h 10000"/>
              <a:gd name="connsiteX63-17593" fmla="*/ 4887 w 10000"/>
              <a:gd name="connsiteY63-17594" fmla="*/ 8787 h 10000"/>
              <a:gd name="connsiteX64-17595" fmla="*/ 5332 w 10000"/>
              <a:gd name="connsiteY64-17596" fmla="*/ 8635 h 10000"/>
              <a:gd name="connsiteX65-17597" fmla="*/ 6005 w 10000"/>
              <a:gd name="connsiteY65-17598" fmla="*/ 8635 h 10000"/>
              <a:gd name="connsiteX66-17599" fmla="*/ 6675 w 10000"/>
              <a:gd name="connsiteY66-17600" fmla="*/ 8483 h 10000"/>
              <a:gd name="connsiteX67-17601" fmla="*/ 7122 w 10000"/>
              <a:gd name="connsiteY67-17602" fmla="*/ 8483 h 10000"/>
              <a:gd name="connsiteX68-17603" fmla="*/ 7567 w 10000"/>
              <a:gd name="connsiteY68-17604" fmla="*/ 8199 h 10000"/>
              <a:gd name="connsiteX69-17605" fmla="*/ 7766 w 10000"/>
              <a:gd name="connsiteY69-17606" fmla="*/ 8047 h 10000"/>
              <a:gd name="connsiteX70-17607" fmla="*/ 7986 w 10000"/>
              <a:gd name="connsiteY70-17608" fmla="*/ 7745 h 10000"/>
              <a:gd name="connsiteX71-17609" fmla="*/ 8210 w 10000"/>
              <a:gd name="connsiteY71-17610" fmla="*/ 7442 h 10000"/>
              <a:gd name="connsiteX72-17611" fmla="*/ 9778 w 10000"/>
              <a:gd name="connsiteY72-17612" fmla="*/ 7896 h 10000"/>
              <a:gd name="connsiteX73-17613" fmla="*/ 10000 w 10000"/>
              <a:gd name="connsiteY73-17614" fmla="*/ 8199 h 10000"/>
              <a:gd name="connsiteX74-17615" fmla="*/ 10000 w 10000"/>
              <a:gd name="connsiteY74-17616" fmla="*/ 8483 h 10000"/>
              <a:gd name="connsiteX75-17617" fmla="*/ 10000 w 10000"/>
              <a:gd name="connsiteY75-17618" fmla="*/ 8635 h 10000"/>
              <a:gd name="connsiteX76-17619" fmla="*/ 10000 w 10000"/>
              <a:gd name="connsiteY76-17620" fmla="*/ 8787 h 10000"/>
              <a:gd name="connsiteX77-17621" fmla="*/ 9778 w 10000"/>
              <a:gd name="connsiteY77-17622" fmla="*/ 8787 h 10000"/>
              <a:gd name="connsiteX78-17623" fmla="*/ 9550 w 10000"/>
              <a:gd name="connsiteY78-17624" fmla="*/ 8939 h 10000"/>
              <a:gd name="connsiteX79-17625" fmla="*/ 9330 w 10000"/>
              <a:gd name="connsiteY79-17626" fmla="*/ 9090 h 10000"/>
              <a:gd name="connsiteX80-17627" fmla="*/ 9107 w 10000"/>
              <a:gd name="connsiteY80-17628" fmla="*/ 9242 h 10000"/>
              <a:gd name="connsiteX81-17629" fmla="*/ 8659 w 10000"/>
              <a:gd name="connsiteY81-17630" fmla="*/ 9394 h 10000"/>
              <a:gd name="connsiteX82-17631" fmla="*/ 7766 w 10000"/>
              <a:gd name="connsiteY82-17632" fmla="*/ 9696 h 10000"/>
              <a:gd name="connsiteX83-17633" fmla="*/ 6899 w 10000"/>
              <a:gd name="connsiteY83-17634" fmla="*/ 9848 h 10000"/>
              <a:gd name="connsiteX84-17635" fmla="*/ 6231 w 10000"/>
              <a:gd name="connsiteY84-17636" fmla="*/ 9848 h 10000"/>
              <a:gd name="connsiteX85-17637" fmla="*/ 5332 w 10000"/>
              <a:gd name="connsiteY85-17638" fmla="*/ 10000 h 10000"/>
              <a:gd name="connsiteX86-17639" fmla="*/ 5332 w 10000"/>
              <a:gd name="connsiteY86-17640" fmla="*/ 10000 h 10000"/>
              <a:gd name="connsiteX0-17641" fmla="*/ 5332 w 10000"/>
              <a:gd name="connsiteY0-17642" fmla="*/ 10000 h 10000"/>
              <a:gd name="connsiteX1-17643" fmla="*/ 4665 w 10000"/>
              <a:gd name="connsiteY1-17644" fmla="*/ 10000 h 10000"/>
              <a:gd name="connsiteX2-17645" fmla="*/ 3991 w 10000"/>
              <a:gd name="connsiteY2-17646" fmla="*/ 10000 h 10000"/>
              <a:gd name="connsiteX3-17647" fmla="*/ 3323 w 10000"/>
              <a:gd name="connsiteY3-17648" fmla="*/ 9848 h 10000"/>
              <a:gd name="connsiteX4-17649" fmla="*/ 2654 w 10000"/>
              <a:gd name="connsiteY4-17650" fmla="*/ 9696 h 10000"/>
              <a:gd name="connsiteX5-17651" fmla="*/ 2007 w 10000"/>
              <a:gd name="connsiteY5-17652" fmla="*/ 9545 h 10000"/>
              <a:gd name="connsiteX6-17653" fmla="*/ 1564 w 10000"/>
              <a:gd name="connsiteY6-17654" fmla="*/ 9242 h 10000"/>
              <a:gd name="connsiteX7-17655" fmla="*/ 1118 w 10000"/>
              <a:gd name="connsiteY7-17656" fmla="*/ 9090 h 10000"/>
              <a:gd name="connsiteX8-17657" fmla="*/ 894 w 10000"/>
              <a:gd name="connsiteY8-17658" fmla="*/ 8635 h 10000"/>
              <a:gd name="connsiteX9-17659" fmla="*/ 445 w 10000"/>
              <a:gd name="connsiteY9-17660" fmla="*/ 8332 h 10000"/>
              <a:gd name="connsiteX10-17661" fmla="*/ 220 w 10000"/>
              <a:gd name="connsiteY10-17662" fmla="*/ 7896 h 10000"/>
              <a:gd name="connsiteX11-17663" fmla="*/ 220 w 10000"/>
              <a:gd name="connsiteY11-17664" fmla="*/ 7442 h 10000"/>
              <a:gd name="connsiteX12-17665" fmla="*/ 0 w 10000"/>
              <a:gd name="connsiteY12-17666" fmla="*/ 6987 h 10000"/>
              <a:gd name="connsiteX13-17667" fmla="*/ 0 w 10000"/>
              <a:gd name="connsiteY13-17668" fmla="*/ 6532 h 10000"/>
              <a:gd name="connsiteX14-17669" fmla="*/ 0 w 10000"/>
              <a:gd name="connsiteY14-17670" fmla="*/ 6077 h 10000"/>
              <a:gd name="connsiteX15-17671" fmla="*/ 220 w 10000"/>
              <a:gd name="connsiteY15-17672" fmla="*/ 5319 h 10000"/>
              <a:gd name="connsiteX16-17673" fmla="*/ 220 w 10000"/>
              <a:gd name="connsiteY16-17674" fmla="*/ 5167 h 10000"/>
              <a:gd name="connsiteX17-17675" fmla="*/ 220 w 10000"/>
              <a:gd name="connsiteY17-17676" fmla="*/ 4865 h 10000"/>
              <a:gd name="connsiteX18-17677" fmla="*/ 445 w 10000"/>
              <a:gd name="connsiteY18-17678" fmla="*/ 4580 h 10000"/>
              <a:gd name="connsiteX19-17679" fmla="*/ 445 w 10000"/>
              <a:gd name="connsiteY19-17680" fmla="*/ 4275 h 10000"/>
              <a:gd name="connsiteX20-17681" fmla="*/ 445 w 10000"/>
              <a:gd name="connsiteY20-17682" fmla="*/ 3973 h 10000"/>
              <a:gd name="connsiteX21-17683" fmla="*/ 671 w 10000"/>
              <a:gd name="connsiteY21-17684" fmla="*/ 3517 h 10000"/>
              <a:gd name="connsiteX22-17685" fmla="*/ 671 w 10000"/>
              <a:gd name="connsiteY22-17686" fmla="*/ 3063 h 10000"/>
              <a:gd name="connsiteX23-17687" fmla="*/ 894 w 10000"/>
              <a:gd name="connsiteY23-17688" fmla="*/ 2608 h 10000"/>
              <a:gd name="connsiteX24-17689" fmla="*/ 894 w 10000"/>
              <a:gd name="connsiteY24-17690" fmla="*/ 2153 h 10000"/>
              <a:gd name="connsiteX25-17691" fmla="*/ 894 w 10000"/>
              <a:gd name="connsiteY25-17692" fmla="*/ 1698 h 10000"/>
              <a:gd name="connsiteX26-17693" fmla="*/ 1118 w 10000"/>
              <a:gd name="connsiteY26-17694" fmla="*/ 1396 h 10000"/>
              <a:gd name="connsiteX27-17695" fmla="*/ 1118 w 10000"/>
              <a:gd name="connsiteY27-17696" fmla="*/ 1093 h 10000"/>
              <a:gd name="connsiteX28-17697" fmla="*/ 1118 w 10000"/>
              <a:gd name="connsiteY28-17698" fmla="*/ 808 h 10000"/>
              <a:gd name="connsiteX29-17699" fmla="*/ 1118 w 10000"/>
              <a:gd name="connsiteY29-17700" fmla="*/ 656 h 10000"/>
              <a:gd name="connsiteX30-17701" fmla="*/ 1118 w 10000"/>
              <a:gd name="connsiteY30-17702" fmla="*/ 505 h 10000"/>
              <a:gd name="connsiteX31-17703" fmla="*/ 1118 w 10000"/>
              <a:gd name="connsiteY31-17704" fmla="*/ 505 h 10000"/>
              <a:gd name="connsiteX32-17705" fmla="*/ 1118 w 10000"/>
              <a:gd name="connsiteY32-17706" fmla="*/ 505 h 10000"/>
              <a:gd name="connsiteX33-17707" fmla="*/ 894 w 10000"/>
              <a:gd name="connsiteY33-17708" fmla="*/ 505 h 10000"/>
              <a:gd name="connsiteX34-17709" fmla="*/ 3546 w 10000"/>
              <a:gd name="connsiteY34-17710" fmla="*/ 50 h 10000"/>
              <a:gd name="connsiteX35-17711" fmla="*/ 3546 w 10000"/>
              <a:gd name="connsiteY35-17712" fmla="*/ 201 h 10000"/>
              <a:gd name="connsiteX36-17713" fmla="*/ 3546 w 10000"/>
              <a:gd name="connsiteY36-17714" fmla="*/ 354 h 10000"/>
              <a:gd name="connsiteX37-17715" fmla="*/ 3323 w 10000"/>
              <a:gd name="connsiteY37-17716" fmla="*/ 354 h 10000"/>
              <a:gd name="connsiteX38-17717" fmla="*/ 3096 w 10000"/>
              <a:gd name="connsiteY38-17718" fmla="*/ 505 h 10000"/>
              <a:gd name="connsiteX39-17719" fmla="*/ 3096 w 10000"/>
              <a:gd name="connsiteY39-17720" fmla="*/ 656 h 10000"/>
              <a:gd name="connsiteX40-17721" fmla="*/ 2874 w 10000"/>
              <a:gd name="connsiteY40-17722" fmla="*/ 808 h 10000"/>
              <a:gd name="connsiteX41-17723" fmla="*/ 2654 w 10000"/>
              <a:gd name="connsiteY41-17724" fmla="*/ 1093 h 10000"/>
              <a:gd name="connsiteX42-17725" fmla="*/ 2429 w 10000"/>
              <a:gd name="connsiteY42-17726" fmla="*/ 1546 h 10000"/>
              <a:gd name="connsiteX43-17727" fmla="*/ 2230 w 10000"/>
              <a:gd name="connsiteY43-17728" fmla="*/ 2002 h 10000"/>
              <a:gd name="connsiteX44-17729" fmla="*/ 2007 w 10000"/>
              <a:gd name="connsiteY44-17730" fmla="*/ 2457 h 10000"/>
              <a:gd name="connsiteX45-17731" fmla="*/ 1786 w 10000"/>
              <a:gd name="connsiteY45-17732" fmla="*/ 3063 h 10000"/>
              <a:gd name="connsiteX46-17733" fmla="*/ 1564 w 10000"/>
              <a:gd name="connsiteY46-17734" fmla="*/ 3670 h 10000"/>
              <a:gd name="connsiteX47-17735" fmla="*/ 1339 w 10000"/>
              <a:gd name="connsiteY47-17736" fmla="*/ 4275 h 10000"/>
              <a:gd name="connsiteX48-17737" fmla="*/ 1339 w 10000"/>
              <a:gd name="connsiteY48-17738" fmla="*/ 4865 h 10000"/>
              <a:gd name="connsiteX49-17739" fmla="*/ 1339 w 10000"/>
              <a:gd name="connsiteY49-17740" fmla="*/ 5319 h 10000"/>
              <a:gd name="connsiteX50-17741" fmla="*/ 1118 w 10000"/>
              <a:gd name="connsiteY50-17742" fmla="*/ 5925 h 10000"/>
              <a:gd name="connsiteX51-17743" fmla="*/ 1118 w 10000"/>
              <a:gd name="connsiteY51-17744" fmla="*/ 6380 h 10000"/>
              <a:gd name="connsiteX52-17745" fmla="*/ 1118 w 10000"/>
              <a:gd name="connsiteY52-17746" fmla="*/ 6684 h 10000"/>
              <a:gd name="connsiteX53-17747" fmla="*/ 1118 w 10000"/>
              <a:gd name="connsiteY53-17748" fmla="*/ 7139 h 10000"/>
              <a:gd name="connsiteX54-17749" fmla="*/ 1339 w 10000"/>
              <a:gd name="connsiteY54-17750" fmla="*/ 7442 h 10000"/>
              <a:gd name="connsiteX55-17751" fmla="*/ 1339 w 10000"/>
              <a:gd name="connsiteY55-17752" fmla="*/ 7593 h 10000"/>
              <a:gd name="connsiteX56-17753" fmla="*/ 1564 w 10000"/>
              <a:gd name="connsiteY56-17754" fmla="*/ 7896 h 10000"/>
              <a:gd name="connsiteX57-17755" fmla="*/ 1786 w 10000"/>
              <a:gd name="connsiteY57-17756" fmla="*/ 8047 h 10000"/>
              <a:gd name="connsiteX58-17757" fmla="*/ 2007 w 10000"/>
              <a:gd name="connsiteY58-17758" fmla="*/ 8199 h 10000"/>
              <a:gd name="connsiteX59-17759" fmla="*/ 2874 w 10000"/>
              <a:gd name="connsiteY59-17760" fmla="*/ 8483 h 10000"/>
              <a:gd name="connsiteX60-17761" fmla="*/ 3323 w 10000"/>
              <a:gd name="connsiteY60-17762" fmla="*/ 8635 h 10000"/>
              <a:gd name="connsiteX61-17763" fmla="*/ 3767 w 10000"/>
              <a:gd name="connsiteY61-17764" fmla="*/ 8635 h 10000"/>
              <a:gd name="connsiteX62-17765" fmla="*/ 4220 w 10000"/>
              <a:gd name="connsiteY62-17766" fmla="*/ 8787 h 10000"/>
              <a:gd name="connsiteX63-17767" fmla="*/ 4887 w 10000"/>
              <a:gd name="connsiteY63-17768" fmla="*/ 8787 h 10000"/>
              <a:gd name="connsiteX64-17769" fmla="*/ 5332 w 10000"/>
              <a:gd name="connsiteY64-17770" fmla="*/ 8635 h 10000"/>
              <a:gd name="connsiteX65-17771" fmla="*/ 6005 w 10000"/>
              <a:gd name="connsiteY65-17772" fmla="*/ 8635 h 10000"/>
              <a:gd name="connsiteX66-17773" fmla="*/ 6675 w 10000"/>
              <a:gd name="connsiteY66-17774" fmla="*/ 8483 h 10000"/>
              <a:gd name="connsiteX67-17775" fmla="*/ 7122 w 10000"/>
              <a:gd name="connsiteY67-17776" fmla="*/ 8483 h 10000"/>
              <a:gd name="connsiteX68-17777" fmla="*/ 7567 w 10000"/>
              <a:gd name="connsiteY68-17778" fmla="*/ 8199 h 10000"/>
              <a:gd name="connsiteX69-17779" fmla="*/ 7766 w 10000"/>
              <a:gd name="connsiteY69-17780" fmla="*/ 8047 h 10000"/>
              <a:gd name="connsiteX70-17781" fmla="*/ 7986 w 10000"/>
              <a:gd name="connsiteY70-17782" fmla="*/ 7745 h 10000"/>
              <a:gd name="connsiteX71-17783" fmla="*/ 8210 w 10000"/>
              <a:gd name="connsiteY71-17784" fmla="*/ 7442 h 10000"/>
              <a:gd name="connsiteX72-17785" fmla="*/ 10000 w 10000"/>
              <a:gd name="connsiteY72-17786" fmla="*/ 8199 h 10000"/>
              <a:gd name="connsiteX73-17787" fmla="*/ 10000 w 10000"/>
              <a:gd name="connsiteY73-17788" fmla="*/ 8483 h 10000"/>
              <a:gd name="connsiteX74-17789" fmla="*/ 10000 w 10000"/>
              <a:gd name="connsiteY74-17790" fmla="*/ 8635 h 10000"/>
              <a:gd name="connsiteX75-17791" fmla="*/ 10000 w 10000"/>
              <a:gd name="connsiteY75-17792" fmla="*/ 8787 h 10000"/>
              <a:gd name="connsiteX76-17793" fmla="*/ 9778 w 10000"/>
              <a:gd name="connsiteY76-17794" fmla="*/ 8787 h 10000"/>
              <a:gd name="connsiteX77-17795" fmla="*/ 9550 w 10000"/>
              <a:gd name="connsiteY77-17796" fmla="*/ 8939 h 10000"/>
              <a:gd name="connsiteX78-17797" fmla="*/ 9330 w 10000"/>
              <a:gd name="connsiteY78-17798" fmla="*/ 9090 h 10000"/>
              <a:gd name="connsiteX79-17799" fmla="*/ 9107 w 10000"/>
              <a:gd name="connsiteY79-17800" fmla="*/ 9242 h 10000"/>
              <a:gd name="connsiteX80-17801" fmla="*/ 8659 w 10000"/>
              <a:gd name="connsiteY80-17802" fmla="*/ 9394 h 10000"/>
              <a:gd name="connsiteX81-17803" fmla="*/ 7766 w 10000"/>
              <a:gd name="connsiteY81-17804" fmla="*/ 9696 h 10000"/>
              <a:gd name="connsiteX82-17805" fmla="*/ 6899 w 10000"/>
              <a:gd name="connsiteY82-17806" fmla="*/ 9848 h 10000"/>
              <a:gd name="connsiteX83-17807" fmla="*/ 6231 w 10000"/>
              <a:gd name="connsiteY83-17808" fmla="*/ 9848 h 10000"/>
              <a:gd name="connsiteX84-17809" fmla="*/ 5332 w 10000"/>
              <a:gd name="connsiteY84-17810" fmla="*/ 10000 h 10000"/>
              <a:gd name="connsiteX85-17811" fmla="*/ 5332 w 10000"/>
              <a:gd name="connsiteY85-17812" fmla="*/ 10000 h 10000"/>
              <a:gd name="connsiteX0-17813" fmla="*/ 5332 w 10298"/>
              <a:gd name="connsiteY0-17814" fmla="*/ 10000 h 10000"/>
              <a:gd name="connsiteX1-17815" fmla="*/ 4665 w 10298"/>
              <a:gd name="connsiteY1-17816" fmla="*/ 10000 h 10000"/>
              <a:gd name="connsiteX2-17817" fmla="*/ 3991 w 10298"/>
              <a:gd name="connsiteY2-17818" fmla="*/ 10000 h 10000"/>
              <a:gd name="connsiteX3-17819" fmla="*/ 3323 w 10298"/>
              <a:gd name="connsiteY3-17820" fmla="*/ 9848 h 10000"/>
              <a:gd name="connsiteX4-17821" fmla="*/ 2654 w 10298"/>
              <a:gd name="connsiteY4-17822" fmla="*/ 9696 h 10000"/>
              <a:gd name="connsiteX5-17823" fmla="*/ 2007 w 10298"/>
              <a:gd name="connsiteY5-17824" fmla="*/ 9545 h 10000"/>
              <a:gd name="connsiteX6-17825" fmla="*/ 1564 w 10298"/>
              <a:gd name="connsiteY6-17826" fmla="*/ 9242 h 10000"/>
              <a:gd name="connsiteX7-17827" fmla="*/ 1118 w 10298"/>
              <a:gd name="connsiteY7-17828" fmla="*/ 9090 h 10000"/>
              <a:gd name="connsiteX8-17829" fmla="*/ 894 w 10298"/>
              <a:gd name="connsiteY8-17830" fmla="*/ 8635 h 10000"/>
              <a:gd name="connsiteX9-17831" fmla="*/ 445 w 10298"/>
              <a:gd name="connsiteY9-17832" fmla="*/ 8332 h 10000"/>
              <a:gd name="connsiteX10-17833" fmla="*/ 220 w 10298"/>
              <a:gd name="connsiteY10-17834" fmla="*/ 7896 h 10000"/>
              <a:gd name="connsiteX11-17835" fmla="*/ 220 w 10298"/>
              <a:gd name="connsiteY11-17836" fmla="*/ 7442 h 10000"/>
              <a:gd name="connsiteX12-17837" fmla="*/ 0 w 10298"/>
              <a:gd name="connsiteY12-17838" fmla="*/ 6987 h 10000"/>
              <a:gd name="connsiteX13-17839" fmla="*/ 0 w 10298"/>
              <a:gd name="connsiteY13-17840" fmla="*/ 6532 h 10000"/>
              <a:gd name="connsiteX14-17841" fmla="*/ 0 w 10298"/>
              <a:gd name="connsiteY14-17842" fmla="*/ 6077 h 10000"/>
              <a:gd name="connsiteX15-17843" fmla="*/ 220 w 10298"/>
              <a:gd name="connsiteY15-17844" fmla="*/ 5319 h 10000"/>
              <a:gd name="connsiteX16-17845" fmla="*/ 220 w 10298"/>
              <a:gd name="connsiteY16-17846" fmla="*/ 5167 h 10000"/>
              <a:gd name="connsiteX17-17847" fmla="*/ 220 w 10298"/>
              <a:gd name="connsiteY17-17848" fmla="*/ 4865 h 10000"/>
              <a:gd name="connsiteX18-17849" fmla="*/ 445 w 10298"/>
              <a:gd name="connsiteY18-17850" fmla="*/ 4580 h 10000"/>
              <a:gd name="connsiteX19-17851" fmla="*/ 445 w 10298"/>
              <a:gd name="connsiteY19-17852" fmla="*/ 4275 h 10000"/>
              <a:gd name="connsiteX20-17853" fmla="*/ 445 w 10298"/>
              <a:gd name="connsiteY20-17854" fmla="*/ 3973 h 10000"/>
              <a:gd name="connsiteX21-17855" fmla="*/ 671 w 10298"/>
              <a:gd name="connsiteY21-17856" fmla="*/ 3517 h 10000"/>
              <a:gd name="connsiteX22-17857" fmla="*/ 671 w 10298"/>
              <a:gd name="connsiteY22-17858" fmla="*/ 3063 h 10000"/>
              <a:gd name="connsiteX23-17859" fmla="*/ 894 w 10298"/>
              <a:gd name="connsiteY23-17860" fmla="*/ 2608 h 10000"/>
              <a:gd name="connsiteX24-17861" fmla="*/ 894 w 10298"/>
              <a:gd name="connsiteY24-17862" fmla="*/ 2153 h 10000"/>
              <a:gd name="connsiteX25-17863" fmla="*/ 894 w 10298"/>
              <a:gd name="connsiteY25-17864" fmla="*/ 1698 h 10000"/>
              <a:gd name="connsiteX26-17865" fmla="*/ 1118 w 10298"/>
              <a:gd name="connsiteY26-17866" fmla="*/ 1396 h 10000"/>
              <a:gd name="connsiteX27-17867" fmla="*/ 1118 w 10298"/>
              <a:gd name="connsiteY27-17868" fmla="*/ 1093 h 10000"/>
              <a:gd name="connsiteX28-17869" fmla="*/ 1118 w 10298"/>
              <a:gd name="connsiteY28-17870" fmla="*/ 808 h 10000"/>
              <a:gd name="connsiteX29-17871" fmla="*/ 1118 w 10298"/>
              <a:gd name="connsiteY29-17872" fmla="*/ 656 h 10000"/>
              <a:gd name="connsiteX30-17873" fmla="*/ 1118 w 10298"/>
              <a:gd name="connsiteY30-17874" fmla="*/ 505 h 10000"/>
              <a:gd name="connsiteX31-17875" fmla="*/ 1118 w 10298"/>
              <a:gd name="connsiteY31-17876" fmla="*/ 505 h 10000"/>
              <a:gd name="connsiteX32-17877" fmla="*/ 1118 w 10298"/>
              <a:gd name="connsiteY32-17878" fmla="*/ 505 h 10000"/>
              <a:gd name="connsiteX33-17879" fmla="*/ 894 w 10298"/>
              <a:gd name="connsiteY33-17880" fmla="*/ 505 h 10000"/>
              <a:gd name="connsiteX34-17881" fmla="*/ 3546 w 10298"/>
              <a:gd name="connsiteY34-17882" fmla="*/ 50 h 10000"/>
              <a:gd name="connsiteX35-17883" fmla="*/ 3546 w 10298"/>
              <a:gd name="connsiteY35-17884" fmla="*/ 201 h 10000"/>
              <a:gd name="connsiteX36-17885" fmla="*/ 3546 w 10298"/>
              <a:gd name="connsiteY36-17886" fmla="*/ 354 h 10000"/>
              <a:gd name="connsiteX37-17887" fmla="*/ 3323 w 10298"/>
              <a:gd name="connsiteY37-17888" fmla="*/ 354 h 10000"/>
              <a:gd name="connsiteX38-17889" fmla="*/ 3096 w 10298"/>
              <a:gd name="connsiteY38-17890" fmla="*/ 505 h 10000"/>
              <a:gd name="connsiteX39-17891" fmla="*/ 3096 w 10298"/>
              <a:gd name="connsiteY39-17892" fmla="*/ 656 h 10000"/>
              <a:gd name="connsiteX40-17893" fmla="*/ 2874 w 10298"/>
              <a:gd name="connsiteY40-17894" fmla="*/ 808 h 10000"/>
              <a:gd name="connsiteX41-17895" fmla="*/ 2654 w 10298"/>
              <a:gd name="connsiteY41-17896" fmla="*/ 1093 h 10000"/>
              <a:gd name="connsiteX42-17897" fmla="*/ 2429 w 10298"/>
              <a:gd name="connsiteY42-17898" fmla="*/ 1546 h 10000"/>
              <a:gd name="connsiteX43-17899" fmla="*/ 2230 w 10298"/>
              <a:gd name="connsiteY43-17900" fmla="*/ 2002 h 10000"/>
              <a:gd name="connsiteX44-17901" fmla="*/ 2007 w 10298"/>
              <a:gd name="connsiteY44-17902" fmla="*/ 2457 h 10000"/>
              <a:gd name="connsiteX45-17903" fmla="*/ 1786 w 10298"/>
              <a:gd name="connsiteY45-17904" fmla="*/ 3063 h 10000"/>
              <a:gd name="connsiteX46-17905" fmla="*/ 1564 w 10298"/>
              <a:gd name="connsiteY46-17906" fmla="*/ 3670 h 10000"/>
              <a:gd name="connsiteX47-17907" fmla="*/ 1339 w 10298"/>
              <a:gd name="connsiteY47-17908" fmla="*/ 4275 h 10000"/>
              <a:gd name="connsiteX48-17909" fmla="*/ 1339 w 10298"/>
              <a:gd name="connsiteY48-17910" fmla="*/ 4865 h 10000"/>
              <a:gd name="connsiteX49-17911" fmla="*/ 1339 w 10298"/>
              <a:gd name="connsiteY49-17912" fmla="*/ 5319 h 10000"/>
              <a:gd name="connsiteX50-17913" fmla="*/ 1118 w 10298"/>
              <a:gd name="connsiteY50-17914" fmla="*/ 5925 h 10000"/>
              <a:gd name="connsiteX51-17915" fmla="*/ 1118 w 10298"/>
              <a:gd name="connsiteY51-17916" fmla="*/ 6380 h 10000"/>
              <a:gd name="connsiteX52-17917" fmla="*/ 1118 w 10298"/>
              <a:gd name="connsiteY52-17918" fmla="*/ 6684 h 10000"/>
              <a:gd name="connsiteX53-17919" fmla="*/ 1118 w 10298"/>
              <a:gd name="connsiteY53-17920" fmla="*/ 7139 h 10000"/>
              <a:gd name="connsiteX54-17921" fmla="*/ 1339 w 10298"/>
              <a:gd name="connsiteY54-17922" fmla="*/ 7442 h 10000"/>
              <a:gd name="connsiteX55-17923" fmla="*/ 1339 w 10298"/>
              <a:gd name="connsiteY55-17924" fmla="*/ 7593 h 10000"/>
              <a:gd name="connsiteX56-17925" fmla="*/ 1564 w 10298"/>
              <a:gd name="connsiteY56-17926" fmla="*/ 7896 h 10000"/>
              <a:gd name="connsiteX57-17927" fmla="*/ 1786 w 10298"/>
              <a:gd name="connsiteY57-17928" fmla="*/ 8047 h 10000"/>
              <a:gd name="connsiteX58-17929" fmla="*/ 2007 w 10298"/>
              <a:gd name="connsiteY58-17930" fmla="*/ 8199 h 10000"/>
              <a:gd name="connsiteX59-17931" fmla="*/ 2874 w 10298"/>
              <a:gd name="connsiteY59-17932" fmla="*/ 8483 h 10000"/>
              <a:gd name="connsiteX60-17933" fmla="*/ 3323 w 10298"/>
              <a:gd name="connsiteY60-17934" fmla="*/ 8635 h 10000"/>
              <a:gd name="connsiteX61-17935" fmla="*/ 3767 w 10298"/>
              <a:gd name="connsiteY61-17936" fmla="*/ 8635 h 10000"/>
              <a:gd name="connsiteX62-17937" fmla="*/ 4220 w 10298"/>
              <a:gd name="connsiteY62-17938" fmla="*/ 8787 h 10000"/>
              <a:gd name="connsiteX63-17939" fmla="*/ 4887 w 10298"/>
              <a:gd name="connsiteY63-17940" fmla="*/ 8787 h 10000"/>
              <a:gd name="connsiteX64-17941" fmla="*/ 5332 w 10298"/>
              <a:gd name="connsiteY64-17942" fmla="*/ 8635 h 10000"/>
              <a:gd name="connsiteX65-17943" fmla="*/ 6005 w 10298"/>
              <a:gd name="connsiteY65-17944" fmla="*/ 8635 h 10000"/>
              <a:gd name="connsiteX66-17945" fmla="*/ 6675 w 10298"/>
              <a:gd name="connsiteY66-17946" fmla="*/ 8483 h 10000"/>
              <a:gd name="connsiteX67-17947" fmla="*/ 7122 w 10298"/>
              <a:gd name="connsiteY67-17948" fmla="*/ 8483 h 10000"/>
              <a:gd name="connsiteX68-17949" fmla="*/ 7567 w 10298"/>
              <a:gd name="connsiteY68-17950" fmla="*/ 8199 h 10000"/>
              <a:gd name="connsiteX69-17951" fmla="*/ 7766 w 10298"/>
              <a:gd name="connsiteY69-17952" fmla="*/ 8047 h 10000"/>
              <a:gd name="connsiteX70-17953" fmla="*/ 7986 w 10298"/>
              <a:gd name="connsiteY70-17954" fmla="*/ 7745 h 10000"/>
              <a:gd name="connsiteX71-17955" fmla="*/ 8210 w 10298"/>
              <a:gd name="connsiteY71-17956" fmla="*/ 7442 h 10000"/>
              <a:gd name="connsiteX72-17957" fmla="*/ 10000 w 10298"/>
              <a:gd name="connsiteY72-17958" fmla="*/ 8483 h 10000"/>
              <a:gd name="connsiteX73-17959" fmla="*/ 10000 w 10298"/>
              <a:gd name="connsiteY73-17960" fmla="*/ 8635 h 10000"/>
              <a:gd name="connsiteX74-17961" fmla="*/ 10000 w 10298"/>
              <a:gd name="connsiteY74-17962" fmla="*/ 8787 h 10000"/>
              <a:gd name="connsiteX75-17963" fmla="*/ 9778 w 10298"/>
              <a:gd name="connsiteY75-17964" fmla="*/ 8787 h 10000"/>
              <a:gd name="connsiteX76-17965" fmla="*/ 9550 w 10298"/>
              <a:gd name="connsiteY76-17966" fmla="*/ 8939 h 10000"/>
              <a:gd name="connsiteX77-17967" fmla="*/ 9330 w 10298"/>
              <a:gd name="connsiteY77-17968" fmla="*/ 9090 h 10000"/>
              <a:gd name="connsiteX78-17969" fmla="*/ 9107 w 10298"/>
              <a:gd name="connsiteY78-17970" fmla="*/ 9242 h 10000"/>
              <a:gd name="connsiteX79-17971" fmla="*/ 8659 w 10298"/>
              <a:gd name="connsiteY79-17972" fmla="*/ 9394 h 10000"/>
              <a:gd name="connsiteX80-17973" fmla="*/ 7766 w 10298"/>
              <a:gd name="connsiteY80-17974" fmla="*/ 9696 h 10000"/>
              <a:gd name="connsiteX81-17975" fmla="*/ 6899 w 10298"/>
              <a:gd name="connsiteY81-17976" fmla="*/ 9848 h 10000"/>
              <a:gd name="connsiteX82-17977" fmla="*/ 6231 w 10298"/>
              <a:gd name="connsiteY82-17978" fmla="*/ 9848 h 10000"/>
              <a:gd name="connsiteX83-17979" fmla="*/ 5332 w 10298"/>
              <a:gd name="connsiteY83-17980" fmla="*/ 10000 h 10000"/>
              <a:gd name="connsiteX84-17981" fmla="*/ 5332 w 10298"/>
              <a:gd name="connsiteY84-17982" fmla="*/ 10000 h 10000"/>
              <a:gd name="connsiteX0-17983" fmla="*/ 5332 w 10000"/>
              <a:gd name="connsiteY0-17984" fmla="*/ 10000 h 10000"/>
              <a:gd name="connsiteX1-17985" fmla="*/ 4665 w 10000"/>
              <a:gd name="connsiteY1-17986" fmla="*/ 10000 h 10000"/>
              <a:gd name="connsiteX2-17987" fmla="*/ 3991 w 10000"/>
              <a:gd name="connsiteY2-17988" fmla="*/ 10000 h 10000"/>
              <a:gd name="connsiteX3-17989" fmla="*/ 3323 w 10000"/>
              <a:gd name="connsiteY3-17990" fmla="*/ 9848 h 10000"/>
              <a:gd name="connsiteX4-17991" fmla="*/ 2654 w 10000"/>
              <a:gd name="connsiteY4-17992" fmla="*/ 9696 h 10000"/>
              <a:gd name="connsiteX5-17993" fmla="*/ 2007 w 10000"/>
              <a:gd name="connsiteY5-17994" fmla="*/ 9545 h 10000"/>
              <a:gd name="connsiteX6-17995" fmla="*/ 1564 w 10000"/>
              <a:gd name="connsiteY6-17996" fmla="*/ 9242 h 10000"/>
              <a:gd name="connsiteX7-17997" fmla="*/ 1118 w 10000"/>
              <a:gd name="connsiteY7-17998" fmla="*/ 9090 h 10000"/>
              <a:gd name="connsiteX8-17999" fmla="*/ 894 w 10000"/>
              <a:gd name="connsiteY8-18000" fmla="*/ 8635 h 10000"/>
              <a:gd name="connsiteX9-18001" fmla="*/ 445 w 10000"/>
              <a:gd name="connsiteY9-18002" fmla="*/ 8332 h 10000"/>
              <a:gd name="connsiteX10-18003" fmla="*/ 220 w 10000"/>
              <a:gd name="connsiteY10-18004" fmla="*/ 7896 h 10000"/>
              <a:gd name="connsiteX11-18005" fmla="*/ 220 w 10000"/>
              <a:gd name="connsiteY11-18006" fmla="*/ 7442 h 10000"/>
              <a:gd name="connsiteX12-18007" fmla="*/ 0 w 10000"/>
              <a:gd name="connsiteY12-18008" fmla="*/ 6987 h 10000"/>
              <a:gd name="connsiteX13-18009" fmla="*/ 0 w 10000"/>
              <a:gd name="connsiteY13-18010" fmla="*/ 6532 h 10000"/>
              <a:gd name="connsiteX14-18011" fmla="*/ 0 w 10000"/>
              <a:gd name="connsiteY14-18012" fmla="*/ 6077 h 10000"/>
              <a:gd name="connsiteX15-18013" fmla="*/ 220 w 10000"/>
              <a:gd name="connsiteY15-18014" fmla="*/ 5319 h 10000"/>
              <a:gd name="connsiteX16-18015" fmla="*/ 220 w 10000"/>
              <a:gd name="connsiteY16-18016" fmla="*/ 5167 h 10000"/>
              <a:gd name="connsiteX17-18017" fmla="*/ 220 w 10000"/>
              <a:gd name="connsiteY17-18018" fmla="*/ 4865 h 10000"/>
              <a:gd name="connsiteX18-18019" fmla="*/ 445 w 10000"/>
              <a:gd name="connsiteY18-18020" fmla="*/ 4580 h 10000"/>
              <a:gd name="connsiteX19-18021" fmla="*/ 445 w 10000"/>
              <a:gd name="connsiteY19-18022" fmla="*/ 4275 h 10000"/>
              <a:gd name="connsiteX20-18023" fmla="*/ 445 w 10000"/>
              <a:gd name="connsiteY20-18024" fmla="*/ 3973 h 10000"/>
              <a:gd name="connsiteX21-18025" fmla="*/ 671 w 10000"/>
              <a:gd name="connsiteY21-18026" fmla="*/ 3517 h 10000"/>
              <a:gd name="connsiteX22-18027" fmla="*/ 671 w 10000"/>
              <a:gd name="connsiteY22-18028" fmla="*/ 3063 h 10000"/>
              <a:gd name="connsiteX23-18029" fmla="*/ 894 w 10000"/>
              <a:gd name="connsiteY23-18030" fmla="*/ 2608 h 10000"/>
              <a:gd name="connsiteX24-18031" fmla="*/ 894 w 10000"/>
              <a:gd name="connsiteY24-18032" fmla="*/ 2153 h 10000"/>
              <a:gd name="connsiteX25-18033" fmla="*/ 894 w 10000"/>
              <a:gd name="connsiteY25-18034" fmla="*/ 1698 h 10000"/>
              <a:gd name="connsiteX26-18035" fmla="*/ 1118 w 10000"/>
              <a:gd name="connsiteY26-18036" fmla="*/ 1396 h 10000"/>
              <a:gd name="connsiteX27-18037" fmla="*/ 1118 w 10000"/>
              <a:gd name="connsiteY27-18038" fmla="*/ 1093 h 10000"/>
              <a:gd name="connsiteX28-18039" fmla="*/ 1118 w 10000"/>
              <a:gd name="connsiteY28-18040" fmla="*/ 808 h 10000"/>
              <a:gd name="connsiteX29-18041" fmla="*/ 1118 w 10000"/>
              <a:gd name="connsiteY29-18042" fmla="*/ 656 h 10000"/>
              <a:gd name="connsiteX30-18043" fmla="*/ 1118 w 10000"/>
              <a:gd name="connsiteY30-18044" fmla="*/ 505 h 10000"/>
              <a:gd name="connsiteX31-18045" fmla="*/ 1118 w 10000"/>
              <a:gd name="connsiteY31-18046" fmla="*/ 505 h 10000"/>
              <a:gd name="connsiteX32-18047" fmla="*/ 1118 w 10000"/>
              <a:gd name="connsiteY32-18048" fmla="*/ 505 h 10000"/>
              <a:gd name="connsiteX33-18049" fmla="*/ 894 w 10000"/>
              <a:gd name="connsiteY33-18050" fmla="*/ 505 h 10000"/>
              <a:gd name="connsiteX34-18051" fmla="*/ 3546 w 10000"/>
              <a:gd name="connsiteY34-18052" fmla="*/ 50 h 10000"/>
              <a:gd name="connsiteX35-18053" fmla="*/ 3546 w 10000"/>
              <a:gd name="connsiteY35-18054" fmla="*/ 201 h 10000"/>
              <a:gd name="connsiteX36-18055" fmla="*/ 3546 w 10000"/>
              <a:gd name="connsiteY36-18056" fmla="*/ 354 h 10000"/>
              <a:gd name="connsiteX37-18057" fmla="*/ 3323 w 10000"/>
              <a:gd name="connsiteY37-18058" fmla="*/ 354 h 10000"/>
              <a:gd name="connsiteX38-18059" fmla="*/ 3096 w 10000"/>
              <a:gd name="connsiteY38-18060" fmla="*/ 505 h 10000"/>
              <a:gd name="connsiteX39-18061" fmla="*/ 3096 w 10000"/>
              <a:gd name="connsiteY39-18062" fmla="*/ 656 h 10000"/>
              <a:gd name="connsiteX40-18063" fmla="*/ 2874 w 10000"/>
              <a:gd name="connsiteY40-18064" fmla="*/ 808 h 10000"/>
              <a:gd name="connsiteX41-18065" fmla="*/ 2654 w 10000"/>
              <a:gd name="connsiteY41-18066" fmla="*/ 1093 h 10000"/>
              <a:gd name="connsiteX42-18067" fmla="*/ 2429 w 10000"/>
              <a:gd name="connsiteY42-18068" fmla="*/ 1546 h 10000"/>
              <a:gd name="connsiteX43-18069" fmla="*/ 2230 w 10000"/>
              <a:gd name="connsiteY43-18070" fmla="*/ 2002 h 10000"/>
              <a:gd name="connsiteX44-18071" fmla="*/ 2007 w 10000"/>
              <a:gd name="connsiteY44-18072" fmla="*/ 2457 h 10000"/>
              <a:gd name="connsiteX45-18073" fmla="*/ 1786 w 10000"/>
              <a:gd name="connsiteY45-18074" fmla="*/ 3063 h 10000"/>
              <a:gd name="connsiteX46-18075" fmla="*/ 1564 w 10000"/>
              <a:gd name="connsiteY46-18076" fmla="*/ 3670 h 10000"/>
              <a:gd name="connsiteX47-18077" fmla="*/ 1339 w 10000"/>
              <a:gd name="connsiteY47-18078" fmla="*/ 4275 h 10000"/>
              <a:gd name="connsiteX48-18079" fmla="*/ 1339 w 10000"/>
              <a:gd name="connsiteY48-18080" fmla="*/ 4865 h 10000"/>
              <a:gd name="connsiteX49-18081" fmla="*/ 1339 w 10000"/>
              <a:gd name="connsiteY49-18082" fmla="*/ 5319 h 10000"/>
              <a:gd name="connsiteX50-18083" fmla="*/ 1118 w 10000"/>
              <a:gd name="connsiteY50-18084" fmla="*/ 5925 h 10000"/>
              <a:gd name="connsiteX51-18085" fmla="*/ 1118 w 10000"/>
              <a:gd name="connsiteY51-18086" fmla="*/ 6380 h 10000"/>
              <a:gd name="connsiteX52-18087" fmla="*/ 1118 w 10000"/>
              <a:gd name="connsiteY52-18088" fmla="*/ 6684 h 10000"/>
              <a:gd name="connsiteX53-18089" fmla="*/ 1118 w 10000"/>
              <a:gd name="connsiteY53-18090" fmla="*/ 7139 h 10000"/>
              <a:gd name="connsiteX54-18091" fmla="*/ 1339 w 10000"/>
              <a:gd name="connsiteY54-18092" fmla="*/ 7442 h 10000"/>
              <a:gd name="connsiteX55-18093" fmla="*/ 1339 w 10000"/>
              <a:gd name="connsiteY55-18094" fmla="*/ 7593 h 10000"/>
              <a:gd name="connsiteX56-18095" fmla="*/ 1564 w 10000"/>
              <a:gd name="connsiteY56-18096" fmla="*/ 7896 h 10000"/>
              <a:gd name="connsiteX57-18097" fmla="*/ 1786 w 10000"/>
              <a:gd name="connsiteY57-18098" fmla="*/ 8047 h 10000"/>
              <a:gd name="connsiteX58-18099" fmla="*/ 2007 w 10000"/>
              <a:gd name="connsiteY58-18100" fmla="*/ 8199 h 10000"/>
              <a:gd name="connsiteX59-18101" fmla="*/ 2874 w 10000"/>
              <a:gd name="connsiteY59-18102" fmla="*/ 8483 h 10000"/>
              <a:gd name="connsiteX60-18103" fmla="*/ 3323 w 10000"/>
              <a:gd name="connsiteY60-18104" fmla="*/ 8635 h 10000"/>
              <a:gd name="connsiteX61-18105" fmla="*/ 3767 w 10000"/>
              <a:gd name="connsiteY61-18106" fmla="*/ 8635 h 10000"/>
              <a:gd name="connsiteX62-18107" fmla="*/ 4220 w 10000"/>
              <a:gd name="connsiteY62-18108" fmla="*/ 8787 h 10000"/>
              <a:gd name="connsiteX63-18109" fmla="*/ 4887 w 10000"/>
              <a:gd name="connsiteY63-18110" fmla="*/ 8787 h 10000"/>
              <a:gd name="connsiteX64-18111" fmla="*/ 5332 w 10000"/>
              <a:gd name="connsiteY64-18112" fmla="*/ 8635 h 10000"/>
              <a:gd name="connsiteX65-18113" fmla="*/ 6005 w 10000"/>
              <a:gd name="connsiteY65-18114" fmla="*/ 8635 h 10000"/>
              <a:gd name="connsiteX66-18115" fmla="*/ 6675 w 10000"/>
              <a:gd name="connsiteY66-18116" fmla="*/ 8483 h 10000"/>
              <a:gd name="connsiteX67-18117" fmla="*/ 7122 w 10000"/>
              <a:gd name="connsiteY67-18118" fmla="*/ 8483 h 10000"/>
              <a:gd name="connsiteX68-18119" fmla="*/ 7567 w 10000"/>
              <a:gd name="connsiteY68-18120" fmla="*/ 8199 h 10000"/>
              <a:gd name="connsiteX69-18121" fmla="*/ 7766 w 10000"/>
              <a:gd name="connsiteY69-18122" fmla="*/ 8047 h 10000"/>
              <a:gd name="connsiteX70-18123" fmla="*/ 7986 w 10000"/>
              <a:gd name="connsiteY70-18124" fmla="*/ 7745 h 10000"/>
              <a:gd name="connsiteX71-18125" fmla="*/ 8210 w 10000"/>
              <a:gd name="connsiteY71-18126" fmla="*/ 7442 h 10000"/>
              <a:gd name="connsiteX72-18127" fmla="*/ 10000 w 10000"/>
              <a:gd name="connsiteY72-18128" fmla="*/ 8635 h 10000"/>
              <a:gd name="connsiteX73-18129" fmla="*/ 10000 w 10000"/>
              <a:gd name="connsiteY73-18130" fmla="*/ 8787 h 10000"/>
              <a:gd name="connsiteX74-18131" fmla="*/ 9778 w 10000"/>
              <a:gd name="connsiteY74-18132" fmla="*/ 8787 h 10000"/>
              <a:gd name="connsiteX75-18133" fmla="*/ 9550 w 10000"/>
              <a:gd name="connsiteY75-18134" fmla="*/ 8939 h 10000"/>
              <a:gd name="connsiteX76-18135" fmla="*/ 9330 w 10000"/>
              <a:gd name="connsiteY76-18136" fmla="*/ 9090 h 10000"/>
              <a:gd name="connsiteX77-18137" fmla="*/ 9107 w 10000"/>
              <a:gd name="connsiteY77-18138" fmla="*/ 9242 h 10000"/>
              <a:gd name="connsiteX78-18139" fmla="*/ 8659 w 10000"/>
              <a:gd name="connsiteY78-18140" fmla="*/ 9394 h 10000"/>
              <a:gd name="connsiteX79-18141" fmla="*/ 7766 w 10000"/>
              <a:gd name="connsiteY79-18142" fmla="*/ 9696 h 10000"/>
              <a:gd name="connsiteX80-18143" fmla="*/ 6899 w 10000"/>
              <a:gd name="connsiteY80-18144" fmla="*/ 9848 h 10000"/>
              <a:gd name="connsiteX81-18145" fmla="*/ 6231 w 10000"/>
              <a:gd name="connsiteY81-18146" fmla="*/ 9848 h 10000"/>
              <a:gd name="connsiteX82-18147" fmla="*/ 5332 w 10000"/>
              <a:gd name="connsiteY82-18148" fmla="*/ 10000 h 10000"/>
              <a:gd name="connsiteX83-18149" fmla="*/ 5332 w 10000"/>
              <a:gd name="connsiteY83-18150" fmla="*/ 10000 h 10000"/>
              <a:gd name="connsiteX0-18151" fmla="*/ 5332 w 10000"/>
              <a:gd name="connsiteY0-18152" fmla="*/ 10000 h 10000"/>
              <a:gd name="connsiteX1-18153" fmla="*/ 4665 w 10000"/>
              <a:gd name="connsiteY1-18154" fmla="*/ 10000 h 10000"/>
              <a:gd name="connsiteX2-18155" fmla="*/ 3991 w 10000"/>
              <a:gd name="connsiteY2-18156" fmla="*/ 10000 h 10000"/>
              <a:gd name="connsiteX3-18157" fmla="*/ 3323 w 10000"/>
              <a:gd name="connsiteY3-18158" fmla="*/ 9848 h 10000"/>
              <a:gd name="connsiteX4-18159" fmla="*/ 2654 w 10000"/>
              <a:gd name="connsiteY4-18160" fmla="*/ 9696 h 10000"/>
              <a:gd name="connsiteX5-18161" fmla="*/ 2007 w 10000"/>
              <a:gd name="connsiteY5-18162" fmla="*/ 9545 h 10000"/>
              <a:gd name="connsiteX6-18163" fmla="*/ 1564 w 10000"/>
              <a:gd name="connsiteY6-18164" fmla="*/ 9242 h 10000"/>
              <a:gd name="connsiteX7-18165" fmla="*/ 1118 w 10000"/>
              <a:gd name="connsiteY7-18166" fmla="*/ 9090 h 10000"/>
              <a:gd name="connsiteX8-18167" fmla="*/ 894 w 10000"/>
              <a:gd name="connsiteY8-18168" fmla="*/ 8635 h 10000"/>
              <a:gd name="connsiteX9-18169" fmla="*/ 445 w 10000"/>
              <a:gd name="connsiteY9-18170" fmla="*/ 8332 h 10000"/>
              <a:gd name="connsiteX10-18171" fmla="*/ 220 w 10000"/>
              <a:gd name="connsiteY10-18172" fmla="*/ 7896 h 10000"/>
              <a:gd name="connsiteX11-18173" fmla="*/ 220 w 10000"/>
              <a:gd name="connsiteY11-18174" fmla="*/ 7442 h 10000"/>
              <a:gd name="connsiteX12-18175" fmla="*/ 0 w 10000"/>
              <a:gd name="connsiteY12-18176" fmla="*/ 6987 h 10000"/>
              <a:gd name="connsiteX13-18177" fmla="*/ 0 w 10000"/>
              <a:gd name="connsiteY13-18178" fmla="*/ 6532 h 10000"/>
              <a:gd name="connsiteX14-18179" fmla="*/ 0 w 10000"/>
              <a:gd name="connsiteY14-18180" fmla="*/ 6077 h 10000"/>
              <a:gd name="connsiteX15-18181" fmla="*/ 220 w 10000"/>
              <a:gd name="connsiteY15-18182" fmla="*/ 5319 h 10000"/>
              <a:gd name="connsiteX16-18183" fmla="*/ 220 w 10000"/>
              <a:gd name="connsiteY16-18184" fmla="*/ 5167 h 10000"/>
              <a:gd name="connsiteX17-18185" fmla="*/ 220 w 10000"/>
              <a:gd name="connsiteY17-18186" fmla="*/ 4865 h 10000"/>
              <a:gd name="connsiteX18-18187" fmla="*/ 445 w 10000"/>
              <a:gd name="connsiteY18-18188" fmla="*/ 4580 h 10000"/>
              <a:gd name="connsiteX19-18189" fmla="*/ 445 w 10000"/>
              <a:gd name="connsiteY19-18190" fmla="*/ 4275 h 10000"/>
              <a:gd name="connsiteX20-18191" fmla="*/ 445 w 10000"/>
              <a:gd name="connsiteY20-18192" fmla="*/ 3973 h 10000"/>
              <a:gd name="connsiteX21-18193" fmla="*/ 671 w 10000"/>
              <a:gd name="connsiteY21-18194" fmla="*/ 3517 h 10000"/>
              <a:gd name="connsiteX22-18195" fmla="*/ 671 w 10000"/>
              <a:gd name="connsiteY22-18196" fmla="*/ 3063 h 10000"/>
              <a:gd name="connsiteX23-18197" fmla="*/ 894 w 10000"/>
              <a:gd name="connsiteY23-18198" fmla="*/ 2608 h 10000"/>
              <a:gd name="connsiteX24-18199" fmla="*/ 894 w 10000"/>
              <a:gd name="connsiteY24-18200" fmla="*/ 2153 h 10000"/>
              <a:gd name="connsiteX25-18201" fmla="*/ 894 w 10000"/>
              <a:gd name="connsiteY25-18202" fmla="*/ 1698 h 10000"/>
              <a:gd name="connsiteX26-18203" fmla="*/ 1118 w 10000"/>
              <a:gd name="connsiteY26-18204" fmla="*/ 1396 h 10000"/>
              <a:gd name="connsiteX27-18205" fmla="*/ 1118 w 10000"/>
              <a:gd name="connsiteY27-18206" fmla="*/ 1093 h 10000"/>
              <a:gd name="connsiteX28-18207" fmla="*/ 1118 w 10000"/>
              <a:gd name="connsiteY28-18208" fmla="*/ 808 h 10000"/>
              <a:gd name="connsiteX29-18209" fmla="*/ 1118 w 10000"/>
              <a:gd name="connsiteY29-18210" fmla="*/ 656 h 10000"/>
              <a:gd name="connsiteX30-18211" fmla="*/ 1118 w 10000"/>
              <a:gd name="connsiteY30-18212" fmla="*/ 505 h 10000"/>
              <a:gd name="connsiteX31-18213" fmla="*/ 1118 w 10000"/>
              <a:gd name="connsiteY31-18214" fmla="*/ 505 h 10000"/>
              <a:gd name="connsiteX32-18215" fmla="*/ 1118 w 10000"/>
              <a:gd name="connsiteY32-18216" fmla="*/ 505 h 10000"/>
              <a:gd name="connsiteX33-18217" fmla="*/ 894 w 10000"/>
              <a:gd name="connsiteY33-18218" fmla="*/ 505 h 10000"/>
              <a:gd name="connsiteX34-18219" fmla="*/ 3546 w 10000"/>
              <a:gd name="connsiteY34-18220" fmla="*/ 50 h 10000"/>
              <a:gd name="connsiteX35-18221" fmla="*/ 3546 w 10000"/>
              <a:gd name="connsiteY35-18222" fmla="*/ 201 h 10000"/>
              <a:gd name="connsiteX36-18223" fmla="*/ 3546 w 10000"/>
              <a:gd name="connsiteY36-18224" fmla="*/ 354 h 10000"/>
              <a:gd name="connsiteX37-18225" fmla="*/ 3323 w 10000"/>
              <a:gd name="connsiteY37-18226" fmla="*/ 354 h 10000"/>
              <a:gd name="connsiteX38-18227" fmla="*/ 3096 w 10000"/>
              <a:gd name="connsiteY38-18228" fmla="*/ 505 h 10000"/>
              <a:gd name="connsiteX39-18229" fmla="*/ 3096 w 10000"/>
              <a:gd name="connsiteY39-18230" fmla="*/ 656 h 10000"/>
              <a:gd name="connsiteX40-18231" fmla="*/ 2874 w 10000"/>
              <a:gd name="connsiteY40-18232" fmla="*/ 808 h 10000"/>
              <a:gd name="connsiteX41-18233" fmla="*/ 2654 w 10000"/>
              <a:gd name="connsiteY41-18234" fmla="*/ 1093 h 10000"/>
              <a:gd name="connsiteX42-18235" fmla="*/ 2429 w 10000"/>
              <a:gd name="connsiteY42-18236" fmla="*/ 1546 h 10000"/>
              <a:gd name="connsiteX43-18237" fmla="*/ 2230 w 10000"/>
              <a:gd name="connsiteY43-18238" fmla="*/ 2002 h 10000"/>
              <a:gd name="connsiteX44-18239" fmla="*/ 2007 w 10000"/>
              <a:gd name="connsiteY44-18240" fmla="*/ 2457 h 10000"/>
              <a:gd name="connsiteX45-18241" fmla="*/ 1786 w 10000"/>
              <a:gd name="connsiteY45-18242" fmla="*/ 3063 h 10000"/>
              <a:gd name="connsiteX46-18243" fmla="*/ 1564 w 10000"/>
              <a:gd name="connsiteY46-18244" fmla="*/ 3670 h 10000"/>
              <a:gd name="connsiteX47-18245" fmla="*/ 1339 w 10000"/>
              <a:gd name="connsiteY47-18246" fmla="*/ 4275 h 10000"/>
              <a:gd name="connsiteX48-18247" fmla="*/ 1339 w 10000"/>
              <a:gd name="connsiteY48-18248" fmla="*/ 4865 h 10000"/>
              <a:gd name="connsiteX49-18249" fmla="*/ 1339 w 10000"/>
              <a:gd name="connsiteY49-18250" fmla="*/ 5319 h 10000"/>
              <a:gd name="connsiteX50-18251" fmla="*/ 1118 w 10000"/>
              <a:gd name="connsiteY50-18252" fmla="*/ 5925 h 10000"/>
              <a:gd name="connsiteX51-18253" fmla="*/ 1118 w 10000"/>
              <a:gd name="connsiteY51-18254" fmla="*/ 6380 h 10000"/>
              <a:gd name="connsiteX52-18255" fmla="*/ 1118 w 10000"/>
              <a:gd name="connsiteY52-18256" fmla="*/ 6684 h 10000"/>
              <a:gd name="connsiteX53-18257" fmla="*/ 1118 w 10000"/>
              <a:gd name="connsiteY53-18258" fmla="*/ 7139 h 10000"/>
              <a:gd name="connsiteX54-18259" fmla="*/ 1339 w 10000"/>
              <a:gd name="connsiteY54-18260" fmla="*/ 7442 h 10000"/>
              <a:gd name="connsiteX55-18261" fmla="*/ 1339 w 10000"/>
              <a:gd name="connsiteY55-18262" fmla="*/ 7593 h 10000"/>
              <a:gd name="connsiteX56-18263" fmla="*/ 1564 w 10000"/>
              <a:gd name="connsiteY56-18264" fmla="*/ 7896 h 10000"/>
              <a:gd name="connsiteX57-18265" fmla="*/ 1786 w 10000"/>
              <a:gd name="connsiteY57-18266" fmla="*/ 8047 h 10000"/>
              <a:gd name="connsiteX58-18267" fmla="*/ 2007 w 10000"/>
              <a:gd name="connsiteY58-18268" fmla="*/ 8199 h 10000"/>
              <a:gd name="connsiteX59-18269" fmla="*/ 2874 w 10000"/>
              <a:gd name="connsiteY59-18270" fmla="*/ 8483 h 10000"/>
              <a:gd name="connsiteX60-18271" fmla="*/ 3323 w 10000"/>
              <a:gd name="connsiteY60-18272" fmla="*/ 8635 h 10000"/>
              <a:gd name="connsiteX61-18273" fmla="*/ 3767 w 10000"/>
              <a:gd name="connsiteY61-18274" fmla="*/ 8635 h 10000"/>
              <a:gd name="connsiteX62-18275" fmla="*/ 4220 w 10000"/>
              <a:gd name="connsiteY62-18276" fmla="*/ 8787 h 10000"/>
              <a:gd name="connsiteX63-18277" fmla="*/ 4887 w 10000"/>
              <a:gd name="connsiteY63-18278" fmla="*/ 8787 h 10000"/>
              <a:gd name="connsiteX64-18279" fmla="*/ 5332 w 10000"/>
              <a:gd name="connsiteY64-18280" fmla="*/ 8635 h 10000"/>
              <a:gd name="connsiteX65-18281" fmla="*/ 6005 w 10000"/>
              <a:gd name="connsiteY65-18282" fmla="*/ 8635 h 10000"/>
              <a:gd name="connsiteX66-18283" fmla="*/ 6675 w 10000"/>
              <a:gd name="connsiteY66-18284" fmla="*/ 8483 h 10000"/>
              <a:gd name="connsiteX67-18285" fmla="*/ 7122 w 10000"/>
              <a:gd name="connsiteY67-18286" fmla="*/ 8483 h 10000"/>
              <a:gd name="connsiteX68-18287" fmla="*/ 7567 w 10000"/>
              <a:gd name="connsiteY68-18288" fmla="*/ 8199 h 10000"/>
              <a:gd name="connsiteX69-18289" fmla="*/ 7766 w 10000"/>
              <a:gd name="connsiteY69-18290" fmla="*/ 8047 h 10000"/>
              <a:gd name="connsiteX70-18291" fmla="*/ 7986 w 10000"/>
              <a:gd name="connsiteY70-18292" fmla="*/ 7745 h 10000"/>
              <a:gd name="connsiteX71-18293" fmla="*/ 8210 w 10000"/>
              <a:gd name="connsiteY71-18294" fmla="*/ 7442 h 10000"/>
              <a:gd name="connsiteX72-18295" fmla="*/ 10000 w 10000"/>
              <a:gd name="connsiteY72-18296" fmla="*/ 8635 h 10000"/>
              <a:gd name="connsiteX73-18297" fmla="*/ 10000 w 10000"/>
              <a:gd name="connsiteY73-18298" fmla="*/ 8787 h 10000"/>
              <a:gd name="connsiteX74-18299" fmla="*/ 9550 w 10000"/>
              <a:gd name="connsiteY74-18300" fmla="*/ 8939 h 10000"/>
              <a:gd name="connsiteX75-18301" fmla="*/ 9330 w 10000"/>
              <a:gd name="connsiteY75-18302" fmla="*/ 9090 h 10000"/>
              <a:gd name="connsiteX76-18303" fmla="*/ 9107 w 10000"/>
              <a:gd name="connsiteY76-18304" fmla="*/ 9242 h 10000"/>
              <a:gd name="connsiteX77-18305" fmla="*/ 8659 w 10000"/>
              <a:gd name="connsiteY77-18306" fmla="*/ 9394 h 10000"/>
              <a:gd name="connsiteX78-18307" fmla="*/ 7766 w 10000"/>
              <a:gd name="connsiteY78-18308" fmla="*/ 9696 h 10000"/>
              <a:gd name="connsiteX79-18309" fmla="*/ 6899 w 10000"/>
              <a:gd name="connsiteY79-18310" fmla="*/ 9848 h 10000"/>
              <a:gd name="connsiteX80-18311" fmla="*/ 6231 w 10000"/>
              <a:gd name="connsiteY80-18312" fmla="*/ 9848 h 10000"/>
              <a:gd name="connsiteX81-18313" fmla="*/ 5332 w 10000"/>
              <a:gd name="connsiteY81-18314" fmla="*/ 10000 h 10000"/>
              <a:gd name="connsiteX82-18315" fmla="*/ 5332 w 10000"/>
              <a:gd name="connsiteY82-18316" fmla="*/ 10000 h 10000"/>
              <a:gd name="connsiteX0-18317" fmla="*/ 5332 w 10000"/>
              <a:gd name="connsiteY0-18318" fmla="*/ 10000 h 10000"/>
              <a:gd name="connsiteX1-18319" fmla="*/ 4665 w 10000"/>
              <a:gd name="connsiteY1-18320" fmla="*/ 10000 h 10000"/>
              <a:gd name="connsiteX2-18321" fmla="*/ 3991 w 10000"/>
              <a:gd name="connsiteY2-18322" fmla="*/ 10000 h 10000"/>
              <a:gd name="connsiteX3-18323" fmla="*/ 3323 w 10000"/>
              <a:gd name="connsiteY3-18324" fmla="*/ 9848 h 10000"/>
              <a:gd name="connsiteX4-18325" fmla="*/ 2654 w 10000"/>
              <a:gd name="connsiteY4-18326" fmla="*/ 9696 h 10000"/>
              <a:gd name="connsiteX5-18327" fmla="*/ 2007 w 10000"/>
              <a:gd name="connsiteY5-18328" fmla="*/ 9545 h 10000"/>
              <a:gd name="connsiteX6-18329" fmla="*/ 1564 w 10000"/>
              <a:gd name="connsiteY6-18330" fmla="*/ 9242 h 10000"/>
              <a:gd name="connsiteX7-18331" fmla="*/ 1118 w 10000"/>
              <a:gd name="connsiteY7-18332" fmla="*/ 9090 h 10000"/>
              <a:gd name="connsiteX8-18333" fmla="*/ 894 w 10000"/>
              <a:gd name="connsiteY8-18334" fmla="*/ 8635 h 10000"/>
              <a:gd name="connsiteX9-18335" fmla="*/ 445 w 10000"/>
              <a:gd name="connsiteY9-18336" fmla="*/ 8332 h 10000"/>
              <a:gd name="connsiteX10-18337" fmla="*/ 220 w 10000"/>
              <a:gd name="connsiteY10-18338" fmla="*/ 7896 h 10000"/>
              <a:gd name="connsiteX11-18339" fmla="*/ 220 w 10000"/>
              <a:gd name="connsiteY11-18340" fmla="*/ 7442 h 10000"/>
              <a:gd name="connsiteX12-18341" fmla="*/ 0 w 10000"/>
              <a:gd name="connsiteY12-18342" fmla="*/ 6987 h 10000"/>
              <a:gd name="connsiteX13-18343" fmla="*/ 0 w 10000"/>
              <a:gd name="connsiteY13-18344" fmla="*/ 6532 h 10000"/>
              <a:gd name="connsiteX14-18345" fmla="*/ 0 w 10000"/>
              <a:gd name="connsiteY14-18346" fmla="*/ 6077 h 10000"/>
              <a:gd name="connsiteX15-18347" fmla="*/ 220 w 10000"/>
              <a:gd name="connsiteY15-18348" fmla="*/ 5319 h 10000"/>
              <a:gd name="connsiteX16-18349" fmla="*/ 220 w 10000"/>
              <a:gd name="connsiteY16-18350" fmla="*/ 5167 h 10000"/>
              <a:gd name="connsiteX17-18351" fmla="*/ 220 w 10000"/>
              <a:gd name="connsiteY17-18352" fmla="*/ 4865 h 10000"/>
              <a:gd name="connsiteX18-18353" fmla="*/ 445 w 10000"/>
              <a:gd name="connsiteY18-18354" fmla="*/ 4580 h 10000"/>
              <a:gd name="connsiteX19-18355" fmla="*/ 445 w 10000"/>
              <a:gd name="connsiteY19-18356" fmla="*/ 4275 h 10000"/>
              <a:gd name="connsiteX20-18357" fmla="*/ 445 w 10000"/>
              <a:gd name="connsiteY20-18358" fmla="*/ 3973 h 10000"/>
              <a:gd name="connsiteX21-18359" fmla="*/ 671 w 10000"/>
              <a:gd name="connsiteY21-18360" fmla="*/ 3517 h 10000"/>
              <a:gd name="connsiteX22-18361" fmla="*/ 671 w 10000"/>
              <a:gd name="connsiteY22-18362" fmla="*/ 3063 h 10000"/>
              <a:gd name="connsiteX23-18363" fmla="*/ 894 w 10000"/>
              <a:gd name="connsiteY23-18364" fmla="*/ 2608 h 10000"/>
              <a:gd name="connsiteX24-18365" fmla="*/ 894 w 10000"/>
              <a:gd name="connsiteY24-18366" fmla="*/ 2153 h 10000"/>
              <a:gd name="connsiteX25-18367" fmla="*/ 894 w 10000"/>
              <a:gd name="connsiteY25-18368" fmla="*/ 1698 h 10000"/>
              <a:gd name="connsiteX26-18369" fmla="*/ 1118 w 10000"/>
              <a:gd name="connsiteY26-18370" fmla="*/ 1396 h 10000"/>
              <a:gd name="connsiteX27-18371" fmla="*/ 1118 w 10000"/>
              <a:gd name="connsiteY27-18372" fmla="*/ 1093 h 10000"/>
              <a:gd name="connsiteX28-18373" fmla="*/ 1118 w 10000"/>
              <a:gd name="connsiteY28-18374" fmla="*/ 808 h 10000"/>
              <a:gd name="connsiteX29-18375" fmla="*/ 1118 w 10000"/>
              <a:gd name="connsiteY29-18376" fmla="*/ 656 h 10000"/>
              <a:gd name="connsiteX30-18377" fmla="*/ 1118 w 10000"/>
              <a:gd name="connsiteY30-18378" fmla="*/ 505 h 10000"/>
              <a:gd name="connsiteX31-18379" fmla="*/ 1118 w 10000"/>
              <a:gd name="connsiteY31-18380" fmla="*/ 505 h 10000"/>
              <a:gd name="connsiteX32-18381" fmla="*/ 1118 w 10000"/>
              <a:gd name="connsiteY32-18382" fmla="*/ 505 h 10000"/>
              <a:gd name="connsiteX33-18383" fmla="*/ 894 w 10000"/>
              <a:gd name="connsiteY33-18384" fmla="*/ 505 h 10000"/>
              <a:gd name="connsiteX34-18385" fmla="*/ 3546 w 10000"/>
              <a:gd name="connsiteY34-18386" fmla="*/ 50 h 10000"/>
              <a:gd name="connsiteX35-18387" fmla="*/ 3546 w 10000"/>
              <a:gd name="connsiteY35-18388" fmla="*/ 201 h 10000"/>
              <a:gd name="connsiteX36-18389" fmla="*/ 3546 w 10000"/>
              <a:gd name="connsiteY36-18390" fmla="*/ 354 h 10000"/>
              <a:gd name="connsiteX37-18391" fmla="*/ 3323 w 10000"/>
              <a:gd name="connsiteY37-18392" fmla="*/ 354 h 10000"/>
              <a:gd name="connsiteX38-18393" fmla="*/ 3096 w 10000"/>
              <a:gd name="connsiteY38-18394" fmla="*/ 505 h 10000"/>
              <a:gd name="connsiteX39-18395" fmla="*/ 3096 w 10000"/>
              <a:gd name="connsiteY39-18396" fmla="*/ 656 h 10000"/>
              <a:gd name="connsiteX40-18397" fmla="*/ 2874 w 10000"/>
              <a:gd name="connsiteY40-18398" fmla="*/ 808 h 10000"/>
              <a:gd name="connsiteX41-18399" fmla="*/ 2654 w 10000"/>
              <a:gd name="connsiteY41-18400" fmla="*/ 1093 h 10000"/>
              <a:gd name="connsiteX42-18401" fmla="*/ 2429 w 10000"/>
              <a:gd name="connsiteY42-18402" fmla="*/ 1546 h 10000"/>
              <a:gd name="connsiteX43-18403" fmla="*/ 2230 w 10000"/>
              <a:gd name="connsiteY43-18404" fmla="*/ 2002 h 10000"/>
              <a:gd name="connsiteX44-18405" fmla="*/ 2007 w 10000"/>
              <a:gd name="connsiteY44-18406" fmla="*/ 2457 h 10000"/>
              <a:gd name="connsiteX45-18407" fmla="*/ 1786 w 10000"/>
              <a:gd name="connsiteY45-18408" fmla="*/ 3063 h 10000"/>
              <a:gd name="connsiteX46-18409" fmla="*/ 1564 w 10000"/>
              <a:gd name="connsiteY46-18410" fmla="*/ 3670 h 10000"/>
              <a:gd name="connsiteX47-18411" fmla="*/ 1339 w 10000"/>
              <a:gd name="connsiteY47-18412" fmla="*/ 4275 h 10000"/>
              <a:gd name="connsiteX48-18413" fmla="*/ 1339 w 10000"/>
              <a:gd name="connsiteY48-18414" fmla="*/ 4865 h 10000"/>
              <a:gd name="connsiteX49-18415" fmla="*/ 1339 w 10000"/>
              <a:gd name="connsiteY49-18416" fmla="*/ 5319 h 10000"/>
              <a:gd name="connsiteX50-18417" fmla="*/ 1118 w 10000"/>
              <a:gd name="connsiteY50-18418" fmla="*/ 5925 h 10000"/>
              <a:gd name="connsiteX51-18419" fmla="*/ 1118 w 10000"/>
              <a:gd name="connsiteY51-18420" fmla="*/ 6380 h 10000"/>
              <a:gd name="connsiteX52-18421" fmla="*/ 1118 w 10000"/>
              <a:gd name="connsiteY52-18422" fmla="*/ 6684 h 10000"/>
              <a:gd name="connsiteX53-18423" fmla="*/ 1118 w 10000"/>
              <a:gd name="connsiteY53-18424" fmla="*/ 7139 h 10000"/>
              <a:gd name="connsiteX54-18425" fmla="*/ 1339 w 10000"/>
              <a:gd name="connsiteY54-18426" fmla="*/ 7442 h 10000"/>
              <a:gd name="connsiteX55-18427" fmla="*/ 1339 w 10000"/>
              <a:gd name="connsiteY55-18428" fmla="*/ 7593 h 10000"/>
              <a:gd name="connsiteX56-18429" fmla="*/ 1564 w 10000"/>
              <a:gd name="connsiteY56-18430" fmla="*/ 7896 h 10000"/>
              <a:gd name="connsiteX57-18431" fmla="*/ 1786 w 10000"/>
              <a:gd name="connsiteY57-18432" fmla="*/ 8047 h 10000"/>
              <a:gd name="connsiteX58-18433" fmla="*/ 2007 w 10000"/>
              <a:gd name="connsiteY58-18434" fmla="*/ 8199 h 10000"/>
              <a:gd name="connsiteX59-18435" fmla="*/ 2874 w 10000"/>
              <a:gd name="connsiteY59-18436" fmla="*/ 8483 h 10000"/>
              <a:gd name="connsiteX60-18437" fmla="*/ 3323 w 10000"/>
              <a:gd name="connsiteY60-18438" fmla="*/ 8635 h 10000"/>
              <a:gd name="connsiteX61-18439" fmla="*/ 3767 w 10000"/>
              <a:gd name="connsiteY61-18440" fmla="*/ 8635 h 10000"/>
              <a:gd name="connsiteX62-18441" fmla="*/ 4220 w 10000"/>
              <a:gd name="connsiteY62-18442" fmla="*/ 8787 h 10000"/>
              <a:gd name="connsiteX63-18443" fmla="*/ 4887 w 10000"/>
              <a:gd name="connsiteY63-18444" fmla="*/ 8787 h 10000"/>
              <a:gd name="connsiteX64-18445" fmla="*/ 5332 w 10000"/>
              <a:gd name="connsiteY64-18446" fmla="*/ 8635 h 10000"/>
              <a:gd name="connsiteX65-18447" fmla="*/ 6005 w 10000"/>
              <a:gd name="connsiteY65-18448" fmla="*/ 8635 h 10000"/>
              <a:gd name="connsiteX66-18449" fmla="*/ 6675 w 10000"/>
              <a:gd name="connsiteY66-18450" fmla="*/ 8483 h 10000"/>
              <a:gd name="connsiteX67-18451" fmla="*/ 7122 w 10000"/>
              <a:gd name="connsiteY67-18452" fmla="*/ 8483 h 10000"/>
              <a:gd name="connsiteX68-18453" fmla="*/ 7567 w 10000"/>
              <a:gd name="connsiteY68-18454" fmla="*/ 8199 h 10000"/>
              <a:gd name="connsiteX69-18455" fmla="*/ 7766 w 10000"/>
              <a:gd name="connsiteY69-18456" fmla="*/ 8047 h 10000"/>
              <a:gd name="connsiteX70-18457" fmla="*/ 7986 w 10000"/>
              <a:gd name="connsiteY70-18458" fmla="*/ 7745 h 10000"/>
              <a:gd name="connsiteX71-18459" fmla="*/ 10000 w 10000"/>
              <a:gd name="connsiteY71-18460" fmla="*/ 8635 h 10000"/>
              <a:gd name="connsiteX72-18461" fmla="*/ 10000 w 10000"/>
              <a:gd name="connsiteY72-18462" fmla="*/ 8787 h 10000"/>
              <a:gd name="connsiteX73-18463" fmla="*/ 9550 w 10000"/>
              <a:gd name="connsiteY73-18464" fmla="*/ 8939 h 10000"/>
              <a:gd name="connsiteX74-18465" fmla="*/ 9330 w 10000"/>
              <a:gd name="connsiteY74-18466" fmla="*/ 9090 h 10000"/>
              <a:gd name="connsiteX75-18467" fmla="*/ 9107 w 10000"/>
              <a:gd name="connsiteY75-18468" fmla="*/ 9242 h 10000"/>
              <a:gd name="connsiteX76-18469" fmla="*/ 8659 w 10000"/>
              <a:gd name="connsiteY76-18470" fmla="*/ 9394 h 10000"/>
              <a:gd name="connsiteX77-18471" fmla="*/ 7766 w 10000"/>
              <a:gd name="connsiteY77-18472" fmla="*/ 9696 h 10000"/>
              <a:gd name="connsiteX78-18473" fmla="*/ 6899 w 10000"/>
              <a:gd name="connsiteY78-18474" fmla="*/ 9848 h 10000"/>
              <a:gd name="connsiteX79-18475" fmla="*/ 6231 w 10000"/>
              <a:gd name="connsiteY79-18476" fmla="*/ 9848 h 10000"/>
              <a:gd name="connsiteX80-18477" fmla="*/ 5332 w 10000"/>
              <a:gd name="connsiteY80-18478" fmla="*/ 10000 h 10000"/>
              <a:gd name="connsiteX81-18479" fmla="*/ 5332 w 10000"/>
              <a:gd name="connsiteY81-18480" fmla="*/ 10000 h 10000"/>
              <a:gd name="connsiteX0-18481" fmla="*/ 5332 w 10000"/>
              <a:gd name="connsiteY0-18482" fmla="*/ 10000 h 10000"/>
              <a:gd name="connsiteX1-18483" fmla="*/ 4665 w 10000"/>
              <a:gd name="connsiteY1-18484" fmla="*/ 10000 h 10000"/>
              <a:gd name="connsiteX2-18485" fmla="*/ 3991 w 10000"/>
              <a:gd name="connsiteY2-18486" fmla="*/ 10000 h 10000"/>
              <a:gd name="connsiteX3-18487" fmla="*/ 3323 w 10000"/>
              <a:gd name="connsiteY3-18488" fmla="*/ 9848 h 10000"/>
              <a:gd name="connsiteX4-18489" fmla="*/ 2654 w 10000"/>
              <a:gd name="connsiteY4-18490" fmla="*/ 9696 h 10000"/>
              <a:gd name="connsiteX5-18491" fmla="*/ 2007 w 10000"/>
              <a:gd name="connsiteY5-18492" fmla="*/ 9545 h 10000"/>
              <a:gd name="connsiteX6-18493" fmla="*/ 1564 w 10000"/>
              <a:gd name="connsiteY6-18494" fmla="*/ 9242 h 10000"/>
              <a:gd name="connsiteX7-18495" fmla="*/ 1118 w 10000"/>
              <a:gd name="connsiteY7-18496" fmla="*/ 9090 h 10000"/>
              <a:gd name="connsiteX8-18497" fmla="*/ 894 w 10000"/>
              <a:gd name="connsiteY8-18498" fmla="*/ 8635 h 10000"/>
              <a:gd name="connsiteX9-18499" fmla="*/ 445 w 10000"/>
              <a:gd name="connsiteY9-18500" fmla="*/ 8332 h 10000"/>
              <a:gd name="connsiteX10-18501" fmla="*/ 220 w 10000"/>
              <a:gd name="connsiteY10-18502" fmla="*/ 7896 h 10000"/>
              <a:gd name="connsiteX11-18503" fmla="*/ 220 w 10000"/>
              <a:gd name="connsiteY11-18504" fmla="*/ 7442 h 10000"/>
              <a:gd name="connsiteX12-18505" fmla="*/ 0 w 10000"/>
              <a:gd name="connsiteY12-18506" fmla="*/ 6987 h 10000"/>
              <a:gd name="connsiteX13-18507" fmla="*/ 0 w 10000"/>
              <a:gd name="connsiteY13-18508" fmla="*/ 6532 h 10000"/>
              <a:gd name="connsiteX14-18509" fmla="*/ 0 w 10000"/>
              <a:gd name="connsiteY14-18510" fmla="*/ 6077 h 10000"/>
              <a:gd name="connsiteX15-18511" fmla="*/ 220 w 10000"/>
              <a:gd name="connsiteY15-18512" fmla="*/ 5319 h 10000"/>
              <a:gd name="connsiteX16-18513" fmla="*/ 220 w 10000"/>
              <a:gd name="connsiteY16-18514" fmla="*/ 5167 h 10000"/>
              <a:gd name="connsiteX17-18515" fmla="*/ 220 w 10000"/>
              <a:gd name="connsiteY17-18516" fmla="*/ 4865 h 10000"/>
              <a:gd name="connsiteX18-18517" fmla="*/ 445 w 10000"/>
              <a:gd name="connsiteY18-18518" fmla="*/ 4580 h 10000"/>
              <a:gd name="connsiteX19-18519" fmla="*/ 445 w 10000"/>
              <a:gd name="connsiteY19-18520" fmla="*/ 4275 h 10000"/>
              <a:gd name="connsiteX20-18521" fmla="*/ 445 w 10000"/>
              <a:gd name="connsiteY20-18522" fmla="*/ 3973 h 10000"/>
              <a:gd name="connsiteX21-18523" fmla="*/ 671 w 10000"/>
              <a:gd name="connsiteY21-18524" fmla="*/ 3517 h 10000"/>
              <a:gd name="connsiteX22-18525" fmla="*/ 671 w 10000"/>
              <a:gd name="connsiteY22-18526" fmla="*/ 3063 h 10000"/>
              <a:gd name="connsiteX23-18527" fmla="*/ 894 w 10000"/>
              <a:gd name="connsiteY23-18528" fmla="*/ 2608 h 10000"/>
              <a:gd name="connsiteX24-18529" fmla="*/ 894 w 10000"/>
              <a:gd name="connsiteY24-18530" fmla="*/ 2153 h 10000"/>
              <a:gd name="connsiteX25-18531" fmla="*/ 894 w 10000"/>
              <a:gd name="connsiteY25-18532" fmla="*/ 1698 h 10000"/>
              <a:gd name="connsiteX26-18533" fmla="*/ 1118 w 10000"/>
              <a:gd name="connsiteY26-18534" fmla="*/ 1396 h 10000"/>
              <a:gd name="connsiteX27-18535" fmla="*/ 1118 w 10000"/>
              <a:gd name="connsiteY27-18536" fmla="*/ 1093 h 10000"/>
              <a:gd name="connsiteX28-18537" fmla="*/ 1118 w 10000"/>
              <a:gd name="connsiteY28-18538" fmla="*/ 808 h 10000"/>
              <a:gd name="connsiteX29-18539" fmla="*/ 1118 w 10000"/>
              <a:gd name="connsiteY29-18540" fmla="*/ 656 h 10000"/>
              <a:gd name="connsiteX30-18541" fmla="*/ 1118 w 10000"/>
              <a:gd name="connsiteY30-18542" fmla="*/ 505 h 10000"/>
              <a:gd name="connsiteX31-18543" fmla="*/ 1118 w 10000"/>
              <a:gd name="connsiteY31-18544" fmla="*/ 505 h 10000"/>
              <a:gd name="connsiteX32-18545" fmla="*/ 1118 w 10000"/>
              <a:gd name="connsiteY32-18546" fmla="*/ 505 h 10000"/>
              <a:gd name="connsiteX33-18547" fmla="*/ 894 w 10000"/>
              <a:gd name="connsiteY33-18548" fmla="*/ 505 h 10000"/>
              <a:gd name="connsiteX34-18549" fmla="*/ 3546 w 10000"/>
              <a:gd name="connsiteY34-18550" fmla="*/ 50 h 10000"/>
              <a:gd name="connsiteX35-18551" fmla="*/ 3546 w 10000"/>
              <a:gd name="connsiteY35-18552" fmla="*/ 201 h 10000"/>
              <a:gd name="connsiteX36-18553" fmla="*/ 3546 w 10000"/>
              <a:gd name="connsiteY36-18554" fmla="*/ 354 h 10000"/>
              <a:gd name="connsiteX37-18555" fmla="*/ 3323 w 10000"/>
              <a:gd name="connsiteY37-18556" fmla="*/ 354 h 10000"/>
              <a:gd name="connsiteX38-18557" fmla="*/ 3096 w 10000"/>
              <a:gd name="connsiteY38-18558" fmla="*/ 505 h 10000"/>
              <a:gd name="connsiteX39-18559" fmla="*/ 3096 w 10000"/>
              <a:gd name="connsiteY39-18560" fmla="*/ 656 h 10000"/>
              <a:gd name="connsiteX40-18561" fmla="*/ 2874 w 10000"/>
              <a:gd name="connsiteY40-18562" fmla="*/ 808 h 10000"/>
              <a:gd name="connsiteX41-18563" fmla="*/ 2654 w 10000"/>
              <a:gd name="connsiteY41-18564" fmla="*/ 1093 h 10000"/>
              <a:gd name="connsiteX42-18565" fmla="*/ 2429 w 10000"/>
              <a:gd name="connsiteY42-18566" fmla="*/ 1546 h 10000"/>
              <a:gd name="connsiteX43-18567" fmla="*/ 2230 w 10000"/>
              <a:gd name="connsiteY43-18568" fmla="*/ 2002 h 10000"/>
              <a:gd name="connsiteX44-18569" fmla="*/ 2007 w 10000"/>
              <a:gd name="connsiteY44-18570" fmla="*/ 2457 h 10000"/>
              <a:gd name="connsiteX45-18571" fmla="*/ 1786 w 10000"/>
              <a:gd name="connsiteY45-18572" fmla="*/ 3063 h 10000"/>
              <a:gd name="connsiteX46-18573" fmla="*/ 1564 w 10000"/>
              <a:gd name="connsiteY46-18574" fmla="*/ 3670 h 10000"/>
              <a:gd name="connsiteX47-18575" fmla="*/ 1339 w 10000"/>
              <a:gd name="connsiteY47-18576" fmla="*/ 4275 h 10000"/>
              <a:gd name="connsiteX48-18577" fmla="*/ 1339 w 10000"/>
              <a:gd name="connsiteY48-18578" fmla="*/ 4865 h 10000"/>
              <a:gd name="connsiteX49-18579" fmla="*/ 1339 w 10000"/>
              <a:gd name="connsiteY49-18580" fmla="*/ 5319 h 10000"/>
              <a:gd name="connsiteX50-18581" fmla="*/ 1118 w 10000"/>
              <a:gd name="connsiteY50-18582" fmla="*/ 5925 h 10000"/>
              <a:gd name="connsiteX51-18583" fmla="*/ 1118 w 10000"/>
              <a:gd name="connsiteY51-18584" fmla="*/ 6380 h 10000"/>
              <a:gd name="connsiteX52-18585" fmla="*/ 1118 w 10000"/>
              <a:gd name="connsiteY52-18586" fmla="*/ 6684 h 10000"/>
              <a:gd name="connsiteX53-18587" fmla="*/ 1118 w 10000"/>
              <a:gd name="connsiteY53-18588" fmla="*/ 7139 h 10000"/>
              <a:gd name="connsiteX54-18589" fmla="*/ 1339 w 10000"/>
              <a:gd name="connsiteY54-18590" fmla="*/ 7442 h 10000"/>
              <a:gd name="connsiteX55-18591" fmla="*/ 1339 w 10000"/>
              <a:gd name="connsiteY55-18592" fmla="*/ 7593 h 10000"/>
              <a:gd name="connsiteX56-18593" fmla="*/ 1564 w 10000"/>
              <a:gd name="connsiteY56-18594" fmla="*/ 7896 h 10000"/>
              <a:gd name="connsiteX57-18595" fmla="*/ 1786 w 10000"/>
              <a:gd name="connsiteY57-18596" fmla="*/ 8047 h 10000"/>
              <a:gd name="connsiteX58-18597" fmla="*/ 2007 w 10000"/>
              <a:gd name="connsiteY58-18598" fmla="*/ 8199 h 10000"/>
              <a:gd name="connsiteX59-18599" fmla="*/ 2874 w 10000"/>
              <a:gd name="connsiteY59-18600" fmla="*/ 8483 h 10000"/>
              <a:gd name="connsiteX60-18601" fmla="*/ 3323 w 10000"/>
              <a:gd name="connsiteY60-18602" fmla="*/ 8635 h 10000"/>
              <a:gd name="connsiteX61-18603" fmla="*/ 3767 w 10000"/>
              <a:gd name="connsiteY61-18604" fmla="*/ 8635 h 10000"/>
              <a:gd name="connsiteX62-18605" fmla="*/ 4220 w 10000"/>
              <a:gd name="connsiteY62-18606" fmla="*/ 8787 h 10000"/>
              <a:gd name="connsiteX63-18607" fmla="*/ 4887 w 10000"/>
              <a:gd name="connsiteY63-18608" fmla="*/ 8787 h 10000"/>
              <a:gd name="connsiteX64-18609" fmla="*/ 5332 w 10000"/>
              <a:gd name="connsiteY64-18610" fmla="*/ 8635 h 10000"/>
              <a:gd name="connsiteX65-18611" fmla="*/ 6005 w 10000"/>
              <a:gd name="connsiteY65-18612" fmla="*/ 8635 h 10000"/>
              <a:gd name="connsiteX66-18613" fmla="*/ 6675 w 10000"/>
              <a:gd name="connsiteY66-18614" fmla="*/ 8483 h 10000"/>
              <a:gd name="connsiteX67-18615" fmla="*/ 7122 w 10000"/>
              <a:gd name="connsiteY67-18616" fmla="*/ 8483 h 10000"/>
              <a:gd name="connsiteX68-18617" fmla="*/ 7567 w 10000"/>
              <a:gd name="connsiteY68-18618" fmla="*/ 8199 h 10000"/>
              <a:gd name="connsiteX69-18619" fmla="*/ 7766 w 10000"/>
              <a:gd name="connsiteY69-18620" fmla="*/ 8047 h 10000"/>
              <a:gd name="connsiteX70-18621" fmla="*/ 10000 w 10000"/>
              <a:gd name="connsiteY70-18622" fmla="*/ 8635 h 10000"/>
              <a:gd name="connsiteX71-18623" fmla="*/ 10000 w 10000"/>
              <a:gd name="connsiteY71-18624" fmla="*/ 8787 h 10000"/>
              <a:gd name="connsiteX72-18625" fmla="*/ 9550 w 10000"/>
              <a:gd name="connsiteY72-18626" fmla="*/ 8939 h 10000"/>
              <a:gd name="connsiteX73-18627" fmla="*/ 9330 w 10000"/>
              <a:gd name="connsiteY73-18628" fmla="*/ 9090 h 10000"/>
              <a:gd name="connsiteX74-18629" fmla="*/ 9107 w 10000"/>
              <a:gd name="connsiteY74-18630" fmla="*/ 9242 h 10000"/>
              <a:gd name="connsiteX75-18631" fmla="*/ 8659 w 10000"/>
              <a:gd name="connsiteY75-18632" fmla="*/ 9394 h 10000"/>
              <a:gd name="connsiteX76-18633" fmla="*/ 7766 w 10000"/>
              <a:gd name="connsiteY76-18634" fmla="*/ 9696 h 10000"/>
              <a:gd name="connsiteX77-18635" fmla="*/ 6899 w 10000"/>
              <a:gd name="connsiteY77-18636" fmla="*/ 9848 h 10000"/>
              <a:gd name="connsiteX78-18637" fmla="*/ 6231 w 10000"/>
              <a:gd name="connsiteY78-18638" fmla="*/ 9848 h 10000"/>
              <a:gd name="connsiteX79-18639" fmla="*/ 5332 w 10000"/>
              <a:gd name="connsiteY79-18640" fmla="*/ 10000 h 10000"/>
              <a:gd name="connsiteX80-18641" fmla="*/ 5332 w 10000"/>
              <a:gd name="connsiteY80-18642" fmla="*/ 10000 h 10000"/>
              <a:gd name="connsiteX0-18643" fmla="*/ 5332 w 10000"/>
              <a:gd name="connsiteY0-18644" fmla="*/ 10000 h 10000"/>
              <a:gd name="connsiteX1-18645" fmla="*/ 4665 w 10000"/>
              <a:gd name="connsiteY1-18646" fmla="*/ 10000 h 10000"/>
              <a:gd name="connsiteX2-18647" fmla="*/ 3991 w 10000"/>
              <a:gd name="connsiteY2-18648" fmla="*/ 10000 h 10000"/>
              <a:gd name="connsiteX3-18649" fmla="*/ 3323 w 10000"/>
              <a:gd name="connsiteY3-18650" fmla="*/ 9848 h 10000"/>
              <a:gd name="connsiteX4-18651" fmla="*/ 2654 w 10000"/>
              <a:gd name="connsiteY4-18652" fmla="*/ 9696 h 10000"/>
              <a:gd name="connsiteX5-18653" fmla="*/ 2007 w 10000"/>
              <a:gd name="connsiteY5-18654" fmla="*/ 9545 h 10000"/>
              <a:gd name="connsiteX6-18655" fmla="*/ 1564 w 10000"/>
              <a:gd name="connsiteY6-18656" fmla="*/ 9242 h 10000"/>
              <a:gd name="connsiteX7-18657" fmla="*/ 1118 w 10000"/>
              <a:gd name="connsiteY7-18658" fmla="*/ 9090 h 10000"/>
              <a:gd name="connsiteX8-18659" fmla="*/ 894 w 10000"/>
              <a:gd name="connsiteY8-18660" fmla="*/ 8635 h 10000"/>
              <a:gd name="connsiteX9-18661" fmla="*/ 445 w 10000"/>
              <a:gd name="connsiteY9-18662" fmla="*/ 8332 h 10000"/>
              <a:gd name="connsiteX10-18663" fmla="*/ 220 w 10000"/>
              <a:gd name="connsiteY10-18664" fmla="*/ 7896 h 10000"/>
              <a:gd name="connsiteX11-18665" fmla="*/ 220 w 10000"/>
              <a:gd name="connsiteY11-18666" fmla="*/ 7442 h 10000"/>
              <a:gd name="connsiteX12-18667" fmla="*/ 0 w 10000"/>
              <a:gd name="connsiteY12-18668" fmla="*/ 6987 h 10000"/>
              <a:gd name="connsiteX13-18669" fmla="*/ 0 w 10000"/>
              <a:gd name="connsiteY13-18670" fmla="*/ 6532 h 10000"/>
              <a:gd name="connsiteX14-18671" fmla="*/ 0 w 10000"/>
              <a:gd name="connsiteY14-18672" fmla="*/ 6077 h 10000"/>
              <a:gd name="connsiteX15-18673" fmla="*/ 220 w 10000"/>
              <a:gd name="connsiteY15-18674" fmla="*/ 5319 h 10000"/>
              <a:gd name="connsiteX16-18675" fmla="*/ 220 w 10000"/>
              <a:gd name="connsiteY16-18676" fmla="*/ 5167 h 10000"/>
              <a:gd name="connsiteX17-18677" fmla="*/ 220 w 10000"/>
              <a:gd name="connsiteY17-18678" fmla="*/ 4865 h 10000"/>
              <a:gd name="connsiteX18-18679" fmla="*/ 445 w 10000"/>
              <a:gd name="connsiteY18-18680" fmla="*/ 4580 h 10000"/>
              <a:gd name="connsiteX19-18681" fmla="*/ 445 w 10000"/>
              <a:gd name="connsiteY19-18682" fmla="*/ 4275 h 10000"/>
              <a:gd name="connsiteX20-18683" fmla="*/ 445 w 10000"/>
              <a:gd name="connsiteY20-18684" fmla="*/ 3973 h 10000"/>
              <a:gd name="connsiteX21-18685" fmla="*/ 671 w 10000"/>
              <a:gd name="connsiteY21-18686" fmla="*/ 3517 h 10000"/>
              <a:gd name="connsiteX22-18687" fmla="*/ 671 w 10000"/>
              <a:gd name="connsiteY22-18688" fmla="*/ 3063 h 10000"/>
              <a:gd name="connsiteX23-18689" fmla="*/ 894 w 10000"/>
              <a:gd name="connsiteY23-18690" fmla="*/ 2608 h 10000"/>
              <a:gd name="connsiteX24-18691" fmla="*/ 894 w 10000"/>
              <a:gd name="connsiteY24-18692" fmla="*/ 2153 h 10000"/>
              <a:gd name="connsiteX25-18693" fmla="*/ 894 w 10000"/>
              <a:gd name="connsiteY25-18694" fmla="*/ 1698 h 10000"/>
              <a:gd name="connsiteX26-18695" fmla="*/ 1118 w 10000"/>
              <a:gd name="connsiteY26-18696" fmla="*/ 1396 h 10000"/>
              <a:gd name="connsiteX27-18697" fmla="*/ 1118 w 10000"/>
              <a:gd name="connsiteY27-18698" fmla="*/ 1093 h 10000"/>
              <a:gd name="connsiteX28-18699" fmla="*/ 1118 w 10000"/>
              <a:gd name="connsiteY28-18700" fmla="*/ 808 h 10000"/>
              <a:gd name="connsiteX29-18701" fmla="*/ 1118 w 10000"/>
              <a:gd name="connsiteY29-18702" fmla="*/ 656 h 10000"/>
              <a:gd name="connsiteX30-18703" fmla="*/ 1118 w 10000"/>
              <a:gd name="connsiteY30-18704" fmla="*/ 505 h 10000"/>
              <a:gd name="connsiteX31-18705" fmla="*/ 1118 w 10000"/>
              <a:gd name="connsiteY31-18706" fmla="*/ 505 h 10000"/>
              <a:gd name="connsiteX32-18707" fmla="*/ 1118 w 10000"/>
              <a:gd name="connsiteY32-18708" fmla="*/ 505 h 10000"/>
              <a:gd name="connsiteX33-18709" fmla="*/ 894 w 10000"/>
              <a:gd name="connsiteY33-18710" fmla="*/ 505 h 10000"/>
              <a:gd name="connsiteX34-18711" fmla="*/ 3546 w 10000"/>
              <a:gd name="connsiteY34-18712" fmla="*/ 50 h 10000"/>
              <a:gd name="connsiteX35-18713" fmla="*/ 3546 w 10000"/>
              <a:gd name="connsiteY35-18714" fmla="*/ 201 h 10000"/>
              <a:gd name="connsiteX36-18715" fmla="*/ 3546 w 10000"/>
              <a:gd name="connsiteY36-18716" fmla="*/ 354 h 10000"/>
              <a:gd name="connsiteX37-18717" fmla="*/ 3323 w 10000"/>
              <a:gd name="connsiteY37-18718" fmla="*/ 354 h 10000"/>
              <a:gd name="connsiteX38-18719" fmla="*/ 3096 w 10000"/>
              <a:gd name="connsiteY38-18720" fmla="*/ 505 h 10000"/>
              <a:gd name="connsiteX39-18721" fmla="*/ 3096 w 10000"/>
              <a:gd name="connsiteY39-18722" fmla="*/ 656 h 10000"/>
              <a:gd name="connsiteX40-18723" fmla="*/ 2874 w 10000"/>
              <a:gd name="connsiteY40-18724" fmla="*/ 808 h 10000"/>
              <a:gd name="connsiteX41-18725" fmla="*/ 2654 w 10000"/>
              <a:gd name="connsiteY41-18726" fmla="*/ 1093 h 10000"/>
              <a:gd name="connsiteX42-18727" fmla="*/ 2429 w 10000"/>
              <a:gd name="connsiteY42-18728" fmla="*/ 1546 h 10000"/>
              <a:gd name="connsiteX43-18729" fmla="*/ 2230 w 10000"/>
              <a:gd name="connsiteY43-18730" fmla="*/ 2002 h 10000"/>
              <a:gd name="connsiteX44-18731" fmla="*/ 2007 w 10000"/>
              <a:gd name="connsiteY44-18732" fmla="*/ 2457 h 10000"/>
              <a:gd name="connsiteX45-18733" fmla="*/ 1786 w 10000"/>
              <a:gd name="connsiteY45-18734" fmla="*/ 3063 h 10000"/>
              <a:gd name="connsiteX46-18735" fmla="*/ 1564 w 10000"/>
              <a:gd name="connsiteY46-18736" fmla="*/ 3670 h 10000"/>
              <a:gd name="connsiteX47-18737" fmla="*/ 1339 w 10000"/>
              <a:gd name="connsiteY47-18738" fmla="*/ 4275 h 10000"/>
              <a:gd name="connsiteX48-18739" fmla="*/ 1339 w 10000"/>
              <a:gd name="connsiteY48-18740" fmla="*/ 4865 h 10000"/>
              <a:gd name="connsiteX49-18741" fmla="*/ 1339 w 10000"/>
              <a:gd name="connsiteY49-18742" fmla="*/ 5319 h 10000"/>
              <a:gd name="connsiteX50-18743" fmla="*/ 1118 w 10000"/>
              <a:gd name="connsiteY50-18744" fmla="*/ 5925 h 10000"/>
              <a:gd name="connsiteX51-18745" fmla="*/ 1118 w 10000"/>
              <a:gd name="connsiteY51-18746" fmla="*/ 6380 h 10000"/>
              <a:gd name="connsiteX52-18747" fmla="*/ 1118 w 10000"/>
              <a:gd name="connsiteY52-18748" fmla="*/ 6684 h 10000"/>
              <a:gd name="connsiteX53-18749" fmla="*/ 1118 w 10000"/>
              <a:gd name="connsiteY53-18750" fmla="*/ 7139 h 10000"/>
              <a:gd name="connsiteX54-18751" fmla="*/ 1339 w 10000"/>
              <a:gd name="connsiteY54-18752" fmla="*/ 7442 h 10000"/>
              <a:gd name="connsiteX55-18753" fmla="*/ 1339 w 10000"/>
              <a:gd name="connsiteY55-18754" fmla="*/ 7593 h 10000"/>
              <a:gd name="connsiteX56-18755" fmla="*/ 1564 w 10000"/>
              <a:gd name="connsiteY56-18756" fmla="*/ 7896 h 10000"/>
              <a:gd name="connsiteX57-18757" fmla="*/ 1786 w 10000"/>
              <a:gd name="connsiteY57-18758" fmla="*/ 8047 h 10000"/>
              <a:gd name="connsiteX58-18759" fmla="*/ 2007 w 10000"/>
              <a:gd name="connsiteY58-18760" fmla="*/ 8199 h 10000"/>
              <a:gd name="connsiteX59-18761" fmla="*/ 2874 w 10000"/>
              <a:gd name="connsiteY59-18762" fmla="*/ 8483 h 10000"/>
              <a:gd name="connsiteX60-18763" fmla="*/ 3323 w 10000"/>
              <a:gd name="connsiteY60-18764" fmla="*/ 8635 h 10000"/>
              <a:gd name="connsiteX61-18765" fmla="*/ 3767 w 10000"/>
              <a:gd name="connsiteY61-18766" fmla="*/ 8635 h 10000"/>
              <a:gd name="connsiteX62-18767" fmla="*/ 4220 w 10000"/>
              <a:gd name="connsiteY62-18768" fmla="*/ 8787 h 10000"/>
              <a:gd name="connsiteX63-18769" fmla="*/ 4887 w 10000"/>
              <a:gd name="connsiteY63-18770" fmla="*/ 8787 h 10000"/>
              <a:gd name="connsiteX64-18771" fmla="*/ 5332 w 10000"/>
              <a:gd name="connsiteY64-18772" fmla="*/ 8635 h 10000"/>
              <a:gd name="connsiteX65-18773" fmla="*/ 6005 w 10000"/>
              <a:gd name="connsiteY65-18774" fmla="*/ 8635 h 10000"/>
              <a:gd name="connsiteX66-18775" fmla="*/ 6675 w 10000"/>
              <a:gd name="connsiteY66-18776" fmla="*/ 8483 h 10000"/>
              <a:gd name="connsiteX67-18777" fmla="*/ 7122 w 10000"/>
              <a:gd name="connsiteY67-18778" fmla="*/ 8483 h 10000"/>
              <a:gd name="connsiteX68-18779" fmla="*/ 7567 w 10000"/>
              <a:gd name="connsiteY68-18780" fmla="*/ 8199 h 10000"/>
              <a:gd name="connsiteX69-18781" fmla="*/ 10000 w 10000"/>
              <a:gd name="connsiteY69-18782" fmla="*/ 8635 h 10000"/>
              <a:gd name="connsiteX70-18783" fmla="*/ 10000 w 10000"/>
              <a:gd name="connsiteY70-18784" fmla="*/ 8787 h 10000"/>
              <a:gd name="connsiteX71-18785" fmla="*/ 9550 w 10000"/>
              <a:gd name="connsiteY71-18786" fmla="*/ 8939 h 10000"/>
              <a:gd name="connsiteX72-18787" fmla="*/ 9330 w 10000"/>
              <a:gd name="connsiteY72-18788" fmla="*/ 9090 h 10000"/>
              <a:gd name="connsiteX73-18789" fmla="*/ 9107 w 10000"/>
              <a:gd name="connsiteY73-18790" fmla="*/ 9242 h 10000"/>
              <a:gd name="connsiteX74-18791" fmla="*/ 8659 w 10000"/>
              <a:gd name="connsiteY74-18792" fmla="*/ 9394 h 10000"/>
              <a:gd name="connsiteX75-18793" fmla="*/ 7766 w 10000"/>
              <a:gd name="connsiteY75-18794" fmla="*/ 9696 h 10000"/>
              <a:gd name="connsiteX76-18795" fmla="*/ 6899 w 10000"/>
              <a:gd name="connsiteY76-18796" fmla="*/ 9848 h 10000"/>
              <a:gd name="connsiteX77-18797" fmla="*/ 6231 w 10000"/>
              <a:gd name="connsiteY77-18798" fmla="*/ 9848 h 10000"/>
              <a:gd name="connsiteX78-18799" fmla="*/ 5332 w 10000"/>
              <a:gd name="connsiteY78-18800" fmla="*/ 10000 h 10000"/>
              <a:gd name="connsiteX79-18801" fmla="*/ 5332 w 10000"/>
              <a:gd name="connsiteY79-18802" fmla="*/ 10000 h 10000"/>
              <a:gd name="connsiteX0-18803" fmla="*/ 5332 w 10000"/>
              <a:gd name="connsiteY0-18804" fmla="*/ 10000 h 10000"/>
              <a:gd name="connsiteX1-18805" fmla="*/ 4665 w 10000"/>
              <a:gd name="connsiteY1-18806" fmla="*/ 10000 h 10000"/>
              <a:gd name="connsiteX2-18807" fmla="*/ 3991 w 10000"/>
              <a:gd name="connsiteY2-18808" fmla="*/ 10000 h 10000"/>
              <a:gd name="connsiteX3-18809" fmla="*/ 3323 w 10000"/>
              <a:gd name="connsiteY3-18810" fmla="*/ 9848 h 10000"/>
              <a:gd name="connsiteX4-18811" fmla="*/ 2654 w 10000"/>
              <a:gd name="connsiteY4-18812" fmla="*/ 9696 h 10000"/>
              <a:gd name="connsiteX5-18813" fmla="*/ 2007 w 10000"/>
              <a:gd name="connsiteY5-18814" fmla="*/ 9545 h 10000"/>
              <a:gd name="connsiteX6-18815" fmla="*/ 1564 w 10000"/>
              <a:gd name="connsiteY6-18816" fmla="*/ 9242 h 10000"/>
              <a:gd name="connsiteX7-18817" fmla="*/ 1118 w 10000"/>
              <a:gd name="connsiteY7-18818" fmla="*/ 9090 h 10000"/>
              <a:gd name="connsiteX8-18819" fmla="*/ 894 w 10000"/>
              <a:gd name="connsiteY8-18820" fmla="*/ 8635 h 10000"/>
              <a:gd name="connsiteX9-18821" fmla="*/ 445 w 10000"/>
              <a:gd name="connsiteY9-18822" fmla="*/ 8332 h 10000"/>
              <a:gd name="connsiteX10-18823" fmla="*/ 220 w 10000"/>
              <a:gd name="connsiteY10-18824" fmla="*/ 7896 h 10000"/>
              <a:gd name="connsiteX11-18825" fmla="*/ 220 w 10000"/>
              <a:gd name="connsiteY11-18826" fmla="*/ 7442 h 10000"/>
              <a:gd name="connsiteX12-18827" fmla="*/ 0 w 10000"/>
              <a:gd name="connsiteY12-18828" fmla="*/ 6987 h 10000"/>
              <a:gd name="connsiteX13-18829" fmla="*/ 0 w 10000"/>
              <a:gd name="connsiteY13-18830" fmla="*/ 6532 h 10000"/>
              <a:gd name="connsiteX14-18831" fmla="*/ 0 w 10000"/>
              <a:gd name="connsiteY14-18832" fmla="*/ 6077 h 10000"/>
              <a:gd name="connsiteX15-18833" fmla="*/ 220 w 10000"/>
              <a:gd name="connsiteY15-18834" fmla="*/ 5319 h 10000"/>
              <a:gd name="connsiteX16-18835" fmla="*/ 220 w 10000"/>
              <a:gd name="connsiteY16-18836" fmla="*/ 5167 h 10000"/>
              <a:gd name="connsiteX17-18837" fmla="*/ 220 w 10000"/>
              <a:gd name="connsiteY17-18838" fmla="*/ 4865 h 10000"/>
              <a:gd name="connsiteX18-18839" fmla="*/ 445 w 10000"/>
              <a:gd name="connsiteY18-18840" fmla="*/ 4580 h 10000"/>
              <a:gd name="connsiteX19-18841" fmla="*/ 445 w 10000"/>
              <a:gd name="connsiteY19-18842" fmla="*/ 4275 h 10000"/>
              <a:gd name="connsiteX20-18843" fmla="*/ 445 w 10000"/>
              <a:gd name="connsiteY20-18844" fmla="*/ 3973 h 10000"/>
              <a:gd name="connsiteX21-18845" fmla="*/ 671 w 10000"/>
              <a:gd name="connsiteY21-18846" fmla="*/ 3517 h 10000"/>
              <a:gd name="connsiteX22-18847" fmla="*/ 671 w 10000"/>
              <a:gd name="connsiteY22-18848" fmla="*/ 3063 h 10000"/>
              <a:gd name="connsiteX23-18849" fmla="*/ 894 w 10000"/>
              <a:gd name="connsiteY23-18850" fmla="*/ 2608 h 10000"/>
              <a:gd name="connsiteX24-18851" fmla="*/ 894 w 10000"/>
              <a:gd name="connsiteY24-18852" fmla="*/ 2153 h 10000"/>
              <a:gd name="connsiteX25-18853" fmla="*/ 894 w 10000"/>
              <a:gd name="connsiteY25-18854" fmla="*/ 1698 h 10000"/>
              <a:gd name="connsiteX26-18855" fmla="*/ 1118 w 10000"/>
              <a:gd name="connsiteY26-18856" fmla="*/ 1396 h 10000"/>
              <a:gd name="connsiteX27-18857" fmla="*/ 1118 w 10000"/>
              <a:gd name="connsiteY27-18858" fmla="*/ 1093 h 10000"/>
              <a:gd name="connsiteX28-18859" fmla="*/ 1118 w 10000"/>
              <a:gd name="connsiteY28-18860" fmla="*/ 808 h 10000"/>
              <a:gd name="connsiteX29-18861" fmla="*/ 1118 w 10000"/>
              <a:gd name="connsiteY29-18862" fmla="*/ 656 h 10000"/>
              <a:gd name="connsiteX30-18863" fmla="*/ 1118 w 10000"/>
              <a:gd name="connsiteY30-18864" fmla="*/ 505 h 10000"/>
              <a:gd name="connsiteX31-18865" fmla="*/ 1118 w 10000"/>
              <a:gd name="connsiteY31-18866" fmla="*/ 505 h 10000"/>
              <a:gd name="connsiteX32-18867" fmla="*/ 1118 w 10000"/>
              <a:gd name="connsiteY32-18868" fmla="*/ 505 h 10000"/>
              <a:gd name="connsiteX33-18869" fmla="*/ 894 w 10000"/>
              <a:gd name="connsiteY33-18870" fmla="*/ 505 h 10000"/>
              <a:gd name="connsiteX34-18871" fmla="*/ 3546 w 10000"/>
              <a:gd name="connsiteY34-18872" fmla="*/ 50 h 10000"/>
              <a:gd name="connsiteX35-18873" fmla="*/ 3546 w 10000"/>
              <a:gd name="connsiteY35-18874" fmla="*/ 201 h 10000"/>
              <a:gd name="connsiteX36-18875" fmla="*/ 3546 w 10000"/>
              <a:gd name="connsiteY36-18876" fmla="*/ 354 h 10000"/>
              <a:gd name="connsiteX37-18877" fmla="*/ 3323 w 10000"/>
              <a:gd name="connsiteY37-18878" fmla="*/ 354 h 10000"/>
              <a:gd name="connsiteX38-18879" fmla="*/ 3096 w 10000"/>
              <a:gd name="connsiteY38-18880" fmla="*/ 505 h 10000"/>
              <a:gd name="connsiteX39-18881" fmla="*/ 3096 w 10000"/>
              <a:gd name="connsiteY39-18882" fmla="*/ 656 h 10000"/>
              <a:gd name="connsiteX40-18883" fmla="*/ 2874 w 10000"/>
              <a:gd name="connsiteY40-18884" fmla="*/ 808 h 10000"/>
              <a:gd name="connsiteX41-18885" fmla="*/ 2654 w 10000"/>
              <a:gd name="connsiteY41-18886" fmla="*/ 1093 h 10000"/>
              <a:gd name="connsiteX42-18887" fmla="*/ 2429 w 10000"/>
              <a:gd name="connsiteY42-18888" fmla="*/ 1546 h 10000"/>
              <a:gd name="connsiteX43-18889" fmla="*/ 2230 w 10000"/>
              <a:gd name="connsiteY43-18890" fmla="*/ 2002 h 10000"/>
              <a:gd name="connsiteX44-18891" fmla="*/ 2007 w 10000"/>
              <a:gd name="connsiteY44-18892" fmla="*/ 2457 h 10000"/>
              <a:gd name="connsiteX45-18893" fmla="*/ 1786 w 10000"/>
              <a:gd name="connsiteY45-18894" fmla="*/ 3063 h 10000"/>
              <a:gd name="connsiteX46-18895" fmla="*/ 1564 w 10000"/>
              <a:gd name="connsiteY46-18896" fmla="*/ 3670 h 10000"/>
              <a:gd name="connsiteX47-18897" fmla="*/ 1339 w 10000"/>
              <a:gd name="connsiteY47-18898" fmla="*/ 4275 h 10000"/>
              <a:gd name="connsiteX48-18899" fmla="*/ 1339 w 10000"/>
              <a:gd name="connsiteY48-18900" fmla="*/ 4865 h 10000"/>
              <a:gd name="connsiteX49-18901" fmla="*/ 1339 w 10000"/>
              <a:gd name="connsiteY49-18902" fmla="*/ 5319 h 10000"/>
              <a:gd name="connsiteX50-18903" fmla="*/ 1118 w 10000"/>
              <a:gd name="connsiteY50-18904" fmla="*/ 5925 h 10000"/>
              <a:gd name="connsiteX51-18905" fmla="*/ 1118 w 10000"/>
              <a:gd name="connsiteY51-18906" fmla="*/ 6380 h 10000"/>
              <a:gd name="connsiteX52-18907" fmla="*/ 1118 w 10000"/>
              <a:gd name="connsiteY52-18908" fmla="*/ 6684 h 10000"/>
              <a:gd name="connsiteX53-18909" fmla="*/ 1118 w 10000"/>
              <a:gd name="connsiteY53-18910" fmla="*/ 7139 h 10000"/>
              <a:gd name="connsiteX54-18911" fmla="*/ 1339 w 10000"/>
              <a:gd name="connsiteY54-18912" fmla="*/ 7442 h 10000"/>
              <a:gd name="connsiteX55-18913" fmla="*/ 1339 w 10000"/>
              <a:gd name="connsiteY55-18914" fmla="*/ 7593 h 10000"/>
              <a:gd name="connsiteX56-18915" fmla="*/ 1564 w 10000"/>
              <a:gd name="connsiteY56-18916" fmla="*/ 7896 h 10000"/>
              <a:gd name="connsiteX57-18917" fmla="*/ 1786 w 10000"/>
              <a:gd name="connsiteY57-18918" fmla="*/ 8047 h 10000"/>
              <a:gd name="connsiteX58-18919" fmla="*/ 2007 w 10000"/>
              <a:gd name="connsiteY58-18920" fmla="*/ 8199 h 10000"/>
              <a:gd name="connsiteX59-18921" fmla="*/ 2874 w 10000"/>
              <a:gd name="connsiteY59-18922" fmla="*/ 8483 h 10000"/>
              <a:gd name="connsiteX60-18923" fmla="*/ 3323 w 10000"/>
              <a:gd name="connsiteY60-18924" fmla="*/ 8635 h 10000"/>
              <a:gd name="connsiteX61-18925" fmla="*/ 3767 w 10000"/>
              <a:gd name="connsiteY61-18926" fmla="*/ 8635 h 10000"/>
              <a:gd name="connsiteX62-18927" fmla="*/ 4220 w 10000"/>
              <a:gd name="connsiteY62-18928" fmla="*/ 8787 h 10000"/>
              <a:gd name="connsiteX63-18929" fmla="*/ 4887 w 10000"/>
              <a:gd name="connsiteY63-18930" fmla="*/ 8787 h 10000"/>
              <a:gd name="connsiteX64-18931" fmla="*/ 5332 w 10000"/>
              <a:gd name="connsiteY64-18932" fmla="*/ 8635 h 10000"/>
              <a:gd name="connsiteX65-18933" fmla="*/ 6005 w 10000"/>
              <a:gd name="connsiteY65-18934" fmla="*/ 8635 h 10000"/>
              <a:gd name="connsiteX66-18935" fmla="*/ 6675 w 10000"/>
              <a:gd name="connsiteY66-18936" fmla="*/ 8483 h 10000"/>
              <a:gd name="connsiteX67-18937" fmla="*/ 7122 w 10000"/>
              <a:gd name="connsiteY67-18938" fmla="*/ 8483 h 10000"/>
              <a:gd name="connsiteX68-18939" fmla="*/ 10000 w 10000"/>
              <a:gd name="connsiteY68-18940" fmla="*/ 8635 h 10000"/>
              <a:gd name="connsiteX69-18941" fmla="*/ 10000 w 10000"/>
              <a:gd name="connsiteY69-18942" fmla="*/ 8787 h 10000"/>
              <a:gd name="connsiteX70-18943" fmla="*/ 9550 w 10000"/>
              <a:gd name="connsiteY70-18944" fmla="*/ 8939 h 10000"/>
              <a:gd name="connsiteX71-18945" fmla="*/ 9330 w 10000"/>
              <a:gd name="connsiteY71-18946" fmla="*/ 9090 h 10000"/>
              <a:gd name="connsiteX72-18947" fmla="*/ 9107 w 10000"/>
              <a:gd name="connsiteY72-18948" fmla="*/ 9242 h 10000"/>
              <a:gd name="connsiteX73-18949" fmla="*/ 8659 w 10000"/>
              <a:gd name="connsiteY73-18950" fmla="*/ 9394 h 10000"/>
              <a:gd name="connsiteX74-18951" fmla="*/ 7766 w 10000"/>
              <a:gd name="connsiteY74-18952" fmla="*/ 9696 h 10000"/>
              <a:gd name="connsiteX75-18953" fmla="*/ 6899 w 10000"/>
              <a:gd name="connsiteY75-18954" fmla="*/ 9848 h 10000"/>
              <a:gd name="connsiteX76-18955" fmla="*/ 6231 w 10000"/>
              <a:gd name="connsiteY76-18956" fmla="*/ 9848 h 10000"/>
              <a:gd name="connsiteX77-18957" fmla="*/ 5332 w 10000"/>
              <a:gd name="connsiteY77-18958" fmla="*/ 10000 h 10000"/>
              <a:gd name="connsiteX78-18959" fmla="*/ 5332 w 10000"/>
              <a:gd name="connsiteY78-18960" fmla="*/ 10000 h 10000"/>
              <a:gd name="connsiteX0-18961" fmla="*/ 5332 w 10000"/>
              <a:gd name="connsiteY0-18962" fmla="*/ 10000 h 10000"/>
              <a:gd name="connsiteX1-18963" fmla="*/ 4665 w 10000"/>
              <a:gd name="connsiteY1-18964" fmla="*/ 10000 h 10000"/>
              <a:gd name="connsiteX2-18965" fmla="*/ 3991 w 10000"/>
              <a:gd name="connsiteY2-18966" fmla="*/ 10000 h 10000"/>
              <a:gd name="connsiteX3-18967" fmla="*/ 3323 w 10000"/>
              <a:gd name="connsiteY3-18968" fmla="*/ 9848 h 10000"/>
              <a:gd name="connsiteX4-18969" fmla="*/ 2654 w 10000"/>
              <a:gd name="connsiteY4-18970" fmla="*/ 9696 h 10000"/>
              <a:gd name="connsiteX5-18971" fmla="*/ 2007 w 10000"/>
              <a:gd name="connsiteY5-18972" fmla="*/ 9545 h 10000"/>
              <a:gd name="connsiteX6-18973" fmla="*/ 1564 w 10000"/>
              <a:gd name="connsiteY6-18974" fmla="*/ 9242 h 10000"/>
              <a:gd name="connsiteX7-18975" fmla="*/ 1118 w 10000"/>
              <a:gd name="connsiteY7-18976" fmla="*/ 9090 h 10000"/>
              <a:gd name="connsiteX8-18977" fmla="*/ 894 w 10000"/>
              <a:gd name="connsiteY8-18978" fmla="*/ 8635 h 10000"/>
              <a:gd name="connsiteX9-18979" fmla="*/ 445 w 10000"/>
              <a:gd name="connsiteY9-18980" fmla="*/ 8332 h 10000"/>
              <a:gd name="connsiteX10-18981" fmla="*/ 220 w 10000"/>
              <a:gd name="connsiteY10-18982" fmla="*/ 7896 h 10000"/>
              <a:gd name="connsiteX11-18983" fmla="*/ 220 w 10000"/>
              <a:gd name="connsiteY11-18984" fmla="*/ 7442 h 10000"/>
              <a:gd name="connsiteX12-18985" fmla="*/ 0 w 10000"/>
              <a:gd name="connsiteY12-18986" fmla="*/ 6987 h 10000"/>
              <a:gd name="connsiteX13-18987" fmla="*/ 0 w 10000"/>
              <a:gd name="connsiteY13-18988" fmla="*/ 6532 h 10000"/>
              <a:gd name="connsiteX14-18989" fmla="*/ 0 w 10000"/>
              <a:gd name="connsiteY14-18990" fmla="*/ 6077 h 10000"/>
              <a:gd name="connsiteX15-18991" fmla="*/ 220 w 10000"/>
              <a:gd name="connsiteY15-18992" fmla="*/ 5319 h 10000"/>
              <a:gd name="connsiteX16-18993" fmla="*/ 220 w 10000"/>
              <a:gd name="connsiteY16-18994" fmla="*/ 5167 h 10000"/>
              <a:gd name="connsiteX17-18995" fmla="*/ 220 w 10000"/>
              <a:gd name="connsiteY17-18996" fmla="*/ 4865 h 10000"/>
              <a:gd name="connsiteX18-18997" fmla="*/ 445 w 10000"/>
              <a:gd name="connsiteY18-18998" fmla="*/ 4580 h 10000"/>
              <a:gd name="connsiteX19-18999" fmla="*/ 445 w 10000"/>
              <a:gd name="connsiteY19-19000" fmla="*/ 4275 h 10000"/>
              <a:gd name="connsiteX20-19001" fmla="*/ 445 w 10000"/>
              <a:gd name="connsiteY20-19002" fmla="*/ 3973 h 10000"/>
              <a:gd name="connsiteX21-19003" fmla="*/ 671 w 10000"/>
              <a:gd name="connsiteY21-19004" fmla="*/ 3517 h 10000"/>
              <a:gd name="connsiteX22-19005" fmla="*/ 671 w 10000"/>
              <a:gd name="connsiteY22-19006" fmla="*/ 3063 h 10000"/>
              <a:gd name="connsiteX23-19007" fmla="*/ 894 w 10000"/>
              <a:gd name="connsiteY23-19008" fmla="*/ 2608 h 10000"/>
              <a:gd name="connsiteX24-19009" fmla="*/ 894 w 10000"/>
              <a:gd name="connsiteY24-19010" fmla="*/ 2153 h 10000"/>
              <a:gd name="connsiteX25-19011" fmla="*/ 894 w 10000"/>
              <a:gd name="connsiteY25-19012" fmla="*/ 1698 h 10000"/>
              <a:gd name="connsiteX26-19013" fmla="*/ 1118 w 10000"/>
              <a:gd name="connsiteY26-19014" fmla="*/ 1396 h 10000"/>
              <a:gd name="connsiteX27-19015" fmla="*/ 1118 w 10000"/>
              <a:gd name="connsiteY27-19016" fmla="*/ 1093 h 10000"/>
              <a:gd name="connsiteX28-19017" fmla="*/ 1118 w 10000"/>
              <a:gd name="connsiteY28-19018" fmla="*/ 808 h 10000"/>
              <a:gd name="connsiteX29-19019" fmla="*/ 1118 w 10000"/>
              <a:gd name="connsiteY29-19020" fmla="*/ 656 h 10000"/>
              <a:gd name="connsiteX30-19021" fmla="*/ 1118 w 10000"/>
              <a:gd name="connsiteY30-19022" fmla="*/ 505 h 10000"/>
              <a:gd name="connsiteX31-19023" fmla="*/ 1118 w 10000"/>
              <a:gd name="connsiteY31-19024" fmla="*/ 505 h 10000"/>
              <a:gd name="connsiteX32-19025" fmla="*/ 1118 w 10000"/>
              <a:gd name="connsiteY32-19026" fmla="*/ 505 h 10000"/>
              <a:gd name="connsiteX33-19027" fmla="*/ 894 w 10000"/>
              <a:gd name="connsiteY33-19028" fmla="*/ 505 h 10000"/>
              <a:gd name="connsiteX34-19029" fmla="*/ 3546 w 10000"/>
              <a:gd name="connsiteY34-19030" fmla="*/ 50 h 10000"/>
              <a:gd name="connsiteX35-19031" fmla="*/ 3546 w 10000"/>
              <a:gd name="connsiteY35-19032" fmla="*/ 201 h 10000"/>
              <a:gd name="connsiteX36-19033" fmla="*/ 3546 w 10000"/>
              <a:gd name="connsiteY36-19034" fmla="*/ 354 h 10000"/>
              <a:gd name="connsiteX37-19035" fmla="*/ 3323 w 10000"/>
              <a:gd name="connsiteY37-19036" fmla="*/ 354 h 10000"/>
              <a:gd name="connsiteX38-19037" fmla="*/ 3096 w 10000"/>
              <a:gd name="connsiteY38-19038" fmla="*/ 505 h 10000"/>
              <a:gd name="connsiteX39-19039" fmla="*/ 3096 w 10000"/>
              <a:gd name="connsiteY39-19040" fmla="*/ 656 h 10000"/>
              <a:gd name="connsiteX40-19041" fmla="*/ 2874 w 10000"/>
              <a:gd name="connsiteY40-19042" fmla="*/ 808 h 10000"/>
              <a:gd name="connsiteX41-19043" fmla="*/ 2654 w 10000"/>
              <a:gd name="connsiteY41-19044" fmla="*/ 1093 h 10000"/>
              <a:gd name="connsiteX42-19045" fmla="*/ 2429 w 10000"/>
              <a:gd name="connsiteY42-19046" fmla="*/ 1546 h 10000"/>
              <a:gd name="connsiteX43-19047" fmla="*/ 2230 w 10000"/>
              <a:gd name="connsiteY43-19048" fmla="*/ 2002 h 10000"/>
              <a:gd name="connsiteX44-19049" fmla="*/ 2007 w 10000"/>
              <a:gd name="connsiteY44-19050" fmla="*/ 2457 h 10000"/>
              <a:gd name="connsiteX45-19051" fmla="*/ 1786 w 10000"/>
              <a:gd name="connsiteY45-19052" fmla="*/ 3063 h 10000"/>
              <a:gd name="connsiteX46-19053" fmla="*/ 1564 w 10000"/>
              <a:gd name="connsiteY46-19054" fmla="*/ 3670 h 10000"/>
              <a:gd name="connsiteX47-19055" fmla="*/ 1339 w 10000"/>
              <a:gd name="connsiteY47-19056" fmla="*/ 4275 h 10000"/>
              <a:gd name="connsiteX48-19057" fmla="*/ 1339 w 10000"/>
              <a:gd name="connsiteY48-19058" fmla="*/ 4865 h 10000"/>
              <a:gd name="connsiteX49-19059" fmla="*/ 1339 w 10000"/>
              <a:gd name="connsiteY49-19060" fmla="*/ 5319 h 10000"/>
              <a:gd name="connsiteX50-19061" fmla="*/ 1118 w 10000"/>
              <a:gd name="connsiteY50-19062" fmla="*/ 5925 h 10000"/>
              <a:gd name="connsiteX51-19063" fmla="*/ 1118 w 10000"/>
              <a:gd name="connsiteY51-19064" fmla="*/ 6380 h 10000"/>
              <a:gd name="connsiteX52-19065" fmla="*/ 1118 w 10000"/>
              <a:gd name="connsiteY52-19066" fmla="*/ 6684 h 10000"/>
              <a:gd name="connsiteX53-19067" fmla="*/ 1118 w 10000"/>
              <a:gd name="connsiteY53-19068" fmla="*/ 7139 h 10000"/>
              <a:gd name="connsiteX54-19069" fmla="*/ 1339 w 10000"/>
              <a:gd name="connsiteY54-19070" fmla="*/ 7442 h 10000"/>
              <a:gd name="connsiteX55-19071" fmla="*/ 1339 w 10000"/>
              <a:gd name="connsiteY55-19072" fmla="*/ 7593 h 10000"/>
              <a:gd name="connsiteX56-19073" fmla="*/ 1564 w 10000"/>
              <a:gd name="connsiteY56-19074" fmla="*/ 7896 h 10000"/>
              <a:gd name="connsiteX57-19075" fmla="*/ 1786 w 10000"/>
              <a:gd name="connsiteY57-19076" fmla="*/ 8047 h 10000"/>
              <a:gd name="connsiteX58-19077" fmla="*/ 2007 w 10000"/>
              <a:gd name="connsiteY58-19078" fmla="*/ 8199 h 10000"/>
              <a:gd name="connsiteX59-19079" fmla="*/ 2874 w 10000"/>
              <a:gd name="connsiteY59-19080" fmla="*/ 8483 h 10000"/>
              <a:gd name="connsiteX60-19081" fmla="*/ 3323 w 10000"/>
              <a:gd name="connsiteY60-19082" fmla="*/ 8635 h 10000"/>
              <a:gd name="connsiteX61-19083" fmla="*/ 3767 w 10000"/>
              <a:gd name="connsiteY61-19084" fmla="*/ 8635 h 10000"/>
              <a:gd name="connsiteX62-19085" fmla="*/ 4220 w 10000"/>
              <a:gd name="connsiteY62-19086" fmla="*/ 8787 h 10000"/>
              <a:gd name="connsiteX63-19087" fmla="*/ 4887 w 10000"/>
              <a:gd name="connsiteY63-19088" fmla="*/ 8787 h 10000"/>
              <a:gd name="connsiteX64-19089" fmla="*/ 5332 w 10000"/>
              <a:gd name="connsiteY64-19090" fmla="*/ 8635 h 10000"/>
              <a:gd name="connsiteX65-19091" fmla="*/ 6005 w 10000"/>
              <a:gd name="connsiteY65-19092" fmla="*/ 8635 h 10000"/>
              <a:gd name="connsiteX66-19093" fmla="*/ 6675 w 10000"/>
              <a:gd name="connsiteY66-19094" fmla="*/ 8483 h 10000"/>
              <a:gd name="connsiteX67-19095" fmla="*/ 10000 w 10000"/>
              <a:gd name="connsiteY67-19096" fmla="*/ 8635 h 10000"/>
              <a:gd name="connsiteX68-19097" fmla="*/ 10000 w 10000"/>
              <a:gd name="connsiteY68-19098" fmla="*/ 8787 h 10000"/>
              <a:gd name="connsiteX69-19099" fmla="*/ 9550 w 10000"/>
              <a:gd name="connsiteY69-19100" fmla="*/ 8939 h 10000"/>
              <a:gd name="connsiteX70-19101" fmla="*/ 9330 w 10000"/>
              <a:gd name="connsiteY70-19102" fmla="*/ 9090 h 10000"/>
              <a:gd name="connsiteX71-19103" fmla="*/ 9107 w 10000"/>
              <a:gd name="connsiteY71-19104" fmla="*/ 9242 h 10000"/>
              <a:gd name="connsiteX72-19105" fmla="*/ 8659 w 10000"/>
              <a:gd name="connsiteY72-19106" fmla="*/ 9394 h 10000"/>
              <a:gd name="connsiteX73-19107" fmla="*/ 7766 w 10000"/>
              <a:gd name="connsiteY73-19108" fmla="*/ 9696 h 10000"/>
              <a:gd name="connsiteX74-19109" fmla="*/ 6899 w 10000"/>
              <a:gd name="connsiteY74-19110" fmla="*/ 9848 h 10000"/>
              <a:gd name="connsiteX75-19111" fmla="*/ 6231 w 10000"/>
              <a:gd name="connsiteY75-19112" fmla="*/ 9848 h 10000"/>
              <a:gd name="connsiteX76-19113" fmla="*/ 5332 w 10000"/>
              <a:gd name="connsiteY76-19114" fmla="*/ 10000 h 10000"/>
              <a:gd name="connsiteX77-19115" fmla="*/ 5332 w 10000"/>
              <a:gd name="connsiteY77-19116" fmla="*/ 10000 h 10000"/>
              <a:gd name="connsiteX0-19117" fmla="*/ 5332 w 10000"/>
              <a:gd name="connsiteY0-19118" fmla="*/ 10000 h 10000"/>
              <a:gd name="connsiteX1-19119" fmla="*/ 4665 w 10000"/>
              <a:gd name="connsiteY1-19120" fmla="*/ 10000 h 10000"/>
              <a:gd name="connsiteX2-19121" fmla="*/ 3991 w 10000"/>
              <a:gd name="connsiteY2-19122" fmla="*/ 10000 h 10000"/>
              <a:gd name="connsiteX3-19123" fmla="*/ 3323 w 10000"/>
              <a:gd name="connsiteY3-19124" fmla="*/ 9848 h 10000"/>
              <a:gd name="connsiteX4-19125" fmla="*/ 2654 w 10000"/>
              <a:gd name="connsiteY4-19126" fmla="*/ 9696 h 10000"/>
              <a:gd name="connsiteX5-19127" fmla="*/ 2007 w 10000"/>
              <a:gd name="connsiteY5-19128" fmla="*/ 9545 h 10000"/>
              <a:gd name="connsiteX6-19129" fmla="*/ 1564 w 10000"/>
              <a:gd name="connsiteY6-19130" fmla="*/ 9242 h 10000"/>
              <a:gd name="connsiteX7-19131" fmla="*/ 1118 w 10000"/>
              <a:gd name="connsiteY7-19132" fmla="*/ 9090 h 10000"/>
              <a:gd name="connsiteX8-19133" fmla="*/ 894 w 10000"/>
              <a:gd name="connsiteY8-19134" fmla="*/ 8635 h 10000"/>
              <a:gd name="connsiteX9-19135" fmla="*/ 445 w 10000"/>
              <a:gd name="connsiteY9-19136" fmla="*/ 8332 h 10000"/>
              <a:gd name="connsiteX10-19137" fmla="*/ 220 w 10000"/>
              <a:gd name="connsiteY10-19138" fmla="*/ 7896 h 10000"/>
              <a:gd name="connsiteX11-19139" fmla="*/ 220 w 10000"/>
              <a:gd name="connsiteY11-19140" fmla="*/ 7442 h 10000"/>
              <a:gd name="connsiteX12-19141" fmla="*/ 0 w 10000"/>
              <a:gd name="connsiteY12-19142" fmla="*/ 6987 h 10000"/>
              <a:gd name="connsiteX13-19143" fmla="*/ 0 w 10000"/>
              <a:gd name="connsiteY13-19144" fmla="*/ 6532 h 10000"/>
              <a:gd name="connsiteX14-19145" fmla="*/ 0 w 10000"/>
              <a:gd name="connsiteY14-19146" fmla="*/ 6077 h 10000"/>
              <a:gd name="connsiteX15-19147" fmla="*/ 220 w 10000"/>
              <a:gd name="connsiteY15-19148" fmla="*/ 5319 h 10000"/>
              <a:gd name="connsiteX16-19149" fmla="*/ 220 w 10000"/>
              <a:gd name="connsiteY16-19150" fmla="*/ 5167 h 10000"/>
              <a:gd name="connsiteX17-19151" fmla="*/ 220 w 10000"/>
              <a:gd name="connsiteY17-19152" fmla="*/ 4865 h 10000"/>
              <a:gd name="connsiteX18-19153" fmla="*/ 445 w 10000"/>
              <a:gd name="connsiteY18-19154" fmla="*/ 4580 h 10000"/>
              <a:gd name="connsiteX19-19155" fmla="*/ 445 w 10000"/>
              <a:gd name="connsiteY19-19156" fmla="*/ 4275 h 10000"/>
              <a:gd name="connsiteX20-19157" fmla="*/ 445 w 10000"/>
              <a:gd name="connsiteY20-19158" fmla="*/ 3973 h 10000"/>
              <a:gd name="connsiteX21-19159" fmla="*/ 671 w 10000"/>
              <a:gd name="connsiteY21-19160" fmla="*/ 3517 h 10000"/>
              <a:gd name="connsiteX22-19161" fmla="*/ 671 w 10000"/>
              <a:gd name="connsiteY22-19162" fmla="*/ 3063 h 10000"/>
              <a:gd name="connsiteX23-19163" fmla="*/ 894 w 10000"/>
              <a:gd name="connsiteY23-19164" fmla="*/ 2608 h 10000"/>
              <a:gd name="connsiteX24-19165" fmla="*/ 894 w 10000"/>
              <a:gd name="connsiteY24-19166" fmla="*/ 2153 h 10000"/>
              <a:gd name="connsiteX25-19167" fmla="*/ 894 w 10000"/>
              <a:gd name="connsiteY25-19168" fmla="*/ 1698 h 10000"/>
              <a:gd name="connsiteX26-19169" fmla="*/ 1118 w 10000"/>
              <a:gd name="connsiteY26-19170" fmla="*/ 1396 h 10000"/>
              <a:gd name="connsiteX27-19171" fmla="*/ 1118 w 10000"/>
              <a:gd name="connsiteY27-19172" fmla="*/ 1093 h 10000"/>
              <a:gd name="connsiteX28-19173" fmla="*/ 1118 w 10000"/>
              <a:gd name="connsiteY28-19174" fmla="*/ 808 h 10000"/>
              <a:gd name="connsiteX29-19175" fmla="*/ 1118 w 10000"/>
              <a:gd name="connsiteY29-19176" fmla="*/ 656 h 10000"/>
              <a:gd name="connsiteX30-19177" fmla="*/ 1118 w 10000"/>
              <a:gd name="connsiteY30-19178" fmla="*/ 505 h 10000"/>
              <a:gd name="connsiteX31-19179" fmla="*/ 1118 w 10000"/>
              <a:gd name="connsiteY31-19180" fmla="*/ 505 h 10000"/>
              <a:gd name="connsiteX32-19181" fmla="*/ 1118 w 10000"/>
              <a:gd name="connsiteY32-19182" fmla="*/ 505 h 10000"/>
              <a:gd name="connsiteX33-19183" fmla="*/ 894 w 10000"/>
              <a:gd name="connsiteY33-19184" fmla="*/ 505 h 10000"/>
              <a:gd name="connsiteX34-19185" fmla="*/ 3546 w 10000"/>
              <a:gd name="connsiteY34-19186" fmla="*/ 50 h 10000"/>
              <a:gd name="connsiteX35-19187" fmla="*/ 3546 w 10000"/>
              <a:gd name="connsiteY35-19188" fmla="*/ 201 h 10000"/>
              <a:gd name="connsiteX36-19189" fmla="*/ 3546 w 10000"/>
              <a:gd name="connsiteY36-19190" fmla="*/ 354 h 10000"/>
              <a:gd name="connsiteX37-19191" fmla="*/ 3323 w 10000"/>
              <a:gd name="connsiteY37-19192" fmla="*/ 354 h 10000"/>
              <a:gd name="connsiteX38-19193" fmla="*/ 3096 w 10000"/>
              <a:gd name="connsiteY38-19194" fmla="*/ 505 h 10000"/>
              <a:gd name="connsiteX39-19195" fmla="*/ 3096 w 10000"/>
              <a:gd name="connsiteY39-19196" fmla="*/ 656 h 10000"/>
              <a:gd name="connsiteX40-19197" fmla="*/ 2874 w 10000"/>
              <a:gd name="connsiteY40-19198" fmla="*/ 808 h 10000"/>
              <a:gd name="connsiteX41-19199" fmla="*/ 2654 w 10000"/>
              <a:gd name="connsiteY41-19200" fmla="*/ 1093 h 10000"/>
              <a:gd name="connsiteX42-19201" fmla="*/ 2429 w 10000"/>
              <a:gd name="connsiteY42-19202" fmla="*/ 1546 h 10000"/>
              <a:gd name="connsiteX43-19203" fmla="*/ 2230 w 10000"/>
              <a:gd name="connsiteY43-19204" fmla="*/ 2002 h 10000"/>
              <a:gd name="connsiteX44-19205" fmla="*/ 2007 w 10000"/>
              <a:gd name="connsiteY44-19206" fmla="*/ 2457 h 10000"/>
              <a:gd name="connsiteX45-19207" fmla="*/ 1786 w 10000"/>
              <a:gd name="connsiteY45-19208" fmla="*/ 3063 h 10000"/>
              <a:gd name="connsiteX46-19209" fmla="*/ 1564 w 10000"/>
              <a:gd name="connsiteY46-19210" fmla="*/ 3670 h 10000"/>
              <a:gd name="connsiteX47-19211" fmla="*/ 1339 w 10000"/>
              <a:gd name="connsiteY47-19212" fmla="*/ 4275 h 10000"/>
              <a:gd name="connsiteX48-19213" fmla="*/ 1339 w 10000"/>
              <a:gd name="connsiteY48-19214" fmla="*/ 4865 h 10000"/>
              <a:gd name="connsiteX49-19215" fmla="*/ 1339 w 10000"/>
              <a:gd name="connsiteY49-19216" fmla="*/ 5319 h 10000"/>
              <a:gd name="connsiteX50-19217" fmla="*/ 1118 w 10000"/>
              <a:gd name="connsiteY50-19218" fmla="*/ 5925 h 10000"/>
              <a:gd name="connsiteX51-19219" fmla="*/ 1118 w 10000"/>
              <a:gd name="connsiteY51-19220" fmla="*/ 6380 h 10000"/>
              <a:gd name="connsiteX52-19221" fmla="*/ 1118 w 10000"/>
              <a:gd name="connsiteY52-19222" fmla="*/ 6684 h 10000"/>
              <a:gd name="connsiteX53-19223" fmla="*/ 1118 w 10000"/>
              <a:gd name="connsiteY53-19224" fmla="*/ 7139 h 10000"/>
              <a:gd name="connsiteX54-19225" fmla="*/ 1339 w 10000"/>
              <a:gd name="connsiteY54-19226" fmla="*/ 7442 h 10000"/>
              <a:gd name="connsiteX55-19227" fmla="*/ 1339 w 10000"/>
              <a:gd name="connsiteY55-19228" fmla="*/ 7593 h 10000"/>
              <a:gd name="connsiteX56-19229" fmla="*/ 1564 w 10000"/>
              <a:gd name="connsiteY56-19230" fmla="*/ 7896 h 10000"/>
              <a:gd name="connsiteX57-19231" fmla="*/ 1786 w 10000"/>
              <a:gd name="connsiteY57-19232" fmla="*/ 8047 h 10000"/>
              <a:gd name="connsiteX58-19233" fmla="*/ 2007 w 10000"/>
              <a:gd name="connsiteY58-19234" fmla="*/ 8199 h 10000"/>
              <a:gd name="connsiteX59-19235" fmla="*/ 2874 w 10000"/>
              <a:gd name="connsiteY59-19236" fmla="*/ 8483 h 10000"/>
              <a:gd name="connsiteX60-19237" fmla="*/ 3323 w 10000"/>
              <a:gd name="connsiteY60-19238" fmla="*/ 8635 h 10000"/>
              <a:gd name="connsiteX61-19239" fmla="*/ 3767 w 10000"/>
              <a:gd name="connsiteY61-19240" fmla="*/ 8635 h 10000"/>
              <a:gd name="connsiteX62-19241" fmla="*/ 4220 w 10000"/>
              <a:gd name="connsiteY62-19242" fmla="*/ 8787 h 10000"/>
              <a:gd name="connsiteX63-19243" fmla="*/ 4887 w 10000"/>
              <a:gd name="connsiteY63-19244" fmla="*/ 8787 h 10000"/>
              <a:gd name="connsiteX64-19245" fmla="*/ 5332 w 10000"/>
              <a:gd name="connsiteY64-19246" fmla="*/ 8635 h 10000"/>
              <a:gd name="connsiteX65-19247" fmla="*/ 6005 w 10000"/>
              <a:gd name="connsiteY65-19248" fmla="*/ 8635 h 10000"/>
              <a:gd name="connsiteX66-19249" fmla="*/ 6675 w 10000"/>
              <a:gd name="connsiteY66-19250" fmla="*/ 8483 h 10000"/>
              <a:gd name="connsiteX67-19251" fmla="*/ 10000 w 10000"/>
              <a:gd name="connsiteY67-19252" fmla="*/ 8635 h 10000"/>
              <a:gd name="connsiteX68-19253" fmla="*/ 9550 w 10000"/>
              <a:gd name="connsiteY68-19254" fmla="*/ 8939 h 10000"/>
              <a:gd name="connsiteX69-19255" fmla="*/ 9330 w 10000"/>
              <a:gd name="connsiteY69-19256" fmla="*/ 9090 h 10000"/>
              <a:gd name="connsiteX70-19257" fmla="*/ 9107 w 10000"/>
              <a:gd name="connsiteY70-19258" fmla="*/ 9242 h 10000"/>
              <a:gd name="connsiteX71-19259" fmla="*/ 8659 w 10000"/>
              <a:gd name="connsiteY71-19260" fmla="*/ 9394 h 10000"/>
              <a:gd name="connsiteX72-19261" fmla="*/ 7766 w 10000"/>
              <a:gd name="connsiteY72-19262" fmla="*/ 9696 h 10000"/>
              <a:gd name="connsiteX73-19263" fmla="*/ 6899 w 10000"/>
              <a:gd name="connsiteY73-19264" fmla="*/ 9848 h 10000"/>
              <a:gd name="connsiteX74-19265" fmla="*/ 6231 w 10000"/>
              <a:gd name="connsiteY74-19266" fmla="*/ 9848 h 10000"/>
              <a:gd name="connsiteX75-19267" fmla="*/ 5332 w 10000"/>
              <a:gd name="connsiteY75-19268" fmla="*/ 10000 h 10000"/>
              <a:gd name="connsiteX76-19269" fmla="*/ 5332 w 10000"/>
              <a:gd name="connsiteY76-19270" fmla="*/ 10000 h 10000"/>
              <a:gd name="connsiteX0-19271" fmla="*/ 5332 w 9550"/>
              <a:gd name="connsiteY0-19272" fmla="*/ 10000 h 10000"/>
              <a:gd name="connsiteX1-19273" fmla="*/ 4665 w 9550"/>
              <a:gd name="connsiteY1-19274" fmla="*/ 10000 h 10000"/>
              <a:gd name="connsiteX2-19275" fmla="*/ 3991 w 9550"/>
              <a:gd name="connsiteY2-19276" fmla="*/ 10000 h 10000"/>
              <a:gd name="connsiteX3-19277" fmla="*/ 3323 w 9550"/>
              <a:gd name="connsiteY3-19278" fmla="*/ 9848 h 10000"/>
              <a:gd name="connsiteX4-19279" fmla="*/ 2654 w 9550"/>
              <a:gd name="connsiteY4-19280" fmla="*/ 9696 h 10000"/>
              <a:gd name="connsiteX5-19281" fmla="*/ 2007 w 9550"/>
              <a:gd name="connsiteY5-19282" fmla="*/ 9545 h 10000"/>
              <a:gd name="connsiteX6-19283" fmla="*/ 1564 w 9550"/>
              <a:gd name="connsiteY6-19284" fmla="*/ 9242 h 10000"/>
              <a:gd name="connsiteX7-19285" fmla="*/ 1118 w 9550"/>
              <a:gd name="connsiteY7-19286" fmla="*/ 9090 h 10000"/>
              <a:gd name="connsiteX8-19287" fmla="*/ 894 w 9550"/>
              <a:gd name="connsiteY8-19288" fmla="*/ 8635 h 10000"/>
              <a:gd name="connsiteX9-19289" fmla="*/ 445 w 9550"/>
              <a:gd name="connsiteY9-19290" fmla="*/ 8332 h 10000"/>
              <a:gd name="connsiteX10-19291" fmla="*/ 220 w 9550"/>
              <a:gd name="connsiteY10-19292" fmla="*/ 7896 h 10000"/>
              <a:gd name="connsiteX11-19293" fmla="*/ 220 w 9550"/>
              <a:gd name="connsiteY11-19294" fmla="*/ 7442 h 10000"/>
              <a:gd name="connsiteX12-19295" fmla="*/ 0 w 9550"/>
              <a:gd name="connsiteY12-19296" fmla="*/ 6987 h 10000"/>
              <a:gd name="connsiteX13-19297" fmla="*/ 0 w 9550"/>
              <a:gd name="connsiteY13-19298" fmla="*/ 6532 h 10000"/>
              <a:gd name="connsiteX14-19299" fmla="*/ 0 w 9550"/>
              <a:gd name="connsiteY14-19300" fmla="*/ 6077 h 10000"/>
              <a:gd name="connsiteX15-19301" fmla="*/ 220 w 9550"/>
              <a:gd name="connsiteY15-19302" fmla="*/ 5319 h 10000"/>
              <a:gd name="connsiteX16-19303" fmla="*/ 220 w 9550"/>
              <a:gd name="connsiteY16-19304" fmla="*/ 5167 h 10000"/>
              <a:gd name="connsiteX17-19305" fmla="*/ 220 w 9550"/>
              <a:gd name="connsiteY17-19306" fmla="*/ 4865 h 10000"/>
              <a:gd name="connsiteX18-19307" fmla="*/ 445 w 9550"/>
              <a:gd name="connsiteY18-19308" fmla="*/ 4580 h 10000"/>
              <a:gd name="connsiteX19-19309" fmla="*/ 445 w 9550"/>
              <a:gd name="connsiteY19-19310" fmla="*/ 4275 h 10000"/>
              <a:gd name="connsiteX20-19311" fmla="*/ 445 w 9550"/>
              <a:gd name="connsiteY20-19312" fmla="*/ 3973 h 10000"/>
              <a:gd name="connsiteX21-19313" fmla="*/ 671 w 9550"/>
              <a:gd name="connsiteY21-19314" fmla="*/ 3517 h 10000"/>
              <a:gd name="connsiteX22-19315" fmla="*/ 671 w 9550"/>
              <a:gd name="connsiteY22-19316" fmla="*/ 3063 h 10000"/>
              <a:gd name="connsiteX23-19317" fmla="*/ 894 w 9550"/>
              <a:gd name="connsiteY23-19318" fmla="*/ 2608 h 10000"/>
              <a:gd name="connsiteX24-19319" fmla="*/ 894 w 9550"/>
              <a:gd name="connsiteY24-19320" fmla="*/ 2153 h 10000"/>
              <a:gd name="connsiteX25-19321" fmla="*/ 894 w 9550"/>
              <a:gd name="connsiteY25-19322" fmla="*/ 1698 h 10000"/>
              <a:gd name="connsiteX26-19323" fmla="*/ 1118 w 9550"/>
              <a:gd name="connsiteY26-19324" fmla="*/ 1396 h 10000"/>
              <a:gd name="connsiteX27-19325" fmla="*/ 1118 w 9550"/>
              <a:gd name="connsiteY27-19326" fmla="*/ 1093 h 10000"/>
              <a:gd name="connsiteX28-19327" fmla="*/ 1118 w 9550"/>
              <a:gd name="connsiteY28-19328" fmla="*/ 808 h 10000"/>
              <a:gd name="connsiteX29-19329" fmla="*/ 1118 w 9550"/>
              <a:gd name="connsiteY29-19330" fmla="*/ 656 h 10000"/>
              <a:gd name="connsiteX30-19331" fmla="*/ 1118 w 9550"/>
              <a:gd name="connsiteY30-19332" fmla="*/ 505 h 10000"/>
              <a:gd name="connsiteX31-19333" fmla="*/ 1118 w 9550"/>
              <a:gd name="connsiteY31-19334" fmla="*/ 505 h 10000"/>
              <a:gd name="connsiteX32-19335" fmla="*/ 1118 w 9550"/>
              <a:gd name="connsiteY32-19336" fmla="*/ 505 h 10000"/>
              <a:gd name="connsiteX33-19337" fmla="*/ 894 w 9550"/>
              <a:gd name="connsiteY33-19338" fmla="*/ 505 h 10000"/>
              <a:gd name="connsiteX34-19339" fmla="*/ 3546 w 9550"/>
              <a:gd name="connsiteY34-19340" fmla="*/ 50 h 10000"/>
              <a:gd name="connsiteX35-19341" fmla="*/ 3546 w 9550"/>
              <a:gd name="connsiteY35-19342" fmla="*/ 201 h 10000"/>
              <a:gd name="connsiteX36-19343" fmla="*/ 3546 w 9550"/>
              <a:gd name="connsiteY36-19344" fmla="*/ 354 h 10000"/>
              <a:gd name="connsiteX37-19345" fmla="*/ 3323 w 9550"/>
              <a:gd name="connsiteY37-19346" fmla="*/ 354 h 10000"/>
              <a:gd name="connsiteX38-19347" fmla="*/ 3096 w 9550"/>
              <a:gd name="connsiteY38-19348" fmla="*/ 505 h 10000"/>
              <a:gd name="connsiteX39-19349" fmla="*/ 3096 w 9550"/>
              <a:gd name="connsiteY39-19350" fmla="*/ 656 h 10000"/>
              <a:gd name="connsiteX40-19351" fmla="*/ 2874 w 9550"/>
              <a:gd name="connsiteY40-19352" fmla="*/ 808 h 10000"/>
              <a:gd name="connsiteX41-19353" fmla="*/ 2654 w 9550"/>
              <a:gd name="connsiteY41-19354" fmla="*/ 1093 h 10000"/>
              <a:gd name="connsiteX42-19355" fmla="*/ 2429 w 9550"/>
              <a:gd name="connsiteY42-19356" fmla="*/ 1546 h 10000"/>
              <a:gd name="connsiteX43-19357" fmla="*/ 2230 w 9550"/>
              <a:gd name="connsiteY43-19358" fmla="*/ 2002 h 10000"/>
              <a:gd name="connsiteX44-19359" fmla="*/ 2007 w 9550"/>
              <a:gd name="connsiteY44-19360" fmla="*/ 2457 h 10000"/>
              <a:gd name="connsiteX45-19361" fmla="*/ 1786 w 9550"/>
              <a:gd name="connsiteY45-19362" fmla="*/ 3063 h 10000"/>
              <a:gd name="connsiteX46-19363" fmla="*/ 1564 w 9550"/>
              <a:gd name="connsiteY46-19364" fmla="*/ 3670 h 10000"/>
              <a:gd name="connsiteX47-19365" fmla="*/ 1339 w 9550"/>
              <a:gd name="connsiteY47-19366" fmla="*/ 4275 h 10000"/>
              <a:gd name="connsiteX48-19367" fmla="*/ 1339 w 9550"/>
              <a:gd name="connsiteY48-19368" fmla="*/ 4865 h 10000"/>
              <a:gd name="connsiteX49-19369" fmla="*/ 1339 w 9550"/>
              <a:gd name="connsiteY49-19370" fmla="*/ 5319 h 10000"/>
              <a:gd name="connsiteX50-19371" fmla="*/ 1118 w 9550"/>
              <a:gd name="connsiteY50-19372" fmla="*/ 5925 h 10000"/>
              <a:gd name="connsiteX51-19373" fmla="*/ 1118 w 9550"/>
              <a:gd name="connsiteY51-19374" fmla="*/ 6380 h 10000"/>
              <a:gd name="connsiteX52-19375" fmla="*/ 1118 w 9550"/>
              <a:gd name="connsiteY52-19376" fmla="*/ 6684 h 10000"/>
              <a:gd name="connsiteX53-19377" fmla="*/ 1118 w 9550"/>
              <a:gd name="connsiteY53-19378" fmla="*/ 7139 h 10000"/>
              <a:gd name="connsiteX54-19379" fmla="*/ 1339 w 9550"/>
              <a:gd name="connsiteY54-19380" fmla="*/ 7442 h 10000"/>
              <a:gd name="connsiteX55-19381" fmla="*/ 1339 w 9550"/>
              <a:gd name="connsiteY55-19382" fmla="*/ 7593 h 10000"/>
              <a:gd name="connsiteX56-19383" fmla="*/ 1564 w 9550"/>
              <a:gd name="connsiteY56-19384" fmla="*/ 7896 h 10000"/>
              <a:gd name="connsiteX57-19385" fmla="*/ 1786 w 9550"/>
              <a:gd name="connsiteY57-19386" fmla="*/ 8047 h 10000"/>
              <a:gd name="connsiteX58-19387" fmla="*/ 2007 w 9550"/>
              <a:gd name="connsiteY58-19388" fmla="*/ 8199 h 10000"/>
              <a:gd name="connsiteX59-19389" fmla="*/ 2874 w 9550"/>
              <a:gd name="connsiteY59-19390" fmla="*/ 8483 h 10000"/>
              <a:gd name="connsiteX60-19391" fmla="*/ 3323 w 9550"/>
              <a:gd name="connsiteY60-19392" fmla="*/ 8635 h 10000"/>
              <a:gd name="connsiteX61-19393" fmla="*/ 3767 w 9550"/>
              <a:gd name="connsiteY61-19394" fmla="*/ 8635 h 10000"/>
              <a:gd name="connsiteX62-19395" fmla="*/ 4220 w 9550"/>
              <a:gd name="connsiteY62-19396" fmla="*/ 8787 h 10000"/>
              <a:gd name="connsiteX63-19397" fmla="*/ 4887 w 9550"/>
              <a:gd name="connsiteY63-19398" fmla="*/ 8787 h 10000"/>
              <a:gd name="connsiteX64-19399" fmla="*/ 5332 w 9550"/>
              <a:gd name="connsiteY64-19400" fmla="*/ 8635 h 10000"/>
              <a:gd name="connsiteX65-19401" fmla="*/ 6005 w 9550"/>
              <a:gd name="connsiteY65-19402" fmla="*/ 8635 h 10000"/>
              <a:gd name="connsiteX66-19403" fmla="*/ 6675 w 9550"/>
              <a:gd name="connsiteY66-19404" fmla="*/ 8483 h 10000"/>
              <a:gd name="connsiteX67-19405" fmla="*/ 9550 w 9550"/>
              <a:gd name="connsiteY67-19406" fmla="*/ 8939 h 10000"/>
              <a:gd name="connsiteX68-19407" fmla="*/ 9330 w 9550"/>
              <a:gd name="connsiteY68-19408" fmla="*/ 9090 h 10000"/>
              <a:gd name="connsiteX69-19409" fmla="*/ 9107 w 9550"/>
              <a:gd name="connsiteY69-19410" fmla="*/ 9242 h 10000"/>
              <a:gd name="connsiteX70-19411" fmla="*/ 8659 w 9550"/>
              <a:gd name="connsiteY70-19412" fmla="*/ 9394 h 10000"/>
              <a:gd name="connsiteX71-19413" fmla="*/ 7766 w 9550"/>
              <a:gd name="connsiteY71-19414" fmla="*/ 9696 h 10000"/>
              <a:gd name="connsiteX72-19415" fmla="*/ 6899 w 9550"/>
              <a:gd name="connsiteY72-19416" fmla="*/ 9848 h 10000"/>
              <a:gd name="connsiteX73-19417" fmla="*/ 6231 w 9550"/>
              <a:gd name="connsiteY73-19418" fmla="*/ 9848 h 10000"/>
              <a:gd name="connsiteX74-19419" fmla="*/ 5332 w 9550"/>
              <a:gd name="connsiteY74-19420" fmla="*/ 10000 h 10000"/>
              <a:gd name="connsiteX75-19421" fmla="*/ 5332 w 9550"/>
              <a:gd name="connsiteY75-19422" fmla="*/ 10000 h 10000"/>
              <a:gd name="connsiteX0-19423" fmla="*/ 5583 w 9770"/>
              <a:gd name="connsiteY0-19424" fmla="*/ 10000 h 10000"/>
              <a:gd name="connsiteX1-19425" fmla="*/ 4885 w 9770"/>
              <a:gd name="connsiteY1-19426" fmla="*/ 10000 h 10000"/>
              <a:gd name="connsiteX2-19427" fmla="*/ 4179 w 9770"/>
              <a:gd name="connsiteY2-19428" fmla="*/ 10000 h 10000"/>
              <a:gd name="connsiteX3-19429" fmla="*/ 3480 w 9770"/>
              <a:gd name="connsiteY3-19430" fmla="*/ 9848 h 10000"/>
              <a:gd name="connsiteX4-19431" fmla="*/ 2779 w 9770"/>
              <a:gd name="connsiteY4-19432" fmla="*/ 9696 h 10000"/>
              <a:gd name="connsiteX5-19433" fmla="*/ 2102 w 9770"/>
              <a:gd name="connsiteY5-19434" fmla="*/ 9545 h 10000"/>
              <a:gd name="connsiteX6-19435" fmla="*/ 1638 w 9770"/>
              <a:gd name="connsiteY6-19436" fmla="*/ 9242 h 10000"/>
              <a:gd name="connsiteX7-19437" fmla="*/ 1171 w 9770"/>
              <a:gd name="connsiteY7-19438" fmla="*/ 9090 h 10000"/>
              <a:gd name="connsiteX8-19439" fmla="*/ 936 w 9770"/>
              <a:gd name="connsiteY8-19440" fmla="*/ 8635 h 10000"/>
              <a:gd name="connsiteX9-19441" fmla="*/ 466 w 9770"/>
              <a:gd name="connsiteY9-19442" fmla="*/ 8332 h 10000"/>
              <a:gd name="connsiteX10-19443" fmla="*/ 230 w 9770"/>
              <a:gd name="connsiteY10-19444" fmla="*/ 7896 h 10000"/>
              <a:gd name="connsiteX11-19445" fmla="*/ 230 w 9770"/>
              <a:gd name="connsiteY11-19446" fmla="*/ 7442 h 10000"/>
              <a:gd name="connsiteX12-19447" fmla="*/ 0 w 9770"/>
              <a:gd name="connsiteY12-19448" fmla="*/ 6987 h 10000"/>
              <a:gd name="connsiteX13-19449" fmla="*/ 0 w 9770"/>
              <a:gd name="connsiteY13-19450" fmla="*/ 6532 h 10000"/>
              <a:gd name="connsiteX14-19451" fmla="*/ 0 w 9770"/>
              <a:gd name="connsiteY14-19452" fmla="*/ 6077 h 10000"/>
              <a:gd name="connsiteX15-19453" fmla="*/ 230 w 9770"/>
              <a:gd name="connsiteY15-19454" fmla="*/ 5319 h 10000"/>
              <a:gd name="connsiteX16-19455" fmla="*/ 230 w 9770"/>
              <a:gd name="connsiteY16-19456" fmla="*/ 5167 h 10000"/>
              <a:gd name="connsiteX17-19457" fmla="*/ 230 w 9770"/>
              <a:gd name="connsiteY17-19458" fmla="*/ 4865 h 10000"/>
              <a:gd name="connsiteX18-19459" fmla="*/ 466 w 9770"/>
              <a:gd name="connsiteY18-19460" fmla="*/ 4580 h 10000"/>
              <a:gd name="connsiteX19-19461" fmla="*/ 466 w 9770"/>
              <a:gd name="connsiteY19-19462" fmla="*/ 4275 h 10000"/>
              <a:gd name="connsiteX20-19463" fmla="*/ 466 w 9770"/>
              <a:gd name="connsiteY20-19464" fmla="*/ 3973 h 10000"/>
              <a:gd name="connsiteX21-19465" fmla="*/ 703 w 9770"/>
              <a:gd name="connsiteY21-19466" fmla="*/ 3517 h 10000"/>
              <a:gd name="connsiteX22-19467" fmla="*/ 703 w 9770"/>
              <a:gd name="connsiteY22-19468" fmla="*/ 3063 h 10000"/>
              <a:gd name="connsiteX23-19469" fmla="*/ 936 w 9770"/>
              <a:gd name="connsiteY23-19470" fmla="*/ 2608 h 10000"/>
              <a:gd name="connsiteX24-19471" fmla="*/ 936 w 9770"/>
              <a:gd name="connsiteY24-19472" fmla="*/ 2153 h 10000"/>
              <a:gd name="connsiteX25-19473" fmla="*/ 936 w 9770"/>
              <a:gd name="connsiteY25-19474" fmla="*/ 1698 h 10000"/>
              <a:gd name="connsiteX26-19475" fmla="*/ 1171 w 9770"/>
              <a:gd name="connsiteY26-19476" fmla="*/ 1396 h 10000"/>
              <a:gd name="connsiteX27-19477" fmla="*/ 1171 w 9770"/>
              <a:gd name="connsiteY27-19478" fmla="*/ 1093 h 10000"/>
              <a:gd name="connsiteX28-19479" fmla="*/ 1171 w 9770"/>
              <a:gd name="connsiteY28-19480" fmla="*/ 808 h 10000"/>
              <a:gd name="connsiteX29-19481" fmla="*/ 1171 w 9770"/>
              <a:gd name="connsiteY29-19482" fmla="*/ 656 h 10000"/>
              <a:gd name="connsiteX30-19483" fmla="*/ 1171 w 9770"/>
              <a:gd name="connsiteY30-19484" fmla="*/ 505 h 10000"/>
              <a:gd name="connsiteX31-19485" fmla="*/ 1171 w 9770"/>
              <a:gd name="connsiteY31-19486" fmla="*/ 505 h 10000"/>
              <a:gd name="connsiteX32-19487" fmla="*/ 1171 w 9770"/>
              <a:gd name="connsiteY32-19488" fmla="*/ 505 h 10000"/>
              <a:gd name="connsiteX33-19489" fmla="*/ 936 w 9770"/>
              <a:gd name="connsiteY33-19490" fmla="*/ 505 h 10000"/>
              <a:gd name="connsiteX34-19491" fmla="*/ 3713 w 9770"/>
              <a:gd name="connsiteY34-19492" fmla="*/ 50 h 10000"/>
              <a:gd name="connsiteX35-19493" fmla="*/ 3713 w 9770"/>
              <a:gd name="connsiteY35-19494" fmla="*/ 201 h 10000"/>
              <a:gd name="connsiteX36-19495" fmla="*/ 3713 w 9770"/>
              <a:gd name="connsiteY36-19496" fmla="*/ 354 h 10000"/>
              <a:gd name="connsiteX37-19497" fmla="*/ 3480 w 9770"/>
              <a:gd name="connsiteY37-19498" fmla="*/ 354 h 10000"/>
              <a:gd name="connsiteX38-19499" fmla="*/ 3242 w 9770"/>
              <a:gd name="connsiteY38-19500" fmla="*/ 505 h 10000"/>
              <a:gd name="connsiteX39-19501" fmla="*/ 3242 w 9770"/>
              <a:gd name="connsiteY39-19502" fmla="*/ 656 h 10000"/>
              <a:gd name="connsiteX40-19503" fmla="*/ 3009 w 9770"/>
              <a:gd name="connsiteY40-19504" fmla="*/ 808 h 10000"/>
              <a:gd name="connsiteX41-19505" fmla="*/ 2779 w 9770"/>
              <a:gd name="connsiteY41-19506" fmla="*/ 1093 h 10000"/>
              <a:gd name="connsiteX42-19507" fmla="*/ 2543 w 9770"/>
              <a:gd name="connsiteY42-19508" fmla="*/ 1546 h 10000"/>
              <a:gd name="connsiteX43-19509" fmla="*/ 2335 w 9770"/>
              <a:gd name="connsiteY43-19510" fmla="*/ 2002 h 10000"/>
              <a:gd name="connsiteX44-19511" fmla="*/ 2102 w 9770"/>
              <a:gd name="connsiteY44-19512" fmla="*/ 2457 h 10000"/>
              <a:gd name="connsiteX45-19513" fmla="*/ 1870 w 9770"/>
              <a:gd name="connsiteY45-19514" fmla="*/ 3063 h 10000"/>
              <a:gd name="connsiteX46-19515" fmla="*/ 1638 w 9770"/>
              <a:gd name="connsiteY46-19516" fmla="*/ 3670 h 10000"/>
              <a:gd name="connsiteX47-19517" fmla="*/ 1402 w 9770"/>
              <a:gd name="connsiteY47-19518" fmla="*/ 4275 h 10000"/>
              <a:gd name="connsiteX48-19519" fmla="*/ 1402 w 9770"/>
              <a:gd name="connsiteY48-19520" fmla="*/ 4865 h 10000"/>
              <a:gd name="connsiteX49-19521" fmla="*/ 1402 w 9770"/>
              <a:gd name="connsiteY49-19522" fmla="*/ 5319 h 10000"/>
              <a:gd name="connsiteX50-19523" fmla="*/ 1171 w 9770"/>
              <a:gd name="connsiteY50-19524" fmla="*/ 5925 h 10000"/>
              <a:gd name="connsiteX51-19525" fmla="*/ 1171 w 9770"/>
              <a:gd name="connsiteY51-19526" fmla="*/ 6380 h 10000"/>
              <a:gd name="connsiteX52-19527" fmla="*/ 1171 w 9770"/>
              <a:gd name="connsiteY52-19528" fmla="*/ 6684 h 10000"/>
              <a:gd name="connsiteX53-19529" fmla="*/ 1171 w 9770"/>
              <a:gd name="connsiteY53-19530" fmla="*/ 7139 h 10000"/>
              <a:gd name="connsiteX54-19531" fmla="*/ 1402 w 9770"/>
              <a:gd name="connsiteY54-19532" fmla="*/ 7442 h 10000"/>
              <a:gd name="connsiteX55-19533" fmla="*/ 1402 w 9770"/>
              <a:gd name="connsiteY55-19534" fmla="*/ 7593 h 10000"/>
              <a:gd name="connsiteX56-19535" fmla="*/ 1638 w 9770"/>
              <a:gd name="connsiteY56-19536" fmla="*/ 7896 h 10000"/>
              <a:gd name="connsiteX57-19537" fmla="*/ 1870 w 9770"/>
              <a:gd name="connsiteY57-19538" fmla="*/ 8047 h 10000"/>
              <a:gd name="connsiteX58-19539" fmla="*/ 2102 w 9770"/>
              <a:gd name="connsiteY58-19540" fmla="*/ 8199 h 10000"/>
              <a:gd name="connsiteX59-19541" fmla="*/ 3009 w 9770"/>
              <a:gd name="connsiteY59-19542" fmla="*/ 8483 h 10000"/>
              <a:gd name="connsiteX60-19543" fmla="*/ 3480 w 9770"/>
              <a:gd name="connsiteY60-19544" fmla="*/ 8635 h 10000"/>
              <a:gd name="connsiteX61-19545" fmla="*/ 3945 w 9770"/>
              <a:gd name="connsiteY61-19546" fmla="*/ 8635 h 10000"/>
              <a:gd name="connsiteX62-19547" fmla="*/ 4419 w 9770"/>
              <a:gd name="connsiteY62-19548" fmla="*/ 8787 h 10000"/>
              <a:gd name="connsiteX63-19549" fmla="*/ 5117 w 9770"/>
              <a:gd name="connsiteY63-19550" fmla="*/ 8787 h 10000"/>
              <a:gd name="connsiteX64-19551" fmla="*/ 5583 w 9770"/>
              <a:gd name="connsiteY64-19552" fmla="*/ 8635 h 10000"/>
              <a:gd name="connsiteX65-19553" fmla="*/ 6288 w 9770"/>
              <a:gd name="connsiteY65-19554" fmla="*/ 8635 h 10000"/>
              <a:gd name="connsiteX66-19555" fmla="*/ 6990 w 9770"/>
              <a:gd name="connsiteY66-19556" fmla="*/ 8483 h 10000"/>
              <a:gd name="connsiteX67-19557" fmla="*/ 9770 w 9770"/>
              <a:gd name="connsiteY67-19558" fmla="*/ 9090 h 10000"/>
              <a:gd name="connsiteX68-19559" fmla="*/ 9536 w 9770"/>
              <a:gd name="connsiteY68-19560" fmla="*/ 9242 h 10000"/>
              <a:gd name="connsiteX69-19561" fmla="*/ 9067 w 9770"/>
              <a:gd name="connsiteY69-19562" fmla="*/ 9394 h 10000"/>
              <a:gd name="connsiteX70-19563" fmla="*/ 8132 w 9770"/>
              <a:gd name="connsiteY70-19564" fmla="*/ 9696 h 10000"/>
              <a:gd name="connsiteX71-19565" fmla="*/ 7224 w 9770"/>
              <a:gd name="connsiteY71-19566" fmla="*/ 9848 h 10000"/>
              <a:gd name="connsiteX72-19567" fmla="*/ 6525 w 9770"/>
              <a:gd name="connsiteY72-19568" fmla="*/ 9848 h 10000"/>
              <a:gd name="connsiteX73-19569" fmla="*/ 5583 w 9770"/>
              <a:gd name="connsiteY73-19570" fmla="*/ 10000 h 10000"/>
              <a:gd name="connsiteX74-19571" fmla="*/ 5583 w 9770"/>
              <a:gd name="connsiteY74-19572" fmla="*/ 10000 h 10000"/>
              <a:gd name="connsiteX0-19573" fmla="*/ 5714 w 10000"/>
              <a:gd name="connsiteY0-19574" fmla="*/ 10000 h 10000"/>
              <a:gd name="connsiteX1-19575" fmla="*/ 5000 w 10000"/>
              <a:gd name="connsiteY1-19576" fmla="*/ 10000 h 10000"/>
              <a:gd name="connsiteX2-19577" fmla="*/ 4277 w 10000"/>
              <a:gd name="connsiteY2-19578" fmla="*/ 10000 h 10000"/>
              <a:gd name="connsiteX3-19579" fmla="*/ 3562 w 10000"/>
              <a:gd name="connsiteY3-19580" fmla="*/ 9848 h 10000"/>
              <a:gd name="connsiteX4-19581" fmla="*/ 2844 w 10000"/>
              <a:gd name="connsiteY4-19582" fmla="*/ 9696 h 10000"/>
              <a:gd name="connsiteX5-19583" fmla="*/ 2151 w 10000"/>
              <a:gd name="connsiteY5-19584" fmla="*/ 9545 h 10000"/>
              <a:gd name="connsiteX6-19585" fmla="*/ 1677 w 10000"/>
              <a:gd name="connsiteY6-19586" fmla="*/ 9242 h 10000"/>
              <a:gd name="connsiteX7-19587" fmla="*/ 1199 w 10000"/>
              <a:gd name="connsiteY7-19588" fmla="*/ 9090 h 10000"/>
              <a:gd name="connsiteX8-19589" fmla="*/ 958 w 10000"/>
              <a:gd name="connsiteY8-19590" fmla="*/ 8635 h 10000"/>
              <a:gd name="connsiteX9-19591" fmla="*/ 477 w 10000"/>
              <a:gd name="connsiteY9-19592" fmla="*/ 8332 h 10000"/>
              <a:gd name="connsiteX10-19593" fmla="*/ 235 w 10000"/>
              <a:gd name="connsiteY10-19594" fmla="*/ 7896 h 10000"/>
              <a:gd name="connsiteX11-19595" fmla="*/ 235 w 10000"/>
              <a:gd name="connsiteY11-19596" fmla="*/ 7442 h 10000"/>
              <a:gd name="connsiteX12-19597" fmla="*/ 0 w 10000"/>
              <a:gd name="connsiteY12-19598" fmla="*/ 6987 h 10000"/>
              <a:gd name="connsiteX13-19599" fmla="*/ 0 w 10000"/>
              <a:gd name="connsiteY13-19600" fmla="*/ 6532 h 10000"/>
              <a:gd name="connsiteX14-19601" fmla="*/ 0 w 10000"/>
              <a:gd name="connsiteY14-19602" fmla="*/ 6077 h 10000"/>
              <a:gd name="connsiteX15-19603" fmla="*/ 235 w 10000"/>
              <a:gd name="connsiteY15-19604" fmla="*/ 5319 h 10000"/>
              <a:gd name="connsiteX16-19605" fmla="*/ 235 w 10000"/>
              <a:gd name="connsiteY16-19606" fmla="*/ 5167 h 10000"/>
              <a:gd name="connsiteX17-19607" fmla="*/ 235 w 10000"/>
              <a:gd name="connsiteY17-19608" fmla="*/ 4865 h 10000"/>
              <a:gd name="connsiteX18-19609" fmla="*/ 477 w 10000"/>
              <a:gd name="connsiteY18-19610" fmla="*/ 4580 h 10000"/>
              <a:gd name="connsiteX19-19611" fmla="*/ 477 w 10000"/>
              <a:gd name="connsiteY19-19612" fmla="*/ 4275 h 10000"/>
              <a:gd name="connsiteX20-19613" fmla="*/ 477 w 10000"/>
              <a:gd name="connsiteY20-19614" fmla="*/ 3973 h 10000"/>
              <a:gd name="connsiteX21-19615" fmla="*/ 720 w 10000"/>
              <a:gd name="connsiteY21-19616" fmla="*/ 3517 h 10000"/>
              <a:gd name="connsiteX22-19617" fmla="*/ 720 w 10000"/>
              <a:gd name="connsiteY22-19618" fmla="*/ 3063 h 10000"/>
              <a:gd name="connsiteX23-19619" fmla="*/ 958 w 10000"/>
              <a:gd name="connsiteY23-19620" fmla="*/ 2608 h 10000"/>
              <a:gd name="connsiteX24-19621" fmla="*/ 958 w 10000"/>
              <a:gd name="connsiteY24-19622" fmla="*/ 2153 h 10000"/>
              <a:gd name="connsiteX25-19623" fmla="*/ 958 w 10000"/>
              <a:gd name="connsiteY25-19624" fmla="*/ 1698 h 10000"/>
              <a:gd name="connsiteX26-19625" fmla="*/ 1199 w 10000"/>
              <a:gd name="connsiteY26-19626" fmla="*/ 1396 h 10000"/>
              <a:gd name="connsiteX27-19627" fmla="*/ 1199 w 10000"/>
              <a:gd name="connsiteY27-19628" fmla="*/ 1093 h 10000"/>
              <a:gd name="connsiteX28-19629" fmla="*/ 1199 w 10000"/>
              <a:gd name="connsiteY28-19630" fmla="*/ 808 h 10000"/>
              <a:gd name="connsiteX29-19631" fmla="*/ 1199 w 10000"/>
              <a:gd name="connsiteY29-19632" fmla="*/ 656 h 10000"/>
              <a:gd name="connsiteX30-19633" fmla="*/ 1199 w 10000"/>
              <a:gd name="connsiteY30-19634" fmla="*/ 505 h 10000"/>
              <a:gd name="connsiteX31-19635" fmla="*/ 1199 w 10000"/>
              <a:gd name="connsiteY31-19636" fmla="*/ 505 h 10000"/>
              <a:gd name="connsiteX32-19637" fmla="*/ 1199 w 10000"/>
              <a:gd name="connsiteY32-19638" fmla="*/ 505 h 10000"/>
              <a:gd name="connsiteX33-19639" fmla="*/ 958 w 10000"/>
              <a:gd name="connsiteY33-19640" fmla="*/ 505 h 10000"/>
              <a:gd name="connsiteX34-19641" fmla="*/ 3800 w 10000"/>
              <a:gd name="connsiteY34-19642" fmla="*/ 50 h 10000"/>
              <a:gd name="connsiteX35-19643" fmla="*/ 3800 w 10000"/>
              <a:gd name="connsiteY35-19644" fmla="*/ 201 h 10000"/>
              <a:gd name="connsiteX36-19645" fmla="*/ 3800 w 10000"/>
              <a:gd name="connsiteY36-19646" fmla="*/ 354 h 10000"/>
              <a:gd name="connsiteX37-19647" fmla="*/ 3562 w 10000"/>
              <a:gd name="connsiteY37-19648" fmla="*/ 354 h 10000"/>
              <a:gd name="connsiteX38-19649" fmla="*/ 3318 w 10000"/>
              <a:gd name="connsiteY38-19650" fmla="*/ 505 h 10000"/>
              <a:gd name="connsiteX39-19651" fmla="*/ 3318 w 10000"/>
              <a:gd name="connsiteY39-19652" fmla="*/ 656 h 10000"/>
              <a:gd name="connsiteX40-19653" fmla="*/ 3080 w 10000"/>
              <a:gd name="connsiteY40-19654" fmla="*/ 808 h 10000"/>
              <a:gd name="connsiteX41-19655" fmla="*/ 2844 w 10000"/>
              <a:gd name="connsiteY41-19656" fmla="*/ 1093 h 10000"/>
              <a:gd name="connsiteX42-19657" fmla="*/ 2603 w 10000"/>
              <a:gd name="connsiteY42-19658" fmla="*/ 1546 h 10000"/>
              <a:gd name="connsiteX43-19659" fmla="*/ 2390 w 10000"/>
              <a:gd name="connsiteY43-19660" fmla="*/ 2002 h 10000"/>
              <a:gd name="connsiteX44-19661" fmla="*/ 2151 w 10000"/>
              <a:gd name="connsiteY44-19662" fmla="*/ 2457 h 10000"/>
              <a:gd name="connsiteX45-19663" fmla="*/ 1914 w 10000"/>
              <a:gd name="connsiteY45-19664" fmla="*/ 3063 h 10000"/>
              <a:gd name="connsiteX46-19665" fmla="*/ 1677 w 10000"/>
              <a:gd name="connsiteY46-19666" fmla="*/ 3670 h 10000"/>
              <a:gd name="connsiteX47-19667" fmla="*/ 1435 w 10000"/>
              <a:gd name="connsiteY47-19668" fmla="*/ 4275 h 10000"/>
              <a:gd name="connsiteX48-19669" fmla="*/ 1435 w 10000"/>
              <a:gd name="connsiteY48-19670" fmla="*/ 4865 h 10000"/>
              <a:gd name="connsiteX49-19671" fmla="*/ 1435 w 10000"/>
              <a:gd name="connsiteY49-19672" fmla="*/ 5319 h 10000"/>
              <a:gd name="connsiteX50-19673" fmla="*/ 1199 w 10000"/>
              <a:gd name="connsiteY50-19674" fmla="*/ 5925 h 10000"/>
              <a:gd name="connsiteX51-19675" fmla="*/ 1199 w 10000"/>
              <a:gd name="connsiteY51-19676" fmla="*/ 6380 h 10000"/>
              <a:gd name="connsiteX52-19677" fmla="*/ 1199 w 10000"/>
              <a:gd name="connsiteY52-19678" fmla="*/ 6684 h 10000"/>
              <a:gd name="connsiteX53-19679" fmla="*/ 1199 w 10000"/>
              <a:gd name="connsiteY53-19680" fmla="*/ 7139 h 10000"/>
              <a:gd name="connsiteX54-19681" fmla="*/ 1435 w 10000"/>
              <a:gd name="connsiteY54-19682" fmla="*/ 7442 h 10000"/>
              <a:gd name="connsiteX55-19683" fmla="*/ 1435 w 10000"/>
              <a:gd name="connsiteY55-19684" fmla="*/ 7593 h 10000"/>
              <a:gd name="connsiteX56-19685" fmla="*/ 1677 w 10000"/>
              <a:gd name="connsiteY56-19686" fmla="*/ 7896 h 10000"/>
              <a:gd name="connsiteX57-19687" fmla="*/ 1914 w 10000"/>
              <a:gd name="connsiteY57-19688" fmla="*/ 8047 h 10000"/>
              <a:gd name="connsiteX58-19689" fmla="*/ 2151 w 10000"/>
              <a:gd name="connsiteY58-19690" fmla="*/ 8199 h 10000"/>
              <a:gd name="connsiteX59-19691" fmla="*/ 3080 w 10000"/>
              <a:gd name="connsiteY59-19692" fmla="*/ 8483 h 10000"/>
              <a:gd name="connsiteX60-19693" fmla="*/ 3562 w 10000"/>
              <a:gd name="connsiteY60-19694" fmla="*/ 8635 h 10000"/>
              <a:gd name="connsiteX61-19695" fmla="*/ 4038 w 10000"/>
              <a:gd name="connsiteY61-19696" fmla="*/ 8635 h 10000"/>
              <a:gd name="connsiteX62-19697" fmla="*/ 4523 w 10000"/>
              <a:gd name="connsiteY62-19698" fmla="*/ 8787 h 10000"/>
              <a:gd name="connsiteX63-19699" fmla="*/ 5237 w 10000"/>
              <a:gd name="connsiteY63-19700" fmla="*/ 8787 h 10000"/>
              <a:gd name="connsiteX64-19701" fmla="*/ 5714 w 10000"/>
              <a:gd name="connsiteY64-19702" fmla="*/ 8635 h 10000"/>
              <a:gd name="connsiteX65-19703" fmla="*/ 6436 w 10000"/>
              <a:gd name="connsiteY65-19704" fmla="*/ 8635 h 10000"/>
              <a:gd name="connsiteX66-19705" fmla="*/ 10000 w 10000"/>
              <a:gd name="connsiteY66-19706" fmla="*/ 9090 h 10000"/>
              <a:gd name="connsiteX67-19707" fmla="*/ 9760 w 10000"/>
              <a:gd name="connsiteY67-19708" fmla="*/ 9242 h 10000"/>
              <a:gd name="connsiteX68-19709" fmla="*/ 9280 w 10000"/>
              <a:gd name="connsiteY68-19710" fmla="*/ 9394 h 10000"/>
              <a:gd name="connsiteX69-19711" fmla="*/ 8323 w 10000"/>
              <a:gd name="connsiteY69-19712" fmla="*/ 9696 h 10000"/>
              <a:gd name="connsiteX70-19713" fmla="*/ 7394 w 10000"/>
              <a:gd name="connsiteY70-19714" fmla="*/ 9848 h 10000"/>
              <a:gd name="connsiteX71-19715" fmla="*/ 6679 w 10000"/>
              <a:gd name="connsiteY71-19716" fmla="*/ 9848 h 10000"/>
              <a:gd name="connsiteX72-19717" fmla="*/ 5714 w 10000"/>
              <a:gd name="connsiteY72-19718" fmla="*/ 10000 h 10000"/>
              <a:gd name="connsiteX73-19719" fmla="*/ 5714 w 10000"/>
              <a:gd name="connsiteY73-19720" fmla="*/ 10000 h 10000"/>
              <a:gd name="connsiteX0-19721" fmla="*/ 5714 w 10000"/>
              <a:gd name="connsiteY0-19722" fmla="*/ 10000 h 10000"/>
              <a:gd name="connsiteX1-19723" fmla="*/ 5000 w 10000"/>
              <a:gd name="connsiteY1-19724" fmla="*/ 10000 h 10000"/>
              <a:gd name="connsiteX2-19725" fmla="*/ 4277 w 10000"/>
              <a:gd name="connsiteY2-19726" fmla="*/ 10000 h 10000"/>
              <a:gd name="connsiteX3-19727" fmla="*/ 3562 w 10000"/>
              <a:gd name="connsiteY3-19728" fmla="*/ 9848 h 10000"/>
              <a:gd name="connsiteX4-19729" fmla="*/ 2844 w 10000"/>
              <a:gd name="connsiteY4-19730" fmla="*/ 9696 h 10000"/>
              <a:gd name="connsiteX5-19731" fmla="*/ 2151 w 10000"/>
              <a:gd name="connsiteY5-19732" fmla="*/ 9545 h 10000"/>
              <a:gd name="connsiteX6-19733" fmla="*/ 1677 w 10000"/>
              <a:gd name="connsiteY6-19734" fmla="*/ 9242 h 10000"/>
              <a:gd name="connsiteX7-19735" fmla="*/ 1199 w 10000"/>
              <a:gd name="connsiteY7-19736" fmla="*/ 9090 h 10000"/>
              <a:gd name="connsiteX8-19737" fmla="*/ 958 w 10000"/>
              <a:gd name="connsiteY8-19738" fmla="*/ 8635 h 10000"/>
              <a:gd name="connsiteX9-19739" fmla="*/ 477 w 10000"/>
              <a:gd name="connsiteY9-19740" fmla="*/ 8332 h 10000"/>
              <a:gd name="connsiteX10-19741" fmla="*/ 235 w 10000"/>
              <a:gd name="connsiteY10-19742" fmla="*/ 7896 h 10000"/>
              <a:gd name="connsiteX11-19743" fmla="*/ 235 w 10000"/>
              <a:gd name="connsiteY11-19744" fmla="*/ 7442 h 10000"/>
              <a:gd name="connsiteX12-19745" fmla="*/ 0 w 10000"/>
              <a:gd name="connsiteY12-19746" fmla="*/ 6987 h 10000"/>
              <a:gd name="connsiteX13-19747" fmla="*/ 0 w 10000"/>
              <a:gd name="connsiteY13-19748" fmla="*/ 6532 h 10000"/>
              <a:gd name="connsiteX14-19749" fmla="*/ 0 w 10000"/>
              <a:gd name="connsiteY14-19750" fmla="*/ 6077 h 10000"/>
              <a:gd name="connsiteX15-19751" fmla="*/ 235 w 10000"/>
              <a:gd name="connsiteY15-19752" fmla="*/ 5319 h 10000"/>
              <a:gd name="connsiteX16-19753" fmla="*/ 235 w 10000"/>
              <a:gd name="connsiteY16-19754" fmla="*/ 5167 h 10000"/>
              <a:gd name="connsiteX17-19755" fmla="*/ 235 w 10000"/>
              <a:gd name="connsiteY17-19756" fmla="*/ 4865 h 10000"/>
              <a:gd name="connsiteX18-19757" fmla="*/ 477 w 10000"/>
              <a:gd name="connsiteY18-19758" fmla="*/ 4580 h 10000"/>
              <a:gd name="connsiteX19-19759" fmla="*/ 477 w 10000"/>
              <a:gd name="connsiteY19-19760" fmla="*/ 4275 h 10000"/>
              <a:gd name="connsiteX20-19761" fmla="*/ 477 w 10000"/>
              <a:gd name="connsiteY20-19762" fmla="*/ 3973 h 10000"/>
              <a:gd name="connsiteX21-19763" fmla="*/ 720 w 10000"/>
              <a:gd name="connsiteY21-19764" fmla="*/ 3517 h 10000"/>
              <a:gd name="connsiteX22-19765" fmla="*/ 720 w 10000"/>
              <a:gd name="connsiteY22-19766" fmla="*/ 3063 h 10000"/>
              <a:gd name="connsiteX23-19767" fmla="*/ 958 w 10000"/>
              <a:gd name="connsiteY23-19768" fmla="*/ 2608 h 10000"/>
              <a:gd name="connsiteX24-19769" fmla="*/ 958 w 10000"/>
              <a:gd name="connsiteY24-19770" fmla="*/ 2153 h 10000"/>
              <a:gd name="connsiteX25-19771" fmla="*/ 958 w 10000"/>
              <a:gd name="connsiteY25-19772" fmla="*/ 1698 h 10000"/>
              <a:gd name="connsiteX26-19773" fmla="*/ 1199 w 10000"/>
              <a:gd name="connsiteY26-19774" fmla="*/ 1396 h 10000"/>
              <a:gd name="connsiteX27-19775" fmla="*/ 1199 w 10000"/>
              <a:gd name="connsiteY27-19776" fmla="*/ 1093 h 10000"/>
              <a:gd name="connsiteX28-19777" fmla="*/ 1199 w 10000"/>
              <a:gd name="connsiteY28-19778" fmla="*/ 808 h 10000"/>
              <a:gd name="connsiteX29-19779" fmla="*/ 1199 w 10000"/>
              <a:gd name="connsiteY29-19780" fmla="*/ 656 h 10000"/>
              <a:gd name="connsiteX30-19781" fmla="*/ 1199 w 10000"/>
              <a:gd name="connsiteY30-19782" fmla="*/ 505 h 10000"/>
              <a:gd name="connsiteX31-19783" fmla="*/ 1199 w 10000"/>
              <a:gd name="connsiteY31-19784" fmla="*/ 505 h 10000"/>
              <a:gd name="connsiteX32-19785" fmla="*/ 1199 w 10000"/>
              <a:gd name="connsiteY32-19786" fmla="*/ 505 h 10000"/>
              <a:gd name="connsiteX33-19787" fmla="*/ 958 w 10000"/>
              <a:gd name="connsiteY33-19788" fmla="*/ 505 h 10000"/>
              <a:gd name="connsiteX34-19789" fmla="*/ 3800 w 10000"/>
              <a:gd name="connsiteY34-19790" fmla="*/ 50 h 10000"/>
              <a:gd name="connsiteX35-19791" fmla="*/ 3800 w 10000"/>
              <a:gd name="connsiteY35-19792" fmla="*/ 201 h 10000"/>
              <a:gd name="connsiteX36-19793" fmla="*/ 3800 w 10000"/>
              <a:gd name="connsiteY36-19794" fmla="*/ 354 h 10000"/>
              <a:gd name="connsiteX37-19795" fmla="*/ 3562 w 10000"/>
              <a:gd name="connsiteY37-19796" fmla="*/ 354 h 10000"/>
              <a:gd name="connsiteX38-19797" fmla="*/ 3318 w 10000"/>
              <a:gd name="connsiteY38-19798" fmla="*/ 505 h 10000"/>
              <a:gd name="connsiteX39-19799" fmla="*/ 3318 w 10000"/>
              <a:gd name="connsiteY39-19800" fmla="*/ 656 h 10000"/>
              <a:gd name="connsiteX40-19801" fmla="*/ 3080 w 10000"/>
              <a:gd name="connsiteY40-19802" fmla="*/ 808 h 10000"/>
              <a:gd name="connsiteX41-19803" fmla="*/ 2844 w 10000"/>
              <a:gd name="connsiteY41-19804" fmla="*/ 1093 h 10000"/>
              <a:gd name="connsiteX42-19805" fmla="*/ 2603 w 10000"/>
              <a:gd name="connsiteY42-19806" fmla="*/ 1546 h 10000"/>
              <a:gd name="connsiteX43-19807" fmla="*/ 2390 w 10000"/>
              <a:gd name="connsiteY43-19808" fmla="*/ 2002 h 10000"/>
              <a:gd name="connsiteX44-19809" fmla="*/ 2151 w 10000"/>
              <a:gd name="connsiteY44-19810" fmla="*/ 2457 h 10000"/>
              <a:gd name="connsiteX45-19811" fmla="*/ 1914 w 10000"/>
              <a:gd name="connsiteY45-19812" fmla="*/ 3063 h 10000"/>
              <a:gd name="connsiteX46-19813" fmla="*/ 1677 w 10000"/>
              <a:gd name="connsiteY46-19814" fmla="*/ 3670 h 10000"/>
              <a:gd name="connsiteX47-19815" fmla="*/ 1435 w 10000"/>
              <a:gd name="connsiteY47-19816" fmla="*/ 4275 h 10000"/>
              <a:gd name="connsiteX48-19817" fmla="*/ 1435 w 10000"/>
              <a:gd name="connsiteY48-19818" fmla="*/ 4865 h 10000"/>
              <a:gd name="connsiteX49-19819" fmla="*/ 1435 w 10000"/>
              <a:gd name="connsiteY49-19820" fmla="*/ 5319 h 10000"/>
              <a:gd name="connsiteX50-19821" fmla="*/ 1199 w 10000"/>
              <a:gd name="connsiteY50-19822" fmla="*/ 5925 h 10000"/>
              <a:gd name="connsiteX51-19823" fmla="*/ 1199 w 10000"/>
              <a:gd name="connsiteY51-19824" fmla="*/ 6380 h 10000"/>
              <a:gd name="connsiteX52-19825" fmla="*/ 1199 w 10000"/>
              <a:gd name="connsiteY52-19826" fmla="*/ 6684 h 10000"/>
              <a:gd name="connsiteX53-19827" fmla="*/ 1199 w 10000"/>
              <a:gd name="connsiteY53-19828" fmla="*/ 7139 h 10000"/>
              <a:gd name="connsiteX54-19829" fmla="*/ 1435 w 10000"/>
              <a:gd name="connsiteY54-19830" fmla="*/ 7442 h 10000"/>
              <a:gd name="connsiteX55-19831" fmla="*/ 1435 w 10000"/>
              <a:gd name="connsiteY55-19832" fmla="*/ 7593 h 10000"/>
              <a:gd name="connsiteX56-19833" fmla="*/ 1677 w 10000"/>
              <a:gd name="connsiteY56-19834" fmla="*/ 7896 h 10000"/>
              <a:gd name="connsiteX57-19835" fmla="*/ 1914 w 10000"/>
              <a:gd name="connsiteY57-19836" fmla="*/ 8047 h 10000"/>
              <a:gd name="connsiteX58-19837" fmla="*/ 2151 w 10000"/>
              <a:gd name="connsiteY58-19838" fmla="*/ 8199 h 10000"/>
              <a:gd name="connsiteX59-19839" fmla="*/ 3080 w 10000"/>
              <a:gd name="connsiteY59-19840" fmla="*/ 8483 h 10000"/>
              <a:gd name="connsiteX60-19841" fmla="*/ 3562 w 10000"/>
              <a:gd name="connsiteY60-19842" fmla="*/ 8635 h 10000"/>
              <a:gd name="connsiteX61-19843" fmla="*/ 4038 w 10000"/>
              <a:gd name="connsiteY61-19844" fmla="*/ 8635 h 10000"/>
              <a:gd name="connsiteX62-19845" fmla="*/ 4523 w 10000"/>
              <a:gd name="connsiteY62-19846" fmla="*/ 8787 h 10000"/>
              <a:gd name="connsiteX63-19847" fmla="*/ 5237 w 10000"/>
              <a:gd name="connsiteY63-19848" fmla="*/ 8787 h 10000"/>
              <a:gd name="connsiteX64-19849" fmla="*/ 5714 w 10000"/>
              <a:gd name="connsiteY64-19850" fmla="*/ 8635 h 10000"/>
              <a:gd name="connsiteX65-19851" fmla="*/ 10000 w 10000"/>
              <a:gd name="connsiteY65-19852" fmla="*/ 9090 h 10000"/>
              <a:gd name="connsiteX66-19853" fmla="*/ 9760 w 10000"/>
              <a:gd name="connsiteY66-19854" fmla="*/ 9242 h 10000"/>
              <a:gd name="connsiteX67-19855" fmla="*/ 9280 w 10000"/>
              <a:gd name="connsiteY67-19856" fmla="*/ 9394 h 10000"/>
              <a:gd name="connsiteX68-19857" fmla="*/ 8323 w 10000"/>
              <a:gd name="connsiteY68-19858" fmla="*/ 9696 h 10000"/>
              <a:gd name="connsiteX69-19859" fmla="*/ 7394 w 10000"/>
              <a:gd name="connsiteY69-19860" fmla="*/ 9848 h 10000"/>
              <a:gd name="connsiteX70-19861" fmla="*/ 6679 w 10000"/>
              <a:gd name="connsiteY70-19862" fmla="*/ 9848 h 10000"/>
              <a:gd name="connsiteX71-19863" fmla="*/ 5714 w 10000"/>
              <a:gd name="connsiteY71-19864" fmla="*/ 10000 h 10000"/>
              <a:gd name="connsiteX72-19865" fmla="*/ 5714 w 10000"/>
              <a:gd name="connsiteY72-19866" fmla="*/ 10000 h 10000"/>
              <a:gd name="connsiteX0-19867" fmla="*/ 5714 w 10000"/>
              <a:gd name="connsiteY0-19868" fmla="*/ 10000 h 10000"/>
              <a:gd name="connsiteX1-19869" fmla="*/ 5000 w 10000"/>
              <a:gd name="connsiteY1-19870" fmla="*/ 10000 h 10000"/>
              <a:gd name="connsiteX2-19871" fmla="*/ 4277 w 10000"/>
              <a:gd name="connsiteY2-19872" fmla="*/ 10000 h 10000"/>
              <a:gd name="connsiteX3-19873" fmla="*/ 3562 w 10000"/>
              <a:gd name="connsiteY3-19874" fmla="*/ 9848 h 10000"/>
              <a:gd name="connsiteX4-19875" fmla="*/ 2844 w 10000"/>
              <a:gd name="connsiteY4-19876" fmla="*/ 9696 h 10000"/>
              <a:gd name="connsiteX5-19877" fmla="*/ 2151 w 10000"/>
              <a:gd name="connsiteY5-19878" fmla="*/ 9545 h 10000"/>
              <a:gd name="connsiteX6-19879" fmla="*/ 1677 w 10000"/>
              <a:gd name="connsiteY6-19880" fmla="*/ 9242 h 10000"/>
              <a:gd name="connsiteX7-19881" fmla="*/ 1199 w 10000"/>
              <a:gd name="connsiteY7-19882" fmla="*/ 9090 h 10000"/>
              <a:gd name="connsiteX8-19883" fmla="*/ 958 w 10000"/>
              <a:gd name="connsiteY8-19884" fmla="*/ 8635 h 10000"/>
              <a:gd name="connsiteX9-19885" fmla="*/ 477 w 10000"/>
              <a:gd name="connsiteY9-19886" fmla="*/ 8332 h 10000"/>
              <a:gd name="connsiteX10-19887" fmla="*/ 235 w 10000"/>
              <a:gd name="connsiteY10-19888" fmla="*/ 7896 h 10000"/>
              <a:gd name="connsiteX11-19889" fmla="*/ 235 w 10000"/>
              <a:gd name="connsiteY11-19890" fmla="*/ 7442 h 10000"/>
              <a:gd name="connsiteX12-19891" fmla="*/ 0 w 10000"/>
              <a:gd name="connsiteY12-19892" fmla="*/ 6987 h 10000"/>
              <a:gd name="connsiteX13-19893" fmla="*/ 0 w 10000"/>
              <a:gd name="connsiteY13-19894" fmla="*/ 6532 h 10000"/>
              <a:gd name="connsiteX14-19895" fmla="*/ 0 w 10000"/>
              <a:gd name="connsiteY14-19896" fmla="*/ 6077 h 10000"/>
              <a:gd name="connsiteX15-19897" fmla="*/ 235 w 10000"/>
              <a:gd name="connsiteY15-19898" fmla="*/ 5319 h 10000"/>
              <a:gd name="connsiteX16-19899" fmla="*/ 235 w 10000"/>
              <a:gd name="connsiteY16-19900" fmla="*/ 5167 h 10000"/>
              <a:gd name="connsiteX17-19901" fmla="*/ 235 w 10000"/>
              <a:gd name="connsiteY17-19902" fmla="*/ 4865 h 10000"/>
              <a:gd name="connsiteX18-19903" fmla="*/ 477 w 10000"/>
              <a:gd name="connsiteY18-19904" fmla="*/ 4580 h 10000"/>
              <a:gd name="connsiteX19-19905" fmla="*/ 477 w 10000"/>
              <a:gd name="connsiteY19-19906" fmla="*/ 4275 h 10000"/>
              <a:gd name="connsiteX20-19907" fmla="*/ 477 w 10000"/>
              <a:gd name="connsiteY20-19908" fmla="*/ 3973 h 10000"/>
              <a:gd name="connsiteX21-19909" fmla="*/ 720 w 10000"/>
              <a:gd name="connsiteY21-19910" fmla="*/ 3517 h 10000"/>
              <a:gd name="connsiteX22-19911" fmla="*/ 720 w 10000"/>
              <a:gd name="connsiteY22-19912" fmla="*/ 3063 h 10000"/>
              <a:gd name="connsiteX23-19913" fmla="*/ 958 w 10000"/>
              <a:gd name="connsiteY23-19914" fmla="*/ 2608 h 10000"/>
              <a:gd name="connsiteX24-19915" fmla="*/ 958 w 10000"/>
              <a:gd name="connsiteY24-19916" fmla="*/ 2153 h 10000"/>
              <a:gd name="connsiteX25-19917" fmla="*/ 958 w 10000"/>
              <a:gd name="connsiteY25-19918" fmla="*/ 1698 h 10000"/>
              <a:gd name="connsiteX26-19919" fmla="*/ 1199 w 10000"/>
              <a:gd name="connsiteY26-19920" fmla="*/ 1396 h 10000"/>
              <a:gd name="connsiteX27-19921" fmla="*/ 1199 w 10000"/>
              <a:gd name="connsiteY27-19922" fmla="*/ 1093 h 10000"/>
              <a:gd name="connsiteX28-19923" fmla="*/ 1199 w 10000"/>
              <a:gd name="connsiteY28-19924" fmla="*/ 808 h 10000"/>
              <a:gd name="connsiteX29-19925" fmla="*/ 1199 w 10000"/>
              <a:gd name="connsiteY29-19926" fmla="*/ 656 h 10000"/>
              <a:gd name="connsiteX30-19927" fmla="*/ 1199 w 10000"/>
              <a:gd name="connsiteY30-19928" fmla="*/ 505 h 10000"/>
              <a:gd name="connsiteX31-19929" fmla="*/ 1199 w 10000"/>
              <a:gd name="connsiteY31-19930" fmla="*/ 505 h 10000"/>
              <a:gd name="connsiteX32-19931" fmla="*/ 1199 w 10000"/>
              <a:gd name="connsiteY32-19932" fmla="*/ 505 h 10000"/>
              <a:gd name="connsiteX33-19933" fmla="*/ 958 w 10000"/>
              <a:gd name="connsiteY33-19934" fmla="*/ 505 h 10000"/>
              <a:gd name="connsiteX34-19935" fmla="*/ 3800 w 10000"/>
              <a:gd name="connsiteY34-19936" fmla="*/ 50 h 10000"/>
              <a:gd name="connsiteX35-19937" fmla="*/ 3800 w 10000"/>
              <a:gd name="connsiteY35-19938" fmla="*/ 201 h 10000"/>
              <a:gd name="connsiteX36-19939" fmla="*/ 3800 w 10000"/>
              <a:gd name="connsiteY36-19940" fmla="*/ 354 h 10000"/>
              <a:gd name="connsiteX37-19941" fmla="*/ 3562 w 10000"/>
              <a:gd name="connsiteY37-19942" fmla="*/ 354 h 10000"/>
              <a:gd name="connsiteX38-19943" fmla="*/ 3318 w 10000"/>
              <a:gd name="connsiteY38-19944" fmla="*/ 505 h 10000"/>
              <a:gd name="connsiteX39-19945" fmla="*/ 3318 w 10000"/>
              <a:gd name="connsiteY39-19946" fmla="*/ 656 h 10000"/>
              <a:gd name="connsiteX40-19947" fmla="*/ 3080 w 10000"/>
              <a:gd name="connsiteY40-19948" fmla="*/ 808 h 10000"/>
              <a:gd name="connsiteX41-19949" fmla="*/ 2844 w 10000"/>
              <a:gd name="connsiteY41-19950" fmla="*/ 1093 h 10000"/>
              <a:gd name="connsiteX42-19951" fmla="*/ 2603 w 10000"/>
              <a:gd name="connsiteY42-19952" fmla="*/ 1546 h 10000"/>
              <a:gd name="connsiteX43-19953" fmla="*/ 2390 w 10000"/>
              <a:gd name="connsiteY43-19954" fmla="*/ 2002 h 10000"/>
              <a:gd name="connsiteX44-19955" fmla="*/ 2151 w 10000"/>
              <a:gd name="connsiteY44-19956" fmla="*/ 2457 h 10000"/>
              <a:gd name="connsiteX45-19957" fmla="*/ 1914 w 10000"/>
              <a:gd name="connsiteY45-19958" fmla="*/ 3063 h 10000"/>
              <a:gd name="connsiteX46-19959" fmla="*/ 1677 w 10000"/>
              <a:gd name="connsiteY46-19960" fmla="*/ 3670 h 10000"/>
              <a:gd name="connsiteX47-19961" fmla="*/ 1435 w 10000"/>
              <a:gd name="connsiteY47-19962" fmla="*/ 4275 h 10000"/>
              <a:gd name="connsiteX48-19963" fmla="*/ 1435 w 10000"/>
              <a:gd name="connsiteY48-19964" fmla="*/ 4865 h 10000"/>
              <a:gd name="connsiteX49-19965" fmla="*/ 1435 w 10000"/>
              <a:gd name="connsiteY49-19966" fmla="*/ 5319 h 10000"/>
              <a:gd name="connsiteX50-19967" fmla="*/ 1199 w 10000"/>
              <a:gd name="connsiteY50-19968" fmla="*/ 5925 h 10000"/>
              <a:gd name="connsiteX51-19969" fmla="*/ 1199 w 10000"/>
              <a:gd name="connsiteY51-19970" fmla="*/ 6380 h 10000"/>
              <a:gd name="connsiteX52-19971" fmla="*/ 1199 w 10000"/>
              <a:gd name="connsiteY52-19972" fmla="*/ 6684 h 10000"/>
              <a:gd name="connsiteX53-19973" fmla="*/ 1199 w 10000"/>
              <a:gd name="connsiteY53-19974" fmla="*/ 7139 h 10000"/>
              <a:gd name="connsiteX54-19975" fmla="*/ 1435 w 10000"/>
              <a:gd name="connsiteY54-19976" fmla="*/ 7442 h 10000"/>
              <a:gd name="connsiteX55-19977" fmla="*/ 1435 w 10000"/>
              <a:gd name="connsiteY55-19978" fmla="*/ 7593 h 10000"/>
              <a:gd name="connsiteX56-19979" fmla="*/ 1677 w 10000"/>
              <a:gd name="connsiteY56-19980" fmla="*/ 7896 h 10000"/>
              <a:gd name="connsiteX57-19981" fmla="*/ 1914 w 10000"/>
              <a:gd name="connsiteY57-19982" fmla="*/ 8047 h 10000"/>
              <a:gd name="connsiteX58-19983" fmla="*/ 2151 w 10000"/>
              <a:gd name="connsiteY58-19984" fmla="*/ 8199 h 10000"/>
              <a:gd name="connsiteX59-19985" fmla="*/ 3080 w 10000"/>
              <a:gd name="connsiteY59-19986" fmla="*/ 8483 h 10000"/>
              <a:gd name="connsiteX60-19987" fmla="*/ 3562 w 10000"/>
              <a:gd name="connsiteY60-19988" fmla="*/ 8635 h 10000"/>
              <a:gd name="connsiteX61-19989" fmla="*/ 4038 w 10000"/>
              <a:gd name="connsiteY61-19990" fmla="*/ 8635 h 10000"/>
              <a:gd name="connsiteX62-19991" fmla="*/ 4523 w 10000"/>
              <a:gd name="connsiteY62-19992" fmla="*/ 8787 h 10000"/>
              <a:gd name="connsiteX63-19993" fmla="*/ 5237 w 10000"/>
              <a:gd name="connsiteY63-19994" fmla="*/ 8787 h 10000"/>
              <a:gd name="connsiteX64-19995" fmla="*/ 10000 w 10000"/>
              <a:gd name="connsiteY64-19996" fmla="*/ 9090 h 10000"/>
              <a:gd name="connsiteX65-19997" fmla="*/ 9760 w 10000"/>
              <a:gd name="connsiteY65-19998" fmla="*/ 9242 h 10000"/>
              <a:gd name="connsiteX66-19999" fmla="*/ 9280 w 10000"/>
              <a:gd name="connsiteY66-20000" fmla="*/ 9394 h 10000"/>
              <a:gd name="connsiteX67-20001" fmla="*/ 8323 w 10000"/>
              <a:gd name="connsiteY67-20002" fmla="*/ 9696 h 10000"/>
              <a:gd name="connsiteX68-20003" fmla="*/ 7394 w 10000"/>
              <a:gd name="connsiteY68-20004" fmla="*/ 9848 h 10000"/>
              <a:gd name="connsiteX69-20005" fmla="*/ 6679 w 10000"/>
              <a:gd name="connsiteY69-20006" fmla="*/ 9848 h 10000"/>
              <a:gd name="connsiteX70-20007" fmla="*/ 5714 w 10000"/>
              <a:gd name="connsiteY70-20008" fmla="*/ 10000 h 10000"/>
              <a:gd name="connsiteX71-20009" fmla="*/ 5714 w 10000"/>
              <a:gd name="connsiteY71-20010" fmla="*/ 10000 h 10000"/>
              <a:gd name="connsiteX0-20011" fmla="*/ 5714 w 10000"/>
              <a:gd name="connsiteY0-20012" fmla="*/ 10000 h 10000"/>
              <a:gd name="connsiteX1-20013" fmla="*/ 5000 w 10000"/>
              <a:gd name="connsiteY1-20014" fmla="*/ 10000 h 10000"/>
              <a:gd name="connsiteX2-20015" fmla="*/ 4277 w 10000"/>
              <a:gd name="connsiteY2-20016" fmla="*/ 10000 h 10000"/>
              <a:gd name="connsiteX3-20017" fmla="*/ 3562 w 10000"/>
              <a:gd name="connsiteY3-20018" fmla="*/ 9848 h 10000"/>
              <a:gd name="connsiteX4-20019" fmla="*/ 2844 w 10000"/>
              <a:gd name="connsiteY4-20020" fmla="*/ 9696 h 10000"/>
              <a:gd name="connsiteX5-20021" fmla="*/ 2151 w 10000"/>
              <a:gd name="connsiteY5-20022" fmla="*/ 9545 h 10000"/>
              <a:gd name="connsiteX6-20023" fmla="*/ 1677 w 10000"/>
              <a:gd name="connsiteY6-20024" fmla="*/ 9242 h 10000"/>
              <a:gd name="connsiteX7-20025" fmla="*/ 1199 w 10000"/>
              <a:gd name="connsiteY7-20026" fmla="*/ 9090 h 10000"/>
              <a:gd name="connsiteX8-20027" fmla="*/ 958 w 10000"/>
              <a:gd name="connsiteY8-20028" fmla="*/ 8635 h 10000"/>
              <a:gd name="connsiteX9-20029" fmla="*/ 477 w 10000"/>
              <a:gd name="connsiteY9-20030" fmla="*/ 8332 h 10000"/>
              <a:gd name="connsiteX10-20031" fmla="*/ 235 w 10000"/>
              <a:gd name="connsiteY10-20032" fmla="*/ 7896 h 10000"/>
              <a:gd name="connsiteX11-20033" fmla="*/ 235 w 10000"/>
              <a:gd name="connsiteY11-20034" fmla="*/ 7442 h 10000"/>
              <a:gd name="connsiteX12-20035" fmla="*/ 0 w 10000"/>
              <a:gd name="connsiteY12-20036" fmla="*/ 6987 h 10000"/>
              <a:gd name="connsiteX13-20037" fmla="*/ 0 w 10000"/>
              <a:gd name="connsiteY13-20038" fmla="*/ 6532 h 10000"/>
              <a:gd name="connsiteX14-20039" fmla="*/ 0 w 10000"/>
              <a:gd name="connsiteY14-20040" fmla="*/ 6077 h 10000"/>
              <a:gd name="connsiteX15-20041" fmla="*/ 235 w 10000"/>
              <a:gd name="connsiteY15-20042" fmla="*/ 5319 h 10000"/>
              <a:gd name="connsiteX16-20043" fmla="*/ 235 w 10000"/>
              <a:gd name="connsiteY16-20044" fmla="*/ 5167 h 10000"/>
              <a:gd name="connsiteX17-20045" fmla="*/ 235 w 10000"/>
              <a:gd name="connsiteY17-20046" fmla="*/ 4865 h 10000"/>
              <a:gd name="connsiteX18-20047" fmla="*/ 477 w 10000"/>
              <a:gd name="connsiteY18-20048" fmla="*/ 4580 h 10000"/>
              <a:gd name="connsiteX19-20049" fmla="*/ 477 w 10000"/>
              <a:gd name="connsiteY19-20050" fmla="*/ 4275 h 10000"/>
              <a:gd name="connsiteX20-20051" fmla="*/ 477 w 10000"/>
              <a:gd name="connsiteY20-20052" fmla="*/ 3973 h 10000"/>
              <a:gd name="connsiteX21-20053" fmla="*/ 720 w 10000"/>
              <a:gd name="connsiteY21-20054" fmla="*/ 3517 h 10000"/>
              <a:gd name="connsiteX22-20055" fmla="*/ 720 w 10000"/>
              <a:gd name="connsiteY22-20056" fmla="*/ 3063 h 10000"/>
              <a:gd name="connsiteX23-20057" fmla="*/ 958 w 10000"/>
              <a:gd name="connsiteY23-20058" fmla="*/ 2608 h 10000"/>
              <a:gd name="connsiteX24-20059" fmla="*/ 958 w 10000"/>
              <a:gd name="connsiteY24-20060" fmla="*/ 2153 h 10000"/>
              <a:gd name="connsiteX25-20061" fmla="*/ 958 w 10000"/>
              <a:gd name="connsiteY25-20062" fmla="*/ 1698 h 10000"/>
              <a:gd name="connsiteX26-20063" fmla="*/ 1199 w 10000"/>
              <a:gd name="connsiteY26-20064" fmla="*/ 1396 h 10000"/>
              <a:gd name="connsiteX27-20065" fmla="*/ 1199 w 10000"/>
              <a:gd name="connsiteY27-20066" fmla="*/ 1093 h 10000"/>
              <a:gd name="connsiteX28-20067" fmla="*/ 1199 w 10000"/>
              <a:gd name="connsiteY28-20068" fmla="*/ 808 h 10000"/>
              <a:gd name="connsiteX29-20069" fmla="*/ 1199 w 10000"/>
              <a:gd name="connsiteY29-20070" fmla="*/ 656 h 10000"/>
              <a:gd name="connsiteX30-20071" fmla="*/ 1199 w 10000"/>
              <a:gd name="connsiteY30-20072" fmla="*/ 505 h 10000"/>
              <a:gd name="connsiteX31-20073" fmla="*/ 1199 w 10000"/>
              <a:gd name="connsiteY31-20074" fmla="*/ 505 h 10000"/>
              <a:gd name="connsiteX32-20075" fmla="*/ 1199 w 10000"/>
              <a:gd name="connsiteY32-20076" fmla="*/ 505 h 10000"/>
              <a:gd name="connsiteX33-20077" fmla="*/ 958 w 10000"/>
              <a:gd name="connsiteY33-20078" fmla="*/ 505 h 10000"/>
              <a:gd name="connsiteX34-20079" fmla="*/ 3800 w 10000"/>
              <a:gd name="connsiteY34-20080" fmla="*/ 50 h 10000"/>
              <a:gd name="connsiteX35-20081" fmla="*/ 3800 w 10000"/>
              <a:gd name="connsiteY35-20082" fmla="*/ 201 h 10000"/>
              <a:gd name="connsiteX36-20083" fmla="*/ 3800 w 10000"/>
              <a:gd name="connsiteY36-20084" fmla="*/ 354 h 10000"/>
              <a:gd name="connsiteX37-20085" fmla="*/ 3562 w 10000"/>
              <a:gd name="connsiteY37-20086" fmla="*/ 354 h 10000"/>
              <a:gd name="connsiteX38-20087" fmla="*/ 3318 w 10000"/>
              <a:gd name="connsiteY38-20088" fmla="*/ 505 h 10000"/>
              <a:gd name="connsiteX39-20089" fmla="*/ 3318 w 10000"/>
              <a:gd name="connsiteY39-20090" fmla="*/ 656 h 10000"/>
              <a:gd name="connsiteX40-20091" fmla="*/ 3080 w 10000"/>
              <a:gd name="connsiteY40-20092" fmla="*/ 808 h 10000"/>
              <a:gd name="connsiteX41-20093" fmla="*/ 2844 w 10000"/>
              <a:gd name="connsiteY41-20094" fmla="*/ 1093 h 10000"/>
              <a:gd name="connsiteX42-20095" fmla="*/ 2603 w 10000"/>
              <a:gd name="connsiteY42-20096" fmla="*/ 1546 h 10000"/>
              <a:gd name="connsiteX43-20097" fmla="*/ 2390 w 10000"/>
              <a:gd name="connsiteY43-20098" fmla="*/ 2002 h 10000"/>
              <a:gd name="connsiteX44-20099" fmla="*/ 2151 w 10000"/>
              <a:gd name="connsiteY44-20100" fmla="*/ 2457 h 10000"/>
              <a:gd name="connsiteX45-20101" fmla="*/ 1914 w 10000"/>
              <a:gd name="connsiteY45-20102" fmla="*/ 3063 h 10000"/>
              <a:gd name="connsiteX46-20103" fmla="*/ 1677 w 10000"/>
              <a:gd name="connsiteY46-20104" fmla="*/ 3670 h 10000"/>
              <a:gd name="connsiteX47-20105" fmla="*/ 1435 w 10000"/>
              <a:gd name="connsiteY47-20106" fmla="*/ 4275 h 10000"/>
              <a:gd name="connsiteX48-20107" fmla="*/ 1435 w 10000"/>
              <a:gd name="connsiteY48-20108" fmla="*/ 4865 h 10000"/>
              <a:gd name="connsiteX49-20109" fmla="*/ 1435 w 10000"/>
              <a:gd name="connsiteY49-20110" fmla="*/ 5319 h 10000"/>
              <a:gd name="connsiteX50-20111" fmla="*/ 1199 w 10000"/>
              <a:gd name="connsiteY50-20112" fmla="*/ 5925 h 10000"/>
              <a:gd name="connsiteX51-20113" fmla="*/ 1199 w 10000"/>
              <a:gd name="connsiteY51-20114" fmla="*/ 6380 h 10000"/>
              <a:gd name="connsiteX52-20115" fmla="*/ 1199 w 10000"/>
              <a:gd name="connsiteY52-20116" fmla="*/ 6684 h 10000"/>
              <a:gd name="connsiteX53-20117" fmla="*/ 1199 w 10000"/>
              <a:gd name="connsiteY53-20118" fmla="*/ 7139 h 10000"/>
              <a:gd name="connsiteX54-20119" fmla="*/ 1435 w 10000"/>
              <a:gd name="connsiteY54-20120" fmla="*/ 7442 h 10000"/>
              <a:gd name="connsiteX55-20121" fmla="*/ 1435 w 10000"/>
              <a:gd name="connsiteY55-20122" fmla="*/ 7593 h 10000"/>
              <a:gd name="connsiteX56-20123" fmla="*/ 1677 w 10000"/>
              <a:gd name="connsiteY56-20124" fmla="*/ 7896 h 10000"/>
              <a:gd name="connsiteX57-20125" fmla="*/ 1914 w 10000"/>
              <a:gd name="connsiteY57-20126" fmla="*/ 8047 h 10000"/>
              <a:gd name="connsiteX58-20127" fmla="*/ 2151 w 10000"/>
              <a:gd name="connsiteY58-20128" fmla="*/ 8199 h 10000"/>
              <a:gd name="connsiteX59-20129" fmla="*/ 3080 w 10000"/>
              <a:gd name="connsiteY59-20130" fmla="*/ 8483 h 10000"/>
              <a:gd name="connsiteX60-20131" fmla="*/ 3562 w 10000"/>
              <a:gd name="connsiteY60-20132" fmla="*/ 8635 h 10000"/>
              <a:gd name="connsiteX61-20133" fmla="*/ 4038 w 10000"/>
              <a:gd name="connsiteY61-20134" fmla="*/ 8635 h 10000"/>
              <a:gd name="connsiteX62-20135" fmla="*/ 4523 w 10000"/>
              <a:gd name="connsiteY62-20136" fmla="*/ 8787 h 10000"/>
              <a:gd name="connsiteX63-20137" fmla="*/ 10000 w 10000"/>
              <a:gd name="connsiteY63-20138" fmla="*/ 9090 h 10000"/>
              <a:gd name="connsiteX64-20139" fmla="*/ 9760 w 10000"/>
              <a:gd name="connsiteY64-20140" fmla="*/ 9242 h 10000"/>
              <a:gd name="connsiteX65-20141" fmla="*/ 9280 w 10000"/>
              <a:gd name="connsiteY65-20142" fmla="*/ 9394 h 10000"/>
              <a:gd name="connsiteX66-20143" fmla="*/ 8323 w 10000"/>
              <a:gd name="connsiteY66-20144" fmla="*/ 9696 h 10000"/>
              <a:gd name="connsiteX67-20145" fmla="*/ 7394 w 10000"/>
              <a:gd name="connsiteY67-20146" fmla="*/ 9848 h 10000"/>
              <a:gd name="connsiteX68-20147" fmla="*/ 6679 w 10000"/>
              <a:gd name="connsiteY68-20148" fmla="*/ 9848 h 10000"/>
              <a:gd name="connsiteX69-20149" fmla="*/ 5714 w 10000"/>
              <a:gd name="connsiteY69-20150" fmla="*/ 10000 h 10000"/>
              <a:gd name="connsiteX70-20151" fmla="*/ 5714 w 10000"/>
              <a:gd name="connsiteY70-20152" fmla="*/ 10000 h 10000"/>
              <a:gd name="connsiteX0-20153" fmla="*/ 5714 w 10000"/>
              <a:gd name="connsiteY0-20154" fmla="*/ 10000 h 10000"/>
              <a:gd name="connsiteX1-20155" fmla="*/ 5000 w 10000"/>
              <a:gd name="connsiteY1-20156" fmla="*/ 10000 h 10000"/>
              <a:gd name="connsiteX2-20157" fmla="*/ 4277 w 10000"/>
              <a:gd name="connsiteY2-20158" fmla="*/ 10000 h 10000"/>
              <a:gd name="connsiteX3-20159" fmla="*/ 3562 w 10000"/>
              <a:gd name="connsiteY3-20160" fmla="*/ 9848 h 10000"/>
              <a:gd name="connsiteX4-20161" fmla="*/ 2844 w 10000"/>
              <a:gd name="connsiteY4-20162" fmla="*/ 9696 h 10000"/>
              <a:gd name="connsiteX5-20163" fmla="*/ 2151 w 10000"/>
              <a:gd name="connsiteY5-20164" fmla="*/ 9545 h 10000"/>
              <a:gd name="connsiteX6-20165" fmla="*/ 1677 w 10000"/>
              <a:gd name="connsiteY6-20166" fmla="*/ 9242 h 10000"/>
              <a:gd name="connsiteX7-20167" fmla="*/ 1199 w 10000"/>
              <a:gd name="connsiteY7-20168" fmla="*/ 9090 h 10000"/>
              <a:gd name="connsiteX8-20169" fmla="*/ 958 w 10000"/>
              <a:gd name="connsiteY8-20170" fmla="*/ 8635 h 10000"/>
              <a:gd name="connsiteX9-20171" fmla="*/ 477 w 10000"/>
              <a:gd name="connsiteY9-20172" fmla="*/ 8332 h 10000"/>
              <a:gd name="connsiteX10-20173" fmla="*/ 235 w 10000"/>
              <a:gd name="connsiteY10-20174" fmla="*/ 7896 h 10000"/>
              <a:gd name="connsiteX11-20175" fmla="*/ 235 w 10000"/>
              <a:gd name="connsiteY11-20176" fmla="*/ 7442 h 10000"/>
              <a:gd name="connsiteX12-20177" fmla="*/ 0 w 10000"/>
              <a:gd name="connsiteY12-20178" fmla="*/ 6987 h 10000"/>
              <a:gd name="connsiteX13-20179" fmla="*/ 0 w 10000"/>
              <a:gd name="connsiteY13-20180" fmla="*/ 6532 h 10000"/>
              <a:gd name="connsiteX14-20181" fmla="*/ 0 w 10000"/>
              <a:gd name="connsiteY14-20182" fmla="*/ 6077 h 10000"/>
              <a:gd name="connsiteX15-20183" fmla="*/ 235 w 10000"/>
              <a:gd name="connsiteY15-20184" fmla="*/ 5319 h 10000"/>
              <a:gd name="connsiteX16-20185" fmla="*/ 235 w 10000"/>
              <a:gd name="connsiteY16-20186" fmla="*/ 5167 h 10000"/>
              <a:gd name="connsiteX17-20187" fmla="*/ 235 w 10000"/>
              <a:gd name="connsiteY17-20188" fmla="*/ 4865 h 10000"/>
              <a:gd name="connsiteX18-20189" fmla="*/ 477 w 10000"/>
              <a:gd name="connsiteY18-20190" fmla="*/ 4580 h 10000"/>
              <a:gd name="connsiteX19-20191" fmla="*/ 477 w 10000"/>
              <a:gd name="connsiteY19-20192" fmla="*/ 4275 h 10000"/>
              <a:gd name="connsiteX20-20193" fmla="*/ 477 w 10000"/>
              <a:gd name="connsiteY20-20194" fmla="*/ 3973 h 10000"/>
              <a:gd name="connsiteX21-20195" fmla="*/ 720 w 10000"/>
              <a:gd name="connsiteY21-20196" fmla="*/ 3517 h 10000"/>
              <a:gd name="connsiteX22-20197" fmla="*/ 720 w 10000"/>
              <a:gd name="connsiteY22-20198" fmla="*/ 3063 h 10000"/>
              <a:gd name="connsiteX23-20199" fmla="*/ 958 w 10000"/>
              <a:gd name="connsiteY23-20200" fmla="*/ 2608 h 10000"/>
              <a:gd name="connsiteX24-20201" fmla="*/ 958 w 10000"/>
              <a:gd name="connsiteY24-20202" fmla="*/ 2153 h 10000"/>
              <a:gd name="connsiteX25-20203" fmla="*/ 958 w 10000"/>
              <a:gd name="connsiteY25-20204" fmla="*/ 1698 h 10000"/>
              <a:gd name="connsiteX26-20205" fmla="*/ 1199 w 10000"/>
              <a:gd name="connsiteY26-20206" fmla="*/ 1396 h 10000"/>
              <a:gd name="connsiteX27-20207" fmla="*/ 1199 w 10000"/>
              <a:gd name="connsiteY27-20208" fmla="*/ 1093 h 10000"/>
              <a:gd name="connsiteX28-20209" fmla="*/ 1199 w 10000"/>
              <a:gd name="connsiteY28-20210" fmla="*/ 808 h 10000"/>
              <a:gd name="connsiteX29-20211" fmla="*/ 1199 w 10000"/>
              <a:gd name="connsiteY29-20212" fmla="*/ 656 h 10000"/>
              <a:gd name="connsiteX30-20213" fmla="*/ 1199 w 10000"/>
              <a:gd name="connsiteY30-20214" fmla="*/ 505 h 10000"/>
              <a:gd name="connsiteX31-20215" fmla="*/ 1199 w 10000"/>
              <a:gd name="connsiteY31-20216" fmla="*/ 505 h 10000"/>
              <a:gd name="connsiteX32-20217" fmla="*/ 1199 w 10000"/>
              <a:gd name="connsiteY32-20218" fmla="*/ 505 h 10000"/>
              <a:gd name="connsiteX33-20219" fmla="*/ 958 w 10000"/>
              <a:gd name="connsiteY33-20220" fmla="*/ 505 h 10000"/>
              <a:gd name="connsiteX34-20221" fmla="*/ 3800 w 10000"/>
              <a:gd name="connsiteY34-20222" fmla="*/ 50 h 10000"/>
              <a:gd name="connsiteX35-20223" fmla="*/ 3800 w 10000"/>
              <a:gd name="connsiteY35-20224" fmla="*/ 201 h 10000"/>
              <a:gd name="connsiteX36-20225" fmla="*/ 3800 w 10000"/>
              <a:gd name="connsiteY36-20226" fmla="*/ 354 h 10000"/>
              <a:gd name="connsiteX37-20227" fmla="*/ 3562 w 10000"/>
              <a:gd name="connsiteY37-20228" fmla="*/ 354 h 10000"/>
              <a:gd name="connsiteX38-20229" fmla="*/ 3318 w 10000"/>
              <a:gd name="connsiteY38-20230" fmla="*/ 505 h 10000"/>
              <a:gd name="connsiteX39-20231" fmla="*/ 3318 w 10000"/>
              <a:gd name="connsiteY39-20232" fmla="*/ 656 h 10000"/>
              <a:gd name="connsiteX40-20233" fmla="*/ 3080 w 10000"/>
              <a:gd name="connsiteY40-20234" fmla="*/ 808 h 10000"/>
              <a:gd name="connsiteX41-20235" fmla="*/ 2844 w 10000"/>
              <a:gd name="connsiteY41-20236" fmla="*/ 1093 h 10000"/>
              <a:gd name="connsiteX42-20237" fmla="*/ 2603 w 10000"/>
              <a:gd name="connsiteY42-20238" fmla="*/ 1546 h 10000"/>
              <a:gd name="connsiteX43-20239" fmla="*/ 2390 w 10000"/>
              <a:gd name="connsiteY43-20240" fmla="*/ 2002 h 10000"/>
              <a:gd name="connsiteX44-20241" fmla="*/ 2151 w 10000"/>
              <a:gd name="connsiteY44-20242" fmla="*/ 2457 h 10000"/>
              <a:gd name="connsiteX45-20243" fmla="*/ 1914 w 10000"/>
              <a:gd name="connsiteY45-20244" fmla="*/ 3063 h 10000"/>
              <a:gd name="connsiteX46-20245" fmla="*/ 1677 w 10000"/>
              <a:gd name="connsiteY46-20246" fmla="*/ 3670 h 10000"/>
              <a:gd name="connsiteX47-20247" fmla="*/ 1435 w 10000"/>
              <a:gd name="connsiteY47-20248" fmla="*/ 4275 h 10000"/>
              <a:gd name="connsiteX48-20249" fmla="*/ 1435 w 10000"/>
              <a:gd name="connsiteY48-20250" fmla="*/ 4865 h 10000"/>
              <a:gd name="connsiteX49-20251" fmla="*/ 1435 w 10000"/>
              <a:gd name="connsiteY49-20252" fmla="*/ 5319 h 10000"/>
              <a:gd name="connsiteX50-20253" fmla="*/ 1199 w 10000"/>
              <a:gd name="connsiteY50-20254" fmla="*/ 5925 h 10000"/>
              <a:gd name="connsiteX51-20255" fmla="*/ 1199 w 10000"/>
              <a:gd name="connsiteY51-20256" fmla="*/ 6380 h 10000"/>
              <a:gd name="connsiteX52-20257" fmla="*/ 1199 w 10000"/>
              <a:gd name="connsiteY52-20258" fmla="*/ 6684 h 10000"/>
              <a:gd name="connsiteX53-20259" fmla="*/ 1199 w 10000"/>
              <a:gd name="connsiteY53-20260" fmla="*/ 7139 h 10000"/>
              <a:gd name="connsiteX54-20261" fmla="*/ 1435 w 10000"/>
              <a:gd name="connsiteY54-20262" fmla="*/ 7442 h 10000"/>
              <a:gd name="connsiteX55-20263" fmla="*/ 1435 w 10000"/>
              <a:gd name="connsiteY55-20264" fmla="*/ 7593 h 10000"/>
              <a:gd name="connsiteX56-20265" fmla="*/ 1677 w 10000"/>
              <a:gd name="connsiteY56-20266" fmla="*/ 7896 h 10000"/>
              <a:gd name="connsiteX57-20267" fmla="*/ 1914 w 10000"/>
              <a:gd name="connsiteY57-20268" fmla="*/ 8047 h 10000"/>
              <a:gd name="connsiteX58-20269" fmla="*/ 2151 w 10000"/>
              <a:gd name="connsiteY58-20270" fmla="*/ 8199 h 10000"/>
              <a:gd name="connsiteX59-20271" fmla="*/ 3080 w 10000"/>
              <a:gd name="connsiteY59-20272" fmla="*/ 8483 h 10000"/>
              <a:gd name="connsiteX60-20273" fmla="*/ 3562 w 10000"/>
              <a:gd name="connsiteY60-20274" fmla="*/ 8635 h 10000"/>
              <a:gd name="connsiteX61-20275" fmla="*/ 4038 w 10000"/>
              <a:gd name="connsiteY61-20276" fmla="*/ 8635 h 10000"/>
              <a:gd name="connsiteX62-20277" fmla="*/ 10000 w 10000"/>
              <a:gd name="connsiteY62-20278" fmla="*/ 9090 h 10000"/>
              <a:gd name="connsiteX63-20279" fmla="*/ 9760 w 10000"/>
              <a:gd name="connsiteY63-20280" fmla="*/ 9242 h 10000"/>
              <a:gd name="connsiteX64-20281" fmla="*/ 9280 w 10000"/>
              <a:gd name="connsiteY64-20282" fmla="*/ 9394 h 10000"/>
              <a:gd name="connsiteX65-20283" fmla="*/ 8323 w 10000"/>
              <a:gd name="connsiteY65-20284" fmla="*/ 9696 h 10000"/>
              <a:gd name="connsiteX66-20285" fmla="*/ 7394 w 10000"/>
              <a:gd name="connsiteY66-20286" fmla="*/ 9848 h 10000"/>
              <a:gd name="connsiteX67-20287" fmla="*/ 6679 w 10000"/>
              <a:gd name="connsiteY67-20288" fmla="*/ 9848 h 10000"/>
              <a:gd name="connsiteX68-20289" fmla="*/ 5714 w 10000"/>
              <a:gd name="connsiteY68-20290" fmla="*/ 10000 h 10000"/>
              <a:gd name="connsiteX69-20291" fmla="*/ 5714 w 10000"/>
              <a:gd name="connsiteY69-20292" fmla="*/ 10000 h 10000"/>
              <a:gd name="connsiteX0-20293" fmla="*/ 5714 w 10000"/>
              <a:gd name="connsiteY0-20294" fmla="*/ 10000 h 10000"/>
              <a:gd name="connsiteX1-20295" fmla="*/ 5000 w 10000"/>
              <a:gd name="connsiteY1-20296" fmla="*/ 10000 h 10000"/>
              <a:gd name="connsiteX2-20297" fmla="*/ 4277 w 10000"/>
              <a:gd name="connsiteY2-20298" fmla="*/ 10000 h 10000"/>
              <a:gd name="connsiteX3-20299" fmla="*/ 3562 w 10000"/>
              <a:gd name="connsiteY3-20300" fmla="*/ 9848 h 10000"/>
              <a:gd name="connsiteX4-20301" fmla="*/ 2844 w 10000"/>
              <a:gd name="connsiteY4-20302" fmla="*/ 9696 h 10000"/>
              <a:gd name="connsiteX5-20303" fmla="*/ 2151 w 10000"/>
              <a:gd name="connsiteY5-20304" fmla="*/ 9545 h 10000"/>
              <a:gd name="connsiteX6-20305" fmla="*/ 1677 w 10000"/>
              <a:gd name="connsiteY6-20306" fmla="*/ 9242 h 10000"/>
              <a:gd name="connsiteX7-20307" fmla="*/ 1199 w 10000"/>
              <a:gd name="connsiteY7-20308" fmla="*/ 9090 h 10000"/>
              <a:gd name="connsiteX8-20309" fmla="*/ 958 w 10000"/>
              <a:gd name="connsiteY8-20310" fmla="*/ 8635 h 10000"/>
              <a:gd name="connsiteX9-20311" fmla="*/ 477 w 10000"/>
              <a:gd name="connsiteY9-20312" fmla="*/ 8332 h 10000"/>
              <a:gd name="connsiteX10-20313" fmla="*/ 235 w 10000"/>
              <a:gd name="connsiteY10-20314" fmla="*/ 7896 h 10000"/>
              <a:gd name="connsiteX11-20315" fmla="*/ 235 w 10000"/>
              <a:gd name="connsiteY11-20316" fmla="*/ 7442 h 10000"/>
              <a:gd name="connsiteX12-20317" fmla="*/ 0 w 10000"/>
              <a:gd name="connsiteY12-20318" fmla="*/ 6987 h 10000"/>
              <a:gd name="connsiteX13-20319" fmla="*/ 0 w 10000"/>
              <a:gd name="connsiteY13-20320" fmla="*/ 6532 h 10000"/>
              <a:gd name="connsiteX14-20321" fmla="*/ 0 w 10000"/>
              <a:gd name="connsiteY14-20322" fmla="*/ 6077 h 10000"/>
              <a:gd name="connsiteX15-20323" fmla="*/ 235 w 10000"/>
              <a:gd name="connsiteY15-20324" fmla="*/ 5319 h 10000"/>
              <a:gd name="connsiteX16-20325" fmla="*/ 235 w 10000"/>
              <a:gd name="connsiteY16-20326" fmla="*/ 5167 h 10000"/>
              <a:gd name="connsiteX17-20327" fmla="*/ 235 w 10000"/>
              <a:gd name="connsiteY17-20328" fmla="*/ 4865 h 10000"/>
              <a:gd name="connsiteX18-20329" fmla="*/ 477 w 10000"/>
              <a:gd name="connsiteY18-20330" fmla="*/ 4580 h 10000"/>
              <a:gd name="connsiteX19-20331" fmla="*/ 477 w 10000"/>
              <a:gd name="connsiteY19-20332" fmla="*/ 4275 h 10000"/>
              <a:gd name="connsiteX20-20333" fmla="*/ 477 w 10000"/>
              <a:gd name="connsiteY20-20334" fmla="*/ 3973 h 10000"/>
              <a:gd name="connsiteX21-20335" fmla="*/ 720 w 10000"/>
              <a:gd name="connsiteY21-20336" fmla="*/ 3517 h 10000"/>
              <a:gd name="connsiteX22-20337" fmla="*/ 720 w 10000"/>
              <a:gd name="connsiteY22-20338" fmla="*/ 3063 h 10000"/>
              <a:gd name="connsiteX23-20339" fmla="*/ 958 w 10000"/>
              <a:gd name="connsiteY23-20340" fmla="*/ 2608 h 10000"/>
              <a:gd name="connsiteX24-20341" fmla="*/ 958 w 10000"/>
              <a:gd name="connsiteY24-20342" fmla="*/ 2153 h 10000"/>
              <a:gd name="connsiteX25-20343" fmla="*/ 958 w 10000"/>
              <a:gd name="connsiteY25-20344" fmla="*/ 1698 h 10000"/>
              <a:gd name="connsiteX26-20345" fmla="*/ 1199 w 10000"/>
              <a:gd name="connsiteY26-20346" fmla="*/ 1396 h 10000"/>
              <a:gd name="connsiteX27-20347" fmla="*/ 1199 w 10000"/>
              <a:gd name="connsiteY27-20348" fmla="*/ 1093 h 10000"/>
              <a:gd name="connsiteX28-20349" fmla="*/ 1199 w 10000"/>
              <a:gd name="connsiteY28-20350" fmla="*/ 808 h 10000"/>
              <a:gd name="connsiteX29-20351" fmla="*/ 1199 w 10000"/>
              <a:gd name="connsiteY29-20352" fmla="*/ 656 h 10000"/>
              <a:gd name="connsiteX30-20353" fmla="*/ 1199 w 10000"/>
              <a:gd name="connsiteY30-20354" fmla="*/ 505 h 10000"/>
              <a:gd name="connsiteX31-20355" fmla="*/ 1199 w 10000"/>
              <a:gd name="connsiteY31-20356" fmla="*/ 505 h 10000"/>
              <a:gd name="connsiteX32-20357" fmla="*/ 1199 w 10000"/>
              <a:gd name="connsiteY32-20358" fmla="*/ 505 h 10000"/>
              <a:gd name="connsiteX33-20359" fmla="*/ 958 w 10000"/>
              <a:gd name="connsiteY33-20360" fmla="*/ 505 h 10000"/>
              <a:gd name="connsiteX34-20361" fmla="*/ 3800 w 10000"/>
              <a:gd name="connsiteY34-20362" fmla="*/ 50 h 10000"/>
              <a:gd name="connsiteX35-20363" fmla="*/ 3800 w 10000"/>
              <a:gd name="connsiteY35-20364" fmla="*/ 201 h 10000"/>
              <a:gd name="connsiteX36-20365" fmla="*/ 3800 w 10000"/>
              <a:gd name="connsiteY36-20366" fmla="*/ 354 h 10000"/>
              <a:gd name="connsiteX37-20367" fmla="*/ 3562 w 10000"/>
              <a:gd name="connsiteY37-20368" fmla="*/ 354 h 10000"/>
              <a:gd name="connsiteX38-20369" fmla="*/ 3318 w 10000"/>
              <a:gd name="connsiteY38-20370" fmla="*/ 505 h 10000"/>
              <a:gd name="connsiteX39-20371" fmla="*/ 3318 w 10000"/>
              <a:gd name="connsiteY39-20372" fmla="*/ 656 h 10000"/>
              <a:gd name="connsiteX40-20373" fmla="*/ 3080 w 10000"/>
              <a:gd name="connsiteY40-20374" fmla="*/ 808 h 10000"/>
              <a:gd name="connsiteX41-20375" fmla="*/ 2844 w 10000"/>
              <a:gd name="connsiteY41-20376" fmla="*/ 1093 h 10000"/>
              <a:gd name="connsiteX42-20377" fmla="*/ 2603 w 10000"/>
              <a:gd name="connsiteY42-20378" fmla="*/ 1546 h 10000"/>
              <a:gd name="connsiteX43-20379" fmla="*/ 2390 w 10000"/>
              <a:gd name="connsiteY43-20380" fmla="*/ 2002 h 10000"/>
              <a:gd name="connsiteX44-20381" fmla="*/ 2151 w 10000"/>
              <a:gd name="connsiteY44-20382" fmla="*/ 2457 h 10000"/>
              <a:gd name="connsiteX45-20383" fmla="*/ 1914 w 10000"/>
              <a:gd name="connsiteY45-20384" fmla="*/ 3063 h 10000"/>
              <a:gd name="connsiteX46-20385" fmla="*/ 1677 w 10000"/>
              <a:gd name="connsiteY46-20386" fmla="*/ 3670 h 10000"/>
              <a:gd name="connsiteX47-20387" fmla="*/ 1435 w 10000"/>
              <a:gd name="connsiteY47-20388" fmla="*/ 4275 h 10000"/>
              <a:gd name="connsiteX48-20389" fmla="*/ 1435 w 10000"/>
              <a:gd name="connsiteY48-20390" fmla="*/ 4865 h 10000"/>
              <a:gd name="connsiteX49-20391" fmla="*/ 1435 w 10000"/>
              <a:gd name="connsiteY49-20392" fmla="*/ 5319 h 10000"/>
              <a:gd name="connsiteX50-20393" fmla="*/ 1199 w 10000"/>
              <a:gd name="connsiteY50-20394" fmla="*/ 5925 h 10000"/>
              <a:gd name="connsiteX51-20395" fmla="*/ 1199 w 10000"/>
              <a:gd name="connsiteY51-20396" fmla="*/ 6380 h 10000"/>
              <a:gd name="connsiteX52-20397" fmla="*/ 1199 w 10000"/>
              <a:gd name="connsiteY52-20398" fmla="*/ 6684 h 10000"/>
              <a:gd name="connsiteX53-20399" fmla="*/ 1199 w 10000"/>
              <a:gd name="connsiteY53-20400" fmla="*/ 7139 h 10000"/>
              <a:gd name="connsiteX54-20401" fmla="*/ 1435 w 10000"/>
              <a:gd name="connsiteY54-20402" fmla="*/ 7442 h 10000"/>
              <a:gd name="connsiteX55-20403" fmla="*/ 1435 w 10000"/>
              <a:gd name="connsiteY55-20404" fmla="*/ 7593 h 10000"/>
              <a:gd name="connsiteX56-20405" fmla="*/ 1677 w 10000"/>
              <a:gd name="connsiteY56-20406" fmla="*/ 7896 h 10000"/>
              <a:gd name="connsiteX57-20407" fmla="*/ 1914 w 10000"/>
              <a:gd name="connsiteY57-20408" fmla="*/ 8047 h 10000"/>
              <a:gd name="connsiteX58-20409" fmla="*/ 2151 w 10000"/>
              <a:gd name="connsiteY58-20410" fmla="*/ 8199 h 10000"/>
              <a:gd name="connsiteX59-20411" fmla="*/ 3080 w 10000"/>
              <a:gd name="connsiteY59-20412" fmla="*/ 8483 h 10000"/>
              <a:gd name="connsiteX60-20413" fmla="*/ 3562 w 10000"/>
              <a:gd name="connsiteY60-20414" fmla="*/ 8635 h 10000"/>
              <a:gd name="connsiteX61-20415" fmla="*/ 10000 w 10000"/>
              <a:gd name="connsiteY61-20416" fmla="*/ 9090 h 10000"/>
              <a:gd name="connsiteX62-20417" fmla="*/ 9760 w 10000"/>
              <a:gd name="connsiteY62-20418" fmla="*/ 9242 h 10000"/>
              <a:gd name="connsiteX63-20419" fmla="*/ 9280 w 10000"/>
              <a:gd name="connsiteY63-20420" fmla="*/ 9394 h 10000"/>
              <a:gd name="connsiteX64-20421" fmla="*/ 8323 w 10000"/>
              <a:gd name="connsiteY64-20422" fmla="*/ 9696 h 10000"/>
              <a:gd name="connsiteX65-20423" fmla="*/ 7394 w 10000"/>
              <a:gd name="connsiteY65-20424" fmla="*/ 9848 h 10000"/>
              <a:gd name="connsiteX66-20425" fmla="*/ 6679 w 10000"/>
              <a:gd name="connsiteY66-20426" fmla="*/ 9848 h 10000"/>
              <a:gd name="connsiteX67-20427" fmla="*/ 5714 w 10000"/>
              <a:gd name="connsiteY67-20428" fmla="*/ 10000 h 10000"/>
              <a:gd name="connsiteX68-20429" fmla="*/ 5714 w 10000"/>
              <a:gd name="connsiteY68-20430" fmla="*/ 10000 h 10000"/>
              <a:gd name="connsiteX0-20431" fmla="*/ 5714 w 10000"/>
              <a:gd name="connsiteY0-20432" fmla="*/ 10000 h 10000"/>
              <a:gd name="connsiteX1-20433" fmla="*/ 5000 w 10000"/>
              <a:gd name="connsiteY1-20434" fmla="*/ 10000 h 10000"/>
              <a:gd name="connsiteX2-20435" fmla="*/ 4277 w 10000"/>
              <a:gd name="connsiteY2-20436" fmla="*/ 10000 h 10000"/>
              <a:gd name="connsiteX3-20437" fmla="*/ 3562 w 10000"/>
              <a:gd name="connsiteY3-20438" fmla="*/ 9848 h 10000"/>
              <a:gd name="connsiteX4-20439" fmla="*/ 2844 w 10000"/>
              <a:gd name="connsiteY4-20440" fmla="*/ 9696 h 10000"/>
              <a:gd name="connsiteX5-20441" fmla="*/ 2151 w 10000"/>
              <a:gd name="connsiteY5-20442" fmla="*/ 9545 h 10000"/>
              <a:gd name="connsiteX6-20443" fmla="*/ 1677 w 10000"/>
              <a:gd name="connsiteY6-20444" fmla="*/ 9242 h 10000"/>
              <a:gd name="connsiteX7-20445" fmla="*/ 1199 w 10000"/>
              <a:gd name="connsiteY7-20446" fmla="*/ 9090 h 10000"/>
              <a:gd name="connsiteX8-20447" fmla="*/ 958 w 10000"/>
              <a:gd name="connsiteY8-20448" fmla="*/ 8635 h 10000"/>
              <a:gd name="connsiteX9-20449" fmla="*/ 477 w 10000"/>
              <a:gd name="connsiteY9-20450" fmla="*/ 8332 h 10000"/>
              <a:gd name="connsiteX10-20451" fmla="*/ 235 w 10000"/>
              <a:gd name="connsiteY10-20452" fmla="*/ 7896 h 10000"/>
              <a:gd name="connsiteX11-20453" fmla="*/ 235 w 10000"/>
              <a:gd name="connsiteY11-20454" fmla="*/ 7442 h 10000"/>
              <a:gd name="connsiteX12-20455" fmla="*/ 0 w 10000"/>
              <a:gd name="connsiteY12-20456" fmla="*/ 6987 h 10000"/>
              <a:gd name="connsiteX13-20457" fmla="*/ 0 w 10000"/>
              <a:gd name="connsiteY13-20458" fmla="*/ 6532 h 10000"/>
              <a:gd name="connsiteX14-20459" fmla="*/ 0 w 10000"/>
              <a:gd name="connsiteY14-20460" fmla="*/ 6077 h 10000"/>
              <a:gd name="connsiteX15-20461" fmla="*/ 235 w 10000"/>
              <a:gd name="connsiteY15-20462" fmla="*/ 5319 h 10000"/>
              <a:gd name="connsiteX16-20463" fmla="*/ 235 w 10000"/>
              <a:gd name="connsiteY16-20464" fmla="*/ 5167 h 10000"/>
              <a:gd name="connsiteX17-20465" fmla="*/ 235 w 10000"/>
              <a:gd name="connsiteY17-20466" fmla="*/ 4865 h 10000"/>
              <a:gd name="connsiteX18-20467" fmla="*/ 477 w 10000"/>
              <a:gd name="connsiteY18-20468" fmla="*/ 4580 h 10000"/>
              <a:gd name="connsiteX19-20469" fmla="*/ 477 w 10000"/>
              <a:gd name="connsiteY19-20470" fmla="*/ 4275 h 10000"/>
              <a:gd name="connsiteX20-20471" fmla="*/ 477 w 10000"/>
              <a:gd name="connsiteY20-20472" fmla="*/ 3973 h 10000"/>
              <a:gd name="connsiteX21-20473" fmla="*/ 720 w 10000"/>
              <a:gd name="connsiteY21-20474" fmla="*/ 3517 h 10000"/>
              <a:gd name="connsiteX22-20475" fmla="*/ 720 w 10000"/>
              <a:gd name="connsiteY22-20476" fmla="*/ 3063 h 10000"/>
              <a:gd name="connsiteX23-20477" fmla="*/ 958 w 10000"/>
              <a:gd name="connsiteY23-20478" fmla="*/ 2608 h 10000"/>
              <a:gd name="connsiteX24-20479" fmla="*/ 958 w 10000"/>
              <a:gd name="connsiteY24-20480" fmla="*/ 2153 h 10000"/>
              <a:gd name="connsiteX25-20481" fmla="*/ 958 w 10000"/>
              <a:gd name="connsiteY25-20482" fmla="*/ 1698 h 10000"/>
              <a:gd name="connsiteX26-20483" fmla="*/ 1199 w 10000"/>
              <a:gd name="connsiteY26-20484" fmla="*/ 1396 h 10000"/>
              <a:gd name="connsiteX27-20485" fmla="*/ 1199 w 10000"/>
              <a:gd name="connsiteY27-20486" fmla="*/ 1093 h 10000"/>
              <a:gd name="connsiteX28-20487" fmla="*/ 1199 w 10000"/>
              <a:gd name="connsiteY28-20488" fmla="*/ 808 h 10000"/>
              <a:gd name="connsiteX29-20489" fmla="*/ 1199 w 10000"/>
              <a:gd name="connsiteY29-20490" fmla="*/ 656 h 10000"/>
              <a:gd name="connsiteX30-20491" fmla="*/ 1199 w 10000"/>
              <a:gd name="connsiteY30-20492" fmla="*/ 505 h 10000"/>
              <a:gd name="connsiteX31-20493" fmla="*/ 1199 w 10000"/>
              <a:gd name="connsiteY31-20494" fmla="*/ 505 h 10000"/>
              <a:gd name="connsiteX32-20495" fmla="*/ 1199 w 10000"/>
              <a:gd name="connsiteY32-20496" fmla="*/ 505 h 10000"/>
              <a:gd name="connsiteX33-20497" fmla="*/ 958 w 10000"/>
              <a:gd name="connsiteY33-20498" fmla="*/ 505 h 10000"/>
              <a:gd name="connsiteX34-20499" fmla="*/ 3800 w 10000"/>
              <a:gd name="connsiteY34-20500" fmla="*/ 50 h 10000"/>
              <a:gd name="connsiteX35-20501" fmla="*/ 3800 w 10000"/>
              <a:gd name="connsiteY35-20502" fmla="*/ 201 h 10000"/>
              <a:gd name="connsiteX36-20503" fmla="*/ 3800 w 10000"/>
              <a:gd name="connsiteY36-20504" fmla="*/ 354 h 10000"/>
              <a:gd name="connsiteX37-20505" fmla="*/ 3562 w 10000"/>
              <a:gd name="connsiteY37-20506" fmla="*/ 354 h 10000"/>
              <a:gd name="connsiteX38-20507" fmla="*/ 3318 w 10000"/>
              <a:gd name="connsiteY38-20508" fmla="*/ 505 h 10000"/>
              <a:gd name="connsiteX39-20509" fmla="*/ 3318 w 10000"/>
              <a:gd name="connsiteY39-20510" fmla="*/ 656 h 10000"/>
              <a:gd name="connsiteX40-20511" fmla="*/ 3080 w 10000"/>
              <a:gd name="connsiteY40-20512" fmla="*/ 808 h 10000"/>
              <a:gd name="connsiteX41-20513" fmla="*/ 2844 w 10000"/>
              <a:gd name="connsiteY41-20514" fmla="*/ 1093 h 10000"/>
              <a:gd name="connsiteX42-20515" fmla="*/ 2603 w 10000"/>
              <a:gd name="connsiteY42-20516" fmla="*/ 1546 h 10000"/>
              <a:gd name="connsiteX43-20517" fmla="*/ 2390 w 10000"/>
              <a:gd name="connsiteY43-20518" fmla="*/ 2002 h 10000"/>
              <a:gd name="connsiteX44-20519" fmla="*/ 2151 w 10000"/>
              <a:gd name="connsiteY44-20520" fmla="*/ 2457 h 10000"/>
              <a:gd name="connsiteX45-20521" fmla="*/ 1914 w 10000"/>
              <a:gd name="connsiteY45-20522" fmla="*/ 3063 h 10000"/>
              <a:gd name="connsiteX46-20523" fmla="*/ 1677 w 10000"/>
              <a:gd name="connsiteY46-20524" fmla="*/ 3670 h 10000"/>
              <a:gd name="connsiteX47-20525" fmla="*/ 1435 w 10000"/>
              <a:gd name="connsiteY47-20526" fmla="*/ 4275 h 10000"/>
              <a:gd name="connsiteX48-20527" fmla="*/ 1435 w 10000"/>
              <a:gd name="connsiteY48-20528" fmla="*/ 4865 h 10000"/>
              <a:gd name="connsiteX49-20529" fmla="*/ 1435 w 10000"/>
              <a:gd name="connsiteY49-20530" fmla="*/ 5319 h 10000"/>
              <a:gd name="connsiteX50-20531" fmla="*/ 1199 w 10000"/>
              <a:gd name="connsiteY50-20532" fmla="*/ 5925 h 10000"/>
              <a:gd name="connsiteX51-20533" fmla="*/ 1199 w 10000"/>
              <a:gd name="connsiteY51-20534" fmla="*/ 6380 h 10000"/>
              <a:gd name="connsiteX52-20535" fmla="*/ 1199 w 10000"/>
              <a:gd name="connsiteY52-20536" fmla="*/ 6684 h 10000"/>
              <a:gd name="connsiteX53-20537" fmla="*/ 1199 w 10000"/>
              <a:gd name="connsiteY53-20538" fmla="*/ 7139 h 10000"/>
              <a:gd name="connsiteX54-20539" fmla="*/ 1435 w 10000"/>
              <a:gd name="connsiteY54-20540" fmla="*/ 7442 h 10000"/>
              <a:gd name="connsiteX55-20541" fmla="*/ 1435 w 10000"/>
              <a:gd name="connsiteY55-20542" fmla="*/ 7593 h 10000"/>
              <a:gd name="connsiteX56-20543" fmla="*/ 1677 w 10000"/>
              <a:gd name="connsiteY56-20544" fmla="*/ 7896 h 10000"/>
              <a:gd name="connsiteX57-20545" fmla="*/ 1914 w 10000"/>
              <a:gd name="connsiteY57-20546" fmla="*/ 8047 h 10000"/>
              <a:gd name="connsiteX58-20547" fmla="*/ 2151 w 10000"/>
              <a:gd name="connsiteY58-20548" fmla="*/ 8199 h 10000"/>
              <a:gd name="connsiteX59-20549" fmla="*/ 3080 w 10000"/>
              <a:gd name="connsiteY59-20550" fmla="*/ 8483 h 10000"/>
              <a:gd name="connsiteX60-20551" fmla="*/ 10000 w 10000"/>
              <a:gd name="connsiteY60-20552" fmla="*/ 9090 h 10000"/>
              <a:gd name="connsiteX61-20553" fmla="*/ 9760 w 10000"/>
              <a:gd name="connsiteY61-20554" fmla="*/ 9242 h 10000"/>
              <a:gd name="connsiteX62-20555" fmla="*/ 9280 w 10000"/>
              <a:gd name="connsiteY62-20556" fmla="*/ 9394 h 10000"/>
              <a:gd name="connsiteX63-20557" fmla="*/ 8323 w 10000"/>
              <a:gd name="connsiteY63-20558" fmla="*/ 9696 h 10000"/>
              <a:gd name="connsiteX64-20559" fmla="*/ 7394 w 10000"/>
              <a:gd name="connsiteY64-20560" fmla="*/ 9848 h 10000"/>
              <a:gd name="connsiteX65-20561" fmla="*/ 6679 w 10000"/>
              <a:gd name="connsiteY65-20562" fmla="*/ 9848 h 10000"/>
              <a:gd name="connsiteX66-20563" fmla="*/ 5714 w 10000"/>
              <a:gd name="connsiteY66-20564" fmla="*/ 10000 h 10000"/>
              <a:gd name="connsiteX67-20565" fmla="*/ 5714 w 10000"/>
              <a:gd name="connsiteY67-20566" fmla="*/ 10000 h 10000"/>
              <a:gd name="connsiteX0-20567" fmla="*/ 5714 w 10000"/>
              <a:gd name="connsiteY0-20568" fmla="*/ 10000 h 10000"/>
              <a:gd name="connsiteX1-20569" fmla="*/ 5000 w 10000"/>
              <a:gd name="connsiteY1-20570" fmla="*/ 10000 h 10000"/>
              <a:gd name="connsiteX2-20571" fmla="*/ 4277 w 10000"/>
              <a:gd name="connsiteY2-20572" fmla="*/ 10000 h 10000"/>
              <a:gd name="connsiteX3-20573" fmla="*/ 3562 w 10000"/>
              <a:gd name="connsiteY3-20574" fmla="*/ 9848 h 10000"/>
              <a:gd name="connsiteX4-20575" fmla="*/ 2844 w 10000"/>
              <a:gd name="connsiteY4-20576" fmla="*/ 9696 h 10000"/>
              <a:gd name="connsiteX5-20577" fmla="*/ 2151 w 10000"/>
              <a:gd name="connsiteY5-20578" fmla="*/ 9545 h 10000"/>
              <a:gd name="connsiteX6-20579" fmla="*/ 1677 w 10000"/>
              <a:gd name="connsiteY6-20580" fmla="*/ 9242 h 10000"/>
              <a:gd name="connsiteX7-20581" fmla="*/ 1199 w 10000"/>
              <a:gd name="connsiteY7-20582" fmla="*/ 9090 h 10000"/>
              <a:gd name="connsiteX8-20583" fmla="*/ 958 w 10000"/>
              <a:gd name="connsiteY8-20584" fmla="*/ 8635 h 10000"/>
              <a:gd name="connsiteX9-20585" fmla="*/ 477 w 10000"/>
              <a:gd name="connsiteY9-20586" fmla="*/ 8332 h 10000"/>
              <a:gd name="connsiteX10-20587" fmla="*/ 235 w 10000"/>
              <a:gd name="connsiteY10-20588" fmla="*/ 7896 h 10000"/>
              <a:gd name="connsiteX11-20589" fmla="*/ 235 w 10000"/>
              <a:gd name="connsiteY11-20590" fmla="*/ 7442 h 10000"/>
              <a:gd name="connsiteX12-20591" fmla="*/ 0 w 10000"/>
              <a:gd name="connsiteY12-20592" fmla="*/ 6987 h 10000"/>
              <a:gd name="connsiteX13-20593" fmla="*/ 0 w 10000"/>
              <a:gd name="connsiteY13-20594" fmla="*/ 6532 h 10000"/>
              <a:gd name="connsiteX14-20595" fmla="*/ 0 w 10000"/>
              <a:gd name="connsiteY14-20596" fmla="*/ 6077 h 10000"/>
              <a:gd name="connsiteX15-20597" fmla="*/ 235 w 10000"/>
              <a:gd name="connsiteY15-20598" fmla="*/ 5319 h 10000"/>
              <a:gd name="connsiteX16-20599" fmla="*/ 235 w 10000"/>
              <a:gd name="connsiteY16-20600" fmla="*/ 5167 h 10000"/>
              <a:gd name="connsiteX17-20601" fmla="*/ 235 w 10000"/>
              <a:gd name="connsiteY17-20602" fmla="*/ 4865 h 10000"/>
              <a:gd name="connsiteX18-20603" fmla="*/ 477 w 10000"/>
              <a:gd name="connsiteY18-20604" fmla="*/ 4580 h 10000"/>
              <a:gd name="connsiteX19-20605" fmla="*/ 477 w 10000"/>
              <a:gd name="connsiteY19-20606" fmla="*/ 4275 h 10000"/>
              <a:gd name="connsiteX20-20607" fmla="*/ 477 w 10000"/>
              <a:gd name="connsiteY20-20608" fmla="*/ 3973 h 10000"/>
              <a:gd name="connsiteX21-20609" fmla="*/ 720 w 10000"/>
              <a:gd name="connsiteY21-20610" fmla="*/ 3517 h 10000"/>
              <a:gd name="connsiteX22-20611" fmla="*/ 720 w 10000"/>
              <a:gd name="connsiteY22-20612" fmla="*/ 3063 h 10000"/>
              <a:gd name="connsiteX23-20613" fmla="*/ 958 w 10000"/>
              <a:gd name="connsiteY23-20614" fmla="*/ 2608 h 10000"/>
              <a:gd name="connsiteX24-20615" fmla="*/ 958 w 10000"/>
              <a:gd name="connsiteY24-20616" fmla="*/ 2153 h 10000"/>
              <a:gd name="connsiteX25-20617" fmla="*/ 958 w 10000"/>
              <a:gd name="connsiteY25-20618" fmla="*/ 1698 h 10000"/>
              <a:gd name="connsiteX26-20619" fmla="*/ 1199 w 10000"/>
              <a:gd name="connsiteY26-20620" fmla="*/ 1396 h 10000"/>
              <a:gd name="connsiteX27-20621" fmla="*/ 1199 w 10000"/>
              <a:gd name="connsiteY27-20622" fmla="*/ 1093 h 10000"/>
              <a:gd name="connsiteX28-20623" fmla="*/ 1199 w 10000"/>
              <a:gd name="connsiteY28-20624" fmla="*/ 808 h 10000"/>
              <a:gd name="connsiteX29-20625" fmla="*/ 1199 w 10000"/>
              <a:gd name="connsiteY29-20626" fmla="*/ 656 h 10000"/>
              <a:gd name="connsiteX30-20627" fmla="*/ 1199 w 10000"/>
              <a:gd name="connsiteY30-20628" fmla="*/ 505 h 10000"/>
              <a:gd name="connsiteX31-20629" fmla="*/ 1199 w 10000"/>
              <a:gd name="connsiteY31-20630" fmla="*/ 505 h 10000"/>
              <a:gd name="connsiteX32-20631" fmla="*/ 1199 w 10000"/>
              <a:gd name="connsiteY32-20632" fmla="*/ 505 h 10000"/>
              <a:gd name="connsiteX33-20633" fmla="*/ 958 w 10000"/>
              <a:gd name="connsiteY33-20634" fmla="*/ 505 h 10000"/>
              <a:gd name="connsiteX34-20635" fmla="*/ 3800 w 10000"/>
              <a:gd name="connsiteY34-20636" fmla="*/ 50 h 10000"/>
              <a:gd name="connsiteX35-20637" fmla="*/ 3800 w 10000"/>
              <a:gd name="connsiteY35-20638" fmla="*/ 201 h 10000"/>
              <a:gd name="connsiteX36-20639" fmla="*/ 3800 w 10000"/>
              <a:gd name="connsiteY36-20640" fmla="*/ 354 h 10000"/>
              <a:gd name="connsiteX37-20641" fmla="*/ 3562 w 10000"/>
              <a:gd name="connsiteY37-20642" fmla="*/ 354 h 10000"/>
              <a:gd name="connsiteX38-20643" fmla="*/ 3318 w 10000"/>
              <a:gd name="connsiteY38-20644" fmla="*/ 505 h 10000"/>
              <a:gd name="connsiteX39-20645" fmla="*/ 3318 w 10000"/>
              <a:gd name="connsiteY39-20646" fmla="*/ 656 h 10000"/>
              <a:gd name="connsiteX40-20647" fmla="*/ 3080 w 10000"/>
              <a:gd name="connsiteY40-20648" fmla="*/ 808 h 10000"/>
              <a:gd name="connsiteX41-20649" fmla="*/ 2844 w 10000"/>
              <a:gd name="connsiteY41-20650" fmla="*/ 1093 h 10000"/>
              <a:gd name="connsiteX42-20651" fmla="*/ 2603 w 10000"/>
              <a:gd name="connsiteY42-20652" fmla="*/ 1546 h 10000"/>
              <a:gd name="connsiteX43-20653" fmla="*/ 2390 w 10000"/>
              <a:gd name="connsiteY43-20654" fmla="*/ 2002 h 10000"/>
              <a:gd name="connsiteX44-20655" fmla="*/ 2151 w 10000"/>
              <a:gd name="connsiteY44-20656" fmla="*/ 2457 h 10000"/>
              <a:gd name="connsiteX45-20657" fmla="*/ 1914 w 10000"/>
              <a:gd name="connsiteY45-20658" fmla="*/ 3063 h 10000"/>
              <a:gd name="connsiteX46-20659" fmla="*/ 1677 w 10000"/>
              <a:gd name="connsiteY46-20660" fmla="*/ 3670 h 10000"/>
              <a:gd name="connsiteX47-20661" fmla="*/ 1435 w 10000"/>
              <a:gd name="connsiteY47-20662" fmla="*/ 4275 h 10000"/>
              <a:gd name="connsiteX48-20663" fmla="*/ 1435 w 10000"/>
              <a:gd name="connsiteY48-20664" fmla="*/ 4865 h 10000"/>
              <a:gd name="connsiteX49-20665" fmla="*/ 1435 w 10000"/>
              <a:gd name="connsiteY49-20666" fmla="*/ 5319 h 10000"/>
              <a:gd name="connsiteX50-20667" fmla="*/ 1199 w 10000"/>
              <a:gd name="connsiteY50-20668" fmla="*/ 5925 h 10000"/>
              <a:gd name="connsiteX51-20669" fmla="*/ 1199 w 10000"/>
              <a:gd name="connsiteY51-20670" fmla="*/ 6380 h 10000"/>
              <a:gd name="connsiteX52-20671" fmla="*/ 1199 w 10000"/>
              <a:gd name="connsiteY52-20672" fmla="*/ 6684 h 10000"/>
              <a:gd name="connsiteX53-20673" fmla="*/ 1199 w 10000"/>
              <a:gd name="connsiteY53-20674" fmla="*/ 7139 h 10000"/>
              <a:gd name="connsiteX54-20675" fmla="*/ 1435 w 10000"/>
              <a:gd name="connsiteY54-20676" fmla="*/ 7442 h 10000"/>
              <a:gd name="connsiteX55-20677" fmla="*/ 1435 w 10000"/>
              <a:gd name="connsiteY55-20678" fmla="*/ 7593 h 10000"/>
              <a:gd name="connsiteX56-20679" fmla="*/ 1677 w 10000"/>
              <a:gd name="connsiteY56-20680" fmla="*/ 7896 h 10000"/>
              <a:gd name="connsiteX57-20681" fmla="*/ 1914 w 10000"/>
              <a:gd name="connsiteY57-20682" fmla="*/ 8047 h 10000"/>
              <a:gd name="connsiteX58-20683" fmla="*/ 2151 w 10000"/>
              <a:gd name="connsiteY58-20684" fmla="*/ 8199 h 10000"/>
              <a:gd name="connsiteX59-20685" fmla="*/ 10000 w 10000"/>
              <a:gd name="connsiteY59-20686" fmla="*/ 9090 h 10000"/>
              <a:gd name="connsiteX60-20687" fmla="*/ 9760 w 10000"/>
              <a:gd name="connsiteY60-20688" fmla="*/ 9242 h 10000"/>
              <a:gd name="connsiteX61-20689" fmla="*/ 9280 w 10000"/>
              <a:gd name="connsiteY61-20690" fmla="*/ 9394 h 10000"/>
              <a:gd name="connsiteX62-20691" fmla="*/ 8323 w 10000"/>
              <a:gd name="connsiteY62-20692" fmla="*/ 9696 h 10000"/>
              <a:gd name="connsiteX63-20693" fmla="*/ 7394 w 10000"/>
              <a:gd name="connsiteY63-20694" fmla="*/ 9848 h 10000"/>
              <a:gd name="connsiteX64-20695" fmla="*/ 6679 w 10000"/>
              <a:gd name="connsiteY64-20696" fmla="*/ 9848 h 10000"/>
              <a:gd name="connsiteX65-20697" fmla="*/ 5714 w 10000"/>
              <a:gd name="connsiteY65-20698" fmla="*/ 10000 h 10000"/>
              <a:gd name="connsiteX66-20699" fmla="*/ 5714 w 10000"/>
              <a:gd name="connsiteY66-20700" fmla="*/ 10000 h 10000"/>
              <a:gd name="connsiteX0-20701" fmla="*/ 5714 w 10000"/>
              <a:gd name="connsiteY0-20702" fmla="*/ 10000 h 10000"/>
              <a:gd name="connsiteX1-20703" fmla="*/ 5000 w 10000"/>
              <a:gd name="connsiteY1-20704" fmla="*/ 10000 h 10000"/>
              <a:gd name="connsiteX2-20705" fmla="*/ 4277 w 10000"/>
              <a:gd name="connsiteY2-20706" fmla="*/ 10000 h 10000"/>
              <a:gd name="connsiteX3-20707" fmla="*/ 3562 w 10000"/>
              <a:gd name="connsiteY3-20708" fmla="*/ 9848 h 10000"/>
              <a:gd name="connsiteX4-20709" fmla="*/ 2151 w 10000"/>
              <a:gd name="connsiteY4-20710" fmla="*/ 9545 h 10000"/>
              <a:gd name="connsiteX5-20711" fmla="*/ 1677 w 10000"/>
              <a:gd name="connsiteY5-20712" fmla="*/ 9242 h 10000"/>
              <a:gd name="connsiteX6-20713" fmla="*/ 1199 w 10000"/>
              <a:gd name="connsiteY6-20714" fmla="*/ 9090 h 10000"/>
              <a:gd name="connsiteX7-20715" fmla="*/ 958 w 10000"/>
              <a:gd name="connsiteY7-20716" fmla="*/ 8635 h 10000"/>
              <a:gd name="connsiteX8-20717" fmla="*/ 477 w 10000"/>
              <a:gd name="connsiteY8-20718" fmla="*/ 8332 h 10000"/>
              <a:gd name="connsiteX9-20719" fmla="*/ 235 w 10000"/>
              <a:gd name="connsiteY9-20720" fmla="*/ 7896 h 10000"/>
              <a:gd name="connsiteX10-20721" fmla="*/ 235 w 10000"/>
              <a:gd name="connsiteY10-20722" fmla="*/ 7442 h 10000"/>
              <a:gd name="connsiteX11-20723" fmla="*/ 0 w 10000"/>
              <a:gd name="connsiteY11-20724" fmla="*/ 6987 h 10000"/>
              <a:gd name="connsiteX12-20725" fmla="*/ 0 w 10000"/>
              <a:gd name="connsiteY12-20726" fmla="*/ 6532 h 10000"/>
              <a:gd name="connsiteX13-20727" fmla="*/ 0 w 10000"/>
              <a:gd name="connsiteY13-20728" fmla="*/ 6077 h 10000"/>
              <a:gd name="connsiteX14-20729" fmla="*/ 235 w 10000"/>
              <a:gd name="connsiteY14-20730" fmla="*/ 5319 h 10000"/>
              <a:gd name="connsiteX15-20731" fmla="*/ 235 w 10000"/>
              <a:gd name="connsiteY15-20732" fmla="*/ 5167 h 10000"/>
              <a:gd name="connsiteX16-20733" fmla="*/ 235 w 10000"/>
              <a:gd name="connsiteY16-20734" fmla="*/ 4865 h 10000"/>
              <a:gd name="connsiteX17-20735" fmla="*/ 477 w 10000"/>
              <a:gd name="connsiteY17-20736" fmla="*/ 4580 h 10000"/>
              <a:gd name="connsiteX18-20737" fmla="*/ 477 w 10000"/>
              <a:gd name="connsiteY18-20738" fmla="*/ 4275 h 10000"/>
              <a:gd name="connsiteX19-20739" fmla="*/ 477 w 10000"/>
              <a:gd name="connsiteY19-20740" fmla="*/ 3973 h 10000"/>
              <a:gd name="connsiteX20-20741" fmla="*/ 720 w 10000"/>
              <a:gd name="connsiteY20-20742" fmla="*/ 3517 h 10000"/>
              <a:gd name="connsiteX21-20743" fmla="*/ 720 w 10000"/>
              <a:gd name="connsiteY21-20744" fmla="*/ 3063 h 10000"/>
              <a:gd name="connsiteX22-20745" fmla="*/ 958 w 10000"/>
              <a:gd name="connsiteY22-20746" fmla="*/ 2608 h 10000"/>
              <a:gd name="connsiteX23-20747" fmla="*/ 958 w 10000"/>
              <a:gd name="connsiteY23-20748" fmla="*/ 2153 h 10000"/>
              <a:gd name="connsiteX24-20749" fmla="*/ 958 w 10000"/>
              <a:gd name="connsiteY24-20750" fmla="*/ 1698 h 10000"/>
              <a:gd name="connsiteX25-20751" fmla="*/ 1199 w 10000"/>
              <a:gd name="connsiteY25-20752" fmla="*/ 1396 h 10000"/>
              <a:gd name="connsiteX26-20753" fmla="*/ 1199 w 10000"/>
              <a:gd name="connsiteY26-20754" fmla="*/ 1093 h 10000"/>
              <a:gd name="connsiteX27-20755" fmla="*/ 1199 w 10000"/>
              <a:gd name="connsiteY27-20756" fmla="*/ 808 h 10000"/>
              <a:gd name="connsiteX28-20757" fmla="*/ 1199 w 10000"/>
              <a:gd name="connsiteY28-20758" fmla="*/ 656 h 10000"/>
              <a:gd name="connsiteX29-20759" fmla="*/ 1199 w 10000"/>
              <a:gd name="connsiteY29-20760" fmla="*/ 505 h 10000"/>
              <a:gd name="connsiteX30-20761" fmla="*/ 1199 w 10000"/>
              <a:gd name="connsiteY30-20762" fmla="*/ 505 h 10000"/>
              <a:gd name="connsiteX31-20763" fmla="*/ 1199 w 10000"/>
              <a:gd name="connsiteY31-20764" fmla="*/ 505 h 10000"/>
              <a:gd name="connsiteX32-20765" fmla="*/ 958 w 10000"/>
              <a:gd name="connsiteY32-20766" fmla="*/ 505 h 10000"/>
              <a:gd name="connsiteX33-20767" fmla="*/ 3800 w 10000"/>
              <a:gd name="connsiteY33-20768" fmla="*/ 50 h 10000"/>
              <a:gd name="connsiteX34-20769" fmla="*/ 3800 w 10000"/>
              <a:gd name="connsiteY34-20770" fmla="*/ 201 h 10000"/>
              <a:gd name="connsiteX35-20771" fmla="*/ 3800 w 10000"/>
              <a:gd name="connsiteY35-20772" fmla="*/ 354 h 10000"/>
              <a:gd name="connsiteX36-20773" fmla="*/ 3562 w 10000"/>
              <a:gd name="connsiteY36-20774" fmla="*/ 354 h 10000"/>
              <a:gd name="connsiteX37-20775" fmla="*/ 3318 w 10000"/>
              <a:gd name="connsiteY37-20776" fmla="*/ 505 h 10000"/>
              <a:gd name="connsiteX38-20777" fmla="*/ 3318 w 10000"/>
              <a:gd name="connsiteY38-20778" fmla="*/ 656 h 10000"/>
              <a:gd name="connsiteX39-20779" fmla="*/ 3080 w 10000"/>
              <a:gd name="connsiteY39-20780" fmla="*/ 808 h 10000"/>
              <a:gd name="connsiteX40-20781" fmla="*/ 2844 w 10000"/>
              <a:gd name="connsiteY40-20782" fmla="*/ 1093 h 10000"/>
              <a:gd name="connsiteX41-20783" fmla="*/ 2603 w 10000"/>
              <a:gd name="connsiteY41-20784" fmla="*/ 1546 h 10000"/>
              <a:gd name="connsiteX42-20785" fmla="*/ 2390 w 10000"/>
              <a:gd name="connsiteY42-20786" fmla="*/ 2002 h 10000"/>
              <a:gd name="connsiteX43-20787" fmla="*/ 2151 w 10000"/>
              <a:gd name="connsiteY43-20788" fmla="*/ 2457 h 10000"/>
              <a:gd name="connsiteX44-20789" fmla="*/ 1914 w 10000"/>
              <a:gd name="connsiteY44-20790" fmla="*/ 3063 h 10000"/>
              <a:gd name="connsiteX45-20791" fmla="*/ 1677 w 10000"/>
              <a:gd name="connsiteY45-20792" fmla="*/ 3670 h 10000"/>
              <a:gd name="connsiteX46-20793" fmla="*/ 1435 w 10000"/>
              <a:gd name="connsiteY46-20794" fmla="*/ 4275 h 10000"/>
              <a:gd name="connsiteX47-20795" fmla="*/ 1435 w 10000"/>
              <a:gd name="connsiteY47-20796" fmla="*/ 4865 h 10000"/>
              <a:gd name="connsiteX48-20797" fmla="*/ 1435 w 10000"/>
              <a:gd name="connsiteY48-20798" fmla="*/ 5319 h 10000"/>
              <a:gd name="connsiteX49-20799" fmla="*/ 1199 w 10000"/>
              <a:gd name="connsiteY49-20800" fmla="*/ 5925 h 10000"/>
              <a:gd name="connsiteX50-20801" fmla="*/ 1199 w 10000"/>
              <a:gd name="connsiteY50-20802" fmla="*/ 6380 h 10000"/>
              <a:gd name="connsiteX51-20803" fmla="*/ 1199 w 10000"/>
              <a:gd name="connsiteY51-20804" fmla="*/ 6684 h 10000"/>
              <a:gd name="connsiteX52-20805" fmla="*/ 1199 w 10000"/>
              <a:gd name="connsiteY52-20806" fmla="*/ 7139 h 10000"/>
              <a:gd name="connsiteX53-20807" fmla="*/ 1435 w 10000"/>
              <a:gd name="connsiteY53-20808" fmla="*/ 7442 h 10000"/>
              <a:gd name="connsiteX54-20809" fmla="*/ 1435 w 10000"/>
              <a:gd name="connsiteY54-20810" fmla="*/ 7593 h 10000"/>
              <a:gd name="connsiteX55-20811" fmla="*/ 1677 w 10000"/>
              <a:gd name="connsiteY55-20812" fmla="*/ 7896 h 10000"/>
              <a:gd name="connsiteX56-20813" fmla="*/ 1914 w 10000"/>
              <a:gd name="connsiteY56-20814" fmla="*/ 8047 h 10000"/>
              <a:gd name="connsiteX57-20815" fmla="*/ 2151 w 10000"/>
              <a:gd name="connsiteY57-20816" fmla="*/ 8199 h 10000"/>
              <a:gd name="connsiteX58-20817" fmla="*/ 10000 w 10000"/>
              <a:gd name="connsiteY58-20818" fmla="*/ 9090 h 10000"/>
              <a:gd name="connsiteX59-20819" fmla="*/ 9760 w 10000"/>
              <a:gd name="connsiteY59-20820" fmla="*/ 9242 h 10000"/>
              <a:gd name="connsiteX60-20821" fmla="*/ 9280 w 10000"/>
              <a:gd name="connsiteY60-20822" fmla="*/ 9394 h 10000"/>
              <a:gd name="connsiteX61-20823" fmla="*/ 8323 w 10000"/>
              <a:gd name="connsiteY61-20824" fmla="*/ 9696 h 10000"/>
              <a:gd name="connsiteX62-20825" fmla="*/ 7394 w 10000"/>
              <a:gd name="connsiteY62-20826" fmla="*/ 9848 h 10000"/>
              <a:gd name="connsiteX63-20827" fmla="*/ 6679 w 10000"/>
              <a:gd name="connsiteY63-20828" fmla="*/ 9848 h 10000"/>
              <a:gd name="connsiteX64-20829" fmla="*/ 5714 w 10000"/>
              <a:gd name="connsiteY64-20830" fmla="*/ 10000 h 10000"/>
              <a:gd name="connsiteX65-20831" fmla="*/ 5714 w 10000"/>
              <a:gd name="connsiteY65-20832" fmla="*/ 10000 h 10000"/>
              <a:gd name="connsiteX0-20833" fmla="*/ 5714 w 10000"/>
              <a:gd name="connsiteY0-20834" fmla="*/ 10000 h 10000"/>
              <a:gd name="connsiteX1-20835" fmla="*/ 5000 w 10000"/>
              <a:gd name="connsiteY1-20836" fmla="*/ 10000 h 10000"/>
              <a:gd name="connsiteX2-20837" fmla="*/ 4277 w 10000"/>
              <a:gd name="connsiteY2-20838" fmla="*/ 10000 h 10000"/>
              <a:gd name="connsiteX3-20839" fmla="*/ 2151 w 10000"/>
              <a:gd name="connsiteY3-20840" fmla="*/ 9545 h 10000"/>
              <a:gd name="connsiteX4-20841" fmla="*/ 1677 w 10000"/>
              <a:gd name="connsiteY4-20842" fmla="*/ 9242 h 10000"/>
              <a:gd name="connsiteX5-20843" fmla="*/ 1199 w 10000"/>
              <a:gd name="connsiteY5-20844" fmla="*/ 9090 h 10000"/>
              <a:gd name="connsiteX6-20845" fmla="*/ 958 w 10000"/>
              <a:gd name="connsiteY6-20846" fmla="*/ 8635 h 10000"/>
              <a:gd name="connsiteX7-20847" fmla="*/ 477 w 10000"/>
              <a:gd name="connsiteY7-20848" fmla="*/ 8332 h 10000"/>
              <a:gd name="connsiteX8-20849" fmla="*/ 235 w 10000"/>
              <a:gd name="connsiteY8-20850" fmla="*/ 7896 h 10000"/>
              <a:gd name="connsiteX9-20851" fmla="*/ 235 w 10000"/>
              <a:gd name="connsiteY9-20852" fmla="*/ 7442 h 10000"/>
              <a:gd name="connsiteX10-20853" fmla="*/ 0 w 10000"/>
              <a:gd name="connsiteY10-20854" fmla="*/ 6987 h 10000"/>
              <a:gd name="connsiteX11-20855" fmla="*/ 0 w 10000"/>
              <a:gd name="connsiteY11-20856" fmla="*/ 6532 h 10000"/>
              <a:gd name="connsiteX12-20857" fmla="*/ 0 w 10000"/>
              <a:gd name="connsiteY12-20858" fmla="*/ 6077 h 10000"/>
              <a:gd name="connsiteX13-20859" fmla="*/ 235 w 10000"/>
              <a:gd name="connsiteY13-20860" fmla="*/ 5319 h 10000"/>
              <a:gd name="connsiteX14-20861" fmla="*/ 235 w 10000"/>
              <a:gd name="connsiteY14-20862" fmla="*/ 5167 h 10000"/>
              <a:gd name="connsiteX15-20863" fmla="*/ 235 w 10000"/>
              <a:gd name="connsiteY15-20864" fmla="*/ 4865 h 10000"/>
              <a:gd name="connsiteX16-20865" fmla="*/ 477 w 10000"/>
              <a:gd name="connsiteY16-20866" fmla="*/ 4580 h 10000"/>
              <a:gd name="connsiteX17-20867" fmla="*/ 477 w 10000"/>
              <a:gd name="connsiteY17-20868" fmla="*/ 4275 h 10000"/>
              <a:gd name="connsiteX18-20869" fmla="*/ 477 w 10000"/>
              <a:gd name="connsiteY18-20870" fmla="*/ 3973 h 10000"/>
              <a:gd name="connsiteX19-20871" fmla="*/ 720 w 10000"/>
              <a:gd name="connsiteY19-20872" fmla="*/ 3517 h 10000"/>
              <a:gd name="connsiteX20-20873" fmla="*/ 720 w 10000"/>
              <a:gd name="connsiteY20-20874" fmla="*/ 3063 h 10000"/>
              <a:gd name="connsiteX21-20875" fmla="*/ 958 w 10000"/>
              <a:gd name="connsiteY21-20876" fmla="*/ 2608 h 10000"/>
              <a:gd name="connsiteX22-20877" fmla="*/ 958 w 10000"/>
              <a:gd name="connsiteY22-20878" fmla="*/ 2153 h 10000"/>
              <a:gd name="connsiteX23-20879" fmla="*/ 958 w 10000"/>
              <a:gd name="connsiteY23-20880" fmla="*/ 1698 h 10000"/>
              <a:gd name="connsiteX24-20881" fmla="*/ 1199 w 10000"/>
              <a:gd name="connsiteY24-20882" fmla="*/ 1396 h 10000"/>
              <a:gd name="connsiteX25-20883" fmla="*/ 1199 w 10000"/>
              <a:gd name="connsiteY25-20884" fmla="*/ 1093 h 10000"/>
              <a:gd name="connsiteX26-20885" fmla="*/ 1199 w 10000"/>
              <a:gd name="connsiteY26-20886" fmla="*/ 808 h 10000"/>
              <a:gd name="connsiteX27-20887" fmla="*/ 1199 w 10000"/>
              <a:gd name="connsiteY27-20888" fmla="*/ 656 h 10000"/>
              <a:gd name="connsiteX28-20889" fmla="*/ 1199 w 10000"/>
              <a:gd name="connsiteY28-20890" fmla="*/ 505 h 10000"/>
              <a:gd name="connsiteX29-20891" fmla="*/ 1199 w 10000"/>
              <a:gd name="connsiteY29-20892" fmla="*/ 505 h 10000"/>
              <a:gd name="connsiteX30-20893" fmla="*/ 1199 w 10000"/>
              <a:gd name="connsiteY30-20894" fmla="*/ 505 h 10000"/>
              <a:gd name="connsiteX31-20895" fmla="*/ 958 w 10000"/>
              <a:gd name="connsiteY31-20896" fmla="*/ 505 h 10000"/>
              <a:gd name="connsiteX32-20897" fmla="*/ 3800 w 10000"/>
              <a:gd name="connsiteY32-20898" fmla="*/ 50 h 10000"/>
              <a:gd name="connsiteX33-20899" fmla="*/ 3800 w 10000"/>
              <a:gd name="connsiteY33-20900" fmla="*/ 201 h 10000"/>
              <a:gd name="connsiteX34-20901" fmla="*/ 3800 w 10000"/>
              <a:gd name="connsiteY34-20902" fmla="*/ 354 h 10000"/>
              <a:gd name="connsiteX35-20903" fmla="*/ 3562 w 10000"/>
              <a:gd name="connsiteY35-20904" fmla="*/ 354 h 10000"/>
              <a:gd name="connsiteX36-20905" fmla="*/ 3318 w 10000"/>
              <a:gd name="connsiteY36-20906" fmla="*/ 505 h 10000"/>
              <a:gd name="connsiteX37-20907" fmla="*/ 3318 w 10000"/>
              <a:gd name="connsiteY37-20908" fmla="*/ 656 h 10000"/>
              <a:gd name="connsiteX38-20909" fmla="*/ 3080 w 10000"/>
              <a:gd name="connsiteY38-20910" fmla="*/ 808 h 10000"/>
              <a:gd name="connsiteX39-20911" fmla="*/ 2844 w 10000"/>
              <a:gd name="connsiteY39-20912" fmla="*/ 1093 h 10000"/>
              <a:gd name="connsiteX40-20913" fmla="*/ 2603 w 10000"/>
              <a:gd name="connsiteY40-20914" fmla="*/ 1546 h 10000"/>
              <a:gd name="connsiteX41-20915" fmla="*/ 2390 w 10000"/>
              <a:gd name="connsiteY41-20916" fmla="*/ 2002 h 10000"/>
              <a:gd name="connsiteX42-20917" fmla="*/ 2151 w 10000"/>
              <a:gd name="connsiteY42-20918" fmla="*/ 2457 h 10000"/>
              <a:gd name="connsiteX43-20919" fmla="*/ 1914 w 10000"/>
              <a:gd name="connsiteY43-20920" fmla="*/ 3063 h 10000"/>
              <a:gd name="connsiteX44-20921" fmla="*/ 1677 w 10000"/>
              <a:gd name="connsiteY44-20922" fmla="*/ 3670 h 10000"/>
              <a:gd name="connsiteX45-20923" fmla="*/ 1435 w 10000"/>
              <a:gd name="connsiteY45-20924" fmla="*/ 4275 h 10000"/>
              <a:gd name="connsiteX46-20925" fmla="*/ 1435 w 10000"/>
              <a:gd name="connsiteY46-20926" fmla="*/ 4865 h 10000"/>
              <a:gd name="connsiteX47-20927" fmla="*/ 1435 w 10000"/>
              <a:gd name="connsiteY47-20928" fmla="*/ 5319 h 10000"/>
              <a:gd name="connsiteX48-20929" fmla="*/ 1199 w 10000"/>
              <a:gd name="connsiteY48-20930" fmla="*/ 5925 h 10000"/>
              <a:gd name="connsiteX49-20931" fmla="*/ 1199 w 10000"/>
              <a:gd name="connsiteY49-20932" fmla="*/ 6380 h 10000"/>
              <a:gd name="connsiteX50-20933" fmla="*/ 1199 w 10000"/>
              <a:gd name="connsiteY50-20934" fmla="*/ 6684 h 10000"/>
              <a:gd name="connsiteX51-20935" fmla="*/ 1199 w 10000"/>
              <a:gd name="connsiteY51-20936" fmla="*/ 7139 h 10000"/>
              <a:gd name="connsiteX52-20937" fmla="*/ 1435 w 10000"/>
              <a:gd name="connsiteY52-20938" fmla="*/ 7442 h 10000"/>
              <a:gd name="connsiteX53-20939" fmla="*/ 1435 w 10000"/>
              <a:gd name="connsiteY53-20940" fmla="*/ 7593 h 10000"/>
              <a:gd name="connsiteX54-20941" fmla="*/ 1677 w 10000"/>
              <a:gd name="connsiteY54-20942" fmla="*/ 7896 h 10000"/>
              <a:gd name="connsiteX55-20943" fmla="*/ 1914 w 10000"/>
              <a:gd name="connsiteY55-20944" fmla="*/ 8047 h 10000"/>
              <a:gd name="connsiteX56-20945" fmla="*/ 2151 w 10000"/>
              <a:gd name="connsiteY56-20946" fmla="*/ 8199 h 10000"/>
              <a:gd name="connsiteX57-20947" fmla="*/ 10000 w 10000"/>
              <a:gd name="connsiteY57-20948" fmla="*/ 9090 h 10000"/>
              <a:gd name="connsiteX58-20949" fmla="*/ 9760 w 10000"/>
              <a:gd name="connsiteY58-20950" fmla="*/ 9242 h 10000"/>
              <a:gd name="connsiteX59-20951" fmla="*/ 9280 w 10000"/>
              <a:gd name="connsiteY59-20952" fmla="*/ 9394 h 10000"/>
              <a:gd name="connsiteX60-20953" fmla="*/ 8323 w 10000"/>
              <a:gd name="connsiteY60-20954" fmla="*/ 9696 h 10000"/>
              <a:gd name="connsiteX61-20955" fmla="*/ 7394 w 10000"/>
              <a:gd name="connsiteY61-20956" fmla="*/ 9848 h 10000"/>
              <a:gd name="connsiteX62-20957" fmla="*/ 6679 w 10000"/>
              <a:gd name="connsiteY62-20958" fmla="*/ 9848 h 10000"/>
              <a:gd name="connsiteX63-20959" fmla="*/ 5714 w 10000"/>
              <a:gd name="connsiteY63-20960" fmla="*/ 10000 h 10000"/>
              <a:gd name="connsiteX64-20961" fmla="*/ 5714 w 10000"/>
              <a:gd name="connsiteY64-20962" fmla="*/ 10000 h 10000"/>
              <a:gd name="connsiteX0-20963" fmla="*/ 5714 w 10000"/>
              <a:gd name="connsiteY0-20964" fmla="*/ 10000 h 10000"/>
              <a:gd name="connsiteX1-20965" fmla="*/ 5000 w 10000"/>
              <a:gd name="connsiteY1-20966" fmla="*/ 10000 h 10000"/>
              <a:gd name="connsiteX2-20967" fmla="*/ 2151 w 10000"/>
              <a:gd name="connsiteY2-20968" fmla="*/ 9545 h 10000"/>
              <a:gd name="connsiteX3-20969" fmla="*/ 1677 w 10000"/>
              <a:gd name="connsiteY3-20970" fmla="*/ 9242 h 10000"/>
              <a:gd name="connsiteX4-20971" fmla="*/ 1199 w 10000"/>
              <a:gd name="connsiteY4-20972" fmla="*/ 9090 h 10000"/>
              <a:gd name="connsiteX5-20973" fmla="*/ 958 w 10000"/>
              <a:gd name="connsiteY5-20974" fmla="*/ 8635 h 10000"/>
              <a:gd name="connsiteX6-20975" fmla="*/ 477 w 10000"/>
              <a:gd name="connsiteY6-20976" fmla="*/ 8332 h 10000"/>
              <a:gd name="connsiteX7-20977" fmla="*/ 235 w 10000"/>
              <a:gd name="connsiteY7-20978" fmla="*/ 7896 h 10000"/>
              <a:gd name="connsiteX8-20979" fmla="*/ 235 w 10000"/>
              <a:gd name="connsiteY8-20980" fmla="*/ 7442 h 10000"/>
              <a:gd name="connsiteX9-20981" fmla="*/ 0 w 10000"/>
              <a:gd name="connsiteY9-20982" fmla="*/ 6987 h 10000"/>
              <a:gd name="connsiteX10-20983" fmla="*/ 0 w 10000"/>
              <a:gd name="connsiteY10-20984" fmla="*/ 6532 h 10000"/>
              <a:gd name="connsiteX11-20985" fmla="*/ 0 w 10000"/>
              <a:gd name="connsiteY11-20986" fmla="*/ 6077 h 10000"/>
              <a:gd name="connsiteX12-20987" fmla="*/ 235 w 10000"/>
              <a:gd name="connsiteY12-20988" fmla="*/ 5319 h 10000"/>
              <a:gd name="connsiteX13-20989" fmla="*/ 235 w 10000"/>
              <a:gd name="connsiteY13-20990" fmla="*/ 5167 h 10000"/>
              <a:gd name="connsiteX14-20991" fmla="*/ 235 w 10000"/>
              <a:gd name="connsiteY14-20992" fmla="*/ 4865 h 10000"/>
              <a:gd name="connsiteX15-20993" fmla="*/ 477 w 10000"/>
              <a:gd name="connsiteY15-20994" fmla="*/ 4580 h 10000"/>
              <a:gd name="connsiteX16-20995" fmla="*/ 477 w 10000"/>
              <a:gd name="connsiteY16-20996" fmla="*/ 4275 h 10000"/>
              <a:gd name="connsiteX17-20997" fmla="*/ 477 w 10000"/>
              <a:gd name="connsiteY17-20998" fmla="*/ 3973 h 10000"/>
              <a:gd name="connsiteX18-20999" fmla="*/ 720 w 10000"/>
              <a:gd name="connsiteY18-21000" fmla="*/ 3517 h 10000"/>
              <a:gd name="connsiteX19-21001" fmla="*/ 720 w 10000"/>
              <a:gd name="connsiteY19-21002" fmla="*/ 3063 h 10000"/>
              <a:gd name="connsiteX20-21003" fmla="*/ 958 w 10000"/>
              <a:gd name="connsiteY20-21004" fmla="*/ 2608 h 10000"/>
              <a:gd name="connsiteX21-21005" fmla="*/ 958 w 10000"/>
              <a:gd name="connsiteY21-21006" fmla="*/ 2153 h 10000"/>
              <a:gd name="connsiteX22-21007" fmla="*/ 958 w 10000"/>
              <a:gd name="connsiteY22-21008" fmla="*/ 1698 h 10000"/>
              <a:gd name="connsiteX23-21009" fmla="*/ 1199 w 10000"/>
              <a:gd name="connsiteY23-21010" fmla="*/ 1396 h 10000"/>
              <a:gd name="connsiteX24-21011" fmla="*/ 1199 w 10000"/>
              <a:gd name="connsiteY24-21012" fmla="*/ 1093 h 10000"/>
              <a:gd name="connsiteX25-21013" fmla="*/ 1199 w 10000"/>
              <a:gd name="connsiteY25-21014" fmla="*/ 808 h 10000"/>
              <a:gd name="connsiteX26-21015" fmla="*/ 1199 w 10000"/>
              <a:gd name="connsiteY26-21016" fmla="*/ 656 h 10000"/>
              <a:gd name="connsiteX27-21017" fmla="*/ 1199 w 10000"/>
              <a:gd name="connsiteY27-21018" fmla="*/ 505 h 10000"/>
              <a:gd name="connsiteX28-21019" fmla="*/ 1199 w 10000"/>
              <a:gd name="connsiteY28-21020" fmla="*/ 505 h 10000"/>
              <a:gd name="connsiteX29-21021" fmla="*/ 1199 w 10000"/>
              <a:gd name="connsiteY29-21022" fmla="*/ 505 h 10000"/>
              <a:gd name="connsiteX30-21023" fmla="*/ 958 w 10000"/>
              <a:gd name="connsiteY30-21024" fmla="*/ 505 h 10000"/>
              <a:gd name="connsiteX31-21025" fmla="*/ 3800 w 10000"/>
              <a:gd name="connsiteY31-21026" fmla="*/ 50 h 10000"/>
              <a:gd name="connsiteX32-21027" fmla="*/ 3800 w 10000"/>
              <a:gd name="connsiteY32-21028" fmla="*/ 201 h 10000"/>
              <a:gd name="connsiteX33-21029" fmla="*/ 3800 w 10000"/>
              <a:gd name="connsiteY33-21030" fmla="*/ 354 h 10000"/>
              <a:gd name="connsiteX34-21031" fmla="*/ 3562 w 10000"/>
              <a:gd name="connsiteY34-21032" fmla="*/ 354 h 10000"/>
              <a:gd name="connsiteX35-21033" fmla="*/ 3318 w 10000"/>
              <a:gd name="connsiteY35-21034" fmla="*/ 505 h 10000"/>
              <a:gd name="connsiteX36-21035" fmla="*/ 3318 w 10000"/>
              <a:gd name="connsiteY36-21036" fmla="*/ 656 h 10000"/>
              <a:gd name="connsiteX37-21037" fmla="*/ 3080 w 10000"/>
              <a:gd name="connsiteY37-21038" fmla="*/ 808 h 10000"/>
              <a:gd name="connsiteX38-21039" fmla="*/ 2844 w 10000"/>
              <a:gd name="connsiteY38-21040" fmla="*/ 1093 h 10000"/>
              <a:gd name="connsiteX39-21041" fmla="*/ 2603 w 10000"/>
              <a:gd name="connsiteY39-21042" fmla="*/ 1546 h 10000"/>
              <a:gd name="connsiteX40-21043" fmla="*/ 2390 w 10000"/>
              <a:gd name="connsiteY40-21044" fmla="*/ 2002 h 10000"/>
              <a:gd name="connsiteX41-21045" fmla="*/ 2151 w 10000"/>
              <a:gd name="connsiteY41-21046" fmla="*/ 2457 h 10000"/>
              <a:gd name="connsiteX42-21047" fmla="*/ 1914 w 10000"/>
              <a:gd name="connsiteY42-21048" fmla="*/ 3063 h 10000"/>
              <a:gd name="connsiteX43-21049" fmla="*/ 1677 w 10000"/>
              <a:gd name="connsiteY43-21050" fmla="*/ 3670 h 10000"/>
              <a:gd name="connsiteX44-21051" fmla="*/ 1435 w 10000"/>
              <a:gd name="connsiteY44-21052" fmla="*/ 4275 h 10000"/>
              <a:gd name="connsiteX45-21053" fmla="*/ 1435 w 10000"/>
              <a:gd name="connsiteY45-21054" fmla="*/ 4865 h 10000"/>
              <a:gd name="connsiteX46-21055" fmla="*/ 1435 w 10000"/>
              <a:gd name="connsiteY46-21056" fmla="*/ 5319 h 10000"/>
              <a:gd name="connsiteX47-21057" fmla="*/ 1199 w 10000"/>
              <a:gd name="connsiteY47-21058" fmla="*/ 5925 h 10000"/>
              <a:gd name="connsiteX48-21059" fmla="*/ 1199 w 10000"/>
              <a:gd name="connsiteY48-21060" fmla="*/ 6380 h 10000"/>
              <a:gd name="connsiteX49-21061" fmla="*/ 1199 w 10000"/>
              <a:gd name="connsiteY49-21062" fmla="*/ 6684 h 10000"/>
              <a:gd name="connsiteX50-21063" fmla="*/ 1199 w 10000"/>
              <a:gd name="connsiteY50-21064" fmla="*/ 7139 h 10000"/>
              <a:gd name="connsiteX51-21065" fmla="*/ 1435 w 10000"/>
              <a:gd name="connsiteY51-21066" fmla="*/ 7442 h 10000"/>
              <a:gd name="connsiteX52-21067" fmla="*/ 1435 w 10000"/>
              <a:gd name="connsiteY52-21068" fmla="*/ 7593 h 10000"/>
              <a:gd name="connsiteX53-21069" fmla="*/ 1677 w 10000"/>
              <a:gd name="connsiteY53-21070" fmla="*/ 7896 h 10000"/>
              <a:gd name="connsiteX54-21071" fmla="*/ 1914 w 10000"/>
              <a:gd name="connsiteY54-21072" fmla="*/ 8047 h 10000"/>
              <a:gd name="connsiteX55-21073" fmla="*/ 2151 w 10000"/>
              <a:gd name="connsiteY55-21074" fmla="*/ 8199 h 10000"/>
              <a:gd name="connsiteX56-21075" fmla="*/ 10000 w 10000"/>
              <a:gd name="connsiteY56-21076" fmla="*/ 9090 h 10000"/>
              <a:gd name="connsiteX57-21077" fmla="*/ 9760 w 10000"/>
              <a:gd name="connsiteY57-21078" fmla="*/ 9242 h 10000"/>
              <a:gd name="connsiteX58-21079" fmla="*/ 9280 w 10000"/>
              <a:gd name="connsiteY58-21080" fmla="*/ 9394 h 10000"/>
              <a:gd name="connsiteX59-21081" fmla="*/ 8323 w 10000"/>
              <a:gd name="connsiteY59-21082" fmla="*/ 9696 h 10000"/>
              <a:gd name="connsiteX60-21083" fmla="*/ 7394 w 10000"/>
              <a:gd name="connsiteY60-21084" fmla="*/ 9848 h 10000"/>
              <a:gd name="connsiteX61-21085" fmla="*/ 6679 w 10000"/>
              <a:gd name="connsiteY61-21086" fmla="*/ 9848 h 10000"/>
              <a:gd name="connsiteX62-21087" fmla="*/ 5714 w 10000"/>
              <a:gd name="connsiteY62-21088" fmla="*/ 10000 h 10000"/>
              <a:gd name="connsiteX63-21089" fmla="*/ 5714 w 10000"/>
              <a:gd name="connsiteY63-21090" fmla="*/ 10000 h 10000"/>
              <a:gd name="connsiteX0-21091" fmla="*/ 5714 w 10000"/>
              <a:gd name="connsiteY0-21092" fmla="*/ 10000 h 10000"/>
              <a:gd name="connsiteX1-21093" fmla="*/ 2151 w 10000"/>
              <a:gd name="connsiteY1-21094" fmla="*/ 9545 h 10000"/>
              <a:gd name="connsiteX2-21095" fmla="*/ 1677 w 10000"/>
              <a:gd name="connsiteY2-21096" fmla="*/ 9242 h 10000"/>
              <a:gd name="connsiteX3-21097" fmla="*/ 1199 w 10000"/>
              <a:gd name="connsiteY3-21098" fmla="*/ 9090 h 10000"/>
              <a:gd name="connsiteX4-21099" fmla="*/ 958 w 10000"/>
              <a:gd name="connsiteY4-21100" fmla="*/ 8635 h 10000"/>
              <a:gd name="connsiteX5-21101" fmla="*/ 477 w 10000"/>
              <a:gd name="connsiteY5-21102" fmla="*/ 8332 h 10000"/>
              <a:gd name="connsiteX6-21103" fmla="*/ 235 w 10000"/>
              <a:gd name="connsiteY6-21104" fmla="*/ 7896 h 10000"/>
              <a:gd name="connsiteX7-21105" fmla="*/ 235 w 10000"/>
              <a:gd name="connsiteY7-21106" fmla="*/ 7442 h 10000"/>
              <a:gd name="connsiteX8-21107" fmla="*/ 0 w 10000"/>
              <a:gd name="connsiteY8-21108" fmla="*/ 6987 h 10000"/>
              <a:gd name="connsiteX9-21109" fmla="*/ 0 w 10000"/>
              <a:gd name="connsiteY9-21110" fmla="*/ 6532 h 10000"/>
              <a:gd name="connsiteX10-21111" fmla="*/ 0 w 10000"/>
              <a:gd name="connsiteY10-21112" fmla="*/ 6077 h 10000"/>
              <a:gd name="connsiteX11-21113" fmla="*/ 235 w 10000"/>
              <a:gd name="connsiteY11-21114" fmla="*/ 5319 h 10000"/>
              <a:gd name="connsiteX12-21115" fmla="*/ 235 w 10000"/>
              <a:gd name="connsiteY12-21116" fmla="*/ 5167 h 10000"/>
              <a:gd name="connsiteX13-21117" fmla="*/ 235 w 10000"/>
              <a:gd name="connsiteY13-21118" fmla="*/ 4865 h 10000"/>
              <a:gd name="connsiteX14-21119" fmla="*/ 477 w 10000"/>
              <a:gd name="connsiteY14-21120" fmla="*/ 4580 h 10000"/>
              <a:gd name="connsiteX15-21121" fmla="*/ 477 w 10000"/>
              <a:gd name="connsiteY15-21122" fmla="*/ 4275 h 10000"/>
              <a:gd name="connsiteX16-21123" fmla="*/ 477 w 10000"/>
              <a:gd name="connsiteY16-21124" fmla="*/ 3973 h 10000"/>
              <a:gd name="connsiteX17-21125" fmla="*/ 720 w 10000"/>
              <a:gd name="connsiteY17-21126" fmla="*/ 3517 h 10000"/>
              <a:gd name="connsiteX18-21127" fmla="*/ 720 w 10000"/>
              <a:gd name="connsiteY18-21128" fmla="*/ 3063 h 10000"/>
              <a:gd name="connsiteX19-21129" fmla="*/ 958 w 10000"/>
              <a:gd name="connsiteY19-21130" fmla="*/ 2608 h 10000"/>
              <a:gd name="connsiteX20-21131" fmla="*/ 958 w 10000"/>
              <a:gd name="connsiteY20-21132" fmla="*/ 2153 h 10000"/>
              <a:gd name="connsiteX21-21133" fmla="*/ 958 w 10000"/>
              <a:gd name="connsiteY21-21134" fmla="*/ 1698 h 10000"/>
              <a:gd name="connsiteX22-21135" fmla="*/ 1199 w 10000"/>
              <a:gd name="connsiteY22-21136" fmla="*/ 1396 h 10000"/>
              <a:gd name="connsiteX23-21137" fmla="*/ 1199 w 10000"/>
              <a:gd name="connsiteY23-21138" fmla="*/ 1093 h 10000"/>
              <a:gd name="connsiteX24-21139" fmla="*/ 1199 w 10000"/>
              <a:gd name="connsiteY24-21140" fmla="*/ 808 h 10000"/>
              <a:gd name="connsiteX25-21141" fmla="*/ 1199 w 10000"/>
              <a:gd name="connsiteY25-21142" fmla="*/ 656 h 10000"/>
              <a:gd name="connsiteX26-21143" fmla="*/ 1199 w 10000"/>
              <a:gd name="connsiteY26-21144" fmla="*/ 505 h 10000"/>
              <a:gd name="connsiteX27-21145" fmla="*/ 1199 w 10000"/>
              <a:gd name="connsiteY27-21146" fmla="*/ 505 h 10000"/>
              <a:gd name="connsiteX28-21147" fmla="*/ 1199 w 10000"/>
              <a:gd name="connsiteY28-21148" fmla="*/ 505 h 10000"/>
              <a:gd name="connsiteX29-21149" fmla="*/ 958 w 10000"/>
              <a:gd name="connsiteY29-21150" fmla="*/ 505 h 10000"/>
              <a:gd name="connsiteX30-21151" fmla="*/ 3800 w 10000"/>
              <a:gd name="connsiteY30-21152" fmla="*/ 50 h 10000"/>
              <a:gd name="connsiteX31-21153" fmla="*/ 3800 w 10000"/>
              <a:gd name="connsiteY31-21154" fmla="*/ 201 h 10000"/>
              <a:gd name="connsiteX32-21155" fmla="*/ 3800 w 10000"/>
              <a:gd name="connsiteY32-21156" fmla="*/ 354 h 10000"/>
              <a:gd name="connsiteX33-21157" fmla="*/ 3562 w 10000"/>
              <a:gd name="connsiteY33-21158" fmla="*/ 354 h 10000"/>
              <a:gd name="connsiteX34-21159" fmla="*/ 3318 w 10000"/>
              <a:gd name="connsiteY34-21160" fmla="*/ 505 h 10000"/>
              <a:gd name="connsiteX35-21161" fmla="*/ 3318 w 10000"/>
              <a:gd name="connsiteY35-21162" fmla="*/ 656 h 10000"/>
              <a:gd name="connsiteX36-21163" fmla="*/ 3080 w 10000"/>
              <a:gd name="connsiteY36-21164" fmla="*/ 808 h 10000"/>
              <a:gd name="connsiteX37-21165" fmla="*/ 2844 w 10000"/>
              <a:gd name="connsiteY37-21166" fmla="*/ 1093 h 10000"/>
              <a:gd name="connsiteX38-21167" fmla="*/ 2603 w 10000"/>
              <a:gd name="connsiteY38-21168" fmla="*/ 1546 h 10000"/>
              <a:gd name="connsiteX39-21169" fmla="*/ 2390 w 10000"/>
              <a:gd name="connsiteY39-21170" fmla="*/ 2002 h 10000"/>
              <a:gd name="connsiteX40-21171" fmla="*/ 2151 w 10000"/>
              <a:gd name="connsiteY40-21172" fmla="*/ 2457 h 10000"/>
              <a:gd name="connsiteX41-21173" fmla="*/ 1914 w 10000"/>
              <a:gd name="connsiteY41-21174" fmla="*/ 3063 h 10000"/>
              <a:gd name="connsiteX42-21175" fmla="*/ 1677 w 10000"/>
              <a:gd name="connsiteY42-21176" fmla="*/ 3670 h 10000"/>
              <a:gd name="connsiteX43-21177" fmla="*/ 1435 w 10000"/>
              <a:gd name="connsiteY43-21178" fmla="*/ 4275 h 10000"/>
              <a:gd name="connsiteX44-21179" fmla="*/ 1435 w 10000"/>
              <a:gd name="connsiteY44-21180" fmla="*/ 4865 h 10000"/>
              <a:gd name="connsiteX45-21181" fmla="*/ 1435 w 10000"/>
              <a:gd name="connsiteY45-21182" fmla="*/ 5319 h 10000"/>
              <a:gd name="connsiteX46-21183" fmla="*/ 1199 w 10000"/>
              <a:gd name="connsiteY46-21184" fmla="*/ 5925 h 10000"/>
              <a:gd name="connsiteX47-21185" fmla="*/ 1199 w 10000"/>
              <a:gd name="connsiteY47-21186" fmla="*/ 6380 h 10000"/>
              <a:gd name="connsiteX48-21187" fmla="*/ 1199 w 10000"/>
              <a:gd name="connsiteY48-21188" fmla="*/ 6684 h 10000"/>
              <a:gd name="connsiteX49-21189" fmla="*/ 1199 w 10000"/>
              <a:gd name="connsiteY49-21190" fmla="*/ 7139 h 10000"/>
              <a:gd name="connsiteX50-21191" fmla="*/ 1435 w 10000"/>
              <a:gd name="connsiteY50-21192" fmla="*/ 7442 h 10000"/>
              <a:gd name="connsiteX51-21193" fmla="*/ 1435 w 10000"/>
              <a:gd name="connsiteY51-21194" fmla="*/ 7593 h 10000"/>
              <a:gd name="connsiteX52-21195" fmla="*/ 1677 w 10000"/>
              <a:gd name="connsiteY52-21196" fmla="*/ 7896 h 10000"/>
              <a:gd name="connsiteX53-21197" fmla="*/ 1914 w 10000"/>
              <a:gd name="connsiteY53-21198" fmla="*/ 8047 h 10000"/>
              <a:gd name="connsiteX54-21199" fmla="*/ 2151 w 10000"/>
              <a:gd name="connsiteY54-21200" fmla="*/ 8199 h 10000"/>
              <a:gd name="connsiteX55-21201" fmla="*/ 10000 w 10000"/>
              <a:gd name="connsiteY55-21202" fmla="*/ 9090 h 10000"/>
              <a:gd name="connsiteX56-21203" fmla="*/ 9760 w 10000"/>
              <a:gd name="connsiteY56-21204" fmla="*/ 9242 h 10000"/>
              <a:gd name="connsiteX57-21205" fmla="*/ 9280 w 10000"/>
              <a:gd name="connsiteY57-21206" fmla="*/ 9394 h 10000"/>
              <a:gd name="connsiteX58-21207" fmla="*/ 8323 w 10000"/>
              <a:gd name="connsiteY58-21208" fmla="*/ 9696 h 10000"/>
              <a:gd name="connsiteX59-21209" fmla="*/ 7394 w 10000"/>
              <a:gd name="connsiteY59-21210" fmla="*/ 9848 h 10000"/>
              <a:gd name="connsiteX60-21211" fmla="*/ 6679 w 10000"/>
              <a:gd name="connsiteY60-21212" fmla="*/ 9848 h 10000"/>
              <a:gd name="connsiteX61-21213" fmla="*/ 5714 w 10000"/>
              <a:gd name="connsiteY61-21214" fmla="*/ 10000 h 10000"/>
              <a:gd name="connsiteX62-21215" fmla="*/ 5714 w 10000"/>
              <a:gd name="connsiteY62-21216" fmla="*/ 10000 h 10000"/>
              <a:gd name="connsiteX0-21217" fmla="*/ 5714 w 10000"/>
              <a:gd name="connsiteY0-21218" fmla="*/ 10000 h 10000"/>
              <a:gd name="connsiteX1-21219" fmla="*/ 2151 w 10000"/>
              <a:gd name="connsiteY1-21220" fmla="*/ 9545 h 10000"/>
              <a:gd name="connsiteX2-21221" fmla="*/ 1677 w 10000"/>
              <a:gd name="connsiteY2-21222" fmla="*/ 9242 h 10000"/>
              <a:gd name="connsiteX3-21223" fmla="*/ 1199 w 10000"/>
              <a:gd name="connsiteY3-21224" fmla="*/ 9090 h 10000"/>
              <a:gd name="connsiteX4-21225" fmla="*/ 958 w 10000"/>
              <a:gd name="connsiteY4-21226" fmla="*/ 8635 h 10000"/>
              <a:gd name="connsiteX5-21227" fmla="*/ 477 w 10000"/>
              <a:gd name="connsiteY5-21228" fmla="*/ 8332 h 10000"/>
              <a:gd name="connsiteX6-21229" fmla="*/ 235 w 10000"/>
              <a:gd name="connsiteY6-21230" fmla="*/ 7896 h 10000"/>
              <a:gd name="connsiteX7-21231" fmla="*/ 235 w 10000"/>
              <a:gd name="connsiteY7-21232" fmla="*/ 7442 h 10000"/>
              <a:gd name="connsiteX8-21233" fmla="*/ 0 w 10000"/>
              <a:gd name="connsiteY8-21234" fmla="*/ 6987 h 10000"/>
              <a:gd name="connsiteX9-21235" fmla="*/ 0 w 10000"/>
              <a:gd name="connsiteY9-21236" fmla="*/ 6532 h 10000"/>
              <a:gd name="connsiteX10-21237" fmla="*/ 0 w 10000"/>
              <a:gd name="connsiteY10-21238" fmla="*/ 6077 h 10000"/>
              <a:gd name="connsiteX11-21239" fmla="*/ 235 w 10000"/>
              <a:gd name="connsiteY11-21240" fmla="*/ 5319 h 10000"/>
              <a:gd name="connsiteX12-21241" fmla="*/ 235 w 10000"/>
              <a:gd name="connsiteY12-21242" fmla="*/ 5167 h 10000"/>
              <a:gd name="connsiteX13-21243" fmla="*/ 235 w 10000"/>
              <a:gd name="connsiteY13-21244" fmla="*/ 4865 h 10000"/>
              <a:gd name="connsiteX14-21245" fmla="*/ 477 w 10000"/>
              <a:gd name="connsiteY14-21246" fmla="*/ 4580 h 10000"/>
              <a:gd name="connsiteX15-21247" fmla="*/ 477 w 10000"/>
              <a:gd name="connsiteY15-21248" fmla="*/ 4275 h 10000"/>
              <a:gd name="connsiteX16-21249" fmla="*/ 477 w 10000"/>
              <a:gd name="connsiteY16-21250" fmla="*/ 3973 h 10000"/>
              <a:gd name="connsiteX17-21251" fmla="*/ 720 w 10000"/>
              <a:gd name="connsiteY17-21252" fmla="*/ 3517 h 10000"/>
              <a:gd name="connsiteX18-21253" fmla="*/ 720 w 10000"/>
              <a:gd name="connsiteY18-21254" fmla="*/ 3063 h 10000"/>
              <a:gd name="connsiteX19-21255" fmla="*/ 958 w 10000"/>
              <a:gd name="connsiteY19-21256" fmla="*/ 2608 h 10000"/>
              <a:gd name="connsiteX20-21257" fmla="*/ 958 w 10000"/>
              <a:gd name="connsiteY20-21258" fmla="*/ 2153 h 10000"/>
              <a:gd name="connsiteX21-21259" fmla="*/ 958 w 10000"/>
              <a:gd name="connsiteY21-21260" fmla="*/ 1698 h 10000"/>
              <a:gd name="connsiteX22-21261" fmla="*/ 1199 w 10000"/>
              <a:gd name="connsiteY22-21262" fmla="*/ 1396 h 10000"/>
              <a:gd name="connsiteX23-21263" fmla="*/ 1199 w 10000"/>
              <a:gd name="connsiteY23-21264" fmla="*/ 1093 h 10000"/>
              <a:gd name="connsiteX24-21265" fmla="*/ 1199 w 10000"/>
              <a:gd name="connsiteY24-21266" fmla="*/ 808 h 10000"/>
              <a:gd name="connsiteX25-21267" fmla="*/ 1199 w 10000"/>
              <a:gd name="connsiteY25-21268" fmla="*/ 656 h 10000"/>
              <a:gd name="connsiteX26-21269" fmla="*/ 1199 w 10000"/>
              <a:gd name="connsiteY26-21270" fmla="*/ 505 h 10000"/>
              <a:gd name="connsiteX27-21271" fmla="*/ 1199 w 10000"/>
              <a:gd name="connsiteY27-21272" fmla="*/ 505 h 10000"/>
              <a:gd name="connsiteX28-21273" fmla="*/ 1199 w 10000"/>
              <a:gd name="connsiteY28-21274" fmla="*/ 505 h 10000"/>
              <a:gd name="connsiteX29-21275" fmla="*/ 958 w 10000"/>
              <a:gd name="connsiteY29-21276" fmla="*/ 505 h 10000"/>
              <a:gd name="connsiteX30-21277" fmla="*/ 3800 w 10000"/>
              <a:gd name="connsiteY30-21278" fmla="*/ 50 h 10000"/>
              <a:gd name="connsiteX31-21279" fmla="*/ 3800 w 10000"/>
              <a:gd name="connsiteY31-21280" fmla="*/ 201 h 10000"/>
              <a:gd name="connsiteX32-21281" fmla="*/ 3800 w 10000"/>
              <a:gd name="connsiteY32-21282" fmla="*/ 354 h 10000"/>
              <a:gd name="connsiteX33-21283" fmla="*/ 3562 w 10000"/>
              <a:gd name="connsiteY33-21284" fmla="*/ 354 h 10000"/>
              <a:gd name="connsiteX34-21285" fmla="*/ 3318 w 10000"/>
              <a:gd name="connsiteY34-21286" fmla="*/ 505 h 10000"/>
              <a:gd name="connsiteX35-21287" fmla="*/ 3318 w 10000"/>
              <a:gd name="connsiteY35-21288" fmla="*/ 656 h 10000"/>
              <a:gd name="connsiteX36-21289" fmla="*/ 3080 w 10000"/>
              <a:gd name="connsiteY36-21290" fmla="*/ 808 h 10000"/>
              <a:gd name="connsiteX37-21291" fmla="*/ 2844 w 10000"/>
              <a:gd name="connsiteY37-21292" fmla="*/ 1093 h 10000"/>
              <a:gd name="connsiteX38-21293" fmla="*/ 2603 w 10000"/>
              <a:gd name="connsiteY38-21294" fmla="*/ 1546 h 10000"/>
              <a:gd name="connsiteX39-21295" fmla="*/ 2390 w 10000"/>
              <a:gd name="connsiteY39-21296" fmla="*/ 2002 h 10000"/>
              <a:gd name="connsiteX40-21297" fmla="*/ 2151 w 10000"/>
              <a:gd name="connsiteY40-21298" fmla="*/ 2457 h 10000"/>
              <a:gd name="connsiteX41-21299" fmla="*/ 1914 w 10000"/>
              <a:gd name="connsiteY41-21300" fmla="*/ 3063 h 10000"/>
              <a:gd name="connsiteX42-21301" fmla="*/ 1677 w 10000"/>
              <a:gd name="connsiteY42-21302" fmla="*/ 3670 h 10000"/>
              <a:gd name="connsiteX43-21303" fmla="*/ 1435 w 10000"/>
              <a:gd name="connsiteY43-21304" fmla="*/ 4275 h 10000"/>
              <a:gd name="connsiteX44-21305" fmla="*/ 1435 w 10000"/>
              <a:gd name="connsiteY44-21306" fmla="*/ 4865 h 10000"/>
              <a:gd name="connsiteX45-21307" fmla="*/ 1435 w 10000"/>
              <a:gd name="connsiteY45-21308" fmla="*/ 5319 h 10000"/>
              <a:gd name="connsiteX46-21309" fmla="*/ 1199 w 10000"/>
              <a:gd name="connsiteY46-21310" fmla="*/ 5925 h 10000"/>
              <a:gd name="connsiteX47-21311" fmla="*/ 1199 w 10000"/>
              <a:gd name="connsiteY47-21312" fmla="*/ 6380 h 10000"/>
              <a:gd name="connsiteX48-21313" fmla="*/ 1199 w 10000"/>
              <a:gd name="connsiteY48-21314" fmla="*/ 6684 h 10000"/>
              <a:gd name="connsiteX49-21315" fmla="*/ 1199 w 10000"/>
              <a:gd name="connsiteY49-21316" fmla="*/ 7139 h 10000"/>
              <a:gd name="connsiteX50-21317" fmla="*/ 1435 w 10000"/>
              <a:gd name="connsiteY50-21318" fmla="*/ 7442 h 10000"/>
              <a:gd name="connsiteX51-21319" fmla="*/ 1435 w 10000"/>
              <a:gd name="connsiteY51-21320" fmla="*/ 7593 h 10000"/>
              <a:gd name="connsiteX52-21321" fmla="*/ 1677 w 10000"/>
              <a:gd name="connsiteY52-21322" fmla="*/ 7896 h 10000"/>
              <a:gd name="connsiteX53-21323" fmla="*/ 1914 w 10000"/>
              <a:gd name="connsiteY53-21324" fmla="*/ 8047 h 10000"/>
              <a:gd name="connsiteX54-21325" fmla="*/ 2151 w 10000"/>
              <a:gd name="connsiteY54-21326" fmla="*/ 8199 h 10000"/>
              <a:gd name="connsiteX55-21327" fmla="*/ 10000 w 10000"/>
              <a:gd name="connsiteY55-21328" fmla="*/ 9090 h 10000"/>
              <a:gd name="connsiteX56-21329" fmla="*/ 9760 w 10000"/>
              <a:gd name="connsiteY56-21330" fmla="*/ 9242 h 10000"/>
              <a:gd name="connsiteX57-21331" fmla="*/ 9280 w 10000"/>
              <a:gd name="connsiteY57-21332" fmla="*/ 9394 h 10000"/>
              <a:gd name="connsiteX58-21333" fmla="*/ 8323 w 10000"/>
              <a:gd name="connsiteY58-21334" fmla="*/ 9696 h 10000"/>
              <a:gd name="connsiteX59-21335" fmla="*/ 7394 w 10000"/>
              <a:gd name="connsiteY59-21336" fmla="*/ 9848 h 10000"/>
              <a:gd name="connsiteX60-21337" fmla="*/ 6679 w 10000"/>
              <a:gd name="connsiteY60-21338" fmla="*/ 9848 h 10000"/>
              <a:gd name="connsiteX61-21339" fmla="*/ 5714 w 10000"/>
              <a:gd name="connsiteY61-21340" fmla="*/ 10000 h 10000"/>
              <a:gd name="connsiteX0-21341" fmla="*/ 5714 w 10000"/>
              <a:gd name="connsiteY0-21342" fmla="*/ 10000 h 10000"/>
              <a:gd name="connsiteX1-21343" fmla="*/ 2151 w 10000"/>
              <a:gd name="connsiteY1-21344" fmla="*/ 9545 h 10000"/>
              <a:gd name="connsiteX2-21345" fmla="*/ 1677 w 10000"/>
              <a:gd name="connsiteY2-21346" fmla="*/ 9242 h 10000"/>
              <a:gd name="connsiteX3-21347" fmla="*/ 1199 w 10000"/>
              <a:gd name="connsiteY3-21348" fmla="*/ 9090 h 10000"/>
              <a:gd name="connsiteX4-21349" fmla="*/ 958 w 10000"/>
              <a:gd name="connsiteY4-21350" fmla="*/ 8635 h 10000"/>
              <a:gd name="connsiteX5-21351" fmla="*/ 477 w 10000"/>
              <a:gd name="connsiteY5-21352" fmla="*/ 8332 h 10000"/>
              <a:gd name="connsiteX6-21353" fmla="*/ 235 w 10000"/>
              <a:gd name="connsiteY6-21354" fmla="*/ 7896 h 10000"/>
              <a:gd name="connsiteX7-21355" fmla="*/ 235 w 10000"/>
              <a:gd name="connsiteY7-21356" fmla="*/ 7442 h 10000"/>
              <a:gd name="connsiteX8-21357" fmla="*/ 0 w 10000"/>
              <a:gd name="connsiteY8-21358" fmla="*/ 6987 h 10000"/>
              <a:gd name="connsiteX9-21359" fmla="*/ 0 w 10000"/>
              <a:gd name="connsiteY9-21360" fmla="*/ 6532 h 10000"/>
              <a:gd name="connsiteX10-21361" fmla="*/ 0 w 10000"/>
              <a:gd name="connsiteY10-21362" fmla="*/ 6077 h 10000"/>
              <a:gd name="connsiteX11-21363" fmla="*/ 235 w 10000"/>
              <a:gd name="connsiteY11-21364" fmla="*/ 5319 h 10000"/>
              <a:gd name="connsiteX12-21365" fmla="*/ 235 w 10000"/>
              <a:gd name="connsiteY12-21366" fmla="*/ 5167 h 10000"/>
              <a:gd name="connsiteX13-21367" fmla="*/ 235 w 10000"/>
              <a:gd name="connsiteY13-21368" fmla="*/ 4865 h 10000"/>
              <a:gd name="connsiteX14-21369" fmla="*/ 477 w 10000"/>
              <a:gd name="connsiteY14-21370" fmla="*/ 4580 h 10000"/>
              <a:gd name="connsiteX15-21371" fmla="*/ 477 w 10000"/>
              <a:gd name="connsiteY15-21372" fmla="*/ 4275 h 10000"/>
              <a:gd name="connsiteX16-21373" fmla="*/ 477 w 10000"/>
              <a:gd name="connsiteY16-21374" fmla="*/ 3973 h 10000"/>
              <a:gd name="connsiteX17-21375" fmla="*/ 720 w 10000"/>
              <a:gd name="connsiteY17-21376" fmla="*/ 3517 h 10000"/>
              <a:gd name="connsiteX18-21377" fmla="*/ 720 w 10000"/>
              <a:gd name="connsiteY18-21378" fmla="*/ 3063 h 10000"/>
              <a:gd name="connsiteX19-21379" fmla="*/ 958 w 10000"/>
              <a:gd name="connsiteY19-21380" fmla="*/ 2608 h 10000"/>
              <a:gd name="connsiteX20-21381" fmla="*/ 958 w 10000"/>
              <a:gd name="connsiteY20-21382" fmla="*/ 2153 h 10000"/>
              <a:gd name="connsiteX21-21383" fmla="*/ 958 w 10000"/>
              <a:gd name="connsiteY21-21384" fmla="*/ 1698 h 10000"/>
              <a:gd name="connsiteX22-21385" fmla="*/ 1199 w 10000"/>
              <a:gd name="connsiteY22-21386" fmla="*/ 1396 h 10000"/>
              <a:gd name="connsiteX23-21387" fmla="*/ 1199 w 10000"/>
              <a:gd name="connsiteY23-21388" fmla="*/ 1093 h 10000"/>
              <a:gd name="connsiteX24-21389" fmla="*/ 1199 w 10000"/>
              <a:gd name="connsiteY24-21390" fmla="*/ 808 h 10000"/>
              <a:gd name="connsiteX25-21391" fmla="*/ 1199 w 10000"/>
              <a:gd name="connsiteY25-21392" fmla="*/ 656 h 10000"/>
              <a:gd name="connsiteX26-21393" fmla="*/ 1199 w 10000"/>
              <a:gd name="connsiteY26-21394" fmla="*/ 505 h 10000"/>
              <a:gd name="connsiteX27-21395" fmla="*/ 1199 w 10000"/>
              <a:gd name="connsiteY27-21396" fmla="*/ 505 h 10000"/>
              <a:gd name="connsiteX28-21397" fmla="*/ 1199 w 10000"/>
              <a:gd name="connsiteY28-21398" fmla="*/ 505 h 10000"/>
              <a:gd name="connsiteX29-21399" fmla="*/ 958 w 10000"/>
              <a:gd name="connsiteY29-21400" fmla="*/ 505 h 10000"/>
              <a:gd name="connsiteX30-21401" fmla="*/ 3800 w 10000"/>
              <a:gd name="connsiteY30-21402" fmla="*/ 50 h 10000"/>
              <a:gd name="connsiteX31-21403" fmla="*/ 3800 w 10000"/>
              <a:gd name="connsiteY31-21404" fmla="*/ 201 h 10000"/>
              <a:gd name="connsiteX32-21405" fmla="*/ 3800 w 10000"/>
              <a:gd name="connsiteY32-21406" fmla="*/ 354 h 10000"/>
              <a:gd name="connsiteX33-21407" fmla="*/ 3562 w 10000"/>
              <a:gd name="connsiteY33-21408" fmla="*/ 354 h 10000"/>
              <a:gd name="connsiteX34-21409" fmla="*/ 3318 w 10000"/>
              <a:gd name="connsiteY34-21410" fmla="*/ 505 h 10000"/>
              <a:gd name="connsiteX35-21411" fmla="*/ 3318 w 10000"/>
              <a:gd name="connsiteY35-21412" fmla="*/ 656 h 10000"/>
              <a:gd name="connsiteX36-21413" fmla="*/ 3080 w 10000"/>
              <a:gd name="connsiteY36-21414" fmla="*/ 808 h 10000"/>
              <a:gd name="connsiteX37-21415" fmla="*/ 2844 w 10000"/>
              <a:gd name="connsiteY37-21416" fmla="*/ 1093 h 10000"/>
              <a:gd name="connsiteX38-21417" fmla="*/ 2603 w 10000"/>
              <a:gd name="connsiteY38-21418" fmla="*/ 1546 h 10000"/>
              <a:gd name="connsiteX39-21419" fmla="*/ 2390 w 10000"/>
              <a:gd name="connsiteY39-21420" fmla="*/ 2002 h 10000"/>
              <a:gd name="connsiteX40-21421" fmla="*/ 2151 w 10000"/>
              <a:gd name="connsiteY40-21422" fmla="*/ 2457 h 10000"/>
              <a:gd name="connsiteX41-21423" fmla="*/ 1914 w 10000"/>
              <a:gd name="connsiteY41-21424" fmla="*/ 3063 h 10000"/>
              <a:gd name="connsiteX42-21425" fmla="*/ 1677 w 10000"/>
              <a:gd name="connsiteY42-21426" fmla="*/ 3670 h 10000"/>
              <a:gd name="connsiteX43-21427" fmla="*/ 1435 w 10000"/>
              <a:gd name="connsiteY43-21428" fmla="*/ 4275 h 10000"/>
              <a:gd name="connsiteX44-21429" fmla="*/ 1435 w 10000"/>
              <a:gd name="connsiteY44-21430" fmla="*/ 4865 h 10000"/>
              <a:gd name="connsiteX45-21431" fmla="*/ 1435 w 10000"/>
              <a:gd name="connsiteY45-21432" fmla="*/ 5319 h 10000"/>
              <a:gd name="connsiteX46-21433" fmla="*/ 1199 w 10000"/>
              <a:gd name="connsiteY46-21434" fmla="*/ 5925 h 10000"/>
              <a:gd name="connsiteX47-21435" fmla="*/ 1199 w 10000"/>
              <a:gd name="connsiteY47-21436" fmla="*/ 6380 h 10000"/>
              <a:gd name="connsiteX48-21437" fmla="*/ 1199 w 10000"/>
              <a:gd name="connsiteY48-21438" fmla="*/ 6684 h 10000"/>
              <a:gd name="connsiteX49-21439" fmla="*/ 1199 w 10000"/>
              <a:gd name="connsiteY49-21440" fmla="*/ 7139 h 10000"/>
              <a:gd name="connsiteX50-21441" fmla="*/ 1435 w 10000"/>
              <a:gd name="connsiteY50-21442" fmla="*/ 7442 h 10000"/>
              <a:gd name="connsiteX51-21443" fmla="*/ 1435 w 10000"/>
              <a:gd name="connsiteY51-21444" fmla="*/ 7593 h 10000"/>
              <a:gd name="connsiteX52-21445" fmla="*/ 1677 w 10000"/>
              <a:gd name="connsiteY52-21446" fmla="*/ 7896 h 10000"/>
              <a:gd name="connsiteX53-21447" fmla="*/ 1914 w 10000"/>
              <a:gd name="connsiteY53-21448" fmla="*/ 8047 h 10000"/>
              <a:gd name="connsiteX54-21449" fmla="*/ 2151 w 10000"/>
              <a:gd name="connsiteY54-21450" fmla="*/ 8199 h 10000"/>
              <a:gd name="connsiteX55-21451" fmla="*/ 10000 w 10000"/>
              <a:gd name="connsiteY55-21452" fmla="*/ 9090 h 10000"/>
              <a:gd name="connsiteX56-21453" fmla="*/ 9760 w 10000"/>
              <a:gd name="connsiteY56-21454" fmla="*/ 9242 h 10000"/>
              <a:gd name="connsiteX57-21455" fmla="*/ 9280 w 10000"/>
              <a:gd name="connsiteY57-21456" fmla="*/ 9394 h 10000"/>
              <a:gd name="connsiteX58-21457" fmla="*/ 8323 w 10000"/>
              <a:gd name="connsiteY58-21458" fmla="*/ 9696 h 10000"/>
              <a:gd name="connsiteX59-21459" fmla="*/ 7394 w 10000"/>
              <a:gd name="connsiteY59-21460" fmla="*/ 9848 h 10000"/>
              <a:gd name="connsiteX60-21461" fmla="*/ 5714 w 10000"/>
              <a:gd name="connsiteY60-21462" fmla="*/ 10000 h 10000"/>
              <a:gd name="connsiteX0-21463" fmla="*/ 5714 w 10000"/>
              <a:gd name="connsiteY0-21464" fmla="*/ 10000 h 10000"/>
              <a:gd name="connsiteX1-21465" fmla="*/ 2151 w 10000"/>
              <a:gd name="connsiteY1-21466" fmla="*/ 9545 h 10000"/>
              <a:gd name="connsiteX2-21467" fmla="*/ 1677 w 10000"/>
              <a:gd name="connsiteY2-21468" fmla="*/ 9242 h 10000"/>
              <a:gd name="connsiteX3-21469" fmla="*/ 1199 w 10000"/>
              <a:gd name="connsiteY3-21470" fmla="*/ 9090 h 10000"/>
              <a:gd name="connsiteX4-21471" fmla="*/ 958 w 10000"/>
              <a:gd name="connsiteY4-21472" fmla="*/ 8635 h 10000"/>
              <a:gd name="connsiteX5-21473" fmla="*/ 477 w 10000"/>
              <a:gd name="connsiteY5-21474" fmla="*/ 8332 h 10000"/>
              <a:gd name="connsiteX6-21475" fmla="*/ 235 w 10000"/>
              <a:gd name="connsiteY6-21476" fmla="*/ 7896 h 10000"/>
              <a:gd name="connsiteX7-21477" fmla="*/ 235 w 10000"/>
              <a:gd name="connsiteY7-21478" fmla="*/ 7442 h 10000"/>
              <a:gd name="connsiteX8-21479" fmla="*/ 0 w 10000"/>
              <a:gd name="connsiteY8-21480" fmla="*/ 6987 h 10000"/>
              <a:gd name="connsiteX9-21481" fmla="*/ 0 w 10000"/>
              <a:gd name="connsiteY9-21482" fmla="*/ 6532 h 10000"/>
              <a:gd name="connsiteX10-21483" fmla="*/ 0 w 10000"/>
              <a:gd name="connsiteY10-21484" fmla="*/ 6077 h 10000"/>
              <a:gd name="connsiteX11-21485" fmla="*/ 235 w 10000"/>
              <a:gd name="connsiteY11-21486" fmla="*/ 5319 h 10000"/>
              <a:gd name="connsiteX12-21487" fmla="*/ 235 w 10000"/>
              <a:gd name="connsiteY12-21488" fmla="*/ 5167 h 10000"/>
              <a:gd name="connsiteX13-21489" fmla="*/ 235 w 10000"/>
              <a:gd name="connsiteY13-21490" fmla="*/ 4865 h 10000"/>
              <a:gd name="connsiteX14-21491" fmla="*/ 477 w 10000"/>
              <a:gd name="connsiteY14-21492" fmla="*/ 4580 h 10000"/>
              <a:gd name="connsiteX15-21493" fmla="*/ 477 w 10000"/>
              <a:gd name="connsiteY15-21494" fmla="*/ 4275 h 10000"/>
              <a:gd name="connsiteX16-21495" fmla="*/ 477 w 10000"/>
              <a:gd name="connsiteY16-21496" fmla="*/ 3973 h 10000"/>
              <a:gd name="connsiteX17-21497" fmla="*/ 720 w 10000"/>
              <a:gd name="connsiteY17-21498" fmla="*/ 3517 h 10000"/>
              <a:gd name="connsiteX18-21499" fmla="*/ 720 w 10000"/>
              <a:gd name="connsiteY18-21500" fmla="*/ 3063 h 10000"/>
              <a:gd name="connsiteX19-21501" fmla="*/ 958 w 10000"/>
              <a:gd name="connsiteY19-21502" fmla="*/ 2608 h 10000"/>
              <a:gd name="connsiteX20-21503" fmla="*/ 958 w 10000"/>
              <a:gd name="connsiteY20-21504" fmla="*/ 2153 h 10000"/>
              <a:gd name="connsiteX21-21505" fmla="*/ 958 w 10000"/>
              <a:gd name="connsiteY21-21506" fmla="*/ 1698 h 10000"/>
              <a:gd name="connsiteX22-21507" fmla="*/ 1199 w 10000"/>
              <a:gd name="connsiteY22-21508" fmla="*/ 1396 h 10000"/>
              <a:gd name="connsiteX23-21509" fmla="*/ 1199 w 10000"/>
              <a:gd name="connsiteY23-21510" fmla="*/ 1093 h 10000"/>
              <a:gd name="connsiteX24-21511" fmla="*/ 1199 w 10000"/>
              <a:gd name="connsiteY24-21512" fmla="*/ 808 h 10000"/>
              <a:gd name="connsiteX25-21513" fmla="*/ 1199 w 10000"/>
              <a:gd name="connsiteY25-21514" fmla="*/ 656 h 10000"/>
              <a:gd name="connsiteX26-21515" fmla="*/ 1199 w 10000"/>
              <a:gd name="connsiteY26-21516" fmla="*/ 505 h 10000"/>
              <a:gd name="connsiteX27-21517" fmla="*/ 1199 w 10000"/>
              <a:gd name="connsiteY27-21518" fmla="*/ 505 h 10000"/>
              <a:gd name="connsiteX28-21519" fmla="*/ 1199 w 10000"/>
              <a:gd name="connsiteY28-21520" fmla="*/ 505 h 10000"/>
              <a:gd name="connsiteX29-21521" fmla="*/ 958 w 10000"/>
              <a:gd name="connsiteY29-21522" fmla="*/ 505 h 10000"/>
              <a:gd name="connsiteX30-21523" fmla="*/ 3800 w 10000"/>
              <a:gd name="connsiteY30-21524" fmla="*/ 50 h 10000"/>
              <a:gd name="connsiteX31-21525" fmla="*/ 3800 w 10000"/>
              <a:gd name="connsiteY31-21526" fmla="*/ 201 h 10000"/>
              <a:gd name="connsiteX32-21527" fmla="*/ 3800 w 10000"/>
              <a:gd name="connsiteY32-21528" fmla="*/ 354 h 10000"/>
              <a:gd name="connsiteX33-21529" fmla="*/ 3562 w 10000"/>
              <a:gd name="connsiteY33-21530" fmla="*/ 354 h 10000"/>
              <a:gd name="connsiteX34-21531" fmla="*/ 3318 w 10000"/>
              <a:gd name="connsiteY34-21532" fmla="*/ 505 h 10000"/>
              <a:gd name="connsiteX35-21533" fmla="*/ 3318 w 10000"/>
              <a:gd name="connsiteY35-21534" fmla="*/ 656 h 10000"/>
              <a:gd name="connsiteX36-21535" fmla="*/ 3080 w 10000"/>
              <a:gd name="connsiteY36-21536" fmla="*/ 808 h 10000"/>
              <a:gd name="connsiteX37-21537" fmla="*/ 2844 w 10000"/>
              <a:gd name="connsiteY37-21538" fmla="*/ 1093 h 10000"/>
              <a:gd name="connsiteX38-21539" fmla="*/ 2603 w 10000"/>
              <a:gd name="connsiteY38-21540" fmla="*/ 1546 h 10000"/>
              <a:gd name="connsiteX39-21541" fmla="*/ 2390 w 10000"/>
              <a:gd name="connsiteY39-21542" fmla="*/ 2002 h 10000"/>
              <a:gd name="connsiteX40-21543" fmla="*/ 2151 w 10000"/>
              <a:gd name="connsiteY40-21544" fmla="*/ 2457 h 10000"/>
              <a:gd name="connsiteX41-21545" fmla="*/ 1914 w 10000"/>
              <a:gd name="connsiteY41-21546" fmla="*/ 3063 h 10000"/>
              <a:gd name="connsiteX42-21547" fmla="*/ 1677 w 10000"/>
              <a:gd name="connsiteY42-21548" fmla="*/ 3670 h 10000"/>
              <a:gd name="connsiteX43-21549" fmla="*/ 1435 w 10000"/>
              <a:gd name="connsiteY43-21550" fmla="*/ 4275 h 10000"/>
              <a:gd name="connsiteX44-21551" fmla="*/ 1435 w 10000"/>
              <a:gd name="connsiteY44-21552" fmla="*/ 4865 h 10000"/>
              <a:gd name="connsiteX45-21553" fmla="*/ 1435 w 10000"/>
              <a:gd name="connsiteY45-21554" fmla="*/ 5319 h 10000"/>
              <a:gd name="connsiteX46-21555" fmla="*/ 1199 w 10000"/>
              <a:gd name="connsiteY46-21556" fmla="*/ 5925 h 10000"/>
              <a:gd name="connsiteX47-21557" fmla="*/ 1199 w 10000"/>
              <a:gd name="connsiteY47-21558" fmla="*/ 6380 h 10000"/>
              <a:gd name="connsiteX48-21559" fmla="*/ 1199 w 10000"/>
              <a:gd name="connsiteY48-21560" fmla="*/ 6684 h 10000"/>
              <a:gd name="connsiteX49-21561" fmla="*/ 1199 w 10000"/>
              <a:gd name="connsiteY49-21562" fmla="*/ 7139 h 10000"/>
              <a:gd name="connsiteX50-21563" fmla="*/ 1435 w 10000"/>
              <a:gd name="connsiteY50-21564" fmla="*/ 7442 h 10000"/>
              <a:gd name="connsiteX51-21565" fmla="*/ 1435 w 10000"/>
              <a:gd name="connsiteY51-21566" fmla="*/ 7593 h 10000"/>
              <a:gd name="connsiteX52-21567" fmla="*/ 1677 w 10000"/>
              <a:gd name="connsiteY52-21568" fmla="*/ 7896 h 10000"/>
              <a:gd name="connsiteX53-21569" fmla="*/ 1914 w 10000"/>
              <a:gd name="connsiteY53-21570" fmla="*/ 8047 h 10000"/>
              <a:gd name="connsiteX54-21571" fmla="*/ 2151 w 10000"/>
              <a:gd name="connsiteY54-21572" fmla="*/ 8199 h 10000"/>
              <a:gd name="connsiteX55-21573" fmla="*/ 10000 w 10000"/>
              <a:gd name="connsiteY55-21574" fmla="*/ 9090 h 10000"/>
              <a:gd name="connsiteX56-21575" fmla="*/ 9760 w 10000"/>
              <a:gd name="connsiteY56-21576" fmla="*/ 9242 h 10000"/>
              <a:gd name="connsiteX57-21577" fmla="*/ 9280 w 10000"/>
              <a:gd name="connsiteY57-21578" fmla="*/ 9394 h 10000"/>
              <a:gd name="connsiteX58-21579" fmla="*/ 8323 w 10000"/>
              <a:gd name="connsiteY58-21580" fmla="*/ 9696 h 10000"/>
              <a:gd name="connsiteX59-21581" fmla="*/ 7394 w 10000"/>
              <a:gd name="connsiteY59-21582" fmla="*/ 9848 h 10000"/>
              <a:gd name="connsiteX0-21583" fmla="*/ 5714 w 10000"/>
              <a:gd name="connsiteY0-21584" fmla="*/ 10000 h 10000"/>
              <a:gd name="connsiteX1-21585" fmla="*/ 2151 w 10000"/>
              <a:gd name="connsiteY1-21586" fmla="*/ 9545 h 10000"/>
              <a:gd name="connsiteX2-21587" fmla="*/ 1677 w 10000"/>
              <a:gd name="connsiteY2-21588" fmla="*/ 9242 h 10000"/>
              <a:gd name="connsiteX3-21589" fmla="*/ 1199 w 10000"/>
              <a:gd name="connsiteY3-21590" fmla="*/ 9090 h 10000"/>
              <a:gd name="connsiteX4-21591" fmla="*/ 958 w 10000"/>
              <a:gd name="connsiteY4-21592" fmla="*/ 8635 h 10000"/>
              <a:gd name="connsiteX5-21593" fmla="*/ 477 w 10000"/>
              <a:gd name="connsiteY5-21594" fmla="*/ 8332 h 10000"/>
              <a:gd name="connsiteX6-21595" fmla="*/ 235 w 10000"/>
              <a:gd name="connsiteY6-21596" fmla="*/ 7896 h 10000"/>
              <a:gd name="connsiteX7-21597" fmla="*/ 235 w 10000"/>
              <a:gd name="connsiteY7-21598" fmla="*/ 7442 h 10000"/>
              <a:gd name="connsiteX8-21599" fmla="*/ 0 w 10000"/>
              <a:gd name="connsiteY8-21600" fmla="*/ 6987 h 10000"/>
              <a:gd name="connsiteX9-21601" fmla="*/ 0 w 10000"/>
              <a:gd name="connsiteY9-21602" fmla="*/ 6532 h 10000"/>
              <a:gd name="connsiteX10-21603" fmla="*/ 0 w 10000"/>
              <a:gd name="connsiteY10-21604" fmla="*/ 6077 h 10000"/>
              <a:gd name="connsiteX11-21605" fmla="*/ 235 w 10000"/>
              <a:gd name="connsiteY11-21606" fmla="*/ 5319 h 10000"/>
              <a:gd name="connsiteX12-21607" fmla="*/ 235 w 10000"/>
              <a:gd name="connsiteY12-21608" fmla="*/ 5167 h 10000"/>
              <a:gd name="connsiteX13-21609" fmla="*/ 235 w 10000"/>
              <a:gd name="connsiteY13-21610" fmla="*/ 4865 h 10000"/>
              <a:gd name="connsiteX14-21611" fmla="*/ 477 w 10000"/>
              <a:gd name="connsiteY14-21612" fmla="*/ 4580 h 10000"/>
              <a:gd name="connsiteX15-21613" fmla="*/ 477 w 10000"/>
              <a:gd name="connsiteY15-21614" fmla="*/ 4275 h 10000"/>
              <a:gd name="connsiteX16-21615" fmla="*/ 477 w 10000"/>
              <a:gd name="connsiteY16-21616" fmla="*/ 3973 h 10000"/>
              <a:gd name="connsiteX17-21617" fmla="*/ 720 w 10000"/>
              <a:gd name="connsiteY17-21618" fmla="*/ 3517 h 10000"/>
              <a:gd name="connsiteX18-21619" fmla="*/ 720 w 10000"/>
              <a:gd name="connsiteY18-21620" fmla="*/ 3063 h 10000"/>
              <a:gd name="connsiteX19-21621" fmla="*/ 958 w 10000"/>
              <a:gd name="connsiteY19-21622" fmla="*/ 2608 h 10000"/>
              <a:gd name="connsiteX20-21623" fmla="*/ 958 w 10000"/>
              <a:gd name="connsiteY20-21624" fmla="*/ 2153 h 10000"/>
              <a:gd name="connsiteX21-21625" fmla="*/ 958 w 10000"/>
              <a:gd name="connsiteY21-21626" fmla="*/ 1698 h 10000"/>
              <a:gd name="connsiteX22-21627" fmla="*/ 1199 w 10000"/>
              <a:gd name="connsiteY22-21628" fmla="*/ 1396 h 10000"/>
              <a:gd name="connsiteX23-21629" fmla="*/ 1199 w 10000"/>
              <a:gd name="connsiteY23-21630" fmla="*/ 1093 h 10000"/>
              <a:gd name="connsiteX24-21631" fmla="*/ 1199 w 10000"/>
              <a:gd name="connsiteY24-21632" fmla="*/ 808 h 10000"/>
              <a:gd name="connsiteX25-21633" fmla="*/ 1199 w 10000"/>
              <a:gd name="connsiteY25-21634" fmla="*/ 656 h 10000"/>
              <a:gd name="connsiteX26-21635" fmla="*/ 1199 w 10000"/>
              <a:gd name="connsiteY26-21636" fmla="*/ 505 h 10000"/>
              <a:gd name="connsiteX27-21637" fmla="*/ 1199 w 10000"/>
              <a:gd name="connsiteY27-21638" fmla="*/ 505 h 10000"/>
              <a:gd name="connsiteX28-21639" fmla="*/ 1199 w 10000"/>
              <a:gd name="connsiteY28-21640" fmla="*/ 505 h 10000"/>
              <a:gd name="connsiteX29-21641" fmla="*/ 958 w 10000"/>
              <a:gd name="connsiteY29-21642" fmla="*/ 505 h 10000"/>
              <a:gd name="connsiteX30-21643" fmla="*/ 3800 w 10000"/>
              <a:gd name="connsiteY30-21644" fmla="*/ 50 h 10000"/>
              <a:gd name="connsiteX31-21645" fmla="*/ 3800 w 10000"/>
              <a:gd name="connsiteY31-21646" fmla="*/ 201 h 10000"/>
              <a:gd name="connsiteX32-21647" fmla="*/ 3800 w 10000"/>
              <a:gd name="connsiteY32-21648" fmla="*/ 354 h 10000"/>
              <a:gd name="connsiteX33-21649" fmla="*/ 3562 w 10000"/>
              <a:gd name="connsiteY33-21650" fmla="*/ 354 h 10000"/>
              <a:gd name="connsiteX34-21651" fmla="*/ 3318 w 10000"/>
              <a:gd name="connsiteY34-21652" fmla="*/ 505 h 10000"/>
              <a:gd name="connsiteX35-21653" fmla="*/ 3318 w 10000"/>
              <a:gd name="connsiteY35-21654" fmla="*/ 656 h 10000"/>
              <a:gd name="connsiteX36-21655" fmla="*/ 3080 w 10000"/>
              <a:gd name="connsiteY36-21656" fmla="*/ 808 h 10000"/>
              <a:gd name="connsiteX37-21657" fmla="*/ 2844 w 10000"/>
              <a:gd name="connsiteY37-21658" fmla="*/ 1093 h 10000"/>
              <a:gd name="connsiteX38-21659" fmla="*/ 2603 w 10000"/>
              <a:gd name="connsiteY38-21660" fmla="*/ 1546 h 10000"/>
              <a:gd name="connsiteX39-21661" fmla="*/ 2390 w 10000"/>
              <a:gd name="connsiteY39-21662" fmla="*/ 2002 h 10000"/>
              <a:gd name="connsiteX40-21663" fmla="*/ 2151 w 10000"/>
              <a:gd name="connsiteY40-21664" fmla="*/ 2457 h 10000"/>
              <a:gd name="connsiteX41-21665" fmla="*/ 1914 w 10000"/>
              <a:gd name="connsiteY41-21666" fmla="*/ 3063 h 10000"/>
              <a:gd name="connsiteX42-21667" fmla="*/ 1677 w 10000"/>
              <a:gd name="connsiteY42-21668" fmla="*/ 3670 h 10000"/>
              <a:gd name="connsiteX43-21669" fmla="*/ 1435 w 10000"/>
              <a:gd name="connsiteY43-21670" fmla="*/ 4275 h 10000"/>
              <a:gd name="connsiteX44-21671" fmla="*/ 1435 w 10000"/>
              <a:gd name="connsiteY44-21672" fmla="*/ 4865 h 10000"/>
              <a:gd name="connsiteX45-21673" fmla="*/ 1435 w 10000"/>
              <a:gd name="connsiteY45-21674" fmla="*/ 5319 h 10000"/>
              <a:gd name="connsiteX46-21675" fmla="*/ 1199 w 10000"/>
              <a:gd name="connsiteY46-21676" fmla="*/ 5925 h 10000"/>
              <a:gd name="connsiteX47-21677" fmla="*/ 1199 w 10000"/>
              <a:gd name="connsiteY47-21678" fmla="*/ 6380 h 10000"/>
              <a:gd name="connsiteX48-21679" fmla="*/ 1199 w 10000"/>
              <a:gd name="connsiteY48-21680" fmla="*/ 6684 h 10000"/>
              <a:gd name="connsiteX49-21681" fmla="*/ 1199 w 10000"/>
              <a:gd name="connsiteY49-21682" fmla="*/ 7139 h 10000"/>
              <a:gd name="connsiteX50-21683" fmla="*/ 1435 w 10000"/>
              <a:gd name="connsiteY50-21684" fmla="*/ 7442 h 10000"/>
              <a:gd name="connsiteX51-21685" fmla="*/ 1435 w 10000"/>
              <a:gd name="connsiteY51-21686" fmla="*/ 7593 h 10000"/>
              <a:gd name="connsiteX52-21687" fmla="*/ 1677 w 10000"/>
              <a:gd name="connsiteY52-21688" fmla="*/ 7896 h 10000"/>
              <a:gd name="connsiteX53-21689" fmla="*/ 1914 w 10000"/>
              <a:gd name="connsiteY53-21690" fmla="*/ 8047 h 10000"/>
              <a:gd name="connsiteX54-21691" fmla="*/ 2151 w 10000"/>
              <a:gd name="connsiteY54-21692" fmla="*/ 8199 h 10000"/>
              <a:gd name="connsiteX55-21693" fmla="*/ 10000 w 10000"/>
              <a:gd name="connsiteY55-21694" fmla="*/ 9090 h 10000"/>
              <a:gd name="connsiteX56-21695" fmla="*/ 9760 w 10000"/>
              <a:gd name="connsiteY56-21696" fmla="*/ 9242 h 10000"/>
              <a:gd name="connsiteX57-21697" fmla="*/ 9280 w 10000"/>
              <a:gd name="connsiteY57-21698" fmla="*/ 9394 h 10000"/>
              <a:gd name="connsiteX58-21699" fmla="*/ 8323 w 10000"/>
              <a:gd name="connsiteY58-21700" fmla="*/ 9696 h 10000"/>
              <a:gd name="connsiteX0-21701" fmla="*/ 2151 w 10000"/>
              <a:gd name="connsiteY0-21702" fmla="*/ 9545 h 9696"/>
              <a:gd name="connsiteX1-21703" fmla="*/ 1677 w 10000"/>
              <a:gd name="connsiteY1-21704" fmla="*/ 9242 h 9696"/>
              <a:gd name="connsiteX2-21705" fmla="*/ 1199 w 10000"/>
              <a:gd name="connsiteY2-21706" fmla="*/ 9090 h 9696"/>
              <a:gd name="connsiteX3-21707" fmla="*/ 958 w 10000"/>
              <a:gd name="connsiteY3-21708" fmla="*/ 8635 h 9696"/>
              <a:gd name="connsiteX4-21709" fmla="*/ 477 w 10000"/>
              <a:gd name="connsiteY4-21710" fmla="*/ 8332 h 9696"/>
              <a:gd name="connsiteX5-21711" fmla="*/ 235 w 10000"/>
              <a:gd name="connsiteY5-21712" fmla="*/ 7896 h 9696"/>
              <a:gd name="connsiteX6-21713" fmla="*/ 235 w 10000"/>
              <a:gd name="connsiteY6-21714" fmla="*/ 7442 h 9696"/>
              <a:gd name="connsiteX7-21715" fmla="*/ 0 w 10000"/>
              <a:gd name="connsiteY7-21716" fmla="*/ 6987 h 9696"/>
              <a:gd name="connsiteX8-21717" fmla="*/ 0 w 10000"/>
              <a:gd name="connsiteY8-21718" fmla="*/ 6532 h 9696"/>
              <a:gd name="connsiteX9-21719" fmla="*/ 0 w 10000"/>
              <a:gd name="connsiteY9-21720" fmla="*/ 6077 h 9696"/>
              <a:gd name="connsiteX10-21721" fmla="*/ 235 w 10000"/>
              <a:gd name="connsiteY10-21722" fmla="*/ 5319 h 9696"/>
              <a:gd name="connsiteX11-21723" fmla="*/ 235 w 10000"/>
              <a:gd name="connsiteY11-21724" fmla="*/ 5167 h 9696"/>
              <a:gd name="connsiteX12-21725" fmla="*/ 235 w 10000"/>
              <a:gd name="connsiteY12-21726" fmla="*/ 4865 h 9696"/>
              <a:gd name="connsiteX13-21727" fmla="*/ 477 w 10000"/>
              <a:gd name="connsiteY13-21728" fmla="*/ 4580 h 9696"/>
              <a:gd name="connsiteX14-21729" fmla="*/ 477 w 10000"/>
              <a:gd name="connsiteY14-21730" fmla="*/ 4275 h 9696"/>
              <a:gd name="connsiteX15-21731" fmla="*/ 477 w 10000"/>
              <a:gd name="connsiteY15-21732" fmla="*/ 3973 h 9696"/>
              <a:gd name="connsiteX16-21733" fmla="*/ 720 w 10000"/>
              <a:gd name="connsiteY16-21734" fmla="*/ 3517 h 9696"/>
              <a:gd name="connsiteX17-21735" fmla="*/ 720 w 10000"/>
              <a:gd name="connsiteY17-21736" fmla="*/ 3063 h 9696"/>
              <a:gd name="connsiteX18-21737" fmla="*/ 958 w 10000"/>
              <a:gd name="connsiteY18-21738" fmla="*/ 2608 h 9696"/>
              <a:gd name="connsiteX19-21739" fmla="*/ 958 w 10000"/>
              <a:gd name="connsiteY19-21740" fmla="*/ 2153 h 9696"/>
              <a:gd name="connsiteX20-21741" fmla="*/ 958 w 10000"/>
              <a:gd name="connsiteY20-21742" fmla="*/ 1698 h 9696"/>
              <a:gd name="connsiteX21-21743" fmla="*/ 1199 w 10000"/>
              <a:gd name="connsiteY21-21744" fmla="*/ 1396 h 9696"/>
              <a:gd name="connsiteX22-21745" fmla="*/ 1199 w 10000"/>
              <a:gd name="connsiteY22-21746" fmla="*/ 1093 h 9696"/>
              <a:gd name="connsiteX23-21747" fmla="*/ 1199 w 10000"/>
              <a:gd name="connsiteY23-21748" fmla="*/ 808 h 9696"/>
              <a:gd name="connsiteX24-21749" fmla="*/ 1199 w 10000"/>
              <a:gd name="connsiteY24-21750" fmla="*/ 656 h 9696"/>
              <a:gd name="connsiteX25-21751" fmla="*/ 1199 w 10000"/>
              <a:gd name="connsiteY25-21752" fmla="*/ 505 h 9696"/>
              <a:gd name="connsiteX26-21753" fmla="*/ 1199 w 10000"/>
              <a:gd name="connsiteY26-21754" fmla="*/ 505 h 9696"/>
              <a:gd name="connsiteX27-21755" fmla="*/ 1199 w 10000"/>
              <a:gd name="connsiteY27-21756" fmla="*/ 505 h 9696"/>
              <a:gd name="connsiteX28-21757" fmla="*/ 958 w 10000"/>
              <a:gd name="connsiteY28-21758" fmla="*/ 505 h 9696"/>
              <a:gd name="connsiteX29-21759" fmla="*/ 3800 w 10000"/>
              <a:gd name="connsiteY29-21760" fmla="*/ 50 h 9696"/>
              <a:gd name="connsiteX30-21761" fmla="*/ 3800 w 10000"/>
              <a:gd name="connsiteY30-21762" fmla="*/ 201 h 9696"/>
              <a:gd name="connsiteX31-21763" fmla="*/ 3800 w 10000"/>
              <a:gd name="connsiteY31-21764" fmla="*/ 354 h 9696"/>
              <a:gd name="connsiteX32-21765" fmla="*/ 3562 w 10000"/>
              <a:gd name="connsiteY32-21766" fmla="*/ 354 h 9696"/>
              <a:gd name="connsiteX33-21767" fmla="*/ 3318 w 10000"/>
              <a:gd name="connsiteY33-21768" fmla="*/ 505 h 9696"/>
              <a:gd name="connsiteX34-21769" fmla="*/ 3318 w 10000"/>
              <a:gd name="connsiteY34-21770" fmla="*/ 656 h 9696"/>
              <a:gd name="connsiteX35-21771" fmla="*/ 3080 w 10000"/>
              <a:gd name="connsiteY35-21772" fmla="*/ 808 h 9696"/>
              <a:gd name="connsiteX36-21773" fmla="*/ 2844 w 10000"/>
              <a:gd name="connsiteY36-21774" fmla="*/ 1093 h 9696"/>
              <a:gd name="connsiteX37-21775" fmla="*/ 2603 w 10000"/>
              <a:gd name="connsiteY37-21776" fmla="*/ 1546 h 9696"/>
              <a:gd name="connsiteX38-21777" fmla="*/ 2390 w 10000"/>
              <a:gd name="connsiteY38-21778" fmla="*/ 2002 h 9696"/>
              <a:gd name="connsiteX39-21779" fmla="*/ 2151 w 10000"/>
              <a:gd name="connsiteY39-21780" fmla="*/ 2457 h 9696"/>
              <a:gd name="connsiteX40-21781" fmla="*/ 1914 w 10000"/>
              <a:gd name="connsiteY40-21782" fmla="*/ 3063 h 9696"/>
              <a:gd name="connsiteX41-21783" fmla="*/ 1677 w 10000"/>
              <a:gd name="connsiteY41-21784" fmla="*/ 3670 h 9696"/>
              <a:gd name="connsiteX42-21785" fmla="*/ 1435 w 10000"/>
              <a:gd name="connsiteY42-21786" fmla="*/ 4275 h 9696"/>
              <a:gd name="connsiteX43-21787" fmla="*/ 1435 w 10000"/>
              <a:gd name="connsiteY43-21788" fmla="*/ 4865 h 9696"/>
              <a:gd name="connsiteX44-21789" fmla="*/ 1435 w 10000"/>
              <a:gd name="connsiteY44-21790" fmla="*/ 5319 h 9696"/>
              <a:gd name="connsiteX45-21791" fmla="*/ 1199 w 10000"/>
              <a:gd name="connsiteY45-21792" fmla="*/ 5925 h 9696"/>
              <a:gd name="connsiteX46-21793" fmla="*/ 1199 w 10000"/>
              <a:gd name="connsiteY46-21794" fmla="*/ 6380 h 9696"/>
              <a:gd name="connsiteX47-21795" fmla="*/ 1199 w 10000"/>
              <a:gd name="connsiteY47-21796" fmla="*/ 6684 h 9696"/>
              <a:gd name="connsiteX48-21797" fmla="*/ 1199 w 10000"/>
              <a:gd name="connsiteY48-21798" fmla="*/ 7139 h 9696"/>
              <a:gd name="connsiteX49-21799" fmla="*/ 1435 w 10000"/>
              <a:gd name="connsiteY49-21800" fmla="*/ 7442 h 9696"/>
              <a:gd name="connsiteX50-21801" fmla="*/ 1435 w 10000"/>
              <a:gd name="connsiteY50-21802" fmla="*/ 7593 h 9696"/>
              <a:gd name="connsiteX51-21803" fmla="*/ 1677 w 10000"/>
              <a:gd name="connsiteY51-21804" fmla="*/ 7896 h 9696"/>
              <a:gd name="connsiteX52-21805" fmla="*/ 1914 w 10000"/>
              <a:gd name="connsiteY52-21806" fmla="*/ 8047 h 9696"/>
              <a:gd name="connsiteX53-21807" fmla="*/ 2151 w 10000"/>
              <a:gd name="connsiteY53-21808" fmla="*/ 8199 h 9696"/>
              <a:gd name="connsiteX54-21809" fmla="*/ 10000 w 10000"/>
              <a:gd name="connsiteY54-21810" fmla="*/ 9090 h 9696"/>
              <a:gd name="connsiteX55-21811" fmla="*/ 9760 w 10000"/>
              <a:gd name="connsiteY55-21812" fmla="*/ 9242 h 9696"/>
              <a:gd name="connsiteX56-21813" fmla="*/ 9280 w 10000"/>
              <a:gd name="connsiteY56-21814" fmla="*/ 9394 h 9696"/>
              <a:gd name="connsiteX57-21815" fmla="*/ 8323 w 10000"/>
              <a:gd name="connsiteY57-21816" fmla="*/ 9696 h 9696"/>
              <a:gd name="connsiteX0-21817" fmla="*/ 2151 w 10000"/>
              <a:gd name="connsiteY0-21818" fmla="*/ 9844 h 9844"/>
              <a:gd name="connsiteX1-21819" fmla="*/ 1677 w 10000"/>
              <a:gd name="connsiteY1-21820" fmla="*/ 9532 h 9844"/>
              <a:gd name="connsiteX2-21821" fmla="*/ 1199 w 10000"/>
              <a:gd name="connsiteY2-21822" fmla="*/ 9375 h 9844"/>
              <a:gd name="connsiteX3-21823" fmla="*/ 958 w 10000"/>
              <a:gd name="connsiteY3-21824" fmla="*/ 8906 h 9844"/>
              <a:gd name="connsiteX4-21825" fmla="*/ 477 w 10000"/>
              <a:gd name="connsiteY4-21826" fmla="*/ 8593 h 9844"/>
              <a:gd name="connsiteX5-21827" fmla="*/ 235 w 10000"/>
              <a:gd name="connsiteY5-21828" fmla="*/ 8144 h 9844"/>
              <a:gd name="connsiteX6-21829" fmla="*/ 235 w 10000"/>
              <a:gd name="connsiteY6-21830" fmla="*/ 7675 h 9844"/>
              <a:gd name="connsiteX7-21831" fmla="*/ 0 w 10000"/>
              <a:gd name="connsiteY7-21832" fmla="*/ 7206 h 9844"/>
              <a:gd name="connsiteX8-21833" fmla="*/ 0 w 10000"/>
              <a:gd name="connsiteY8-21834" fmla="*/ 6737 h 9844"/>
              <a:gd name="connsiteX9-21835" fmla="*/ 0 w 10000"/>
              <a:gd name="connsiteY9-21836" fmla="*/ 6268 h 9844"/>
              <a:gd name="connsiteX10-21837" fmla="*/ 235 w 10000"/>
              <a:gd name="connsiteY10-21838" fmla="*/ 5486 h 9844"/>
              <a:gd name="connsiteX11-21839" fmla="*/ 235 w 10000"/>
              <a:gd name="connsiteY11-21840" fmla="*/ 5329 h 9844"/>
              <a:gd name="connsiteX12-21841" fmla="*/ 235 w 10000"/>
              <a:gd name="connsiteY12-21842" fmla="*/ 5018 h 9844"/>
              <a:gd name="connsiteX13-21843" fmla="*/ 477 w 10000"/>
              <a:gd name="connsiteY13-21844" fmla="*/ 4724 h 9844"/>
              <a:gd name="connsiteX14-21845" fmla="*/ 477 w 10000"/>
              <a:gd name="connsiteY14-21846" fmla="*/ 4409 h 9844"/>
              <a:gd name="connsiteX15-21847" fmla="*/ 477 w 10000"/>
              <a:gd name="connsiteY15-21848" fmla="*/ 4098 h 9844"/>
              <a:gd name="connsiteX16-21849" fmla="*/ 720 w 10000"/>
              <a:gd name="connsiteY16-21850" fmla="*/ 3627 h 9844"/>
              <a:gd name="connsiteX17-21851" fmla="*/ 720 w 10000"/>
              <a:gd name="connsiteY17-21852" fmla="*/ 3159 h 9844"/>
              <a:gd name="connsiteX18-21853" fmla="*/ 958 w 10000"/>
              <a:gd name="connsiteY18-21854" fmla="*/ 2690 h 9844"/>
              <a:gd name="connsiteX19-21855" fmla="*/ 958 w 10000"/>
              <a:gd name="connsiteY19-21856" fmla="*/ 2221 h 9844"/>
              <a:gd name="connsiteX20-21857" fmla="*/ 958 w 10000"/>
              <a:gd name="connsiteY20-21858" fmla="*/ 1751 h 9844"/>
              <a:gd name="connsiteX21-21859" fmla="*/ 1199 w 10000"/>
              <a:gd name="connsiteY21-21860" fmla="*/ 1440 h 9844"/>
              <a:gd name="connsiteX22-21861" fmla="*/ 1199 w 10000"/>
              <a:gd name="connsiteY22-21862" fmla="*/ 1127 h 9844"/>
              <a:gd name="connsiteX23-21863" fmla="*/ 1199 w 10000"/>
              <a:gd name="connsiteY23-21864" fmla="*/ 833 h 9844"/>
              <a:gd name="connsiteX24-21865" fmla="*/ 1199 w 10000"/>
              <a:gd name="connsiteY24-21866" fmla="*/ 677 h 9844"/>
              <a:gd name="connsiteX25-21867" fmla="*/ 1199 w 10000"/>
              <a:gd name="connsiteY25-21868" fmla="*/ 521 h 9844"/>
              <a:gd name="connsiteX26-21869" fmla="*/ 1199 w 10000"/>
              <a:gd name="connsiteY26-21870" fmla="*/ 521 h 9844"/>
              <a:gd name="connsiteX27-21871" fmla="*/ 1199 w 10000"/>
              <a:gd name="connsiteY27-21872" fmla="*/ 521 h 9844"/>
              <a:gd name="connsiteX28-21873" fmla="*/ 958 w 10000"/>
              <a:gd name="connsiteY28-21874" fmla="*/ 521 h 9844"/>
              <a:gd name="connsiteX29-21875" fmla="*/ 3800 w 10000"/>
              <a:gd name="connsiteY29-21876" fmla="*/ 52 h 9844"/>
              <a:gd name="connsiteX30-21877" fmla="*/ 3800 w 10000"/>
              <a:gd name="connsiteY30-21878" fmla="*/ 207 h 9844"/>
              <a:gd name="connsiteX31-21879" fmla="*/ 3800 w 10000"/>
              <a:gd name="connsiteY31-21880" fmla="*/ 365 h 9844"/>
              <a:gd name="connsiteX32-21881" fmla="*/ 3562 w 10000"/>
              <a:gd name="connsiteY32-21882" fmla="*/ 365 h 9844"/>
              <a:gd name="connsiteX33-21883" fmla="*/ 3318 w 10000"/>
              <a:gd name="connsiteY33-21884" fmla="*/ 521 h 9844"/>
              <a:gd name="connsiteX34-21885" fmla="*/ 3318 w 10000"/>
              <a:gd name="connsiteY34-21886" fmla="*/ 677 h 9844"/>
              <a:gd name="connsiteX35-21887" fmla="*/ 3080 w 10000"/>
              <a:gd name="connsiteY35-21888" fmla="*/ 833 h 9844"/>
              <a:gd name="connsiteX36-21889" fmla="*/ 2844 w 10000"/>
              <a:gd name="connsiteY36-21890" fmla="*/ 1127 h 9844"/>
              <a:gd name="connsiteX37-21891" fmla="*/ 2603 w 10000"/>
              <a:gd name="connsiteY37-21892" fmla="*/ 1594 h 9844"/>
              <a:gd name="connsiteX38-21893" fmla="*/ 2390 w 10000"/>
              <a:gd name="connsiteY38-21894" fmla="*/ 2065 h 9844"/>
              <a:gd name="connsiteX39-21895" fmla="*/ 2151 w 10000"/>
              <a:gd name="connsiteY39-21896" fmla="*/ 2534 h 9844"/>
              <a:gd name="connsiteX40-21897" fmla="*/ 1914 w 10000"/>
              <a:gd name="connsiteY40-21898" fmla="*/ 3159 h 9844"/>
              <a:gd name="connsiteX41-21899" fmla="*/ 1677 w 10000"/>
              <a:gd name="connsiteY41-21900" fmla="*/ 3785 h 9844"/>
              <a:gd name="connsiteX42-21901" fmla="*/ 1435 w 10000"/>
              <a:gd name="connsiteY42-21902" fmla="*/ 4409 h 9844"/>
              <a:gd name="connsiteX43-21903" fmla="*/ 1435 w 10000"/>
              <a:gd name="connsiteY43-21904" fmla="*/ 5018 h 9844"/>
              <a:gd name="connsiteX44-21905" fmla="*/ 1435 w 10000"/>
              <a:gd name="connsiteY44-21906" fmla="*/ 5486 h 9844"/>
              <a:gd name="connsiteX45-21907" fmla="*/ 1199 w 10000"/>
              <a:gd name="connsiteY45-21908" fmla="*/ 6111 h 9844"/>
              <a:gd name="connsiteX46-21909" fmla="*/ 1199 w 10000"/>
              <a:gd name="connsiteY46-21910" fmla="*/ 6580 h 9844"/>
              <a:gd name="connsiteX47-21911" fmla="*/ 1199 w 10000"/>
              <a:gd name="connsiteY47-21912" fmla="*/ 6894 h 9844"/>
              <a:gd name="connsiteX48-21913" fmla="*/ 1199 w 10000"/>
              <a:gd name="connsiteY48-21914" fmla="*/ 7363 h 9844"/>
              <a:gd name="connsiteX49-21915" fmla="*/ 1435 w 10000"/>
              <a:gd name="connsiteY49-21916" fmla="*/ 7675 h 9844"/>
              <a:gd name="connsiteX50-21917" fmla="*/ 1435 w 10000"/>
              <a:gd name="connsiteY50-21918" fmla="*/ 7831 h 9844"/>
              <a:gd name="connsiteX51-21919" fmla="*/ 1677 w 10000"/>
              <a:gd name="connsiteY51-21920" fmla="*/ 8144 h 9844"/>
              <a:gd name="connsiteX52-21921" fmla="*/ 1914 w 10000"/>
              <a:gd name="connsiteY52-21922" fmla="*/ 8299 h 9844"/>
              <a:gd name="connsiteX53-21923" fmla="*/ 2151 w 10000"/>
              <a:gd name="connsiteY53-21924" fmla="*/ 8456 h 9844"/>
              <a:gd name="connsiteX54-21925" fmla="*/ 10000 w 10000"/>
              <a:gd name="connsiteY54-21926" fmla="*/ 9375 h 9844"/>
              <a:gd name="connsiteX55-21927" fmla="*/ 9760 w 10000"/>
              <a:gd name="connsiteY55-21928" fmla="*/ 9532 h 9844"/>
              <a:gd name="connsiteX56-21929" fmla="*/ 9280 w 10000"/>
              <a:gd name="connsiteY56-21930" fmla="*/ 9689 h 9844"/>
              <a:gd name="connsiteX0-21931" fmla="*/ 2151 w 10000"/>
              <a:gd name="connsiteY0-21932" fmla="*/ 10000 h 10000"/>
              <a:gd name="connsiteX1-21933" fmla="*/ 1677 w 10000"/>
              <a:gd name="connsiteY1-21934" fmla="*/ 9683 h 10000"/>
              <a:gd name="connsiteX2-21935" fmla="*/ 1199 w 10000"/>
              <a:gd name="connsiteY2-21936" fmla="*/ 9524 h 10000"/>
              <a:gd name="connsiteX3-21937" fmla="*/ 958 w 10000"/>
              <a:gd name="connsiteY3-21938" fmla="*/ 9047 h 10000"/>
              <a:gd name="connsiteX4-21939" fmla="*/ 477 w 10000"/>
              <a:gd name="connsiteY4-21940" fmla="*/ 8729 h 10000"/>
              <a:gd name="connsiteX5-21941" fmla="*/ 235 w 10000"/>
              <a:gd name="connsiteY5-21942" fmla="*/ 8273 h 10000"/>
              <a:gd name="connsiteX6-21943" fmla="*/ 235 w 10000"/>
              <a:gd name="connsiteY6-21944" fmla="*/ 7797 h 10000"/>
              <a:gd name="connsiteX7-21945" fmla="*/ 0 w 10000"/>
              <a:gd name="connsiteY7-21946" fmla="*/ 7320 h 10000"/>
              <a:gd name="connsiteX8-21947" fmla="*/ 0 w 10000"/>
              <a:gd name="connsiteY8-21948" fmla="*/ 6844 h 10000"/>
              <a:gd name="connsiteX9-21949" fmla="*/ 0 w 10000"/>
              <a:gd name="connsiteY9-21950" fmla="*/ 6367 h 10000"/>
              <a:gd name="connsiteX10-21951" fmla="*/ 235 w 10000"/>
              <a:gd name="connsiteY10-21952" fmla="*/ 5573 h 10000"/>
              <a:gd name="connsiteX11-21953" fmla="*/ 235 w 10000"/>
              <a:gd name="connsiteY11-21954" fmla="*/ 5413 h 10000"/>
              <a:gd name="connsiteX12-21955" fmla="*/ 235 w 10000"/>
              <a:gd name="connsiteY12-21956" fmla="*/ 5098 h 10000"/>
              <a:gd name="connsiteX13-21957" fmla="*/ 477 w 10000"/>
              <a:gd name="connsiteY13-21958" fmla="*/ 4799 h 10000"/>
              <a:gd name="connsiteX14-21959" fmla="*/ 477 w 10000"/>
              <a:gd name="connsiteY14-21960" fmla="*/ 4479 h 10000"/>
              <a:gd name="connsiteX15-21961" fmla="*/ 477 w 10000"/>
              <a:gd name="connsiteY15-21962" fmla="*/ 4163 h 10000"/>
              <a:gd name="connsiteX16-21963" fmla="*/ 720 w 10000"/>
              <a:gd name="connsiteY16-21964" fmla="*/ 3684 h 10000"/>
              <a:gd name="connsiteX17-21965" fmla="*/ 720 w 10000"/>
              <a:gd name="connsiteY17-21966" fmla="*/ 3209 h 10000"/>
              <a:gd name="connsiteX18-21967" fmla="*/ 958 w 10000"/>
              <a:gd name="connsiteY18-21968" fmla="*/ 2733 h 10000"/>
              <a:gd name="connsiteX19-21969" fmla="*/ 958 w 10000"/>
              <a:gd name="connsiteY19-21970" fmla="*/ 2256 h 10000"/>
              <a:gd name="connsiteX20-21971" fmla="*/ 958 w 10000"/>
              <a:gd name="connsiteY20-21972" fmla="*/ 1779 h 10000"/>
              <a:gd name="connsiteX21-21973" fmla="*/ 1199 w 10000"/>
              <a:gd name="connsiteY21-21974" fmla="*/ 1463 h 10000"/>
              <a:gd name="connsiteX22-21975" fmla="*/ 1199 w 10000"/>
              <a:gd name="connsiteY22-21976" fmla="*/ 1145 h 10000"/>
              <a:gd name="connsiteX23-21977" fmla="*/ 1199 w 10000"/>
              <a:gd name="connsiteY23-21978" fmla="*/ 846 h 10000"/>
              <a:gd name="connsiteX24-21979" fmla="*/ 1199 w 10000"/>
              <a:gd name="connsiteY24-21980" fmla="*/ 688 h 10000"/>
              <a:gd name="connsiteX25-21981" fmla="*/ 1199 w 10000"/>
              <a:gd name="connsiteY25-21982" fmla="*/ 529 h 10000"/>
              <a:gd name="connsiteX26-21983" fmla="*/ 1199 w 10000"/>
              <a:gd name="connsiteY26-21984" fmla="*/ 529 h 10000"/>
              <a:gd name="connsiteX27-21985" fmla="*/ 1199 w 10000"/>
              <a:gd name="connsiteY27-21986" fmla="*/ 529 h 10000"/>
              <a:gd name="connsiteX28-21987" fmla="*/ 958 w 10000"/>
              <a:gd name="connsiteY28-21988" fmla="*/ 529 h 10000"/>
              <a:gd name="connsiteX29-21989" fmla="*/ 3800 w 10000"/>
              <a:gd name="connsiteY29-21990" fmla="*/ 53 h 10000"/>
              <a:gd name="connsiteX30-21991" fmla="*/ 3800 w 10000"/>
              <a:gd name="connsiteY30-21992" fmla="*/ 210 h 10000"/>
              <a:gd name="connsiteX31-21993" fmla="*/ 3800 w 10000"/>
              <a:gd name="connsiteY31-21994" fmla="*/ 371 h 10000"/>
              <a:gd name="connsiteX32-21995" fmla="*/ 3562 w 10000"/>
              <a:gd name="connsiteY32-21996" fmla="*/ 371 h 10000"/>
              <a:gd name="connsiteX33-21997" fmla="*/ 3318 w 10000"/>
              <a:gd name="connsiteY33-21998" fmla="*/ 529 h 10000"/>
              <a:gd name="connsiteX34-21999" fmla="*/ 3318 w 10000"/>
              <a:gd name="connsiteY34-22000" fmla="*/ 688 h 10000"/>
              <a:gd name="connsiteX35-22001" fmla="*/ 3080 w 10000"/>
              <a:gd name="connsiteY35-22002" fmla="*/ 846 h 10000"/>
              <a:gd name="connsiteX36-22003" fmla="*/ 2844 w 10000"/>
              <a:gd name="connsiteY36-22004" fmla="*/ 1145 h 10000"/>
              <a:gd name="connsiteX37-22005" fmla="*/ 2603 w 10000"/>
              <a:gd name="connsiteY37-22006" fmla="*/ 1619 h 10000"/>
              <a:gd name="connsiteX38-22007" fmla="*/ 2390 w 10000"/>
              <a:gd name="connsiteY38-22008" fmla="*/ 2098 h 10000"/>
              <a:gd name="connsiteX39-22009" fmla="*/ 2151 w 10000"/>
              <a:gd name="connsiteY39-22010" fmla="*/ 2574 h 10000"/>
              <a:gd name="connsiteX40-22011" fmla="*/ 1914 w 10000"/>
              <a:gd name="connsiteY40-22012" fmla="*/ 3209 h 10000"/>
              <a:gd name="connsiteX41-22013" fmla="*/ 1677 w 10000"/>
              <a:gd name="connsiteY41-22014" fmla="*/ 3845 h 10000"/>
              <a:gd name="connsiteX42-22015" fmla="*/ 1435 w 10000"/>
              <a:gd name="connsiteY42-22016" fmla="*/ 4479 h 10000"/>
              <a:gd name="connsiteX43-22017" fmla="*/ 1435 w 10000"/>
              <a:gd name="connsiteY43-22018" fmla="*/ 5098 h 10000"/>
              <a:gd name="connsiteX44-22019" fmla="*/ 1435 w 10000"/>
              <a:gd name="connsiteY44-22020" fmla="*/ 5573 h 10000"/>
              <a:gd name="connsiteX45-22021" fmla="*/ 1199 w 10000"/>
              <a:gd name="connsiteY45-22022" fmla="*/ 6208 h 10000"/>
              <a:gd name="connsiteX46-22023" fmla="*/ 1199 w 10000"/>
              <a:gd name="connsiteY46-22024" fmla="*/ 6684 h 10000"/>
              <a:gd name="connsiteX47-22025" fmla="*/ 1199 w 10000"/>
              <a:gd name="connsiteY47-22026" fmla="*/ 7003 h 10000"/>
              <a:gd name="connsiteX48-22027" fmla="*/ 1199 w 10000"/>
              <a:gd name="connsiteY48-22028" fmla="*/ 7480 h 10000"/>
              <a:gd name="connsiteX49-22029" fmla="*/ 1435 w 10000"/>
              <a:gd name="connsiteY49-22030" fmla="*/ 7797 h 10000"/>
              <a:gd name="connsiteX50-22031" fmla="*/ 1435 w 10000"/>
              <a:gd name="connsiteY50-22032" fmla="*/ 7955 h 10000"/>
              <a:gd name="connsiteX51-22033" fmla="*/ 1677 w 10000"/>
              <a:gd name="connsiteY51-22034" fmla="*/ 8273 h 10000"/>
              <a:gd name="connsiteX52-22035" fmla="*/ 1914 w 10000"/>
              <a:gd name="connsiteY52-22036" fmla="*/ 8431 h 10000"/>
              <a:gd name="connsiteX53-22037" fmla="*/ 2151 w 10000"/>
              <a:gd name="connsiteY53-22038" fmla="*/ 8590 h 10000"/>
              <a:gd name="connsiteX54-22039" fmla="*/ 10000 w 10000"/>
              <a:gd name="connsiteY54-22040" fmla="*/ 9524 h 10000"/>
              <a:gd name="connsiteX55-22041" fmla="*/ 9760 w 10000"/>
              <a:gd name="connsiteY55-22042" fmla="*/ 9683 h 10000"/>
              <a:gd name="connsiteX0-22043" fmla="*/ 2151 w 10000"/>
              <a:gd name="connsiteY0-22044" fmla="*/ 10000 h 10000"/>
              <a:gd name="connsiteX1-22045" fmla="*/ 1677 w 10000"/>
              <a:gd name="connsiteY1-22046" fmla="*/ 9683 h 10000"/>
              <a:gd name="connsiteX2-22047" fmla="*/ 1199 w 10000"/>
              <a:gd name="connsiteY2-22048" fmla="*/ 9524 h 10000"/>
              <a:gd name="connsiteX3-22049" fmla="*/ 958 w 10000"/>
              <a:gd name="connsiteY3-22050" fmla="*/ 9047 h 10000"/>
              <a:gd name="connsiteX4-22051" fmla="*/ 477 w 10000"/>
              <a:gd name="connsiteY4-22052" fmla="*/ 8729 h 10000"/>
              <a:gd name="connsiteX5-22053" fmla="*/ 235 w 10000"/>
              <a:gd name="connsiteY5-22054" fmla="*/ 8273 h 10000"/>
              <a:gd name="connsiteX6-22055" fmla="*/ 235 w 10000"/>
              <a:gd name="connsiteY6-22056" fmla="*/ 7797 h 10000"/>
              <a:gd name="connsiteX7-22057" fmla="*/ 0 w 10000"/>
              <a:gd name="connsiteY7-22058" fmla="*/ 7320 h 10000"/>
              <a:gd name="connsiteX8-22059" fmla="*/ 0 w 10000"/>
              <a:gd name="connsiteY8-22060" fmla="*/ 6844 h 10000"/>
              <a:gd name="connsiteX9-22061" fmla="*/ 0 w 10000"/>
              <a:gd name="connsiteY9-22062" fmla="*/ 6367 h 10000"/>
              <a:gd name="connsiteX10-22063" fmla="*/ 235 w 10000"/>
              <a:gd name="connsiteY10-22064" fmla="*/ 5573 h 10000"/>
              <a:gd name="connsiteX11-22065" fmla="*/ 235 w 10000"/>
              <a:gd name="connsiteY11-22066" fmla="*/ 5413 h 10000"/>
              <a:gd name="connsiteX12-22067" fmla="*/ 235 w 10000"/>
              <a:gd name="connsiteY12-22068" fmla="*/ 5098 h 10000"/>
              <a:gd name="connsiteX13-22069" fmla="*/ 477 w 10000"/>
              <a:gd name="connsiteY13-22070" fmla="*/ 4799 h 10000"/>
              <a:gd name="connsiteX14-22071" fmla="*/ 477 w 10000"/>
              <a:gd name="connsiteY14-22072" fmla="*/ 4479 h 10000"/>
              <a:gd name="connsiteX15-22073" fmla="*/ 477 w 10000"/>
              <a:gd name="connsiteY15-22074" fmla="*/ 4163 h 10000"/>
              <a:gd name="connsiteX16-22075" fmla="*/ 720 w 10000"/>
              <a:gd name="connsiteY16-22076" fmla="*/ 3684 h 10000"/>
              <a:gd name="connsiteX17-22077" fmla="*/ 720 w 10000"/>
              <a:gd name="connsiteY17-22078" fmla="*/ 3209 h 10000"/>
              <a:gd name="connsiteX18-22079" fmla="*/ 958 w 10000"/>
              <a:gd name="connsiteY18-22080" fmla="*/ 2733 h 10000"/>
              <a:gd name="connsiteX19-22081" fmla="*/ 958 w 10000"/>
              <a:gd name="connsiteY19-22082" fmla="*/ 2256 h 10000"/>
              <a:gd name="connsiteX20-22083" fmla="*/ 958 w 10000"/>
              <a:gd name="connsiteY20-22084" fmla="*/ 1779 h 10000"/>
              <a:gd name="connsiteX21-22085" fmla="*/ 1199 w 10000"/>
              <a:gd name="connsiteY21-22086" fmla="*/ 1463 h 10000"/>
              <a:gd name="connsiteX22-22087" fmla="*/ 1199 w 10000"/>
              <a:gd name="connsiteY22-22088" fmla="*/ 1145 h 10000"/>
              <a:gd name="connsiteX23-22089" fmla="*/ 1199 w 10000"/>
              <a:gd name="connsiteY23-22090" fmla="*/ 846 h 10000"/>
              <a:gd name="connsiteX24-22091" fmla="*/ 1199 w 10000"/>
              <a:gd name="connsiteY24-22092" fmla="*/ 688 h 10000"/>
              <a:gd name="connsiteX25-22093" fmla="*/ 1199 w 10000"/>
              <a:gd name="connsiteY25-22094" fmla="*/ 529 h 10000"/>
              <a:gd name="connsiteX26-22095" fmla="*/ 1199 w 10000"/>
              <a:gd name="connsiteY26-22096" fmla="*/ 529 h 10000"/>
              <a:gd name="connsiteX27-22097" fmla="*/ 1199 w 10000"/>
              <a:gd name="connsiteY27-22098" fmla="*/ 529 h 10000"/>
              <a:gd name="connsiteX28-22099" fmla="*/ 958 w 10000"/>
              <a:gd name="connsiteY28-22100" fmla="*/ 529 h 10000"/>
              <a:gd name="connsiteX29-22101" fmla="*/ 3800 w 10000"/>
              <a:gd name="connsiteY29-22102" fmla="*/ 53 h 10000"/>
              <a:gd name="connsiteX30-22103" fmla="*/ 3800 w 10000"/>
              <a:gd name="connsiteY30-22104" fmla="*/ 210 h 10000"/>
              <a:gd name="connsiteX31-22105" fmla="*/ 3800 w 10000"/>
              <a:gd name="connsiteY31-22106" fmla="*/ 371 h 10000"/>
              <a:gd name="connsiteX32-22107" fmla="*/ 3562 w 10000"/>
              <a:gd name="connsiteY32-22108" fmla="*/ 371 h 10000"/>
              <a:gd name="connsiteX33-22109" fmla="*/ 3318 w 10000"/>
              <a:gd name="connsiteY33-22110" fmla="*/ 529 h 10000"/>
              <a:gd name="connsiteX34-22111" fmla="*/ 3318 w 10000"/>
              <a:gd name="connsiteY34-22112" fmla="*/ 688 h 10000"/>
              <a:gd name="connsiteX35-22113" fmla="*/ 3080 w 10000"/>
              <a:gd name="connsiteY35-22114" fmla="*/ 846 h 10000"/>
              <a:gd name="connsiteX36-22115" fmla="*/ 2844 w 10000"/>
              <a:gd name="connsiteY36-22116" fmla="*/ 1145 h 10000"/>
              <a:gd name="connsiteX37-22117" fmla="*/ 2603 w 10000"/>
              <a:gd name="connsiteY37-22118" fmla="*/ 1619 h 10000"/>
              <a:gd name="connsiteX38-22119" fmla="*/ 2390 w 10000"/>
              <a:gd name="connsiteY38-22120" fmla="*/ 2098 h 10000"/>
              <a:gd name="connsiteX39-22121" fmla="*/ 2151 w 10000"/>
              <a:gd name="connsiteY39-22122" fmla="*/ 2574 h 10000"/>
              <a:gd name="connsiteX40-22123" fmla="*/ 1914 w 10000"/>
              <a:gd name="connsiteY40-22124" fmla="*/ 3209 h 10000"/>
              <a:gd name="connsiteX41-22125" fmla="*/ 1677 w 10000"/>
              <a:gd name="connsiteY41-22126" fmla="*/ 3845 h 10000"/>
              <a:gd name="connsiteX42-22127" fmla="*/ 1435 w 10000"/>
              <a:gd name="connsiteY42-22128" fmla="*/ 4479 h 10000"/>
              <a:gd name="connsiteX43-22129" fmla="*/ 1435 w 10000"/>
              <a:gd name="connsiteY43-22130" fmla="*/ 5098 h 10000"/>
              <a:gd name="connsiteX44-22131" fmla="*/ 1435 w 10000"/>
              <a:gd name="connsiteY44-22132" fmla="*/ 5573 h 10000"/>
              <a:gd name="connsiteX45-22133" fmla="*/ 1199 w 10000"/>
              <a:gd name="connsiteY45-22134" fmla="*/ 6208 h 10000"/>
              <a:gd name="connsiteX46-22135" fmla="*/ 1199 w 10000"/>
              <a:gd name="connsiteY46-22136" fmla="*/ 6684 h 10000"/>
              <a:gd name="connsiteX47-22137" fmla="*/ 1199 w 10000"/>
              <a:gd name="connsiteY47-22138" fmla="*/ 7003 h 10000"/>
              <a:gd name="connsiteX48-22139" fmla="*/ 1199 w 10000"/>
              <a:gd name="connsiteY48-22140" fmla="*/ 7480 h 10000"/>
              <a:gd name="connsiteX49-22141" fmla="*/ 1435 w 10000"/>
              <a:gd name="connsiteY49-22142" fmla="*/ 7797 h 10000"/>
              <a:gd name="connsiteX50-22143" fmla="*/ 1435 w 10000"/>
              <a:gd name="connsiteY50-22144" fmla="*/ 7955 h 10000"/>
              <a:gd name="connsiteX51-22145" fmla="*/ 1677 w 10000"/>
              <a:gd name="connsiteY51-22146" fmla="*/ 8273 h 10000"/>
              <a:gd name="connsiteX52-22147" fmla="*/ 1914 w 10000"/>
              <a:gd name="connsiteY52-22148" fmla="*/ 8431 h 10000"/>
              <a:gd name="connsiteX53-22149" fmla="*/ 2151 w 10000"/>
              <a:gd name="connsiteY53-22150" fmla="*/ 8590 h 10000"/>
              <a:gd name="connsiteX54-22151" fmla="*/ 10000 w 10000"/>
              <a:gd name="connsiteY54-22152" fmla="*/ 9524 h 10000"/>
              <a:gd name="connsiteX0-22153" fmla="*/ 2151 w 4274"/>
              <a:gd name="connsiteY0-22154" fmla="*/ 10000 h 10000"/>
              <a:gd name="connsiteX1-22155" fmla="*/ 1677 w 4274"/>
              <a:gd name="connsiteY1-22156" fmla="*/ 9683 h 10000"/>
              <a:gd name="connsiteX2-22157" fmla="*/ 1199 w 4274"/>
              <a:gd name="connsiteY2-22158" fmla="*/ 9524 h 10000"/>
              <a:gd name="connsiteX3-22159" fmla="*/ 958 w 4274"/>
              <a:gd name="connsiteY3-22160" fmla="*/ 9047 h 10000"/>
              <a:gd name="connsiteX4-22161" fmla="*/ 477 w 4274"/>
              <a:gd name="connsiteY4-22162" fmla="*/ 8729 h 10000"/>
              <a:gd name="connsiteX5-22163" fmla="*/ 235 w 4274"/>
              <a:gd name="connsiteY5-22164" fmla="*/ 8273 h 10000"/>
              <a:gd name="connsiteX6-22165" fmla="*/ 235 w 4274"/>
              <a:gd name="connsiteY6-22166" fmla="*/ 7797 h 10000"/>
              <a:gd name="connsiteX7-22167" fmla="*/ 0 w 4274"/>
              <a:gd name="connsiteY7-22168" fmla="*/ 7320 h 10000"/>
              <a:gd name="connsiteX8-22169" fmla="*/ 0 w 4274"/>
              <a:gd name="connsiteY8-22170" fmla="*/ 6844 h 10000"/>
              <a:gd name="connsiteX9-22171" fmla="*/ 0 w 4274"/>
              <a:gd name="connsiteY9-22172" fmla="*/ 6367 h 10000"/>
              <a:gd name="connsiteX10-22173" fmla="*/ 235 w 4274"/>
              <a:gd name="connsiteY10-22174" fmla="*/ 5573 h 10000"/>
              <a:gd name="connsiteX11-22175" fmla="*/ 235 w 4274"/>
              <a:gd name="connsiteY11-22176" fmla="*/ 5413 h 10000"/>
              <a:gd name="connsiteX12-22177" fmla="*/ 235 w 4274"/>
              <a:gd name="connsiteY12-22178" fmla="*/ 5098 h 10000"/>
              <a:gd name="connsiteX13-22179" fmla="*/ 477 w 4274"/>
              <a:gd name="connsiteY13-22180" fmla="*/ 4799 h 10000"/>
              <a:gd name="connsiteX14-22181" fmla="*/ 477 w 4274"/>
              <a:gd name="connsiteY14-22182" fmla="*/ 4479 h 10000"/>
              <a:gd name="connsiteX15-22183" fmla="*/ 477 w 4274"/>
              <a:gd name="connsiteY15-22184" fmla="*/ 4163 h 10000"/>
              <a:gd name="connsiteX16-22185" fmla="*/ 720 w 4274"/>
              <a:gd name="connsiteY16-22186" fmla="*/ 3684 h 10000"/>
              <a:gd name="connsiteX17-22187" fmla="*/ 720 w 4274"/>
              <a:gd name="connsiteY17-22188" fmla="*/ 3209 h 10000"/>
              <a:gd name="connsiteX18-22189" fmla="*/ 958 w 4274"/>
              <a:gd name="connsiteY18-22190" fmla="*/ 2733 h 10000"/>
              <a:gd name="connsiteX19-22191" fmla="*/ 958 w 4274"/>
              <a:gd name="connsiteY19-22192" fmla="*/ 2256 h 10000"/>
              <a:gd name="connsiteX20-22193" fmla="*/ 958 w 4274"/>
              <a:gd name="connsiteY20-22194" fmla="*/ 1779 h 10000"/>
              <a:gd name="connsiteX21-22195" fmla="*/ 1199 w 4274"/>
              <a:gd name="connsiteY21-22196" fmla="*/ 1463 h 10000"/>
              <a:gd name="connsiteX22-22197" fmla="*/ 1199 w 4274"/>
              <a:gd name="connsiteY22-22198" fmla="*/ 1145 h 10000"/>
              <a:gd name="connsiteX23-22199" fmla="*/ 1199 w 4274"/>
              <a:gd name="connsiteY23-22200" fmla="*/ 846 h 10000"/>
              <a:gd name="connsiteX24-22201" fmla="*/ 1199 w 4274"/>
              <a:gd name="connsiteY24-22202" fmla="*/ 688 h 10000"/>
              <a:gd name="connsiteX25-22203" fmla="*/ 1199 w 4274"/>
              <a:gd name="connsiteY25-22204" fmla="*/ 529 h 10000"/>
              <a:gd name="connsiteX26-22205" fmla="*/ 1199 w 4274"/>
              <a:gd name="connsiteY26-22206" fmla="*/ 529 h 10000"/>
              <a:gd name="connsiteX27-22207" fmla="*/ 1199 w 4274"/>
              <a:gd name="connsiteY27-22208" fmla="*/ 529 h 10000"/>
              <a:gd name="connsiteX28-22209" fmla="*/ 958 w 4274"/>
              <a:gd name="connsiteY28-22210" fmla="*/ 529 h 10000"/>
              <a:gd name="connsiteX29-22211" fmla="*/ 3800 w 4274"/>
              <a:gd name="connsiteY29-22212" fmla="*/ 53 h 10000"/>
              <a:gd name="connsiteX30-22213" fmla="*/ 3800 w 4274"/>
              <a:gd name="connsiteY30-22214" fmla="*/ 210 h 10000"/>
              <a:gd name="connsiteX31-22215" fmla="*/ 3800 w 4274"/>
              <a:gd name="connsiteY31-22216" fmla="*/ 371 h 10000"/>
              <a:gd name="connsiteX32-22217" fmla="*/ 3562 w 4274"/>
              <a:gd name="connsiteY32-22218" fmla="*/ 371 h 10000"/>
              <a:gd name="connsiteX33-22219" fmla="*/ 3318 w 4274"/>
              <a:gd name="connsiteY33-22220" fmla="*/ 529 h 10000"/>
              <a:gd name="connsiteX34-22221" fmla="*/ 3318 w 4274"/>
              <a:gd name="connsiteY34-22222" fmla="*/ 688 h 10000"/>
              <a:gd name="connsiteX35-22223" fmla="*/ 3080 w 4274"/>
              <a:gd name="connsiteY35-22224" fmla="*/ 846 h 10000"/>
              <a:gd name="connsiteX36-22225" fmla="*/ 2844 w 4274"/>
              <a:gd name="connsiteY36-22226" fmla="*/ 1145 h 10000"/>
              <a:gd name="connsiteX37-22227" fmla="*/ 2603 w 4274"/>
              <a:gd name="connsiteY37-22228" fmla="*/ 1619 h 10000"/>
              <a:gd name="connsiteX38-22229" fmla="*/ 2390 w 4274"/>
              <a:gd name="connsiteY38-22230" fmla="*/ 2098 h 10000"/>
              <a:gd name="connsiteX39-22231" fmla="*/ 2151 w 4274"/>
              <a:gd name="connsiteY39-22232" fmla="*/ 2574 h 10000"/>
              <a:gd name="connsiteX40-22233" fmla="*/ 1914 w 4274"/>
              <a:gd name="connsiteY40-22234" fmla="*/ 3209 h 10000"/>
              <a:gd name="connsiteX41-22235" fmla="*/ 1677 w 4274"/>
              <a:gd name="connsiteY41-22236" fmla="*/ 3845 h 10000"/>
              <a:gd name="connsiteX42-22237" fmla="*/ 1435 w 4274"/>
              <a:gd name="connsiteY42-22238" fmla="*/ 4479 h 10000"/>
              <a:gd name="connsiteX43-22239" fmla="*/ 1435 w 4274"/>
              <a:gd name="connsiteY43-22240" fmla="*/ 5098 h 10000"/>
              <a:gd name="connsiteX44-22241" fmla="*/ 1435 w 4274"/>
              <a:gd name="connsiteY44-22242" fmla="*/ 5573 h 10000"/>
              <a:gd name="connsiteX45-22243" fmla="*/ 1199 w 4274"/>
              <a:gd name="connsiteY45-22244" fmla="*/ 6208 h 10000"/>
              <a:gd name="connsiteX46-22245" fmla="*/ 1199 w 4274"/>
              <a:gd name="connsiteY46-22246" fmla="*/ 6684 h 10000"/>
              <a:gd name="connsiteX47-22247" fmla="*/ 1199 w 4274"/>
              <a:gd name="connsiteY47-22248" fmla="*/ 7003 h 10000"/>
              <a:gd name="connsiteX48-22249" fmla="*/ 1199 w 4274"/>
              <a:gd name="connsiteY48-22250" fmla="*/ 7480 h 10000"/>
              <a:gd name="connsiteX49-22251" fmla="*/ 1435 w 4274"/>
              <a:gd name="connsiteY49-22252" fmla="*/ 7797 h 10000"/>
              <a:gd name="connsiteX50-22253" fmla="*/ 1435 w 4274"/>
              <a:gd name="connsiteY50-22254" fmla="*/ 7955 h 10000"/>
              <a:gd name="connsiteX51-22255" fmla="*/ 1677 w 4274"/>
              <a:gd name="connsiteY51-22256" fmla="*/ 8273 h 10000"/>
              <a:gd name="connsiteX52-22257" fmla="*/ 1914 w 4274"/>
              <a:gd name="connsiteY52-22258" fmla="*/ 8431 h 10000"/>
              <a:gd name="connsiteX53-22259" fmla="*/ 2151 w 4274"/>
              <a:gd name="connsiteY53-22260" fmla="*/ 8590 h 10000"/>
              <a:gd name="connsiteX0-22261" fmla="*/ 3924 w 10000"/>
              <a:gd name="connsiteY0-22262" fmla="*/ 9683 h 9683"/>
              <a:gd name="connsiteX1-22263" fmla="*/ 2805 w 10000"/>
              <a:gd name="connsiteY1-22264" fmla="*/ 9524 h 9683"/>
              <a:gd name="connsiteX2-22265" fmla="*/ 2241 w 10000"/>
              <a:gd name="connsiteY2-22266" fmla="*/ 9047 h 9683"/>
              <a:gd name="connsiteX3-22267" fmla="*/ 1116 w 10000"/>
              <a:gd name="connsiteY3-22268" fmla="*/ 8729 h 9683"/>
              <a:gd name="connsiteX4-22269" fmla="*/ 550 w 10000"/>
              <a:gd name="connsiteY4-22270" fmla="*/ 8273 h 9683"/>
              <a:gd name="connsiteX5-22271" fmla="*/ 550 w 10000"/>
              <a:gd name="connsiteY5-22272" fmla="*/ 7797 h 9683"/>
              <a:gd name="connsiteX6-22273" fmla="*/ 0 w 10000"/>
              <a:gd name="connsiteY6-22274" fmla="*/ 7320 h 9683"/>
              <a:gd name="connsiteX7-22275" fmla="*/ 0 w 10000"/>
              <a:gd name="connsiteY7-22276" fmla="*/ 6844 h 9683"/>
              <a:gd name="connsiteX8-22277" fmla="*/ 0 w 10000"/>
              <a:gd name="connsiteY8-22278" fmla="*/ 6367 h 9683"/>
              <a:gd name="connsiteX9-22279" fmla="*/ 550 w 10000"/>
              <a:gd name="connsiteY9-22280" fmla="*/ 5573 h 9683"/>
              <a:gd name="connsiteX10-22281" fmla="*/ 550 w 10000"/>
              <a:gd name="connsiteY10-22282" fmla="*/ 5413 h 9683"/>
              <a:gd name="connsiteX11-22283" fmla="*/ 550 w 10000"/>
              <a:gd name="connsiteY11-22284" fmla="*/ 5098 h 9683"/>
              <a:gd name="connsiteX12-22285" fmla="*/ 1116 w 10000"/>
              <a:gd name="connsiteY12-22286" fmla="*/ 4799 h 9683"/>
              <a:gd name="connsiteX13-22287" fmla="*/ 1116 w 10000"/>
              <a:gd name="connsiteY13-22288" fmla="*/ 4479 h 9683"/>
              <a:gd name="connsiteX14-22289" fmla="*/ 1116 w 10000"/>
              <a:gd name="connsiteY14-22290" fmla="*/ 4163 h 9683"/>
              <a:gd name="connsiteX15-22291" fmla="*/ 1685 w 10000"/>
              <a:gd name="connsiteY15-22292" fmla="*/ 3684 h 9683"/>
              <a:gd name="connsiteX16-22293" fmla="*/ 1685 w 10000"/>
              <a:gd name="connsiteY16-22294" fmla="*/ 3209 h 9683"/>
              <a:gd name="connsiteX17-22295" fmla="*/ 2241 w 10000"/>
              <a:gd name="connsiteY17-22296" fmla="*/ 2733 h 9683"/>
              <a:gd name="connsiteX18-22297" fmla="*/ 2241 w 10000"/>
              <a:gd name="connsiteY18-22298" fmla="*/ 2256 h 9683"/>
              <a:gd name="connsiteX19-22299" fmla="*/ 2241 w 10000"/>
              <a:gd name="connsiteY19-22300" fmla="*/ 1779 h 9683"/>
              <a:gd name="connsiteX20-22301" fmla="*/ 2805 w 10000"/>
              <a:gd name="connsiteY20-22302" fmla="*/ 1463 h 9683"/>
              <a:gd name="connsiteX21-22303" fmla="*/ 2805 w 10000"/>
              <a:gd name="connsiteY21-22304" fmla="*/ 1145 h 9683"/>
              <a:gd name="connsiteX22-22305" fmla="*/ 2805 w 10000"/>
              <a:gd name="connsiteY22-22306" fmla="*/ 846 h 9683"/>
              <a:gd name="connsiteX23-22307" fmla="*/ 2805 w 10000"/>
              <a:gd name="connsiteY23-22308" fmla="*/ 688 h 9683"/>
              <a:gd name="connsiteX24-22309" fmla="*/ 2805 w 10000"/>
              <a:gd name="connsiteY24-22310" fmla="*/ 529 h 9683"/>
              <a:gd name="connsiteX25-22311" fmla="*/ 2805 w 10000"/>
              <a:gd name="connsiteY25-22312" fmla="*/ 529 h 9683"/>
              <a:gd name="connsiteX26-22313" fmla="*/ 2805 w 10000"/>
              <a:gd name="connsiteY26-22314" fmla="*/ 529 h 9683"/>
              <a:gd name="connsiteX27-22315" fmla="*/ 2241 w 10000"/>
              <a:gd name="connsiteY27-22316" fmla="*/ 529 h 9683"/>
              <a:gd name="connsiteX28-22317" fmla="*/ 8891 w 10000"/>
              <a:gd name="connsiteY28-22318" fmla="*/ 53 h 9683"/>
              <a:gd name="connsiteX29-22319" fmla="*/ 8891 w 10000"/>
              <a:gd name="connsiteY29-22320" fmla="*/ 210 h 9683"/>
              <a:gd name="connsiteX30-22321" fmla="*/ 8891 w 10000"/>
              <a:gd name="connsiteY30-22322" fmla="*/ 371 h 9683"/>
              <a:gd name="connsiteX31-22323" fmla="*/ 8334 w 10000"/>
              <a:gd name="connsiteY31-22324" fmla="*/ 371 h 9683"/>
              <a:gd name="connsiteX32-22325" fmla="*/ 7763 w 10000"/>
              <a:gd name="connsiteY32-22326" fmla="*/ 529 h 9683"/>
              <a:gd name="connsiteX33-22327" fmla="*/ 7763 w 10000"/>
              <a:gd name="connsiteY33-22328" fmla="*/ 688 h 9683"/>
              <a:gd name="connsiteX34-22329" fmla="*/ 7206 w 10000"/>
              <a:gd name="connsiteY34-22330" fmla="*/ 846 h 9683"/>
              <a:gd name="connsiteX35-22331" fmla="*/ 6654 w 10000"/>
              <a:gd name="connsiteY35-22332" fmla="*/ 1145 h 9683"/>
              <a:gd name="connsiteX36-22333" fmla="*/ 6090 w 10000"/>
              <a:gd name="connsiteY36-22334" fmla="*/ 1619 h 9683"/>
              <a:gd name="connsiteX37-22335" fmla="*/ 5592 w 10000"/>
              <a:gd name="connsiteY37-22336" fmla="*/ 2098 h 9683"/>
              <a:gd name="connsiteX38-22337" fmla="*/ 5033 w 10000"/>
              <a:gd name="connsiteY38-22338" fmla="*/ 2574 h 9683"/>
              <a:gd name="connsiteX39-22339" fmla="*/ 4478 w 10000"/>
              <a:gd name="connsiteY39-22340" fmla="*/ 3209 h 9683"/>
              <a:gd name="connsiteX40-22341" fmla="*/ 3924 w 10000"/>
              <a:gd name="connsiteY40-22342" fmla="*/ 3845 h 9683"/>
              <a:gd name="connsiteX41-22343" fmla="*/ 3358 w 10000"/>
              <a:gd name="connsiteY41-22344" fmla="*/ 4479 h 9683"/>
              <a:gd name="connsiteX42-22345" fmla="*/ 3358 w 10000"/>
              <a:gd name="connsiteY42-22346" fmla="*/ 5098 h 9683"/>
              <a:gd name="connsiteX43-22347" fmla="*/ 3358 w 10000"/>
              <a:gd name="connsiteY43-22348" fmla="*/ 5573 h 9683"/>
              <a:gd name="connsiteX44-22349" fmla="*/ 2805 w 10000"/>
              <a:gd name="connsiteY44-22350" fmla="*/ 6208 h 9683"/>
              <a:gd name="connsiteX45-22351" fmla="*/ 2805 w 10000"/>
              <a:gd name="connsiteY45-22352" fmla="*/ 6684 h 9683"/>
              <a:gd name="connsiteX46-22353" fmla="*/ 2805 w 10000"/>
              <a:gd name="connsiteY46-22354" fmla="*/ 7003 h 9683"/>
              <a:gd name="connsiteX47-22355" fmla="*/ 2805 w 10000"/>
              <a:gd name="connsiteY47-22356" fmla="*/ 7480 h 9683"/>
              <a:gd name="connsiteX48-22357" fmla="*/ 3358 w 10000"/>
              <a:gd name="connsiteY48-22358" fmla="*/ 7797 h 9683"/>
              <a:gd name="connsiteX49-22359" fmla="*/ 3358 w 10000"/>
              <a:gd name="connsiteY49-22360" fmla="*/ 7955 h 9683"/>
              <a:gd name="connsiteX50-22361" fmla="*/ 3924 w 10000"/>
              <a:gd name="connsiteY50-22362" fmla="*/ 8273 h 9683"/>
              <a:gd name="connsiteX51-22363" fmla="*/ 4478 w 10000"/>
              <a:gd name="connsiteY51-22364" fmla="*/ 8431 h 9683"/>
              <a:gd name="connsiteX52-22365" fmla="*/ 5033 w 10000"/>
              <a:gd name="connsiteY52-22366" fmla="*/ 8590 h 9683"/>
              <a:gd name="connsiteX0-22367" fmla="*/ 3924 w 10000"/>
              <a:gd name="connsiteY0-22368" fmla="*/ 10000 h 10000"/>
              <a:gd name="connsiteX1-22369" fmla="*/ 2241 w 10000"/>
              <a:gd name="connsiteY1-22370" fmla="*/ 9343 h 10000"/>
              <a:gd name="connsiteX2-22371" fmla="*/ 1116 w 10000"/>
              <a:gd name="connsiteY2-22372" fmla="*/ 9015 h 10000"/>
              <a:gd name="connsiteX3-22373" fmla="*/ 550 w 10000"/>
              <a:gd name="connsiteY3-22374" fmla="*/ 8544 h 10000"/>
              <a:gd name="connsiteX4-22375" fmla="*/ 550 w 10000"/>
              <a:gd name="connsiteY4-22376" fmla="*/ 8052 h 10000"/>
              <a:gd name="connsiteX5-22377" fmla="*/ 0 w 10000"/>
              <a:gd name="connsiteY5-22378" fmla="*/ 7560 h 10000"/>
              <a:gd name="connsiteX6-22379" fmla="*/ 0 w 10000"/>
              <a:gd name="connsiteY6-22380" fmla="*/ 7068 h 10000"/>
              <a:gd name="connsiteX7-22381" fmla="*/ 0 w 10000"/>
              <a:gd name="connsiteY7-22382" fmla="*/ 6575 h 10000"/>
              <a:gd name="connsiteX8-22383" fmla="*/ 550 w 10000"/>
              <a:gd name="connsiteY8-22384" fmla="*/ 5755 h 10000"/>
              <a:gd name="connsiteX9-22385" fmla="*/ 550 w 10000"/>
              <a:gd name="connsiteY9-22386" fmla="*/ 5590 h 10000"/>
              <a:gd name="connsiteX10-22387" fmla="*/ 550 w 10000"/>
              <a:gd name="connsiteY10-22388" fmla="*/ 5265 h 10000"/>
              <a:gd name="connsiteX11-22389" fmla="*/ 1116 w 10000"/>
              <a:gd name="connsiteY11-22390" fmla="*/ 4956 h 10000"/>
              <a:gd name="connsiteX12-22391" fmla="*/ 1116 w 10000"/>
              <a:gd name="connsiteY12-22392" fmla="*/ 4626 h 10000"/>
              <a:gd name="connsiteX13-22393" fmla="*/ 1116 w 10000"/>
              <a:gd name="connsiteY13-22394" fmla="*/ 4299 h 10000"/>
              <a:gd name="connsiteX14-22395" fmla="*/ 1685 w 10000"/>
              <a:gd name="connsiteY14-22396" fmla="*/ 3805 h 10000"/>
              <a:gd name="connsiteX15-22397" fmla="*/ 1685 w 10000"/>
              <a:gd name="connsiteY15-22398" fmla="*/ 3314 h 10000"/>
              <a:gd name="connsiteX16-22399" fmla="*/ 2241 w 10000"/>
              <a:gd name="connsiteY16-22400" fmla="*/ 2822 h 10000"/>
              <a:gd name="connsiteX17-22401" fmla="*/ 2241 w 10000"/>
              <a:gd name="connsiteY17-22402" fmla="*/ 2330 h 10000"/>
              <a:gd name="connsiteX18-22403" fmla="*/ 2241 w 10000"/>
              <a:gd name="connsiteY18-22404" fmla="*/ 1837 h 10000"/>
              <a:gd name="connsiteX19-22405" fmla="*/ 2805 w 10000"/>
              <a:gd name="connsiteY19-22406" fmla="*/ 1511 h 10000"/>
              <a:gd name="connsiteX20-22407" fmla="*/ 2805 w 10000"/>
              <a:gd name="connsiteY20-22408" fmla="*/ 1182 h 10000"/>
              <a:gd name="connsiteX21-22409" fmla="*/ 2805 w 10000"/>
              <a:gd name="connsiteY21-22410" fmla="*/ 874 h 10000"/>
              <a:gd name="connsiteX22-22411" fmla="*/ 2805 w 10000"/>
              <a:gd name="connsiteY22-22412" fmla="*/ 711 h 10000"/>
              <a:gd name="connsiteX23-22413" fmla="*/ 2805 w 10000"/>
              <a:gd name="connsiteY23-22414" fmla="*/ 546 h 10000"/>
              <a:gd name="connsiteX24-22415" fmla="*/ 2805 w 10000"/>
              <a:gd name="connsiteY24-22416" fmla="*/ 546 h 10000"/>
              <a:gd name="connsiteX25-22417" fmla="*/ 2805 w 10000"/>
              <a:gd name="connsiteY25-22418" fmla="*/ 546 h 10000"/>
              <a:gd name="connsiteX26-22419" fmla="*/ 2241 w 10000"/>
              <a:gd name="connsiteY26-22420" fmla="*/ 546 h 10000"/>
              <a:gd name="connsiteX27-22421" fmla="*/ 8891 w 10000"/>
              <a:gd name="connsiteY27-22422" fmla="*/ 55 h 10000"/>
              <a:gd name="connsiteX28-22423" fmla="*/ 8891 w 10000"/>
              <a:gd name="connsiteY28-22424" fmla="*/ 217 h 10000"/>
              <a:gd name="connsiteX29-22425" fmla="*/ 8891 w 10000"/>
              <a:gd name="connsiteY29-22426" fmla="*/ 383 h 10000"/>
              <a:gd name="connsiteX30-22427" fmla="*/ 8334 w 10000"/>
              <a:gd name="connsiteY30-22428" fmla="*/ 383 h 10000"/>
              <a:gd name="connsiteX31-22429" fmla="*/ 7763 w 10000"/>
              <a:gd name="connsiteY31-22430" fmla="*/ 546 h 10000"/>
              <a:gd name="connsiteX32-22431" fmla="*/ 7763 w 10000"/>
              <a:gd name="connsiteY32-22432" fmla="*/ 711 h 10000"/>
              <a:gd name="connsiteX33-22433" fmla="*/ 7206 w 10000"/>
              <a:gd name="connsiteY33-22434" fmla="*/ 874 h 10000"/>
              <a:gd name="connsiteX34-22435" fmla="*/ 6654 w 10000"/>
              <a:gd name="connsiteY34-22436" fmla="*/ 1182 h 10000"/>
              <a:gd name="connsiteX35-22437" fmla="*/ 6090 w 10000"/>
              <a:gd name="connsiteY35-22438" fmla="*/ 1672 h 10000"/>
              <a:gd name="connsiteX36-22439" fmla="*/ 5592 w 10000"/>
              <a:gd name="connsiteY36-22440" fmla="*/ 2167 h 10000"/>
              <a:gd name="connsiteX37-22441" fmla="*/ 5033 w 10000"/>
              <a:gd name="connsiteY37-22442" fmla="*/ 2658 h 10000"/>
              <a:gd name="connsiteX38-22443" fmla="*/ 4478 w 10000"/>
              <a:gd name="connsiteY38-22444" fmla="*/ 3314 h 10000"/>
              <a:gd name="connsiteX39-22445" fmla="*/ 3924 w 10000"/>
              <a:gd name="connsiteY39-22446" fmla="*/ 3971 h 10000"/>
              <a:gd name="connsiteX40-22447" fmla="*/ 3358 w 10000"/>
              <a:gd name="connsiteY40-22448" fmla="*/ 4626 h 10000"/>
              <a:gd name="connsiteX41-22449" fmla="*/ 3358 w 10000"/>
              <a:gd name="connsiteY41-22450" fmla="*/ 5265 h 10000"/>
              <a:gd name="connsiteX42-22451" fmla="*/ 3358 w 10000"/>
              <a:gd name="connsiteY42-22452" fmla="*/ 5755 h 10000"/>
              <a:gd name="connsiteX43-22453" fmla="*/ 2805 w 10000"/>
              <a:gd name="connsiteY43-22454" fmla="*/ 6411 h 10000"/>
              <a:gd name="connsiteX44-22455" fmla="*/ 2805 w 10000"/>
              <a:gd name="connsiteY44-22456" fmla="*/ 6903 h 10000"/>
              <a:gd name="connsiteX45-22457" fmla="*/ 2805 w 10000"/>
              <a:gd name="connsiteY45-22458" fmla="*/ 7232 h 10000"/>
              <a:gd name="connsiteX46-22459" fmla="*/ 2805 w 10000"/>
              <a:gd name="connsiteY46-22460" fmla="*/ 7725 h 10000"/>
              <a:gd name="connsiteX47-22461" fmla="*/ 3358 w 10000"/>
              <a:gd name="connsiteY47-22462" fmla="*/ 8052 h 10000"/>
              <a:gd name="connsiteX48-22463" fmla="*/ 3358 w 10000"/>
              <a:gd name="connsiteY48-22464" fmla="*/ 8215 h 10000"/>
              <a:gd name="connsiteX49-22465" fmla="*/ 3924 w 10000"/>
              <a:gd name="connsiteY49-22466" fmla="*/ 8544 h 10000"/>
              <a:gd name="connsiteX50-22467" fmla="*/ 4478 w 10000"/>
              <a:gd name="connsiteY50-22468" fmla="*/ 8707 h 10000"/>
              <a:gd name="connsiteX51-22469" fmla="*/ 5033 w 10000"/>
              <a:gd name="connsiteY51-22470" fmla="*/ 8871 h 10000"/>
              <a:gd name="connsiteX0-22471" fmla="*/ 2241 w 10000"/>
              <a:gd name="connsiteY0-22472" fmla="*/ 9343 h 9343"/>
              <a:gd name="connsiteX1-22473" fmla="*/ 1116 w 10000"/>
              <a:gd name="connsiteY1-22474" fmla="*/ 9015 h 9343"/>
              <a:gd name="connsiteX2-22475" fmla="*/ 550 w 10000"/>
              <a:gd name="connsiteY2-22476" fmla="*/ 8544 h 9343"/>
              <a:gd name="connsiteX3-22477" fmla="*/ 550 w 10000"/>
              <a:gd name="connsiteY3-22478" fmla="*/ 8052 h 9343"/>
              <a:gd name="connsiteX4-22479" fmla="*/ 0 w 10000"/>
              <a:gd name="connsiteY4-22480" fmla="*/ 7560 h 9343"/>
              <a:gd name="connsiteX5-22481" fmla="*/ 0 w 10000"/>
              <a:gd name="connsiteY5-22482" fmla="*/ 7068 h 9343"/>
              <a:gd name="connsiteX6-22483" fmla="*/ 0 w 10000"/>
              <a:gd name="connsiteY6-22484" fmla="*/ 6575 h 9343"/>
              <a:gd name="connsiteX7-22485" fmla="*/ 550 w 10000"/>
              <a:gd name="connsiteY7-22486" fmla="*/ 5755 h 9343"/>
              <a:gd name="connsiteX8-22487" fmla="*/ 550 w 10000"/>
              <a:gd name="connsiteY8-22488" fmla="*/ 5590 h 9343"/>
              <a:gd name="connsiteX9-22489" fmla="*/ 550 w 10000"/>
              <a:gd name="connsiteY9-22490" fmla="*/ 5265 h 9343"/>
              <a:gd name="connsiteX10-22491" fmla="*/ 1116 w 10000"/>
              <a:gd name="connsiteY10-22492" fmla="*/ 4956 h 9343"/>
              <a:gd name="connsiteX11-22493" fmla="*/ 1116 w 10000"/>
              <a:gd name="connsiteY11-22494" fmla="*/ 4626 h 9343"/>
              <a:gd name="connsiteX12-22495" fmla="*/ 1116 w 10000"/>
              <a:gd name="connsiteY12-22496" fmla="*/ 4299 h 9343"/>
              <a:gd name="connsiteX13-22497" fmla="*/ 1685 w 10000"/>
              <a:gd name="connsiteY13-22498" fmla="*/ 3805 h 9343"/>
              <a:gd name="connsiteX14-22499" fmla="*/ 1685 w 10000"/>
              <a:gd name="connsiteY14-22500" fmla="*/ 3314 h 9343"/>
              <a:gd name="connsiteX15-22501" fmla="*/ 2241 w 10000"/>
              <a:gd name="connsiteY15-22502" fmla="*/ 2822 h 9343"/>
              <a:gd name="connsiteX16-22503" fmla="*/ 2241 w 10000"/>
              <a:gd name="connsiteY16-22504" fmla="*/ 2330 h 9343"/>
              <a:gd name="connsiteX17-22505" fmla="*/ 2241 w 10000"/>
              <a:gd name="connsiteY17-22506" fmla="*/ 1837 h 9343"/>
              <a:gd name="connsiteX18-22507" fmla="*/ 2805 w 10000"/>
              <a:gd name="connsiteY18-22508" fmla="*/ 1511 h 9343"/>
              <a:gd name="connsiteX19-22509" fmla="*/ 2805 w 10000"/>
              <a:gd name="connsiteY19-22510" fmla="*/ 1182 h 9343"/>
              <a:gd name="connsiteX20-22511" fmla="*/ 2805 w 10000"/>
              <a:gd name="connsiteY20-22512" fmla="*/ 874 h 9343"/>
              <a:gd name="connsiteX21-22513" fmla="*/ 2805 w 10000"/>
              <a:gd name="connsiteY21-22514" fmla="*/ 711 h 9343"/>
              <a:gd name="connsiteX22-22515" fmla="*/ 2805 w 10000"/>
              <a:gd name="connsiteY22-22516" fmla="*/ 546 h 9343"/>
              <a:gd name="connsiteX23-22517" fmla="*/ 2805 w 10000"/>
              <a:gd name="connsiteY23-22518" fmla="*/ 546 h 9343"/>
              <a:gd name="connsiteX24-22519" fmla="*/ 2805 w 10000"/>
              <a:gd name="connsiteY24-22520" fmla="*/ 546 h 9343"/>
              <a:gd name="connsiteX25-22521" fmla="*/ 2241 w 10000"/>
              <a:gd name="connsiteY25-22522" fmla="*/ 546 h 9343"/>
              <a:gd name="connsiteX26-22523" fmla="*/ 8891 w 10000"/>
              <a:gd name="connsiteY26-22524" fmla="*/ 55 h 9343"/>
              <a:gd name="connsiteX27-22525" fmla="*/ 8891 w 10000"/>
              <a:gd name="connsiteY27-22526" fmla="*/ 217 h 9343"/>
              <a:gd name="connsiteX28-22527" fmla="*/ 8891 w 10000"/>
              <a:gd name="connsiteY28-22528" fmla="*/ 383 h 9343"/>
              <a:gd name="connsiteX29-22529" fmla="*/ 8334 w 10000"/>
              <a:gd name="connsiteY29-22530" fmla="*/ 383 h 9343"/>
              <a:gd name="connsiteX30-22531" fmla="*/ 7763 w 10000"/>
              <a:gd name="connsiteY30-22532" fmla="*/ 546 h 9343"/>
              <a:gd name="connsiteX31-22533" fmla="*/ 7763 w 10000"/>
              <a:gd name="connsiteY31-22534" fmla="*/ 711 h 9343"/>
              <a:gd name="connsiteX32-22535" fmla="*/ 7206 w 10000"/>
              <a:gd name="connsiteY32-22536" fmla="*/ 874 h 9343"/>
              <a:gd name="connsiteX33-22537" fmla="*/ 6654 w 10000"/>
              <a:gd name="connsiteY33-22538" fmla="*/ 1182 h 9343"/>
              <a:gd name="connsiteX34-22539" fmla="*/ 6090 w 10000"/>
              <a:gd name="connsiteY34-22540" fmla="*/ 1672 h 9343"/>
              <a:gd name="connsiteX35-22541" fmla="*/ 5592 w 10000"/>
              <a:gd name="connsiteY35-22542" fmla="*/ 2167 h 9343"/>
              <a:gd name="connsiteX36-22543" fmla="*/ 5033 w 10000"/>
              <a:gd name="connsiteY36-22544" fmla="*/ 2658 h 9343"/>
              <a:gd name="connsiteX37-22545" fmla="*/ 4478 w 10000"/>
              <a:gd name="connsiteY37-22546" fmla="*/ 3314 h 9343"/>
              <a:gd name="connsiteX38-22547" fmla="*/ 3924 w 10000"/>
              <a:gd name="connsiteY38-22548" fmla="*/ 3971 h 9343"/>
              <a:gd name="connsiteX39-22549" fmla="*/ 3358 w 10000"/>
              <a:gd name="connsiteY39-22550" fmla="*/ 4626 h 9343"/>
              <a:gd name="connsiteX40-22551" fmla="*/ 3358 w 10000"/>
              <a:gd name="connsiteY40-22552" fmla="*/ 5265 h 9343"/>
              <a:gd name="connsiteX41-22553" fmla="*/ 3358 w 10000"/>
              <a:gd name="connsiteY41-22554" fmla="*/ 5755 h 9343"/>
              <a:gd name="connsiteX42-22555" fmla="*/ 2805 w 10000"/>
              <a:gd name="connsiteY42-22556" fmla="*/ 6411 h 9343"/>
              <a:gd name="connsiteX43-22557" fmla="*/ 2805 w 10000"/>
              <a:gd name="connsiteY43-22558" fmla="*/ 6903 h 9343"/>
              <a:gd name="connsiteX44-22559" fmla="*/ 2805 w 10000"/>
              <a:gd name="connsiteY44-22560" fmla="*/ 7232 h 9343"/>
              <a:gd name="connsiteX45-22561" fmla="*/ 2805 w 10000"/>
              <a:gd name="connsiteY45-22562" fmla="*/ 7725 h 9343"/>
              <a:gd name="connsiteX46-22563" fmla="*/ 3358 w 10000"/>
              <a:gd name="connsiteY46-22564" fmla="*/ 8052 h 9343"/>
              <a:gd name="connsiteX47-22565" fmla="*/ 3358 w 10000"/>
              <a:gd name="connsiteY47-22566" fmla="*/ 8215 h 9343"/>
              <a:gd name="connsiteX48-22567" fmla="*/ 3924 w 10000"/>
              <a:gd name="connsiteY48-22568" fmla="*/ 8544 h 9343"/>
              <a:gd name="connsiteX49-22569" fmla="*/ 4478 w 10000"/>
              <a:gd name="connsiteY49-22570" fmla="*/ 8707 h 9343"/>
              <a:gd name="connsiteX50-22571" fmla="*/ 5033 w 10000"/>
              <a:gd name="connsiteY50-22572" fmla="*/ 8871 h 93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</a:cxnLst>
            <a:rect l="l" t="t" r="r" b="b"/>
            <a:pathLst>
              <a:path w="10000" h="9343">
                <a:moveTo>
                  <a:pt x="2241" y="9343"/>
                </a:moveTo>
                <a:lnTo>
                  <a:pt x="1116" y="9015"/>
                </a:lnTo>
                <a:cubicBezTo>
                  <a:pt x="938" y="8858"/>
                  <a:pt x="744" y="8700"/>
                  <a:pt x="550" y="8544"/>
                </a:cubicBezTo>
                <a:lnTo>
                  <a:pt x="550" y="8052"/>
                </a:lnTo>
                <a:cubicBezTo>
                  <a:pt x="377" y="7889"/>
                  <a:pt x="178" y="7725"/>
                  <a:pt x="0" y="7560"/>
                </a:cubicBezTo>
                <a:lnTo>
                  <a:pt x="0" y="7068"/>
                </a:lnTo>
                <a:lnTo>
                  <a:pt x="0" y="6575"/>
                </a:lnTo>
                <a:cubicBezTo>
                  <a:pt x="178" y="6301"/>
                  <a:pt x="377" y="6028"/>
                  <a:pt x="550" y="5755"/>
                </a:cubicBezTo>
                <a:lnTo>
                  <a:pt x="550" y="5590"/>
                </a:lnTo>
                <a:lnTo>
                  <a:pt x="550" y="5265"/>
                </a:lnTo>
                <a:cubicBezTo>
                  <a:pt x="744" y="5162"/>
                  <a:pt x="938" y="5057"/>
                  <a:pt x="1116" y="4956"/>
                </a:cubicBezTo>
                <a:lnTo>
                  <a:pt x="1116" y="4626"/>
                </a:lnTo>
                <a:lnTo>
                  <a:pt x="1116" y="4299"/>
                </a:lnTo>
                <a:cubicBezTo>
                  <a:pt x="1310" y="4134"/>
                  <a:pt x="1493" y="3971"/>
                  <a:pt x="1685" y="3805"/>
                </a:cubicBezTo>
                <a:lnTo>
                  <a:pt x="1685" y="3314"/>
                </a:lnTo>
                <a:cubicBezTo>
                  <a:pt x="1862" y="3150"/>
                  <a:pt x="2045" y="2987"/>
                  <a:pt x="2241" y="2822"/>
                </a:cubicBezTo>
                <a:lnTo>
                  <a:pt x="2241" y="2330"/>
                </a:lnTo>
                <a:lnTo>
                  <a:pt x="2241" y="1837"/>
                </a:lnTo>
                <a:lnTo>
                  <a:pt x="2805" y="1511"/>
                </a:lnTo>
                <a:lnTo>
                  <a:pt x="2805" y="1182"/>
                </a:lnTo>
                <a:lnTo>
                  <a:pt x="2805" y="874"/>
                </a:lnTo>
                <a:lnTo>
                  <a:pt x="2805" y="711"/>
                </a:lnTo>
                <a:lnTo>
                  <a:pt x="2805" y="546"/>
                </a:lnTo>
                <a:lnTo>
                  <a:pt x="2805" y="546"/>
                </a:lnTo>
                <a:lnTo>
                  <a:pt x="2805" y="546"/>
                </a:lnTo>
                <a:lnTo>
                  <a:pt x="2241" y="546"/>
                </a:lnTo>
                <a:lnTo>
                  <a:pt x="8891" y="55"/>
                </a:lnTo>
                <a:cubicBezTo>
                  <a:pt x="10000" y="0"/>
                  <a:pt x="8891" y="163"/>
                  <a:pt x="8891" y="217"/>
                </a:cubicBezTo>
                <a:lnTo>
                  <a:pt x="8891" y="383"/>
                </a:lnTo>
                <a:lnTo>
                  <a:pt x="8334" y="383"/>
                </a:lnTo>
                <a:lnTo>
                  <a:pt x="7763" y="546"/>
                </a:lnTo>
                <a:lnTo>
                  <a:pt x="7763" y="711"/>
                </a:lnTo>
                <a:cubicBezTo>
                  <a:pt x="7590" y="766"/>
                  <a:pt x="7398" y="819"/>
                  <a:pt x="7206" y="874"/>
                </a:cubicBezTo>
                <a:cubicBezTo>
                  <a:pt x="7019" y="976"/>
                  <a:pt x="6837" y="1079"/>
                  <a:pt x="6654" y="1182"/>
                </a:cubicBezTo>
                <a:cubicBezTo>
                  <a:pt x="6472" y="1346"/>
                  <a:pt x="6287" y="1511"/>
                  <a:pt x="6090" y="1672"/>
                </a:cubicBezTo>
                <a:cubicBezTo>
                  <a:pt x="5931" y="1837"/>
                  <a:pt x="5760" y="2000"/>
                  <a:pt x="5592" y="2167"/>
                </a:cubicBezTo>
                <a:cubicBezTo>
                  <a:pt x="5412" y="2330"/>
                  <a:pt x="5220" y="2493"/>
                  <a:pt x="5033" y="2658"/>
                </a:cubicBezTo>
                <a:cubicBezTo>
                  <a:pt x="4855" y="2876"/>
                  <a:pt x="4661" y="3097"/>
                  <a:pt x="4478" y="3314"/>
                </a:cubicBezTo>
                <a:cubicBezTo>
                  <a:pt x="4296" y="3532"/>
                  <a:pt x="4116" y="3753"/>
                  <a:pt x="3924" y="3971"/>
                </a:cubicBezTo>
                <a:cubicBezTo>
                  <a:pt x="3744" y="4189"/>
                  <a:pt x="3549" y="4409"/>
                  <a:pt x="3358" y="4626"/>
                </a:cubicBezTo>
                <a:lnTo>
                  <a:pt x="3358" y="5265"/>
                </a:lnTo>
                <a:lnTo>
                  <a:pt x="3358" y="5755"/>
                </a:lnTo>
                <a:cubicBezTo>
                  <a:pt x="3175" y="5972"/>
                  <a:pt x="2981" y="6192"/>
                  <a:pt x="2805" y="6411"/>
                </a:cubicBezTo>
                <a:lnTo>
                  <a:pt x="2805" y="6903"/>
                </a:lnTo>
                <a:lnTo>
                  <a:pt x="2805" y="7232"/>
                </a:lnTo>
                <a:lnTo>
                  <a:pt x="2805" y="7725"/>
                </a:lnTo>
                <a:cubicBezTo>
                  <a:pt x="2981" y="7833"/>
                  <a:pt x="3175" y="7942"/>
                  <a:pt x="3358" y="8052"/>
                </a:cubicBezTo>
                <a:lnTo>
                  <a:pt x="3358" y="8215"/>
                </a:lnTo>
                <a:cubicBezTo>
                  <a:pt x="3549" y="8326"/>
                  <a:pt x="3744" y="8432"/>
                  <a:pt x="3924" y="8544"/>
                </a:cubicBezTo>
                <a:cubicBezTo>
                  <a:pt x="4116" y="8598"/>
                  <a:pt x="4296" y="8654"/>
                  <a:pt x="4478" y="8707"/>
                </a:cubicBezTo>
                <a:lnTo>
                  <a:pt x="5033" y="887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1747" name="Freeform 67"/>
          <p:cNvSpPr/>
          <p:nvPr/>
        </p:nvSpPr>
        <p:spPr bwMode="auto">
          <a:xfrm>
            <a:off x="7429500" y="5135563"/>
            <a:ext cx="744538" cy="315912"/>
          </a:xfrm>
          <a:custGeom>
            <a:avLst/>
            <a:gdLst>
              <a:gd name="connsiteX0" fmla="*/ 7614 w 10000"/>
              <a:gd name="connsiteY0" fmla="*/ 10000 h 10000"/>
              <a:gd name="connsiteX1" fmla="*/ 7271 w 10000"/>
              <a:gd name="connsiteY1" fmla="*/ 10000 h 10000"/>
              <a:gd name="connsiteX2" fmla="*/ 6929 w 10000"/>
              <a:gd name="connsiteY2" fmla="*/ 10000 h 10000"/>
              <a:gd name="connsiteX3" fmla="*/ 6586 w 10000"/>
              <a:gd name="connsiteY3" fmla="*/ 9860 h 10000"/>
              <a:gd name="connsiteX4" fmla="*/ 6243 w 10000"/>
              <a:gd name="connsiteY4" fmla="*/ 9721 h 10000"/>
              <a:gd name="connsiteX5" fmla="*/ 5914 w 10000"/>
              <a:gd name="connsiteY5" fmla="*/ 9581 h 10000"/>
              <a:gd name="connsiteX6" fmla="*/ 5686 w 10000"/>
              <a:gd name="connsiteY6" fmla="*/ 9302 h 10000"/>
              <a:gd name="connsiteX7" fmla="*/ 5457 w 10000"/>
              <a:gd name="connsiteY7" fmla="*/ 9162 h 10000"/>
              <a:gd name="connsiteX8" fmla="*/ 5343 w 10000"/>
              <a:gd name="connsiteY8" fmla="*/ 8743 h 10000"/>
              <a:gd name="connsiteX9" fmla="*/ 5114 w 10000"/>
              <a:gd name="connsiteY9" fmla="*/ 8464 h 10000"/>
              <a:gd name="connsiteX10" fmla="*/ 5000 w 10000"/>
              <a:gd name="connsiteY10" fmla="*/ 8063 h 10000"/>
              <a:gd name="connsiteX11" fmla="*/ 5000 w 10000"/>
              <a:gd name="connsiteY11" fmla="*/ 7644 h 10000"/>
              <a:gd name="connsiteX12" fmla="*/ 4886 w 10000"/>
              <a:gd name="connsiteY12" fmla="*/ 7225 h 10000"/>
              <a:gd name="connsiteX13" fmla="*/ 4886 w 10000"/>
              <a:gd name="connsiteY13" fmla="*/ 6806 h 10000"/>
              <a:gd name="connsiteX14" fmla="*/ 4886 w 10000"/>
              <a:gd name="connsiteY14" fmla="*/ 6387 h 10000"/>
              <a:gd name="connsiteX15" fmla="*/ 5000 w 10000"/>
              <a:gd name="connsiteY15" fmla="*/ 5689 h 10000"/>
              <a:gd name="connsiteX16" fmla="*/ 5000 w 10000"/>
              <a:gd name="connsiteY16" fmla="*/ 5550 h 10000"/>
              <a:gd name="connsiteX17" fmla="*/ 5000 w 10000"/>
              <a:gd name="connsiteY17" fmla="*/ 5271 h 10000"/>
              <a:gd name="connsiteX18" fmla="*/ 5114 w 10000"/>
              <a:gd name="connsiteY18" fmla="*/ 5009 h 10000"/>
              <a:gd name="connsiteX19" fmla="*/ 5114 w 10000"/>
              <a:gd name="connsiteY19" fmla="*/ 4729 h 10000"/>
              <a:gd name="connsiteX20" fmla="*/ 5114 w 10000"/>
              <a:gd name="connsiteY20" fmla="*/ 4450 h 10000"/>
              <a:gd name="connsiteX21" fmla="*/ 5229 w 10000"/>
              <a:gd name="connsiteY21" fmla="*/ 4031 h 10000"/>
              <a:gd name="connsiteX22" fmla="*/ 5229 w 10000"/>
              <a:gd name="connsiteY22" fmla="*/ 3613 h 10000"/>
              <a:gd name="connsiteX23" fmla="*/ 5343 w 10000"/>
              <a:gd name="connsiteY23" fmla="*/ 3194 h 10000"/>
              <a:gd name="connsiteX24" fmla="*/ 5343 w 10000"/>
              <a:gd name="connsiteY24" fmla="*/ 2775 h 10000"/>
              <a:gd name="connsiteX25" fmla="*/ 5343 w 10000"/>
              <a:gd name="connsiteY25" fmla="*/ 2356 h 10000"/>
              <a:gd name="connsiteX26" fmla="*/ 5457 w 10000"/>
              <a:gd name="connsiteY26" fmla="*/ 2077 h 10000"/>
              <a:gd name="connsiteX27" fmla="*/ 5457 w 10000"/>
              <a:gd name="connsiteY27" fmla="*/ 1798 h 10000"/>
              <a:gd name="connsiteX28" fmla="*/ 5457 w 10000"/>
              <a:gd name="connsiteY28" fmla="*/ 1536 h 10000"/>
              <a:gd name="connsiteX29" fmla="*/ 5457 w 10000"/>
              <a:gd name="connsiteY29" fmla="*/ 1396 h 10000"/>
              <a:gd name="connsiteX30" fmla="*/ 5457 w 10000"/>
              <a:gd name="connsiteY30" fmla="*/ 1257 h 10000"/>
              <a:gd name="connsiteX31" fmla="*/ 5457 w 10000"/>
              <a:gd name="connsiteY31" fmla="*/ 1257 h 10000"/>
              <a:gd name="connsiteX32" fmla="*/ 5457 w 10000"/>
              <a:gd name="connsiteY32" fmla="*/ 1257 h 10000"/>
              <a:gd name="connsiteX33" fmla="*/ 5343 w 10000"/>
              <a:gd name="connsiteY33" fmla="*/ 1257 h 10000"/>
              <a:gd name="connsiteX34" fmla="*/ 5229 w 10000"/>
              <a:gd name="connsiteY34" fmla="*/ 1257 h 10000"/>
              <a:gd name="connsiteX35" fmla="*/ 5114 w 10000"/>
              <a:gd name="connsiteY35" fmla="*/ 1396 h 10000"/>
              <a:gd name="connsiteX36" fmla="*/ 5000 w 10000"/>
              <a:gd name="connsiteY36" fmla="*/ 1396 h 10000"/>
              <a:gd name="connsiteX37" fmla="*/ 4771 w 10000"/>
              <a:gd name="connsiteY37" fmla="*/ 1536 h 10000"/>
              <a:gd name="connsiteX38" fmla="*/ 4543 w 10000"/>
              <a:gd name="connsiteY38" fmla="*/ 1536 h 10000"/>
              <a:gd name="connsiteX39" fmla="*/ 4314 w 10000"/>
              <a:gd name="connsiteY39" fmla="*/ 1675 h 10000"/>
              <a:gd name="connsiteX40" fmla="*/ 3186 w 10000"/>
              <a:gd name="connsiteY40" fmla="*/ 2216 h 10000"/>
              <a:gd name="connsiteX41" fmla="*/ 2043 w 10000"/>
              <a:gd name="connsiteY41" fmla="*/ 2775 h 10000"/>
              <a:gd name="connsiteX42" fmla="*/ 1700 w 10000"/>
              <a:gd name="connsiteY42" fmla="*/ 2914 h 10000"/>
              <a:gd name="connsiteX43" fmla="*/ 1471 w 10000"/>
              <a:gd name="connsiteY43" fmla="*/ 3054 h 10000"/>
              <a:gd name="connsiteX44" fmla="*/ 1243 w 10000"/>
              <a:gd name="connsiteY44" fmla="*/ 3194 h 10000"/>
              <a:gd name="connsiteX45" fmla="*/ 1129 w 10000"/>
              <a:gd name="connsiteY45" fmla="*/ 3333 h 10000"/>
              <a:gd name="connsiteX46" fmla="*/ 900 w 10000"/>
              <a:gd name="connsiteY46" fmla="*/ 3333 h 10000"/>
              <a:gd name="connsiteX47" fmla="*/ 786 w 10000"/>
              <a:gd name="connsiteY47" fmla="*/ 3333 h 10000"/>
              <a:gd name="connsiteX48" fmla="*/ 671 w 10000"/>
              <a:gd name="connsiteY48" fmla="*/ 3473 h 10000"/>
              <a:gd name="connsiteX49" fmla="*/ 671 w 10000"/>
              <a:gd name="connsiteY49" fmla="*/ 3473 h 10000"/>
              <a:gd name="connsiteX50" fmla="*/ 571 w 10000"/>
              <a:gd name="connsiteY50" fmla="*/ 3473 h 10000"/>
              <a:gd name="connsiteX51" fmla="*/ 571 w 10000"/>
              <a:gd name="connsiteY51" fmla="*/ 3333 h 10000"/>
              <a:gd name="connsiteX52" fmla="*/ 457 w 10000"/>
              <a:gd name="connsiteY52" fmla="*/ 3194 h 10000"/>
              <a:gd name="connsiteX53" fmla="*/ 229 w 10000"/>
              <a:gd name="connsiteY53" fmla="*/ 3054 h 10000"/>
              <a:gd name="connsiteX54" fmla="*/ 114 w 10000"/>
              <a:gd name="connsiteY54" fmla="*/ 2914 h 10000"/>
              <a:gd name="connsiteX55" fmla="*/ 0 w 10000"/>
              <a:gd name="connsiteY55" fmla="*/ 2775 h 10000"/>
              <a:gd name="connsiteX56" fmla="*/ 0 w 10000"/>
              <a:gd name="connsiteY56" fmla="*/ 2635 h 10000"/>
              <a:gd name="connsiteX57" fmla="*/ 0 w 10000"/>
              <a:gd name="connsiteY57" fmla="*/ 2496 h 10000"/>
              <a:gd name="connsiteX58" fmla="*/ 114 w 10000"/>
              <a:gd name="connsiteY58" fmla="*/ 2496 h 10000"/>
              <a:gd name="connsiteX59" fmla="*/ 343 w 10000"/>
              <a:gd name="connsiteY59" fmla="*/ 2496 h 10000"/>
              <a:gd name="connsiteX60" fmla="*/ 571 w 10000"/>
              <a:gd name="connsiteY60" fmla="*/ 2496 h 10000"/>
              <a:gd name="connsiteX61" fmla="*/ 786 w 10000"/>
              <a:gd name="connsiteY61" fmla="*/ 2356 h 10000"/>
              <a:gd name="connsiteX62" fmla="*/ 1129 w 10000"/>
              <a:gd name="connsiteY62" fmla="*/ 2356 h 10000"/>
              <a:gd name="connsiteX63" fmla="*/ 1471 w 10000"/>
              <a:gd name="connsiteY63" fmla="*/ 2216 h 10000"/>
              <a:gd name="connsiteX64" fmla="*/ 1814 w 10000"/>
              <a:gd name="connsiteY64" fmla="*/ 2077 h 10000"/>
              <a:gd name="connsiteX65" fmla="*/ 2271 w 10000"/>
              <a:gd name="connsiteY65" fmla="*/ 1937 h 10000"/>
              <a:gd name="connsiteX66" fmla="*/ 2729 w 10000"/>
              <a:gd name="connsiteY66" fmla="*/ 1675 h 10000"/>
              <a:gd name="connsiteX67" fmla="*/ 3071 w 10000"/>
              <a:gd name="connsiteY67" fmla="*/ 1536 h 10000"/>
              <a:gd name="connsiteX68" fmla="*/ 3400 w 10000"/>
              <a:gd name="connsiteY68" fmla="*/ 1396 h 10000"/>
              <a:gd name="connsiteX69" fmla="*/ 3743 w 10000"/>
              <a:gd name="connsiteY69" fmla="*/ 1257 h 10000"/>
              <a:gd name="connsiteX70" fmla="*/ 3971 w 10000"/>
              <a:gd name="connsiteY70" fmla="*/ 1117 h 10000"/>
              <a:gd name="connsiteX71" fmla="*/ 4200 w 10000"/>
              <a:gd name="connsiteY71" fmla="*/ 1117 h 10000"/>
              <a:gd name="connsiteX72" fmla="*/ 4429 w 10000"/>
              <a:gd name="connsiteY72" fmla="*/ 977 h 10000"/>
              <a:gd name="connsiteX73" fmla="*/ 4657 w 10000"/>
              <a:gd name="connsiteY73" fmla="*/ 838 h 10000"/>
              <a:gd name="connsiteX74" fmla="*/ 5000 w 10000"/>
              <a:gd name="connsiteY74" fmla="*/ 698 h 10000"/>
              <a:gd name="connsiteX75" fmla="*/ 5229 w 10000"/>
              <a:gd name="connsiteY75" fmla="*/ 558 h 10000"/>
              <a:gd name="connsiteX76" fmla="*/ 5457 w 10000"/>
              <a:gd name="connsiteY76" fmla="*/ 419 h 10000"/>
              <a:gd name="connsiteX77" fmla="*/ 5571 w 10000"/>
              <a:gd name="connsiteY77" fmla="*/ 279 h 10000"/>
              <a:gd name="connsiteX78" fmla="*/ 5686 w 10000"/>
              <a:gd name="connsiteY78" fmla="*/ 140 h 10000"/>
              <a:gd name="connsiteX79" fmla="*/ 5686 w 10000"/>
              <a:gd name="connsiteY79" fmla="*/ 0 h 10000"/>
              <a:gd name="connsiteX80" fmla="*/ 5800 w 10000"/>
              <a:gd name="connsiteY80" fmla="*/ 0 h 10000"/>
              <a:gd name="connsiteX81" fmla="*/ 5914 w 10000"/>
              <a:gd name="connsiteY81" fmla="*/ 0 h 10000"/>
              <a:gd name="connsiteX82" fmla="*/ 6029 w 10000"/>
              <a:gd name="connsiteY82" fmla="*/ 0 h 10000"/>
              <a:gd name="connsiteX83" fmla="*/ 6129 w 10000"/>
              <a:gd name="connsiteY83" fmla="*/ 140 h 10000"/>
              <a:gd name="connsiteX84" fmla="*/ 6243 w 10000"/>
              <a:gd name="connsiteY84" fmla="*/ 140 h 10000"/>
              <a:gd name="connsiteX85" fmla="*/ 6357 w 10000"/>
              <a:gd name="connsiteY85" fmla="*/ 419 h 10000"/>
              <a:gd name="connsiteX86" fmla="*/ 6471 w 10000"/>
              <a:gd name="connsiteY86" fmla="*/ 558 h 10000"/>
              <a:gd name="connsiteX87" fmla="*/ 6586 w 10000"/>
              <a:gd name="connsiteY87" fmla="*/ 698 h 10000"/>
              <a:gd name="connsiteX88" fmla="*/ 6700 w 10000"/>
              <a:gd name="connsiteY88" fmla="*/ 838 h 10000"/>
              <a:gd name="connsiteX89" fmla="*/ 6700 w 10000"/>
              <a:gd name="connsiteY89" fmla="*/ 977 h 10000"/>
              <a:gd name="connsiteX90" fmla="*/ 6700 w 10000"/>
              <a:gd name="connsiteY90" fmla="*/ 1117 h 10000"/>
              <a:gd name="connsiteX91" fmla="*/ 6586 w 10000"/>
              <a:gd name="connsiteY91" fmla="*/ 1117 h 10000"/>
              <a:gd name="connsiteX92" fmla="*/ 6471 w 10000"/>
              <a:gd name="connsiteY92" fmla="*/ 1257 h 10000"/>
              <a:gd name="connsiteX93" fmla="*/ 6471 w 10000"/>
              <a:gd name="connsiteY93" fmla="*/ 1396 h 10000"/>
              <a:gd name="connsiteX94" fmla="*/ 6357 w 10000"/>
              <a:gd name="connsiteY94" fmla="*/ 1536 h 10000"/>
              <a:gd name="connsiteX95" fmla="*/ 6243 w 10000"/>
              <a:gd name="connsiteY95" fmla="*/ 1798 h 10000"/>
              <a:gd name="connsiteX96" fmla="*/ 6129 w 10000"/>
              <a:gd name="connsiteY96" fmla="*/ 2216 h 10000"/>
              <a:gd name="connsiteX97" fmla="*/ 6029 w 10000"/>
              <a:gd name="connsiteY97" fmla="*/ 2635 h 10000"/>
              <a:gd name="connsiteX98" fmla="*/ 5914 w 10000"/>
              <a:gd name="connsiteY98" fmla="*/ 3054 h 10000"/>
              <a:gd name="connsiteX99" fmla="*/ 5800 w 10000"/>
              <a:gd name="connsiteY99" fmla="*/ 3613 h 10000"/>
              <a:gd name="connsiteX100" fmla="*/ 5686 w 10000"/>
              <a:gd name="connsiteY100" fmla="*/ 4171 h 10000"/>
              <a:gd name="connsiteX101" fmla="*/ 5571 w 10000"/>
              <a:gd name="connsiteY101" fmla="*/ 4729 h 10000"/>
              <a:gd name="connsiteX102" fmla="*/ 5571 w 10000"/>
              <a:gd name="connsiteY102" fmla="*/ 5271 h 10000"/>
              <a:gd name="connsiteX103" fmla="*/ 5571 w 10000"/>
              <a:gd name="connsiteY103" fmla="*/ 5689 h 10000"/>
              <a:gd name="connsiteX104" fmla="*/ 5457 w 10000"/>
              <a:gd name="connsiteY104" fmla="*/ 6248 h 10000"/>
              <a:gd name="connsiteX105" fmla="*/ 5457 w 10000"/>
              <a:gd name="connsiteY105" fmla="*/ 6667 h 10000"/>
              <a:gd name="connsiteX106" fmla="*/ 5457 w 10000"/>
              <a:gd name="connsiteY106" fmla="*/ 6946 h 10000"/>
              <a:gd name="connsiteX107" fmla="*/ 5457 w 10000"/>
              <a:gd name="connsiteY107" fmla="*/ 7365 h 10000"/>
              <a:gd name="connsiteX108" fmla="*/ 5571 w 10000"/>
              <a:gd name="connsiteY108" fmla="*/ 7644 h 10000"/>
              <a:gd name="connsiteX109" fmla="*/ 5571 w 10000"/>
              <a:gd name="connsiteY109" fmla="*/ 7784 h 10000"/>
              <a:gd name="connsiteX110" fmla="*/ 5686 w 10000"/>
              <a:gd name="connsiteY110" fmla="*/ 8063 h 10000"/>
              <a:gd name="connsiteX111" fmla="*/ 5800 w 10000"/>
              <a:gd name="connsiteY111" fmla="*/ 8202 h 10000"/>
              <a:gd name="connsiteX112" fmla="*/ 5914 w 10000"/>
              <a:gd name="connsiteY112" fmla="*/ 8342 h 10000"/>
              <a:gd name="connsiteX113" fmla="*/ 6357 w 10000"/>
              <a:gd name="connsiteY113" fmla="*/ 8604 h 10000"/>
              <a:gd name="connsiteX114" fmla="*/ 6586 w 10000"/>
              <a:gd name="connsiteY114" fmla="*/ 8743 h 10000"/>
              <a:gd name="connsiteX115" fmla="*/ 6814 w 10000"/>
              <a:gd name="connsiteY115" fmla="*/ 8743 h 10000"/>
              <a:gd name="connsiteX116" fmla="*/ 7043 w 10000"/>
              <a:gd name="connsiteY116" fmla="*/ 8883 h 10000"/>
              <a:gd name="connsiteX117" fmla="*/ 7386 w 10000"/>
              <a:gd name="connsiteY117" fmla="*/ 8883 h 10000"/>
              <a:gd name="connsiteX118" fmla="*/ 7614 w 10000"/>
              <a:gd name="connsiteY118" fmla="*/ 8743 h 10000"/>
              <a:gd name="connsiteX119" fmla="*/ 7957 w 10000"/>
              <a:gd name="connsiteY119" fmla="*/ 8743 h 10000"/>
              <a:gd name="connsiteX120" fmla="*/ 8300 w 10000"/>
              <a:gd name="connsiteY120" fmla="*/ 8604 h 10000"/>
              <a:gd name="connsiteX121" fmla="*/ 8529 w 10000"/>
              <a:gd name="connsiteY121" fmla="*/ 8604 h 10000"/>
              <a:gd name="connsiteX122" fmla="*/ 8757 w 10000"/>
              <a:gd name="connsiteY122" fmla="*/ 8342 h 10000"/>
              <a:gd name="connsiteX123" fmla="*/ 8857 w 10000"/>
              <a:gd name="connsiteY123" fmla="*/ 8202 h 10000"/>
              <a:gd name="connsiteX124" fmla="*/ 8971 w 10000"/>
              <a:gd name="connsiteY124" fmla="*/ 7923 h 10000"/>
              <a:gd name="connsiteX125" fmla="*/ 9086 w 10000"/>
              <a:gd name="connsiteY125" fmla="*/ 7644 h 10000"/>
              <a:gd name="connsiteX126" fmla="*/ 9200 w 10000"/>
              <a:gd name="connsiteY126" fmla="*/ 7086 h 10000"/>
              <a:gd name="connsiteX127" fmla="*/ 9200 w 10000"/>
              <a:gd name="connsiteY127" fmla="*/ 6527 h 10000"/>
              <a:gd name="connsiteX128" fmla="*/ 9314 w 10000"/>
              <a:gd name="connsiteY128" fmla="*/ 6248 h 10000"/>
              <a:gd name="connsiteX129" fmla="*/ 9314 w 10000"/>
              <a:gd name="connsiteY129" fmla="*/ 5969 h 10000"/>
              <a:gd name="connsiteX130" fmla="*/ 9314 w 10000"/>
              <a:gd name="connsiteY130" fmla="*/ 5829 h 10000"/>
              <a:gd name="connsiteX131" fmla="*/ 9429 w 10000"/>
              <a:gd name="connsiteY131" fmla="*/ 5689 h 10000"/>
              <a:gd name="connsiteX132" fmla="*/ 9429 w 10000"/>
              <a:gd name="connsiteY132" fmla="*/ 5550 h 10000"/>
              <a:gd name="connsiteX133" fmla="*/ 9429 w 10000"/>
              <a:gd name="connsiteY133" fmla="*/ 5410 h 10000"/>
              <a:gd name="connsiteX134" fmla="*/ 9429 w 10000"/>
              <a:gd name="connsiteY134" fmla="*/ 5410 h 10000"/>
              <a:gd name="connsiteX135" fmla="*/ 9543 w 10000"/>
              <a:gd name="connsiteY135" fmla="*/ 5410 h 10000"/>
              <a:gd name="connsiteX136" fmla="*/ 9543 w 10000"/>
              <a:gd name="connsiteY136" fmla="*/ 5410 h 10000"/>
              <a:gd name="connsiteX137" fmla="*/ 9543 w 10000"/>
              <a:gd name="connsiteY137" fmla="*/ 5550 h 10000"/>
              <a:gd name="connsiteX138" fmla="*/ 9657 w 10000"/>
              <a:gd name="connsiteY138" fmla="*/ 5829 h 10000"/>
              <a:gd name="connsiteX139" fmla="*/ 9657 w 10000"/>
              <a:gd name="connsiteY139" fmla="*/ 6108 h 10000"/>
              <a:gd name="connsiteX140" fmla="*/ 9657 w 10000"/>
              <a:gd name="connsiteY140" fmla="*/ 6387 h 10000"/>
              <a:gd name="connsiteX141" fmla="*/ 9657 w 10000"/>
              <a:gd name="connsiteY141" fmla="*/ 6667 h 10000"/>
              <a:gd name="connsiteX142" fmla="*/ 9771 w 10000"/>
              <a:gd name="connsiteY142" fmla="*/ 7225 h 10000"/>
              <a:gd name="connsiteX143" fmla="*/ 9771 w 10000"/>
              <a:gd name="connsiteY143" fmla="*/ 7644 h 10000"/>
              <a:gd name="connsiteX144" fmla="*/ 9886 w 10000"/>
              <a:gd name="connsiteY144" fmla="*/ 8063 h 10000"/>
              <a:gd name="connsiteX145" fmla="*/ 10000 w 10000"/>
              <a:gd name="connsiteY145" fmla="*/ 8342 h 10000"/>
              <a:gd name="connsiteX146" fmla="*/ 10000 w 10000"/>
              <a:gd name="connsiteY146" fmla="*/ 8604 h 10000"/>
              <a:gd name="connsiteX147" fmla="*/ 10000 w 10000"/>
              <a:gd name="connsiteY147" fmla="*/ 8743 h 10000"/>
              <a:gd name="connsiteX148" fmla="*/ 10000 w 10000"/>
              <a:gd name="connsiteY148" fmla="*/ 8883 h 10000"/>
              <a:gd name="connsiteX149" fmla="*/ 9886 w 10000"/>
              <a:gd name="connsiteY149" fmla="*/ 8883 h 10000"/>
              <a:gd name="connsiteX150" fmla="*/ 9771 w 10000"/>
              <a:gd name="connsiteY150" fmla="*/ 9023 h 10000"/>
              <a:gd name="connsiteX151" fmla="*/ 9657 w 10000"/>
              <a:gd name="connsiteY151" fmla="*/ 9162 h 10000"/>
              <a:gd name="connsiteX152" fmla="*/ 9543 w 10000"/>
              <a:gd name="connsiteY152" fmla="*/ 9302 h 10000"/>
              <a:gd name="connsiteX153" fmla="*/ 9314 w 10000"/>
              <a:gd name="connsiteY153" fmla="*/ 9442 h 10000"/>
              <a:gd name="connsiteX154" fmla="*/ 8857 w 10000"/>
              <a:gd name="connsiteY154" fmla="*/ 9721 h 10000"/>
              <a:gd name="connsiteX155" fmla="*/ 8414 w 10000"/>
              <a:gd name="connsiteY155" fmla="*/ 9860 h 10000"/>
              <a:gd name="connsiteX156" fmla="*/ 8071 w 10000"/>
              <a:gd name="connsiteY156" fmla="*/ 9860 h 10000"/>
              <a:gd name="connsiteX157" fmla="*/ 7614 w 10000"/>
              <a:gd name="connsiteY157" fmla="*/ 10000 h 10000"/>
              <a:gd name="connsiteX158" fmla="*/ 7614 w 10000"/>
              <a:gd name="connsiteY158" fmla="*/ 10000 h 10000"/>
              <a:gd name="connsiteX0-1" fmla="*/ 7614 w 10000"/>
              <a:gd name="connsiteY0-2" fmla="*/ 10000 h 10000"/>
              <a:gd name="connsiteX1-3" fmla="*/ 7271 w 10000"/>
              <a:gd name="connsiteY1-4" fmla="*/ 10000 h 10000"/>
              <a:gd name="connsiteX2-5" fmla="*/ 6929 w 10000"/>
              <a:gd name="connsiteY2-6" fmla="*/ 10000 h 10000"/>
              <a:gd name="connsiteX3-7" fmla="*/ 6586 w 10000"/>
              <a:gd name="connsiteY3-8" fmla="*/ 9860 h 10000"/>
              <a:gd name="connsiteX4-9" fmla="*/ 6243 w 10000"/>
              <a:gd name="connsiteY4-10" fmla="*/ 9721 h 10000"/>
              <a:gd name="connsiteX5-11" fmla="*/ 5914 w 10000"/>
              <a:gd name="connsiteY5-12" fmla="*/ 9581 h 10000"/>
              <a:gd name="connsiteX6-13" fmla="*/ 5686 w 10000"/>
              <a:gd name="connsiteY6-14" fmla="*/ 9302 h 10000"/>
              <a:gd name="connsiteX7-15" fmla="*/ 5457 w 10000"/>
              <a:gd name="connsiteY7-16" fmla="*/ 9162 h 10000"/>
              <a:gd name="connsiteX8-17" fmla="*/ 5343 w 10000"/>
              <a:gd name="connsiteY8-18" fmla="*/ 8743 h 10000"/>
              <a:gd name="connsiteX9-19" fmla="*/ 5114 w 10000"/>
              <a:gd name="connsiteY9-20" fmla="*/ 8464 h 10000"/>
              <a:gd name="connsiteX10-21" fmla="*/ 5000 w 10000"/>
              <a:gd name="connsiteY10-22" fmla="*/ 8063 h 10000"/>
              <a:gd name="connsiteX11-23" fmla="*/ 5000 w 10000"/>
              <a:gd name="connsiteY11-24" fmla="*/ 7644 h 10000"/>
              <a:gd name="connsiteX12-25" fmla="*/ 4886 w 10000"/>
              <a:gd name="connsiteY12-26" fmla="*/ 7225 h 10000"/>
              <a:gd name="connsiteX13-27" fmla="*/ 4886 w 10000"/>
              <a:gd name="connsiteY13-28" fmla="*/ 6806 h 10000"/>
              <a:gd name="connsiteX14-29" fmla="*/ 4886 w 10000"/>
              <a:gd name="connsiteY14-30" fmla="*/ 6387 h 10000"/>
              <a:gd name="connsiteX15-31" fmla="*/ 5000 w 10000"/>
              <a:gd name="connsiteY15-32" fmla="*/ 5689 h 10000"/>
              <a:gd name="connsiteX16-33" fmla="*/ 5000 w 10000"/>
              <a:gd name="connsiteY16-34" fmla="*/ 5550 h 10000"/>
              <a:gd name="connsiteX17-35" fmla="*/ 5000 w 10000"/>
              <a:gd name="connsiteY17-36" fmla="*/ 5271 h 10000"/>
              <a:gd name="connsiteX18-37" fmla="*/ 5114 w 10000"/>
              <a:gd name="connsiteY18-38" fmla="*/ 5009 h 10000"/>
              <a:gd name="connsiteX19-39" fmla="*/ 5114 w 10000"/>
              <a:gd name="connsiteY19-40" fmla="*/ 4729 h 10000"/>
              <a:gd name="connsiteX20-41" fmla="*/ 5114 w 10000"/>
              <a:gd name="connsiteY20-42" fmla="*/ 4450 h 10000"/>
              <a:gd name="connsiteX21-43" fmla="*/ 5229 w 10000"/>
              <a:gd name="connsiteY21-44" fmla="*/ 4031 h 10000"/>
              <a:gd name="connsiteX22-45" fmla="*/ 5229 w 10000"/>
              <a:gd name="connsiteY22-46" fmla="*/ 3613 h 10000"/>
              <a:gd name="connsiteX23-47" fmla="*/ 5343 w 10000"/>
              <a:gd name="connsiteY23-48" fmla="*/ 3194 h 10000"/>
              <a:gd name="connsiteX24-49" fmla="*/ 5343 w 10000"/>
              <a:gd name="connsiteY24-50" fmla="*/ 2775 h 10000"/>
              <a:gd name="connsiteX25-51" fmla="*/ 5343 w 10000"/>
              <a:gd name="connsiteY25-52" fmla="*/ 2356 h 10000"/>
              <a:gd name="connsiteX26-53" fmla="*/ 5457 w 10000"/>
              <a:gd name="connsiteY26-54" fmla="*/ 2077 h 10000"/>
              <a:gd name="connsiteX27-55" fmla="*/ 5457 w 10000"/>
              <a:gd name="connsiteY27-56" fmla="*/ 1798 h 10000"/>
              <a:gd name="connsiteX28-57" fmla="*/ 5457 w 10000"/>
              <a:gd name="connsiteY28-58" fmla="*/ 1536 h 10000"/>
              <a:gd name="connsiteX29-59" fmla="*/ 5457 w 10000"/>
              <a:gd name="connsiteY29-60" fmla="*/ 1396 h 10000"/>
              <a:gd name="connsiteX30-61" fmla="*/ 5457 w 10000"/>
              <a:gd name="connsiteY30-62" fmla="*/ 1257 h 10000"/>
              <a:gd name="connsiteX31-63" fmla="*/ 5457 w 10000"/>
              <a:gd name="connsiteY31-64" fmla="*/ 1257 h 10000"/>
              <a:gd name="connsiteX32-65" fmla="*/ 5457 w 10000"/>
              <a:gd name="connsiteY32-66" fmla="*/ 1257 h 10000"/>
              <a:gd name="connsiteX33-67" fmla="*/ 5343 w 10000"/>
              <a:gd name="connsiteY33-68" fmla="*/ 1257 h 10000"/>
              <a:gd name="connsiteX34-69" fmla="*/ 5229 w 10000"/>
              <a:gd name="connsiteY34-70" fmla="*/ 1257 h 10000"/>
              <a:gd name="connsiteX35-71" fmla="*/ 5114 w 10000"/>
              <a:gd name="connsiteY35-72" fmla="*/ 1396 h 10000"/>
              <a:gd name="connsiteX36-73" fmla="*/ 5000 w 10000"/>
              <a:gd name="connsiteY36-74" fmla="*/ 1396 h 10000"/>
              <a:gd name="connsiteX37-75" fmla="*/ 4771 w 10000"/>
              <a:gd name="connsiteY37-76" fmla="*/ 1536 h 10000"/>
              <a:gd name="connsiteX38-77" fmla="*/ 4543 w 10000"/>
              <a:gd name="connsiteY38-78" fmla="*/ 1536 h 10000"/>
              <a:gd name="connsiteX39-79" fmla="*/ 4314 w 10000"/>
              <a:gd name="connsiteY39-80" fmla="*/ 1675 h 10000"/>
              <a:gd name="connsiteX40-81" fmla="*/ 3186 w 10000"/>
              <a:gd name="connsiteY40-82" fmla="*/ 2216 h 10000"/>
              <a:gd name="connsiteX41-83" fmla="*/ 2043 w 10000"/>
              <a:gd name="connsiteY41-84" fmla="*/ 2775 h 10000"/>
              <a:gd name="connsiteX42-85" fmla="*/ 1700 w 10000"/>
              <a:gd name="connsiteY42-86" fmla="*/ 2914 h 10000"/>
              <a:gd name="connsiteX43-87" fmla="*/ 1471 w 10000"/>
              <a:gd name="connsiteY43-88" fmla="*/ 3054 h 10000"/>
              <a:gd name="connsiteX44-89" fmla="*/ 1243 w 10000"/>
              <a:gd name="connsiteY44-90" fmla="*/ 3194 h 10000"/>
              <a:gd name="connsiteX45-91" fmla="*/ 1129 w 10000"/>
              <a:gd name="connsiteY45-92" fmla="*/ 3333 h 10000"/>
              <a:gd name="connsiteX46-93" fmla="*/ 900 w 10000"/>
              <a:gd name="connsiteY46-94" fmla="*/ 3333 h 10000"/>
              <a:gd name="connsiteX47-95" fmla="*/ 786 w 10000"/>
              <a:gd name="connsiteY47-96" fmla="*/ 3333 h 10000"/>
              <a:gd name="connsiteX48-97" fmla="*/ 671 w 10000"/>
              <a:gd name="connsiteY48-98" fmla="*/ 3473 h 10000"/>
              <a:gd name="connsiteX49-99" fmla="*/ 671 w 10000"/>
              <a:gd name="connsiteY49-100" fmla="*/ 3473 h 10000"/>
              <a:gd name="connsiteX50-101" fmla="*/ 571 w 10000"/>
              <a:gd name="connsiteY50-102" fmla="*/ 3473 h 10000"/>
              <a:gd name="connsiteX51-103" fmla="*/ 571 w 10000"/>
              <a:gd name="connsiteY51-104" fmla="*/ 3333 h 10000"/>
              <a:gd name="connsiteX52-105" fmla="*/ 457 w 10000"/>
              <a:gd name="connsiteY52-106" fmla="*/ 3194 h 10000"/>
              <a:gd name="connsiteX53-107" fmla="*/ 229 w 10000"/>
              <a:gd name="connsiteY53-108" fmla="*/ 3054 h 10000"/>
              <a:gd name="connsiteX54-109" fmla="*/ 114 w 10000"/>
              <a:gd name="connsiteY54-110" fmla="*/ 2914 h 10000"/>
              <a:gd name="connsiteX55-111" fmla="*/ 0 w 10000"/>
              <a:gd name="connsiteY55-112" fmla="*/ 2775 h 10000"/>
              <a:gd name="connsiteX56-113" fmla="*/ 0 w 10000"/>
              <a:gd name="connsiteY56-114" fmla="*/ 2635 h 10000"/>
              <a:gd name="connsiteX57-115" fmla="*/ 0 w 10000"/>
              <a:gd name="connsiteY57-116" fmla="*/ 2496 h 10000"/>
              <a:gd name="connsiteX58-117" fmla="*/ 114 w 10000"/>
              <a:gd name="connsiteY58-118" fmla="*/ 2496 h 10000"/>
              <a:gd name="connsiteX59-119" fmla="*/ 343 w 10000"/>
              <a:gd name="connsiteY59-120" fmla="*/ 2496 h 10000"/>
              <a:gd name="connsiteX60-121" fmla="*/ 571 w 10000"/>
              <a:gd name="connsiteY60-122" fmla="*/ 2496 h 10000"/>
              <a:gd name="connsiteX61-123" fmla="*/ 786 w 10000"/>
              <a:gd name="connsiteY61-124" fmla="*/ 2356 h 10000"/>
              <a:gd name="connsiteX62-125" fmla="*/ 1129 w 10000"/>
              <a:gd name="connsiteY62-126" fmla="*/ 2356 h 10000"/>
              <a:gd name="connsiteX63-127" fmla="*/ 1471 w 10000"/>
              <a:gd name="connsiteY63-128" fmla="*/ 2216 h 10000"/>
              <a:gd name="connsiteX64-129" fmla="*/ 1814 w 10000"/>
              <a:gd name="connsiteY64-130" fmla="*/ 2077 h 10000"/>
              <a:gd name="connsiteX65-131" fmla="*/ 2271 w 10000"/>
              <a:gd name="connsiteY65-132" fmla="*/ 1937 h 10000"/>
              <a:gd name="connsiteX66-133" fmla="*/ 2729 w 10000"/>
              <a:gd name="connsiteY66-134" fmla="*/ 1675 h 10000"/>
              <a:gd name="connsiteX67-135" fmla="*/ 3071 w 10000"/>
              <a:gd name="connsiteY67-136" fmla="*/ 1536 h 10000"/>
              <a:gd name="connsiteX68-137" fmla="*/ 3400 w 10000"/>
              <a:gd name="connsiteY68-138" fmla="*/ 1396 h 10000"/>
              <a:gd name="connsiteX69-139" fmla="*/ 3743 w 10000"/>
              <a:gd name="connsiteY69-140" fmla="*/ 1257 h 10000"/>
              <a:gd name="connsiteX70-141" fmla="*/ 3971 w 10000"/>
              <a:gd name="connsiteY70-142" fmla="*/ 1117 h 10000"/>
              <a:gd name="connsiteX71-143" fmla="*/ 4200 w 10000"/>
              <a:gd name="connsiteY71-144" fmla="*/ 1117 h 10000"/>
              <a:gd name="connsiteX72-145" fmla="*/ 4429 w 10000"/>
              <a:gd name="connsiteY72-146" fmla="*/ 977 h 10000"/>
              <a:gd name="connsiteX73-147" fmla="*/ 4657 w 10000"/>
              <a:gd name="connsiteY73-148" fmla="*/ 838 h 10000"/>
              <a:gd name="connsiteX74-149" fmla="*/ 5000 w 10000"/>
              <a:gd name="connsiteY74-150" fmla="*/ 698 h 10000"/>
              <a:gd name="connsiteX75-151" fmla="*/ 5229 w 10000"/>
              <a:gd name="connsiteY75-152" fmla="*/ 558 h 10000"/>
              <a:gd name="connsiteX76-153" fmla="*/ 5457 w 10000"/>
              <a:gd name="connsiteY76-154" fmla="*/ 419 h 10000"/>
              <a:gd name="connsiteX77-155" fmla="*/ 5571 w 10000"/>
              <a:gd name="connsiteY77-156" fmla="*/ 279 h 10000"/>
              <a:gd name="connsiteX78-157" fmla="*/ 5686 w 10000"/>
              <a:gd name="connsiteY78-158" fmla="*/ 140 h 10000"/>
              <a:gd name="connsiteX79-159" fmla="*/ 5686 w 10000"/>
              <a:gd name="connsiteY79-160" fmla="*/ 0 h 10000"/>
              <a:gd name="connsiteX80-161" fmla="*/ 5800 w 10000"/>
              <a:gd name="connsiteY80-162" fmla="*/ 0 h 10000"/>
              <a:gd name="connsiteX81-163" fmla="*/ 5914 w 10000"/>
              <a:gd name="connsiteY81-164" fmla="*/ 0 h 10000"/>
              <a:gd name="connsiteX82-165" fmla="*/ 6029 w 10000"/>
              <a:gd name="connsiteY82-166" fmla="*/ 0 h 10000"/>
              <a:gd name="connsiteX83-167" fmla="*/ 6129 w 10000"/>
              <a:gd name="connsiteY83-168" fmla="*/ 140 h 10000"/>
              <a:gd name="connsiteX84-169" fmla="*/ 6243 w 10000"/>
              <a:gd name="connsiteY84-170" fmla="*/ 140 h 10000"/>
              <a:gd name="connsiteX85-171" fmla="*/ 6357 w 10000"/>
              <a:gd name="connsiteY85-172" fmla="*/ 419 h 10000"/>
              <a:gd name="connsiteX86-173" fmla="*/ 6471 w 10000"/>
              <a:gd name="connsiteY86-174" fmla="*/ 558 h 10000"/>
              <a:gd name="connsiteX87-175" fmla="*/ 6586 w 10000"/>
              <a:gd name="connsiteY87-176" fmla="*/ 698 h 10000"/>
              <a:gd name="connsiteX88-177" fmla="*/ 6700 w 10000"/>
              <a:gd name="connsiteY88-178" fmla="*/ 838 h 10000"/>
              <a:gd name="connsiteX89-179" fmla="*/ 6700 w 10000"/>
              <a:gd name="connsiteY89-180" fmla="*/ 977 h 10000"/>
              <a:gd name="connsiteX90-181" fmla="*/ 6700 w 10000"/>
              <a:gd name="connsiteY90-182" fmla="*/ 1117 h 10000"/>
              <a:gd name="connsiteX91-183" fmla="*/ 6586 w 10000"/>
              <a:gd name="connsiteY91-184" fmla="*/ 1117 h 10000"/>
              <a:gd name="connsiteX92-185" fmla="*/ 6471 w 10000"/>
              <a:gd name="connsiteY92-186" fmla="*/ 1257 h 10000"/>
              <a:gd name="connsiteX93-187" fmla="*/ 6471 w 10000"/>
              <a:gd name="connsiteY93-188" fmla="*/ 1396 h 10000"/>
              <a:gd name="connsiteX94-189" fmla="*/ 6357 w 10000"/>
              <a:gd name="connsiteY94-190" fmla="*/ 1536 h 10000"/>
              <a:gd name="connsiteX95-191" fmla="*/ 6243 w 10000"/>
              <a:gd name="connsiteY95-192" fmla="*/ 1798 h 10000"/>
              <a:gd name="connsiteX96-193" fmla="*/ 6129 w 10000"/>
              <a:gd name="connsiteY96-194" fmla="*/ 2216 h 10000"/>
              <a:gd name="connsiteX97-195" fmla="*/ 6029 w 10000"/>
              <a:gd name="connsiteY97-196" fmla="*/ 2635 h 10000"/>
              <a:gd name="connsiteX98-197" fmla="*/ 5914 w 10000"/>
              <a:gd name="connsiteY98-198" fmla="*/ 3054 h 10000"/>
              <a:gd name="connsiteX99-199" fmla="*/ 5800 w 10000"/>
              <a:gd name="connsiteY99-200" fmla="*/ 3613 h 10000"/>
              <a:gd name="connsiteX100-201" fmla="*/ 5686 w 10000"/>
              <a:gd name="connsiteY100-202" fmla="*/ 4171 h 10000"/>
              <a:gd name="connsiteX101-203" fmla="*/ 5571 w 10000"/>
              <a:gd name="connsiteY101-204" fmla="*/ 4729 h 10000"/>
              <a:gd name="connsiteX102-205" fmla="*/ 5571 w 10000"/>
              <a:gd name="connsiteY102-206" fmla="*/ 5271 h 10000"/>
              <a:gd name="connsiteX103-207" fmla="*/ 5571 w 10000"/>
              <a:gd name="connsiteY103-208" fmla="*/ 5689 h 10000"/>
              <a:gd name="connsiteX104-209" fmla="*/ 5457 w 10000"/>
              <a:gd name="connsiteY104-210" fmla="*/ 6248 h 10000"/>
              <a:gd name="connsiteX105-211" fmla="*/ 5457 w 10000"/>
              <a:gd name="connsiteY105-212" fmla="*/ 6667 h 10000"/>
              <a:gd name="connsiteX106-213" fmla="*/ 5457 w 10000"/>
              <a:gd name="connsiteY106-214" fmla="*/ 6946 h 10000"/>
              <a:gd name="connsiteX107-215" fmla="*/ 5457 w 10000"/>
              <a:gd name="connsiteY107-216" fmla="*/ 7365 h 10000"/>
              <a:gd name="connsiteX108-217" fmla="*/ 5571 w 10000"/>
              <a:gd name="connsiteY108-218" fmla="*/ 7644 h 10000"/>
              <a:gd name="connsiteX109-219" fmla="*/ 5571 w 10000"/>
              <a:gd name="connsiteY109-220" fmla="*/ 7784 h 10000"/>
              <a:gd name="connsiteX110-221" fmla="*/ 5686 w 10000"/>
              <a:gd name="connsiteY110-222" fmla="*/ 8063 h 10000"/>
              <a:gd name="connsiteX111-223" fmla="*/ 5800 w 10000"/>
              <a:gd name="connsiteY111-224" fmla="*/ 8202 h 10000"/>
              <a:gd name="connsiteX112-225" fmla="*/ 5914 w 10000"/>
              <a:gd name="connsiteY112-226" fmla="*/ 8342 h 10000"/>
              <a:gd name="connsiteX113-227" fmla="*/ 6357 w 10000"/>
              <a:gd name="connsiteY113-228" fmla="*/ 8604 h 10000"/>
              <a:gd name="connsiteX114-229" fmla="*/ 6586 w 10000"/>
              <a:gd name="connsiteY114-230" fmla="*/ 8743 h 10000"/>
              <a:gd name="connsiteX115-231" fmla="*/ 6814 w 10000"/>
              <a:gd name="connsiteY115-232" fmla="*/ 8743 h 10000"/>
              <a:gd name="connsiteX116-233" fmla="*/ 7043 w 10000"/>
              <a:gd name="connsiteY116-234" fmla="*/ 8883 h 10000"/>
              <a:gd name="connsiteX117-235" fmla="*/ 7386 w 10000"/>
              <a:gd name="connsiteY117-236" fmla="*/ 8883 h 10000"/>
              <a:gd name="connsiteX118-237" fmla="*/ 7614 w 10000"/>
              <a:gd name="connsiteY118-238" fmla="*/ 8743 h 10000"/>
              <a:gd name="connsiteX119-239" fmla="*/ 7957 w 10000"/>
              <a:gd name="connsiteY119-240" fmla="*/ 8743 h 10000"/>
              <a:gd name="connsiteX120-241" fmla="*/ 8300 w 10000"/>
              <a:gd name="connsiteY120-242" fmla="*/ 8604 h 10000"/>
              <a:gd name="connsiteX121-243" fmla="*/ 8529 w 10000"/>
              <a:gd name="connsiteY121-244" fmla="*/ 8604 h 10000"/>
              <a:gd name="connsiteX122-245" fmla="*/ 8757 w 10000"/>
              <a:gd name="connsiteY122-246" fmla="*/ 8342 h 10000"/>
              <a:gd name="connsiteX123-247" fmla="*/ 8857 w 10000"/>
              <a:gd name="connsiteY123-248" fmla="*/ 8202 h 10000"/>
              <a:gd name="connsiteX124-249" fmla="*/ 8971 w 10000"/>
              <a:gd name="connsiteY124-250" fmla="*/ 7923 h 10000"/>
              <a:gd name="connsiteX125-251" fmla="*/ 9086 w 10000"/>
              <a:gd name="connsiteY125-252" fmla="*/ 7644 h 10000"/>
              <a:gd name="connsiteX126-253" fmla="*/ 9200 w 10000"/>
              <a:gd name="connsiteY126-254" fmla="*/ 7086 h 10000"/>
              <a:gd name="connsiteX127-255" fmla="*/ 9200 w 10000"/>
              <a:gd name="connsiteY127-256" fmla="*/ 6527 h 10000"/>
              <a:gd name="connsiteX128-257" fmla="*/ 9314 w 10000"/>
              <a:gd name="connsiteY128-258" fmla="*/ 6248 h 10000"/>
              <a:gd name="connsiteX129-259" fmla="*/ 9314 w 10000"/>
              <a:gd name="connsiteY129-260" fmla="*/ 5969 h 10000"/>
              <a:gd name="connsiteX130-261" fmla="*/ 9314 w 10000"/>
              <a:gd name="connsiteY130-262" fmla="*/ 5829 h 10000"/>
              <a:gd name="connsiteX131-263" fmla="*/ 9429 w 10000"/>
              <a:gd name="connsiteY131-264" fmla="*/ 5689 h 10000"/>
              <a:gd name="connsiteX132-265" fmla="*/ 9429 w 10000"/>
              <a:gd name="connsiteY132-266" fmla="*/ 5550 h 10000"/>
              <a:gd name="connsiteX133-267" fmla="*/ 9429 w 10000"/>
              <a:gd name="connsiteY133-268" fmla="*/ 5410 h 10000"/>
              <a:gd name="connsiteX134-269" fmla="*/ 9429 w 10000"/>
              <a:gd name="connsiteY134-270" fmla="*/ 5410 h 10000"/>
              <a:gd name="connsiteX135-271" fmla="*/ 9543 w 10000"/>
              <a:gd name="connsiteY135-272" fmla="*/ 5410 h 10000"/>
              <a:gd name="connsiteX136-273" fmla="*/ 9543 w 10000"/>
              <a:gd name="connsiteY136-274" fmla="*/ 5410 h 10000"/>
              <a:gd name="connsiteX137-275" fmla="*/ 9657 w 10000"/>
              <a:gd name="connsiteY137-276" fmla="*/ 5829 h 10000"/>
              <a:gd name="connsiteX138-277" fmla="*/ 9657 w 10000"/>
              <a:gd name="connsiteY138-278" fmla="*/ 6108 h 10000"/>
              <a:gd name="connsiteX139-279" fmla="*/ 9657 w 10000"/>
              <a:gd name="connsiteY139-280" fmla="*/ 6387 h 10000"/>
              <a:gd name="connsiteX140-281" fmla="*/ 9657 w 10000"/>
              <a:gd name="connsiteY140-282" fmla="*/ 6667 h 10000"/>
              <a:gd name="connsiteX141-283" fmla="*/ 9771 w 10000"/>
              <a:gd name="connsiteY141-284" fmla="*/ 7225 h 10000"/>
              <a:gd name="connsiteX142-285" fmla="*/ 9771 w 10000"/>
              <a:gd name="connsiteY142-286" fmla="*/ 7644 h 10000"/>
              <a:gd name="connsiteX143-287" fmla="*/ 9886 w 10000"/>
              <a:gd name="connsiteY143-288" fmla="*/ 8063 h 10000"/>
              <a:gd name="connsiteX144-289" fmla="*/ 10000 w 10000"/>
              <a:gd name="connsiteY144-290" fmla="*/ 8342 h 10000"/>
              <a:gd name="connsiteX145-291" fmla="*/ 10000 w 10000"/>
              <a:gd name="connsiteY145-292" fmla="*/ 8604 h 10000"/>
              <a:gd name="connsiteX146-293" fmla="*/ 10000 w 10000"/>
              <a:gd name="connsiteY146-294" fmla="*/ 8743 h 10000"/>
              <a:gd name="connsiteX147-295" fmla="*/ 10000 w 10000"/>
              <a:gd name="connsiteY147-296" fmla="*/ 8883 h 10000"/>
              <a:gd name="connsiteX148-297" fmla="*/ 9886 w 10000"/>
              <a:gd name="connsiteY148-298" fmla="*/ 8883 h 10000"/>
              <a:gd name="connsiteX149-299" fmla="*/ 9771 w 10000"/>
              <a:gd name="connsiteY149-300" fmla="*/ 9023 h 10000"/>
              <a:gd name="connsiteX150-301" fmla="*/ 9657 w 10000"/>
              <a:gd name="connsiteY150-302" fmla="*/ 9162 h 10000"/>
              <a:gd name="connsiteX151-303" fmla="*/ 9543 w 10000"/>
              <a:gd name="connsiteY151-304" fmla="*/ 9302 h 10000"/>
              <a:gd name="connsiteX152-305" fmla="*/ 9314 w 10000"/>
              <a:gd name="connsiteY152-306" fmla="*/ 9442 h 10000"/>
              <a:gd name="connsiteX153-307" fmla="*/ 8857 w 10000"/>
              <a:gd name="connsiteY153-308" fmla="*/ 9721 h 10000"/>
              <a:gd name="connsiteX154-309" fmla="*/ 8414 w 10000"/>
              <a:gd name="connsiteY154-310" fmla="*/ 9860 h 10000"/>
              <a:gd name="connsiteX155-311" fmla="*/ 8071 w 10000"/>
              <a:gd name="connsiteY155-312" fmla="*/ 9860 h 10000"/>
              <a:gd name="connsiteX156-313" fmla="*/ 7614 w 10000"/>
              <a:gd name="connsiteY156-314" fmla="*/ 10000 h 10000"/>
              <a:gd name="connsiteX157-315" fmla="*/ 7614 w 10000"/>
              <a:gd name="connsiteY157-316" fmla="*/ 10000 h 10000"/>
              <a:gd name="connsiteX0-317" fmla="*/ 7614 w 10000"/>
              <a:gd name="connsiteY0-318" fmla="*/ 10000 h 10000"/>
              <a:gd name="connsiteX1-319" fmla="*/ 7271 w 10000"/>
              <a:gd name="connsiteY1-320" fmla="*/ 10000 h 10000"/>
              <a:gd name="connsiteX2-321" fmla="*/ 6929 w 10000"/>
              <a:gd name="connsiteY2-322" fmla="*/ 10000 h 10000"/>
              <a:gd name="connsiteX3-323" fmla="*/ 6586 w 10000"/>
              <a:gd name="connsiteY3-324" fmla="*/ 9860 h 10000"/>
              <a:gd name="connsiteX4-325" fmla="*/ 6243 w 10000"/>
              <a:gd name="connsiteY4-326" fmla="*/ 9721 h 10000"/>
              <a:gd name="connsiteX5-327" fmla="*/ 5914 w 10000"/>
              <a:gd name="connsiteY5-328" fmla="*/ 9581 h 10000"/>
              <a:gd name="connsiteX6-329" fmla="*/ 5686 w 10000"/>
              <a:gd name="connsiteY6-330" fmla="*/ 9302 h 10000"/>
              <a:gd name="connsiteX7-331" fmla="*/ 5457 w 10000"/>
              <a:gd name="connsiteY7-332" fmla="*/ 9162 h 10000"/>
              <a:gd name="connsiteX8-333" fmla="*/ 5343 w 10000"/>
              <a:gd name="connsiteY8-334" fmla="*/ 8743 h 10000"/>
              <a:gd name="connsiteX9-335" fmla="*/ 5114 w 10000"/>
              <a:gd name="connsiteY9-336" fmla="*/ 8464 h 10000"/>
              <a:gd name="connsiteX10-337" fmla="*/ 5000 w 10000"/>
              <a:gd name="connsiteY10-338" fmla="*/ 8063 h 10000"/>
              <a:gd name="connsiteX11-339" fmla="*/ 5000 w 10000"/>
              <a:gd name="connsiteY11-340" fmla="*/ 7644 h 10000"/>
              <a:gd name="connsiteX12-341" fmla="*/ 4886 w 10000"/>
              <a:gd name="connsiteY12-342" fmla="*/ 7225 h 10000"/>
              <a:gd name="connsiteX13-343" fmla="*/ 4886 w 10000"/>
              <a:gd name="connsiteY13-344" fmla="*/ 6806 h 10000"/>
              <a:gd name="connsiteX14-345" fmla="*/ 4886 w 10000"/>
              <a:gd name="connsiteY14-346" fmla="*/ 6387 h 10000"/>
              <a:gd name="connsiteX15-347" fmla="*/ 5000 w 10000"/>
              <a:gd name="connsiteY15-348" fmla="*/ 5689 h 10000"/>
              <a:gd name="connsiteX16-349" fmla="*/ 5000 w 10000"/>
              <a:gd name="connsiteY16-350" fmla="*/ 5550 h 10000"/>
              <a:gd name="connsiteX17-351" fmla="*/ 5000 w 10000"/>
              <a:gd name="connsiteY17-352" fmla="*/ 5271 h 10000"/>
              <a:gd name="connsiteX18-353" fmla="*/ 5114 w 10000"/>
              <a:gd name="connsiteY18-354" fmla="*/ 5009 h 10000"/>
              <a:gd name="connsiteX19-355" fmla="*/ 5114 w 10000"/>
              <a:gd name="connsiteY19-356" fmla="*/ 4729 h 10000"/>
              <a:gd name="connsiteX20-357" fmla="*/ 5114 w 10000"/>
              <a:gd name="connsiteY20-358" fmla="*/ 4450 h 10000"/>
              <a:gd name="connsiteX21-359" fmla="*/ 5229 w 10000"/>
              <a:gd name="connsiteY21-360" fmla="*/ 4031 h 10000"/>
              <a:gd name="connsiteX22-361" fmla="*/ 5229 w 10000"/>
              <a:gd name="connsiteY22-362" fmla="*/ 3613 h 10000"/>
              <a:gd name="connsiteX23-363" fmla="*/ 5343 w 10000"/>
              <a:gd name="connsiteY23-364" fmla="*/ 3194 h 10000"/>
              <a:gd name="connsiteX24-365" fmla="*/ 5343 w 10000"/>
              <a:gd name="connsiteY24-366" fmla="*/ 2775 h 10000"/>
              <a:gd name="connsiteX25-367" fmla="*/ 5343 w 10000"/>
              <a:gd name="connsiteY25-368" fmla="*/ 2356 h 10000"/>
              <a:gd name="connsiteX26-369" fmla="*/ 5457 w 10000"/>
              <a:gd name="connsiteY26-370" fmla="*/ 2077 h 10000"/>
              <a:gd name="connsiteX27-371" fmla="*/ 5457 w 10000"/>
              <a:gd name="connsiteY27-372" fmla="*/ 1798 h 10000"/>
              <a:gd name="connsiteX28-373" fmla="*/ 5457 w 10000"/>
              <a:gd name="connsiteY28-374" fmla="*/ 1536 h 10000"/>
              <a:gd name="connsiteX29-375" fmla="*/ 5457 w 10000"/>
              <a:gd name="connsiteY29-376" fmla="*/ 1396 h 10000"/>
              <a:gd name="connsiteX30-377" fmla="*/ 5457 w 10000"/>
              <a:gd name="connsiteY30-378" fmla="*/ 1257 h 10000"/>
              <a:gd name="connsiteX31-379" fmla="*/ 5457 w 10000"/>
              <a:gd name="connsiteY31-380" fmla="*/ 1257 h 10000"/>
              <a:gd name="connsiteX32-381" fmla="*/ 5457 w 10000"/>
              <a:gd name="connsiteY32-382" fmla="*/ 1257 h 10000"/>
              <a:gd name="connsiteX33-383" fmla="*/ 5343 w 10000"/>
              <a:gd name="connsiteY33-384" fmla="*/ 1257 h 10000"/>
              <a:gd name="connsiteX34-385" fmla="*/ 5229 w 10000"/>
              <a:gd name="connsiteY34-386" fmla="*/ 1257 h 10000"/>
              <a:gd name="connsiteX35-387" fmla="*/ 5114 w 10000"/>
              <a:gd name="connsiteY35-388" fmla="*/ 1396 h 10000"/>
              <a:gd name="connsiteX36-389" fmla="*/ 5000 w 10000"/>
              <a:gd name="connsiteY36-390" fmla="*/ 1396 h 10000"/>
              <a:gd name="connsiteX37-391" fmla="*/ 4771 w 10000"/>
              <a:gd name="connsiteY37-392" fmla="*/ 1536 h 10000"/>
              <a:gd name="connsiteX38-393" fmla="*/ 4543 w 10000"/>
              <a:gd name="connsiteY38-394" fmla="*/ 1536 h 10000"/>
              <a:gd name="connsiteX39-395" fmla="*/ 4314 w 10000"/>
              <a:gd name="connsiteY39-396" fmla="*/ 1675 h 10000"/>
              <a:gd name="connsiteX40-397" fmla="*/ 3186 w 10000"/>
              <a:gd name="connsiteY40-398" fmla="*/ 2216 h 10000"/>
              <a:gd name="connsiteX41-399" fmla="*/ 2043 w 10000"/>
              <a:gd name="connsiteY41-400" fmla="*/ 2775 h 10000"/>
              <a:gd name="connsiteX42-401" fmla="*/ 1700 w 10000"/>
              <a:gd name="connsiteY42-402" fmla="*/ 2914 h 10000"/>
              <a:gd name="connsiteX43-403" fmla="*/ 1471 w 10000"/>
              <a:gd name="connsiteY43-404" fmla="*/ 3054 h 10000"/>
              <a:gd name="connsiteX44-405" fmla="*/ 1243 w 10000"/>
              <a:gd name="connsiteY44-406" fmla="*/ 3194 h 10000"/>
              <a:gd name="connsiteX45-407" fmla="*/ 1129 w 10000"/>
              <a:gd name="connsiteY45-408" fmla="*/ 3333 h 10000"/>
              <a:gd name="connsiteX46-409" fmla="*/ 900 w 10000"/>
              <a:gd name="connsiteY46-410" fmla="*/ 3333 h 10000"/>
              <a:gd name="connsiteX47-411" fmla="*/ 786 w 10000"/>
              <a:gd name="connsiteY47-412" fmla="*/ 3333 h 10000"/>
              <a:gd name="connsiteX48-413" fmla="*/ 671 w 10000"/>
              <a:gd name="connsiteY48-414" fmla="*/ 3473 h 10000"/>
              <a:gd name="connsiteX49-415" fmla="*/ 671 w 10000"/>
              <a:gd name="connsiteY49-416" fmla="*/ 3473 h 10000"/>
              <a:gd name="connsiteX50-417" fmla="*/ 571 w 10000"/>
              <a:gd name="connsiteY50-418" fmla="*/ 3473 h 10000"/>
              <a:gd name="connsiteX51-419" fmla="*/ 571 w 10000"/>
              <a:gd name="connsiteY51-420" fmla="*/ 3333 h 10000"/>
              <a:gd name="connsiteX52-421" fmla="*/ 457 w 10000"/>
              <a:gd name="connsiteY52-422" fmla="*/ 3194 h 10000"/>
              <a:gd name="connsiteX53-423" fmla="*/ 229 w 10000"/>
              <a:gd name="connsiteY53-424" fmla="*/ 3054 h 10000"/>
              <a:gd name="connsiteX54-425" fmla="*/ 114 w 10000"/>
              <a:gd name="connsiteY54-426" fmla="*/ 2914 h 10000"/>
              <a:gd name="connsiteX55-427" fmla="*/ 0 w 10000"/>
              <a:gd name="connsiteY55-428" fmla="*/ 2775 h 10000"/>
              <a:gd name="connsiteX56-429" fmla="*/ 0 w 10000"/>
              <a:gd name="connsiteY56-430" fmla="*/ 2635 h 10000"/>
              <a:gd name="connsiteX57-431" fmla="*/ 0 w 10000"/>
              <a:gd name="connsiteY57-432" fmla="*/ 2496 h 10000"/>
              <a:gd name="connsiteX58-433" fmla="*/ 114 w 10000"/>
              <a:gd name="connsiteY58-434" fmla="*/ 2496 h 10000"/>
              <a:gd name="connsiteX59-435" fmla="*/ 343 w 10000"/>
              <a:gd name="connsiteY59-436" fmla="*/ 2496 h 10000"/>
              <a:gd name="connsiteX60-437" fmla="*/ 571 w 10000"/>
              <a:gd name="connsiteY60-438" fmla="*/ 2496 h 10000"/>
              <a:gd name="connsiteX61-439" fmla="*/ 786 w 10000"/>
              <a:gd name="connsiteY61-440" fmla="*/ 2356 h 10000"/>
              <a:gd name="connsiteX62-441" fmla="*/ 1129 w 10000"/>
              <a:gd name="connsiteY62-442" fmla="*/ 2356 h 10000"/>
              <a:gd name="connsiteX63-443" fmla="*/ 1471 w 10000"/>
              <a:gd name="connsiteY63-444" fmla="*/ 2216 h 10000"/>
              <a:gd name="connsiteX64-445" fmla="*/ 1814 w 10000"/>
              <a:gd name="connsiteY64-446" fmla="*/ 2077 h 10000"/>
              <a:gd name="connsiteX65-447" fmla="*/ 2271 w 10000"/>
              <a:gd name="connsiteY65-448" fmla="*/ 1937 h 10000"/>
              <a:gd name="connsiteX66-449" fmla="*/ 2729 w 10000"/>
              <a:gd name="connsiteY66-450" fmla="*/ 1675 h 10000"/>
              <a:gd name="connsiteX67-451" fmla="*/ 3071 w 10000"/>
              <a:gd name="connsiteY67-452" fmla="*/ 1536 h 10000"/>
              <a:gd name="connsiteX68-453" fmla="*/ 3400 w 10000"/>
              <a:gd name="connsiteY68-454" fmla="*/ 1396 h 10000"/>
              <a:gd name="connsiteX69-455" fmla="*/ 3743 w 10000"/>
              <a:gd name="connsiteY69-456" fmla="*/ 1257 h 10000"/>
              <a:gd name="connsiteX70-457" fmla="*/ 3971 w 10000"/>
              <a:gd name="connsiteY70-458" fmla="*/ 1117 h 10000"/>
              <a:gd name="connsiteX71-459" fmla="*/ 4200 w 10000"/>
              <a:gd name="connsiteY71-460" fmla="*/ 1117 h 10000"/>
              <a:gd name="connsiteX72-461" fmla="*/ 4429 w 10000"/>
              <a:gd name="connsiteY72-462" fmla="*/ 977 h 10000"/>
              <a:gd name="connsiteX73-463" fmla="*/ 4657 w 10000"/>
              <a:gd name="connsiteY73-464" fmla="*/ 838 h 10000"/>
              <a:gd name="connsiteX74-465" fmla="*/ 5000 w 10000"/>
              <a:gd name="connsiteY74-466" fmla="*/ 698 h 10000"/>
              <a:gd name="connsiteX75-467" fmla="*/ 5229 w 10000"/>
              <a:gd name="connsiteY75-468" fmla="*/ 558 h 10000"/>
              <a:gd name="connsiteX76-469" fmla="*/ 5457 w 10000"/>
              <a:gd name="connsiteY76-470" fmla="*/ 419 h 10000"/>
              <a:gd name="connsiteX77-471" fmla="*/ 5571 w 10000"/>
              <a:gd name="connsiteY77-472" fmla="*/ 279 h 10000"/>
              <a:gd name="connsiteX78-473" fmla="*/ 5686 w 10000"/>
              <a:gd name="connsiteY78-474" fmla="*/ 140 h 10000"/>
              <a:gd name="connsiteX79-475" fmla="*/ 5686 w 10000"/>
              <a:gd name="connsiteY79-476" fmla="*/ 0 h 10000"/>
              <a:gd name="connsiteX80-477" fmla="*/ 5800 w 10000"/>
              <a:gd name="connsiteY80-478" fmla="*/ 0 h 10000"/>
              <a:gd name="connsiteX81-479" fmla="*/ 5914 w 10000"/>
              <a:gd name="connsiteY81-480" fmla="*/ 0 h 10000"/>
              <a:gd name="connsiteX82-481" fmla="*/ 6029 w 10000"/>
              <a:gd name="connsiteY82-482" fmla="*/ 0 h 10000"/>
              <a:gd name="connsiteX83-483" fmla="*/ 6129 w 10000"/>
              <a:gd name="connsiteY83-484" fmla="*/ 140 h 10000"/>
              <a:gd name="connsiteX84-485" fmla="*/ 6243 w 10000"/>
              <a:gd name="connsiteY84-486" fmla="*/ 140 h 10000"/>
              <a:gd name="connsiteX85-487" fmla="*/ 6357 w 10000"/>
              <a:gd name="connsiteY85-488" fmla="*/ 419 h 10000"/>
              <a:gd name="connsiteX86-489" fmla="*/ 6471 w 10000"/>
              <a:gd name="connsiteY86-490" fmla="*/ 558 h 10000"/>
              <a:gd name="connsiteX87-491" fmla="*/ 6586 w 10000"/>
              <a:gd name="connsiteY87-492" fmla="*/ 698 h 10000"/>
              <a:gd name="connsiteX88-493" fmla="*/ 6700 w 10000"/>
              <a:gd name="connsiteY88-494" fmla="*/ 838 h 10000"/>
              <a:gd name="connsiteX89-495" fmla="*/ 6700 w 10000"/>
              <a:gd name="connsiteY89-496" fmla="*/ 977 h 10000"/>
              <a:gd name="connsiteX90-497" fmla="*/ 6700 w 10000"/>
              <a:gd name="connsiteY90-498" fmla="*/ 1117 h 10000"/>
              <a:gd name="connsiteX91-499" fmla="*/ 6586 w 10000"/>
              <a:gd name="connsiteY91-500" fmla="*/ 1117 h 10000"/>
              <a:gd name="connsiteX92-501" fmla="*/ 6471 w 10000"/>
              <a:gd name="connsiteY92-502" fmla="*/ 1257 h 10000"/>
              <a:gd name="connsiteX93-503" fmla="*/ 6471 w 10000"/>
              <a:gd name="connsiteY93-504" fmla="*/ 1396 h 10000"/>
              <a:gd name="connsiteX94-505" fmla="*/ 6357 w 10000"/>
              <a:gd name="connsiteY94-506" fmla="*/ 1536 h 10000"/>
              <a:gd name="connsiteX95-507" fmla="*/ 6243 w 10000"/>
              <a:gd name="connsiteY95-508" fmla="*/ 1798 h 10000"/>
              <a:gd name="connsiteX96-509" fmla="*/ 6129 w 10000"/>
              <a:gd name="connsiteY96-510" fmla="*/ 2216 h 10000"/>
              <a:gd name="connsiteX97-511" fmla="*/ 6029 w 10000"/>
              <a:gd name="connsiteY97-512" fmla="*/ 2635 h 10000"/>
              <a:gd name="connsiteX98-513" fmla="*/ 5914 w 10000"/>
              <a:gd name="connsiteY98-514" fmla="*/ 3054 h 10000"/>
              <a:gd name="connsiteX99-515" fmla="*/ 5800 w 10000"/>
              <a:gd name="connsiteY99-516" fmla="*/ 3613 h 10000"/>
              <a:gd name="connsiteX100-517" fmla="*/ 5686 w 10000"/>
              <a:gd name="connsiteY100-518" fmla="*/ 4171 h 10000"/>
              <a:gd name="connsiteX101-519" fmla="*/ 5571 w 10000"/>
              <a:gd name="connsiteY101-520" fmla="*/ 4729 h 10000"/>
              <a:gd name="connsiteX102-521" fmla="*/ 5571 w 10000"/>
              <a:gd name="connsiteY102-522" fmla="*/ 5271 h 10000"/>
              <a:gd name="connsiteX103-523" fmla="*/ 5571 w 10000"/>
              <a:gd name="connsiteY103-524" fmla="*/ 5689 h 10000"/>
              <a:gd name="connsiteX104-525" fmla="*/ 5457 w 10000"/>
              <a:gd name="connsiteY104-526" fmla="*/ 6248 h 10000"/>
              <a:gd name="connsiteX105-527" fmla="*/ 5457 w 10000"/>
              <a:gd name="connsiteY105-528" fmla="*/ 6667 h 10000"/>
              <a:gd name="connsiteX106-529" fmla="*/ 5457 w 10000"/>
              <a:gd name="connsiteY106-530" fmla="*/ 6946 h 10000"/>
              <a:gd name="connsiteX107-531" fmla="*/ 5457 w 10000"/>
              <a:gd name="connsiteY107-532" fmla="*/ 7365 h 10000"/>
              <a:gd name="connsiteX108-533" fmla="*/ 5571 w 10000"/>
              <a:gd name="connsiteY108-534" fmla="*/ 7644 h 10000"/>
              <a:gd name="connsiteX109-535" fmla="*/ 5571 w 10000"/>
              <a:gd name="connsiteY109-536" fmla="*/ 7784 h 10000"/>
              <a:gd name="connsiteX110-537" fmla="*/ 5686 w 10000"/>
              <a:gd name="connsiteY110-538" fmla="*/ 8063 h 10000"/>
              <a:gd name="connsiteX111-539" fmla="*/ 5800 w 10000"/>
              <a:gd name="connsiteY111-540" fmla="*/ 8202 h 10000"/>
              <a:gd name="connsiteX112-541" fmla="*/ 5914 w 10000"/>
              <a:gd name="connsiteY112-542" fmla="*/ 8342 h 10000"/>
              <a:gd name="connsiteX113-543" fmla="*/ 6357 w 10000"/>
              <a:gd name="connsiteY113-544" fmla="*/ 8604 h 10000"/>
              <a:gd name="connsiteX114-545" fmla="*/ 6586 w 10000"/>
              <a:gd name="connsiteY114-546" fmla="*/ 8743 h 10000"/>
              <a:gd name="connsiteX115-547" fmla="*/ 6814 w 10000"/>
              <a:gd name="connsiteY115-548" fmla="*/ 8743 h 10000"/>
              <a:gd name="connsiteX116-549" fmla="*/ 7043 w 10000"/>
              <a:gd name="connsiteY116-550" fmla="*/ 8883 h 10000"/>
              <a:gd name="connsiteX117-551" fmla="*/ 7386 w 10000"/>
              <a:gd name="connsiteY117-552" fmla="*/ 8883 h 10000"/>
              <a:gd name="connsiteX118-553" fmla="*/ 7614 w 10000"/>
              <a:gd name="connsiteY118-554" fmla="*/ 8743 h 10000"/>
              <a:gd name="connsiteX119-555" fmla="*/ 7957 w 10000"/>
              <a:gd name="connsiteY119-556" fmla="*/ 8743 h 10000"/>
              <a:gd name="connsiteX120-557" fmla="*/ 8300 w 10000"/>
              <a:gd name="connsiteY120-558" fmla="*/ 8604 h 10000"/>
              <a:gd name="connsiteX121-559" fmla="*/ 8529 w 10000"/>
              <a:gd name="connsiteY121-560" fmla="*/ 8604 h 10000"/>
              <a:gd name="connsiteX122-561" fmla="*/ 8757 w 10000"/>
              <a:gd name="connsiteY122-562" fmla="*/ 8342 h 10000"/>
              <a:gd name="connsiteX123-563" fmla="*/ 8857 w 10000"/>
              <a:gd name="connsiteY123-564" fmla="*/ 8202 h 10000"/>
              <a:gd name="connsiteX124-565" fmla="*/ 8971 w 10000"/>
              <a:gd name="connsiteY124-566" fmla="*/ 7923 h 10000"/>
              <a:gd name="connsiteX125-567" fmla="*/ 9086 w 10000"/>
              <a:gd name="connsiteY125-568" fmla="*/ 7644 h 10000"/>
              <a:gd name="connsiteX126-569" fmla="*/ 9200 w 10000"/>
              <a:gd name="connsiteY126-570" fmla="*/ 7086 h 10000"/>
              <a:gd name="connsiteX127-571" fmla="*/ 9200 w 10000"/>
              <a:gd name="connsiteY127-572" fmla="*/ 6527 h 10000"/>
              <a:gd name="connsiteX128-573" fmla="*/ 9314 w 10000"/>
              <a:gd name="connsiteY128-574" fmla="*/ 6248 h 10000"/>
              <a:gd name="connsiteX129-575" fmla="*/ 9314 w 10000"/>
              <a:gd name="connsiteY129-576" fmla="*/ 5969 h 10000"/>
              <a:gd name="connsiteX130-577" fmla="*/ 9314 w 10000"/>
              <a:gd name="connsiteY130-578" fmla="*/ 5829 h 10000"/>
              <a:gd name="connsiteX131-579" fmla="*/ 9429 w 10000"/>
              <a:gd name="connsiteY131-580" fmla="*/ 5689 h 10000"/>
              <a:gd name="connsiteX132-581" fmla="*/ 9429 w 10000"/>
              <a:gd name="connsiteY132-582" fmla="*/ 5410 h 10000"/>
              <a:gd name="connsiteX133-583" fmla="*/ 9429 w 10000"/>
              <a:gd name="connsiteY133-584" fmla="*/ 5410 h 10000"/>
              <a:gd name="connsiteX134-585" fmla="*/ 9543 w 10000"/>
              <a:gd name="connsiteY134-586" fmla="*/ 5410 h 10000"/>
              <a:gd name="connsiteX135-587" fmla="*/ 9543 w 10000"/>
              <a:gd name="connsiteY135-588" fmla="*/ 5410 h 10000"/>
              <a:gd name="connsiteX136-589" fmla="*/ 9657 w 10000"/>
              <a:gd name="connsiteY136-590" fmla="*/ 5829 h 10000"/>
              <a:gd name="connsiteX137-591" fmla="*/ 9657 w 10000"/>
              <a:gd name="connsiteY137-592" fmla="*/ 6108 h 10000"/>
              <a:gd name="connsiteX138-593" fmla="*/ 9657 w 10000"/>
              <a:gd name="connsiteY138-594" fmla="*/ 6387 h 10000"/>
              <a:gd name="connsiteX139-595" fmla="*/ 9657 w 10000"/>
              <a:gd name="connsiteY139-596" fmla="*/ 6667 h 10000"/>
              <a:gd name="connsiteX140-597" fmla="*/ 9771 w 10000"/>
              <a:gd name="connsiteY140-598" fmla="*/ 7225 h 10000"/>
              <a:gd name="connsiteX141-599" fmla="*/ 9771 w 10000"/>
              <a:gd name="connsiteY141-600" fmla="*/ 7644 h 10000"/>
              <a:gd name="connsiteX142-601" fmla="*/ 9886 w 10000"/>
              <a:gd name="connsiteY142-602" fmla="*/ 8063 h 10000"/>
              <a:gd name="connsiteX143-603" fmla="*/ 10000 w 10000"/>
              <a:gd name="connsiteY143-604" fmla="*/ 8342 h 10000"/>
              <a:gd name="connsiteX144-605" fmla="*/ 10000 w 10000"/>
              <a:gd name="connsiteY144-606" fmla="*/ 8604 h 10000"/>
              <a:gd name="connsiteX145-607" fmla="*/ 10000 w 10000"/>
              <a:gd name="connsiteY145-608" fmla="*/ 8743 h 10000"/>
              <a:gd name="connsiteX146-609" fmla="*/ 10000 w 10000"/>
              <a:gd name="connsiteY146-610" fmla="*/ 8883 h 10000"/>
              <a:gd name="connsiteX147-611" fmla="*/ 9886 w 10000"/>
              <a:gd name="connsiteY147-612" fmla="*/ 8883 h 10000"/>
              <a:gd name="connsiteX148-613" fmla="*/ 9771 w 10000"/>
              <a:gd name="connsiteY148-614" fmla="*/ 9023 h 10000"/>
              <a:gd name="connsiteX149-615" fmla="*/ 9657 w 10000"/>
              <a:gd name="connsiteY149-616" fmla="*/ 9162 h 10000"/>
              <a:gd name="connsiteX150-617" fmla="*/ 9543 w 10000"/>
              <a:gd name="connsiteY150-618" fmla="*/ 9302 h 10000"/>
              <a:gd name="connsiteX151-619" fmla="*/ 9314 w 10000"/>
              <a:gd name="connsiteY151-620" fmla="*/ 9442 h 10000"/>
              <a:gd name="connsiteX152-621" fmla="*/ 8857 w 10000"/>
              <a:gd name="connsiteY152-622" fmla="*/ 9721 h 10000"/>
              <a:gd name="connsiteX153-623" fmla="*/ 8414 w 10000"/>
              <a:gd name="connsiteY153-624" fmla="*/ 9860 h 10000"/>
              <a:gd name="connsiteX154-625" fmla="*/ 8071 w 10000"/>
              <a:gd name="connsiteY154-626" fmla="*/ 9860 h 10000"/>
              <a:gd name="connsiteX155-627" fmla="*/ 7614 w 10000"/>
              <a:gd name="connsiteY155-628" fmla="*/ 10000 h 10000"/>
              <a:gd name="connsiteX156-629" fmla="*/ 7614 w 10000"/>
              <a:gd name="connsiteY156-630" fmla="*/ 10000 h 10000"/>
              <a:gd name="connsiteX0-631" fmla="*/ 7614 w 10000"/>
              <a:gd name="connsiteY0-632" fmla="*/ 10000 h 10000"/>
              <a:gd name="connsiteX1-633" fmla="*/ 7271 w 10000"/>
              <a:gd name="connsiteY1-634" fmla="*/ 10000 h 10000"/>
              <a:gd name="connsiteX2-635" fmla="*/ 6929 w 10000"/>
              <a:gd name="connsiteY2-636" fmla="*/ 10000 h 10000"/>
              <a:gd name="connsiteX3-637" fmla="*/ 6586 w 10000"/>
              <a:gd name="connsiteY3-638" fmla="*/ 9860 h 10000"/>
              <a:gd name="connsiteX4-639" fmla="*/ 6243 w 10000"/>
              <a:gd name="connsiteY4-640" fmla="*/ 9721 h 10000"/>
              <a:gd name="connsiteX5-641" fmla="*/ 5914 w 10000"/>
              <a:gd name="connsiteY5-642" fmla="*/ 9581 h 10000"/>
              <a:gd name="connsiteX6-643" fmla="*/ 5686 w 10000"/>
              <a:gd name="connsiteY6-644" fmla="*/ 9302 h 10000"/>
              <a:gd name="connsiteX7-645" fmla="*/ 5457 w 10000"/>
              <a:gd name="connsiteY7-646" fmla="*/ 9162 h 10000"/>
              <a:gd name="connsiteX8-647" fmla="*/ 5343 w 10000"/>
              <a:gd name="connsiteY8-648" fmla="*/ 8743 h 10000"/>
              <a:gd name="connsiteX9-649" fmla="*/ 5114 w 10000"/>
              <a:gd name="connsiteY9-650" fmla="*/ 8464 h 10000"/>
              <a:gd name="connsiteX10-651" fmla="*/ 5000 w 10000"/>
              <a:gd name="connsiteY10-652" fmla="*/ 8063 h 10000"/>
              <a:gd name="connsiteX11-653" fmla="*/ 5000 w 10000"/>
              <a:gd name="connsiteY11-654" fmla="*/ 7644 h 10000"/>
              <a:gd name="connsiteX12-655" fmla="*/ 4886 w 10000"/>
              <a:gd name="connsiteY12-656" fmla="*/ 7225 h 10000"/>
              <a:gd name="connsiteX13-657" fmla="*/ 4886 w 10000"/>
              <a:gd name="connsiteY13-658" fmla="*/ 6806 h 10000"/>
              <a:gd name="connsiteX14-659" fmla="*/ 4886 w 10000"/>
              <a:gd name="connsiteY14-660" fmla="*/ 6387 h 10000"/>
              <a:gd name="connsiteX15-661" fmla="*/ 5000 w 10000"/>
              <a:gd name="connsiteY15-662" fmla="*/ 5689 h 10000"/>
              <a:gd name="connsiteX16-663" fmla="*/ 5000 w 10000"/>
              <a:gd name="connsiteY16-664" fmla="*/ 5550 h 10000"/>
              <a:gd name="connsiteX17-665" fmla="*/ 5000 w 10000"/>
              <a:gd name="connsiteY17-666" fmla="*/ 5271 h 10000"/>
              <a:gd name="connsiteX18-667" fmla="*/ 5114 w 10000"/>
              <a:gd name="connsiteY18-668" fmla="*/ 5009 h 10000"/>
              <a:gd name="connsiteX19-669" fmla="*/ 5114 w 10000"/>
              <a:gd name="connsiteY19-670" fmla="*/ 4729 h 10000"/>
              <a:gd name="connsiteX20-671" fmla="*/ 5114 w 10000"/>
              <a:gd name="connsiteY20-672" fmla="*/ 4450 h 10000"/>
              <a:gd name="connsiteX21-673" fmla="*/ 5229 w 10000"/>
              <a:gd name="connsiteY21-674" fmla="*/ 4031 h 10000"/>
              <a:gd name="connsiteX22-675" fmla="*/ 5229 w 10000"/>
              <a:gd name="connsiteY22-676" fmla="*/ 3613 h 10000"/>
              <a:gd name="connsiteX23-677" fmla="*/ 5343 w 10000"/>
              <a:gd name="connsiteY23-678" fmla="*/ 3194 h 10000"/>
              <a:gd name="connsiteX24-679" fmla="*/ 5343 w 10000"/>
              <a:gd name="connsiteY24-680" fmla="*/ 2775 h 10000"/>
              <a:gd name="connsiteX25-681" fmla="*/ 5343 w 10000"/>
              <a:gd name="connsiteY25-682" fmla="*/ 2356 h 10000"/>
              <a:gd name="connsiteX26-683" fmla="*/ 5457 w 10000"/>
              <a:gd name="connsiteY26-684" fmla="*/ 2077 h 10000"/>
              <a:gd name="connsiteX27-685" fmla="*/ 5457 w 10000"/>
              <a:gd name="connsiteY27-686" fmla="*/ 1798 h 10000"/>
              <a:gd name="connsiteX28-687" fmla="*/ 5457 w 10000"/>
              <a:gd name="connsiteY28-688" fmla="*/ 1536 h 10000"/>
              <a:gd name="connsiteX29-689" fmla="*/ 5457 w 10000"/>
              <a:gd name="connsiteY29-690" fmla="*/ 1396 h 10000"/>
              <a:gd name="connsiteX30-691" fmla="*/ 5457 w 10000"/>
              <a:gd name="connsiteY30-692" fmla="*/ 1257 h 10000"/>
              <a:gd name="connsiteX31-693" fmla="*/ 5457 w 10000"/>
              <a:gd name="connsiteY31-694" fmla="*/ 1257 h 10000"/>
              <a:gd name="connsiteX32-695" fmla="*/ 5457 w 10000"/>
              <a:gd name="connsiteY32-696" fmla="*/ 1257 h 10000"/>
              <a:gd name="connsiteX33-697" fmla="*/ 5343 w 10000"/>
              <a:gd name="connsiteY33-698" fmla="*/ 1257 h 10000"/>
              <a:gd name="connsiteX34-699" fmla="*/ 5229 w 10000"/>
              <a:gd name="connsiteY34-700" fmla="*/ 1257 h 10000"/>
              <a:gd name="connsiteX35-701" fmla="*/ 5114 w 10000"/>
              <a:gd name="connsiteY35-702" fmla="*/ 1396 h 10000"/>
              <a:gd name="connsiteX36-703" fmla="*/ 5000 w 10000"/>
              <a:gd name="connsiteY36-704" fmla="*/ 1396 h 10000"/>
              <a:gd name="connsiteX37-705" fmla="*/ 4771 w 10000"/>
              <a:gd name="connsiteY37-706" fmla="*/ 1536 h 10000"/>
              <a:gd name="connsiteX38-707" fmla="*/ 4543 w 10000"/>
              <a:gd name="connsiteY38-708" fmla="*/ 1536 h 10000"/>
              <a:gd name="connsiteX39-709" fmla="*/ 4314 w 10000"/>
              <a:gd name="connsiteY39-710" fmla="*/ 1675 h 10000"/>
              <a:gd name="connsiteX40-711" fmla="*/ 3186 w 10000"/>
              <a:gd name="connsiteY40-712" fmla="*/ 2216 h 10000"/>
              <a:gd name="connsiteX41-713" fmla="*/ 2043 w 10000"/>
              <a:gd name="connsiteY41-714" fmla="*/ 2775 h 10000"/>
              <a:gd name="connsiteX42-715" fmla="*/ 1700 w 10000"/>
              <a:gd name="connsiteY42-716" fmla="*/ 2914 h 10000"/>
              <a:gd name="connsiteX43-717" fmla="*/ 1471 w 10000"/>
              <a:gd name="connsiteY43-718" fmla="*/ 3054 h 10000"/>
              <a:gd name="connsiteX44-719" fmla="*/ 1243 w 10000"/>
              <a:gd name="connsiteY44-720" fmla="*/ 3194 h 10000"/>
              <a:gd name="connsiteX45-721" fmla="*/ 1129 w 10000"/>
              <a:gd name="connsiteY45-722" fmla="*/ 3333 h 10000"/>
              <a:gd name="connsiteX46-723" fmla="*/ 900 w 10000"/>
              <a:gd name="connsiteY46-724" fmla="*/ 3333 h 10000"/>
              <a:gd name="connsiteX47-725" fmla="*/ 786 w 10000"/>
              <a:gd name="connsiteY47-726" fmla="*/ 3333 h 10000"/>
              <a:gd name="connsiteX48-727" fmla="*/ 671 w 10000"/>
              <a:gd name="connsiteY48-728" fmla="*/ 3473 h 10000"/>
              <a:gd name="connsiteX49-729" fmla="*/ 671 w 10000"/>
              <a:gd name="connsiteY49-730" fmla="*/ 3473 h 10000"/>
              <a:gd name="connsiteX50-731" fmla="*/ 571 w 10000"/>
              <a:gd name="connsiteY50-732" fmla="*/ 3473 h 10000"/>
              <a:gd name="connsiteX51-733" fmla="*/ 571 w 10000"/>
              <a:gd name="connsiteY51-734" fmla="*/ 3333 h 10000"/>
              <a:gd name="connsiteX52-735" fmla="*/ 457 w 10000"/>
              <a:gd name="connsiteY52-736" fmla="*/ 3194 h 10000"/>
              <a:gd name="connsiteX53-737" fmla="*/ 229 w 10000"/>
              <a:gd name="connsiteY53-738" fmla="*/ 3054 h 10000"/>
              <a:gd name="connsiteX54-739" fmla="*/ 114 w 10000"/>
              <a:gd name="connsiteY54-740" fmla="*/ 2914 h 10000"/>
              <a:gd name="connsiteX55-741" fmla="*/ 0 w 10000"/>
              <a:gd name="connsiteY55-742" fmla="*/ 2775 h 10000"/>
              <a:gd name="connsiteX56-743" fmla="*/ 0 w 10000"/>
              <a:gd name="connsiteY56-744" fmla="*/ 2635 h 10000"/>
              <a:gd name="connsiteX57-745" fmla="*/ 0 w 10000"/>
              <a:gd name="connsiteY57-746" fmla="*/ 2496 h 10000"/>
              <a:gd name="connsiteX58-747" fmla="*/ 114 w 10000"/>
              <a:gd name="connsiteY58-748" fmla="*/ 2496 h 10000"/>
              <a:gd name="connsiteX59-749" fmla="*/ 343 w 10000"/>
              <a:gd name="connsiteY59-750" fmla="*/ 2496 h 10000"/>
              <a:gd name="connsiteX60-751" fmla="*/ 571 w 10000"/>
              <a:gd name="connsiteY60-752" fmla="*/ 2496 h 10000"/>
              <a:gd name="connsiteX61-753" fmla="*/ 786 w 10000"/>
              <a:gd name="connsiteY61-754" fmla="*/ 2356 h 10000"/>
              <a:gd name="connsiteX62-755" fmla="*/ 1129 w 10000"/>
              <a:gd name="connsiteY62-756" fmla="*/ 2356 h 10000"/>
              <a:gd name="connsiteX63-757" fmla="*/ 1471 w 10000"/>
              <a:gd name="connsiteY63-758" fmla="*/ 2216 h 10000"/>
              <a:gd name="connsiteX64-759" fmla="*/ 1814 w 10000"/>
              <a:gd name="connsiteY64-760" fmla="*/ 2077 h 10000"/>
              <a:gd name="connsiteX65-761" fmla="*/ 2271 w 10000"/>
              <a:gd name="connsiteY65-762" fmla="*/ 1937 h 10000"/>
              <a:gd name="connsiteX66-763" fmla="*/ 2729 w 10000"/>
              <a:gd name="connsiteY66-764" fmla="*/ 1675 h 10000"/>
              <a:gd name="connsiteX67-765" fmla="*/ 3071 w 10000"/>
              <a:gd name="connsiteY67-766" fmla="*/ 1536 h 10000"/>
              <a:gd name="connsiteX68-767" fmla="*/ 3400 w 10000"/>
              <a:gd name="connsiteY68-768" fmla="*/ 1396 h 10000"/>
              <a:gd name="connsiteX69-769" fmla="*/ 3743 w 10000"/>
              <a:gd name="connsiteY69-770" fmla="*/ 1257 h 10000"/>
              <a:gd name="connsiteX70-771" fmla="*/ 3971 w 10000"/>
              <a:gd name="connsiteY70-772" fmla="*/ 1117 h 10000"/>
              <a:gd name="connsiteX71-773" fmla="*/ 4200 w 10000"/>
              <a:gd name="connsiteY71-774" fmla="*/ 1117 h 10000"/>
              <a:gd name="connsiteX72-775" fmla="*/ 4429 w 10000"/>
              <a:gd name="connsiteY72-776" fmla="*/ 977 h 10000"/>
              <a:gd name="connsiteX73-777" fmla="*/ 4657 w 10000"/>
              <a:gd name="connsiteY73-778" fmla="*/ 838 h 10000"/>
              <a:gd name="connsiteX74-779" fmla="*/ 5000 w 10000"/>
              <a:gd name="connsiteY74-780" fmla="*/ 698 h 10000"/>
              <a:gd name="connsiteX75-781" fmla="*/ 5229 w 10000"/>
              <a:gd name="connsiteY75-782" fmla="*/ 558 h 10000"/>
              <a:gd name="connsiteX76-783" fmla="*/ 5457 w 10000"/>
              <a:gd name="connsiteY76-784" fmla="*/ 419 h 10000"/>
              <a:gd name="connsiteX77-785" fmla="*/ 5571 w 10000"/>
              <a:gd name="connsiteY77-786" fmla="*/ 279 h 10000"/>
              <a:gd name="connsiteX78-787" fmla="*/ 5686 w 10000"/>
              <a:gd name="connsiteY78-788" fmla="*/ 140 h 10000"/>
              <a:gd name="connsiteX79-789" fmla="*/ 5686 w 10000"/>
              <a:gd name="connsiteY79-790" fmla="*/ 0 h 10000"/>
              <a:gd name="connsiteX80-791" fmla="*/ 5800 w 10000"/>
              <a:gd name="connsiteY80-792" fmla="*/ 0 h 10000"/>
              <a:gd name="connsiteX81-793" fmla="*/ 5914 w 10000"/>
              <a:gd name="connsiteY81-794" fmla="*/ 0 h 10000"/>
              <a:gd name="connsiteX82-795" fmla="*/ 6029 w 10000"/>
              <a:gd name="connsiteY82-796" fmla="*/ 0 h 10000"/>
              <a:gd name="connsiteX83-797" fmla="*/ 6129 w 10000"/>
              <a:gd name="connsiteY83-798" fmla="*/ 140 h 10000"/>
              <a:gd name="connsiteX84-799" fmla="*/ 6243 w 10000"/>
              <a:gd name="connsiteY84-800" fmla="*/ 140 h 10000"/>
              <a:gd name="connsiteX85-801" fmla="*/ 6357 w 10000"/>
              <a:gd name="connsiteY85-802" fmla="*/ 419 h 10000"/>
              <a:gd name="connsiteX86-803" fmla="*/ 6471 w 10000"/>
              <a:gd name="connsiteY86-804" fmla="*/ 558 h 10000"/>
              <a:gd name="connsiteX87-805" fmla="*/ 6586 w 10000"/>
              <a:gd name="connsiteY87-806" fmla="*/ 698 h 10000"/>
              <a:gd name="connsiteX88-807" fmla="*/ 6700 w 10000"/>
              <a:gd name="connsiteY88-808" fmla="*/ 838 h 10000"/>
              <a:gd name="connsiteX89-809" fmla="*/ 6700 w 10000"/>
              <a:gd name="connsiteY89-810" fmla="*/ 977 h 10000"/>
              <a:gd name="connsiteX90-811" fmla="*/ 6700 w 10000"/>
              <a:gd name="connsiteY90-812" fmla="*/ 1117 h 10000"/>
              <a:gd name="connsiteX91-813" fmla="*/ 6586 w 10000"/>
              <a:gd name="connsiteY91-814" fmla="*/ 1117 h 10000"/>
              <a:gd name="connsiteX92-815" fmla="*/ 6471 w 10000"/>
              <a:gd name="connsiteY92-816" fmla="*/ 1257 h 10000"/>
              <a:gd name="connsiteX93-817" fmla="*/ 6471 w 10000"/>
              <a:gd name="connsiteY93-818" fmla="*/ 1396 h 10000"/>
              <a:gd name="connsiteX94-819" fmla="*/ 6357 w 10000"/>
              <a:gd name="connsiteY94-820" fmla="*/ 1536 h 10000"/>
              <a:gd name="connsiteX95-821" fmla="*/ 6243 w 10000"/>
              <a:gd name="connsiteY95-822" fmla="*/ 1798 h 10000"/>
              <a:gd name="connsiteX96-823" fmla="*/ 6129 w 10000"/>
              <a:gd name="connsiteY96-824" fmla="*/ 2216 h 10000"/>
              <a:gd name="connsiteX97-825" fmla="*/ 6029 w 10000"/>
              <a:gd name="connsiteY97-826" fmla="*/ 2635 h 10000"/>
              <a:gd name="connsiteX98-827" fmla="*/ 5914 w 10000"/>
              <a:gd name="connsiteY98-828" fmla="*/ 3054 h 10000"/>
              <a:gd name="connsiteX99-829" fmla="*/ 5800 w 10000"/>
              <a:gd name="connsiteY99-830" fmla="*/ 3613 h 10000"/>
              <a:gd name="connsiteX100-831" fmla="*/ 5686 w 10000"/>
              <a:gd name="connsiteY100-832" fmla="*/ 4171 h 10000"/>
              <a:gd name="connsiteX101-833" fmla="*/ 5571 w 10000"/>
              <a:gd name="connsiteY101-834" fmla="*/ 4729 h 10000"/>
              <a:gd name="connsiteX102-835" fmla="*/ 5571 w 10000"/>
              <a:gd name="connsiteY102-836" fmla="*/ 5271 h 10000"/>
              <a:gd name="connsiteX103-837" fmla="*/ 5571 w 10000"/>
              <a:gd name="connsiteY103-838" fmla="*/ 5689 h 10000"/>
              <a:gd name="connsiteX104-839" fmla="*/ 5457 w 10000"/>
              <a:gd name="connsiteY104-840" fmla="*/ 6248 h 10000"/>
              <a:gd name="connsiteX105-841" fmla="*/ 5457 w 10000"/>
              <a:gd name="connsiteY105-842" fmla="*/ 6667 h 10000"/>
              <a:gd name="connsiteX106-843" fmla="*/ 5457 w 10000"/>
              <a:gd name="connsiteY106-844" fmla="*/ 6946 h 10000"/>
              <a:gd name="connsiteX107-845" fmla="*/ 5457 w 10000"/>
              <a:gd name="connsiteY107-846" fmla="*/ 7365 h 10000"/>
              <a:gd name="connsiteX108-847" fmla="*/ 5571 w 10000"/>
              <a:gd name="connsiteY108-848" fmla="*/ 7644 h 10000"/>
              <a:gd name="connsiteX109-849" fmla="*/ 5571 w 10000"/>
              <a:gd name="connsiteY109-850" fmla="*/ 7784 h 10000"/>
              <a:gd name="connsiteX110-851" fmla="*/ 5686 w 10000"/>
              <a:gd name="connsiteY110-852" fmla="*/ 8063 h 10000"/>
              <a:gd name="connsiteX111-853" fmla="*/ 5800 w 10000"/>
              <a:gd name="connsiteY111-854" fmla="*/ 8202 h 10000"/>
              <a:gd name="connsiteX112-855" fmla="*/ 5914 w 10000"/>
              <a:gd name="connsiteY112-856" fmla="*/ 8342 h 10000"/>
              <a:gd name="connsiteX113-857" fmla="*/ 6357 w 10000"/>
              <a:gd name="connsiteY113-858" fmla="*/ 8604 h 10000"/>
              <a:gd name="connsiteX114-859" fmla="*/ 6586 w 10000"/>
              <a:gd name="connsiteY114-860" fmla="*/ 8743 h 10000"/>
              <a:gd name="connsiteX115-861" fmla="*/ 6814 w 10000"/>
              <a:gd name="connsiteY115-862" fmla="*/ 8743 h 10000"/>
              <a:gd name="connsiteX116-863" fmla="*/ 7043 w 10000"/>
              <a:gd name="connsiteY116-864" fmla="*/ 8883 h 10000"/>
              <a:gd name="connsiteX117-865" fmla="*/ 7386 w 10000"/>
              <a:gd name="connsiteY117-866" fmla="*/ 8883 h 10000"/>
              <a:gd name="connsiteX118-867" fmla="*/ 7614 w 10000"/>
              <a:gd name="connsiteY118-868" fmla="*/ 8743 h 10000"/>
              <a:gd name="connsiteX119-869" fmla="*/ 7957 w 10000"/>
              <a:gd name="connsiteY119-870" fmla="*/ 8743 h 10000"/>
              <a:gd name="connsiteX120-871" fmla="*/ 8300 w 10000"/>
              <a:gd name="connsiteY120-872" fmla="*/ 8604 h 10000"/>
              <a:gd name="connsiteX121-873" fmla="*/ 8529 w 10000"/>
              <a:gd name="connsiteY121-874" fmla="*/ 8604 h 10000"/>
              <a:gd name="connsiteX122-875" fmla="*/ 8757 w 10000"/>
              <a:gd name="connsiteY122-876" fmla="*/ 8342 h 10000"/>
              <a:gd name="connsiteX123-877" fmla="*/ 8857 w 10000"/>
              <a:gd name="connsiteY123-878" fmla="*/ 8202 h 10000"/>
              <a:gd name="connsiteX124-879" fmla="*/ 8971 w 10000"/>
              <a:gd name="connsiteY124-880" fmla="*/ 7923 h 10000"/>
              <a:gd name="connsiteX125-881" fmla="*/ 9086 w 10000"/>
              <a:gd name="connsiteY125-882" fmla="*/ 7644 h 10000"/>
              <a:gd name="connsiteX126-883" fmla="*/ 9200 w 10000"/>
              <a:gd name="connsiteY126-884" fmla="*/ 7086 h 10000"/>
              <a:gd name="connsiteX127-885" fmla="*/ 9200 w 10000"/>
              <a:gd name="connsiteY127-886" fmla="*/ 6527 h 10000"/>
              <a:gd name="connsiteX128-887" fmla="*/ 9314 w 10000"/>
              <a:gd name="connsiteY128-888" fmla="*/ 6248 h 10000"/>
              <a:gd name="connsiteX129-889" fmla="*/ 9314 w 10000"/>
              <a:gd name="connsiteY129-890" fmla="*/ 5969 h 10000"/>
              <a:gd name="connsiteX130-891" fmla="*/ 9314 w 10000"/>
              <a:gd name="connsiteY130-892" fmla="*/ 5829 h 10000"/>
              <a:gd name="connsiteX131-893" fmla="*/ 9429 w 10000"/>
              <a:gd name="connsiteY131-894" fmla="*/ 5410 h 10000"/>
              <a:gd name="connsiteX132-895" fmla="*/ 9429 w 10000"/>
              <a:gd name="connsiteY132-896" fmla="*/ 5410 h 10000"/>
              <a:gd name="connsiteX133-897" fmla="*/ 9543 w 10000"/>
              <a:gd name="connsiteY133-898" fmla="*/ 5410 h 10000"/>
              <a:gd name="connsiteX134-899" fmla="*/ 9543 w 10000"/>
              <a:gd name="connsiteY134-900" fmla="*/ 5410 h 10000"/>
              <a:gd name="connsiteX135-901" fmla="*/ 9657 w 10000"/>
              <a:gd name="connsiteY135-902" fmla="*/ 5829 h 10000"/>
              <a:gd name="connsiteX136-903" fmla="*/ 9657 w 10000"/>
              <a:gd name="connsiteY136-904" fmla="*/ 6108 h 10000"/>
              <a:gd name="connsiteX137-905" fmla="*/ 9657 w 10000"/>
              <a:gd name="connsiteY137-906" fmla="*/ 6387 h 10000"/>
              <a:gd name="connsiteX138-907" fmla="*/ 9657 w 10000"/>
              <a:gd name="connsiteY138-908" fmla="*/ 6667 h 10000"/>
              <a:gd name="connsiteX139-909" fmla="*/ 9771 w 10000"/>
              <a:gd name="connsiteY139-910" fmla="*/ 7225 h 10000"/>
              <a:gd name="connsiteX140-911" fmla="*/ 9771 w 10000"/>
              <a:gd name="connsiteY140-912" fmla="*/ 7644 h 10000"/>
              <a:gd name="connsiteX141-913" fmla="*/ 9886 w 10000"/>
              <a:gd name="connsiteY141-914" fmla="*/ 8063 h 10000"/>
              <a:gd name="connsiteX142-915" fmla="*/ 10000 w 10000"/>
              <a:gd name="connsiteY142-916" fmla="*/ 8342 h 10000"/>
              <a:gd name="connsiteX143-917" fmla="*/ 10000 w 10000"/>
              <a:gd name="connsiteY143-918" fmla="*/ 8604 h 10000"/>
              <a:gd name="connsiteX144-919" fmla="*/ 10000 w 10000"/>
              <a:gd name="connsiteY144-920" fmla="*/ 8743 h 10000"/>
              <a:gd name="connsiteX145-921" fmla="*/ 10000 w 10000"/>
              <a:gd name="connsiteY145-922" fmla="*/ 8883 h 10000"/>
              <a:gd name="connsiteX146-923" fmla="*/ 9886 w 10000"/>
              <a:gd name="connsiteY146-924" fmla="*/ 8883 h 10000"/>
              <a:gd name="connsiteX147-925" fmla="*/ 9771 w 10000"/>
              <a:gd name="connsiteY147-926" fmla="*/ 9023 h 10000"/>
              <a:gd name="connsiteX148-927" fmla="*/ 9657 w 10000"/>
              <a:gd name="connsiteY148-928" fmla="*/ 9162 h 10000"/>
              <a:gd name="connsiteX149-929" fmla="*/ 9543 w 10000"/>
              <a:gd name="connsiteY149-930" fmla="*/ 9302 h 10000"/>
              <a:gd name="connsiteX150-931" fmla="*/ 9314 w 10000"/>
              <a:gd name="connsiteY150-932" fmla="*/ 9442 h 10000"/>
              <a:gd name="connsiteX151-933" fmla="*/ 8857 w 10000"/>
              <a:gd name="connsiteY151-934" fmla="*/ 9721 h 10000"/>
              <a:gd name="connsiteX152-935" fmla="*/ 8414 w 10000"/>
              <a:gd name="connsiteY152-936" fmla="*/ 9860 h 10000"/>
              <a:gd name="connsiteX153-937" fmla="*/ 8071 w 10000"/>
              <a:gd name="connsiteY153-938" fmla="*/ 9860 h 10000"/>
              <a:gd name="connsiteX154-939" fmla="*/ 7614 w 10000"/>
              <a:gd name="connsiteY154-940" fmla="*/ 10000 h 10000"/>
              <a:gd name="connsiteX155-941" fmla="*/ 7614 w 10000"/>
              <a:gd name="connsiteY155-942" fmla="*/ 10000 h 10000"/>
              <a:gd name="connsiteX0-943" fmla="*/ 7614 w 10000"/>
              <a:gd name="connsiteY0-944" fmla="*/ 10000 h 10000"/>
              <a:gd name="connsiteX1-945" fmla="*/ 7271 w 10000"/>
              <a:gd name="connsiteY1-946" fmla="*/ 10000 h 10000"/>
              <a:gd name="connsiteX2-947" fmla="*/ 6929 w 10000"/>
              <a:gd name="connsiteY2-948" fmla="*/ 10000 h 10000"/>
              <a:gd name="connsiteX3-949" fmla="*/ 6586 w 10000"/>
              <a:gd name="connsiteY3-950" fmla="*/ 9860 h 10000"/>
              <a:gd name="connsiteX4-951" fmla="*/ 6243 w 10000"/>
              <a:gd name="connsiteY4-952" fmla="*/ 9721 h 10000"/>
              <a:gd name="connsiteX5-953" fmla="*/ 5914 w 10000"/>
              <a:gd name="connsiteY5-954" fmla="*/ 9581 h 10000"/>
              <a:gd name="connsiteX6-955" fmla="*/ 5686 w 10000"/>
              <a:gd name="connsiteY6-956" fmla="*/ 9302 h 10000"/>
              <a:gd name="connsiteX7-957" fmla="*/ 5457 w 10000"/>
              <a:gd name="connsiteY7-958" fmla="*/ 9162 h 10000"/>
              <a:gd name="connsiteX8-959" fmla="*/ 5343 w 10000"/>
              <a:gd name="connsiteY8-960" fmla="*/ 8743 h 10000"/>
              <a:gd name="connsiteX9-961" fmla="*/ 5114 w 10000"/>
              <a:gd name="connsiteY9-962" fmla="*/ 8464 h 10000"/>
              <a:gd name="connsiteX10-963" fmla="*/ 5000 w 10000"/>
              <a:gd name="connsiteY10-964" fmla="*/ 8063 h 10000"/>
              <a:gd name="connsiteX11-965" fmla="*/ 5000 w 10000"/>
              <a:gd name="connsiteY11-966" fmla="*/ 7644 h 10000"/>
              <a:gd name="connsiteX12-967" fmla="*/ 4886 w 10000"/>
              <a:gd name="connsiteY12-968" fmla="*/ 7225 h 10000"/>
              <a:gd name="connsiteX13-969" fmla="*/ 4886 w 10000"/>
              <a:gd name="connsiteY13-970" fmla="*/ 6806 h 10000"/>
              <a:gd name="connsiteX14-971" fmla="*/ 4886 w 10000"/>
              <a:gd name="connsiteY14-972" fmla="*/ 6387 h 10000"/>
              <a:gd name="connsiteX15-973" fmla="*/ 5000 w 10000"/>
              <a:gd name="connsiteY15-974" fmla="*/ 5689 h 10000"/>
              <a:gd name="connsiteX16-975" fmla="*/ 5000 w 10000"/>
              <a:gd name="connsiteY16-976" fmla="*/ 5550 h 10000"/>
              <a:gd name="connsiteX17-977" fmla="*/ 5000 w 10000"/>
              <a:gd name="connsiteY17-978" fmla="*/ 5271 h 10000"/>
              <a:gd name="connsiteX18-979" fmla="*/ 5114 w 10000"/>
              <a:gd name="connsiteY18-980" fmla="*/ 5009 h 10000"/>
              <a:gd name="connsiteX19-981" fmla="*/ 5114 w 10000"/>
              <a:gd name="connsiteY19-982" fmla="*/ 4729 h 10000"/>
              <a:gd name="connsiteX20-983" fmla="*/ 5114 w 10000"/>
              <a:gd name="connsiteY20-984" fmla="*/ 4450 h 10000"/>
              <a:gd name="connsiteX21-985" fmla="*/ 5229 w 10000"/>
              <a:gd name="connsiteY21-986" fmla="*/ 4031 h 10000"/>
              <a:gd name="connsiteX22-987" fmla="*/ 5229 w 10000"/>
              <a:gd name="connsiteY22-988" fmla="*/ 3613 h 10000"/>
              <a:gd name="connsiteX23-989" fmla="*/ 5343 w 10000"/>
              <a:gd name="connsiteY23-990" fmla="*/ 3194 h 10000"/>
              <a:gd name="connsiteX24-991" fmla="*/ 5343 w 10000"/>
              <a:gd name="connsiteY24-992" fmla="*/ 2775 h 10000"/>
              <a:gd name="connsiteX25-993" fmla="*/ 5343 w 10000"/>
              <a:gd name="connsiteY25-994" fmla="*/ 2356 h 10000"/>
              <a:gd name="connsiteX26-995" fmla="*/ 5457 w 10000"/>
              <a:gd name="connsiteY26-996" fmla="*/ 2077 h 10000"/>
              <a:gd name="connsiteX27-997" fmla="*/ 5457 w 10000"/>
              <a:gd name="connsiteY27-998" fmla="*/ 1798 h 10000"/>
              <a:gd name="connsiteX28-999" fmla="*/ 5457 w 10000"/>
              <a:gd name="connsiteY28-1000" fmla="*/ 1536 h 10000"/>
              <a:gd name="connsiteX29-1001" fmla="*/ 5457 w 10000"/>
              <a:gd name="connsiteY29-1002" fmla="*/ 1396 h 10000"/>
              <a:gd name="connsiteX30-1003" fmla="*/ 5457 w 10000"/>
              <a:gd name="connsiteY30-1004" fmla="*/ 1257 h 10000"/>
              <a:gd name="connsiteX31-1005" fmla="*/ 5457 w 10000"/>
              <a:gd name="connsiteY31-1006" fmla="*/ 1257 h 10000"/>
              <a:gd name="connsiteX32-1007" fmla="*/ 5457 w 10000"/>
              <a:gd name="connsiteY32-1008" fmla="*/ 1257 h 10000"/>
              <a:gd name="connsiteX33-1009" fmla="*/ 5343 w 10000"/>
              <a:gd name="connsiteY33-1010" fmla="*/ 1257 h 10000"/>
              <a:gd name="connsiteX34-1011" fmla="*/ 5229 w 10000"/>
              <a:gd name="connsiteY34-1012" fmla="*/ 1257 h 10000"/>
              <a:gd name="connsiteX35-1013" fmla="*/ 5114 w 10000"/>
              <a:gd name="connsiteY35-1014" fmla="*/ 1396 h 10000"/>
              <a:gd name="connsiteX36-1015" fmla="*/ 5000 w 10000"/>
              <a:gd name="connsiteY36-1016" fmla="*/ 1396 h 10000"/>
              <a:gd name="connsiteX37-1017" fmla="*/ 4771 w 10000"/>
              <a:gd name="connsiteY37-1018" fmla="*/ 1536 h 10000"/>
              <a:gd name="connsiteX38-1019" fmla="*/ 4543 w 10000"/>
              <a:gd name="connsiteY38-1020" fmla="*/ 1536 h 10000"/>
              <a:gd name="connsiteX39-1021" fmla="*/ 4314 w 10000"/>
              <a:gd name="connsiteY39-1022" fmla="*/ 1675 h 10000"/>
              <a:gd name="connsiteX40-1023" fmla="*/ 3186 w 10000"/>
              <a:gd name="connsiteY40-1024" fmla="*/ 2216 h 10000"/>
              <a:gd name="connsiteX41-1025" fmla="*/ 2043 w 10000"/>
              <a:gd name="connsiteY41-1026" fmla="*/ 2775 h 10000"/>
              <a:gd name="connsiteX42-1027" fmla="*/ 1700 w 10000"/>
              <a:gd name="connsiteY42-1028" fmla="*/ 2914 h 10000"/>
              <a:gd name="connsiteX43-1029" fmla="*/ 1471 w 10000"/>
              <a:gd name="connsiteY43-1030" fmla="*/ 3054 h 10000"/>
              <a:gd name="connsiteX44-1031" fmla="*/ 1243 w 10000"/>
              <a:gd name="connsiteY44-1032" fmla="*/ 3194 h 10000"/>
              <a:gd name="connsiteX45-1033" fmla="*/ 1129 w 10000"/>
              <a:gd name="connsiteY45-1034" fmla="*/ 3333 h 10000"/>
              <a:gd name="connsiteX46-1035" fmla="*/ 900 w 10000"/>
              <a:gd name="connsiteY46-1036" fmla="*/ 3333 h 10000"/>
              <a:gd name="connsiteX47-1037" fmla="*/ 786 w 10000"/>
              <a:gd name="connsiteY47-1038" fmla="*/ 3333 h 10000"/>
              <a:gd name="connsiteX48-1039" fmla="*/ 671 w 10000"/>
              <a:gd name="connsiteY48-1040" fmla="*/ 3473 h 10000"/>
              <a:gd name="connsiteX49-1041" fmla="*/ 671 w 10000"/>
              <a:gd name="connsiteY49-1042" fmla="*/ 3473 h 10000"/>
              <a:gd name="connsiteX50-1043" fmla="*/ 571 w 10000"/>
              <a:gd name="connsiteY50-1044" fmla="*/ 3473 h 10000"/>
              <a:gd name="connsiteX51-1045" fmla="*/ 571 w 10000"/>
              <a:gd name="connsiteY51-1046" fmla="*/ 3333 h 10000"/>
              <a:gd name="connsiteX52-1047" fmla="*/ 457 w 10000"/>
              <a:gd name="connsiteY52-1048" fmla="*/ 3194 h 10000"/>
              <a:gd name="connsiteX53-1049" fmla="*/ 229 w 10000"/>
              <a:gd name="connsiteY53-1050" fmla="*/ 3054 h 10000"/>
              <a:gd name="connsiteX54-1051" fmla="*/ 114 w 10000"/>
              <a:gd name="connsiteY54-1052" fmla="*/ 2914 h 10000"/>
              <a:gd name="connsiteX55-1053" fmla="*/ 0 w 10000"/>
              <a:gd name="connsiteY55-1054" fmla="*/ 2775 h 10000"/>
              <a:gd name="connsiteX56-1055" fmla="*/ 0 w 10000"/>
              <a:gd name="connsiteY56-1056" fmla="*/ 2635 h 10000"/>
              <a:gd name="connsiteX57-1057" fmla="*/ 0 w 10000"/>
              <a:gd name="connsiteY57-1058" fmla="*/ 2496 h 10000"/>
              <a:gd name="connsiteX58-1059" fmla="*/ 114 w 10000"/>
              <a:gd name="connsiteY58-1060" fmla="*/ 2496 h 10000"/>
              <a:gd name="connsiteX59-1061" fmla="*/ 343 w 10000"/>
              <a:gd name="connsiteY59-1062" fmla="*/ 2496 h 10000"/>
              <a:gd name="connsiteX60-1063" fmla="*/ 571 w 10000"/>
              <a:gd name="connsiteY60-1064" fmla="*/ 2496 h 10000"/>
              <a:gd name="connsiteX61-1065" fmla="*/ 786 w 10000"/>
              <a:gd name="connsiteY61-1066" fmla="*/ 2356 h 10000"/>
              <a:gd name="connsiteX62-1067" fmla="*/ 1129 w 10000"/>
              <a:gd name="connsiteY62-1068" fmla="*/ 2356 h 10000"/>
              <a:gd name="connsiteX63-1069" fmla="*/ 1471 w 10000"/>
              <a:gd name="connsiteY63-1070" fmla="*/ 2216 h 10000"/>
              <a:gd name="connsiteX64-1071" fmla="*/ 1814 w 10000"/>
              <a:gd name="connsiteY64-1072" fmla="*/ 2077 h 10000"/>
              <a:gd name="connsiteX65-1073" fmla="*/ 2271 w 10000"/>
              <a:gd name="connsiteY65-1074" fmla="*/ 1937 h 10000"/>
              <a:gd name="connsiteX66-1075" fmla="*/ 2729 w 10000"/>
              <a:gd name="connsiteY66-1076" fmla="*/ 1675 h 10000"/>
              <a:gd name="connsiteX67-1077" fmla="*/ 3071 w 10000"/>
              <a:gd name="connsiteY67-1078" fmla="*/ 1536 h 10000"/>
              <a:gd name="connsiteX68-1079" fmla="*/ 3400 w 10000"/>
              <a:gd name="connsiteY68-1080" fmla="*/ 1396 h 10000"/>
              <a:gd name="connsiteX69-1081" fmla="*/ 3743 w 10000"/>
              <a:gd name="connsiteY69-1082" fmla="*/ 1257 h 10000"/>
              <a:gd name="connsiteX70-1083" fmla="*/ 3971 w 10000"/>
              <a:gd name="connsiteY70-1084" fmla="*/ 1117 h 10000"/>
              <a:gd name="connsiteX71-1085" fmla="*/ 4200 w 10000"/>
              <a:gd name="connsiteY71-1086" fmla="*/ 1117 h 10000"/>
              <a:gd name="connsiteX72-1087" fmla="*/ 4429 w 10000"/>
              <a:gd name="connsiteY72-1088" fmla="*/ 977 h 10000"/>
              <a:gd name="connsiteX73-1089" fmla="*/ 4657 w 10000"/>
              <a:gd name="connsiteY73-1090" fmla="*/ 838 h 10000"/>
              <a:gd name="connsiteX74-1091" fmla="*/ 5000 w 10000"/>
              <a:gd name="connsiteY74-1092" fmla="*/ 698 h 10000"/>
              <a:gd name="connsiteX75-1093" fmla="*/ 5229 w 10000"/>
              <a:gd name="connsiteY75-1094" fmla="*/ 558 h 10000"/>
              <a:gd name="connsiteX76-1095" fmla="*/ 5457 w 10000"/>
              <a:gd name="connsiteY76-1096" fmla="*/ 419 h 10000"/>
              <a:gd name="connsiteX77-1097" fmla="*/ 5571 w 10000"/>
              <a:gd name="connsiteY77-1098" fmla="*/ 279 h 10000"/>
              <a:gd name="connsiteX78-1099" fmla="*/ 5686 w 10000"/>
              <a:gd name="connsiteY78-1100" fmla="*/ 140 h 10000"/>
              <a:gd name="connsiteX79-1101" fmla="*/ 5686 w 10000"/>
              <a:gd name="connsiteY79-1102" fmla="*/ 0 h 10000"/>
              <a:gd name="connsiteX80-1103" fmla="*/ 5800 w 10000"/>
              <a:gd name="connsiteY80-1104" fmla="*/ 0 h 10000"/>
              <a:gd name="connsiteX81-1105" fmla="*/ 5914 w 10000"/>
              <a:gd name="connsiteY81-1106" fmla="*/ 0 h 10000"/>
              <a:gd name="connsiteX82-1107" fmla="*/ 6029 w 10000"/>
              <a:gd name="connsiteY82-1108" fmla="*/ 0 h 10000"/>
              <a:gd name="connsiteX83-1109" fmla="*/ 6129 w 10000"/>
              <a:gd name="connsiteY83-1110" fmla="*/ 140 h 10000"/>
              <a:gd name="connsiteX84-1111" fmla="*/ 6243 w 10000"/>
              <a:gd name="connsiteY84-1112" fmla="*/ 140 h 10000"/>
              <a:gd name="connsiteX85-1113" fmla="*/ 6357 w 10000"/>
              <a:gd name="connsiteY85-1114" fmla="*/ 419 h 10000"/>
              <a:gd name="connsiteX86-1115" fmla="*/ 6471 w 10000"/>
              <a:gd name="connsiteY86-1116" fmla="*/ 558 h 10000"/>
              <a:gd name="connsiteX87-1117" fmla="*/ 6586 w 10000"/>
              <a:gd name="connsiteY87-1118" fmla="*/ 698 h 10000"/>
              <a:gd name="connsiteX88-1119" fmla="*/ 6700 w 10000"/>
              <a:gd name="connsiteY88-1120" fmla="*/ 838 h 10000"/>
              <a:gd name="connsiteX89-1121" fmla="*/ 6700 w 10000"/>
              <a:gd name="connsiteY89-1122" fmla="*/ 977 h 10000"/>
              <a:gd name="connsiteX90-1123" fmla="*/ 6700 w 10000"/>
              <a:gd name="connsiteY90-1124" fmla="*/ 1117 h 10000"/>
              <a:gd name="connsiteX91-1125" fmla="*/ 6586 w 10000"/>
              <a:gd name="connsiteY91-1126" fmla="*/ 1117 h 10000"/>
              <a:gd name="connsiteX92-1127" fmla="*/ 6471 w 10000"/>
              <a:gd name="connsiteY92-1128" fmla="*/ 1257 h 10000"/>
              <a:gd name="connsiteX93-1129" fmla="*/ 6471 w 10000"/>
              <a:gd name="connsiteY93-1130" fmla="*/ 1396 h 10000"/>
              <a:gd name="connsiteX94-1131" fmla="*/ 6357 w 10000"/>
              <a:gd name="connsiteY94-1132" fmla="*/ 1536 h 10000"/>
              <a:gd name="connsiteX95-1133" fmla="*/ 6243 w 10000"/>
              <a:gd name="connsiteY95-1134" fmla="*/ 1798 h 10000"/>
              <a:gd name="connsiteX96-1135" fmla="*/ 6129 w 10000"/>
              <a:gd name="connsiteY96-1136" fmla="*/ 2216 h 10000"/>
              <a:gd name="connsiteX97-1137" fmla="*/ 6029 w 10000"/>
              <a:gd name="connsiteY97-1138" fmla="*/ 2635 h 10000"/>
              <a:gd name="connsiteX98-1139" fmla="*/ 5914 w 10000"/>
              <a:gd name="connsiteY98-1140" fmla="*/ 3054 h 10000"/>
              <a:gd name="connsiteX99-1141" fmla="*/ 5800 w 10000"/>
              <a:gd name="connsiteY99-1142" fmla="*/ 3613 h 10000"/>
              <a:gd name="connsiteX100-1143" fmla="*/ 5686 w 10000"/>
              <a:gd name="connsiteY100-1144" fmla="*/ 4171 h 10000"/>
              <a:gd name="connsiteX101-1145" fmla="*/ 5571 w 10000"/>
              <a:gd name="connsiteY101-1146" fmla="*/ 4729 h 10000"/>
              <a:gd name="connsiteX102-1147" fmla="*/ 5571 w 10000"/>
              <a:gd name="connsiteY102-1148" fmla="*/ 5271 h 10000"/>
              <a:gd name="connsiteX103-1149" fmla="*/ 5571 w 10000"/>
              <a:gd name="connsiteY103-1150" fmla="*/ 5689 h 10000"/>
              <a:gd name="connsiteX104-1151" fmla="*/ 5457 w 10000"/>
              <a:gd name="connsiteY104-1152" fmla="*/ 6248 h 10000"/>
              <a:gd name="connsiteX105-1153" fmla="*/ 5457 w 10000"/>
              <a:gd name="connsiteY105-1154" fmla="*/ 6667 h 10000"/>
              <a:gd name="connsiteX106-1155" fmla="*/ 5457 w 10000"/>
              <a:gd name="connsiteY106-1156" fmla="*/ 6946 h 10000"/>
              <a:gd name="connsiteX107-1157" fmla="*/ 5457 w 10000"/>
              <a:gd name="connsiteY107-1158" fmla="*/ 7365 h 10000"/>
              <a:gd name="connsiteX108-1159" fmla="*/ 5571 w 10000"/>
              <a:gd name="connsiteY108-1160" fmla="*/ 7644 h 10000"/>
              <a:gd name="connsiteX109-1161" fmla="*/ 5571 w 10000"/>
              <a:gd name="connsiteY109-1162" fmla="*/ 7784 h 10000"/>
              <a:gd name="connsiteX110-1163" fmla="*/ 5686 w 10000"/>
              <a:gd name="connsiteY110-1164" fmla="*/ 8063 h 10000"/>
              <a:gd name="connsiteX111-1165" fmla="*/ 5800 w 10000"/>
              <a:gd name="connsiteY111-1166" fmla="*/ 8202 h 10000"/>
              <a:gd name="connsiteX112-1167" fmla="*/ 5914 w 10000"/>
              <a:gd name="connsiteY112-1168" fmla="*/ 8342 h 10000"/>
              <a:gd name="connsiteX113-1169" fmla="*/ 6357 w 10000"/>
              <a:gd name="connsiteY113-1170" fmla="*/ 8604 h 10000"/>
              <a:gd name="connsiteX114-1171" fmla="*/ 6586 w 10000"/>
              <a:gd name="connsiteY114-1172" fmla="*/ 8743 h 10000"/>
              <a:gd name="connsiteX115-1173" fmla="*/ 6814 w 10000"/>
              <a:gd name="connsiteY115-1174" fmla="*/ 8743 h 10000"/>
              <a:gd name="connsiteX116-1175" fmla="*/ 7043 w 10000"/>
              <a:gd name="connsiteY116-1176" fmla="*/ 8883 h 10000"/>
              <a:gd name="connsiteX117-1177" fmla="*/ 7386 w 10000"/>
              <a:gd name="connsiteY117-1178" fmla="*/ 8883 h 10000"/>
              <a:gd name="connsiteX118-1179" fmla="*/ 7614 w 10000"/>
              <a:gd name="connsiteY118-1180" fmla="*/ 8743 h 10000"/>
              <a:gd name="connsiteX119-1181" fmla="*/ 7957 w 10000"/>
              <a:gd name="connsiteY119-1182" fmla="*/ 8743 h 10000"/>
              <a:gd name="connsiteX120-1183" fmla="*/ 8300 w 10000"/>
              <a:gd name="connsiteY120-1184" fmla="*/ 8604 h 10000"/>
              <a:gd name="connsiteX121-1185" fmla="*/ 8529 w 10000"/>
              <a:gd name="connsiteY121-1186" fmla="*/ 8604 h 10000"/>
              <a:gd name="connsiteX122-1187" fmla="*/ 8757 w 10000"/>
              <a:gd name="connsiteY122-1188" fmla="*/ 8342 h 10000"/>
              <a:gd name="connsiteX123-1189" fmla="*/ 8857 w 10000"/>
              <a:gd name="connsiteY123-1190" fmla="*/ 8202 h 10000"/>
              <a:gd name="connsiteX124-1191" fmla="*/ 8971 w 10000"/>
              <a:gd name="connsiteY124-1192" fmla="*/ 7923 h 10000"/>
              <a:gd name="connsiteX125-1193" fmla="*/ 9086 w 10000"/>
              <a:gd name="connsiteY125-1194" fmla="*/ 7644 h 10000"/>
              <a:gd name="connsiteX126-1195" fmla="*/ 9200 w 10000"/>
              <a:gd name="connsiteY126-1196" fmla="*/ 7086 h 10000"/>
              <a:gd name="connsiteX127-1197" fmla="*/ 9200 w 10000"/>
              <a:gd name="connsiteY127-1198" fmla="*/ 6527 h 10000"/>
              <a:gd name="connsiteX128-1199" fmla="*/ 9314 w 10000"/>
              <a:gd name="connsiteY128-1200" fmla="*/ 6248 h 10000"/>
              <a:gd name="connsiteX129-1201" fmla="*/ 9314 w 10000"/>
              <a:gd name="connsiteY129-1202" fmla="*/ 5969 h 10000"/>
              <a:gd name="connsiteX130-1203" fmla="*/ 9314 w 10000"/>
              <a:gd name="connsiteY130-1204" fmla="*/ 5829 h 10000"/>
              <a:gd name="connsiteX131-1205" fmla="*/ 9429 w 10000"/>
              <a:gd name="connsiteY131-1206" fmla="*/ 5410 h 10000"/>
              <a:gd name="connsiteX132-1207" fmla="*/ 9429 w 10000"/>
              <a:gd name="connsiteY132-1208" fmla="*/ 5410 h 10000"/>
              <a:gd name="connsiteX133-1209" fmla="*/ 9543 w 10000"/>
              <a:gd name="connsiteY133-1210" fmla="*/ 5410 h 10000"/>
              <a:gd name="connsiteX134-1211" fmla="*/ 9657 w 10000"/>
              <a:gd name="connsiteY134-1212" fmla="*/ 5829 h 10000"/>
              <a:gd name="connsiteX135-1213" fmla="*/ 9657 w 10000"/>
              <a:gd name="connsiteY135-1214" fmla="*/ 6108 h 10000"/>
              <a:gd name="connsiteX136-1215" fmla="*/ 9657 w 10000"/>
              <a:gd name="connsiteY136-1216" fmla="*/ 6387 h 10000"/>
              <a:gd name="connsiteX137-1217" fmla="*/ 9657 w 10000"/>
              <a:gd name="connsiteY137-1218" fmla="*/ 6667 h 10000"/>
              <a:gd name="connsiteX138-1219" fmla="*/ 9771 w 10000"/>
              <a:gd name="connsiteY138-1220" fmla="*/ 7225 h 10000"/>
              <a:gd name="connsiteX139-1221" fmla="*/ 9771 w 10000"/>
              <a:gd name="connsiteY139-1222" fmla="*/ 7644 h 10000"/>
              <a:gd name="connsiteX140-1223" fmla="*/ 9886 w 10000"/>
              <a:gd name="connsiteY140-1224" fmla="*/ 8063 h 10000"/>
              <a:gd name="connsiteX141-1225" fmla="*/ 10000 w 10000"/>
              <a:gd name="connsiteY141-1226" fmla="*/ 8342 h 10000"/>
              <a:gd name="connsiteX142-1227" fmla="*/ 10000 w 10000"/>
              <a:gd name="connsiteY142-1228" fmla="*/ 8604 h 10000"/>
              <a:gd name="connsiteX143-1229" fmla="*/ 10000 w 10000"/>
              <a:gd name="connsiteY143-1230" fmla="*/ 8743 h 10000"/>
              <a:gd name="connsiteX144-1231" fmla="*/ 10000 w 10000"/>
              <a:gd name="connsiteY144-1232" fmla="*/ 8883 h 10000"/>
              <a:gd name="connsiteX145-1233" fmla="*/ 9886 w 10000"/>
              <a:gd name="connsiteY145-1234" fmla="*/ 8883 h 10000"/>
              <a:gd name="connsiteX146-1235" fmla="*/ 9771 w 10000"/>
              <a:gd name="connsiteY146-1236" fmla="*/ 9023 h 10000"/>
              <a:gd name="connsiteX147-1237" fmla="*/ 9657 w 10000"/>
              <a:gd name="connsiteY147-1238" fmla="*/ 9162 h 10000"/>
              <a:gd name="connsiteX148-1239" fmla="*/ 9543 w 10000"/>
              <a:gd name="connsiteY148-1240" fmla="*/ 9302 h 10000"/>
              <a:gd name="connsiteX149-1241" fmla="*/ 9314 w 10000"/>
              <a:gd name="connsiteY149-1242" fmla="*/ 9442 h 10000"/>
              <a:gd name="connsiteX150-1243" fmla="*/ 8857 w 10000"/>
              <a:gd name="connsiteY150-1244" fmla="*/ 9721 h 10000"/>
              <a:gd name="connsiteX151-1245" fmla="*/ 8414 w 10000"/>
              <a:gd name="connsiteY151-1246" fmla="*/ 9860 h 10000"/>
              <a:gd name="connsiteX152-1247" fmla="*/ 8071 w 10000"/>
              <a:gd name="connsiteY152-1248" fmla="*/ 9860 h 10000"/>
              <a:gd name="connsiteX153-1249" fmla="*/ 7614 w 10000"/>
              <a:gd name="connsiteY153-1250" fmla="*/ 10000 h 10000"/>
              <a:gd name="connsiteX154-1251" fmla="*/ 7614 w 10000"/>
              <a:gd name="connsiteY154-1252" fmla="*/ 10000 h 10000"/>
              <a:gd name="connsiteX0-1253" fmla="*/ 7614 w 10000"/>
              <a:gd name="connsiteY0-1254" fmla="*/ 10000 h 10000"/>
              <a:gd name="connsiteX1-1255" fmla="*/ 7271 w 10000"/>
              <a:gd name="connsiteY1-1256" fmla="*/ 10000 h 10000"/>
              <a:gd name="connsiteX2-1257" fmla="*/ 6929 w 10000"/>
              <a:gd name="connsiteY2-1258" fmla="*/ 10000 h 10000"/>
              <a:gd name="connsiteX3-1259" fmla="*/ 6586 w 10000"/>
              <a:gd name="connsiteY3-1260" fmla="*/ 9860 h 10000"/>
              <a:gd name="connsiteX4-1261" fmla="*/ 6243 w 10000"/>
              <a:gd name="connsiteY4-1262" fmla="*/ 9721 h 10000"/>
              <a:gd name="connsiteX5-1263" fmla="*/ 5914 w 10000"/>
              <a:gd name="connsiteY5-1264" fmla="*/ 9581 h 10000"/>
              <a:gd name="connsiteX6-1265" fmla="*/ 5686 w 10000"/>
              <a:gd name="connsiteY6-1266" fmla="*/ 9302 h 10000"/>
              <a:gd name="connsiteX7-1267" fmla="*/ 5457 w 10000"/>
              <a:gd name="connsiteY7-1268" fmla="*/ 9162 h 10000"/>
              <a:gd name="connsiteX8-1269" fmla="*/ 5343 w 10000"/>
              <a:gd name="connsiteY8-1270" fmla="*/ 8743 h 10000"/>
              <a:gd name="connsiteX9-1271" fmla="*/ 5114 w 10000"/>
              <a:gd name="connsiteY9-1272" fmla="*/ 8464 h 10000"/>
              <a:gd name="connsiteX10-1273" fmla="*/ 5000 w 10000"/>
              <a:gd name="connsiteY10-1274" fmla="*/ 8063 h 10000"/>
              <a:gd name="connsiteX11-1275" fmla="*/ 5000 w 10000"/>
              <a:gd name="connsiteY11-1276" fmla="*/ 7644 h 10000"/>
              <a:gd name="connsiteX12-1277" fmla="*/ 4886 w 10000"/>
              <a:gd name="connsiteY12-1278" fmla="*/ 7225 h 10000"/>
              <a:gd name="connsiteX13-1279" fmla="*/ 4886 w 10000"/>
              <a:gd name="connsiteY13-1280" fmla="*/ 6806 h 10000"/>
              <a:gd name="connsiteX14-1281" fmla="*/ 4886 w 10000"/>
              <a:gd name="connsiteY14-1282" fmla="*/ 6387 h 10000"/>
              <a:gd name="connsiteX15-1283" fmla="*/ 5000 w 10000"/>
              <a:gd name="connsiteY15-1284" fmla="*/ 5689 h 10000"/>
              <a:gd name="connsiteX16-1285" fmla="*/ 5000 w 10000"/>
              <a:gd name="connsiteY16-1286" fmla="*/ 5550 h 10000"/>
              <a:gd name="connsiteX17-1287" fmla="*/ 5000 w 10000"/>
              <a:gd name="connsiteY17-1288" fmla="*/ 5271 h 10000"/>
              <a:gd name="connsiteX18-1289" fmla="*/ 5114 w 10000"/>
              <a:gd name="connsiteY18-1290" fmla="*/ 5009 h 10000"/>
              <a:gd name="connsiteX19-1291" fmla="*/ 5114 w 10000"/>
              <a:gd name="connsiteY19-1292" fmla="*/ 4729 h 10000"/>
              <a:gd name="connsiteX20-1293" fmla="*/ 5114 w 10000"/>
              <a:gd name="connsiteY20-1294" fmla="*/ 4450 h 10000"/>
              <a:gd name="connsiteX21-1295" fmla="*/ 5229 w 10000"/>
              <a:gd name="connsiteY21-1296" fmla="*/ 4031 h 10000"/>
              <a:gd name="connsiteX22-1297" fmla="*/ 5229 w 10000"/>
              <a:gd name="connsiteY22-1298" fmla="*/ 3613 h 10000"/>
              <a:gd name="connsiteX23-1299" fmla="*/ 5343 w 10000"/>
              <a:gd name="connsiteY23-1300" fmla="*/ 3194 h 10000"/>
              <a:gd name="connsiteX24-1301" fmla="*/ 5343 w 10000"/>
              <a:gd name="connsiteY24-1302" fmla="*/ 2775 h 10000"/>
              <a:gd name="connsiteX25-1303" fmla="*/ 5343 w 10000"/>
              <a:gd name="connsiteY25-1304" fmla="*/ 2356 h 10000"/>
              <a:gd name="connsiteX26-1305" fmla="*/ 5457 w 10000"/>
              <a:gd name="connsiteY26-1306" fmla="*/ 2077 h 10000"/>
              <a:gd name="connsiteX27-1307" fmla="*/ 5457 w 10000"/>
              <a:gd name="connsiteY27-1308" fmla="*/ 1798 h 10000"/>
              <a:gd name="connsiteX28-1309" fmla="*/ 5457 w 10000"/>
              <a:gd name="connsiteY28-1310" fmla="*/ 1536 h 10000"/>
              <a:gd name="connsiteX29-1311" fmla="*/ 5457 w 10000"/>
              <a:gd name="connsiteY29-1312" fmla="*/ 1396 h 10000"/>
              <a:gd name="connsiteX30-1313" fmla="*/ 5457 w 10000"/>
              <a:gd name="connsiteY30-1314" fmla="*/ 1257 h 10000"/>
              <a:gd name="connsiteX31-1315" fmla="*/ 5457 w 10000"/>
              <a:gd name="connsiteY31-1316" fmla="*/ 1257 h 10000"/>
              <a:gd name="connsiteX32-1317" fmla="*/ 5457 w 10000"/>
              <a:gd name="connsiteY32-1318" fmla="*/ 1257 h 10000"/>
              <a:gd name="connsiteX33-1319" fmla="*/ 5343 w 10000"/>
              <a:gd name="connsiteY33-1320" fmla="*/ 1257 h 10000"/>
              <a:gd name="connsiteX34-1321" fmla="*/ 5229 w 10000"/>
              <a:gd name="connsiteY34-1322" fmla="*/ 1257 h 10000"/>
              <a:gd name="connsiteX35-1323" fmla="*/ 5114 w 10000"/>
              <a:gd name="connsiteY35-1324" fmla="*/ 1396 h 10000"/>
              <a:gd name="connsiteX36-1325" fmla="*/ 5000 w 10000"/>
              <a:gd name="connsiteY36-1326" fmla="*/ 1396 h 10000"/>
              <a:gd name="connsiteX37-1327" fmla="*/ 4771 w 10000"/>
              <a:gd name="connsiteY37-1328" fmla="*/ 1536 h 10000"/>
              <a:gd name="connsiteX38-1329" fmla="*/ 4543 w 10000"/>
              <a:gd name="connsiteY38-1330" fmla="*/ 1536 h 10000"/>
              <a:gd name="connsiteX39-1331" fmla="*/ 4314 w 10000"/>
              <a:gd name="connsiteY39-1332" fmla="*/ 1675 h 10000"/>
              <a:gd name="connsiteX40-1333" fmla="*/ 3186 w 10000"/>
              <a:gd name="connsiteY40-1334" fmla="*/ 2216 h 10000"/>
              <a:gd name="connsiteX41-1335" fmla="*/ 2043 w 10000"/>
              <a:gd name="connsiteY41-1336" fmla="*/ 2775 h 10000"/>
              <a:gd name="connsiteX42-1337" fmla="*/ 1700 w 10000"/>
              <a:gd name="connsiteY42-1338" fmla="*/ 2914 h 10000"/>
              <a:gd name="connsiteX43-1339" fmla="*/ 1471 w 10000"/>
              <a:gd name="connsiteY43-1340" fmla="*/ 3054 h 10000"/>
              <a:gd name="connsiteX44-1341" fmla="*/ 1243 w 10000"/>
              <a:gd name="connsiteY44-1342" fmla="*/ 3194 h 10000"/>
              <a:gd name="connsiteX45-1343" fmla="*/ 1129 w 10000"/>
              <a:gd name="connsiteY45-1344" fmla="*/ 3333 h 10000"/>
              <a:gd name="connsiteX46-1345" fmla="*/ 900 w 10000"/>
              <a:gd name="connsiteY46-1346" fmla="*/ 3333 h 10000"/>
              <a:gd name="connsiteX47-1347" fmla="*/ 786 w 10000"/>
              <a:gd name="connsiteY47-1348" fmla="*/ 3333 h 10000"/>
              <a:gd name="connsiteX48-1349" fmla="*/ 671 w 10000"/>
              <a:gd name="connsiteY48-1350" fmla="*/ 3473 h 10000"/>
              <a:gd name="connsiteX49-1351" fmla="*/ 671 w 10000"/>
              <a:gd name="connsiteY49-1352" fmla="*/ 3473 h 10000"/>
              <a:gd name="connsiteX50-1353" fmla="*/ 571 w 10000"/>
              <a:gd name="connsiteY50-1354" fmla="*/ 3473 h 10000"/>
              <a:gd name="connsiteX51-1355" fmla="*/ 571 w 10000"/>
              <a:gd name="connsiteY51-1356" fmla="*/ 3333 h 10000"/>
              <a:gd name="connsiteX52-1357" fmla="*/ 457 w 10000"/>
              <a:gd name="connsiteY52-1358" fmla="*/ 3194 h 10000"/>
              <a:gd name="connsiteX53-1359" fmla="*/ 229 w 10000"/>
              <a:gd name="connsiteY53-1360" fmla="*/ 3054 h 10000"/>
              <a:gd name="connsiteX54-1361" fmla="*/ 114 w 10000"/>
              <a:gd name="connsiteY54-1362" fmla="*/ 2914 h 10000"/>
              <a:gd name="connsiteX55-1363" fmla="*/ 0 w 10000"/>
              <a:gd name="connsiteY55-1364" fmla="*/ 2775 h 10000"/>
              <a:gd name="connsiteX56-1365" fmla="*/ 0 w 10000"/>
              <a:gd name="connsiteY56-1366" fmla="*/ 2635 h 10000"/>
              <a:gd name="connsiteX57-1367" fmla="*/ 0 w 10000"/>
              <a:gd name="connsiteY57-1368" fmla="*/ 2496 h 10000"/>
              <a:gd name="connsiteX58-1369" fmla="*/ 114 w 10000"/>
              <a:gd name="connsiteY58-1370" fmla="*/ 2496 h 10000"/>
              <a:gd name="connsiteX59-1371" fmla="*/ 343 w 10000"/>
              <a:gd name="connsiteY59-1372" fmla="*/ 2496 h 10000"/>
              <a:gd name="connsiteX60-1373" fmla="*/ 571 w 10000"/>
              <a:gd name="connsiteY60-1374" fmla="*/ 2496 h 10000"/>
              <a:gd name="connsiteX61-1375" fmla="*/ 786 w 10000"/>
              <a:gd name="connsiteY61-1376" fmla="*/ 2356 h 10000"/>
              <a:gd name="connsiteX62-1377" fmla="*/ 1129 w 10000"/>
              <a:gd name="connsiteY62-1378" fmla="*/ 2356 h 10000"/>
              <a:gd name="connsiteX63-1379" fmla="*/ 1471 w 10000"/>
              <a:gd name="connsiteY63-1380" fmla="*/ 2216 h 10000"/>
              <a:gd name="connsiteX64-1381" fmla="*/ 1814 w 10000"/>
              <a:gd name="connsiteY64-1382" fmla="*/ 2077 h 10000"/>
              <a:gd name="connsiteX65-1383" fmla="*/ 2271 w 10000"/>
              <a:gd name="connsiteY65-1384" fmla="*/ 1937 h 10000"/>
              <a:gd name="connsiteX66-1385" fmla="*/ 2729 w 10000"/>
              <a:gd name="connsiteY66-1386" fmla="*/ 1675 h 10000"/>
              <a:gd name="connsiteX67-1387" fmla="*/ 3071 w 10000"/>
              <a:gd name="connsiteY67-1388" fmla="*/ 1536 h 10000"/>
              <a:gd name="connsiteX68-1389" fmla="*/ 3400 w 10000"/>
              <a:gd name="connsiteY68-1390" fmla="*/ 1396 h 10000"/>
              <a:gd name="connsiteX69-1391" fmla="*/ 3743 w 10000"/>
              <a:gd name="connsiteY69-1392" fmla="*/ 1257 h 10000"/>
              <a:gd name="connsiteX70-1393" fmla="*/ 3971 w 10000"/>
              <a:gd name="connsiteY70-1394" fmla="*/ 1117 h 10000"/>
              <a:gd name="connsiteX71-1395" fmla="*/ 4200 w 10000"/>
              <a:gd name="connsiteY71-1396" fmla="*/ 1117 h 10000"/>
              <a:gd name="connsiteX72-1397" fmla="*/ 4429 w 10000"/>
              <a:gd name="connsiteY72-1398" fmla="*/ 977 h 10000"/>
              <a:gd name="connsiteX73-1399" fmla="*/ 4657 w 10000"/>
              <a:gd name="connsiteY73-1400" fmla="*/ 838 h 10000"/>
              <a:gd name="connsiteX74-1401" fmla="*/ 5000 w 10000"/>
              <a:gd name="connsiteY74-1402" fmla="*/ 698 h 10000"/>
              <a:gd name="connsiteX75-1403" fmla="*/ 5229 w 10000"/>
              <a:gd name="connsiteY75-1404" fmla="*/ 558 h 10000"/>
              <a:gd name="connsiteX76-1405" fmla="*/ 5457 w 10000"/>
              <a:gd name="connsiteY76-1406" fmla="*/ 419 h 10000"/>
              <a:gd name="connsiteX77-1407" fmla="*/ 5571 w 10000"/>
              <a:gd name="connsiteY77-1408" fmla="*/ 279 h 10000"/>
              <a:gd name="connsiteX78-1409" fmla="*/ 5686 w 10000"/>
              <a:gd name="connsiteY78-1410" fmla="*/ 140 h 10000"/>
              <a:gd name="connsiteX79-1411" fmla="*/ 5686 w 10000"/>
              <a:gd name="connsiteY79-1412" fmla="*/ 0 h 10000"/>
              <a:gd name="connsiteX80-1413" fmla="*/ 5800 w 10000"/>
              <a:gd name="connsiteY80-1414" fmla="*/ 0 h 10000"/>
              <a:gd name="connsiteX81-1415" fmla="*/ 5914 w 10000"/>
              <a:gd name="connsiteY81-1416" fmla="*/ 0 h 10000"/>
              <a:gd name="connsiteX82-1417" fmla="*/ 6029 w 10000"/>
              <a:gd name="connsiteY82-1418" fmla="*/ 0 h 10000"/>
              <a:gd name="connsiteX83-1419" fmla="*/ 6129 w 10000"/>
              <a:gd name="connsiteY83-1420" fmla="*/ 140 h 10000"/>
              <a:gd name="connsiteX84-1421" fmla="*/ 6243 w 10000"/>
              <a:gd name="connsiteY84-1422" fmla="*/ 140 h 10000"/>
              <a:gd name="connsiteX85-1423" fmla="*/ 6357 w 10000"/>
              <a:gd name="connsiteY85-1424" fmla="*/ 419 h 10000"/>
              <a:gd name="connsiteX86-1425" fmla="*/ 6471 w 10000"/>
              <a:gd name="connsiteY86-1426" fmla="*/ 558 h 10000"/>
              <a:gd name="connsiteX87-1427" fmla="*/ 6586 w 10000"/>
              <a:gd name="connsiteY87-1428" fmla="*/ 698 h 10000"/>
              <a:gd name="connsiteX88-1429" fmla="*/ 6700 w 10000"/>
              <a:gd name="connsiteY88-1430" fmla="*/ 838 h 10000"/>
              <a:gd name="connsiteX89-1431" fmla="*/ 6700 w 10000"/>
              <a:gd name="connsiteY89-1432" fmla="*/ 977 h 10000"/>
              <a:gd name="connsiteX90-1433" fmla="*/ 6700 w 10000"/>
              <a:gd name="connsiteY90-1434" fmla="*/ 1117 h 10000"/>
              <a:gd name="connsiteX91-1435" fmla="*/ 6586 w 10000"/>
              <a:gd name="connsiteY91-1436" fmla="*/ 1117 h 10000"/>
              <a:gd name="connsiteX92-1437" fmla="*/ 6471 w 10000"/>
              <a:gd name="connsiteY92-1438" fmla="*/ 1257 h 10000"/>
              <a:gd name="connsiteX93-1439" fmla="*/ 6471 w 10000"/>
              <a:gd name="connsiteY93-1440" fmla="*/ 1396 h 10000"/>
              <a:gd name="connsiteX94-1441" fmla="*/ 6357 w 10000"/>
              <a:gd name="connsiteY94-1442" fmla="*/ 1536 h 10000"/>
              <a:gd name="connsiteX95-1443" fmla="*/ 6243 w 10000"/>
              <a:gd name="connsiteY95-1444" fmla="*/ 1798 h 10000"/>
              <a:gd name="connsiteX96-1445" fmla="*/ 6129 w 10000"/>
              <a:gd name="connsiteY96-1446" fmla="*/ 2216 h 10000"/>
              <a:gd name="connsiteX97-1447" fmla="*/ 6029 w 10000"/>
              <a:gd name="connsiteY97-1448" fmla="*/ 2635 h 10000"/>
              <a:gd name="connsiteX98-1449" fmla="*/ 5914 w 10000"/>
              <a:gd name="connsiteY98-1450" fmla="*/ 3054 h 10000"/>
              <a:gd name="connsiteX99-1451" fmla="*/ 5800 w 10000"/>
              <a:gd name="connsiteY99-1452" fmla="*/ 3613 h 10000"/>
              <a:gd name="connsiteX100-1453" fmla="*/ 5686 w 10000"/>
              <a:gd name="connsiteY100-1454" fmla="*/ 4171 h 10000"/>
              <a:gd name="connsiteX101-1455" fmla="*/ 5571 w 10000"/>
              <a:gd name="connsiteY101-1456" fmla="*/ 4729 h 10000"/>
              <a:gd name="connsiteX102-1457" fmla="*/ 5571 w 10000"/>
              <a:gd name="connsiteY102-1458" fmla="*/ 5271 h 10000"/>
              <a:gd name="connsiteX103-1459" fmla="*/ 5571 w 10000"/>
              <a:gd name="connsiteY103-1460" fmla="*/ 5689 h 10000"/>
              <a:gd name="connsiteX104-1461" fmla="*/ 5457 w 10000"/>
              <a:gd name="connsiteY104-1462" fmla="*/ 6248 h 10000"/>
              <a:gd name="connsiteX105-1463" fmla="*/ 5457 w 10000"/>
              <a:gd name="connsiteY105-1464" fmla="*/ 6667 h 10000"/>
              <a:gd name="connsiteX106-1465" fmla="*/ 5457 w 10000"/>
              <a:gd name="connsiteY106-1466" fmla="*/ 6946 h 10000"/>
              <a:gd name="connsiteX107-1467" fmla="*/ 5457 w 10000"/>
              <a:gd name="connsiteY107-1468" fmla="*/ 7365 h 10000"/>
              <a:gd name="connsiteX108-1469" fmla="*/ 5571 w 10000"/>
              <a:gd name="connsiteY108-1470" fmla="*/ 7644 h 10000"/>
              <a:gd name="connsiteX109-1471" fmla="*/ 5571 w 10000"/>
              <a:gd name="connsiteY109-1472" fmla="*/ 7784 h 10000"/>
              <a:gd name="connsiteX110-1473" fmla="*/ 5686 w 10000"/>
              <a:gd name="connsiteY110-1474" fmla="*/ 8063 h 10000"/>
              <a:gd name="connsiteX111-1475" fmla="*/ 5800 w 10000"/>
              <a:gd name="connsiteY111-1476" fmla="*/ 8202 h 10000"/>
              <a:gd name="connsiteX112-1477" fmla="*/ 5914 w 10000"/>
              <a:gd name="connsiteY112-1478" fmla="*/ 8342 h 10000"/>
              <a:gd name="connsiteX113-1479" fmla="*/ 6357 w 10000"/>
              <a:gd name="connsiteY113-1480" fmla="*/ 8604 h 10000"/>
              <a:gd name="connsiteX114-1481" fmla="*/ 6586 w 10000"/>
              <a:gd name="connsiteY114-1482" fmla="*/ 8743 h 10000"/>
              <a:gd name="connsiteX115-1483" fmla="*/ 6814 w 10000"/>
              <a:gd name="connsiteY115-1484" fmla="*/ 8743 h 10000"/>
              <a:gd name="connsiteX116-1485" fmla="*/ 7043 w 10000"/>
              <a:gd name="connsiteY116-1486" fmla="*/ 8883 h 10000"/>
              <a:gd name="connsiteX117-1487" fmla="*/ 7386 w 10000"/>
              <a:gd name="connsiteY117-1488" fmla="*/ 8883 h 10000"/>
              <a:gd name="connsiteX118-1489" fmla="*/ 7614 w 10000"/>
              <a:gd name="connsiteY118-1490" fmla="*/ 8743 h 10000"/>
              <a:gd name="connsiteX119-1491" fmla="*/ 7957 w 10000"/>
              <a:gd name="connsiteY119-1492" fmla="*/ 8743 h 10000"/>
              <a:gd name="connsiteX120-1493" fmla="*/ 8300 w 10000"/>
              <a:gd name="connsiteY120-1494" fmla="*/ 8604 h 10000"/>
              <a:gd name="connsiteX121-1495" fmla="*/ 8529 w 10000"/>
              <a:gd name="connsiteY121-1496" fmla="*/ 8604 h 10000"/>
              <a:gd name="connsiteX122-1497" fmla="*/ 8757 w 10000"/>
              <a:gd name="connsiteY122-1498" fmla="*/ 8342 h 10000"/>
              <a:gd name="connsiteX123-1499" fmla="*/ 8857 w 10000"/>
              <a:gd name="connsiteY123-1500" fmla="*/ 8202 h 10000"/>
              <a:gd name="connsiteX124-1501" fmla="*/ 8971 w 10000"/>
              <a:gd name="connsiteY124-1502" fmla="*/ 7923 h 10000"/>
              <a:gd name="connsiteX125-1503" fmla="*/ 9086 w 10000"/>
              <a:gd name="connsiteY125-1504" fmla="*/ 7644 h 10000"/>
              <a:gd name="connsiteX126-1505" fmla="*/ 9200 w 10000"/>
              <a:gd name="connsiteY126-1506" fmla="*/ 7086 h 10000"/>
              <a:gd name="connsiteX127-1507" fmla="*/ 9200 w 10000"/>
              <a:gd name="connsiteY127-1508" fmla="*/ 6527 h 10000"/>
              <a:gd name="connsiteX128-1509" fmla="*/ 9314 w 10000"/>
              <a:gd name="connsiteY128-1510" fmla="*/ 6248 h 10000"/>
              <a:gd name="connsiteX129-1511" fmla="*/ 9314 w 10000"/>
              <a:gd name="connsiteY129-1512" fmla="*/ 5969 h 10000"/>
              <a:gd name="connsiteX130-1513" fmla="*/ 9314 w 10000"/>
              <a:gd name="connsiteY130-1514" fmla="*/ 5829 h 10000"/>
              <a:gd name="connsiteX131-1515" fmla="*/ 9429 w 10000"/>
              <a:gd name="connsiteY131-1516" fmla="*/ 5410 h 10000"/>
              <a:gd name="connsiteX132-1517" fmla="*/ 9429 w 10000"/>
              <a:gd name="connsiteY132-1518" fmla="*/ 5410 h 10000"/>
              <a:gd name="connsiteX133-1519" fmla="*/ 9657 w 10000"/>
              <a:gd name="connsiteY133-1520" fmla="*/ 5829 h 10000"/>
              <a:gd name="connsiteX134-1521" fmla="*/ 9657 w 10000"/>
              <a:gd name="connsiteY134-1522" fmla="*/ 6108 h 10000"/>
              <a:gd name="connsiteX135-1523" fmla="*/ 9657 w 10000"/>
              <a:gd name="connsiteY135-1524" fmla="*/ 6387 h 10000"/>
              <a:gd name="connsiteX136-1525" fmla="*/ 9657 w 10000"/>
              <a:gd name="connsiteY136-1526" fmla="*/ 6667 h 10000"/>
              <a:gd name="connsiteX137-1527" fmla="*/ 9771 w 10000"/>
              <a:gd name="connsiteY137-1528" fmla="*/ 7225 h 10000"/>
              <a:gd name="connsiteX138-1529" fmla="*/ 9771 w 10000"/>
              <a:gd name="connsiteY138-1530" fmla="*/ 7644 h 10000"/>
              <a:gd name="connsiteX139-1531" fmla="*/ 9886 w 10000"/>
              <a:gd name="connsiteY139-1532" fmla="*/ 8063 h 10000"/>
              <a:gd name="connsiteX140-1533" fmla="*/ 10000 w 10000"/>
              <a:gd name="connsiteY140-1534" fmla="*/ 8342 h 10000"/>
              <a:gd name="connsiteX141-1535" fmla="*/ 10000 w 10000"/>
              <a:gd name="connsiteY141-1536" fmla="*/ 8604 h 10000"/>
              <a:gd name="connsiteX142-1537" fmla="*/ 10000 w 10000"/>
              <a:gd name="connsiteY142-1538" fmla="*/ 8743 h 10000"/>
              <a:gd name="connsiteX143-1539" fmla="*/ 10000 w 10000"/>
              <a:gd name="connsiteY143-1540" fmla="*/ 8883 h 10000"/>
              <a:gd name="connsiteX144-1541" fmla="*/ 9886 w 10000"/>
              <a:gd name="connsiteY144-1542" fmla="*/ 8883 h 10000"/>
              <a:gd name="connsiteX145-1543" fmla="*/ 9771 w 10000"/>
              <a:gd name="connsiteY145-1544" fmla="*/ 9023 h 10000"/>
              <a:gd name="connsiteX146-1545" fmla="*/ 9657 w 10000"/>
              <a:gd name="connsiteY146-1546" fmla="*/ 9162 h 10000"/>
              <a:gd name="connsiteX147-1547" fmla="*/ 9543 w 10000"/>
              <a:gd name="connsiteY147-1548" fmla="*/ 9302 h 10000"/>
              <a:gd name="connsiteX148-1549" fmla="*/ 9314 w 10000"/>
              <a:gd name="connsiteY148-1550" fmla="*/ 9442 h 10000"/>
              <a:gd name="connsiteX149-1551" fmla="*/ 8857 w 10000"/>
              <a:gd name="connsiteY149-1552" fmla="*/ 9721 h 10000"/>
              <a:gd name="connsiteX150-1553" fmla="*/ 8414 w 10000"/>
              <a:gd name="connsiteY150-1554" fmla="*/ 9860 h 10000"/>
              <a:gd name="connsiteX151-1555" fmla="*/ 8071 w 10000"/>
              <a:gd name="connsiteY151-1556" fmla="*/ 9860 h 10000"/>
              <a:gd name="connsiteX152-1557" fmla="*/ 7614 w 10000"/>
              <a:gd name="connsiteY152-1558" fmla="*/ 10000 h 10000"/>
              <a:gd name="connsiteX153-1559" fmla="*/ 7614 w 10000"/>
              <a:gd name="connsiteY153-1560" fmla="*/ 10000 h 10000"/>
              <a:gd name="connsiteX0-1561" fmla="*/ 7614 w 10000"/>
              <a:gd name="connsiteY0-1562" fmla="*/ 10000 h 10000"/>
              <a:gd name="connsiteX1-1563" fmla="*/ 7271 w 10000"/>
              <a:gd name="connsiteY1-1564" fmla="*/ 10000 h 10000"/>
              <a:gd name="connsiteX2-1565" fmla="*/ 6929 w 10000"/>
              <a:gd name="connsiteY2-1566" fmla="*/ 10000 h 10000"/>
              <a:gd name="connsiteX3-1567" fmla="*/ 6586 w 10000"/>
              <a:gd name="connsiteY3-1568" fmla="*/ 9860 h 10000"/>
              <a:gd name="connsiteX4-1569" fmla="*/ 6243 w 10000"/>
              <a:gd name="connsiteY4-1570" fmla="*/ 9721 h 10000"/>
              <a:gd name="connsiteX5-1571" fmla="*/ 5914 w 10000"/>
              <a:gd name="connsiteY5-1572" fmla="*/ 9581 h 10000"/>
              <a:gd name="connsiteX6-1573" fmla="*/ 5686 w 10000"/>
              <a:gd name="connsiteY6-1574" fmla="*/ 9302 h 10000"/>
              <a:gd name="connsiteX7-1575" fmla="*/ 5457 w 10000"/>
              <a:gd name="connsiteY7-1576" fmla="*/ 9162 h 10000"/>
              <a:gd name="connsiteX8-1577" fmla="*/ 5343 w 10000"/>
              <a:gd name="connsiteY8-1578" fmla="*/ 8743 h 10000"/>
              <a:gd name="connsiteX9-1579" fmla="*/ 5114 w 10000"/>
              <a:gd name="connsiteY9-1580" fmla="*/ 8464 h 10000"/>
              <a:gd name="connsiteX10-1581" fmla="*/ 5000 w 10000"/>
              <a:gd name="connsiteY10-1582" fmla="*/ 8063 h 10000"/>
              <a:gd name="connsiteX11-1583" fmla="*/ 5000 w 10000"/>
              <a:gd name="connsiteY11-1584" fmla="*/ 7644 h 10000"/>
              <a:gd name="connsiteX12-1585" fmla="*/ 4886 w 10000"/>
              <a:gd name="connsiteY12-1586" fmla="*/ 7225 h 10000"/>
              <a:gd name="connsiteX13-1587" fmla="*/ 4886 w 10000"/>
              <a:gd name="connsiteY13-1588" fmla="*/ 6806 h 10000"/>
              <a:gd name="connsiteX14-1589" fmla="*/ 4886 w 10000"/>
              <a:gd name="connsiteY14-1590" fmla="*/ 6387 h 10000"/>
              <a:gd name="connsiteX15-1591" fmla="*/ 5000 w 10000"/>
              <a:gd name="connsiteY15-1592" fmla="*/ 5689 h 10000"/>
              <a:gd name="connsiteX16-1593" fmla="*/ 5000 w 10000"/>
              <a:gd name="connsiteY16-1594" fmla="*/ 5550 h 10000"/>
              <a:gd name="connsiteX17-1595" fmla="*/ 5000 w 10000"/>
              <a:gd name="connsiteY17-1596" fmla="*/ 5271 h 10000"/>
              <a:gd name="connsiteX18-1597" fmla="*/ 5114 w 10000"/>
              <a:gd name="connsiteY18-1598" fmla="*/ 5009 h 10000"/>
              <a:gd name="connsiteX19-1599" fmla="*/ 5114 w 10000"/>
              <a:gd name="connsiteY19-1600" fmla="*/ 4729 h 10000"/>
              <a:gd name="connsiteX20-1601" fmla="*/ 5114 w 10000"/>
              <a:gd name="connsiteY20-1602" fmla="*/ 4450 h 10000"/>
              <a:gd name="connsiteX21-1603" fmla="*/ 5229 w 10000"/>
              <a:gd name="connsiteY21-1604" fmla="*/ 4031 h 10000"/>
              <a:gd name="connsiteX22-1605" fmla="*/ 5229 w 10000"/>
              <a:gd name="connsiteY22-1606" fmla="*/ 3613 h 10000"/>
              <a:gd name="connsiteX23-1607" fmla="*/ 5343 w 10000"/>
              <a:gd name="connsiteY23-1608" fmla="*/ 3194 h 10000"/>
              <a:gd name="connsiteX24-1609" fmla="*/ 5343 w 10000"/>
              <a:gd name="connsiteY24-1610" fmla="*/ 2775 h 10000"/>
              <a:gd name="connsiteX25-1611" fmla="*/ 5343 w 10000"/>
              <a:gd name="connsiteY25-1612" fmla="*/ 2356 h 10000"/>
              <a:gd name="connsiteX26-1613" fmla="*/ 5457 w 10000"/>
              <a:gd name="connsiteY26-1614" fmla="*/ 2077 h 10000"/>
              <a:gd name="connsiteX27-1615" fmla="*/ 5457 w 10000"/>
              <a:gd name="connsiteY27-1616" fmla="*/ 1798 h 10000"/>
              <a:gd name="connsiteX28-1617" fmla="*/ 5457 w 10000"/>
              <a:gd name="connsiteY28-1618" fmla="*/ 1536 h 10000"/>
              <a:gd name="connsiteX29-1619" fmla="*/ 5457 w 10000"/>
              <a:gd name="connsiteY29-1620" fmla="*/ 1396 h 10000"/>
              <a:gd name="connsiteX30-1621" fmla="*/ 5457 w 10000"/>
              <a:gd name="connsiteY30-1622" fmla="*/ 1257 h 10000"/>
              <a:gd name="connsiteX31-1623" fmla="*/ 5457 w 10000"/>
              <a:gd name="connsiteY31-1624" fmla="*/ 1257 h 10000"/>
              <a:gd name="connsiteX32-1625" fmla="*/ 5457 w 10000"/>
              <a:gd name="connsiteY32-1626" fmla="*/ 1257 h 10000"/>
              <a:gd name="connsiteX33-1627" fmla="*/ 5343 w 10000"/>
              <a:gd name="connsiteY33-1628" fmla="*/ 1257 h 10000"/>
              <a:gd name="connsiteX34-1629" fmla="*/ 5229 w 10000"/>
              <a:gd name="connsiteY34-1630" fmla="*/ 1257 h 10000"/>
              <a:gd name="connsiteX35-1631" fmla="*/ 5114 w 10000"/>
              <a:gd name="connsiteY35-1632" fmla="*/ 1396 h 10000"/>
              <a:gd name="connsiteX36-1633" fmla="*/ 5000 w 10000"/>
              <a:gd name="connsiteY36-1634" fmla="*/ 1396 h 10000"/>
              <a:gd name="connsiteX37-1635" fmla="*/ 4771 w 10000"/>
              <a:gd name="connsiteY37-1636" fmla="*/ 1536 h 10000"/>
              <a:gd name="connsiteX38-1637" fmla="*/ 4543 w 10000"/>
              <a:gd name="connsiteY38-1638" fmla="*/ 1536 h 10000"/>
              <a:gd name="connsiteX39-1639" fmla="*/ 4314 w 10000"/>
              <a:gd name="connsiteY39-1640" fmla="*/ 1675 h 10000"/>
              <a:gd name="connsiteX40-1641" fmla="*/ 3186 w 10000"/>
              <a:gd name="connsiteY40-1642" fmla="*/ 2216 h 10000"/>
              <a:gd name="connsiteX41-1643" fmla="*/ 2043 w 10000"/>
              <a:gd name="connsiteY41-1644" fmla="*/ 2775 h 10000"/>
              <a:gd name="connsiteX42-1645" fmla="*/ 1700 w 10000"/>
              <a:gd name="connsiteY42-1646" fmla="*/ 2914 h 10000"/>
              <a:gd name="connsiteX43-1647" fmla="*/ 1471 w 10000"/>
              <a:gd name="connsiteY43-1648" fmla="*/ 3054 h 10000"/>
              <a:gd name="connsiteX44-1649" fmla="*/ 1243 w 10000"/>
              <a:gd name="connsiteY44-1650" fmla="*/ 3194 h 10000"/>
              <a:gd name="connsiteX45-1651" fmla="*/ 1129 w 10000"/>
              <a:gd name="connsiteY45-1652" fmla="*/ 3333 h 10000"/>
              <a:gd name="connsiteX46-1653" fmla="*/ 900 w 10000"/>
              <a:gd name="connsiteY46-1654" fmla="*/ 3333 h 10000"/>
              <a:gd name="connsiteX47-1655" fmla="*/ 786 w 10000"/>
              <a:gd name="connsiteY47-1656" fmla="*/ 3333 h 10000"/>
              <a:gd name="connsiteX48-1657" fmla="*/ 671 w 10000"/>
              <a:gd name="connsiteY48-1658" fmla="*/ 3473 h 10000"/>
              <a:gd name="connsiteX49-1659" fmla="*/ 671 w 10000"/>
              <a:gd name="connsiteY49-1660" fmla="*/ 3473 h 10000"/>
              <a:gd name="connsiteX50-1661" fmla="*/ 571 w 10000"/>
              <a:gd name="connsiteY50-1662" fmla="*/ 3473 h 10000"/>
              <a:gd name="connsiteX51-1663" fmla="*/ 571 w 10000"/>
              <a:gd name="connsiteY51-1664" fmla="*/ 3333 h 10000"/>
              <a:gd name="connsiteX52-1665" fmla="*/ 457 w 10000"/>
              <a:gd name="connsiteY52-1666" fmla="*/ 3194 h 10000"/>
              <a:gd name="connsiteX53-1667" fmla="*/ 229 w 10000"/>
              <a:gd name="connsiteY53-1668" fmla="*/ 3054 h 10000"/>
              <a:gd name="connsiteX54-1669" fmla="*/ 114 w 10000"/>
              <a:gd name="connsiteY54-1670" fmla="*/ 2914 h 10000"/>
              <a:gd name="connsiteX55-1671" fmla="*/ 0 w 10000"/>
              <a:gd name="connsiteY55-1672" fmla="*/ 2775 h 10000"/>
              <a:gd name="connsiteX56-1673" fmla="*/ 0 w 10000"/>
              <a:gd name="connsiteY56-1674" fmla="*/ 2635 h 10000"/>
              <a:gd name="connsiteX57-1675" fmla="*/ 0 w 10000"/>
              <a:gd name="connsiteY57-1676" fmla="*/ 2496 h 10000"/>
              <a:gd name="connsiteX58-1677" fmla="*/ 114 w 10000"/>
              <a:gd name="connsiteY58-1678" fmla="*/ 2496 h 10000"/>
              <a:gd name="connsiteX59-1679" fmla="*/ 343 w 10000"/>
              <a:gd name="connsiteY59-1680" fmla="*/ 2496 h 10000"/>
              <a:gd name="connsiteX60-1681" fmla="*/ 571 w 10000"/>
              <a:gd name="connsiteY60-1682" fmla="*/ 2496 h 10000"/>
              <a:gd name="connsiteX61-1683" fmla="*/ 786 w 10000"/>
              <a:gd name="connsiteY61-1684" fmla="*/ 2356 h 10000"/>
              <a:gd name="connsiteX62-1685" fmla="*/ 1129 w 10000"/>
              <a:gd name="connsiteY62-1686" fmla="*/ 2356 h 10000"/>
              <a:gd name="connsiteX63-1687" fmla="*/ 1471 w 10000"/>
              <a:gd name="connsiteY63-1688" fmla="*/ 2216 h 10000"/>
              <a:gd name="connsiteX64-1689" fmla="*/ 1814 w 10000"/>
              <a:gd name="connsiteY64-1690" fmla="*/ 2077 h 10000"/>
              <a:gd name="connsiteX65-1691" fmla="*/ 2271 w 10000"/>
              <a:gd name="connsiteY65-1692" fmla="*/ 1937 h 10000"/>
              <a:gd name="connsiteX66-1693" fmla="*/ 2729 w 10000"/>
              <a:gd name="connsiteY66-1694" fmla="*/ 1675 h 10000"/>
              <a:gd name="connsiteX67-1695" fmla="*/ 3071 w 10000"/>
              <a:gd name="connsiteY67-1696" fmla="*/ 1536 h 10000"/>
              <a:gd name="connsiteX68-1697" fmla="*/ 3400 w 10000"/>
              <a:gd name="connsiteY68-1698" fmla="*/ 1396 h 10000"/>
              <a:gd name="connsiteX69-1699" fmla="*/ 3743 w 10000"/>
              <a:gd name="connsiteY69-1700" fmla="*/ 1257 h 10000"/>
              <a:gd name="connsiteX70-1701" fmla="*/ 3971 w 10000"/>
              <a:gd name="connsiteY70-1702" fmla="*/ 1117 h 10000"/>
              <a:gd name="connsiteX71-1703" fmla="*/ 4200 w 10000"/>
              <a:gd name="connsiteY71-1704" fmla="*/ 1117 h 10000"/>
              <a:gd name="connsiteX72-1705" fmla="*/ 4429 w 10000"/>
              <a:gd name="connsiteY72-1706" fmla="*/ 977 h 10000"/>
              <a:gd name="connsiteX73-1707" fmla="*/ 4657 w 10000"/>
              <a:gd name="connsiteY73-1708" fmla="*/ 838 h 10000"/>
              <a:gd name="connsiteX74-1709" fmla="*/ 5000 w 10000"/>
              <a:gd name="connsiteY74-1710" fmla="*/ 698 h 10000"/>
              <a:gd name="connsiteX75-1711" fmla="*/ 5229 w 10000"/>
              <a:gd name="connsiteY75-1712" fmla="*/ 558 h 10000"/>
              <a:gd name="connsiteX76-1713" fmla="*/ 5457 w 10000"/>
              <a:gd name="connsiteY76-1714" fmla="*/ 419 h 10000"/>
              <a:gd name="connsiteX77-1715" fmla="*/ 5571 w 10000"/>
              <a:gd name="connsiteY77-1716" fmla="*/ 279 h 10000"/>
              <a:gd name="connsiteX78-1717" fmla="*/ 5686 w 10000"/>
              <a:gd name="connsiteY78-1718" fmla="*/ 140 h 10000"/>
              <a:gd name="connsiteX79-1719" fmla="*/ 5686 w 10000"/>
              <a:gd name="connsiteY79-1720" fmla="*/ 0 h 10000"/>
              <a:gd name="connsiteX80-1721" fmla="*/ 5800 w 10000"/>
              <a:gd name="connsiteY80-1722" fmla="*/ 0 h 10000"/>
              <a:gd name="connsiteX81-1723" fmla="*/ 5914 w 10000"/>
              <a:gd name="connsiteY81-1724" fmla="*/ 0 h 10000"/>
              <a:gd name="connsiteX82-1725" fmla="*/ 6029 w 10000"/>
              <a:gd name="connsiteY82-1726" fmla="*/ 0 h 10000"/>
              <a:gd name="connsiteX83-1727" fmla="*/ 6129 w 10000"/>
              <a:gd name="connsiteY83-1728" fmla="*/ 140 h 10000"/>
              <a:gd name="connsiteX84-1729" fmla="*/ 6243 w 10000"/>
              <a:gd name="connsiteY84-1730" fmla="*/ 140 h 10000"/>
              <a:gd name="connsiteX85-1731" fmla="*/ 6357 w 10000"/>
              <a:gd name="connsiteY85-1732" fmla="*/ 419 h 10000"/>
              <a:gd name="connsiteX86-1733" fmla="*/ 6471 w 10000"/>
              <a:gd name="connsiteY86-1734" fmla="*/ 558 h 10000"/>
              <a:gd name="connsiteX87-1735" fmla="*/ 6586 w 10000"/>
              <a:gd name="connsiteY87-1736" fmla="*/ 698 h 10000"/>
              <a:gd name="connsiteX88-1737" fmla="*/ 6700 w 10000"/>
              <a:gd name="connsiteY88-1738" fmla="*/ 838 h 10000"/>
              <a:gd name="connsiteX89-1739" fmla="*/ 6700 w 10000"/>
              <a:gd name="connsiteY89-1740" fmla="*/ 977 h 10000"/>
              <a:gd name="connsiteX90-1741" fmla="*/ 6700 w 10000"/>
              <a:gd name="connsiteY90-1742" fmla="*/ 1117 h 10000"/>
              <a:gd name="connsiteX91-1743" fmla="*/ 6586 w 10000"/>
              <a:gd name="connsiteY91-1744" fmla="*/ 1117 h 10000"/>
              <a:gd name="connsiteX92-1745" fmla="*/ 6471 w 10000"/>
              <a:gd name="connsiteY92-1746" fmla="*/ 1257 h 10000"/>
              <a:gd name="connsiteX93-1747" fmla="*/ 6471 w 10000"/>
              <a:gd name="connsiteY93-1748" fmla="*/ 1396 h 10000"/>
              <a:gd name="connsiteX94-1749" fmla="*/ 6357 w 10000"/>
              <a:gd name="connsiteY94-1750" fmla="*/ 1536 h 10000"/>
              <a:gd name="connsiteX95-1751" fmla="*/ 6243 w 10000"/>
              <a:gd name="connsiteY95-1752" fmla="*/ 1798 h 10000"/>
              <a:gd name="connsiteX96-1753" fmla="*/ 6129 w 10000"/>
              <a:gd name="connsiteY96-1754" fmla="*/ 2216 h 10000"/>
              <a:gd name="connsiteX97-1755" fmla="*/ 6029 w 10000"/>
              <a:gd name="connsiteY97-1756" fmla="*/ 2635 h 10000"/>
              <a:gd name="connsiteX98-1757" fmla="*/ 5914 w 10000"/>
              <a:gd name="connsiteY98-1758" fmla="*/ 3054 h 10000"/>
              <a:gd name="connsiteX99-1759" fmla="*/ 5800 w 10000"/>
              <a:gd name="connsiteY99-1760" fmla="*/ 3613 h 10000"/>
              <a:gd name="connsiteX100-1761" fmla="*/ 5686 w 10000"/>
              <a:gd name="connsiteY100-1762" fmla="*/ 4171 h 10000"/>
              <a:gd name="connsiteX101-1763" fmla="*/ 5571 w 10000"/>
              <a:gd name="connsiteY101-1764" fmla="*/ 4729 h 10000"/>
              <a:gd name="connsiteX102-1765" fmla="*/ 5571 w 10000"/>
              <a:gd name="connsiteY102-1766" fmla="*/ 5271 h 10000"/>
              <a:gd name="connsiteX103-1767" fmla="*/ 5571 w 10000"/>
              <a:gd name="connsiteY103-1768" fmla="*/ 5689 h 10000"/>
              <a:gd name="connsiteX104-1769" fmla="*/ 5457 w 10000"/>
              <a:gd name="connsiteY104-1770" fmla="*/ 6248 h 10000"/>
              <a:gd name="connsiteX105-1771" fmla="*/ 5457 w 10000"/>
              <a:gd name="connsiteY105-1772" fmla="*/ 6667 h 10000"/>
              <a:gd name="connsiteX106-1773" fmla="*/ 5457 w 10000"/>
              <a:gd name="connsiteY106-1774" fmla="*/ 6946 h 10000"/>
              <a:gd name="connsiteX107-1775" fmla="*/ 5457 w 10000"/>
              <a:gd name="connsiteY107-1776" fmla="*/ 7365 h 10000"/>
              <a:gd name="connsiteX108-1777" fmla="*/ 5571 w 10000"/>
              <a:gd name="connsiteY108-1778" fmla="*/ 7644 h 10000"/>
              <a:gd name="connsiteX109-1779" fmla="*/ 5571 w 10000"/>
              <a:gd name="connsiteY109-1780" fmla="*/ 7784 h 10000"/>
              <a:gd name="connsiteX110-1781" fmla="*/ 5686 w 10000"/>
              <a:gd name="connsiteY110-1782" fmla="*/ 8063 h 10000"/>
              <a:gd name="connsiteX111-1783" fmla="*/ 5800 w 10000"/>
              <a:gd name="connsiteY111-1784" fmla="*/ 8202 h 10000"/>
              <a:gd name="connsiteX112-1785" fmla="*/ 5914 w 10000"/>
              <a:gd name="connsiteY112-1786" fmla="*/ 8342 h 10000"/>
              <a:gd name="connsiteX113-1787" fmla="*/ 6357 w 10000"/>
              <a:gd name="connsiteY113-1788" fmla="*/ 8604 h 10000"/>
              <a:gd name="connsiteX114-1789" fmla="*/ 6586 w 10000"/>
              <a:gd name="connsiteY114-1790" fmla="*/ 8743 h 10000"/>
              <a:gd name="connsiteX115-1791" fmla="*/ 6814 w 10000"/>
              <a:gd name="connsiteY115-1792" fmla="*/ 8743 h 10000"/>
              <a:gd name="connsiteX116-1793" fmla="*/ 7043 w 10000"/>
              <a:gd name="connsiteY116-1794" fmla="*/ 8883 h 10000"/>
              <a:gd name="connsiteX117-1795" fmla="*/ 7386 w 10000"/>
              <a:gd name="connsiteY117-1796" fmla="*/ 8883 h 10000"/>
              <a:gd name="connsiteX118-1797" fmla="*/ 7614 w 10000"/>
              <a:gd name="connsiteY118-1798" fmla="*/ 8743 h 10000"/>
              <a:gd name="connsiteX119-1799" fmla="*/ 7957 w 10000"/>
              <a:gd name="connsiteY119-1800" fmla="*/ 8743 h 10000"/>
              <a:gd name="connsiteX120-1801" fmla="*/ 8300 w 10000"/>
              <a:gd name="connsiteY120-1802" fmla="*/ 8604 h 10000"/>
              <a:gd name="connsiteX121-1803" fmla="*/ 8529 w 10000"/>
              <a:gd name="connsiteY121-1804" fmla="*/ 8604 h 10000"/>
              <a:gd name="connsiteX122-1805" fmla="*/ 8757 w 10000"/>
              <a:gd name="connsiteY122-1806" fmla="*/ 8342 h 10000"/>
              <a:gd name="connsiteX123-1807" fmla="*/ 8857 w 10000"/>
              <a:gd name="connsiteY123-1808" fmla="*/ 8202 h 10000"/>
              <a:gd name="connsiteX124-1809" fmla="*/ 8971 w 10000"/>
              <a:gd name="connsiteY124-1810" fmla="*/ 7923 h 10000"/>
              <a:gd name="connsiteX125-1811" fmla="*/ 9086 w 10000"/>
              <a:gd name="connsiteY125-1812" fmla="*/ 7644 h 10000"/>
              <a:gd name="connsiteX126-1813" fmla="*/ 9200 w 10000"/>
              <a:gd name="connsiteY126-1814" fmla="*/ 7086 h 10000"/>
              <a:gd name="connsiteX127-1815" fmla="*/ 9200 w 10000"/>
              <a:gd name="connsiteY127-1816" fmla="*/ 6527 h 10000"/>
              <a:gd name="connsiteX128-1817" fmla="*/ 9314 w 10000"/>
              <a:gd name="connsiteY128-1818" fmla="*/ 6248 h 10000"/>
              <a:gd name="connsiteX129-1819" fmla="*/ 9314 w 10000"/>
              <a:gd name="connsiteY129-1820" fmla="*/ 5969 h 10000"/>
              <a:gd name="connsiteX130-1821" fmla="*/ 9314 w 10000"/>
              <a:gd name="connsiteY130-1822" fmla="*/ 5829 h 10000"/>
              <a:gd name="connsiteX131-1823" fmla="*/ 9429 w 10000"/>
              <a:gd name="connsiteY131-1824" fmla="*/ 5410 h 10000"/>
              <a:gd name="connsiteX132-1825" fmla="*/ 9657 w 10000"/>
              <a:gd name="connsiteY132-1826" fmla="*/ 5829 h 10000"/>
              <a:gd name="connsiteX133-1827" fmla="*/ 9657 w 10000"/>
              <a:gd name="connsiteY133-1828" fmla="*/ 6108 h 10000"/>
              <a:gd name="connsiteX134-1829" fmla="*/ 9657 w 10000"/>
              <a:gd name="connsiteY134-1830" fmla="*/ 6387 h 10000"/>
              <a:gd name="connsiteX135-1831" fmla="*/ 9657 w 10000"/>
              <a:gd name="connsiteY135-1832" fmla="*/ 6667 h 10000"/>
              <a:gd name="connsiteX136-1833" fmla="*/ 9771 w 10000"/>
              <a:gd name="connsiteY136-1834" fmla="*/ 7225 h 10000"/>
              <a:gd name="connsiteX137-1835" fmla="*/ 9771 w 10000"/>
              <a:gd name="connsiteY137-1836" fmla="*/ 7644 h 10000"/>
              <a:gd name="connsiteX138-1837" fmla="*/ 9886 w 10000"/>
              <a:gd name="connsiteY138-1838" fmla="*/ 8063 h 10000"/>
              <a:gd name="connsiteX139-1839" fmla="*/ 10000 w 10000"/>
              <a:gd name="connsiteY139-1840" fmla="*/ 8342 h 10000"/>
              <a:gd name="connsiteX140-1841" fmla="*/ 10000 w 10000"/>
              <a:gd name="connsiteY140-1842" fmla="*/ 8604 h 10000"/>
              <a:gd name="connsiteX141-1843" fmla="*/ 10000 w 10000"/>
              <a:gd name="connsiteY141-1844" fmla="*/ 8743 h 10000"/>
              <a:gd name="connsiteX142-1845" fmla="*/ 10000 w 10000"/>
              <a:gd name="connsiteY142-1846" fmla="*/ 8883 h 10000"/>
              <a:gd name="connsiteX143-1847" fmla="*/ 9886 w 10000"/>
              <a:gd name="connsiteY143-1848" fmla="*/ 8883 h 10000"/>
              <a:gd name="connsiteX144-1849" fmla="*/ 9771 w 10000"/>
              <a:gd name="connsiteY144-1850" fmla="*/ 9023 h 10000"/>
              <a:gd name="connsiteX145-1851" fmla="*/ 9657 w 10000"/>
              <a:gd name="connsiteY145-1852" fmla="*/ 9162 h 10000"/>
              <a:gd name="connsiteX146-1853" fmla="*/ 9543 w 10000"/>
              <a:gd name="connsiteY146-1854" fmla="*/ 9302 h 10000"/>
              <a:gd name="connsiteX147-1855" fmla="*/ 9314 w 10000"/>
              <a:gd name="connsiteY147-1856" fmla="*/ 9442 h 10000"/>
              <a:gd name="connsiteX148-1857" fmla="*/ 8857 w 10000"/>
              <a:gd name="connsiteY148-1858" fmla="*/ 9721 h 10000"/>
              <a:gd name="connsiteX149-1859" fmla="*/ 8414 w 10000"/>
              <a:gd name="connsiteY149-1860" fmla="*/ 9860 h 10000"/>
              <a:gd name="connsiteX150-1861" fmla="*/ 8071 w 10000"/>
              <a:gd name="connsiteY150-1862" fmla="*/ 9860 h 10000"/>
              <a:gd name="connsiteX151-1863" fmla="*/ 7614 w 10000"/>
              <a:gd name="connsiteY151-1864" fmla="*/ 10000 h 10000"/>
              <a:gd name="connsiteX152-1865" fmla="*/ 7614 w 10000"/>
              <a:gd name="connsiteY152-1866" fmla="*/ 10000 h 10000"/>
              <a:gd name="connsiteX0-1867" fmla="*/ 7614 w 10000"/>
              <a:gd name="connsiteY0-1868" fmla="*/ 10000 h 10000"/>
              <a:gd name="connsiteX1-1869" fmla="*/ 7271 w 10000"/>
              <a:gd name="connsiteY1-1870" fmla="*/ 10000 h 10000"/>
              <a:gd name="connsiteX2-1871" fmla="*/ 6929 w 10000"/>
              <a:gd name="connsiteY2-1872" fmla="*/ 10000 h 10000"/>
              <a:gd name="connsiteX3-1873" fmla="*/ 6586 w 10000"/>
              <a:gd name="connsiteY3-1874" fmla="*/ 9860 h 10000"/>
              <a:gd name="connsiteX4-1875" fmla="*/ 6243 w 10000"/>
              <a:gd name="connsiteY4-1876" fmla="*/ 9721 h 10000"/>
              <a:gd name="connsiteX5-1877" fmla="*/ 5914 w 10000"/>
              <a:gd name="connsiteY5-1878" fmla="*/ 9581 h 10000"/>
              <a:gd name="connsiteX6-1879" fmla="*/ 5686 w 10000"/>
              <a:gd name="connsiteY6-1880" fmla="*/ 9302 h 10000"/>
              <a:gd name="connsiteX7-1881" fmla="*/ 5457 w 10000"/>
              <a:gd name="connsiteY7-1882" fmla="*/ 9162 h 10000"/>
              <a:gd name="connsiteX8-1883" fmla="*/ 5343 w 10000"/>
              <a:gd name="connsiteY8-1884" fmla="*/ 8743 h 10000"/>
              <a:gd name="connsiteX9-1885" fmla="*/ 5114 w 10000"/>
              <a:gd name="connsiteY9-1886" fmla="*/ 8464 h 10000"/>
              <a:gd name="connsiteX10-1887" fmla="*/ 5000 w 10000"/>
              <a:gd name="connsiteY10-1888" fmla="*/ 8063 h 10000"/>
              <a:gd name="connsiteX11-1889" fmla="*/ 5000 w 10000"/>
              <a:gd name="connsiteY11-1890" fmla="*/ 7644 h 10000"/>
              <a:gd name="connsiteX12-1891" fmla="*/ 4886 w 10000"/>
              <a:gd name="connsiteY12-1892" fmla="*/ 7225 h 10000"/>
              <a:gd name="connsiteX13-1893" fmla="*/ 4886 w 10000"/>
              <a:gd name="connsiteY13-1894" fmla="*/ 6806 h 10000"/>
              <a:gd name="connsiteX14-1895" fmla="*/ 4886 w 10000"/>
              <a:gd name="connsiteY14-1896" fmla="*/ 6387 h 10000"/>
              <a:gd name="connsiteX15-1897" fmla="*/ 5000 w 10000"/>
              <a:gd name="connsiteY15-1898" fmla="*/ 5689 h 10000"/>
              <a:gd name="connsiteX16-1899" fmla="*/ 5000 w 10000"/>
              <a:gd name="connsiteY16-1900" fmla="*/ 5550 h 10000"/>
              <a:gd name="connsiteX17-1901" fmla="*/ 5000 w 10000"/>
              <a:gd name="connsiteY17-1902" fmla="*/ 5271 h 10000"/>
              <a:gd name="connsiteX18-1903" fmla="*/ 5114 w 10000"/>
              <a:gd name="connsiteY18-1904" fmla="*/ 5009 h 10000"/>
              <a:gd name="connsiteX19-1905" fmla="*/ 5114 w 10000"/>
              <a:gd name="connsiteY19-1906" fmla="*/ 4729 h 10000"/>
              <a:gd name="connsiteX20-1907" fmla="*/ 5114 w 10000"/>
              <a:gd name="connsiteY20-1908" fmla="*/ 4450 h 10000"/>
              <a:gd name="connsiteX21-1909" fmla="*/ 5229 w 10000"/>
              <a:gd name="connsiteY21-1910" fmla="*/ 4031 h 10000"/>
              <a:gd name="connsiteX22-1911" fmla="*/ 5229 w 10000"/>
              <a:gd name="connsiteY22-1912" fmla="*/ 3613 h 10000"/>
              <a:gd name="connsiteX23-1913" fmla="*/ 5343 w 10000"/>
              <a:gd name="connsiteY23-1914" fmla="*/ 3194 h 10000"/>
              <a:gd name="connsiteX24-1915" fmla="*/ 5343 w 10000"/>
              <a:gd name="connsiteY24-1916" fmla="*/ 2775 h 10000"/>
              <a:gd name="connsiteX25-1917" fmla="*/ 5343 w 10000"/>
              <a:gd name="connsiteY25-1918" fmla="*/ 2356 h 10000"/>
              <a:gd name="connsiteX26-1919" fmla="*/ 5457 w 10000"/>
              <a:gd name="connsiteY26-1920" fmla="*/ 2077 h 10000"/>
              <a:gd name="connsiteX27-1921" fmla="*/ 5457 w 10000"/>
              <a:gd name="connsiteY27-1922" fmla="*/ 1798 h 10000"/>
              <a:gd name="connsiteX28-1923" fmla="*/ 5457 w 10000"/>
              <a:gd name="connsiteY28-1924" fmla="*/ 1536 h 10000"/>
              <a:gd name="connsiteX29-1925" fmla="*/ 5457 w 10000"/>
              <a:gd name="connsiteY29-1926" fmla="*/ 1396 h 10000"/>
              <a:gd name="connsiteX30-1927" fmla="*/ 5457 w 10000"/>
              <a:gd name="connsiteY30-1928" fmla="*/ 1257 h 10000"/>
              <a:gd name="connsiteX31-1929" fmla="*/ 5457 w 10000"/>
              <a:gd name="connsiteY31-1930" fmla="*/ 1257 h 10000"/>
              <a:gd name="connsiteX32-1931" fmla="*/ 5457 w 10000"/>
              <a:gd name="connsiteY32-1932" fmla="*/ 1257 h 10000"/>
              <a:gd name="connsiteX33-1933" fmla="*/ 5343 w 10000"/>
              <a:gd name="connsiteY33-1934" fmla="*/ 1257 h 10000"/>
              <a:gd name="connsiteX34-1935" fmla="*/ 5229 w 10000"/>
              <a:gd name="connsiteY34-1936" fmla="*/ 1257 h 10000"/>
              <a:gd name="connsiteX35-1937" fmla="*/ 5114 w 10000"/>
              <a:gd name="connsiteY35-1938" fmla="*/ 1396 h 10000"/>
              <a:gd name="connsiteX36-1939" fmla="*/ 5000 w 10000"/>
              <a:gd name="connsiteY36-1940" fmla="*/ 1396 h 10000"/>
              <a:gd name="connsiteX37-1941" fmla="*/ 4771 w 10000"/>
              <a:gd name="connsiteY37-1942" fmla="*/ 1536 h 10000"/>
              <a:gd name="connsiteX38-1943" fmla="*/ 4543 w 10000"/>
              <a:gd name="connsiteY38-1944" fmla="*/ 1536 h 10000"/>
              <a:gd name="connsiteX39-1945" fmla="*/ 4314 w 10000"/>
              <a:gd name="connsiteY39-1946" fmla="*/ 1675 h 10000"/>
              <a:gd name="connsiteX40-1947" fmla="*/ 3186 w 10000"/>
              <a:gd name="connsiteY40-1948" fmla="*/ 2216 h 10000"/>
              <a:gd name="connsiteX41-1949" fmla="*/ 2043 w 10000"/>
              <a:gd name="connsiteY41-1950" fmla="*/ 2775 h 10000"/>
              <a:gd name="connsiteX42-1951" fmla="*/ 1700 w 10000"/>
              <a:gd name="connsiteY42-1952" fmla="*/ 2914 h 10000"/>
              <a:gd name="connsiteX43-1953" fmla="*/ 1471 w 10000"/>
              <a:gd name="connsiteY43-1954" fmla="*/ 3054 h 10000"/>
              <a:gd name="connsiteX44-1955" fmla="*/ 1243 w 10000"/>
              <a:gd name="connsiteY44-1956" fmla="*/ 3194 h 10000"/>
              <a:gd name="connsiteX45-1957" fmla="*/ 1129 w 10000"/>
              <a:gd name="connsiteY45-1958" fmla="*/ 3333 h 10000"/>
              <a:gd name="connsiteX46-1959" fmla="*/ 900 w 10000"/>
              <a:gd name="connsiteY46-1960" fmla="*/ 3333 h 10000"/>
              <a:gd name="connsiteX47-1961" fmla="*/ 786 w 10000"/>
              <a:gd name="connsiteY47-1962" fmla="*/ 3333 h 10000"/>
              <a:gd name="connsiteX48-1963" fmla="*/ 671 w 10000"/>
              <a:gd name="connsiteY48-1964" fmla="*/ 3473 h 10000"/>
              <a:gd name="connsiteX49-1965" fmla="*/ 671 w 10000"/>
              <a:gd name="connsiteY49-1966" fmla="*/ 3473 h 10000"/>
              <a:gd name="connsiteX50-1967" fmla="*/ 571 w 10000"/>
              <a:gd name="connsiteY50-1968" fmla="*/ 3473 h 10000"/>
              <a:gd name="connsiteX51-1969" fmla="*/ 571 w 10000"/>
              <a:gd name="connsiteY51-1970" fmla="*/ 3333 h 10000"/>
              <a:gd name="connsiteX52-1971" fmla="*/ 457 w 10000"/>
              <a:gd name="connsiteY52-1972" fmla="*/ 3194 h 10000"/>
              <a:gd name="connsiteX53-1973" fmla="*/ 229 w 10000"/>
              <a:gd name="connsiteY53-1974" fmla="*/ 3054 h 10000"/>
              <a:gd name="connsiteX54-1975" fmla="*/ 114 w 10000"/>
              <a:gd name="connsiteY54-1976" fmla="*/ 2914 h 10000"/>
              <a:gd name="connsiteX55-1977" fmla="*/ 0 w 10000"/>
              <a:gd name="connsiteY55-1978" fmla="*/ 2775 h 10000"/>
              <a:gd name="connsiteX56-1979" fmla="*/ 0 w 10000"/>
              <a:gd name="connsiteY56-1980" fmla="*/ 2635 h 10000"/>
              <a:gd name="connsiteX57-1981" fmla="*/ 0 w 10000"/>
              <a:gd name="connsiteY57-1982" fmla="*/ 2496 h 10000"/>
              <a:gd name="connsiteX58-1983" fmla="*/ 114 w 10000"/>
              <a:gd name="connsiteY58-1984" fmla="*/ 2496 h 10000"/>
              <a:gd name="connsiteX59-1985" fmla="*/ 343 w 10000"/>
              <a:gd name="connsiteY59-1986" fmla="*/ 2496 h 10000"/>
              <a:gd name="connsiteX60-1987" fmla="*/ 571 w 10000"/>
              <a:gd name="connsiteY60-1988" fmla="*/ 2496 h 10000"/>
              <a:gd name="connsiteX61-1989" fmla="*/ 786 w 10000"/>
              <a:gd name="connsiteY61-1990" fmla="*/ 2356 h 10000"/>
              <a:gd name="connsiteX62-1991" fmla="*/ 1129 w 10000"/>
              <a:gd name="connsiteY62-1992" fmla="*/ 2356 h 10000"/>
              <a:gd name="connsiteX63-1993" fmla="*/ 1471 w 10000"/>
              <a:gd name="connsiteY63-1994" fmla="*/ 2216 h 10000"/>
              <a:gd name="connsiteX64-1995" fmla="*/ 1814 w 10000"/>
              <a:gd name="connsiteY64-1996" fmla="*/ 2077 h 10000"/>
              <a:gd name="connsiteX65-1997" fmla="*/ 2271 w 10000"/>
              <a:gd name="connsiteY65-1998" fmla="*/ 1937 h 10000"/>
              <a:gd name="connsiteX66-1999" fmla="*/ 2729 w 10000"/>
              <a:gd name="connsiteY66-2000" fmla="*/ 1675 h 10000"/>
              <a:gd name="connsiteX67-2001" fmla="*/ 3071 w 10000"/>
              <a:gd name="connsiteY67-2002" fmla="*/ 1536 h 10000"/>
              <a:gd name="connsiteX68-2003" fmla="*/ 3400 w 10000"/>
              <a:gd name="connsiteY68-2004" fmla="*/ 1396 h 10000"/>
              <a:gd name="connsiteX69-2005" fmla="*/ 3743 w 10000"/>
              <a:gd name="connsiteY69-2006" fmla="*/ 1257 h 10000"/>
              <a:gd name="connsiteX70-2007" fmla="*/ 3971 w 10000"/>
              <a:gd name="connsiteY70-2008" fmla="*/ 1117 h 10000"/>
              <a:gd name="connsiteX71-2009" fmla="*/ 4200 w 10000"/>
              <a:gd name="connsiteY71-2010" fmla="*/ 1117 h 10000"/>
              <a:gd name="connsiteX72-2011" fmla="*/ 4429 w 10000"/>
              <a:gd name="connsiteY72-2012" fmla="*/ 977 h 10000"/>
              <a:gd name="connsiteX73-2013" fmla="*/ 4657 w 10000"/>
              <a:gd name="connsiteY73-2014" fmla="*/ 838 h 10000"/>
              <a:gd name="connsiteX74-2015" fmla="*/ 5000 w 10000"/>
              <a:gd name="connsiteY74-2016" fmla="*/ 698 h 10000"/>
              <a:gd name="connsiteX75-2017" fmla="*/ 5229 w 10000"/>
              <a:gd name="connsiteY75-2018" fmla="*/ 558 h 10000"/>
              <a:gd name="connsiteX76-2019" fmla="*/ 5457 w 10000"/>
              <a:gd name="connsiteY76-2020" fmla="*/ 419 h 10000"/>
              <a:gd name="connsiteX77-2021" fmla="*/ 5571 w 10000"/>
              <a:gd name="connsiteY77-2022" fmla="*/ 279 h 10000"/>
              <a:gd name="connsiteX78-2023" fmla="*/ 5686 w 10000"/>
              <a:gd name="connsiteY78-2024" fmla="*/ 140 h 10000"/>
              <a:gd name="connsiteX79-2025" fmla="*/ 5686 w 10000"/>
              <a:gd name="connsiteY79-2026" fmla="*/ 0 h 10000"/>
              <a:gd name="connsiteX80-2027" fmla="*/ 5800 w 10000"/>
              <a:gd name="connsiteY80-2028" fmla="*/ 0 h 10000"/>
              <a:gd name="connsiteX81-2029" fmla="*/ 5914 w 10000"/>
              <a:gd name="connsiteY81-2030" fmla="*/ 0 h 10000"/>
              <a:gd name="connsiteX82-2031" fmla="*/ 6029 w 10000"/>
              <a:gd name="connsiteY82-2032" fmla="*/ 0 h 10000"/>
              <a:gd name="connsiteX83-2033" fmla="*/ 6129 w 10000"/>
              <a:gd name="connsiteY83-2034" fmla="*/ 140 h 10000"/>
              <a:gd name="connsiteX84-2035" fmla="*/ 6243 w 10000"/>
              <a:gd name="connsiteY84-2036" fmla="*/ 140 h 10000"/>
              <a:gd name="connsiteX85-2037" fmla="*/ 6357 w 10000"/>
              <a:gd name="connsiteY85-2038" fmla="*/ 419 h 10000"/>
              <a:gd name="connsiteX86-2039" fmla="*/ 6471 w 10000"/>
              <a:gd name="connsiteY86-2040" fmla="*/ 558 h 10000"/>
              <a:gd name="connsiteX87-2041" fmla="*/ 6586 w 10000"/>
              <a:gd name="connsiteY87-2042" fmla="*/ 698 h 10000"/>
              <a:gd name="connsiteX88-2043" fmla="*/ 6700 w 10000"/>
              <a:gd name="connsiteY88-2044" fmla="*/ 838 h 10000"/>
              <a:gd name="connsiteX89-2045" fmla="*/ 6700 w 10000"/>
              <a:gd name="connsiteY89-2046" fmla="*/ 977 h 10000"/>
              <a:gd name="connsiteX90-2047" fmla="*/ 6700 w 10000"/>
              <a:gd name="connsiteY90-2048" fmla="*/ 1117 h 10000"/>
              <a:gd name="connsiteX91-2049" fmla="*/ 6586 w 10000"/>
              <a:gd name="connsiteY91-2050" fmla="*/ 1117 h 10000"/>
              <a:gd name="connsiteX92-2051" fmla="*/ 6471 w 10000"/>
              <a:gd name="connsiteY92-2052" fmla="*/ 1257 h 10000"/>
              <a:gd name="connsiteX93-2053" fmla="*/ 6471 w 10000"/>
              <a:gd name="connsiteY93-2054" fmla="*/ 1396 h 10000"/>
              <a:gd name="connsiteX94-2055" fmla="*/ 6357 w 10000"/>
              <a:gd name="connsiteY94-2056" fmla="*/ 1536 h 10000"/>
              <a:gd name="connsiteX95-2057" fmla="*/ 6243 w 10000"/>
              <a:gd name="connsiteY95-2058" fmla="*/ 1798 h 10000"/>
              <a:gd name="connsiteX96-2059" fmla="*/ 6129 w 10000"/>
              <a:gd name="connsiteY96-2060" fmla="*/ 2216 h 10000"/>
              <a:gd name="connsiteX97-2061" fmla="*/ 6029 w 10000"/>
              <a:gd name="connsiteY97-2062" fmla="*/ 2635 h 10000"/>
              <a:gd name="connsiteX98-2063" fmla="*/ 5914 w 10000"/>
              <a:gd name="connsiteY98-2064" fmla="*/ 3054 h 10000"/>
              <a:gd name="connsiteX99-2065" fmla="*/ 5800 w 10000"/>
              <a:gd name="connsiteY99-2066" fmla="*/ 3613 h 10000"/>
              <a:gd name="connsiteX100-2067" fmla="*/ 5686 w 10000"/>
              <a:gd name="connsiteY100-2068" fmla="*/ 4171 h 10000"/>
              <a:gd name="connsiteX101-2069" fmla="*/ 5571 w 10000"/>
              <a:gd name="connsiteY101-2070" fmla="*/ 4729 h 10000"/>
              <a:gd name="connsiteX102-2071" fmla="*/ 5571 w 10000"/>
              <a:gd name="connsiteY102-2072" fmla="*/ 5271 h 10000"/>
              <a:gd name="connsiteX103-2073" fmla="*/ 5571 w 10000"/>
              <a:gd name="connsiteY103-2074" fmla="*/ 5689 h 10000"/>
              <a:gd name="connsiteX104-2075" fmla="*/ 5457 w 10000"/>
              <a:gd name="connsiteY104-2076" fmla="*/ 6248 h 10000"/>
              <a:gd name="connsiteX105-2077" fmla="*/ 5457 w 10000"/>
              <a:gd name="connsiteY105-2078" fmla="*/ 6667 h 10000"/>
              <a:gd name="connsiteX106-2079" fmla="*/ 5457 w 10000"/>
              <a:gd name="connsiteY106-2080" fmla="*/ 6946 h 10000"/>
              <a:gd name="connsiteX107-2081" fmla="*/ 5457 w 10000"/>
              <a:gd name="connsiteY107-2082" fmla="*/ 7365 h 10000"/>
              <a:gd name="connsiteX108-2083" fmla="*/ 5571 w 10000"/>
              <a:gd name="connsiteY108-2084" fmla="*/ 7644 h 10000"/>
              <a:gd name="connsiteX109-2085" fmla="*/ 5571 w 10000"/>
              <a:gd name="connsiteY109-2086" fmla="*/ 7784 h 10000"/>
              <a:gd name="connsiteX110-2087" fmla="*/ 5686 w 10000"/>
              <a:gd name="connsiteY110-2088" fmla="*/ 8063 h 10000"/>
              <a:gd name="connsiteX111-2089" fmla="*/ 5800 w 10000"/>
              <a:gd name="connsiteY111-2090" fmla="*/ 8202 h 10000"/>
              <a:gd name="connsiteX112-2091" fmla="*/ 5914 w 10000"/>
              <a:gd name="connsiteY112-2092" fmla="*/ 8342 h 10000"/>
              <a:gd name="connsiteX113-2093" fmla="*/ 6357 w 10000"/>
              <a:gd name="connsiteY113-2094" fmla="*/ 8604 h 10000"/>
              <a:gd name="connsiteX114-2095" fmla="*/ 6586 w 10000"/>
              <a:gd name="connsiteY114-2096" fmla="*/ 8743 h 10000"/>
              <a:gd name="connsiteX115-2097" fmla="*/ 6814 w 10000"/>
              <a:gd name="connsiteY115-2098" fmla="*/ 8743 h 10000"/>
              <a:gd name="connsiteX116-2099" fmla="*/ 7043 w 10000"/>
              <a:gd name="connsiteY116-2100" fmla="*/ 8883 h 10000"/>
              <a:gd name="connsiteX117-2101" fmla="*/ 7386 w 10000"/>
              <a:gd name="connsiteY117-2102" fmla="*/ 8883 h 10000"/>
              <a:gd name="connsiteX118-2103" fmla="*/ 7614 w 10000"/>
              <a:gd name="connsiteY118-2104" fmla="*/ 8743 h 10000"/>
              <a:gd name="connsiteX119-2105" fmla="*/ 7957 w 10000"/>
              <a:gd name="connsiteY119-2106" fmla="*/ 8743 h 10000"/>
              <a:gd name="connsiteX120-2107" fmla="*/ 8300 w 10000"/>
              <a:gd name="connsiteY120-2108" fmla="*/ 8604 h 10000"/>
              <a:gd name="connsiteX121-2109" fmla="*/ 8529 w 10000"/>
              <a:gd name="connsiteY121-2110" fmla="*/ 8604 h 10000"/>
              <a:gd name="connsiteX122-2111" fmla="*/ 8757 w 10000"/>
              <a:gd name="connsiteY122-2112" fmla="*/ 8342 h 10000"/>
              <a:gd name="connsiteX123-2113" fmla="*/ 8857 w 10000"/>
              <a:gd name="connsiteY123-2114" fmla="*/ 8202 h 10000"/>
              <a:gd name="connsiteX124-2115" fmla="*/ 8971 w 10000"/>
              <a:gd name="connsiteY124-2116" fmla="*/ 7923 h 10000"/>
              <a:gd name="connsiteX125-2117" fmla="*/ 9086 w 10000"/>
              <a:gd name="connsiteY125-2118" fmla="*/ 7644 h 10000"/>
              <a:gd name="connsiteX126-2119" fmla="*/ 9200 w 10000"/>
              <a:gd name="connsiteY126-2120" fmla="*/ 7086 h 10000"/>
              <a:gd name="connsiteX127-2121" fmla="*/ 9200 w 10000"/>
              <a:gd name="connsiteY127-2122" fmla="*/ 6527 h 10000"/>
              <a:gd name="connsiteX128-2123" fmla="*/ 9314 w 10000"/>
              <a:gd name="connsiteY128-2124" fmla="*/ 6248 h 10000"/>
              <a:gd name="connsiteX129-2125" fmla="*/ 9314 w 10000"/>
              <a:gd name="connsiteY129-2126" fmla="*/ 5969 h 10000"/>
              <a:gd name="connsiteX130-2127" fmla="*/ 9429 w 10000"/>
              <a:gd name="connsiteY130-2128" fmla="*/ 5410 h 10000"/>
              <a:gd name="connsiteX131-2129" fmla="*/ 9657 w 10000"/>
              <a:gd name="connsiteY131-2130" fmla="*/ 5829 h 10000"/>
              <a:gd name="connsiteX132-2131" fmla="*/ 9657 w 10000"/>
              <a:gd name="connsiteY132-2132" fmla="*/ 6108 h 10000"/>
              <a:gd name="connsiteX133-2133" fmla="*/ 9657 w 10000"/>
              <a:gd name="connsiteY133-2134" fmla="*/ 6387 h 10000"/>
              <a:gd name="connsiteX134-2135" fmla="*/ 9657 w 10000"/>
              <a:gd name="connsiteY134-2136" fmla="*/ 6667 h 10000"/>
              <a:gd name="connsiteX135-2137" fmla="*/ 9771 w 10000"/>
              <a:gd name="connsiteY135-2138" fmla="*/ 7225 h 10000"/>
              <a:gd name="connsiteX136-2139" fmla="*/ 9771 w 10000"/>
              <a:gd name="connsiteY136-2140" fmla="*/ 7644 h 10000"/>
              <a:gd name="connsiteX137-2141" fmla="*/ 9886 w 10000"/>
              <a:gd name="connsiteY137-2142" fmla="*/ 8063 h 10000"/>
              <a:gd name="connsiteX138-2143" fmla="*/ 10000 w 10000"/>
              <a:gd name="connsiteY138-2144" fmla="*/ 8342 h 10000"/>
              <a:gd name="connsiteX139-2145" fmla="*/ 10000 w 10000"/>
              <a:gd name="connsiteY139-2146" fmla="*/ 8604 h 10000"/>
              <a:gd name="connsiteX140-2147" fmla="*/ 10000 w 10000"/>
              <a:gd name="connsiteY140-2148" fmla="*/ 8743 h 10000"/>
              <a:gd name="connsiteX141-2149" fmla="*/ 10000 w 10000"/>
              <a:gd name="connsiteY141-2150" fmla="*/ 8883 h 10000"/>
              <a:gd name="connsiteX142-2151" fmla="*/ 9886 w 10000"/>
              <a:gd name="connsiteY142-2152" fmla="*/ 8883 h 10000"/>
              <a:gd name="connsiteX143-2153" fmla="*/ 9771 w 10000"/>
              <a:gd name="connsiteY143-2154" fmla="*/ 9023 h 10000"/>
              <a:gd name="connsiteX144-2155" fmla="*/ 9657 w 10000"/>
              <a:gd name="connsiteY144-2156" fmla="*/ 9162 h 10000"/>
              <a:gd name="connsiteX145-2157" fmla="*/ 9543 w 10000"/>
              <a:gd name="connsiteY145-2158" fmla="*/ 9302 h 10000"/>
              <a:gd name="connsiteX146-2159" fmla="*/ 9314 w 10000"/>
              <a:gd name="connsiteY146-2160" fmla="*/ 9442 h 10000"/>
              <a:gd name="connsiteX147-2161" fmla="*/ 8857 w 10000"/>
              <a:gd name="connsiteY147-2162" fmla="*/ 9721 h 10000"/>
              <a:gd name="connsiteX148-2163" fmla="*/ 8414 w 10000"/>
              <a:gd name="connsiteY148-2164" fmla="*/ 9860 h 10000"/>
              <a:gd name="connsiteX149-2165" fmla="*/ 8071 w 10000"/>
              <a:gd name="connsiteY149-2166" fmla="*/ 9860 h 10000"/>
              <a:gd name="connsiteX150-2167" fmla="*/ 7614 w 10000"/>
              <a:gd name="connsiteY150-2168" fmla="*/ 10000 h 10000"/>
              <a:gd name="connsiteX151-2169" fmla="*/ 7614 w 10000"/>
              <a:gd name="connsiteY151-2170" fmla="*/ 10000 h 10000"/>
              <a:gd name="connsiteX0-2171" fmla="*/ 7614 w 10000"/>
              <a:gd name="connsiteY0-2172" fmla="*/ 10000 h 10000"/>
              <a:gd name="connsiteX1-2173" fmla="*/ 7271 w 10000"/>
              <a:gd name="connsiteY1-2174" fmla="*/ 10000 h 10000"/>
              <a:gd name="connsiteX2-2175" fmla="*/ 6929 w 10000"/>
              <a:gd name="connsiteY2-2176" fmla="*/ 10000 h 10000"/>
              <a:gd name="connsiteX3-2177" fmla="*/ 6586 w 10000"/>
              <a:gd name="connsiteY3-2178" fmla="*/ 9860 h 10000"/>
              <a:gd name="connsiteX4-2179" fmla="*/ 6243 w 10000"/>
              <a:gd name="connsiteY4-2180" fmla="*/ 9721 h 10000"/>
              <a:gd name="connsiteX5-2181" fmla="*/ 5914 w 10000"/>
              <a:gd name="connsiteY5-2182" fmla="*/ 9581 h 10000"/>
              <a:gd name="connsiteX6-2183" fmla="*/ 5686 w 10000"/>
              <a:gd name="connsiteY6-2184" fmla="*/ 9302 h 10000"/>
              <a:gd name="connsiteX7-2185" fmla="*/ 5457 w 10000"/>
              <a:gd name="connsiteY7-2186" fmla="*/ 9162 h 10000"/>
              <a:gd name="connsiteX8-2187" fmla="*/ 5343 w 10000"/>
              <a:gd name="connsiteY8-2188" fmla="*/ 8743 h 10000"/>
              <a:gd name="connsiteX9-2189" fmla="*/ 5114 w 10000"/>
              <a:gd name="connsiteY9-2190" fmla="*/ 8464 h 10000"/>
              <a:gd name="connsiteX10-2191" fmla="*/ 5000 w 10000"/>
              <a:gd name="connsiteY10-2192" fmla="*/ 8063 h 10000"/>
              <a:gd name="connsiteX11-2193" fmla="*/ 5000 w 10000"/>
              <a:gd name="connsiteY11-2194" fmla="*/ 7644 h 10000"/>
              <a:gd name="connsiteX12-2195" fmla="*/ 4886 w 10000"/>
              <a:gd name="connsiteY12-2196" fmla="*/ 7225 h 10000"/>
              <a:gd name="connsiteX13-2197" fmla="*/ 4886 w 10000"/>
              <a:gd name="connsiteY13-2198" fmla="*/ 6806 h 10000"/>
              <a:gd name="connsiteX14-2199" fmla="*/ 4886 w 10000"/>
              <a:gd name="connsiteY14-2200" fmla="*/ 6387 h 10000"/>
              <a:gd name="connsiteX15-2201" fmla="*/ 5000 w 10000"/>
              <a:gd name="connsiteY15-2202" fmla="*/ 5689 h 10000"/>
              <a:gd name="connsiteX16-2203" fmla="*/ 5000 w 10000"/>
              <a:gd name="connsiteY16-2204" fmla="*/ 5550 h 10000"/>
              <a:gd name="connsiteX17-2205" fmla="*/ 5000 w 10000"/>
              <a:gd name="connsiteY17-2206" fmla="*/ 5271 h 10000"/>
              <a:gd name="connsiteX18-2207" fmla="*/ 5114 w 10000"/>
              <a:gd name="connsiteY18-2208" fmla="*/ 5009 h 10000"/>
              <a:gd name="connsiteX19-2209" fmla="*/ 5114 w 10000"/>
              <a:gd name="connsiteY19-2210" fmla="*/ 4729 h 10000"/>
              <a:gd name="connsiteX20-2211" fmla="*/ 5114 w 10000"/>
              <a:gd name="connsiteY20-2212" fmla="*/ 4450 h 10000"/>
              <a:gd name="connsiteX21-2213" fmla="*/ 5229 w 10000"/>
              <a:gd name="connsiteY21-2214" fmla="*/ 4031 h 10000"/>
              <a:gd name="connsiteX22-2215" fmla="*/ 5229 w 10000"/>
              <a:gd name="connsiteY22-2216" fmla="*/ 3613 h 10000"/>
              <a:gd name="connsiteX23-2217" fmla="*/ 5343 w 10000"/>
              <a:gd name="connsiteY23-2218" fmla="*/ 3194 h 10000"/>
              <a:gd name="connsiteX24-2219" fmla="*/ 5343 w 10000"/>
              <a:gd name="connsiteY24-2220" fmla="*/ 2775 h 10000"/>
              <a:gd name="connsiteX25-2221" fmla="*/ 5343 w 10000"/>
              <a:gd name="connsiteY25-2222" fmla="*/ 2356 h 10000"/>
              <a:gd name="connsiteX26-2223" fmla="*/ 5457 w 10000"/>
              <a:gd name="connsiteY26-2224" fmla="*/ 2077 h 10000"/>
              <a:gd name="connsiteX27-2225" fmla="*/ 5457 w 10000"/>
              <a:gd name="connsiteY27-2226" fmla="*/ 1798 h 10000"/>
              <a:gd name="connsiteX28-2227" fmla="*/ 5457 w 10000"/>
              <a:gd name="connsiteY28-2228" fmla="*/ 1536 h 10000"/>
              <a:gd name="connsiteX29-2229" fmla="*/ 5457 w 10000"/>
              <a:gd name="connsiteY29-2230" fmla="*/ 1396 h 10000"/>
              <a:gd name="connsiteX30-2231" fmla="*/ 5457 w 10000"/>
              <a:gd name="connsiteY30-2232" fmla="*/ 1257 h 10000"/>
              <a:gd name="connsiteX31-2233" fmla="*/ 5457 w 10000"/>
              <a:gd name="connsiteY31-2234" fmla="*/ 1257 h 10000"/>
              <a:gd name="connsiteX32-2235" fmla="*/ 5457 w 10000"/>
              <a:gd name="connsiteY32-2236" fmla="*/ 1257 h 10000"/>
              <a:gd name="connsiteX33-2237" fmla="*/ 5343 w 10000"/>
              <a:gd name="connsiteY33-2238" fmla="*/ 1257 h 10000"/>
              <a:gd name="connsiteX34-2239" fmla="*/ 5229 w 10000"/>
              <a:gd name="connsiteY34-2240" fmla="*/ 1257 h 10000"/>
              <a:gd name="connsiteX35-2241" fmla="*/ 5114 w 10000"/>
              <a:gd name="connsiteY35-2242" fmla="*/ 1396 h 10000"/>
              <a:gd name="connsiteX36-2243" fmla="*/ 5000 w 10000"/>
              <a:gd name="connsiteY36-2244" fmla="*/ 1396 h 10000"/>
              <a:gd name="connsiteX37-2245" fmla="*/ 4771 w 10000"/>
              <a:gd name="connsiteY37-2246" fmla="*/ 1536 h 10000"/>
              <a:gd name="connsiteX38-2247" fmla="*/ 4543 w 10000"/>
              <a:gd name="connsiteY38-2248" fmla="*/ 1536 h 10000"/>
              <a:gd name="connsiteX39-2249" fmla="*/ 4314 w 10000"/>
              <a:gd name="connsiteY39-2250" fmla="*/ 1675 h 10000"/>
              <a:gd name="connsiteX40-2251" fmla="*/ 3186 w 10000"/>
              <a:gd name="connsiteY40-2252" fmla="*/ 2216 h 10000"/>
              <a:gd name="connsiteX41-2253" fmla="*/ 2043 w 10000"/>
              <a:gd name="connsiteY41-2254" fmla="*/ 2775 h 10000"/>
              <a:gd name="connsiteX42-2255" fmla="*/ 1700 w 10000"/>
              <a:gd name="connsiteY42-2256" fmla="*/ 2914 h 10000"/>
              <a:gd name="connsiteX43-2257" fmla="*/ 1471 w 10000"/>
              <a:gd name="connsiteY43-2258" fmla="*/ 3054 h 10000"/>
              <a:gd name="connsiteX44-2259" fmla="*/ 1243 w 10000"/>
              <a:gd name="connsiteY44-2260" fmla="*/ 3194 h 10000"/>
              <a:gd name="connsiteX45-2261" fmla="*/ 1129 w 10000"/>
              <a:gd name="connsiteY45-2262" fmla="*/ 3333 h 10000"/>
              <a:gd name="connsiteX46-2263" fmla="*/ 900 w 10000"/>
              <a:gd name="connsiteY46-2264" fmla="*/ 3333 h 10000"/>
              <a:gd name="connsiteX47-2265" fmla="*/ 786 w 10000"/>
              <a:gd name="connsiteY47-2266" fmla="*/ 3333 h 10000"/>
              <a:gd name="connsiteX48-2267" fmla="*/ 671 w 10000"/>
              <a:gd name="connsiteY48-2268" fmla="*/ 3473 h 10000"/>
              <a:gd name="connsiteX49-2269" fmla="*/ 671 w 10000"/>
              <a:gd name="connsiteY49-2270" fmla="*/ 3473 h 10000"/>
              <a:gd name="connsiteX50-2271" fmla="*/ 571 w 10000"/>
              <a:gd name="connsiteY50-2272" fmla="*/ 3473 h 10000"/>
              <a:gd name="connsiteX51-2273" fmla="*/ 571 w 10000"/>
              <a:gd name="connsiteY51-2274" fmla="*/ 3333 h 10000"/>
              <a:gd name="connsiteX52-2275" fmla="*/ 457 w 10000"/>
              <a:gd name="connsiteY52-2276" fmla="*/ 3194 h 10000"/>
              <a:gd name="connsiteX53-2277" fmla="*/ 229 w 10000"/>
              <a:gd name="connsiteY53-2278" fmla="*/ 3054 h 10000"/>
              <a:gd name="connsiteX54-2279" fmla="*/ 114 w 10000"/>
              <a:gd name="connsiteY54-2280" fmla="*/ 2914 h 10000"/>
              <a:gd name="connsiteX55-2281" fmla="*/ 0 w 10000"/>
              <a:gd name="connsiteY55-2282" fmla="*/ 2775 h 10000"/>
              <a:gd name="connsiteX56-2283" fmla="*/ 0 w 10000"/>
              <a:gd name="connsiteY56-2284" fmla="*/ 2635 h 10000"/>
              <a:gd name="connsiteX57-2285" fmla="*/ 0 w 10000"/>
              <a:gd name="connsiteY57-2286" fmla="*/ 2496 h 10000"/>
              <a:gd name="connsiteX58-2287" fmla="*/ 114 w 10000"/>
              <a:gd name="connsiteY58-2288" fmla="*/ 2496 h 10000"/>
              <a:gd name="connsiteX59-2289" fmla="*/ 343 w 10000"/>
              <a:gd name="connsiteY59-2290" fmla="*/ 2496 h 10000"/>
              <a:gd name="connsiteX60-2291" fmla="*/ 571 w 10000"/>
              <a:gd name="connsiteY60-2292" fmla="*/ 2496 h 10000"/>
              <a:gd name="connsiteX61-2293" fmla="*/ 786 w 10000"/>
              <a:gd name="connsiteY61-2294" fmla="*/ 2356 h 10000"/>
              <a:gd name="connsiteX62-2295" fmla="*/ 1129 w 10000"/>
              <a:gd name="connsiteY62-2296" fmla="*/ 2356 h 10000"/>
              <a:gd name="connsiteX63-2297" fmla="*/ 1471 w 10000"/>
              <a:gd name="connsiteY63-2298" fmla="*/ 2216 h 10000"/>
              <a:gd name="connsiteX64-2299" fmla="*/ 1814 w 10000"/>
              <a:gd name="connsiteY64-2300" fmla="*/ 2077 h 10000"/>
              <a:gd name="connsiteX65-2301" fmla="*/ 2271 w 10000"/>
              <a:gd name="connsiteY65-2302" fmla="*/ 1937 h 10000"/>
              <a:gd name="connsiteX66-2303" fmla="*/ 2729 w 10000"/>
              <a:gd name="connsiteY66-2304" fmla="*/ 1675 h 10000"/>
              <a:gd name="connsiteX67-2305" fmla="*/ 3071 w 10000"/>
              <a:gd name="connsiteY67-2306" fmla="*/ 1536 h 10000"/>
              <a:gd name="connsiteX68-2307" fmla="*/ 3400 w 10000"/>
              <a:gd name="connsiteY68-2308" fmla="*/ 1396 h 10000"/>
              <a:gd name="connsiteX69-2309" fmla="*/ 3743 w 10000"/>
              <a:gd name="connsiteY69-2310" fmla="*/ 1257 h 10000"/>
              <a:gd name="connsiteX70-2311" fmla="*/ 3971 w 10000"/>
              <a:gd name="connsiteY70-2312" fmla="*/ 1117 h 10000"/>
              <a:gd name="connsiteX71-2313" fmla="*/ 4200 w 10000"/>
              <a:gd name="connsiteY71-2314" fmla="*/ 1117 h 10000"/>
              <a:gd name="connsiteX72-2315" fmla="*/ 4429 w 10000"/>
              <a:gd name="connsiteY72-2316" fmla="*/ 977 h 10000"/>
              <a:gd name="connsiteX73-2317" fmla="*/ 4657 w 10000"/>
              <a:gd name="connsiteY73-2318" fmla="*/ 838 h 10000"/>
              <a:gd name="connsiteX74-2319" fmla="*/ 5000 w 10000"/>
              <a:gd name="connsiteY74-2320" fmla="*/ 698 h 10000"/>
              <a:gd name="connsiteX75-2321" fmla="*/ 5229 w 10000"/>
              <a:gd name="connsiteY75-2322" fmla="*/ 558 h 10000"/>
              <a:gd name="connsiteX76-2323" fmla="*/ 5457 w 10000"/>
              <a:gd name="connsiteY76-2324" fmla="*/ 419 h 10000"/>
              <a:gd name="connsiteX77-2325" fmla="*/ 5571 w 10000"/>
              <a:gd name="connsiteY77-2326" fmla="*/ 279 h 10000"/>
              <a:gd name="connsiteX78-2327" fmla="*/ 5686 w 10000"/>
              <a:gd name="connsiteY78-2328" fmla="*/ 140 h 10000"/>
              <a:gd name="connsiteX79-2329" fmla="*/ 5686 w 10000"/>
              <a:gd name="connsiteY79-2330" fmla="*/ 0 h 10000"/>
              <a:gd name="connsiteX80-2331" fmla="*/ 5800 w 10000"/>
              <a:gd name="connsiteY80-2332" fmla="*/ 0 h 10000"/>
              <a:gd name="connsiteX81-2333" fmla="*/ 5914 w 10000"/>
              <a:gd name="connsiteY81-2334" fmla="*/ 0 h 10000"/>
              <a:gd name="connsiteX82-2335" fmla="*/ 6029 w 10000"/>
              <a:gd name="connsiteY82-2336" fmla="*/ 0 h 10000"/>
              <a:gd name="connsiteX83-2337" fmla="*/ 6129 w 10000"/>
              <a:gd name="connsiteY83-2338" fmla="*/ 140 h 10000"/>
              <a:gd name="connsiteX84-2339" fmla="*/ 6243 w 10000"/>
              <a:gd name="connsiteY84-2340" fmla="*/ 140 h 10000"/>
              <a:gd name="connsiteX85-2341" fmla="*/ 6357 w 10000"/>
              <a:gd name="connsiteY85-2342" fmla="*/ 419 h 10000"/>
              <a:gd name="connsiteX86-2343" fmla="*/ 6471 w 10000"/>
              <a:gd name="connsiteY86-2344" fmla="*/ 558 h 10000"/>
              <a:gd name="connsiteX87-2345" fmla="*/ 6586 w 10000"/>
              <a:gd name="connsiteY87-2346" fmla="*/ 698 h 10000"/>
              <a:gd name="connsiteX88-2347" fmla="*/ 6700 w 10000"/>
              <a:gd name="connsiteY88-2348" fmla="*/ 838 h 10000"/>
              <a:gd name="connsiteX89-2349" fmla="*/ 6700 w 10000"/>
              <a:gd name="connsiteY89-2350" fmla="*/ 977 h 10000"/>
              <a:gd name="connsiteX90-2351" fmla="*/ 6700 w 10000"/>
              <a:gd name="connsiteY90-2352" fmla="*/ 1117 h 10000"/>
              <a:gd name="connsiteX91-2353" fmla="*/ 6586 w 10000"/>
              <a:gd name="connsiteY91-2354" fmla="*/ 1117 h 10000"/>
              <a:gd name="connsiteX92-2355" fmla="*/ 6471 w 10000"/>
              <a:gd name="connsiteY92-2356" fmla="*/ 1257 h 10000"/>
              <a:gd name="connsiteX93-2357" fmla="*/ 6471 w 10000"/>
              <a:gd name="connsiteY93-2358" fmla="*/ 1396 h 10000"/>
              <a:gd name="connsiteX94-2359" fmla="*/ 6357 w 10000"/>
              <a:gd name="connsiteY94-2360" fmla="*/ 1536 h 10000"/>
              <a:gd name="connsiteX95-2361" fmla="*/ 6243 w 10000"/>
              <a:gd name="connsiteY95-2362" fmla="*/ 1798 h 10000"/>
              <a:gd name="connsiteX96-2363" fmla="*/ 6129 w 10000"/>
              <a:gd name="connsiteY96-2364" fmla="*/ 2216 h 10000"/>
              <a:gd name="connsiteX97-2365" fmla="*/ 6029 w 10000"/>
              <a:gd name="connsiteY97-2366" fmla="*/ 2635 h 10000"/>
              <a:gd name="connsiteX98-2367" fmla="*/ 5914 w 10000"/>
              <a:gd name="connsiteY98-2368" fmla="*/ 3054 h 10000"/>
              <a:gd name="connsiteX99-2369" fmla="*/ 5800 w 10000"/>
              <a:gd name="connsiteY99-2370" fmla="*/ 3613 h 10000"/>
              <a:gd name="connsiteX100-2371" fmla="*/ 5686 w 10000"/>
              <a:gd name="connsiteY100-2372" fmla="*/ 4171 h 10000"/>
              <a:gd name="connsiteX101-2373" fmla="*/ 5571 w 10000"/>
              <a:gd name="connsiteY101-2374" fmla="*/ 4729 h 10000"/>
              <a:gd name="connsiteX102-2375" fmla="*/ 5571 w 10000"/>
              <a:gd name="connsiteY102-2376" fmla="*/ 5271 h 10000"/>
              <a:gd name="connsiteX103-2377" fmla="*/ 5571 w 10000"/>
              <a:gd name="connsiteY103-2378" fmla="*/ 5689 h 10000"/>
              <a:gd name="connsiteX104-2379" fmla="*/ 5457 w 10000"/>
              <a:gd name="connsiteY104-2380" fmla="*/ 6248 h 10000"/>
              <a:gd name="connsiteX105-2381" fmla="*/ 5457 w 10000"/>
              <a:gd name="connsiteY105-2382" fmla="*/ 6667 h 10000"/>
              <a:gd name="connsiteX106-2383" fmla="*/ 5457 w 10000"/>
              <a:gd name="connsiteY106-2384" fmla="*/ 6946 h 10000"/>
              <a:gd name="connsiteX107-2385" fmla="*/ 5457 w 10000"/>
              <a:gd name="connsiteY107-2386" fmla="*/ 7365 h 10000"/>
              <a:gd name="connsiteX108-2387" fmla="*/ 5571 w 10000"/>
              <a:gd name="connsiteY108-2388" fmla="*/ 7644 h 10000"/>
              <a:gd name="connsiteX109-2389" fmla="*/ 5571 w 10000"/>
              <a:gd name="connsiteY109-2390" fmla="*/ 7784 h 10000"/>
              <a:gd name="connsiteX110-2391" fmla="*/ 5686 w 10000"/>
              <a:gd name="connsiteY110-2392" fmla="*/ 8063 h 10000"/>
              <a:gd name="connsiteX111-2393" fmla="*/ 5800 w 10000"/>
              <a:gd name="connsiteY111-2394" fmla="*/ 8202 h 10000"/>
              <a:gd name="connsiteX112-2395" fmla="*/ 5914 w 10000"/>
              <a:gd name="connsiteY112-2396" fmla="*/ 8342 h 10000"/>
              <a:gd name="connsiteX113-2397" fmla="*/ 6357 w 10000"/>
              <a:gd name="connsiteY113-2398" fmla="*/ 8604 h 10000"/>
              <a:gd name="connsiteX114-2399" fmla="*/ 6586 w 10000"/>
              <a:gd name="connsiteY114-2400" fmla="*/ 8743 h 10000"/>
              <a:gd name="connsiteX115-2401" fmla="*/ 6814 w 10000"/>
              <a:gd name="connsiteY115-2402" fmla="*/ 8743 h 10000"/>
              <a:gd name="connsiteX116-2403" fmla="*/ 7043 w 10000"/>
              <a:gd name="connsiteY116-2404" fmla="*/ 8883 h 10000"/>
              <a:gd name="connsiteX117-2405" fmla="*/ 7386 w 10000"/>
              <a:gd name="connsiteY117-2406" fmla="*/ 8883 h 10000"/>
              <a:gd name="connsiteX118-2407" fmla="*/ 7614 w 10000"/>
              <a:gd name="connsiteY118-2408" fmla="*/ 8743 h 10000"/>
              <a:gd name="connsiteX119-2409" fmla="*/ 7957 w 10000"/>
              <a:gd name="connsiteY119-2410" fmla="*/ 8743 h 10000"/>
              <a:gd name="connsiteX120-2411" fmla="*/ 8300 w 10000"/>
              <a:gd name="connsiteY120-2412" fmla="*/ 8604 h 10000"/>
              <a:gd name="connsiteX121-2413" fmla="*/ 8529 w 10000"/>
              <a:gd name="connsiteY121-2414" fmla="*/ 8604 h 10000"/>
              <a:gd name="connsiteX122-2415" fmla="*/ 8757 w 10000"/>
              <a:gd name="connsiteY122-2416" fmla="*/ 8342 h 10000"/>
              <a:gd name="connsiteX123-2417" fmla="*/ 8857 w 10000"/>
              <a:gd name="connsiteY123-2418" fmla="*/ 8202 h 10000"/>
              <a:gd name="connsiteX124-2419" fmla="*/ 8971 w 10000"/>
              <a:gd name="connsiteY124-2420" fmla="*/ 7923 h 10000"/>
              <a:gd name="connsiteX125-2421" fmla="*/ 9086 w 10000"/>
              <a:gd name="connsiteY125-2422" fmla="*/ 7644 h 10000"/>
              <a:gd name="connsiteX126-2423" fmla="*/ 9200 w 10000"/>
              <a:gd name="connsiteY126-2424" fmla="*/ 7086 h 10000"/>
              <a:gd name="connsiteX127-2425" fmla="*/ 9200 w 10000"/>
              <a:gd name="connsiteY127-2426" fmla="*/ 6527 h 10000"/>
              <a:gd name="connsiteX128-2427" fmla="*/ 9314 w 10000"/>
              <a:gd name="connsiteY128-2428" fmla="*/ 6248 h 10000"/>
              <a:gd name="connsiteX129-2429" fmla="*/ 9314 w 10000"/>
              <a:gd name="connsiteY129-2430" fmla="*/ 5969 h 10000"/>
              <a:gd name="connsiteX130-2431" fmla="*/ 9657 w 10000"/>
              <a:gd name="connsiteY130-2432" fmla="*/ 5829 h 10000"/>
              <a:gd name="connsiteX131-2433" fmla="*/ 9657 w 10000"/>
              <a:gd name="connsiteY131-2434" fmla="*/ 6108 h 10000"/>
              <a:gd name="connsiteX132-2435" fmla="*/ 9657 w 10000"/>
              <a:gd name="connsiteY132-2436" fmla="*/ 6387 h 10000"/>
              <a:gd name="connsiteX133-2437" fmla="*/ 9657 w 10000"/>
              <a:gd name="connsiteY133-2438" fmla="*/ 6667 h 10000"/>
              <a:gd name="connsiteX134-2439" fmla="*/ 9771 w 10000"/>
              <a:gd name="connsiteY134-2440" fmla="*/ 7225 h 10000"/>
              <a:gd name="connsiteX135-2441" fmla="*/ 9771 w 10000"/>
              <a:gd name="connsiteY135-2442" fmla="*/ 7644 h 10000"/>
              <a:gd name="connsiteX136-2443" fmla="*/ 9886 w 10000"/>
              <a:gd name="connsiteY136-2444" fmla="*/ 8063 h 10000"/>
              <a:gd name="connsiteX137-2445" fmla="*/ 10000 w 10000"/>
              <a:gd name="connsiteY137-2446" fmla="*/ 8342 h 10000"/>
              <a:gd name="connsiteX138-2447" fmla="*/ 10000 w 10000"/>
              <a:gd name="connsiteY138-2448" fmla="*/ 8604 h 10000"/>
              <a:gd name="connsiteX139-2449" fmla="*/ 10000 w 10000"/>
              <a:gd name="connsiteY139-2450" fmla="*/ 8743 h 10000"/>
              <a:gd name="connsiteX140-2451" fmla="*/ 10000 w 10000"/>
              <a:gd name="connsiteY140-2452" fmla="*/ 8883 h 10000"/>
              <a:gd name="connsiteX141-2453" fmla="*/ 9886 w 10000"/>
              <a:gd name="connsiteY141-2454" fmla="*/ 8883 h 10000"/>
              <a:gd name="connsiteX142-2455" fmla="*/ 9771 w 10000"/>
              <a:gd name="connsiteY142-2456" fmla="*/ 9023 h 10000"/>
              <a:gd name="connsiteX143-2457" fmla="*/ 9657 w 10000"/>
              <a:gd name="connsiteY143-2458" fmla="*/ 9162 h 10000"/>
              <a:gd name="connsiteX144-2459" fmla="*/ 9543 w 10000"/>
              <a:gd name="connsiteY144-2460" fmla="*/ 9302 h 10000"/>
              <a:gd name="connsiteX145-2461" fmla="*/ 9314 w 10000"/>
              <a:gd name="connsiteY145-2462" fmla="*/ 9442 h 10000"/>
              <a:gd name="connsiteX146-2463" fmla="*/ 8857 w 10000"/>
              <a:gd name="connsiteY146-2464" fmla="*/ 9721 h 10000"/>
              <a:gd name="connsiteX147-2465" fmla="*/ 8414 w 10000"/>
              <a:gd name="connsiteY147-2466" fmla="*/ 9860 h 10000"/>
              <a:gd name="connsiteX148-2467" fmla="*/ 8071 w 10000"/>
              <a:gd name="connsiteY148-2468" fmla="*/ 9860 h 10000"/>
              <a:gd name="connsiteX149-2469" fmla="*/ 7614 w 10000"/>
              <a:gd name="connsiteY149-2470" fmla="*/ 10000 h 10000"/>
              <a:gd name="connsiteX150-2471" fmla="*/ 7614 w 10000"/>
              <a:gd name="connsiteY150-2472" fmla="*/ 10000 h 10000"/>
              <a:gd name="connsiteX0-2473" fmla="*/ 7614 w 10000"/>
              <a:gd name="connsiteY0-2474" fmla="*/ 10000 h 10000"/>
              <a:gd name="connsiteX1-2475" fmla="*/ 7271 w 10000"/>
              <a:gd name="connsiteY1-2476" fmla="*/ 10000 h 10000"/>
              <a:gd name="connsiteX2-2477" fmla="*/ 6929 w 10000"/>
              <a:gd name="connsiteY2-2478" fmla="*/ 10000 h 10000"/>
              <a:gd name="connsiteX3-2479" fmla="*/ 6586 w 10000"/>
              <a:gd name="connsiteY3-2480" fmla="*/ 9860 h 10000"/>
              <a:gd name="connsiteX4-2481" fmla="*/ 6243 w 10000"/>
              <a:gd name="connsiteY4-2482" fmla="*/ 9721 h 10000"/>
              <a:gd name="connsiteX5-2483" fmla="*/ 5914 w 10000"/>
              <a:gd name="connsiteY5-2484" fmla="*/ 9581 h 10000"/>
              <a:gd name="connsiteX6-2485" fmla="*/ 5686 w 10000"/>
              <a:gd name="connsiteY6-2486" fmla="*/ 9302 h 10000"/>
              <a:gd name="connsiteX7-2487" fmla="*/ 5457 w 10000"/>
              <a:gd name="connsiteY7-2488" fmla="*/ 9162 h 10000"/>
              <a:gd name="connsiteX8-2489" fmla="*/ 5343 w 10000"/>
              <a:gd name="connsiteY8-2490" fmla="*/ 8743 h 10000"/>
              <a:gd name="connsiteX9-2491" fmla="*/ 5114 w 10000"/>
              <a:gd name="connsiteY9-2492" fmla="*/ 8464 h 10000"/>
              <a:gd name="connsiteX10-2493" fmla="*/ 5000 w 10000"/>
              <a:gd name="connsiteY10-2494" fmla="*/ 8063 h 10000"/>
              <a:gd name="connsiteX11-2495" fmla="*/ 5000 w 10000"/>
              <a:gd name="connsiteY11-2496" fmla="*/ 7644 h 10000"/>
              <a:gd name="connsiteX12-2497" fmla="*/ 4886 w 10000"/>
              <a:gd name="connsiteY12-2498" fmla="*/ 7225 h 10000"/>
              <a:gd name="connsiteX13-2499" fmla="*/ 4886 w 10000"/>
              <a:gd name="connsiteY13-2500" fmla="*/ 6806 h 10000"/>
              <a:gd name="connsiteX14-2501" fmla="*/ 4886 w 10000"/>
              <a:gd name="connsiteY14-2502" fmla="*/ 6387 h 10000"/>
              <a:gd name="connsiteX15-2503" fmla="*/ 5000 w 10000"/>
              <a:gd name="connsiteY15-2504" fmla="*/ 5689 h 10000"/>
              <a:gd name="connsiteX16-2505" fmla="*/ 5000 w 10000"/>
              <a:gd name="connsiteY16-2506" fmla="*/ 5550 h 10000"/>
              <a:gd name="connsiteX17-2507" fmla="*/ 5000 w 10000"/>
              <a:gd name="connsiteY17-2508" fmla="*/ 5271 h 10000"/>
              <a:gd name="connsiteX18-2509" fmla="*/ 5114 w 10000"/>
              <a:gd name="connsiteY18-2510" fmla="*/ 5009 h 10000"/>
              <a:gd name="connsiteX19-2511" fmla="*/ 5114 w 10000"/>
              <a:gd name="connsiteY19-2512" fmla="*/ 4729 h 10000"/>
              <a:gd name="connsiteX20-2513" fmla="*/ 5114 w 10000"/>
              <a:gd name="connsiteY20-2514" fmla="*/ 4450 h 10000"/>
              <a:gd name="connsiteX21-2515" fmla="*/ 5229 w 10000"/>
              <a:gd name="connsiteY21-2516" fmla="*/ 4031 h 10000"/>
              <a:gd name="connsiteX22-2517" fmla="*/ 5229 w 10000"/>
              <a:gd name="connsiteY22-2518" fmla="*/ 3613 h 10000"/>
              <a:gd name="connsiteX23-2519" fmla="*/ 5343 w 10000"/>
              <a:gd name="connsiteY23-2520" fmla="*/ 3194 h 10000"/>
              <a:gd name="connsiteX24-2521" fmla="*/ 5343 w 10000"/>
              <a:gd name="connsiteY24-2522" fmla="*/ 2775 h 10000"/>
              <a:gd name="connsiteX25-2523" fmla="*/ 5343 w 10000"/>
              <a:gd name="connsiteY25-2524" fmla="*/ 2356 h 10000"/>
              <a:gd name="connsiteX26-2525" fmla="*/ 5457 w 10000"/>
              <a:gd name="connsiteY26-2526" fmla="*/ 2077 h 10000"/>
              <a:gd name="connsiteX27-2527" fmla="*/ 5457 w 10000"/>
              <a:gd name="connsiteY27-2528" fmla="*/ 1798 h 10000"/>
              <a:gd name="connsiteX28-2529" fmla="*/ 5457 w 10000"/>
              <a:gd name="connsiteY28-2530" fmla="*/ 1536 h 10000"/>
              <a:gd name="connsiteX29-2531" fmla="*/ 5457 w 10000"/>
              <a:gd name="connsiteY29-2532" fmla="*/ 1396 h 10000"/>
              <a:gd name="connsiteX30-2533" fmla="*/ 5457 w 10000"/>
              <a:gd name="connsiteY30-2534" fmla="*/ 1257 h 10000"/>
              <a:gd name="connsiteX31-2535" fmla="*/ 5457 w 10000"/>
              <a:gd name="connsiteY31-2536" fmla="*/ 1257 h 10000"/>
              <a:gd name="connsiteX32-2537" fmla="*/ 5457 w 10000"/>
              <a:gd name="connsiteY32-2538" fmla="*/ 1257 h 10000"/>
              <a:gd name="connsiteX33-2539" fmla="*/ 5343 w 10000"/>
              <a:gd name="connsiteY33-2540" fmla="*/ 1257 h 10000"/>
              <a:gd name="connsiteX34-2541" fmla="*/ 5229 w 10000"/>
              <a:gd name="connsiteY34-2542" fmla="*/ 1257 h 10000"/>
              <a:gd name="connsiteX35-2543" fmla="*/ 5114 w 10000"/>
              <a:gd name="connsiteY35-2544" fmla="*/ 1396 h 10000"/>
              <a:gd name="connsiteX36-2545" fmla="*/ 5000 w 10000"/>
              <a:gd name="connsiteY36-2546" fmla="*/ 1396 h 10000"/>
              <a:gd name="connsiteX37-2547" fmla="*/ 4771 w 10000"/>
              <a:gd name="connsiteY37-2548" fmla="*/ 1536 h 10000"/>
              <a:gd name="connsiteX38-2549" fmla="*/ 4543 w 10000"/>
              <a:gd name="connsiteY38-2550" fmla="*/ 1536 h 10000"/>
              <a:gd name="connsiteX39-2551" fmla="*/ 4314 w 10000"/>
              <a:gd name="connsiteY39-2552" fmla="*/ 1675 h 10000"/>
              <a:gd name="connsiteX40-2553" fmla="*/ 3186 w 10000"/>
              <a:gd name="connsiteY40-2554" fmla="*/ 2216 h 10000"/>
              <a:gd name="connsiteX41-2555" fmla="*/ 2043 w 10000"/>
              <a:gd name="connsiteY41-2556" fmla="*/ 2775 h 10000"/>
              <a:gd name="connsiteX42-2557" fmla="*/ 1700 w 10000"/>
              <a:gd name="connsiteY42-2558" fmla="*/ 2914 h 10000"/>
              <a:gd name="connsiteX43-2559" fmla="*/ 1471 w 10000"/>
              <a:gd name="connsiteY43-2560" fmla="*/ 3054 h 10000"/>
              <a:gd name="connsiteX44-2561" fmla="*/ 1243 w 10000"/>
              <a:gd name="connsiteY44-2562" fmla="*/ 3194 h 10000"/>
              <a:gd name="connsiteX45-2563" fmla="*/ 1129 w 10000"/>
              <a:gd name="connsiteY45-2564" fmla="*/ 3333 h 10000"/>
              <a:gd name="connsiteX46-2565" fmla="*/ 900 w 10000"/>
              <a:gd name="connsiteY46-2566" fmla="*/ 3333 h 10000"/>
              <a:gd name="connsiteX47-2567" fmla="*/ 786 w 10000"/>
              <a:gd name="connsiteY47-2568" fmla="*/ 3333 h 10000"/>
              <a:gd name="connsiteX48-2569" fmla="*/ 671 w 10000"/>
              <a:gd name="connsiteY48-2570" fmla="*/ 3473 h 10000"/>
              <a:gd name="connsiteX49-2571" fmla="*/ 671 w 10000"/>
              <a:gd name="connsiteY49-2572" fmla="*/ 3473 h 10000"/>
              <a:gd name="connsiteX50-2573" fmla="*/ 571 w 10000"/>
              <a:gd name="connsiteY50-2574" fmla="*/ 3473 h 10000"/>
              <a:gd name="connsiteX51-2575" fmla="*/ 571 w 10000"/>
              <a:gd name="connsiteY51-2576" fmla="*/ 3333 h 10000"/>
              <a:gd name="connsiteX52-2577" fmla="*/ 457 w 10000"/>
              <a:gd name="connsiteY52-2578" fmla="*/ 3194 h 10000"/>
              <a:gd name="connsiteX53-2579" fmla="*/ 229 w 10000"/>
              <a:gd name="connsiteY53-2580" fmla="*/ 3054 h 10000"/>
              <a:gd name="connsiteX54-2581" fmla="*/ 114 w 10000"/>
              <a:gd name="connsiteY54-2582" fmla="*/ 2914 h 10000"/>
              <a:gd name="connsiteX55-2583" fmla="*/ 0 w 10000"/>
              <a:gd name="connsiteY55-2584" fmla="*/ 2775 h 10000"/>
              <a:gd name="connsiteX56-2585" fmla="*/ 0 w 10000"/>
              <a:gd name="connsiteY56-2586" fmla="*/ 2635 h 10000"/>
              <a:gd name="connsiteX57-2587" fmla="*/ 0 w 10000"/>
              <a:gd name="connsiteY57-2588" fmla="*/ 2496 h 10000"/>
              <a:gd name="connsiteX58-2589" fmla="*/ 114 w 10000"/>
              <a:gd name="connsiteY58-2590" fmla="*/ 2496 h 10000"/>
              <a:gd name="connsiteX59-2591" fmla="*/ 343 w 10000"/>
              <a:gd name="connsiteY59-2592" fmla="*/ 2496 h 10000"/>
              <a:gd name="connsiteX60-2593" fmla="*/ 571 w 10000"/>
              <a:gd name="connsiteY60-2594" fmla="*/ 2496 h 10000"/>
              <a:gd name="connsiteX61-2595" fmla="*/ 786 w 10000"/>
              <a:gd name="connsiteY61-2596" fmla="*/ 2356 h 10000"/>
              <a:gd name="connsiteX62-2597" fmla="*/ 1129 w 10000"/>
              <a:gd name="connsiteY62-2598" fmla="*/ 2356 h 10000"/>
              <a:gd name="connsiteX63-2599" fmla="*/ 1471 w 10000"/>
              <a:gd name="connsiteY63-2600" fmla="*/ 2216 h 10000"/>
              <a:gd name="connsiteX64-2601" fmla="*/ 1814 w 10000"/>
              <a:gd name="connsiteY64-2602" fmla="*/ 2077 h 10000"/>
              <a:gd name="connsiteX65-2603" fmla="*/ 2271 w 10000"/>
              <a:gd name="connsiteY65-2604" fmla="*/ 1937 h 10000"/>
              <a:gd name="connsiteX66-2605" fmla="*/ 2729 w 10000"/>
              <a:gd name="connsiteY66-2606" fmla="*/ 1675 h 10000"/>
              <a:gd name="connsiteX67-2607" fmla="*/ 3071 w 10000"/>
              <a:gd name="connsiteY67-2608" fmla="*/ 1536 h 10000"/>
              <a:gd name="connsiteX68-2609" fmla="*/ 3400 w 10000"/>
              <a:gd name="connsiteY68-2610" fmla="*/ 1396 h 10000"/>
              <a:gd name="connsiteX69-2611" fmla="*/ 3743 w 10000"/>
              <a:gd name="connsiteY69-2612" fmla="*/ 1257 h 10000"/>
              <a:gd name="connsiteX70-2613" fmla="*/ 3971 w 10000"/>
              <a:gd name="connsiteY70-2614" fmla="*/ 1117 h 10000"/>
              <a:gd name="connsiteX71-2615" fmla="*/ 4200 w 10000"/>
              <a:gd name="connsiteY71-2616" fmla="*/ 1117 h 10000"/>
              <a:gd name="connsiteX72-2617" fmla="*/ 4429 w 10000"/>
              <a:gd name="connsiteY72-2618" fmla="*/ 977 h 10000"/>
              <a:gd name="connsiteX73-2619" fmla="*/ 4657 w 10000"/>
              <a:gd name="connsiteY73-2620" fmla="*/ 838 h 10000"/>
              <a:gd name="connsiteX74-2621" fmla="*/ 5000 w 10000"/>
              <a:gd name="connsiteY74-2622" fmla="*/ 698 h 10000"/>
              <a:gd name="connsiteX75-2623" fmla="*/ 5229 w 10000"/>
              <a:gd name="connsiteY75-2624" fmla="*/ 558 h 10000"/>
              <a:gd name="connsiteX76-2625" fmla="*/ 5457 w 10000"/>
              <a:gd name="connsiteY76-2626" fmla="*/ 419 h 10000"/>
              <a:gd name="connsiteX77-2627" fmla="*/ 5571 w 10000"/>
              <a:gd name="connsiteY77-2628" fmla="*/ 279 h 10000"/>
              <a:gd name="connsiteX78-2629" fmla="*/ 5686 w 10000"/>
              <a:gd name="connsiteY78-2630" fmla="*/ 140 h 10000"/>
              <a:gd name="connsiteX79-2631" fmla="*/ 5686 w 10000"/>
              <a:gd name="connsiteY79-2632" fmla="*/ 0 h 10000"/>
              <a:gd name="connsiteX80-2633" fmla="*/ 5800 w 10000"/>
              <a:gd name="connsiteY80-2634" fmla="*/ 0 h 10000"/>
              <a:gd name="connsiteX81-2635" fmla="*/ 5914 w 10000"/>
              <a:gd name="connsiteY81-2636" fmla="*/ 0 h 10000"/>
              <a:gd name="connsiteX82-2637" fmla="*/ 6029 w 10000"/>
              <a:gd name="connsiteY82-2638" fmla="*/ 0 h 10000"/>
              <a:gd name="connsiteX83-2639" fmla="*/ 6129 w 10000"/>
              <a:gd name="connsiteY83-2640" fmla="*/ 140 h 10000"/>
              <a:gd name="connsiteX84-2641" fmla="*/ 6243 w 10000"/>
              <a:gd name="connsiteY84-2642" fmla="*/ 140 h 10000"/>
              <a:gd name="connsiteX85-2643" fmla="*/ 6357 w 10000"/>
              <a:gd name="connsiteY85-2644" fmla="*/ 419 h 10000"/>
              <a:gd name="connsiteX86-2645" fmla="*/ 6471 w 10000"/>
              <a:gd name="connsiteY86-2646" fmla="*/ 558 h 10000"/>
              <a:gd name="connsiteX87-2647" fmla="*/ 6586 w 10000"/>
              <a:gd name="connsiteY87-2648" fmla="*/ 698 h 10000"/>
              <a:gd name="connsiteX88-2649" fmla="*/ 6700 w 10000"/>
              <a:gd name="connsiteY88-2650" fmla="*/ 838 h 10000"/>
              <a:gd name="connsiteX89-2651" fmla="*/ 6700 w 10000"/>
              <a:gd name="connsiteY89-2652" fmla="*/ 977 h 10000"/>
              <a:gd name="connsiteX90-2653" fmla="*/ 6700 w 10000"/>
              <a:gd name="connsiteY90-2654" fmla="*/ 1117 h 10000"/>
              <a:gd name="connsiteX91-2655" fmla="*/ 6586 w 10000"/>
              <a:gd name="connsiteY91-2656" fmla="*/ 1117 h 10000"/>
              <a:gd name="connsiteX92-2657" fmla="*/ 6471 w 10000"/>
              <a:gd name="connsiteY92-2658" fmla="*/ 1257 h 10000"/>
              <a:gd name="connsiteX93-2659" fmla="*/ 6471 w 10000"/>
              <a:gd name="connsiteY93-2660" fmla="*/ 1396 h 10000"/>
              <a:gd name="connsiteX94-2661" fmla="*/ 6357 w 10000"/>
              <a:gd name="connsiteY94-2662" fmla="*/ 1536 h 10000"/>
              <a:gd name="connsiteX95-2663" fmla="*/ 6243 w 10000"/>
              <a:gd name="connsiteY95-2664" fmla="*/ 1798 h 10000"/>
              <a:gd name="connsiteX96-2665" fmla="*/ 6129 w 10000"/>
              <a:gd name="connsiteY96-2666" fmla="*/ 2216 h 10000"/>
              <a:gd name="connsiteX97-2667" fmla="*/ 6029 w 10000"/>
              <a:gd name="connsiteY97-2668" fmla="*/ 2635 h 10000"/>
              <a:gd name="connsiteX98-2669" fmla="*/ 5914 w 10000"/>
              <a:gd name="connsiteY98-2670" fmla="*/ 3054 h 10000"/>
              <a:gd name="connsiteX99-2671" fmla="*/ 5800 w 10000"/>
              <a:gd name="connsiteY99-2672" fmla="*/ 3613 h 10000"/>
              <a:gd name="connsiteX100-2673" fmla="*/ 5686 w 10000"/>
              <a:gd name="connsiteY100-2674" fmla="*/ 4171 h 10000"/>
              <a:gd name="connsiteX101-2675" fmla="*/ 5571 w 10000"/>
              <a:gd name="connsiteY101-2676" fmla="*/ 4729 h 10000"/>
              <a:gd name="connsiteX102-2677" fmla="*/ 5571 w 10000"/>
              <a:gd name="connsiteY102-2678" fmla="*/ 5271 h 10000"/>
              <a:gd name="connsiteX103-2679" fmla="*/ 5571 w 10000"/>
              <a:gd name="connsiteY103-2680" fmla="*/ 5689 h 10000"/>
              <a:gd name="connsiteX104-2681" fmla="*/ 5457 w 10000"/>
              <a:gd name="connsiteY104-2682" fmla="*/ 6248 h 10000"/>
              <a:gd name="connsiteX105-2683" fmla="*/ 5457 w 10000"/>
              <a:gd name="connsiteY105-2684" fmla="*/ 6667 h 10000"/>
              <a:gd name="connsiteX106-2685" fmla="*/ 5457 w 10000"/>
              <a:gd name="connsiteY106-2686" fmla="*/ 6946 h 10000"/>
              <a:gd name="connsiteX107-2687" fmla="*/ 5457 w 10000"/>
              <a:gd name="connsiteY107-2688" fmla="*/ 7365 h 10000"/>
              <a:gd name="connsiteX108-2689" fmla="*/ 5571 w 10000"/>
              <a:gd name="connsiteY108-2690" fmla="*/ 7644 h 10000"/>
              <a:gd name="connsiteX109-2691" fmla="*/ 5571 w 10000"/>
              <a:gd name="connsiteY109-2692" fmla="*/ 7784 h 10000"/>
              <a:gd name="connsiteX110-2693" fmla="*/ 5686 w 10000"/>
              <a:gd name="connsiteY110-2694" fmla="*/ 8063 h 10000"/>
              <a:gd name="connsiteX111-2695" fmla="*/ 5800 w 10000"/>
              <a:gd name="connsiteY111-2696" fmla="*/ 8202 h 10000"/>
              <a:gd name="connsiteX112-2697" fmla="*/ 5914 w 10000"/>
              <a:gd name="connsiteY112-2698" fmla="*/ 8342 h 10000"/>
              <a:gd name="connsiteX113-2699" fmla="*/ 6357 w 10000"/>
              <a:gd name="connsiteY113-2700" fmla="*/ 8604 h 10000"/>
              <a:gd name="connsiteX114-2701" fmla="*/ 6586 w 10000"/>
              <a:gd name="connsiteY114-2702" fmla="*/ 8743 h 10000"/>
              <a:gd name="connsiteX115-2703" fmla="*/ 6814 w 10000"/>
              <a:gd name="connsiteY115-2704" fmla="*/ 8743 h 10000"/>
              <a:gd name="connsiteX116-2705" fmla="*/ 7043 w 10000"/>
              <a:gd name="connsiteY116-2706" fmla="*/ 8883 h 10000"/>
              <a:gd name="connsiteX117-2707" fmla="*/ 7386 w 10000"/>
              <a:gd name="connsiteY117-2708" fmla="*/ 8883 h 10000"/>
              <a:gd name="connsiteX118-2709" fmla="*/ 7614 w 10000"/>
              <a:gd name="connsiteY118-2710" fmla="*/ 8743 h 10000"/>
              <a:gd name="connsiteX119-2711" fmla="*/ 7957 w 10000"/>
              <a:gd name="connsiteY119-2712" fmla="*/ 8743 h 10000"/>
              <a:gd name="connsiteX120-2713" fmla="*/ 8300 w 10000"/>
              <a:gd name="connsiteY120-2714" fmla="*/ 8604 h 10000"/>
              <a:gd name="connsiteX121-2715" fmla="*/ 8529 w 10000"/>
              <a:gd name="connsiteY121-2716" fmla="*/ 8604 h 10000"/>
              <a:gd name="connsiteX122-2717" fmla="*/ 8757 w 10000"/>
              <a:gd name="connsiteY122-2718" fmla="*/ 8342 h 10000"/>
              <a:gd name="connsiteX123-2719" fmla="*/ 8857 w 10000"/>
              <a:gd name="connsiteY123-2720" fmla="*/ 8202 h 10000"/>
              <a:gd name="connsiteX124-2721" fmla="*/ 8971 w 10000"/>
              <a:gd name="connsiteY124-2722" fmla="*/ 7923 h 10000"/>
              <a:gd name="connsiteX125-2723" fmla="*/ 9086 w 10000"/>
              <a:gd name="connsiteY125-2724" fmla="*/ 7644 h 10000"/>
              <a:gd name="connsiteX126-2725" fmla="*/ 9200 w 10000"/>
              <a:gd name="connsiteY126-2726" fmla="*/ 7086 h 10000"/>
              <a:gd name="connsiteX127-2727" fmla="*/ 9200 w 10000"/>
              <a:gd name="connsiteY127-2728" fmla="*/ 6527 h 10000"/>
              <a:gd name="connsiteX128-2729" fmla="*/ 9314 w 10000"/>
              <a:gd name="connsiteY128-2730" fmla="*/ 6248 h 10000"/>
              <a:gd name="connsiteX129-2731" fmla="*/ 9314 w 10000"/>
              <a:gd name="connsiteY129-2732" fmla="*/ 5969 h 10000"/>
              <a:gd name="connsiteX130-2733" fmla="*/ 9657 w 10000"/>
              <a:gd name="connsiteY130-2734" fmla="*/ 6108 h 10000"/>
              <a:gd name="connsiteX131-2735" fmla="*/ 9657 w 10000"/>
              <a:gd name="connsiteY131-2736" fmla="*/ 6387 h 10000"/>
              <a:gd name="connsiteX132-2737" fmla="*/ 9657 w 10000"/>
              <a:gd name="connsiteY132-2738" fmla="*/ 6667 h 10000"/>
              <a:gd name="connsiteX133-2739" fmla="*/ 9771 w 10000"/>
              <a:gd name="connsiteY133-2740" fmla="*/ 7225 h 10000"/>
              <a:gd name="connsiteX134-2741" fmla="*/ 9771 w 10000"/>
              <a:gd name="connsiteY134-2742" fmla="*/ 7644 h 10000"/>
              <a:gd name="connsiteX135-2743" fmla="*/ 9886 w 10000"/>
              <a:gd name="connsiteY135-2744" fmla="*/ 8063 h 10000"/>
              <a:gd name="connsiteX136-2745" fmla="*/ 10000 w 10000"/>
              <a:gd name="connsiteY136-2746" fmla="*/ 8342 h 10000"/>
              <a:gd name="connsiteX137-2747" fmla="*/ 10000 w 10000"/>
              <a:gd name="connsiteY137-2748" fmla="*/ 8604 h 10000"/>
              <a:gd name="connsiteX138-2749" fmla="*/ 10000 w 10000"/>
              <a:gd name="connsiteY138-2750" fmla="*/ 8743 h 10000"/>
              <a:gd name="connsiteX139-2751" fmla="*/ 10000 w 10000"/>
              <a:gd name="connsiteY139-2752" fmla="*/ 8883 h 10000"/>
              <a:gd name="connsiteX140-2753" fmla="*/ 9886 w 10000"/>
              <a:gd name="connsiteY140-2754" fmla="*/ 8883 h 10000"/>
              <a:gd name="connsiteX141-2755" fmla="*/ 9771 w 10000"/>
              <a:gd name="connsiteY141-2756" fmla="*/ 9023 h 10000"/>
              <a:gd name="connsiteX142-2757" fmla="*/ 9657 w 10000"/>
              <a:gd name="connsiteY142-2758" fmla="*/ 9162 h 10000"/>
              <a:gd name="connsiteX143-2759" fmla="*/ 9543 w 10000"/>
              <a:gd name="connsiteY143-2760" fmla="*/ 9302 h 10000"/>
              <a:gd name="connsiteX144-2761" fmla="*/ 9314 w 10000"/>
              <a:gd name="connsiteY144-2762" fmla="*/ 9442 h 10000"/>
              <a:gd name="connsiteX145-2763" fmla="*/ 8857 w 10000"/>
              <a:gd name="connsiteY145-2764" fmla="*/ 9721 h 10000"/>
              <a:gd name="connsiteX146-2765" fmla="*/ 8414 w 10000"/>
              <a:gd name="connsiteY146-2766" fmla="*/ 9860 h 10000"/>
              <a:gd name="connsiteX147-2767" fmla="*/ 8071 w 10000"/>
              <a:gd name="connsiteY147-2768" fmla="*/ 9860 h 10000"/>
              <a:gd name="connsiteX148-2769" fmla="*/ 7614 w 10000"/>
              <a:gd name="connsiteY148-2770" fmla="*/ 10000 h 10000"/>
              <a:gd name="connsiteX149-2771" fmla="*/ 7614 w 10000"/>
              <a:gd name="connsiteY149-2772" fmla="*/ 10000 h 10000"/>
              <a:gd name="connsiteX0-2773" fmla="*/ 7614 w 10000"/>
              <a:gd name="connsiteY0-2774" fmla="*/ 10000 h 10000"/>
              <a:gd name="connsiteX1-2775" fmla="*/ 7271 w 10000"/>
              <a:gd name="connsiteY1-2776" fmla="*/ 10000 h 10000"/>
              <a:gd name="connsiteX2-2777" fmla="*/ 6929 w 10000"/>
              <a:gd name="connsiteY2-2778" fmla="*/ 10000 h 10000"/>
              <a:gd name="connsiteX3-2779" fmla="*/ 6586 w 10000"/>
              <a:gd name="connsiteY3-2780" fmla="*/ 9860 h 10000"/>
              <a:gd name="connsiteX4-2781" fmla="*/ 6243 w 10000"/>
              <a:gd name="connsiteY4-2782" fmla="*/ 9721 h 10000"/>
              <a:gd name="connsiteX5-2783" fmla="*/ 5914 w 10000"/>
              <a:gd name="connsiteY5-2784" fmla="*/ 9581 h 10000"/>
              <a:gd name="connsiteX6-2785" fmla="*/ 5686 w 10000"/>
              <a:gd name="connsiteY6-2786" fmla="*/ 9302 h 10000"/>
              <a:gd name="connsiteX7-2787" fmla="*/ 5457 w 10000"/>
              <a:gd name="connsiteY7-2788" fmla="*/ 9162 h 10000"/>
              <a:gd name="connsiteX8-2789" fmla="*/ 5343 w 10000"/>
              <a:gd name="connsiteY8-2790" fmla="*/ 8743 h 10000"/>
              <a:gd name="connsiteX9-2791" fmla="*/ 5114 w 10000"/>
              <a:gd name="connsiteY9-2792" fmla="*/ 8464 h 10000"/>
              <a:gd name="connsiteX10-2793" fmla="*/ 5000 w 10000"/>
              <a:gd name="connsiteY10-2794" fmla="*/ 8063 h 10000"/>
              <a:gd name="connsiteX11-2795" fmla="*/ 5000 w 10000"/>
              <a:gd name="connsiteY11-2796" fmla="*/ 7644 h 10000"/>
              <a:gd name="connsiteX12-2797" fmla="*/ 4886 w 10000"/>
              <a:gd name="connsiteY12-2798" fmla="*/ 7225 h 10000"/>
              <a:gd name="connsiteX13-2799" fmla="*/ 4886 w 10000"/>
              <a:gd name="connsiteY13-2800" fmla="*/ 6806 h 10000"/>
              <a:gd name="connsiteX14-2801" fmla="*/ 4886 w 10000"/>
              <a:gd name="connsiteY14-2802" fmla="*/ 6387 h 10000"/>
              <a:gd name="connsiteX15-2803" fmla="*/ 5000 w 10000"/>
              <a:gd name="connsiteY15-2804" fmla="*/ 5689 h 10000"/>
              <a:gd name="connsiteX16-2805" fmla="*/ 5000 w 10000"/>
              <a:gd name="connsiteY16-2806" fmla="*/ 5550 h 10000"/>
              <a:gd name="connsiteX17-2807" fmla="*/ 5000 w 10000"/>
              <a:gd name="connsiteY17-2808" fmla="*/ 5271 h 10000"/>
              <a:gd name="connsiteX18-2809" fmla="*/ 5114 w 10000"/>
              <a:gd name="connsiteY18-2810" fmla="*/ 5009 h 10000"/>
              <a:gd name="connsiteX19-2811" fmla="*/ 5114 w 10000"/>
              <a:gd name="connsiteY19-2812" fmla="*/ 4729 h 10000"/>
              <a:gd name="connsiteX20-2813" fmla="*/ 5114 w 10000"/>
              <a:gd name="connsiteY20-2814" fmla="*/ 4450 h 10000"/>
              <a:gd name="connsiteX21-2815" fmla="*/ 5229 w 10000"/>
              <a:gd name="connsiteY21-2816" fmla="*/ 4031 h 10000"/>
              <a:gd name="connsiteX22-2817" fmla="*/ 5229 w 10000"/>
              <a:gd name="connsiteY22-2818" fmla="*/ 3613 h 10000"/>
              <a:gd name="connsiteX23-2819" fmla="*/ 5343 w 10000"/>
              <a:gd name="connsiteY23-2820" fmla="*/ 3194 h 10000"/>
              <a:gd name="connsiteX24-2821" fmla="*/ 5343 w 10000"/>
              <a:gd name="connsiteY24-2822" fmla="*/ 2775 h 10000"/>
              <a:gd name="connsiteX25-2823" fmla="*/ 5343 w 10000"/>
              <a:gd name="connsiteY25-2824" fmla="*/ 2356 h 10000"/>
              <a:gd name="connsiteX26-2825" fmla="*/ 5457 w 10000"/>
              <a:gd name="connsiteY26-2826" fmla="*/ 2077 h 10000"/>
              <a:gd name="connsiteX27-2827" fmla="*/ 5457 w 10000"/>
              <a:gd name="connsiteY27-2828" fmla="*/ 1798 h 10000"/>
              <a:gd name="connsiteX28-2829" fmla="*/ 5457 w 10000"/>
              <a:gd name="connsiteY28-2830" fmla="*/ 1536 h 10000"/>
              <a:gd name="connsiteX29-2831" fmla="*/ 5457 w 10000"/>
              <a:gd name="connsiteY29-2832" fmla="*/ 1396 h 10000"/>
              <a:gd name="connsiteX30-2833" fmla="*/ 5457 w 10000"/>
              <a:gd name="connsiteY30-2834" fmla="*/ 1257 h 10000"/>
              <a:gd name="connsiteX31-2835" fmla="*/ 5457 w 10000"/>
              <a:gd name="connsiteY31-2836" fmla="*/ 1257 h 10000"/>
              <a:gd name="connsiteX32-2837" fmla="*/ 5457 w 10000"/>
              <a:gd name="connsiteY32-2838" fmla="*/ 1257 h 10000"/>
              <a:gd name="connsiteX33-2839" fmla="*/ 5343 w 10000"/>
              <a:gd name="connsiteY33-2840" fmla="*/ 1257 h 10000"/>
              <a:gd name="connsiteX34-2841" fmla="*/ 5229 w 10000"/>
              <a:gd name="connsiteY34-2842" fmla="*/ 1257 h 10000"/>
              <a:gd name="connsiteX35-2843" fmla="*/ 5114 w 10000"/>
              <a:gd name="connsiteY35-2844" fmla="*/ 1396 h 10000"/>
              <a:gd name="connsiteX36-2845" fmla="*/ 5000 w 10000"/>
              <a:gd name="connsiteY36-2846" fmla="*/ 1396 h 10000"/>
              <a:gd name="connsiteX37-2847" fmla="*/ 4771 w 10000"/>
              <a:gd name="connsiteY37-2848" fmla="*/ 1536 h 10000"/>
              <a:gd name="connsiteX38-2849" fmla="*/ 4543 w 10000"/>
              <a:gd name="connsiteY38-2850" fmla="*/ 1536 h 10000"/>
              <a:gd name="connsiteX39-2851" fmla="*/ 4314 w 10000"/>
              <a:gd name="connsiteY39-2852" fmla="*/ 1675 h 10000"/>
              <a:gd name="connsiteX40-2853" fmla="*/ 3186 w 10000"/>
              <a:gd name="connsiteY40-2854" fmla="*/ 2216 h 10000"/>
              <a:gd name="connsiteX41-2855" fmla="*/ 2043 w 10000"/>
              <a:gd name="connsiteY41-2856" fmla="*/ 2775 h 10000"/>
              <a:gd name="connsiteX42-2857" fmla="*/ 1700 w 10000"/>
              <a:gd name="connsiteY42-2858" fmla="*/ 2914 h 10000"/>
              <a:gd name="connsiteX43-2859" fmla="*/ 1471 w 10000"/>
              <a:gd name="connsiteY43-2860" fmla="*/ 3054 h 10000"/>
              <a:gd name="connsiteX44-2861" fmla="*/ 1243 w 10000"/>
              <a:gd name="connsiteY44-2862" fmla="*/ 3194 h 10000"/>
              <a:gd name="connsiteX45-2863" fmla="*/ 1129 w 10000"/>
              <a:gd name="connsiteY45-2864" fmla="*/ 3333 h 10000"/>
              <a:gd name="connsiteX46-2865" fmla="*/ 900 w 10000"/>
              <a:gd name="connsiteY46-2866" fmla="*/ 3333 h 10000"/>
              <a:gd name="connsiteX47-2867" fmla="*/ 786 w 10000"/>
              <a:gd name="connsiteY47-2868" fmla="*/ 3333 h 10000"/>
              <a:gd name="connsiteX48-2869" fmla="*/ 671 w 10000"/>
              <a:gd name="connsiteY48-2870" fmla="*/ 3473 h 10000"/>
              <a:gd name="connsiteX49-2871" fmla="*/ 671 w 10000"/>
              <a:gd name="connsiteY49-2872" fmla="*/ 3473 h 10000"/>
              <a:gd name="connsiteX50-2873" fmla="*/ 571 w 10000"/>
              <a:gd name="connsiteY50-2874" fmla="*/ 3473 h 10000"/>
              <a:gd name="connsiteX51-2875" fmla="*/ 571 w 10000"/>
              <a:gd name="connsiteY51-2876" fmla="*/ 3333 h 10000"/>
              <a:gd name="connsiteX52-2877" fmla="*/ 457 w 10000"/>
              <a:gd name="connsiteY52-2878" fmla="*/ 3194 h 10000"/>
              <a:gd name="connsiteX53-2879" fmla="*/ 229 w 10000"/>
              <a:gd name="connsiteY53-2880" fmla="*/ 3054 h 10000"/>
              <a:gd name="connsiteX54-2881" fmla="*/ 114 w 10000"/>
              <a:gd name="connsiteY54-2882" fmla="*/ 2914 h 10000"/>
              <a:gd name="connsiteX55-2883" fmla="*/ 0 w 10000"/>
              <a:gd name="connsiteY55-2884" fmla="*/ 2775 h 10000"/>
              <a:gd name="connsiteX56-2885" fmla="*/ 0 w 10000"/>
              <a:gd name="connsiteY56-2886" fmla="*/ 2635 h 10000"/>
              <a:gd name="connsiteX57-2887" fmla="*/ 0 w 10000"/>
              <a:gd name="connsiteY57-2888" fmla="*/ 2496 h 10000"/>
              <a:gd name="connsiteX58-2889" fmla="*/ 114 w 10000"/>
              <a:gd name="connsiteY58-2890" fmla="*/ 2496 h 10000"/>
              <a:gd name="connsiteX59-2891" fmla="*/ 343 w 10000"/>
              <a:gd name="connsiteY59-2892" fmla="*/ 2496 h 10000"/>
              <a:gd name="connsiteX60-2893" fmla="*/ 571 w 10000"/>
              <a:gd name="connsiteY60-2894" fmla="*/ 2496 h 10000"/>
              <a:gd name="connsiteX61-2895" fmla="*/ 786 w 10000"/>
              <a:gd name="connsiteY61-2896" fmla="*/ 2356 h 10000"/>
              <a:gd name="connsiteX62-2897" fmla="*/ 1129 w 10000"/>
              <a:gd name="connsiteY62-2898" fmla="*/ 2356 h 10000"/>
              <a:gd name="connsiteX63-2899" fmla="*/ 1471 w 10000"/>
              <a:gd name="connsiteY63-2900" fmla="*/ 2216 h 10000"/>
              <a:gd name="connsiteX64-2901" fmla="*/ 1814 w 10000"/>
              <a:gd name="connsiteY64-2902" fmla="*/ 2077 h 10000"/>
              <a:gd name="connsiteX65-2903" fmla="*/ 2271 w 10000"/>
              <a:gd name="connsiteY65-2904" fmla="*/ 1937 h 10000"/>
              <a:gd name="connsiteX66-2905" fmla="*/ 2729 w 10000"/>
              <a:gd name="connsiteY66-2906" fmla="*/ 1675 h 10000"/>
              <a:gd name="connsiteX67-2907" fmla="*/ 3071 w 10000"/>
              <a:gd name="connsiteY67-2908" fmla="*/ 1536 h 10000"/>
              <a:gd name="connsiteX68-2909" fmla="*/ 3400 w 10000"/>
              <a:gd name="connsiteY68-2910" fmla="*/ 1396 h 10000"/>
              <a:gd name="connsiteX69-2911" fmla="*/ 3743 w 10000"/>
              <a:gd name="connsiteY69-2912" fmla="*/ 1257 h 10000"/>
              <a:gd name="connsiteX70-2913" fmla="*/ 3971 w 10000"/>
              <a:gd name="connsiteY70-2914" fmla="*/ 1117 h 10000"/>
              <a:gd name="connsiteX71-2915" fmla="*/ 4200 w 10000"/>
              <a:gd name="connsiteY71-2916" fmla="*/ 1117 h 10000"/>
              <a:gd name="connsiteX72-2917" fmla="*/ 4429 w 10000"/>
              <a:gd name="connsiteY72-2918" fmla="*/ 977 h 10000"/>
              <a:gd name="connsiteX73-2919" fmla="*/ 4657 w 10000"/>
              <a:gd name="connsiteY73-2920" fmla="*/ 838 h 10000"/>
              <a:gd name="connsiteX74-2921" fmla="*/ 5000 w 10000"/>
              <a:gd name="connsiteY74-2922" fmla="*/ 698 h 10000"/>
              <a:gd name="connsiteX75-2923" fmla="*/ 5229 w 10000"/>
              <a:gd name="connsiteY75-2924" fmla="*/ 558 h 10000"/>
              <a:gd name="connsiteX76-2925" fmla="*/ 5457 w 10000"/>
              <a:gd name="connsiteY76-2926" fmla="*/ 419 h 10000"/>
              <a:gd name="connsiteX77-2927" fmla="*/ 5571 w 10000"/>
              <a:gd name="connsiteY77-2928" fmla="*/ 279 h 10000"/>
              <a:gd name="connsiteX78-2929" fmla="*/ 5686 w 10000"/>
              <a:gd name="connsiteY78-2930" fmla="*/ 140 h 10000"/>
              <a:gd name="connsiteX79-2931" fmla="*/ 5686 w 10000"/>
              <a:gd name="connsiteY79-2932" fmla="*/ 0 h 10000"/>
              <a:gd name="connsiteX80-2933" fmla="*/ 5800 w 10000"/>
              <a:gd name="connsiteY80-2934" fmla="*/ 0 h 10000"/>
              <a:gd name="connsiteX81-2935" fmla="*/ 5914 w 10000"/>
              <a:gd name="connsiteY81-2936" fmla="*/ 0 h 10000"/>
              <a:gd name="connsiteX82-2937" fmla="*/ 6029 w 10000"/>
              <a:gd name="connsiteY82-2938" fmla="*/ 0 h 10000"/>
              <a:gd name="connsiteX83-2939" fmla="*/ 6129 w 10000"/>
              <a:gd name="connsiteY83-2940" fmla="*/ 140 h 10000"/>
              <a:gd name="connsiteX84-2941" fmla="*/ 6243 w 10000"/>
              <a:gd name="connsiteY84-2942" fmla="*/ 140 h 10000"/>
              <a:gd name="connsiteX85-2943" fmla="*/ 6357 w 10000"/>
              <a:gd name="connsiteY85-2944" fmla="*/ 419 h 10000"/>
              <a:gd name="connsiteX86-2945" fmla="*/ 6471 w 10000"/>
              <a:gd name="connsiteY86-2946" fmla="*/ 558 h 10000"/>
              <a:gd name="connsiteX87-2947" fmla="*/ 6586 w 10000"/>
              <a:gd name="connsiteY87-2948" fmla="*/ 698 h 10000"/>
              <a:gd name="connsiteX88-2949" fmla="*/ 6700 w 10000"/>
              <a:gd name="connsiteY88-2950" fmla="*/ 838 h 10000"/>
              <a:gd name="connsiteX89-2951" fmla="*/ 6700 w 10000"/>
              <a:gd name="connsiteY89-2952" fmla="*/ 977 h 10000"/>
              <a:gd name="connsiteX90-2953" fmla="*/ 6700 w 10000"/>
              <a:gd name="connsiteY90-2954" fmla="*/ 1117 h 10000"/>
              <a:gd name="connsiteX91-2955" fmla="*/ 6586 w 10000"/>
              <a:gd name="connsiteY91-2956" fmla="*/ 1117 h 10000"/>
              <a:gd name="connsiteX92-2957" fmla="*/ 6471 w 10000"/>
              <a:gd name="connsiteY92-2958" fmla="*/ 1257 h 10000"/>
              <a:gd name="connsiteX93-2959" fmla="*/ 6471 w 10000"/>
              <a:gd name="connsiteY93-2960" fmla="*/ 1396 h 10000"/>
              <a:gd name="connsiteX94-2961" fmla="*/ 6357 w 10000"/>
              <a:gd name="connsiteY94-2962" fmla="*/ 1536 h 10000"/>
              <a:gd name="connsiteX95-2963" fmla="*/ 6243 w 10000"/>
              <a:gd name="connsiteY95-2964" fmla="*/ 1798 h 10000"/>
              <a:gd name="connsiteX96-2965" fmla="*/ 6129 w 10000"/>
              <a:gd name="connsiteY96-2966" fmla="*/ 2216 h 10000"/>
              <a:gd name="connsiteX97-2967" fmla="*/ 6029 w 10000"/>
              <a:gd name="connsiteY97-2968" fmla="*/ 2635 h 10000"/>
              <a:gd name="connsiteX98-2969" fmla="*/ 5914 w 10000"/>
              <a:gd name="connsiteY98-2970" fmla="*/ 3054 h 10000"/>
              <a:gd name="connsiteX99-2971" fmla="*/ 5800 w 10000"/>
              <a:gd name="connsiteY99-2972" fmla="*/ 3613 h 10000"/>
              <a:gd name="connsiteX100-2973" fmla="*/ 5686 w 10000"/>
              <a:gd name="connsiteY100-2974" fmla="*/ 4171 h 10000"/>
              <a:gd name="connsiteX101-2975" fmla="*/ 5571 w 10000"/>
              <a:gd name="connsiteY101-2976" fmla="*/ 4729 h 10000"/>
              <a:gd name="connsiteX102-2977" fmla="*/ 5571 w 10000"/>
              <a:gd name="connsiteY102-2978" fmla="*/ 5271 h 10000"/>
              <a:gd name="connsiteX103-2979" fmla="*/ 5571 w 10000"/>
              <a:gd name="connsiteY103-2980" fmla="*/ 5689 h 10000"/>
              <a:gd name="connsiteX104-2981" fmla="*/ 5457 w 10000"/>
              <a:gd name="connsiteY104-2982" fmla="*/ 6248 h 10000"/>
              <a:gd name="connsiteX105-2983" fmla="*/ 5457 w 10000"/>
              <a:gd name="connsiteY105-2984" fmla="*/ 6667 h 10000"/>
              <a:gd name="connsiteX106-2985" fmla="*/ 5457 w 10000"/>
              <a:gd name="connsiteY106-2986" fmla="*/ 6946 h 10000"/>
              <a:gd name="connsiteX107-2987" fmla="*/ 5457 w 10000"/>
              <a:gd name="connsiteY107-2988" fmla="*/ 7365 h 10000"/>
              <a:gd name="connsiteX108-2989" fmla="*/ 5571 w 10000"/>
              <a:gd name="connsiteY108-2990" fmla="*/ 7644 h 10000"/>
              <a:gd name="connsiteX109-2991" fmla="*/ 5571 w 10000"/>
              <a:gd name="connsiteY109-2992" fmla="*/ 7784 h 10000"/>
              <a:gd name="connsiteX110-2993" fmla="*/ 5686 w 10000"/>
              <a:gd name="connsiteY110-2994" fmla="*/ 8063 h 10000"/>
              <a:gd name="connsiteX111-2995" fmla="*/ 5800 w 10000"/>
              <a:gd name="connsiteY111-2996" fmla="*/ 8202 h 10000"/>
              <a:gd name="connsiteX112-2997" fmla="*/ 5914 w 10000"/>
              <a:gd name="connsiteY112-2998" fmla="*/ 8342 h 10000"/>
              <a:gd name="connsiteX113-2999" fmla="*/ 6357 w 10000"/>
              <a:gd name="connsiteY113-3000" fmla="*/ 8604 h 10000"/>
              <a:gd name="connsiteX114-3001" fmla="*/ 6586 w 10000"/>
              <a:gd name="connsiteY114-3002" fmla="*/ 8743 h 10000"/>
              <a:gd name="connsiteX115-3003" fmla="*/ 6814 w 10000"/>
              <a:gd name="connsiteY115-3004" fmla="*/ 8743 h 10000"/>
              <a:gd name="connsiteX116-3005" fmla="*/ 7043 w 10000"/>
              <a:gd name="connsiteY116-3006" fmla="*/ 8883 h 10000"/>
              <a:gd name="connsiteX117-3007" fmla="*/ 7386 w 10000"/>
              <a:gd name="connsiteY117-3008" fmla="*/ 8883 h 10000"/>
              <a:gd name="connsiteX118-3009" fmla="*/ 7614 w 10000"/>
              <a:gd name="connsiteY118-3010" fmla="*/ 8743 h 10000"/>
              <a:gd name="connsiteX119-3011" fmla="*/ 7957 w 10000"/>
              <a:gd name="connsiteY119-3012" fmla="*/ 8743 h 10000"/>
              <a:gd name="connsiteX120-3013" fmla="*/ 8300 w 10000"/>
              <a:gd name="connsiteY120-3014" fmla="*/ 8604 h 10000"/>
              <a:gd name="connsiteX121-3015" fmla="*/ 8529 w 10000"/>
              <a:gd name="connsiteY121-3016" fmla="*/ 8604 h 10000"/>
              <a:gd name="connsiteX122-3017" fmla="*/ 8757 w 10000"/>
              <a:gd name="connsiteY122-3018" fmla="*/ 8342 h 10000"/>
              <a:gd name="connsiteX123-3019" fmla="*/ 8857 w 10000"/>
              <a:gd name="connsiteY123-3020" fmla="*/ 8202 h 10000"/>
              <a:gd name="connsiteX124-3021" fmla="*/ 8971 w 10000"/>
              <a:gd name="connsiteY124-3022" fmla="*/ 7923 h 10000"/>
              <a:gd name="connsiteX125-3023" fmla="*/ 9086 w 10000"/>
              <a:gd name="connsiteY125-3024" fmla="*/ 7644 h 10000"/>
              <a:gd name="connsiteX126-3025" fmla="*/ 9200 w 10000"/>
              <a:gd name="connsiteY126-3026" fmla="*/ 7086 h 10000"/>
              <a:gd name="connsiteX127-3027" fmla="*/ 9200 w 10000"/>
              <a:gd name="connsiteY127-3028" fmla="*/ 6527 h 10000"/>
              <a:gd name="connsiteX128-3029" fmla="*/ 9314 w 10000"/>
              <a:gd name="connsiteY128-3030" fmla="*/ 6248 h 10000"/>
              <a:gd name="connsiteX129-3031" fmla="*/ 9314 w 10000"/>
              <a:gd name="connsiteY129-3032" fmla="*/ 5969 h 10000"/>
              <a:gd name="connsiteX130-3033" fmla="*/ 9657 w 10000"/>
              <a:gd name="connsiteY130-3034" fmla="*/ 6387 h 10000"/>
              <a:gd name="connsiteX131-3035" fmla="*/ 9657 w 10000"/>
              <a:gd name="connsiteY131-3036" fmla="*/ 6667 h 10000"/>
              <a:gd name="connsiteX132-3037" fmla="*/ 9771 w 10000"/>
              <a:gd name="connsiteY132-3038" fmla="*/ 7225 h 10000"/>
              <a:gd name="connsiteX133-3039" fmla="*/ 9771 w 10000"/>
              <a:gd name="connsiteY133-3040" fmla="*/ 7644 h 10000"/>
              <a:gd name="connsiteX134-3041" fmla="*/ 9886 w 10000"/>
              <a:gd name="connsiteY134-3042" fmla="*/ 8063 h 10000"/>
              <a:gd name="connsiteX135-3043" fmla="*/ 10000 w 10000"/>
              <a:gd name="connsiteY135-3044" fmla="*/ 8342 h 10000"/>
              <a:gd name="connsiteX136-3045" fmla="*/ 10000 w 10000"/>
              <a:gd name="connsiteY136-3046" fmla="*/ 8604 h 10000"/>
              <a:gd name="connsiteX137-3047" fmla="*/ 10000 w 10000"/>
              <a:gd name="connsiteY137-3048" fmla="*/ 8743 h 10000"/>
              <a:gd name="connsiteX138-3049" fmla="*/ 10000 w 10000"/>
              <a:gd name="connsiteY138-3050" fmla="*/ 8883 h 10000"/>
              <a:gd name="connsiteX139-3051" fmla="*/ 9886 w 10000"/>
              <a:gd name="connsiteY139-3052" fmla="*/ 8883 h 10000"/>
              <a:gd name="connsiteX140-3053" fmla="*/ 9771 w 10000"/>
              <a:gd name="connsiteY140-3054" fmla="*/ 9023 h 10000"/>
              <a:gd name="connsiteX141-3055" fmla="*/ 9657 w 10000"/>
              <a:gd name="connsiteY141-3056" fmla="*/ 9162 h 10000"/>
              <a:gd name="connsiteX142-3057" fmla="*/ 9543 w 10000"/>
              <a:gd name="connsiteY142-3058" fmla="*/ 9302 h 10000"/>
              <a:gd name="connsiteX143-3059" fmla="*/ 9314 w 10000"/>
              <a:gd name="connsiteY143-3060" fmla="*/ 9442 h 10000"/>
              <a:gd name="connsiteX144-3061" fmla="*/ 8857 w 10000"/>
              <a:gd name="connsiteY144-3062" fmla="*/ 9721 h 10000"/>
              <a:gd name="connsiteX145-3063" fmla="*/ 8414 w 10000"/>
              <a:gd name="connsiteY145-3064" fmla="*/ 9860 h 10000"/>
              <a:gd name="connsiteX146-3065" fmla="*/ 8071 w 10000"/>
              <a:gd name="connsiteY146-3066" fmla="*/ 9860 h 10000"/>
              <a:gd name="connsiteX147-3067" fmla="*/ 7614 w 10000"/>
              <a:gd name="connsiteY147-3068" fmla="*/ 10000 h 10000"/>
              <a:gd name="connsiteX148-3069" fmla="*/ 7614 w 10000"/>
              <a:gd name="connsiteY148-3070" fmla="*/ 10000 h 10000"/>
              <a:gd name="connsiteX0-3071" fmla="*/ 7614 w 10000"/>
              <a:gd name="connsiteY0-3072" fmla="*/ 10000 h 10000"/>
              <a:gd name="connsiteX1-3073" fmla="*/ 7271 w 10000"/>
              <a:gd name="connsiteY1-3074" fmla="*/ 10000 h 10000"/>
              <a:gd name="connsiteX2-3075" fmla="*/ 6929 w 10000"/>
              <a:gd name="connsiteY2-3076" fmla="*/ 10000 h 10000"/>
              <a:gd name="connsiteX3-3077" fmla="*/ 6586 w 10000"/>
              <a:gd name="connsiteY3-3078" fmla="*/ 9860 h 10000"/>
              <a:gd name="connsiteX4-3079" fmla="*/ 6243 w 10000"/>
              <a:gd name="connsiteY4-3080" fmla="*/ 9721 h 10000"/>
              <a:gd name="connsiteX5-3081" fmla="*/ 5914 w 10000"/>
              <a:gd name="connsiteY5-3082" fmla="*/ 9581 h 10000"/>
              <a:gd name="connsiteX6-3083" fmla="*/ 5686 w 10000"/>
              <a:gd name="connsiteY6-3084" fmla="*/ 9302 h 10000"/>
              <a:gd name="connsiteX7-3085" fmla="*/ 5457 w 10000"/>
              <a:gd name="connsiteY7-3086" fmla="*/ 9162 h 10000"/>
              <a:gd name="connsiteX8-3087" fmla="*/ 5343 w 10000"/>
              <a:gd name="connsiteY8-3088" fmla="*/ 8743 h 10000"/>
              <a:gd name="connsiteX9-3089" fmla="*/ 5114 w 10000"/>
              <a:gd name="connsiteY9-3090" fmla="*/ 8464 h 10000"/>
              <a:gd name="connsiteX10-3091" fmla="*/ 5000 w 10000"/>
              <a:gd name="connsiteY10-3092" fmla="*/ 8063 h 10000"/>
              <a:gd name="connsiteX11-3093" fmla="*/ 5000 w 10000"/>
              <a:gd name="connsiteY11-3094" fmla="*/ 7644 h 10000"/>
              <a:gd name="connsiteX12-3095" fmla="*/ 4886 w 10000"/>
              <a:gd name="connsiteY12-3096" fmla="*/ 7225 h 10000"/>
              <a:gd name="connsiteX13-3097" fmla="*/ 4886 w 10000"/>
              <a:gd name="connsiteY13-3098" fmla="*/ 6806 h 10000"/>
              <a:gd name="connsiteX14-3099" fmla="*/ 4886 w 10000"/>
              <a:gd name="connsiteY14-3100" fmla="*/ 6387 h 10000"/>
              <a:gd name="connsiteX15-3101" fmla="*/ 5000 w 10000"/>
              <a:gd name="connsiteY15-3102" fmla="*/ 5689 h 10000"/>
              <a:gd name="connsiteX16-3103" fmla="*/ 5000 w 10000"/>
              <a:gd name="connsiteY16-3104" fmla="*/ 5550 h 10000"/>
              <a:gd name="connsiteX17-3105" fmla="*/ 5000 w 10000"/>
              <a:gd name="connsiteY17-3106" fmla="*/ 5271 h 10000"/>
              <a:gd name="connsiteX18-3107" fmla="*/ 5114 w 10000"/>
              <a:gd name="connsiteY18-3108" fmla="*/ 5009 h 10000"/>
              <a:gd name="connsiteX19-3109" fmla="*/ 5114 w 10000"/>
              <a:gd name="connsiteY19-3110" fmla="*/ 4729 h 10000"/>
              <a:gd name="connsiteX20-3111" fmla="*/ 5114 w 10000"/>
              <a:gd name="connsiteY20-3112" fmla="*/ 4450 h 10000"/>
              <a:gd name="connsiteX21-3113" fmla="*/ 5229 w 10000"/>
              <a:gd name="connsiteY21-3114" fmla="*/ 4031 h 10000"/>
              <a:gd name="connsiteX22-3115" fmla="*/ 5229 w 10000"/>
              <a:gd name="connsiteY22-3116" fmla="*/ 3613 h 10000"/>
              <a:gd name="connsiteX23-3117" fmla="*/ 5343 w 10000"/>
              <a:gd name="connsiteY23-3118" fmla="*/ 3194 h 10000"/>
              <a:gd name="connsiteX24-3119" fmla="*/ 5343 w 10000"/>
              <a:gd name="connsiteY24-3120" fmla="*/ 2775 h 10000"/>
              <a:gd name="connsiteX25-3121" fmla="*/ 5343 w 10000"/>
              <a:gd name="connsiteY25-3122" fmla="*/ 2356 h 10000"/>
              <a:gd name="connsiteX26-3123" fmla="*/ 5457 w 10000"/>
              <a:gd name="connsiteY26-3124" fmla="*/ 2077 h 10000"/>
              <a:gd name="connsiteX27-3125" fmla="*/ 5457 w 10000"/>
              <a:gd name="connsiteY27-3126" fmla="*/ 1798 h 10000"/>
              <a:gd name="connsiteX28-3127" fmla="*/ 5457 w 10000"/>
              <a:gd name="connsiteY28-3128" fmla="*/ 1536 h 10000"/>
              <a:gd name="connsiteX29-3129" fmla="*/ 5457 w 10000"/>
              <a:gd name="connsiteY29-3130" fmla="*/ 1396 h 10000"/>
              <a:gd name="connsiteX30-3131" fmla="*/ 5457 w 10000"/>
              <a:gd name="connsiteY30-3132" fmla="*/ 1257 h 10000"/>
              <a:gd name="connsiteX31-3133" fmla="*/ 5457 w 10000"/>
              <a:gd name="connsiteY31-3134" fmla="*/ 1257 h 10000"/>
              <a:gd name="connsiteX32-3135" fmla="*/ 5457 w 10000"/>
              <a:gd name="connsiteY32-3136" fmla="*/ 1257 h 10000"/>
              <a:gd name="connsiteX33-3137" fmla="*/ 5343 w 10000"/>
              <a:gd name="connsiteY33-3138" fmla="*/ 1257 h 10000"/>
              <a:gd name="connsiteX34-3139" fmla="*/ 5229 w 10000"/>
              <a:gd name="connsiteY34-3140" fmla="*/ 1257 h 10000"/>
              <a:gd name="connsiteX35-3141" fmla="*/ 5114 w 10000"/>
              <a:gd name="connsiteY35-3142" fmla="*/ 1396 h 10000"/>
              <a:gd name="connsiteX36-3143" fmla="*/ 5000 w 10000"/>
              <a:gd name="connsiteY36-3144" fmla="*/ 1396 h 10000"/>
              <a:gd name="connsiteX37-3145" fmla="*/ 4771 w 10000"/>
              <a:gd name="connsiteY37-3146" fmla="*/ 1536 h 10000"/>
              <a:gd name="connsiteX38-3147" fmla="*/ 4543 w 10000"/>
              <a:gd name="connsiteY38-3148" fmla="*/ 1536 h 10000"/>
              <a:gd name="connsiteX39-3149" fmla="*/ 4314 w 10000"/>
              <a:gd name="connsiteY39-3150" fmla="*/ 1675 h 10000"/>
              <a:gd name="connsiteX40-3151" fmla="*/ 3186 w 10000"/>
              <a:gd name="connsiteY40-3152" fmla="*/ 2216 h 10000"/>
              <a:gd name="connsiteX41-3153" fmla="*/ 2043 w 10000"/>
              <a:gd name="connsiteY41-3154" fmla="*/ 2775 h 10000"/>
              <a:gd name="connsiteX42-3155" fmla="*/ 1700 w 10000"/>
              <a:gd name="connsiteY42-3156" fmla="*/ 2914 h 10000"/>
              <a:gd name="connsiteX43-3157" fmla="*/ 1471 w 10000"/>
              <a:gd name="connsiteY43-3158" fmla="*/ 3054 h 10000"/>
              <a:gd name="connsiteX44-3159" fmla="*/ 1243 w 10000"/>
              <a:gd name="connsiteY44-3160" fmla="*/ 3194 h 10000"/>
              <a:gd name="connsiteX45-3161" fmla="*/ 1129 w 10000"/>
              <a:gd name="connsiteY45-3162" fmla="*/ 3333 h 10000"/>
              <a:gd name="connsiteX46-3163" fmla="*/ 900 w 10000"/>
              <a:gd name="connsiteY46-3164" fmla="*/ 3333 h 10000"/>
              <a:gd name="connsiteX47-3165" fmla="*/ 786 w 10000"/>
              <a:gd name="connsiteY47-3166" fmla="*/ 3333 h 10000"/>
              <a:gd name="connsiteX48-3167" fmla="*/ 671 w 10000"/>
              <a:gd name="connsiteY48-3168" fmla="*/ 3473 h 10000"/>
              <a:gd name="connsiteX49-3169" fmla="*/ 671 w 10000"/>
              <a:gd name="connsiteY49-3170" fmla="*/ 3473 h 10000"/>
              <a:gd name="connsiteX50-3171" fmla="*/ 571 w 10000"/>
              <a:gd name="connsiteY50-3172" fmla="*/ 3473 h 10000"/>
              <a:gd name="connsiteX51-3173" fmla="*/ 571 w 10000"/>
              <a:gd name="connsiteY51-3174" fmla="*/ 3333 h 10000"/>
              <a:gd name="connsiteX52-3175" fmla="*/ 457 w 10000"/>
              <a:gd name="connsiteY52-3176" fmla="*/ 3194 h 10000"/>
              <a:gd name="connsiteX53-3177" fmla="*/ 229 w 10000"/>
              <a:gd name="connsiteY53-3178" fmla="*/ 3054 h 10000"/>
              <a:gd name="connsiteX54-3179" fmla="*/ 114 w 10000"/>
              <a:gd name="connsiteY54-3180" fmla="*/ 2914 h 10000"/>
              <a:gd name="connsiteX55-3181" fmla="*/ 0 w 10000"/>
              <a:gd name="connsiteY55-3182" fmla="*/ 2775 h 10000"/>
              <a:gd name="connsiteX56-3183" fmla="*/ 0 w 10000"/>
              <a:gd name="connsiteY56-3184" fmla="*/ 2635 h 10000"/>
              <a:gd name="connsiteX57-3185" fmla="*/ 0 w 10000"/>
              <a:gd name="connsiteY57-3186" fmla="*/ 2496 h 10000"/>
              <a:gd name="connsiteX58-3187" fmla="*/ 114 w 10000"/>
              <a:gd name="connsiteY58-3188" fmla="*/ 2496 h 10000"/>
              <a:gd name="connsiteX59-3189" fmla="*/ 343 w 10000"/>
              <a:gd name="connsiteY59-3190" fmla="*/ 2496 h 10000"/>
              <a:gd name="connsiteX60-3191" fmla="*/ 571 w 10000"/>
              <a:gd name="connsiteY60-3192" fmla="*/ 2496 h 10000"/>
              <a:gd name="connsiteX61-3193" fmla="*/ 786 w 10000"/>
              <a:gd name="connsiteY61-3194" fmla="*/ 2356 h 10000"/>
              <a:gd name="connsiteX62-3195" fmla="*/ 1129 w 10000"/>
              <a:gd name="connsiteY62-3196" fmla="*/ 2356 h 10000"/>
              <a:gd name="connsiteX63-3197" fmla="*/ 1471 w 10000"/>
              <a:gd name="connsiteY63-3198" fmla="*/ 2216 h 10000"/>
              <a:gd name="connsiteX64-3199" fmla="*/ 1814 w 10000"/>
              <a:gd name="connsiteY64-3200" fmla="*/ 2077 h 10000"/>
              <a:gd name="connsiteX65-3201" fmla="*/ 2271 w 10000"/>
              <a:gd name="connsiteY65-3202" fmla="*/ 1937 h 10000"/>
              <a:gd name="connsiteX66-3203" fmla="*/ 2729 w 10000"/>
              <a:gd name="connsiteY66-3204" fmla="*/ 1675 h 10000"/>
              <a:gd name="connsiteX67-3205" fmla="*/ 3071 w 10000"/>
              <a:gd name="connsiteY67-3206" fmla="*/ 1536 h 10000"/>
              <a:gd name="connsiteX68-3207" fmla="*/ 3400 w 10000"/>
              <a:gd name="connsiteY68-3208" fmla="*/ 1396 h 10000"/>
              <a:gd name="connsiteX69-3209" fmla="*/ 3743 w 10000"/>
              <a:gd name="connsiteY69-3210" fmla="*/ 1257 h 10000"/>
              <a:gd name="connsiteX70-3211" fmla="*/ 3971 w 10000"/>
              <a:gd name="connsiteY70-3212" fmla="*/ 1117 h 10000"/>
              <a:gd name="connsiteX71-3213" fmla="*/ 4200 w 10000"/>
              <a:gd name="connsiteY71-3214" fmla="*/ 1117 h 10000"/>
              <a:gd name="connsiteX72-3215" fmla="*/ 4429 w 10000"/>
              <a:gd name="connsiteY72-3216" fmla="*/ 977 h 10000"/>
              <a:gd name="connsiteX73-3217" fmla="*/ 4657 w 10000"/>
              <a:gd name="connsiteY73-3218" fmla="*/ 838 h 10000"/>
              <a:gd name="connsiteX74-3219" fmla="*/ 5000 w 10000"/>
              <a:gd name="connsiteY74-3220" fmla="*/ 698 h 10000"/>
              <a:gd name="connsiteX75-3221" fmla="*/ 5229 w 10000"/>
              <a:gd name="connsiteY75-3222" fmla="*/ 558 h 10000"/>
              <a:gd name="connsiteX76-3223" fmla="*/ 5457 w 10000"/>
              <a:gd name="connsiteY76-3224" fmla="*/ 419 h 10000"/>
              <a:gd name="connsiteX77-3225" fmla="*/ 5571 w 10000"/>
              <a:gd name="connsiteY77-3226" fmla="*/ 279 h 10000"/>
              <a:gd name="connsiteX78-3227" fmla="*/ 5686 w 10000"/>
              <a:gd name="connsiteY78-3228" fmla="*/ 140 h 10000"/>
              <a:gd name="connsiteX79-3229" fmla="*/ 5686 w 10000"/>
              <a:gd name="connsiteY79-3230" fmla="*/ 0 h 10000"/>
              <a:gd name="connsiteX80-3231" fmla="*/ 5800 w 10000"/>
              <a:gd name="connsiteY80-3232" fmla="*/ 0 h 10000"/>
              <a:gd name="connsiteX81-3233" fmla="*/ 5914 w 10000"/>
              <a:gd name="connsiteY81-3234" fmla="*/ 0 h 10000"/>
              <a:gd name="connsiteX82-3235" fmla="*/ 6029 w 10000"/>
              <a:gd name="connsiteY82-3236" fmla="*/ 0 h 10000"/>
              <a:gd name="connsiteX83-3237" fmla="*/ 6129 w 10000"/>
              <a:gd name="connsiteY83-3238" fmla="*/ 140 h 10000"/>
              <a:gd name="connsiteX84-3239" fmla="*/ 6243 w 10000"/>
              <a:gd name="connsiteY84-3240" fmla="*/ 140 h 10000"/>
              <a:gd name="connsiteX85-3241" fmla="*/ 6357 w 10000"/>
              <a:gd name="connsiteY85-3242" fmla="*/ 419 h 10000"/>
              <a:gd name="connsiteX86-3243" fmla="*/ 6471 w 10000"/>
              <a:gd name="connsiteY86-3244" fmla="*/ 558 h 10000"/>
              <a:gd name="connsiteX87-3245" fmla="*/ 6586 w 10000"/>
              <a:gd name="connsiteY87-3246" fmla="*/ 698 h 10000"/>
              <a:gd name="connsiteX88-3247" fmla="*/ 6700 w 10000"/>
              <a:gd name="connsiteY88-3248" fmla="*/ 838 h 10000"/>
              <a:gd name="connsiteX89-3249" fmla="*/ 6700 w 10000"/>
              <a:gd name="connsiteY89-3250" fmla="*/ 977 h 10000"/>
              <a:gd name="connsiteX90-3251" fmla="*/ 6700 w 10000"/>
              <a:gd name="connsiteY90-3252" fmla="*/ 1117 h 10000"/>
              <a:gd name="connsiteX91-3253" fmla="*/ 6586 w 10000"/>
              <a:gd name="connsiteY91-3254" fmla="*/ 1117 h 10000"/>
              <a:gd name="connsiteX92-3255" fmla="*/ 6471 w 10000"/>
              <a:gd name="connsiteY92-3256" fmla="*/ 1257 h 10000"/>
              <a:gd name="connsiteX93-3257" fmla="*/ 6471 w 10000"/>
              <a:gd name="connsiteY93-3258" fmla="*/ 1396 h 10000"/>
              <a:gd name="connsiteX94-3259" fmla="*/ 6357 w 10000"/>
              <a:gd name="connsiteY94-3260" fmla="*/ 1536 h 10000"/>
              <a:gd name="connsiteX95-3261" fmla="*/ 6243 w 10000"/>
              <a:gd name="connsiteY95-3262" fmla="*/ 1798 h 10000"/>
              <a:gd name="connsiteX96-3263" fmla="*/ 6129 w 10000"/>
              <a:gd name="connsiteY96-3264" fmla="*/ 2216 h 10000"/>
              <a:gd name="connsiteX97-3265" fmla="*/ 6029 w 10000"/>
              <a:gd name="connsiteY97-3266" fmla="*/ 2635 h 10000"/>
              <a:gd name="connsiteX98-3267" fmla="*/ 5914 w 10000"/>
              <a:gd name="connsiteY98-3268" fmla="*/ 3054 h 10000"/>
              <a:gd name="connsiteX99-3269" fmla="*/ 5800 w 10000"/>
              <a:gd name="connsiteY99-3270" fmla="*/ 3613 h 10000"/>
              <a:gd name="connsiteX100-3271" fmla="*/ 5686 w 10000"/>
              <a:gd name="connsiteY100-3272" fmla="*/ 4171 h 10000"/>
              <a:gd name="connsiteX101-3273" fmla="*/ 5571 w 10000"/>
              <a:gd name="connsiteY101-3274" fmla="*/ 4729 h 10000"/>
              <a:gd name="connsiteX102-3275" fmla="*/ 5571 w 10000"/>
              <a:gd name="connsiteY102-3276" fmla="*/ 5271 h 10000"/>
              <a:gd name="connsiteX103-3277" fmla="*/ 5571 w 10000"/>
              <a:gd name="connsiteY103-3278" fmla="*/ 5689 h 10000"/>
              <a:gd name="connsiteX104-3279" fmla="*/ 5457 w 10000"/>
              <a:gd name="connsiteY104-3280" fmla="*/ 6248 h 10000"/>
              <a:gd name="connsiteX105-3281" fmla="*/ 5457 w 10000"/>
              <a:gd name="connsiteY105-3282" fmla="*/ 6667 h 10000"/>
              <a:gd name="connsiteX106-3283" fmla="*/ 5457 w 10000"/>
              <a:gd name="connsiteY106-3284" fmla="*/ 6946 h 10000"/>
              <a:gd name="connsiteX107-3285" fmla="*/ 5457 w 10000"/>
              <a:gd name="connsiteY107-3286" fmla="*/ 7365 h 10000"/>
              <a:gd name="connsiteX108-3287" fmla="*/ 5571 w 10000"/>
              <a:gd name="connsiteY108-3288" fmla="*/ 7644 h 10000"/>
              <a:gd name="connsiteX109-3289" fmla="*/ 5571 w 10000"/>
              <a:gd name="connsiteY109-3290" fmla="*/ 7784 h 10000"/>
              <a:gd name="connsiteX110-3291" fmla="*/ 5686 w 10000"/>
              <a:gd name="connsiteY110-3292" fmla="*/ 8063 h 10000"/>
              <a:gd name="connsiteX111-3293" fmla="*/ 5800 w 10000"/>
              <a:gd name="connsiteY111-3294" fmla="*/ 8202 h 10000"/>
              <a:gd name="connsiteX112-3295" fmla="*/ 5914 w 10000"/>
              <a:gd name="connsiteY112-3296" fmla="*/ 8342 h 10000"/>
              <a:gd name="connsiteX113-3297" fmla="*/ 6357 w 10000"/>
              <a:gd name="connsiteY113-3298" fmla="*/ 8604 h 10000"/>
              <a:gd name="connsiteX114-3299" fmla="*/ 6586 w 10000"/>
              <a:gd name="connsiteY114-3300" fmla="*/ 8743 h 10000"/>
              <a:gd name="connsiteX115-3301" fmla="*/ 6814 w 10000"/>
              <a:gd name="connsiteY115-3302" fmla="*/ 8743 h 10000"/>
              <a:gd name="connsiteX116-3303" fmla="*/ 7043 w 10000"/>
              <a:gd name="connsiteY116-3304" fmla="*/ 8883 h 10000"/>
              <a:gd name="connsiteX117-3305" fmla="*/ 7386 w 10000"/>
              <a:gd name="connsiteY117-3306" fmla="*/ 8883 h 10000"/>
              <a:gd name="connsiteX118-3307" fmla="*/ 7614 w 10000"/>
              <a:gd name="connsiteY118-3308" fmla="*/ 8743 h 10000"/>
              <a:gd name="connsiteX119-3309" fmla="*/ 7957 w 10000"/>
              <a:gd name="connsiteY119-3310" fmla="*/ 8743 h 10000"/>
              <a:gd name="connsiteX120-3311" fmla="*/ 8300 w 10000"/>
              <a:gd name="connsiteY120-3312" fmla="*/ 8604 h 10000"/>
              <a:gd name="connsiteX121-3313" fmla="*/ 8529 w 10000"/>
              <a:gd name="connsiteY121-3314" fmla="*/ 8604 h 10000"/>
              <a:gd name="connsiteX122-3315" fmla="*/ 8757 w 10000"/>
              <a:gd name="connsiteY122-3316" fmla="*/ 8342 h 10000"/>
              <a:gd name="connsiteX123-3317" fmla="*/ 8857 w 10000"/>
              <a:gd name="connsiteY123-3318" fmla="*/ 8202 h 10000"/>
              <a:gd name="connsiteX124-3319" fmla="*/ 8971 w 10000"/>
              <a:gd name="connsiteY124-3320" fmla="*/ 7923 h 10000"/>
              <a:gd name="connsiteX125-3321" fmla="*/ 9086 w 10000"/>
              <a:gd name="connsiteY125-3322" fmla="*/ 7644 h 10000"/>
              <a:gd name="connsiteX126-3323" fmla="*/ 9200 w 10000"/>
              <a:gd name="connsiteY126-3324" fmla="*/ 7086 h 10000"/>
              <a:gd name="connsiteX127-3325" fmla="*/ 9200 w 10000"/>
              <a:gd name="connsiteY127-3326" fmla="*/ 6527 h 10000"/>
              <a:gd name="connsiteX128-3327" fmla="*/ 9314 w 10000"/>
              <a:gd name="connsiteY128-3328" fmla="*/ 6248 h 10000"/>
              <a:gd name="connsiteX129-3329" fmla="*/ 9657 w 10000"/>
              <a:gd name="connsiteY129-3330" fmla="*/ 6387 h 10000"/>
              <a:gd name="connsiteX130-3331" fmla="*/ 9657 w 10000"/>
              <a:gd name="connsiteY130-3332" fmla="*/ 6667 h 10000"/>
              <a:gd name="connsiteX131-3333" fmla="*/ 9771 w 10000"/>
              <a:gd name="connsiteY131-3334" fmla="*/ 7225 h 10000"/>
              <a:gd name="connsiteX132-3335" fmla="*/ 9771 w 10000"/>
              <a:gd name="connsiteY132-3336" fmla="*/ 7644 h 10000"/>
              <a:gd name="connsiteX133-3337" fmla="*/ 9886 w 10000"/>
              <a:gd name="connsiteY133-3338" fmla="*/ 8063 h 10000"/>
              <a:gd name="connsiteX134-3339" fmla="*/ 10000 w 10000"/>
              <a:gd name="connsiteY134-3340" fmla="*/ 8342 h 10000"/>
              <a:gd name="connsiteX135-3341" fmla="*/ 10000 w 10000"/>
              <a:gd name="connsiteY135-3342" fmla="*/ 8604 h 10000"/>
              <a:gd name="connsiteX136-3343" fmla="*/ 10000 w 10000"/>
              <a:gd name="connsiteY136-3344" fmla="*/ 8743 h 10000"/>
              <a:gd name="connsiteX137-3345" fmla="*/ 10000 w 10000"/>
              <a:gd name="connsiteY137-3346" fmla="*/ 8883 h 10000"/>
              <a:gd name="connsiteX138-3347" fmla="*/ 9886 w 10000"/>
              <a:gd name="connsiteY138-3348" fmla="*/ 8883 h 10000"/>
              <a:gd name="connsiteX139-3349" fmla="*/ 9771 w 10000"/>
              <a:gd name="connsiteY139-3350" fmla="*/ 9023 h 10000"/>
              <a:gd name="connsiteX140-3351" fmla="*/ 9657 w 10000"/>
              <a:gd name="connsiteY140-3352" fmla="*/ 9162 h 10000"/>
              <a:gd name="connsiteX141-3353" fmla="*/ 9543 w 10000"/>
              <a:gd name="connsiteY141-3354" fmla="*/ 9302 h 10000"/>
              <a:gd name="connsiteX142-3355" fmla="*/ 9314 w 10000"/>
              <a:gd name="connsiteY142-3356" fmla="*/ 9442 h 10000"/>
              <a:gd name="connsiteX143-3357" fmla="*/ 8857 w 10000"/>
              <a:gd name="connsiteY143-3358" fmla="*/ 9721 h 10000"/>
              <a:gd name="connsiteX144-3359" fmla="*/ 8414 w 10000"/>
              <a:gd name="connsiteY144-3360" fmla="*/ 9860 h 10000"/>
              <a:gd name="connsiteX145-3361" fmla="*/ 8071 w 10000"/>
              <a:gd name="connsiteY145-3362" fmla="*/ 9860 h 10000"/>
              <a:gd name="connsiteX146-3363" fmla="*/ 7614 w 10000"/>
              <a:gd name="connsiteY146-3364" fmla="*/ 10000 h 10000"/>
              <a:gd name="connsiteX147-3365" fmla="*/ 7614 w 10000"/>
              <a:gd name="connsiteY147-3366" fmla="*/ 10000 h 10000"/>
              <a:gd name="connsiteX0-3367" fmla="*/ 7614 w 10000"/>
              <a:gd name="connsiteY0-3368" fmla="*/ 10000 h 10000"/>
              <a:gd name="connsiteX1-3369" fmla="*/ 7271 w 10000"/>
              <a:gd name="connsiteY1-3370" fmla="*/ 10000 h 10000"/>
              <a:gd name="connsiteX2-3371" fmla="*/ 6929 w 10000"/>
              <a:gd name="connsiteY2-3372" fmla="*/ 10000 h 10000"/>
              <a:gd name="connsiteX3-3373" fmla="*/ 6586 w 10000"/>
              <a:gd name="connsiteY3-3374" fmla="*/ 9860 h 10000"/>
              <a:gd name="connsiteX4-3375" fmla="*/ 6243 w 10000"/>
              <a:gd name="connsiteY4-3376" fmla="*/ 9721 h 10000"/>
              <a:gd name="connsiteX5-3377" fmla="*/ 5914 w 10000"/>
              <a:gd name="connsiteY5-3378" fmla="*/ 9581 h 10000"/>
              <a:gd name="connsiteX6-3379" fmla="*/ 5686 w 10000"/>
              <a:gd name="connsiteY6-3380" fmla="*/ 9302 h 10000"/>
              <a:gd name="connsiteX7-3381" fmla="*/ 5457 w 10000"/>
              <a:gd name="connsiteY7-3382" fmla="*/ 9162 h 10000"/>
              <a:gd name="connsiteX8-3383" fmla="*/ 5343 w 10000"/>
              <a:gd name="connsiteY8-3384" fmla="*/ 8743 h 10000"/>
              <a:gd name="connsiteX9-3385" fmla="*/ 5114 w 10000"/>
              <a:gd name="connsiteY9-3386" fmla="*/ 8464 h 10000"/>
              <a:gd name="connsiteX10-3387" fmla="*/ 5000 w 10000"/>
              <a:gd name="connsiteY10-3388" fmla="*/ 8063 h 10000"/>
              <a:gd name="connsiteX11-3389" fmla="*/ 5000 w 10000"/>
              <a:gd name="connsiteY11-3390" fmla="*/ 7644 h 10000"/>
              <a:gd name="connsiteX12-3391" fmla="*/ 4886 w 10000"/>
              <a:gd name="connsiteY12-3392" fmla="*/ 7225 h 10000"/>
              <a:gd name="connsiteX13-3393" fmla="*/ 4886 w 10000"/>
              <a:gd name="connsiteY13-3394" fmla="*/ 6806 h 10000"/>
              <a:gd name="connsiteX14-3395" fmla="*/ 4886 w 10000"/>
              <a:gd name="connsiteY14-3396" fmla="*/ 6387 h 10000"/>
              <a:gd name="connsiteX15-3397" fmla="*/ 5000 w 10000"/>
              <a:gd name="connsiteY15-3398" fmla="*/ 5689 h 10000"/>
              <a:gd name="connsiteX16-3399" fmla="*/ 5000 w 10000"/>
              <a:gd name="connsiteY16-3400" fmla="*/ 5550 h 10000"/>
              <a:gd name="connsiteX17-3401" fmla="*/ 5000 w 10000"/>
              <a:gd name="connsiteY17-3402" fmla="*/ 5271 h 10000"/>
              <a:gd name="connsiteX18-3403" fmla="*/ 5114 w 10000"/>
              <a:gd name="connsiteY18-3404" fmla="*/ 5009 h 10000"/>
              <a:gd name="connsiteX19-3405" fmla="*/ 5114 w 10000"/>
              <a:gd name="connsiteY19-3406" fmla="*/ 4729 h 10000"/>
              <a:gd name="connsiteX20-3407" fmla="*/ 5114 w 10000"/>
              <a:gd name="connsiteY20-3408" fmla="*/ 4450 h 10000"/>
              <a:gd name="connsiteX21-3409" fmla="*/ 5229 w 10000"/>
              <a:gd name="connsiteY21-3410" fmla="*/ 4031 h 10000"/>
              <a:gd name="connsiteX22-3411" fmla="*/ 5229 w 10000"/>
              <a:gd name="connsiteY22-3412" fmla="*/ 3613 h 10000"/>
              <a:gd name="connsiteX23-3413" fmla="*/ 5343 w 10000"/>
              <a:gd name="connsiteY23-3414" fmla="*/ 3194 h 10000"/>
              <a:gd name="connsiteX24-3415" fmla="*/ 5343 w 10000"/>
              <a:gd name="connsiteY24-3416" fmla="*/ 2775 h 10000"/>
              <a:gd name="connsiteX25-3417" fmla="*/ 5343 w 10000"/>
              <a:gd name="connsiteY25-3418" fmla="*/ 2356 h 10000"/>
              <a:gd name="connsiteX26-3419" fmla="*/ 5457 w 10000"/>
              <a:gd name="connsiteY26-3420" fmla="*/ 2077 h 10000"/>
              <a:gd name="connsiteX27-3421" fmla="*/ 5457 w 10000"/>
              <a:gd name="connsiteY27-3422" fmla="*/ 1798 h 10000"/>
              <a:gd name="connsiteX28-3423" fmla="*/ 5457 w 10000"/>
              <a:gd name="connsiteY28-3424" fmla="*/ 1536 h 10000"/>
              <a:gd name="connsiteX29-3425" fmla="*/ 5457 w 10000"/>
              <a:gd name="connsiteY29-3426" fmla="*/ 1396 h 10000"/>
              <a:gd name="connsiteX30-3427" fmla="*/ 5457 w 10000"/>
              <a:gd name="connsiteY30-3428" fmla="*/ 1257 h 10000"/>
              <a:gd name="connsiteX31-3429" fmla="*/ 5457 w 10000"/>
              <a:gd name="connsiteY31-3430" fmla="*/ 1257 h 10000"/>
              <a:gd name="connsiteX32-3431" fmla="*/ 5457 w 10000"/>
              <a:gd name="connsiteY32-3432" fmla="*/ 1257 h 10000"/>
              <a:gd name="connsiteX33-3433" fmla="*/ 5343 w 10000"/>
              <a:gd name="connsiteY33-3434" fmla="*/ 1257 h 10000"/>
              <a:gd name="connsiteX34-3435" fmla="*/ 5229 w 10000"/>
              <a:gd name="connsiteY34-3436" fmla="*/ 1257 h 10000"/>
              <a:gd name="connsiteX35-3437" fmla="*/ 5114 w 10000"/>
              <a:gd name="connsiteY35-3438" fmla="*/ 1396 h 10000"/>
              <a:gd name="connsiteX36-3439" fmla="*/ 5000 w 10000"/>
              <a:gd name="connsiteY36-3440" fmla="*/ 1396 h 10000"/>
              <a:gd name="connsiteX37-3441" fmla="*/ 4771 w 10000"/>
              <a:gd name="connsiteY37-3442" fmla="*/ 1536 h 10000"/>
              <a:gd name="connsiteX38-3443" fmla="*/ 4543 w 10000"/>
              <a:gd name="connsiteY38-3444" fmla="*/ 1536 h 10000"/>
              <a:gd name="connsiteX39-3445" fmla="*/ 4314 w 10000"/>
              <a:gd name="connsiteY39-3446" fmla="*/ 1675 h 10000"/>
              <a:gd name="connsiteX40-3447" fmla="*/ 3186 w 10000"/>
              <a:gd name="connsiteY40-3448" fmla="*/ 2216 h 10000"/>
              <a:gd name="connsiteX41-3449" fmla="*/ 2043 w 10000"/>
              <a:gd name="connsiteY41-3450" fmla="*/ 2775 h 10000"/>
              <a:gd name="connsiteX42-3451" fmla="*/ 1700 w 10000"/>
              <a:gd name="connsiteY42-3452" fmla="*/ 2914 h 10000"/>
              <a:gd name="connsiteX43-3453" fmla="*/ 1471 w 10000"/>
              <a:gd name="connsiteY43-3454" fmla="*/ 3054 h 10000"/>
              <a:gd name="connsiteX44-3455" fmla="*/ 1243 w 10000"/>
              <a:gd name="connsiteY44-3456" fmla="*/ 3194 h 10000"/>
              <a:gd name="connsiteX45-3457" fmla="*/ 1129 w 10000"/>
              <a:gd name="connsiteY45-3458" fmla="*/ 3333 h 10000"/>
              <a:gd name="connsiteX46-3459" fmla="*/ 900 w 10000"/>
              <a:gd name="connsiteY46-3460" fmla="*/ 3333 h 10000"/>
              <a:gd name="connsiteX47-3461" fmla="*/ 786 w 10000"/>
              <a:gd name="connsiteY47-3462" fmla="*/ 3333 h 10000"/>
              <a:gd name="connsiteX48-3463" fmla="*/ 671 w 10000"/>
              <a:gd name="connsiteY48-3464" fmla="*/ 3473 h 10000"/>
              <a:gd name="connsiteX49-3465" fmla="*/ 671 w 10000"/>
              <a:gd name="connsiteY49-3466" fmla="*/ 3473 h 10000"/>
              <a:gd name="connsiteX50-3467" fmla="*/ 571 w 10000"/>
              <a:gd name="connsiteY50-3468" fmla="*/ 3473 h 10000"/>
              <a:gd name="connsiteX51-3469" fmla="*/ 571 w 10000"/>
              <a:gd name="connsiteY51-3470" fmla="*/ 3333 h 10000"/>
              <a:gd name="connsiteX52-3471" fmla="*/ 457 w 10000"/>
              <a:gd name="connsiteY52-3472" fmla="*/ 3194 h 10000"/>
              <a:gd name="connsiteX53-3473" fmla="*/ 229 w 10000"/>
              <a:gd name="connsiteY53-3474" fmla="*/ 3054 h 10000"/>
              <a:gd name="connsiteX54-3475" fmla="*/ 114 w 10000"/>
              <a:gd name="connsiteY54-3476" fmla="*/ 2914 h 10000"/>
              <a:gd name="connsiteX55-3477" fmla="*/ 0 w 10000"/>
              <a:gd name="connsiteY55-3478" fmla="*/ 2775 h 10000"/>
              <a:gd name="connsiteX56-3479" fmla="*/ 0 w 10000"/>
              <a:gd name="connsiteY56-3480" fmla="*/ 2635 h 10000"/>
              <a:gd name="connsiteX57-3481" fmla="*/ 0 w 10000"/>
              <a:gd name="connsiteY57-3482" fmla="*/ 2496 h 10000"/>
              <a:gd name="connsiteX58-3483" fmla="*/ 114 w 10000"/>
              <a:gd name="connsiteY58-3484" fmla="*/ 2496 h 10000"/>
              <a:gd name="connsiteX59-3485" fmla="*/ 343 w 10000"/>
              <a:gd name="connsiteY59-3486" fmla="*/ 2496 h 10000"/>
              <a:gd name="connsiteX60-3487" fmla="*/ 571 w 10000"/>
              <a:gd name="connsiteY60-3488" fmla="*/ 2496 h 10000"/>
              <a:gd name="connsiteX61-3489" fmla="*/ 786 w 10000"/>
              <a:gd name="connsiteY61-3490" fmla="*/ 2356 h 10000"/>
              <a:gd name="connsiteX62-3491" fmla="*/ 1129 w 10000"/>
              <a:gd name="connsiteY62-3492" fmla="*/ 2356 h 10000"/>
              <a:gd name="connsiteX63-3493" fmla="*/ 1471 w 10000"/>
              <a:gd name="connsiteY63-3494" fmla="*/ 2216 h 10000"/>
              <a:gd name="connsiteX64-3495" fmla="*/ 1814 w 10000"/>
              <a:gd name="connsiteY64-3496" fmla="*/ 2077 h 10000"/>
              <a:gd name="connsiteX65-3497" fmla="*/ 2271 w 10000"/>
              <a:gd name="connsiteY65-3498" fmla="*/ 1937 h 10000"/>
              <a:gd name="connsiteX66-3499" fmla="*/ 2729 w 10000"/>
              <a:gd name="connsiteY66-3500" fmla="*/ 1675 h 10000"/>
              <a:gd name="connsiteX67-3501" fmla="*/ 3071 w 10000"/>
              <a:gd name="connsiteY67-3502" fmla="*/ 1536 h 10000"/>
              <a:gd name="connsiteX68-3503" fmla="*/ 3400 w 10000"/>
              <a:gd name="connsiteY68-3504" fmla="*/ 1396 h 10000"/>
              <a:gd name="connsiteX69-3505" fmla="*/ 3743 w 10000"/>
              <a:gd name="connsiteY69-3506" fmla="*/ 1257 h 10000"/>
              <a:gd name="connsiteX70-3507" fmla="*/ 3971 w 10000"/>
              <a:gd name="connsiteY70-3508" fmla="*/ 1117 h 10000"/>
              <a:gd name="connsiteX71-3509" fmla="*/ 4200 w 10000"/>
              <a:gd name="connsiteY71-3510" fmla="*/ 1117 h 10000"/>
              <a:gd name="connsiteX72-3511" fmla="*/ 4429 w 10000"/>
              <a:gd name="connsiteY72-3512" fmla="*/ 977 h 10000"/>
              <a:gd name="connsiteX73-3513" fmla="*/ 4657 w 10000"/>
              <a:gd name="connsiteY73-3514" fmla="*/ 838 h 10000"/>
              <a:gd name="connsiteX74-3515" fmla="*/ 5000 w 10000"/>
              <a:gd name="connsiteY74-3516" fmla="*/ 698 h 10000"/>
              <a:gd name="connsiteX75-3517" fmla="*/ 5229 w 10000"/>
              <a:gd name="connsiteY75-3518" fmla="*/ 558 h 10000"/>
              <a:gd name="connsiteX76-3519" fmla="*/ 5457 w 10000"/>
              <a:gd name="connsiteY76-3520" fmla="*/ 419 h 10000"/>
              <a:gd name="connsiteX77-3521" fmla="*/ 5571 w 10000"/>
              <a:gd name="connsiteY77-3522" fmla="*/ 279 h 10000"/>
              <a:gd name="connsiteX78-3523" fmla="*/ 5686 w 10000"/>
              <a:gd name="connsiteY78-3524" fmla="*/ 140 h 10000"/>
              <a:gd name="connsiteX79-3525" fmla="*/ 5686 w 10000"/>
              <a:gd name="connsiteY79-3526" fmla="*/ 0 h 10000"/>
              <a:gd name="connsiteX80-3527" fmla="*/ 5800 w 10000"/>
              <a:gd name="connsiteY80-3528" fmla="*/ 0 h 10000"/>
              <a:gd name="connsiteX81-3529" fmla="*/ 5914 w 10000"/>
              <a:gd name="connsiteY81-3530" fmla="*/ 0 h 10000"/>
              <a:gd name="connsiteX82-3531" fmla="*/ 6029 w 10000"/>
              <a:gd name="connsiteY82-3532" fmla="*/ 0 h 10000"/>
              <a:gd name="connsiteX83-3533" fmla="*/ 6129 w 10000"/>
              <a:gd name="connsiteY83-3534" fmla="*/ 140 h 10000"/>
              <a:gd name="connsiteX84-3535" fmla="*/ 6243 w 10000"/>
              <a:gd name="connsiteY84-3536" fmla="*/ 140 h 10000"/>
              <a:gd name="connsiteX85-3537" fmla="*/ 6357 w 10000"/>
              <a:gd name="connsiteY85-3538" fmla="*/ 419 h 10000"/>
              <a:gd name="connsiteX86-3539" fmla="*/ 6471 w 10000"/>
              <a:gd name="connsiteY86-3540" fmla="*/ 558 h 10000"/>
              <a:gd name="connsiteX87-3541" fmla="*/ 6586 w 10000"/>
              <a:gd name="connsiteY87-3542" fmla="*/ 698 h 10000"/>
              <a:gd name="connsiteX88-3543" fmla="*/ 6700 w 10000"/>
              <a:gd name="connsiteY88-3544" fmla="*/ 838 h 10000"/>
              <a:gd name="connsiteX89-3545" fmla="*/ 6700 w 10000"/>
              <a:gd name="connsiteY89-3546" fmla="*/ 977 h 10000"/>
              <a:gd name="connsiteX90-3547" fmla="*/ 6700 w 10000"/>
              <a:gd name="connsiteY90-3548" fmla="*/ 1117 h 10000"/>
              <a:gd name="connsiteX91-3549" fmla="*/ 6586 w 10000"/>
              <a:gd name="connsiteY91-3550" fmla="*/ 1117 h 10000"/>
              <a:gd name="connsiteX92-3551" fmla="*/ 6471 w 10000"/>
              <a:gd name="connsiteY92-3552" fmla="*/ 1257 h 10000"/>
              <a:gd name="connsiteX93-3553" fmla="*/ 6471 w 10000"/>
              <a:gd name="connsiteY93-3554" fmla="*/ 1396 h 10000"/>
              <a:gd name="connsiteX94-3555" fmla="*/ 6357 w 10000"/>
              <a:gd name="connsiteY94-3556" fmla="*/ 1536 h 10000"/>
              <a:gd name="connsiteX95-3557" fmla="*/ 6243 w 10000"/>
              <a:gd name="connsiteY95-3558" fmla="*/ 1798 h 10000"/>
              <a:gd name="connsiteX96-3559" fmla="*/ 6129 w 10000"/>
              <a:gd name="connsiteY96-3560" fmla="*/ 2216 h 10000"/>
              <a:gd name="connsiteX97-3561" fmla="*/ 6029 w 10000"/>
              <a:gd name="connsiteY97-3562" fmla="*/ 2635 h 10000"/>
              <a:gd name="connsiteX98-3563" fmla="*/ 5914 w 10000"/>
              <a:gd name="connsiteY98-3564" fmla="*/ 3054 h 10000"/>
              <a:gd name="connsiteX99-3565" fmla="*/ 5800 w 10000"/>
              <a:gd name="connsiteY99-3566" fmla="*/ 3613 h 10000"/>
              <a:gd name="connsiteX100-3567" fmla="*/ 5686 w 10000"/>
              <a:gd name="connsiteY100-3568" fmla="*/ 4171 h 10000"/>
              <a:gd name="connsiteX101-3569" fmla="*/ 5571 w 10000"/>
              <a:gd name="connsiteY101-3570" fmla="*/ 4729 h 10000"/>
              <a:gd name="connsiteX102-3571" fmla="*/ 5571 w 10000"/>
              <a:gd name="connsiteY102-3572" fmla="*/ 5271 h 10000"/>
              <a:gd name="connsiteX103-3573" fmla="*/ 5571 w 10000"/>
              <a:gd name="connsiteY103-3574" fmla="*/ 5689 h 10000"/>
              <a:gd name="connsiteX104-3575" fmla="*/ 5457 w 10000"/>
              <a:gd name="connsiteY104-3576" fmla="*/ 6248 h 10000"/>
              <a:gd name="connsiteX105-3577" fmla="*/ 5457 w 10000"/>
              <a:gd name="connsiteY105-3578" fmla="*/ 6667 h 10000"/>
              <a:gd name="connsiteX106-3579" fmla="*/ 5457 w 10000"/>
              <a:gd name="connsiteY106-3580" fmla="*/ 6946 h 10000"/>
              <a:gd name="connsiteX107-3581" fmla="*/ 5457 w 10000"/>
              <a:gd name="connsiteY107-3582" fmla="*/ 7365 h 10000"/>
              <a:gd name="connsiteX108-3583" fmla="*/ 5571 w 10000"/>
              <a:gd name="connsiteY108-3584" fmla="*/ 7644 h 10000"/>
              <a:gd name="connsiteX109-3585" fmla="*/ 5571 w 10000"/>
              <a:gd name="connsiteY109-3586" fmla="*/ 7784 h 10000"/>
              <a:gd name="connsiteX110-3587" fmla="*/ 5686 w 10000"/>
              <a:gd name="connsiteY110-3588" fmla="*/ 8063 h 10000"/>
              <a:gd name="connsiteX111-3589" fmla="*/ 5800 w 10000"/>
              <a:gd name="connsiteY111-3590" fmla="*/ 8202 h 10000"/>
              <a:gd name="connsiteX112-3591" fmla="*/ 5914 w 10000"/>
              <a:gd name="connsiteY112-3592" fmla="*/ 8342 h 10000"/>
              <a:gd name="connsiteX113-3593" fmla="*/ 6357 w 10000"/>
              <a:gd name="connsiteY113-3594" fmla="*/ 8604 h 10000"/>
              <a:gd name="connsiteX114-3595" fmla="*/ 6586 w 10000"/>
              <a:gd name="connsiteY114-3596" fmla="*/ 8743 h 10000"/>
              <a:gd name="connsiteX115-3597" fmla="*/ 6814 w 10000"/>
              <a:gd name="connsiteY115-3598" fmla="*/ 8743 h 10000"/>
              <a:gd name="connsiteX116-3599" fmla="*/ 7043 w 10000"/>
              <a:gd name="connsiteY116-3600" fmla="*/ 8883 h 10000"/>
              <a:gd name="connsiteX117-3601" fmla="*/ 7386 w 10000"/>
              <a:gd name="connsiteY117-3602" fmla="*/ 8883 h 10000"/>
              <a:gd name="connsiteX118-3603" fmla="*/ 7614 w 10000"/>
              <a:gd name="connsiteY118-3604" fmla="*/ 8743 h 10000"/>
              <a:gd name="connsiteX119-3605" fmla="*/ 7957 w 10000"/>
              <a:gd name="connsiteY119-3606" fmla="*/ 8743 h 10000"/>
              <a:gd name="connsiteX120-3607" fmla="*/ 8300 w 10000"/>
              <a:gd name="connsiteY120-3608" fmla="*/ 8604 h 10000"/>
              <a:gd name="connsiteX121-3609" fmla="*/ 8529 w 10000"/>
              <a:gd name="connsiteY121-3610" fmla="*/ 8604 h 10000"/>
              <a:gd name="connsiteX122-3611" fmla="*/ 8757 w 10000"/>
              <a:gd name="connsiteY122-3612" fmla="*/ 8342 h 10000"/>
              <a:gd name="connsiteX123-3613" fmla="*/ 8857 w 10000"/>
              <a:gd name="connsiteY123-3614" fmla="*/ 8202 h 10000"/>
              <a:gd name="connsiteX124-3615" fmla="*/ 8971 w 10000"/>
              <a:gd name="connsiteY124-3616" fmla="*/ 7923 h 10000"/>
              <a:gd name="connsiteX125-3617" fmla="*/ 9086 w 10000"/>
              <a:gd name="connsiteY125-3618" fmla="*/ 7644 h 10000"/>
              <a:gd name="connsiteX126-3619" fmla="*/ 9200 w 10000"/>
              <a:gd name="connsiteY126-3620" fmla="*/ 7086 h 10000"/>
              <a:gd name="connsiteX127-3621" fmla="*/ 9200 w 10000"/>
              <a:gd name="connsiteY127-3622" fmla="*/ 6527 h 10000"/>
              <a:gd name="connsiteX128-3623" fmla="*/ 9657 w 10000"/>
              <a:gd name="connsiteY128-3624" fmla="*/ 6387 h 10000"/>
              <a:gd name="connsiteX129-3625" fmla="*/ 9657 w 10000"/>
              <a:gd name="connsiteY129-3626" fmla="*/ 6667 h 10000"/>
              <a:gd name="connsiteX130-3627" fmla="*/ 9771 w 10000"/>
              <a:gd name="connsiteY130-3628" fmla="*/ 7225 h 10000"/>
              <a:gd name="connsiteX131-3629" fmla="*/ 9771 w 10000"/>
              <a:gd name="connsiteY131-3630" fmla="*/ 7644 h 10000"/>
              <a:gd name="connsiteX132-3631" fmla="*/ 9886 w 10000"/>
              <a:gd name="connsiteY132-3632" fmla="*/ 8063 h 10000"/>
              <a:gd name="connsiteX133-3633" fmla="*/ 10000 w 10000"/>
              <a:gd name="connsiteY133-3634" fmla="*/ 8342 h 10000"/>
              <a:gd name="connsiteX134-3635" fmla="*/ 10000 w 10000"/>
              <a:gd name="connsiteY134-3636" fmla="*/ 8604 h 10000"/>
              <a:gd name="connsiteX135-3637" fmla="*/ 10000 w 10000"/>
              <a:gd name="connsiteY135-3638" fmla="*/ 8743 h 10000"/>
              <a:gd name="connsiteX136-3639" fmla="*/ 10000 w 10000"/>
              <a:gd name="connsiteY136-3640" fmla="*/ 8883 h 10000"/>
              <a:gd name="connsiteX137-3641" fmla="*/ 9886 w 10000"/>
              <a:gd name="connsiteY137-3642" fmla="*/ 8883 h 10000"/>
              <a:gd name="connsiteX138-3643" fmla="*/ 9771 w 10000"/>
              <a:gd name="connsiteY138-3644" fmla="*/ 9023 h 10000"/>
              <a:gd name="connsiteX139-3645" fmla="*/ 9657 w 10000"/>
              <a:gd name="connsiteY139-3646" fmla="*/ 9162 h 10000"/>
              <a:gd name="connsiteX140-3647" fmla="*/ 9543 w 10000"/>
              <a:gd name="connsiteY140-3648" fmla="*/ 9302 h 10000"/>
              <a:gd name="connsiteX141-3649" fmla="*/ 9314 w 10000"/>
              <a:gd name="connsiteY141-3650" fmla="*/ 9442 h 10000"/>
              <a:gd name="connsiteX142-3651" fmla="*/ 8857 w 10000"/>
              <a:gd name="connsiteY142-3652" fmla="*/ 9721 h 10000"/>
              <a:gd name="connsiteX143-3653" fmla="*/ 8414 w 10000"/>
              <a:gd name="connsiteY143-3654" fmla="*/ 9860 h 10000"/>
              <a:gd name="connsiteX144-3655" fmla="*/ 8071 w 10000"/>
              <a:gd name="connsiteY144-3656" fmla="*/ 9860 h 10000"/>
              <a:gd name="connsiteX145-3657" fmla="*/ 7614 w 10000"/>
              <a:gd name="connsiteY145-3658" fmla="*/ 10000 h 10000"/>
              <a:gd name="connsiteX146-3659" fmla="*/ 7614 w 10000"/>
              <a:gd name="connsiteY146-3660" fmla="*/ 10000 h 10000"/>
              <a:gd name="connsiteX0-3661" fmla="*/ 7614 w 10000"/>
              <a:gd name="connsiteY0-3662" fmla="*/ 10000 h 10000"/>
              <a:gd name="connsiteX1-3663" fmla="*/ 7271 w 10000"/>
              <a:gd name="connsiteY1-3664" fmla="*/ 10000 h 10000"/>
              <a:gd name="connsiteX2-3665" fmla="*/ 6929 w 10000"/>
              <a:gd name="connsiteY2-3666" fmla="*/ 10000 h 10000"/>
              <a:gd name="connsiteX3-3667" fmla="*/ 6586 w 10000"/>
              <a:gd name="connsiteY3-3668" fmla="*/ 9860 h 10000"/>
              <a:gd name="connsiteX4-3669" fmla="*/ 6243 w 10000"/>
              <a:gd name="connsiteY4-3670" fmla="*/ 9721 h 10000"/>
              <a:gd name="connsiteX5-3671" fmla="*/ 5914 w 10000"/>
              <a:gd name="connsiteY5-3672" fmla="*/ 9581 h 10000"/>
              <a:gd name="connsiteX6-3673" fmla="*/ 5686 w 10000"/>
              <a:gd name="connsiteY6-3674" fmla="*/ 9302 h 10000"/>
              <a:gd name="connsiteX7-3675" fmla="*/ 5457 w 10000"/>
              <a:gd name="connsiteY7-3676" fmla="*/ 9162 h 10000"/>
              <a:gd name="connsiteX8-3677" fmla="*/ 5343 w 10000"/>
              <a:gd name="connsiteY8-3678" fmla="*/ 8743 h 10000"/>
              <a:gd name="connsiteX9-3679" fmla="*/ 5114 w 10000"/>
              <a:gd name="connsiteY9-3680" fmla="*/ 8464 h 10000"/>
              <a:gd name="connsiteX10-3681" fmla="*/ 5000 w 10000"/>
              <a:gd name="connsiteY10-3682" fmla="*/ 8063 h 10000"/>
              <a:gd name="connsiteX11-3683" fmla="*/ 5000 w 10000"/>
              <a:gd name="connsiteY11-3684" fmla="*/ 7644 h 10000"/>
              <a:gd name="connsiteX12-3685" fmla="*/ 4886 w 10000"/>
              <a:gd name="connsiteY12-3686" fmla="*/ 7225 h 10000"/>
              <a:gd name="connsiteX13-3687" fmla="*/ 4886 w 10000"/>
              <a:gd name="connsiteY13-3688" fmla="*/ 6806 h 10000"/>
              <a:gd name="connsiteX14-3689" fmla="*/ 4886 w 10000"/>
              <a:gd name="connsiteY14-3690" fmla="*/ 6387 h 10000"/>
              <a:gd name="connsiteX15-3691" fmla="*/ 5000 w 10000"/>
              <a:gd name="connsiteY15-3692" fmla="*/ 5689 h 10000"/>
              <a:gd name="connsiteX16-3693" fmla="*/ 5000 w 10000"/>
              <a:gd name="connsiteY16-3694" fmla="*/ 5550 h 10000"/>
              <a:gd name="connsiteX17-3695" fmla="*/ 5000 w 10000"/>
              <a:gd name="connsiteY17-3696" fmla="*/ 5271 h 10000"/>
              <a:gd name="connsiteX18-3697" fmla="*/ 5114 w 10000"/>
              <a:gd name="connsiteY18-3698" fmla="*/ 5009 h 10000"/>
              <a:gd name="connsiteX19-3699" fmla="*/ 5114 w 10000"/>
              <a:gd name="connsiteY19-3700" fmla="*/ 4729 h 10000"/>
              <a:gd name="connsiteX20-3701" fmla="*/ 5114 w 10000"/>
              <a:gd name="connsiteY20-3702" fmla="*/ 4450 h 10000"/>
              <a:gd name="connsiteX21-3703" fmla="*/ 5229 w 10000"/>
              <a:gd name="connsiteY21-3704" fmla="*/ 4031 h 10000"/>
              <a:gd name="connsiteX22-3705" fmla="*/ 5229 w 10000"/>
              <a:gd name="connsiteY22-3706" fmla="*/ 3613 h 10000"/>
              <a:gd name="connsiteX23-3707" fmla="*/ 5343 w 10000"/>
              <a:gd name="connsiteY23-3708" fmla="*/ 3194 h 10000"/>
              <a:gd name="connsiteX24-3709" fmla="*/ 5343 w 10000"/>
              <a:gd name="connsiteY24-3710" fmla="*/ 2775 h 10000"/>
              <a:gd name="connsiteX25-3711" fmla="*/ 5343 w 10000"/>
              <a:gd name="connsiteY25-3712" fmla="*/ 2356 h 10000"/>
              <a:gd name="connsiteX26-3713" fmla="*/ 5457 w 10000"/>
              <a:gd name="connsiteY26-3714" fmla="*/ 2077 h 10000"/>
              <a:gd name="connsiteX27-3715" fmla="*/ 5457 w 10000"/>
              <a:gd name="connsiteY27-3716" fmla="*/ 1798 h 10000"/>
              <a:gd name="connsiteX28-3717" fmla="*/ 5457 w 10000"/>
              <a:gd name="connsiteY28-3718" fmla="*/ 1536 h 10000"/>
              <a:gd name="connsiteX29-3719" fmla="*/ 5457 w 10000"/>
              <a:gd name="connsiteY29-3720" fmla="*/ 1396 h 10000"/>
              <a:gd name="connsiteX30-3721" fmla="*/ 5457 w 10000"/>
              <a:gd name="connsiteY30-3722" fmla="*/ 1257 h 10000"/>
              <a:gd name="connsiteX31-3723" fmla="*/ 5457 w 10000"/>
              <a:gd name="connsiteY31-3724" fmla="*/ 1257 h 10000"/>
              <a:gd name="connsiteX32-3725" fmla="*/ 5457 w 10000"/>
              <a:gd name="connsiteY32-3726" fmla="*/ 1257 h 10000"/>
              <a:gd name="connsiteX33-3727" fmla="*/ 5343 w 10000"/>
              <a:gd name="connsiteY33-3728" fmla="*/ 1257 h 10000"/>
              <a:gd name="connsiteX34-3729" fmla="*/ 5229 w 10000"/>
              <a:gd name="connsiteY34-3730" fmla="*/ 1257 h 10000"/>
              <a:gd name="connsiteX35-3731" fmla="*/ 5114 w 10000"/>
              <a:gd name="connsiteY35-3732" fmla="*/ 1396 h 10000"/>
              <a:gd name="connsiteX36-3733" fmla="*/ 5000 w 10000"/>
              <a:gd name="connsiteY36-3734" fmla="*/ 1396 h 10000"/>
              <a:gd name="connsiteX37-3735" fmla="*/ 4771 w 10000"/>
              <a:gd name="connsiteY37-3736" fmla="*/ 1536 h 10000"/>
              <a:gd name="connsiteX38-3737" fmla="*/ 4543 w 10000"/>
              <a:gd name="connsiteY38-3738" fmla="*/ 1536 h 10000"/>
              <a:gd name="connsiteX39-3739" fmla="*/ 4314 w 10000"/>
              <a:gd name="connsiteY39-3740" fmla="*/ 1675 h 10000"/>
              <a:gd name="connsiteX40-3741" fmla="*/ 3186 w 10000"/>
              <a:gd name="connsiteY40-3742" fmla="*/ 2216 h 10000"/>
              <a:gd name="connsiteX41-3743" fmla="*/ 2043 w 10000"/>
              <a:gd name="connsiteY41-3744" fmla="*/ 2775 h 10000"/>
              <a:gd name="connsiteX42-3745" fmla="*/ 1700 w 10000"/>
              <a:gd name="connsiteY42-3746" fmla="*/ 2914 h 10000"/>
              <a:gd name="connsiteX43-3747" fmla="*/ 1471 w 10000"/>
              <a:gd name="connsiteY43-3748" fmla="*/ 3054 h 10000"/>
              <a:gd name="connsiteX44-3749" fmla="*/ 1243 w 10000"/>
              <a:gd name="connsiteY44-3750" fmla="*/ 3194 h 10000"/>
              <a:gd name="connsiteX45-3751" fmla="*/ 1129 w 10000"/>
              <a:gd name="connsiteY45-3752" fmla="*/ 3333 h 10000"/>
              <a:gd name="connsiteX46-3753" fmla="*/ 900 w 10000"/>
              <a:gd name="connsiteY46-3754" fmla="*/ 3333 h 10000"/>
              <a:gd name="connsiteX47-3755" fmla="*/ 786 w 10000"/>
              <a:gd name="connsiteY47-3756" fmla="*/ 3333 h 10000"/>
              <a:gd name="connsiteX48-3757" fmla="*/ 671 w 10000"/>
              <a:gd name="connsiteY48-3758" fmla="*/ 3473 h 10000"/>
              <a:gd name="connsiteX49-3759" fmla="*/ 671 w 10000"/>
              <a:gd name="connsiteY49-3760" fmla="*/ 3473 h 10000"/>
              <a:gd name="connsiteX50-3761" fmla="*/ 571 w 10000"/>
              <a:gd name="connsiteY50-3762" fmla="*/ 3473 h 10000"/>
              <a:gd name="connsiteX51-3763" fmla="*/ 571 w 10000"/>
              <a:gd name="connsiteY51-3764" fmla="*/ 3333 h 10000"/>
              <a:gd name="connsiteX52-3765" fmla="*/ 457 w 10000"/>
              <a:gd name="connsiteY52-3766" fmla="*/ 3194 h 10000"/>
              <a:gd name="connsiteX53-3767" fmla="*/ 229 w 10000"/>
              <a:gd name="connsiteY53-3768" fmla="*/ 3054 h 10000"/>
              <a:gd name="connsiteX54-3769" fmla="*/ 114 w 10000"/>
              <a:gd name="connsiteY54-3770" fmla="*/ 2914 h 10000"/>
              <a:gd name="connsiteX55-3771" fmla="*/ 0 w 10000"/>
              <a:gd name="connsiteY55-3772" fmla="*/ 2775 h 10000"/>
              <a:gd name="connsiteX56-3773" fmla="*/ 0 w 10000"/>
              <a:gd name="connsiteY56-3774" fmla="*/ 2635 h 10000"/>
              <a:gd name="connsiteX57-3775" fmla="*/ 0 w 10000"/>
              <a:gd name="connsiteY57-3776" fmla="*/ 2496 h 10000"/>
              <a:gd name="connsiteX58-3777" fmla="*/ 114 w 10000"/>
              <a:gd name="connsiteY58-3778" fmla="*/ 2496 h 10000"/>
              <a:gd name="connsiteX59-3779" fmla="*/ 343 w 10000"/>
              <a:gd name="connsiteY59-3780" fmla="*/ 2496 h 10000"/>
              <a:gd name="connsiteX60-3781" fmla="*/ 571 w 10000"/>
              <a:gd name="connsiteY60-3782" fmla="*/ 2496 h 10000"/>
              <a:gd name="connsiteX61-3783" fmla="*/ 786 w 10000"/>
              <a:gd name="connsiteY61-3784" fmla="*/ 2356 h 10000"/>
              <a:gd name="connsiteX62-3785" fmla="*/ 1129 w 10000"/>
              <a:gd name="connsiteY62-3786" fmla="*/ 2356 h 10000"/>
              <a:gd name="connsiteX63-3787" fmla="*/ 1471 w 10000"/>
              <a:gd name="connsiteY63-3788" fmla="*/ 2216 h 10000"/>
              <a:gd name="connsiteX64-3789" fmla="*/ 1814 w 10000"/>
              <a:gd name="connsiteY64-3790" fmla="*/ 2077 h 10000"/>
              <a:gd name="connsiteX65-3791" fmla="*/ 2271 w 10000"/>
              <a:gd name="connsiteY65-3792" fmla="*/ 1937 h 10000"/>
              <a:gd name="connsiteX66-3793" fmla="*/ 2729 w 10000"/>
              <a:gd name="connsiteY66-3794" fmla="*/ 1675 h 10000"/>
              <a:gd name="connsiteX67-3795" fmla="*/ 3071 w 10000"/>
              <a:gd name="connsiteY67-3796" fmla="*/ 1536 h 10000"/>
              <a:gd name="connsiteX68-3797" fmla="*/ 3400 w 10000"/>
              <a:gd name="connsiteY68-3798" fmla="*/ 1396 h 10000"/>
              <a:gd name="connsiteX69-3799" fmla="*/ 3743 w 10000"/>
              <a:gd name="connsiteY69-3800" fmla="*/ 1257 h 10000"/>
              <a:gd name="connsiteX70-3801" fmla="*/ 3971 w 10000"/>
              <a:gd name="connsiteY70-3802" fmla="*/ 1117 h 10000"/>
              <a:gd name="connsiteX71-3803" fmla="*/ 4200 w 10000"/>
              <a:gd name="connsiteY71-3804" fmla="*/ 1117 h 10000"/>
              <a:gd name="connsiteX72-3805" fmla="*/ 4429 w 10000"/>
              <a:gd name="connsiteY72-3806" fmla="*/ 977 h 10000"/>
              <a:gd name="connsiteX73-3807" fmla="*/ 4657 w 10000"/>
              <a:gd name="connsiteY73-3808" fmla="*/ 838 h 10000"/>
              <a:gd name="connsiteX74-3809" fmla="*/ 5000 w 10000"/>
              <a:gd name="connsiteY74-3810" fmla="*/ 698 h 10000"/>
              <a:gd name="connsiteX75-3811" fmla="*/ 5229 w 10000"/>
              <a:gd name="connsiteY75-3812" fmla="*/ 558 h 10000"/>
              <a:gd name="connsiteX76-3813" fmla="*/ 5457 w 10000"/>
              <a:gd name="connsiteY76-3814" fmla="*/ 419 h 10000"/>
              <a:gd name="connsiteX77-3815" fmla="*/ 5571 w 10000"/>
              <a:gd name="connsiteY77-3816" fmla="*/ 279 h 10000"/>
              <a:gd name="connsiteX78-3817" fmla="*/ 5686 w 10000"/>
              <a:gd name="connsiteY78-3818" fmla="*/ 140 h 10000"/>
              <a:gd name="connsiteX79-3819" fmla="*/ 5686 w 10000"/>
              <a:gd name="connsiteY79-3820" fmla="*/ 0 h 10000"/>
              <a:gd name="connsiteX80-3821" fmla="*/ 5800 w 10000"/>
              <a:gd name="connsiteY80-3822" fmla="*/ 0 h 10000"/>
              <a:gd name="connsiteX81-3823" fmla="*/ 5914 w 10000"/>
              <a:gd name="connsiteY81-3824" fmla="*/ 0 h 10000"/>
              <a:gd name="connsiteX82-3825" fmla="*/ 6029 w 10000"/>
              <a:gd name="connsiteY82-3826" fmla="*/ 0 h 10000"/>
              <a:gd name="connsiteX83-3827" fmla="*/ 6129 w 10000"/>
              <a:gd name="connsiteY83-3828" fmla="*/ 140 h 10000"/>
              <a:gd name="connsiteX84-3829" fmla="*/ 6243 w 10000"/>
              <a:gd name="connsiteY84-3830" fmla="*/ 140 h 10000"/>
              <a:gd name="connsiteX85-3831" fmla="*/ 6357 w 10000"/>
              <a:gd name="connsiteY85-3832" fmla="*/ 419 h 10000"/>
              <a:gd name="connsiteX86-3833" fmla="*/ 6471 w 10000"/>
              <a:gd name="connsiteY86-3834" fmla="*/ 558 h 10000"/>
              <a:gd name="connsiteX87-3835" fmla="*/ 6586 w 10000"/>
              <a:gd name="connsiteY87-3836" fmla="*/ 698 h 10000"/>
              <a:gd name="connsiteX88-3837" fmla="*/ 6700 w 10000"/>
              <a:gd name="connsiteY88-3838" fmla="*/ 838 h 10000"/>
              <a:gd name="connsiteX89-3839" fmla="*/ 6700 w 10000"/>
              <a:gd name="connsiteY89-3840" fmla="*/ 977 h 10000"/>
              <a:gd name="connsiteX90-3841" fmla="*/ 6700 w 10000"/>
              <a:gd name="connsiteY90-3842" fmla="*/ 1117 h 10000"/>
              <a:gd name="connsiteX91-3843" fmla="*/ 6586 w 10000"/>
              <a:gd name="connsiteY91-3844" fmla="*/ 1117 h 10000"/>
              <a:gd name="connsiteX92-3845" fmla="*/ 6471 w 10000"/>
              <a:gd name="connsiteY92-3846" fmla="*/ 1257 h 10000"/>
              <a:gd name="connsiteX93-3847" fmla="*/ 6471 w 10000"/>
              <a:gd name="connsiteY93-3848" fmla="*/ 1396 h 10000"/>
              <a:gd name="connsiteX94-3849" fmla="*/ 6357 w 10000"/>
              <a:gd name="connsiteY94-3850" fmla="*/ 1536 h 10000"/>
              <a:gd name="connsiteX95-3851" fmla="*/ 6243 w 10000"/>
              <a:gd name="connsiteY95-3852" fmla="*/ 1798 h 10000"/>
              <a:gd name="connsiteX96-3853" fmla="*/ 6129 w 10000"/>
              <a:gd name="connsiteY96-3854" fmla="*/ 2216 h 10000"/>
              <a:gd name="connsiteX97-3855" fmla="*/ 6029 w 10000"/>
              <a:gd name="connsiteY97-3856" fmla="*/ 2635 h 10000"/>
              <a:gd name="connsiteX98-3857" fmla="*/ 5914 w 10000"/>
              <a:gd name="connsiteY98-3858" fmla="*/ 3054 h 10000"/>
              <a:gd name="connsiteX99-3859" fmla="*/ 5800 w 10000"/>
              <a:gd name="connsiteY99-3860" fmla="*/ 3613 h 10000"/>
              <a:gd name="connsiteX100-3861" fmla="*/ 5686 w 10000"/>
              <a:gd name="connsiteY100-3862" fmla="*/ 4171 h 10000"/>
              <a:gd name="connsiteX101-3863" fmla="*/ 5571 w 10000"/>
              <a:gd name="connsiteY101-3864" fmla="*/ 4729 h 10000"/>
              <a:gd name="connsiteX102-3865" fmla="*/ 5571 w 10000"/>
              <a:gd name="connsiteY102-3866" fmla="*/ 5271 h 10000"/>
              <a:gd name="connsiteX103-3867" fmla="*/ 5571 w 10000"/>
              <a:gd name="connsiteY103-3868" fmla="*/ 5689 h 10000"/>
              <a:gd name="connsiteX104-3869" fmla="*/ 5457 w 10000"/>
              <a:gd name="connsiteY104-3870" fmla="*/ 6248 h 10000"/>
              <a:gd name="connsiteX105-3871" fmla="*/ 5457 w 10000"/>
              <a:gd name="connsiteY105-3872" fmla="*/ 6667 h 10000"/>
              <a:gd name="connsiteX106-3873" fmla="*/ 5457 w 10000"/>
              <a:gd name="connsiteY106-3874" fmla="*/ 6946 h 10000"/>
              <a:gd name="connsiteX107-3875" fmla="*/ 5457 w 10000"/>
              <a:gd name="connsiteY107-3876" fmla="*/ 7365 h 10000"/>
              <a:gd name="connsiteX108-3877" fmla="*/ 5571 w 10000"/>
              <a:gd name="connsiteY108-3878" fmla="*/ 7644 h 10000"/>
              <a:gd name="connsiteX109-3879" fmla="*/ 5571 w 10000"/>
              <a:gd name="connsiteY109-3880" fmla="*/ 7784 h 10000"/>
              <a:gd name="connsiteX110-3881" fmla="*/ 5686 w 10000"/>
              <a:gd name="connsiteY110-3882" fmla="*/ 8063 h 10000"/>
              <a:gd name="connsiteX111-3883" fmla="*/ 5800 w 10000"/>
              <a:gd name="connsiteY111-3884" fmla="*/ 8202 h 10000"/>
              <a:gd name="connsiteX112-3885" fmla="*/ 5914 w 10000"/>
              <a:gd name="connsiteY112-3886" fmla="*/ 8342 h 10000"/>
              <a:gd name="connsiteX113-3887" fmla="*/ 6357 w 10000"/>
              <a:gd name="connsiteY113-3888" fmla="*/ 8604 h 10000"/>
              <a:gd name="connsiteX114-3889" fmla="*/ 6586 w 10000"/>
              <a:gd name="connsiteY114-3890" fmla="*/ 8743 h 10000"/>
              <a:gd name="connsiteX115-3891" fmla="*/ 6814 w 10000"/>
              <a:gd name="connsiteY115-3892" fmla="*/ 8743 h 10000"/>
              <a:gd name="connsiteX116-3893" fmla="*/ 7043 w 10000"/>
              <a:gd name="connsiteY116-3894" fmla="*/ 8883 h 10000"/>
              <a:gd name="connsiteX117-3895" fmla="*/ 7386 w 10000"/>
              <a:gd name="connsiteY117-3896" fmla="*/ 8883 h 10000"/>
              <a:gd name="connsiteX118-3897" fmla="*/ 7614 w 10000"/>
              <a:gd name="connsiteY118-3898" fmla="*/ 8743 h 10000"/>
              <a:gd name="connsiteX119-3899" fmla="*/ 7957 w 10000"/>
              <a:gd name="connsiteY119-3900" fmla="*/ 8743 h 10000"/>
              <a:gd name="connsiteX120-3901" fmla="*/ 8300 w 10000"/>
              <a:gd name="connsiteY120-3902" fmla="*/ 8604 h 10000"/>
              <a:gd name="connsiteX121-3903" fmla="*/ 8529 w 10000"/>
              <a:gd name="connsiteY121-3904" fmla="*/ 8604 h 10000"/>
              <a:gd name="connsiteX122-3905" fmla="*/ 8757 w 10000"/>
              <a:gd name="connsiteY122-3906" fmla="*/ 8342 h 10000"/>
              <a:gd name="connsiteX123-3907" fmla="*/ 8857 w 10000"/>
              <a:gd name="connsiteY123-3908" fmla="*/ 8202 h 10000"/>
              <a:gd name="connsiteX124-3909" fmla="*/ 8971 w 10000"/>
              <a:gd name="connsiteY124-3910" fmla="*/ 7923 h 10000"/>
              <a:gd name="connsiteX125-3911" fmla="*/ 9086 w 10000"/>
              <a:gd name="connsiteY125-3912" fmla="*/ 7644 h 10000"/>
              <a:gd name="connsiteX126-3913" fmla="*/ 9200 w 10000"/>
              <a:gd name="connsiteY126-3914" fmla="*/ 7086 h 10000"/>
              <a:gd name="connsiteX127-3915" fmla="*/ 9657 w 10000"/>
              <a:gd name="connsiteY127-3916" fmla="*/ 6387 h 10000"/>
              <a:gd name="connsiteX128-3917" fmla="*/ 9657 w 10000"/>
              <a:gd name="connsiteY128-3918" fmla="*/ 6667 h 10000"/>
              <a:gd name="connsiteX129-3919" fmla="*/ 9771 w 10000"/>
              <a:gd name="connsiteY129-3920" fmla="*/ 7225 h 10000"/>
              <a:gd name="connsiteX130-3921" fmla="*/ 9771 w 10000"/>
              <a:gd name="connsiteY130-3922" fmla="*/ 7644 h 10000"/>
              <a:gd name="connsiteX131-3923" fmla="*/ 9886 w 10000"/>
              <a:gd name="connsiteY131-3924" fmla="*/ 8063 h 10000"/>
              <a:gd name="connsiteX132-3925" fmla="*/ 10000 w 10000"/>
              <a:gd name="connsiteY132-3926" fmla="*/ 8342 h 10000"/>
              <a:gd name="connsiteX133-3927" fmla="*/ 10000 w 10000"/>
              <a:gd name="connsiteY133-3928" fmla="*/ 8604 h 10000"/>
              <a:gd name="connsiteX134-3929" fmla="*/ 10000 w 10000"/>
              <a:gd name="connsiteY134-3930" fmla="*/ 8743 h 10000"/>
              <a:gd name="connsiteX135-3931" fmla="*/ 10000 w 10000"/>
              <a:gd name="connsiteY135-3932" fmla="*/ 8883 h 10000"/>
              <a:gd name="connsiteX136-3933" fmla="*/ 9886 w 10000"/>
              <a:gd name="connsiteY136-3934" fmla="*/ 8883 h 10000"/>
              <a:gd name="connsiteX137-3935" fmla="*/ 9771 w 10000"/>
              <a:gd name="connsiteY137-3936" fmla="*/ 9023 h 10000"/>
              <a:gd name="connsiteX138-3937" fmla="*/ 9657 w 10000"/>
              <a:gd name="connsiteY138-3938" fmla="*/ 9162 h 10000"/>
              <a:gd name="connsiteX139-3939" fmla="*/ 9543 w 10000"/>
              <a:gd name="connsiteY139-3940" fmla="*/ 9302 h 10000"/>
              <a:gd name="connsiteX140-3941" fmla="*/ 9314 w 10000"/>
              <a:gd name="connsiteY140-3942" fmla="*/ 9442 h 10000"/>
              <a:gd name="connsiteX141-3943" fmla="*/ 8857 w 10000"/>
              <a:gd name="connsiteY141-3944" fmla="*/ 9721 h 10000"/>
              <a:gd name="connsiteX142-3945" fmla="*/ 8414 w 10000"/>
              <a:gd name="connsiteY142-3946" fmla="*/ 9860 h 10000"/>
              <a:gd name="connsiteX143-3947" fmla="*/ 8071 w 10000"/>
              <a:gd name="connsiteY143-3948" fmla="*/ 9860 h 10000"/>
              <a:gd name="connsiteX144-3949" fmla="*/ 7614 w 10000"/>
              <a:gd name="connsiteY144-3950" fmla="*/ 10000 h 10000"/>
              <a:gd name="connsiteX145-3951" fmla="*/ 7614 w 10000"/>
              <a:gd name="connsiteY145-3952" fmla="*/ 10000 h 10000"/>
              <a:gd name="connsiteX0-3953" fmla="*/ 7614 w 10000"/>
              <a:gd name="connsiteY0-3954" fmla="*/ 10000 h 10000"/>
              <a:gd name="connsiteX1-3955" fmla="*/ 7271 w 10000"/>
              <a:gd name="connsiteY1-3956" fmla="*/ 10000 h 10000"/>
              <a:gd name="connsiteX2-3957" fmla="*/ 6929 w 10000"/>
              <a:gd name="connsiteY2-3958" fmla="*/ 10000 h 10000"/>
              <a:gd name="connsiteX3-3959" fmla="*/ 6586 w 10000"/>
              <a:gd name="connsiteY3-3960" fmla="*/ 9860 h 10000"/>
              <a:gd name="connsiteX4-3961" fmla="*/ 6243 w 10000"/>
              <a:gd name="connsiteY4-3962" fmla="*/ 9721 h 10000"/>
              <a:gd name="connsiteX5-3963" fmla="*/ 5914 w 10000"/>
              <a:gd name="connsiteY5-3964" fmla="*/ 9581 h 10000"/>
              <a:gd name="connsiteX6-3965" fmla="*/ 5686 w 10000"/>
              <a:gd name="connsiteY6-3966" fmla="*/ 9302 h 10000"/>
              <a:gd name="connsiteX7-3967" fmla="*/ 5457 w 10000"/>
              <a:gd name="connsiteY7-3968" fmla="*/ 9162 h 10000"/>
              <a:gd name="connsiteX8-3969" fmla="*/ 5343 w 10000"/>
              <a:gd name="connsiteY8-3970" fmla="*/ 8743 h 10000"/>
              <a:gd name="connsiteX9-3971" fmla="*/ 5114 w 10000"/>
              <a:gd name="connsiteY9-3972" fmla="*/ 8464 h 10000"/>
              <a:gd name="connsiteX10-3973" fmla="*/ 5000 w 10000"/>
              <a:gd name="connsiteY10-3974" fmla="*/ 8063 h 10000"/>
              <a:gd name="connsiteX11-3975" fmla="*/ 5000 w 10000"/>
              <a:gd name="connsiteY11-3976" fmla="*/ 7644 h 10000"/>
              <a:gd name="connsiteX12-3977" fmla="*/ 4886 w 10000"/>
              <a:gd name="connsiteY12-3978" fmla="*/ 7225 h 10000"/>
              <a:gd name="connsiteX13-3979" fmla="*/ 4886 w 10000"/>
              <a:gd name="connsiteY13-3980" fmla="*/ 6806 h 10000"/>
              <a:gd name="connsiteX14-3981" fmla="*/ 4886 w 10000"/>
              <a:gd name="connsiteY14-3982" fmla="*/ 6387 h 10000"/>
              <a:gd name="connsiteX15-3983" fmla="*/ 5000 w 10000"/>
              <a:gd name="connsiteY15-3984" fmla="*/ 5689 h 10000"/>
              <a:gd name="connsiteX16-3985" fmla="*/ 5000 w 10000"/>
              <a:gd name="connsiteY16-3986" fmla="*/ 5550 h 10000"/>
              <a:gd name="connsiteX17-3987" fmla="*/ 5000 w 10000"/>
              <a:gd name="connsiteY17-3988" fmla="*/ 5271 h 10000"/>
              <a:gd name="connsiteX18-3989" fmla="*/ 5114 w 10000"/>
              <a:gd name="connsiteY18-3990" fmla="*/ 5009 h 10000"/>
              <a:gd name="connsiteX19-3991" fmla="*/ 5114 w 10000"/>
              <a:gd name="connsiteY19-3992" fmla="*/ 4729 h 10000"/>
              <a:gd name="connsiteX20-3993" fmla="*/ 5114 w 10000"/>
              <a:gd name="connsiteY20-3994" fmla="*/ 4450 h 10000"/>
              <a:gd name="connsiteX21-3995" fmla="*/ 5229 w 10000"/>
              <a:gd name="connsiteY21-3996" fmla="*/ 4031 h 10000"/>
              <a:gd name="connsiteX22-3997" fmla="*/ 5229 w 10000"/>
              <a:gd name="connsiteY22-3998" fmla="*/ 3613 h 10000"/>
              <a:gd name="connsiteX23-3999" fmla="*/ 5343 w 10000"/>
              <a:gd name="connsiteY23-4000" fmla="*/ 3194 h 10000"/>
              <a:gd name="connsiteX24-4001" fmla="*/ 5343 w 10000"/>
              <a:gd name="connsiteY24-4002" fmla="*/ 2775 h 10000"/>
              <a:gd name="connsiteX25-4003" fmla="*/ 5343 w 10000"/>
              <a:gd name="connsiteY25-4004" fmla="*/ 2356 h 10000"/>
              <a:gd name="connsiteX26-4005" fmla="*/ 5457 w 10000"/>
              <a:gd name="connsiteY26-4006" fmla="*/ 2077 h 10000"/>
              <a:gd name="connsiteX27-4007" fmla="*/ 5457 w 10000"/>
              <a:gd name="connsiteY27-4008" fmla="*/ 1798 h 10000"/>
              <a:gd name="connsiteX28-4009" fmla="*/ 5457 w 10000"/>
              <a:gd name="connsiteY28-4010" fmla="*/ 1536 h 10000"/>
              <a:gd name="connsiteX29-4011" fmla="*/ 5457 w 10000"/>
              <a:gd name="connsiteY29-4012" fmla="*/ 1396 h 10000"/>
              <a:gd name="connsiteX30-4013" fmla="*/ 5457 w 10000"/>
              <a:gd name="connsiteY30-4014" fmla="*/ 1257 h 10000"/>
              <a:gd name="connsiteX31-4015" fmla="*/ 5457 w 10000"/>
              <a:gd name="connsiteY31-4016" fmla="*/ 1257 h 10000"/>
              <a:gd name="connsiteX32-4017" fmla="*/ 5457 w 10000"/>
              <a:gd name="connsiteY32-4018" fmla="*/ 1257 h 10000"/>
              <a:gd name="connsiteX33-4019" fmla="*/ 5343 w 10000"/>
              <a:gd name="connsiteY33-4020" fmla="*/ 1257 h 10000"/>
              <a:gd name="connsiteX34-4021" fmla="*/ 5229 w 10000"/>
              <a:gd name="connsiteY34-4022" fmla="*/ 1257 h 10000"/>
              <a:gd name="connsiteX35-4023" fmla="*/ 5114 w 10000"/>
              <a:gd name="connsiteY35-4024" fmla="*/ 1396 h 10000"/>
              <a:gd name="connsiteX36-4025" fmla="*/ 5000 w 10000"/>
              <a:gd name="connsiteY36-4026" fmla="*/ 1396 h 10000"/>
              <a:gd name="connsiteX37-4027" fmla="*/ 4771 w 10000"/>
              <a:gd name="connsiteY37-4028" fmla="*/ 1536 h 10000"/>
              <a:gd name="connsiteX38-4029" fmla="*/ 4543 w 10000"/>
              <a:gd name="connsiteY38-4030" fmla="*/ 1536 h 10000"/>
              <a:gd name="connsiteX39-4031" fmla="*/ 4314 w 10000"/>
              <a:gd name="connsiteY39-4032" fmla="*/ 1675 h 10000"/>
              <a:gd name="connsiteX40-4033" fmla="*/ 3186 w 10000"/>
              <a:gd name="connsiteY40-4034" fmla="*/ 2216 h 10000"/>
              <a:gd name="connsiteX41-4035" fmla="*/ 2043 w 10000"/>
              <a:gd name="connsiteY41-4036" fmla="*/ 2775 h 10000"/>
              <a:gd name="connsiteX42-4037" fmla="*/ 1700 w 10000"/>
              <a:gd name="connsiteY42-4038" fmla="*/ 2914 h 10000"/>
              <a:gd name="connsiteX43-4039" fmla="*/ 1471 w 10000"/>
              <a:gd name="connsiteY43-4040" fmla="*/ 3054 h 10000"/>
              <a:gd name="connsiteX44-4041" fmla="*/ 1243 w 10000"/>
              <a:gd name="connsiteY44-4042" fmla="*/ 3194 h 10000"/>
              <a:gd name="connsiteX45-4043" fmla="*/ 1129 w 10000"/>
              <a:gd name="connsiteY45-4044" fmla="*/ 3333 h 10000"/>
              <a:gd name="connsiteX46-4045" fmla="*/ 900 w 10000"/>
              <a:gd name="connsiteY46-4046" fmla="*/ 3333 h 10000"/>
              <a:gd name="connsiteX47-4047" fmla="*/ 786 w 10000"/>
              <a:gd name="connsiteY47-4048" fmla="*/ 3333 h 10000"/>
              <a:gd name="connsiteX48-4049" fmla="*/ 671 w 10000"/>
              <a:gd name="connsiteY48-4050" fmla="*/ 3473 h 10000"/>
              <a:gd name="connsiteX49-4051" fmla="*/ 671 w 10000"/>
              <a:gd name="connsiteY49-4052" fmla="*/ 3473 h 10000"/>
              <a:gd name="connsiteX50-4053" fmla="*/ 571 w 10000"/>
              <a:gd name="connsiteY50-4054" fmla="*/ 3473 h 10000"/>
              <a:gd name="connsiteX51-4055" fmla="*/ 571 w 10000"/>
              <a:gd name="connsiteY51-4056" fmla="*/ 3333 h 10000"/>
              <a:gd name="connsiteX52-4057" fmla="*/ 457 w 10000"/>
              <a:gd name="connsiteY52-4058" fmla="*/ 3194 h 10000"/>
              <a:gd name="connsiteX53-4059" fmla="*/ 229 w 10000"/>
              <a:gd name="connsiteY53-4060" fmla="*/ 3054 h 10000"/>
              <a:gd name="connsiteX54-4061" fmla="*/ 114 w 10000"/>
              <a:gd name="connsiteY54-4062" fmla="*/ 2914 h 10000"/>
              <a:gd name="connsiteX55-4063" fmla="*/ 0 w 10000"/>
              <a:gd name="connsiteY55-4064" fmla="*/ 2775 h 10000"/>
              <a:gd name="connsiteX56-4065" fmla="*/ 0 w 10000"/>
              <a:gd name="connsiteY56-4066" fmla="*/ 2635 h 10000"/>
              <a:gd name="connsiteX57-4067" fmla="*/ 0 w 10000"/>
              <a:gd name="connsiteY57-4068" fmla="*/ 2496 h 10000"/>
              <a:gd name="connsiteX58-4069" fmla="*/ 114 w 10000"/>
              <a:gd name="connsiteY58-4070" fmla="*/ 2496 h 10000"/>
              <a:gd name="connsiteX59-4071" fmla="*/ 343 w 10000"/>
              <a:gd name="connsiteY59-4072" fmla="*/ 2496 h 10000"/>
              <a:gd name="connsiteX60-4073" fmla="*/ 571 w 10000"/>
              <a:gd name="connsiteY60-4074" fmla="*/ 2496 h 10000"/>
              <a:gd name="connsiteX61-4075" fmla="*/ 786 w 10000"/>
              <a:gd name="connsiteY61-4076" fmla="*/ 2356 h 10000"/>
              <a:gd name="connsiteX62-4077" fmla="*/ 1129 w 10000"/>
              <a:gd name="connsiteY62-4078" fmla="*/ 2356 h 10000"/>
              <a:gd name="connsiteX63-4079" fmla="*/ 1471 w 10000"/>
              <a:gd name="connsiteY63-4080" fmla="*/ 2216 h 10000"/>
              <a:gd name="connsiteX64-4081" fmla="*/ 1814 w 10000"/>
              <a:gd name="connsiteY64-4082" fmla="*/ 2077 h 10000"/>
              <a:gd name="connsiteX65-4083" fmla="*/ 2271 w 10000"/>
              <a:gd name="connsiteY65-4084" fmla="*/ 1937 h 10000"/>
              <a:gd name="connsiteX66-4085" fmla="*/ 2729 w 10000"/>
              <a:gd name="connsiteY66-4086" fmla="*/ 1675 h 10000"/>
              <a:gd name="connsiteX67-4087" fmla="*/ 3071 w 10000"/>
              <a:gd name="connsiteY67-4088" fmla="*/ 1536 h 10000"/>
              <a:gd name="connsiteX68-4089" fmla="*/ 3400 w 10000"/>
              <a:gd name="connsiteY68-4090" fmla="*/ 1396 h 10000"/>
              <a:gd name="connsiteX69-4091" fmla="*/ 3743 w 10000"/>
              <a:gd name="connsiteY69-4092" fmla="*/ 1257 h 10000"/>
              <a:gd name="connsiteX70-4093" fmla="*/ 3971 w 10000"/>
              <a:gd name="connsiteY70-4094" fmla="*/ 1117 h 10000"/>
              <a:gd name="connsiteX71-4095" fmla="*/ 4200 w 10000"/>
              <a:gd name="connsiteY71-4096" fmla="*/ 1117 h 10000"/>
              <a:gd name="connsiteX72-4097" fmla="*/ 4429 w 10000"/>
              <a:gd name="connsiteY72-4098" fmla="*/ 977 h 10000"/>
              <a:gd name="connsiteX73-4099" fmla="*/ 4657 w 10000"/>
              <a:gd name="connsiteY73-4100" fmla="*/ 838 h 10000"/>
              <a:gd name="connsiteX74-4101" fmla="*/ 5000 w 10000"/>
              <a:gd name="connsiteY74-4102" fmla="*/ 698 h 10000"/>
              <a:gd name="connsiteX75-4103" fmla="*/ 5229 w 10000"/>
              <a:gd name="connsiteY75-4104" fmla="*/ 558 h 10000"/>
              <a:gd name="connsiteX76-4105" fmla="*/ 5457 w 10000"/>
              <a:gd name="connsiteY76-4106" fmla="*/ 419 h 10000"/>
              <a:gd name="connsiteX77-4107" fmla="*/ 5571 w 10000"/>
              <a:gd name="connsiteY77-4108" fmla="*/ 279 h 10000"/>
              <a:gd name="connsiteX78-4109" fmla="*/ 5686 w 10000"/>
              <a:gd name="connsiteY78-4110" fmla="*/ 140 h 10000"/>
              <a:gd name="connsiteX79-4111" fmla="*/ 5686 w 10000"/>
              <a:gd name="connsiteY79-4112" fmla="*/ 0 h 10000"/>
              <a:gd name="connsiteX80-4113" fmla="*/ 5800 w 10000"/>
              <a:gd name="connsiteY80-4114" fmla="*/ 0 h 10000"/>
              <a:gd name="connsiteX81-4115" fmla="*/ 5914 w 10000"/>
              <a:gd name="connsiteY81-4116" fmla="*/ 0 h 10000"/>
              <a:gd name="connsiteX82-4117" fmla="*/ 6029 w 10000"/>
              <a:gd name="connsiteY82-4118" fmla="*/ 0 h 10000"/>
              <a:gd name="connsiteX83-4119" fmla="*/ 6129 w 10000"/>
              <a:gd name="connsiteY83-4120" fmla="*/ 140 h 10000"/>
              <a:gd name="connsiteX84-4121" fmla="*/ 6243 w 10000"/>
              <a:gd name="connsiteY84-4122" fmla="*/ 140 h 10000"/>
              <a:gd name="connsiteX85-4123" fmla="*/ 6357 w 10000"/>
              <a:gd name="connsiteY85-4124" fmla="*/ 419 h 10000"/>
              <a:gd name="connsiteX86-4125" fmla="*/ 6471 w 10000"/>
              <a:gd name="connsiteY86-4126" fmla="*/ 558 h 10000"/>
              <a:gd name="connsiteX87-4127" fmla="*/ 6586 w 10000"/>
              <a:gd name="connsiteY87-4128" fmla="*/ 698 h 10000"/>
              <a:gd name="connsiteX88-4129" fmla="*/ 6700 w 10000"/>
              <a:gd name="connsiteY88-4130" fmla="*/ 838 h 10000"/>
              <a:gd name="connsiteX89-4131" fmla="*/ 6700 w 10000"/>
              <a:gd name="connsiteY89-4132" fmla="*/ 977 h 10000"/>
              <a:gd name="connsiteX90-4133" fmla="*/ 6700 w 10000"/>
              <a:gd name="connsiteY90-4134" fmla="*/ 1117 h 10000"/>
              <a:gd name="connsiteX91-4135" fmla="*/ 6586 w 10000"/>
              <a:gd name="connsiteY91-4136" fmla="*/ 1117 h 10000"/>
              <a:gd name="connsiteX92-4137" fmla="*/ 6471 w 10000"/>
              <a:gd name="connsiteY92-4138" fmla="*/ 1257 h 10000"/>
              <a:gd name="connsiteX93-4139" fmla="*/ 6471 w 10000"/>
              <a:gd name="connsiteY93-4140" fmla="*/ 1396 h 10000"/>
              <a:gd name="connsiteX94-4141" fmla="*/ 6357 w 10000"/>
              <a:gd name="connsiteY94-4142" fmla="*/ 1536 h 10000"/>
              <a:gd name="connsiteX95-4143" fmla="*/ 6243 w 10000"/>
              <a:gd name="connsiteY95-4144" fmla="*/ 1798 h 10000"/>
              <a:gd name="connsiteX96-4145" fmla="*/ 6129 w 10000"/>
              <a:gd name="connsiteY96-4146" fmla="*/ 2216 h 10000"/>
              <a:gd name="connsiteX97-4147" fmla="*/ 6029 w 10000"/>
              <a:gd name="connsiteY97-4148" fmla="*/ 2635 h 10000"/>
              <a:gd name="connsiteX98-4149" fmla="*/ 5914 w 10000"/>
              <a:gd name="connsiteY98-4150" fmla="*/ 3054 h 10000"/>
              <a:gd name="connsiteX99-4151" fmla="*/ 5800 w 10000"/>
              <a:gd name="connsiteY99-4152" fmla="*/ 3613 h 10000"/>
              <a:gd name="connsiteX100-4153" fmla="*/ 5686 w 10000"/>
              <a:gd name="connsiteY100-4154" fmla="*/ 4171 h 10000"/>
              <a:gd name="connsiteX101-4155" fmla="*/ 5571 w 10000"/>
              <a:gd name="connsiteY101-4156" fmla="*/ 4729 h 10000"/>
              <a:gd name="connsiteX102-4157" fmla="*/ 5571 w 10000"/>
              <a:gd name="connsiteY102-4158" fmla="*/ 5271 h 10000"/>
              <a:gd name="connsiteX103-4159" fmla="*/ 5571 w 10000"/>
              <a:gd name="connsiteY103-4160" fmla="*/ 5689 h 10000"/>
              <a:gd name="connsiteX104-4161" fmla="*/ 5457 w 10000"/>
              <a:gd name="connsiteY104-4162" fmla="*/ 6248 h 10000"/>
              <a:gd name="connsiteX105-4163" fmla="*/ 5457 w 10000"/>
              <a:gd name="connsiteY105-4164" fmla="*/ 6667 h 10000"/>
              <a:gd name="connsiteX106-4165" fmla="*/ 5457 w 10000"/>
              <a:gd name="connsiteY106-4166" fmla="*/ 6946 h 10000"/>
              <a:gd name="connsiteX107-4167" fmla="*/ 5457 w 10000"/>
              <a:gd name="connsiteY107-4168" fmla="*/ 7365 h 10000"/>
              <a:gd name="connsiteX108-4169" fmla="*/ 5571 w 10000"/>
              <a:gd name="connsiteY108-4170" fmla="*/ 7644 h 10000"/>
              <a:gd name="connsiteX109-4171" fmla="*/ 5571 w 10000"/>
              <a:gd name="connsiteY109-4172" fmla="*/ 7784 h 10000"/>
              <a:gd name="connsiteX110-4173" fmla="*/ 5686 w 10000"/>
              <a:gd name="connsiteY110-4174" fmla="*/ 8063 h 10000"/>
              <a:gd name="connsiteX111-4175" fmla="*/ 5800 w 10000"/>
              <a:gd name="connsiteY111-4176" fmla="*/ 8202 h 10000"/>
              <a:gd name="connsiteX112-4177" fmla="*/ 5914 w 10000"/>
              <a:gd name="connsiteY112-4178" fmla="*/ 8342 h 10000"/>
              <a:gd name="connsiteX113-4179" fmla="*/ 6357 w 10000"/>
              <a:gd name="connsiteY113-4180" fmla="*/ 8604 h 10000"/>
              <a:gd name="connsiteX114-4181" fmla="*/ 6586 w 10000"/>
              <a:gd name="connsiteY114-4182" fmla="*/ 8743 h 10000"/>
              <a:gd name="connsiteX115-4183" fmla="*/ 6814 w 10000"/>
              <a:gd name="connsiteY115-4184" fmla="*/ 8743 h 10000"/>
              <a:gd name="connsiteX116-4185" fmla="*/ 7043 w 10000"/>
              <a:gd name="connsiteY116-4186" fmla="*/ 8883 h 10000"/>
              <a:gd name="connsiteX117-4187" fmla="*/ 7386 w 10000"/>
              <a:gd name="connsiteY117-4188" fmla="*/ 8883 h 10000"/>
              <a:gd name="connsiteX118-4189" fmla="*/ 7614 w 10000"/>
              <a:gd name="connsiteY118-4190" fmla="*/ 8743 h 10000"/>
              <a:gd name="connsiteX119-4191" fmla="*/ 7957 w 10000"/>
              <a:gd name="connsiteY119-4192" fmla="*/ 8743 h 10000"/>
              <a:gd name="connsiteX120-4193" fmla="*/ 8300 w 10000"/>
              <a:gd name="connsiteY120-4194" fmla="*/ 8604 h 10000"/>
              <a:gd name="connsiteX121-4195" fmla="*/ 8529 w 10000"/>
              <a:gd name="connsiteY121-4196" fmla="*/ 8604 h 10000"/>
              <a:gd name="connsiteX122-4197" fmla="*/ 8757 w 10000"/>
              <a:gd name="connsiteY122-4198" fmla="*/ 8342 h 10000"/>
              <a:gd name="connsiteX123-4199" fmla="*/ 8857 w 10000"/>
              <a:gd name="connsiteY123-4200" fmla="*/ 8202 h 10000"/>
              <a:gd name="connsiteX124-4201" fmla="*/ 8971 w 10000"/>
              <a:gd name="connsiteY124-4202" fmla="*/ 7923 h 10000"/>
              <a:gd name="connsiteX125-4203" fmla="*/ 9086 w 10000"/>
              <a:gd name="connsiteY125-4204" fmla="*/ 7644 h 10000"/>
              <a:gd name="connsiteX126-4205" fmla="*/ 9200 w 10000"/>
              <a:gd name="connsiteY126-4206" fmla="*/ 7086 h 10000"/>
              <a:gd name="connsiteX127-4207" fmla="*/ 9657 w 10000"/>
              <a:gd name="connsiteY127-4208" fmla="*/ 6667 h 10000"/>
              <a:gd name="connsiteX128-4209" fmla="*/ 9771 w 10000"/>
              <a:gd name="connsiteY128-4210" fmla="*/ 7225 h 10000"/>
              <a:gd name="connsiteX129-4211" fmla="*/ 9771 w 10000"/>
              <a:gd name="connsiteY129-4212" fmla="*/ 7644 h 10000"/>
              <a:gd name="connsiteX130-4213" fmla="*/ 9886 w 10000"/>
              <a:gd name="connsiteY130-4214" fmla="*/ 8063 h 10000"/>
              <a:gd name="connsiteX131-4215" fmla="*/ 10000 w 10000"/>
              <a:gd name="connsiteY131-4216" fmla="*/ 8342 h 10000"/>
              <a:gd name="connsiteX132-4217" fmla="*/ 10000 w 10000"/>
              <a:gd name="connsiteY132-4218" fmla="*/ 8604 h 10000"/>
              <a:gd name="connsiteX133-4219" fmla="*/ 10000 w 10000"/>
              <a:gd name="connsiteY133-4220" fmla="*/ 8743 h 10000"/>
              <a:gd name="connsiteX134-4221" fmla="*/ 10000 w 10000"/>
              <a:gd name="connsiteY134-4222" fmla="*/ 8883 h 10000"/>
              <a:gd name="connsiteX135-4223" fmla="*/ 9886 w 10000"/>
              <a:gd name="connsiteY135-4224" fmla="*/ 8883 h 10000"/>
              <a:gd name="connsiteX136-4225" fmla="*/ 9771 w 10000"/>
              <a:gd name="connsiteY136-4226" fmla="*/ 9023 h 10000"/>
              <a:gd name="connsiteX137-4227" fmla="*/ 9657 w 10000"/>
              <a:gd name="connsiteY137-4228" fmla="*/ 9162 h 10000"/>
              <a:gd name="connsiteX138-4229" fmla="*/ 9543 w 10000"/>
              <a:gd name="connsiteY138-4230" fmla="*/ 9302 h 10000"/>
              <a:gd name="connsiteX139-4231" fmla="*/ 9314 w 10000"/>
              <a:gd name="connsiteY139-4232" fmla="*/ 9442 h 10000"/>
              <a:gd name="connsiteX140-4233" fmla="*/ 8857 w 10000"/>
              <a:gd name="connsiteY140-4234" fmla="*/ 9721 h 10000"/>
              <a:gd name="connsiteX141-4235" fmla="*/ 8414 w 10000"/>
              <a:gd name="connsiteY141-4236" fmla="*/ 9860 h 10000"/>
              <a:gd name="connsiteX142-4237" fmla="*/ 8071 w 10000"/>
              <a:gd name="connsiteY142-4238" fmla="*/ 9860 h 10000"/>
              <a:gd name="connsiteX143-4239" fmla="*/ 7614 w 10000"/>
              <a:gd name="connsiteY143-4240" fmla="*/ 10000 h 10000"/>
              <a:gd name="connsiteX144-4241" fmla="*/ 7614 w 10000"/>
              <a:gd name="connsiteY144-4242" fmla="*/ 10000 h 10000"/>
              <a:gd name="connsiteX0-4243" fmla="*/ 7614 w 10000"/>
              <a:gd name="connsiteY0-4244" fmla="*/ 10000 h 10000"/>
              <a:gd name="connsiteX1-4245" fmla="*/ 7271 w 10000"/>
              <a:gd name="connsiteY1-4246" fmla="*/ 10000 h 10000"/>
              <a:gd name="connsiteX2-4247" fmla="*/ 6929 w 10000"/>
              <a:gd name="connsiteY2-4248" fmla="*/ 10000 h 10000"/>
              <a:gd name="connsiteX3-4249" fmla="*/ 6586 w 10000"/>
              <a:gd name="connsiteY3-4250" fmla="*/ 9860 h 10000"/>
              <a:gd name="connsiteX4-4251" fmla="*/ 6243 w 10000"/>
              <a:gd name="connsiteY4-4252" fmla="*/ 9721 h 10000"/>
              <a:gd name="connsiteX5-4253" fmla="*/ 5914 w 10000"/>
              <a:gd name="connsiteY5-4254" fmla="*/ 9581 h 10000"/>
              <a:gd name="connsiteX6-4255" fmla="*/ 5686 w 10000"/>
              <a:gd name="connsiteY6-4256" fmla="*/ 9302 h 10000"/>
              <a:gd name="connsiteX7-4257" fmla="*/ 5457 w 10000"/>
              <a:gd name="connsiteY7-4258" fmla="*/ 9162 h 10000"/>
              <a:gd name="connsiteX8-4259" fmla="*/ 5343 w 10000"/>
              <a:gd name="connsiteY8-4260" fmla="*/ 8743 h 10000"/>
              <a:gd name="connsiteX9-4261" fmla="*/ 5114 w 10000"/>
              <a:gd name="connsiteY9-4262" fmla="*/ 8464 h 10000"/>
              <a:gd name="connsiteX10-4263" fmla="*/ 5000 w 10000"/>
              <a:gd name="connsiteY10-4264" fmla="*/ 8063 h 10000"/>
              <a:gd name="connsiteX11-4265" fmla="*/ 5000 w 10000"/>
              <a:gd name="connsiteY11-4266" fmla="*/ 7644 h 10000"/>
              <a:gd name="connsiteX12-4267" fmla="*/ 4886 w 10000"/>
              <a:gd name="connsiteY12-4268" fmla="*/ 7225 h 10000"/>
              <a:gd name="connsiteX13-4269" fmla="*/ 4886 w 10000"/>
              <a:gd name="connsiteY13-4270" fmla="*/ 6806 h 10000"/>
              <a:gd name="connsiteX14-4271" fmla="*/ 4886 w 10000"/>
              <a:gd name="connsiteY14-4272" fmla="*/ 6387 h 10000"/>
              <a:gd name="connsiteX15-4273" fmla="*/ 5000 w 10000"/>
              <a:gd name="connsiteY15-4274" fmla="*/ 5689 h 10000"/>
              <a:gd name="connsiteX16-4275" fmla="*/ 5000 w 10000"/>
              <a:gd name="connsiteY16-4276" fmla="*/ 5550 h 10000"/>
              <a:gd name="connsiteX17-4277" fmla="*/ 5000 w 10000"/>
              <a:gd name="connsiteY17-4278" fmla="*/ 5271 h 10000"/>
              <a:gd name="connsiteX18-4279" fmla="*/ 5114 w 10000"/>
              <a:gd name="connsiteY18-4280" fmla="*/ 5009 h 10000"/>
              <a:gd name="connsiteX19-4281" fmla="*/ 5114 w 10000"/>
              <a:gd name="connsiteY19-4282" fmla="*/ 4729 h 10000"/>
              <a:gd name="connsiteX20-4283" fmla="*/ 5114 w 10000"/>
              <a:gd name="connsiteY20-4284" fmla="*/ 4450 h 10000"/>
              <a:gd name="connsiteX21-4285" fmla="*/ 5229 w 10000"/>
              <a:gd name="connsiteY21-4286" fmla="*/ 4031 h 10000"/>
              <a:gd name="connsiteX22-4287" fmla="*/ 5229 w 10000"/>
              <a:gd name="connsiteY22-4288" fmla="*/ 3613 h 10000"/>
              <a:gd name="connsiteX23-4289" fmla="*/ 5343 w 10000"/>
              <a:gd name="connsiteY23-4290" fmla="*/ 3194 h 10000"/>
              <a:gd name="connsiteX24-4291" fmla="*/ 5343 w 10000"/>
              <a:gd name="connsiteY24-4292" fmla="*/ 2775 h 10000"/>
              <a:gd name="connsiteX25-4293" fmla="*/ 5343 w 10000"/>
              <a:gd name="connsiteY25-4294" fmla="*/ 2356 h 10000"/>
              <a:gd name="connsiteX26-4295" fmla="*/ 5457 w 10000"/>
              <a:gd name="connsiteY26-4296" fmla="*/ 2077 h 10000"/>
              <a:gd name="connsiteX27-4297" fmla="*/ 5457 w 10000"/>
              <a:gd name="connsiteY27-4298" fmla="*/ 1798 h 10000"/>
              <a:gd name="connsiteX28-4299" fmla="*/ 5457 w 10000"/>
              <a:gd name="connsiteY28-4300" fmla="*/ 1536 h 10000"/>
              <a:gd name="connsiteX29-4301" fmla="*/ 5457 w 10000"/>
              <a:gd name="connsiteY29-4302" fmla="*/ 1396 h 10000"/>
              <a:gd name="connsiteX30-4303" fmla="*/ 5457 w 10000"/>
              <a:gd name="connsiteY30-4304" fmla="*/ 1257 h 10000"/>
              <a:gd name="connsiteX31-4305" fmla="*/ 5457 w 10000"/>
              <a:gd name="connsiteY31-4306" fmla="*/ 1257 h 10000"/>
              <a:gd name="connsiteX32-4307" fmla="*/ 5457 w 10000"/>
              <a:gd name="connsiteY32-4308" fmla="*/ 1257 h 10000"/>
              <a:gd name="connsiteX33-4309" fmla="*/ 5343 w 10000"/>
              <a:gd name="connsiteY33-4310" fmla="*/ 1257 h 10000"/>
              <a:gd name="connsiteX34-4311" fmla="*/ 5229 w 10000"/>
              <a:gd name="connsiteY34-4312" fmla="*/ 1257 h 10000"/>
              <a:gd name="connsiteX35-4313" fmla="*/ 5114 w 10000"/>
              <a:gd name="connsiteY35-4314" fmla="*/ 1396 h 10000"/>
              <a:gd name="connsiteX36-4315" fmla="*/ 5000 w 10000"/>
              <a:gd name="connsiteY36-4316" fmla="*/ 1396 h 10000"/>
              <a:gd name="connsiteX37-4317" fmla="*/ 4771 w 10000"/>
              <a:gd name="connsiteY37-4318" fmla="*/ 1536 h 10000"/>
              <a:gd name="connsiteX38-4319" fmla="*/ 4543 w 10000"/>
              <a:gd name="connsiteY38-4320" fmla="*/ 1536 h 10000"/>
              <a:gd name="connsiteX39-4321" fmla="*/ 4314 w 10000"/>
              <a:gd name="connsiteY39-4322" fmla="*/ 1675 h 10000"/>
              <a:gd name="connsiteX40-4323" fmla="*/ 3186 w 10000"/>
              <a:gd name="connsiteY40-4324" fmla="*/ 2216 h 10000"/>
              <a:gd name="connsiteX41-4325" fmla="*/ 2043 w 10000"/>
              <a:gd name="connsiteY41-4326" fmla="*/ 2775 h 10000"/>
              <a:gd name="connsiteX42-4327" fmla="*/ 1700 w 10000"/>
              <a:gd name="connsiteY42-4328" fmla="*/ 2914 h 10000"/>
              <a:gd name="connsiteX43-4329" fmla="*/ 1471 w 10000"/>
              <a:gd name="connsiteY43-4330" fmla="*/ 3054 h 10000"/>
              <a:gd name="connsiteX44-4331" fmla="*/ 1243 w 10000"/>
              <a:gd name="connsiteY44-4332" fmla="*/ 3194 h 10000"/>
              <a:gd name="connsiteX45-4333" fmla="*/ 1129 w 10000"/>
              <a:gd name="connsiteY45-4334" fmla="*/ 3333 h 10000"/>
              <a:gd name="connsiteX46-4335" fmla="*/ 900 w 10000"/>
              <a:gd name="connsiteY46-4336" fmla="*/ 3333 h 10000"/>
              <a:gd name="connsiteX47-4337" fmla="*/ 786 w 10000"/>
              <a:gd name="connsiteY47-4338" fmla="*/ 3333 h 10000"/>
              <a:gd name="connsiteX48-4339" fmla="*/ 671 w 10000"/>
              <a:gd name="connsiteY48-4340" fmla="*/ 3473 h 10000"/>
              <a:gd name="connsiteX49-4341" fmla="*/ 671 w 10000"/>
              <a:gd name="connsiteY49-4342" fmla="*/ 3473 h 10000"/>
              <a:gd name="connsiteX50-4343" fmla="*/ 571 w 10000"/>
              <a:gd name="connsiteY50-4344" fmla="*/ 3473 h 10000"/>
              <a:gd name="connsiteX51-4345" fmla="*/ 571 w 10000"/>
              <a:gd name="connsiteY51-4346" fmla="*/ 3333 h 10000"/>
              <a:gd name="connsiteX52-4347" fmla="*/ 457 w 10000"/>
              <a:gd name="connsiteY52-4348" fmla="*/ 3194 h 10000"/>
              <a:gd name="connsiteX53-4349" fmla="*/ 229 w 10000"/>
              <a:gd name="connsiteY53-4350" fmla="*/ 3054 h 10000"/>
              <a:gd name="connsiteX54-4351" fmla="*/ 114 w 10000"/>
              <a:gd name="connsiteY54-4352" fmla="*/ 2914 h 10000"/>
              <a:gd name="connsiteX55-4353" fmla="*/ 0 w 10000"/>
              <a:gd name="connsiteY55-4354" fmla="*/ 2775 h 10000"/>
              <a:gd name="connsiteX56-4355" fmla="*/ 0 w 10000"/>
              <a:gd name="connsiteY56-4356" fmla="*/ 2635 h 10000"/>
              <a:gd name="connsiteX57-4357" fmla="*/ 0 w 10000"/>
              <a:gd name="connsiteY57-4358" fmla="*/ 2496 h 10000"/>
              <a:gd name="connsiteX58-4359" fmla="*/ 114 w 10000"/>
              <a:gd name="connsiteY58-4360" fmla="*/ 2496 h 10000"/>
              <a:gd name="connsiteX59-4361" fmla="*/ 343 w 10000"/>
              <a:gd name="connsiteY59-4362" fmla="*/ 2496 h 10000"/>
              <a:gd name="connsiteX60-4363" fmla="*/ 571 w 10000"/>
              <a:gd name="connsiteY60-4364" fmla="*/ 2496 h 10000"/>
              <a:gd name="connsiteX61-4365" fmla="*/ 786 w 10000"/>
              <a:gd name="connsiteY61-4366" fmla="*/ 2356 h 10000"/>
              <a:gd name="connsiteX62-4367" fmla="*/ 1129 w 10000"/>
              <a:gd name="connsiteY62-4368" fmla="*/ 2356 h 10000"/>
              <a:gd name="connsiteX63-4369" fmla="*/ 1471 w 10000"/>
              <a:gd name="connsiteY63-4370" fmla="*/ 2216 h 10000"/>
              <a:gd name="connsiteX64-4371" fmla="*/ 1814 w 10000"/>
              <a:gd name="connsiteY64-4372" fmla="*/ 2077 h 10000"/>
              <a:gd name="connsiteX65-4373" fmla="*/ 2271 w 10000"/>
              <a:gd name="connsiteY65-4374" fmla="*/ 1937 h 10000"/>
              <a:gd name="connsiteX66-4375" fmla="*/ 2729 w 10000"/>
              <a:gd name="connsiteY66-4376" fmla="*/ 1675 h 10000"/>
              <a:gd name="connsiteX67-4377" fmla="*/ 3071 w 10000"/>
              <a:gd name="connsiteY67-4378" fmla="*/ 1536 h 10000"/>
              <a:gd name="connsiteX68-4379" fmla="*/ 3400 w 10000"/>
              <a:gd name="connsiteY68-4380" fmla="*/ 1396 h 10000"/>
              <a:gd name="connsiteX69-4381" fmla="*/ 3743 w 10000"/>
              <a:gd name="connsiteY69-4382" fmla="*/ 1257 h 10000"/>
              <a:gd name="connsiteX70-4383" fmla="*/ 3971 w 10000"/>
              <a:gd name="connsiteY70-4384" fmla="*/ 1117 h 10000"/>
              <a:gd name="connsiteX71-4385" fmla="*/ 4200 w 10000"/>
              <a:gd name="connsiteY71-4386" fmla="*/ 1117 h 10000"/>
              <a:gd name="connsiteX72-4387" fmla="*/ 4429 w 10000"/>
              <a:gd name="connsiteY72-4388" fmla="*/ 977 h 10000"/>
              <a:gd name="connsiteX73-4389" fmla="*/ 4657 w 10000"/>
              <a:gd name="connsiteY73-4390" fmla="*/ 838 h 10000"/>
              <a:gd name="connsiteX74-4391" fmla="*/ 5000 w 10000"/>
              <a:gd name="connsiteY74-4392" fmla="*/ 698 h 10000"/>
              <a:gd name="connsiteX75-4393" fmla="*/ 5229 w 10000"/>
              <a:gd name="connsiteY75-4394" fmla="*/ 558 h 10000"/>
              <a:gd name="connsiteX76-4395" fmla="*/ 5457 w 10000"/>
              <a:gd name="connsiteY76-4396" fmla="*/ 419 h 10000"/>
              <a:gd name="connsiteX77-4397" fmla="*/ 5571 w 10000"/>
              <a:gd name="connsiteY77-4398" fmla="*/ 279 h 10000"/>
              <a:gd name="connsiteX78-4399" fmla="*/ 5686 w 10000"/>
              <a:gd name="connsiteY78-4400" fmla="*/ 140 h 10000"/>
              <a:gd name="connsiteX79-4401" fmla="*/ 5686 w 10000"/>
              <a:gd name="connsiteY79-4402" fmla="*/ 0 h 10000"/>
              <a:gd name="connsiteX80-4403" fmla="*/ 5800 w 10000"/>
              <a:gd name="connsiteY80-4404" fmla="*/ 0 h 10000"/>
              <a:gd name="connsiteX81-4405" fmla="*/ 5914 w 10000"/>
              <a:gd name="connsiteY81-4406" fmla="*/ 0 h 10000"/>
              <a:gd name="connsiteX82-4407" fmla="*/ 6029 w 10000"/>
              <a:gd name="connsiteY82-4408" fmla="*/ 0 h 10000"/>
              <a:gd name="connsiteX83-4409" fmla="*/ 6129 w 10000"/>
              <a:gd name="connsiteY83-4410" fmla="*/ 140 h 10000"/>
              <a:gd name="connsiteX84-4411" fmla="*/ 6243 w 10000"/>
              <a:gd name="connsiteY84-4412" fmla="*/ 140 h 10000"/>
              <a:gd name="connsiteX85-4413" fmla="*/ 6357 w 10000"/>
              <a:gd name="connsiteY85-4414" fmla="*/ 419 h 10000"/>
              <a:gd name="connsiteX86-4415" fmla="*/ 6471 w 10000"/>
              <a:gd name="connsiteY86-4416" fmla="*/ 558 h 10000"/>
              <a:gd name="connsiteX87-4417" fmla="*/ 6586 w 10000"/>
              <a:gd name="connsiteY87-4418" fmla="*/ 698 h 10000"/>
              <a:gd name="connsiteX88-4419" fmla="*/ 6700 w 10000"/>
              <a:gd name="connsiteY88-4420" fmla="*/ 838 h 10000"/>
              <a:gd name="connsiteX89-4421" fmla="*/ 6700 w 10000"/>
              <a:gd name="connsiteY89-4422" fmla="*/ 977 h 10000"/>
              <a:gd name="connsiteX90-4423" fmla="*/ 6700 w 10000"/>
              <a:gd name="connsiteY90-4424" fmla="*/ 1117 h 10000"/>
              <a:gd name="connsiteX91-4425" fmla="*/ 6586 w 10000"/>
              <a:gd name="connsiteY91-4426" fmla="*/ 1117 h 10000"/>
              <a:gd name="connsiteX92-4427" fmla="*/ 6471 w 10000"/>
              <a:gd name="connsiteY92-4428" fmla="*/ 1257 h 10000"/>
              <a:gd name="connsiteX93-4429" fmla="*/ 6471 w 10000"/>
              <a:gd name="connsiteY93-4430" fmla="*/ 1396 h 10000"/>
              <a:gd name="connsiteX94-4431" fmla="*/ 6357 w 10000"/>
              <a:gd name="connsiteY94-4432" fmla="*/ 1536 h 10000"/>
              <a:gd name="connsiteX95-4433" fmla="*/ 6243 w 10000"/>
              <a:gd name="connsiteY95-4434" fmla="*/ 1798 h 10000"/>
              <a:gd name="connsiteX96-4435" fmla="*/ 6129 w 10000"/>
              <a:gd name="connsiteY96-4436" fmla="*/ 2216 h 10000"/>
              <a:gd name="connsiteX97-4437" fmla="*/ 6029 w 10000"/>
              <a:gd name="connsiteY97-4438" fmla="*/ 2635 h 10000"/>
              <a:gd name="connsiteX98-4439" fmla="*/ 5914 w 10000"/>
              <a:gd name="connsiteY98-4440" fmla="*/ 3054 h 10000"/>
              <a:gd name="connsiteX99-4441" fmla="*/ 5800 w 10000"/>
              <a:gd name="connsiteY99-4442" fmla="*/ 3613 h 10000"/>
              <a:gd name="connsiteX100-4443" fmla="*/ 5686 w 10000"/>
              <a:gd name="connsiteY100-4444" fmla="*/ 4171 h 10000"/>
              <a:gd name="connsiteX101-4445" fmla="*/ 5571 w 10000"/>
              <a:gd name="connsiteY101-4446" fmla="*/ 4729 h 10000"/>
              <a:gd name="connsiteX102-4447" fmla="*/ 5571 w 10000"/>
              <a:gd name="connsiteY102-4448" fmla="*/ 5271 h 10000"/>
              <a:gd name="connsiteX103-4449" fmla="*/ 5571 w 10000"/>
              <a:gd name="connsiteY103-4450" fmla="*/ 5689 h 10000"/>
              <a:gd name="connsiteX104-4451" fmla="*/ 5457 w 10000"/>
              <a:gd name="connsiteY104-4452" fmla="*/ 6248 h 10000"/>
              <a:gd name="connsiteX105-4453" fmla="*/ 5457 w 10000"/>
              <a:gd name="connsiteY105-4454" fmla="*/ 6667 h 10000"/>
              <a:gd name="connsiteX106-4455" fmla="*/ 5457 w 10000"/>
              <a:gd name="connsiteY106-4456" fmla="*/ 6946 h 10000"/>
              <a:gd name="connsiteX107-4457" fmla="*/ 5457 w 10000"/>
              <a:gd name="connsiteY107-4458" fmla="*/ 7365 h 10000"/>
              <a:gd name="connsiteX108-4459" fmla="*/ 5571 w 10000"/>
              <a:gd name="connsiteY108-4460" fmla="*/ 7644 h 10000"/>
              <a:gd name="connsiteX109-4461" fmla="*/ 5571 w 10000"/>
              <a:gd name="connsiteY109-4462" fmla="*/ 7784 h 10000"/>
              <a:gd name="connsiteX110-4463" fmla="*/ 5686 w 10000"/>
              <a:gd name="connsiteY110-4464" fmla="*/ 8063 h 10000"/>
              <a:gd name="connsiteX111-4465" fmla="*/ 5800 w 10000"/>
              <a:gd name="connsiteY111-4466" fmla="*/ 8202 h 10000"/>
              <a:gd name="connsiteX112-4467" fmla="*/ 5914 w 10000"/>
              <a:gd name="connsiteY112-4468" fmla="*/ 8342 h 10000"/>
              <a:gd name="connsiteX113-4469" fmla="*/ 6357 w 10000"/>
              <a:gd name="connsiteY113-4470" fmla="*/ 8604 h 10000"/>
              <a:gd name="connsiteX114-4471" fmla="*/ 6586 w 10000"/>
              <a:gd name="connsiteY114-4472" fmla="*/ 8743 h 10000"/>
              <a:gd name="connsiteX115-4473" fmla="*/ 6814 w 10000"/>
              <a:gd name="connsiteY115-4474" fmla="*/ 8743 h 10000"/>
              <a:gd name="connsiteX116-4475" fmla="*/ 7043 w 10000"/>
              <a:gd name="connsiteY116-4476" fmla="*/ 8883 h 10000"/>
              <a:gd name="connsiteX117-4477" fmla="*/ 7386 w 10000"/>
              <a:gd name="connsiteY117-4478" fmla="*/ 8883 h 10000"/>
              <a:gd name="connsiteX118-4479" fmla="*/ 7614 w 10000"/>
              <a:gd name="connsiteY118-4480" fmla="*/ 8743 h 10000"/>
              <a:gd name="connsiteX119-4481" fmla="*/ 7957 w 10000"/>
              <a:gd name="connsiteY119-4482" fmla="*/ 8743 h 10000"/>
              <a:gd name="connsiteX120-4483" fmla="*/ 8300 w 10000"/>
              <a:gd name="connsiteY120-4484" fmla="*/ 8604 h 10000"/>
              <a:gd name="connsiteX121-4485" fmla="*/ 8529 w 10000"/>
              <a:gd name="connsiteY121-4486" fmla="*/ 8604 h 10000"/>
              <a:gd name="connsiteX122-4487" fmla="*/ 8757 w 10000"/>
              <a:gd name="connsiteY122-4488" fmla="*/ 8342 h 10000"/>
              <a:gd name="connsiteX123-4489" fmla="*/ 8857 w 10000"/>
              <a:gd name="connsiteY123-4490" fmla="*/ 8202 h 10000"/>
              <a:gd name="connsiteX124-4491" fmla="*/ 8971 w 10000"/>
              <a:gd name="connsiteY124-4492" fmla="*/ 7923 h 10000"/>
              <a:gd name="connsiteX125-4493" fmla="*/ 9086 w 10000"/>
              <a:gd name="connsiteY125-4494" fmla="*/ 7644 h 10000"/>
              <a:gd name="connsiteX126-4495" fmla="*/ 9200 w 10000"/>
              <a:gd name="connsiteY126-4496" fmla="*/ 7086 h 10000"/>
              <a:gd name="connsiteX127-4497" fmla="*/ 9771 w 10000"/>
              <a:gd name="connsiteY127-4498" fmla="*/ 7225 h 10000"/>
              <a:gd name="connsiteX128-4499" fmla="*/ 9771 w 10000"/>
              <a:gd name="connsiteY128-4500" fmla="*/ 7644 h 10000"/>
              <a:gd name="connsiteX129-4501" fmla="*/ 9886 w 10000"/>
              <a:gd name="connsiteY129-4502" fmla="*/ 8063 h 10000"/>
              <a:gd name="connsiteX130-4503" fmla="*/ 10000 w 10000"/>
              <a:gd name="connsiteY130-4504" fmla="*/ 8342 h 10000"/>
              <a:gd name="connsiteX131-4505" fmla="*/ 10000 w 10000"/>
              <a:gd name="connsiteY131-4506" fmla="*/ 8604 h 10000"/>
              <a:gd name="connsiteX132-4507" fmla="*/ 10000 w 10000"/>
              <a:gd name="connsiteY132-4508" fmla="*/ 8743 h 10000"/>
              <a:gd name="connsiteX133-4509" fmla="*/ 10000 w 10000"/>
              <a:gd name="connsiteY133-4510" fmla="*/ 8883 h 10000"/>
              <a:gd name="connsiteX134-4511" fmla="*/ 9886 w 10000"/>
              <a:gd name="connsiteY134-4512" fmla="*/ 8883 h 10000"/>
              <a:gd name="connsiteX135-4513" fmla="*/ 9771 w 10000"/>
              <a:gd name="connsiteY135-4514" fmla="*/ 9023 h 10000"/>
              <a:gd name="connsiteX136-4515" fmla="*/ 9657 w 10000"/>
              <a:gd name="connsiteY136-4516" fmla="*/ 9162 h 10000"/>
              <a:gd name="connsiteX137-4517" fmla="*/ 9543 w 10000"/>
              <a:gd name="connsiteY137-4518" fmla="*/ 9302 h 10000"/>
              <a:gd name="connsiteX138-4519" fmla="*/ 9314 w 10000"/>
              <a:gd name="connsiteY138-4520" fmla="*/ 9442 h 10000"/>
              <a:gd name="connsiteX139-4521" fmla="*/ 8857 w 10000"/>
              <a:gd name="connsiteY139-4522" fmla="*/ 9721 h 10000"/>
              <a:gd name="connsiteX140-4523" fmla="*/ 8414 w 10000"/>
              <a:gd name="connsiteY140-4524" fmla="*/ 9860 h 10000"/>
              <a:gd name="connsiteX141-4525" fmla="*/ 8071 w 10000"/>
              <a:gd name="connsiteY141-4526" fmla="*/ 9860 h 10000"/>
              <a:gd name="connsiteX142-4527" fmla="*/ 7614 w 10000"/>
              <a:gd name="connsiteY142-4528" fmla="*/ 10000 h 10000"/>
              <a:gd name="connsiteX143-4529" fmla="*/ 7614 w 10000"/>
              <a:gd name="connsiteY143-4530" fmla="*/ 10000 h 10000"/>
              <a:gd name="connsiteX0-4531" fmla="*/ 7614 w 10000"/>
              <a:gd name="connsiteY0-4532" fmla="*/ 10000 h 10000"/>
              <a:gd name="connsiteX1-4533" fmla="*/ 7271 w 10000"/>
              <a:gd name="connsiteY1-4534" fmla="*/ 10000 h 10000"/>
              <a:gd name="connsiteX2-4535" fmla="*/ 6929 w 10000"/>
              <a:gd name="connsiteY2-4536" fmla="*/ 10000 h 10000"/>
              <a:gd name="connsiteX3-4537" fmla="*/ 6586 w 10000"/>
              <a:gd name="connsiteY3-4538" fmla="*/ 9860 h 10000"/>
              <a:gd name="connsiteX4-4539" fmla="*/ 6243 w 10000"/>
              <a:gd name="connsiteY4-4540" fmla="*/ 9721 h 10000"/>
              <a:gd name="connsiteX5-4541" fmla="*/ 5914 w 10000"/>
              <a:gd name="connsiteY5-4542" fmla="*/ 9581 h 10000"/>
              <a:gd name="connsiteX6-4543" fmla="*/ 5686 w 10000"/>
              <a:gd name="connsiteY6-4544" fmla="*/ 9302 h 10000"/>
              <a:gd name="connsiteX7-4545" fmla="*/ 5457 w 10000"/>
              <a:gd name="connsiteY7-4546" fmla="*/ 9162 h 10000"/>
              <a:gd name="connsiteX8-4547" fmla="*/ 5343 w 10000"/>
              <a:gd name="connsiteY8-4548" fmla="*/ 8743 h 10000"/>
              <a:gd name="connsiteX9-4549" fmla="*/ 5114 w 10000"/>
              <a:gd name="connsiteY9-4550" fmla="*/ 8464 h 10000"/>
              <a:gd name="connsiteX10-4551" fmla="*/ 5000 w 10000"/>
              <a:gd name="connsiteY10-4552" fmla="*/ 8063 h 10000"/>
              <a:gd name="connsiteX11-4553" fmla="*/ 5000 w 10000"/>
              <a:gd name="connsiteY11-4554" fmla="*/ 7644 h 10000"/>
              <a:gd name="connsiteX12-4555" fmla="*/ 4886 w 10000"/>
              <a:gd name="connsiteY12-4556" fmla="*/ 7225 h 10000"/>
              <a:gd name="connsiteX13-4557" fmla="*/ 4886 w 10000"/>
              <a:gd name="connsiteY13-4558" fmla="*/ 6806 h 10000"/>
              <a:gd name="connsiteX14-4559" fmla="*/ 4886 w 10000"/>
              <a:gd name="connsiteY14-4560" fmla="*/ 6387 h 10000"/>
              <a:gd name="connsiteX15-4561" fmla="*/ 5000 w 10000"/>
              <a:gd name="connsiteY15-4562" fmla="*/ 5689 h 10000"/>
              <a:gd name="connsiteX16-4563" fmla="*/ 5000 w 10000"/>
              <a:gd name="connsiteY16-4564" fmla="*/ 5550 h 10000"/>
              <a:gd name="connsiteX17-4565" fmla="*/ 5000 w 10000"/>
              <a:gd name="connsiteY17-4566" fmla="*/ 5271 h 10000"/>
              <a:gd name="connsiteX18-4567" fmla="*/ 5114 w 10000"/>
              <a:gd name="connsiteY18-4568" fmla="*/ 5009 h 10000"/>
              <a:gd name="connsiteX19-4569" fmla="*/ 5114 w 10000"/>
              <a:gd name="connsiteY19-4570" fmla="*/ 4729 h 10000"/>
              <a:gd name="connsiteX20-4571" fmla="*/ 5114 w 10000"/>
              <a:gd name="connsiteY20-4572" fmla="*/ 4450 h 10000"/>
              <a:gd name="connsiteX21-4573" fmla="*/ 5229 w 10000"/>
              <a:gd name="connsiteY21-4574" fmla="*/ 4031 h 10000"/>
              <a:gd name="connsiteX22-4575" fmla="*/ 5229 w 10000"/>
              <a:gd name="connsiteY22-4576" fmla="*/ 3613 h 10000"/>
              <a:gd name="connsiteX23-4577" fmla="*/ 5343 w 10000"/>
              <a:gd name="connsiteY23-4578" fmla="*/ 3194 h 10000"/>
              <a:gd name="connsiteX24-4579" fmla="*/ 5343 w 10000"/>
              <a:gd name="connsiteY24-4580" fmla="*/ 2775 h 10000"/>
              <a:gd name="connsiteX25-4581" fmla="*/ 5343 w 10000"/>
              <a:gd name="connsiteY25-4582" fmla="*/ 2356 h 10000"/>
              <a:gd name="connsiteX26-4583" fmla="*/ 5457 w 10000"/>
              <a:gd name="connsiteY26-4584" fmla="*/ 2077 h 10000"/>
              <a:gd name="connsiteX27-4585" fmla="*/ 5457 w 10000"/>
              <a:gd name="connsiteY27-4586" fmla="*/ 1798 h 10000"/>
              <a:gd name="connsiteX28-4587" fmla="*/ 5457 w 10000"/>
              <a:gd name="connsiteY28-4588" fmla="*/ 1536 h 10000"/>
              <a:gd name="connsiteX29-4589" fmla="*/ 5457 w 10000"/>
              <a:gd name="connsiteY29-4590" fmla="*/ 1396 h 10000"/>
              <a:gd name="connsiteX30-4591" fmla="*/ 5457 w 10000"/>
              <a:gd name="connsiteY30-4592" fmla="*/ 1257 h 10000"/>
              <a:gd name="connsiteX31-4593" fmla="*/ 5457 w 10000"/>
              <a:gd name="connsiteY31-4594" fmla="*/ 1257 h 10000"/>
              <a:gd name="connsiteX32-4595" fmla="*/ 5457 w 10000"/>
              <a:gd name="connsiteY32-4596" fmla="*/ 1257 h 10000"/>
              <a:gd name="connsiteX33-4597" fmla="*/ 5343 w 10000"/>
              <a:gd name="connsiteY33-4598" fmla="*/ 1257 h 10000"/>
              <a:gd name="connsiteX34-4599" fmla="*/ 5229 w 10000"/>
              <a:gd name="connsiteY34-4600" fmla="*/ 1257 h 10000"/>
              <a:gd name="connsiteX35-4601" fmla="*/ 5114 w 10000"/>
              <a:gd name="connsiteY35-4602" fmla="*/ 1396 h 10000"/>
              <a:gd name="connsiteX36-4603" fmla="*/ 5000 w 10000"/>
              <a:gd name="connsiteY36-4604" fmla="*/ 1396 h 10000"/>
              <a:gd name="connsiteX37-4605" fmla="*/ 4771 w 10000"/>
              <a:gd name="connsiteY37-4606" fmla="*/ 1536 h 10000"/>
              <a:gd name="connsiteX38-4607" fmla="*/ 4543 w 10000"/>
              <a:gd name="connsiteY38-4608" fmla="*/ 1536 h 10000"/>
              <a:gd name="connsiteX39-4609" fmla="*/ 4314 w 10000"/>
              <a:gd name="connsiteY39-4610" fmla="*/ 1675 h 10000"/>
              <a:gd name="connsiteX40-4611" fmla="*/ 3186 w 10000"/>
              <a:gd name="connsiteY40-4612" fmla="*/ 2216 h 10000"/>
              <a:gd name="connsiteX41-4613" fmla="*/ 2043 w 10000"/>
              <a:gd name="connsiteY41-4614" fmla="*/ 2775 h 10000"/>
              <a:gd name="connsiteX42-4615" fmla="*/ 1700 w 10000"/>
              <a:gd name="connsiteY42-4616" fmla="*/ 2914 h 10000"/>
              <a:gd name="connsiteX43-4617" fmla="*/ 1471 w 10000"/>
              <a:gd name="connsiteY43-4618" fmla="*/ 3054 h 10000"/>
              <a:gd name="connsiteX44-4619" fmla="*/ 1243 w 10000"/>
              <a:gd name="connsiteY44-4620" fmla="*/ 3194 h 10000"/>
              <a:gd name="connsiteX45-4621" fmla="*/ 1129 w 10000"/>
              <a:gd name="connsiteY45-4622" fmla="*/ 3333 h 10000"/>
              <a:gd name="connsiteX46-4623" fmla="*/ 900 w 10000"/>
              <a:gd name="connsiteY46-4624" fmla="*/ 3333 h 10000"/>
              <a:gd name="connsiteX47-4625" fmla="*/ 786 w 10000"/>
              <a:gd name="connsiteY47-4626" fmla="*/ 3333 h 10000"/>
              <a:gd name="connsiteX48-4627" fmla="*/ 671 w 10000"/>
              <a:gd name="connsiteY48-4628" fmla="*/ 3473 h 10000"/>
              <a:gd name="connsiteX49-4629" fmla="*/ 671 w 10000"/>
              <a:gd name="connsiteY49-4630" fmla="*/ 3473 h 10000"/>
              <a:gd name="connsiteX50-4631" fmla="*/ 571 w 10000"/>
              <a:gd name="connsiteY50-4632" fmla="*/ 3473 h 10000"/>
              <a:gd name="connsiteX51-4633" fmla="*/ 571 w 10000"/>
              <a:gd name="connsiteY51-4634" fmla="*/ 3333 h 10000"/>
              <a:gd name="connsiteX52-4635" fmla="*/ 457 w 10000"/>
              <a:gd name="connsiteY52-4636" fmla="*/ 3194 h 10000"/>
              <a:gd name="connsiteX53-4637" fmla="*/ 229 w 10000"/>
              <a:gd name="connsiteY53-4638" fmla="*/ 3054 h 10000"/>
              <a:gd name="connsiteX54-4639" fmla="*/ 114 w 10000"/>
              <a:gd name="connsiteY54-4640" fmla="*/ 2914 h 10000"/>
              <a:gd name="connsiteX55-4641" fmla="*/ 0 w 10000"/>
              <a:gd name="connsiteY55-4642" fmla="*/ 2775 h 10000"/>
              <a:gd name="connsiteX56-4643" fmla="*/ 0 w 10000"/>
              <a:gd name="connsiteY56-4644" fmla="*/ 2635 h 10000"/>
              <a:gd name="connsiteX57-4645" fmla="*/ 0 w 10000"/>
              <a:gd name="connsiteY57-4646" fmla="*/ 2496 h 10000"/>
              <a:gd name="connsiteX58-4647" fmla="*/ 114 w 10000"/>
              <a:gd name="connsiteY58-4648" fmla="*/ 2496 h 10000"/>
              <a:gd name="connsiteX59-4649" fmla="*/ 343 w 10000"/>
              <a:gd name="connsiteY59-4650" fmla="*/ 2496 h 10000"/>
              <a:gd name="connsiteX60-4651" fmla="*/ 571 w 10000"/>
              <a:gd name="connsiteY60-4652" fmla="*/ 2496 h 10000"/>
              <a:gd name="connsiteX61-4653" fmla="*/ 786 w 10000"/>
              <a:gd name="connsiteY61-4654" fmla="*/ 2356 h 10000"/>
              <a:gd name="connsiteX62-4655" fmla="*/ 1129 w 10000"/>
              <a:gd name="connsiteY62-4656" fmla="*/ 2356 h 10000"/>
              <a:gd name="connsiteX63-4657" fmla="*/ 1471 w 10000"/>
              <a:gd name="connsiteY63-4658" fmla="*/ 2216 h 10000"/>
              <a:gd name="connsiteX64-4659" fmla="*/ 1814 w 10000"/>
              <a:gd name="connsiteY64-4660" fmla="*/ 2077 h 10000"/>
              <a:gd name="connsiteX65-4661" fmla="*/ 2271 w 10000"/>
              <a:gd name="connsiteY65-4662" fmla="*/ 1937 h 10000"/>
              <a:gd name="connsiteX66-4663" fmla="*/ 2729 w 10000"/>
              <a:gd name="connsiteY66-4664" fmla="*/ 1675 h 10000"/>
              <a:gd name="connsiteX67-4665" fmla="*/ 3071 w 10000"/>
              <a:gd name="connsiteY67-4666" fmla="*/ 1536 h 10000"/>
              <a:gd name="connsiteX68-4667" fmla="*/ 3400 w 10000"/>
              <a:gd name="connsiteY68-4668" fmla="*/ 1396 h 10000"/>
              <a:gd name="connsiteX69-4669" fmla="*/ 3743 w 10000"/>
              <a:gd name="connsiteY69-4670" fmla="*/ 1257 h 10000"/>
              <a:gd name="connsiteX70-4671" fmla="*/ 3971 w 10000"/>
              <a:gd name="connsiteY70-4672" fmla="*/ 1117 h 10000"/>
              <a:gd name="connsiteX71-4673" fmla="*/ 4200 w 10000"/>
              <a:gd name="connsiteY71-4674" fmla="*/ 1117 h 10000"/>
              <a:gd name="connsiteX72-4675" fmla="*/ 4429 w 10000"/>
              <a:gd name="connsiteY72-4676" fmla="*/ 977 h 10000"/>
              <a:gd name="connsiteX73-4677" fmla="*/ 4657 w 10000"/>
              <a:gd name="connsiteY73-4678" fmla="*/ 838 h 10000"/>
              <a:gd name="connsiteX74-4679" fmla="*/ 5000 w 10000"/>
              <a:gd name="connsiteY74-4680" fmla="*/ 698 h 10000"/>
              <a:gd name="connsiteX75-4681" fmla="*/ 5229 w 10000"/>
              <a:gd name="connsiteY75-4682" fmla="*/ 558 h 10000"/>
              <a:gd name="connsiteX76-4683" fmla="*/ 5457 w 10000"/>
              <a:gd name="connsiteY76-4684" fmla="*/ 419 h 10000"/>
              <a:gd name="connsiteX77-4685" fmla="*/ 5571 w 10000"/>
              <a:gd name="connsiteY77-4686" fmla="*/ 279 h 10000"/>
              <a:gd name="connsiteX78-4687" fmla="*/ 5686 w 10000"/>
              <a:gd name="connsiteY78-4688" fmla="*/ 140 h 10000"/>
              <a:gd name="connsiteX79-4689" fmla="*/ 5686 w 10000"/>
              <a:gd name="connsiteY79-4690" fmla="*/ 0 h 10000"/>
              <a:gd name="connsiteX80-4691" fmla="*/ 5800 w 10000"/>
              <a:gd name="connsiteY80-4692" fmla="*/ 0 h 10000"/>
              <a:gd name="connsiteX81-4693" fmla="*/ 5914 w 10000"/>
              <a:gd name="connsiteY81-4694" fmla="*/ 0 h 10000"/>
              <a:gd name="connsiteX82-4695" fmla="*/ 6029 w 10000"/>
              <a:gd name="connsiteY82-4696" fmla="*/ 0 h 10000"/>
              <a:gd name="connsiteX83-4697" fmla="*/ 6129 w 10000"/>
              <a:gd name="connsiteY83-4698" fmla="*/ 140 h 10000"/>
              <a:gd name="connsiteX84-4699" fmla="*/ 6243 w 10000"/>
              <a:gd name="connsiteY84-4700" fmla="*/ 140 h 10000"/>
              <a:gd name="connsiteX85-4701" fmla="*/ 6357 w 10000"/>
              <a:gd name="connsiteY85-4702" fmla="*/ 419 h 10000"/>
              <a:gd name="connsiteX86-4703" fmla="*/ 6471 w 10000"/>
              <a:gd name="connsiteY86-4704" fmla="*/ 558 h 10000"/>
              <a:gd name="connsiteX87-4705" fmla="*/ 6586 w 10000"/>
              <a:gd name="connsiteY87-4706" fmla="*/ 698 h 10000"/>
              <a:gd name="connsiteX88-4707" fmla="*/ 6700 w 10000"/>
              <a:gd name="connsiteY88-4708" fmla="*/ 838 h 10000"/>
              <a:gd name="connsiteX89-4709" fmla="*/ 6700 w 10000"/>
              <a:gd name="connsiteY89-4710" fmla="*/ 977 h 10000"/>
              <a:gd name="connsiteX90-4711" fmla="*/ 6700 w 10000"/>
              <a:gd name="connsiteY90-4712" fmla="*/ 1117 h 10000"/>
              <a:gd name="connsiteX91-4713" fmla="*/ 6586 w 10000"/>
              <a:gd name="connsiteY91-4714" fmla="*/ 1117 h 10000"/>
              <a:gd name="connsiteX92-4715" fmla="*/ 6471 w 10000"/>
              <a:gd name="connsiteY92-4716" fmla="*/ 1257 h 10000"/>
              <a:gd name="connsiteX93-4717" fmla="*/ 6471 w 10000"/>
              <a:gd name="connsiteY93-4718" fmla="*/ 1396 h 10000"/>
              <a:gd name="connsiteX94-4719" fmla="*/ 6357 w 10000"/>
              <a:gd name="connsiteY94-4720" fmla="*/ 1536 h 10000"/>
              <a:gd name="connsiteX95-4721" fmla="*/ 6243 w 10000"/>
              <a:gd name="connsiteY95-4722" fmla="*/ 1798 h 10000"/>
              <a:gd name="connsiteX96-4723" fmla="*/ 6129 w 10000"/>
              <a:gd name="connsiteY96-4724" fmla="*/ 2216 h 10000"/>
              <a:gd name="connsiteX97-4725" fmla="*/ 6029 w 10000"/>
              <a:gd name="connsiteY97-4726" fmla="*/ 2635 h 10000"/>
              <a:gd name="connsiteX98-4727" fmla="*/ 5914 w 10000"/>
              <a:gd name="connsiteY98-4728" fmla="*/ 3054 h 10000"/>
              <a:gd name="connsiteX99-4729" fmla="*/ 5800 w 10000"/>
              <a:gd name="connsiteY99-4730" fmla="*/ 3613 h 10000"/>
              <a:gd name="connsiteX100-4731" fmla="*/ 5686 w 10000"/>
              <a:gd name="connsiteY100-4732" fmla="*/ 4171 h 10000"/>
              <a:gd name="connsiteX101-4733" fmla="*/ 5571 w 10000"/>
              <a:gd name="connsiteY101-4734" fmla="*/ 4729 h 10000"/>
              <a:gd name="connsiteX102-4735" fmla="*/ 5571 w 10000"/>
              <a:gd name="connsiteY102-4736" fmla="*/ 5271 h 10000"/>
              <a:gd name="connsiteX103-4737" fmla="*/ 5571 w 10000"/>
              <a:gd name="connsiteY103-4738" fmla="*/ 5689 h 10000"/>
              <a:gd name="connsiteX104-4739" fmla="*/ 5457 w 10000"/>
              <a:gd name="connsiteY104-4740" fmla="*/ 6248 h 10000"/>
              <a:gd name="connsiteX105-4741" fmla="*/ 5457 w 10000"/>
              <a:gd name="connsiteY105-4742" fmla="*/ 6667 h 10000"/>
              <a:gd name="connsiteX106-4743" fmla="*/ 5457 w 10000"/>
              <a:gd name="connsiteY106-4744" fmla="*/ 6946 h 10000"/>
              <a:gd name="connsiteX107-4745" fmla="*/ 5457 w 10000"/>
              <a:gd name="connsiteY107-4746" fmla="*/ 7365 h 10000"/>
              <a:gd name="connsiteX108-4747" fmla="*/ 5571 w 10000"/>
              <a:gd name="connsiteY108-4748" fmla="*/ 7644 h 10000"/>
              <a:gd name="connsiteX109-4749" fmla="*/ 5571 w 10000"/>
              <a:gd name="connsiteY109-4750" fmla="*/ 7784 h 10000"/>
              <a:gd name="connsiteX110-4751" fmla="*/ 5686 w 10000"/>
              <a:gd name="connsiteY110-4752" fmla="*/ 8063 h 10000"/>
              <a:gd name="connsiteX111-4753" fmla="*/ 5800 w 10000"/>
              <a:gd name="connsiteY111-4754" fmla="*/ 8202 h 10000"/>
              <a:gd name="connsiteX112-4755" fmla="*/ 5914 w 10000"/>
              <a:gd name="connsiteY112-4756" fmla="*/ 8342 h 10000"/>
              <a:gd name="connsiteX113-4757" fmla="*/ 6357 w 10000"/>
              <a:gd name="connsiteY113-4758" fmla="*/ 8604 h 10000"/>
              <a:gd name="connsiteX114-4759" fmla="*/ 6586 w 10000"/>
              <a:gd name="connsiteY114-4760" fmla="*/ 8743 h 10000"/>
              <a:gd name="connsiteX115-4761" fmla="*/ 6814 w 10000"/>
              <a:gd name="connsiteY115-4762" fmla="*/ 8743 h 10000"/>
              <a:gd name="connsiteX116-4763" fmla="*/ 7043 w 10000"/>
              <a:gd name="connsiteY116-4764" fmla="*/ 8883 h 10000"/>
              <a:gd name="connsiteX117-4765" fmla="*/ 7386 w 10000"/>
              <a:gd name="connsiteY117-4766" fmla="*/ 8883 h 10000"/>
              <a:gd name="connsiteX118-4767" fmla="*/ 7614 w 10000"/>
              <a:gd name="connsiteY118-4768" fmla="*/ 8743 h 10000"/>
              <a:gd name="connsiteX119-4769" fmla="*/ 7957 w 10000"/>
              <a:gd name="connsiteY119-4770" fmla="*/ 8743 h 10000"/>
              <a:gd name="connsiteX120-4771" fmla="*/ 8300 w 10000"/>
              <a:gd name="connsiteY120-4772" fmla="*/ 8604 h 10000"/>
              <a:gd name="connsiteX121-4773" fmla="*/ 8529 w 10000"/>
              <a:gd name="connsiteY121-4774" fmla="*/ 8604 h 10000"/>
              <a:gd name="connsiteX122-4775" fmla="*/ 8757 w 10000"/>
              <a:gd name="connsiteY122-4776" fmla="*/ 8342 h 10000"/>
              <a:gd name="connsiteX123-4777" fmla="*/ 8857 w 10000"/>
              <a:gd name="connsiteY123-4778" fmla="*/ 8202 h 10000"/>
              <a:gd name="connsiteX124-4779" fmla="*/ 8971 w 10000"/>
              <a:gd name="connsiteY124-4780" fmla="*/ 7923 h 10000"/>
              <a:gd name="connsiteX125-4781" fmla="*/ 9086 w 10000"/>
              <a:gd name="connsiteY125-4782" fmla="*/ 7644 h 10000"/>
              <a:gd name="connsiteX126-4783" fmla="*/ 9200 w 10000"/>
              <a:gd name="connsiteY126-4784" fmla="*/ 7086 h 10000"/>
              <a:gd name="connsiteX127-4785" fmla="*/ 9771 w 10000"/>
              <a:gd name="connsiteY127-4786" fmla="*/ 7644 h 10000"/>
              <a:gd name="connsiteX128-4787" fmla="*/ 9886 w 10000"/>
              <a:gd name="connsiteY128-4788" fmla="*/ 8063 h 10000"/>
              <a:gd name="connsiteX129-4789" fmla="*/ 10000 w 10000"/>
              <a:gd name="connsiteY129-4790" fmla="*/ 8342 h 10000"/>
              <a:gd name="connsiteX130-4791" fmla="*/ 10000 w 10000"/>
              <a:gd name="connsiteY130-4792" fmla="*/ 8604 h 10000"/>
              <a:gd name="connsiteX131-4793" fmla="*/ 10000 w 10000"/>
              <a:gd name="connsiteY131-4794" fmla="*/ 8743 h 10000"/>
              <a:gd name="connsiteX132-4795" fmla="*/ 10000 w 10000"/>
              <a:gd name="connsiteY132-4796" fmla="*/ 8883 h 10000"/>
              <a:gd name="connsiteX133-4797" fmla="*/ 9886 w 10000"/>
              <a:gd name="connsiteY133-4798" fmla="*/ 8883 h 10000"/>
              <a:gd name="connsiteX134-4799" fmla="*/ 9771 w 10000"/>
              <a:gd name="connsiteY134-4800" fmla="*/ 9023 h 10000"/>
              <a:gd name="connsiteX135-4801" fmla="*/ 9657 w 10000"/>
              <a:gd name="connsiteY135-4802" fmla="*/ 9162 h 10000"/>
              <a:gd name="connsiteX136-4803" fmla="*/ 9543 w 10000"/>
              <a:gd name="connsiteY136-4804" fmla="*/ 9302 h 10000"/>
              <a:gd name="connsiteX137-4805" fmla="*/ 9314 w 10000"/>
              <a:gd name="connsiteY137-4806" fmla="*/ 9442 h 10000"/>
              <a:gd name="connsiteX138-4807" fmla="*/ 8857 w 10000"/>
              <a:gd name="connsiteY138-4808" fmla="*/ 9721 h 10000"/>
              <a:gd name="connsiteX139-4809" fmla="*/ 8414 w 10000"/>
              <a:gd name="connsiteY139-4810" fmla="*/ 9860 h 10000"/>
              <a:gd name="connsiteX140-4811" fmla="*/ 8071 w 10000"/>
              <a:gd name="connsiteY140-4812" fmla="*/ 9860 h 10000"/>
              <a:gd name="connsiteX141-4813" fmla="*/ 7614 w 10000"/>
              <a:gd name="connsiteY141-4814" fmla="*/ 10000 h 10000"/>
              <a:gd name="connsiteX142-4815" fmla="*/ 7614 w 10000"/>
              <a:gd name="connsiteY142-4816" fmla="*/ 10000 h 10000"/>
              <a:gd name="connsiteX0-4817" fmla="*/ 7614 w 10000"/>
              <a:gd name="connsiteY0-4818" fmla="*/ 10000 h 10000"/>
              <a:gd name="connsiteX1-4819" fmla="*/ 7271 w 10000"/>
              <a:gd name="connsiteY1-4820" fmla="*/ 10000 h 10000"/>
              <a:gd name="connsiteX2-4821" fmla="*/ 6929 w 10000"/>
              <a:gd name="connsiteY2-4822" fmla="*/ 10000 h 10000"/>
              <a:gd name="connsiteX3-4823" fmla="*/ 6586 w 10000"/>
              <a:gd name="connsiteY3-4824" fmla="*/ 9860 h 10000"/>
              <a:gd name="connsiteX4-4825" fmla="*/ 6243 w 10000"/>
              <a:gd name="connsiteY4-4826" fmla="*/ 9721 h 10000"/>
              <a:gd name="connsiteX5-4827" fmla="*/ 5914 w 10000"/>
              <a:gd name="connsiteY5-4828" fmla="*/ 9581 h 10000"/>
              <a:gd name="connsiteX6-4829" fmla="*/ 5686 w 10000"/>
              <a:gd name="connsiteY6-4830" fmla="*/ 9302 h 10000"/>
              <a:gd name="connsiteX7-4831" fmla="*/ 5457 w 10000"/>
              <a:gd name="connsiteY7-4832" fmla="*/ 9162 h 10000"/>
              <a:gd name="connsiteX8-4833" fmla="*/ 5343 w 10000"/>
              <a:gd name="connsiteY8-4834" fmla="*/ 8743 h 10000"/>
              <a:gd name="connsiteX9-4835" fmla="*/ 5114 w 10000"/>
              <a:gd name="connsiteY9-4836" fmla="*/ 8464 h 10000"/>
              <a:gd name="connsiteX10-4837" fmla="*/ 5000 w 10000"/>
              <a:gd name="connsiteY10-4838" fmla="*/ 8063 h 10000"/>
              <a:gd name="connsiteX11-4839" fmla="*/ 5000 w 10000"/>
              <a:gd name="connsiteY11-4840" fmla="*/ 7644 h 10000"/>
              <a:gd name="connsiteX12-4841" fmla="*/ 4886 w 10000"/>
              <a:gd name="connsiteY12-4842" fmla="*/ 7225 h 10000"/>
              <a:gd name="connsiteX13-4843" fmla="*/ 4886 w 10000"/>
              <a:gd name="connsiteY13-4844" fmla="*/ 6806 h 10000"/>
              <a:gd name="connsiteX14-4845" fmla="*/ 4886 w 10000"/>
              <a:gd name="connsiteY14-4846" fmla="*/ 6387 h 10000"/>
              <a:gd name="connsiteX15-4847" fmla="*/ 5000 w 10000"/>
              <a:gd name="connsiteY15-4848" fmla="*/ 5689 h 10000"/>
              <a:gd name="connsiteX16-4849" fmla="*/ 5000 w 10000"/>
              <a:gd name="connsiteY16-4850" fmla="*/ 5550 h 10000"/>
              <a:gd name="connsiteX17-4851" fmla="*/ 5000 w 10000"/>
              <a:gd name="connsiteY17-4852" fmla="*/ 5271 h 10000"/>
              <a:gd name="connsiteX18-4853" fmla="*/ 5114 w 10000"/>
              <a:gd name="connsiteY18-4854" fmla="*/ 5009 h 10000"/>
              <a:gd name="connsiteX19-4855" fmla="*/ 5114 w 10000"/>
              <a:gd name="connsiteY19-4856" fmla="*/ 4729 h 10000"/>
              <a:gd name="connsiteX20-4857" fmla="*/ 5114 w 10000"/>
              <a:gd name="connsiteY20-4858" fmla="*/ 4450 h 10000"/>
              <a:gd name="connsiteX21-4859" fmla="*/ 5229 w 10000"/>
              <a:gd name="connsiteY21-4860" fmla="*/ 4031 h 10000"/>
              <a:gd name="connsiteX22-4861" fmla="*/ 5229 w 10000"/>
              <a:gd name="connsiteY22-4862" fmla="*/ 3613 h 10000"/>
              <a:gd name="connsiteX23-4863" fmla="*/ 5343 w 10000"/>
              <a:gd name="connsiteY23-4864" fmla="*/ 3194 h 10000"/>
              <a:gd name="connsiteX24-4865" fmla="*/ 5343 w 10000"/>
              <a:gd name="connsiteY24-4866" fmla="*/ 2775 h 10000"/>
              <a:gd name="connsiteX25-4867" fmla="*/ 5343 w 10000"/>
              <a:gd name="connsiteY25-4868" fmla="*/ 2356 h 10000"/>
              <a:gd name="connsiteX26-4869" fmla="*/ 5457 w 10000"/>
              <a:gd name="connsiteY26-4870" fmla="*/ 2077 h 10000"/>
              <a:gd name="connsiteX27-4871" fmla="*/ 5457 w 10000"/>
              <a:gd name="connsiteY27-4872" fmla="*/ 1798 h 10000"/>
              <a:gd name="connsiteX28-4873" fmla="*/ 5457 w 10000"/>
              <a:gd name="connsiteY28-4874" fmla="*/ 1536 h 10000"/>
              <a:gd name="connsiteX29-4875" fmla="*/ 5457 w 10000"/>
              <a:gd name="connsiteY29-4876" fmla="*/ 1396 h 10000"/>
              <a:gd name="connsiteX30-4877" fmla="*/ 5457 w 10000"/>
              <a:gd name="connsiteY30-4878" fmla="*/ 1257 h 10000"/>
              <a:gd name="connsiteX31-4879" fmla="*/ 5457 w 10000"/>
              <a:gd name="connsiteY31-4880" fmla="*/ 1257 h 10000"/>
              <a:gd name="connsiteX32-4881" fmla="*/ 5457 w 10000"/>
              <a:gd name="connsiteY32-4882" fmla="*/ 1257 h 10000"/>
              <a:gd name="connsiteX33-4883" fmla="*/ 5343 w 10000"/>
              <a:gd name="connsiteY33-4884" fmla="*/ 1257 h 10000"/>
              <a:gd name="connsiteX34-4885" fmla="*/ 5229 w 10000"/>
              <a:gd name="connsiteY34-4886" fmla="*/ 1257 h 10000"/>
              <a:gd name="connsiteX35-4887" fmla="*/ 5114 w 10000"/>
              <a:gd name="connsiteY35-4888" fmla="*/ 1396 h 10000"/>
              <a:gd name="connsiteX36-4889" fmla="*/ 5000 w 10000"/>
              <a:gd name="connsiteY36-4890" fmla="*/ 1396 h 10000"/>
              <a:gd name="connsiteX37-4891" fmla="*/ 4771 w 10000"/>
              <a:gd name="connsiteY37-4892" fmla="*/ 1536 h 10000"/>
              <a:gd name="connsiteX38-4893" fmla="*/ 4543 w 10000"/>
              <a:gd name="connsiteY38-4894" fmla="*/ 1536 h 10000"/>
              <a:gd name="connsiteX39-4895" fmla="*/ 4314 w 10000"/>
              <a:gd name="connsiteY39-4896" fmla="*/ 1675 h 10000"/>
              <a:gd name="connsiteX40-4897" fmla="*/ 3186 w 10000"/>
              <a:gd name="connsiteY40-4898" fmla="*/ 2216 h 10000"/>
              <a:gd name="connsiteX41-4899" fmla="*/ 2043 w 10000"/>
              <a:gd name="connsiteY41-4900" fmla="*/ 2775 h 10000"/>
              <a:gd name="connsiteX42-4901" fmla="*/ 1700 w 10000"/>
              <a:gd name="connsiteY42-4902" fmla="*/ 2914 h 10000"/>
              <a:gd name="connsiteX43-4903" fmla="*/ 1471 w 10000"/>
              <a:gd name="connsiteY43-4904" fmla="*/ 3054 h 10000"/>
              <a:gd name="connsiteX44-4905" fmla="*/ 1243 w 10000"/>
              <a:gd name="connsiteY44-4906" fmla="*/ 3194 h 10000"/>
              <a:gd name="connsiteX45-4907" fmla="*/ 1129 w 10000"/>
              <a:gd name="connsiteY45-4908" fmla="*/ 3333 h 10000"/>
              <a:gd name="connsiteX46-4909" fmla="*/ 900 w 10000"/>
              <a:gd name="connsiteY46-4910" fmla="*/ 3333 h 10000"/>
              <a:gd name="connsiteX47-4911" fmla="*/ 786 w 10000"/>
              <a:gd name="connsiteY47-4912" fmla="*/ 3333 h 10000"/>
              <a:gd name="connsiteX48-4913" fmla="*/ 671 w 10000"/>
              <a:gd name="connsiteY48-4914" fmla="*/ 3473 h 10000"/>
              <a:gd name="connsiteX49-4915" fmla="*/ 671 w 10000"/>
              <a:gd name="connsiteY49-4916" fmla="*/ 3473 h 10000"/>
              <a:gd name="connsiteX50-4917" fmla="*/ 571 w 10000"/>
              <a:gd name="connsiteY50-4918" fmla="*/ 3473 h 10000"/>
              <a:gd name="connsiteX51-4919" fmla="*/ 571 w 10000"/>
              <a:gd name="connsiteY51-4920" fmla="*/ 3333 h 10000"/>
              <a:gd name="connsiteX52-4921" fmla="*/ 457 w 10000"/>
              <a:gd name="connsiteY52-4922" fmla="*/ 3194 h 10000"/>
              <a:gd name="connsiteX53-4923" fmla="*/ 229 w 10000"/>
              <a:gd name="connsiteY53-4924" fmla="*/ 3054 h 10000"/>
              <a:gd name="connsiteX54-4925" fmla="*/ 114 w 10000"/>
              <a:gd name="connsiteY54-4926" fmla="*/ 2914 h 10000"/>
              <a:gd name="connsiteX55-4927" fmla="*/ 0 w 10000"/>
              <a:gd name="connsiteY55-4928" fmla="*/ 2775 h 10000"/>
              <a:gd name="connsiteX56-4929" fmla="*/ 0 w 10000"/>
              <a:gd name="connsiteY56-4930" fmla="*/ 2635 h 10000"/>
              <a:gd name="connsiteX57-4931" fmla="*/ 0 w 10000"/>
              <a:gd name="connsiteY57-4932" fmla="*/ 2496 h 10000"/>
              <a:gd name="connsiteX58-4933" fmla="*/ 114 w 10000"/>
              <a:gd name="connsiteY58-4934" fmla="*/ 2496 h 10000"/>
              <a:gd name="connsiteX59-4935" fmla="*/ 343 w 10000"/>
              <a:gd name="connsiteY59-4936" fmla="*/ 2496 h 10000"/>
              <a:gd name="connsiteX60-4937" fmla="*/ 571 w 10000"/>
              <a:gd name="connsiteY60-4938" fmla="*/ 2496 h 10000"/>
              <a:gd name="connsiteX61-4939" fmla="*/ 786 w 10000"/>
              <a:gd name="connsiteY61-4940" fmla="*/ 2356 h 10000"/>
              <a:gd name="connsiteX62-4941" fmla="*/ 1129 w 10000"/>
              <a:gd name="connsiteY62-4942" fmla="*/ 2356 h 10000"/>
              <a:gd name="connsiteX63-4943" fmla="*/ 1471 w 10000"/>
              <a:gd name="connsiteY63-4944" fmla="*/ 2216 h 10000"/>
              <a:gd name="connsiteX64-4945" fmla="*/ 1814 w 10000"/>
              <a:gd name="connsiteY64-4946" fmla="*/ 2077 h 10000"/>
              <a:gd name="connsiteX65-4947" fmla="*/ 2271 w 10000"/>
              <a:gd name="connsiteY65-4948" fmla="*/ 1937 h 10000"/>
              <a:gd name="connsiteX66-4949" fmla="*/ 2729 w 10000"/>
              <a:gd name="connsiteY66-4950" fmla="*/ 1675 h 10000"/>
              <a:gd name="connsiteX67-4951" fmla="*/ 3071 w 10000"/>
              <a:gd name="connsiteY67-4952" fmla="*/ 1536 h 10000"/>
              <a:gd name="connsiteX68-4953" fmla="*/ 3400 w 10000"/>
              <a:gd name="connsiteY68-4954" fmla="*/ 1396 h 10000"/>
              <a:gd name="connsiteX69-4955" fmla="*/ 3743 w 10000"/>
              <a:gd name="connsiteY69-4956" fmla="*/ 1257 h 10000"/>
              <a:gd name="connsiteX70-4957" fmla="*/ 3971 w 10000"/>
              <a:gd name="connsiteY70-4958" fmla="*/ 1117 h 10000"/>
              <a:gd name="connsiteX71-4959" fmla="*/ 4200 w 10000"/>
              <a:gd name="connsiteY71-4960" fmla="*/ 1117 h 10000"/>
              <a:gd name="connsiteX72-4961" fmla="*/ 4429 w 10000"/>
              <a:gd name="connsiteY72-4962" fmla="*/ 977 h 10000"/>
              <a:gd name="connsiteX73-4963" fmla="*/ 4657 w 10000"/>
              <a:gd name="connsiteY73-4964" fmla="*/ 838 h 10000"/>
              <a:gd name="connsiteX74-4965" fmla="*/ 5000 w 10000"/>
              <a:gd name="connsiteY74-4966" fmla="*/ 698 h 10000"/>
              <a:gd name="connsiteX75-4967" fmla="*/ 5229 w 10000"/>
              <a:gd name="connsiteY75-4968" fmla="*/ 558 h 10000"/>
              <a:gd name="connsiteX76-4969" fmla="*/ 5457 w 10000"/>
              <a:gd name="connsiteY76-4970" fmla="*/ 419 h 10000"/>
              <a:gd name="connsiteX77-4971" fmla="*/ 5571 w 10000"/>
              <a:gd name="connsiteY77-4972" fmla="*/ 279 h 10000"/>
              <a:gd name="connsiteX78-4973" fmla="*/ 5686 w 10000"/>
              <a:gd name="connsiteY78-4974" fmla="*/ 140 h 10000"/>
              <a:gd name="connsiteX79-4975" fmla="*/ 5686 w 10000"/>
              <a:gd name="connsiteY79-4976" fmla="*/ 0 h 10000"/>
              <a:gd name="connsiteX80-4977" fmla="*/ 5800 w 10000"/>
              <a:gd name="connsiteY80-4978" fmla="*/ 0 h 10000"/>
              <a:gd name="connsiteX81-4979" fmla="*/ 5914 w 10000"/>
              <a:gd name="connsiteY81-4980" fmla="*/ 0 h 10000"/>
              <a:gd name="connsiteX82-4981" fmla="*/ 6029 w 10000"/>
              <a:gd name="connsiteY82-4982" fmla="*/ 0 h 10000"/>
              <a:gd name="connsiteX83-4983" fmla="*/ 6129 w 10000"/>
              <a:gd name="connsiteY83-4984" fmla="*/ 140 h 10000"/>
              <a:gd name="connsiteX84-4985" fmla="*/ 6243 w 10000"/>
              <a:gd name="connsiteY84-4986" fmla="*/ 140 h 10000"/>
              <a:gd name="connsiteX85-4987" fmla="*/ 6357 w 10000"/>
              <a:gd name="connsiteY85-4988" fmla="*/ 419 h 10000"/>
              <a:gd name="connsiteX86-4989" fmla="*/ 6471 w 10000"/>
              <a:gd name="connsiteY86-4990" fmla="*/ 558 h 10000"/>
              <a:gd name="connsiteX87-4991" fmla="*/ 6586 w 10000"/>
              <a:gd name="connsiteY87-4992" fmla="*/ 698 h 10000"/>
              <a:gd name="connsiteX88-4993" fmla="*/ 6700 w 10000"/>
              <a:gd name="connsiteY88-4994" fmla="*/ 838 h 10000"/>
              <a:gd name="connsiteX89-4995" fmla="*/ 6700 w 10000"/>
              <a:gd name="connsiteY89-4996" fmla="*/ 977 h 10000"/>
              <a:gd name="connsiteX90-4997" fmla="*/ 6700 w 10000"/>
              <a:gd name="connsiteY90-4998" fmla="*/ 1117 h 10000"/>
              <a:gd name="connsiteX91-4999" fmla="*/ 6586 w 10000"/>
              <a:gd name="connsiteY91-5000" fmla="*/ 1117 h 10000"/>
              <a:gd name="connsiteX92-5001" fmla="*/ 6471 w 10000"/>
              <a:gd name="connsiteY92-5002" fmla="*/ 1257 h 10000"/>
              <a:gd name="connsiteX93-5003" fmla="*/ 6471 w 10000"/>
              <a:gd name="connsiteY93-5004" fmla="*/ 1396 h 10000"/>
              <a:gd name="connsiteX94-5005" fmla="*/ 6357 w 10000"/>
              <a:gd name="connsiteY94-5006" fmla="*/ 1536 h 10000"/>
              <a:gd name="connsiteX95-5007" fmla="*/ 6243 w 10000"/>
              <a:gd name="connsiteY95-5008" fmla="*/ 1798 h 10000"/>
              <a:gd name="connsiteX96-5009" fmla="*/ 6129 w 10000"/>
              <a:gd name="connsiteY96-5010" fmla="*/ 2216 h 10000"/>
              <a:gd name="connsiteX97-5011" fmla="*/ 6029 w 10000"/>
              <a:gd name="connsiteY97-5012" fmla="*/ 2635 h 10000"/>
              <a:gd name="connsiteX98-5013" fmla="*/ 5914 w 10000"/>
              <a:gd name="connsiteY98-5014" fmla="*/ 3054 h 10000"/>
              <a:gd name="connsiteX99-5015" fmla="*/ 5800 w 10000"/>
              <a:gd name="connsiteY99-5016" fmla="*/ 3613 h 10000"/>
              <a:gd name="connsiteX100-5017" fmla="*/ 5686 w 10000"/>
              <a:gd name="connsiteY100-5018" fmla="*/ 4171 h 10000"/>
              <a:gd name="connsiteX101-5019" fmla="*/ 5571 w 10000"/>
              <a:gd name="connsiteY101-5020" fmla="*/ 4729 h 10000"/>
              <a:gd name="connsiteX102-5021" fmla="*/ 5571 w 10000"/>
              <a:gd name="connsiteY102-5022" fmla="*/ 5271 h 10000"/>
              <a:gd name="connsiteX103-5023" fmla="*/ 5571 w 10000"/>
              <a:gd name="connsiteY103-5024" fmla="*/ 5689 h 10000"/>
              <a:gd name="connsiteX104-5025" fmla="*/ 5457 w 10000"/>
              <a:gd name="connsiteY104-5026" fmla="*/ 6248 h 10000"/>
              <a:gd name="connsiteX105-5027" fmla="*/ 5457 w 10000"/>
              <a:gd name="connsiteY105-5028" fmla="*/ 6667 h 10000"/>
              <a:gd name="connsiteX106-5029" fmla="*/ 5457 w 10000"/>
              <a:gd name="connsiteY106-5030" fmla="*/ 6946 h 10000"/>
              <a:gd name="connsiteX107-5031" fmla="*/ 5457 w 10000"/>
              <a:gd name="connsiteY107-5032" fmla="*/ 7365 h 10000"/>
              <a:gd name="connsiteX108-5033" fmla="*/ 5571 w 10000"/>
              <a:gd name="connsiteY108-5034" fmla="*/ 7644 h 10000"/>
              <a:gd name="connsiteX109-5035" fmla="*/ 5571 w 10000"/>
              <a:gd name="connsiteY109-5036" fmla="*/ 7784 h 10000"/>
              <a:gd name="connsiteX110-5037" fmla="*/ 5686 w 10000"/>
              <a:gd name="connsiteY110-5038" fmla="*/ 8063 h 10000"/>
              <a:gd name="connsiteX111-5039" fmla="*/ 5800 w 10000"/>
              <a:gd name="connsiteY111-5040" fmla="*/ 8202 h 10000"/>
              <a:gd name="connsiteX112-5041" fmla="*/ 5914 w 10000"/>
              <a:gd name="connsiteY112-5042" fmla="*/ 8342 h 10000"/>
              <a:gd name="connsiteX113-5043" fmla="*/ 6357 w 10000"/>
              <a:gd name="connsiteY113-5044" fmla="*/ 8604 h 10000"/>
              <a:gd name="connsiteX114-5045" fmla="*/ 6586 w 10000"/>
              <a:gd name="connsiteY114-5046" fmla="*/ 8743 h 10000"/>
              <a:gd name="connsiteX115-5047" fmla="*/ 6814 w 10000"/>
              <a:gd name="connsiteY115-5048" fmla="*/ 8743 h 10000"/>
              <a:gd name="connsiteX116-5049" fmla="*/ 7043 w 10000"/>
              <a:gd name="connsiteY116-5050" fmla="*/ 8883 h 10000"/>
              <a:gd name="connsiteX117-5051" fmla="*/ 7386 w 10000"/>
              <a:gd name="connsiteY117-5052" fmla="*/ 8883 h 10000"/>
              <a:gd name="connsiteX118-5053" fmla="*/ 7614 w 10000"/>
              <a:gd name="connsiteY118-5054" fmla="*/ 8743 h 10000"/>
              <a:gd name="connsiteX119-5055" fmla="*/ 7957 w 10000"/>
              <a:gd name="connsiteY119-5056" fmla="*/ 8743 h 10000"/>
              <a:gd name="connsiteX120-5057" fmla="*/ 8300 w 10000"/>
              <a:gd name="connsiteY120-5058" fmla="*/ 8604 h 10000"/>
              <a:gd name="connsiteX121-5059" fmla="*/ 8529 w 10000"/>
              <a:gd name="connsiteY121-5060" fmla="*/ 8604 h 10000"/>
              <a:gd name="connsiteX122-5061" fmla="*/ 8757 w 10000"/>
              <a:gd name="connsiteY122-5062" fmla="*/ 8342 h 10000"/>
              <a:gd name="connsiteX123-5063" fmla="*/ 8857 w 10000"/>
              <a:gd name="connsiteY123-5064" fmla="*/ 8202 h 10000"/>
              <a:gd name="connsiteX124-5065" fmla="*/ 8971 w 10000"/>
              <a:gd name="connsiteY124-5066" fmla="*/ 7923 h 10000"/>
              <a:gd name="connsiteX125-5067" fmla="*/ 9086 w 10000"/>
              <a:gd name="connsiteY125-5068" fmla="*/ 7644 h 10000"/>
              <a:gd name="connsiteX126-5069" fmla="*/ 9771 w 10000"/>
              <a:gd name="connsiteY126-5070" fmla="*/ 7644 h 10000"/>
              <a:gd name="connsiteX127-5071" fmla="*/ 9886 w 10000"/>
              <a:gd name="connsiteY127-5072" fmla="*/ 8063 h 10000"/>
              <a:gd name="connsiteX128-5073" fmla="*/ 10000 w 10000"/>
              <a:gd name="connsiteY128-5074" fmla="*/ 8342 h 10000"/>
              <a:gd name="connsiteX129-5075" fmla="*/ 10000 w 10000"/>
              <a:gd name="connsiteY129-5076" fmla="*/ 8604 h 10000"/>
              <a:gd name="connsiteX130-5077" fmla="*/ 10000 w 10000"/>
              <a:gd name="connsiteY130-5078" fmla="*/ 8743 h 10000"/>
              <a:gd name="connsiteX131-5079" fmla="*/ 10000 w 10000"/>
              <a:gd name="connsiteY131-5080" fmla="*/ 8883 h 10000"/>
              <a:gd name="connsiteX132-5081" fmla="*/ 9886 w 10000"/>
              <a:gd name="connsiteY132-5082" fmla="*/ 8883 h 10000"/>
              <a:gd name="connsiteX133-5083" fmla="*/ 9771 w 10000"/>
              <a:gd name="connsiteY133-5084" fmla="*/ 9023 h 10000"/>
              <a:gd name="connsiteX134-5085" fmla="*/ 9657 w 10000"/>
              <a:gd name="connsiteY134-5086" fmla="*/ 9162 h 10000"/>
              <a:gd name="connsiteX135-5087" fmla="*/ 9543 w 10000"/>
              <a:gd name="connsiteY135-5088" fmla="*/ 9302 h 10000"/>
              <a:gd name="connsiteX136-5089" fmla="*/ 9314 w 10000"/>
              <a:gd name="connsiteY136-5090" fmla="*/ 9442 h 10000"/>
              <a:gd name="connsiteX137-5091" fmla="*/ 8857 w 10000"/>
              <a:gd name="connsiteY137-5092" fmla="*/ 9721 h 10000"/>
              <a:gd name="connsiteX138-5093" fmla="*/ 8414 w 10000"/>
              <a:gd name="connsiteY138-5094" fmla="*/ 9860 h 10000"/>
              <a:gd name="connsiteX139-5095" fmla="*/ 8071 w 10000"/>
              <a:gd name="connsiteY139-5096" fmla="*/ 9860 h 10000"/>
              <a:gd name="connsiteX140-5097" fmla="*/ 7614 w 10000"/>
              <a:gd name="connsiteY140-5098" fmla="*/ 10000 h 10000"/>
              <a:gd name="connsiteX141-5099" fmla="*/ 7614 w 10000"/>
              <a:gd name="connsiteY141-5100" fmla="*/ 10000 h 10000"/>
              <a:gd name="connsiteX0-5101" fmla="*/ 7614 w 10000"/>
              <a:gd name="connsiteY0-5102" fmla="*/ 10000 h 10000"/>
              <a:gd name="connsiteX1-5103" fmla="*/ 7271 w 10000"/>
              <a:gd name="connsiteY1-5104" fmla="*/ 10000 h 10000"/>
              <a:gd name="connsiteX2-5105" fmla="*/ 6929 w 10000"/>
              <a:gd name="connsiteY2-5106" fmla="*/ 10000 h 10000"/>
              <a:gd name="connsiteX3-5107" fmla="*/ 6586 w 10000"/>
              <a:gd name="connsiteY3-5108" fmla="*/ 9860 h 10000"/>
              <a:gd name="connsiteX4-5109" fmla="*/ 6243 w 10000"/>
              <a:gd name="connsiteY4-5110" fmla="*/ 9721 h 10000"/>
              <a:gd name="connsiteX5-5111" fmla="*/ 5914 w 10000"/>
              <a:gd name="connsiteY5-5112" fmla="*/ 9581 h 10000"/>
              <a:gd name="connsiteX6-5113" fmla="*/ 5686 w 10000"/>
              <a:gd name="connsiteY6-5114" fmla="*/ 9302 h 10000"/>
              <a:gd name="connsiteX7-5115" fmla="*/ 5457 w 10000"/>
              <a:gd name="connsiteY7-5116" fmla="*/ 9162 h 10000"/>
              <a:gd name="connsiteX8-5117" fmla="*/ 5343 w 10000"/>
              <a:gd name="connsiteY8-5118" fmla="*/ 8743 h 10000"/>
              <a:gd name="connsiteX9-5119" fmla="*/ 5114 w 10000"/>
              <a:gd name="connsiteY9-5120" fmla="*/ 8464 h 10000"/>
              <a:gd name="connsiteX10-5121" fmla="*/ 5000 w 10000"/>
              <a:gd name="connsiteY10-5122" fmla="*/ 8063 h 10000"/>
              <a:gd name="connsiteX11-5123" fmla="*/ 5000 w 10000"/>
              <a:gd name="connsiteY11-5124" fmla="*/ 7644 h 10000"/>
              <a:gd name="connsiteX12-5125" fmla="*/ 4886 w 10000"/>
              <a:gd name="connsiteY12-5126" fmla="*/ 7225 h 10000"/>
              <a:gd name="connsiteX13-5127" fmla="*/ 4886 w 10000"/>
              <a:gd name="connsiteY13-5128" fmla="*/ 6806 h 10000"/>
              <a:gd name="connsiteX14-5129" fmla="*/ 4886 w 10000"/>
              <a:gd name="connsiteY14-5130" fmla="*/ 6387 h 10000"/>
              <a:gd name="connsiteX15-5131" fmla="*/ 5000 w 10000"/>
              <a:gd name="connsiteY15-5132" fmla="*/ 5689 h 10000"/>
              <a:gd name="connsiteX16-5133" fmla="*/ 5000 w 10000"/>
              <a:gd name="connsiteY16-5134" fmla="*/ 5550 h 10000"/>
              <a:gd name="connsiteX17-5135" fmla="*/ 5000 w 10000"/>
              <a:gd name="connsiteY17-5136" fmla="*/ 5271 h 10000"/>
              <a:gd name="connsiteX18-5137" fmla="*/ 5114 w 10000"/>
              <a:gd name="connsiteY18-5138" fmla="*/ 5009 h 10000"/>
              <a:gd name="connsiteX19-5139" fmla="*/ 5114 w 10000"/>
              <a:gd name="connsiteY19-5140" fmla="*/ 4729 h 10000"/>
              <a:gd name="connsiteX20-5141" fmla="*/ 5114 w 10000"/>
              <a:gd name="connsiteY20-5142" fmla="*/ 4450 h 10000"/>
              <a:gd name="connsiteX21-5143" fmla="*/ 5229 w 10000"/>
              <a:gd name="connsiteY21-5144" fmla="*/ 4031 h 10000"/>
              <a:gd name="connsiteX22-5145" fmla="*/ 5229 w 10000"/>
              <a:gd name="connsiteY22-5146" fmla="*/ 3613 h 10000"/>
              <a:gd name="connsiteX23-5147" fmla="*/ 5343 w 10000"/>
              <a:gd name="connsiteY23-5148" fmla="*/ 3194 h 10000"/>
              <a:gd name="connsiteX24-5149" fmla="*/ 5343 w 10000"/>
              <a:gd name="connsiteY24-5150" fmla="*/ 2775 h 10000"/>
              <a:gd name="connsiteX25-5151" fmla="*/ 5343 w 10000"/>
              <a:gd name="connsiteY25-5152" fmla="*/ 2356 h 10000"/>
              <a:gd name="connsiteX26-5153" fmla="*/ 5457 w 10000"/>
              <a:gd name="connsiteY26-5154" fmla="*/ 2077 h 10000"/>
              <a:gd name="connsiteX27-5155" fmla="*/ 5457 w 10000"/>
              <a:gd name="connsiteY27-5156" fmla="*/ 1798 h 10000"/>
              <a:gd name="connsiteX28-5157" fmla="*/ 5457 w 10000"/>
              <a:gd name="connsiteY28-5158" fmla="*/ 1536 h 10000"/>
              <a:gd name="connsiteX29-5159" fmla="*/ 5457 w 10000"/>
              <a:gd name="connsiteY29-5160" fmla="*/ 1396 h 10000"/>
              <a:gd name="connsiteX30-5161" fmla="*/ 5457 w 10000"/>
              <a:gd name="connsiteY30-5162" fmla="*/ 1257 h 10000"/>
              <a:gd name="connsiteX31-5163" fmla="*/ 5457 w 10000"/>
              <a:gd name="connsiteY31-5164" fmla="*/ 1257 h 10000"/>
              <a:gd name="connsiteX32-5165" fmla="*/ 5457 w 10000"/>
              <a:gd name="connsiteY32-5166" fmla="*/ 1257 h 10000"/>
              <a:gd name="connsiteX33-5167" fmla="*/ 5343 w 10000"/>
              <a:gd name="connsiteY33-5168" fmla="*/ 1257 h 10000"/>
              <a:gd name="connsiteX34-5169" fmla="*/ 5229 w 10000"/>
              <a:gd name="connsiteY34-5170" fmla="*/ 1257 h 10000"/>
              <a:gd name="connsiteX35-5171" fmla="*/ 5114 w 10000"/>
              <a:gd name="connsiteY35-5172" fmla="*/ 1396 h 10000"/>
              <a:gd name="connsiteX36-5173" fmla="*/ 5000 w 10000"/>
              <a:gd name="connsiteY36-5174" fmla="*/ 1396 h 10000"/>
              <a:gd name="connsiteX37-5175" fmla="*/ 4771 w 10000"/>
              <a:gd name="connsiteY37-5176" fmla="*/ 1536 h 10000"/>
              <a:gd name="connsiteX38-5177" fmla="*/ 4543 w 10000"/>
              <a:gd name="connsiteY38-5178" fmla="*/ 1536 h 10000"/>
              <a:gd name="connsiteX39-5179" fmla="*/ 4314 w 10000"/>
              <a:gd name="connsiteY39-5180" fmla="*/ 1675 h 10000"/>
              <a:gd name="connsiteX40-5181" fmla="*/ 3186 w 10000"/>
              <a:gd name="connsiteY40-5182" fmla="*/ 2216 h 10000"/>
              <a:gd name="connsiteX41-5183" fmla="*/ 2043 w 10000"/>
              <a:gd name="connsiteY41-5184" fmla="*/ 2775 h 10000"/>
              <a:gd name="connsiteX42-5185" fmla="*/ 1700 w 10000"/>
              <a:gd name="connsiteY42-5186" fmla="*/ 2914 h 10000"/>
              <a:gd name="connsiteX43-5187" fmla="*/ 1471 w 10000"/>
              <a:gd name="connsiteY43-5188" fmla="*/ 3054 h 10000"/>
              <a:gd name="connsiteX44-5189" fmla="*/ 1243 w 10000"/>
              <a:gd name="connsiteY44-5190" fmla="*/ 3194 h 10000"/>
              <a:gd name="connsiteX45-5191" fmla="*/ 1129 w 10000"/>
              <a:gd name="connsiteY45-5192" fmla="*/ 3333 h 10000"/>
              <a:gd name="connsiteX46-5193" fmla="*/ 900 w 10000"/>
              <a:gd name="connsiteY46-5194" fmla="*/ 3333 h 10000"/>
              <a:gd name="connsiteX47-5195" fmla="*/ 786 w 10000"/>
              <a:gd name="connsiteY47-5196" fmla="*/ 3333 h 10000"/>
              <a:gd name="connsiteX48-5197" fmla="*/ 671 w 10000"/>
              <a:gd name="connsiteY48-5198" fmla="*/ 3473 h 10000"/>
              <a:gd name="connsiteX49-5199" fmla="*/ 671 w 10000"/>
              <a:gd name="connsiteY49-5200" fmla="*/ 3473 h 10000"/>
              <a:gd name="connsiteX50-5201" fmla="*/ 571 w 10000"/>
              <a:gd name="connsiteY50-5202" fmla="*/ 3473 h 10000"/>
              <a:gd name="connsiteX51-5203" fmla="*/ 571 w 10000"/>
              <a:gd name="connsiteY51-5204" fmla="*/ 3333 h 10000"/>
              <a:gd name="connsiteX52-5205" fmla="*/ 457 w 10000"/>
              <a:gd name="connsiteY52-5206" fmla="*/ 3194 h 10000"/>
              <a:gd name="connsiteX53-5207" fmla="*/ 229 w 10000"/>
              <a:gd name="connsiteY53-5208" fmla="*/ 3054 h 10000"/>
              <a:gd name="connsiteX54-5209" fmla="*/ 114 w 10000"/>
              <a:gd name="connsiteY54-5210" fmla="*/ 2914 h 10000"/>
              <a:gd name="connsiteX55-5211" fmla="*/ 0 w 10000"/>
              <a:gd name="connsiteY55-5212" fmla="*/ 2775 h 10000"/>
              <a:gd name="connsiteX56-5213" fmla="*/ 0 w 10000"/>
              <a:gd name="connsiteY56-5214" fmla="*/ 2635 h 10000"/>
              <a:gd name="connsiteX57-5215" fmla="*/ 0 w 10000"/>
              <a:gd name="connsiteY57-5216" fmla="*/ 2496 h 10000"/>
              <a:gd name="connsiteX58-5217" fmla="*/ 114 w 10000"/>
              <a:gd name="connsiteY58-5218" fmla="*/ 2496 h 10000"/>
              <a:gd name="connsiteX59-5219" fmla="*/ 343 w 10000"/>
              <a:gd name="connsiteY59-5220" fmla="*/ 2496 h 10000"/>
              <a:gd name="connsiteX60-5221" fmla="*/ 571 w 10000"/>
              <a:gd name="connsiteY60-5222" fmla="*/ 2496 h 10000"/>
              <a:gd name="connsiteX61-5223" fmla="*/ 786 w 10000"/>
              <a:gd name="connsiteY61-5224" fmla="*/ 2356 h 10000"/>
              <a:gd name="connsiteX62-5225" fmla="*/ 1129 w 10000"/>
              <a:gd name="connsiteY62-5226" fmla="*/ 2356 h 10000"/>
              <a:gd name="connsiteX63-5227" fmla="*/ 1471 w 10000"/>
              <a:gd name="connsiteY63-5228" fmla="*/ 2216 h 10000"/>
              <a:gd name="connsiteX64-5229" fmla="*/ 1814 w 10000"/>
              <a:gd name="connsiteY64-5230" fmla="*/ 2077 h 10000"/>
              <a:gd name="connsiteX65-5231" fmla="*/ 2271 w 10000"/>
              <a:gd name="connsiteY65-5232" fmla="*/ 1937 h 10000"/>
              <a:gd name="connsiteX66-5233" fmla="*/ 2729 w 10000"/>
              <a:gd name="connsiteY66-5234" fmla="*/ 1675 h 10000"/>
              <a:gd name="connsiteX67-5235" fmla="*/ 3071 w 10000"/>
              <a:gd name="connsiteY67-5236" fmla="*/ 1536 h 10000"/>
              <a:gd name="connsiteX68-5237" fmla="*/ 3400 w 10000"/>
              <a:gd name="connsiteY68-5238" fmla="*/ 1396 h 10000"/>
              <a:gd name="connsiteX69-5239" fmla="*/ 3743 w 10000"/>
              <a:gd name="connsiteY69-5240" fmla="*/ 1257 h 10000"/>
              <a:gd name="connsiteX70-5241" fmla="*/ 3971 w 10000"/>
              <a:gd name="connsiteY70-5242" fmla="*/ 1117 h 10000"/>
              <a:gd name="connsiteX71-5243" fmla="*/ 4200 w 10000"/>
              <a:gd name="connsiteY71-5244" fmla="*/ 1117 h 10000"/>
              <a:gd name="connsiteX72-5245" fmla="*/ 4429 w 10000"/>
              <a:gd name="connsiteY72-5246" fmla="*/ 977 h 10000"/>
              <a:gd name="connsiteX73-5247" fmla="*/ 4657 w 10000"/>
              <a:gd name="connsiteY73-5248" fmla="*/ 838 h 10000"/>
              <a:gd name="connsiteX74-5249" fmla="*/ 5000 w 10000"/>
              <a:gd name="connsiteY74-5250" fmla="*/ 698 h 10000"/>
              <a:gd name="connsiteX75-5251" fmla="*/ 5229 w 10000"/>
              <a:gd name="connsiteY75-5252" fmla="*/ 558 h 10000"/>
              <a:gd name="connsiteX76-5253" fmla="*/ 5457 w 10000"/>
              <a:gd name="connsiteY76-5254" fmla="*/ 419 h 10000"/>
              <a:gd name="connsiteX77-5255" fmla="*/ 5571 w 10000"/>
              <a:gd name="connsiteY77-5256" fmla="*/ 279 h 10000"/>
              <a:gd name="connsiteX78-5257" fmla="*/ 5686 w 10000"/>
              <a:gd name="connsiteY78-5258" fmla="*/ 140 h 10000"/>
              <a:gd name="connsiteX79-5259" fmla="*/ 5686 w 10000"/>
              <a:gd name="connsiteY79-5260" fmla="*/ 0 h 10000"/>
              <a:gd name="connsiteX80-5261" fmla="*/ 5800 w 10000"/>
              <a:gd name="connsiteY80-5262" fmla="*/ 0 h 10000"/>
              <a:gd name="connsiteX81-5263" fmla="*/ 5914 w 10000"/>
              <a:gd name="connsiteY81-5264" fmla="*/ 0 h 10000"/>
              <a:gd name="connsiteX82-5265" fmla="*/ 6029 w 10000"/>
              <a:gd name="connsiteY82-5266" fmla="*/ 0 h 10000"/>
              <a:gd name="connsiteX83-5267" fmla="*/ 6129 w 10000"/>
              <a:gd name="connsiteY83-5268" fmla="*/ 140 h 10000"/>
              <a:gd name="connsiteX84-5269" fmla="*/ 6243 w 10000"/>
              <a:gd name="connsiteY84-5270" fmla="*/ 140 h 10000"/>
              <a:gd name="connsiteX85-5271" fmla="*/ 6357 w 10000"/>
              <a:gd name="connsiteY85-5272" fmla="*/ 419 h 10000"/>
              <a:gd name="connsiteX86-5273" fmla="*/ 6471 w 10000"/>
              <a:gd name="connsiteY86-5274" fmla="*/ 558 h 10000"/>
              <a:gd name="connsiteX87-5275" fmla="*/ 6586 w 10000"/>
              <a:gd name="connsiteY87-5276" fmla="*/ 698 h 10000"/>
              <a:gd name="connsiteX88-5277" fmla="*/ 6700 w 10000"/>
              <a:gd name="connsiteY88-5278" fmla="*/ 838 h 10000"/>
              <a:gd name="connsiteX89-5279" fmla="*/ 6700 w 10000"/>
              <a:gd name="connsiteY89-5280" fmla="*/ 977 h 10000"/>
              <a:gd name="connsiteX90-5281" fmla="*/ 6700 w 10000"/>
              <a:gd name="connsiteY90-5282" fmla="*/ 1117 h 10000"/>
              <a:gd name="connsiteX91-5283" fmla="*/ 6586 w 10000"/>
              <a:gd name="connsiteY91-5284" fmla="*/ 1117 h 10000"/>
              <a:gd name="connsiteX92-5285" fmla="*/ 6471 w 10000"/>
              <a:gd name="connsiteY92-5286" fmla="*/ 1257 h 10000"/>
              <a:gd name="connsiteX93-5287" fmla="*/ 6471 w 10000"/>
              <a:gd name="connsiteY93-5288" fmla="*/ 1396 h 10000"/>
              <a:gd name="connsiteX94-5289" fmla="*/ 6357 w 10000"/>
              <a:gd name="connsiteY94-5290" fmla="*/ 1536 h 10000"/>
              <a:gd name="connsiteX95-5291" fmla="*/ 6243 w 10000"/>
              <a:gd name="connsiteY95-5292" fmla="*/ 1798 h 10000"/>
              <a:gd name="connsiteX96-5293" fmla="*/ 6129 w 10000"/>
              <a:gd name="connsiteY96-5294" fmla="*/ 2216 h 10000"/>
              <a:gd name="connsiteX97-5295" fmla="*/ 6029 w 10000"/>
              <a:gd name="connsiteY97-5296" fmla="*/ 2635 h 10000"/>
              <a:gd name="connsiteX98-5297" fmla="*/ 5914 w 10000"/>
              <a:gd name="connsiteY98-5298" fmla="*/ 3054 h 10000"/>
              <a:gd name="connsiteX99-5299" fmla="*/ 5800 w 10000"/>
              <a:gd name="connsiteY99-5300" fmla="*/ 3613 h 10000"/>
              <a:gd name="connsiteX100-5301" fmla="*/ 5686 w 10000"/>
              <a:gd name="connsiteY100-5302" fmla="*/ 4171 h 10000"/>
              <a:gd name="connsiteX101-5303" fmla="*/ 5571 w 10000"/>
              <a:gd name="connsiteY101-5304" fmla="*/ 4729 h 10000"/>
              <a:gd name="connsiteX102-5305" fmla="*/ 5571 w 10000"/>
              <a:gd name="connsiteY102-5306" fmla="*/ 5271 h 10000"/>
              <a:gd name="connsiteX103-5307" fmla="*/ 5571 w 10000"/>
              <a:gd name="connsiteY103-5308" fmla="*/ 5689 h 10000"/>
              <a:gd name="connsiteX104-5309" fmla="*/ 5457 w 10000"/>
              <a:gd name="connsiteY104-5310" fmla="*/ 6248 h 10000"/>
              <a:gd name="connsiteX105-5311" fmla="*/ 5457 w 10000"/>
              <a:gd name="connsiteY105-5312" fmla="*/ 6667 h 10000"/>
              <a:gd name="connsiteX106-5313" fmla="*/ 5457 w 10000"/>
              <a:gd name="connsiteY106-5314" fmla="*/ 6946 h 10000"/>
              <a:gd name="connsiteX107-5315" fmla="*/ 5457 w 10000"/>
              <a:gd name="connsiteY107-5316" fmla="*/ 7365 h 10000"/>
              <a:gd name="connsiteX108-5317" fmla="*/ 5571 w 10000"/>
              <a:gd name="connsiteY108-5318" fmla="*/ 7644 h 10000"/>
              <a:gd name="connsiteX109-5319" fmla="*/ 5571 w 10000"/>
              <a:gd name="connsiteY109-5320" fmla="*/ 7784 h 10000"/>
              <a:gd name="connsiteX110-5321" fmla="*/ 5686 w 10000"/>
              <a:gd name="connsiteY110-5322" fmla="*/ 8063 h 10000"/>
              <a:gd name="connsiteX111-5323" fmla="*/ 5800 w 10000"/>
              <a:gd name="connsiteY111-5324" fmla="*/ 8202 h 10000"/>
              <a:gd name="connsiteX112-5325" fmla="*/ 5914 w 10000"/>
              <a:gd name="connsiteY112-5326" fmla="*/ 8342 h 10000"/>
              <a:gd name="connsiteX113-5327" fmla="*/ 6357 w 10000"/>
              <a:gd name="connsiteY113-5328" fmla="*/ 8604 h 10000"/>
              <a:gd name="connsiteX114-5329" fmla="*/ 6586 w 10000"/>
              <a:gd name="connsiteY114-5330" fmla="*/ 8743 h 10000"/>
              <a:gd name="connsiteX115-5331" fmla="*/ 6814 w 10000"/>
              <a:gd name="connsiteY115-5332" fmla="*/ 8743 h 10000"/>
              <a:gd name="connsiteX116-5333" fmla="*/ 7043 w 10000"/>
              <a:gd name="connsiteY116-5334" fmla="*/ 8883 h 10000"/>
              <a:gd name="connsiteX117-5335" fmla="*/ 7386 w 10000"/>
              <a:gd name="connsiteY117-5336" fmla="*/ 8883 h 10000"/>
              <a:gd name="connsiteX118-5337" fmla="*/ 7614 w 10000"/>
              <a:gd name="connsiteY118-5338" fmla="*/ 8743 h 10000"/>
              <a:gd name="connsiteX119-5339" fmla="*/ 7957 w 10000"/>
              <a:gd name="connsiteY119-5340" fmla="*/ 8743 h 10000"/>
              <a:gd name="connsiteX120-5341" fmla="*/ 8300 w 10000"/>
              <a:gd name="connsiteY120-5342" fmla="*/ 8604 h 10000"/>
              <a:gd name="connsiteX121-5343" fmla="*/ 8529 w 10000"/>
              <a:gd name="connsiteY121-5344" fmla="*/ 8604 h 10000"/>
              <a:gd name="connsiteX122-5345" fmla="*/ 8757 w 10000"/>
              <a:gd name="connsiteY122-5346" fmla="*/ 8342 h 10000"/>
              <a:gd name="connsiteX123-5347" fmla="*/ 8857 w 10000"/>
              <a:gd name="connsiteY123-5348" fmla="*/ 8202 h 10000"/>
              <a:gd name="connsiteX124-5349" fmla="*/ 8971 w 10000"/>
              <a:gd name="connsiteY124-5350" fmla="*/ 7923 h 10000"/>
              <a:gd name="connsiteX125-5351" fmla="*/ 9771 w 10000"/>
              <a:gd name="connsiteY125-5352" fmla="*/ 7644 h 10000"/>
              <a:gd name="connsiteX126-5353" fmla="*/ 9886 w 10000"/>
              <a:gd name="connsiteY126-5354" fmla="*/ 8063 h 10000"/>
              <a:gd name="connsiteX127-5355" fmla="*/ 10000 w 10000"/>
              <a:gd name="connsiteY127-5356" fmla="*/ 8342 h 10000"/>
              <a:gd name="connsiteX128-5357" fmla="*/ 10000 w 10000"/>
              <a:gd name="connsiteY128-5358" fmla="*/ 8604 h 10000"/>
              <a:gd name="connsiteX129-5359" fmla="*/ 10000 w 10000"/>
              <a:gd name="connsiteY129-5360" fmla="*/ 8743 h 10000"/>
              <a:gd name="connsiteX130-5361" fmla="*/ 10000 w 10000"/>
              <a:gd name="connsiteY130-5362" fmla="*/ 8883 h 10000"/>
              <a:gd name="connsiteX131-5363" fmla="*/ 9886 w 10000"/>
              <a:gd name="connsiteY131-5364" fmla="*/ 8883 h 10000"/>
              <a:gd name="connsiteX132-5365" fmla="*/ 9771 w 10000"/>
              <a:gd name="connsiteY132-5366" fmla="*/ 9023 h 10000"/>
              <a:gd name="connsiteX133-5367" fmla="*/ 9657 w 10000"/>
              <a:gd name="connsiteY133-5368" fmla="*/ 9162 h 10000"/>
              <a:gd name="connsiteX134-5369" fmla="*/ 9543 w 10000"/>
              <a:gd name="connsiteY134-5370" fmla="*/ 9302 h 10000"/>
              <a:gd name="connsiteX135-5371" fmla="*/ 9314 w 10000"/>
              <a:gd name="connsiteY135-5372" fmla="*/ 9442 h 10000"/>
              <a:gd name="connsiteX136-5373" fmla="*/ 8857 w 10000"/>
              <a:gd name="connsiteY136-5374" fmla="*/ 9721 h 10000"/>
              <a:gd name="connsiteX137-5375" fmla="*/ 8414 w 10000"/>
              <a:gd name="connsiteY137-5376" fmla="*/ 9860 h 10000"/>
              <a:gd name="connsiteX138-5377" fmla="*/ 8071 w 10000"/>
              <a:gd name="connsiteY138-5378" fmla="*/ 9860 h 10000"/>
              <a:gd name="connsiteX139-5379" fmla="*/ 7614 w 10000"/>
              <a:gd name="connsiteY139-5380" fmla="*/ 10000 h 10000"/>
              <a:gd name="connsiteX140-5381" fmla="*/ 7614 w 10000"/>
              <a:gd name="connsiteY140-5382" fmla="*/ 10000 h 10000"/>
              <a:gd name="connsiteX0-5383" fmla="*/ 7614 w 10000"/>
              <a:gd name="connsiteY0-5384" fmla="*/ 10000 h 10000"/>
              <a:gd name="connsiteX1-5385" fmla="*/ 7271 w 10000"/>
              <a:gd name="connsiteY1-5386" fmla="*/ 10000 h 10000"/>
              <a:gd name="connsiteX2-5387" fmla="*/ 6929 w 10000"/>
              <a:gd name="connsiteY2-5388" fmla="*/ 10000 h 10000"/>
              <a:gd name="connsiteX3-5389" fmla="*/ 6586 w 10000"/>
              <a:gd name="connsiteY3-5390" fmla="*/ 9860 h 10000"/>
              <a:gd name="connsiteX4-5391" fmla="*/ 6243 w 10000"/>
              <a:gd name="connsiteY4-5392" fmla="*/ 9721 h 10000"/>
              <a:gd name="connsiteX5-5393" fmla="*/ 5914 w 10000"/>
              <a:gd name="connsiteY5-5394" fmla="*/ 9581 h 10000"/>
              <a:gd name="connsiteX6-5395" fmla="*/ 5686 w 10000"/>
              <a:gd name="connsiteY6-5396" fmla="*/ 9302 h 10000"/>
              <a:gd name="connsiteX7-5397" fmla="*/ 5457 w 10000"/>
              <a:gd name="connsiteY7-5398" fmla="*/ 9162 h 10000"/>
              <a:gd name="connsiteX8-5399" fmla="*/ 5343 w 10000"/>
              <a:gd name="connsiteY8-5400" fmla="*/ 8743 h 10000"/>
              <a:gd name="connsiteX9-5401" fmla="*/ 5114 w 10000"/>
              <a:gd name="connsiteY9-5402" fmla="*/ 8464 h 10000"/>
              <a:gd name="connsiteX10-5403" fmla="*/ 5000 w 10000"/>
              <a:gd name="connsiteY10-5404" fmla="*/ 8063 h 10000"/>
              <a:gd name="connsiteX11-5405" fmla="*/ 5000 w 10000"/>
              <a:gd name="connsiteY11-5406" fmla="*/ 7644 h 10000"/>
              <a:gd name="connsiteX12-5407" fmla="*/ 4886 w 10000"/>
              <a:gd name="connsiteY12-5408" fmla="*/ 7225 h 10000"/>
              <a:gd name="connsiteX13-5409" fmla="*/ 4886 w 10000"/>
              <a:gd name="connsiteY13-5410" fmla="*/ 6806 h 10000"/>
              <a:gd name="connsiteX14-5411" fmla="*/ 4886 w 10000"/>
              <a:gd name="connsiteY14-5412" fmla="*/ 6387 h 10000"/>
              <a:gd name="connsiteX15-5413" fmla="*/ 5000 w 10000"/>
              <a:gd name="connsiteY15-5414" fmla="*/ 5689 h 10000"/>
              <a:gd name="connsiteX16-5415" fmla="*/ 5000 w 10000"/>
              <a:gd name="connsiteY16-5416" fmla="*/ 5550 h 10000"/>
              <a:gd name="connsiteX17-5417" fmla="*/ 5000 w 10000"/>
              <a:gd name="connsiteY17-5418" fmla="*/ 5271 h 10000"/>
              <a:gd name="connsiteX18-5419" fmla="*/ 5114 w 10000"/>
              <a:gd name="connsiteY18-5420" fmla="*/ 5009 h 10000"/>
              <a:gd name="connsiteX19-5421" fmla="*/ 5114 w 10000"/>
              <a:gd name="connsiteY19-5422" fmla="*/ 4729 h 10000"/>
              <a:gd name="connsiteX20-5423" fmla="*/ 5114 w 10000"/>
              <a:gd name="connsiteY20-5424" fmla="*/ 4450 h 10000"/>
              <a:gd name="connsiteX21-5425" fmla="*/ 5229 w 10000"/>
              <a:gd name="connsiteY21-5426" fmla="*/ 4031 h 10000"/>
              <a:gd name="connsiteX22-5427" fmla="*/ 5229 w 10000"/>
              <a:gd name="connsiteY22-5428" fmla="*/ 3613 h 10000"/>
              <a:gd name="connsiteX23-5429" fmla="*/ 5343 w 10000"/>
              <a:gd name="connsiteY23-5430" fmla="*/ 3194 h 10000"/>
              <a:gd name="connsiteX24-5431" fmla="*/ 5343 w 10000"/>
              <a:gd name="connsiteY24-5432" fmla="*/ 2775 h 10000"/>
              <a:gd name="connsiteX25-5433" fmla="*/ 5343 w 10000"/>
              <a:gd name="connsiteY25-5434" fmla="*/ 2356 h 10000"/>
              <a:gd name="connsiteX26-5435" fmla="*/ 5457 w 10000"/>
              <a:gd name="connsiteY26-5436" fmla="*/ 2077 h 10000"/>
              <a:gd name="connsiteX27-5437" fmla="*/ 5457 w 10000"/>
              <a:gd name="connsiteY27-5438" fmla="*/ 1798 h 10000"/>
              <a:gd name="connsiteX28-5439" fmla="*/ 5457 w 10000"/>
              <a:gd name="connsiteY28-5440" fmla="*/ 1536 h 10000"/>
              <a:gd name="connsiteX29-5441" fmla="*/ 5457 w 10000"/>
              <a:gd name="connsiteY29-5442" fmla="*/ 1396 h 10000"/>
              <a:gd name="connsiteX30-5443" fmla="*/ 5457 w 10000"/>
              <a:gd name="connsiteY30-5444" fmla="*/ 1257 h 10000"/>
              <a:gd name="connsiteX31-5445" fmla="*/ 5457 w 10000"/>
              <a:gd name="connsiteY31-5446" fmla="*/ 1257 h 10000"/>
              <a:gd name="connsiteX32-5447" fmla="*/ 5457 w 10000"/>
              <a:gd name="connsiteY32-5448" fmla="*/ 1257 h 10000"/>
              <a:gd name="connsiteX33-5449" fmla="*/ 5343 w 10000"/>
              <a:gd name="connsiteY33-5450" fmla="*/ 1257 h 10000"/>
              <a:gd name="connsiteX34-5451" fmla="*/ 5229 w 10000"/>
              <a:gd name="connsiteY34-5452" fmla="*/ 1257 h 10000"/>
              <a:gd name="connsiteX35-5453" fmla="*/ 5114 w 10000"/>
              <a:gd name="connsiteY35-5454" fmla="*/ 1396 h 10000"/>
              <a:gd name="connsiteX36-5455" fmla="*/ 5000 w 10000"/>
              <a:gd name="connsiteY36-5456" fmla="*/ 1396 h 10000"/>
              <a:gd name="connsiteX37-5457" fmla="*/ 4771 w 10000"/>
              <a:gd name="connsiteY37-5458" fmla="*/ 1536 h 10000"/>
              <a:gd name="connsiteX38-5459" fmla="*/ 4543 w 10000"/>
              <a:gd name="connsiteY38-5460" fmla="*/ 1536 h 10000"/>
              <a:gd name="connsiteX39-5461" fmla="*/ 4314 w 10000"/>
              <a:gd name="connsiteY39-5462" fmla="*/ 1675 h 10000"/>
              <a:gd name="connsiteX40-5463" fmla="*/ 3186 w 10000"/>
              <a:gd name="connsiteY40-5464" fmla="*/ 2216 h 10000"/>
              <a:gd name="connsiteX41-5465" fmla="*/ 2043 w 10000"/>
              <a:gd name="connsiteY41-5466" fmla="*/ 2775 h 10000"/>
              <a:gd name="connsiteX42-5467" fmla="*/ 1700 w 10000"/>
              <a:gd name="connsiteY42-5468" fmla="*/ 2914 h 10000"/>
              <a:gd name="connsiteX43-5469" fmla="*/ 1471 w 10000"/>
              <a:gd name="connsiteY43-5470" fmla="*/ 3054 h 10000"/>
              <a:gd name="connsiteX44-5471" fmla="*/ 1243 w 10000"/>
              <a:gd name="connsiteY44-5472" fmla="*/ 3194 h 10000"/>
              <a:gd name="connsiteX45-5473" fmla="*/ 1129 w 10000"/>
              <a:gd name="connsiteY45-5474" fmla="*/ 3333 h 10000"/>
              <a:gd name="connsiteX46-5475" fmla="*/ 900 w 10000"/>
              <a:gd name="connsiteY46-5476" fmla="*/ 3333 h 10000"/>
              <a:gd name="connsiteX47-5477" fmla="*/ 786 w 10000"/>
              <a:gd name="connsiteY47-5478" fmla="*/ 3333 h 10000"/>
              <a:gd name="connsiteX48-5479" fmla="*/ 671 w 10000"/>
              <a:gd name="connsiteY48-5480" fmla="*/ 3473 h 10000"/>
              <a:gd name="connsiteX49-5481" fmla="*/ 671 w 10000"/>
              <a:gd name="connsiteY49-5482" fmla="*/ 3473 h 10000"/>
              <a:gd name="connsiteX50-5483" fmla="*/ 571 w 10000"/>
              <a:gd name="connsiteY50-5484" fmla="*/ 3473 h 10000"/>
              <a:gd name="connsiteX51-5485" fmla="*/ 571 w 10000"/>
              <a:gd name="connsiteY51-5486" fmla="*/ 3333 h 10000"/>
              <a:gd name="connsiteX52-5487" fmla="*/ 457 w 10000"/>
              <a:gd name="connsiteY52-5488" fmla="*/ 3194 h 10000"/>
              <a:gd name="connsiteX53-5489" fmla="*/ 229 w 10000"/>
              <a:gd name="connsiteY53-5490" fmla="*/ 3054 h 10000"/>
              <a:gd name="connsiteX54-5491" fmla="*/ 114 w 10000"/>
              <a:gd name="connsiteY54-5492" fmla="*/ 2914 h 10000"/>
              <a:gd name="connsiteX55-5493" fmla="*/ 0 w 10000"/>
              <a:gd name="connsiteY55-5494" fmla="*/ 2775 h 10000"/>
              <a:gd name="connsiteX56-5495" fmla="*/ 0 w 10000"/>
              <a:gd name="connsiteY56-5496" fmla="*/ 2635 h 10000"/>
              <a:gd name="connsiteX57-5497" fmla="*/ 0 w 10000"/>
              <a:gd name="connsiteY57-5498" fmla="*/ 2496 h 10000"/>
              <a:gd name="connsiteX58-5499" fmla="*/ 114 w 10000"/>
              <a:gd name="connsiteY58-5500" fmla="*/ 2496 h 10000"/>
              <a:gd name="connsiteX59-5501" fmla="*/ 343 w 10000"/>
              <a:gd name="connsiteY59-5502" fmla="*/ 2496 h 10000"/>
              <a:gd name="connsiteX60-5503" fmla="*/ 571 w 10000"/>
              <a:gd name="connsiteY60-5504" fmla="*/ 2496 h 10000"/>
              <a:gd name="connsiteX61-5505" fmla="*/ 786 w 10000"/>
              <a:gd name="connsiteY61-5506" fmla="*/ 2356 h 10000"/>
              <a:gd name="connsiteX62-5507" fmla="*/ 1129 w 10000"/>
              <a:gd name="connsiteY62-5508" fmla="*/ 2356 h 10000"/>
              <a:gd name="connsiteX63-5509" fmla="*/ 1471 w 10000"/>
              <a:gd name="connsiteY63-5510" fmla="*/ 2216 h 10000"/>
              <a:gd name="connsiteX64-5511" fmla="*/ 1814 w 10000"/>
              <a:gd name="connsiteY64-5512" fmla="*/ 2077 h 10000"/>
              <a:gd name="connsiteX65-5513" fmla="*/ 2271 w 10000"/>
              <a:gd name="connsiteY65-5514" fmla="*/ 1937 h 10000"/>
              <a:gd name="connsiteX66-5515" fmla="*/ 2729 w 10000"/>
              <a:gd name="connsiteY66-5516" fmla="*/ 1675 h 10000"/>
              <a:gd name="connsiteX67-5517" fmla="*/ 3071 w 10000"/>
              <a:gd name="connsiteY67-5518" fmla="*/ 1536 h 10000"/>
              <a:gd name="connsiteX68-5519" fmla="*/ 3400 w 10000"/>
              <a:gd name="connsiteY68-5520" fmla="*/ 1396 h 10000"/>
              <a:gd name="connsiteX69-5521" fmla="*/ 3743 w 10000"/>
              <a:gd name="connsiteY69-5522" fmla="*/ 1257 h 10000"/>
              <a:gd name="connsiteX70-5523" fmla="*/ 3971 w 10000"/>
              <a:gd name="connsiteY70-5524" fmla="*/ 1117 h 10000"/>
              <a:gd name="connsiteX71-5525" fmla="*/ 4200 w 10000"/>
              <a:gd name="connsiteY71-5526" fmla="*/ 1117 h 10000"/>
              <a:gd name="connsiteX72-5527" fmla="*/ 4429 w 10000"/>
              <a:gd name="connsiteY72-5528" fmla="*/ 977 h 10000"/>
              <a:gd name="connsiteX73-5529" fmla="*/ 4657 w 10000"/>
              <a:gd name="connsiteY73-5530" fmla="*/ 838 h 10000"/>
              <a:gd name="connsiteX74-5531" fmla="*/ 5000 w 10000"/>
              <a:gd name="connsiteY74-5532" fmla="*/ 698 h 10000"/>
              <a:gd name="connsiteX75-5533" fmla="*/ 5229 w 10000"/>
              <a:gd name="connsiteY75-5534" fmla="*/ 558 h 10000"/>
              <a:gd name="connsiteX76-5535" fmla="*/ 5457 w 10000"/>
              <a:gd name="connsiteY76-5536" fmla="*/ 419 h 10000"/>
              <a:gd name="connsiteX77-5537" fmla="*/ 5571 w 10000"/>
              <a:gd name="connsiteY77-5538" fmla="*/ 279 h 10000"/>
              <a:gd name="connsiteX78-5539" fmla="*/ 5686 w 10000"/>
              <a:gd name="connsiteY78-5540" fmla="*/ 140 h 10000"/>
              <a:gd name="connsiteX79-5541" fmla="*/ 5686 w 10000"/>
              <a:gd name="connsiteY79-5542" fmla="*/ 0 h 10000"/>
              <a:gd name="connsiteX80-5543" fmla="*/ 5800 w 10000"/>
              <a:gd name="connsiteY80-5544" fmla="*/ 0 h 10000"/>
              <a:gd name="connsiteX81-5545" fmla="*/ 5914 w 10000"/>
              <a:gd name="connsiteY81-5546" fmla="*/ 0 h 10000"/>
              <a:gd name="connsiteX82-5547" fmla="*/ 6029 w 10000"/>
              <a:gd name="connsiteY82-5548" fmla="*/ 0 h 10000"/>
              <a:gd name="connsiteX83-5549" fmla="*/ 6129 w 10000"/>
              <a:gd name="connsiteY83-5550" fmla="*/ 140 h 10000"/>
              <a:gd name="connsiteX84-5551" fmla="*/ 6243 w 10000"/>
              <a:gd name="connsiteY84-5552" fmla="*/ 140 h 10000"/>
              <a:gd name="connsiteX85-5553" fmla="*/ 6357 w 10000"/>
              <a:gd name="connsiteY85-5554" fmla="*/ 419 h 10000"/>
              <a:gd name="connsiteX86-5555" fmla="*/ 6471 w 10000"/>
              <a:gd name="connsiteY86-5556" fmla="*/ 558 h 10000"/>
              <a:gd name="connsiteX87-5557" fmla="*/ 6586 w 10000"/>
              <a:gd name="connsiteY87-5558" fmla="*/ 698 h 10000"/>
              <a:gd name="connsiteX88-5559" fmla="*/ 6700 w 10000"/>
              <a:gd name="connsiteY88-5560" fmla="*/ 838 h 10000"/>
              <a:gd name="connsiteX89-5561" fmla="*/ 6700 w 10000"/>
              <a:gd name="connsiteY89-5562" fmla="*/ 977 h 10000"/>
              <a:gd name="connsiteX90-5563" fmla="*/ 6700 w 10000"/>
              <a:gd name="connsiteY90-5564" fmla="*/ 1117 h 10000"/>
              <a:gd name="connsiteX91-5565" fmla="*/ 6586 w 10000"/>
              <a:gd name="connsiteY91-5566" fmla="*/ 1117 h 10000"/>
              <a:gd name="connsiteX92-5567" fmla="*/ 6471 w 10000"/>
              <a:gd name="connsiteY92-5568" fmla="*/ 1257 h 10000"/>
              <a:gd name="connsiteX93-5569" fmla="*/ 6471 w 10000"/>
              <a:gd name="connsiteY93-5570" fmla="*/ 1396 h 10000"/>
              <a:gd name="connsiteX94-5571" fmla="*/ 6357 w 10000"/>
              <a:gd name="connsiteY94-5572" fmla="*/ 1536 h 10000"/>
              <a:gd name="connsiteX95-5573" fmla="*/ 6243 w 10000"/>
              <a:gd name="connsiteY95-5574" fmla="*/ 1798 h 10000"/>
              <a:gd name="connsiteX96-5575" fmla="*/ 6129 w 10000"/>
              <a:gd name="connsiteY96-5576" fmla="*/ 2216 h 10000"/>
              <a:gd name="connsiteX97-5577" fmla="*/ 6029 w 10000"/>
              <a:gd name="connsiteY97-5578" fmla="*/ 2635 h 10000"/>
              <a:gd name="connsiteX98-5579" fmla="*/ 5914 w 10000"/>
              <a:gd name="connsiteY98-5580" fmla="*/ 3054 h 10000"/>
              <a:gd name="connsiteX99-5581" fmla="*/ 5800 w 10000"/>
              <a:gd name="connsiteY99-5582" fmla="*/ 3613 h 10000"/>
              <a:gd name="connsiteX100-5583" fmla="*/ 5686 w 10000"/>
              <a:gd name="connsiteY100-5584" fmla="*/ 4171 h 10000"/>
              <a:gd name="connsiteX101-5585" fmla="*/ 5571 w 10000"/>
              <a:gd name="connsiteY101-5586" fmla="*/ 4729 h 10000"/>
              <a:gd name="connsiteX102-5587" fmla="*/ 5571 w 10000"/>
              <a:gd name="connsiteY102-5588" fmla="*/ 5271 h 10000"/>
              <a:gd name="connsiteX103-5589" fmla="*/ 5571 w 10000"/>
              <a:gd name="connsiteY103-5590" fmla="*/ 5689 h 10000"/>
              <a:gd name="connsiteX104-5591" fmla="*/ 5457 w 10000"/>
              <a:gd name="connsiteY104-5592" fmla="*/ 6248 h 10000"/>
              <a:gd name="connsiteX105-5593" fmla="*/ 5457 w 10000"/>
              <a:gd name="connsiteY105-5594" fmla="*/ 6667 h 10000"/>
              <a:gd name="connsiteX106-5595" fmla="*/ 5457 w 10000"/>
              <a:gd name="connsiteY106-5596" fmla="*/ 6946 h 10000"/>
              <a:gd name="connsiteX107-5597" fmla="*/ 5457 w 10000"/>
              <a:gd name="connsiteY107-5598" fmla="*/ 7365 h 10000"/>
              <a:gd name="connsiteX108-5599" fmla="*/ 5571 w 10000"/>
              <a:gd name="connsiteY108-5600" fmla="*/ 7644 h 10000"/>
              <a:gd name="connsiteX109-5601" fmla="*/ 5571 w 10000"/>
              <a:gd name="connsiteY109-5602" fmla="*/ 7784 h 10000"/>
              <a:gd name="connsiteX110-5603" fmla="*/ 5686 w 10000"/>
              <a:gd name="connsiteY110-5604" fmla="*/ 8063 h 10000"/>
              <a:gd name="connsiteX111-5605" fmla="*/ 5800 w 10000"/>
              <a:gd name="connsiteY111-5606" fmla="*/ 8202 h 10000"/>
              <a:gd name="connsiteX112-5607" fmla="*/ 5914 w 10000"/>
              <a:gd name="connsiteY112-5608" fmla="*/ 8342 h 10000"/>
              <a:gd name="connsiteX113-5609" fmla="*/ 6357 w 10000"/>
              <a:gd name="connsiteY113-5610" fmla="*/ 8604 h 10000"/>
              <a:gd name="connsiteX114-5611" fmla="*/ 6586 w 10000"/>
              <a:gd name="connsiteY114-5612" fmla="*/ 8743 h 10000"/>
              <a:gd name="connsiteX115-5613" fmla="*/ 6814 w 10000"/>
              <a:gd name="connsiteY115-5614" fmla="*/ 8743 h 10000"/>
              <a:gd name="connsiteX116-5615" fmla="*/ 7043 w 10000"/>
              <a:gd name="connsiteY116-5616" fmla="*/ 8883 h 10000"/>
              <a:gd name="connsiteX117-5617" fmla="*/ 7386 w 10000"/>
              <a:gd name="connsiteY117-5618" fmla="*/ 8883 h 10000"/>
              <a:gd name="connsiteX118-5619" fmla="*/ 7614 w 10000"/>
              <a:gd name="connsiteY118-5620" fmla="*/ 8743 h 10000"/>
              <a:gd name="connsiteX119-5621" fmla="*/ 7957 w 10000"/>
              <a:gd name="connsiteY119-5622" fmla="*/ 8743 h 10000"/>
              <a:gd name="connsiteX120-5623" fmla="*/ 8300 w 10000"/>
              <a:gd name="connsiteY120-5624" fmla="*/ 8604 h 10000"/>
              <a:gd name="connsiteX121-5625" fmla="*/ 8529 w 10000"/>
              <a:gd name="connsiteY121-5626" fmla="*/ 8604 h 10000"/>
              <a:gd name="connsiteX122-5627" fmla="*/ 8757 w 10000"/>
              <a:gd name="connsiteY122-5628" fmla="*/ 8342 h 10000"/>
              <a:gd name="connsiteX123-5629" fmla="*/ 8857 w 10000"/>
              <a:gd name="connsiteY123-5630" fmla="*/ 8202 h 10000"/>
              <a:gd name="connsiteX124-5631" fmla="*/ 8971 w 10000"/>
              <a:gd name="connsiteY124-5632" fmla="*/ 7923 h 10000"/>
              <a:gd name="connsiteX125-5633" fmla="*/ 9886 w 10000"/>
              <a:gd name="connsiteY125-5634" fmla="*/ 8063 h 10000"/>
              <a:gd name="connsiteX126-5635" fmla="*/ 10000 w 10000"/>
              <a:gd name="connsiteY126-5636" fmla="*/ 8342 h 10000"/>
              <a:gd name="connsiteX127-5637" fmla="*/ 10000 w 10000"/>
              <a:gd name="connsiteY127-5638" fmla="*/ 8604 h 10000"/>
              <a:gd name="connsiteX128-5639" fmla="*/ 10000 w 10000"/>
              <a:gd name="connsiteY128-5640" fmla="*/ 8743 h 10000"/>
              <a:gd name="connsiteX129-5641" fmla="*/ 10000 w 10000"/>
              <a:gd name="connsiteY129-5642" fmla="*/ 8883 h 10000"/>
              <a:gd name="connsiteX130-5643" fmla="*/ 9886 w 10000"/>
              <a:gd name="connsiteY130-5644" fmla="*/ 8883 h 10000"/>
              <a:gd name="connsiteX131-5645" fmla="*/ 9771 w 10000"/>
              <a:gd name="connsiteY131-5646" fmla="*/ 9023 h 10000"/>
              <a:gd name="connsiteX132-5647" fmla="*/ 9657 w 10000"/>
              <a:gd name="connsiteY132-5648" fmla="*/ 9162 h 10000"/>
              <a:gd name="connsiteX133-5649" fmla="*/ 9543 w 10000"/>
              <a:gd name="connsiteY133-5650" fmla="*/ 9302 h 10000"/>
              <a:gd name="connsiteX134-5651" fmla="*/ 9314 w 10000"/>
              <a:gd name="connsiteY134-5652" fmla="*/ 9442 h 10000"/>
              <a:gd name="connsiteX135-5653" fmla="*/ 8857 w 10000"/>
              <a:gd name="connsiteY135-5654" fmla="*/ 9721 h 10000"/>
              <a:gd name="connsiteX136-5655" fmla="*/ 8414 w 10000"/>
              <a:gd name="connsiteY136-5656" fmla="*/ 9860 h 10000"/>
              <a:gd name="connsiteX137-5657" fmla="*/ 8071 w 10000"/>
              <a:gd name="connsiteY137-5658" fmla="*/ 9860 h 10000"/>
              <a:gd name="connsiteX138-5659" fmla="*/ 7614 w 10000"/>
              <a:gd name="connsiteY138-5660" fmla="*/ 10000 h 10000"/>
              <a:gd name="connsiteX139-5661" fmla="*/ 7614 w 10000"/>
              <a:gd name="connsiteY139-5662" fmla="*/ 10000 h 10000"/>
              <a:gd name="connsiteX0-5663" fmla="*/ 7614 w 10000"/>
              <a:gd name="connsiteY0-5664" fmla="*/ 10000 h 10000"/>
              <a:gd name="connsiteX1-5665" fmla="*/ 7271 w 10000"/>
              <a:gd name="connsiteY1-5666" fmla="*/ 10000 h 10000"/>
              <a:gd name="connsiteX2-5667" fmla="*/ 6929 w 10000"/>
              <a:gd name="connsiteY2-5668" fmla="*/ 10000 h 10000"/>
              <a:gd name="connsiteX3-5669" fmla="*/ 6586 w 10000"/>
              <a:gd name="connsiteY3-5670" fmla="*/ 9860 h 10000"/>
              <a:gd name="connsiteX4-5671" fmla="*/ 6243 w 10000"/>
              <a:gd name="connsiteY4-5672" fmla="*/ 9721 h 10000"/>
              <a:gd name="connsiteX5-5673" fmla="*/ 5914 w 10000"/>
              <a:gd name="connsiteY5-5674" fmla="*/ 9581 h 10000"/>
              <a:gd name="connsiteX6-5675" fmla="*/ 5686 w 10000"/>
              <a:gd name="connsiteY6-5676" fmla="*/ 9302 h 10000"/>
              <a:gd name="connsiteX7-5677" fmla="*/ 5457 w 10000"/>
              <a:gd name="connsiteY7-5678" fmla="*/ 9162 h 10000"/>
              <a:gd name="connsiteX8-5679" fmla="*/ 5343 w 10000"/>
              <a:gd name="connsiteY8-5680" fmla="*/ 8743 h 10000"/>
              <a:gd name="connsiteX9-5681" fmla="*/ 5114 w 10000"/>
              <a:gd name="connsiteY9-5682" fmla="*/ 8464 h 10000"/>
              <a:gd name="connsiteX10-5683" fmla="*/ 5000 w 10000"/>
              <a:gd name="connsiteY10-5684" fmla="*/ 8063 h 10000"/>
              <a:gd name="connsiteX11-5685" fmla="*/ 5000 w 10000"/>
              <a:gd name="connsiteY11-5686" fmla="*/ 7644 h 10000"/>
              <a:gd name="connsiteX12-5687" fmla="*/ 4886 w 10000"/>
              <a:gd name="connsiteY12-5688" fmla="*/ 7225 h 10000"/>
              <a:gd name="connsiteX13-5689" fmla="*/ 4886 w 10000"/>
              <a:gd name="connsiteY13-5690" fmla="*/ 6806 h 10000"/>
              <a:gd name="connsiteX14-5691" fmla="*/ 4886 w 10000"/>
              <a:gd name="connsiteY14-5692" fmla="*/ 6387 h 10000"/>
              <a:gd name="connsiteX15-5693" fmla="*/ 5000 w 10000"/>
              <a:gd name="connsiteY15-5694" fmla="*/ 5689 h 10000"/>
              <a:gd name="connsiteX16-5695" fmla="*/ 5000 w 10000"/>
              <a:gd name="connsiteY16-5696" fmla="*/ 5550 h 10000"/>
              <a:gd name="connsiteX17-5697" fmla="*/ 5000 w 10000"/>
              <a:gd name="connsiteY17-5698" fmla="*/ 5271 h 10000"/>
              <a:gd name="connsiteX18-5699" fmla="*/ 5114 w 10000"/>
              <a:gd name="connsiteY18-5700" fmla="*/ 5009 h 10000"/>
              <a:gd name="connsiteX19-5701" fmla="*/ 5114 w 10000"/>
              <a:gd name="connsiteY19-5702" fmla="*/ 4729 h 10000"/>
              <a:gd name="connsiteX20-5703" fmla="*/ 5114 w 10000"/>
              <a:gd name="connsiteY20-5704" fmla="*/ 4450 h 10000"/>
              <a:gd name="connsiteX21-5705" fmla="*/ 5229 w 10000"/>
              <a:gd name="connsiteY21-5706" fmla="*/ 4031 h 10000"/>
              <a:gd name="connsiteX22-5707" fmla="*/ 5229 w 10000"/>
              <a:gd name="connsiteY22-5708" fmla="*/ 3613 h 10000"/>
              <a:gd name="connsiteX23-5709" fmla="*/ 5343 w 10000"/>
              <a:gd name="connsiteY23-5710" fmla="*/ 3194 h 10000"/>
              <a:gd name="connsiteX24-5711" fmla="*/ 5343 w 10000"/>
              <a:gd name="connsiteY24-5712" fmla="*/ 2775 h 10000"/>
              <a:gd name="connsiteX25-5713" fmla="*/ 5343 w 10000"/>
              <a:gd name="connsiteY25-5714" fmla="*/ 2356 h 10000"/>
              <a:gd name="connsiteX26-5715" fmla="*/ 5457 w 10000"/>
              <a:gd name="connsiteY26-5716" fmla="*/ 2077 h 10000"/>
              <a:gd name="connsiteX27-5717" fmla="*/ 5457 w 10000"/>
              <a:gd name="connsiteY27-5718" fmla="*/ 1798 h 10000"/>
              <a:gd name="connsiteX28-5719" fmla="*/ 5457 w 10000"/>
              <a:gd name="connsiteY28-5720" fmla="*/ 1536 h 10000"/>
              <a:gd name="connsiteX29-5721" fmla="*/ 5457 w 10000"/>
              <a:gd name="connsiteY29-5722" fmla="*/ 1396 h 10000"/>
              <a:gd name="connsiteX30-5723" fmla="*/ 5457 w 10000"/>
              <a:gd name="connsiteY30-5724" fmla="*/ 1257 h 10000"/>
              <a:gd name="connsiteX31-5725" fmla="*/ 5457 w 10000"/>
              <a:gd name="connsiteY31-5726" fmla="*/ 1257 h 10000"/>
              <a:gd name="connsiteX32-5727" fmla="*/ 5457 w 10000"/>
              <a:gd name="connsiteY32-5728" fmla="*/ 1257 h 10000"/>
              <a:gd name="connsiteX33-5729" fmla="*/ 5343 w 10000"/>
              <a:gd name="connsiteY33-5730" fmla="*/ 1257 h 10000"/>
              <a:gd name="connsiteX34-5731" fmla="*/ 5229 w 10000"/>
              <a:gd name="connsiteY34-5732" fmla="*/ 1257 h 10000"/>
              <a:gd name="connsiteX35-5733" fmla="*/ 5114 w 10000"/>
              <a:gd name="connsiteY35-5734" fmla="*/ 1396 h 10000"/>
              <a:gd name="connsiteX36-5735" fmla="*/ 5000 w 10000"/>
              <a:gd name="connsiteY36-5736" fmla="*/ 1396 h 10000"/>
              <a:gd name="connsiteX37-5737" fmla="*/ 4771 w 10000"/>
              <a:gd name="connsiteY37-5738" fmla="*/ 1536 h 10000"/>
              <a:gd name="connsiteX38-5739" fmla="*/ 4543 w 10000"/>
              <a:gd name="connsiteY38-5740" fmla="*/ 1536 h 10000"/>
              <a:gd name="connsiteX39-5741" fmla="*/ 4314 w 10000"/>
              <a:gd name="connsiteY39-5742" fmla="*/ 1675 h 10000"/>
              <a:gd name="connsiteX40-5743" fmla="*/ 3186 w 10000"/>
              <a:gd name="connsiteY40-5744" fmla="*/ 2216 h 10000"/>
              <a:gd name="connsiteX41-5745" fmla="*/ 2043 w 10000"/>
              <a:gd name="connsiteY41-5746" fmla="*/ 2775 h 10000"/>
              <a:gd name="connsiteX42-5747" fmla="*/ 1700 w 10000"/>
              <a:gd name="connsiteY42-5748" fmla="*/ 2914 h 10000"/>
              <a:gd name="connsiteX43-5749" fmla="*/ 1471 w 10000"/>
              <a:gd name="connsiteY43-5750" fmla="*/ 3054 h 10000"/>
              <a:gd name="connsiteX44-5751" fmla="*/ 1243 w 10000"/>
              <a:gd name="connsiteY44-5752" fmla="*/ 3194 h 10000"/>
              <a:gd name="connsiteX45-5753" fmla="*/ 1129 w 10000"/>
              <a:gd name="connsiteY45-5754" fmla="*/ 3333 h 10000"/>
              <a:gd name="connsiteX46-5755" fmla="*/ 900 w 10000"/>
              <a:gd name="connsiteY46-5756" fmla="*/ 3333 h 10000"/>
              <a:gd name="connsiteX47-5757" fmla="*/ 786 w 10000"/>
              <a:gd name="connsiteY47-5758" fmla="*/ 3333 h 10000"/>
              <a:gd name="connsiteX48-5759" fmla="*/ 671 w 10000"/>
              <a:gd name="connsiteY48-5760" fmla="*/ 3473 h 10000"/>
              <a:gd name="connsiteX49-5761" fmla="*/ 671 w 10000"/>
              <a:gd name="connsiteY49-5762" fmla="*/ 3473 h 10000"/>
              <a:gd name="connsiteX50-5763" fmla="*/ 571 w 10000"/>
              <a:gd name="connsiteY50-5764" fmla="*/ 3473 h 10000"/>
              <a:gd name="connsiteX51-5765" fmla="*/ 571 w 10000"/>
              <a:gd name="connsiteY51-5766" fmla="*/ 3333 h 10000"/>
              <a:gd name="connsiteX52-5767" fmla="*/ 457 w 10000"/>
              <a:gd name="connsiteY52-5768" fmla="*/ 3194 h 10000"/>
              <a:gd name="connsiteX53-5769" fmla="*/ 229 w 10000"/>
              <a:gd name="connsiteY53-5770" fmla="*/ 3054 h 10000"/>
              <a:gd name="connsiteX54-5771" fmla="*/ 114 w 10000"/>
              <a:gd name="connsiteY54-5772" fmla="*/ 2914 h 10000"/>
              <a:gd name="connsiteX55-5773" fmla="*/ 0 w 10000"/>
              <a:gd name="connsiteY55-5774" fmla="*/ 2775 h 10000"/>
              <a:gd name="connsiteX56-5775" fmla="*/ 0 w 10000"/>
              <a:gd name="connsiteY56-5776" fmla="*/ 2635 h 10000"/>
              <a:gd name="connsiteX57-5777" fmla="*/ 0 w 10000"/>
              <a:gd name="connsiteY57-5778" fmla="*/ 2496 h 10000"/>
              <a:gd name="connsiteX58-5779" fmla="*/ 114 w 10000"/>
              <a:gd name="connsiteY58-5780" fmla="*/ 2496 h 10000"/>
              <a:gd name="connsiteX59-5781" fmla="*/ 343 w 10000"/>
              <a:gd name="connsiteY59-5782" fmla="*/ 2496 h 10000"/>
              <a:gd name="connsiteX60-5783" fmla="*/ 571 w 10000"/>
              <a:gd name="connsiteY60-5784" fmla="*/ 2496 h 10000"/>
              <a:gd name="connsiteX61-5785" fmla="*/ 786 w 10000"/>
              <a:gd name="connsiteY61-5786" fmla="*/ 2356 h 10000"/>
              <a:gd name="connsiteX62-5787" fmla="*/ 1129 w 10000"/>
              <a:gd name="connsiteY62-5788" fmla="*/ 2356 h 10000"/>
              <a:gd name="connsiteX63-5789" fmla="*/ 1471 w 10000"/>
              <a:gd name="connsiteY63-5790" fmla="*/ 2216 h 10000"/>
              <a:gd name="connsiteX64-5791" fmla="*/ 1814 w 10000"/>
              <a:gd name="connsiteY64-5792" fmla="*/ 2077 h 10000"/>
              <a:gd name="connsiteX65-5793" fmla="*/ 2271 w 10000"/>
              <a:gd name="connsiteY65-5794" fmla="*/ 1937 h 10000"/>
              <a:gd name="connsiteX66-5795" fmla="*/ 2729 w 10000"/>
              <a:gd name="connsiteY66-5796" fmla="*/ 1675 h 10000"/>
              <a:gd name="connsiteX67-5797" fmla="*/ 3071 w 10000"/>
              <a:gd name="connsiteY67-5798" fmla="*/ 1536 h 10000"/>
              <a:gd name="connsiteX68-5799" fmla="*/ 3400 w 10000"/>
              <a:gd name="connsiteY68-5800" fmla="*/ 1396 h 10000"/>
              <a:gd name="connsiteX69-5801" fmla="*/ 3743 w 10000"/>
              <a:gd name="connsiteY69-5802" fmla="*/ 1257 h 10000"/>
              <a:gd name="connsiteX70-5803" fmla="*/ 3971 w 10000"/>
              <a:gd name="connsiteY70-5804" fmla="*/ 1117 h 10000"/>
              <a:gd name="connsiteX71-5805" fmla="*/ 4200 w 10000"/>
              <a:gd name="connsiteY71-5806" fmla="*/ 1117 h 10000"/>
              <a:gd name="connsiteX72-5807" fmla="*/ 4429 w 10000"/>
              <a:gd name="connsiteY72-5808" fmla="*/ 977 h 10000"/>
              <a:gd name="connsiteX73-5809" fmla="*/ 4657 w 10000"/>
              <a:gd name="connsiteY73-5810" fmla="*/ 838 h 10000"/>
              <a:gd name="connsiteX74-5811" fmla="*/ 5000 w 10000"/>
              <a:gd name="connsiteY74-5812" fmla="*/ 698 h 10000"/>
              <a:gd name="connsiteX75-5813" fmla="*/ 5229 w 10000"/>
              <a:gd name="connsiteY75-5814" fmla="*/ 558 h 10000"/>
              <a:gd name="connsiteX76-5815" fmla="*/ 5457 w 10000"/>
              <a:gd name="connsiteY76-5816" fmla="*/ 419 h 10000"/>
              <a:gd name="connsiteX77-5817" fmla="*/ 5571 w 10000"/>
              <a:gd name="connsiteY77-5818" fmla="*/ 279 h 10000"/>
              <a:gd name="connsiteX78-5819" fmla="*/ 5686 w 10000"/>
              <a:gd name="connsiteY78-5820" fmla="*/ 140 h 10000"/>
              <a:gd name="connsiteX79-5821" fmla="*/ 5686 w 10000"/>
              <a:gd name="connsiteY79-5822" fmla="*/ 0 h 10000"/>
              <a:gd name="connsiteX80-5823" fmla="*/ 5800 w 10000"/>
              <a:gd name="connsiteY80-5824" fmla="*/ 0 h 10000"/>
              <a:gd name="connsiteX81-5825" fmla="*/ 5914 w 10000"/>
              <a:gd name="connsiteY81-5826" fmla="*/ 0 h 10000"/>
              <a:gd name="connsiteX82-5827" fmla="*/ 6029 w 10000"/>
              <a:gd name="connsiteY82-5828" fmla="*/ 0 h 10000"/>
              <a:gd name="connsiteX83-5829" fmla="*/ 6129 w 10000"/>
              <a:gd name="connsiteY83-5830" fmla="*/ 140 h 10000"/>
              <a:gd name="connsiteX84-5831" fmla="*/ 6243 w 10000"/>
              <a:gd name="connsiteY84-5832" fmla="*/ 140 h 10000"/>
              <a:gd name="connsiteX85-5833" fmla="*/ 6357 w 10000"/>
              <a:gd name="connsiteY85-5834" fmla="*/ 419 h 10000"/>
              <a:gd name="connsiteX86-5835" fmla="*/ 6471 w 10000"/>
              <a:gd name="connsiteY86-5836" fmla="*/ 558 h 10000"/>
              <a:gd name="connsiteX87-5837" fmla="*/ 6586 w 10000"/>
              <a:gd name="connsiteY87-5838" fmla="*/ 698 h 10000"/>
              <a:gd name="connsiteX88-5839" fmla="*/ 6700 w 10000"/>
              <a:gd name="connsiteY88-5840" fmla="*/ 838 h 10000"/>
              <a:gd name="connsiteX89-5841" fmla="*/ 6700 w 10000"/>
              <a:gd name="connsiteY89-5842" fmla="*/ 977 h 10000"/>
              <a:gd name="connsiteX90-5843" fmla="*/ 6700 w 10000"/>
              <a:gd name="connsiteY90-5844" fmla="*/ 1117 h 10000"/>
              <a:gd name="connsiteX91-5845" fmla="*/ 6586 w 10000"/>
              <a:gd name="connsiteY91-5846" fmla="*/ 1117 h 10000"/>
              <a:gd name="connsiteX92-5847" fmla="*/ 6471 w 10000"/>
              <a:gd name="connsiteY92-5848" fmla="*/ 1257 h 10000"/>
              <a:gd name="connsiteX93-5849" fmla="*/ 6471 w 10000"/>
              <a:gd name="connsiteY93-5850" fmla="*/ 1396 h 10000"/>
              <a:gd name="connsiteX94-5851" fmla="*/ 6357 w 10000"/>
              <a:gd name="connsiteY94-5852" fmla="*/ 1536 h 10000"/>
              <a:gd name="connsiteX95-5853" fmla="*/ 6243 w 10000"/>
              <a:gd name="connsiteY95-5854" fmla="*/ 1798 h 10000"/>
              <a:gd name="connsiteX96-5855" fmla="*/ 6129 w 10000"/>
              <a:gd name="connsiteY96-5856" fmla="*/ 2216 h 10000"/>
              <a:gd name="connsiteX97-5857" fmla="*/ 6029 w 10000"/>
              <a:gd name="connsiteY97-5858" fmla="*/ 2635 h 10000"/>
              <a:gd name="connsiteX98-5859" fmla="*/ 5914 w 10000"/>
              <a:gd name="connsiteY98-5860" fmla="*/ 3054 h 10000"/>
              <a:gd name="connsiteX99-5861" fmla="*/ 5800 w 10000"/>
              <a:gd name="connsiteY99-5862" fmla="*/ 3613 h 10000"/>
              <a:gd name="connsiteX100-5863" fmla="*/ 5686 w 10000"/>
              <a:gd name="connsiteY100-5864" fmla="*/ 4171 h 10000"/>
              <a:gd name="connsiteX101-5865" fmla="*/ 5571 w 10000"/>
              <a:gd name="connsiteY101-5866" fmla="*/ 4729 h 10000"/>
              <a:gd name="connsiteX102-5867" fmla="*/ 5571 w 10000"/>
              <a:gd name="connsiteY102-5868" fmla="*/ 5271 h 10000"/>
              <a:gd name="connsiteX103-5869" fmla="*/ 5571 w 10000"/>
              <a:gd name="connsiteY103-5870" fmla="*/ 5689 h 10000"/>
              <a:gd name="connsiteX104-5871" fmla="*/ 5457 w 10000"/>
              <a:gd name="connsiteY104-5872" fmla="*/ 6248 h 10000"/>
              <a:gd name="connsiteX105-5873" fmla="*/ 5457 w 10000"/>
              <a:gd name="connsiteY105-5874" fmla="*/ 6667 h 10000"/>
              <a:gd name="connsiteX106-5875" fmla="*/ 5457 w 10000"/>
              <a:gd name="connsiteY106-5876" fmla="*/ 6946 h 10000"/>
              <a:gd name="connsiteX107-5877" fmla="*/ 5457 w 10000"/>
              <a:gd name="connsiteY107-5878" fmla="*/ 7365 h 10000"/>
              <a:gd name="connsiteX108-5879" fmla="*/ 5571 w 10000"/>
              <a:gd name="connsiteY108-5880" fmla="*/ 7644 h 10000"/>
              <a:gd name="connsiteX109-5881" fmla="*/ 5571 w 10000"/>
              <a:gd name="connsiteY109-5882" fmla="*/ 7784 h 10000"/>
              <a:gd name="connsiteX110-5883" fmla="*/ 5686 w 10000"/>
              <a:gd name="connsiteY110-5884" fmla="*/ 8063 h 10000"/>
              <a:gd name="connsiteX111-5885" fmla="*/ 5800 w 10000"/>
              <a:gd name="connsiteY111-5886" fmla="*/ 8202 h 10000"/>
              <a:gd name="connsiteX112-5887" fmla="*/ 5914 w 10000"/>
              <a:gd name="connsiteY112-5888" fmla="*/ 8342 h 10000"/>
              <a:gd name="connsiteX113-5889" fmla="*/ 6357 w 10000"/>
              <a:gd name="connsiteY113-5890" fmla="*/ 8604 h 10000"/>
              <a:gd name="connsiteX114-5891" fmla="*/ 6586 w 10000"/>
              <a:gd name="connsiteY114-5892" fmla="*/ 8743 h 10000"/>
              <a:gd name="connsiteX115-5893" fmla="*/ 6814 w 10000"/>
              <a:gd name="connsiteY115-5894" fmla="*/ 8743 h 10000"/>
              <a:gd name="connsiteX116-5895" fmla="*/ 7043 w 10000"/>
              <a:gd name="connsiteY116-5896" fmla="*/ 8883 h 10000"/>
              <a:gd name="connsiteX117-5897" fmla="*/ 7386 w 10000"/>
              <a:gd name="connsiteY117-5898" fmla="*/ 8883 h 10000"/>
              <a:gd name="connsiteX118-5899" fmla="*/ 7614 w 10000"/>
              <a:gd name="connsiteY118-5900" fmla="*/ 8743 h 10000"/>
              <a:gd name="connsiteX119-5901" fmla="*/ 7957 w 10000"/>
              <a:gd name="connsiteY119-5902" fmla="*/ 8743 h 10000"/>
              <a:gd name="connsiteX120-5903" fmla="*/ 8300 w 10000"/>
              <a:gd name="connsiteY120-5904" fmla="*/ 8604 h 10000"/>
              <a:gd name="connsiteX121-5905" fmla="*/ 8529 w 10000"/>
              <a:gd name="connsiteY121-5906" fmla="*/ 8604 h 10000"/>
              <a:gd name="connsiteX122-5907" fmla="*/ 8757 w 10000"/>
              <a:gd name="connsiteY122-5908" fmla="*/ 8342 h 10000"/>
              <a:gd name="connsiteX123-5909" fmla="*/ 8857 w 10000"/>
              <a:gd name="connsiteY123-5910" fmla="*/ 8202 h 10000"/>
              <a:gd name="connsiteX124-5911" fmla="*/ 8971 w 10000"/>
              <a:gd name="connsiteY124-5912" fmla="*/ 7923 h 10000"/>
              <a:gd name="connsiteX125-5913" fmla="*/ 10000 w 10000"/>
              <a:gd name="connsiteY125-5914" fmla="*/ 8342 h 10000"/>
              <a:gd name="connsiteX126-5915" fmla="*/ 10000 w 10000"/>
              <a:gd name="connsiteY126-5916" fmla="*/ 8604 h 10000"/>
              <a:gd name="connsiteX127-5917" fmla="*/ 10000 w 10000"/>
              <a:gd name="connsiteY127-5918" fmla="*/ 8743 h 10000"/>
              <a:gd name="connsiteX128-5919" fmla="*/ 10000 w 10000"/>
              <a:gd name="connsiteY128-5920" fmla="*/ 8883 h 10000"/>
              <a:gd name="connsiteX129-5921" fmla="*/ 9886 w 10000"/>
              <a:gd name="connsiteY129-5922" fmla="*/ 8883 h 10000"/>
              <a:gd name="connsiteX130-5923" fmla="*/ 9771 w 10000"/>
              <a:gd name="connsiteY130-5924" fmla="*/ 9023 h 10000"/>
              <a:gd name="connsiteX131-5925" fmla="*/ 9657 w 10000"/>
              <a:gd name="connsiteY131-5926" fmla="*/ 9162 h 10000"/>
              <a:gd name="connsiteX132-5927" fmla="*/ 9543 w 10000"/>
              <a:gd name="connsiteY132-5928" fmla="*/ 9302 h 10000"/>
              <a:gd name="connsiteX133-5929" fmla="*/ 9314 w 10000"/>
              <a:gd name="connsiteY133-5930" fmla="*/ 9442 h 10000"/>
              <a:gd name="connsiteX134-5931" fmla="*/ 8857 w 10000"/>
              <a:gd name="connsiteY134-5932" fmla="*/ 9721 h 10000"/>
              <a:gd name="connsiteX135-5933" fmla="*/ 8414 w 10000"/>
              <a:gd name="connsiteY135-5934" fmla="*/ 9860 h 10000"/>
              <a:gd name="connsiteX136-5935" fmla="*/ 8071 w 10000"/>
              <a:gd name="connsiteY136-5936" fmla="*/ 9860 h 10000"/>
              <a:gd name="connsiteX137-5937" fmla="*/ 7614 w 10000"/>
              <a:gd name="connsiteY137-5938" fmla="*/ 10000 h 10000"/>
              <a:gd name="connsiteX138-5939" fmla="*/ 7614 w 10000"/>
              <a:gd name="connsiteY138-5940" fmla="*/ 10000 h 10000"/>
              <a:gd name="connsiteX0-5941" fmla="*/ 7614 w 10172"/>
              <a:gd name="connsiteY0-5942" fmla="*/ 10000 h 10000"/>
              <a:gd name="connsiteX1-5943" fmla="*/ 7271 w 10172"/>
              <a:gd name="connsiteY1-5944" fmla="*/ 10000 h 10000"/>
              <a:gd name="connsiteX2-5945" fmla="*/ 6929 w 10172"/>
              <a:gd name="connsiteY2-5946" fmla="*/ 10000 h 10000"/>
              <a:gd name="connsiteX3-5947" fmla="*/ 6586 w 10172"/>
              <a:gd name="connsiteY3-5948" fmla="*/ 9860 h 10000"/>
              <a:gd name="connsiteX4-5949" fmla="*/ 6243 w 10172"/>
              <a:gd name="connsiteY4-5950" fmla="*/ 9721 h 10000"/>
              <a:gd name="connsiteX5-5951" fmla="*/ 5914 w 10172"/>
              <a:gd name="connsiteY5-5952" fmla="*/ 9581 h 10000"/>
              <a:gd name="connsiteX6-5953" fmla="*/ 5686 w 10172"/>
              <a:gd name="connsiteY6-5954" fmla="*/ 9302 h 10000"/>
              <a:gd name="connsiteX7-5955" fmla="*/ 5457 w 10172"/>
              <a:gd name="connsiteY7-5956" fmla="*/ 9162 h 10000"/>
              <a:gd name="connsiteX8-5957" fmla="*/ 5343 w 10172"/>
              <a:gd name="connsiteY8-5958" fmla="*/ 8743 h 10000"/>
              <a:gd name="connsiteX9-5959" fmla="*/ 5114 w 10172"/>
              <a:gd name="connsiteY9-5960" fmla="*/ 8464 h 10000"/>
              <a:gd name="connsiteX10-5961" fmla="*/ 5000 w 10172"/>
              <a:gd name="connsiteY10-5962" fmla="*/ 8063 h 10000"/>
              <a:gd name="connsiteX11-5963" fmla="*/ 5000 w 10172"/>
              <a:gd name="connsiteY11-5964" fmla="*/ 7644 h 10000"/>
              <a:gd name="connsiteX12-5965" fmla="*/ 4886 w 10172"/>
              <a:gd name="connsiteY12-5966" fmla="*/ 7225 h 10000"/>
              <a:gd name="connsiteX13-5967" fmla="*/ 4886 w 10172"/>
              <a:gd name="connsiteY13-5968" fmla="*/ 6806 h 10000"/>
              <a:gd name="connsiteX14-5969" fmla="*/ 4886 w 10172"/>
              <a:gd name="connsiteY14-5970" fmla="*/ 6387 h 10000"/>
              <a:gd name="connsiteX15-5971" fmla="*/ 5000 w 10172"/>
              <a:gd name="connsiteY15-5972" fmla="*/ 5689 h 10000"/>
              <a:gd name="connsiteX16-5973" fmla="*/ 5000 w 10172"/>
              <a:gd name="connsiteY16-5974" fmla="*/ 5550 h 10000"/>
              <a:gd name="connsiteX17-5975" fmla="*/ 5000 w 10172"/>
              <a:gd name="connsiteY17-5976" fmla="*/ 5271 h 10000"/>
              <a:gd name="connsiteX18-5977" fmla="*/ 5114 w 10172"/>
              <a:gd name="connsiteY18-5978" fmla="*/ 5009 h 10000"/>
              <a:gd name="connsiteX19-5979" fmla="*/ 5114 w 10172"/>
              <a:gd name="connsiteY19-5980" fmla="*/ 4729 h 10000"/>
              <a:gd name="connsiteX20-5981" fmla="*/ 5114 w 10172"/>
              <a:gd name="connsiteY20-5982" fmla="*/ 4450 h 10000"/>
              <a:gd name="connsiteX21-5983" fmla="*/ 5229 w 10172"/>
              <a:gd name="connsiteY21-5984" fmla="*/ 4031 h 10000"/>
              <a:gd name="connsiteX22-5985" fmla="*/ 5229 w 10172"/>
              <a:gd name="connsiteY22-5986" fmla="*/ 3613 h 10000"/>
              <a:gd name="connsiteX23-5987" fmla="*/ 5343 w 10172"/>
              <a:gd name="connsiteY23-5988" fmla="*/ 3194 h 10000"/>
              <a:gd name="connsiteX24-5989" fmla="*/ 5343 w 10172"/>
              <a:gd name="connsiteY24-5990" fmla="*/ 2775 h 10000"/>
              <a:gd name="connsiteX25-5991" fmla="*/ 5343 w 10172"/>
              <a:gd name="connsiteY25-5992" fmla="*/ 2356 h 10000"/>
              <a:gd name="connsiteX26-5993" fmla="*/ 5457 w 10172"/>
              <a:gd name="connsiteY26-5994" fmla="*/ 2077 h 10000"/>
              <a:gd name="connsiteX27-5995" fmla="*/ 5457 w 10172"/>
              <a:gd name="connsiteY27-5996" fmla="*/ 1798 h 10000"/>
              <a:gd name="connsiteX28-5997" fmla="*/ 5457 w 10172"/>
              <a:gd name="connsiteY28-5998" fmla="*/ 1536 h 10000"/>
              <a:gd name="connsiteX29-5999" fmla="*/ 5457 w 10172"/>
              <a:gd name="connsiteY29-6000" fmla="*/ 1396 h 10000"/>
              <a:gd name="connsiteX30-6001" fmla="*/ 5457 w 10172"/>
              <a:gd name="connsiteY30-6002" fmla="*/ 1257 h 10000"/>
              <a:gd name="connsiteX31-6003" fmla="*/ 5457 w 10172"/>
              <a:gd name="connsiteY31-6004" fmla="*/ 1257 h 10000"/>
              <a:gd name="connsiteX32-6005" fmla="*/ 5457 w 10172"/>
              <a:gd name="connsiteY32-6006" fmla="*/ 1257 h 10000"/>
              <a:gd name="connsiteX33-6007" fmla="*/ 5343 w 10172"/>
              <a:gd name="connsiteY33-6008" fmla="*/ 1257 h 10000"/>
              <a:gd name="connsiteX34-6009" fmla="*/ 5229 w 10172"/>
              <a:gd name="connsiteY34-6010" fmla="*/ 1257 h 10000"/>
              <a:gd name="connsiteX35-6011" fmla="*/ 5114 w 10172"/>
              <a:gd name="connsiteY35-6012" fmla="*/ 1396 h 10000"/>
              <a:gd name="connsiteX36-6013" fmla="*/ 5000 w 10172"/>
              <a:gd name="connsiteY36-6014" fmla="*/ 1396 h 10000"/>
              <a:gd name="connsiteX37-6015" fmla="*/ 4771 w 10172"/>
              <a:gd name="connsiteY37-6016" fmla="*/ 1536 h 10000"/>
              <a:gd name="connsiteX38-6017" fmla="*/ 4543 w 10172"/>
              <a:gd name="connsiteY38-6018" fmla="*/ 1536 h 10000"/>
              <a:gd name="connsiteX39-6019" fmla="*/ 4314 w 10172"/>
              <a:gd name="connsiteY39-6020" fmla="*/ 1675 h 10000"/>
              <a:gd name="connsiteX40-6021" fmla="*/ 3186 w 10172"/>
              <a:gd name="connsiteY40-6022" fmla="*/ 2216 h 10000"/>
              <a:gd name="connsiteX41-6023" fmla="*/ 2043 w 10172"/>
              <a:gd name="connsiteY41-6024" fmla="*/ 2775 h 10000"/>
              <a:gd name="connsiteX42-6025" fmla="*/ 1700 w 10172"/>
              <a:gd name="connsiteY42-6026" fmla="*/ 2914 h 10000"/>
              <a:gd name="connsiteX43-6027" fmla="*/ 1471 w 10172"/>
              <a:gd name="connsiteY43-6028" fmla="*/ 3054 h 10000"/>
              <a:gd name="connsiteX44-6029" fmla="*/ 1243 w 10172"/>
              <a:gd name="connsiteY44-6030" fmla="*/ 3194 h 10000"/>
              <a:gd name="connsiteX45-6031" fmla="*/ 1129 w 10172"/>
              <a:gd name="connsiteY45-6032" fmla="*/ 3333 h 10000"/>
              <a:gd name="connsiteX46-6033" fmla="*/ 900 w 10172"/>
              <a:gd name="connsiteY46-6034" fmla="*/ 3333 h 10000"/>
              <a:gd name="connsiteX47-6035" fmla="*/ 786 w 10172"/>
              <a:gd name="connsiteY47-6036" fmla="*/ 3333 h 10000"/>
              <a:gd name="connsiteX48-6037" fmla="*/ 671 w 10172"/>
              <a:gd name="connsiteY48-6038" fmla="*/ 3473 h 10000"/>
              <a:gd name="connsiteX49-6039" fmla="*/ 671 w 10172"/>
              <a:gd name="connsiteY49-6040" fmla="*/ 3473 h 10000"/>
              <a:gd name="connsiteX50-6041" fmla="*/ 571 w 10172"/>
              <a:gd name="connsiteY50-6042" fmla="*/ 3473 h 10000"/>
              <a:gd name="connsiteX51-6043" fmla="*/ 571 w 10172"/>
              <a:gd name="connsiteY51-6044" fmla="*/ 3333 h 10000"/>
              <a:gd name="connsiteX52-6045" fmla="*/ 457 w 10172"/>
              <a:gd name="connsiteY52-6046" fmla="*/ 3194 h 10000"/>
              <a:gd name="connsiteX53-6047" fmla="*/ 229 w 10172"/>
              <a:gd name="connsiteY53-6048" fmla="*/ 3054 h 10000"/>
              <a:gd name="connsiteX54-6049" fmla="*/ 114 w 10172"/>
              <a:gd name="connsiteY54-6050" fmla="*/ 2914 h 10000"/>
              <a:gd name="connsiteX55-6051" fmla="*/ 0 w 10172"/>
              <a:gd name="connsiteY55-6052" fmla="*/ 2775 h 10000"/>
              <a:gd name="connsiteX56-6053" fmla="*/ 0 w 10172"/>
              <a:gd name="connsiteY56-6054" fmla="*/ 2635 h 10000"/>
              <a:gd name="connsiteX57-6055" fmla="*/ 0 w 10172"/>
              <a:gd name="connsiteY57-6056" fmla="*/ 2496 h 10000"/>
              <a:gd name="connsiteX58-6057" fmla="*/ 114 w 10172"/>
              <a:gd name="connsiteY58-6058" fmla="*/ 2496 h 10000"/>
              <a:gd name="connsiteX59-6059" fmla="*/ 343 w 10172"/>
              <a:gd name="connsiteY59-6060" fmla="*/ 2496 h 10000"/>
              <a:gd name="connsiteX60-6061" fmla="*/ 571 w 10172"/>
              <a:gd name="connsiteY60-6062" fmla="*/ 2496 h 10000"/>
              <a:gd name="connsiteX61-6063" fmla="*/ 786 w 10172"/>
              <a:gd name="connsiteY61-6064" fmla="*/ 2356 h 10000"/>
              <a:gd name="connsiteX62-6065" fmla="*/ 1129 w 10172"/>
              <a:gd name="connsiteY62-6066" fmla="*/ 2356 h 10000"/>
              <a:gd name="connsiteX63-6067" fmla="*/ 1471 w 10172"/>
              <a:gd name="connsiteY63-6068" fmla="*/ 2216 h 10000"/>
              <a:gd name="connsiteX64-6069" fmla="*/ 1814 w 10172"/>
              <a:gd name="connsiteY64-6070" fmla="*/ 2077 h 10000"/>
              <a:gd name="connsiteX65-6071" fmla="*/ 2271 w 10172"/>
              <a:gd name="connsiteY65-6072" fmla="*/ 1937 h 10000"/>
              <a:gd name="connsiteX66-6073" fmla="*/ 2729 w 10172"/>
              <a:gd name="connsiteY66-6074" fmla="*/ 1675 h 10000"/>
              <a:gd name="connsiteX67-6075" fmla="*/ 3071 w 10172"/>
              <a:gd name="connsiteY67-6076" fmla="*/ 1536 h 10000"/>
              <a:gd name="connsiteX68-6077" fmla="*/ 3400 w 10172"/>
              <a:gd name="connsiteY68-6078" fmla="*/ 1396 h 10000"/>
              <a:gd name="connsiteX69-6079" fmla="*/ 3743 w 10172"/>
              <a:gd name="connsiteY69-6080" fmla="*/ 1257 h 10000"/>
              <a:gd name="connsiteX70-6081" fmla="*/ 3971 w 10172"/>
              <a:gd name="connsiteY70-6082" fmla="*/ 1117 h 10000"/>
              <a:gd name="connsiteX71-6083" fmla="*/ 4200 w 10172"/>
              <a:gd name="connsiteY71-6084" fmla="*/ 1117 h 10000"/>
              <a:gd name="connsiteX72-6085" fmla="*/ 4429 w 10172"/>
              <a:gd name="connsiteY72-6086" fmla="*/ 977 h 10000"/>
              <a:gd name="connsiteX73-6087" fmla="*/ 4657 w 10172"/>
              <a:gd name="connsiteY73-6088" fmla="*/ 838 h 10000"/>
              <a:gd name="connsiteX74-6089" fmla="*/ 5000 w 10172"/>
              <a:gd name="connsiteY74-6090" fmla="*/ 698 h 10000"/>
              <a:gd name="connsiteX75-6091" fmla="*/ 5229 w 10172"/>
              <a:gd name="connsiteY75-6092" fmla="*/ 558 h 10000"/>
              <a:gd name="connsiteX76-6093" fmla="*/ 5457 w 10172"/>
              <a:gd name="connsiteY76-6094" fmla="*/ 419 h 10000"/>
              <a:gd name="connsiteX77-6095" fmla="*/ 5571 w 10172"/>
              <a:gd name="connsiteY77-6096" fmla="*/ 279 h 10000"/>
              <a:gd name="connsiteX78-6097" fmla="*/ 5686 w 10172"/>
              <a:gd name="connsiteY78-6098" fmla="*/ 140 h 10000"/>
              <a:gd name="connsiteX79-6099" fmla="*/ 5686 w 10172"/>
              <a:gd name="connsiteY79-6100" fmla="*/ 0 h 10000"/>
              <a:gd name="connsiteX80-6101" fmla="*/ 5800 w 10172"/>
              <a:gd name="connsiteY80-6102" fmla="*/ 0 h 10000"/>
              <a:gd name="connsiteX81-6103" fmla="*/ 5914 w 10172"/>
              <a:gd name="connsiteY81-6104" fmla="*/ 0 h 10000"/>
              <a:gd name="connsiteX82-6105" fmla="*/ 6029 w 10172"/>
              <a:gd name="connsiteY82-6106" fmla="*/ 0 h 10000"/>
              <a:gd name="connsiteX83-6107" fmla="*/ 6129 w 10172"/>
              <a:gd name="connsiteY83-6108" fmla="*/ 140 h 10000"/>
              <a:gd name="connsiteX84-6109" fmla="*/ 6243 w 10172"/>
              <a:gd name="connsiteY84-6110" fmla="*/ 140 h 10000"/>
              <a:gd name="connsiteX85-6111" fmla="*/ 6357 w 10172"/>
              <a:gd name="connsiteY85-6112" fmla="*/ 419 h 10000"/>
              <a:gd name="connsiteX86-6113" fmla="*/ 6471 w 10172"/>
              <a:gd name="connsiteY86-6114" fmla="*/ 558 h 10000"/>
              <a:gd name="connsiteX87-6115" fmla="*/ 6586 w 10172"/>
              <a:gd name="connsiteY87-6116" fmla="*/ 698 h 10000"/>
              <a:gd name="connsiteX88-6117" fmla="*/ 6700 w 10172"/>
              <a:gd name="connsiteY88-6118" fmla="*/ 838 h 10000"/>
              <a:gd name="connsiteX89-6119" fmla="*/ 6700 w 10172"/>
              <a:gd name="connsiteY89-6120" fmla="*/ 977 h 10000"/>
              <a:gd name="connsiteX90-6121" fmla="*/ 6700 w 10172"/>
              <a:gd name="connsiteY90-6122" fmla="*/ 1117 h 10000"/>
              <a:gd name="connsiteX91-6123" fmla="*/ 6586 w 10172"/>
              <a:gd name="connsiteY91-6124" fmla="*/ 1117 h 10000"/>
              <a:gd name="connsiteX92-6125" fmla="*/ 6471 w 10172"/>
              <a:gd name="connsiteY92-6126" fmla="*/ 1257 h 10000"/>
              <a:gd name="connsiteX93-6127" fmla="*/ 6471 w 10172"/>
              <a:gd name="connsiteY93-6128" fmla="*/ 1396 h 10000"/>
              <a:gd name="connsiteX94-6129" fmla="*/ 6357 w 10172"/>
              <a:gd name="connsiteY94-6130" fmla="*/ 1536 h 10000"/>
              <a:gd name="connsiteX95-6131" fmla="*/ 6243 w 10172"/>
              <a:gd name="connsiteY95-6132" fmla="*/ 1798 h 10000"/>
              <a:gd name="connsiteX96-6133" fmla="*/ 6129 w 10172"/>
              <a:gd name="connsiteY96-6134" fmla="*/ 2216 h 10000"/>
              <a:gd name="connsiteX97-6135" fmla="*/ 6029 w 10172"/>
              <a:gd name="connsiteY97-6136" fmla="*/ 2635 h 10000"/>
              <a:gd name="connsiteX98-6137" fmla="*/ 5914 w 10172"/>
              <a:gd name="connsiteY98-6138" fmla="*/ 3054 h 10000"/>
              <a:gd name="connsiteX99-6139" fmla="*/ 5800 w 10172"/>
              <a:gd name="connsiteY99-6140" fmla="*/ 3613 h 10000"/>
              <a:gd name="connsiteX100-6141" fmla="*/ 5686 w 10172"/>
              <a:gd name="connsiteY100-6142" fmla="*/ 4171 h 10000"/>
              <a:gd name="connsiteX101-6143" fmla="*/ 5571 w 10172"/>
              <a:gd name="connsiteY101-6144" fmla="*/ 4729 h 10000"/>
              <a:gd name="connsiteX102-6145" fmla="*/ 5571 w 10172"/>
              <a:gd name="connsiteY102-6146" fmla="*/ 5271 h 10000"/>
              <a:gd name="connsiteX103-6147" fmla="*/ 5571 w 10172"/>
              <a:gd name="connsiteY103-6148" fmla="*/ 5689 h 10000"/>
              <a:gd name="connsiteX104-6149" fmla="*/ 5457 w 10172"/>
              <a:gd name="connsiteY104-6150" fmla="*/ 6248 h 10000"/>
              <a:gd name="connsiteX105-6151" fmla="*/ 5457 w 10172"/>
              <a:gd name="connsiteY105-6152" fmla="*/ 6667 h 10000"/>
              <a:gd name="connsiteX106-6153" fmla="*/ 5457 w 10172"/>
              <a:gd name="connsiteY106-6154" fmla="*/ 6946 h 10000"/>
              <a:gd name="connsiteX107-6155" fmla="*/ 5457 w 10172"/>
              <a:gd name="connsiteY107-6156" fmla="*/ 7365 h 10000"/>
              <a:gd name="connsiteX108-6157" fmla="*/ 5571 w 10172"/>
              <a:gd name="connsiteY108-6158" fmla="*/ 7644 h 10000"/>
              <a:gd name="connsiteX109-6159" fmla="*/ 5571 w 10172"/>
              <a:gd name="connsiteY109-6160" fmla="*/ 7784 h 10000"/>
              <a:gd name="connsiteX110-6161" fmla="*/ 5686 w 10172"/>
              <a:gd name="connsiteY110-6162" fmla="*/ 8063 h 10000"/>
              <a:gd name="connsiteX111-6163" fmla="*/ 5800 w 10172"/>
              <a:gd name="connsiteY111-6164" fmla="*/ 8202 h 10000"/>
              <a:gd name="connsiteX112-6165" fmla="*/ 5914 w 10172"/>
              <a:gd name="connsiteY112-6166" fmla="*/ 8342 h 10000"/>
              <a:gd name="connsiteX113-6167" fmla="*/ 6357 w 10172"/>
              <a:gd name="connsiteY113-6168" fmla="*/ 8604 h 10000"/>
              <a:gd name="connsiteX114-6169" fmla="*/ 6586 w 10172"/>
              <a:gd name="connsiteY114-6170" fmla="*/ 8743 h 10000"/>
              <a:gd name="connsiteX115-6171" fmla="*/ 6814 w 10172"/>
              <a:gd name="connsiteY115-6172" fmla="*/ 8743 h 10000"/>
              <a:gd name="connsiteX116-6173" fmla="*/ 7043 w 10172"/>
              <a:gd name="connsiteY116-6174" fmla="*/ 8883 h 10000"/>
              <a:gd name="connsiteX117-6175" fmla="*/ 7386 w 10172"/>
              <a:gd name="connsiteY117-6176" fmla="*/ 8883 h 10000"/>
              <a:gd name="connsiteX118-6177" fmla="*/ 7614 w 10172"/>
              <a:gd name="connsiteY118-6178" fmla="*/ 8743 h 10000"/>
              <a:gd name="connsiteX119-6179" fmla="*/ 7957 w 10172"/>
              <a:gd name="connsiteY119-6180" fmla="*/ 8743 h 10000"/>
              <a:gd name="connsiteX120-6181" fmla="*/ 8300 w 10172"/>
              <a:gd name="connsiteY120-6182" fmla="*/ 8604 h 10000"/>
              <a:gd name="connsiteX121-6183" fmla="*/ 8529 w 10172"/>
              <a:gd name="connsiteY121-6184" fmla="*/ 8604 h 10000"/>
              <a:gd name="connsiteX122-6185" fmla="*/ 8757 w 10172"/>
              <a:gd name="connsiteY122-6186" fmla="*/ 8342 h 10000"/>
              <a:gd name="connsiteX123-6187" fmla="*/ 8857 w 10172"/>
              <a:gd name="connsiteY123-6188" fmla="*/ 8202 h 10000"/>
              <a:gd name="connsiteX124-6189" fmla="*/ 8971 w 10172"/>
              <a:gd name="connsiteY124-6190" fmla="*/ 7923 h 10000"/>
              <a:gd name="connsiteX125-6191" fmla="*/ 10000 w 10172"/>
              <a:gd name="connsiteY125-6192" fmla="*/ 8604 h 10000"/>
              <a:gd name="connsiteX126-6193" fmla="*/ 10000 w 10172"/>
              <a:gd name="connsiteY126-6194" fmla="*/ 8743 h 10000"/>
              <a:gd name="connsiteX127-6195" fmla="*/ 10000 w 10172"/>
              <a:gd name="connsiteY127-6196" fmla="*/ 8883 h 10000"/>
              <a:gd name="connsiteX128-6197" fmla="*/ 9886 w 10172"/>
              <a:gd name="connsiteY128-6198" fmla="*/ 8883 h 10000"/>
              <a:gd name="connsiteX129-6199" fmla="*/ 9771 w 10172"/>
              <a:gd name="connsiteY129-6200" fmla="*/ 9023 h 10000"/>
              <a:gd name="connsiteX130-6201" fmla="*/ 9657 w 10172"/>
              <a:gd name="connsiteY130-6202" fmla="*/ 9162 h 10000"/>
              <a:gd name="connsiteX131-6203" fmla="*/ 9543 w 10172"/>
              <a:gd name="connsiteY131-6204" fmla="*/ 9302 h 10000"/>
              <a:gd name="connsiteX132-6205" fmla="*/ 9314 w 10172"/>
              <a:gd name="connsiteY132-6206" fmla="*/ 9442 h 10000"/>
              <a:gd name="connsiteX133-6207" fmla="*/ 8857 w 10172"/>
              <a:gd name="connsiteY133-6208" fmla="*/ 9721 h 10000"/>
              <a:gd name="connsiteX134-6209" fmla="*/ 8414 w 10172"/>
              <a:gd name="connsiteY134-6210" fmla="*/ 9860 h 10000"/>
              <a:gd name="connsiteX135-6211" fmla="*/ 8071 w 10172"/>
              <a:gd name="connsiteY135-6212" fmla="*/ 9860 h 10000"/>
              <a:gd name="connsiteX136-6213" fmla="*/ 7614 w 10172"/>
              <a:gd name="connsiteY136-6214" fmla="*/ 10000 h 10000"/>
              <a:gd name="connsiteX137-6215" fmla="*/ 7614 w 10172"/>
              <a:gd name="connsiteY137-6216" fmla="*/ 10000 h 10000"/>
              <a:gd name="connsiteX0-6217" fmla="*/ 7614 w 10171"/>
              <a:gd name="connsiteY0-6218" fmla="*/ 10000 h 10000"/>
              <a:gd name="connsiteX1-6219" fmla="*/ 7271 w 10171"/>
              <a:gd name="connsiteY1-6220" fmla="*/ 10000 h 10000"/>
              <a:gd name="connsiteX2-6221" fmla="*/ 6929 w 10171"/>
              <a:gd name="connsiteY2-6222" fmla="*/ 10000 h 10000"/>
              <a:gd name="connsiteX3-6223" fmla="*/ 6586 w 10171"/>
              <a:gd name="connsiteY3-6224" fmla="*/ 9860 h 10000"/>
              <a:gd name="connsiteX4-6225" fmla="*/ 6243 w 10171"/>
              <a:gd name="connsiteY4-6226" fmla="*/ 9721 h 10000"/>
              <a:gd name="connsiteX5-6227" fmla="*/ 5914 w 10171"/>
              <a:gd name="connsiteY5-6228" fmla="*/ 9581 h 10000"/>
              <a:gd name="connsiteX6-6229" fmla="*/ 5686 w 10171"/>
              <a:gd name="connsiteY6-6230" fmla="*/ 9302 h 10000"/>
              <a:gd name="connsiteX7-6231" fmla="*/ 5457 w 10171"/>
              <a:gd name="connsiteY7-6232" fmla="*/ 9162 h 10000"/>
              <a:gd name="connsiteX8-6233" fmla="*/ 5343 w 10171"/>
              <a:gd name="connsiteY8-6234" fmla="*/ 8743 h 10000"/>
              <a:gd name="connsiteX9-6235" fmla="*/ 5114 w 10171"/>
              <a:gd name="connsiteY9-6236" fmla="*/ 8464 h 10000"/>
              <a:gd name="connsiteX10-6237" fmla="*/ 5000 w 10171"/>
              <a:gd name="connsiteY10-6238" fmla="*/ 8063 h 10000"/>
              <a:gd name="connsiteX11-6239" fmla="*/ 5000 w 10171"/>
              <a:gd name="connsiteY11-6240" fmla="*/ 7644 h 10000"/>
              <a:gd name="connsiteX12-6241" fmla="*/ 4886 w 10171"/>
              <a:gd name="connsiteY12-6242" fmla="*/ 7225 h 10000"/>
              <a:gd name="connsiteX13-6243" fmla="*/ 4886 w 10171"/>
              <a:gd name="connsiteY13-6244" fmla="*/ 6806 h 10000"/>
              <a:gd name="connsiteX14-6245" fmla="*/ 4886 w 10171"/>
              <a:gd name="connsiteY14-6246" fmla="*/ 6387 h 10000"/>
              <a:gd name="connsiteX15-6247" fmla="*/ 5000 w 10171"/>
              <a:gd name="connsiteY15-6248" fmla="*/ 5689 h 10000"/>
              <a:gd name="connsiteX16-6249" fmla="*/ 5000 w 10171"/>
              <a:gd name="connsiteY16-6250" fmla="*/ 5550 h 10000"/>
              <a:gd name="connsiteX17-6251" fmla="*/ 5000 w 10171"/>
              <a:gd name="connsiteY17-6252" fmla="*/ 5271 h 10000"/>
              <a:gd name="connsiteX18-6253" fmla="*/ 5114 w 10171"/>
              <a:gd name="connsiteY18-6254" fmla="*/ 5009 h 10000"/>
              <a:gd name="connsiteX19-6255" fmla="*/ 5114 w 10171"/>
              <a:gd name="connsiteY19-6256" fmla="*/ 4729 h 10000"/>
              <a:gd name="connsiteX20-6257" fmla="*/ 5114 w 10171"/>
              <a:gd name="connsiteY20-6258" fmla="*/ 4450 h 10000"/>
              <a:gd name="connsiteX21-6259" fmla="*/ 5229 w 10171"/>
              <a:gd name="connsiteY21-6260" fmla="*/ 4031 h 10000"/>
              <a:gd name="connsiteX22-6261" fmla="*/ 5229 w 10171"/>
              <a:gd name="connsiteY22-6262" fmla="*/ 3613 h 10000"/>
              <a:gd name="connsiteX23-6263" fmla="*/ 5343 w 10171"/>
              <a:gd name="connsiteY23-6264" fmla="*/ 3194 h 10000"/>
              <a:gd name="connsiteX24-6265" fmla="*/ 5343 w 10171"/>
              <a:gd name="connsiteY24-6266" fmla="*/ 2775 h 10000"/>
              <a:gd name="connsiteX25-6267" fmla="*/ 5343 w 10171"/>
              <a:gd name="connsiteY25-6268" fmla="*/ 2356 h 10000"/>
              <a:gd name="connsiteX26-6269" fmla="*/ 5457 w 10171"/>
              <a:gd name="connsiteY26-6270" fmla="*/ 2077 h 10000"/>
              <a:gd name="connsiteX27-6271" fmla="*/ 5457 w 10171"/>
              <a:gd name="connsiteY27-6272" fmla="*/ 1798 h 10000"/>
              <a:gd name="connsiteX28-6273" fmla="*/ 5457 w 10171"/>
              <a:gd name="connsiteY28-6274" fmla="*/ 1536 h 10000"/>
              <a:gd name="connsiteX29-6275" fmla="*/ 5457 w 10171"/>
              <a:gd name="connsiteY29-6276" fmla="*/ 1396 h 10000"/>
              <a:gd name="connsiteX30-6277" fmla="*/ 5457 w 10171"/>
              <a:gd name="connsiteY30-6278" fmla="*/ 1257 h 10000"/>
              <a:gd name="connsiteX31-6279" fmla="*/ 5457 w 10171"/>
              <a:gd name="connsiteY31-6280" fmla="*/ 1257 h 10000"/>
              <a:gd name="connsiteX32-6281" fmla="*/ 5457 w 10171"/>
              <a:gd name="connsiteY32-6282" fmla="*/ 1257 h 10000"/>
              <a:gd name="connsiteX33-6283" fmla="*/ 5343 w 10171"/>
              <a:gd name="connsiteY33-6284" fmla="*/ 1257 h 10000"/>
              <a:gd name="connsiteX34-6285" fmla="*/ 5229 w 10171"/>
              <a:gd name="connsiteY34-6286" fmla="*/ 1257 h 10000"/>
              <a:gd name="connsiteX35-6287" fmla="*/ 5114 w 10171"/>
              <a:gd name="connsiteY35-6288" fmla="*/ 1396 h 10000"/>
              <a:gd name="connsiteX36-6289" fmla="*/ 5000 w 10171"/>
              <a:gd name="connsiteY36-6290" fmla="*/ 1396 h 10000"/>
              <a:gd name="connsiteX37-6291" fmla="*/ 4771 w 10171"/>
              <a:gd name="connsiteY37-6292" fmla="*/ 1536 h 10000"/>
              <a:gd name="connsiteX38-6293" fmla="*/ 4543 w 10171"/>
              <a:gd name="connsiteY38-6294" fmla="*/ 1536 h 10000"/>
              <a:gd name="connsiteX39-6295" fmla="*/ 4314 w 10171"/>
              <a:gd name="connsiteY39-6296" fmla="*/ 1675 h 10000"/>
              <a:gd name="connsiteX40-6297" fmla="*/ 3186 w 10171"/>
              <a:gd name="connsiteY40-6298" fmla="*/ 2216 h 10000"/>
              <a:gd name="connsiteX41-6299" fmla="*/ 2043 w 10171"/>
              <a:gd name="connsiteY41-6300" fmla="*/ 2775 h 10000"/>
              <a:gd name="connsiteX42-6301" fmla="*/ 1700 w 10171"/>
              <a:gd name="connsiteY42-6302" fmla="*/ 2914 h 10000"/>
              <a:gd name="connsiteX43-6303" fmla="*/ 1471 w 10171"/>
              <a:gd name="connsiteY43-6304" fmla="*/ 3054 h 10000"/>
              <a:gd name="connsiteX44-6305" fmla="*/ 1243 w 10171"/>
              <a:gd name="connsiteY44-6306" fmla="*/ 3194 h 10000"/>
              <a:gd name="connsiteX45-6307" fmla="*/ 1129 w 10171"/>
              <a:gd name="connsiteY45-6308" fmla="*/ 3333 h 10000"/>
              <a:gd name="connsiteX46-6309" fmla="*/ 900 w 10171"/>
              <a:gd name="connsiteY46-6310" fmla="*/ 3333 h 10000"/>
              <a:gd name="connsiteX47-6311" fmla="*/ 786 w 10171"/>
              <a:gd name="connsiteY47-6312" fmla="*/ 3333 h 10000"/>
              <a:gd name="connsiteX48-6313" fmla="*/ 671 w 10171"/>
              <a:gd name="connsiteY48-6314" fmla="*/ 3473 h 10000"/>
              <a:gd name="connsiteX49-6315" fmla="*/ 671 w 10171"/>
              <a:gd name="connsiteY49-6316" fmla="*/ 3473 h 10000"/>
              <a:gd name="connsiteX50-6317" fmla="*/ 571 w 10171"/>
              <a:gd name="connsiteY50-6318" fmla="*/ 3473 h 10000"/>
              <a:gd name="connsiteX51-6319" fmla="*/ 571 w 10171"/>
              <a:gd name="connsiteY51-6320" fmla="*/ 3333 h 10000"/>
              <a:gd name="connsiteX52-6321" fmla="*/ 457 w 10171"/>
              <a:gd name="connsiteY52-6322" fmla="*/ 3194 h 10000"/>
              <a:gd name="connsiteX53-6323" fmla="*/ 229 w 10171"/>
              <a:gd name="connsiteY53-6324" fmla="*/ 3054 h 10000"/>
              <a:gd name="connsiteX54-6325" fmla="*/ 114 w 10171"/>
              <a:gd name="connsiteY54-6326" fmla="*/ 2914 h 10000"/>
              <a:gd name="connsiteX55-6327" fmla="*/ 0 w 10171"/>
              <a:gd name="connsiteY55-6328" fmla="*/ 2775 h 10000"/>
              <a:gd name="connsiteX56-6329" fmla="*/ 0 w 10171"/>
              <a:gd name="connsiteY56-6330" fmla="*/ 2635 h 10000"/>
              <a:gd name="connsiteX57-6331" fmla="*/ 0 w 10171"/>
              <a:gd name="connsiteY57-6332" fmla="*/ 2496 h 10000"/>
              <a:gd name="connsiteX58-6333" fmla="*/ 114 w 10171"/>
              <a:gd name="connsiteY58-6334" fmla="*/ 2496 h 10000"/>
              <a:gd name="connsiteX59-6335" fmla="*/ 343 w 10171"/>
              <a:gd name="connsiteY59-6336" fmla="*/ 2496 h 10000"/>
              <a:gd name="connsiteX60-6337" fmla="*/ 571 w 10171"/>
              <a:gd name="connsiteY60-6338" fmla="*/ 2496 h 10000"/>
              <a:gd name="connsiteX61-6339" fmla="*/ 786 w 10171"/>
              <a:gd name="connsiteY61-6340" fmla="*/ 2356 h 10000"/>
              <a:gd name="connsiteX62-6341" fmla="*/ 1129 w 10171"/>
              <a:gd name="connsiteY62-6342" fmla="*/ 2356 h 10000"/>
              <a:gd name="connsiteX63-6343" fmla="*/ 1471 w 10171"/>
              <a:gd name="connsiteY63-6344" fmla="*/ 2216 h 10000"/>
              <a:gd name="connsiteX64-6345" fmla="*/ 1814 w 10171"/>
              <a:gd name="connsiteY64-6346" fmla="*/ 2077 h 10000"/>
              <a:gd name="connsiteX65-6347" fmla="*/ 2271 w 10171"/>
              <a:gd name="connsiteY65-6348" fmla="*/ 1937 h 10000"/>
              <a:gd name="connsiteX66-6349" fmla="*/ 2729 w 10171"/>
              <a:gd name="connsiteY66-6350" fmla="*/ 1675 h 10000"/>
              <a:gd name="connsiteX67-6351" fmla="*/ 3071 w 10171"/>
              <a:gd name="connsiteY67-6352" fmla="*/ 1536 h 10000"/>
              <a:gd name="connsiteX68-6353" fmla="*/ 3400 w 10171"/>
              <a:gd name="connsiteY68-6354" fmla="*/ 1396 h 10000"/>
              <a:gd name="connsiteX69-6355" fmla="*/ 3743 w 10171"/>
              <a:gd name="connsiteY69-6356" fmla="*/ 1257 h 10000"/>
              <a:gd name="connsiteX70-6357" fmla="*/ 3971 w 10171"/>
              <a:gd name="connsiteY70-6358" fmla="*/ 1117 h 10000"/>
              <a:gd name="connsiteX71-6359" fmla="*/ 4200 w 10171"/>
              <a:gd name="connsiteY71-6360" fmla="*/ 1117 h 10000"/>
              <a:gd name="connsiteX72-6361" fmla="*/ 4429 w 10171"/>
              <a:gd name="connsiteY72-6362" fmla="*/ 977 h 10000"/>
              <a:gd name="connsiteX73-6363" fmla="*/ 4657 w 10171"/>
              <a:gd name="connsiteY73-6364" fmla="*/ 838 h 10000"/>
              <a:gd name="connsiteX74-6365" fmla="*/ 5000 w 10171"/>
              <a:gd name="connsiteY74-6366" fmla="*/ 698 h 10000"/>
              <a:gd name="connsiteX75-6367" fmla="*/ 5229 w 10171"/>
              <a:gd name="connsiteY75-6368" fmla="*/ 558 h 10000"/>
              <a:gd name="connsiteX76-6369" fmla="*/ 5457 w 10171"/>
              <a:gd name="connsiteY76-6370" fmla="*/ 419 h 10000"/>
              <a:gd name="connsiteX77-6371" fmla="*/ 5571 w 10171"/>
              <a:gd name="connsiteY77-6372" fmla="*/ 279 h 10000"/>
              <a:gd name="connsiteX78-6373" fmla="*/ 5686 w 10171"/>
              <a:gd name="connsiteY78-6374" fmla="*/ 140 h 10000"/>
              <a:gd name="connsiteX79-6375" fmla="*/ 5686 w 10171"/>
              <a:gd name="connsiteY79-6376" fmla="*/ 0 h 10000"/>
              <a:gd name="connsiteX80-6377" fmla="*/ 5800 w 10171"/>
              <a:gd name="connsiteY80-6378" fmla="*/ 0 h 10000"/>
              <a:gd name="connsiteX81-6379" fmla="*/ 5914 w 10171"/>
              <a:gd name="connsiteY81-6380" fmla="*/ 0 h 10000"/>
              <a:gd name="connsiteX82-6381" fmla="*/ 6029 w 10171"/>
              <a:gd name="connsiteY82-6382" fmla="*/ 0 h 10000"/>
              <a:gd name="connsiteX83-6383" fmla="*/ 6129 w 10171"/>
              <a:gd name="connsiteY83-6384" fmla="*/ 140 h 10000"/>
              <a:gd name="connsiteX84-6385" fmla="*/ 6243 w 10171"/>
              <a:gd name="connsiteY84-6386" fmla="*/ 140 h 10000"/>
              <a:gd name="connsiteX85-6387" fmla="*/ 6357 w 10171"/>
              <a:gd name="connsiteY85-6388" fmla="*/ 419 h 10000"/>
              <a:gd name="connsiteX86-6389" fmla="*/ 6471 w 10171"/>
              <a:gd name="connsiteY86-6390" fmla="*/ 558 h 10000"/>
              <a:gd name="connsiteX87-6391" fmla="*/ 6586 w 10171"/>
              <a:gd name="connsiteY87-6392" fmla="*/ 698 h 10000"/>
              <a:gd name="connsiteX88-6393" fmla="*/ 6700 w 10171"/>
              <a:gd name="connsiteY88-6394" fmla="*/ 838 h 10000"/>
              <a:gd name="connsiteX89-6395" fmla="*/ 6700 w 10171"/>
              <a:gd name="connsiteY89-6396" fmla="*/ 977 h 10000"/>
              <a:gd name="connsiteX90-6397" fmla="*/ 6700 w 10171"/>
              <a:gd name="connsiteY90-6398" fmla="*/ 1117 h 10000"/>
              <a:gd name="connsiteX91-6399" fmla="*/ 6586 w 10171"/>
              <a:gd name="connsiteY91-6400" fmla="*/ 1117 h 10000"/>
              <a:gd name="connsiteX92-6401" fmla="*/ 6471 w 10171"/>
              <a:gd name="connsiteY92-6402" fmla="*/ 1257 h 10000"/>
              <a:gd name="connsiteX93-6403" fmla="*/ 6471 w 10171"/>
              <a:gd name="connsiteY93-6404" fmla="*/ 1396 h 10000"/>
              <a:gd name="connsiteX94-6405" fmla="*/ 6357 w 10171"/>
              <a:gd name="connsiteY94-6406" fmla="*/ 1536 h 10000"/>
              <a:gd name="connsiteX95-6407" fmla="*/ 6243 w 10171"/>
              <a:gd name="connsiteY95-6408" fmla="*/ 1798 h 10000"/>
              <a:gd name="connsiteX96-6409" fmla="*/ 6129 w 10171"/>
              <a:gd name="connsiteY96-6410" fmla="*/ 2216 h 10000"/>
              <a:gd name="connsiteX97-6411" fmla="*/ 6029 w 10171"/>
              <a:gd name="connsiteY97-6412" fmla="*/ 2635 h 10000"/>
              <a:gd name="connsiteX98-6413" fmla="*/ 5914 w 10171"/>
              <a:gd name="connsiteY98-6414" fmla="*/ 3054 h 10000"/>
              <a:gd name="connsiteX99-6415" fmla="*/ 5800 w 10171"/>
              <a:gd name="connsiteY99-6416" fmla="*/ 3613 h 10000"/>
              <a:gd name="connsiteX100-6417" fmla="*/ 5686 w 10171"/>
              <a:gd name="connsiteY100-6418" fmla="*/ 4171 h 10000"/>
              <a:gd name="connsiteX101-6419" fmla="*/ 5571 w 10171"/>
              <a:gd name="connsiteY101-6420" fmla="*/ 4729 h 10000"/>
              <a:gd name="connsiteX102-6421" fmla="*/ 5571 w 10171"/>
              <a:gd name="connsiteY102-6422" fmla="*/ 5271 h 10000"/>
              <a:gd name="connsiteX103-6423" fmla="*/ 5571 w 10171"/>
              <a:gd name="connsiteY103-6424" fmla="*/ 5689 h 10000"/>
              <a:gd name="connsiteX104-6425" fmla="*/ 5457 w 10171"/>
              <a:gd name="connsiteY104-6426" fmla="*/ 6248 h 10000"/>
              <a:gd name="connsiteX105-6427" fmla="*/ 5457 w 10171"/>
              <a:gd name="connsiteY105-6428" fmla="*/ 6667 h 10000"/>
              <a:gd name="connsiteX106-6429" fmla="*/ 5457 w 10171"/>
              <a:gd name="connsiteY106-6430" fmla="*/ 6946 h 10000"/>
              <a:gd name="connsiteX107-6431" fmla="*/ 5457 w 10171"/>
              <a:gd name="connsiteY107-6432" fmla="*/ 7365 h 10000"/>
              <a:gd name="connsiteX108-6433" fmla="*/ 5571 w 10171"/>
              <a:gd name="connsiteY108-6434" fmla="*/ 7644 h 10000"/>
              <a:gd name="connsiteX109-6435" fmla="*/ 5571 w 10171"/>
              <a:gd name="connsiteY109-6436" fmla="*/ 7784 h 10000"/>
              <a:gd name="connsiteX110-6437" fmla="*/ 5686 w 10171"/>
              <a:gd name="connsiteY110-6438" fmla="*/ 8063 h 10000"/>
              <a:gd name="connsiteX111-6439" fmla="*/ 5800 w 10171"/>
              <a:gd name="connsiteY111-6440" fmla="*/ 8202 h 10000"/>
              <a:gd name="connsiteX112-6441" fmla="*/ 5914 w 10171"/>
              <a:gd name="connsiteY112-6442" fmla="*/ 8342 h 10000"/>
              <a:gd name="connsiteX113-6443" fmla="*/ 6357 w 10171"/>
              <a:gd name="connsiteY113-6444" fmla="*/ 8604 h 10000"/>
              <a:gd name="connsiteX114-6445" fmla="*/ 6586 w 10171"/>
              <a:gd name="connsiteY114-6446" fmla="*/ 8743 h 10000"/>
              <a:gd name="connsiteX115-6447" fmla="*/ 6814 w 10171"/>
              <a:gd name="connsiteY115-6448" fmla="*/ 8743 h 10000"/>
              <a:gd name="connsiteX116-6449" fmla="*/ 7043 w 10171"/>
              <a:gd name="connsiteY116-6450" fmla="*/ 8883 h 10000"/>
              <a:gd name="connsiteX117-6451" fmla="*/ 7386 w 10171"/>
              <a:gd name="connsiteY117-6452" fmla="*/ 8883 h 10000"/>
              <a:gd name="connsiteX118-6453" fmla="*/ 7614 w 10171"/>
              <a:gd name="connsiteY118-6454" fmla="*/ 8743 h 10000"/>
              <a:gd name="connsiteX119-6455" fmla="*/ 7957 w 10171"/>
              <a:gd name="connsiteY119-6456" fmla="*/ 8743 h 10000"/>
              <a:gd name="connsiteX120-6457" fmla="*/ 8300 w 10171"/>
              <a:gd name="connsiteY120-6458" fmla="*/ 8604 h 10000"/>
              <a:gd name="connsiteX121-6459" fmla="*/ 8529 w 10171"/>
              <a:gd name="connsiteY121-6460" fmla="*/ 8604 h 10000"/>
              <a:gd name="connsiteX122-6461" fmla="*/ 8757 w 10171"/>
              <a:gd name="connsiteY122-6462" fmla="*/ 8342 h 10000"/>
              <a:gd name="connsiteX123-6463" fmla="*/ 8857 w 10171"/>
              <a:gd name="connsiteY123-6464" fmla="*/ 8202 h 10000"/>
              <a:gd name="connsiteX124-6465" fmla="*/ 8971 w 10171"/>
              <a:gd name="connsiteY124-6466" fmla="*/ 7923 h 10000"/>
              <a:gd name="connsiteX125-6467" fmla="*/ 10000 w 10171"/>
              <a:gd name="connsiteY125-6468" fmla="*/ 8604 h 10000"/>
              <a:gd name="connsiteX126-6469" fmla="*/ 10000 w 10171"/>
              <a:gd name="connsiteY126-6470" fmla="*/ 8883 h 10000"/>
              <a:gd name="connsiteX127-6471" fmla="*/ 9886 w 10171"/>
              <a:gd name="connsiteY127-6472" fmla="*/ 8883 h 10000"/>
              <a:gd name="connsiteX128-6473" fmla="*/ 9771 w 10171"/>
              <a:gd name="connsiteY128-6474" fmla="*/ 9023 h 10000"/>
              <a:gd name="connsiteX129-6475" fmla="*/ 9657 w 10171"/>
              <a:gd name="connsiteY129-6476" fmla="*/ 9162 h 10000"/>
              <a:gd name="connsiteX130-6477" fmla="*/ 9543 w 10171"/>
              <a:gd name="connsiteY130-6478" fmla="*/ 9302 h 10000"/>
              <a:gd name="connsiteX131-6479" fmla="*/ 9314 w 10171"/>
              <a:gd name="connsiteY131-6480" fmla="*/ 9442 h 10000"/>
              <a:gd name="connsiteX132-6481" fmla="*/ 8857 w 10171"/>
              <a:gd name="connsiteY132-6482" fmla="*/ 9721 h 10000"/>
              <a:gd name="connsiteX133-6483" fmla="*/ 8414 w 10171"/>
              <a:gd name="connsiteY133-6484" fmla="*/ 9860 h 10000"/>
              <a:gd name="connsiteX134-6485" fmla="*/ 8071 w 10171"/>
              <a:gd name="connsiteY134-6486" fmla="*/ 9860 h 10000"/>
              <a:gd name="connsiteX135-6487" fmla="*/ 7614 w 10171"/>
              <a:gd name="connsiteY135-6488" fmla="*/ 10000 h 10000"/>
              <a:gd name="connsiteX136-6489" fmla="*/ 7614 w 10171"/>
              <a:gd name="connsiteY136-6490" fmla="*/ 10000 h 10000"/>
              <a:gd name="connsiteX0-6491" fmla="*/ 7614 w 10153"/>
              <a:gd name="connsiteY0-6492" fmla="*/ 10000 h 10000"/>
              <a:gd name="connsiteX1-6493" fmla="*/ 7271 w 10153"/>
              <a:gd name="connsiteY1-6494" fmla="*/ 10000 h 10000"/>
              <a:gd name="connsiteX2-6495" fmla="*/ 6929 w 10153"/>
              <a:gd name="connsiteY2-6496" fmla="*/ 10000 h 10000"/>
              <a:gd name="connsiteX3-6497" fmla="*/ 6586 w 10153"/>
              <a:gd name="connsiteY3-6498" fmla="*/ 9860 h 10000"/>
              <a:gd name="connsiteX4-6499" fmla="*/ 6243 w 10153"/>
              <a:gd name="connsiteY4-6500" fmla="*/ 9721 h 10000"/>
              <a:gd name="connsiteX5-6501" fmla="*/ 5914 w 10153"/>
              <a:gd name="connsiteY5-6502" fmla="*/ 9581 h 10000"/>
              <a:gd name="connsiteX6-6503" fmla="*/ 5686 w 10153"/>
              <a:gd name="connsiteY6-6504" fmla="*/ 9302 h 10000"/>
              <a:gd name="connsiteX7-6505" fmla="*/ 5457 w 10153"/>
              <a:gd name="connsiteY7-6506" fmla="*/ 9162 h 10000"/>
              <a:gd name="connsiteX8-6507" fmla="*/ 5343 w 10153"/>
              <a:gd name="connsiteY8-6508" fmla="*/ 8743 h 10000"/>
              <a:gd name="connsiteX9-6509" fmla="*/ 5114 w 10153"/>
              <a:gd name="connsiteY9-6510" fmla="*/ 8464 h 10000"/>
              <a:gd name="connsiteX10-6511" fmla="*/ 5000 w 10153"/>
              <a:gd name="connsiteY10-6512" fmla="*/ 8063 h 10000"/>
              <a:gd name="connsiteX11-6513" fmla="*/ 5000 w 10153"/>
              <a:gd name="connsiteY11-6514" fmla="*/ 7644 h 10000"/>
              <a:gd name="connsiteX12-6515" fmla="*/ 4886 w 10153"/>
              <a:gd name="connsiteY12-6516" fmla="*/ 7225 h 10000"/>
              <a:gd name="connsiteX13-6517" fmla="*/ 4886 w 10153"/>
              <a:gd name="connsiteY13-6518" fmla="*/ 6806 h 10000"/>
              <a:gd name="connsiteX14-6519" fmla="*/ 4886 w 10153"/>
              <a:gd name="connsiteY14-6520" fmla="*/ 6387 h 10000"/>
              <a:gd name="connsiteX15-6521" fmla="*/ 5000 w 10153"/>
              <a:gd name="connsiteY15-6522" fmla="*/ 5689 h 10000"/>
              <a:gd name="connsiteX16-6523" fmla="*/ 5000 w 10153"/>
              <a:gd name="connsiteY16-6524" fmla="*/ 5550 h 10000"/>
              <a:gd name="connsiteX17-6525" fmla="*/ 5000 w 10153"/>
              <a:gd name="connsiteY17-6526" fmla="*/ 5271 h 10000"/>
              <a:gd name="connsiteX18-6527" fmla="*/ 5114 w 10153"/>
              <a:gd name="connsiteY18-6528" fmla="*/ 5009 h 10000"/>
              <a:gd name="connsiteX19-6529" fmla="*/ 5114 w 10153"/>
              <a:gd name="connsiteY19-6530" fmla="*/ 4729 h 10000"/>
              <a:gd name="connsiteX20-6531" fmla="*/ 5114 w 10153"/>
              <a:gd name="connsiteY20-6532" fmla="*/ 4450 h 10000"/>
              <a:gd name="connsiteX21-6533" fmla="*/ 5229 w 10153"/>
              <a:gd name="connsiteY21-6534" fmla="*/ 4031 h 10000"/>
              <a:gd name="connsiteX22-6535" fmla="*/ 5229 w 10153"/>
              <a:gd name="connsiteY22-6536" fmla="*/ 3613 h 10000"/>
              <a:gd name="connsiteX23-6537" fmla="*/ 5343 w 10153"/>
              <a:gd name="connsiteY23-6538" fmla="*/ 3194 h 10000"/>
              <a:gd name="connsiteX24-6539" fmla="*/ 5343 w 10153"/>
              <a:gd name="connsiteY24-6540" fmla="*/ 2775 h 10000"/>
              <a:gd name="connsiteX25-6541" fmla="*/ 5343 w 10153"/>
              <a:gd name="connsiteY25-6542" fmla="*/ 2356 h 10000"/>
              <a:gd name="connsiteX26-6543" fmla="*/ 5457 w 10153"/>
              <a:gd name="connsiteY26-6544" fmla="*/ 2077 h 10000"/>
              <a:gd name="connsiteX27-6545" fmla="*/ 5457 w 10153"/>
              <a:gd name="connsiteY27-6546" fmla="*/ 1798 h 10000"/>
              <a:gd name="connsiteX28-6547" fmla="*/ 5457 w 10153"/>
              <a:gd name="connsiteY28-6548" fmla="*/ 1536 h 10000"/>
              <a:gd name="connsiteX29-6549" fmla="*/ 5457 w 10153"/>
              <a:gd name="connsiteY29-6550" fmla="*/ 1396 h 10000"/>
              <a:gd name="connsiteX30-6551" fmla="*/ 5457 w 10153"/>
              <a:gd name="connsiteY30-6552" fmla="*/ 1257 h 10000"/>
              <a:gd name="connsiteX31-6553" fmla="*/ 5457 w 10153"/>
              <a:gd name="connsiteY31-6554" fmla="*/ 1257 h 10000"/>
              <a:gd name="connsiteX32-6555" fmla="*/ 5457 w 10153"/>
              <a:gd name="connsiteY32-6556" fmla="*/ 1257 h 10000"/>
              <a:gd name="connsiteX33-6557" fmla="*/ 5343 w 10153"/>
              <a:gd name="connsiteY33-6558" fmla="*/ 1257 h 10000"/>
              <a:gd name="connsiteX34-6559" fmla="*/ 5229 w 10153"/>
              <a:gd name="connsiteY34-6560" fmla="*/ 1257 h 10000"/>
              <a:gd name="connsiteX35-6561" fmla="*/ 5114 w 10153"/>
              <a:gd name="connsiteY35-6562" fmla="*/ 1396 h 10000"/>
              <a:gd name="connsiteX36-6563" fmla="*/ 5000 w 10153"/>
              <a:gd name="connsiteY36-6564" fmla="*/ 1396 h 10000"/>
              <a:gd name="connsiteX37-6565" fmla="*/ 4771 w 10153"/>
              <a:gd name="connsiteY37-6566" fmla="*/ 1536 h 10000"/>
              <a:gd name="connsiteX38-6567" fmla="*/ 4543 w 10153"/>
              <a:gd name="connsiteY38-6568" fmla="*/ 1536 h 10000"/>
              <a:gd name="connsiteX39-6569" fmla="*/ 4314 w 10153"/>
              <a:gd name="connsiteY39-6570" fmla="*/ 1675 h 10000"/>
              <a:gd name="connsiteX40-6571" fmla="*/ 3186 w 10153"/>
              <a:gd name="connsiteY40-6572" fmla="*/ 2216 h 10000"/>
              <a:gd name="connsiteX41-6573" fmla="*/ 2043 w 10153"/>
              <a:gd name="connsiteY41-6574" fmla="*/ 2775 h 10000"/>
              <a:gd name="connsiteX42-6575" fmla="*/ 1700 w 10153"/>
              <a:gd name="connsiteY42-6576" fmla="*/ 2914 h 10000"/>
              <a:gd name="connsiteX43-6577" fmla="*/ 1471 w 10153"/>
              <a:gd name="connsiteY43-6578" fmla="*/ 3054 h 10000"/>
              <a:gd name="connsiteX44-6579" fmla="*/ 1243 w 10153"/>
              <a:gd name="connsiteY44-6580" fmla="*/ 3194 h 10000"/>
              <a:gd name="connsiteX45-6581" fmla="*/ 1129 w 10153"/>
              <a:gd name="connsiteY45-6582" fmla="*/ 3333 h 10000"/>
              <a:gd name="connsiteX46-6583" fmla="*/ 900 w 10153"/>
              <a:gd name="connsiteY46-6584" fmla="*/ 3333 h 10000"/>
              <a:gd name="connsiteX47-6585" fmla="*/ 786 w 10153"/>
              <a:gd name="connsiteY47-6586" fmla="*/ 3333 h 10000"/>
              <a:gd name="connsiteX48-6587" fmla="*/ 671 w 10153"/>
              <a:gd name="connsiteY48-6588" fmla="*/ 3473 h 10000"/>
              <a:gd name="connsiteX49-6589" fmla="*/ 671 w 10153"/>
              <a:gd name="connsiteY49-6590" fmla="*/ 3473 h 10000"/>
              <a:gd name="connsiteX50-6591" fmla="*/ 571 w 10153"/>
              <a:gd name="connsiteY50-6592" fmla="*/ 3473 h 10000"/>
              <a:gd name="connsiteX51-6593" fmla="*/ 571 w 10153"/>
              <a:gd name="connsiteY51-6594" fmla="*/ 3333 h 10000"/>
              <a:gd name="connsiteX52-6595" fmla="*/ 457 w 10153"/>
              <a:gd name="connsiteY52-6596" fmla="*/ 3194 h 10000"/>
              <a:gd name="connsiteX53-6597" fmla="*/ 229 w 10153"/>
              <a:gd name="connsiteY53-6598" fmla="*/ 3054 h 10000"/>
              <a:gd name="connsiteX54-6599" fmla="*/ 114 w 10153"/>
              <a:gd name="connsiteY54-6600" fmla="*/ 2914 h 10000"/>
              <a:gd name="connsiteX55-6601" fmla="*/ 0 w 10153"/>
              <a:gd name="connsiteY55-6602" fmla="*/ 2775 h 10000"/>
              <a:gd name="connsiteX56-6603" fmla="*/ 0 w 10153"/>
              <a:gd name="connsiteY56-6604" fmla="*/ 2635 h 10000"/>
              <a:gd name="connsiteX57-6605" fmla="*/ 0 w 10153"/>
              <a:gd name="connsiteY57-6606" fmla="*/ 2496 h 10000"/>
              <a:gd name="connsiteX58-6607" fmla="*/ 114 w 10153"/>
              <a:gd name="connsiteY58-6608" fmla="*/ 2496 h 10000"/>
              <a:gd name="connsiteX59-6609" fmla="*/ 343 w 10153"/>
              <a:gd name="connsiteY59-6610" fmla="*/ 2496 h 10000"/>
              <a:gd name="connsiteX60-6611" fmla="*/ 571 w 10153"/>
              <a:gd name="connsiteY60-6612" fmla="*/ 2496 h 10000"/>
              <a:gd name="connsiteX61-6613" fmla="*/ 786 w 10153"/>
              <a:gd name="connsiteY61-6614" fmla="*/ 2356 h 10000"/>
              <a:gd name="connsiteX62-6615" fmla="*/ 1129 w 10153"/>
              <a:gd name="connsiteY62-6616" fmla="*/ 2356 h 10000"/>
              <a:gd name="connsiteX63-6617" fmla="*/ 1471 w 10153"/>
              <a:gd name="connsiteY63-6618" fmla="*/ 2216 h 10000"/>
              <a:gd name="connsiteX64-6619" fmla="*/ 1814 w 10153"/>
              <a:gd name="connsiteY64-6620" fmla="*/ 2077 h 10000"/>
              <a:gd name="connsiteX65-6621" fmla="*/ 2271 w 10153"/>
              <a:gd name="connsiteY65-6622" fmla="*/ 1937 h 10000"/>
              <a:gd name="connsiteX66-6623" fmla="*/ 2729 w 10153"/>
              <a:gd name="connsiteY66-6624" fmla="*/ 1675 h 10000"/>
              <a:gd name="connsiteX67-6625" fmla="*/ 3071 w 10153"/>
              <a:gd name="connsiteY67-6626" fmla="*/ 1536 h 10000"/>
              <a:gd name="connsiteX68-6627" fmla="*/ 3400 w 10153"/>
              <a:gd name="connsiteY68-6628" fmla="*/ 1396 h 10000"/>
              <a:gd name="connsiteX69-6629" fmla="*/ 3743 w 10153"/>
              <a:gd name="connsiteY69-6630" fmla="*/ 1257 h 10000"/>
              <a:gd name="connsiteX70-6631" fmla="*/ 3971 w 10153"/>
              <a:gd name="connsiteY70-6632" fmla="*/ 1117 h 10000"/>
              <a:gd name="connsiteX71-6633" fmla="*/ 4200 w 10153"/>
              <a:gd name="connsiteY71-6634" fmla="*/ 1117 h 10000"/>
              <a:gd name="connsiteX72-6635" fmla="*/ 4429 w 10153"/>
              <a:gd name="connsiteY72-6636" fmla="*/ 977 h 10000"/>
              <a:gd name="connsiteX73-6637" fmla="*/ 4657 w 10153"/>
              <a:gd name="connsiteY73-6638" fmla="*/ 838 h 10000"/>
              <a:gd name="connsiteX74-6639" fmla="*/ 5000 w 10153"/>
              <a:gd name="connsiteY74-6640" fmla="*/ 698 h 10000"/>
              <a:gd name="connsiteX75-6641" fmla="*/ 5229 w 10153"/>
              <a:gd name="connsiteY75-6642" fmla="*/ 558 h 10000"/>
              <a:gd name="connsiteX76-6643" fmla="*/ 5457 w 10153"/>
              <a:gd name="connsiteY76-6644" fmla="*/ 419 h 10000"/>
              <a:gd name="connsiteX77-6645" fmla="*/ 5571 w 10153"/>
              <a:gd name="connsiteY77-6646" fmla="*/ 279 h 10000"/>
              <a:gd name="connsiteX78-6647" fmla="*/ 5686 w 10153"/>
              <a:gd name="connsiteY78-6648" fmla="*/ 140 h 10000"/>
              <a:gd name="connsiteX79-6649" fmla="*/ 5686 w 10153"/>
              <a:gd name="connsiteY79-6650" fmla="*/ 0 h 10000"/>
              <a:gd name="connsiteX80-6651" fmla="*/ 5800 w 10153"/>
              <a:gd name="connsiteY80-6652" fmla="*/ 0 h 10000"/>
              <a:gd name="connsiteX81-6653" fmla="*/ 5914 w 10153"/>
              <a:gd name="connsiteY81-6654" fmla="*/ 0 h 10000"/>
              <a:gd name="connsiteX82-6655" fmla="*/ 6029 w 10153"/>
              <a:gd name="connsiteY82-6656" fmla="*/ 0 h 10000"/>
              <a:gd name="connsiteX83-6657" fmla="*/ 6129 w 10153"/>
              <a:gd name="connsiteY83-6658" fmla="*/ 140 h 10000"/>
              <a:gd name="connsiteX84-6659" fmla="*/ 6243 w 10153"/>
              <a:gd name="connsiteY84-6660" fmla="*/ 140 h 10000"/>
              <a:gd name="connsiteX85-6661" fmla="*/ 6357 w 10153"/>
              <a:gd name="connsiteY85-6662" fmla="*/ 419 h 10000"/>
              <a:gd name="connsiteX86-6663" fmla="*/ 6471 w 10153"/>
              <a:gd name="connsiteY86-6664" fmla="*/ 558 h 10000"/>
              <a:gd name="connsiteX87-6665" fmla="*/ 6586 w 10153"/>
              <a:gd name="connsiteY87-6666" fmla="*/ 698 h 10000"/>
              <a:gd name="connsiteX88-6667" fmla="*/ 6700 w 10153"/>
              <a:gd name="connsiteY88-6668" fmla="*/ 838 h 10000"/>
              <a:gd name="connsiteX89-6669" fmla="*/ 6700 w 10153"/>
              <a:gd name="connsiteY89-6670" fmla="*/ 977 h 10000"/>
              <a:gd name="connsiteX90-6671" fmla="*/ 6700 w 10153"/>
              <a:gd name="connsiteY90-6672" fmla="*/ 1117 h 10000"/>
              <a:gd name="connsiteX91-6673" fmla="*/ 6586 w 10153"/>
              <a:gd name="connsiteY91-6674" fmla="*/ 1117 h 10000"/>
              <a:gd name="connsiteX92-6675" fmla="*/ 6471 w 10153"/>
              <a:gd name="connsiteY92-6676" fmla="*/ 1257 h 10000"/>
              <a:gd name="connsiteX93-6677" fmla="*/ 6471 w 10153"/>
              <a:gd name="connsiteY93-6678" fmla="*/ 1396 h 10000"/>
              <a:gd name="connsiteX94-6679" fmla="*/ 6357 w 10153"/>
              <a:gd name="connsiteY94-6680" fmla="*/ 1536 h 10000"/>
              <a:gd name="connsiteX95-6681" fmla="*/ 6243 w 10153"/>
              <a:gd name="connsiteY95-6682" fmla="*/ 1798 h 10000"/>
              <a:gd name="connsiteX96-6683" fmla="*/ 6129 w 10153"/>
              <a:gd name="connsiteY96-6684" fmla="*/ 2216 h 10000"/>
              <a:gd name="connsiteX97-6685" fmla="*/ 6029 w 10153"/>
              <a:gd name="connsiteY97-6686" fmla="*/ 2635 h 10000"/>
              <a:gd name="connsiteX98-6687" fmla="*/ 5914 w 10153"/>
              <a:gd name="connsiteY98-6688" fmla="*/ 3054 h 10000"/>
              <a:gd name="connsiteX99-6689" fmla="*/ 5800 w 10153"/>
              <a:gd name="connsiteY99-6690" fmla="*/ 3613 h 10000"/>
              <a:gd name="connsiteX100-6691" fmla="*/ 5686 w 10153"/>
              <a:gd name="connsiteY100-6692" fmla="*/ 4171 h 10000"/>
              <a:gd name="connsiteX101-6693" fmla="*/ 5571 w 10153"/>
              <a:gd name="connsiteY101-6694" fmla="*/ 4729 h 10000"/>
              <a:gd name="connsiteX102-6695" fmla="*/ 5571 w 10153"/>
              <a:gd name="connsiteY102-6696" fmla="*/ 5271 h 10000"/>
              <a:gd name="connsiteX103-6697" fmla="*/ 5571 w 10153"/>
              <a:gd name="connsiteY103-6698" fmla="*/ 5689 h 10000"/>
              <a:gd name="connsiteX104-6699" fmla="*/ 5457 w 10153"/>
              <a:gd name="connsiteY104-6700" fmla="*/ 6248 h 10000"/>
              <a:gd name="connsiteX105-6701" fmla="*/ 5457 w 10153"/>
              <a:gd name="connsiteY105-6702" fmla="*/ 6667 h 10000"/>
              <a:gd name="connsiteX106-6703" fmla="*/ 5457 w 10153"/>
              <a:gd name="connsiteY106-6704" fmla="*/ 6946 h 10000"/>
              <a:gd name="connsiteX107-6705" fmla="*/ 5457 w 10153"/>
              <a:gd name="connsiteY107-6706" fmla="*/ 7365 h 10000"/>
              <a:gd name="connsiteX108-6707" fmla="*/ 5571 w 10153"/>
              <a:gd name="connsiteY108-6708" fmla="*/ 7644 h 10000"/>
              <a:gd name="connsiteX109-6709" fmla="*/ 5571 w 10153"/>
              <a:gd name="connsiteY109-6710" fmla="*/ 7784 h 10000"/>
              <a:gd name="connsiteX110-6711" fmla="*/ 5686 w 10153"/>
              <a:gd name="connsiteY110-6712" fmla="*/ 8063 h 10000"/>
              <a:gd name="connsiteX111-6713" fmla="*/ 5800 w 10153"/>
              <a:gd name="connsiteY111-6714" fmla="*/ 8202 h 10000"/>
              <a:gd name="connsiteX112-6715" fmla="*/ 5914 w 10153"/>
              <a:gd name="connsiteY112-6716" fmla="*/ 8342 h 10000"/>
              <a:gd name="connsiteX113-6717" fmla="*/ 6357 w 10153"/>
              <a:gd name="connsiteY113-6718" fmla="*/ 8604 h 10000"/>
              <a:gd name="connsiteX114-6719" fmla="*/ 6586 w 10153"/>
              <a:gd name="connsiteY114-6720" fmla="*/ 8743 h 10000"/>
              <a:gd name="connsiteX115-6721" fmla="*/ 6814 w 10153"/>
              <a:gd name="connsiteY115-6722" fmla="*/ 8743 h 10000"/>
              <a:gd name="connsiteX116-6723" fmla="*/ 7043 w 10153"/>
              <a:gd name="connsiteY116-6724" fmla="*/ 8883 h 10000"/>
              <a:gd name="connsiteX117-6725" fmla="*/ 7386 w 10153"/>
              <a:gd name="connsiteY117-6726" fmla="*/ 8883 h 10000"/>
              <a:gd name="connsiteX118-6727" fmla="*/ 7614 w 10153"/>
              <a:gd name="connsiteY118-6728" fmla="*/ 8743 h 10000"/>
              <a:gd name="connsiteX119-6729" fmla="*/ 7957 w 10153"/>
              <a:gd name="connsiteY119-6730" fmla="*/ 8743 h 10000"/>
              <a:gd name="connsiteX120-6731" fmla="*/ 8300 w 10153"/>
              <a:gd name="connsiteY120-6732" fmla="*/ 8604 h 10000"/>
              <a:gd name="connsiteX121-6733" fmla="*/ 8529 w 10153"/>
              <a:gd name="connsiteY121-6734" fmla="*/ 8604 h 10000"/>
              <a:gd name="connsiteX122-6735" fmla="*/ 8757 w 10153"/>
              <a:gd name="connsiteY122-6736" fmla="*/ 8342 h 10000"/>
              <a:gd name="connsiteX123-6737" fmla="*/ 8857 w 10153"/>
              <a:gd name="connsiteY123-6738" fmla="*/ 8202 h 10000"/>
              <a:gd name="connsiteX124-6739" fmla="*/ 8971 w 10153"/>
              <a:gd name="connsiteY124-6740" fmla="*/ 7923 h 10000"/>
              <a:gd name="connsiteX125-6741" fmla="*/ 10000 w 10153"/>
              <a:gd name="connsiteY125-6742" fmla="*/ 8604 h 10000"/>
              <a:gd name="connsiteX126-6743" fmla="*/ 9886 w 10153"/>
              <a:gd name="connsiteY126-6744" fmla="*/ 8883 h 10000"/>
              <a:gd name="connsiteX127-6745" fmla="*/ 9771 w 10153"/>
              <a:gd name="connsiteY127-6746" fmla="*/ 9023 h 10000"/>
              <a:gd name="connsiteX128-6747" fmla="*/ 9657 w 10153"/>
              <a:gd name="connsiteY128-6748" fmla="*/ 9162 h 10000"/>
              <a:gd name="connsiteX129-6749" fmla="*/ 9543 w 10153"/>
              <a:gd name="connsiteY129-6750" fmla="*/ 9302 h 10000"/>
              <a:gd name="connsiteX130-6751" fmla="*/ 9314 w 10153"/>
              <a:gd name="connsiteY130-6752" fmla="*/ 9442 h 10000"/>
              <a:gd name="connsiteX131-6753" fmla="*/ 8857 w 10153"/>
              <a:gd name="connsiteY131-6754" fmla="*/ 9721 h 10000"/>
              <a:gd name="connsiteX132-6755" fmla="*/ 8414 w 10153"/>
              <a:gd name="connsiteY132-6756" fmla="*/ 9860 h 10000"/>
              <a:gd name="connsiteX133-6757" fmla="*/ 8071 w 10153"/>
              <a:gd name="connsiteY133-6758" fmla="*/ 9860 h 10000"/>
              <a:gd name="connsiteX134-6759" fmla="*/ 7614 w 10153"/>
              <a:gd name="connsiteY134-6760" fmla="*/ 10000 h 10000"/>
              <a:gd name="connsiteX135-6761" fmla="*/ 7614 w 10153"/>
              <a:gd name="connsiteY135-6762" fmla="*/ 10000 h 10000"/>
              <a:gd name="connsiteX0-6763" fmla="*/ 7614 w 9886"/>
              <a:gd name="connsiteY0-6764" fmla="*/ 10000 h 10000"/>
              <a:gd name="connsiteX1-6765" fmla="*/ 7271 w 9886"/>
              <a:gd name="connsiteY1-6766" fmla="*/ 10000 h 10000"/>
              <a:gd name="connsiteX2-6767" fmla="*/ 6929 w 9886"/>
              <a:gd name="connsiteY2-6768" fmla="*/ 10000 h 10000"/>
              <a:gd name="connsiteX3-6769" fmla="*/ 6586 w 9886"/>
              <a:gd name="connsiteY3-6770" fmla="*/ 9860 h 10000"/>
              <a:gd name="connsiteX4-6771" fmla="*/ 6243 w 9886"/>
              <a:gd name="connsiteY4-6772" fmla="*/ 9721 h 10000"/>
              <a:gd name="connsiteX5-6773" fmla="*/ 5914 w 9886"/>
              <a:gd name="connsiteY5-6774" fmla="*/ 9581 h 10000"/>
              <a:gd name="connsiteX6-6775" fmla="*/ 5686 w 9886"/>
              <a:gd name="connsiteY6-6776" fmla="*/ 9302 h 10000"/>
              <a:gd name="connsiteX7-6777" fmla="*/ 5457 w 9886"/>
              <a:gd name="connsiteY7-6778" fmla="*/ 9162 h 10000"/>
              <a:gd name="connsiteX8-6779" fmla="*/ 5343 w 9886"/>
              <a:gd name="connsiteY8-6780" fmla="*/ 8743 h 10000"/>
              <a:gd name="connsiteX9-6781" fmla="*/ 5114 w 9886"/>
              <a:gd name="connsiteY9-6782" fmla="*/ 8464 h 10000"/>
              <a:gd name="connsiteX10-6783" fmla="*/ 5000 w 9886"/>
              <a:gd name="connsiteY10-6784" fmla="*/ 8063 h 10000"/>
              <a:gd name="connsiteX11-6785" fmla="*/ 5000 w 9886"/>
              <a:gd name="connsiteY11-6786" fmla="*/ 7644 h 10000"/>
              <a:gd name="connsiteX12-6787" fmla="*/ 4886 w 9886"/>
              <a:gd name="connsiteY12-6788" fmla="*/ 7225 h 10000"/>
              <a:gd name="connsiteX13-6789" fmla="*/ 4886 w 9886"/>
              <a:gd name="connsiteY13-6790" fmla="*/ 6806 h 10000"/>
              <a:gd name="connsiteX14-6791" fmla="*/ 4886 w 9886"/>
              <a:gd name="connsiteY14-6792" fmla="*/ 6387 h 10000"/>
              <a:gd name="connsiteX15-6793" fmla="*/ 5000 w 9886"/>
              <a:gd name="connsiteY15-6794" fmla="*/ 5689 h 10000"/>
              <a:gd name="connsiteX16-6795" fmla="*/ 5000 w 9886"/>
              <a:gd name="connsiteY16-6796" fmla="*/ 5550 h 10000"/>
              <a:gd name="connsiteX17-6797" fmla="*/ 5000 w 9886"/>
              <a:gd name="connsiteY17-6798" fmla="*/ 5271 h 10000"/>
              <a:gd name="connsiteX18-6799" fmla="*/ 5114 w 9886"/>
              <a:gd name="connsiteY18-6800" fmla="*/ 5009 h 10000"/>
              <a:gd name="connsiteX19-6801" fmla="*/ 5114 w 9886"/>
              <a:gd name="connsiteY19-6802" fmla="*/ 4729 h 10000"/>
              <a:gd name="connsiteX20-6803" fmla="*/ 5114 w 9886"/>
              <a:gd name="connsiteY20-6804" fmla="*/ 4450 h 10000"/>
              <a:gd name="connsiteX21-6805" fmla="*/ 5229 w 9886"/>
              <a:gd name="connsiteY21-6806" fmla="*/ 4031 h 10000"/>
              <a:gd name="connsiteX22-6807" fmla="*/ 5229 w 9886"/>
              <a:gd name="connsiteY22-6808" fmla="*/ 3613 h 10000"/>
              <a:gd name="connsiteX23-6809" fmla="*/ 5343 w 9886"/>
              <a:gd name="connsiteY23-6810" fmla="*/ 3194 h 10000"/>
              <a:gd name="connsiteX24-6811" fmla="*/ 5343 w 9886"/>
              <a:gd name="connsiteY24-6812" fmla="*/ 2775 h 10000"/>
              <a:gd name="connsiteX25-6813" fmla="*/ 5343 w 9886"/>
              <a:gd name="connsiteY25-6814" fmla="*/ 2356 h 10000"/>
              <a:gd name="connsiteX26-6815" fmla="*/ 5457 w 9886"/>
              <a:gd name="connsiteY26-6816" fmla="*/ 2077 h 10000"/>
              <a:gd name="connsiteX27-6817" fmla="*/ 5457 w 9886"/>
              <a:gd name="connsiteY27-6818" fmla="*/ 1798 h 10000"/>
              <a:gd name="connsiteX28-6819" fmla="*/ 5457 w 9886"/>
              <a:gd name="connsiteY28-6820" fmla="*/ 1536 h 10000"/>
              <a:gd name="connsiteX29-6821" fmla="*/ 5457 w 9886"/>
              <a:gd name="connsiteY29-6822" fmla="*/ 1396 h 10000"/>
              <a:gd name="connsiteX30-6823" fmla="*/ 5457 w 9886"/>
              <a:gd name="connsiteY30-6824" fmla="*/ 1257 h 10000"/>
              <a:gd name="connsiteX31-6825" fmla="*/ 5457 w 9886"/>
              <a:gd name="connsiteY31-6826" fmla="*/ 1257 h 10000"/>
              <a:gd name="connsiteX32-6827" fmla="*/ 5457 w 9886"/>
              <a:gd name="connsiteY32-6828" fmla="*/ 1257 h 10000"/>
              <a:gd name="connsiteX33-6829" fmla="*/ 5343 w 9886"/>
              <a:gd name="connsiteY33-6830" fmla="*/ 1257 h 10000"/>
              <a:gd name="connsiteX34-6831" fmla="*/ 5229 w 9886"/>
              <a:gd name="connsiteY34-6832" fmla="*/ 1257 h 10000"/>
              <a:gd name="connsiteX35-6833" fmla="*/ 5114 w 9886"/>
              <a:gd name="connsiteY35-6834" fmla="*/ 1396 h 10000"/>
              <a:gd name="connsiteX36-6835" fmla="*/ 5000 w 9886"/>
              <a:gd name="connsiteY36-6836" fmla="*/ 1396 h 10000"/>
              <a:gd name="connsiteX37-6837" fmla="*/ 4771 w 9886"/>
              <a:gd name="connsiteY37-6838" fmla="*/ 1536 h 10000"/>
              <a:gd name="connsiteX38-6839" fmla="*/ 4543 w 9886"/>
              <a:gd name="connsiteY38-6840" fmla="*/ 1536 h 10000"/>
              <a:gd name="connsiteX39-6841" fmla="*/ 4314 w 9886"/>
              <a:gd name="connsiteY39-6842" fmla="*/ 1675 h 10000"/>
              <a:gd name="connsiteX40-6843" fmla="*/ 3186 w 9886"/>
              <a:gd name="connsiteY40-6844" fmla="*/ 2216 h 10000"/>
              <a:gd name="connsiteX41-6845" fmla="*/ 2043 w 9886"/>
              <a:gd name="connsiteY41-6846" fmla="*/ 2775 h 10000"/>
              <a:gd name="connsiteX42-6847" fmla="*/ 1700 w 9886"/>
              <a:gd name="connsiteY42-6848" fmla="*/ 2914 h 10000"/>
              <a:gd name="connsiteX43-6849" fmla="*/ 1471 w 9886"/>
              <a:gd name="connsiteY43-6850" fmla="*/ 3054 h 10000"/>
              <a:gd name="connsiteX44-6851" fmla="*/ 1243 w 9886"/>
              <a:gd name="connsiteY44-6852" fmla="*/ 3194 h 10000"/>
              <a:gd name="connsiteX45-6853" fmla="*/ 1129 w 9886"/>
              <a:gd name="connsiteY45-6854" fmla="*/ 3333 h 10000"/>
              <a:gd name="connsiteX46-6855" fmla="*/ 900 w 9886"/>
              <a:gd name="connsiteY46-6856" fmla="*/ 3333 h 10000"/>
              <a:gd name="connsiteX47-6857" fmla="*/ 786 w 9886"/>
              <a:gd name="connsiteY47-6858" fmla="*/ 3333 h 10000"/>
              <a:gd name="connsiteX48-6859" fmla="*/ 671 w 9886"/>
              <a:gd name="connsiteY48-6860" fmla="*/ 3473 h 10000"/>
              <a:gd name="connsiteX49-6861" fmla="*/ 671 w 9886"/>
              <a:gd name="connsiteY49-6862" fmla="*/ 3473 h 10000"/>
              <a:gd name="connsiteX50-6863" fmla="*/ 571 w 9886"/>
              <a:gd name="connsiteY50-6864" fmla="*/ 3473 h 10000"/>
              <a:gd name="connsiteX51-6865" fmla="*/ 571 w 9886"/>
              <a:gd name="connsiteY51-6866" fmla="*/ 3333 h 10000"/>
              <a:gd name="connsiteX52-6867" fmla="*/ 457 w 9886"/>
              <a:gd name="connsiteY52-6868" fmla="*/ 3194 h 10000"/>
              <a:gd name="connsiteX53-6869" fmla="*/ 229 w 9886"/>
              <a:gd name="connsiteY53-6870" fmla="*/ 3054 h 10000"/>
              <a:gd name="connsiteX54-6871" fmla="*/ 114 w 9886"/>
              <a:gd name="connsiteY54-6872" fmla="*/ 2914 h 10000"/>
              <a:gd name="connsiteX55-6873" fmla="*/ 0 w 9886"/>
              <a:gd name="connsiteY55-6874" fmla="*/ 2775 h 10000"/>
              <a:gd name="connsiteX56-6875" fmla="*/ 0 w 9886"/>
              <a:gd name="connsiteY56-6876" fmla="*/ 2635 h 10000"/>
              <a:gd name="connsiteX57-6877" fmla="*/ 0 w 9886"/>
              <a:gd name="connsiteY57-6878" fmla="*/ 2496 h 10000"/>
              <a:gd name="connsiteX58-6879" fmla="*/ 114 w 9886"/>
              <a:gd name="connsiteY58-6880" fmla="*/ 2496 h 10000"/>
              <a:gd name="connsiteX59-6881" fmla="*/ 343 w 9886"/>
              <a:gd name="connsiteY59-6882" fmla="*/ 2496 h 10000"/>
              <a:gd name="connsiteX60-6883" fmla="*/ 571 w 9886"/>
              <a:gd name="connsiteY60-6884" fmla="*/ 2496 h 10000"/>
              <a:gd name="connsiteX61-6885" fmla="*/ 786 w 9886"/>
              <a:gd name="connsiteY61-6886" fmla="*/ 2356 h 10000"/>
              <a:gd name="connsiteX62-6887" fmla="*/ 1129 w 9886"/>
              <a:gd name="connsiteY62-6888" fmla="*/ 2356 h 10000"/>
              <a:gd name="connsiteX63-6889" fmla="*/ 1471 w 9886"/>
              <a:gd name="connsiteY63-6890" fmla="*/ 2216 h 10000"/>
              <a:gd name="connsiteX64-6891" fmla="*/ 1814 w 9886"/>
              <a:gd name="connsiteY64-6892" fmla="*/ 2077 h 10000"/>
              <a:gd name="connsiteX65-6893" fmla="*/ 2271 w 9886"/>
              <a:gd name="connsiteY65-6894" fmla="*/ 1937 h 10000"/>
              <a:gd name="connsiteX66-6895" fmla="*/ 2729 w 9886"/>
              <a:gd name="connsiteY66-6896" fmla="*/ 1675 h 10000"/>
              <a:gd name="connsiteX67-6897" fmla="*/ 3071 w 9886"/>
              <a:gd name="connsiteY67-6898" fmla="*/ 1536 h 10000"/>
              <a:gd name="connsiteX68-6899" fmla="*/ 3400 w 9886"/>
              <a:gd name="connsiteY68-6900" fmla="*/ 1396 h 10000"/>
              <a:gd name="connsiteX69-6901" fmla="*/ 3743 w 9886"/>
              <a:gd name="connsiteY69-6902" fmla="*/ 1257 h 10000"/>
              <a:gd name="connsiteX70-6903" fmla="*/ 3971 w 9886"/>
              <a:gd name="connsiteY70-6904" fmla="*/ 1117 h 10000"/>
              <a:gd name="connsiteX71-6905" fmla="*/ 4200 w 9886"/>
              <a:gd name="connsiteY71-6906" fmla="*/ 1117 h 10000"/>
              <a:gd name="connsiteX72-6907" fmla="*/ 4429 w 9886"/>
              <a:gd name="connsiteY72-6908" fmla="*/ 977 h 10000"/>
              <a:gd name="connsiteX73-6909" fmla="*/ 4657 w 9886"/>
              <a:gd name="connsiteY73-6910" fmla="*/ 838 h 10000"/>
              <a:gd name="connsiteX74-6911" fmla="*/ 5000 w 9886"/>
              <a:gd name="connsiteY74-6912" fmla="*/ 698 h 10000"/>
              <a:gd name="connsiteX75-6913" fmla="*/ 5229 w 9886"/>
              <a:gd name="connsiteY75-6914" fmla="*/ 558 h 10000"/>
              <a:gd name="connsiteX76-6915" fmla="*/ 5457 w 9886"/>
              <a:gd name="connsiteY76-6916" fmla="*/ 419 h 10000"/>
              <a:gd name="connsiteX77-6917" fmla="*/ 5571 w 9886"/>
              <a:gd name="connsiteY77-6918" fmla="*/ 279 h 10000"/>
              <a:gd name="connsiteX78-6919" fmla="*/ 5686 w 9886"/>
              <a:gd name="connsiteY78-6920" fmla="*/ 140 h 10000"/>
              <a:gd name="connsiteX79-6921" fmla="*/ 5686 w 9886"/>
              <a:gd name="connsiteY79-6922" fmla="*/ 0 h 10000"/>
              <a:gd name="connsiteX80-6923" fmla="*/ 5800 w 9886"/>
              <a:gd name="connsiteY80-6924" fmla="*/ 0 h 10000"/>
              <a:gd name="connsiteX81-6925" fmla="*/ 5914 w 9886"/>
              <a:gd name="connsiteY81-6926" fmla="*/ 0 h 10000"/>
              <a:gd name="connsiteX82-6927" fmla="*/ 6029 w 9886"/>
              <a:gd name="connsiteY82-6928" fmla="*/ 0 h 10000"/>
              <a:gd name="connsiteX83-6929" fmla="*/ 6129 w 9886"/>
              <a:gd name="connsiteY83-6930" fmla="*/ 140 h 10000"/>
              <a:gd name="connsiteX84-6931" fmla="*/ 6243 w 9886"/>
              <a:gd name="connsiteY84-6932" fmla="*/ 140 h 10000"/>
              <a:gd name="connsiteX85-6933" fmla="*/ 6357 w 9886"/>
              <a:gd name="connsiteY85-6934" fmla="*/ 419 h 10000"/>
              <a:gd name="connsiteX86-6935" fmla="*/ 6471 w 9886"/>
              <a:gd name="connsiteY86-6936" fmla="*/ 558 h 10000"/>
              <a:gd name="connsiteX87-6937" fmla="*/ 6586 w 9886"/>
              <a:gd name="connsiteY87-6938" fmla="*/ 698 h 10000"/>
              <a:gd name="connsiteX88-6939" fmla="*/ 6700 w 9886"/>
              <a:gd name="connsiteY88-6940" fmla="*/ 838 h 10000"/>
              <a:gd name="connsiteX89-6941" fmla="*/ 6700 w 9886"/>
              <a:gd name="connsiteY89-6942" fmla="*/ 977 h 10000"/>
              <a:gd name="connsiteX90-6943" fmla="*/ 6700 w 9886"/>
              <a:gd name="connsiteY90-6944" fmla="*/ 1117 h 10000"/>
              <a:gd name="connsiteX91-6945" fmla="*/ 6586 w 9886"/>
              <a:gd name="connsiteY91-6946" fmla="*/ 1117 h 10000"/>
              <a:gd name="connsiteX92-6947" fmla="*/ 6471 w 9886"/>
              <a:gd name="connsiteY92-6948" fmla="*/ 1257 h 10000"/>
              <a:gd name="connsiteX93-6949" fmla="*/ 6471 w 9886"/>
              <a:gd name="connsiteY93-6950" fmla="*/ 1396 h 10000"/>
              <a:gd name="connsiteX94-6951" fmla="*/ 6357 w 9886"/>
              <a:gd name="connsiteY94-6952" fmla="*/ 1536 h 10000"/>
              <a:gd name="connsiteX95-6953" fmla="*/ 6243 w 9886"/>
              <a:gd name="connsiteY95-6954" fmla="*/ 1798 h 10000"/>
              <a:gd name="connsiteX96-6955" fmla="*/ 6129 w 9886"/>
              <a:gd name="connsiteY96-6956" fmla="*/ 2216 h 10000"/>
              <a:gd name="connsiteX97-6957" fmla="*/ 6029 w 9886"/>
              <a:gd name="connsiteY97-6958" fmla="*/ 2635 h 10000"/>
              <a:gd name="connsiteX98-6959" fmla="*/ 5914 w 9886"/>
              <a:gd name="connsiteY98-6960" fmla="*/ 3054 h 10000"/>
              <a:gd name="connsiteX99-6961" fmla="*/ 5800 w 9886"/>
              <a:gd name="connsiteY99-6962" fmla="*/ 3613 h 10000"/>
              <a:gd name="connsiteX100-6963" fmla="*/ 5686 w 9886"/>
              <a:gd name="connsiteY100-6964" fmla="*/ 4171 h 10000"/>
              <a:gd name="connsiteX101-6965" fmla="*/ 5571 w 9886"/>
              <a:gd name="connsiteY101-6966" fmla="*/ 4729 h 10000"/>
              <a:gd name="connsiteX102-6967" fmla="*/ 5571 w 9886"/>
              <a:gd name="connsiteY102-6968" fmla="*/ 5271 h 10000"/>
              <a:gd name="connsiteX103-6969" fmla="*/ 5571 w 9886"/>
              <a:gd name="connsiteY103-6970" fmla="*/ 5689 h 10000"/>
              <a:gd name="connsiteX104-6971" fmla="*/ 5457 w 9886"/>
              <a:gd name="connsiteY104-6972" fmla="*/ 6248 h 10000"/>
              <a:gd name="connsiteX105-6973" fmla="*/ 5457 w 9886"/>
              <a:gd name="connsiteY105-6974" fmla="*/ 6667 h 10000"/>
              <a:gd name="connsiteX106-6975" fmla="*/ 5457 w 9886"/>
              <a:gd name="connsiteY106-6976" fmla="*/ 6946 h 10000"/>
              <a:gd name="connsiteX107-6977" fmla="*/ 5457 w 9886"/>
              <a:gd name="connsiteY107-6978" fmla="*/ 7365 h 10000"/>
              <a:gd name="connsiteX108-6979" fmla="*/ 5571 w 9886"/>
              <a:gd name="connsiteY108-6980" fmla="*/ 7644 h 10000"/>
              <a:gd name="connsiteX109-6981" fmla="*/ 5571 w 9886"/>
              <a:gd name="connsiteY109-6982" fmla="*/ 7784 h 10000"/>
              <a:gd name="connsiteX110-6983" fmla="*/ 5686 w 9886"/>
              <a:gd name="connsiteY110-6984" fmla="*/ 8063 h 10000"/>
              <a:gd name="connsiteX111-6985" fmla="*/ 5800 w 9886"/>
              <a:gd name="connsiteY111-6986" fmla="*/ 8202 h 10000"/>
              <a:gd name="connsiteX112-6987" fmla="*/ 5914 w 9886"/>
              <a:gd name="connsiteY112-6988" fmla="*/ 8342 h 10000"/>
              <a:gd name="connsiteX113-6989" fmla="*/ 6357 w 9886"/>
              <a:gd name="connsiteY113-6990" fmla="*/ 8604 h 10000"/>
              <a:gd name="connsiteX114-6991" fmla="*/ 6586 w 9886"/>
              <a:gd name="connsiteY114-6992" fmla="*/ 8743 h 10000"/>
              <a:gd name="connsiteX115-6993" fmla="*/ 6814 w 9886"/>
              <a:gd name="connsiteY115-6994" fmla="*/ 8743 h 10000"/>
              <a:gd name="connsiteX116-6995" fmla="*/ 7043 w 9886"/>
              <a:gd name="connsiteY116-6996" fmla="*/ 8883 h 10000"/>
              <a:gd name="connsiteX117-6997" fmla="*/ 7386 w 9886"/>
              <a:gd name="connsiteY117-6998" fmla="*/ 8883 h 10000"/>
              <a:gd name="connsiteX118-6999" fmla="*/ 7614 w 9886"/>
              <a:gd name="connsiteY118-7000" fmla="*/ 8743 h 10000"/>
              <a:gd name="connsiteX119-7001" fmla="*/ 7957 w 9886"/>
              <a:gd name="connsiteY119-7002" fmla="*/ 8743 h 10000"/>
              <a:gd name="connsiteX120-7003" fmla="*/ 8300 w 9886"/>
              <a:gd name="connsiteY120-7004" fmla="*/ 8604 h 10000"/>
              <a:gd name="connsiteX121-7005" fmla="*/ 8529 w 9886"/>
              <a:gd name="connsiteY121-7006" fmla="*/ 8604 h 10000"/>
              <a:gd name="connsiteX122-7007" fmla="*/ 8757 w 9886"/>
              <a:gd name="connsiteY122-7008" fmla="*/ 8342 h 10000"/>
              <a:gd name="connsiteX123-7009" fmla="*/ 8857 w 9886"/>
              <a:gd name="connsiteY123-7010" fmla="*/ 8202 h 10000"/>
              <a:gd name="connsiteX124-7011" fmla="*/ 8971 w 9886"/>
              <a:gd name="connsiteY124-7012" fmla="*/ 7923 h 10000"/>
              <a:gd name="connsiteX125-7013" fmla="*/ 9886 w 9886"/>
              <a:gd name="connsiteY125-7014" fmla="*/ 8883 h 10000"/>
              <a:gd name="connsiteX126-7015" fmla="*/ 9771 w 9886"/>
              <a:gd name="connsiteY126-7016" fmla="*/ 9023 h 10000"/>
              <a:gd name="connsiteX127-7017" fmla="*/ 9657 w 9886"/>
              <a:gd name="connsiteY127-7018" fmla="*/ 9162 h 10000"/>
              <a:gd name="connsiteX128-7019" fmla="*/ 9543 w 9886"/>
              <a:gd name="connsiteY128-7020" fmla="*/ 9302 h 10000"/>
              <a:gd name="connsiteX129-7021" fmla="*/ 9314 w 9886"/>
              <a:gd name="connsiteY129-7022" fmla="*/ 9442 h 10000"/>
              <a:gd name="connsiteX130-7023" fmla="*/ 8857 w 9886"/>
              <a:gd name="connsiteY130-7024" fmla="*/ 9721 h 10000"/>
              <a:gd name="connsiteX131-7025" fmla="*/ 8414 w 9886"/>
              <a:gd name="connsiteY131-7026" fmla="*/ 9860 h 10000"/>
              <a:gd name="connsiteX132-7027" fmla="*/ 8071 w 9886"/>
              <a:gd name="connsiteY132-7028" fmla="*/ 9860 h 10000"/>
              <a:gd name="connsiteX133-7029" fmla="*/ 7614 w 9886"/>
              <a:gd name="connsiteY133-7030" fmla="*/ 10000 h 10000"/>
              <a:gd name="connsiteX134-7031" fmla="*/ 7614 w 9886"/>
              <a:gd name="connsiteY134-7032" fmla="*/ 10000 h 10000"/>
              <a:gd name="connsiteX0-7033" fmla="*/ 7702 w 9884"/>
              <a:gd name="connsiteY0-7034" fmla="*/ 10000 h 10000"/>
              <a:gd name="connsiteX1-7035" fmla="*/ 7355 w 9884"/>
              <a:gd name="connsiteY1-7036" fmla="*/ 10000 h 10000"/>
              <a:gd name="connsiteX2-7037" fmla="*/ 7009 w 9884"/>
              <a:gd name="connsiteY2-7038" fmla="*/ 10000 h 10000"/>
              <a:gd name="connsiteX3-7039" fmla="*/ 6662 w 9884"/>
              <a:gd name="connsiteY3-7040" fmla="*/ 9860 h 10000"/>
              <a:gd name="connsiteX4-7041" fmla="*/ 6315 w 9884"/>
              <a:gd name="connsiteY4-7042" fmla="*/ 9721 h 10000"/>
              <a:gd name="connsiteX5-7043" fmla="*/ 5982 w 9884"/>
              <a:gd name="connsiteY5-7044" fmla="*/ 9581 h 10000"/>
              <a:gd name="connsiteX6-7045" fmla="*/ 5752 w 9884"/>
              <a:gd name="connsiteY6-7046" fmla="*/ 9302 h 10000"/>
              <a:gd name="connsiteX7-7047" fmla="*/ 5520 w 9884"/>
              <a:gd name="connsiteY7-7048" fmla="*/ 9162 h 10000"/>
              <a:gd name="connsiteX8-7049" fmla="*/ 5405 w 9884"/>
              <a:gd name="connsiteY8-7050" fmla="*/ 8743 h 10000"/>
              <a:gd name="connsiteX9-7051" fmla="*/ 5173 w 9884"/>
              <a:gd name="connsiteY9-7052" fmla="*/ 8464 h 10000"/>
              <a:gd name="connsiteX10-7053" fmla="*/ 5058 w 9884"/>
              <a:gd name="connsiteY10-7054" fmla="*/ 8063 h 10000"/>
              <a:gd name="connsiteX11-7055" fmla="*/ 5058 w 9884"/>
              <a:gd name="connsiteY11-7056" fmla="*/ 7644 h 10000"/>
              <a:gd name="connsiteX12-7057" fmla="*/ 4942 w 9884"/>
              <a:gd name="connsiteY12-7058" fmla="*/ 7225 h 10000"/>
              <a:gd name="connsiteX13-7059" fmla="*/ 4942 w 9884"/>
              <a:gd name="connsiteY13-7060" fmla="*/ 6806 h 10000"/>
              <a:gd name="connsiteX14-7061" fmla="*/ 4942 w 9884"/>
              <a:gd name="connsiteY14-7062" fmla="*/ 6387 h 10000"/>
              <a:gd name="connsiteX15-7063" fmla="*/ 5058 w 9884"/>
              <a:gd name="connsiteY15-7064" fmla="*/ 5689 h 10000"/>
              <a:gd name="connsiteX16-7065" fmla="*/ 5058 w 9884"/>
              <a:gd name="connsiteY16-7066" fmla="*/ 5550 h 10000"/>
              <a:gd name="connsiteX17-7067" fmla="*/ 5058 w 9884"/>
              <a:gd name="connsiteY17-7068" fmla="*/ 5271 h 10000"/>
              <a:gd name="connsiteX18-7069" fmla="*/ 5173 w 9884"/>
              <a:gd name="connsiteY18-7070" fmla="*/ 5009 h 10000"/>
              <a:gd name="connsiteX19-7071" fmla="*/ 5173 w 9884"/>
              <a:gd name="connsiteY19-7072" fmla="*/ 4729 h 10000"/>
              <a:gd name="connsiteX20-7073" fmla="*/ 5173 w 9884"/>
              <a:gd name="connsiteY20-7074" fmla="*/ 4450 h 10000"/>
              <a:gd name="connsiteX21-7075" fmla="*/ 5289 w 9884"/>
              <a:gd name="connsiteY21-7076" fmla="*/ 4031 h 10000"/>
              <a:gd name="connsiteX22-7077" fmla="*/ 5289 w 9884"/>
              <a:gd name="connsiteY22-7078" fmla="*/ 3613 h 10000"/>
              <a:gd name="connsiteX23-7079" fmla="*/ 5405 w 9884"/>
              <a:gd name="connsiteY23-7080" fmla="*/ 3194 h 10000"/>
              <a:gd name="connsiteX24-7081" fmla="*/ 5405 w 9884"/>
              <a:gd name="connsiteY24-7082" fmla="*/ 2775 h 10000"/>
              <a:gd name="connsiteX25-7083" fmla="*/ 5405 w 9884"/>
              <a:gd name="connsiteY25-7084" fmla="*/ 2356 h 10000"/>
              <a:gd name="connsiteX26-7085" fmla="*/ 5520 w 9884"/>
              <a:gd name="connsiteY26-7086" fmla="*/ 2077 h 10000"/>
              <a:gd name="connsiteX27-7087" fmla="*/ 5520 w 9884"/>
              <a:gd name="connsiteY27-7088" fmla="*/ 1798 h 10000"/>
              <a:gd name="connsiteX28-7089" fmla="*/ 5520 w 9884"/>
              <a:gd name="connsiteY28-7090" fmla="*/ 1536 h 10000"/>
              <a:gd name="connsiteX29-7091" fmla="*/ 5520 w 9884"/>
              <a:gd name="connsiteY29-7092" fmla="*/ 1396 h 10000"/>
              <a:gd name="connsiteX30-7093" fmla="*/ 5520 w 9884"/>
              <a:gd name="connsiteY30-7094" fmla="*/ 1257 h 10000"/>
              <a:gd name="connsiteX31-7095" fmla="*/ 5520 w 9884"/>
              <a:gd name="connsiteY31-7096" fmla="*/ 1257 h 10000"/>
              <a:gd name="connsiteX32-7097" fmla="*/ 5520 w 9884"/>
              <a:gd name="connsiteY32-7098" fmla="*/ 1257 h 10000"/>
              <a:gd name="connsiteX33-7099" fmla="*/ 5405 w 9884"/>
              <a:gd name="connsiteY33-7100" fmla="*/ 1257 h 10000"/>
              <a:gd name="connsiteX34-7101" fmla="*/ 5289 w 9884"/>
              <a:gd name="connsiteY34-7102" fmla="*/ 1257 h 10000"/>
              <a:gd name="connsiteX35-7103" fmla="*/ 5173 w 9884"/>
              <a:gd name="connsiteY35-7104" fmla="*/ 1396 h 10000"/>
              <a:gd name="connsiteX36-7105" fmla="*/ 5058 w 9884"/>
              <a:gd name="connsiteY36-7106" fmla="*/ 1396 h 10000"/>
              <a:gd name="connsiteX37-7107" fmla="*/ 4826 w 9884"/>
              <a:gd name="connsiteY37-7108" fmla="*/ 1536 h 10000"/>
              <a:gd name="connsiteX38-7109" fmla="*/ 4595 w 9884"/>
              <a:gd name="connsiteY38-7110" fmla="*/ 1536 h 10000"/>
              <a:gd name="connsiteX39-7111" fmla="*/ 4364 w 9884"/>
              <a:gd name="connsiteY39-7112" fmla="*/ 1675 h 10000"/>
              <a:gd name="connsiteX40-7113" fmla="*/ 3223 w 9884"/>
              <a:gd name="connsiteY40-7114" fmla="*/ 2216 h 10000"/>
              <a:gd name="connsiteX41-7115" fmla="*/ 2067 w 9884"/>
              <a:gd name="connsiteY41-7116" fmla="*/ 2775 h 10000"/>
              <a:gd name="connsiteX42-7117" fmla="*/ 1720 w 9884"/>
              <a:gd name="connsiteY42-7118" fmla="*/ 2914 h 10000"/>
              <a:gd name="connsiteX43-7119" fmla="*/ 1488 w 9884"/>
              <a:gd name="connsiteY43-7120" fmla="*/ 3054 h 10000"/>
              <a:gd name="connsiteX44-7121" fmla="*/ 1257 w 9884"/>
              <a:gd name="connsiteY44-7122" fmla="*/ 3194 h 10000"/>
              <a:gd name="connsiteX45-7123" fmla="*/ 1142 w 9884"/>
              <a:gd name="connsiteY45-7124" fmla="*/ 3333 h 10000"/>
              <a:gd name="connsiteX46-7125" fmla="*/ 910 w 9884"/>
              <a:gd name="connsiteY46-7126" fmla="*/ 3333 h 10000"/>
              <a:gd name="connsiteX47-7127" fmla="*/ 795 w 9884"/>
              <a:gd name="connsiteY47-7128" fmla="*/ 3333 h 10000"/>
              <a:gd name="connsiteX48-7129" fmla="*/ 679 w 9884"/>
              <a:gd name="connsiteY48-7130" fmla="*/ 3473 h 10000"/>
              <a:gd name="connsiteX49-7131" fmla="*/ 679 w 9884"/>
              <a:gd name="connsiteY49-7132" fmla="*/ 3473 h 10000"/>
              <a:gd name="connsiteX50-7133" fmla="*/ 578 w 9884"/>
              <a:gd name="connsiteY50-7134" fmla="*/ 3473 h 10000"/>
              <a:gd name="connsiteX51-7135" fmla="*/ 578 w 9884"/>
              <a:gd name="connsiteY51-7136" fmla="*/ 3333 h 10000"/>
              <a:gd name="connsiteX52-7137" fmla="*/ 462 w 9884"/>
              <a:gd name="connsiteY52-7138" fmla="*/ 3194 h 10000"/>
              <a:gd name="connsiteX53-7139" fmla="*/ 232 w 9884"/>
              <a:gd name="connsiteY53-7140" fmla="*/ 3054 h 10000"/>
              <a:gd name="connsiteX54-7141" fmla="*/ 115 w 9884"/>
              <a:gd name="connsiteY54-7142" fmla="*/ 2914 h 10000"/>
              <a:gd name="connsiteX55-7143" fmla="*/ 0 w 9884"/>
              <a:gd name="connsiteY55-7144" fmla="*/ 2775 h 10000"/>
              <a:gd name="connsiteX56-7145" fmla="*/ 0 w 9884"/>
              <a:gd name="connsiteY56-7146" fmla="*/ 2635 h 10000"/>
              <a:gd name="connsiteX57-7147" fmla="*/ 0 w 9884"/>
              <a:gd name="connsiteY57-7148" fmla="*/ 2496 h 10000"/>
              <a:gd name="connsiteX58-7149" fmla="*/ 115 w 9884"/>
              <a:gd name="connsiteY58-7150" fmla="*/ 2496 h 10000"/>
              <a:gd name="connsiteX59-7151" fmla="*/ 347 w 9884"/>
              <a:gd name="connsiteY59-7152" fmla="*/ 2496 h 10000"/>
              <a:gd name="connsiteX60-7153" fmla="*/ 578 w 9884"/>
              <a:gd name="connsiteY60-7154" fmla="*/ 2496 h 10000"/>
              <a:gd name="connsiteX61-7155" fmla="*/ 795 w 9884"/>
              <a:gd name="connsiteY61-7156" fmla="*/ 2356 h 10000"/>
              <a:gd name="connsiteX62-7157" fmla="*/ 1142 w 9884"/>
              <a:gd name="connsiteY62-7158" fmla="*/ 2356 h 10000"/>
              <a:gd name="connsiteX63-7159" fmla="*/ 1488 w 9884"/>
              <a:gd name="connsiteY63-7160" fmla="*/ 2216 h 10000"/>
              <a:gd name="connsiteX64-7161" fmla="*/ 1835 w 9884"/>
              <a:gd name="connsiteY64-7162" fmla="*/ 2077 h 10000"/>
              <a:gd name="connsiteX65-7163" fmla="*/ 2297 w 9884"/>
              <a:gd name="connsiteY65-7164" fmla="*/ 1937 h 10000"/>
              <a:gd name="connsiteX66-7165" fmla="*/ 2760 w 9884"/>
              <a:gd name="connsiteY66-7166" fmla="*/ 1675 h 10000"/>
              <a:gd name="connsiteX67-7167" fmla="*/ 3106 w 9884"/>
              <a:gd name="connsiteY67-7168" fmla="*/ 1536 h 10000"/>
              <a:gd name="connsiteX68-7169" fmla="*/ 3439 w 9884"/>
              <a:gd name="connsiteY68-7170" fmla="*/ 1396 h 10000"/>
              <a:gd name="connsiteX69-7171" fmla="*/ 3786 w 9884"/>
              <a:gd name="connsiteY69-7172" fmla="*/ 1257 h 10000"/>
              <a:gd name="connsiteX70-7173" fmla="*/ 4017 w 9884"/>
              <a:gd name="connsiteY70-7174" fmla="*/ 1117 h 10000"/>
              <a:gd name="connsiteX71-7175" fmla="*/ 4248 w 9884"/>
              <a:gd name="connsiteY71-7176" fmla="*/ 1117 h 10000"/>
              <a:gd name="connsiteX72-7177" fmla="*/ 4480 w 9884"/>
              <a:gd name="connsiteY72-7178" fmla="*/ 977 h 10000"/>
              <a:gd name="connsiteX73-7179" fmla="*/ 4711 w 9884"/>
              <a:gd name="connsiteY73-7180" fmla="*/ 838 h 10000"/>
              <a:gd name="connsiteX74-7181" fmla="*/ 5058 w 9884"/>
              <a:gd name="connsiteY74-7182" fmla="*/ 698 h 10000"/>
              <a:gd name="connsiteX75-7183" fmla="*/ 5289 w 9884"/>
              <a:gd name="connsiteY75-7184" fmla="*/ 558 h 10000"/>
              <a:gd name="connsiteX76-7185" fmla="*/ 5520 w 9884"/>
              <a:gd name="connsiteY76-7186" fmla="*/ 419 h 10000"/>
              <a:gd name="connsiteX77-7187" fmla="*/ 5635 w 9884"/>
              <a:gd name="connsiteY77-7188" fmla="*/ 279 h 10000"/>
              <a:gd name="connsiteX78-7189" fmla="*/ 5752 w 9884"/>
              <a:gd name="connsiteY78-7190" fmla="*/ 140 h 10000"/>
              <a:gd name="connsiteX79-7191" fmla="*/ 5752 w 9884"/>
              <a:gd name="connsiteY79-7192" fmla="*/ 0 h 10000"/>
              <a:gd name="connsiteX80-7193" fmla="*/ 5867 w 9884"/>
              <a:gd name="connsiteY80-7194" fmla="*/ 0 h 10000"/>
              <a:gd name="connsiteX81-7195" fmla="*/ 5982 w 9884"/>
              <a:gd name="connsiteY81-7196" fmla="*/ 0 h 10000"/>
              <a:gd name="connsiteX82-7197" fmla="*/ 6099 w 9884"/>
              <a:gd name="connsiteY82-7198" fmla="*/ 0 h 10000"/>
              <a:gd name="connsiteX83-7199" fmla="*/ 6200 w 9884"/>
              <a:gd name="connsiteY83-7200" fmla="*/ 140 h 10000"/>
              <a:gd name="connsiteX84-7201" fmla="*/ 6315 w 9884"/>
              <a:gd name="connsiteY84-7202" fmla="*/ 140 h 10000"/>
              <a:gd name="connsiteX85-7203" fmla="*/ 6430 w 9884"/>
              <a:gd name="connsiteY85-7204" fmla="*/ 419 h 10000"/>
              <a:gd name="connsiteX86-7205" fmla="*/ 6546 w 9884"/>
              <a:gd name="connsiteY86-7206" fmla="*/ 558 h 10000"/>
              <a:gd name="connsiteX87-7207" fmla="*/ 6662 w 9884"/>
              <a:gd name="connsiteY87-7208" fmla="*/ 698 h 10000"/>
              <a:gd name="connsiteX88-7209" fmla="*/ 6777 w 9884"/>
              <a:gd name="connsiteY88-7210" fmla="*/ 838 h 10000"/>
              <a:gd name="connsiteX89-7211" fmla="*/ 6777 w 9884"/>
              <a:gd name="connsiteY89-7212" fmla="*/ 977 h 10000"/>
              <a:gd name="connsiteX90-7213" fmla="*/ 6777 w 9884"/>
              <a:gd name="connsiteY90-7214" fmla="*/ 1117 h 10000"/>
              <a:gd name="connsiteX91-7215" fmla="*/ 6662 w 9884"/>
              <a:gd name="connsiteY91-7216" fmla="*/ 1117 h 10000"/>
              <a:gd name="connsiteX92-7217" fmla="*/ 6546 w 9884"/>
              <a:gd name="connsiteY92-7218" fmla="*/ 1257 h 10000"/>
              <a:gd name="connsiteX93-7219" fmla="*/ 6546 w 9884"/>
              <a:gd name="connsiteY93-7220" fmla="*/ 1396 h 10000"/>
              <a:gd name="connsiteX94-7221" fmla="*/ 6430 w 9884"/>
              <a:gd name="connsiteY94-7222" fmla="*/ 1536 h 10000"/>
              <a:gd name="connsiteX95-7223" fmla="*/ 6315 w 9884"/>
              <a:gd name="connsiteY95-7224" fmla="*/ 1798 h 10000"/>
              <a:gd name="connsiteX96-7225" fmla="*/ 6200 w 9884"/>
              <a:gd name="connsiteY96-7226" fmla="*/ 2216 h 10000"/>
              <a:gd name="connsiteX97-7227" fmla="*/ 6099 w 9884"/>
              <a:gd name="connsiteY97-7228" fmla="*/ 2635 h 10000"/>
              <a:gd name="connsiteX98-7229" fmla="*/ 5982 w 9884"/>
              <a:gd name="connsiteY98-7230" fmla="*/ 3054 h 10000"/>
              <a:gd name="connsiteX99-7231" fmla="*/ 5867 w 9884"/>
              <a:gd name="connsiteY99-7232" fmla="*/ 3613 h 10000"/>
              <a:gd name="connsiteX100-7233" fmla="*/ 5752 w 9884"/>
              <a:gd name="connsiteY100-7234" fmla="*/ 4171 h 10000"/>
              <a:gd name="connsiteX101-7235" fmla="*/ 5635 w 9884"/>
              <a:gd name="connsiteY101-7236" fmla="*/ 4729 h 10000"/>
              <a:gd name="connsiteX102-7237" fmla="*/ 5635 w 9884"/>
              <a:gd name="connsiteY102-7238" fmla="*/ 5271 h 10000"/>
              <a:gd name="connsiteX103-7239" fmla="*/ 5635 w 9884"/>
              <a:gd name="connsiteY103-7240" fmla="*/ 5689 h 10000"/>
              <a:gd name="connsiteX104-7241" fmla="*/ 5520 w 9884"/>
              <a:gd name="connsiteY104-7242" fmla="*/ 6248 h 10000"/>
              <a:gd name="connsiteX105-7243" fmla="*/ 5520 w 9884"/>
              <a:gd name="connsiteY105-7244" fmla="*/ 6667 h 10000"/>
              <a:gd name="connsiteX106-7245" fmla="*/ 5520 w 9884"/>
              <a:gd name="connsiteY106-7246" fmla="*/ 6946 h 10000"/>
              <a:gd name="connsiteX107-7247" fmla="*/ 5520 w 9884"/>
              <a:gd name="connsiteY107-7248" fmla="*/ 7365 h 10000"/>
              <a:gd name="connsiteX108-7249" fmla="*/ 5635 w 9884"/>
              <a:gd name="connsiteY108-7250" fmla="*/ 7644 h 10000"/>
              <a:gd name="connsiteX109-7251" fmla="*/ 5635 w 9884"/>
              <a:gd name="connsiteY109-7252" fmla="*/ 7784 h 10000"/>
              <a:gd name="connsiteX110-7253" fmla="*/ 5752 w 9884"/>
              <a:gd name="connsiteY110-7254" fmla="*/ 8063 h 10000"/>
              <a:gd name="connsiteX111-7255" fmla="*/ 5867 w 9884"/>
              <a:gd name="connsiteY111-7256" fmla="*/ 8202 h 10000"/>
              <a:gd name="connsiteX112-7257" fmla="*/ 5982 w 9884"/>
              <a:gd name="connsiteY112-7258" fmla="*/ 8342 h 10000"/>
              <a:gd name="connsiteX113-7259" fmla="*/ 6430 w 9884"/>
              <a:gd name="connsiteY113-7260" fmla="*/ 8604 h 10000"/>
              <a:gd name="connsiteX114-7261" fmla="*/ 6662 w 9884"/>
              <a:gd name="connsiteY114-7262" fmla="*/ 8743 h 10000"/>
              <a:gd name="connsiteX115-7263" fmla="*/ 6893 w 9884"/>
              <a:gd name="connsiteY115-7264" fmla="*/ 8743 h 10000"/>
              <a:gd name="connsiteX116-7265" fmla="*/ 7124 w 9884"/>
              <a:gd name="connsiteY116-7266" fmla="*/ 8883 h 10000"/>
              <a:gd name="connsiteX117-7267" fmla="*/ 7471 w 9884"/>
              <a:gd name="connsiteY117-7268" fmla="*/ 8883 h 10000"/>
              <a:gd name="connsiteX118-7269" fmla="*/ 7702 w 9884"/>
              <a:gd name="connsiteY118-7270" fmla="*/ 8743 h 10000"/>
              <a:gd name="connsiteX119-7271" fmla="*/ 8049 w 9884"/>
              <a:gd name="connsiteY119-7272" fmla="*/ 8743 h 10000"/>
              <a:gd name="connsiteX120-7273" fmla="*/ 8396 w 9884"/>
              <a:gd name="connsiteY120-7274" fmla="*/ 8604 h 10000"/>
              <a:gd name="connsiteX121-7275" fmla="*/ 8627 w 9884"/>
              <a:gd name="connsiteY121-7276" fmla="*/ 8604 h 10000"/>
              <a:gd name="connsiteX122-7277" fmla="*/ 8858 w 9884"/>
              <a:gd name="connsiteY122-7278" fmla="*/ 8342 h 10000"/>
              <a:gd name="connsiteX123-7279" fmla="*/ 8959 w 9884"/>
              <a:gd name="connsiteY123-7280" fmla="*/ 8202 h 10000"/>
              <a:gd name="connsiteX124-7281" fmla="*/ 9074 w 9884"/>
              <a:gd name="connsiteY124-7282" fmla="*/ 7923 h 10000"/>
              <a:gd name="connsiteX125-7283" fmla="*/ 9884 w 9884"/>
              <a:gd name="connsiteY125-7284" fmla="*/ 9023 h 10000"/>
              <a:gd name="connsiteX126-7285" fmla="*/ 9768 w 9884"/>
              <a:gd name="connsiteY126-7286" fmla="*/ 9162 h 10000"/>
              <a:gd name="connsiteX127-7287" fmla="*/ 9653 w 9884"/>
              <a:gd name="connsiteY127-7288" fmla="*/ 9302 h 10000"/>
              <a:gd name="connsiteX128-7289" fmla="*/ 9421 w 9884"/>
              <a:gd name="connsiteY128-7290" fmla="*/ 9442 h 10000"/>
              <a:gd name="connsiteX129-7291" fmla="*/ 8959 w 9884"/>
              <a:gd name="connsiteY129-7292" fmla="*/ 9721 h 10000"/>
              <a:gd name="connsiteX130-7293" fmla="*/ 8511 w 9884"/>
              <a:gd name="connsiteY130-7294" fmla="*/ 9860 h 10000"/>
              <a:gd name="connsiteX131-7295" fmla="*/ 8164 w 9884"/>
              <a:gd name="connsiteY131-7296" fmla="*/ 9860 h 10000"/>
              <a:gd name="connsiteX132-7297" fmla="*/ 7702 w 9884"/>
              <a:gd name="connsiteY132-7298" fmla="*/ 10000 h 10000"/>
              <a:gd name="connsiteX133-7299" fmla="*/ 7702 w 9884"/>
              <a:gd name="connsiteY133-7300" fmla="*/ 10000 h 10000"/>
              <a:gd name="connsiteX0-7301" fmla="*/ 7792 w 9883"/>
              <a:gd name="connsiteY0-7302" fmla="*/ 10000 h 10000"/>
              <a:gd name="connsiteX1-7303" fmla="*/ 7441 w 9883"/>
              <a:gd name="connsiteY1-7304" fmla="*/ 10000 h 10000"/>
              <a:gd name="connsiteX2-7305" fmla="*/ 7091 w 9883"/>
              <a:gd name="connsiteY2-7306" fmla="*/ 10000 h 10000"/>
              <a:gd name="connsiteX3-7307" fmla="*/ 6740 w 9883"/>
              <a:gd name="connsiteY3-7308" fmla="*/ 9860 h 10000"/>
              <a:gd name="connsiteX4-7309" fmla="*/ 6389 w 9883"/>
              <a:gd name="connsiteY4-7310" fmla="*/ 9721 h 10000"/>
              <a:gd name="connsiteX5-7311" fmla="*/ 6052 w 9883"/>
              <a:gd name="connsiteY5-7312" fmla="*/ 9581 h 10000"/>
              <a:gd name="connsiteX6-7313" fmla="*/ 5820 w 9883"/>
              <a:gd name="connsiteY6-7314" fmla="*/ 9302 h 10000"/>
              <a:gd name="connsiteX7-7315" fmla="*/ 5585 w 9883"/>
              <a:gd name="connsiteY7-7316" fmla="*/ 9162 h 10000"/>
              <a:gd name="connsiteX8-7317" fmla="*/ 5468 w 9883"/>
              <a:gd name="connsiteY8-7318" fmla="*/ 8743 h 10000"/>
              <a:gd name="connsiteX9-7319" fmla="*/ 5234 w 9883"/>
              <a:gd name="connsiteY9-7320" fmla="*/ 8464 h 10000"/>
              <a:gd name="connsiteX10-7321" fmla="*/ 5117 w 9883"/>
              <a:gd name="connsiteY10-7322" fmla="*/ 8063 h 10000"/>
              <a:gd name="connsiteX11-7323" fmla="*/ 5117 w 9883"/>
              <a:gd name="connsiteY11-7324" fmla="*/ 7644 h 10000"/>
              <a:gd name="connsiteX12-7325" fmla="*/ 5000 w 9883"/>
              <a:gd name="connsiteY12-7326" fmla="*/ 7225 h 10000"/>
              <a:gd name="connsiteX13-7327" fmla="*/ 5000 w 9883"/>
              <a:gd name="connsiteY13-7328" fmla="*/ 6806 h 10000"/>
              <a:gd name="connsiteX14-7329" fmla="*/ 5000 w 9883"/>
              <a:gd name="connsiteY14-7330" fmla="*/ 6387 h 10000"/>
              <a:gd name="connsiteX15-7331" fmla="*/ 5117 w 9883"/>
              <a:gd name="connsiteY15-7332" fmla="*/ 5689 h 10000"/>
              <a:gd name="connsiteX16-7333" fmla="*/ 5117 w 9883"/>
              <a:gd name="connsiteY16-7334" fmla="*/ 5550 h 10000"/>
              <a:gd name="connsiteX17-7335" fmla="*/ 5117 w 9883"/>
              <a:gd name="connsiteY17-7336" fmla="*/ 5271 h 10000"/>
              <a:gd name="connsiteX18-7337" fmla="*/ 5234 w 9883"/>
              <a:gd name="connsiteY18-7338" fmla="*/ 5009 h 10000"/>
              <a:gd name="connsiteX19-7339" fmla="*/ 5234 w 9883"/>
              <a:gd name="connsiteY19-7340" fmla="*/ 4729 h 10000"/>
              <a:gd name="connsiteX20-7341" fmla="*/ 5234 w 9883"/>
              <a:gd name="connsiteY20-7342" fmla="*/ 4450 h 10000"/>
              <a:gd name="connsiteX21-7343" fmla="*/ 5351 w 9883"/>
              <a:gd name="connsiteY21-7344" fmla="*/ 4031 h 10000"/>
              <a:gd name="connsiteX22-7345" fmla="*/ 5351 w 9883"/>
              <a:gd name="connsiteY22-7346" fmla="*/ 3613 h 10000"/>
              <a:gd name="connsiteX23-7347" fmla="*/ 5468 w 9883"/>
              <a:gd name="connsiteY23-7348" fmla="*/ 3194 h 10000"/>
              <a:gd name="connsiteX24-7349" fmla="*/ 5468 w 9883"/>
              <a:gd name="connsiteY24-7350" fmla="*/ 2775 h 10000"/>
              <a:gd name="connsiteX25-7351" fmla="*/ 5468 w 9883"/>
              <a:gd name="connsiteY25-7352" fmla="*/ 2356 h 10000"/>
              <a:gd name="connsiteX26-7353" fmla="*/ 5585 w 9883"/>
              <a:gd name="connsiteY26-7354" fmla="*/ 2077 h 10000"/>
              <a:gd name="connsiteX27-7355" fmla="*/ 5585 w 9883"/>
              <a:gd name="connsiteY27-7356" fmla="*/ 1798 h 10000"/>
              <a:gd name="connsiteX28-7357" fmla="*/ 5585 w 9883"/>
              <a:gd name="connsiteY28-7358" fmla="*/ 1536 h 10000"/>
              <a:gd name="connsiteX29-7359" fmla="*/ 5585 w 9883"/>
              <a:gd name="connsiteY29-7360" fmla="*/ 1396 h 10000"/>
              <a:gd name="connsiteX30-7361" fmla="*/ 5585 w 9883"/>
              <a:gd name="connsiteY30-7362" fmla="*/ 1257 h 10000"/>
              <a:gd name="connsiteX31-7363" fmla="*/ 5585 w 9883"/>
              <a:gd name="connsiteY31-7364" fmla="*/ 1257 h 10000"/>
              <a:gd name="connsiteX32-7365" fmla="*/ 5585 w 9883"/>
              <a:gd name="connsiteY32-7366" fmla="*/ 1257 h 10000"/>
              <a:gd name="connsiteX33-7367" fmla="*/ 5468 w 9883"/>
              <a:gd name="connsiteY33-7368" fmla="*/ 1257 h 10000"/>
              <a:gd name="connsiteX34-7369" fmla="*/ 5351 w 9883"/>
              <a:gd name="connsiteY34-7370" fmla="*/ 1257 h 10000"/>
              <a:gd name="connsiteX35-7371" fmla="*/ 5234 w 9883"/>
              <a:gd name="connsiteY35-7372" fmla="*/ 1396 h 10000"/>
              <a:gd name="connsiteX36-7373" fmla="*/ 5117 w 9883"/>
              <a:gd name="connsiteY36-7374" fmla="*/ 1396 h 10000"/>
              <a:gd name="connsiteX37-7375" fmla="*/ 4883 w 9883"/>
              <a:gd name="connsiteY37-7376" fmla="*/ 1536 h 10000"/>
              <a:gd name="connsiteX38-7377" fmla="*/ 4649 w 9883"/>
              <a:gd name="connsiteY38-7378" fmla="*/ 1536 h 10000"/>
              <a:gd name="connsiteX39-7379" fmla="*/ 4415 w 9883"/>
              <a:gd name="connsiteY39-7380" fmla="*/ 1675 h 10000"/>
              <a:gd name="connsiteX40-7381" fmla="*/ 3261 w 9883"/>
              <a:gd name="connsiteY40-7382" fmla="*/ 2216 h 10000"/>
              <a:gd name="connsiteX41-7383" fmla="*/ 2091 w 9883"/>
              <a:gd name="connsiteY41-7384" fmla="*/ 2775 h 10000"/>
              <a:gd name="connsiteX42-7385" fmla="*/ 1740 w 9883"/>
              <a:gd name="connsiteY42-7386" fmla="*/ 2914 h 10000"/>
              <a:gd name="connsiteX43-7387" fmla="*/ 1505 w 9883"/>
              <a:gd name="connsiteY43-7388" fmla="*/ 3054 h 10000"/>
              <a:gd name="connsiteX44-7389" fmla="*/ 1272 w 9883"/>
              <a:gd name="connsiteY44-7390" fmla="*/ 3194 h 10000"/>
              <a:gd name="connsiteX45-7391" fmla="*/ 1155 w 9883"/>
              <a:gd name="connsiteY45-7392" fmla="*/ 3333 h 10000"/>
              <a:gd name="connsiteX46-7393" fmla="*/ 921 w 9883"/>
              <a:gd name="connsiteY46-7394" fmla="*/ 3333 h 10000"/>
              <a:gd name="connsiteX47-7395" fmla="*/ 804 w 9883"/>
              <a:gd name="connsiteY47-7396" fmla="*/ 3333 h 10000"/>
              <a:gd name="connsiteX48-7397" fmla="*/ 687 w 9883"/>
              <a:gd name="connsiteY48-7398" fmla="*/ 3473 h 10000"/>
              <a:gd name="connsiteX49-7399" fmla="*/ 687 w 9883"/>
              <a:gd name="connsiteY49-7400" fmla="*/ 3473 h 10000"/>
              <a:gd name="connsiteX50-7401" fmla="*/ 585 w 9883"/>
              <a:gd name="connsiteY50-7402" fmla="*/ 3473 h 10000"/>
              <a:gd name="connsiteX51-7403" fmla="*/ 585 w 9883"/>
              <a:gd name="connsiteY51-7404" fmla="*/ 3333 h 10000"/>
              <a:gd name="connsiteX52-7405" fmla="*/ 467 w 9883"/>
              <a:gd name="connsiteY52-7406" fmla="*/ 3194 h 10000"/>
              <a:gd name="connsiteX53-7407" fmla="*/ 235 w 9883"/>
              <a:gd name="connsiteY53-7408" fmla="*/ 3054 h 10000"/>
              <a:gd name="connsiteX54-7409" fmla="*/ 116 w 9883"/>
              <a:gd name="connsiteY54-7410" fmla="*/ 2914 h 10000"/>
              <a:gd name="connsiteX55-7411" fmla="*/ 0 w 9883"/>
              <a:gd name="connsiteY55-7412" fmla="*/ 2775 h 10000"/>
              <a:gd name="connsiteX56-7413" fmla="*/ 0 w 9883"/>
              <a:gd name="connsiteY56-7414" fmla="*/ 2635 h 10000"/>
              <a:gd name="connsiteX57-7415" fmla="*/ 0 w 9883"/>
              <a:gd name="connsiteY57-7416" fmla="*/ 2496 h 10000"/>
              <a:gd name="connsiteX58-7417" fmla="*/ 116 w 9883"/>
              <a:gd name="connsiteY58-7418" fmla="*/ 2496 h 10000"/>
              <a:gd name="connsiteX59-7419" fmla="*/ 351 w 9883"/>
              <a:gd name="connsiteY59-7420" fmla="*/ 2496 h 10000"/>
              <a:gd name="connsiteX60-7421" fmla="*/ 585 w 9883"/>
              <a:gd name="connsiteY60-7422" fmla="*/ 2496 h 10000"/>
              <a:gd name="connsiteX61-7423" fmla="*/ 804 w 9883"/>
              <a:gd name="connsiteY61-7424" fmla="*/ 2356 h 10000"/>
              <a:gd name="connsiteX62-7425" fmla="*/ 1155 w 9883"/>
              <a:gd name="connsiteY62-7426" fmla="*/ 2356 h 10000"/>
              <a:gd name="connsiteX63-7427" fmla="*/ 1505 w 9883"/>
              <a:gd name="connsiteY63-7428" fmla="*/ 2216 h 10000"/>
              <a:gd name="connsiteX64-7429" fmla="*/ 1857 w 9883"/>
              <a:gd name="connsiteY64-7430" fmla="*/ 2077 h 10000"/>
              <a:gd name="connsiteX65-7431" fmla="*/ 2324 w 9883"/>
              <a:gd name="connsiteY65-7432" fmla="*/ 1937 h 10000"/>
              <a:gd name="connsiteX66-7433" fmla="*/ 2792 w 9883"/>
              <a:gd name="connsiteY66-7434" fmla="*/ 1675 h 10000"/>
              <a:gd name="connsiteX67-7435" fmla="*/ 3142 w 9883"/>
              <a:gd name="connsiteY67-7436" fmla="*/ 1536 h 10000"/>
              <a:gd name="connsiteX68-7437" fmla="*/ 3479 w 9883"/>
              <a:gd name="connsiteY68-7438" fmla="*/ 1396 h 10000"/>
              <a:gd name="connsiteX69-7439" fmla="*/ 3830 w 9883"/>
              <a:gd name="connsiteY69-7440" fmla="*/ 1257 h 10000"/>
              <a:gd name="connsiteX70-7441" fmla="*/ 4064 w 9883"/>
              <a:gd name="connsiteY70-7442" fmla="*/ 1117 h 10000"/>
              <a:gd name="connsiteX71-7443" fmla="*/ 4298 w 9883"/>
              <a:gd name="connsiteY71-7444" fmla="*/ 1117 h 10000"/>
              <a:gd name="connsiteX72-7445" fmla="*/ 4533 w 9883"/>
              <a:gd name="connsiteY72-7446" fmla="*/ 977 h 10000"/>
              <a:gd name="connsiteX73-7447" fmla="*/ 4766 w 9883"/>
              <a:gd name="connsiteY73-7448" fmla="*/ 838 h 10000"/>
              <a:gd name="connsiteX74-7449" fmla="*/ 5117 w 9883"/>
              <a:gd name="connsiteY74-7450" fmla="*/ 698 h 10000"/>
              <a:gd name="connsiteX75-7451" fmla="*/ 5351 w 9883"/>
              <a:gd name="connsiteY75-7452" fmla="*/ 558 h 10000"/>
              <a:gd name="connsiteX76-7453" fmla="*/ 5585 w 9883"/>
              <a:gd name="connsiteY76-7454" fmla="*/ 419 h 10000"/>
              <a:gd name="connsiteX77-7455" fmla="*/ 5701 w 9883"/>
              <a:gd name="connsiteY77-7456" fmla="*/ 279 h 10000"/>
              <a:gd name="connsiteX78-7457" fmla="*/ 5820 w 9883"/>
              <a:gd name="connsiteY78-7458" fmla="*/ 140 h 10000"/>
              <a:gd name="connsiteX79-7459" fmla="*/ 5820 w 9883"/>
              <a:gd name="connsiteY79-7460" fmla="*/ 0 h 10000"/>
              <a:gd name="connsiteX80-7461" fmla="*/ 5936 w 9883"/>
              <a:gd name="connsiteY80-7462" fmla="*/ 0 h 10000"/>
              <a:gd name="connsiteX81-7463" fmla="*/ 6052 w 9883"/>
              <a:gd name="connsiteY81-7464" fmla="*/ 0 h 10000"/>
              <a:gd name="connsiteX82-7465" fmla="*/ 6171 w 9883"/>
              <a:gd name="connsiteY82-7466" fmla="*/ 0 h 10000"/>
              <a:gd name="connsiteX83-7467" fmla="*/ 6273 w 9883"/>
              <a:gd name="connsiteY83-7468" fmla="*/ 140 h 10000"/>
              <a:gd name="connsiteX84-7469" fmla="*/ 6389 w 9883"/>
              <a:gd name="connsiteY84-7470" fmla="*/ 140 h 10000"/>
              <a:gd name="connsiteX85-7471" fmla="*/ 6505 w 9883"/>
              <a:gd name="connsiteY85-7472" fmla="*/ 419 h 10000"/>
              <a:gd name="connsiteX86-7473" fmla="*/ 6623 w 9883"/>
              <a:gd name="connsiteY86-7474" fmla="*/ 558 h 10000"/>
              <a:gd name="connsiteX87-7475" fmla="*/ 6740 w 9883"/>
              <a:gd name="connsiteY87-7476" fmla="*/ 698 h 10000"/>
              <a:gd name="connsiteX88-7477" fmla="*/ 6857 w 9883"/>
              <a:gd name="connsiteY88-7478" fmla="*/ 838 h 10000"/>
              <a:gd name="connsiteX89-7479" fmla="*/ 6857 w 9883"/>
              <a:gd name="connsiteY89-7480" fmla="*/ 977 h 10000"/>
              <a:gd name="connsiteX90-7481" fmla="*/ 6857 w 9883"/>
              <a:gd name="connsiteY90-7482" fmla="*/ 1117 h 10000"/>
              <a:gd name="connsiteX91-7483" fmla="*/ 6740 w 9883"/>
              <a:gd name="connsiteY91-7484" fmla="*/ 1117 h 10000"/>
              <a:gd name="connsiteX92-7485" fmla="*/ 6623 w 9883"/>
              <a:gd name="connsiteY92-7486" fmla="*/ 1257 h 10000"/>
              <a:gd name="connsiteX93-7487" fmla="*/ 6623 w 9883"/>
              <a:gd name="connsiteY93-7488" fmla="*/ 1396 h 10000"/>
              <a:gd name="connsiteX94-7489" fmla="*/ 6505 w 9883"/>
              <a:gd name="connsiteY94-7490" fmla="*/ 1536 h 10000"/>
              <a:gd name="connsiteX95-7491" fmla="*/ 6389 w 9883"/>
              <a:gd name="connsiteY95-7492" fmla="*/ 1798 h 10000"/>
              <a:gd name="connsiteX96-7493" fmla="*/ 6273 w 9883"/>
              <a:gd name="connsiteY96-7494" fmla="*/ 2216 h 10000"/>
              <a:gd name="connsiteX97-7495" fmla="*/ 6171 w 9883"/>
              <a:gd name="connsiteY97-7496" fmla="*/ 2635 h 10000"/>
              <a:gd name="connsiteX98-7497" fmla="*/ 6052 w 9883"/>
              <a:gd name="connsiteY98-7498" fmla="*/ 3054 h 10000"/>
              <a:gd name="connsiteX99-7499" fmla="*/ 5936 w 9883"/>
              <a:gd name="connsiteY99-7500" fmla="*/ 3613 h 10000"/>
              <a:gd name="connsiteX100-7501" fmla="*/ 5820 w 9883"/>
              <a:gd name="connsiteY100-7502" fmla="*/ 4171 h 10000"/>
              <a:gd name="connsiteX101-7503" fmla="*/ 5701 w 9883"/>
              <a:gd name="connsiteY101-7504" fmla="*/ 4729 h 10000"/>
              <a:gd name="connsiteX102-7505" fmla="*/ 5701 w 9883"/>
              <a:gd name="connsiteY102-7506" fmla="*/ 5271 h 10000"/>
              <a:gd name="connsiteX103-7507" fmla="*/ 5701 w 9883"/>
              <a:gd name="connsiteY103-7508" fmla="*/ 5689 h 10000"/>
              <a:gd name="connsiteX104-7509" fmla="*/ 5585 w 9883"/>
              <a:gd name="connsiteY104-7510" fmla="*/ 6248 h 10000"/>
              <a:gd name="connsiteX105-7511" fmla="*/ 5585 w 9883"/>
              <a:gd name="connsiteY105-7512" fmla="*/ 6667 h 10000"/>
              <a:gd name="connsiteX106-7513" fmla="*/ 5585 w 9883"/>
              <a:gd name="connsiteY106-7514" fmla="*/ 6946 h 10000"/>
              <a:gd name="connsiteX107-7515" fmla="*/ 5585 w 9883"/>
              <a:gd name="connsiteY107-7516" fmla="*/ 7365 h 10000"/>
              <a:gd name="connsiteX108-7517" fmla="*/ 5701 w 9883"/>
              <a:gd name="connsiteY108-7518" fmla="*/ 7644 h 10000"/>
              <a:gd name="connsiteX109-7519" fmla="*/ 5701 w 9883"/>
              <a:gd name="connsiteY109-7520" fmla="*/ 7784 h 10000"/>
              <a:gd name="connsiteX110-7521" fmla="*/ 5820 w 9883"/>
              <a:gd name="connsiteY110-7522" fmla="*/ 8063 h 10000"/>
              <a:gd name="connsiteX111-7523" fmla="*/ 5936 w 9883"/>
              <a:gd name="connsiteY111-7524" fmla="*/ 8202 h 10000"/>
              <a:gd name="connsiteX112-7525" fmla="*/ 6052 w 9883"/>
              <a:gd name="connsiteY112-7526" fmla="*/ 8342 h 10000"/>
              <a:gd name="connsiteX113-7527" fmla="*/ 6505 w 9883"/>
              <a:gd name="connsiteY113-7528" fmla="*/ 8604 h 10000"/>
              <a:gd name="connsiteX114-7529" fmla="*/ 6740 w 9883"/>
              <a:gd name="connsiteY114-7530" fmla="*/ 8743 h 10000"/>
              <a:gd name="connsiteX115-7531" fmla="*/ 6974 w 9883"/>
              <a:gd name="connsiteY115-7532" fmla="*/ 8743 h 10000"/>
              <a:gd name="connsiteX116-7533" fmla="*/ 7208 w 9883"/>
              <a:gd name="connsiteY116-7534" fmla="*/ 8883 h 10000"/>
              <a:gd name="connsiteX117-7535" fmla="*/ 7559 w 9883"/>
              <a:gd name="connsiteY117-7536" fmla="*/ 8883 h 10000"/>
              <a:gd name="connsiteX118-7537" fmla="*/ 7792 w 9883"/>
              <a:gd name="connsiteY118-7538" fmla="*/ 8743 h 10000"/>
              <a:gd name="connsiteX119-7539" fmla="*/ 8143 w 9883"/>
              <a:gd name="connsiteY119-7540" fmla="*/ 8743 h 10000"/>
              <a:gd name="connsiteX120-7541" fmla="*/ 8495 w 9883"/>
              <a:gd name="connsiteY120-7542" fmla="*/ 8604 h 10000"/>
              <a:gd name="connsiteX121-7543" fmla="*/ 8728 w 9883"/>
              <a:gd name="connsiteY121-7544" fmla="*/ 8604 h 10000"/>
              <a:gd name="connsiteX122-7545" fmla="*/ 8962 w 9883"/>
              <a:gd name="connsiteY122-7546" fmla="*/ 8342 h 10000"/>
              <a:gd name="connsiteX123-7547" fmla="*/ 9064 w 9883"/>
              <a:gd name="connsiteY123-7548" fmla="*/ 8202 h 10000"/>
              <a:gd name="connsiteX124-7549" fmla="*/ 9180 w 9883"/>
              <a:gd name="connsiteY124-7550" fmla="*/ 7923 h 10000"/>
              <a:gd name="connsiteX125-7551" fmla="*/ 9883 w 9883"/>
              <a:gd name="connsiteY125-7552" fmla="*/ 9162 h 10000"/>
              <a:gd name="connsiteX126-7553" fmla="*/ 9766 w 9883"/>
              <a:gd name="connsiteY126-7554" fmla="*/ 9302 h 10000"/>
              <a:gd name="connsiteX127-7555" fmla="*/ 9532 w 9883"/>
              <a:gd name="connsiteY127-7556" fmla="*/ 9442 h 10000"/>
              <a:gd name="connsiteX128-7557" fmla="*/ 9064 w 9883"/>
              <a:gd name="connsiteY128-7558" fmla="*/ 9721 h 10000"/>
              <a:gd name="connsiteX129-7559" fmla="*/ 8611 w 9883"/>
              <a:gd name="connsiteY129-7560" fmla="*/ 9860 h 10000"/>
              <a:gd name="connsiteX130-7561" fmla="*/ 8260 w 9883"/>
              <a:gd name="connsiteY130-7562" fmla="*/ 9860 h 10000"/>
              <a:gd name="connsiteX131-7563" fmla="*/ 7792 w 9883"/>
              <a:gd name="connsiteY131-7564" fmla="*/ 10000 h 10000"/>
              <a:gd name="connsiteX132-7565" fmla="*/ 7792 w 9883"/>
              <a:gd name="connsiteY132-7566" fmla="*/ 10000 h 10000"/>
              <a:gd name="connsiteX0-7567" fmla="*/ 7884 w 10059"/>
              <a:gd name="connsiteY0-7568" fmla="*/ 10000 h 10000"/>
              <a:gd name="connsiteX1-7569" fmla="*/ 7529 w 10059"/>
              <a:gd name="connsiteY1-7570" fmla="*/ 10000 h 10000"/>
              <a:gd name="connsiteX2-7571" fmla="*/ 7175 w 10059"/>
              <a:gd name="connsiteY2-7572" fmla="*/ 10000 h 10000"/>
              <a:gd name="connsiteX3-7573" fmla="*/ 6820 w 10059"/>
              <a:gd name="connsiteY3-7574" fmla="*/ 9860 h 10000"/>
              <a:gd name="connsiteX4-7575" fmla="*/ 6465 w 10059"/>
              <a:gd name="connsiteY4-7576" fmla="*/ 9721 h 10000"/>
              <a:gd name="connsiteX5-7577" fmla="*/ 6124 w 10059"/>
              <a:gd name="connsiteY5-7578" fmla="*/ 9581 h 10000"/>
              <a:gd name="connsiteX6-7579" fmla="*/ 5889 w 10059"/>
              <a:gd name="connsiteY6-7580" fmla="*/ 9302 h 10000"/>
              <a:gd name="connsiteX7-7581" fmla="*/ 5651 w 10059"/>
              <a:gd name="connsiteY7-7582" fmla="*/ 9162 h 10000"/>
              <a:gd name="connsiteX8-7583" fmla="*/ 5533 w 10059"/>
              <a:gd name="connsiteY8-7584" fmla="*/ 8743 h 10000"/>
              <a:gd name="connsiteX9-7585" fmla="*/ 5296 w 10059"/>
              <a:gd name="connsiteY9-7586" fmla="*/ 8464 h 10000"/>
              <a:gd name="connsiteX10-7587" fmla="*/ 5178 w 10059"/>
              <a:gd name="connsiteY10-7588" fmla="*/ 8063 h 10000"/>
              <a:gd name="connsiteX11-7589" fmla="*/ 5178 w 10059"/>
              <a:gd name="connsiteY11-7590" fmla="*/ 7644 h 10000"/>
              <a:gd name="connsiteX12-7591" fmla="*/ 5059 w 10059"/>
              <a:gd name="connsiteY12-7592" fmla="*/ 7225 h 10000"/>
              <a:gd name="connsiteX13-7593" fmla="*/ 5059 w 10059"/>
              <a:gd name="connsiteY13-7594" fmla="*/ 6806 h 10000"/>
              <a:gd name="connsiteX14-7595" fmla="*/ 5059 w 10059"/>
              <a:gd name="connsiteY14-7596" fmla="*/ 6387 h 10000"/>
              <a:gd name="connsiteX15-7597" fmla="*/ 5178 w 10059"/>
              <a:gd name="connsiteY15-7598" fmla="*/ 5689 h 10000"/>
              <a:gd name="connsiteX16-7599" fmla="*/ 5178 w 10059"/>
              <a:gd name="connsiteY16-7600" fmla="*/ 5550 h 10000"/>
              <a:gd name="connsiteX17-7601" fmla="*/ 5178 w 10059"/>
              <a:gd name="connsiteY17-7602" fmla="*/ 5271 h 10000"/>
              <a:gd name="connsiteX18-7603" fmla="*/ 5296 w 10059"/>
              <a:gd name="connsiteY18-7604" fmla="*/ 5009 h 10000"/>
              <a:gd name="connsiteX19-7605" fmla="*/ 5296 w 10059"/>
              <a:gd name="connsiteY19-7606" fmla="*/ 4729 h 10000"/>
              <a:gd name="connsiteX20-7607" fmla="*/ 5296 w 10059"/>
              <a:gd name="connsiteY20-7608" fmla="*/ 4450 h 10000"/>
              <a:gd name="connsiteX21-7609" fmla="*/ 5414 w 10059"/>
              <a:gd name="connsiteY21-7610" fmla="*/ 4031 h 10000"/>
              <a:gd name="connsiteX22-7611" fmla="*/ 5414 w 10059"/>
              <a:gd name="connsiteY22-7612" fmla="*/ 3613 h 10000"/>
              <a:gd name="connsiteX23-7613" fmla="*/ 5533 w 10059"/>
              <a:gd name="connsiteY23-7614" fmla="*/ 3194 h 10000"/>
              <a:gd name="connsiteX24-7615" fmla="*/ 5533 w 10059"/>
              <a:gd name="connsiteY24-7616" fmla="*/ 2775 h 10000"/>
              <a:gd name="connsiteX25-7617" fmla="*/ 5533 w 10059"/>
              <a:gd name="connsiteY25-7618" fmla="*/ 2356 h 10000"/>
              <a:gd name="connsiteX26-7619" fmla="*/ 5651 w 10059"/>
              <a:gd name="connsiteY26-7620" fmla="*/ 2077 h 10000"/>
              <a:gd name="connsiteX27-7621" fmla="*/ 5651 w 10059"/>
              <a:gd name="connsiteY27-7622" fmla="*/ 1798 h 10000"/>
              <a:gd name="connsiteX28-7623" fmla="*/ 5651 w 10059"/>
              <a:gd name="connsiteY28-7624" fmla="*/ 1536 h 10000"/>
              <a:gd name="connsiteX29-7625" fmla="*/ 5651 w 10059"/>
              <a:gd name="connsiteY29-7626" fmla="*/ 1396 h 10000"/>
              <a:gd name="connsiteX30-7627" fmla="*/ 5651 w 10059"/>
              <a:gd name="connsiteY30-7628" fmla="*/ 1257 h 10000"/>
              <a:gd name="connsiteX31-7629" fmla="*/ 5651 w 10059"/>
              <a:gd name="connsiteY31-7630" fmla="*/ 1257 h 10000"/>
              <a:gd name="connsiteX32-7631" fmla="*/ 5651 w 10059"/>
              <a:gd name="connsiteY32-7632" fmla="*/ 1257 h 10000"/>
              <a:gd name="connsiteX33-7633" fmla="*/ 5533 w 10059"/>
              <a:gd name="connsiteY33-7634" fmla="*/ 1257 h 10000"/>
              <a:gd name="connsiteX34-7635" fmla="*/ 5414 w 10059"/>
              <a:gd name="connsiteY34-7636" fmla="*/ 1257 h 10000"/>
              <a:gd name="connsiteX35-7637" fmla="*/ 5296 w 10059"/>
              <a:gd name="connsiteY35-7638" fmla="*/ 1396 h 10000"/>
              <a:gd name="connsiteX36-7639" fmla="*/ 5178 w 10059"/>
              <a:gd name="connsiteY36-7640" fmla="*/ 1396 h 10000"/>
              <a:gd name="connsiteX37-7641" fmla="*/ 4941 w 10059"/>
              <a:gd name="connsiteY37-7642" fmla="*/ 1536 h 10000"/>
              <a:gd name="connsiteX38-7643" fmla="*/ 4704 w 10059"/>
              <a:gd name="connsiteY38-7644" fmla="*/ 1536 h 10000"/>
              <a:gd name="connsiteX39-7645" fmla="*/ 4467 w 10059"/>
              <a:gd name="connsiteY39-7646" fmla="*/ 1675 h 10000"/>
              <a:gd name="connsiteX40-7647" fmla="*/ 3300 w 10059"/>
              <a:gd name="connsiteY40-7648" fmla="*/ 2216 h 10000"/>
              <a:gd name="connsiteX41-7649" fmla="*/ 2116 w 10059"/>
              <a:gd name="connsiteY41-7650" fmla="*/ 2775 h 10000"/>
              <a:gd name="connsiteX42-7651" fmla="*/ 1761 w 10059"/>
              <a:gd name="connsiteY42-7652" fmla="*/ 2914 h 10000"/>
              <a:gd name="connsiteX43-7653" fmla="*/ 1523 w 10059"/>
              <a:gd name="connsiteY43-7654" fmla="*/ 3054 h 10000"/>
              <a:gd name="connsiteX44-7655" fmla="*/ 1287 w 10059"/>
              <a:gd name="connsiteY44-7656" fmla="*/ 3194 h 10000"/>
              <a:gd name="connsiteX45-7657" fmla="*/ 1169 w 10059"/>
              <a:gd name="connsiteY45-7658" fmla="*/ 3333 h 10000"/>
              <a:gd name="connsiteX46-7659" fmla="*/ 932 w 10059"/>
              <a:gd name="connsiteY46-7660" fmla="*/ 3333 h 10000"/>
              <a:gd name="connsiteX47-7661" fmla="*/ 814 w 10059"/>
              <a:gd name="connsiteY47-7662" fmla="*/ 3333 h 10000"/>
              <a:gd name="connsiteX48-7663" fmla="*/ 695 w 10059"/>
              <a:gd name="connsiteY48-7664" fmla="*/ 3473 h 10000"/>
              <a:gd name="connsiteX49-7665" fmla="*/ 695 w 10059"/>
              <a:gd name="connsiteY49-7666" fmla="*/ 3473 h 10000"/>
              <a:gd name="connsiteX50-7667" fmla="*/ 592 w 10059"/>
              <a:gd name="connsiteY50-7668" fmla="*/ 3473 h 10000"/>
              <a:gd name="connsiteX51-7669" fmla="*/ 592 w 10059"/>
              <a:gd name="connsiteY51-7670" fmla="*/ 3333 h 10000"/>
              <a:gd name="connsiteX52-7671" fmla="*/ 473 w 10059"/>
              <a:gd name="connsiteY52-7672" fmla="*/ 3194 h 10000"/>
              <a:gd name="connsiteX53-7673" fmla="*/ 238 w 10059"/>
              <a:gd name="connsiteY53-7674" fmla="*/ 3054 h 10000"/>
              <a:gd name="connsiteX54-7675" fmla="*/ 117 w 10059"/>
              <a:gd name="connsiteY54-7676" fmla="*/ 2914 h 10000"/>
              <a:gd name="connsiteX55-7677" fmla="*/ 0 w 10059"/>
              <a:gd name="connsiteY55-7678" fmla="*/ 2775 h 10000"/>
              <a:gd name="connsiteX56-7679" fmla="*/ 0 w 10059"/>
              <a:gd name="connsiteY56-7680" fmla="*/ 2635 h 10000"/>
              <a:gd name="connsiteX57-7681" fmla="*/ 0 w 10059"/>
              <a:gd name="connsiteY57-7682" fmla="*/ 2496 h 10000"/>
              <a:gd name="connsiteX58-7683" fmla="*/ 117 w 10059"/>
              <a:gd name="connsiteY58-7684" fmla="*/ 2496 h 10000"/>
              <a:gd name="connsiteX59-7685" fmla="*/ 355 w 10059"/>
              <a:gd name="connsiteY59-7686" fmla="*/ 2496 h 10000"/>
              <a:gd name="connsiteX60-7687" fmla="*/ 592 w 10059"/>
              <a:gd name="connsiteY60-7688" fmla="*/ 2496 h 10000"/>
              <a:gd name="connsiteX61-7689" fmla="*/ 814 w 10059"/>
              <a:gd name="connsiteY61-7690" fmla="*/ 2356 h 10000"/>
              <a:gd name="connsiteX62-7691" fmla="*/ 1169 w 10059"/>
              <a:gd name="connsiteY62-7692" fmla="*/ 2356 h 10000"/>
              <a:gd name="connsiteX63-7693" fmla="*/ 1523 w 10059"/>
              <a:gd name="connsiteY63-7694" fmla="*/ 2216 h 10000"/>
              <a:gd name="connsiteX64-7695" fmla="*/ 1879 w 10059"/>
              <a:gd name="connsiteY64-7696" fmla="*/ 2077 h 10000"/>
              <a:gd name="connsiteX65-7697" fmla="*/ 2352 w 10059"/>
              <a:gd name="connsiteY65-7698" fmla="*/ 1937 h 10000"/>
              <a:gd name="connsiteX66-7699" fmla="*/ 2825 w 10059"/>
              <a:gd name="connsiteY66-7700" fmla="*/ 1675 h 10000"/>
              <a:gd name="connsiteX67-7701" fmla="*/ 3179 w 10059"/>
              <a:gd name="connsiteY67-7702" fmla="*/ 1536 h 10000"/>
              <a:gd name="connsiteX68-7703" fmla="*/ 3520 w 10059"/>
              <a:gd name="connsiteY68-7704" fmla="*/ 1396 h 10000"/>
              <a:gd name="connsiteX69-7705" fmla="*/ 3875 w 10059"/>
              <a:gd name="connsiteY69-7706" fmla="*/ 1257 h 10000"/>
              <a:gd name="connsiteX70-7707" fmla="*/ 4112 w 10059"/>
              <a:gd name="connsiteY70-7708" fmla="*/ 1117 h 10000"/>
              <a:gd name="connsiteX71-7709" fmla="*/ 4349 w 10059"/>
              <a:gd name="connsiteY71-7710" fmla="*/ 1117 h 10000"/>
              <a:gd name="connsiteX72-7711" fmla="*/ 4587 w 10059"/>
              <a:gd name="connsiteY72-7712" fmla="*/ 977 h 10000"/>
              <a:gd name="connsiteX73-7713" fmla="*/ 4822 w 10059"/>
              <a:gd name="connsiteY73-7714" fmla="*/ 838 h 10000"/>
              <a:gd name="connsiteX74-7715" fmla="*/ 5178 w 10059"/>
              <a:gd name="connsiteY74-7716" fmla="*/ 698 h 10000"/>
              <a:gd name="connsiteX75-7717" fmla="*/ 5414 w 10059"/>
              <a:gd name="connsiteY75-7718" fmla="*/ 558 h 10000"/>
              <a:gd name="connsiteX76-7719" fmla="*/ 5651 w 10059"/>
              <a:gd name="connsiteY76-7720" fmla="*/ 419 h 10000"/>
              <a:gd name="connsiteX77-7721" fmla="*/ 5768 w 10059"/>
              <a:gd name="connsiteY77-7722" fmla="*/ 279 h 10000"/>
              <a:gd name="connsiteX78-7723" fmla="*/ 5889 w 10059"/>
              <a:gd name="connsiteY78-7724" fmla="*/ 140 h 10000"/>
              <a:gd name="connsiteX79-7725" fmla="*/ 5889 w 10059"/>
              <a:gd name="connsiteY79-7726" fmla="*/ 0 h 10000"/>
              <a:gd name="connsiteX80-7727" fmla="*/ 6006 w 10059"/>
              <a:gd name="connsiteY80-7728" fmla="*/ 0 h 10000"/>
              <a:gd name="connsiteX81-7729" fmla="*/ 6124 w 10059"/>
              <a:gd name="connsiteY81-7730" fmla="*/ 0 h 10000"/>
              <a:gd name="connsiteX82-7731" fmla="*/ 6244 w 10059"/>
              <a:gd name="connsiteY82-7732" fmla="*/ 0 h 10000"/>
              <a:gd name="connsiteX83-7733" fmla="*/ 6347 w 10059"/>
              <a:gd name="connsiteY83-7734" fmla="*/ 140 h 10000"/>
              <a:gd name="connsiteX84-7735" fmla="*/ 6465 w 10059"/>
              <a:gd name="connsiteY84-7736" fmla="*/ 140 h 10000"/>
              <a:gd name="connsiteX85-7737" fmla="*/ 6582 w 10059"/>
              <a:gd name="connsiteY85-7738" fmla="*/ 419 h 10000"/>
              <a:gd name="connsiteX86-7739" fmla="*/ 6701 w 10059"/>
              <a:gd name="connsiteY86-7740" fmla="*/ 558 h 10000"/>
              <a:gd name="connsiteX87-7741" fmla="*/ 6820 w 10059"/>
              <a:gd name="connsiteY87-7742" fmla="*/ 698 h 10000"/>
              <a:gd name="connsiteX88-7743" fmla="*/ 6938 w 10059"/>
              <a:gd name="connsiteY88-7744" fmla="*/ 838 h 10000"/>
              <a:gd name="connsiteX89-7745" fmla="*/ 6938 w 10059"/>
              <a:gd name="connsiteY89-7746" fmla="*/ 977 h 10000"/>
              <a:gd name="connsiteX90-7747" fmla="*/ 6938 w 10059"/>
              <a:gd name="connsiteY90-7748" fmla="*/ 1117 h 10000"/>
              <a:gd name="connsiteX91-7749" fmla="*/ 6820 w 10059"/>
              <a:gd name="connsiteY91-7750" fmla="*/ 1117 h 10000"/>
              <a:gd name="connsiteX92-7751" fmla="*/ 6701 w 10059"/>
              <a:gd name="connsiteY92-7752" fmla="*/ 1257 h 10000"/>
              <a:gd name="connsiteX93-7753" fmla="*/ 6701 w 10059"/>
              <a:gd name="connsiteY93-7754" fmla="*/ 1396 h 10000"/>
              <a:gd name="connsiteX94-7755" fmla="*/ 6582 w 10059"/>
              <a:gd name="connsiteY94-7756" fmla="*/ 1536 h 10000"/>
              <a:gd name="connsiteX95-7757" fmla="*/ 6465 w 10059"/>
              <a:gd name="connsiteY95-7758" fmla="*/ 1798 h 10000"/>
              <a:gd name="connsiteX96-7759" fmla="*/ 6347 w 10059"/>
              <a:gd name="connsiteY96-7760" fmla="*/ 2216 h 10000"/>
              <a:gd name="connsiteX97-7761" fmla="*/ 6244 w 10059"/>
              <a:gd name="connsiteY97-7762" fmla="*/ 2635 h 10000"/>
              <a:gd name="connsiteX98-7763" fmla="*/ 6124 w 10059"/>
              <a:gd name="connsiteY98-7764" fmla="*/ 3054 h 10000"/>
              <a:gd name="connsiteX99-7765" fmla="*/ 6006 w 10059"/>
              <a:gd name="connsiteY99-7766" fmla="*/ 3613 h 10000"/>
              <a:gd name="connsiteX100-7767" fmla="*/ 5889 w 10059"/>
              <a:gd name="connsiteY100-7768" fmla="*/ 4171 h 10000"/>
              <a:gd name="connsiteX101-7769" fmla="*/ 5768 w 10059"/>
              <a:gd name="connsiteY101-7770" fmla="*/ 4729 h 10000"/>
              <a:gd name="connsiteX102-7771" fmla="*/ 5768 w 10059"/>
              <a:gd name="connsiteY102-7772" fmla="*/ 5271 h 10000"/>
              <a:gd name="connsiteX103-7773" fmla="*/ 5768 w 10059"/>
              <a:gd name="connsiteY103-7774" fmla="*/ 5689 h 10000"/>
              <a:gd name="connsiteX104-7775" fmla="*/ 5651 w 10059"/>
              <a:gd name="connsiteY104-7776" fmla="*/ 6248 h 10000"/>
              <a:gd name="connsiteX105-7777" fmla="*/ 5651 w 10059"/>
              <a:gd name="connsiteY105-7778" fmla="*/ 6667 h 10000"/>
              <a:gd name="connsiteX106-7779" fmla="*/ 5651 w 10059"/>
              <a:gd name="connsiteY106-7780" fmla="*/ 6946 h 10000"/>
              <a:gd name="connsiteX107-7781" fmla="*/ 5651 w 10059"/>
              <a:gd name="connsiteY107-7782" fmla="*/ 7365 h 10000"/>
              <a:gd name="connsiteX108-7783" fmla="*/ 5768 w 10059"/>
              <a:gd name="connsiteY108-7784" fmla="*/ 7644 h 10000"/>
              <a:gd name="connsiteX109-7785" fmla="*/ 5768 w 10059"/>
              <a:gd name="connsiteY109-7786" fmla="*/ 7784 h 10000"/>
              <a:gd name="connsiteX110-7787" fmla="*/ 5889 w 10059"/>
              <a:gd name="connsiteY110-7788" fmla="*/ 8063 h 10000"/>
              <a:gd name="connsiteX111-7789" fmla="*/ 6006 w 10059"/>
              <a:gd name="connsiteY111-7790" fmla="*/ 8202 h 10000"/>
              <a:gd name="connsiteX112-7791" fmla="*/ 6124 w 10059"/>
              <a:gd name="connsiteY112-7792" fmla="*/ 8342 h 10000"/>
              <a:gd name="connsiteX113-7793" fmla="*/ 6582 w 10059"/>
              <a:gd name="connsiteY113-7794" fmla="*/ 8604 h 10000"/>
              <a:gd name="connsiteX114-7795" fmla="*/ 6820 w 10059"/>
              <a:gd name="connsiteY114-7796" fmla="*/ 8743 h 10000"/>
              <a:gd name="connsiteX115-7797" fmla="*/ 7057 w 10059"/>
              <a:gd name="connsiteY115-7798" fmla="*/ 8743 h 10000"/>
              <a:gd name="connsiteX116-7799" fmla="*/ 7293 w 10059"/>
              <a:gd name="connsiteY116-7800" fmla="*/ 8883 h 10000"/>
              <a:gd name="connsiteX117-7801" fmla="*/ 7648 w 10059"/>
              <a:gd name="connsiteY117-7802" fmla="*/ 8883 h 10000"/>
              <a:gd name="connsiteX118-7803" fmla="*/ 7884 w 10059"/>
              <a:gd name="connsiteY118-7804" fmla="*/ 8743 h 10000"/>
              <a:gd name="connsiteX119-7805" fmla="*/ 8239 w 10059"/>
              <a:gd name="connsiteY119-7806" fmla="*/ 8743 h 10000"/>
              <a:gd name="connsiteX120-7807" fmla="*/ 8596 w 10059"/>
              <a:gd name="connsiteY120-7808" fmla="*/ 8604 h 10000"/>
              <a:gd name="connsiteX121-7809" fmla="*/ 8831 w 10059"/>
              <a:gd name="connsiteY121-7810" fmla="*/ 8604 h 10000"/>
              <a:gd name="connsiteX122-7811" fmla="*/ 9068 w 10059"/>
              <a:gd name="connsiteY122-7812" fmla="*/ 8342 h 10000"/>
              <a:gd name="connsiteX123-7813" fmla="*/ 9171 w 10059"/>
              <a:gd name="connsiteY123-7814" fmla="*/ 8202 h 10000"/>
              <a:gd name="connsiteX124-7815" fmla="*/ 9289 w 10059"/>
              <a:gd name="connsiteY124-7816" fmla="*/ 7923 h 10000"/>
              <a:gd name="connsiteX125-7817" fmla="*/ 10000 w 10059"/>
              <a:gd name="connsiteY125-7818" fmla="*/ 9162 h 10000"/>
              <a:gd name="connsiteX126-7819" fmla="*/ 9645 w 10059"/>
              <a:gd name="connsiteY126-7820" fmla="*/ 9442 h 10000"/>
              <a:gd name="connsiteX127-7821" fmla="*/ 9171 w 10059"/>
              <a:gd name="connsiteY127-7822" fmla="*/ 9721 h 10000"/>
              <a:gd name="connsiteX128-7823" fmla="*/ 8713 w 10059"/>
              <a:gd name="connsiteY128-7824" fmla="*/ 9860 h 10000"/>
              <a:gd name="connsiteX129-7825" fmla="*/ 8358 w 10059"/>
              <a:gd name="connsiteY129-7826" fmla="*/ 9860 h 10000"/>
              <a:gd name="connsiteX130-7827" fmla="*/ 7884 w 10059"/>
              <a:gd name="connsiteY130-7828" fmla="*/ 10000 h 10000"/>
              <a:gd name="connsiteX131-7829" fmla="*/ 7884 w 10059"/>
              <a:gd name="connsiteY131-7830" fmla="*/ 10000 h 10000"/>
              <a:gd name="connsiteX0-7831" fmla="*/ 7884 w 10059"/>
              <a:gd name="connsiteY0-7832" fmla="*/ 10000 h 10000"/>
              <a:gd name="connsiteX1-7833" fmla="*/ 7529 w 10059"/>
              <a:gd name="connsiteY1-7834" fmla="*/ 10000 h 10000"/>
              <a:gd name="connsiteX2-7835" fmla="*/ 7175 w 10059"/>
              <a:gd name="connsiteY2-7836" fmla="*/ 10000 h 10000"/>
              <a:gd name="connsiteX3-7837" fmla="*/ 6820 w 10059"/>
              <a:gd name="connsiteY3-7838" fmla="*/ 9860 h 10000"/>
              <a:gd name="connsiteX4-7839" fmla="*/ 6465 w 10059"/>
              <a:gd name="connsiteY4-7840" fmla="*/ 9721 h 10000"/>
              <a:gd name="connsiteX5-7841" fmla="*/ 6124 w 10059"/>
              <a:gd name="connsiteY5-7842" fmla="*/ 9581 h 10000"/>
              <a:gd name="connsiteX6-7843" fmla="*/ 5889 w 10059"/>
              <a:gd name="connsiteY6-7844" fmla="*/ 9302 h 10000"/>
              <a:gd name="connsiteX7-7845" fmla="*/ 5651 w 10059"/>
              <a:gd name="connsiteY7-7846" fmla="*/ 9162 h 10000"/>
              <a:gd name="connsiteX8-7847" fmla="*/ 5533 w 10059"/>
              <a:gd name="connsiteY8-7848" fmla="*/ 8743 h 10000"/>
              <a:gd name="connsiteX9-7849" fmla="*/ 5296 w 10059"/>
              <a:gd name="connsiteY9-7850" fmla="*/ 8464 h 10000"/>
              <a:gd name="connsiteX10-7851" fmla="*/ 5178 w 10059"/>
              <a:gd name="connsiteY10-7852" fmla="*/ 8063 h 10000"/>
              <a:gd name="connsiteX11-7853" fmla="*/ 5178 w 10059"/>
              <a:gd name="connsiteY11-7854" fmla="*/ 7644 h 10000"/>
              <a:gd name="connsiteX12-7855" fmla="*/ 5059 w 10059"/>
              <a:gd name="connsiteY12-7856" fmla="*/ 7225 h 10000"/>
              <a:gd name="connsiteX13-7857" fmla="*/ 5059 w 10059"/>
              <a:gd name="connsiteY13-7858" fmla="*/ 6806 h 10000"/>
              <a:gd name="connsiteX14-7859" fmla="*/ 5059 w 10059"/>
              <a:gd name="connsiteY14-7860" fmla="*/ 6387 h 10000"/>
              <a:gd name="connsiteX15-7861" fmla="*/ 5178 w 10059"/>
              <a:gd name="connsiteY15-7862" fmla="*/ 5689 h 10000"/>
              <a:gd name="connsiteX16-7863" fmla="*/ 5178 w 10059"/>
              <a:gd name="connsiteY16-7864" fmla="*/ 5550 h 10000"/>
              <a:gd name="connsiteX17-7865" fmla="*/ 5178 w 10059"/>
              <a:gd name="connsiteY17-7866" fmla="*/ 5271 h 10000"/>
              <a:gd name="connsiteX18-7867" fmla="*/ 5296 w 10059"/>
              <a:gd name="connsiteY18-7868" fmla="*/ 5009 h 10000"/>
              <a:gd name="connsiteX19-7869" fmla="*/ 5296 w 10059"/>
              <a:gd name="connsiteY19-7870" fmla="*/ 4729 h 10000"/>
              <a:gd name="connsiteX20-7871" fmla="*/ 5296 w 10059"/>
              <a:gd name="connsiteY20-7872" fmla="*/ 4450 h 10000"/>
              <a:gd name="connsiteX21-7873" fmla="*/ 5414 w 10059"/>
              <a:gd name="connsiteY21-7874" fmla="*/ 4031 h 10000"/>
              <a:gd name="connsiteX22-7875" fmla="*/ 5414 w 10059"/>
              <a:gd name="connsiteY22-7876" fmla="*/ 3613 h 10000"/>
              <a:gd name="connsiteX23-7877" fmla="*/ 5533 w 10059"/>
              <a:gd name="connsiteY23-7878" fmla="*/ 3194 h 10000"/>
              <a:gd name="connsiteX24-7879" fmla="*/ 5533 w 10059"/>
              <a:gd name="connsiteY24-7880" fmla="*/ 2775 h 10000"/>
              <a:gd name="connsiteX25-7881" fmla="*/ 5533 w 10059"/>
              <a:gd name="connsiteY25-7882" fmla="*/ 2356 h 10000"/>
              <a:gd name="connsiteX26-7883" fmla="*/ 5651 w 10059"/>
              <a:gd name="connsiteY26-7884" fmla="*/ 2077 h 10000"/>
              <a:gd name="connsiteX27-7885" fmla="*/ 5651 w 10059"/>
              <a:gd name="connsiteY27-7886" fmla="*/ 1798 h 10000"/>
              <a:gd name="connsiteX28-7887" fmla="*/ 5651 w 10059"/>
              <a:gd name="connsiteY28-7888" fmla="*/ 1536 h 10000"/>
              <a:gd name="connsiteX29-7889" fmla="*/ 5651 w 10059"/>
              <a:gd name="connsiteY29-7890" fmla="*/ 1396 h 10000"/>
              <a:gd name="connsiteX30-7891" fmla="*/ 5651 w 10059"/>
              <a:gd name="connsiteY30-7892" fmla="*/ 1257 h 10000"/>
              <a:gd name="connsiteX31-7893" fmla="*/ 5651 w 10059"/>
              <a:gd name="connsiteY31-7894" fmla="*/ 1257 h 10000"/>
              <a:gd name="connsiteX32-7895" fmla="*/ 5651 w 10059"/>
              <a:gd name="connsiteY32-7896" fmla="*/ 1257 h 10000"/>
              <a:gd name="connsiteX33-7897" fmla="*/ 5533 w 10059"/>
              <a:gd name="connsiteY33-7898" fmla="*/ 1257 h 10000"/>
              <a:gd name="connsiteX34-7899" fmla="*/ 5414 w 10059"/>
              <a:gd name="connsiteY34-7900" fmla="*/ 1257 h 10000"/>
              <a:gd name="connsiteX35-7901" fmla="*/ 5296 w 10059"/>
              <a:gd name="connsiteY35-7902" fmla="*/ 1396 h 10000"/>
              <a:gd name="connsiteX36-7903" fmla="*/ 5178 w 10059"/>
              <a:gd name="connsiteY36-7904" fmla="*/ 1396 h 10000"/>
              <a:gd name="connsiteX37-7905" fmla="*/ 4941 w 10059"/>
              <a:gd name="connsiteY37-7906" fmla="*/ 1536 h 10000"/>
              <a:gd name="connsiteX38-7907" fmla="*/ 4704 w 10059"/>
              <a:gd name="connsiteY38-7908" fmla="*/ 1536 h 10000"/>
              <a:gd name="connsiteX39-7909" fmla="*/ 4467 w 10059"/>
              <a:gd name="connsiteY39-7910" fmla="*/ 1675 h 10000"/>
              <a:gd name="connsiteX40-7911" fmla="*/ 3300 w 10059"/>
              <a:gd name="connsiteY40-7912" fmla="*/ 2216 h 10000"/>
              <a:gd name="connsiteX41-7913" fmla="*/ 2116 w 10059"/>
              <a:gd name="connsiteY41-7914" fmla="*/ 2775 h 10000"/>
              <a:gd name="connsiteX42-7915" fmla="*/ 1761 w 10059"/>
              <a:gd name="connsiteY42-7916" fmla="*/ 2914 h 10000"/>
              <a:gd name="connsiteX43-7917" fmla="*/ 1523 w 10059"/>
              <a:gd name="connsiteY43-7918" fmla="*/ 3054 h 10000"/>
              <a:gd name="connsiteX44-7919" fmla="*/ 1287 w 10059"/>
              <a:gd name="connsiteY44-7920" fmla="*/ 3194 h 10000"/>
              <a:gd name="connsiteX45-7921" fmla="*/ 1169 w 10059"/>
              <a:gd name="connsiteY45-7922" fmla="*/ 3333 h 10000"/>
              <a:gd name="connsiteX46-7923" fmla="*/ 932 w 10059"/>
              <a:gd name="connsiteY46-7924" fmla="*/ 3333 h 10000"/>
              <a:gd name="connsiteX47-7925" fmla="*/ 814 w 10059"/>
              <a:gd name="connsiteY47-7926" fmla="*/ 3333 h 10000"/>
              <a:gd name="connsiteX48-7927" fmla="*/ 695 w 10059"/>
              <a:gd name="connsiteY48-7928" fmla="*/ 3473 h 10000"/>
              <a:gd name="connsiteX49-7929" fmla="*/ 695 w 10059"/>
              <a:gd name="connsiteY49-7930" fmla="*/ 3473 h 10000"/>
              <a:gd name="connsiteX50-7931" fmla="*/ 592 w 10059"/>
              <a:gd name="connsiteY50-7932" fmla="*/ 3473 h 10000"/>
              <a:gd name="connsiteX51-7933" fmla="*/ 592 w 10059"/>
              <a:gd name="connsiteY51-7934" fmla="*/ 3333 h 10000"/>
              <a:gd name="connsiteX52-7935" fmla="*/ 473 w 10059"/>
              <a:gd name="connsiteY52-7936" fmla="*/ 3194 h 10000"/>
              <a:gd name="connsiteX53-7937" fmla="*/ 238 w 10059"/>
              <a:gd name="connsiteY53-7938" fmla="*/ 3054 h 10000"/>
              <a:gd name="connsiteX54-7939" fmla="*/ 117 w 10059"/>
              <a:gd name="connsiteY54-7940" fmla="*/ 2914 h 10000"/>
              <a:gd name="connsiteX55-7941" fmla="*/ 0 w 10059"/>
              <a:gd name="connsiteY55-7942" fmla="*/ 2775 h 10000"/>
              <a:gd name="connsiteX56-7943" fmla="*/ 0 w 10059"/>
              <a:gd name="connsiteY56-7944" fmla="*/ 2635 h 10000"/>
              <a:gd name="connsiteX57-7945" fmla="*/ 0 w 10059"/>
              <a:gd name="connsiteY57-7946" fmla="*/ 2496 h 10000"/>
              <a:gd name="connsiteX58-7947" fmla="*/ 117 w 10059"/>
              <a:gd name="connsiteY58-7948" fmla="*/ 2496 h 10000"/>
              <a:gd name="connsiteX59-7949" fmla="*/ 355 w 10059"/>
              <a:gd name="connsiteY59-7950" fmla="*/ 2496 h 10000"/>
              <a:gd name="connsiteX60-7951" fmla="*/ 592 w 10059"/>
              <a:gd name="connsiteY60-7952" fmla="*/ 2496 h 10000"/>
              <a:gd name="connsiteX61-7953" fmla="*/ 814 w 10059"/>
              <a:gd name="connsiteY61-7954" fmla="*/ 2356 h 10000"/>
              <a:gd name="connsiteX62-7955" fmla="*/ 1169 w 10059"/>
              <a:gd name="connsiteY62-7956" fmla="*/ 2356 h 10000"/>
              <a:gd name="connsiteX63-7957" fmla="*/ 1523 w 10059"/>
              <a:gd name="connsiteY63-7958" fmla="*/ 2216 h 10000"/>
              <a:gd name="connsiteX64-7959" fmla="*/ 1879 w 10059"/>
              <a:gd name="connsiteY64-7960" fmla="*/ 2077 h 10000"/>
              <a:gd name="connsiteX65-7961" fmla="*/ 2352 w 10059"/>
              <a:gd name="connsiteY65-7962" fmla="*/ 1937 h 10000"/>
              <a:gd name="connsiteX66-7963" fmla="*/ 2825 w 10059"/>
              <a:gd name="connsiteY66-7964" fmla="*/ 1675 h 10000"/>
              <a:gd name="connsiteX67-7965" fmla="*/ 3179 w 10059"/>
              <a:gd name="connsiteY67-7966" fmla="*/ 1536 h 10000"/>
              <a:gd name="connsiteX68-7967" fmla="*/ 3520 w 10059"/>
              <a:gd name="connsiteY68-7968" fmla="*/ 1396 h 10000"/>
              <a:gd name="connsiteX69-7969" fmla="*/ 3875 w 10059"/>
              <a:gd name="connsiteY69-7970" fmla="*/ 1257 h 10000"/>
              <a:gd name="connsiteX70-7971" fmla="*/ 4112 w 10059"/>
              <a:gd name="connsiteY70-7972" fmla="*/ 1117 h 10000"/>
              <a:gd name="connsiteX71-7973" fmla="*/ 4349 w 10059"/>
              <a:gd name="connsiteY71-7974" fmla="*/ 1117 h 10000"/>
              <a:gd name="connsiteX72-7975" fmla="*/ 4587 w 10059"/>
              <a:gd name="connsiteY72-7976" fmla="*/ 977 h 10000"/>
              <a:gd name="connsiteX73-7977" fmla="*/ 4822 w 10059"/>
              <a:gd name="connsiteY73-7978" fmla="*/ 838 h 10000"/>
              <a:gd name="connsiteX74-7979" fmla="*/ 5178 w 10059"/>
              <a:gd name="connsiteY74-7980" fmla="*/ 698 h 10000"/>
              <a:gd name="connsiteX75-7981" fmla="*/ 5414 w 10059"/>
              <a:gd name="connsiteY75-7982" fmla="*/ 558 h 10000"/>
              <a:gd name="connsiteX76-7983" fmla="*/ 5651 w 10059"/>
              <a:gd name="connsiteY76-7984" fmla="*/ 419 h 10000"/>
              <a:gd name="connsiteX77-7985" fmla="*/ 5768 w 10059"/>
              <a:gd name="connsiteY77-7986" fmla="*/ 279 h 10000"/>
              <a:gd name="connsiteX78-7987" fmla="*/ 5889 w 10059"/>
              <a:gd name="connsiteY78-7988" fmla="*/ 140 h 10000"/>
              <a:gd name="connsiteX79-7989" fmla="*/ 5889 w 10059"/>
              <a:gd name="connsiteY79-7990" fmla="*/ 0 h 10000"/>
              <a:gd name="connsiteX80-7991" fmla="*/ 6006 w 10059"/>
              <a:gd name="connsiteY80-7992" fmla="*/ 0 h 10000"/>
              <a:gd name="connsiteX81-7993" fmla="*/ 6124 w 10059"/>
              <a:gd name="connsiteY81-7994" fmla="*/ 0 h 10000"/>
              <a:gd name="connsiteX82-7995" fmla="*/ 6244 w 10059"/>
              <a:gd name="connsiteY82-7996" fmla="*/ 0 h 10000"/>
              <a:gd name="connsiteX83-7997" fmla="*/ 6347 w 10059"/>
              <a:gd name="connsiteY83-7998" fmla="*/ 140 h 10000"/>
              <a:gd name="connsiteX84-7999" fmla="*/ 6465 w 10059"/>
              <a:gd name="connsiteY84-8000" fmla="*/ 140 h 10000"/>
              <a:gd name="connsiteX85-8001" fmla="*/ 6582 w 10059"/>
              <a:gd name="connsiteY85-8002" fmla="*/ 419 h 10000"/>
              <a:gd name="connsiteX86-8003" fmla="*/ 6701 w 10059"/>
              <a:gd name="connsiteY86-8004" fmla="*/ 558 h 10000"/>
              <a:gd name="connsiteX87-8005" fmla="*/ 6820 w 10059"/>
              <a:gd name="connsiteY87-8006" fmla="*/ 698 h 10000"/>
              <a:gd name="connsiteX88-8007" fmla="*/ 6938 w 10059"/>
              <a:gd name="connsiteY88-8008" fmla="*/ 838 h 10000"/>
              <a:gd name="connsiteX89-8009" fmla="*/ 6938 w 10059"/>
              <a:gd name="connsiteY89-8010" fmla="*/ 977 h 10000"/>
              <a:gd name="connsiteX90-8011" fmla="*/ 6938 w 10059"/>
              <a:gd name="connsiteY90-8012" fmla="*/ 1117 h 10000"/>
              <a:gd name="connsiteX91-8013" fmla="*/ 6820 w 10059"/>
              <a:gd name="connsiteY91-8014" fmla="*/ 1117 h 10000"/>
              <a:gd name="connsiteX92-8015" fmla="*/ 6701 w 10059"/>
              <a:gd name="connsiteY92-8016" fmla="*/ 1257 h 10000"/>
              <a:gd name="connsiteX93-8017" fmla="*/ 6701 w 10059"/>
              <a:gd name="connsiteY93-8018" fmla="*/ 1396 h 10000"/>
              <a:gd name="connsiteX94-8019" fmla="*/ 6582 w 10059"/>
              <a:gd name="connsiteY94-8020" fmla="*/ 1536 h 10000"/>
              <a:gd name="connsiteX95-8021" fmla="*/ 6465 w 10059"/>
              <a:gd name="connsiteY95-8022" fmla="*/ 1798 h 10000"/>
              <a:gd name="connsiteX96-8023" fmla="*/ 6347 w 10059"/>
              <a:gd name="connsiteY96-8024" fmla="*/ 2216 h 10000"/>
              <a:gd name="connsiteX97-8025" fmla="*/ 6244 w 10059"/>
              <a:gd name="connsiteY97-8026" fmla="*/ 2635 h 10000"/>
              <a:gd name="connsiteX98-8027" fmla="*/ 6124 w 10059"/>
              <a:gd name="connsiteY98-8028" fmla="*/ 3054 h 10000"/>
              <a:gd name="connsiteX99-8029" fmla="*/ 6006 w 10059"/>
              <a:gd name="connsiteY99-8030" fmla="*/ 3613 h 10000"/>
              <a:gd name="connsiteX100-8031" fmla="*/ 5889 w 10059"/>
              <a:gd name="connsiteY100-8032" fmla="*/ 4171 h 10000"/>
              <a:gd name="connsiteX101-8033" fmla="*/ 5768 w 10059"/>
              <a:gd name="connsiteY101-8034" fmla="*/ 4729 h 10000"/>
              <a:gd name="connsiteX102-8035" fmla="*/ 5768 w 10059"/>
              <a:gd name="connsiteY102-8036" fmla="*/ 5271 h 10000"/>
              <a:gd name="connsiteX103-8037" fmla="*/ 5768 w 10059"/>
              <a:gd name="connsiteY103-8038" fmla="*/ 5689 h 10000"/>
              <a:gd name="connsiteX104-8039" fmla="*/ 5651 w 10059"/>
              <a:gd name="connsiteY104-8040" fmla="*/ 6248 h 10000"/>
              <a:gd name="connsiteX105-8041" fmla="*/ 5651 w 10059"/>
              <a:gd name="connsiteY105-8042" fmla="*/ 6667 h 10000"/>
              <a:gd name="connsiteX106-8043" fmla="*/ 5651 w 10059"/>
              <a:gd name="connsiteY106-8044" fmla="*/ 6946 h 10000"/>
              <a:gd name="connsiteX107-8045" fmla="*/ 5651 w 10059"/>
              <a:gd name="connsiteY107-8046" fmla="*/ 7365 h 10000"/>
              <a:gd name="connsiteX108-8047" fmla="*/ 5768 w 10059"/>
              <a:gd name="connsiteY108-8048" fmla="*/ 7644 h 10000"/>
              <a:gd name="connsiteX109-8049" fmla="*/ 5768 w 10059"/>
              <a:gd name="connsiteY109-8050" fmla="*/ 7784 h 10000"/>
              <a:gd name="connsiteX110-8051" fmla="*/ 5889 w 10059"/>
              <a:gd name="connsiteY110-8052" fmla="*/ 8063 h 10000"/>
              <a:gd name="connsiteX111-8053" fmla="*/ 6006 w 10059"/>
              <a:gd name="connsiteY111-8054" fmla="*/ 8202 h 10000"/>
              <a:gd name="connsiteX112-8055" fmla="*/ 6124 w 10059"/>
              <a:gd name="connsiteY112-8056" fmla="*/ 8342 h 10000"/>
              <a:gd name="connsiteX113-8057" fmla="*/ 6582 w 10059"/>
              <a:gd name="connsiteY113-8058" fmla="*/ 8604 h 10000"/>
              <a:gd name="connsiteX114-8059" fmla="*/ 6820 w 10059"/>
              <a:gd name="connsiteY114-8060" fmla="*/ 8743 h 10000"/>
              <a:gd name="connsiteX115-8061" fmla="*/ 7057 w 10059"/>
              <a:gd name="connsiteY115-8062" fmla="*/ 8743 h 10000"/>
              <a:gd name="connsiteX116-8063" fmla="*/ 7293 w 10059"/>
              <a:gd name="connsiteY116-8064" fmla="*/ 8883 h 10000"/>
              <a:gd name="connsiteX117-8065" fmla="*/ 7648 w 10059"/>
              <a:gd name="connsiteY117-8066" fmla="*/ 8883 h 10000"/>
              <a:gd name="connsiteX118-8067" fmla="*/ 7884 w 10059"/>
              <a:gd name="connsiteY118-8068" fmla="*/ 8743 h 10000"/>
              <a:gd name="connsiteX119-8069" fmla="*/ 8239 w 10059"/>
              <a:gd name="connsiteY119-8070" fmla="*/ 8743 h 10000"/>
              <a:gd name="connsiteX120-8071" fmla="*/ 8596 w 10059"/>
              <a:gd name="connsiteY120-8072" fmla="*/ 8604 h 10000"/>
              <a:gd name="connsiteX121-8073" fmla="*/ 8831 w 10059"/>
              <a:gd name="connsiteY121-8074" fmla="*/ 8604 h 10000"/>
              <a:gd name="connsiteX122-8075" fmla="*/ 9068 w 10059"/>
              <a:gd name="connsiteY122-8076" fmla="*/ 8342 h 10000"/>
              <a:gd name="connsiteX123-8077" fmla="*/ 9171 w 10059"/>
              <a:gd name="connsiteY123-8078" fmla="*/ 8202 h 10000"/>
              <a:gd name="connsiteX124-8079" fmla="*/ 10000 w 10059"/>
              <a:gd name="connsiteY124-8080" fmla="*/ 9162 h 10000"/>
              <a:gd name="connsiteX125-8081" fmla="*/ 9645 w 10059"/>
              <a:gd name="connsiteY125-8082" fmla="*/ 9442 h 10000"/>
              <a:gd name="connsiteX126-8083" fmla="*/ 9171 w 10059"/>
              <a:gd name="connsiteY126-8084" fmla="*/ 9721 h 10000"/>
              <a:gd name="connsiteX127-8085" fmla="*/ 8713 w 10059"/>
              <a:gd name="connsiteY127-8086" fmla="*/ 9860 h 10000"/>
              <a:gd name="connsiteX128-8087" fmla="*/ 8358 w 10059"/>
              <a:gd name="connsiteY128-8088" fmla="*/ 9860 h 10000"/>
              <a:gd name="connsiteX129-8089" fmla="*/ 7884 w 10059"/>
              <a:gd name="connsiteY129-8090" fmla="*/ 10000 h 10000"/>
              <a:gd name="connsiteX130-8091" fmla="*/ 7884 w 10059"/>
              <a:gd name="connsiteY130-8092" fmla="*/ 10000 h 10000"/>
              <a:gd name="connsiteX0-8093" fmla="*/ 7884 w 10059"/>
              <a:gd name="connsiteY0-8094" fmla="*/ 10000 h 10000"/>
              <a:gd name="connsiteX1-8095" fmla="*/ 7529 w 10059"/>
              <a:gd name="connsiteY1-8096" fmla="*/ 10000 h 10000"/>
              <a:gd name="connsiteX2-8097" fmla="*/ 7175 w 10059"/>
              <a:gd name="connsiteY2-8098" fmla="*/ 10000 h 10000"/>
              <a:gd name="connsiteX3-8099" fmla="*/ 6820 w 10059"/>
              <a:gd name="connsiteY3-8100" fmla="*/ 9860 h 10000"/>
              <a:gd name="connsiteX4-8101" fmla="*/ 6465 w 10059"/>
              <a:gd name="connsiteY4-8102" fmla="*/ 9721 h 10000"/>
              <a:gd name="connsiteX5-8103" fmla="*/ 6124 w 10059"/>
              <a:gd name="connsiteY5-8104" fmla="*/ 9581 h 10000"/>
              <a:gd name="connsiteX6-8105" fmla="*/ 5889 w 10059"/>
              <a:gd name="connsiteY6-8106" fmla="*/ 9302 h 10000"/>
              <a:gd name="connsiteX7-8107" fmla="*/ 5651 w 10059"/>
              <a:gd name="connsiteY7-8108" fmla="*/ 9162 h 10000"/>
              <a:gd name="connsiteX8-8109" fmla="*/ 5533 w 10059"/>
              <a:gd name="connsiteY8-8110" fmla="*/ 8743 h 10000"/>
              <a:gd name="connsiteX9-8111" fmla="*/ 5296 w 10059"/>
              <a:gd name="connsiteY9-8112" fmla="*/ 8464 h 10000"/>
              <a:gd name="connsiteX10-8113" fmla="*/ 5178 w 10059"/>
              <a:gd name="connsiteY10-8114" fmla="*/ 8063 h 10000"/>
              <a:gd name="connsiteX11-8115" fmla="*/ 5178 w 10059"/>
              <a:gd name="connsiteY11-8116" fmla="*/ 7644 h 10000"/>
              <a:gd name="connsiteX12-8117" fmla="*/ 5059 w 10059"/>
              <a:gd name="connsiteY12-8118" fmla="*/ 7225 h 10000"/>
              <a:gd name="connsiteX13-8119" fmla="*/ 5059 w 10059"/>
              <a:gd name="connsiteY13-8120" fmla="*/ 6806 h 10000"/>
              <a:gd name="connsiteX14-8121" fmla="*/ 5059 w 10059"/>
              <a:gd name="connsiteY14-8122" fmla="*/ 6387 h 10000"/>
              <a:gd name="connsiteX15-8123" fmla="*/ 5178 w 10059"/>
              <a:gd name="connsiteY15-8124" fmla="*/ 5689 h 10000"/>
              <a:gd name="connsiteX16-8125" fmla="*/ 5178 w 10059"/>
              <a:gd name="connsiteY16-8126" fmla="*/ 5550 h 10000"/>
              <a:gd name="connsiteX17-8127" fmla="*/ 5178 w 10059"/>
              <a:gd name="connsiteY17-8128" fmla="*/ 5271 h 10000"/>
              <a:gd name="connsiteX18-8129" fmla="*/ 5296 w 10059"/>
              <a:gd name="connsiteY18-8130" fmla="*/ 5009 h 10000"/>
              <a:gd name="connsiteX19-8131" fmla="*/ 5296 w 10059"/>
              <a:gd name="connsiteY19-8132" fmla="*/ 4729 h 10000"/>
              <a:gd name="connsiteX20-8133" fmla="*/ 5296 w 10059"/>
              <a:gd name="connsiteY20-8134" fmla="*/ 4450 h 10000"/>
              <a:gd name="connsiteX21-8135" fmla="*/ 5414 w 10059"/>
              <a:gd name="connsiteY21-8136" fmla="*/ 4031 h 10000"/>
              <a:gd name="connsiteX22-8137" fmla="*/ 5414 w 10059"/>
              <a:gd name="connsiteY22-8138" fmla="*/ 3613 h 10000"/>
              <a:gd name="connsiteX23-8139" fmla="*/ 5533 w 10059"/>
              <a:gd name="connsiteY23-8140" fmla="*/ 3194 h 10000"/>
              <a:gd name="connsiteX24-8141" fmla="*/ 5533 w 10059"/>
              <a:gd name="connsiteY24-8142" fmla="*/ 2775 h 10000"/>
              <a:gd name="connsiteX25-8143" fmla="*/ 5533 w 10059"/>
              <a:gd name="connsiteY25-8144" fmla="*/ 2356 h 10000"/>
              <a:gd name="connsiteX26-8145" fmla="*/ 5651 w 10059"/>
              <a:gd name="connsiteY26-8146" fmla="*/ 2077 h 10000"/>
              <a:gd name="connsiteX27-8147" fmla="*/ 5651 w 10059"/>
              <a:gd name="connsiteY27-8148" fmla="*/ 1798 h 10000"/>
              <a:gd name="connsiteX28-8149" fmla="*/ 5651 w 10059"/>
              <a:gd name="connsiteY28-8150" fmla="*/ 1536 h 10000"/>
              <a:gd name="connsiteX29-8151" fmla="*/ 5651 w 10059"/>
              <a:gd name="connsiteY29-8152" fmla="*/ 1396 h 10000"/>
              <a:gd name="connsiteX30-8153" fmla="*/ 5651 w 10059"/>
              <a:gd name="connsiteY30-8154" fmla="*/ 1257 h 10000"/>
              <a:gd name="connsiteX31-8155" fmla="*/ 5651 w 10059"/>
              <a:gd name="connsiteY31-8156" fmla="*/ 1257 h 10000"/>
              <a:gd name="connsiteX32-8157" fmla="*/ 5651 w 10059"/>
              <a:gd name="connsiteY32-8158" fmla="*/ 1257 h 10000"/>
              <a:gd name="connsiteX33-8159" fmla="*/ 5533 w 10059"/>
              <a:gd name="connsiteY33-8160" fmla="*/ 1257 h 10000"/>
              <a:gd name="connsiteX34-8161" fmla="*/ 5414 w 10059"/>
              <a:gd name="connsiteY34-8162" fmla="*/ 1257 h 10000"/>
              <a:gd name="connsiteX35-8163" fmla="*/ 5296 w 10059"/>
              <a:gd name="connsiteY35-8164" fmla="*/ 1396 h 10000"/>
              <a:gd name="connsiteX36-8165" fmla="*/ 5178 w 10059"/>
              <a:gd name="connsiteY36-8166" fmla="*/ 1396 h 10000"/>
              <a:gd name="connsiteX37-8167" fmla="*/ 4941 w 10059"/>
              <a:gd name="connsiteY37-8168" fmla="*/ 1536 h 10000"/>
              <a:gd name="connsiteX38-8169" fmla="*/ 4704 w 10059"/>
              <a:gd name="connsiteY38-8170" fmla="*/ 1536 h 10000"/>
              <a:gd name="connsiteX39-8171" fmla="*/ 4467 w 10059"/>
              <a:gd name="connsiteY39-8172" fmla="*/ 1675 h 10000"/>
              <a:gd name="connsiteX40-8173" fmla="*/ 3300 w 10059"/>
              <a:gd name="connsiteY40-8174" fmla="*/ 2216 h 10000"/>
              <a:gd name="connsiteX41-8175" fmla="*/ 2116 w 10059"/>
              <a:gd name="connsiteY41-8176" fmla="*/ 2775 h 10000"/>
              <a:gd name="connsiteX42-8177" fmla="*/ 1761 w 10059"/>
              <a:gd name="connsiteY42-8178" fmla="*/ 2914 h 10000"/>
              <a:gd name="connsiteX43-8179" fmla="*/ 1523 w 10059"/>
              <a:gd name="connsiteY43-8180" fmla="*/ 3054 h 10000"/>
              <a:gd name="connsiteX44-8181" fmla="*/ 1287 w 10059"/>
              <a:gd name="connsiteY44-8182" fmla="*/ 3194 h 10000"/>
              <a:gd name="connsiteX45-8183" fmla="*/ 1169 w 10059"/>
              <a:gd name="connsiteY45-8184" fmla="*/ 3333 h 10000"/>
              <a:gd name="connsiteX46-8185" fmla="*/ 932 w 10059"/>
              <a:gd name="connsiteY46-8186" fmla="*/ 3333 h 10000"/>
              <a:gd name="connsiteX47-8187" fmla="*/ 814 w 10059"/>
              <a:gd name="connsiteY47-8188" fmla="*/ 3333 h 10000"/>
              <a:gd name="connsiteX48-8189" fmla="*/ 695 w 10059"/>
              <a:gd name="connsiteY48-8190" fmla="*/ 3473 h 10000"/>
              <a:gd name="connsiteX49-8191" fmla="*/ 695 w 10059"/>
              <a:gd name="connsiteY49-8192" fmla="*/ 3473 h 10000"/>
              <a:gd name="connsiteX50-8193" fmla="*/ 592 w 10059"/>
              <a:gd name="connsiteY50-8194" fmla="*/ 3473 h 10000"/>
              <a:gd name="connsiteX51-8195" fmla="*/ 592 w 10059"/>
              <a:gd name="connsiteY51-8196" fmla="*/ 3333 h 10000"/>
              <a:gd name="connsiteX52-8197" fmla="*/ 473 w 10059"/>
              <a:gd name="connsiteY52-8198" fmla="*/ 3194 h 10000"/>
              <a:gd name="connsiteX53-8199" fmla="*/ 238 w 10059"/>
              <a:gd name="connsiteY53-8200" fmla="*/ 3054 h 10000"/>
              <a:gd name="connsiteX54-8201" fmla="*/ 117 w 10059"/>
              <a:gd name="connsiteY54-8202" fmla="*/ 2914 h 10000"/>
              <a:gd name="connsiteX55-8203" fmla="*/ 0 w 10059"/>
              <a:gd name="connsiteY55-8204" fmla="*/ 2775 h 10000"/>
              <a:gd name="connsiteX56-8205" fmla="*/ 0 w 10059"/>
              <a:gd name="connsiteY56-8206" fmla="*/ 2635 h 10000"/>
              <a:gd name="connsiteX57-8207" fmla="*/ 0 w 10059"/>
              <a:gd name="connsiteY57-8208" fmla="*/ 2496 h 10000"/>
              <a:gd name="connsiteX58-8209" fmla="*/ 117 w 10059"/>
              <a:gd name="connsiteY58-8210" fmla="*/ 2496 h 10000"/>
              <a:gd name="connsiteX59-8211" fmla="*/ 355 w 10059"/>
              <a:gd name="connsiteY59-8212" fmla="*/ 2496 h 10000"/>
              <a:gd name="connsiteX60-8213" fmla="*/ 592 w 10059"/>
              <a:gd name="connsiteY60-8214" fmla="*/ 2496 h 10000"/>
              <a:gd name="connsiteX61-8215" fmla="*/ 814 w 10059"/>
              <a:gd name="connsiteY61-8216" fmla="*/ 2356 h 10000"/>
              <a:gd name="connsiteX62-8217" fmla="*/ 1169 w 10059"/>
              <a:gd name="connsiteY62-8218" fmla="*/ 2356 h 10000"/>
              <a:gd name="connsiteX63-8219" fmla="*/ 1523 w 10059"/>
              <a:gd name="connsiteY63-8220" fmla="*/ 2216 h 10000"/>
              <a:gd name="connsiteX64-8221" fmla="*/ 1879 w 10059"/>
              <a:gd name="connsiteY64-8222" fmla="*/ 2077 h 10000"/>
              <a:gd name="connsiteX65-8223" fmla="*/ 2352 w 10059"/>
              <a:gd name="connsiteY65-8224" fmla="*/ 1937 h 10000"/>
              <a:gd name="connsiteX66-8225" fmla="*/ 2825 w 10059"/>
              <a:gd name="connsiteY66-8226" fmla="*/ 1675 h 10000"/>
              <a:gd name="connsiteX67-8227" fmla="*/ 3179 w 10059"/>
              <a:gd name="connsiteY67-8228" fmla="*/ 1536 h 10000"/>
              <a:gd name="connsiteX68-8229" fmla="*/ 3520 w 10059"/>
              <a:gd name="connsiteY68-8230" fmla="*/ 1396 h 10000"/>
              <a:gd name="connsiteX69-8231" fmla="*/ 3875 w 10059"/>
              <a:gd name="connsiteY69-8232" fmla="*/ 1257 h 10000"/>
              <a:gd name="connsiteX70-8233" fmla="*/ 4112 w 10059"/>
              <a:gd name="connsiteY70-8234" fmla="*/ 1117 h 10000"/>
              <a:gd name="connsiteX71-8235" fmla="*/ 4349 w 10059"/>
              <a:gd name="connsiteY71-8236" fmla="*/ 1117 h 10000"/>
              <a:gd name="connsiteX72-8237" fmla="*/ 4587 w 10059"/>
              <a:gd name="connsiteY72-8238" fmla="*/ 977 h 10000"/>
              <a:gd name="connsiteX73-8239" fmla="*/ 4822 w 10059"/>
              <a:gd name="connsiteY73-8240" fmla="*/ 838 h 10000"/>
              <a:gd name="connsiteX74-8241" fmla="*/ 5178 w 10059"/>
              <a:gd name="connsiteY74-8242" fmla="*/ 698 h 10000"/>
              <a:gd name="connsiteX75-8243" fmla="*/ 5414 w 10059"/>
              <a:gd name="connsiteY75-8244" fmla="*/ 558 h 10000"/>
              <a:gd name="connsiteX76-8245" fmla="*/ 5651 w 10059"/>
              <a:gd name="connsiteY76-8246" fmla="*/ 419 h 10000"/>
              <a:gd name="connsiteX77-8247" fmla="*/ 5768 w 10059"/>
              <a:gd name="connsiteY77-8248" fmla="*/ 279 h 10000"/>
              <a:gd name="connsiteX78-8249" fmla="*/ 5889 w 10059"/>
              <a:gd name="connsiteY78-8250" fmla="*/ 140 h 10000"/>
              <a:gd name="connsiteX79-8251" fmla="*/ 5889 w 10059"/>
              <a:gd name="connsiteY79-8252" fmla="*/ 0 h 10000"/>
              <a:gd name="connsiteX80-8253" fmla="*/ 6006 w 10059"/>
              <a:gd name="connsiteY80-8254" fmla="*/ 0 h 10000"/>
              <a:gd name="connsiteX81-8255" fmla="*/ 6124 w 10059"/>
              <a:gd name="connsiteY81-8256" fmla="*/ 0 h 10000"/>
              <a:gd name="connsiteX82-8257" fmla="*/ 6244 w 10059"/>
              <a:gd name="connsiteY82-8258" fmla="*/ 0 h 10000"/>
              <a:gd name="connsiteX83-8259" fmla="*/ 6347 w 10059"/>
              <a:gd name="connsiteY83-8260" fmla="*/ 140 h 10000"/>
              <a:gd name="connsiteX84-8261" fmla="*/ 6465 w 10059"/>
              <a:gd name="connsiteY84-8262" fmla="*/ 140 h 10000"/>
              <a:gd name="connsiteX85-8263" fmla="*/ 6582 w 10059"/>
              <a:gd name="connsiteY85-8264" fmla="*/ 419 h 10000"/>
              <a:gd name="connsiteX86-8265" fmla="*/ 6701 w 10059"/>
              <a:gd name="connsiteY86-8266" fmla="*/ 558 h 10000"/>
              <a:gd name="connsiteX87-8267" fmla="*/ 6820 w 10059"/>
              <a:gd name="connsiteY87-8268" fmla="*/ 698 h 10000"/>
              <a:gd name="connsiteX88-8269" fmla="*/ 6938 w 10059"/>
              <a:gd name="connsiteY88-8270" fmla="*/ 838 h 10000"/>
              <a:gd name="connsiteX89-8271" fmla="*/ 6938 w 10059"/>
              <a:gd name="connsiteY89-8272" fmla="*/ 977 h 10000"/>
              <a:gd name="connsiteX90-8273" fmla="*/ 6938 w 10059"/>
              <a:gd name="connsiteY90-8274" fmla="*/ 1117 h 10000"/>
              <a:gd name="connsiteX91-8275" fmla="*/ 6820 w 10059"/>
              <a:gd name="connsiteY91-8276" fmla="*/ 1117 h 10000"/>
              <a:gd name="connsiteX92-8277" fmla="*/ 6701 w 10059"/>
              <a:gd name="connsiteY92-8278" fmla="*/ 1257 h 10000"/>
              <a:gd name="connsiteX93-8279" fmla="*/ 6701 w 10059"/>
              <a:gd name="connsiteY93-8280" fmla="*/ 1396 h 10000"/>
              <a:gd name="connsiteX94-8281" fmla="*/ 6582 w 10059"/>
              <a:gd name="connsiteY94-8282" fmla="*/ 1536 h 10000"/>
              <a:gd name="connsiteX95-8283" fmla="*/ 6465 w 10059"/>
              <a:gd name="connsiteY95-8284" fmla="*/ 1798 h 10000"/>
              <a:gd name="connsiteX96-8285" fmla="*/ 6347 w 10059"/>
              <a:gd name="connsiteY96-8286" fmla="*/ 2216 h 10000"/>
              <a:gd name="connsiteX97-8287" fmla="*/ 6244 w 10059"/>
              <a:gd name="connsiteY97-8288" fmla="*/ 2635 h 10000"/>
              <a:gd name="connsiteX98-8289" fmla="*/ 6124 w 10059"/>
              <a:gd name="connsiteY98-8290" fmla="*/ 3054 h 10000"/>
              <a:gd name="connsiteX99-8291" fmla="*/ 6006 w 10059"/>
              <a:gd name="connsiteY99-8292" fmla="*/ 3613 h 10000"/>
              <a:gd name="connsiteX100-8293" fmla="*/ 5889 w 10059"/>
              <a:gd name="connsiteY100-8294" fmla="*/ 4171 h 10000"/>
              <a:gd name="connsiteX101-8295" fmla="*/ 5768 w 10059"/>
              <a:gd name="connsiteY101-8296" fmla="*/ 4729 h 10000"/>
              <a:gd name="connsiteX102-8297" fmla="*/ 5768 w 10059"/>
              <a:gd name="connsiteY102-8298" fmla="*/ 5271 h 10000"/>
              <a:gd name="connsiteX103-8299" fmla="*/ 5768 w 10059"/>
              <a:gd name="connsiteY103-8300" fmla="*/ 5689 h 10000"/>
              <a:gd name="connsiteX104-8301" fmla="*/ 5651 w 10059"/>
              <a:gd name="connsiteY104-8302" fmla="*/ 6248 h 10000"/>
              <a:gd name="connsiteX105-8303" fmla="*/ 5651 w 10059"/>
              <a:gd name="connsiteY105-8304" fmla="*/ 6667 h 10000"/>
              <a:gd name="connsiteX106-8305" fmla="*/ 5651 w 10059"/>
              <a:gd name="connsiteY106-8306" fmla="*/ 6946 h 10000"/>
              <a:gd name="connsiteX107-8307" fmla="*/ 5651 w 10059"/>
              <a:gd name="connsiteY107-8308" fmla="*/ 7365 h 10000"/>
              <a:gd name="connsiteX108-8309" fmla="*/ 5768 w 10059"/>
              <a:gd name="connsiteY108-8310" fmla="*/ 7644 h 10000"/>
              <a:gd name="connsiteX109-8311" fmla="*/ 5768 w 10059"/>
              <a:gd name="connsiteY109-8312" fmla="*/ 7784 h 10000"/>
              <a:gd name="connsiteX110-8313" fmla="*/ 5889 w 10059"/>
              <a:gd name="connsiteY110-8314" fmla="*/ 8063 h 10000"/>
              <a:gd name="connsiteX111-8315" fmla="*/ 6006 w 10059"/>
              <a:gd name="connsiteY111-8316" fmla="*/ 8202 h 10000"/>
              <a:gd name="connsiteX112-8317" fmla="*/ 6124 w 10059"/>
              <a:gd name="connsiteY112-8318" fmla="*/ 8342 h 10000"/>
              <a:gd name="connsiteX113-8319" fmla="*/ 6582 w 10059"/>
              <a:gd name="connsiteY113-8320" fmla="*/ 8604 h 10000"/>
              <a:gd name="connsiteX114-8321" fmla="*/ 6820 w 10059"/>
              <a:gd name="connsiteY114-8322" fmla="*/ 8743 h 10000"/>
              <a:gd name="connsiteX115-8323" fmla="*/ 7057 w 10059"/>
              <a:gd name="connsiteY115-8324" fmla="*/ 8743 h 10000"/>
              <a:gd name="connsiteX116-8325" fmla="*/ 7293 w 10059"/>
              <a:gd name="connsiteY116-8326" fmla="*/ 8883 h 10000"/>
              <a:gd name="connsiteX117-8327" fmla="*/ 7648 w 10059"/>
              <a:gd name="connsiteY117-8328" fmla="*/ 8883 h 10000"/>
              <a:gd name="connsiteX118-8329" fmla="*/ 7884 w 10059"/>
              <a:gd name="connsiteY118-8330" fmla="*/ 8743 h 10000"/>
              <a:gd name="connsiteX119-8331" fmla="*/ 8239 w 10059"/>
              <a:gd name="connsiteY119-8332" fmla="*/ 8743 h 10000"/>
              <a:gd name="connsiteX120-8333" fmla="*/ 8596 w 10059"/>
              <a:gd name="connsiteY120-8334" fmla="*/ 8604 h 10000"/>
              <a:gd name="connsiteX121-8335" fmla="*/ 8831 w 10059"/>
              <a:gd name="connsiteY121-8336" fmla="*/ 8604 h 10000"/>
              <a:gd name="connsiteX122-8337" fmla="*/ 9068 w 10059"/>
              <a:gd name="connsiteY122-8338" fmla="*/ 8342 h 10000"/>
              <a:gd name="connsiteX123-8339" fmla="*/ 10000 w 10059"/>
              <a:gd name="connsiteY123-8340" fmla="*/ 9162 h 10000"/>
              <a:gd name="connsiteX124-8341" fmla="*/ 9645 w 10059"/>
              <a:gd name="connsiteY124-8342" fmla="*/ 9442 h 10000"/>
              <a:gd name="connsiteX125-8343" fmla="*/ 9171 w 10059"/>
              <a:gd name="connsiteY125-8344" fmla="*/ 9721 h 10000"/>
              <a:gd name="connsiteX126-8345" fmla="*/ 8713 w 10059"/>
              <a:gd name="connsiteY126-8346" fmla="*/ 9860 h 10000"/>
              <a:gd name="connsiteX127-8347" fmla="*/ 8358 w 10059"/>
              <a:gd name="connsiteY127-8348" fmla="*/ 9860 h 10000"/>
              <a:gd name="connsiteX128-8349" fmla="*/ 7884 w 10059"/>
              <a:gd name="connsiteY128-8350" fmla="*/ 10000 h 10000"/>
              <a:gd name="connsiteX129-8351" fmla="*/ 7884 w 10059"/>
              <a:gd name="connsiteY129-8352" fmla="*/ 10000 h 10000"/>
              <a:gd name="connsiteX0-8353" fmla="*/ 7884 w 10059"/>
              <a:gd name="connsiteY0-8354" fmla="*/ 10000 h 10000"/>
              <a:gd name="connsiteX1-8355" fmla="*/ 7529 w 10059"/>
              <a:gd name="connsiteY1-8356" fmla="*/ 10000 h 10000"/>
              <a:gd name="connsiteX2-8357" fmla="*/ 7175 w 10059"/>
              <a:gd name="connsiteY2-8358" fmla="*/ 10000 h 10000"/>
              <a:gd name="connsiteX3-8359" fmla="*/ 6820 w 10059"/>
              <a:gd name="connsiteY3-8360" fmla="*/ 9860 h 10000"/>
              <a:gd name="connsiteX4-8361" fmla="*/ 6465 w 10059"/>
              <a:gd name="connsiteY4-8362" fmla="*/ 9721 h 10000"/>
              <a:gd name="connsiteX5-8363" fmla="*/ 6124 w 10059"/>
              <a:gd name="connsiteY5-8364" fmla="*/ 9581 h 10000"/>
              <a:gd name="connsiteX6-8365" fmla="*/ 5889 w 10059"/>
              <a:gd name="connsiteY6-8366" fmla="*/ 9302 h 10000"/>
              <a:gd name="connsiteX7-8367" fmla="*/ 5651 w 10059"/>
              <a:gd name="connsiteY7-8368" fmla="*/ 9162 h 10000"/>
              <a:gd name="connsiteX8-8369" fmla="*/ 5533 w 10059"/>
              <a:gd name="connsiteY8-8370" fmla="*/ 8743 h 10000"/>
              <a:gd name="connsiteX9-8371" fmla="*/ 5296 w 10059"/>
              <a:gd name="connsiteY9-8372" fmla="*/ 8464 h 10000"/>
              <a:gd name="connsiteX10-8373" fmla="*/ 5178 w 10059"/>
              <a:gd name="connsiteY10-8374" fmla="*/ 8063 h 10000"/>
              <a:gd name="connsiteX11-8375" fmla="*/ 5178 w 10059"/>
              <a:gd name="connsiteY11-8376" fmla="*/ 7644 h 10000"/>
              <a:gd name="connsiteX12-8377" fmla="*/ 5059 w 10059"/>
              <a:gd name="connsiteY12-8378" fmla="*/ 7225 h 10000"/>
              <a:gd name="connsiteX13-8379" fmla="*/ 5059 w 10059"/>
              <a:gd name="connsiteY13-8380" fmla="*/ 6806 h 10000"/>
              <a:gd name="connsiteX14-8381" fmla="*/ 5059 w 10059"/>
              <a:gd name="connsiteY14-8382" fmla="*/ 6387 h 10000"/>
              <a:gd name="connsiteX15-8383" fmla="*/ 5178 w 10059"/>
              <a:gd name="connsiteY15-8384" fmla="*/ 5689 h 10000"/>
              <a:gd name="connsiteX16-8385" fmla="*/ 5178 w 10059"/>
              <a:gd name="connsiteY16-8386" fmla="*/ 5550 h 10000"/>
              <a:gd name="connsiteX17-8387" fmla="*/ 5178 w 10059"/>
              <a:gd name="connsiteY17-8388" fmla="*/ 5271 h 10000"/>
              <a:gd name="connsiteX18-8389" fmla="*/ 5296 w 10059"/>
              <a:gd name="connsiteY18-8390" fmla="*/ 5009 h 10000"/>
              <a:gd name="connsiteX19-8391" fmla="*/ 5296 w 10059"/>
              <a:gd name="connsiteY19-8392" fmla="*/ 4729 h 10000"/>
              <a:gd name="connsiteX20-8393" fmla="*/ 5296 w 10059"/>
              <a:gd name="connsiteY20-8394" fmla="*/ 4450 h 10000"/>
              <a:gd name="connsiteX21-8395" fmla="*/ 5414 w 10059"/>
              <a:gd name="connsiteY21-8396" fmla="*/ 4031 h 10000"/>
              <a:gd name="connsiteX22-8397" fmla="*/ 5414 w 10059"/>
              <a:gd name="connsiteY22-8398" fmla="*/ 3613 h 10000"/>
              <a:gd name="connsiteX23-8399" fmla="*/ 5533 w 10059"/>
              <a:gd name="connsiteY23-8400" fmla="*/ 3194 h 10000"/>
              <a:gd name="connsiteX24-8401" fmla="*/ 5533 w 10059"/>
              <a:gd name="connsiteY24-8402" fmla="*/ 2775 h 10000"/>
              <a:gd name="connsiteX25-8403" fmla="*/ 5533 w 10059"/>
              <a:gd name="connsiteY25-8404" fmla="*/ 2356 h 10000"/>
              <a:gd name="connsiteX26-8405" fmla="*/ 5651 w 10059"/>
              <a:gd name="connsiteY26-8406" fmla="*/ 2077 h 10000"/>
              <a:gd name="connsiteX27-8407" fmla="*/ 5651 w 10059"/>
              <a:gd name="connsiteY27-8408" fmla="*/ 1798 h 10000"/>
              <a:gd name="connsiteX28-8409" fmla="*/ 5651 w 10059"/>
              <a:gd name="connsiteY28-8410" fmla="*/ 1536 h 10000"/>
              <a:gd name="connsiteX29-8411" fmla="*/ 5651 w 10059"/>
              <a:gd name="connsiteY29-8412" fmla="*/ 1396 h 10000"/>
              <a:gd name="connsiteX30-8413" fmla="*/ 5651 w 10059"/>
              <a:gd name="connsiteY30-8414" fmla="*/ 1257 h 10000"/>
              <a:gd name="connsiteX31-8415" fmla="*/ 5651 w 10059"/>
              <a:gd name="connsiteY31-8416" fmla="*/ 1257 h 10000"/>
              <a:gd name="connsiteX32-8417" fmla="*/ 5651 w 10059"/>
              <a:gd name="connsiteY32-8418" fmla="*/ 1257 h 10000"/>
              <a:gd name="connsiteX33-8419" fmla="*/ 5533 w 10059"/>
              <a:gd name="connsiteY33-8420" fmla="*/ 1257 h 10000"/>
              <a:gd name="connsiteX34-8421" fmla="*/ 5414 w 10059"/>
              <a:gd name="connsiteY34-8422" fmla="*/ 1257 h 10000"/>
              <a:gd name="connsiteX35-8423" fmla="*/ 5296 w 10059"/>
              <a:gd name="connsiteY35-8424" fmla="*/ 1396 h 10000"/>
              <a:gd name="connsiteX36-8425" fmla="*/ 5178 w 10059"/>
              <a:gd name="connsiteY36-8426" fmla="*/ 1396 h 10000"/>
              <a:gd name="connsiteX37-8427" fmla="*/ 4941 w 10059"/>
              <a:gd name="connsiteY37-8428" fmla="*/ 1536 h 10000"/>
              <a:gd name="connsiteX38-8429" fmla="*/ 4704 w 10059"/>
              <a:gd name="connsiteY38-8430" fmla="*/ 1536 h 10000"/>
              <a:gd name="connsiteX39-8431" fmla="*/ 4467 w 10059"/>
              <a:gd name="connsiteY39-8432" fmla="*/ 1675 h 10000"/>
              <a:gd name="connsiteX40-8433" fmla="*/ 3300 w 10059"/>
              <a:gd name="connsiteY40-8434" fmla="*/ 2216 h 10000"/>
              <a:gd name="connsiteX41-8435" fmla="*/ 2116 w 10059"/>
              <a:gd name="connsiteY41-8436" fmla="*/ 2775 h 10000"/>
              <a:gd name="connsiteX42-8437" fmla="*/ 1761 w 10059"/>
              <a:gd name="connsiteY42-8438" fmla="*/ 2914 h 10000"/>
              <a:gd name="connsiteX43-8439" fmla="*/ 1523 w 10059"/>
              <a:gd name="connsiteY43-8440" fmla="*/ 3054 h 10000"/>
              <a:gd name="connsiteX44-8441" fmla="*/ 1287 w 10059"/>
              <a:gd name="connsiteY44-8442" fmla="*/ 3194 h 10000"/>
              <a:gd name="connsiteX45-8443" fmla="*/ 1169 w 10059"/>
              <a:gd name="connsiteY45-8444" fmla="*/ 3333 h 10000"/>
              <a:gd name="connsiteX46-8445" fmla="*/ 932 w 10059"/>
              <a:gd name="connsiteY46-8446" fmla="*/ 3333 h 10000"/>
              <a:gd name="connsiteX47-8447" fmla="*/ 814 w 10059"/>
              <a:gd name="connsiteY47-8448" fmla="*/ 3333 h 10000"/>
              <a:gd name="connsiteX48-8449" fmla="*/ 695 w 10059"/>
              <a:gd name="connsiteY48-8450" fmla="*/ 3473 h 10000"/>
              <a:gd name="connsiteX49-8451" fmla="*/ 695 w 10059"/>
              <a:gd name="connsiteY49-8452" fmla="*/ 3473 h 10000"/>
              <a:gd name="connsiteX50-8453" fmla="*/ 592 w 10059"/>
              <a:gd name="connsiteY50-8454" fmla="*/ 3473 h 10000"/>
              <a:gd name="connsiteX51-8455" fmla="*/ 592 w 10059"/>
              <a:gd name="connsiteY51-8456" fmla="*/ 3333 h 10000"/>
              <a:gd name="connsiteX52-8457" fmla="*/ 473 w 10059"/>
              <a:gd name="connsiteY52-8458" fmla="*/ 3194 h 10000"/>
              <a:gd name="connsiteX53-8459" fmla="*/ 238 w 10059"/>
              <a:gd name="connsiteY53-8460" fmla="*/ 3054 h 10000"/>
              <a:gd name="connsiteX54-8461" fmla="*/ 117 w 10059"/>
              <a:gd name="connsiteY54-8462" fmla="*/ 2914 h 10000"/>
              <a:gd name="connsiteX55-8463" fmla="*/ 0 w 10059"/>
              <a:gd name="connsiteY55-8464" fmla="*/ 2775 h 10000"/>
              <a:gd name="connsiteX56-8465" fmla="*/ 0 w 10059"/>
              <a:gd name="connsiteY56-8466" fmla="*/ 2635 h 10000"/>
              <a:gd name="connsiteX57-8467" fmla="*/ 0 w 10059"/>
              <a:gd name="connsiteY57-8468" fmla="*/ 2496 h 10000"/>
              <a:gd name="connsiteX58-8469" fmla="*/ 117 w 10059"/>
              <a:gd name="connsiteY58-8470" fmla="*/ 2496 h 10000"/>
              <a:gd name="connsiteX59-8471" fmla="*/ 355 w 10059"/>
              <a:gd name="connsiteY59-8472" fmla="*/ 2496 h 10000"/>
              <a:gd name="connsiteX60-8473" fmla="*/ 592 w 10059"/>
              <a:gd name="connsiteY60-8474" fmla="*/ 2496 h 10000"/>
              <a:gd name="connsiteX61-8475" fmla="*/ 814 w 10059"/>
              <a:gd name="connsiteY61-8476" fmla="*/ 2356 h 10000"/>
              <a:gd name="connsiteX62-8477" fmla="*/ 1169 w 10059"/>
              <a:gd name="connsiteY62-8478" fmla="*/ 2356 h 10000"/>
              <a:gd name="connsiteX63-8479" fmla="*/ 1523 w 10059"/>
              <a:gd name="connsiteY63-8480" fmla="*/ 2216 h 10000"/>
              <a:gd name="connsiteX64-8481" fmla="*/ 1879 w 10059"/>
              <a:gd name="connsiteY64-8482" fmla="*/ 2077 h 10000"/>
              <a:gd name="connsiteX65-8483" fmla="*/ 2352 w 10059"/>
              <a:gd name="connsiteY65-8484" fmla="*/ 1937 h 10000"/>
              <a:gd name="connsiteX66-8485" fmla="*/ 2825 w 10059"/>
              <a:gd name="connsiteY66-8486" fmla="*/ 1675 h 10000"/>
              <a:gd name="connsiteX67-8487" fmla="*/ 3179 w 10059"/>
              <a:gd name="connsiteY67-8488" fmla="*/ 1536 h 10000"/>
              <a:gd name="connsiteX68-8489" fmla="*/ 3520 w 10059"/>
              <a:gd name="connsiteY68-8490" fmla="*/ 1396 h 10000"/>
              <a:gd name="connsiteX69-8491" fmla="*/ 3875 w 10059"/>
              <a:gd name="connsiteY69-8492" fmla="*/ 1257 h 10000"/>
              <a:gd name="connsiteX70-8493" fmla="*/ 4112 w 10059"/>
              <a:gd name="connsiteY70-8494" fmla="*/ 1117 h 10000"/>
              <a:gd name="connsiteX71-8495" fmla="*/ 4349 w 10059"/>
              <a:gd name="connsiteY71-8496" fmla="*/ 1117 h 10000"/>
              <a:gd name="connsiteX72-8497" fmla="*/ 4587 w 10059"/>
              <a:gd name="connsiteY72-8498" fmla="*/ 977 h 10000"/>
              <a:gd name="connsiteX73-8499" fmla="*/ 4822 w 10059"/>
              <a:gd name="connsiteY73-8500" fmla="*/ 838 h 10000"/>
              <a:gd name="connsiteX74-8501" fmla="*/ 5178 w 10059"/>
              <a:gd name="connsiteY74-8502" fmla="*/ 698 h 10000"/>
              <a:gd name="connsiteX75-8503" fmla="*/ 5414 w 10059"/>
              <a:gd name="connsiteY75-8504" fmla="*/ 558 h 10000"/>
              <a:gd name="connsiteX76-8505" fmla="*/ 5651 w 10059"/>
              <a:gd name="connsiteY76-8506" fmla="*/ 419 h 10000"/>
              <a:gd name="connsiteX77-8507" fmla="*/ 5768 w 10059"/>
              <a:gd name="connsiteY77-8508" fmla="*/ 279 h 10000"/>
              <a:gd name="connsiteX78-8509" fmla="*/ 5889 w 10059"/>
              <a:gd name="connsiteY78-8510" fmla="*/ 140 h 10000"/>
              <a:gd name="connsiteX79-8511" fmla="*/ 5889 w 10059"/>
              <a:gd name="connsiteY79-8512" fmla="*/ 0 h 10000"/>
              <a:gd name="connsiteX80-8513" fmla="*/ 6006 w 10059"/>
              <a:gd name="connsiteY80-8514" fmla="*/ 0 h 10000"/>
              <a:gd name="connsiteX81-8515" fmla="*/ 6124 w 10059"/>
              <a:gd name="connsiteY81-8516" fmla="*/ 0 h 10000"/>
              <a:gd name="connsiteX82-8517" fmla="*/ 6244 w 10059"/>
              <a:gd name="connsiteY82-8518" fmla="*/ 0 h 10000"/>
              <a:gd name="connsiteX83-8519" fmla="*/ 6347 w 10059"/>
              <a:gd name="connsiteY83-8520" fmla="*/ 140 h 10000"/>
              <a:gd name="connsiteX84-8521" fmla="*/ 6465 w 10059"/>
              <a:gd name="connsiteY84-8522" fmla="*/ 140 h 10000"/>
              <a:gd name="connsiteX85-8523" fmla="*/ 6582 w 10059"/>
              <a:gd name="connsiteY85-8524" fmla="*/ 419 h 10000"/>
              <a:gd name="connsiteX86-8525" fmla="*/ 6701 w 10059"/>
              <a:gd name="connsiteY86-8526" fmla="*/ 558 h 10000"/>
              <a:gd name="connsiteX87-8527" fmla="*/ 6820 w 10059"/>
              <a:gd name="connsiteY87-8528" fmla="*/ 698 h 10000"/>
              <a:gd name="connsiteX88-8529" fmla="*/ 6938 w 10059"/>
              <a:gd name="connsiteY88-8530" fmla="*/ 838 h 10000"/>
              <a:gd name="connsiteX89-8531" fmla="*/ 6938 w 10059"/>
              <a:gd name="connsiteY89-8532" fmla="*/ 977 h 10000"/>
              <a:gd name="connsiteX90-8533" fmla="*/ 6938 w 10059"/>
              <a:gd name="connsiteY90-8534" fmla="*/ 1117 h 10000"/>
              <a:gd name="connsiteX91-8535" fmla="*/ 6820 w 10059"/>
              <a:gd name="connsiteY91-8536" fmla="*/ 1117 h 10000"/>
              <a:gd name="connsiteX92-8537" fmla="*/ 6701 w 10059"/>
              <a:gd name="connsiteY92-8538" fmla="*/ 1257 h 10000"/>
              <a:gd name="connsiteX93-8539" fmla="*/ 6701 w 10059"/>
              <a:gd name="connsiteY93-8540" fmla="*/ 1396 h 10000"/>
              <a:gd name="connsiteX94-8541" fmla="*/ 6582 w 10059"/>
              <a:gd name="connsiteY94-8542" fmla="*/ 1536 h 10000"/>
              <a:gd name="connsiteX95-8543" fmla="*/ 6465 w 10059"/>
              <a:gd name="connsiteY95-8544" fmla="*/ 1798 h 10000"/>
              <a:gd name="connsiteX96-8545" fmla="*/ 6347 w 10059"/>
              <a:gd name="connsiteY96-8546" fmla="*/ 2216 h 10000"/>
              <a:gd name="connsiteX97-8547" fmla="*/ 6244 w 10059"/>
              <a:gd name="connsiteY97-8548" fmla="*/ 2635 h 10000"/>
              <a:gd name="connsiteX98-8549" fmla="*/ 6124 w 10059"/>
              <a:gd name="connsiteY98-8550" fmla="*/ 3054 h 10000"/>
              <a:gd name="connsiteX99-8551" fmla="*/ 6006 w 10059"/>
              <a:gd name="connsiteY99-8552" fmla="*/ 3613 h 10000"/>
              <a:gd name="connsiteX100-8553" fmla="*/ 5889 w 10059"/>
              <a:gd name="connsiteY100-8554" fmla="*/ 4171 h 10000"/>
              <a:gd name="connsiteX101-8555" fmla="*/ 5768 w 10059"/>
              <a:gd name="connsiteY101-8556" fmla="*/ 4729 h 10000"/>
              <a:gd name="connsiteX102-8557" fmla="*/ 5768 w 10059"/>
              <a:gd name="connsiteY102-8558" fmla="*/ 5271 h 10000"/>
              <a:gd name="connsiteX103-8559" fmla="*/ 5768 w 10059"/>
              <a:gd name="connsiteY103-8560" fmla="*/ 5689 h 10000"/>
              <a:gd name="connsiteX104-8561" fmla="*/ 5651 w 10059"/>
              <a:gd name="connsiteY104-8562" fmla="*/ 6248 h 10000"/>
              <a:gd name="connsiteX105-8563" fmla="*/ 5651 w 10059"/>
              <a:gd name="connsiteY105-8564" fmla="*/ 6667 h 10000"/>
              <a:gd name="connsiteX106-8565" fmla="*/ 5651 w 10059"/>
              <a:gd name="connsiteY106-8566" fmla="*/ 6946 h 10000"/>
              <a:gd name="connsiteX107-8567" fmla="*/ 5651 w 10059"/>
              <a:gd name="connsiteY107-8568" fmla="*/ 7365 h 10000"/>
              <a:gd name="connsiteX108-8569" fmla="*/ 5768 w 10059"/>
              <a:gd name="connsiteY108-8570" fmla="*/ 7644 h 10000"/>
              <a:gd name="connsiteX109-8571" fmla="*/ 5768 w 10059"/>
              <a:gd name="connsiteY109-8572" fmla="*/ 7784 h 10000"/>
              <a:gd name="connsiteX110-8573" fmla="*/ 5889 w 10059"/>
              <a:gd name="connsiteY110-8574" fmla="*/ 8063 h 10000"/>
              <a:gd name="connsiteX111-8575" fmla="*/ 6006 w 10059"/>
              <a:gd name="connsiteY111-8576" fmla="*/ 8202 h 10000"/>
              <a:gd name="connsiteX112-8577" fmla="*/ 6124 w 10059"/>
              <a:gd name="connsiteY112-8578" fmla="*/ 8342 h 10000"/>
              <a:gd name="connsiteX113-8579" fmla="*/ 6582 w 10059"/>
              <a:gd name="connsiteY113-8580" fmla="*/ 8604 h 10000"/>
              <a:gd name="connsiteX114-8581" fmla="*/ 6820 w 10059"/>
              <a:gd name="connsiteY114-8582" fmla="*/ 8743 h 10000"/>
              <a:gd name="connsiteX115-8583" fmla="*/ 7057 w 10059"/>
              <a:gd name="connsiteY115-8584" fmla="*/ 8743 h 10000"/>
              <a:gd name="connsiteX116-8585" fmla="*/ 7293 w 10059"/>
              <a:gd name="connsiteY116-8586" fmla="*/ 8883 h 10000"/>
              <a:gd name="connsiteX117-8587" fmla="*/ 7648 w 10059"/>
              <a:gd name="connsiteY117-8588" fmla="*/ 8883 h 10000"/>
              <a:gd name="connsiteX118-8589" fmla="*/ 7884 w 10059"/>
              <a:gd name="connsiteY118-8590" fmla="*/ 8743 h 10000"/>
              <a:gd name="connsiteX119-8591" fmla="*/ 8239 w 10059"/>
              <a:gd name="connsiteY119-8592" fmla="*/ 8743 h 10000"/>
              <a:gd name="connsiteX120-8593" fmla="*/ 8596 w 10059"/>
              <a:gd name="connsiteY120-8594" fmla="*/ 8604 h 10000"/>
              <a:gd name="connsiteX121-8595" fmla="*/ 8831 w 10059"/>
              <a:gd name="connsiteY121-8596" fmla="*/ 8604 h 10000"/>
              <a:gd name="connsiteX122-8597" fmla="*/ 10000 w 10059"/>
              <a:gd name="connsiteY122-8598" fmla="*/ 9162 h 10000"/>
              <a:gd name="connsiteX123-8599" fmla="*/ 9645 w 10059"/>
              <a:gd name="connsiteY123-8600" fmla="*/ 9442 h 10000"/>
              <a:gd name="connsiteX124-8601" fmla="*/ 9171 w 10059"/>
              <a:gd name="connsiteY124-8602" fmla="*/ 9721 h 10000"/>
              <a:gd name="connsiteX125-8603" fmla="*/ 8713 w 10059"/>
              <a:gd name="connsiteY125-8604" fmla="*/ 9860 h 10000"/>
              <a:gd name="connsiteX126-8605" fmla="*/ 8358 w 10059"/>
              <a:gd name="connsiteY126-8606" fmla="*/ 9860 h 10000"/>
              <a:gd name="connsiteX127-8607" fmla="*/ 7884 w 10059"/>
              <a:gd name="connsiteY127-8608" fmla="*/ 10000 h 10000"/>
              <a:gd name="connsiteX128-8609" fmla="*/ 7884 w 10059"/>
              <a:gd name="connsiteY128-8610" fmla="*/ 10000 h 10000"/>
              <a:gd name="connsiteX0-8611" fmla="*/ 7884 w 10059"/>
              <a:gd name="connsiteY0-8612" fmla="*/ 10000 h 10000"/>
              <a:gd name="connsiteX1-8613" fmla="*/ 7529 w 10059"/>
              <a:gd name="connsiteY1-8614" fmla="*/ 10000 h 10000"/>
              <a:gd name="connsiteX2-8615" fmla="*/ 7175 w 10059"/>
              <a:gd name="connsiteY2-8616" fmla="*/ 10000 h 10000"/>
              <a:gd name="connsiteX3-8617" fmla="*/ 6820 w 10059"/>
              <a:gd name="connsiteY3-8618" fmla="*/ 9860 h 10000"/>
              <a:gd name="connsiteX4-8619" fmla="*/ 6465 w 10059"/>
              <a:gd name="connsiteY4-8620" fmla="*/ 9721 h 10000"/>
              <a:gd name="connsiteX5-8621" fmla="*/ 6124 w 10059"/>
              <a:gd name="connsiteY5-8622" fmla="*/ 9581 h 10000"/>
              <a:gd name="connsiteX6-8623" fmla="*/ 5889 w 10059"/>
              <a:gd name="connsiteY6-8624" fmla="*/ 9302 h 10000"/>
              <a:gd name="connsiteX7-8625" fmla="*/ 5651 w 10059"/>
              <a:gd name="connsiteY7-8626" fmla="*/ 9162 h 10000"/>
              <a:gd name="connsiteX8-8627" fmla="*/ 5533 w 10059"/>
              <a:gd name="connsiteY8-8628" fmla="*/ 8743 h 10000"/>
              <a:gd name="connsiteX9-8629" fmla="*/ 5296 w 10059"/>
              <a:gd name="connsiteY9-8630" fmla="*/ 8464 h 10000"/>
              <a:gd name="connsiteX10-8631" fmla="*/ 5178 w 10059"/>
              <a:gd name="connsiteY10-8632" fmla="*/ 8063 h 10000"/>
              <a:gd name="connsiteX11-8633" fmla="*/ 5178 w 10059"/>
              <a:gd name="connsiteY11-8634" fmla="*/ 7644 h 10000"/>
              <a:gd name="connsiteX12-8635" fmla="*/ 5059 w 10059"/>
              <a:gd name="connsiteY12-8636" fmla="*/ 7225 h 10000"/>
              <a:gd name="connsiteX13-8637" fmla="*/ 5059 w 10059"/>
              <a:gd name="connsiteY13-8638" fmla="*/ 6806 h 10000"/>
              <a:gd name="connsiteX14-8639" fmla="*/ 5059 w 10059"/>
              <a:gd name="connsiteY14-8640" fmla="*/ 6387 h 10000"/>
              <a:gd name="connsiteX15-8641" fmla="*/ 5178 w 10059"/>
              <a:gd name="connsiteY15-8642" fmla="*/ 5689 h 10000"/>
              <a:gd name="connsiteX16-8643" fmla="*/ 5178 w 10059"/>
              <a:gd name="connsiteY16-8644" fmla="*/ 5550 h 10000"/>
              <a:gd name="connsiteX17-8645" fmla="*/ 5178 w 10059"/>
              <a:gd name="connsiteY17-8646" fmla="*/ 5271 h 10000"/>
              <a:gd name="connsiteX18-8647" fmla="*/ 5296 w 10059"/>
              <a:gd name="connsiteY18-8648" fmla="*/ 5009 h 10000"/>
              <a:gd name="connsiteX19-8649" fmla="*/ 5296 w 10059"/>
              <a:gd name="connsiteY19-8650" fmla="*/ 4729 h 10000"/>
              <a:gd name="connsiteX20-8651" fmla="*/ 5296 w 10059"/>
              <a:gd name="connsiteY20-8652" fmla="*/ 4450 h 10000"/>
              <a:gd name="connsiteX21-8653" fmla="*/ 5414 w 10059"/>
              <a:gd name="connsiteY21-8654" fmla="*/ 4031 h 10000"/>
              <a:gd name="connsiteX22-8655" fmla="*/ 5414 w 10059"/>
              <a:gd name="connsiteY22-8656" fmla="*/ 3613 h 10000"/>
              <a:gd name="connsiteX23-8657" fmla="*/ 5533 w 10059"/>
              <a:gd name="connsiteY23-8658" fmla="*/ 3194 h 10000"/>
              <a:gd name="connsiteX24-8659" fmla="*/ 5533 w 10059"/>
              <a:gd name="connsiteY24-8660" fmla="*/ 2775 h 10000"/>
              <a:gd name="connsiteX25-8661" fmla="*/ 5533 w 10059"/>
              <a:gd name="connsiteY25-8662" fmla="*/ 2356 h 10000"/>
              <a:gd name="connsiteX26-8663" fmla="*/ 5651 w 10059"/>
              <a:gd name="connsiteY26-8664" fmla="*/ 2077 h 10000"/>
              <a:gd name="connsiteX27-8665" fmla="*/ 5651 w 10059"/>
              <a:gd name="connsiteY27-8666" fmla="*/ 1798 h 10000"/>
              <a:gd name="connsiteX28-8667" fmla="*/ 5651 w 10059"/>
              <a:gd name="connsiteY28-8668" fmla="*/ 1536 h 10000"/>
              <a:gd name="connsiteX29-8669" fmla="*/ 5651 w 10059"/>
              <a:gd name="connsiteY29-8670" fmla="*/ 1396 h 10000"/>
              <a:gd name="connsiteX30-8671" fmla="*/ 5651 w 10059"/>
              <a:gd name="connsiteY30-8672" fmla="*/ 1257 h 10000"/>
              <a:gd name="connsiteX31-8673" fmla="*/ 5651 w 10059"/>
              <a:gd name="connsiteY31-8674" fmla="*/ 1257 h 10000"/>
              <a:gd name="connsiteX32-8675" fmla="*/ 5651 w 10059"/>
              <a:gd name="connsiteY32-8676" fmla="*/ 1257 h 10000"/>
              <a:gd name="connsiteX33-8677" fmla="*/ 5533 w 10059"/>
              <a:gd name="connsiteY33-8678" fmla="*/ 1257 h 10000"/>
              <a:gd name="connsiteX34-8679" fmla="*/ 5414 w 10059"/>
              <a:gd name="connsiteY34-8680" fmla="*/ 1257 h 10000"/>
              <a:gd name="connsiteX35-8681" fmla="*/ 5296 w 10059"/>
              <a:gd name="connsiteY35-8682" fmla="*/ 1396 h 10000"/>
              <a:gd name="connsiteX36-8683" fmla="*/ 5178 w 10059"/>
              <a:gd name="connsiteY36-8684" fmla="*/ 1396 h 10000"/>
              <a:gd name="connsiteX37-8685" fmla="*/ 4941 w 10059"/>
              <a:gd name="connsiteY37-8686" fmla="*/ 1536 h 10000"/>
              <a:gd name="connsiteX38-8687" fmla="*/ 4704 w 10059"/>
              <a:gd name="connsiteY38-8688" fmla="*/ 1536 h 10000"/>
              <a:gd name="connsiteX39-8689" fmla="*/ 4467 w 10059"/>
              <a:gd name="connsiteY39-8690" fmla="*/ 1675 h 10000"/>
              <a:gd name="connsiteX40-8691" fmla="*/ 3300 w 10059"/>
              <a:gd name="connsiteY40-8692" fmla="*/ 2216 h 10000"/>
              <a:gd name="connsiteX41-8693" fmla="*/ 2116 w 10059"/>
              <a:gd name="connsiteY41-8694" fmla="*/ 2775 h 10000"/>
              <a:gd name="connsiteX42-8695" fmla="*/ 1761 w 10059"/>
              <a:gd name="connsiteY42-8696" fmla="*/ 2914 h 10000"/>
              <a:gd name="connsiteX43-8697" fmla="*/ 1523 w 10059"/>
              <a:gd name="connsiteY43-8698" fmla="*/ 3054 h 10000"/>
              <a:gd name="connsiteX44-8699" fmla="*/ 1287 w 10059"/>
              <a:gd name="connsiteY44-8700" fmla="*/ 3194 h 10000"/>
              <a:gd name="connsiteX45-8701" fmla="*/ 1169 w 10059"/>
              <a:gd name="connsiteY45-8702" fmla="*/ 3333 h 10000"/>
              <a:gd name="connsiteX46-8703" fmla="*/ 932 w 10059"/>
              <a:gd name="connsiteY46-8704" fmla="*/ 3333 h 10000"/>
              <a:gd name="connsiteX47-8705" fmla="*/ 814 w 10059"/>
              <a:gd name="connsiteY47-8706" fmla="*/ 3333 h 10000"/>
              <a:gd name="connsiteX48-8707" fmla="*/ 695 w 10059"/>
              <a:gd name="connsiteY48-8708" fmla="*/ 3473 h 10000"/>
              <a:gd name="connsiteX49-8709" fmla="*/ 695 w 10059"/>
              <a:gd name="connsiteY49-8710" fmla="*/ 3473 h 10000"/>
              <a:gd name="connsiteX50-8711" fmla="*/ 592 w 10059"/>
              <a:gd name="connsiteY50-8712" fmla="*/ 3473 h 10000"/>
              <a:gd name="connsiteX51-8713" fmla="*/ 592 w 10059"/>
              <a:gd name="connsiteY51-8714" fmla="*/ 3333 h 10000"/>
              <a:gd name="connsiteX52-8715" fmla="*/ 473 w 10059"/>
              <a:gd name="connsiteY52-8716" fmla="*/ 3194 h 10000"/>
              <a:gd name="connsiteX53-8717" fmla="*/ 238 w 10059"/>
              <a:gd name="connsiteY53-8718" fmla="*/ 3054 h 10000"/>
              <a:gd name="connsiteX54-8719" fmla="*/ 117 w 10059"/>
              <a:gd name="connsiteY54-8720" fmla="*/ 2914 h 10000"/>
              <a:gd name="connsiteX55-8721" fmla="*/ 0 w 10059"/>
              <a:gd name="connsiteY55-8722" fmla="*/ 2775 h 10000"/>
              <a:gd name="connsiteX56-8723" fmla="*/ 0 w 10059"/>
              <a:gd name="connsiteY56-8724" fmla="*/ 2635 h 10000"/>
              <a:gd name="connsiteX57-8725" fmla="*/ 0 w 10059"/>
              <a:gd name="connsiteY57-8726" fmla="*/ 2496 h 10000"/>
              <a:gd name="connsiteX58-8727" fmla="*/ 117 w 10059"/>
              <a:gd name="connsiteY58-8728" fmla="*/ 2496 h 10000"/>
              <a:gd name="connsiteX59-8729" fmla="*/ 355 w 10059"/>
              <a:gd name="connsiteY59-8730" fmla="*/ 2496 h 10000"/>
              <a:gd name="connsiteX60-8731" fmla="*/ 592 w 10059"/>
              <a:gd name="connsiteY60-8732" fmla="*/ 2496 h 10000"/>
              <a:gd name="connsiteX61-8733" fmla="*/ 814 w 10059"/>
              <a:gd name="connsiteY61-8734" fmla="*/ 2356 h 10000"/>
              <a:gd name="connsiteX62-8735" fmla="*/ 1169 w 10059"/>
              <a:gd name="connsiteY62-8736" fmla="*/ 2356 h 10000"/>
              <a:gd name="connsiteX63-8737" fmla="*/ 1523 w 10059"/>
              <a:gd name="connsiteY63-8738" fmla="*/ 2216 h 10000"/>
              <a:gd name="connsiteX64-8739" fmla="*/ 1879 w 10059"/>
              <a:gd name="connsiteY64-8740" fmla="*/ 2077 h 10000"/>
              <a:gd name="connsiteX65-8741" fmla="*/ 2352 w 10059"/>
              <a:gd name="connsiteY65-8742" fmla="*/ 1937 h 10000"/>
              <a:gd name="connsiteX66-8743" fmla="*/ 2825 w 10059"/>
              <a:gd name="connsiteY66-8744" fmla="*/ 1675 h 10000"/>
              <a:gd name="connsiteX67-8745" fmla="*/ 3179 w 10059"/>
              <a:gd name="connsiteY67-8746" fmla="*/ 1536 h 10000"/>
              <a:gd name="connsiteX68-8747" fmla="*/ 3520 w 10059"/>
              <a:gd name="connsiteY68-8748" fmla="*/ 1396 h 10000"/>
              <a:gd name="connsiteX69-8749" fmla="*/ 3875 w 10059"/>
              <a:gd name="connsiteY69-8750" fmla="*/ 1257 h 10000"/>
              <a:gd name="connsiteX70-8751" fmla="*/ 4112 w 10059"/>
              <a:gd name="connsiteY70-8752" fmla="*/ 1117 h 10000"/>
              <a:gd name="connsiteX71-8753" fmla="*/ 4349 w 10059"/>
              <a:gd name="connsiteY71-8754" fmla="*/ 1117 h 10000"/>
              <a:gd name="connsiteX72-8755" fmla="*/ 4587 w 10059"/>
              <a:gd name="connsiteY72-8756" fmla="*/ 977 h 10000"/>
              <a:gd name="connsiteX73-8757" fmla="*/ 4822 w 10059"/>
              <a:gd name="connsiteY73-8758" fmla="*/ 838 h 10000"/>
              <a:gd name="connsiteX74-8759" fmla="*/ 5178 w 10059"/>
              <a:gd name="connsiteY74-8760" fmla="*/ 698 h 10000"/>
              <a:gd name="connsiteX75-8761" fmla="*/ 5414 w 10059"/>
              <a:gd name="connsiteY75-8762" fmla="*/ 558 h 10000"/>
              <a:gd name="connsiteX76-8763" fmla="*/ 5651 w 10059"/>
              <a:gd name="connsiteY76-8764" fmla="*/ 419 h 10000"/>
              <a:gd name="connsiteX77-8765" fmla="*/ 5768 w 10059"/>
              <a:gd name="connsiteY77-8766" fmla="*/ 279 h 10000"/>
              <a:gd name="connsiteX78-8767" fmla="*/ 5889 w 10059"/>
              <a:gd name="connsiteY78-8768" fmla="*/ 140 h 10000"/>
              <a:gd name="connsiteX79-8769" fmla="*/ 5889 w 10059"/>
              <a:gd name="connsiteY79-8770" fmla="*/ 0 h 10000"/>
              <a:gd name="connsiteX80-8771" fmla="*/ 6006 w 10059"/>
              <a:gd name="connsiteY80-8772" fmla="*/ 0 h 10000"/>
              <a:gd name="connsiteX81-8773" fmla="*/ 6124 w 10059"/>
              <a:gd name="connsiteY81-8774" fmla="*/ 0 h 10000"/>
              <a:gd name="connsiteX82-8775" fmla="*/ 6244 w 10059"/>
              <a:gd name="connsiteY82-8776" fmla="*/ 0 h 10000"/>
              <a:gd name="connsiteX83-8777" fmla="*/ 6347 w 10059"/>
              <a:gd name="connsiteY83-8778" fmla="*/ 140 h 10000"/>
              <a:gd name="connsiteX84-8779" fmla="*/ 6465 w 10059"/>
              <a:gd name="connsiteY84-8780" fmla="*/ 140 h 10000"/>
              <a:gd name="connsiteX85-8781" fmla="*/ 6582 w 10059"/>
              <a:gd name="connsiteY85-8782" fmla="*/ 419 h 10000"/>
              <a:gd name="connsiteX86-8783" fmla="*/ 6701 w 10059"/>
              <a:gd name="connsiteY86-8784" fmla="*/ 558 h 10000"/>
              <a:gd name="connsiteX87-8785" fmla="*/ 6820 w 10059"/>
              <a:gd name="connsiteY87-8786" fmla="*/ 698 h 10000"/>
              <a:gd name="connsiteX88-8787" fmla="*/ 6938 w 10059"/>
              <a:gd name="connsiteY88-8788" fmla="*/ 838 h 10000"/>
              <a:gd name="connsiteX89-8789" fmla="*/ 6938 w 10059"/>
              <a:gd name="connsiteY89-8790" fmla="*/ 977 h 10000"/>
              <a:gd name="connsiteX90-8791" fmla="*/ 6938 w 10059"/>
              <a:gd name="connsiteY90-8792" fmla="*/ 1117 h 10000"/>
              <a:gd name="connsiteX91-8793" fmla="*/ 6820 w 10059"/>
              <a:gd name="connsiteY91-8794" fmla="*/ 1117 h 10000"/>
              <a:gd name="connsiteX92-8795" fmla="*/ 6701 w 10059"/>
              <a:gd name="connsiteY92-8796" fmla="*/ 1257 h 10000"/>
              <a:gd name="connsiteX93-8797" fmla="*/ 6701 w 10059"/>
              <a:gd name="connsiteY93-8798" fmla="*/ 1396 h 10000"/>
              <a:gd name="connsiteX94-8799" fmla="*/ 6582 w 10059"/>
              <a:gd name="connsiteY94-8800" fmla="*/ 1536 h 10000"/>
              <a:gd name="connsiteX95-8801" fmla="*/ 6465 w 10059"/>
              <a:gd name="connsiteY95-8802" fmla="*/ 1798 h 10000"/>
              <a:gd name="connsiteX96-8803" fmla="*/ 6347 w 10059"/>
              <a:gd name="connsiteY96-8804" fmla="*/ 2216 h 10000"/>
              <a:gd name="connsiteX97-8805" fmla="*/ 6244 w 10059"/>
              <a:gd name="connsiteY97-8806" fmla="*/ 2635 h 10000"/>
              <a:gd name="connsiteX98-8807" fmla="*/ 6124 w 10059"/>
              <a:gd name="connsiteY98-8808" fmla="*/ 3054 h 10000"/>
              <a:gd name="connsiteX99-8809" fmla="*/ 6006 w 10059"/>
              <a:gd name="connsiteY99-8810" fmla="*/ 3613 h 10000"/>
              <a:gd name="connsiteX100-8811" fmla="*/ 5889 w 10059"/>
              <a:gd name="connsiteY100-8812" fmla="*/ 4171 h 10000"/>
              <a:gd name="connsiteX101-8813" fmla="*/ 5768 w 10059"/>
              <a:gd name="connsiteY101-8814" fmla="*/ 4729 h 10000"/>
              <a:gd name="connsiteX102-8815" fmla="*/ 5768 w 10059"/>
              <a:gd name="connsiteY102-8816" fmla="*/ 5271 h 10000"/>
              <a:gd name="connsiteX103-8817" fmla="*/ 5768 w 10059"/>
              <a:gd name="connsiteY103-8818" fmla="*/ 5689 h 10000"/>
              <a:gd name="connsiteX104-8819" fmla="*/ 5651 w 10059"/>
              <a:gd name="connsiteY104-8820" fmla="*/ 6248 h 10000"/>
              <a:gd name="connsiteX105-8821" fmla="*/ 5651 w 10059"/>
              <a:gd name="connsiteY105-8822" fmla="*/ 6667 h 10000"/>
              <a:gd name="connsiteX106-8823" fmla="*/ 5651 w 10059"/>
              <a:gd name="connsiteY106-8824" fmla="*/ 6946 h 10000"/>
              <a:gd name="connsiteX107-8825" fmla="*/ 5651 w 10059"/>
              <a:gd name="connsiteY107-8826" fmla="*/ 7365 h 10000"/>
              <a:gd name="connsiteX108-8827" fmla="*/ 5768 w 10059"/>
              <a:gd name="connsiteY108-8828" fmla="*/ 7644 h 10000"/>
              <a:gd name="connsiteX109-8829" fmla="*/ 5768 w 10059"/>
              <a:gd name="connsiteY109-8830" fmla="*/ 7784 h 10000"/>
              <a:gd name="connsiteX110-8831" fmla="*/ 5889 w 10059"/>
              <a:gd name="connsiteY110-8832" fmla="*/ 8063 h 10000"/>
              <a:gd name="connsiteX111-8833" fmla="*/ 6006 w 10059"/>
              <a:gd name="connsiteY111-8834" fmla="*/ 8202 h 10000"/>
              <a:gd name="connsiteX112-8835" fmla="*/ 6124 w 10059"/>
              <a:gd name="connsiteY112-8836" fmla="*/ 8342 h 10000"/>
              <a:gd name="connsiteX113-8837" fmla="*/ 6582 w 10059"/>
              <a:gd name="connsiteY113-8838" fmla="*/ 8604 h 10000"/>
              <a:gd name="connsiteX114-8839" fmla="*/ 6820 w 10059"/>
              <a:gd name="connsiteY114-8840" fmla="*/ 8743 h 10000"/>
              <a:gd name="connsiteX115-8841" fmla="*/ 7057 w 10059"/>
              <a:gd name="connsiteY115-8842" fmla="*/ 8743 h 10000"/>
              <a:gd name="connsiteX116-8843" fmla="*/ 7293 w 10059"/>
              <a:gd name="connsiteY116-8844" fmla="*/ 8883 h 10000"/>
              <a:gd name="connsiteX117-8845" fmla="*/ 7648 w 10059"/>
              <a:gd name="connsiteY117-8846" fmla="*/ 8883 h 10000"/>
              <a:gd name="connsiteX118-8847" fmla="*/ 7884 w 10059"/>
              <a:gd name="connsiteY118-8848" fmla="*/ 8743 h 10000"/>
              <a:gd name="connsiteX119-8849" fmla="*/ 8239 w 10059"/>
              <a:gd name="connsiteY119-8850" fmla="*/ 8743 h 10000"/>
              <a:gd name="connsiteX120-8851" fmla="*/ 8596 w 10059"/>
              <a:gd name="connsiteY120-8852" fmla="*/ 8604 h 10000"/>
              <a:gd name="connsiteX121-8853" fmla="*/ 10000 w 10059"/>
              <a:gd name="connsiteY121-8854" fmla="*/ 9162 h 10000"/>
              <a:gd name="connsiteX122-8855" fmla="*/ 9645 w 10059"/>
              <a:gd name="connsiteY122-8856" fmla="*/ 9442 h 10000"/>
              <a:gd name="connsiteX123-8857" fmla="*/ 9171 w 10059"/>
              <a:gd name="connsiteY123-8858" fmla="*/ 9721 h 10000"/>
              <a:gd name="connsiteX124-8859" fmla="*/ 8713 w 10059"/>
              <a:gd name="connsiteY124-8860" fmla="*/ 9860 h 10000"/>
              <a:gd name="connsiteX125-8861" fmla="*/ 8358 w 10059"/>
              <a:gd name="connsiteY125-8862" fmla="*/ 9860 h 10000"/>
              <a:gd name="connsiteX126-8863" fmla="*/ 7884 w 10059"/>
              <a:gd name="connsiteY126-8864" fmla="*/ 10000 h 10000"/>
              <a:gd name="connsiteX127-8865" fmla="*/ 7884 w 10059"/>
              <a:gd name="connsiteY127-8866" fmla="*/ 10000 h 10000"/>
              <a:gd name="connsiteX0-8867" fmla="*/ 7884 w 10059"/>
              <a:gd name="connsiteY0-8868" fmla="*/ 10000 h 10000"/>
              <a:gd name="connsiteX1-8869" fmla="*/ 7529 w 10059"/>
              <a:gd name="connsiteY1-8870" fmla="*/ 10000 h 10000"/>
              <a:gd name="connsiteX2-8871" fmla="*/ 7175 w 10059"/>
              <a:gd name="connsiteY2-8872" fmla="*/ 10000 h 10000"/>
              <a:gd name="connsiteX3-8873" fmla="*/ 6820 w 10059"/>
              <a:gd name="connsiteY3-8874" fmla="*/ 9860 h 10000"/>
              <a:gd name="connsiteX4-8875" fmla="*/ 6465 w 10059"/>
              <a:gd name="connsiteY4-8876" fmla="*/ 9721 h 10000"/>
              <a:gd name="connsiteX5-8877" fmla="*/ 6124 w 10059"/>
              <a:gd name="connsiteY5-8878" fmla="*/ 9581 h 10000"/>
              <a:gd name="connsiteX6-8879" fmla="*/ 5889 w 10059"/>
              <a:gd name="connsiteY6-8880" fmla="*/ 9302 h 10000"/>
              <a:gd name="connsiteX7-8881" fmla="*/ 5651 w 10059"/>
              <a:gd name="connsiteY7-8882" fmla="*/ 9162 h 10000"/>
              <a:gd name="connsiteX8-8883" fmla="*/ 5533 w 10059"/>
              <a:gd name="connsiteY8-8884" fmla="*/ 8743 h 10000"/>
              <a:gd name="connsiteX9-8885" fmla="*/ 5296 w 10059"/>
              <a:gd name="connsiteY9-8886" fmla="*/ 8464 h 10000"/>
              <a:gd name="connsiteX10-8887" fmla="*/ 5178 w 10059"/>
              <a:gd name="connsiteY10-8888" fmla="*/ 8063 h 10000"/>
              <a:gd name="connsiteX11-8889" fmla="*/ 5178 w 10059"/>
              <a:gd name="connsiteY11-8890" fmla="*/ 7644 h 10000"/>
              <a:gd name="connsiteX12-8891" fmla="*/ 5059 w 10059"/>
              <a:gd name="connsiteY12-8892" fmla="*/ 7225 h 10000"/>
              <a:gd name="connsiteX13-8893" fmla="*/ 5059 w 10059"/>
              <a:gd name="connsiteY13-8894" fmla="*/ 6806 h 10000"/>
              <a:gd name="connsiteX14-8895" fmla="*/ 5059 w 10059"/>
              <a:gd name="connsiteY14-8896" fmla="*/ 6387 h 10000"/>
              <a:gd name="connsiteX15-8897" fmla="*/ 5178 w 10059"/>
              <a:gd name="connsiteY15-8898" fmla="*/ 5689 h 10000"/>
              <a:gd name="connsiteX16-8899" fmla="*/ 5178 w 10059"/>
              <a:gd name="connsiteY16-8900" fmla="*/ 5550 h 10000"/>
              <a:gd name="connsiteX17-8901" fmla="*/ 5178 w 10059"/>
              <a:gd name="connsiteY17-8902" fmla="*/ 5271 h 10000"/>
              <a:gd name="connsiteX18-8903" fmla="*/ 5296 w 10059"/>
              <a:gd name="connsiteY18-8904" fmla="*/ 5009 h 10000"/>
              <a:gd name="connsiteX19-8905" fmla="*/ 5296 w 10059"/>
              <a:gd name="connsiteY19-8906" fmla="*/ 4729 h 10000"/>
              <a:gd name="connsiteX20-8907" fmla="*/ 5296 w 10059"/>
              <a:gd name="connsiteY20-8908" fmla="*/ 4450 h 10000"/>
              <a:gd name="connsiteX21-8909" fmla="*/ 5414 w 10059"/>
              <a:gd name="connsiteY21-8910" fmla="*/ 4031 h 10000"/>
              <a:gd name="connsiteX22-8911" fmla="*/ 5414 w 10059"/>
              <a:gd name="connsiteY22-8912" fmla="*/ 3613 h 10000"/>
              <a:gd name="connsiteX23-8913" fmla="*/ 5533 w 10059"/>
              <a:gd name="connsiteY23-8914" fmla="*/ 3194 h 10000"/>
              <a:gd name="connsiteX24-8915" fmla="*/ 5533 w 10059"/>
              <a:gd name="connsiteY24-8916" fmla="*/ 2775 h 10000"/>
              <a:gd name="connsiteX25-8917" fmla="*/ 5533 w 10059"/>
              <a:gd name="connsiteY25-8918" fmla="*/ 2356 h 10000"/>
              <a:gd name="connsiteX26-8919" fmla="*/ 5651 w 10059"/>
              <a:gd name="connsiteY26-8920" fmla="*/ 2077 h 10000"/>
              <a:gd name="connsiteX27-8921" fmla="*/ 5651 w 10059"/>
              <a:gd name="connsiteY27-8922" fmla="*/ 1798 h 10000"/>
              <a:gd name="connsiteX28-8923" fmla="*/ 5651 w 10059"/>
              <a:gd name="connsiteY28-8924" fmla="*/ 1536 h 10000"/>
              <a:gd name="connsiteX29-8925" fmla="*/ 5651 w 10059"/>
              <a:gd name="connsiteY29-8926" fmla="*/ 1396 h 10000"/>
              <a:gd name="connsiteX30-8927" fmla="*/ 5651 w 10059"/>
              <a:gd name="connsiteY30-8928" fmla="*/ 1257 h 10000"/>
              <a:gd name="connsiteX31-8929" fmla="*/ 5651 w 10059"/>
              <a:gd name="connsiteY31-8930" fmla="*/ 1257 h 10000"/>
              <a:gd name="connsiteX32-8931" fmla="*/ 5651 w 10059"/>
              <a:gd name="connsiteY32-8932" fmla="*/ 1257 h 10000"/>
              <a:gd name="connsiteX33-8933" fmla="*/ 5533 w 10059"/>
              <a:gd name="connsiteY33-8934" fmla="*/ 1257 h 10000"/>
              <a:gd name="connsiteX34-8935" fmla="*/ 5414 w 10059"/>
              <a:gd name="connsiteY34-8936" fmla="*/ 1257 h 10000"/>
              <a:gd name="connsiteX35-8937" fmla="*/ 5296 w 10059"/>
              <a:gd name="connsiteY35-8938" fmla="*/ 1396 h 10000"/>
              <a:gd name="connsiteX36-8939" fmla="*/ 5178 w 10059"/>
              <a:gd name="connsiteY36-8940" fmla="*/ 1396 h 10000"/>
              <a:gd name="connsiteX37-8941" fmla="*/ 4941 w 10059"/>
              <a:gd name="connsiteY37-8942" fmla="*/ 1536 h 10000"/>
              <a:gd name="connsiteX38-8943" fmla="*/ 4704 w 10059"/>
              <a:gd name="connsiteY38-8944" fmla="*/ 1536 h 10000"/>
              <a:gd name="connsiteX39-8945" fmla="*/ 4467 w 10059"/>
              <a:gd name="connsiteY39-8946" fmla="*/ 1675 h 10000"/>
              <a:gd name="connsiteX40-8947" fmla="*/ 3300 w 10059"/>
              <a:gd name="connsiteY40-8948" fmla="*/ 2216 h 10000"/>
              <a:gd name="connsiteX41-8949" fmla="*/ 2116 w 10059"/>
              <a:gd name="connsiteY41-8950" fmla="*/ 2775 h 10000"/>
              <a:gd name="connsiteX42-8951" fmla="*/ 1761 w 10059"/>
              <a:gd name="connsiteY42-8952" fmla="*/ 2914 h 10000"/>
              <a:gd name="connsiteX43-8953" fmla="*/ 1523 w 10059"/>
              <a:gd name="connsiteY43-8954" fmla="*/ 3054 h 10000"/>
              <a:gd name="connsiteX44-8955" fmla="*/ 1287 w 10059"/>
              <a:gd name="connsiteY44-8956" fmla="*/ 3194 h 10000"/>
              <a:gd name="connsiteX45-8957" fmla="*/ 1169 w 10059"/>
              <a:gd name="connsiteY45-8958" fmla="*/ 3333 h 10000"/>
              <a:gd name="connsiteX46-8959" fmla="*/ 932 w 10059"/>
              <a:gd name="connsiteY46-8960" fmla="*/ 3333 h 10000"/>
              <a:gd name="connsiteX47-8961" fmla="*/ 814 w 10059"/>
              <a:gd name="connsiteY47-8962" fmla="*/ 3333 h 10000"/>
              <a:gd name="connsiteX48-8963" fmla="*/ 695 w 10059"/>
              <a:gd name="connsiteY48-8964" fmla="*/ 3473 h 10000"/>
              <a:gd name="connsiteX49-8965" fmla="*/ 695 w 10059"/>
              <a:gd name="connsiteY49-8966" fmla="*/ 3473 h 10000"/>
              <a:gd name="connsiteX50-8967" fmla="*/ 592 w 10059"/>
              <a:gd name="connsiteY50-8968" fmla="*/ 3473 h 10000"/>
              <a:gd name="connsiteX51-8969" fmla="*/ 592 w 10059"/>
              <a:gd name="connsiteY51-8970" fmla="*/ 3333 h 10000"/>
              <a:gd name="connsiteX52-8971" fmla="*/ 473 w 10059"/>
              <a:gd name="connsiteY52-8972" fmla="*/ 3194 h 10000"/>
              <a:gd name="connsiteX53-8973" fmla="*/ 238 w 10059"/>
              <a:gd name="connsiteY53-8974" fmla="*/ 3054 h 10000"/>
              <a:gd name="connsiteX54-8975" fmla="*/ 117 w 10059"/>
              <a:gd name="connsiteY54-8976" fmla="*/ 2914 h 10000"/>
              <a:gd name="connsiteX55-8977" fmla="*/ 0 w 10059"/>
              <a:gd name="connsiteY55-8978" fmla="*/ 2775 h 10000"/>
              <a:gd name="connsiteX56-8979" fmla="*/ 0 w 10059"/>
              <a:gd name="connsiteY56-8980" fmla="*/ 2635 h 10000"/>
              <a:gd name="connsiteX57-8981" fmla="*/ 0 w 10059"/>
              <a:gd name="connsiteY57-8982" fmla="*/ 2496 h 10000"/>
              <a:gd name="connsiteX58-8983" fmla="*/ 117 w 10059"/>
              <a:gd name="connsiteY58-8984" fmla="*/ 2496 h 10000"/>
              <a:gd name="connsiteX59-8985" fmla="*/ 355 w 10059"/>
              <a:gd name="connsiteY59-8986" fmla="*/ 2496 h 10000"/>
              <a:gd name="connsiteX60-8987" fmla="*/ 592 w 10059"/>
              <a:gd name="connsiteY60-8988" fmla="*/ 2496 h 10000"/>
              <a:gd name="connsiteX61-8989" fmla="*/ 814 w 10059"/>
              <a:gd name="connsiteY61-8990" fmla="*/ 2356 h 10000"/>
              <a:gd name="connsiteX62-8991" fmla="*/ 1169 w 10059"/>
              <a:gd name="connsiteY62-8992" fmla="*/ 2356 h 10000"/>
              <a:gd name="connsiteX63-8993" fmla="*/ 1523 w 10059"/>
              <a:gd name="connsiteY63-8994" fmla="*/ 2216 h 10000"/>
              <a:gd name="connsiteX64-8995" fmla="*/ 1879 w 10059"/>
              <a:gd name="connsiteY64-8996" fmla="*/ 2077 h 10000"/>
              <a:gd name="connsiteX65-8997" fmla="*/ 2352 w 10059"/>
              <a:gd name="connsiteY65-8998" fmla="*/ 1937 h 10000"/>
              <a:gd name="connsiteX66-8999" fmla="*/ 2825 w 10059"/>
              <a:gd name="connsiteY66-9000" fmla="*/ 1675 h 10000"/>
              <a:gd name="connsiteX67-9001" fmla="*/ 3179 w 10059"/>
              <a:gd name="connsiteY67-9002" fmla="*/ 1536 h 10000"/>
              <a:gd name="connsiteX68-9003" fmla="*/ 3520 w 10059"/>
              <a:gd name="connsiteY68-9004" fmla="*/ 1396 h 10000"/>
              <a:gd name="connsiteX69-9005" fmla="*/ 3875 w 10059"/>
              <a:gd name="connsiteY69-9006" fmla="*/ 1257 h 10000"/>
              <a:gd name="connsiteX70-9007" fmla="*/ 4112 w 10059"/>
              <a:gd name="connsiteY70-9008" fmla="*/ 1117 h 10000"/>
              <a:gd name="connsiteX71-9009" fmla="*/ 4349 w 10059"/>
              <a:gd name="connsiteY71-9010" fmla="*/ 1117 h 10000"/>
              <a:gd name="connsiteX72-9011" fmla="*/ 4587 w 10059"/>
              <a:gd name="connsiteY72-9012" fmla="*/ 977 h 10000"/>
              <a:gd name="connsiteX73-9013" fmla="*/ 4822 w 10059"/>
              <a:gd name="connsiteY73-9014" fmla="*/ 838 h 10000"/>
              <a:gd name="connsiteX74-9015" fmla="*/ 5178 w 10059"/>
              <a:gd name="connsiteY74-9016" fmla="*/ 698 h 10000"/>
              <a:gd name="connsiteX75-9017" fmla="*/ 5414 w 10059"/>
              <a:gd name="connsiteY75-9018" fmla="*/ 558 h 10000"/>
              <a:gd name="connsiteX76-9019" fmla="*/ 5651 w 10059"/>
              <a:gd name="connsiteY76-9020" fmla="*/ 419 h 10000"/>
              <a:gd name="connsiteX77-9021" fmla="*/ 5768 w 10059"/>
              <a:gd name="connsiteY77-9022" fmla="*/ 279 h 10000"/>
              <a:gd name="connsiteX78-9023" fmla="*/ 5889 w 10059"/>
              <a:gd name="connsiteY78-9024" fmla="*/ 140 h 10000"/>
              <a:gd name="connsiteX79-9025" fmla="*/ 5889 w 10059"/>
              <a:gd name="connsiteY79-9026" fmla="*/ 0 h 10000"/>
              <a:gd name="connsiteX80-9027" fmla="*/ 6006 w 10059"/>
              <a:gd name="connsiteY80-9028" fmla="*/ 0 h 10000"/>
              <a:gd name="connsiteX81-9029" fmla="*/ 6124 w 10059"/>
              <a:gd name="connsiteY81-9030" fmla="*/ 0 h 10000"/>
              <a:gd name="connsiteX82-9031" fmla="*/ 6244 w 10059"/>
              <a:gd name="connsiteY82-9032" fmla="*/ 0 h 10000"/>
              <a:gd name="connsiteX83-9033" fmla="*/ 6347 w 10059"/>
              <a:gd name="connsiteY83-9034" fmla="*/ 140 h 10000"/>
              <a:gd name="connsiteX84-9035" fmla="*/ 6465 w 10059"/>
              <a:gd name="connsiteY84-9036" fmla="*/ 140 h 10000"/>
              <a:gd name="connsiteX85-9037" fmla="*/ 6582 w 10059"/>
              <a:gd name="connsiteY85-9038" fmla="*/ 419 h 10000"/>
              <a:gd name="connsiteX86-9039" fmla="*/ 6701 w 10059"/>
              <a:gd name="connsiteY86-9040" fmla="*/ 558 h 10000"/>
              <a:gd name="connsiteX87-9041" fmla="*/ 6820 w 10059"/>
              <a:gd name="connsiteY87-9042" fmla="*/ 698 h 10000"/>
              <a:gd name="connsiteX88-9043" fmla="*/ 6938 w 10059"/>
              <a:gd name="connsiteY88-9044" fmla="*/ 838 h 10000"/>
              <a:gd name="connsiteX89-9045" fmla="*/ 6938 w 10059"/>
              <a:gd name="connsiteY89-9046" fmla="*/ 977 h 10000"/>
              <a:gd name="connsiteX90-9047" fmla="*/ 6938 w 10059"/>
              <a:gd name="connsiteY90-9048" fmla="*/ 1117 h 10000"/>
              <a:gd name="connsiteX91-9049" fmla="*/ 6820 w 10059"/>
              <a:gd name="connsiteY91-9050" fmla="*/ 1117 h 10000"/>
              <a:gd name="connsiteX92-9051" fmla="*/ 6701 w 10059"/>
              <a:gd name="connsiteY92-9052" fmla="*/ 1257 h 10000"/>
              <a:gd name="connsiteX93-9053" fmla="*/ 6701 w 10059"/>
              <a:gd name="connsiteY93-9054" fmla="*/ 1396 h 10000"/>
              <a:gd name="connsiteX94-9055" fmla="*/ 6582 w 10059"/>
              <a:gd name="connsiteY94-9056" fmla="*/ 1536 h 10000"/>
              <a:gd name="connsiteX95-9057" fmla="*/ 6465 w 10059"/>
              <a:gd name="connsiteY95-9058" fmla="*/ 1798 h 10000"/>
              <a:gd name="connsiteX96-9059" fmla="*/ 6347 w 10059"/>
              <a:gd name="connsiteY96-9060" fmla="*/ 2216 h 10000"/>
              <a:gd name="connsiteX97-9061" fmla="*/ 6244 w 10059"/>
              <a:gd name="connsiteY97-9062" fmla="*/ 2635 h 10000"/>
              <a:gd name="connsiteX98-9063" fmla="*/ 6124 w 10059"/>
              <a:gd name="connsiteY98-9064" fmla="*/ 3054 h 10000"/>
              <a:gd name="connsiteX99-9065" fmla="*/ 6006 w 10059"/>
              <a:gd name="connsiteY99-9066" fmla="*/ 3613 h 10000"/>
              <a:gd name="connsiteX100-9067" fmla="*/ 5889 w 10059"/>
              <a:gd name="connsiteY100-9068" fmla="*/ 4171 h 10000"/>
              <a:gd name="connsiteX101-9069" fmla="*/ 5768 w 10059"/>
              <a:gd name="connsiteY101-9070" fmla="*/ 4729 h 10000"/>
              <a:gd name="connsiteX102-9071" fmla="*/ 5768 w 10059"/>
              <a:gd name="connsiteY102-9072" fmla="*/ 5271 h 10000"/>
              <a:gd name="connsiteX103-9073" fmla="*/ 5768 w 10059"/>
              <a:gd name="connsiteY103-9074" fmla="*/ 5689 h 10000"/>
              <a:gd name="connsiteX104-9075" fmla="*/ 5651 w 10059"/>
              <a:gd name="connsiteY104-9076" fmla="*/ 6248 h 10000"/>
              <a:gd name="connsiteX105-9077" fmla="*/ 5651 w 10059"/>
              <a:gd name="connsiteY105-9078" fmla="*/ 6667 h 10000"/>
              <a:gd name="connsiteX106-9079" fmla="*/ 5651 w 10059"/>
              <a:gd name="connsiteY106-9080" fmla="*/ 6946 h 10000"/>
              <a:gd name="connsiteX107-9081" fmla="*/ 5651 w 10059"/>
              <a:gd name="connsiteY107-9082" fmla="*/ 7365 h 10000"/>
              <a:gd name="connsiteX108-9083" fmla="*/ 5768 w 10059"/>
              <a:gd name="connsiteY108-9084" fmla="*/ 7644 h 10000"/>
              <a:gd name="connsiteX109-9085" fmla="*/ 5768 w 10059"/>
              <a:gd name="connsiteY109-9086" fmla="*/ 7784 h 10000"/>
              <a:gd name="connsiteX110-9087" fmla="*/ 5889 w 10059"/>
              <a:gd name="connsiteY110-9088" fmla="*/ 8063 h 10000"/>
              <a:gd name="connsiteX111-9089" fmla="*/ 6006 w 10059"/>
              <a:gd name="connsiteY111-9090" fmla="*/ 8202 h 10000"/>
              <a:gd name="connsiteX112-9091" fmla="*/ 6124 w 10059"/>
              <a:gd name="connsiteY112-9092" fmla="*/ 8342 h 10000"/>
              <a:gd name="connsiteX113-9093" fmla="*/ 6582 w 10059"/>
              <a:gd name="connsiteY113-9094" fmla="*/ 8604 h 10000"/>
              <a:gd name="connsiteX114-9095" fmla="*/ 6820 w 10059"/>
              <a:gd name="connsiteY114-9096" fmla="*/ 8743 h 10000"/>
              <a:gd name="connsiteX115-9097" fmla="*/ 7057 w 10059"/>
              <a:gd name="connsiteY115-9098" fmla="*/ 8743 h 10000"/>
              <a:gd name="connsiteX116-9099" fmla="*/ 7293 w 10059"/>
              <a:gd name="connsiteY116-9100" fmla="*/ 8883 h 10000"/>
              <a:gd name="connsiteX117-9101" fmla="*/ 7648 w 10059"/>
              <a:gd name="connsiteY117-9102" fmla="*/ 8883 h 10000"/>
              <a:gd name="connsiteX118-9103" fmla="*/ 7884 w 10059"/>
              <a:gd name="connsiteY118-9104" fmla="*/ 8743 h 10000"/>
              <a:gd name="connsiteX119-9105" fmla="*/ 8239 w 10059"/>
              <a:gd name="connsiteY119-9106" fmla="*/ 8743 h 10000"/>
              <a:gd name="connsiteX120-9107" fmla="*/ 10000 w 10059"/>
              <a:gd name="connsiteY120-9108" fmla="*/ 9162 h 10000"/>
              <a:gd name="connsiteX121-9109" fmla="*/ 9645 w 10059"/>
              <a:gd name="connsiteY121-9110" fmla="*/ 9442 h 10000"/>
              <a:gd name="connsiteX122-9111" fmla="*/ 9171 w 10059"/>
              <a:gd name="connsiteY122-9112" fmla="*/ 9721 h 10000"/>
              <a:gd name="connsiteX123-9113" fmla="*/ 8713 w 10059"/>
              <a:gd name="connsiteY123-9114" fmla="*/ 9860 h 10000"/>
              <a:gd name="connsiteX124-9115" fmla="*/ 8358 w 10059"/>
              <a:gd name="connsiteY124-9116" fmla="*/ 9860 h 10000"/>
              <a:gd name="connsiteX125-9117" fmla="*/ 7884 w 10059"/>
              <a:gd name="connsiteY125-9118" fmla="*/ 10000 h 10000"/>
              <a:gd name="connsiteX126-9119" fmla="*/ 7884 w 10059"/>
              <a:gd name="connsiteY126-9120" fmla="*/ 10000 h 10000"/>
              <a:gd name="connsiteX0-9121" fmla="*/ 7884 w 10059"/>
              <a:gd name="connsiteY0-9122" fmla="*/ 10000 h 10000"/>
              <a:gd name="connsiteX1-9123" fmla="*/ 7529 w 10059"/>
              <a:gd name="connsiteY1-9124" fmla="*/ 10000 h 10000"/>
              <a:gd name="connsiteX2-9125" fmla="*/ 7175 w 10059"/>
              <a:gd name="connsiteY2-9126" fmla="*/ 10000 h 10000"/>
              <a:gd name="connsiteX3-9127" fmla="*/ 6820 w 10059"/>
              <a:gd name="connsiteY3-9128" fmla="*/ 9860 h 10000"/>
              <a:gd name="connsiteX4-9129" fmla="*/ 6465 w 10059"/>
              <a:gd name="connsiteY4-9130" fmla="*/ 9721 h 10000"/>
              <a:gd name="connsiteX5-9131" fmla="*/ 6124 w 10059"/>
              <a:gd name="connsiteY5-9132" fmla="*/ 9581 h 10000"/>
              <a:gd name="connsiteX6-9133" fmla="*/ 5889 w 10059"/>
              <a:gd name="connsiteY6-9134" fmla="*/ 9302 h 10000"/>
              <a:gd name="connsiteX7-9135" fmla="*/ 5651 w 10059"/>
              <a:gd name="connsiteY7-9136" fmla="*/ 9162 h 10000"/>
              <a:gd name="connsiteX8-9137" fmla="*/ 5533 w 10059"/>
              <a:gd name="connsiteY8-9138" fmla="*/ 8743 h 10000"/>
              <a:gd name="connsiteX9-9139" fmla="*/ 5296 w 10059"/>
              <a:gd name="connsiteY9-9140" fmla="*/ 8464 h 10000"/>
              <a:gd name="connsiteX10-9141" fmla="*/ 5178 w 10059"/>
              <a:gd name="connsiteY10-9142" fmla="*/ 8063 h 10000"/>
              <a:gd name="connsiteX11-9143" fmla="*/ 5178 w 10059"/>
              <a:gd name="connsiteY11-9144" fmla="*/ 7644 h 10000"/>
              <a:gd name="connsiteX12-9145" fmla="*/ 5059 w 10059"/>
              <a:gd name="connsiteY12-9146" fmla="*/ 7225 h 10000"/>
              <a:gd name="connsiteX13-9147" fmla="*/ 5059 w 10059"/>
              <a:gd name="connsiteY13-9148" fmla="*/ 6806 h 10000"/>
              <a:gd name="connsiteX14-9149" fmla="*/ 5059 w 10059"/>
              <a:gd name="connsiteY14-9150" fmla="*/ 6387 h 10000"/>
              <a:gd name="connsiteX15-9151" fmla="*/ 5178 w 10059"/>
              <a:gd name="connsiteY15-9152" fmla="*/ 5689 h 10000"/>
              <a:gd name="connsiteX16-9153" fmla="*/ 5178 w 10059"/>
              <a:gd name="connsiteY16-9154" fmla="*/ 5550 h 10000"/>
              <a:gd name="connsiteX17-9155" fmla="*/ 5178 w 10059"/>
              <a:gd name="connsiteY17-9156" fmla="*/ 5271 h 10000"/>
              <a:gd name="connsiteX18-9157" fmla="*/ 5296 w 10059"/>
              <a:gd name="connsiteY18-9158" fmla="*/ 5009 h 10000"/>
              <a:gd name="connsiteX19-9159" fmla="*/ 5296 w 10059"/>
              <a:gd name="connsiteY19-9160" fmla="*/ 4729 h 10000"/>
              <a:gd name="connsiteX20-9161" fmla="*/ 5296 w 10059"/>
              <a:gd name="connsiteY20-9162" fmla="*/ 4450 h 10000"/>
              <a:gd name="connsiteX21-9163" fmla="*/ 5414 w 10059"/>
              <a:gd name="connsiteY21-9164" fmla="*/ 4031 h 10000"/>
              <a:gd name="connsiteX22-9165" fmla="*/ 5414 w 10059"/>
              <a:gd name="connsiteY22-9166" fmla="*/ 3613 h 10000"/>
              <a:gd name="connsiteX23-9167" fmla="*/ 5533 w 10059"/>
              <a:gd name="connsiteY23-9168" fmla="*/ 3194 h 10000"/>
              <a:gd name="connsiteX24-9169" fmla="*/ 5533 w 10059"/>
              <a:gd name="connsiteY24-9170" fmla="*/ 2775 h 10000"/>
              <a:gd name="connsiteX25-9171" fmla="*/ 5533 w 10059"/>
              <a:gd name="connsiteY25-9172" fmla="*/ 2356 h 10000"/>
              <a:gd name="connsiteX26-9173" fmla="*/ 5651 w 10059"/>
              <a:gd name="connsiteY26-9174" fmla="*/ 2077 h 10000"/>
              <a:gd name="connsiteX27-9175" fmla="*/ 5651 w 10059"/>
              <a:gd name="connsiteY27-9176" fmla="*/ 1798 h 10000"/>
              <a:gd name="connsiteX28-9177" fmla="*/ 5651 w 10059"/>
              <a:gd name="connsiteY28-9178" fmla="*/ 1536 h 10000"/>
              <a:gd name="connsiteX29-9179" fmla="*/ 5651 w 10059"/>
              <a:gd name="connsiteY29-9180" fmla="*/ 1396 h 10000"/>
              <a:gd name="connsiteX30-9181" fmla="*/ 5651 w 10059"/>
              <a:gd name="connsiteY30-9182" fmla="*/ 1257 h 10000"/>
              <a:gd name="connsiteX31-9183" fmla="*/ 5651 w 10059"/>
              <a:gd name="connsiteY31-9184" fmla="*/ 1257 h 10000"/>
              <a:gd name="connsiteX32-9185" fmla="*/ 5651 w 10059"/>
              <a:gd name="connsiteY32-9186" fmla="*/ 1257 h 10000"/>
              <a:gd name="connsiteX33-9187" fmla="*/ 5533 w 10059"/>
              <a:gd name="connsiteY33-9188" fmla="*/ 1257 h 10000"/>
              <a:gd name="connsiteX34-9189" fmla="*/ 5414 w 10059"/>
              <a:gd name="connsiteY34-9190" fmla="*/ 1257 h 10000"/>
              <a:gd name="connsiteX35-9191" fmla="*/ 5296 w 10059"/>
              <a:gd name="connsiteY35-9192" fmla="*/ 1396 h 10000"/>
              <a:gd name="connsiteX36-9193" fmla="*/ 5178 w 10059"/>
              <a:gd name="connsiteY36-9194" fmla="*/ 1396 h 10000"/>
              <a:gd name="connsiteX37-9195" fmla="*/ 4941 w 10059"/>
              <a:gd name="connsiteY37-9196" fmla="*/ 1536 h 10000"/>
              <a:gd name="connsiteX38-9197" fmla="*/ 4704 w 10059"/>
              <a:gd name="connsiteY38-9198" fmla="*/ 1536 h 10000"/>
              <a:gd name="connsiteX39-9199" fmla="*/ 4467 w 10059"/>
              <a:gd name="connsiteY39-9200" fmla="*/ 1675 h 10000"/>
              <a:gd name="connsiteX40-9201" fmla="*/ 3300 w 10059"/>
              <a:gd name="connsiteY40-9202" fmla="*/ 2216 h 10000"/>
              <a:gd name="connsiteX41-9203" fmla="*/ 2116 w 10059"/>
              <a:gd name="connsiteY41-9204" fmla="*/ 2775 h 10000"/>
              <a:gd name="connsiteX42-9205" fmla="*/ 1761 w 10059"/>
              <a:gd name="connsiteY42-9206" fmla="*/ 2914 h 10000"/>
              <a:gd name="connsiteX43-9207" fmla="*/ 1523 w 10059"/>
              <a:gd name="connsiteY43-9208" fmla="*/ 3054 h 10000"/>
              <a:gd name="connsiteX44-9209" fmla="*/ 1287 w 10059"/>
              <a:gd name="connsiteY44-9210" fmla="*/ 3194 h 10000"/>
              <a:gd name="connsiteX45-9211" fmla="*/ 1169 w 10059"/>
              <a:gd name="connsiteY45-9212" fmla="*/ 3333 h 10000"/>
              <a:gd name="connsiteX46-9213" fmla="*/ 932 w 10059"/>
              <a:gd name="connsiteY46-9214" fmla="*/ 3333 h 10000"/>
              <a:gd name="connsiteX47-9215" fmla="*/ 814 w 10059"/>
              <a:gd name="connsiteY47-9216" fmla="*/ 3333 h 10000"/>
              <a:gd name="connsiteX48-9217" fmla="*/ 695 w 10059"/>
              <a:gd name="connsiteY48-9218" fmla="*/ 3473 h 10000"/>
              <a:gd name="connsiteX49-9219" fmla="*/ 695 w 10059"/>
              <a:gd name="connsiteY49-9220" fmla="*/ 3473 h 10000"/>
              <a:gd name="connsiteX50-9221" fmla="*/ 592 w 10059"/>
              <a:gd name="connsiteY50-9222" fmla="*/ 3473 h 10000"/>
              <a:gd name="connsiteX51-9223" fmla="*/ 592 w 10059"/>
              <a:gd name="connsiteY51-9224" fmla="*/ 3333 h 10000"/>
              <a:gd name="connsiteX52-9225" fmla="*/ 473 w 10059"/>
              <a:gd name="connsiteY52-9226" fmla="*/ 3194 h 10000"/>
              <a:gd name="connsiteX53-9227" fmla="*/ 238 w 10059"/>
              <a:gd name="connsiteY53-9228" fmla="*/ 3054 h 10000"/>
              <a:gd name="connsiteX54-9229" fmla="*/ 117 w 10059"/>
              <a:gd name="connsiteY54-9230" fmla="*/ 2914 h 10000"/>
              <a:gd name="connsiteX55-9231" fmla="*/ 0 w 10059"/>
              <a:gd name="connsiteY55-9232" fmla="*/ 2775 h 10000"/>
              <a:gd name="connsiteX56-9233" fmla="*/ 0 w 10059"/>
              <a:gd name="connsiteY56-9234" fmla="*/ 2635 h 10000"/>
              <a:gd name="connsiteX57-9235" fmla="*/ 0 w 10059"/>
              <a:gd name="connsiteY57-9236" fmla="*/ 2496 h 10000"/>
              <a:gd name="connsiteX58-9237" fmla="*/ 117 w 10059"/>
              <a:gd name="connsiteY58-9238" fmla="*/ 2496 h 10000"/>
              <a:gd name="connsiteX59-9239" fmla="*/ 355 w 10059"/>
              <a:gd name="connsiteY59-9240" fmla="*/ 2496 h 10000"/>
              <a:gd name="connsiteX60-9241" fmla="*/ 592 w 10059"/>
              <a:gd name="connsiteY60-9242" fmla="*/ 2496 h 10000"/>
              <a:gd name="connsiteX61-9243" fmla="*/ 814 w 10059"/>
              <a:gd name="connsiteY61-9244" fmla="*/ 2356 h 10000"/>
              <a:gd name="connsiteX62-9245" fmla="*/ 1169 w 10059"/>
              <a:gd name="connsiteY62-9246" fmla="*/ 2356 h 10000"/>
              <a:gd name="connsiteX63-9247" fmla="*/ 1523 w 10059"/>
              <a:gd name="connsiteY63-9248" fmla="*/ 2216 h 10000"/>
              <a:gd name="connsiteX64-9249" fmla="*/ 1879 w 10059"/>
              <a:gd name="connsiteY64-9250" fmla="*/ 2077 h 10000"/>
              <a:gd name="connsiteX65-9251" fmla="*/ 2352 w 10059"/>
              <a:gd name="connsiteY65-9252" fmla="*/ 1937 h 10000"/>
              <a:gd name="connsiteX66-9253" fmla="*/ 2825 w 10059"/>
              <a:gd name="connsiteY66-9254" fmla="*/ 1675 h 10000"/>
              <a:gd name="connsiteX67-9255" fmla="*/ 3179 w 10059"/>
              <a:gd name="connsiteY67-9256" fmla="*/ 1536 h 10000"/>
              <a:gd name="connsiteX68-9257" fmla="*/ 3520 w 10059"/>
              <a:gd name="connsiteY68-9258" fmla="*/ 1396 h 10000"/>
              <a:gd name="connsiteX69-9259" fmla="*/ 3875 w 10059"/>
              <a:gd name="connsiteY69-9260" fmla="*/ 1257 h 10000"/>
              <a:gd name="connsiteX70-9261" fmla="*/ 4112 w 10059"/>
              <a:gd name="connsiteY70-9262" fmla="*/ 1117 h 10000"/>
              <a:gd name="connsiteX71-9263" fmla="*/ 4349 w 10059"/>
              <a:gd name="connsiteY71-9264" fmla="*/ 1117 h 10000"/>
              <a:gd name="connsiteX72-9265" fmla="*/ 4587 w 10059"/>
              <a:gd name="connsiteY72-9266" fmla="*/ 977 h 10000"/>
              <a:gd name="connsiteX73-9267" fmla="*/ 4822 w 10059"/>
              <a:gd name="connsiteY73-9268" fmla="*/ 838 h 10000"/>
              <a:gd name="connsiteX74-9269" fmla="*/ 5178 w 10059"/>
              <a:gd name="connsiteY74-9270" fmla="*/ 698 h 10000"/>
              <a:gd name="connsiteX75-9271" fmla="*/ 5414 w 10059"/>
              <a:gd name="connsiteY75-9272" fmla="*/ 558 h 10000"/>
              <a:gd name="connsiteX76-9273" fmla="*/ 5651 w 10059"/>
              <a:gd name="connsiteY76-9274" fmla="*/ 419 h 10000"/>
              <a:gd name="connsiteX77-9275" fmla="*/ 5768 w 10059"/>
              <a:gd name="connsiteY77-9276" fmla="*/ 279 h 10000"/>
              <a:gd name="connsiteX78-9277" fmla="*/ 5889 w 10059"/>
              <a:gd name="connsiteY78-9278" fmla="*/ 140 h 10000"/>
              <a:gd name="connsiteX79-9279" fmla="*/ 5889 w 10059"/>
              <a:gd name="connsiteY79-9280" fmla="*/ 0 h 10000"/>
              <a:gd name="connsiteX80-9281" fmla="*/ 6006 w 10059"/>
              <a:gd name="connsiteY80-9282" fmla="*/ 0 h 10000"/>
              <a:gd name="connsiteX81-9283" fmla="*/ 6124 w 10059"/>
              <a:gd name="connsiteY81-9284" fmla="*/ 0 h 10000"/>
              <a:gd name="connsiteX82-9285" fmla="*/ 6244 w 10059"/>
              <a:gd name="connsiteY82-9286" fmla="*/ 0 h 10000"/>
              <a:gd name="connsiteX83-9287" fmla="*/ 6347 w 10059"/>
              <a:gd name="connsiteY83-9288" fmla="*/ 140 h 10000"/>
              <a:gd name="connsiteX84-9289" fmla="*/ 6465 w 10059"/>
              <a:gd name="connsiteY84-9290" fmla="*/ 140 h 10000"/>
              <a:gd name="connsiteX85-9291" fmla="*/ 6582 w 10059"/>
              <a:gd name="connsiteY85-9292" fmla="*/ 419 h 10000"/>
              <a:gd name="connsiteX86-9293" fmla="*/ 6701 w 10059"/>
              <a:gd name="connsiteY86-9294" fmla="*/ 558 h 10000"/>
              <a:gd name="connsiteX87-9295" fmla="*/ 6820 w 10059"/>
              <a:gd name="connsiteY87-9296" fmla="*/ 698 h 10000"/>
              <a:gd name="connsiteX88-9297" fmla="*/ 6938 w 10059"/>
              <a:gd name="connsiteY88-9298" fmla="*/ 838 h 10000"/>
              <a:gd name="connsiteX89-9299" fmla="*/ 6938 w 10059"/>
              <a:gd name="connsiteY89-9300" fmla="*/ 977 h 10000"/>
              <a:gd name="connsiteX90-9301" fmla="*/ 6938 w 10059"/>
              <a:gd name="connsiteY90-9302" fmla="*/ 1117 h 10000"/>
              <a:gd name="connsiteX91-9303" fmla="*/ 6820 w 10059"/>
              <a:gd name="connsiteY91-9304" fmla="*/ 1117 h 10000"/>
              <a:gd name="connsiteX92-9305" fmla="*/ 6701 w 10059"/>
              <a:gd name="connsiteY92-9306" fmla="*/ 1257 h 10000"/>
              <a:gd name="connsiteX93-9307" fmla="*/ 6701 w 10059"/>
              <a:gd name="connsiteY93-9308" fmla="*/ 1396 h 10000"/>
              <a:gd name="connsiteX94-9309" fmla="*/ 6582 w 10059"/>
              <a:gd name="connsiteY94-9310" fmla="*/ 1536 h 10000"/>
              <a:gd name="connsiteX95-9311" fmla="*/ 6465 w 10059"/>
              <a:gd name="connsiteY95-9312" fmla="*/ 1798 h 10000"/>
              <a:gd name="connsiteX96-9313" fmla="*/ 6347 w 10059"/>
              <a:gd name="connsiteY96-9314" fmla="*/ 2216 h 10000"/>
              <a:gd name="connsiteX97-9315" fmla="*/ 6244 w 10059"/>
              <a:gd name="connsiteY97-9316" fmla="*/ 2635 h 10000"/>
              <a:gd name="connsiteX98-9317" fmla="*/ 6124 w 10059"/>
              <a:gd name="connsiteY98-9318" fmla="*/ 3054 h 10000"/>
              <a:gd name="connsiteX99-9319" fmla="*/ 6006 w 10059"/>
              <a:gd name="connsiteY99-9320" fmla="*/ 3613 h 10000"/>
              <a:gd name="connsiteX100-9321" fmla="*/ 5889 w 10059"/>
              <a:gd name="connsiteY100-9322" fmla="*/ 4171 h 10000"/>
              <a:gd name="connsiteX101-9323" fmla="*/ 5768 w 10059"/>
              <a:gd name="connsiteY101-9324" fmla="*/ 4729 h 10000"/>
              <a:gd name="connsiteX102-9325" fmla="*/ 5768 w 10059"/>
              <a:gd name="connsiteY102-9326" fmla="*/ 5271 h 10000"/>
              <a:gd name="connsiteX103-9327" fmla="*/ 5768 w 10059"/>
              <a:gd name="connsiteY103-9328" fmla="*/ 5689 h 10000"/>
              <a:gd name="connsiteX104-9329" fmla="*/ 5651 w 10059"/>
              <a:gd name="connsiteY104-9330" fmla="*/ 6248 h 10000"/>
              <a:gd name="connsiteX105-9331" fmla="*/ 5651 w 10059"/>
              <a:gd name="connsiteY105-9332" fmla="*/ 6667 h 10000"/>
              <a:gd name="connsiteX106-9333" fmla="*/ 5651 w 10059"/>
              <a:gd name="connsiteY106-9334" fmla="*/ 6946 h 10000"/>
              <a:gd name="connsiteX107-9335" fmla="*/ 5651 w 10059"/>
              <a:gd name="connsiteY107-9336" fmla="*/ 7365 h 10000"/>
              <a:gd name="connsiteX108-9337" fmla="*/ 5768 w 10059"/>
              <a:gd name="connsiteY108-9338" fmla="*/ 7644 h 10000"/>
              <a:gd name="connsiteX109-9339" fmla="*/ 5768 w 10059"/>
              <a:gd name="connsiteY109-9340" fmla="*/ 7784 h 10000"/>
              <a:gd name="connsiteX110-9341" fmla="*/ 5889 w 10059"/>
              <a:gd name="connsiteY110-9342" fmla="*/ 8063 h 10000"/>
              <a:gd name="connsiteX111-9343" fmla="*/ 6006 w 10059"/>
              <a:gd name="connsiteY111-9344" fmla="*/ 8202 h 10000"/>
              <a:gd name="connsiteX112-9345" fmla="*/ 6124 w 10059"/>
              <a:gd name="connsiteY112-9346" fmla="*/ 8342 h 10000"/>
              <a:gd name="connsiteX113-9347" fmla="*/ 6582 w 10059"/>
              <a:gd name="connsiteY113-9348" fmla="*/ 8604 h 10000"/>
              <a:gd name="connsiteX114-9349" fmla="*/ 6820 w 10059"/>
              <a:gd name="connsiteY114-9350" fmla="*/ 8743 h 10000"/>
              <a:gd name="connsiteX115-9351" fmla="*/ 7057 w 10059"/>
              <a:gd name="connsiteY115-9352" fmla="*/ 8743 h 10000"/>
              <a:gd name="connsiteX116-9353" fmla="*/ 7293 w 10059"/>
              <a:gd name="connsiteY116-9354" fmla="*/ 8883 h 10000"/>
              <a:gd name="connsiteX117-9355" fmla="*/ 7648 w 10059"/>
              <a:gd name="connsiteY117-9356" fmla="*/ 8883 h 10000"/>
              <a:gd name="connsiteX118-9357" fmla="*/ 7884 w 10059"/>
              <a:gd name="connsiteY118-9358" fmla="*/ 8743 h 10000"/>
              <a:gd name="connsiteX119-9359" fmla="*/ 8239 w 10059"/>
              <a:gd name="connsiteY119-9360" fmla="*/ 8743 h 10000"/>
              <a:gd name="connsiteX120-9361" fmla="*/ 10000 w 10059"/>
              <a:gd name="connsiteY120-9362" fmla="*/ 9162 h 10000"/>
              <a:gd name="connsiteX121-9363" fmla="*/ 9645 w 10059"/>
              <a:gd name="connsiteY121-9364" fmla="*/ 9442 h 10000"/>
              <a:gd name="connsiteX122-9365" fmla="*/ 8713 w 10059"/>
              <a:gd name="connsiteY122-9366" fmla="*/ 9860 h 10000"/>
              <a:gd name="connsiteX123-9367" fmla="*/ 8358 w 10059"/>
              <a:gd name="connsiteY123-9368" fmla="*/ 9860 h 10000"/>
              <a:gd name="connsiteX124-9369" fmla="*/ 7884 w 10059"/>
              <a:gd name="connsiteY124-9370" fmla="*/ 10000 h 10000"/>
              <a:gd name="connsiteX125-9371" fmla="*/ 7884 w 10059"/>
              <a:gd name="connsiteY125-9372" fmla="*/ 10000 h 10000"/>
              <a:gd name="connsiteX0-9373" fmla="*/ 7884 w 10079"/>
              <a:gd name="connsiteY0-9374" fmla="*/ 10000 h 10000"/>
              <a:gd name="connsiteX1-9375" fmla="*/ 7529 w 10079"/>
              <a:gd name="connsiteY1-9376" fmla="*/ 10000 h 10000"/>
              <a:gd name="connsiteX2-9377" fmla="*/ 7175 w 10079"/>
              <a:gd name="connsiteY2-9378" fmla="*/ 10000 h 10000"/>
              <a:gd name="connsiteX3-9379" fmla="*/ 6820 w 10079"/>
              <a:gd name="connsiteY3-9380" fmla="*/ 9860 h 10000"/>
              <a:gd name="connsiteX4-9381" fmla="*/ 6465 w 10079"/>
              <a:gd name="connsiteY4-9382" fmla="*/ 9721 h 10000"/>
              <a:gd name="connsiteX5-9383" fmla="*/ 6124 w 10079"/>
              <a:gd name="connsiteY5-9384" fmla="*/ 9581 h 10000"/>
              <a:gd name="connsiteX6-9385" fmla="*/ 5889 w 10079"/>
              <a:gd name="connsiteY6-9386" fmla="*/ 9302 h 10000"/>
              <a:gd name="connsiteX7-9387" fmla="*/ 5651 w 10079"/>
              <a:gd name="connsiteY7-9388" fmla="*/ 9162 h 10000"/>
              <a:gd name="connsiteX8-9389" fmla="*/ 5533 w 10079"/>
              <a:gd name="connsiteY8-9390" fmla="*/ 8743 h 10000"/>
              <a:gd name="connsiteX9-9391" fmla="*/ 5296 w 10079"/>
              <a:gd name="connsiteY9-9392" fmla="*/ 8464 h 10000"/>
              <a:gd name="connsiteX10-9393" fmla="*/ 5178 w 10079"/>
              <a:gd name="connsiteY10-9394" fmla="*/ 8063 h 10000"/>
              <a:gd name="connsiteX11-9395" fmla="*/ 5178 w 10079"/>
              <a:gd name="connsiteY11-9396" fmla="*/ 7644 h 10000"/>
              <a:gd name="connsiteX12-9397" fmla="*/ 5059 w 10079"/>
              <a:gd name="connsiteY12-9398" fmla="*/ 7225 h 10000"/>
              <a:gd name="connsiteX13-9399" fmla="*/ 5059 w 10079"/>
              <a:gd name="connsiteY13-9400" fmla="*/ 6806 h 10000"/>
              <a:gd name="connsiteX14-9401" fmla="*/ 5059 w 10079"/>
              <a:gd name="connsiteY14-9402" fmla="*/ 6387 h 10000"/>
              <a:gd name="connsiteX15-9403" fmla="*/ 5178 w 10079"/>
              <a:gd name="connsiteY15-9404" fmla="*/ 5689 h 10000"/>
              <a:gd name="connsiteX16-9405" fmla="*/ 5178 w 10079"/>
              <a:gd name="connsiteY16-9406" fmla="*/ 5550 h 10000"/>
              <a:gd name="connsiteX17-9407" fmla="*/ 5178 w 10079"/>
              <a:gd name="connsiteY17-9408" fmla="*/ 5271 h 10000"/>
              <a:gd name="connsiteX18-9409" fmla="*/ 5296 w 10079"/>
              <a:gd name="connsiteY18-9410" fmla="*/ 5009 h 10000"/>
              <a:gd name="connsiteX19-9411" fmla="*/ 5296 w 10079"/>
              <a:gd name="connsiteY19-9412" fmla="*/ 4729 h 10000"/>
              <a:gd name="connsiteX20-9413" fmla="*/ 5296 w 10079"/>
              <a:gd name="connsiteY20-9414" fmla="*/ 4450 h 10000"/>
              <a:gd name="connsiteX21-9415" fmla="*/ 5414 w 10079"/>
              <a:gd name="connsiteY21-9416" fmla="*/ 4031 h 10000"/>
              <a:gd name="connsiteX22-9417" fmla="*/ 5414 w 10079"/>
              <a:gd name="connsiteY22-9418" fmla="*/ 3613 h 10000"/>
              <a:gd name="connsiteX23-9419" fmla="*/ 5533 w 10079"/>
              <a:gd name="connsiteY23-9420" fmla="*/ 3194 h 10000"/>
              <a:gd name="connsiteX24-9421" fmla="*/ 5533 w 10079"/>
              <a:gd name="connsiteY24-9422" fmla="*/ 2775 h 10000"/>
              <a:gd name="connsiteX25-9423" fmla="*/ 5533 w 10079"/>
              <a:gd name="connsiteY25-9424" fmla="*/ 2356 h 10000"/>
              <a:gd name="connsiteX26-9425" fmla="*/ 5651 w 10079"/>
              <a:gd name="connsiteY26-9426" fmla="*/ 2077 h 10000"/>
              <a:gd name="connsiteX27-9427" fmla="*/ 5651 w 10079"/>
              <a:gd name="connsiteY27-9428" fmla="*/ 1798 h 10000"/>
              <a:gd name="connsiteX28-9429" fmla="*/ 5651 w 10079"/>
              <a:gd name="connsiteY28-9430" fmla="*/ 1536 h 10000"/>
              <a:gd name="connsiteX29-9431" fmla="*/ 5651 w 10079"/>
              <a:gd name="connsiteY29-9432" fmla="*/ 1396 h 10000"/>
              <a:gd name="connsiteX30-9433" fmla="*/ 5651 w 10079"/>
              <a:gd name="connsiteY30-9434" fmla="*/ 1257 h 10000"/>
              <a:gd name="connsiteX31-9435" fmla="*/ 5651 w 10079"/>
              <a:gd name="connsiteY31-9436" fmla="*/ 1257 h 10000"/>
              <a:gd name="connsiteX32-9437" fmla="*/ 5651 w 10079"/>
              <a:gd name="connsiteY32-9438" fmla="*/ 1257 h 10000"/>
              <a:gd name="connsiteX33-9439" fmla="*/ 5533 w 10079"/>
              <a:gd name="connsiteY33-9440" fmla="*/ 1257 h 10000"/>
              <a:gd name="connsiteX34-9441" fmla="*/ 5414 w 10079"/>
              <a:gd name="connsiteY34-9442" fmla="*/ 1257 h 10000"/>
              <a:gd name="connsiteX35-9443" fmla="*/ 5296 w 10079"/>
              <a:gd name="connsiteY35-9444" fmla="*/ 1396 h 10000"/>
              <a:gd name="connsiteX36-9445" fmla="*/ 5178 w 10079"/>
              <a:gd name="connsiteY36-9446" fmla="*/ 1396 h 10000"/>
              <a:gd name="connsiteX37-9447" fmla="*/ 4941 w 10079"/>
              <a:gd name="connsiteY37-9448" fmla="*/ 1536 h 10000"/>
              <a:gd name="connsiteX38-9449" fmla="*/ 4704 w 10079"/>
              <a:gd name="connsiteY38-9450" fmla="*/ 1536 h 10000"/>
              <a:gd name="connsiteX39-9451" fmla="*/ 4467 w 10079"/>
              <a:gd name="connsiteY39-9452" fmla="*/ 1675 h 10000"/>
              <a:gd name="connsiteX40-9453" fmla="*/ 3300 w 10079"/>
              <a:gd name="connsiteY40-9454" fmla="*/ 2216 h 10000"/>
              <a:gd name="connsiteX41-9455" fmla="*/ 2116 w 10079"/>
              <a:gd name="connsiteY41-9456" fmla="*/ 2775 h 10000"/>
              <a:gd name="connsiteX42-9457" fmla="*/ 1761 w 10079"/>
              <a:gd name="connsiteY42-9458" fmla="*/ 2914 h 10000"/>
              <a:gd name="connsiteX43-9459" fmla="*/ 1523 w 10079"/>
              <a:gd name="connsiteY43-9460" fmla="*/ 3054 h 10000"/>
              <a:gd name="connsiteX44-9461" fmla="*/ 1287 w 10079"/>
              <a:gd name="connsiteY44-9462" fmla="*/ 3194 h 10000"/>
              <a:gd name="connsiteX45-9463" fmla="*/ 1169 w 10079"/>
              <a:gd name="connsiteY45-9464" fmla="*/ 3333 h 10000"/>
              <a:gd name="connsiteX46-9465" fmla="*/ 932 w 10079"/>
              <a:gd name="connsiteY46-9466" fmla="*/ 3333 h 10000"/>
              <a:gd name="connsiteX47-9467" fmla="*/ 814 w 10079"/>
              <a:gd name="connsiteY47-9468" fmla="*/ 3333 h 10000"/>
              <a:gd name="connsiteX48-9469" fmla="*/ 695 w 10079"/>
              <a:gd name="connsiteY48-9470" fmla="*/ 3473 h 10000"/>
              <a:gd name="connsiteX49-9471" fmla="*/ 695 w 10079"/>
              <a:gd name="connsiteY49-9472" fmla="*/ 3473 h 10000"/>
              <a:gd name="connsiteX50-9473" fmla="*/ 592 w 10079"/>
              <a:gd name="connsiteY50-9474" fmla="*/ 3473 h 10000"/>
              <a:gd name="connsiteX51-9475" fmla="*/ 592 w 10079"/>
              <a:gd name="connsiteY51-9476" fmla="*/ 3333 h 10000"/>
              <a:gd name="connsiteX52-9477" fmla="*/ 473 w 10079"/>
              <a:gd name="connsiteY52-9478" fmla="*/ 3194 h 10000"/>
              <a:gd name="connsiteX53-9479" fmla="*/ 238 w 10079"/>
              <a:gd name="connsiteY53-9480" fmla="*/ 3054 h 10000"/>
              <a:gd name="connsiteX54-9481" fmla="*/ 117 w 10079"/>
              <a:gd name="connsiteY54-9482" fmla="*/ 2914 h 10000"/>
              <a:gd name="connsiteX55-9483" fmla="*/ 0 w 10079"/>
              <a:gd name="connsiteY55-9484" fmla="*/ 2775 h 10000"/>
              <a:gd name="connsiteX56-9485" fmla="*/ 0 w 10079"/>
              <a:gd name="connsiteY56-9486" fmla="*/ 2635 h 10000"/>
              <a:gd name="connsiteX57-9487" fmla="*/ 0 w 10079"/>
              <a:gd name="connsiteY57-9488" fmla="*/ 2496 h 10000"/>
              <a:gd name="connsiteX58-9489" fmla="*/ 117 w 10079"/>
              <a:gd name="connsiteY58-9490" fmla="*/ 2496 h 10000"/>
              <a:gd name="connsiteX59-9491" fmla="*/ 355 w 10079"/>
              <a:gd name="connsiteY59-9492" fmla="*/ 2496 h 10000"/>
              <a:gd name="connsiteX60-9493" fmla="*/ 592 w 10079"/>
              <a:gd name="connsiteY60-9494" fmla="*/ 2496 h 10000"/>
              <a:gd name="connsiteX61-9495" fmla="*/ 814 w 10079"/>
              <a:gd name="connsiteY61-9496" fmla="*/ 2356 h 10000"/>
              <a:gd name="connsiteX62-9497" fmla="*/ 1169 w 10079"/>
              <a:gd name="connsiteY62-9498" fmla="*/ 2356 h 10000"/>
              <a:gd name="connsiteX63-9499" fmla="*/ 1523 w 10079"/>
              <a:gd name="connsiteY63-9500" fmla="*/ 2216 h 10000"/>
              <a:gd name="connsiteX64-9501" fmla="*/ 1879 w 10079"/>
              <a:gd name="connsiteY64-9502" fmla="*/ 2077 h 10000"/>
              <a:gd name="connsiteX65-9503" fmla="*/ 2352 w 10079"/>
              <a:gd name="connsiteY65-9504" fmla="*/ 1937 h 10000"/>
              <a:gd name="connsiteX66-9505" fmla="*/ 2825 w 10079"/>
              <a:gd name="connsiteY66-9506" fmla="*/ 1675 h 10000"/>
              <a:gd name="connsiteX67-9507" fmla="*/ 3179 w 10079"/>
              <a:gd name="connsiteY67-9508" fmla="*/ 1536 h 10000"/>
              <a:gd name="connsiteX68-9509" fmla="*/ 3520 w 10079"/>
              <a:gd name="connsiteY68-9510" fmla="*/ 1396 h 10000"/>
              <a:gd name="connsiteX69-9511" fmla="*/ 3875 w 10079"/>
              <a:gd name="connsiteY69-9512" fmla="*/ 1257 h 10000"/>
              <a:gd name="connsiteX70-9513" fmla="*/ 4112 w 10079"/>
              <a:gd name="connsiteY70-9514" fmla="*/ 1117 h 10000"/>
              <a:gd name="connsiteX71-9515" fmla="*/ 4349 w 10079"/>
              <a:gd name="connsiteY71-9516" fmla="*/ 1117 h 10000"/>
              <a:gd name="connsiteX72-9517" fmla="*/ 4587 w 10079"/>
              <a:gd name="connsiteY72-9518" fmla="*/ 977 h 10000"/>
              <a:gd name="connsiteX73-9519" fmla="*/ 4822 w 10079"/>
              <a:gd name="connsiteY73-9520" fmla="*/ 838 h 10000"/>
              <a:gd name="connsiteX74-9521" fmla="*/ 5178 w 10079"/>
              <a:gd name="connsiteY74-9522" fmla="*/ 698 h 10000"/>
              <a:gd name="connsiteX75-9523" fmla="*/ 5414 w 10079"/>
              <a:gd name="connsiteY75-9524" fmla="*/ 558 h 10000"/>
              <a:gd name="connsiteX76-9525" fmla="*/ 5651 w 10079"/>
              <a:gd name="connsiteY76-9526" fmla="*/ 419 h 10000"/>
              <a:gd name="connsiteX77-9527" fmla="*/ 5768 w 10079"/>
              <a:gd name="connsiteY77-9528" fmla="*/ 279 h 10000"/>
              <a:gd name="connsiteX78-9529" fmla="*/ 5889 w 10079"/>
              <a:gd name="connsiteY78-9530" fmla="*/ 140 h 10000"/>
              <a:gd name="connsiteX79-9531" fmla="*/ 5889 w 10079"/>
              <a:gd name="connsiteY79-9532" fmla="*/ 0 h 10000"/>
              <a:gd name="connsiteX80-9533" fmla="*/ 6006 w 10079"/>
              <a:gd name="connsiteY80-9534" fmla="*/ 0 h 10000"/>
              <a:gd name="connsiteX81-9535" fmla="*/ 6124 w 10079"/>
              <a:gd name="connsiteY81-9536" fmla="*/ 0 h 10000"/>
              <a:gd name="connsiteX82-9537" fmla="*/ 6244 w 10079"/>
              <a:gd name="connsiteY82-9538" fmla="*/ 0 h 10000"/>
              <a:gd name="connsiteX83-9539" fmla="*/ 6347 w 10079"/>
              <a:gd name="connsiteY83-9540" fmla="*/ 140 h 10000"/>
              <a:gd name="connsiteX84-9541" fmla="*/ 6465 w 10079"/>
              <a:gd name="connsiteY84-9542" fmla="*/ 140 h 10000"/>
              <a:gd name="connsiteX85-9543" fmla="*/ 6582 w 10079"/>
              <a:gd name="connsiteY85-9544" fmla="*/ 419 h 10000"/>
              <a:gd name="connsiteX86-9545" fmla="*/ 6701 w 10079"/>
              <a:gd name="connsiteY86-9546" fmla="*/ 558 h 10000"/>
              <a:gd name="connsiteX87-9547" fmla="*/ 6820 w 10079"/>
              <a:gd name="connsiteY87-9548" fmla="*/ 698 h 10000"/>
              <a:gd name="connsiteX88-9549" fmla="*/ 6938 w 10079"/>
              <a:gd name="connsiteY88-9550" fmla="*/ 838 h 10000"/>
              <a:gd name="connsiteX89-9551" fmla="*/ 6938 w 10079"/>
              <a:gd name="connsiteY89-9552" fmla="*/ 977 h 10000"/>
              <a:gd name="connsiteX90-9553" fmla="*/ 6938 w 10079"/>
              <a:gd name="connsiteY90-9554" fmla="*/ 1117 h 10000"/>
              <a:gd name="connsiteX91-9555" fmla="*/ 6820 w 10079"/>
              <a:gd name="connsiteY91-9556" fmla="*/ 1117 h 10000"/>
              <a:gd name="connsiteX92-9557" fmla="*/ 6701 w 10079"/>
              <a:gd name="connsiteY92-9558" fmla="*/ 1257 h 10000"/>
              <a:gd name="connsiteX93-9559" fmla="*/ 6701 w 10079"/>
              <a:gd name="connsiteY93-9560" fmla="*/ 1396 h 10000"/>
              <a:gd name="connsiteX94-9561" fmla="*/ 6582 w 10079"/>
              <a:gd name="connsiteY94-9562" fmla="*/ 1536 h 10000"/>
              <a:gd name="connsiteX95-9563" fmla="*/ 6465 w 10079"/>
              <a:gd name="connsiteY95-9564" fmla="*/ 1798 h 10000"/>
              <a:gd name="connsiteX96-9565" fmla="*/ 6347 w 10079"/>
              <a:gd name="connsiteY96-9566" fmla="*/ 2216 h 10000"/>
              <a:gd name="connsiteX97-9567" fmla="*/ 6244 w 10079"/>
              <a:gd name="connsiteY97-9568" fmla="*/ 2635 h 10000"/>
              <a:gd name="connsiteX98-9569" fmla="*/ 6124 w 10079"/>
              <a:gd name="connsiteY98-9570" fmla="*/ 3054 h 10000"/>
              <a:gd name="connsiteX99-9571" fmla="*/ 6006 w 10079"/>
              <a:gd name="connsiteY99-9572" fmla="*/ 3613 h 10000"/>
              <a:gd name="connsiteX100-9573" fmla="*/ 5889 w 10079"/>
              <a:gd name="connsiteY100-9574" fmla="*/ 4171 h 10000"/>
              <a:gd name="connsiteX101-9575" fmla="*/ 5768 w 10079"/>
              <a:gd name="connsiteY101-9576" fmla="*/ 4729 h 10000"/>
              <a:gd name="connsiteX102-9577" fmla="*/ 5768 w 10079"/>
              <a:gd name="connsiteY102-9578" fmla="*/ 5271 h 10000"/>
              <a:gd name="connsiteX103-9579" fmla="*/ 5768 w 10079"/>
              <a:gd name="connsiteY103-9580" fmla="*/ 5689 h 10000"/>
              <a:gd name="connsiteX104-9581" fmla="*/ 5651 w 10079"/>
              <a:gd name="connsiteY104-9582" fmla="*/ 6248 h 10000"/>
              <a:gd name="connsiteX105-9583" fmla="*/ 5651 w 10079"/>
              <a:gd name="connsiteY105-9584" fmla="*/ 6667 h 10000"/>
              <a:gd name="connsiteX106-9585" fmla="*/ 5651 w 10079"/>
              <a:gd name="connsiteY106-9586" fmla="*/ 6946 h 10000"/>
              <a:gd name="connsiteX107-9587" fmla="*/ 5651 w 10079"/>
              <a:gd name="connsiteY107-9588" fmla="*/ 7365 h 10000"/>
              <a:gd name="connsiteX108-9589" fmla="*/ 5768 w 10079"/>
              <a:gd name="connsiteY108-9590" fmla="*/ 7644 h 10000"/>
              <a:gd name="connsiteX109-9591" fmla="*/ 5768 w 10079"/>
              <a:gd name="connsiteY109-9592" fmla="*/ 7784 h 10000"/>
              <a:gd name="connsiteX110-9593" fmla="*/ 5889 w 10079"/>
              <a:gd name="connsiteY110-9594" fmla="*/ 8063 h 10000"/>
              <a:gd name="connsiteX111-9595" fmla="*/ 6006 w 10079"/>
              <a:gd name="connsiteY111-9596" fmla="*/ 8202 h 10000"/>
              <a:gd name="connsiteX112-9597" fmla="*/ 6124 w 10079"/>
              <a:gd name="connsiteY112-9598" fmla="*/ 8342 h 10000"/>
              <a:gd name="connsiteX113-9599" fmla="*/ 6582 w 10079"/>
              <a:gd name="connsiteY113-9600" fmla="*/ 8604 h 10000"/>
              <a:gd name="connsiteX114-9601" fmla="*/ 6820 w 10079"/>
              <a:gd name="connsiteY114-9602" fmla="*/ 8743 h 10000"/>
              <a:gd name="connsiteX115-9603" fmla="*/ 7057 w 10079"/>
              <a:gd name="connsiteY115-9604" fmla="*/ 8743 h 10000"/>
              <a:gd name="connsiteX116-9605" fmla="*/ 7293 w 10079"/>
              <a:gd name="connsiteY116-9606" fmla="*/ 8883 h 10000"/>
              <a:gd name="connsiteX117-9607" fmla="*/ 7648 w 10079"/>
              <a:gd name="connsiteY117-9608" fmla="*/ 8883 h 10000"/>
              <a:gd name="connsiteX118-9609" fmla="*/ 7884 w 10079"/>
              <a:gd name="connsiteY118-9610" fmla="*/ 8743 h 10000"/>
              <a:gd name="connsiteX119-9611" fmla="*/ 8239 w 10079"/>
              <a:gd name="connsiteY119-9612" fmla="*/ 8743 h 10000"/>
              <a:gd name="connsiteX120-9613" fmla="*/ 10000 w 10079"/>
              <a:gd name="connsiteY120-9614" fmla="*/ 9162 h 10000"/>
              <a:gd name="connsiteX121-9615" fmla="*/ 8713 w 10079"/>
              <a:gd name="connsiteY121-9616" fmla="*/ 9860 h 10000"/>
              <a:gd name="connsiteX122-9617" fmla="*/ 8358 w 10079"/>
              <a:gd name="connsiteY122-9618" fmla="*/ 9860 h 10000"/>
              <a:gd name="connsiteX123-9619" fmla="*/ 7884 w 10079"/>
              <a:gd name="connsiteY123-9620" fmla="*/ 10000 h 10000"/>
              <a:gd name="connsiteX124-9621" fmla="*/ 7884 w 10079"/>
              <a:gd name="connsiteY124-9622" fmla="*/ 10000 h 10000"/>
              <a:gd name="connsiteX0-9623" fmla="*/ 7884 w 8713"/>
              <a:gd name="connsiteY0-9624" fmla="*/ 10000 h 10000"/>
              <a:gd name="connsiteX1-9625" fmla="*/ 7529 w 8713"/>
              <a:gd name="connsiteY1-9626" fmla="*/ 10000 h 10000"/>
              <a:gd name="connsiteX2-9627" fmla="*/ 7175 w 8713"/>
              <a:gd name="connsiteY2-9628" fmla="*/ 10000 h 10000"/>
              <a:gd name="connsiteX3-9629" fmla="*/ 6820 w 8713"/>
              <a:gd name="connsiteY3-9630" fmla="*/ 9860 h 10000"/>
              <a:gd name="connsiteX4-9631" fmla="*/ 6465 w 8713"/>
              <a:gd name="connsiteY4-9632" fmla="*/ 9721 h 10000"/>
              <a:gd name="connsiteX5-9633" fmla="*/ 6124 w 8713"/>
              <a:gd name="connsiteY5-9634" fmla="*/ 9581 h 10000"/>
              <a:gd name="connsiteX6-9635" fmla="*/ 5889 w 8713"/>
              <a:gd name="connsiteY6-9636" fmla="*/ 9302 h 10000"/>
              <a:gd name="connsiteX7-9637" fmla="*/ 5651 w 8713"/>
              <a:gd name="connsiteY7-9638" fmla="*/ 9162 h 10000"/>
              <a:gd name="connsiteX8-9639" fmla="*/ 5533 w 8713"/>
              <a:gd name="connsiteY8-9640" fmla="*/ 8743 h 10000"/>
              <a:gd name="connsiteX9-9641" fmla="*/ 5296 w 8713"/>
              <a:gd name="connsiteY9-9642" fmla="*/ 8464 h 10000"/>
              <a:gd name="connsiteX10-9643" fmla="*/ 5178 w 8713"/>
              <a:gd name="connsiteY10-9644" fmla="*/ 8063 h 10000"/>
              <a:gd name="connsiteX11-9645" fmla="*/ 5178 w 8713"/>
              <a:gd name="connsiteY11-9646" fmla="*/ 7644 h 10000"/>
              <a:gd name="connsiteX12-9647" fmla="*/ 5059 w 8713"/>
              <a:gd name="connsiteY12-9648" fmla="*/ 7225 h 10000"/>
              <a:gd name="connsiteX13-9649" fmla="*/ 5059 w 8713"/>
              <a:gd name="connsiteY13-9650" fmla="*/ 6806 h 10000"/>
              <a:gd name="connsiteX14-9651" fmla="*/ 5059 w 8713"/>
              <a:gd name="connsiteY14-9652" fmla="*/ 6387 h 10000"/>
              <a:gd name="connsiteX15-9653" fmla="*/ 5178 w 8713"/>
              <a:gd name="connsiteY15-9654" fmla="*/ 5689 h 10000"/>
              <a:gd name="connsiteX16-9655" fmla="*/ 5178 w 8713"/>
              <a:gd name="connsiteY16-9656" fmla="*/ 5550 h 10000"/>
              <a:gd name="connsiteX17-9657" fmla="*/ 5178 w 8713"/>
              <a:gd name="connsiteY17-9658" fmla="*/ 5271 h 10000"/>
              <a:gd name="connsiteX18-9659" fmla="*/ 5296 w 8713"/>
              <a:gd name="connsiteY18-9660" fmla="*/ 5009 h 10000"/>
              <a:gd name="connsiteX19-9661" fmla="*/ 5296 w 8713"/>
              <a:gd name="connsiteY19-9662" fmla="*/ 4729 h 10000"/>
              <a:gd name="connsiteX20-9663" fmla="*/ 5296 w 8713"/>
              <a:gd name="connsiteY20-9664" fmla="*/ 4450 h 10000"/>
              <a:gd name="connsiteX21-9665" fmla="*/ 5414 w 8713"/>
              <a:gd name="connsiteY21-9666" fmla="*/ 4031 h 10000"/>
              <a:gd name="connsiteX22-9667" fmla="*/ 5414 w 8713"/>
              <a:gd name="connsiteY22-9668" fmla="*/ 3613 h 10000"/>
              <a:gd name="connsiteX23-9669" fmla="*/ 5533 w 8713"/>
              <a:gd name="connsiteY23-9670" fmla="*/ 3194 h 10000"/>
              <a:gd name="connsiteX24-9671" fmla="*/ 5533 w 8713"/>
              <a:gd name="connsiteY24-9672" fmla="*/ 2775 h 10000"/>
              <a:gd name="connsiteX25-9673" fmla="*/ 5533 w 8713"/>
              <a:gd name="connsiteY25-9674" fmla="*/ 2356 h 10000"/>
              <a:gd name="connsiteX26-9675" fmla="*/ 5651 w 8713"/>
              <a:gd name="connsiteY26-9676" fmla="*/ 2077 h 10000"/>
              <a:gd name="connsiteX27-9677" fmla="*/ 5651 w 8713"/>
              <a:gd name="connsiteY27-9678" fmla="*/ 1798 h 10000"/>
              <a:gd name="connsiteX28-9679" fmla="*/ 5651 w 8713"/>
              <a:gd name="connsiteY28-9680" fmla="*/ 1536 h 10000"/>
              <a:gd name="connsiteX29-9681" fmla="*/ 5651 w 8713"/>
              <a:gd name="connsiteY29-9682" fmla="*/ 1396 h 10000"/>
              <a:gd name="connsiteX30-9683" fmla="*/ 5651 w 8713"/>
              <a:gd name="connsiteY30-9684" fmla="*/ 1257 h 10000"/>
              <a:gd name="connsiteX31-9685" fmla="*/ 5651 w 8713"/>
              <a:gd name="connsiteY31-9686" fmla="*/ 1257 h 10000"/>
              <a:gd name="connsiteX32-9687" fmla="*/ 5651 w 8713"/>
              <a:gd name="connsiteY32-9688" fmla="*/ 1257 h 10000"/>
              <a:gd name="connsiteX33-9689" fmla="*/ 5533 w 8713"/>
              <a:gd name="connsiteY33-9690" fmla="*/ 1257 h 10000"/>
              <a:gd name="connsiteX34-9691" fmla="*/ 5414 w 8713"/>
              <a:gd name="connsiteY34-9692" fmla="*/ 1257 h 10000"/>
              <a:gd name="connsiteX35-9693" fmla="*/ 5296 w 8713"/>
              <a:gd name="connsiteY35-9694" fmla="*/ 1396 h 10000"/>
              <a:gd name="connsiteX36-9695" fmla="*/ 5178 w 8713"/>
              <a:gd name="connsiteY36-9696" fmla="*/ 1396 h 10000"/>
              <a:gd name="connsiteX37-9697" fmla="*/ 4941 w 8713"/>
              <a:gd name="connsiteY37-9698" fmla="*/ 1536 h 10000"/>
              <a:gd name="connsiteX38-9699" fmla="*/ 4704 w 8713"/>
              <a:gd name="connsiteY38-9700" fmla="*/ 1536 h 10000"/>
              <a:gd name="connsiteX39-9701" fmla="*/ 4467 w 8713"/>
              <a:gd name="connsiteY39-9702" fmla="*/ 1675 h 10000"/>
              <a:gd name="connsiteX40-9703" fmla="*/ 3300 w 8713"/>
              <a:gd name="connsiteY40-9704" fmla="*/ 2216 h 10000"/>
              <a:gd name="connsiteX41-9705" fmla="*/ 2116 w 8713"/>
              <a:gd name="connsiteY41-9706" fmla="*/ 2775 h 10000"/>
              <a:gd name="connsiteX42-9707" fmla="*/ 1761 w 8713"/>
              <a:gd name="connsiteY42-9708" fmla="*/ 2914 h 10000"/>
              <a:gd name="connsiteX43-9709" fmla="*/ 1523 w 8713"/>
              <a:gd name="connsiteY43-9710" fmla="*/ 3054 h 10000"/>
              <a:gd name="connsiteX44-9711" fmla="*/ 1287 w 8713"/>
              <a:gd name="connsiteY44-9712" fmla="*/ 3194 h 10000"/>
              <a:gd name="connsiteX45-9713" fmla="*/ 1169 w 8713"/>
              <a:gd name="connsiteY45-9714" fmla="*/ 3333 h 10000"/>
              <a:gd name="connsiteX46-9715" fmla="*/ 932 w 8713"/>
              <a:gd name="connsiteY46-9716" fmla="*/ 3333 h 10000"/>
              <a:gd name="connsiteX47-9717" fmla="*/ 814 w 8713"/>
              <a:gd name="connsiteY47-9718" fmla="*/ 3333 h 10000"/>
              <a:gd name="connsiteX48-9719" fmla="*/ 695 w 8713"/>
              <a:gd name="connsiteY48-9720" fmla="*/ 3473 h 10000"/>
              <a:gd name="connsiteX49-9721" fmla="*/ 695 w 8713"/>
              <a:gd name="connsiteY49-9722" fmla="*/ 3473 h 10000"/>
              <a:gd name="connsiteX50-9723" fmla="*/ 592 w 8713"/>
              <a:gd name="connsiteY50-9724" fmla="*/ 3473 h 10000"/>
              <a:gd name="connsiteX51-9725" fmla="*/ 592 w 8713"/>
              <a:gd name="connsiteY51-9726" fmla="*/ 3333 h 10000"/>
              <a:gd name="connsiteX52-9727" fmla="*/ 473 w 8713"/>
              <a:gd name="connsiteY52-9728" fmla="*/ 3194 h 10000"/>
              <a:gd name="connsiteX53-9729" fmla="*/ 238 w 8713"/>
              <a:gd name="connsiteY53-9730" fmla="*/ 3054 h 10000"/>
              <a:gd name="connsiteX54-9731" fmla="*/ 117 w 8713"/>
              <a:gd name="connsiteY54-9732" fmla="*/ 2914 h 10000"/>
              <a:gd name="connsiteX55-9733" fmla="*/ 0 w 8713"/>
              <a:gd name="connsiteY55-9734" fmla="*/ 2775 h 10000"/>
              <a:gd name="connsiteX56-9735" fmla="*/ 0 w 8713"/>
              <a:gd name="connsiteY56-9736" fmla="*/ 2635 h 10000"/>
              <a:gd name="connsiteX57-9737" fmla="*/ 0 w 8713"/>
              <a:gd name="connsiteY57-9738" fmla="*/ 2496 h 10000"/>
              <a:gd name="connsiteX58-9739" fmla="*/ 117 w 8713"/>
              <a:gd name="connsiteY58-9740" fmla="*/ 2496 h 10000"/>
              <a:gd name="connsiteX59-9741" fmla="*/ 355 w 8713"/>
              <a:gd name="connsiteY59-9742" fmla="*/ 2496 h 10000"/>
              <a:gd name="connsiteX60-9743" fmla="*/ 592 w 8713"/>
              <a:gd name="connsiteY60-9744" fmla="*/ 2496 h 10000"/>
              <a:gd name="connsiteX61-9745" fmla="*/ 814 w 8713"/>
              <a:gd name="connsiteY61-9746" fmla="*/ 2356 h 10000"/>
              <a:gd name="connsiteX62-9747" fmla="*/ 1169 w 8713"/>
              <a:gd name="connsiteY62-9748" fmla="*/ 2356 h 10000"/>
              <a:gd name="connsiteX63-9749" fmla="*/ 1523 w 8713"/>
              <a:gd name="connsiteY63-9750" fmla="*/ 2216 h 10000"/>
              <a:gd name="connsiteX64-9751" fmla="*/ 1879 w 8713"/>
              <a:gd name="connsiteY64-9752" fmla="*/ 2077 h 10000"/>
              <a:gd name="connsiteX65-9753" fmla="*/ 2352 w 8713"/>
              <a:gd name="connsiteY65-9754" fmla="*/ 1937 h 10000"/>
              <a:gd name="connsiteX66-9755" fmla="*/ 2825 w 8713"/>
              <a:gd name="connsiteY66-9756" fmla="*/ 1675 h 10000"/>
              <a:gd name="connsiteX67-9757" fmla="*/ 3179 w 8713"/>
              <a:gd name="connsiteY67-9758" fmla="*/ 1536 h 10000"/>
              <a:gd name="connsiteX68-9759" fmla="*/ 3520 w 8713"/>
              <a:gd name="connsiteY68-9760" fmla="*/ 1396 h 10000"/>
              <a:gd name="connsiteX69-9761" fmla="*/ 3875 w 8713"/>
              <a:gd name="connsiteY69-9762" fmla="*/ 1257 h 10000"/>
              <a:gd name="connsiteX70-9763" fmla="*/ 4112 w 8713"/>
              <a:gd name="connsiteY70-9764" fmla="*/ 1117 h 10000"/>
              <a:gd name="connsiteX71-9765" fmla="*/ 4349 w 8713"/>
              <a:gd name="connsiteY71-9766" fmla="*/ 1117 h 10000"/>
              <a:gd name="connsiteX72-9767" fmla="*/ 4587 w 8713"/>
              <a:gd name="connsiteY72-9768" fmla="*/ 977 h 10000"/>
              <a:gd name="connsiteX73-9769" fmla="*/ 4822 w 8713"/>
              <a:gd name="connsiteY73-9770" fmla="*/ 838 h 10000"/>
              <a:gd name="connsiteX74-9771" fmla="*/ 5178 w 8713"/>
              <a:gd name="connsiteY74-9772" fmla="*/ 698 h 10000"/>
              <a:gd name="connsiteX75-9773" fmla="*/ 5414 w 8713"/>
              <a:gd name="connsiteY75-9774" fmla="*/ 558 h 10000"/>
              <a:gd name="connsiteX76-9775" fmla="*/ 5651 w 8713"/>
              <a:gd name="connsiteY76-9776" fmla="*/ 419 h 10000"/>
              <a:gd name="connsiteX77-9777" fmla="*/ 5768 w 8713"/>
              <a:gd name="connsiteY77-9778" fmla="*/ 279 h 10000"/>
              <a:gd name="connsiteX78-9779" fmla="*/ 5889 w 8713"/>
              <a:gd name="connsiteY78-9780" fmla="*/ 140 h 10000"/>
              <a:gd name="connsiteX79-9781" fmla="*/ 5889 w 8713"/>
              <a:gd name="connsiteY79-9782" fmla="*/ 0 h 10000"/>
              <a:gd name="connsiteX80-9783" fmla="*/ 6006 w 8713"/>
              <a:gd name="connsiteY80-9784" fmla="*/ 0 h 10000"/>
              <a:gd name="connsiteX81-9785" fmla="*/ 6124 w 8713"/>
              <a:gd name="connsiteY81-9786" fmla="*/ 0 h 10000"/>
              <a:gd name="connsiteX82-9787" fmla="*/ 6244 w 8713"/>
              <a:gd name="connsiteY82-9788" fmla="*/ 0 h 10000"/>
              <a:gd name="connsiteX83-9789" fmla="*/ 6347 w 8713"/>
              <a:gd name="connsiteY83-9790" fmla="*/ 140 h 10000"/>
              <a:gd name="connsiteX84-9791" fmla="*/ 6465 w 8713"/>
              <a:gd name="connsiteY84-9792" fmla="*/ 140 h 10000"/>
              <a:gd name="connsiteX85-9793" fmla="*/ 6582 w 8713"/>
              <a:gd name="connsiteY85-9794" fmla="*/ 419 h 10000"/>
              <a:gd name="connsiteX86-9795" fmla="*/ 6701 w 8713"/>
              <a:gd name="connsiteY86-9796" fmla="*/ 558 h 10000"/>
              <a:gd name="connsiteX87-9797" fmla="*/ 6820 w 8713"/>
              <a:gd name="connsiteY87-9798" fmla="*/ 698 h 10000"/>
              <a:gd name="connsiteX88-9799" fmla="*/ 6938 w 8713"/>
              <a:gd name="connsiteY88-9800" fmla="*/ 838 h 10000"/>
              <a:gd name="connsiteX89-9801" fmla="*/ 6938 w 8713"/>
              <a:gd name="connsiteY89-9802" fmla="*/ 977 h 10000"/>
              <a:gd name="connsiteX90-9803" fmla="*/ 6938 w 8713"/>
              <a:gd name="connsiteY90-9804" fmla="*/ 1117 h 10000"/>
              <a:gd name="connsiteX91-9805" fmla="*/ 6820 w 8713"/>
              <a:gd name="connsiteY91-9806" fmla="*/ 1117 h 10000"/>
              <a:gd name="connsiteX92-9807" fmla="*/ 6701 w 8713"/>
              <a:gd name="connsiteY92-9808" fmla="*/ 1257 h 10000"/>
              <a:gd name="connsiteX93-9809" fmla="*/ 6701 w 8713"/>
              <a:gd name="connsiteY93-9810" fmla="*/ 1396 h 10000"/>
              <a:gd name="connsiteX94-9811" fmla="*/ 6582 w 8713"/>
              <a:gd name="connsiteY94-9812" fmla="*/ 1536 h 10000"/>
              <a:gd name="connsiteX95-9813" fmla="*/ 6465 w 8713"/>
              <a:gd name="connsiteY95-9814" fmla="*/ 1798 h 10000"/>
              <a:gd name="connsiteX96-9815" fmla="*/ 6347 w 8713"/>
              <a:gd name="connsiteY96-9816" fmla="*/ 2216 h 10000"/>
              <a:gd name="connsiteX97-9817" fmla="*/ 6244 w 8713"/>
              <a:gd name="connsiteY97-9818" fmla="*/ 2635 h 10000"/>
              <a:gd name="connsiteX98-9819" fmla="*/ 6124 w 8713"/>
              <a:gd name="connsiteY98-9820" fmla="*/ 3054 h 10000"/>
              <a:gd name="connsiteX99-9821" fmla="*/ 6006 w 8713"/>
              <a:gd name="connsiteY99-9822" fmla="*/ 3613 h 10000"/>
              <a:gd name="connsiteX100-9823" fmla="*/ 5889 w 8713"/>
              <a:gd name="connsiteY100-9824" fmla="*/ 4171 h 10000"/>
              <a:gd name="connsiteX101-9825" fmla="*/ 5768 w 8713"/>
              <a:gd name="connsiteY101-9826" fmla="*/ 4729 h 10000"/>
              <a:gd name="connsiteX102-9827" fmla="*/ 5768 w 8713"/>
              <a:gd name="connsiteY102-9828" fmla="*/ 5271 h 10000"/>
              <a:gd name="connsiteX103-9829" fmla="*/ 5768 w 8713"/>
              <a:gd name="connsiteY103-9830" fmla="*/ 5689 h 10000"/>
              <a:gd name="connsiteX104-9831" fmla="*/ 5651 w 8713"/>
              <a:gd name="connsiteY104-9832" fmla="*/ 6248 h 10000"/>
              <a:gd name="connsiteX105-9833" fmla="*/ 5651 w 8713"/>
              <a:gd name="connsiteY105-9834" fmla="*/ 6667 h 10000"/>
              <a:gd name="connsiteX106-9835" fmla="*/ 5651 w 8713"/>
              <a:gd name="connsiteY106-9836" fmla="*/ 6946 h 10000"/>
              <a:gd name="connsiteX107-9837" fmla="*/ 5651 w 8713"/>
              <a:gd name="connsiteY107-9838" fmla="*/ 7365 h 10000"/>
              <a:gd name="connsiteX108-9839" fmla="*/ 5768 w 8713"/>
              <a:gd name="connsiteY108-9840" fmla="*/ 7644 h 10000"/>
              <a:gd name="connsiteX109-9841" fmla="*/ 5768 w 8713"/>
              <a:gd name="connsiteY109-9842" fmla="*/ 7784 h 10000"/>
              <a:gd name="connsiteX110-9843" fmla="*/ 5889 w 8713"/>
              <a:gd name="connsiteY110-9844" fmla="*/ 8063 h 10000"/>
              <a:gd name="connsiteX111-9845" fmla="*/ 6006 w 8713"/>
              <a:gd name="connsiteY111-9846" fmla="*/ 8202 h 10000"/>
              <a:gd name="connsiteX112-9847" fmla="*/ 6124 w 8713"/>
              <a:gd name="connsiteY112-9848" fmla="*/ 8342 h 10000"/>
              <a:gd name="connsiteX113-9849" fmla="*/ 6582 w 8713"/>
              <a:gd name="connsiteY113-9850" fmla="*/ 8604 h 10000"/>
              <a:gd name="connsiteX114-9851" fmla="*/ 6820 w 8713"/>
              <a:gd name="connsiteY114-9852" fmla="*/ 8743 h 10000"/>
              <a:gd name="connsiteX115-9853" fmla="*/ 7057 w 8713"/>
              <a:gd name="connsiteY115-9854" fmla="*/ 8743 h 10000"/>
              <a:gd name="connsiteX116-9855" fmla="*/ 7293 w 8713"/>
              <a:gd name="connsiteY116-9856" fmla="*/ 8883 h 10000"/>
              <a:gd name="connsiteX117-9857" fmla="*/ 7648 w 8713"/>
              <a:gd name="connsiteY117-9858" fmla="*/ 8883 h 10000"/>
              <a:gd name="connsiteX118-9859" fmla="*/ 7884 w 8713"/>
              <a:gd name="connsiteY118-9860" fmla="*/ 8743 h 10000"/>
              <a:gd name="connsiteX119-9861" fmla="*/ 8239 w 8713"/>
              <a:gd name="connsiteY119-9862" fmla="*/ 8743 h 10000"/>
              <a:gd name="connsiteX120-9863" fmla="*/ 8713 w 8713"/>
              <a:gd name="connsiteY120-9864" fmla="*/ 9860 h 10000"/>
              <a:gd name="connsiteX121-9865" fmla="*/ 8358 w 8713"/>
              <a:gd name="connsiteY121-9866" fmla="*/ 9860 h 10000"/>
              <a:gd name="connsiteX122-9867" fmla="*/ 7884 w 8713"/>
              <a:gd name="connsiteY122-9868" fmla="*/ 10000 h 10000"/>
              <a:gd name="connsiteX123-9869" fmla="*/ 7884 w 8713"/>
              <a:gd name="connsiteY123-9870" fmla="*/ 10000 h 10000"/>
              <a:gd name="connsiteX0-9871" fmla="*/ 9049 w 9593"/>
              <a:gd name="connsiteY0-9872" fmla="*/ 10000 h 10000"/>
              <a:gd name="connsiteX1-9873" fmla="*/ 8641 w 9593"/>
              <a:gd name="connsiteY1-9874" fmla="*/ 10000 h 10000"/>
              <a:gd name="connsiteX2-9875" fmla="*/ 8235 w 9593"/>
              <a:gd name="connsiteY2-9876" fmla="*/ 10000 h 10000"/>
              <a:gd name="connsiteX3-9877" fmla="*/ 7827 w 9593"/>
              <a:gd name="connsiteY3-9878" fmla="*/ 9860 h 10000"/>
              <a:gd name="connsiteX4-9879" fmla="*/ 7420 w 9593"/>
              <a:gd name="connsiteY4-9880" fmla="*/ 9721 h 10000"/>
              <a:gd name="connsiteX5-9881" fmla="*/ 7029 w 9593"/>
              <a:gd name="connsiteY5-9882" fmla="*/ 9581 h 10000"/>
              <a:gd name="connsiteX6-9883" fmla="*/ 6759 w 9593"/>
              <a:gd name="connsiteY6-9884" fmla="*/ 9302 h 10000"/>
              <a:gd name="connsiteX7-9885" fmla="*/ 6486 w 9593"/>
              <a:gd name="connsiteY7-9886" fmla="*/ 9162 h 10000"/>
              <a:gd name="connsiteX8-9887" fmla="*/ 6350 w 9593"/>
              <a:gd name="connsiteY8-9888" fmla="*/ 8743 h 10000"/>
              <a:gd name="connsiteX9-9889" fmla="*/ 6078 w 9593"/>
              <a:gd name="connsiteY9-9890" fmla="*/ 8464 h 10000"/>
              <a:gd name="connsiteX10-9891" fmla="*/ 5943 w 9593"/>
              <a:gd name="connsiteY10-9892" fmla="*/ 8063 h 10000"/>
              <a:gd name="connsiteX11-9893" fmla="*/ 5943 w 9593"/>
              <a:gd name="connsiteY11-9894" fmla="*/ 7644 h 10000"/>
              <a:gd name="connsiteX12-9895" fmla="*/ 5806 w 9593"/>
              <a:gd name="connsiteY12-9896" fmla="*/ 7225 h 10000"/>
              <a:gd name="connsiteX13-9897" fmla="*/ 5806 w 9593"/>
              <a:gd name="connsiteY13-9898" fmla="*/ 6806 h 10000"/>
              <a:gd name="connsiteX14-9899" fmla="*/ 5806 w 9593"/>
              <a:gd name="connsiteY14-9900" fmla="*/ 6387 h 10000"/>
              <a:gd name="connsiteX15-9901" fmla="*/ 5943 w 9593"/>
              <a:gd name="connsiteY15-9902" fmla="*/ 5689 h 10000"/>
              <a:gd name="connsiteX16-9903" fmla="*/ 5943 w 9593"/>
              <a:gd name="connsiteY16-9904" fmla="*/ 5550 h 10000"/>
              <a:gd name="connsiteX17-9905" fmla="*/ 5943 w 9593"/>
              <a:gd name="connsiteY17-9906" fmla="*/ 5271 h 10000"/>
              <a:gd name="connsiteX18-9907" fmla="*/ 6078 w 9593"/>
              <a:gd name="connsiteY18-9908" fmla="*/ 5009 h 10000"/>
              <a:gd name="connsiteX19-9909" fmla="*/ 6078 w 9593"/>
              <a:gd name="connsiteY19-9910" fmla="*/ 4729 h 10000"/>
              <a:gd name="connsiteX20-9911" fmla="*/ 6078 w 9593"/>
              <a:gd name="connsiteY20-9912" fmla="*/ 4450 h 10000"/>
              <a:gd name="connsiteX21-9913" fmla="*/ 6214 w 9593"/>
              <a:gd name="connsiteY21-9914" fmla="*/ 4031 h 10000"/>
              <a:gd name="connsiteX22-9915" fmla="*/ 6214 w 9593"/>
              <a:gd name="connsiteY22-9916" fmla="*/ 3613 h 10000"/>
              <a:gd name="connsiteX23-9917" fmla="*/ 6350 w 9593"/>
              <a:gd name="connsiteY23-9918" fmla="*/ 3194 h 10000"/>
              <a:gd name="connsiteX24-9919" fmla="*/ 6350 w 9593"/>
              <a:gd name="connsiteY24-9920" fmla="*/ 2775 h 10000"/>
              <a:gd name="connsiteX25-9921" fmla="*/ 6350 w 9593"/>
              <a:gd name="connsiteY25-9922" fmla="*/ 2356 h 10000"/>
              <a:gd name="connsiteX26-9923" fmla="*/ 6486 w 9593"/>
              <a:gd name="connsiteY26-9924" fmla="*/ 2077 h 10000"/>
              <a:gd name="connsiteX27-9925" fmla="*/ 6486 w 9593"/>
              <a:gd name="connsiteY27-9926" fmla="*/ 1798 h 10000"/>
              <a:gd name="connsiteX28-9927" fmla="*/ 6486 w 9593"/>
              <a:gd name="connsiteY28-9928" fmla="*/ 1536 h 10000"/>
              <a:gd name="connsiteX29-9929" fmla="*/ 6486 w 9593"/>
              <a:gd name="connsiteY29-9930" fmla="*/ 1396 h 10000"/>
              <a:gd name="connsiteX30-9931" fmla="*/ 6486 w 9593"/>
              <a:gd name="connsiteY30-9932" fmla="*/ 1257 h 10000"/>
              <a:gd name="connsiteX31-9933" fmla="*/ 6486 w 9593"/>
              <a:gd name="connsiteY31-9934" fmla="*/ 1257 h 10000"/>
              <a:gd name="connsiteX32-9935" fmla="*/ 6486 w 9593"/>
              <a:gd name="connsiteY32-9936" fmla="*/ 1257 h 10000"/>
              <a:gd name="connsiteX33-9937" fmla="*/ 6350 w 9593"/>
              <a:gd name="connsiteY33-9938" fmla="*/ 1257 h 10000"/>
              <a:gd name="connsiteX34-9939" fmla="*/ 6214 w 9593"/>
              <a:gd name="connsiteY34-9940" fmla="*/ 1257 h 10000"/>
              <a:gd name="connsiteX35-9941" fmla="*/ 6078 w 9593"/>
              <a:gd name="connsiteY35-9942" fmla="*/ 1396 h 10000"/>
              <a:gd name="connsiteX36-9943" fmla="*/ 5943 w 9593"/>
              <a:gd name="connsiteY36-9944" fmla="*/ 1396 h 10000"/>
              <a:gd name="connsiteX37-9945" fmla="*/ 5671 w 9593"/>
              <a:gd name="connsiteY37-9946" fmla="*/ 1536 h 10000"/>
              <a:gd name="connsiteX38-9947" fmla="*/ 5399 w 9593"/>
              <a:gd name="connsiteY38-9948" fmla="*/ 1536 h 10000"/>
              <a:gd name="connsiteX39-9949" fmla="*/ 5127 w 9593"/>
              <a:gd name="connsiteY39-9950" fmla="*/ 1675 h 10000"/>
              <a:gd name="connsiteX40-9951" fmla="*/ 3787 w 9593"/>
              <a:gd name="connsiteY40-9952" fmla="*/ 2216 h 10000"/>
              <a:gd name="connsiteX41-9953" fmla="*/ 2429 w 9593"/>
              <a:gd name="connsiteY41-9954" fmla="*/ 2775 h 10000"/>
              <a:gd name="connsiteX42-9955" fmla="*/ 2021 w 9593"/>
              <a:gd name="connsiteY42-9956" fmla="*/ 2914 h 10000"/>
              <a:gd name="connsiteX43-9957" fmla="*/ 1748 w 9593"/>
              <a:gd name="connsiteY43-9958" fmla="*/ 3054 h 10000"/>
              <a:gd name="connsiteX44-9959" fmla="*/ 1477 w 9593"/>
              <a:gd name="connsiteY44-9960" fmla="*/ 3194 h 10000"/>
              <a:gd name="connsiteX45-9961" fmla="*/ 1342 w 9593"/>
              <a:gd name="connsiteY45-9962" fmla="*/ 3333 h 10000"/>
              <a:gd name="connsiteX46-9963" fmla="*/ 1070 w 9593"/>
              <a:gd name="connsiteY46-9964" fmla="*/ 3333 h 10000"/>
              <a:gd name="connsiteX47-9965" fmla="*/ 934 w 9593"/>
              <a:gd name="connsiteY47-9966" fmla="*/ 3333 h 10000"/>
              <a:gd name="connsiteX48-9967" fmla="*/ 798 w 9593"/>
              <a:gd name="connsiteY48-9968" fmla="*/ 3473 h 10000"/>
              <a:gd name="connsiteX49-9969" fmla="*/ 798 w 9593"/>
              <a:gd name="connsiteY49-9970" fmla="*/ 3473 h 10000"/>
              <a:gd name="connsiteX50-9971" fmla="*/ 679 w 9593"/>
              <a:gd name="connsiteY50-9972" fmla="*/ 3473 h 10000"/>
              <a:gd name="connsiteX51-9973" fmla="*/ 679 w 9593"/>
              <a:gd name="connsiteY51-9974" fmla="*/ 3333 h 10000"/>
              <a:gd name="connsiteX52-9975" fmla="*/ 543 w 9593"/>
              <a:gd name="connsiteY52-9976" fmla="*/ 3194 h 10000"/>
              <a:gd name="connsiteX53-9977" fmla="*/ 273 w 9593"/>
              <a:gd name="connsiteY53-9978" fmla="*/ 3054 h 10000"/>
              <a:gd name="connsiteX54-9979" fmla="*/ 134 w 9593"/>
              <a:gd name="connsiteY54-9980" fmla="*/ 2914 h 10000"/>
              <a:gd name="connsiteX55-9981" fmla="*/ 0 w 9593"/>
              <a:gd name="connsiteY55-9982" fmla="*/ 2775 h 10000"/>
              <a:gd name="connsiteX56-9983" fmla="*/ 0 w 9593"/>
              <a:gd name="connsiteY56-9984" fmla="*/ 2635 h 10000"/>
              <a:gd name="connsiteX57-9985" fmla="*/ 0 w 9593"/>
              <a:gd name="connsiteY57-9986" fmla="*/ 2496 h 10000"/>
              <a:gd name="connsiteX58-9987" fmla="*/ 134 w 9593"/>
              <a:gd name="connsiteY58-9988" fmla="*/ 2496 h 10000"/>
              <a:gd name="connsiteX59-9989" fmla="*/ 407 w 9593"/>
              <a:gd name="connsiteY59-9990" fmla="*/ 2496 h 10000"/>
              <a:gd name="connsiteX60-9991" fmla="*/ 679 w 9593"/>
              <a:gd name="connsiteY60-9992" fmla="*/ 2496 h 10000"/>
              <a:gd name="connsiteX61-9993" fmla="*/ 934 w 9593"/>
              <a:gd name="connsiteY61-9994" fmla="*/ 2356 h 10000"/>
              <a:gd name="connsiteX62-9995" fmla="*/ 1342 w 9593"/>
              <a:gd name="connsiteY62-9996" fmla="*/ 2356 h 10000"/>
              <a:gd name="connsiteX63-9997" fmla="*/ 1748 w 9593"/>
              <a:gd name="connsiteY63-9998" fmla="*/ 2216 h 10000"/>
              <a:gd name="connsiteX64-9999" fmla="*/ 2157 w 9593"/>
              <a:gd name="connsiteY64-10000" fmla="*/ 2077 h 10000"/>
              <a:gd name="connsiteX65-10001" fmla="*/ 2699 w 9593"/>
              <a:gd name="connsiteY65-10002" fmla="*/ 1937 h 10000"/>
              <a:gd name="connsiteX66-10003" fmla="*/ 3242 w 9593"/>
              <a:gd name="connsiteY66-10004" fmla="*/ 1675 h 10000"/>
              <a:gd name="connsiteX67-10005" fmla="*/ 3649 w 9593"/>
              <a:gd name="connsiteY67-10006" fmla="*/ 1536 h 10000"/>
              <a:gd name="connsiteX68-10007" fmla="*/ 4040 w 9593"/>
              <a:gd name="connsiteY68-10008" fmla="*/ 1396 h 10000"/>
              <a:gd name="connsiteX69-10009" fmla="*/ 4447 w 9593"/>
              <a:gd name="connsiteY69-10010" fmla="*/ 1257 h 10000"/>
              <a:gd name="connsiteX70-10011" fmla="*/ 4719 w 9593"/>
              <a:gd name="connsiteY70-10012" fmla="*/ 1117 h 10000"/>
              <a:gd name="connsiteX71-10013" fmla="*/ 4991 w 9593"/>
              <a:gd name="connsiteY71-10014" fmla="*/ 1117 h 10000"/>
              <a:gd name="connsiteX72-10015" fmla="*/ 5265 w 9593"/>
              <a:gd name="connsiteY72-10016" fmla="*/ 977 h 10000"/>
              <a:gd name="connsiteX73-10017" fmla="*/ 5534 w 9593"/>
              <a:gd name="connsiteY73-10018" fmla="*/ 838 h 10000"/>
              <a:gd name="connsiteX74-10019" fmla="*/ 5943 w 9593"/>
              <a:gd name="connsiteY74-10020" fmla="*/ 698 h 10000"/>
              <a:gd name="connsiteX75-10021" fmla="*/ 6214 w 9593"/>
              <a:gd name="connsiteY75-10022" fmla="*/ 558 h 10000"/>
              <a:gd name="connsiteX76-10023" fmla="*/ 6486 w 9593"/>
              <a:gd name="connsiteY76-10024" fmla="*/ 419 h 10000"/>
              <a:gd name="connsiteX77-10025" fmla="*/ 6620 w 9593"/>
              <a:gd name="connsiteY77-10026" fmla="*/ 279 h 10000"/>
              <a:gd name="connsiteX78-10027" fmla="*/ 6759 w 9593"/>
              <a:gd name="connsiteY78-10028" fmla="*/ 140 h 10000"/>
              <a:gd name="connsiteX79-10029" fmla="*/ 6759 w 9593"/>
              <a:gd name="connsiteY79-10030" fmla="*/ 0 h 10000"/>
              <a:gd name="connsiteX80-10031" fmla="*/ 6893 w 9593"/>
              <a:gd name="connsiteY80-10032" fmla="*/ 0 h 10000"/>
              <a:gd name="connsiteX81-10033" fmla="*/ 7029 w 9593"/>
              <a:gd name="connsiteY81-10034" fmla="*/ 0 h 10000"/>
              <a:gd name="connsiteX82-10035" fmla="*/ 7166 w 9593"/>
              <a:gd name="connsiteY82-10036" fmla="*/ 0 h 10000"/>
              <a:gd name="connsiteX83-10037" fmla="*/ 7285 w 9593"/>
              <a:gd name="connsiteY83-10038" fmla="*/ 140 h 10000"/>
              <a:gd name="connsiteX84-10039" fmla="*/ 7420 w 9593"/>
              <a:gd name="connsiteY84-10040" fmla="*/ 140 h 10000"/>
              <a:gd name="connsiteX85-10041" fmla="*/ 7554 w 9593"/>
              <a:gd name="connsiteY85-10042" fmla="*/ 419 h 10000"/>
              <a:gd name="connsiteX86-10043" fmla="*/ 7691 w 9593"/>
              <a:gd name="connsiteY86-10044" fmla="*/ 558 h 10000"/>
              <a:gd name="connsiteX87-10045" fmla="*/ 7827 w 9593"/>
              <a:gd name="connsiteY87-10046" fmla="*/ 698 h 10000"/>
              <a:gd name="connsiteX88-10047" fmla="*/ 7963 w 9593"/>
              <a:gd name="connsiteY88-10048" fmla="*/ 838 h 10000"/>
              <a:gd name="connsiteX89-10049" fmla="*/ 7963 w 9593"/>
              <a:gd name="connsiteY89-10050" fmla="*/ 977 h 10000"/>
              <a:gd name="connsiteX90-10051" fmla="*/ 7963 w 9593"/>
              <a:gd name="connsiteY90-10052" fmla="*/ 1117 h 10000"/>
              <a:gd name="connsiteX91-10053" fmla="*/ 7827 w 9593"/>
              <a:gd name="connsiteY91-10054" fmla="*/ 1117 h 10000"/>
              <a:gd name="connsiteX92-10055" fmla="*/ 7691 w 9593"/>
              <a:gd name="connsiteY92-10056" fmla="*/ 1257 h 10000"/>
              <a:gd name="connsiteX93-10057" fmla="*/ 7691 w 9593"/>
              <a:gd name="connsiteY93-10058" fmla="*/ 1396 h 10000"/>
              <a:gd name="connsiteX94-10059" fmla="*/ 7554 w 9593"/>
              <a:gd name="connsiteY94-10060" fmla="*/ 1536 h 10000"/>
              <a:gd name="connsiteX95-10061" fmla="*/ 7420 w 9593"/>
              <a:gd name="connsiteY95-10062" fmla="*/ 1798 h 10000"/>
              <a:gd name="connsiteX96-10063" fmla="*/ 7285 w 9593"/>
              <a:gd name="connsiteY96-10064" fmla="*/ 2216 h 10000"/>
              <a:gd name="connsiteX97-10065" fmla="*/ 7166 w 9593"/>
              <a:gd name="connsiteY97-10066" fmla="*/ 2635 h 10000"/>
              <a:gd name="connsiteX98-10067" fmla="*/ 7029 w 9593"/>
              <a:gd name="connsiteY98-10068" fmla="*/ 3054 h 10000"/>
              <a:gd name="connsiteX99-10069" fmla="*/ 6893 w 9593"/>
              <a:gd name="connsiteY99-10070" fmla="*/ 3613 h 10000"/>
              <a:gd name="connsiteX100-10071" fmla="*/ 6759 w 9593"/>
              <a:gd name="connsiteY100-10072" fmla="*/ 4171 h 10000"/>
              <a:gd name="connsiteX101-10073" fmla="*/ 6620 w 9593"/>
              <a:gd name="connsiteY101-10074" fmla="*/ 4729 h 10000"/>
              <a:gd name="connsiteX102-10075" fmla="*/ 6620 w 9593"/>
              <a:gd name="connsiteY102-10076" fmla="*/ 5271 h 10000"/>
              <a:gd name="connsiteX103-10077" fmla="*/ 6620 w 9593"/>
              <a:gd name="connsiteY103-10078" fmla="*/ 5689 h 10000"/>
              <a:gd name="connsiteX104-10079" fmla="*/ 6486 w 9593"/>
              <a:gd name="connsiteY104-10080" fmla="*/ 6248 h 10000"/>
              <a:gd name="connsiteX105-10081" fmla="*/ 6486 w 9593"/>
              <a:gd name="connsiteY105-10082" fmla="*/ 6667 h 10000"/>
              <a:gd name="connsiteX106-10083" fmla="*/ 6486 w 9593"/>
              <a:gd name="connsiteY106-10084" fmla="*/ 6946 h 10000"/>
              <a:gd name="connsiteX107-10085" fmla="*/ 6486 w 9593"/>
              <a:gd name="connsiteY107-10086" fmla="*/ 7365 h 10000"/>
              <a:gd name="connsiteX108-10087" fmla="*/ 6620 w 9593"/>
              <a:gd name="connsiteY108-10088" fmla="*/ 7644 h 10000"/>
              <a:gd name="connsiteX109-10089" fmla="*/ 6620 w 9593"/>
              <a:gd name="connsiteY109-10090" fmla="*/ 7784 h 10000"/>
              <a:gd name="connsiteX110-10091" fmla="*/ 6759 w 9593"/>
              <a:gd name="connsiteY110-10092" fmla="*/ 8063 h 10000"/>
              <a:gd name="connsiteX111-10093" fmla="*/ 6893 w 9593"/>
              <a:gd name="connsiteY111-10094" fmla="*/ 8202 h 10000"/>
              <a:gd name="connsiteX112-10095" fmla="*/ 7029 w 9593"/>
              <a:gd name="connsiteY112-10096" fmla="*/ 8342 h 10000"/>
              <a:gd name="connsiteX113-10097" fmla="*/ 7554 w 9593"/>
              <a:gd name="connsiteY113-10098" fmla="*/ 8604 h 10000"/>
              <a:gd name="connsiteX114-10099" fmla="*/ 7827 w 9593"/>
              <a:gd name="connsiteY114-10100" fmla="*/ 8743 h 10000"/>
              <a:gd name="connsiteX115-10101" fmla="*/ 8099 w 9593"/>
              <a:gd name="connsiteY115-10102" fmla="*/ 8743 h 10000"/>
              <a:gd name="connsiteX116-10103" fmla="*/ 8370 w 9593"/>
              <a:gd name="connsiteY116-10104" fmla="*/ 8883 h 10000"/>
              <a:gd name="connsiteX117-10105" fmla="*/ 8778 w 9593"/>
              <a:gd name="connsiteY117-10106" fmla="*/ 8883 h 10000"/>
              <a:gd name="connsiteX118-10107" fmla="*/ 9049 w 9593"/>
              <a:gd name="connsiteY118-10108" fmla="*/ 8743 h 10000"/>
              <a:gd name="connsiteX119-10109" fmla="*/ 9456 w 9593"/>
              <a:gd name="connsiteY119-10110" fmla="*/ 8743 h 10000"/>
              <a:gd name="connsiteX120-10111" fmla="*/ 9593 w 9593"/>
              <a:gd name="connsiteY120-10112" fmla="*/ 9860 h 10000"/>
              <a:gd name="connsiteX121-10113" fmla="*/ 9049 w 9593"/>
              <a:gd name="connsiteY121-10114" fmla="*/ 10000 h 10000"/>
              <a:gd name="connsiteX122-10115" fmla="*/ 9049 w 9593"/>
              <a:gd name="connsiteY122-10116" fmla="*/ 10000 h 10000"/>
              <a:gd name="connsiteX0-10117" fmla="*/ 9433 w 9857"/>
              <a:gd name="connsiteY0-10118" fmla="*/ 10000 h 10000"/>
              <a:gd name="connsiteX1-10119" fmla="*/ 9008 w 9857"/>
              <a:gd name="connsiteY1-10120" fmla="*/ 10000 h 10000"/>
              <a:gd name="connsiteX2-10121" fmla="*/ 8584 w 9857"/>
              <a:gd name="connsiteY2-10122" fmla="*/ 10000 h 10000"/>
              <a:gd name="connsiteX3-10123" fmla="*/ 8159 w 9857"/>
              <a:gd name="connsiteY3-10124" fmla="*/ 9860 h 10000"/>
              <a:gd name="connsiteX4-10125" fmla="*/ 7735 w 9857"/>
              <a:gd name="connsiteY4-10126" fmla="*/ 9721 h 10000"/>
              <a:gd name="connsiteX5-10127" fmla="*/ 7327 w 9857"/>
              <a:gd name="connsiteY5-10128" fmla="*/ 9581 h 10000"/>
              <a:gd name="connsiteX6-10129" fmla="*/ 7046 w 9857"/>
              <a:gd name="connsiteY6-10130" fmla="*/ 9302 h 10000"/>
              <a:gd name="connsiteX7-10131" fmla="*/ 6761 w 9857"/>
              <a:gd name="connsiteY7-10132" fmla="*/ 9162 h 10000"/>
              <a:gd name="connsiteX8-10133" fmla="*/ 6619 w 9857"/>
              <a:gd name="connsiteY8-10134" fmla="*/ 8743 h 10000"/>
              <a:gd name="connsiteX9-10135" fmla="*/ 6336 w 9857"/>
              <a:gd name="connsiteY9-10136" fmla="*/ 8464 h 10000"/>
              <a:gd name="connsiteX10-10137" fmla="*/ 6195 w 9857"/>
              <a:gd name="connsiteY10-10138" fmla="*/ 8063 h 10000"/>
              <a:gd name="connsiteX11-10139" fmla="*/ 6195 w 9857"/>
              <a:gd name="connsiteY11-10140" fmla="*/ 7644 h 10000"/>
              <a:gd name="connsiteX12-10141" fmla="*/ 6052 w 9857"/>
              <a:gd name="connsiteY12-10142" fmla="*/ 7225 h 10000"/>
              <a:gd name="connsiteX13-10143" fmla="*/ 6052 w 9857"/>
              <a:gd name="connsiteY13-10144" fmla="*/ 6806 h 10000"/>
              <a:gd name="connsiteX14-10145" fmla="*/ 6052 w 9857"/>
              <a:gd name="connsiteY14-10146" fmla="*/ 6387 h 10000"/>
              <a:gd name="connsiteX15-10147" fmla="*/ 6195 w 9857"/>
              <a:gd name="connsiteY15-10148" fmla="*/ 5689 h 10000"/>
              <a:gd name="connsiteX16-10149" fmla="*/ 6195 w 9857"/>
              <a:gd name="connsiteY16-10150" fmla="*/ 5550 h 10000"/>
              <a:gd name="connsiteX17-10151" fmla="*/ 6195 w 9857"/>
              <a:gd name="connsiteY17-10152" fmla="*/ 5271 h 10000"/>
              <a:gd name="connsiteX18-10153" fmla="*/ 6336 w 9857"/>
              <a:gd name="connsiteY18-10154" fmla="*/ 5009 h 10000"/>
              <a:gd name="connsiteX19-10155" fmla="*/ 6336 w 9857"/>
              <a:gd name="connsiteY19-10156" fmla="*/ 4729 h 10000"/>
              <a:gd name="connsiteX20-10157" fmla="*/ 6336 w 9857"/>
              <a:gd name="connsiteY20-10158" fmla="*/ 4450 h 10000"/>
              <a:gd name="connsiteX21-10159" fmla="*/ 6478 w 9857"/>
              <a:gd name="connsiteY21-10160" fmla="*/ 4031 h 10000"/>
              <a:gd name="connsiteX22-10161" fmla="*/ 6478 w 9857"/>
              <a:gd name="connsiteY22-10162" fmla="*/ 3613 h 10000"/>
              <a:gd name="connsiteX23-10163" fmla="*/ 6619 w 9857"/>
              <a:gd name="connsiteY23-10164" fmla="*/ 3194 h 10000"/>
              <a:gd name="connsiteX24-10165" fmla="*/ 6619 w 9857"/>
              <a:gd name="connsiteY24-10166" fmla="*/ 2775 h 10000"/>
              <a:gd name="connsiteX25-10167" fmla="*/ 6619 w 9857"/>
              <a:gd name="connsiteY25-10168" fmla="*/ 2356 h 10000"/>
              <a:gd name="connsiteX26-10169" fmla="*/ 6761 w 9857"/>
              <a:gd name="connsiteY26-10170" fmla="*/ 2077 h 10000"/>
              <a:gd name="connsiteX27-10171" fmla="*/ 6761 w 9857"/>
              <a:gd name="connsiteY27-10172" fmla="*/ 1798 h 10000"/>
              <a:gd name="connsiteX28-10173" fmla="*/ 6761 w 9857"/>
              <a:gd name="connsiteY28-10174" fmla="*/ 1536 h 10000"/>
              <a:gd name="connsiteX29-10175" fmla="*/ 6761 w 9857"/>
              <a:gd name="connsiteY29-10176" fmla="*/ 1396 h 10000"/>
              <a:gd name="connsiteX30-10177" fmla="*/ 6761 w 9857"/>
              <a:gd name="connsiteY30-10178" fmla="*/ 1257 h 10000"/>
              <a:gd name="connsiteX31-10179" fmla="*/ 6761 w 9857"/>
              <a:gd name="connsiteY31-10180" fmla="*/ 1257 h 10000"/>
              <a:gd name="connsiteX32-10181" fmla="*/ 6761 w 9857"/>
              <a:gd name="connsiteY32-10182" fmla="*/ 1257 h 10000"/>
              <a:gd name="connsiteX33-10183" fmla="*/ 6619 w 9857"/>
              <a:gd name="connsiteY33-10184" fmla="*/ 1257 h 10000"/>
              <a:gd name="connsiteX34-10185" fmla="*/ 6478 w 9857"/>
              <a:gd name="connsiteY34-10186" fmla="*/ 1257 h 10000"/>
              <a:gd name="connsiteX35-10187" fmla="*/ 6336 w 9857"/>
              <a:gd name="connsiteY35-10188" fmla="*/ 1396 h 10000"/>
              <a:gd name="connsiteX36-10189" fmla="*/ 6195 w 9857"/>
              <a:gd name="connsiteY36-10190" fmla="*/ 1396 h 10000"/>
              <a:gd name="connsiteX37-10191" fmla="*/ 5912 w 9857"/>
              <a:gd name="connsiteY37-10192" fmla="*/ 1536 h 10000"/>
              <a:gd name="connsiteX38-10193" fmla="*/ 5628 w 9857"/>
              <a:gd name="connsiteY38-10194" fmla="*/ 1536 h 10000"/>
              <a:gd name="connsiteX39-10195" fmla="*/ 5345 w 9857"/>
              <a:gd name="connsiteY39-10196" fmla="*/ 1675 h 10000"/>
              <a:gd name="connsiteX40-10197" fmla="*/ 3948 w 9857"/>
              <a:gd name="connsiteY40-10198" fmla="*/ 2216 h 10000"/>
              <a:gd name="connsiteX41-10199" fmla="*/ 2532 w 9857"/>
              <a:gd name="connsiteY41-10200" fmla="*/ 2775 h 10000"/>
              <a:gd name="connsiteX42-10201" fmla="*/ 2107 w 9857"/>
              <a:gd name="connsiteY42-10202" fmla="*/ 2914 h 10000"/>
              <a:gd name="connsiteX43-10203" fmla="*/ 1822 w 9857"/>
              <a:gd name="connsiteY43-10204" fmla="*/ 3054 h 10000"/>
              <a:gd name="connsiteX44-10205" fmla="*/ 1540 w 9857"/>
              <a:gd name="connsiteY44-10206" fmla="*/ 3194 h 10000"/>
              <a:gd name="connsiteX45-10207" fmla="*/ 1399 w 9857"/>
              <a:gd name="connsiteY45-10208" fmla="*/ 3333 h 10000"/>
              <a:gd name="connsiteX46-10209" fmla="*/ 1115 w 9857"/>
              <a:gd name="connsiteY46-10210" fmla="*/ 3333 h 10000"/>
              <a:gd name="connsiteX47-10211" fmla="*/ 974 w 9857"/>
              <a:gd name="connsiteY47-10212" fmla="*/ 3333 h 10000"/>
              <a:gd name="connsiteX48-10213" fmla="*/ 832 w 9857"/>
              <a:gd name="connsiteY48-10214" fmla="*/ 3473 h 10000"/>
              <a:gd name="connsiteX49-10215" fmla="*/ 832 w 9857"/>
              <a:gd name="connsiteY49-10216" fmla="*/ 3473 h 10000"/>
              <a:gd name="connsiteX50-10217" fmla="*/ 708 w 9857"/>
              <a:gd name="connsiteY50-10218" fmla="*/ 3473 h 10000"/>
              <a:gd name="connsiteX51-10219" fmla="*/ 708 w 9857"/>
              <a:gd name="connsiteY51-10220" fmla="*/ 3333 h 10000"/>
              <a:gd name="connsiteX52-10221" fmla="*/ 566 w 9857"/>
              <a:gd name="connsiteY52-10222" fmla="*/ 3194 h 10000"/>
              <a:gd name="connsiteX53-10223" fmla="*/ 285 w 9857"/>
              <a:gd name="connsiteY53-10224" fmla="*/ 3054 h 10000"/>
              <a:gd name="connsiteX54-10225" fmla="*/ 140 w 9857"/>
              <a:gd name="connsiteY54-10226" fmla="*/ 2914 h 10000"/>
              <a:gd name="connsiteX55-10227" fmla="*/ 0 w 9857"/>
              <a:gd name="connsiteY55-10228" fmla="*/ 2775 h 10000"/>
              <a:gd name="connsiteX56-10229" fmla="*/ 0 w 9857"/>
              <a:gd name="connsiteY56-10230" fmla="*/ 2635 h 10000"/>
              <a:gd name="connsiteX57-10231" fmla="*/ 0 w 9857"/>
              <a:gd name="connsiteY57-10232" fmla="*/ 2496 h 10000"/>
              <a:gd name="connsiteX58-10233" fmla="*/ 140 w 9857"/>
              <a:gd name="connsiteY58-10234" fmla="*/ 2496 h 10000"/>
              <a:gd name="connsiteX59-10235" fmla="*/ 424 w 9857"/>
              <a:gd name="connsiteY59-10236" fmla="*/ 2496 h 10000"/>
              <a:gd name="connsiteX60-10237" fmla="*/ 708 w 9857"/>
              <a:gd name="connsiteY60-10238" fmla="*/ 2496 h 10000"/>
              <a:gd name="connsiteX61-10239" fmla="*/ 974 w 9857"/>
              <a:gd name="connsiteY61-10240" fmla="*/ 2356 h 10000"/>
              <a:gd name="connsiteX62-10241" fmla="*/ 1399 w 9857"/>
              <a:gd name="connsiteY62-10242" fmla="*/ 2356 h 10000"/>
              <a:gd name="connsiteX63-10243" fmla="*/ 1822 w 9857"/>
              <a:gd name="connsiteY63-10244" fmla="*/ 2216 h 10000"/>
              <a:gd name="connsiteX64-10245" fmla="*/ 2249 w 9857"/>
              <a:gd name="connsiteY64-10246" fmla="*/ 2077 h 10000"/>
              <a:gd name="connsiteX65-10247" fmla="*/ 2814 w 9857"/>
              <a:gd name="connsiteY65-10248" fmla="*/ 1937 h 10000"/>
              <a:gd name="connsiteX66-10249" fmla="*/ 3380 w 9857"/>
              <a:gd name="connsiteY66-10250" fmla="*/ 1675 h 10000"/>
              <a:gd name="connsiteX67-10251" fmla="*/ 3804 w 9857"/>
              <a:gd name="connsiteY67-10252" fmla="*/ 1536 h 10000"/>
              <a:gd name="connsiteX68-10253" fmla="*/ 4211 w 9857"/>
              <a:gd name="connsiteY68-10254" fmla="*/ 1396 h 10000"/>
              <a:gd name="connsiteX69-10255" fmla="*/ 4636 w 9857"/>
              <a:gd name="connsiteY69-10256" fmla="*/ 1257 h 10000"/>
              <a:gd name="connsiteX70-10257" fmla="*/ 4919 w 9857"/>
              <a:gd name="connsiteY70-10258" fmla="*/ 1117 h 10000"/>
              <a:gd name="connsiteX71-10259" fmla="*/ 5203 w 9857"/>
              <a:gd name="connsiteY71-10260" fmla="*/ 1117 h 10000"/>
              <a:gd name="connsiteX72-10261" fmla="*/ 5488 w 9857"/>
              <a:gd name="connsiteY72-10262" fmla="*/ 977 h 10000"/>
              <a:gd name="connsiteX73-10263" fmla="*/ 5769 w 9857"/>
              <a:gd name="connsiteY73-10264" fmla="*/ 838 h 10000"/>
              <a:gd name="connsiteX74-10265" fmla="*/ 6195 w 9857"/>
              <a:gd name="connsiteY74-10266" fmla="*/ 698 h 10000"/>
              <a:gd name="connsiteX75-10267" fmla="*/ 6478 w 9857"/>
              <a:gd name="connsiteY75-10268" fmla="*/ 558 h 10000"/>
              <a:gd name="connsiteX76-10269" fmla="*/ 6761 w 9857"/>
              <a:gd name="connsiteY76-10270" fmla="*/ 419 h 10000"/>
              <a:gd name="connsiteX77-10271" fmla="*/ 6901 w 9857"/>
              <a:gd name="connsiteY77-10272" fmla="*/ 279 h 10000"/>
              <a:gd name="connsiteX78-10273" fmla="*/ 7046 w 9857"/>
              <a:gd name="connsiteY78-10274" fmla="*/ 140 h 10000"/>
              <a:gd name="connsiteX79-10275" fmla="*/ 7046 w 9857"/>
              <a:gd name="connsiteY79-10276" fmla="*/ 0 h 10000"/>
              <a:gd name="connsiteX80-10277" fmla="*/ 7185 w 9857"/>
              <a:gd name="connsiteY80-10278" fmla="*/ 0 h 10000"/>
              <a:gd name="connsiteX81-10279" fmla="*/ 7327 w 9857"/>
              <a:gd name="connsiteY81-10280" fmla="*/ 0 h 10000"/>
              <a:gd name="connsiteX82-10281" fmla="*/ 7470 w 9857"/>
              <a:gd name="connsiteY82-10282" fmla="*/ 0 h 10000"/>
              <a:gd name="connsiteX83-10283" fmla="*/ 7594 w 9857"/>
              <a:gd name="connsiteY83-10284" fmla="*/ 140 h 10000"/>
              <a:gd name="connsiteX84-10285" fmla="*/ 7735 w 9857"/>
              <a:gd name="connsiteY84-10286" fmla="*/ 140 h 10000"/>
              <a:gd name="connsiteX85-10287" fmla="*/ 7874 w 9857"/>
              <a:gd name="connsiteY85-10288" fmla="*/ 419 h 10000"/>
              <a:gd name="connsiteX86-10289" fmla="*/ 8017 w 9857"/>
              <a:gd name="connsiteY86-10290" fmla="*/ 558 h 10000"/>
              <a:gd name="connsiteX87-10291" fmla="*/ 8159 w 9857"/>
              <a:gd name="connsiteY87-10292" fmla="*/ 698 h 10000"/>
              <a:gd name="connsiteX88-10293" fmla="*/ 8301 w 9857"/>
              <a:gd name="connsiteY88-10294" fmla="*/ 838 h 10000"/>
              <a:gd name="connsiteX89-10295" fmla="*/ 8301 w 9857"/>
              <a:gd name="connsiteY89-10296" fmla="*/ 977 h 10000"/>
              <a:gd name="connsiteX90-10297" fmla="*/ 8301 w 9857"/>
              <a:gd name="connsiteY90-10298" fmla="*/ 1117 h 10000"/>
              <a:gd name="connsiteX91-10299" fmla="*/ 8159 w 9857"/>
              <a:gd name="connsiteY91-10300" fmla="*/ 1117 h 10000"/>
              <a:gd name="connsiteX92-10301" fmla="*/ 8017 w 9857"/>
              <a:gd name="connsiteY92-10302" fmla="*/ 1257 h 10000"/>
              <a:gd name="connsiteX93-10303" fmla="*/ 8017 w 9857"/>
              <a:gd name="connsiteY93-10304" fmla="*/ 1396 h 10000"/>
              <a:gd name="connsiteX94-10305" fmla="*/ 7874 w 9857"/>
              <a:gd name="connsiteY94-10306" fmla="*/ 1536 h 10000"/>
              <a:gd name="connsiteX95-10307" fmla="*/ 7735 w 9857"/>
              <a:gd name="connsiteY95-10308" fmla="*/ 1798 h 10000"/>
              <a:gd name="connsiteX96-10309" fmla="*/ 7594 w 9857"/>
              <a:gd name="connsiteY96-10310" fmla="*/ 2216 h 10000"/>
              <a:gd name="connsiteX97-10311" fmla="*/ 7470 w 9857"/>
              <a:gd name="connsiteY97-10312" fmla="*/ 2635 h 10000"/>
              <a:gd name="connsiteX98-10313" fmla="*/ 7327 w 9857"/>
              <a:gd name="connsiteY98-10314" fmla="*/ 3054 h 10000"/>
              <a:gd name="connsiteX99-10315" fmla="*/ 7185 w 9857"/>
              <a:gd name="connsiteY99-10316" fmla="*/ 3613 h 10000"/>
              <a:gd name="connsiteX100-10317" fmla="*/ 7046 w 9857"/>
              <a:gd name="connsiteY100-10318" fmla="*/ 4171 h 10000"/>
              <a:gd name="connsiteX101-10319" fmla="*/ 6901 w 9857"/>
              <a:gd name="connsiteY101-10320" fmla="*/ 4729 h 10000"/>
              <a:gd name="connsiteX102-10321" fmla="*/ 6901 w 9857"/>
              <a:gd name="connsiteY102-10322" fmla="*/ 5271 h 10000"/>
              <a:gd name="connsiteX103-10323" fmla="*/ 6901 w 9857"/>
              <a:gd name="connsiteY103-10324" fmla="*/ 5689 h 10000"/>
              <a:gd name="connsiteX104-10325" fmla="*/ 6761 w 9857"/>
              <a:gd name="connsiteY104-10326" fmla="*/ 6248 h 10000"/>
              <a:gd name="connsiteX105-10327" fmla="*/ 6761 w 9857"/>
              <a:gd name="connsiteY105-10328" fmla="*/ 6667 h 10000"/>
              <a:gd name="connsiteX106-10329" fmla="*/ 6761 w 9857"/>
              <a:gd name="connsiteY106-10330" fmla="*/ 6946 h 10000"/>
              <a:gd name="connsiteX107-10331" fmla="*/ 6761 w 9857"/>
              <a:gd name="connsiteY107-10332" fmla="*/ 7365 h 10000"/>
              <a:gd name="connsiteX108-10333" fmla="*/ 6901 w 9857"/>
              <a:gd name="connsiteY108-10334" fmla="*/ 7644 h 10000"/>
              <a:gd name="connsiteX109-10335" fmla="*/ 6901 w 9857"/>
              <a:gd name="connsiteY109-10336" fmla="*/ 7784 h 10000"/>
              <a:gd name="connsiteX110-10337" fmla="*/ 7046 w 9857"/>
              <a:gd name="connsiteY110-10338" fmla="*/ 8063 h 10000"/>
              <a:gd name="connsiteX111-10339" fmla="*/ 7185 w 9857"/>
              <a:gd name="connsiteY111-10340" fmla="*/ 8202 h 10000"/>
              <a:gd name="connsiteX112-10341" fmla="*/ 7327 w 9857"/>
              <a:gd name="connsiteY112-10342" fmla="*/ 8342 h 10000"/>
              <a:gd name="connsiteX113-10343" fmla="*/ 7874 w 9857"/>
              <a:gd name="connsiteY113-10344" fmla="*/ 8604 h 10000"/>
              <a:gd name="connsiteX114-10345" fmla="*/ 8159 w 9857"/>
              <a:gd name="connsiteY114-10346" fmla="*/ 8743 h 10000"/>
              <a:gd name="connsiteX115-10347" fmla="*/ 8443 w 9857"/>
              <a:gd name="connsiteY115-10348" fmla="*/ 8743 h 10000"/>
              <a:gd name="connsiteX116-10349" fmla="*/ 8725 w 9857"/>
              <a:gd name="connsiteY116-10350" fmla="*/ 8883 h 10000"/>
              <a:gd name="connsiteX117-10351" fmla="*/ 9150 w 9857"/>
              <a:gd name="connsiteY117-10352" fmla="*/ 8883 h 10000"/>
              <a:gd name="connsiteX118-10353" fmla="*/ 9433 w 9857"/>
              <a:gd name="connsiteY118-10354" fmla="*/ 8743 h 10000"/>
              <a:gd name="connsiteX119-10355" fmla="*/ 9857 w 9857"/>
              <a:gd name="connsiteY119-10356" fmla="*/ 8743 h 10000"/>
              <a:gd name="connsiteX120-10357" fmla="*/ 9433 w 9857"/>
              <a:gd name="connsiteY120-10358" fmla="*/ 10000 h 10000"/>
              <a:gd name="connsiteX121-10359" fmla="*/ 9433 w 9857"/>
              <a:gd name="connsiteY121-10360" fmla="*/ 10000 h 10000"/>
              <a:gd name="connsiteX0-10361" fmla="*/ 9570 w 10000"/>
              <a:gd name="connsiteY0-10362" fmla="*/ 10000 h 10000"/>
              <a:gd name="connsiteX1-10363" fmla="*/ 9139 w 10000"/>
              <a:gd name="connsiteY1-10364" fmla="*/ 10000 h 10000"/>
              <a:gd name="connsiteX2-10365" fmla="*/ 8709 w 10000"/>
              <a:gd name="connsiteY2-10366" fmla="*/ 10000 h 10000"/>
              <a:gd name="connsiteX3-10367" fmla="*/ 8277 w 10000"/>
              <a:gd name="connsiteY3-10368" fmla="*/ 9860 h 10000"/>
              <a:gd name="connsiteX4-10369" fmla="*/ 7847 w 10000"/>
              <a:gd name="connsiteY4-10370" fmla="*/ 9721 h 10000"/>
              <a:gd name="connsiteX5-10371" fmla="*/ 7433 w 10000"/>
              <a:gd name="connsiteY5-10372" fmla="*/ 9581 h 10000"/>
              <a:gd name="connsiteX6-10373" fmla="*/ 7148 w 10000"/>
              <a:gd name="connsiteY6-10374" fmla="*/ 9302 h 10000"/>
              <a:gd name="connsiteX7-10375" fmla="*/ 6859 w 10000"/>
              <a:gd name="connsiteY7-10376" fmla="*/ 9162 h 10000"/>
              <a:gd name="connsiteX8-10377" fmla="*/ 6715 w 10000"/>
              <a:gd name="connsiteY8-10378" fmla="*/ 8743 h 10000"/>
              <a:gd name="connsiteX9-10379" fmla="*/ 6428 w 10000"/>
              <a:gd name="connsiteY9-10380" fmla="*/ 8464 h 10000"/>
              <a:gd name="connsiteX10-10381" fmla="*/ 6285 w 10000"/>
              <a:gd name="connsiteY10-10382" fmla="*/ 8063 h 10000"/>
              <a:gd name="connsiteX11-10383" fmla="*/ 6285 w 10000"/>
              <a:gd name="connsiteY11-10384" fmla="*/ 7644 h 10000"/>
              <a:gd name="connsiteX12-10385" fmla="*/ 6140 w 10000"/>
              <a:gd name="connsiteY12-10386" fmla="*/ 7225 h 10000"/>
              <a:gd name="connsiteX13-10387" fmla="*/ 6140 w 10000"/>
              <a:gd name="connsiteY13-10388" fmla="*/ 6806 h 10000"/>
              <a:gd name="connsiteX14-10389" fmla="*/ 6140 w 10000"/>
              <a:gd name="connsiteY14-10390" fmla="*/ 6387 h 10000"/>
              <a:gd name="connsiteX15-10391" fmla="*/ 6285 w 10000"/>
              <a:gd name="connsiteY15-10392" fmla="*/ 5689 h 10000"/>
              <a:gd name="connsiteX16-10393" fmla="*/ 6285 w 10000"/>
              <a:gd name="connsiteY16-10394" fmla="*/ 5550 h 10000"/>
              <a:gd name="connsiteX17-10395" fmla="*/ 6285 w 10000"/>
              <a:gd name="connsiteY17-10396" fmla="*/ 5271 h 10000"/>
              <a:gd name="connsiteX18-10397" fmla="*/ 6428 w 10000"/>
              <a:gd name="connsiteY18-10398" fmla="*/ 5009 h 10000"/>
              <a:gd name="connsiteX19-10399" fmla="*/ 6428 w 10000"/>
              <a:gd name="connsiteY19-10400" fmla="*/ 4729 h 10000"/>
              <a:gd name="connsiteX20-10401" fmla="*/ 6428 w 10000"/>
              <a:gd name="connsiteY20-10402" fmla="*/ 4450 h 10000"/>
              <a:gd name="connsiteX21-10403" fmla="*/ 6572 w 10000"/>
              <a:gd name="connsiteY21-10404" fmla="*/ 4031 h 10000"/>
              <a:gd name="connsiteX22-10405" fmla="*/ 6572 w 10000"/>
              <a:gd name="connsiteY22-10406" fmla="*/ 3613 h 10000"/>
              <a:gd name="connsiteX23-10407" fmla="*/ 6715 w 10000"/>
              <a:gd name="connsiteY23-10408" fmla="*/ 3194 h 10000"/>
              <a:gd name="connsiteX24-10409" fmla="*/ 6715 w 10000"/>
              <a:gd name="connsiteY24-10410" fmla="*/ 2775 h 10000"/>
              <a:gd name="connsiteX25-10411" fmla="*/ 6715 w 10000"/>
              <a:gd name="connsiteY25-10412" fmla="*/ 2356 h 10000"/>
              <a:gd name="connsiteX26-10413" fmla="*/ 6859 w 10000"/>
              <a:gd name="connsiteY26-10414" fmla="*/ 2077 h 10000"/>
              <a:gd name="connsiteX27-10415" fmla="*/ 6859 w 10000"/>
              <a:gd name="connsiteY27-10416" fmla="*/ 1798 h 10000"/>
              <a:gd name="connsiteX28-10417" fmla="*/ 6859 w 10000"/>
              <a:gd name="connsiteY28-10418" fmla="*/ 1536 h 10000"/>
              <a:gd name="connsiteX29-10419" fmla="*/ 6859 w 10000"/>
              <a:gd name="connsiteY29-10420" fmla="*/ 1396 h 10000"/>
              <a:gd name="connsiteX30-10421" fmla="*/ 6859 w 10000"/>
              <a:gd name="connsiteY30-10422" fmla="*/ 1257 h 10000"/>
              <a:gd name="connsiteX31-10423" fmla="*/ 6859 w 10000"/>
              <a:gd name="connsiteY31-10424" fmla="*/ 1257 h 10000"/>
              <a:gd name="connsiteX32-10425" fmla="*/ 6859 w 10000"/>
              <a:gd name="connsiteY32-10426" fmla="*/ 1257 h 10000"/>
              <a:gd name="connsiteX33-10427" fmla="*/ 6715 w 10000"/>
              <a:gd name="connsiteY33-10428" fmla="*/ 1257 h 10000"/>
              <a:gd name="connsiteX34-10429" fmla="*/ 6572 w 10000"/>
              <a:gd name="connsiteY34-10430" fmla="*/ 1257 h 10000"/>
              <a:gd name="connsiteX35-10431" fmla="*/ 6428 w 10000"/>
              <a:gd name="connsiteY35-10432" fmla="*/ 1396 h 10000"/>
              <a:gd name="connsiteX36-10433" fmla="*/ 6285 w 10000"/>
              <a:gd name="connsiteY36-10434" fmla="*/ 1396 h 10000"/>
              <a:gd name="connsiteX37-10435" fmla="*/ 5998 w 10000"/>
              <a:gd name="connsiteY37-10436" fmla="*/ 1536 h 10000"/>
              <a:gd name="connsiteX38-10437" fmla="*/ 5710 w 10000"/>
              <a:gd name="connsiteY38-10438" fmla="*/ 1536 h 10000"/>
              <a:gd name="connsiteX39-10439" fmla="*/ 5423 w 10000"/>
              <a:gd name="connsiteY39-10440" fmla="*/ 1675 h 10000"/>
              <a:gd name="connsiteX40-10441" fmla="*/ 4005 w 10000"/>
              <a:gd name="connsiteY40-10442" fmla="*/ 2216 h 10000"/>
              <a:gd name="connsiteX41-10443" fmla="*/ 2569 w 10000"/>
              <a:gd name="connsiteY41-10444" fmla="*/ 2775 h 10000"/>
              <a:gd name="connsiteX42-10445" fmla="*/ 2138 w 10000"/>
              <a:gd name="connsiteY42-10446" fmla="*/ 2914 h 10000"/>
              <a:gd name="connsiteX43-10447" fmla="*/ 1848 w 10000"/>
              <a:gd name="connsiteY43-10448" fmla="*/ 3054 h 10000"/>
              <a:gd name="connsiteX44-10449" fmla="*/ 1562 w 10000"/>
              <a:gd name="connsiteY44-10450" fmla="*/ 3194 h 10000"/>
              <a:gd name="connsiteX45-10451" fmla="*/ 1419 w 10000"/>
              <a:gd name="connsiteY45-10452" fmla="*/ 3333 h 10000"/>
              <a:gd name="connsiteX46-10453" fmla="*/ 1131 w 10000"/>
              <a:gd name="connsiteY46-10454" fmla="*/ 3333 h 10000"/>
              <a:gd name="connsiteX47-10455" fmla="*/ 988 w 10000"/>
              <a:gd name="connsiteY47-10456" fmla="*/ 3333 h 10000"/>
              <a:gd name="connsiteX48-10457" fmla="*/ 844 w 10000"/>
              <a:gd name="connsiteY48-10458" fmla="*/ 3473 h 10000"/>
              <a:gd name="connsiteX49-10459" fmla="*/ 844 w 10000"/>
              <a:gd name="connsiteY49-10460" fmla="*/ 3473 h 10000"/>
              <a:gd name="connsiteX50-10461" fmla="*/ 718 w 10000"/>
              <a:gd name="connsiteY50-10462" fmla="*/ 3473 h 10000"/>
              <a:gd name="connsiteX51-10463" fmla="*/ 718 w 10000"/>
              <a:gd name="connsiteY51-10464" fmla="*/ 3333 h 10000"/>
              <a:gd name="connsiteX52-10465" fmla="*/ 574 w 10000"/>
              <a:gd name="connsiteY52-10466" fmla="*/ 3194 h 10000"/>
              <a:gd name="connsiteX53-10467" fmla="*/ 289 w 10000"/>
              <a:gd name="connsiteY53-10468" fmla="*/ 3054 h 10000"/>
              <a:gd name="connsiteX54-10469" fmla="*/ 142 w 10000"/>
              <a:gd name="connsiteY54-10470" fmla="*/ 2914 h 10000"/>
              <a:gd name="connsiteX55-10471" fmla="*/ 0 w 10000"/>
              <a:gd name="connsiteY55-10472" fmla="*/ 2775 h 10000"/>
              <a:gd name="connsiteX56-10473" fmla="*/ 0 w 10000"/>
              <a:gd name="connsiteY56-10474" fmla="*/ 2635 h 10000"/>
              <a:gd name="connsiteX57-10475" fmla="*/ 0 w 10000"/>
              <a:gd name="connsiteY57-10476" fmla="*/ 2496 h 10000"/>
              <a:gd name="connsiteX58-10477" fmla="*/ 142 w 10000"/>
              <a:gd name="connsiteY58-10478" fmla="*/ 2496 h 10000"/>
              <a:gd name="connsiteX59-10479" fmla="*/ 430 w 10000"/>
              <a:gd name="connsiteY59-10480" fmla="*/ 2496 h 10000"/>
              <a:gd name="connsiteX60-10481" fmla="*/ 718 w 10000"/>
              <a:gd name="connsiteY60-10482" fmla="*/ 2496 h 10000"/>
              <a:gd name="connsiteX61-10483" fmla="*/ 988 w 10000"/>
              <a:gd name="connsiteY61-10484" fmla="*/ 2356 h 10000"/>
              <a:gd name="connsiteX62-10485" fmla="*/ 1419 w 10000"/>
              <a:gd name="connsiteY62-10486" fmla="*/ 2356 h 10000"/>
              <a:gd name="connsiteX63-10487" fmla="*/ 1848 w 10000"/>
              <a:gd name="connsiteY63-10488" fmla="*/ 2216 h 10000"/>
              <a:gd name="connsiteX64-10489" fmla="*/ 2282 w 10000"/>
              <a:gd name="connsiteY64-10490" fmla="*/ 2077 h 10000"/>
              <a:gd name="connsiteX65-10491" fmla="*/ 2855 w 10000"/>
              <a:gd name="connsiteY65-10492" fmla="*/ 1937 h 10000"/>
              <a:gd name="connsiteX66-10493" fmla="*/ 3429 w 10000"/>
              <a:gd name="connsiteY66-10494" fmla="*/ 1675 h 10000"/>
              <a:gd name="connsiteX67-10495" fmla="*/ 3859 w 10000"/>
              <a:gd name="connsiteY67-10496" fmla="*/ 1536 h 10000"/>
              <a:gd name="connsiteX68-10497" fmla="*/ 4272 w 10000"/>
              <a:gd name="connsiteY68-10498" fmla="*/ 1396 h 10000"/>
              <a:gd name="connsiteX69-10499" fmla="*/ 4703 w 10000"/>
              <a:gd name="connsiteY69-10500" fmla="*/ 1257 h 10000"/>
              <a:gd name="connsiteX70-10501" fmla="*/ 4990 w 10000"/>
              <a:gd name="connsiteY70-10502" fmla="*/ 1117 h 10000"/>
              <a:gd name="connsiteX71-10503" fmla="*/ 5278 w 10000"/>
              <a:gd name="connsiteY71-10504" fmla="*/ 1117 h 10000"/>
              <a:gd name="connsiteX72-10505" fmla="*/ 5568 w 10000"/>
              <a:gd name="connsiteY72-10506" fmla="*/ 977 h 10000"/>
              <a:gd name="connsiteX73-10507" fmla="*/ 5853 w 10000"/>
              <a:gd name="connsiteY73-10508" fmla="*/ 838 h 10000"/>
              <a:gd name="connsiteX74-10509" fmla="*/ 6285 w 10000"/>
              <a:gd name="connsiteY74-10510" fmla="*/ 698 h 10000"/>
              <a:gd name="connsiteX75-10511" fmla="*/ 6572 w 10000"/>
              <a:gd name="connsiteY75-10512" fmla="*/ 558 h 10000"/>
              <a:gd name="connsiteX76-10513" fmla="*/ 6859 w 10000"/>
              <a:gd name="connsiteY76-10514" fmla="*/ 419 h 10000"/>
              <a:gd name="connsiteX77-10515" fmla="*/ 7001 w 10000"/>
              <a:gd name="connsiteY77-10516" fmla="*/ 279 h 10000"/>
              <a:gd name="connsiteX78-10517" fmla="*/ 7148 w 10000"/>
              <a:gd name="connsiteY78-10518" fmla="*/ 140 h 10000"/>
              <a:gd name="connsiteX79-10519" fmla="*/ 7148 w 10000"/>
              <a:gd name="connsiteY79-10520" fmla="*/ 0 h 10000"/>
              <a:gd name="connsiteX80-10521" fmla="*/ 7289 w 10000"/>
              <a:gd name="connsiteY80-10522" fmla="*/ 0 h 10000"/>
              <a:gd name="connsiteX81-10523" fmla="*/ 7433 w 10000"/>
              <a:gd name="connsiteY81-10524" fmla="*/ 0 h 10000"/>
              <a:gd name="connsiteX82-10525" fmla="*/ 7578 w 10000"/>
              <a:gd name="connsiteY82-10526" fmla="*/ 0 h 10000"/>
              <a:gd name="connsiteX83-10527" fmla="*/ 7704 w 10000"/>
              <a:gd name="connsiteY83-10528" fmla="*/ 140 h 10000"/>
              <a:gd name="connsiteX84-10529" fmla="*/ 7847 w 10000"/>
              <a:gd name="connsiteY84-10530" fmla="*/ 140 h 10000"/>
              <a:gd name="connsiteX85-10531" fmla="*/ 7988 w 10000"/>
              <a:gd name="connsiteY85-10532" fmla="*/ 419 h 10000"/>
              <a:gd name="connsiteX86-10533" fmla="*/ 8133 w 10000"/>
              <a:gd name="connsiteY86-10534" fmla="*/ 558 h 10000"/>
              <a:gd name="connsiteX87-10535" fmla="*/ 8277 w 10000"/>
              <a:gd name="connsiteY87-10536" fmla="*/ 698 h 10000"/>
              <a:gd name="connsiteX88-10537" fmla="*/ 8421 w 10000"/>
              <a:gd name="connsiteY88-10538" fmla="*/ 838 h 10000"/>
              <a:gd name="connsiteX89-10539" fmla="*/ 8421 w 10000"/>
              <a:gd name="connsiteY89-10540" fmla="*/ 977 h 10000"/>
              <a:gd name="connsiteX90-10541" fmla="*/ 8421 w 10000"/>
              <a:gd name="connsiteY90-10542" fmla="*/ 1117 h 10000"/>
              <a:gd name="connsiteX91-10543" fmla="*/ 8277 w 10000"/>
              <a:gd name="connsiteY91-10544" fmla="*/ 1117 h 10000"/>
              <a:gd name="connsiteX92-10545" fmla="*/ 8133 w 10000"/>
              <a:gd name="connsiteY92-10546" fmla="*/ 1257 h 10000"/>
              <a:gd name="connsiteX93-10547" fmla="*/ 8133 w 10000"/>
              <a:gd name="connsiteY93-10548" fmla="*/ 1396 h 10000"/>
              <a:gd name="connsiteX94-10549" fmla="*/ 7988 w 10000"/>
              <a:gd name="connsiteY94-10550" fmla="*/ 1536 h 10000"/>
              <a:gd name="connsiteX95-10551" fmla="*/ 7847 w 10000"/>
              <a:gd name="connsiteY95-10552" fmla="*/ 1798 h 10000"/>
              <a:gd name="connsiteX96-10553" fmla="*/ 7704 w 10000"/>
              <a:gd name="connsiteY96-10554" fmla="*/ 2216 h 10000"/>
              <a:gd name="connsiteX97-10555" fmla="*/ 7578 w 10000"/>
              <a:gd name="connsiteY97-10556" fmla="*/ 2635 h 10000"/>
              <a:gd name="connsiteX98-10557" fmla="*/ 7433 w 10000"/>
              <a:gd name="connsiteY98-10558" fmla="*/ 3054 h 10000"/>
              <a:gd name="connsiteX99-10559" fmla="*/ 7289 w 10000"/>
              <a:gd name="connsiteY99-10560" fmla="*/ 3613 h 10000"/>
              <a:gd name="connsiteX100-10561" fmla="*/ 7148 w 10000"/>
              <a:gd name="connsiteY100-10562" fmla="*/ 4171 h 10000"/>
              <a:gd name="connsiteX101-10563" fmla="*/ 7001 w 10000"/>
              <a:gd name="connsiteY101-10564" fmla="*/ 4729 h 10000"/>
              <a:gd name="connsiteX102-10565" fmla="*/ 7001 w 10000"/>
              <a:gd name="connsiteY102-10566" fmla="*/ 5271 h 10000"/>
              <a:gd name="connsiteX103-10567" fmla="*/ 7001 w 10000"/>
              <a:gd name="connsiteY103-10568" fmla="*/ 5689 h 10000"/>
              <a:gd name="connsiteX104-10569" fmla="*/ 6859 w 10000"/>
              <a:gd name="connsiteY104-10570" fmla="*/ 6248 h 10000"/>
              <a:gd name="connsiteX105-10571" fmla="*/ 6859 w 10000"/>
              <a:gd name="connsiteY105-10572" fmla="*/ 6667 h 10000"/>
              <a:gd name="connsiteX106-10573" fmla="*/ 6859 w 10000"/>
              <a:gd name="connsiteY106-10574" fmla="*/ 6946 h 10000"/>
              <a:gd name="connsiteX107-10575" fmla="*/ 6859 w 10000"/>
              <a:gd name="connsiteY107-10576" fmla="*/ 7365 h 10000"/>
              <a:gd name="connsiteX108-10577" fmla="*/ 7001 w 10000"/>
              <a:gd name="connsiteY108-10578" fmla="*/ 7644 h 10000"/>
              <a:gd name="connsiteX109-10579" fmla="*/ 7001 w 10000"/>
              <a:gd name="connsiteY109-10580" fmla="*/ 7784 h 10000"/>
              <a:gd name="connsiteX110-10581" fmla="*/ 7148 w 10000"/>
              <a:gd name="connsiteY110-10582" fmla="*/ 8063 h 10000"/>
              <a:gd name="connsiteX111-10583" fmla="*/ 7289 w 10000"/>
              <a:gd name="connsiteY111-10584" fmla="*/ 8202 h 10000"/>
              <a:gd name="connsiteX112-10585" fmla="*/ 7433 w 10000"/>
              <a:gd name="connsiteY112-10586" fmla="*/ 8342 h 10000"/>
              <a:gd name="connsiteX113-10587" fmla="*/ 7988 w 10000"/>
              <a:gd name="connsiteY113-10588" fmla="*/ 8604 h 10000"/>
              <a:gd name="connsiteX114-10589" fmla="*/ 8277 w 10000"/>
              <a:gd name="connsiteY114-10590" fmla="*/ 8743 h 10000"/>
              <a:gd name="connsiteX115-10591" fmla="*/ 8565 w 10000"/>
              <a:gd name="connsiteY115-10592" fmla="*/ 8743 h 10000"/>
              <a:gd name="connsiteX116-10593" fmla="*/ 8852 w 10000"/>
              <a:gd name="connsiteY116-10594" fmla="*/ 8883 h 10000"/>
              <a:gd name="connsiteX117-10595" fmla="*/ 9283 w 10000"/>
              <a:gd name="connsiteY117-10596" fmla="*/ 8883 h 10000"/>
              <a:gd name="connsiteX118-10597" fmla="*/ 9570 w 10000"/>
              <a:gd name="connsiteY118-10598" fmla="*/ 8743 h 10000"/>
              <a:gd name="connsiteX119-10599" fmla="*/ 10000 w 10000"/>
              <a:gd name="connsiteY119-10600" fmla="*/ 8743 h 10000"/>
              <a:gd name="connsiteX120-10601" fmla="*/ 9570 w 10000"/>
              <a:gd name="connsiteY120-10602" fmla="*/ 10000 h 10000"/>
              <a:gd name="connsiteX0-10603" fmla="*/ 9570 w 9570"/>
              <a:gd name="connsiteY0-10604" fmla="*/ 10000 h 10000"/>
              <a:gd name="connsiteX1-10605" fmla="*/ 9139 w 9570"/>
              <a:gd name="connsiteY1-10606" fmla="*/ 10000 h 10000"/>
              <a:gd name="connsiteX2-10607" fmla="*/ 8709 w 9570"/>
              <a:gd name="connsiteY2-10608" fmla="*/ 10000 h 10000"/>
              <a:gd name="connsiteX3-10609" fmla="*/ 8277 w 9570"/>
              <a:gd name="connsiteY3-10610" fmla="*/ 9860 h 10000"/>
              <a:gd name="connsiteX4-10611" fmla="*/ 7847 w 9570"/>
              <a:gd name="connsiteY4-10612" fmla="*/ 9721 h 10000"/>
              <a:gd name="connsiteX5-10613" fmla="*/ 7433 w 9570"/>
              <a:gd name="connsiteY5-10614" fmla="*/ 9581 h 10000"/>
              <a:gd name="connsiteX6-10615" fmla="*/ 7148 w 9570"/>
              <a:gd name="connsiteY6-10616" fmla="*/ 9302 h 10000"/>
              <a:gd name="connsiteX7-10617" fmla="*/ 6859 w 9570"/>
              <a:gd name="connsiteY7-10618" fmla="*/ 9162 h 10000"/>
              <a:gd name="connsiteX8-10619" fmla="*/ 6715 w 9570"/>
              <a:gd name="connsiteY8-10620" fmla="*/ 8743 h 10000"/>
              <a:gd name="connsiteX9-10621" fmla="*/ 6428 w 9570"/>
              <a:gd name="connsiteY9-10622" fmla="*/ 8464 h 10000"/>
              <a:gd name="connsiteX10-10623" fmla="*/ 6285 w 9570"/>
              <a:gd name="connsiteY10-10624" fmla="*/ 8063 h 10000"/>
              <a:gd name="connsiteX11-10625" fmla="*/ 6285 w 9570"/>
              <a:gd name="connsiteY11-10626" fmla="*/ 7644 h 10000"/>
              <a:gd name="connsiteX12-10627" fmla="*/ 6140 w 9570"/>
              <a:gd name="connsiteY12-10628" fmla="*/ 7225 h 10000"/>
              <a:gd name="connsiteX13-10629" fmla="*/ 6140 w 9570"/>
              <a:gd name="connsiteY13-10630" fmla="*/ 6806 h 10000"/>
              <a:gd name="connsiteX14-10631" fmla="*/ 6140 w 9570"/>
              <a:gd name="connsiteY14-10632" fmla="*/ 6387 h 10000"/>
              <a:gd name="connsiteX15-10633" fmla="*/ 6285 w 9570"/>
              <a:gd name="connsiteY15-10634" fmla="*/ 5689 h 10000"/>
              <a:gd name="connsiteX16-10635" fmla="*/ 6285 w 9570"/>
              <a:gd name="connsiteY16-10636" fmla="*/ 5550 h 10000"/>
              <a:gd name="connsiteX17-10637" fmla="*/ 6285 w 9570"/>
              <a:gd name="connsiteY17-10638" fmla="*/ 5271 h 10000"/>
              <a:gd name="connsiteX18-10639" fmla="*/ 6428 w 9570"/>
              <a:gd name="connsiteY18-10640" fmla="*/ 5009 h 10000"/>
              <a:gd name="connsiteX19-10641" fmla="*/ 6428 w 9570"/>
              <a:gd name="connsiteY19-10642" fmla="*/ 4729 h 10000"/>
              <a:gd name="connsiteX20-10643" fmla="*/ 6428 w 9570"/>
              <a:gd name="connsiteY20-10644" fmla="*/ 4450 h 10000"/>
              <a:gd name="connsiteX21-10645" fmla="*/ 6572 w 9570"/>
              <a:gd name="connsiteY21-10646" fmla="*/ 4031 h 10000"/>
              <a:gd name="connsiteX22-10647" fmla="*/ 6572 w 9570"/>
              <a:gd name="connsiteY22-10648" fmla="*/ 3613 h 10000"/>
              <a:gd name="connsiteX23-10649" fmla="*/ 6715 w 9570"/>
              <a:gd name="connsiteY23-10650" fmla="*/ 3194 h 10000"/>
              <a:gd name="connsiteX24-10651" fmla="*/ 6715 w 9570"/>
              <a:gd name="connsiteY24-10652" fmla="*/ 2775 h 10000"/>
              <a:gd name="connsiteX25-10653" fmla="*/ 6715 w 9570"/>
              <a:gd name="connsiteY25-10654" fmla="*/ 2356 h 10000"/>
              <a:gd name="connsiteX26-10655" fmla="*/ 6859 w 9570"/>
              <a:gd name="connsiteY26-10656" fmla="*/ 2077 h 10000"/>
              <a:gd name="connsiteX27-10657" fmla="*/ 6859 w 9570"/>
              <a:gd name="connsiteY27-10658" fmla="*/ 1798 h 10000"/>
              <a:gd name="connsiteX28-10659" fmla="*/ 6859 w 9570"/>
              <a:gd name="connsiteY28-10660" fmla="*/ 1536 h 10000"/>
              <a:gd name="connsiteX29-10661" fmla="*/ 6859 w 9570"/>
              <a:gd name="connsiteY29-10662" fmla="*/ 1396 h 10000"/>
              <a:gd name="connsiteX30-10663" fmla="*/ 6859 w 9570"/>
              <a:gd name="connsiteY30-10664" fmla="*/ 1257 h 10000"/>
              <a:gd name="connsiteX31-10665" fmla="*/ 6859 w 9570"/>
              <a:gd name="connsiteY31-10666" fmla="*/ 1257 h 10000"/>
              <a:gd name="connsiteX32-10667" fmla="*/ 6859 w 9570"/>
              <a:gd name="connsiteY32-10668" fmla="*/ 1257 h 10000"/>
              <a:gd name="connsiteX33-10669" fmla="*/ 6715 w 9570"/>
              <a:gd name="connsiteY33-10670" fmla="*/ 1257 h 10000"/>
              <a:gd name="connsiteX34-10671" fmla="*/ 6572 w 9570"/>
              <a:gd name="connsiteY34-10672" fmla="*/ 1257 h 10000"/>
              <a:gd name="connsiteX35-10673" fmla="*/ 6428 w 9570"/>
              <a:gd name="connsiteY35-10674" fmla="*/ 1396 h 10000"/>
              <a:gd name="connsiteX36-10675" fmla="*/ 6285 w 9570"/>
              <a:gd name="connsiteY36-10676" fmla="*/ 1396 h 10000"/>
              <a:gd name="connsiteX37-10677" fmla="*/ 5998 w 9570"/>
              <a:gd name="connsiteY37-10678" fmla="*/ 1536 h 10000"/>
              <a:gd name="connsiteX38-10679" fmla="*/ 5710 w 9570"/>
              <a:gd name="connsiteY38-10680" fmla="*/ 1536 h 10000"/>
              <a:gd name="connsiteX39-10681" fmla="*/ 5423 w 9570"/>
              <a:gd name="connsiteY39-10682" fmla="*/ 1675 h 10000"/>
              <a:gd name="connsiteX40-10683" fmla="*/ 4005 w 9570"/>
              <a:gd name="connsiteY40-10684" fmla="*/ 2216 h 10000"/>
              <a:gd name="connsiteX41-10685" fmla="*/ 2569 w 9570"/>
              <a:gd name="connsiteY41-10686" fmla="*/ 2775 h 10000"/>
              <a:gd name="connsiteX42-10687" fmla="*/ 2138 w 9570"/>
              <a:gd name="connsiteY42-10688" fmla="*/ 2914 h 10000"/>
              <a:gd name="connsiteX43-10689" fmla="*/ 1848 w 9570"/>
              <a:gd name="connsiteY43-10690" fmla="*/ 3054 h 10000"/>
              <a:gd name="connsiteX44-10691" fmla="*/ 1562 w 9570"/>
              <a:gd name="connsiteY44-10692" fmla="*/ 3194 h 10000"/>
              <a:gd name="connsiteX45-10693" fmla="*/ 1419 w 9570"/>
              <a:gd name="connsiteY45-10694" fmla="*/ 3333 h 10000"/>
              <a:gd name="connsiteX46-10695" fmla="*/ 1131 w 9570"/>
              <a:gd name="connsiteY46-10696" fmla="*/ 3333 h 10000"/>
              <a:gd name="connsiteX47-10697" fmla="*/ 988 w 9570"/>
              <a:gd name="connsiteY47-10698" fmla="*/ 3333 h 10000"/>
              <a:gd name="connsiteX48-10699" fmla="*/ 844 w 9570"/>
              <a:gd name="connsiteY48-10700" fmla="*/ 3473 h 10000"/>
              <a:gd name="connsiteX49-10701" fmla="*/ 844 w 9570"/>
              <a:gd name="connsiteY49-10702" fmla="*/ 3473 h 10000"/>
              <a:gd name="connsiteX50-10703" fmla="*/ 718 w 9570"/>
              <a:gd name="connsiteY50-10704" fmla="*/ 3473 h 10000"/>
              <a:gd name="connsiteX51-10705" fmla="*/ 718 w 9570"/>
              <a:gd name="connsiteY51-10706" fmla="*/ 3333 h 10000"/>
              <a:gd name="connsiteX52-10707" fmla="*/ 574 w 9570"/>
              <a:gd name="connsiteY52-10708" fmla="*/ 3194 h 10000"/>
              <a:gd name="connsiteX53-10709" fmla="*/ 289 w 9570"/>
              <a:gd name="connsiteY53-10710" fmla="*/ 3054 h 10000"/>
              <a:gd name="connsiteX54-10711" fmla="*/ 142 w 9570"/>
              <a:gd name="connsiteY54-10712" fmla="*/ 2914 h 10000"/>
              <a:gd name="connsiteX55-10713" fmla="*/ 0 w 9570"/>
              <a:gd name="connsiteY55-10714" fmla="*/ 2775 h 10000"/>
              <a:gd name="connsiteX56-10715" fmla="*/ 0 w 9570"/>
              <a:gd name="connsiteY56-10716" fmla="*/ 2635 h 10000"/>
              <a:gd name="connsiteX57-10717" fmla="*/ 0 w 9570"/>
              <a:gd name="connsiteY57-10718" fmla="*/ 2496 h 10000"/>
              <a:gd name="connsiteX58-10719" fmla="*/ 142 w 9570"/>
              <a:gd name="connsiteY58-10720" fmla="*/ 2496 h 10000"/>
              <a:gd name="connsiteX59-10721" fmla="*/ 430 w 9570"/>
              <a:gd name="connsiteY59-10722" fmla="*/ 2496 h 10000"/>
              <a:gd name="connsiteX60-10723" fmla="*/ 718 w 9570"/>
              <a:gd name="connsiteY60-10724" fmla="*/ 2496 h 10000"/>
              <a:gd name="connsiteX61-10725" fmla="*/ 988 w 9570"/>
              <a:gd name="connsiteY61-10726" fmla="*/ 2356 h 10000"/>
              <a:gd name="connsiteX62-10727" fmla="*/ 1419 w 9570"/>
              <a:gd name="connsiteY62-10728" fmla="*/ 2356 h 10000"/>
              <a:gd name="connsiteX63-10729" fmla="*/ 1848 w 9570"/>
              <a:gd name="connsiteY63-10730" fmla="*/ 2216 h 10000"/>
              <a:gd name="connsiteX64-10731" fmla="*/ 2282 w 9570"/>
              <a:gd name="connsiteY64-10732" fmla="*/ 2077 h 10000"/>
              <a:gd name="connsiteX65-10733" fmla="*/ 2855 w 9570"/>
              <a:gd name="connsiteY65-10734" fmla="*/ 1937 h 10000"/>
              <a:gd name="connsiteX66-10735" fmla="*/ 3429 w 9570"/>
              <a:gd name="connsiteY66-10736" fmla="*/ 1675 h 10000"/>
              <a:gd name="connsiteX67-10737" fmla="*/ 3859 w 9570"/>
              <a:gd name="connsiteY67-10738" fmla="*/ 1536 h 10000"/>
              <a:gd name="connsiteX68-10739" fmla="*/ 4272 w 9570"/>
              <a:gd name="connsiteY68-10740" fmla="*/ 1396 h 10000"/>
              <a:gd name="connsiteX69-10741" fmla="*/ 4703 w 9570"/>
              <a:gd name="connsiteY69-10742" fmla="*/ 1257 h 10000"/>
              <a:gd name="connsiteX70-10743" fmla="*/ 4990 w 9570"/>
              <a:gd name="connsiteY70-10744" fmla="*/ 1117 h 10000"/>
              <a:gd name="connsiteX71-10745" fmla="*/ 5278 w 9570"/>
              <a:gd name="connsiteY71-10746" fmla="*/ 1117 h 10000"/>
              <a:gd name="connsiteX72-10747" fmla="*/ 5568 w 9570"/>
              <a:gd name="connsiteY72-10748" fmla="*/ 977 h 10000"/>
              <a:gd name="connsiteX73-10749" fmla="*/ 5853 w 9570"/>
              <a:gd name="connsiteY73-10750" fmla="*/ 838 h 10000"/>
              <a:gd name="connsiteX74-10751" fmla="*/ 6285 w 9570"/>
              <a:gd name="connsiteY74-10752" fmla="*/ 698 h 10000"/>
              <a:gd name="connsiteX75-10753" fmla="*/ 6572 w 9570"/>
              <a:gd name="connsiteY75-10754" fmla="*/ 558 h 10000"/>
              <a:gd name="connsiteX76-10755" fmla="*/ 6859 w 9570"/>
              <a:gd name="connsiteY76-10756" fmla="*/ 419 h 10000"/>
              <a:gd name="connsiteX77-10757" fmla="*/ 7001 w 9570"/>
              <a:gd name="connsiteY77-10758" fmla="*/ 279 h 10000"/>
              <a:gd name="connsiteX78-10759" fmla="*/ 7148 w 9570"/>
              <a:gd name="connsiteY78-10760" fmla="*/ 140 h 10000"/>
              <a:gd name="connsiteX79-10761" fmla="*/ 7148 w 9570"/>
              <a:gd name="connsiteY79-10762" fmla="*/ 0 h 10000"/>
              <a:gd name="connsiteX80-10763" fmla="*/ 7289 w 9570"/>
              <a:gd name="connsiteY80-10764" fmla="*/ 0 h 10000"/>
              <a:gd name="connsiteX81-10765" fmla="*/ 7433 w 9570"/>
              <a:gd name="connsiteY81-10766" fmla="*/ 0 h 10000"/>
              <a:gd name="connsiteX82-10767" fmla="*/ 7578 w 9570"/>
              <a:gd name="connsiteY82-10768" fmla="*/ 0 h 10000"/>
              <a:gd name="connsiteX83-10769" fmla="*/ 7704 w 9570"/>
              <a:gd name="connsiteY83-10770" fmla="*/ 140 h 10000"/>
              <a:gd name="connsiteX84-10771" fmla="*/ 7847 w 9570"/>
              <a:gd name="connsiteY84-10772" fmla="*/ 140 h 10000"/>
              <a:gd name="connsiteX85-10773" fmla="*/ 7988 w 9570"/>
              <a:gd name="connsiteY85-10774" fmla="*/ 419 h 10000"/>
              <a:gd name="connsiteX86-10775" fmla="*/ 8133 w 9570"/>
              <a:gd name="connsiteY86-10776" fmla="*/ 558 h 10000"/>
              <a:gd name="connsiteX87-10777" fmla="*/ 8277 w 9570"/>
              <a:gd name="connsiteY87-10778" fmla="*/ 698 h 10000"/>
              <a:gd name="connsiteX88-10779" fmla="*/ 8421 w 9570"/>
              <a:gd name="connsiteY88-10780" fmla="*/ 838 h 10000"/>
              <a:gd name="connsiteX89-10781" fmla="*/ 8421 w 9570"/>
              <a:gd name="connsiteY89-10782" fmla="*/ 977 h 10000"/>
              <a:gd name="connsiteX90-10783" fmla="*/ 8421 w 9570"/>
              <a:gd name="connsiteY90-10784" fmla="*/ 1117 h 10000"/>
              <a:gd name="connsiteX91-10785" fmla="*/ 8277 w 9570"/>
              <a:gd name="connsiteY91-10786" fmla="*/ 1117 h 10000"/>
              <a:gd name="connsiteX92-10787" fmla="*/ 8133 w 9570"/>
              <a:gd name="connsiteY92-10788" fmla="*/ 1257 h 10000"/>
              <a:gd name="connsiteX93-10789" fmla="*/ 8133 w 9570"/>
              <a:gd name="connsiteY93-10790" fmla="*/ 1396 h 10000"/>
              <a:gd name="connsiteX94-10791" fmla="*/ 7988 w 9570"/>
              <a:gd name="connsiteY94-10792" fmla="*/ 1536 h 10000"/>
              <a:gd name="connsiteX95-10793" fmla="*/ 7847 w 9570"/>
              <a:gd name="connsiteY95-10794" fmla="*/ 1798 h 10000"/>
              <a:gd name="connsiteX96-10795" fmla="*/ 7704 w 9570"/>
              <a:gd name="connsiteY96-10796" fmla="*/ 2216 h 10000"/>
              <a:gd name="connsiteX97-10797" fmla="*/ 7578 w 9570"/>
              <a:gd name="connsiteY97-10798" fmla="*/ 2635 h 10000"/>
              <a:gd name="connsiteX98-10799" fmla="*/ 7433 w 9570"/>
              <a:gd name="connsiteY98-10800" fmla="*/ 3054 h 10000"/>
              <a:gd name="connsiteX99-10801" fmla="*/ 7289 w 9570"/>
              <a:gd name="connsiteY99-10802" fmla="*/ 3613 h 10000"/>
              <a:gd name="connsiteX100-10803" fmla="*/ 7148 w 9570"/>
              <a:gd name="connsiteY100-10804" fmla="*/ 4171 h 10000"/>
              <a:gd name="connsiteX101-10805" fmla="*/ 7001 w 9570"/>
              <a:gd name="connsiteY101-10806" fmla="*/ 4729 h 10000"/>
              <a:gd name="connsiteX102-10807" fmla="*/ 7001 w 9570"/>
              <a:gd name="connsiteY102-10808" fmla="*/ 5271 h 10000"/>
              <a:gd name="connsiteX103-10809" fmla="*/ 7001 w 9570"/>
              <a:gd name="connsiteY103-10810" fmla="*/ 5689 h 10000"/>
              <a:gd name="connsiteX104-10811" fmla="*/ 6859 w 9570"/>
              <a:gd name="connsiteY104-10812" fmla="*/ 6248 h 10000"/>
              <a:gd name="connsiteX105-10813" fmla="*/ 6859 w 9570"/>
              <a:gd name="connsiteY105-10814" fmla="*/ 6667 h 10000"/>
              <a:gd name="connsiteX106-10815" fmla="*/ 6859 w 9570"/>
              <a:gd name="connsiteY106-10816" fmla="*/ 6946 h 10000"/>
              <a:gd name="connsiteX107-10817" fmla="*/ 6859 w 9570"/>
              <a:gd name="connsiteY107-10818" fmla="*/ 7365 h 10000"/>
              <a:gd name="connsiteX108-10819" fmla="*/ 7001 w 9570"/>
              <a:gd name="connsiteY108-10820" fmla="*/ 7644 h 10000"/>
              <a:gd name="connsiteX109-10821" fmla="*/ 7001 w 9570"/>
              <a:gd name="connsiteY109-10822" fmla="*/ 7784 h 10000"/>
              <a:gd name="connsiteX110-10823" fmla="*/ 7148 w 9570"/>
              <a:gd name="connsiteY110-10824" fmla="*/ 8063 h 10000"/>
              <a:gd name="connsiteX111-10825" fmla="*/ 7289 w 9570"/>
              <a:gd name="connsiteY111-10826" fmla="*/ 8202 h 10000"/>
              <a:gd name="connsiteX112-10827" fmla="*/ 7433 w 9570"/>
              <a:gd name="connsiteY112-10828" fmla="*/ 8342 h 10000"/>
              <a:gd name="connsiteX113-10829" fmla="*/ 7988 w 9570"/>
              <a:gd name="connsiteY113-10830" fmla="*/ 8604 h 10000"/>
              <a:gd name="connsiteX114-10831" fmla="*/ 8277 w 9570"/>
              <a:gd name="connsiteY114-10832" fmla="*/ 8743 h 10000"/>
              <a:gd name="connsiteX115-10833" fmla="*/ 8565 w 9570"/>
              <a:gd name="connsiteY115-10834" fmla="*/ 8743 h 10000"/>
              <a:gd name="connsiteX116-10835" fmla="*/ 8852 w 9570"/>
              <a:gd name="connsiteY116-10836" fmla="*/ 8883 h 10000"/>
              <a:gd name="connsiteX117-10837" fmla="*/ 9283 w 9570"/>
              <a:gd name="connsiteY117-10838" fmla="*/ 8883 h 10000"/>
              <a:gd name="connsiteX118-10839" fmla="*/ 9570 w 9570"/>
              <a:gd name="connsiteY118-10840" fmla="*/ 8743 h 10000"/>
              <a:gd name="connsiteX119-10841" fmla="*/ 9570 w 9570"/>
              <a:gd name="connsiteY119-10842" fmla="*/ 10000 h 10000"/>
              <a:gd name="connsiteX0-10843" fmla="*/ 10000 w 10000"/>
              <a:gd name="connsiteY0-10844" fmla="*/ 10000 h 10000"/>
              <a:gd name="connsiteX1-10845" fmla="*/ 9550 w 10000"/>
              <a:gd name="connsiteY1-10846" fmla="*/ 10000 h 10000"/>
              <a:gd name="connsiteX2-10847" fmla="*/ 9100 w 10000"/>
              <a:gd name="connsiteY2-10848" fmla="*/ 10000 h 10000"/>
              <a:gd name="connsiteX3-10849" fmla="*/ 8649 w 10000"/>
              <a:gd name="connsiteY3-10850" fmla="*/ 9860 h 10000"/>
              <a:gd name="connsiteX4-10851" fmla="*/ 8200 w 10000"/>
              <a:gd name="connsiteY4-10852" fmla="*/ 9721 h 10000"/>
              <a:gd name="connsiteX5-10853" fmla="*/ 7767 w 10000"/>
              <a:gd name="connsiteY5-10854" fmla="*/ 9581 h 10000"/>
              <a:gd name="connsiteX6-10855" fmla="*/ 7469 w 10000"/>
              <a:gd name="connsiteY6-10856" fmla="*/ 9302 h 10000"/>
              <a:gd name="connsiteX7-10857" fmla="*/ 7167 w 10000"/>
              <a:gd name="connsiteY7-10858" fmla="*/ 9162 h 10000"/>
              <a:gd name="connsiteX8-10859" fmla="*/ 7017 w 10000"/>
              <a:gd name="connsiteY8-10860" fmla="*/ 8743 h 10000"/>
              <a:gd name="connsiteX9-10861" fmla="*/ 6717 w 10000"/>
              <a:gd name="connsiteY9-10862" fmla="*/ 8464 h 10000"/>
              <a:gd name="connsiteX10-10863" fmla="*/ 6567 w 10000"/>
              <a:gd name="connsiteY10-10864" fmla="*/ 8063 h 10000"/>
              <a:gd name="connsiteX11-10865" fmla="*/ 6567 w 10000"/>
              <a:gd name="connsiteY11-10866" fmla="*/ 7644 h 10000"/>
              <a:gd name="connsiteX12-10867" fmla="*/ 6416 w 10000"/>
              <a:gd name="connsiteY12-10868" fmla="*/ 7225 h 10000"/>
              <a:gd name="connsiteX13-10869" fmla="*/ 6416 w 10000"/>
              <a:gd name="connsiteY13-10870" fmla="*/ 6806 h 10000"/>
              <a:gd name="connsiteX14-10871" fmla="*/ 6416 w 10000"/>
              <a:gd name="connsiteY14-10872" fmla="*/ 6387 h 10000"/>
              <a:gd name="connsiteX15-10873" fmla="*/ 6567 w 10000"/>
              <a:gd name="connsiteY15-10874" fmla="*/ 5689 h 10000"/>
              <a:gd name="connsiteX16-10875" fmla="*/ 6567 w 10000"/>
              <a:gd name="connsiteY16-10876" fmla="*/ 5550 h 10000"/>
              <a:gd name="connsiteX17-10877" fmla="*/ 6567 w 10000"/>
              <a:gd name="connsiteY17-10878" fmla="*/ 5271 h 10000"/>
              <a:gd name="connsiteX18-10879" fmla="*/ 6717 w 10000"/>
              <a:gd name="connsiteY18-10880" fmla="*/ 5009 h 10000"/>
              <a:gd name="connsiteX19-10881" fmla="*/ 6717 w 10000"/>
              <a:gd name="connsiteY19-10882" fmla="*/ 4729 h 10000"/>
              <a:gd name="connsiteX20-10883" fmla="*/ 6717 w 10000"/>
              <a:gd name="connsiteY20-10884" fmla="*/ 4450 h 10000"/>
              <a:gd name="connsiteX21-10885" fmla="*/ 6867 w 10000"/>
              <a:gd name="connsiteY21-10886" fmla="*/ 4031 h 10000"/>
              <a:gd name="connsiteX22-10887" fmla="*/ 6867 w 10000"/>
              <a:gd name="connsiteY22-10888" fmla="*/ 3613 h 10000"/>
              <a:gd name="connsiteX23-10889" fmla="*/ 7017 w 10000"/>
              <a:gd name="connsiteY23-10890" fmla="*/ 3194 h 10000"/>
              <a:gd name="connsiteX24-10891" fmla="*/ 7017 w 10000"/>
              <a:gd name="connsiteY24-10892" fmla="*/ 2775 h 10000"/>
              <a:gd name="connsiteX25-10893" fmla="*/ 7017 w 10000"/>
              <a:gd name="connsiteY25-10894" fmla="*/ 2356 h 10000"/>
              <a:gd name="connsiteX26-10895" fmla="*/ 7167 w 10000"/>
              <a:gd name="connsiteY26-10896" fmla="*/ 2077 h 10000"/>
              <a:gd name="connsiteX27-10897" fmla="*/ 7167 w 10000"/>
              <a:gd name="connsiteY27-10898" fmla="*/ 1798 h 10000"/>
              <a:gd name="connsiteX28-10899" fmla="*/ 7167 w 10000"/>
              <a:gd name="connsiteY28-10900" fmla="*/ 1536 h 10000"/>
              <a:gd name="connsiteX29-10901" fmla="*/ 7167 w 10000"/>
              <a:gd name="connsiteY29-10902" fmla="*/ 1396 h 10000"/>
              <a:gd name="connsiteX30-10903" fmla="*/ 7167 w 10000"/>
              <a:gd name="connsiteY30-10904" fmla="*/ 1257 h 10000"/>
              <a:gd name="connsiteX31-10905" fmla="*/ 7167 w 10000"/>
              <a:gd name="connsiteY31-10906" fmla="*/ 1257 h 10000"/>
              <a:gd name="connsiteX32-10907" fmla="*/ 7167 w 10000"/>
              <a:gd name="connsiteY32-10908" fmla="*/ 1257 h 10000"/>
              <a:gd name="connsiteX33-10909" fmla="*/ 7017 w 10000"/>
              <a:gd name="connsiteY33-10910" fmla="*/ 1257 h 10000"/>
              <a:gd name="connsiteX34-10911" fmla="*/ 6867 w 10000"/>
              <a:gd name="connsiteY34-10912" fmla="*/ 1257 h 10000"/>
              <a:gd name="connsiteX35-10913" fmla="*/ 6717 w 10000"/>
              <a:gd name="connsiteY35-10914" fmla="*/ 1396 h 10000"/>
              <a:gd name="connsiteX36-10915" fmla="*/ 6567 w 10000"/>
              <a:gd name="connsiteY36-10916" fmla="*/ 1396 h 10000"/>
              <a:gd name="connsiteX37-10917" fmla="*/ 6268 w 10000"/>
              <a:gd name="connsiteY37-10918" fmla="*/ 1536 h 10000"/>
              <a:gd name="connsiteX38-10919" fmla="*/ 5967 w 10000"/>
              <a:gd name="connsiteY38-10920" fmla="*/ 1536 h 10000"/>
              <a:gd name="connsiteX39-10921" fmla="*/ 5667 w 10000"/>
              <a:gd name="connsiteY39-10922" fmla="*/ 1675 h 10000"/>
              <a:gd name="connsiteX40-10923" fmla="*/ 4185 w 10000"/>
              <a:gd name="connsiteY40-10924" fmla="*/ 2216 h 10000"/>
              <a:gd name="connsiteX41-10925" fmla="*/ 2684 w 10000"/>
              <a:gd name="connsiteY41-10926" fmla="*/ 2775 h 10000"/>
              <a:gd name="connsiteX42-10927" fmla="*/ 2234 w 10000"/>
              <a:gd name="connsiteY42-10928" fmla="*/ 2914 h 10000"/>
              <a:gd name="connsiteX43-10929" fmla="*/ 1931 w 10000"/>
              <a:gd name="connsiteY43-10930" fmla="*/ 3054 h 10000"/>
              <a:gd name="connsiteX44-10931" fmla="*/ 1632 w 10000"/>
              <a:gd name="connsiteY44-10932" fmla="*/ 3194 h 10000"/>
              <a:gd name="connsiteX45-10933" fmla="*/ 1483 w 10000"/>
              <a:gd name="connsiteY45-10934" fmla="*/ 3333 h 10000"/>
              <a:gd name="connsiteX46-10935" fmla="*/ 1182 w 10000"/>
              <a:gd name="connsiteY46-10936" fmla="*/ 3333 h 10000"/>
              <a:gd name="connsiteX47-10937" fmla="*/ 1032 w 10000"/>
              <a:gd name="connsiteY47-10938" fmla="*/ 3333 h 10000"/>
              <a:gd name="connsiteX48-10939" fmla="*/ 882 w 10000"/>
              <a:gd name="connsiteY48-10940" fmla="*/ 3473 h 10000"/>
              <a:gd name="connsiteX49-10941" fmla="*/ 882 w 10000"/>
              <a:gd name="connsiteY49-10942" fmla="*/ 3473 h 10000"/>
              <a:gd name="connsiteX50-10943" fmla="*/ 750 w 10000"/>
              <a:gd name="connsiteY50-10944" fmla="*/ 3473 h 10000"/>
              <a:gd name="connsiteX51-10945" fmla="*/ 750 w 10000"/>
              <a:gd name="connsiteY51-10946" fmla="*/ 3333 h 10000"/>
              <a:gd name="connsiteX52-10947" fmla="*/ 600 w 10000"/>
              <a:gd name="connsiteY52-10948" fmla="*/ 3194 h 10000"/>
              <a:gd name="connsiteX53-10949" fmla="*/ 302 w 10000"/>
              <a:gd name="connsiteY53-10950" fmla="*/ 3054 h 10000"/>
              <a:gd name="connsiteX54-10951" fmla="*/ 148 w 10000"/>
              <a:gd name="connsiteY54-10952" fmla="*/ 2914 h 10000"/>
              <a:gd name="connsiteX55-10953" fmla="*/ 0 w 10000"/>
              <a:gd name="connsiteY55-10954" fmla="*/ 2775 h 10000"/>
              <a:gd name="connsiteX56-10955" fmla="*/ 0 w 10000"/>
              <a:gd name="connsiteY56-10956" fmla="*/ 2635 h 10000"/>
              <a:gd name="connsiteX57-10957" fmla="*/ 0 w 10000"/>
              <a:gd name="connsiteY57-10958" fmla="*/ 2496 h 10000"/>
              <a:gd name="connsiteX58-10959" fmla="*/ 148 w 10000"/>
              <a:gd name="connsiteY58-10960" fmla="*/ 2496 h 10000"/>
              <a:gd name="connsiteX59-10961" fmla="*/ 449 w 10000"/>
              <a:gd name="connsiteY59-10962" fmla="*/ 2496 h 10000"/>
              <a:gd name="connsiteX60-10963" fmla="*/ 750 w 10000"/>
              <a:gd name="connsiteY60-10964" fmla="*/ 2496 h 10000"/>
              <a:gd name="connsiteX61-10965" fmla="*/ 1032 w 10000"/>
              <a:gd name="connsiteY61-10966" fmla="*/ 2356 h 10000"/>
              <a:gd name="connsiteX62-10967" fmla="*/ 1483 w 10000"/>
              <a:gd name="connsiteY62-10968" fmla="*/ 2356 h 10000"/>
              <a:gd name="connsiteX63-10969" fmla="*/ 1931 w 10000"/>
              <a:gd name="connsiteY63-10970" fmla="*/ 2216 h 10000"/>
              <a:gd name="connsiteX64-10971" fmla="*/ 2385 w 10000"/>
              <a:gd name="connsiteY64-10972" fmla="*/ 2077 h 10000"/>
              <a:gd name="connsiteX65-10973" fmla="*/ 2983 w 10000"/>
              <a:gd name="connsiteY65-10974" fmla="*/ 1937 h 10000"/>
              <a:gd name="connsiteX66-10975" fmla="*/ 3583 w 10000"/>
              <a:gd name="connsiteY66-10976" fmla="*/ 1675 h 10000"/>
              <a:gd name="connsiteX67-10977" fmla="*/ 4032 w 10000"/>
              <a:gd name="connsiteY67-10978" fmla="*/ 1536 h 10000"/>
              <a:gd name="connsiteX68-10979" fmla="*/ 4464 w 10000"/>
              <a:gd name="connsiteY68-10980" fmla="*/ 1396 h 10000"/>
              <a:gd name="connsiteX69-10981" fmla="*/ 4914 w 10000"/>
              <a:gd name="connsiteY69-10982" fmla="*/ 1257 h 10000"/>
              <a:gd name="connsiteX70-10983" fmla="*/ 5214 w 10000"/>
              <a:gd name="connsiteY70-10984" fmla="*/ 1117 h 10000"/>
              <a:gd name="connsiteX71-10985" fmla="*/ 5515 w 10000"/>
              <a:gd name="connsiteY71-10986" fmla="*/ 1117 h 10000"/>
              <a:gd name="connsiteX72-10987" fmla="*/ 5818 w 10000"/>
              <a:gd name="connsiteY72-10988" fmla="*/ 977 h 10000"/>
              <a:gd name="connsiteX73-10989" fmla="*/ 6116 w 10000"/>
              <a:gd name="connsiteY73-10990" fmla="*/ 838 h 10000"/>
              <a:gd name="connsiteX74-10991" fmla="*/ 6567 w 10000"/>
              <a:gd name="connsiteY74-10992" fmla="*/ 698 h 10000"/>
              <a:gd name="connsiteX75-10993" fmla="*/ 6867 w 10000"/>
              <a:gd name="connsiteY75-10994" fmla="*/ 558 h 10000"/>
              <a:gd name="connsiteX76-10995" fmla="*/ 7167 w 10000"/>
              <a:gd name="connsiteY76-10996" fmla="*/ 419 h 10000"/>
              <a:gd name="connsiteX77-10997" fmla="*/ 7316 w 10000"/>
              <a:gd name="connsiteY77-10998" fmla="*/ 279 h 10000"/>
              <a:gd name="connsiteX78-10999" fmla="*/ 7469 w 10000"/>
              <a:gd name="connsiteY78-11000" fmla="*/ 140 h 10000"/>
              <a:gd name="connsiteX79-11001" fmla="*/ 7469 w 10000"/>
              <a:gd name="connsiteY79-11002" fmla="*/ 0 h 10000"/>
              <a:gd name="connsiteX80-11003" fmla="*/ 7617 w 10000"/>
              <a:gd name="connsiteY80-11004" fmla="*/ 0 h 10000"/>
              <a:gd name="connsiteX81-11005" fmla="*/ 7767 w 10000"/>
              <a:gd name="connsiteY81-11006" fmla="*/ 0 h 10000"/>
              <a:gd name="connsiteX82-11007" fmla="*/ 7918 w 10000"/>
              <a:gd name="connsiteY82-11008" fmla="*/ 0 h 10000"/>
              <a:gd name="connsiteX83-11009" fmla="*/ 8050 w 10000"/>
              <a:gd name="connsiteY83-11010" fmla="*/ 140 h 10000"/>
              <a:gd name="connsiteX84-11011" fmla="*/ 8200 w 10000"/>
              <a:gd name="connsiteY84-11012" fmla="*/ 140 h 10000"/>
              <a:gd name="connsiteX85-11013" fmla="*/ 8347 w 10000"/>
              <a:gd name="connsiteY85-11014" fmla="*/ 419 h 10000"/>
              <a:gd name="connsiteX86-11015" fmla="*/ 8498 w 10000"/>
              <a:gd name="connsiteY86-11016" fmla="*/ 558 h 10000"/>
              <a:gd name="connsiteX87-11017" fmla="*/ 8649 w 10000"/>
              <a:gd name="connsiteY87-11018" fmla="*/ 698 h 10000"/>
              <a:gd name="connsiteX88-11019" fmla="*/ 8799 w 10000"/>
              <a:gd name="connsiteY88-11020" fmla="*/ 838 h 10000"/>
              <a:gd name="connsiteX89-11021" fmla="*/ 8799 w 10000"/>
              <a:gd name="connsiteY89-11022" fmla="*/ 977 h 10000"/>
              <a:gd name="connsiteX90-11023" fmla="*/ 8799 w 10000"/>
              <a:gd name="connsiteY90-11024" fmla="*/ 1117 h 10000"/>
              <a:gd name="connsiteX91-11025" fmla="*/ 8649 w 10000"/>
              <a:gd name="connsiteY91-11026" fmla="*/ 1117 h 10000"/>
              <a:gd name="connsiteX92-11027" fmla="*/ 8498 w 10000"/>
              <a:gd name="connsiteY92-11028" fmla="*/ 1257 h 10000"/>
              <a:gd name="connsiteX93-11029" fmla="*/ 8498 w 10000"/>
              <a:gd name="connsiteY93-11030" fmla="*/ 1396 h 10000"/>
              <a:gd name="connsiteX94-11031" fmla="*/ 8347 w 10000"/>
              <a:gd name="connsiteY94-11032" fmla="*/ 1536 h 10000"/>
              <a:gd name="connsiteX95-11033" fmla="*/ 8200 w 10000"/>
              <a:gd name="connsiteY95-11034" fmla="*/ 1798 h 10000"/>
              <a:gd name="connsiteX96-11035" fmla="*/ 8050 w 10000"/>
              <a:gd name="connsiteY96-11036" fmla="*/ 2216 h 10000"/>
              <a:gd name="connsiteX97-11037" fmla="*/ 7918 w 10000"/>
              <a:gd name="connsiteY97-11038" fmla="*/ 2635 h 10000"/>
              <a:gd name="connsiteX98-11039" fmla="*/ 7767 w 10000"/>
              <a:gd name="connsiteY98-11040" fmla="*/ 3054 h 10000"/>
              <a:gd name="connsiteX99-11041" fmla="*/ 7617 w 10000"/>
              <a:gd name="connsiteY99-11042" fmla="*/ 3613 h 10000"/>
              <a:gd name="connsiteX100-11043" fmla="*/ 7469 w 10000"/>
              <a:gd name="connsiteY100-11044" fmla="*/ 4171 h 10000"/>
              <a:gd name="connsiteX101-11045" fmla="*/ 7316 w 10000"/>
              <a:gd name="connsiteY101-11046" fmla="*/ 4729 h 10000"/>
              <a:gd name="connsiteX102-11047" fmla="*/ 7316 w 10000"/>
              <a:gd name="connsiteY102-11048" fmla="*/ 5271 h 10000"/>
              <a:gd name="connsiteX103-11049" fmla="*/ 7316 w 10000"/>
              <a:gd name="connsiteY103-11050" fmla="*/ 5689 h 10000"/>
              <a:gd name="connsiteX104-11051" fmla="*/ 7167 w 10000"/>
              <a:gd name="connsiteY104-11052" fmla="*/ 6248 h 10000"/>
              <a:gd name="connsiteX105-11053" fmla="*/ 7167 w 10000"/>
              <a:gd name="connsiteY105-11054" fmla="*/ 6667 h 10000"/>
              <a:gd name="connsiteX106-11055" fmla="*/ 7167 w 10000"/>
              <a:gd name="connsiteY106-11056" fmla="*/ 6946 h 10000"/>
              <a:gd name="connsiteX107-11057" fmla="*/ 7167 w 10000"/>
              <a:gd name="connsiteY107-11058" fmla="*/ 7365 h 10000"/>
              <a:gd name="connsiteX108-11059" fmla="*/ 7316 w 10000"/>
              <a:gd name="connsiteY108-11060" fmla="*/ 7644 h 10000"/>
              <a:gd name="connsiteX109-11061" fmla="*/ 7316 w 10000"/>
              <a:gd name="connsiteY109-11062" fmla="*/ 7784 h 10000"/>
              <a:gd name="connsiteX110-11063" fmla="*/ 7469 w 10000"/>
              <a:gd name="connsiteY110-11064" fmla="*/ 8063 h 10000"/>
              <a:gd name="connsiteX111-11065" fmla="*/ 7617 w 10000"/>
              <a:gd name="connsiteY111-11066" fmla="*/ 8202 h 10000"/>
              <a:gd name="connsiteX112-11067" fmla="*/ 7767 w 10000"/>
              <a:gd name="connsiteY112-11068" fmla="*/ 8342 h 10000"/>
              <a:gd name="connsiteX113-11069" fmla="*/ 8347 w 10000"/>
              <a:gd name="connsiteY113-11070" fmla="*/ 8604 h 10000"/>
              <a:gd name="connsiteX114-11071" fmla="*/ 8649 w 10000"/>
              <a:gd name="connsiteY114-11072" fmla="*/ 8743 h 10000"/>
              <a:gd name="connsiteX115-11073" fmla="*/ 8950 w 10000"/>
              <a:gd name="connsiteY115-11074" fmla="*/ 8743 h 10000"/>
              <a:gd name="connsiteX116-11075" fmla="*/ 9250 w 10000"/>
              <a:gd name="connsiteY116-11076" fmla="*/ 8883 h 10000"/>
              <a:gd name="connsiteX117-11077" fmla="*/ 9700 w 10000"/>
              <a:gd name="connsiteY117-11078" fmla="*/ 8883 h 10000"/>
              <a:gd name="connsiteX118-11079" fmla="*/ 10000 w 10000"/>
              <a:gd name="connsiteY118-11080" fmla="*/ 10000 h 10000"/>
              <a:gd name="connsiteX0-11081" fmla="*/ 10000 w 10000"/>
              <a:gd name="connsiteY0-11082" fmla="*/ 10000 h 10000"/>
              <a:gd name="connsiteX1-11083" fmla="*/ 9550 w 10000"/>
              <a:gd name="connsiteY1-11084" fmla="*/ 10000 h 10000"/>
              <a:gd name="connsiteX2-11085" fmla="*/ 9100 w 10000"/>
              <a:gd name="connsiteY2-11086" fmla="*/ 10000 h 10000"/>
              <a:gd name="connsiteX3-11087" fmla="*/ 8649 w 10000"/>
              <a:gd name="connsiteY3-11088" fmla="*/ 9860 h 10000"/>
              <a:gd name="connsiteX4-11089" fmla="*/ 8200 w 10000"/>
              <a:gd name="connsiteY4-11090" fmla="*/ 9721 h 10000"/>
              <a:gd name="connsiteX5-11091" fmla="*/ 7767 w 10000"/>
              <a:gd name="connsiteY5-11092" fmla="*/ 9581 h 10000"/>
              <a:gd name="connsiteX6-11093" fmla="*/ 7469 w 10000"/>
              <a:gd name="connsiteY6-11094" fmla="*/ 9302 h 10000"/>
              <a:gd name="connsiteX7-11095" fmla="*/ 7167 w 10000"/>
              <a:gd name="connsiteY7-11096" fmla="*/ 9162 h 10000"/>
              <a:gd name="connsiteX8-11097" fmla="*/ 7017 w 10000"/>
              <a:gd name="connsiteY8-11098" fmla="*/ 8743 h 10000"/>
              <a:gd name="connsiteX9-11099" fmla="*/ 6717 w 10000"/>
              <a:gd name="connsiteY9-11100" fmla="*/ 8464 h 10000"/>
              <a:gd name="connsiteX10-11101" fmla="*/ 6567 w 10000"/>
              <a:gd name="connsiteY10-11102" fmla="*/ 8063 h 10000"/>
              <a:gd name="connsiteX11-11103" fmla="*/ 6567 w 10000"/>
              <a:gd name="connsiteY11-11104" fmla="*/ 7644 h 10000"/>
              <a:gd name="connsiteX12-11105" fmla="*/ 6416 w 10000"/>
              <a:gd name="connsiteY12-11106" fmla="*/ 7225 h 10000"/>
              <a:gd name="connsiteX13-11107" fmla="*/ 6416 w 10000"/>
              <a:gd name="connsiteY13-11108" fmla="*/ 6806 h 10000"/>
              <a:gd name="connsiteX14-11109" fmla="*/ 6416 w 10000"/>
              <a:gd name="connsiteY14-11110" fmla="*/ 6387 h 10000"/>
              <a:gd name="connsiteX15-11111" fmla="*/ 6567 w 10000"/>
              <a:gd name="connsiteY15-11112" fmla="*/ 5689 h 10000"/>
              <a:gd name="connsiteX16-11113" fmla="*/ 6567 w 10000"/>
              <a:gd name="connsiteY16-11114" fmla="*/ 5550 h 10000"/>
              <a:gd name="connsiteX17-11115" fmla="*/ 6567 w 10000"/>
              <a:gd name="connsiteY17-11116" fmla="*/ 5271 h 10000"/>
              <a:gd name="connsiteX18-11117" fmla="*/ 6717 w 10000"/>
              <a:gd name="connsiteY18-11118" fmla="*/ 5009 h 10000"/>
              <a:gd name="connsiteX19-11119" fmla="*/ 6717 w 10000"/>
              <a:gd name="connsiteY19-11120" fmla="*/ 4729 h 10000"/>
              <a:gd name="connsiteX20-11121" fmla="*/ 6717 w 10000"/>
              <a:gd name="connsiteY20-11122" fmla="*/ 4450 h 10000"/>
              <a:gd name="connsiteX21-11123" fmla="*/ 6867 w 10000"/>
              <a:gd name="connsiteY21-11124" fmla="*/ 4031 h 10000"/>
              <a:gd name="connsiteX22-11125" fmla="*/ 6867 w 10000"/>
              <a:gd name="connsiteY22-11126" fmla="*/ 3613 h 10000"/>
              <a:gd name="connsiteX23-11127" fmla="*/ 7017 w 10000"/>
              <a:gd name="connsiteY23-11128" fmla="*/ 3194 h 10000"/>
              <a:gd name="connsiteX24-11129" fmla="*/ 7017 w 10000"/>
              <a:gd name="connsiteY24-11130" fmla="*/ 2775 h 10000"/>
              <a:gd name="connsiteX25-11131" fmla="*/ 7017 w 10000"/>
              <a:gd name="connsiteY25-11132" fmla="*/ 2356 h 10000"/>
              <a:gd name="connsiteX26-11133" fmla="*/ 7167 w 10000"/>
              <a:gd name="connsiteY26-11134" fmla="*/ 2077 h 10000"/>
              <a:gd name="connsiteX27-11135" fmla="*/ 7167 w 10000"/>
              <a:gd name="connsiteY27-11136" fmla="*/ 1798 h 10000"/>
              <a:gd name="connsiteX28-11137" fmla="*/ 7167 w 10000"/>
              <a:gd name="connsiteY28-11138" fmla="*/ 1536 h 10000"/>
              <a:gd name="connsiteX29-11139" fmla="*/ 7167 w 10000"/>
              <a:gd name="connsiteY29-11140" fmla="*/ 1396 h 10000"/>
              <a:gd name="connsiteX30-11141" fmla="*/ 7167 w 10000"/>
              <a:gd name="connsiteY30-11142" fmla="*/ 1257 h 10000"/>
              <a:gd name="connsiteX31-11143" fmla="*/ 7167 w 10000"/>
              <a:gd name="connsiteY31-11144" fmla="*/ 1257 h 10000"/>
              <a:gd name="connsiteX32-11145" fmla="*/ 7167 w 10000"/>
              <a:gd name="connsiteY32-11146" fmla="*/ 1257 h 10000"/>
              <a:gd name="connsiteX33-11147" fmla="*/ 7017 w 10000"/>
              <a:gd name="connsiteY33-11148" fmla="*/ 1257 h 10000"/>
              <a:gd name="connsiteX34-11149" fmla="*/ 6867 w 10000"/>
              <a:gd name="connsiteY34-11150" fmla="*/ 1257 h 10000"/>
              <a:gd name="connsiteX35-11151" fmla="*/ 6717 w 10000"/>
              <a:gd name="connsiteY35-11152" fmla="*/ 1396 h 10000"/>
              <a:gd name="connsiteX36-11153" fmla="*/ 6567 w 10000"/>
              <a:gd name="connsiteY36-11154" fmla="*/ 1396 h 10000"/>
              <a:gd name="connsiteX37-11155" fmla="*/ 6268 w 10000"/>
              <a:gd name="connsiteY37-11156" fmla="*/ 1536 h 10000"/>
              <a:gd name="connsiteX38-11157" fmla="*/ 5967 w 10000"/>
              <a:gd name="connsiteY38-11158" fmla="*/ 1536 h 10000"/>
              <a:gd name="connsiteX39-11159" fmla="*/ 5667 w 10000"/>
              <a:gd name="connsiteY39-11160" fmla="*/ 1675 h 10000"/>
              <a:gd name="connsiteX40-11161" fmla="*/ 4185 w 10000"/>
              <a:gd name="connsiteY40-11162" fmla="*/ 2216 h 10000"/>
              <a:gd name="connsiteX41-11163" fmla="*/ 2684 w 10000"/>
              <a:gd name="connsiteY41-11164" fmla="*/ 2775 h 10000"/>
              <a:gd name="connsiteX42-11165" fmla="*/ 2234 w 10000"/>
              <a:gd name="connsiteY42-11166" fmla="*/ 2914 h 10000"/>
              <a:gd name="connsiteX43-11167" fmla="*/ 1931 w 10000"/>
              <a:gd name="connsiteY43-11168" fmla="*/ 3054 h 10000"/>
              <a:gd name="connsiteX44-11169" fmla="*/ 1632 w 10000"/>
              <a:gd name="connsiteY44-11170" fmla="*/ 3194 h 10000"/>
              <a:gd name="connsiteX45-11171" fmla="*/ 1483 w 10000"/>
              <a:gd name="connsiteY45-11172" fmla="*/ 3333 h 10000"/>
              <a:gd name="connsiteX46-11173" fmla="*/ 1182 w 10000"/>
              <a:gd name="connsiteY46-11174" fmla="*/ 3333 h 10000"/>
              <a:gd name="connsiteX47-11175" fmla="*/ 1032 w 10000"/>
              <a:gd name="connsiteY47-11176" fmla="*/ 3333 h 10000"/>
              <a:gd name="connsiteX48-11177" fmla="*/ 882 w 10000"/>
              <a:gd name="connsiteY48-11178" fmla="*/ 3473 h 10000"/>
              <a:gd name="connsiteX49-11179" fmla="*/ 882 w 10000"/>
              <a:gd name="connsiteY49-11180" fmla="*/ 3473 h 10000"/>
              <a:gd name="connsiteX50-11181" fmla="*/ 750 w 10000"/>
              <a:gd name="connsiteY50-11182" fmla="*/ 3473 h 10000"/>
              <a:gd name="connsiteX51-11183" fmla="*/ 750 w 10000"/>
              <a:gd name="connsiteY51-11184" fmla="*/ 3333 h 10000"/>
              <a:gd name="connsiteX52-11185" fmla="*/ 600 w 10000"/>
              <a:gd name="connsiteY52-11186" fmla="*/ 3194 h 10000"/>
              <a:gd name="connsiteX53-11187" fmla="*/ 302 w 10000"/>
              <a:gd name="connsiteY53-11188" fmla="*/ 3054 h 10000"/>
              <a:gd name="connsiteX54-11189" fmla="*/ 148 w 10000"/>
              <a:gd name="connsiteY54-11190" fmla="*/ 2914 h 10000"/>
              <a:gd name="connsiteX55-11191" fmla="*/ 0 w 10000"/>
              <a:gd name="connsiteY55-11192" fmla="*/ 2775 h 10000"/>
              <a:gd name="connsiteX56-11193" fmla="*/ 0 w 10000"/>
              <a:gd name="connsiteY56-11194" fmla="*/ 2635 h 10000"/>
              <a:gd name="connsiteX57-11195" fmla="*/ 0 w 10000"/>
              <a:gd name="connsiteY57-11196" fmla="*/ 2496 h 10000"/>
              <a:gd name="connsiteX58-11197" fmla="*/ 148 w 10000"/>
              <a:gd name="connsiteY58-11198" fmla="*/ 2496 h 10000"/>
              <a:gd name="connsiteX59-11199" fmla="*/ 449 w 10000"/>
              <a:gd name="connsiteY59-11200" fmla="*/ 2496 h 10000"/>
              <a:gd name="connsiteX60-11201" fmla="*/ 750 w 10000"/>
              <a:gd name="connsiteY60-11202" fmla="*/ 2496 h 10000"/>
              <a:gd name="connsiteX61-11203" fmla="*/ 1032 w 10000"/>
              <a:gd name="connsiteY61-11204" fmla="*/ 2356 h 10000"/>
              <a:gd name="connsiteX62-11205" fmla="*/ 1483 w 10000"/>
              <a:gd name="connsiteY62-11206" fmla="*/ 2356 h 10000"/>
              <a:gd name="connsiteX63-11207" fmla="*/ 1931 w 10000"/>
              <a:gd name="connsiteY63-11208" fmla="*/ 2216 h 10000"/>
              <a:gd name="connsiteX64-11209" fmla="*/ 2385 w 10000"/>
              <a:gd name="connsiteY64-11210" fmla="*/ 2077 h 10000"/>
              <a:gd name="connsiteX65-11211" fmla="*/ 2983 w 10000"/>
              <a:gd name="connsiteY65-11212" fmla="*/ 1937 h 10000"/>
              <a:gd name="connsiteX66-11213" fmla="*/ 3583 w 10000"/>
              <a:gd name="connsiteY66-11214" fmla="*/ 1675 h 10000"/>
              <a:gd name="connsiteX67-11215" fmla="*/ 4032 w 10000"/>
              <a:gd name="connsiteY67-11216" fmla="*/ 1536 h 10000"/>
              <a:gd name="connsiteX68-11217" fmla="*/ 4464 w 10000"/>
              <a:gd name="connsiteY68-11218" fmla="*/ 1396 h 10000"/>
              <a:gd name="connsiteX69-11219" fmla="*/ 4914 w 10000"/>
              <a:gd name="connsiteY69-11220" fmla="*/ 1257 h 10000"/>
              <a:gd name="connsiteX70-11221" fmla="*/ 5214 w 10000"/>
              <a:gd name="connsiteY70-11222" fmla="*/ 1117 h 10000"/>
              <a:gd name="connsiteX71-11223" fmla="*/ 5515 w 10000"/>
              <a:gd name="connsiteY71-11224" fmla="*/ 1117 h 10000"/>
              <a:gd name="connsiteX72-11225" fmla="*/ 5818 w 10000"/>
              <a:gd name="connsiteY72-11226" fmla="*/ 977 h 10000"/>
              <a:gd name="connsiteX73-11227" fmla="*/ 6116 w 10000"/>
              <a:gd name="connsiteY73-11228" fmla="*/ 838 h 10000"/>
              <a:gd name="connsiteX74-11229" fmla="*/ 6567 w 10000"/>
              <a:gd name="connsiteY74-11230" fmla="*/ 698 h 10000"/>
              <a:gd name="connsiteX75-11231" fmla="*/ 6867 w 10000"/>
              <a:gd name="connsiteY75-11232" fmla="*/ 558 h 10000"/>
              <a:gd name="connsiteX76-11233" fmla="*/ 7167 w 10000"/>
              <a:gd name="connsiteY76-11234" fmla="*/ 419 h 10000"/>
              <a:gd name="connsiteX77-11235" fmla="*/ 7316 w 10000"/>
              <a:gd name="connsiteY77-11236" fmla="*/ 279 h 10000"/>
              <a:gd name="connsiteX78-11237" fmla="*/ 7469 w 10000"/>
              <a:gd name="connsiteY78-11238" fmla="*/ 140 h 10000"/>
              <a:gd name="connsiteX79-11239" fmla="*/ 7469 w 10000"/>
              <a:gd name="connsiteY79-11240" fmla="*/ 0 h 10000"/>
              <a:gd name="connsiteX80-11241" fmla="*/ 7617 w 10000"/>
              <a:gd name="connsiteY80-11242" fmla="*/ 0 h 10000"/>
              <a:gd name="connsiteX81-11243" fmla="*/ 7767 w 10000"/>
              <a:gd name="connsiteY81-11244" fmla="*/ 0 h 10000"/>
              <a:gd name="connsiteX82-11245" fmla="*/ 7918 w 10000"/>
              <a:gd name="connsiteY82-11246" fmla="*/ 0 h 10000"/>
              <a:gd name="connsiteX83-11247" fmla="*/ 8050 w 10000"/>
              <a:gd name="connsiteY83-11248" fmla="*/ 140 h 10000"/>
              <a:gd name="connsiteX84-11249" fmla="*/ 8200 w 10000"/>
              <a:gd name="connsiteY84-11250" fmla="*/ 140 h 10000"/>
              <a:gd name="connsiteX85-11251" fmla="*/ 8347 w 10000"/>
              <a:gd name="connsiteY85-11252" fmla="*/ 419 h 10000"/>
              <a:gd name="connsiteX86-11253" fmla="*/ 8498 w 10000"/>
              <a:gd name="connsiteY86-11254" fmla="*/ 558 h 10000"/>
              <a:gd name="connsiteX87-11255" fmla="*/ 8649 w 10000"/>
              <a:gd name="connsiteY87-11256" fmla="*/ 698 h 10000"/>
              <a:gd name="connsiteX88-11257" fmla="*/ 8799 w 10000"/>
              <a:gd name="connsiteY88-11258" fmla="*/ 838 h 10000"/>
              <a:gd name="connsiteX89-11259" fmla="*/ 8799 w 10000"/>
              <a:gd name="connsiteY89-11260" fmla="*/ 977 h 10000"/>
              <a:gd name="connsiteX90-11261" fmla="*/ 8799 w 10000"/>
              <a:gd name="connsiteY90-11262" fmla="*/ 1117 h 10000"/>
              <a:gd name="connsiteX91-11263" fmla="*/ 8649 w 10000"/>
              <a:gd name="connsiteY91-11264" fmla="*/ 1117 h 10000"/>
              <a:gd name="connsiteX92-11265" fmla="*/ 8498 w 10000"/>
              <a:gd name="connsiteY92-11266" fmla="*/ 1257 h 10000"/>
              <a:gd name="connsiteX93-11267" fmla="*/ 8498 w 10000"/>
              <a:gd name="connsiteY93-11268" fmla="*/ 1396 h 10000"/>
              <a:gd name="connsiteX94-11269" fmla="*/ 8347 w 10000"/>
              <a:gd name="connsiteY94-11270" fmla="*/ 1536 h 10000"/>
              <a:gd name="connsiteX95-11271" fmla="*/ 8200 w 10000"/>
              <a:gd name="connsiteY95-11272" fmla="*/ 1798 h 10000"/>
              <a:gd name="connsiteX96-11273" fmla="*/ 8050 w 10000"/>
              <a:gd name="connsiteY96-11274" fmla="*/ 2216 h 10000"/>
              <a:gd name="connsiteX97-11275" fmla="*/ 7918 w 10000"/>
              <a:gd name="connsiteY97-11276" fmla="*/ 2635 h 10000"/>
              <a:gd name="connsiteX98-11277" fmla="*/ 7767 w 10000"/>
              <a:gd name="connsiteY98-11278" fmla="*/ 3054 h 10000"/>
              <a:gd name="connsiteX99-11279" fmla="*/ 7617 w 10000"/>
              <a:gd name="connsiteY99-11280" fmla="*/ 3613 h 10000"/>
              <a:gd name="connsiteX100-11281" fmla="*/ 7469 w 10000"/>
              <a:gd name="connsiteY100-11282" fmla="*/ 4171 h 10000"/>
              <a:gd name="connsiteX101-11283" fmla="*/ 7316 w 10000"/>
              <a:gd name="connsiteY101-11284" fmla="*/ 4729 h 10000"/>
              <a:gd name="connsiteX102-11285" fmla="*/ 7316 w 10000"/>
              <a:gd name="connsiteY102-11286" fmla="*/ 5271 h 10000"/>
              <a:gd name="connsiteX103-11287" fmla="*/ 7316 w 10000"/>
              <a:gd name="connsiteY103-11288" fmla="*/ 5689 h 10000"/>
              <a:gd name="connsiteX104-11289" fmla="*/ 7167 w 10000"/>
              <a:gd name="connsiteY104-11290" fmla="*/ 6248 h 10000"/>
              <a:gd name="connsiteX105-11291" fmla="*/ 7167 w 10000"/>
              <a:gd name="connsiteY105-11292" fmla="*/ 6667 h 10000"/>
              <a:gd name="connsiteX106-11293" fmla="*/ 7167 w 10000"/>
              <a:gd name="connsiteY106-11294" fmla="*/ 6946 h 10000"/>
              <a:gd name="connsiteX107-11295" fmla="*/ 7167 w 10000"/>
              <a:gd name="connsiteY107-11296" fmla="*/ 7365 h 10000"/>
              <a:gd name="connsiteX108-11297" fmla="*/ 7316 w 10000"/>
              <a:gd name="connsiteY108-11298" fmla="*/ 7644 h 10000"/>
              <a:gd name="connsiteX109-11299" fmla="*/ 7316 w 10000"/>
              <a:gd name="connsiteY109-11300" fmla="*/ 7784 h 10000"/>
              <a:gd name="connsiteX110-11301" fmla="*/ 7469 w 10000"/>
              <a:gd name="connsiteY110-11302" fmla="*/ 8063 h 10000"/>
              <a:gd name="connsiteX111-11303" fmla="*/ 7617 w 10000"/>
              <a:gd name="connsiteY111-11304" fmla="*/ 8202 h 10000"/>
              <a:gd name="connsiteX112-11305" fmla="*/ 7767 w 10000"/>
              <a:gd name="connsiteY112-11306" fmla="*/ 8342 h 10000"/>
              <a:gd name="connsiteX113-11307" fmla="*/ 8347 w 10000"/>
              <a:gd name="connsiteY113-11308" fmla="*/ 8604 h 10000"/>
              <a:gd name="connsiteX114-11309" fmla="*/ 8649 w 10000"/>
              <a:gd name="connsiteY114-11310" fmla="*/ 8743 h 10000"/>
              <a:gd name="connsiteX115-11311" fmla="*/ 8950 w 10000"/>
              <a:gd name="connsiteY115-11312" fmla="*/ 8743 h 10000"/>
              <a:gd name="connsiteX116-11313" fmla="*/ 9250 w 10000"/>
              <a:gd name="connsiteY116-11314" fmla="*/ 8883 h 10000"/>
              <a:gd name="connsiteX117-11315" fmla="*/ 10000 w 10000"/>
              <a:gd name="connsiteY117-11316" fmla="*/ 10000 h 10000"/>
              <a:gd name="connsiteX0-11317" fmla="*/ 10000 w 10000"/>
              <a:gd name="connsiteY0-11318" fmla="*/ 10000 h 10000"/>
              <a:gd name="connsiteX1-11319" fmla="*/ 9550 w 10000"/>
              <a:gd name="connsiteY1-11320" fmla="*/ 10000 h 10000"/>
              <a:gd name="connsiteX2-11321" fmla="*/ 9100 w 10000"/>
              <a:gd name="connsiteY2-11322" fmla="*/ 10000 h 10000"/>
              <a:gd name="connsiteX3-11323" fmla="*/ 8649 w 10000"/>
              <a:gd name="connsiteY3-11324" fmla="*/ 9860 h 10000"/>
              <a:gd name="connsiteX4-11325" fmla="*/ 8200 w 10000"/>
              <a:gd name="connsiteY4-11326" fmla="*/ 9721 h 10000"/>
              <a:gd name="connsiteX5-11327" fmla="*/ 7767 w 10000"/>
              <a:gd name="connsiteY5-11328" fmla="*/ 9581 h 10000"/>
              <a:gd name="connsiteX6-11329" fmla="*/ 7469 w 10000"/>
              <a:gd name="connsiteY6-11330" fmla="*/ 9302 h 10000"/>
              <a:gd name="connsiteX7-11331" fmla="*/ 7167 w 10000"/>
              <a:gd name="connsiteY7-11332" fmla="*/ 9162 h 10000"/>
              <a:gd name="connsiteX8-11333" fmla="*/ 7017 w 10000"/>
              <a:gd name="connsiteY8-11334" fmla="*/ 8743 h 10000"/>
              <a:gd name="connsiteX9-11335" fmla="*/ 6717 w 10000"/>
              <a:gd name="connsiteY9-11336" fmla="*/ 8464 h 10000"/>
              <a:gd name="connsiteX10-11337" fmla="*/ 6567 w 10000"/>
              <a:gd name="connsiteY10-11338" fmla="*/ 8063 h 10000"/>
              <a:gd name="connsiteX11-11339" fmla="*/ 6567 w 10000"/>
              <a:gd name="connsiteY11-11340" fmla="*/ 7644 h 10000"/>
              <a:gd name="connsiteX12-11341" fmla="*/ 6416 w 10000"/>
              <a:gd name="connsiteY12-11342" fmla="*/ 7225 h 10000"/>
              <a:gd name="connsiteX13-11343" fmla="*/ 6416 w 10000"/>
              <a:gd name="connsiteY13-11344" fmla="*/ 6806 h 10000"/>
              <a:gd name="connsiteX14-11345" fmla="*/ 6416 w 10000"/>
              <a:gd name="connsiteY14-11346" fmla="*/ 6387 h 10000"/>
              <a:gd name="connsiteX15-11347" fmla="*/ 6567 w 10000"/>
              <a:gd name="connsiteY15-11348" fmla="*/ 5689 h 10000"/>
              <a:gd name="connsiteX16-11349" fmla="*/ 6567 w 10000"/>
              <a:gd name="connsiteY16-11350" fmla="*/ 5550 h 10000"/>
              <a:gd name="connsiteX17-11351" fmla="*/ 6567 w 10000"/>
              <a:gd name="connsiteY17-11352" fmla="*/ 5271 h 10000"/>
              <a:gd name="connsiteX18-11353" fmla="*/ 6717 w 10000"/>
              <a:gd name="connsiteY18-11354" fmla="*/ 5009 h 10000"/>
              <a:gd name="connsiteX19-11355" fmla="*/ 6717 w 10000"/>
              <a:gd name="connsiteY19-11356" fmla="*/ 4729 h 10000"/>
              <a:gd name="connsiteX20-11357" fmla="*/ 6717 w 10000"/>
              <a:gd name="connsiteY20-11358" fmla="*/ 4450 h 10000"/>
              <a:gd name="connsiteX21-11359" fmla="*/ 6867 w 10000"/>
              <a:gd name="connsiteY21-11360" fmla="*/ 4031 h 10000"/>
              <a:gd name="connsiteX22-11361" fmla="*/ 6867 w 10000"/>
              <a:gd name="connsiteY22-11362" fmla="*/ 3613 h 10000"/>
              <a:gd name="connsiteX23-11363" fmla="*/ 7017 w 10000"/>
              <a:gd name="connsiteY23-11364" fmla="*/ 3194 h 10000"/>
              <a:gd name="connsiteX24-11365" fmla="*/ 7017 w 10000"/>
              <a:gd name="connsiteY24-11366" fmla="*/ 2775 h 10000"/>
              <a:gd name="connsiteX25-11367" fmla="*/ 7017 w 10000"/>
              <a:gd name="connsiteY25-11368" fmla="*/ 2356 h 10000"/>
              <a:gd name="connsiteX26-11369" fmla="*/ 7167 w 10000"/>
              <a:gd name="connsiteY26-11370" fmla="*/ 2077 h 10000"/>
              <a:gd name="connsiteX27-11371" fmla="*/ 7167 w 10000"/>
              <a:gd name="connsiteY27-11372" fmla="*/ 1798 h 10000"/>
              <a:gd name="connsiteX28-11373" fmla="*/ 7167 w 10000"/>
              <a:gd name="connsiteY28-11374" fmla="*/ 1536 h 10000"/>
              <a:gd name="connsiteX29-11375" fmla="*/ 7167 w 10000"/>
              <a:gd name="connsiteY29-11376" fmla="*/ 1396 h 10000"/>
              <a:gd name="connsiteX30-11377" fmla="*/ 7167 w 10000"/>
              <a:gd name="connsiteY30-11378" fmla="*/ 1257 h 10000"/>
              <a:gd name="connsiteX31-11379" fmla="*/ 7167 w 10000"/>
              <a:gd name="connsiteY31-11380" fmla="*/ 1257 h 10000"/>
              <a:gd name="connsiteX32-11381" fmla="*/ 7167 w 10000"/>
              <a:gd name="connsiteY32-11382" fmla="*/ 1257 h 10000"/>
              <a:gd name="connsiteX33-11383" fmla="*/ 7017 w 10000"/>
              <a:gd name="connsiteY33-11384" fmla="*/ 1257 h 10000"/>
              <a:gd name="connsiteX34-11385" fmla="*/ 6867 w 10000"/>
              <a:gd name="connsiteY34-11386" fmla="*/ 1257 h 10000"/>
              <a:gd name="connsiteX35-11387" fmla="*/ 6717 w 10000"/>
              <a:gd name="connsiteY35-11388" fmla="*/ 1396 h 10000"/>
              <a:gd name="connsiteX36-11389" fmla="*/ 6567 w 10000"/>
              <a:gd name="connsiteY36-11390" fmla="*/ 1396 h 10000"/>
              <a:gd name="connsiteX37-11391" fmla="*/ 6268 w 10000"/>
              <a:gd name="connsiteY37-11392" fmla="*/ 1536 h 10000"/>
              <a:gd name="connsiteX38-11393" fmla="*/ 5967 w 10000"/>
              <a:gd name="connsiteY38-11394" fmla="*/ 1536 h 10000"/>
              <a:gd name="connsiteX39-11395" fmla="*/ 5667 w 10000"/>
              <a:gd name="connsiteY39-11396" fmla="*/ 1675 h 10000"/>
              <a:gd name="connsiteX40-11397" fmla="*/ 4185 w 10000"/>
              <a:gd name="connsiteY40-11398" fmla="*/ 2216 h 10000"/>
              <a:gd name="connsiteX41-11399" fmla="*/ 2684 w 10000"/>
              <a:gd name="connsiteY41-11400" fmla="*/ 2775 h 10000"/>
              <a:gd name="connsiteX42-11401" fmla="*/ 2234 w 10000"/>
              <a:gd name="connsiteY42-11402" fmla="*/ 2914 h 10000"/>
              <a:gd name="connsiteX43-11403" fmla="*/ 1931 w 10000"/>
              <a:gd name="connsiteY43-11404" fmla="*/ 3054 h 10000"/>
              <a:gd name="connsiteX44-11405" fmla="*/ 1632 w 10000"/>
              <a:gd name="connsiteY44-11406" fmla="*/ 3194 h 10000"/>
              <a:gd name="connsiteX45-11407" fmla="*/ 1483 w 10000"/>
              <a:gd name="connsiteY45-11408" fmla="*/ 3333 h 10000"/>
              <a:gd name="connsiteX46-11409" fmla="*/ 1182 w 10000"/>
              <a:gd name="connsiteY46-11410" fmla="*/ 3333 h 10000"/>
              <a:gd name="connsiteX47-11411" fmla="*/ 1032 w 10000"/>
              <a:gd name="connsiteY47-11412" fmla="*/ 3333 h 10000"/>
              <a:gd name="connsiteX48-11413" fmla="*/ 882 w 10000"/>
              <a:gd name="connsiteY48-11414" fmla="*/ 3473 h 10000"/>
              <a:gd name="connsiteX49-11415" fmla="*/ 882 w 10000"/>
              <a:gd name="connsiteY49-11416" fmla="*/ 3473 h 10000"/>
              <a:gd name="connsiteX50-11417" fmla="*/ 750 w 10000"/>
              <a:gd name="connsiteY50-11418" fmla="*/ 3473 h 10000"/>
              <a:gd name="connsiteX51-11419" fmla="*/ 750 w 10000"/>
              <a:gd name="connsiteY51-11420" fmla="*/ 3333 h 10000"/>
              <a:gd name="connsiteX52-11421" fmla="*/ 600 w 10000"/>
              <a:gd name="connsiteY52-11422" fmla="*/ 3194 h 10000"/>
              <a:gd name="connsiteX53-11423" fmla="*/ 302 w 10000"/>
              <a:gd name="connsiteY53-11424" fmla="*/ 3054 h 10000"/>
              <a:gd name="connsiteX54-11425" fmla="*/ 148 w 10000"/>
              <a:gd name="connsiteY54-11426" fmla="*/ 2914 h 10000"/>
              <a:gd name="connsiteX55-11427" fmla="*/ 0 w 10000"/>
              <a:gd name="connsiteY55-11428" fmla="*/ 2775 h 10000"/>
              <a:gd name="connsiteX56-11429" fmla="*/ 0 w 10000"/>
              <a:gd name="connsiteY56-11430" fmla="*/ 2635 h 10000"/>
              <a:gd name="connsiteX57-11431" fmla="*/ 0 w 10000"/>
              <a:gd name="connsiteY57-11432" fmla="*/ 2496 h 10000"/>
              <a:gd name="connsiteX58-11433" fmla="*/ 148 w 10000"/>
              <a:gd name="connsiteY58-11434" fmla="*/ 2496 h 10000"/>
              <a:gd name="connsiteX59-11435" fmla="*/ 449 w 10000"/>
              <a:gd name="connsiteY59-11436" fmla="*/ 2496 h 10000"/>
              <a:gd name="connsiteX60-11437" fmla="*/ 750 w 10000"/>
              <a:gd name="connsiteY60-11438" fmla="*/ 2496 h 10000"/>
              <a:gd name="connsiteX61-11439" fmla="*/ 1032 w 10000"/>
              <a:gd name="connsiteY61-11440" fmla="*/ 2356 h 10000"/>
              <a:gd name="connsiteX62-11441" fmla="*/ 1483 w 10000"/>
              <a:gd name="connsiteY62-11442" fmla="*/ 2356 h 10000"/>
              <a:gd name="connsiteX63-11443" fmla="*/ 1931 w 10000"/>
              <a:gd name="connsiteY63-11444" fmla="*/ 2216 h 10000"/>
              <a:gd name="connsiteX64-11445" fmla="*/ 2385 w 10000"/>
              <a:gd name="connsiteY64-11446" fmla="*/ 2077 h 10000"/>
              <a:gd name="connsiteX65-11447" fmla="*/ 2983 w 10000"/>
              <a:gd name="connsiteY65-11448" fmla="*/ 1937 h 10000"/>
              <a:gd name="connsiteX66-11449" fmla="*/ 3583 w 10000"/>
              <a:gd name="connsiteY66-11450" fmla="*/ 1675 h 10000"/>
              <a:gd name="connsiteX67-11451" fmla="*/ 4032 w 10000"/>
              <a:gd name="connsiteY67-11452" fmla="*/ 1536 h 10000"/>
              <a:gd name="connsiteX68-11453" fmla="*/ 4464 w 10000"/>
              <a:gd name="connsiteY68-11454" fmla="*/ 1396 h 10000"/>
              <a:gd name="connsiteX69-11455" fmla="*/ 4914 w 10000"/>
              <a:gd name="connsiteY69-11456" fmla="*/ 1257 h 10000"/>
              <a:gd name="connsiteX70-11457" fmla="*/ 5214 w 10000"/>
              <a:gd name="connsiteY70-11458" fmla="*/ 1117 h 10000"/>
              <a:gd name="connsiteX71-11459" fmla="*/ 5515 w 10000"/>
              <a:gd name="connsiteY71-11460" fmla="*/ 1117 h 10000"/>
              <a:gd name="connsiteX72-11461" fmla="*/ 5818 w 10000"/>
              <a:gd name="connsiteY72-11462" fmla="*/ 977 h 10000"/>
              <a:gd name="connsiteX73-11463" fmla="*/ 6116 w 10000"/>
              <a:gd name="connsiteY73-11464" fmla="*/ 838 h 10000"/>
              <a:gd name="connsiteX74-11465" fmla="*/ 6567 w 10000"/>
              <a:gd name="connsiteY74-11466" fmla="*/ 698 h 10000"/>
              <a:gd name="connsiteX75-11467" fmla="*/ 6867 w 10000"/>
              <a:gd name="connsiteY75-11468" fmla="*/ 558 h 10000"/>
              <a:gd name="connsiteX76-11469" fmla="*/ 7167 w 10000"/>
              <a:gd name="connsiteY76-11470" fmla="*/ 419 h 10000"/>
              <a:gd name="connsiteX77-11471" fmla="*/ 7316 w 10000"/>
              <a:gd name="connsiteY77-11472" fmla="*/ 279 h 10000"/>
              <a:gd name="connsiteX78-11473" fmla="*/ 7469 w 10000"/>
              <a:gd name="connsiteY78-11474" fmla="*/ 140 h 10000"/>
              <a:gd name="connsiteX79-11475" fmla="*/ 7469 w 10000"/>
              <a:gd name="connsiteY79-11476" fmla="*/ 0 h 10000"/>
              <a:gd name="connsiteX80-11477" fmla="*/ 7617 w 10000"/>
              <a:gd name="connsiteY80-11478" fmla="*/ 0 h 10000"/>
              <a:gd name="connsiteX81-11479" fmla="*/ 7767 w 10000"/>
              <a:gd name="connsiteY81-11480" fmla="*/ 0 h 10000"/>
              <a:gd name="connsiteX82-11481" fmla="*/ 7918 w 10000"/>
              <a:gd name="connsiteY82-11482" fmla="*/ 0 h 10000"/>
              <a:gd name="connsiteX83-11483" fmla="*/ 8050 w 10000"/>
              <a:gd name="connsiteY83-11484" fmla="*/ 140 h 10000"/>
              <a:gd name="connsiteX84-11485" fmla="*/ 8200 w 10000"/>
              <a:gd name="connsiteY84-11486" fmla="*/ 140 h 10000"/>
              <a:gd name="connsiteX85-11487" fmla="*/ 8347 w 10000"/>
              <a:gd name="connsiteY85-11488" fmla="*/ 419 h 10000"/>
              <a:gd name="connsiteX86-11489" fmla="*/ 8498 w 10000"/>
              <a:gd name="connsiteY86-11490" fmla="*/ 558 h 10000"/>
              <a:gd name="connsiteX87-11491" fmla="*/ 8649 w 10000"/>
              <a:gd name="connsiteY87-11492" fmla="*/ 698 h 10000"/>
              <a:gd name="connsiteX88-11493" fmla="*/ 8799 w 10000"/>
              <a:gd name="connsiteY88-11494" fmla="*/ 838 h 10000"/>
              <a:gd name="connsiteX89-11495" fmla="*/ 8799 w 10000"/>
              <a:gd name="connsiteY89-11496" fmla="*/ 977 h 10000"/>
              <a:gd name="connsiteX90-11497" fmla="*/ 8799 w 10000"/>
              <a:gd name="connsiteY90-11498" fmla="*/ 1117 h 10000"/>
              <a:gd name="connsiteX91-11499" fmla="*/ 8649 w 10000"/>
              <a:gd name="connsiteY91-11500" fmla="*/ 1117 h 10000"/>
              <a:gd name="connsiteX92-11501" fmla="*/ 8498 w 10000"/>
              <a:gd name="connsiteY92-11502" fmla="*/ 1257 h 10000"/>
              <a:gd name="connsiteX93-11503" fmla="*/ 8498 w 10000"/>
              <a:gd name="connsiteY93-11504" fmla="*/ 1396 h 10000"/>
              <a:gd name="connsiteX94-11505" fmla="*/ 8347 w 10000"/>
              <a:gd name="connsiteY94-11506" fmla="*/ 1536 h 10000"/>
              <a:gd name="connsiteX95-11507" fmla="*/ 8200 w 10000"/>
              <a:gd name="connsiteY95-11508" fmla="*/ 1798 h 10000"/>
              <a:gd name="connsiteX96-11509" fmla="*/ 8050 w 10000"/>
              <a:gd name="connsiteY96-11510" fmla="*/ 2216 h 10000"/>
              <a:gd name="connsiteX97-11511" fmla="*/ 7918 w 10000"/>
              <a:gd name="connsiteY97-11512" fmla="*/ 2635 h 10000"/>
              <a:gd name="connsiteX98-11513" fmla="*/ 7767 w 10000"/>
              <a:gd name="connsiteY98-11514" fmla="*/ 3054 h 10000"/>
              <a:gd name="connsiteX99-11515" fmla="*/ 7617 w 10000"/>
              <a:gd name="connsiteY99-11516" fmla="*/ 3613 h 10000"/>
              <a:gd name="connsiteX100-11517" fmla="*/ 7469 w 10000"/>
              <a:gd name="connsiteY100-11518" fmla="*/ 4171 h 10000"/>
              <a:gd name="connsiteX101-11519" fmla="*/ 7316 w 10000"/>
              <a:gd name="connsiteY101-11520" fmla="*/ 4729 h 10000"/>
              <a:gd name="connsiteX102-11521" fmla="*/ 7316 w 10000"/>
              <a:gd name="connsiteY102-11522" fmla="*/ 5271 h 10000"/>
              <a:gd name="connsiteX103-11523" fmla="*/ 7316 w 10000"/>
              <a:gd name="connsiteY103-11524" fmla="*/ 5689 h 10000"/>
              <a:gd name="connsiteX104-11525" fmla="*/ 7167 w 10000"/>
              <a:gd name="connsiteY104-11526" fmla="*/ 6248 h 10000"/>
              <a:gd name="connsiteX105-11527" fmla="*/ 7167 w 10000"/>
              <a:gd name="connsiteY105-11528" fmla="*/ 6667 h 10000"/>
              <a:gd name="connsiteX106-11529" fmla="*/ 7167 w 10000"/>
              <a:gd name="connsiteY106-11530" fmla="*/ 6946 h 10000"/>
              <a:gd name="connsiteX107-11531" fmla="*/ 7167 w 10000"/>
              <a:gd name="connsiteY107-11532" fmla="*/ 7365 h 10000"/>
              <a:gd name="connsiteX108-11533" fmla="*/ 7316 w 10000"/>
              <a:gd name="connsiteY108-11534" fmla="*/ 7644 h 10000"/>
              <a:gd name="connsiteX109-11535" fmla="*/ 7316 w 10000"/>
              <a:gd name="connsiteY109-11536" fmla="*/ 7784 h 10000"/>
              <a:gd name="connsiteX110-11537" fmla="*/ 7469 w 10000"/>
              <a:gd name="connsiteY110-11538" fmla="*/ 8063 h 10000"/>
              <a:gd name="connsiteX111-11539" fmla="*/ 7617 w 10000"/>
              <a:gd name="connsiteY111-11540" fmla="*/ 8202 h 10000"/>
              <a:gd name="connsiteX112-11541" fmla="*/ 7767 w 10000"/>
              <a:gd name="connsiteY112-11542" fmla="*/ 8342 h 10000"/>
              <a:gd name="connsiteX113-11543" fmla="*/ 8347 w 10000"/>
              <a:gd name="connsiteY113-11544" fmla="*/ 8604 h 10000"/>
              <a:gd name="connsiteX114-11545" fmla="*/ 8649 w 10000"/>
              <a:gd name="connsiteY114-11546" fmla="*/ 8743 h 10000"/>
              <a:gd name="connsiteX115-11547" fmla="*/ 8950 w 10000"/>
              <a:gd name="connsiteY115-11548" fmla="*/ 8743 h 10000"/>
              <a:gd name="connsiteX116-11549" fmla="*/ 10000 w 10000"/>
              <a:gd name="connsiteY116-11550" fmla="*/ 10000 h 10000"/>
              <a:gd name="connsiteX0-11551" fmla="*/ 10000 w 10000"/>
              <a:gd name="connsiteY0-11552" fmla="*/ 10000 h 10000"/>
              <a:gd name="connsiteX1-11553" fmla="*/ 9550 w 10000"/>
              <a:gd name="connsiteY1-11554" fmla="*/ 10000 h 10000"/>
              <a:gd name="connsiteX2-11555" fmla="*/ 9100 w 10000"/>
              <a:gd name="connsiteY2-11556" fmla="*/ 10000 h 10000"/>
              <a:gd name="connsiteX3-11557" fmla="*/ 8649 w 10000"/>
              <a:gd name="connsiteY3-11558" fmla="*/ 9860 h 10000"/>
              <a:gd name="connsiteX4-11559" fmla="*/ 8200 w 10000"/>
              <a:gd name="connsiteY4-11560" fmla="*/ 9721 h 10000"/>
              <a:gd name="connsiteX5-11561" fmla="*/ 7767 w 10000"/>
              <a:gd name="connsiteY5-11562" fmla="*/ 9581 h 10000"/>
              <a:gd name="connsiteX6-11563" fmla="*/ 7469 w 10000"/>
              <a:gd name="connsiteY6-11564" fmla="*/ 9302 h 10000"/>
              <a:gd name="connsiteX7-11565" fmla="*/ 7167 w 10000"/>
              <a:gd name="connsiteY7-11566" fmla="*/ 9162 h 10000"/>
              <a:gd name="connsiteX8-11567" fmla="*/ 7017 w 10000"/>
              <a:gd name="connsiteY8-11568" fmla="*/ 8743 h 10000"/>
              <a:gd name="connsiteX9-11569" fmla="*/ 6717 w 10000"/>
              <a:gd name="connsiteY9-11570" fmla="*/ 8464 h 10000"/>
              <a:gd name="connsiteX10-11571" fmla="*/ 6567 w 10000"/>
              <a:gd name="connsiteY10-11572" fmla="*/ 8063 h 10000"/>
              <a:gd name="connsiteX11-11573" fmla="*/ 6567 w 10000"/>
              <a:gd name="connsiteY11-11574" fmla="*/ 7644 h 10000"/>
              <a:gd name="connsiteX12-11575" fmla="*/ 6416 w 10000"/>
              <a:gd name="connsiteY12-11576" fmla="*/ 7225 h 10000"/>
              <a:gd name="connsiteX13-11577" fmla="*/ 6416 w 10000"/>
              <a:gd name="connsiteY13-11578" fmla="*/ 6806 h 10000"/>
              <a:gd name="connsiteX14-11579" fmla="*/ 6416 w 10000"/>
              <a:gd name="connsiteY14-11580" fmla="*/ 6387 h 10000"/>
              <a:gd name="connsiteX15-11581" fmla="*/ 6567 w 10000"/>
              <a:gd name="connsiteY15-11582" fmla="*/ 5689 h 10000"/>
              <a:gd name="connsiteX16-11583" fmla="*/ 6567 w 10000"/>
              <a:gd name="connsiteY16-11584" fmla="*/ 5550 h 10000"/>
              <a:gd name="connsiteX17-11585" fmla="*/ 6567 w 10000"/>
              <a:gd name="connsiteY17-11586" fmla="*/ 5271 h 10000"/>
              <a:gd name="connsiteX18-11587" fmla="*/ 6717 w 10000"/>
              <a:gd name="connsiteY18-11588" fmla="*/ 5009 h 10000"/>
              <a:gd name="connsiteX19-11589" fmla="*/ 6717 w 10000"/>
              <a:gd name="connsiteY19-11590" fmla="*/ 4729 h 10000"/>
              <a:gd name="connsiteX20-11591" fmla="*/ 6717 w 10000"/>
              <a:gd name="connsiteY20-11592" fmla="*/ 4450 h 10000"/>
              <a:gd name="connsiteX21-11593" fmla="*/ 6867 w 10000"/>
              <a:gd name="connsiteY21-11594" fmla="*/ 4031 h 10000"/>
              <a:gd name="connsiteX22-11595" fmla="*/ 6867 w 10000"/>
              <a:gd name="connsiteY22-11596" fmla="*/ 3613 h 10000"/>
              <a:gd name="connsiteX23-11597" fmla="*/ 7017 w 10000"/>
              <a:gd name="connsiteY23-11598" fmla="*/ 3194 h 10000"/>
              <a:gd name="connsiteX24-11599" fmla="*/ 7017 w 10000"/>
              <a:gd name="connsiteY24-11600" fmla="*/ 2775 h 10000"/>
              <a:gd name="connsiteX25-11601" fmla="*/ 7017 w 10000"/>
              <a:gd name="connsiteY25-11602" fmla="*/ 2356 h 10000"/>
              <a:gd name="connsiteX26-11603" fmla="*/ 7167 w 10000"/>
              <a:gd name="connsiteY26-11604" fmla="*/ 2077 h 10000"/>
              <a:gd name="connsiteX27-11605" fmla="*/ 7167 w 10000"/>
              <a:gd name="connsiteY27-11606" fmla="*/ 1798 h 10000"/>
              <a:gd name="connsiteX28-11607" fmla="*/ 7167 w 10000"/>
              <a:gd name="connsiteY28-11608" fmla="*/ 1536 h 10000"/>
              <a:gd name="connsiteX29-11609" fmla="*/ 7167 w 10000"/>
              <a:gd name="connsiteY29-11610" fmla="*/ 1396 h 10000"/>
              <a:gd name="connsiteX30-11611" fmla="*/ 7167 w 10000"/>
              <a:gd name="connsiteY30-11612" fmla="*/ 1257 h 10000"/>
              <a:gd name="connsiteX31-11613" fmla="*/ 7167 w 10000"/>
              <a:gd name="connsiteY31-11614" fmla="*/ 1257 h 10000"/>
              <a:gd name="connsiteX32-11615" fmla="*/ 7167 w 10000"/>
              <a:gd name="connsiteY32-11616" fmla="*/ 1257 h 10000"/>
              <a:gd name="connsiteX33-11617" fmla="*/ 7017 w 10000"/>
              <a:gd name="connsiteY33-11618" fmla="*/ 1257 h 10000"/>
              <a:gd name="connsiteX34-11619" fmla="*/ 6867 w 10000"/>
              <a:gd name="connsiteY34-11620" fmla="*/ 1257 h 10000"/>
              <a:gd name="connsiteX35-11621" fmla="*/ 6717 w 10000"/>
              <a:gd name="connsiteY35-11622" fmla="*/ 1396 h 10000"/>
              <a:gd name="connsiteX36-11623" fmla="*/ 6567 w 10000"/>
              <a:gd name="connsiteY36-11624" fmla="*/ 1396 h 10000"/>
              <a:gd name="connsiteX37-11625" fmla="*/ 6268 w 10000"/>
              <a:gd name="connsiteY37-11626" fmla="*/ 1536 h 10000"/>
              <a:gd name="connsiteX38-11627" fmla="*/ 5967 w 10000"/>
              <a:gd name="connsiteY38-11628" fmla="*/ 1536 h 10000"/>
              <a:gd name="connsiteX39-11629" fmla="*/ 5667 w 10000"/>
              <a:gd name="connsiteY39-11630" fmla="*/ 1675 h 10000"/>
              <a:gd name="connsiteX40-11631" fmla="*/ 4185 w 10000"/>
              <a:gd name="connsiteY40-11632" fmla="*/ 2216 h 10000"/>
              <a:gd name="connsiteX41-11633" fmla="*/ 2684 w 10000"/>
              <a:gd name="connsiteY41-11634" fmla="*/ 2775 h 10000"/>
              <a:gd name="connsiteX42-11635" fmla="*/ 2234 w 10000"/>
              <a:gd name="connsiteY42-11636" fmla="*/ 2914 h 10000"/>
              <a:gd name="connsiteX43-11637" fmla="*/ 1931 w 10000"/>
              <a:gd name="connsiteY43-11638" fmla="*/ 3054 h 10000"/>
              <a:gd name="connsiteX44-11639" fmla="*/ 1632 w 10000"/>
              <a:gd name="connsiteY44-11640" fmla="*/ 3194 h 10000"/>
              <a:gd name="connsiteX45-11641" fmla="*/ 1483 w 10000"/>
              <a:gd name="connsiteY45-11642" fmla="*/ 3333 h 10000"/>
              <a:gd name="connsiteX46-11643" fmla="*/ 1182 w 10000"/>
              <a:gd name="connsiteY46-11644" fmla="*/ 3333 h 10000"/>
              <a:gd name="connsiteX47-11645" fmla="*/ 1032 w 10000"/>
              <a:gd name="connsiteY47-11646" fmla="*/ 3333 h 10000"/>
              <a:gd name="connsiteX48-11647" fmla="*/ 882 w 10000"/>
              <a:gd name="connsiteY48-11648" fmla="*/ 3473 h 10000"/>
              <a:gd name="connsiteX49-11649" fmla="*/ 882 w 10000"/>
              <a:gd name="connsiteY49-11650" fmla="*/ 3473 h 10000"/>
              <a:gd name="connsiteX50-11651" fmla="*/ 750 w 10000"/>
              <a:gd name="connsiteY50-11652" fmla="*/ 3473 h 10000"/>
              <a:gd name="connsiteX51-11653" fmla="*/ 750 w 10000"/>
              <a:gd name="connsiteY51-11654" fmla="*/ 3333 h 10000"/>
              <a:gd name="connsiteX52-11655" fmla="*/ 600 w 10000"/>
              <a:gd name="connsiteY52-11656" fmla="*/ 3194 h 10000"/>
              <a:gd name="connsiteX53-11657" fmla="*/ 302 w 10000"/>
              <a:gd name="connsiteY53-11658" fmla="*/ 3054 h 10000"/>
              <a:gd name="connsiteX54-11659" fmla="*/ 148 w 10000"/>
              <a:gd name="connsiteY54-11660" fmla="*/ 2914 h 10000"/>
              <a:gd name="connsiteX55-11661" fmla="*/ 0 w 10000"/>
              <a:gd name="connsiteY55-11662" fmla="*/ 2775 h 10000"/>
              <a:gd name="connsiteX56-11663" fmla="*/ 0 w 10000"/>
              <a:gd name="connsiteY56-11664" fmla="*/ 2635 h 10000"/>
              <a:gd name="connsiteX57-11665" fmla="*/ 0 w 10000"/>
              <a:gd name="connsiteY57-11666" fmla="*/ 2496 h 10000"/>
              <a:gd name="connsiteX58-11667" fmla="*/ 148 w 10000"/>
              <a:gd name="connsiteY58-11668" fmla="*/ 2496 h 10000"/>
              <a:gd name="connsiteX59-11669" fmla="*/ 449 w 10000"/>
              <a:gd name="connsiteY59-11670" fmla="*/ 2496 h 10000"/>
              <a:gd name="connsiteX60-11671" fmla="*/ 750 w 10000"/>
              <a:gd name="connsiteY60-11672" fmla="*/ 2496 h 10000"/>
              <a:gd name="connsiteX61-11673" fmla="*/ 1032 w 10000"/>
              <a:gd name="connsiteY61-11674" fmla="*/ 2356 h 10000"/>
              <a:gd name="connsiteX62-11675" fmla="*/ 1483 w 10000"/>
              <a:gd name="connsiteY62-11676" fmla="*/ 2356 h 10000"/>
              <a:gd name="connsiteX63-11677" fmla="*/ 1931 w 10000"/>
              <a:gd name="connsiteY63-11678" fmla="*/ 2216 h 10000"/>
              <a:gd name="connsiteX64-11679" fmla="*/ 2385 w 10000"/>
              <a:gd name="connsiteY64-11680" fmla="*/ 2077 h 10000"/>
              <a:gd name="connsiteX65-11681" fmla="*/ 2983 w 10000"/>
              <a:gd name="connsiteY65-11682" fmla="*/ 1937 h 10000"/>
              <a:gd name="connsiteX66-11683" fmla="*/ 3583 w 10000"/>
              <a:gd name="connsiteY66-11684" fmla="*/ 1675 h 10000"/>
              <a:gd name="connsiteX67-11685" fmla="*/ 4032 w 10000"/>
              <a:gd name="connsiteY67-11686" fmla="*/ 1536 h 10000"/>
              <a:gd name="connsiteX68-11687" fmla="*/ 4464 w 10000"/>
              <a:gd name="connsiteY68-11688" fmla="*/ 1396 h 10000"/>
              <a:gd name="connsiteX69-11689" fmla="*/ 4914 w 10000"/>
              <a:gd name="connsiteY69-11690" fmla="*/ 1257 h 10000"/>
              <a:gd name="connsiteX70-11691" fmla="*/ 5214 w 10000"/>
              <a:gd name="connsiteY70-11692" fmla="*/ 1117 h 10000"/>
              <a:gd name="connsiteX71-11693" fmla="*/ 5515 w 10000"/>
              <a:gd name="connsiteY71-11694" fmla="*/ 1117 h 10000"/>
              <a:gd name="connsiteX72-11695" fmla="*/ 5818 w 10000"/>
              <a:gd name="connsiteY72-11696" fmla="*/ 977 h 10000"/>
              <a:gd name="connsiteX73-11697" fmla="*/ 6116 w 10000"/>
              <a:gd name="connsiteY73-11698" fmla="*/ 838 h 10000"/>
              <a:gd name="connsiteX74-11699" fmla="*/ 6567 w 10000"/>
              <a:gd name="connsiteY74-11700" fmla="*/ 698 h 10000"/>
              <a:gd name="connsiteX75-11701" fmla="*/ 6867 w 10000"/>
              <a:gd name="connsiteY75-11702" fmla="*/ 558 h 10000"/>
              <a:gd name="connsiteX76-11703" fmla="*/ 7167 w 10000"/>
              <a:gd name="connsiteY76-11704" fmla="*/ 419 h 10000"/>
              <a:gd name="connsiteX77-11705" fmla="*/ 7316 w 10000"/>
              <a:gd name="connsiteY77-11706" fmla="*/ 279 h 10000"/>
              <a:gd name="connsiteX78-11707" fmla="*/ 7469 w 10000"/>
              <a:gd name="connsiteY78-11708" fmla="*/ 140 h 10000"/>
              <a:gd name="connsiteX79-11709" fmla="*/ 7469 w 10000"/>
              <a:gd name="connsiteY79-11710" fmla="*/ 0 h 10000"/>
              <a:gd name="connsiteX80-11711" fmla="*/ 7617 w 10000"/>
              <a:gd name="connsiteY80-11712" fmla="*/ 0 h 10000"/>
              <a:gd name="connsiteX81-11713" fmla="*/ 7767 w 10000"/>
              <a:gd name="connsiteY81-11714" fmla="*/ 0 h 10000"/>
              <a:gd name="connsiteX82-11715" fmla="*/ 7918 w 10000"/>
              <a:gd name="connsiteY82-11716" fmla="*/ 0 h 10000"/>
              <a:gd name="connsiteX83-11717" fmla="*/ 8050 w 10000"/>
              <a:gd name="connsiteY83-11718" fmla="*/ 140 h 10000"/>
              <a:gd name="connsiteX84-11719" fmla="*/ 8200 w 10000"/>
              <a:gd name="connsiteY84-11720" fmla="*/ 140 h 10000"/>
              <a:gd name="connsiteX85-11721" fmla="*/ 8347 w 10000"/>
              <a:gd name="connsiteY85-11722" fmla="*/ 419 h 10000"/>
              <a:gd name="connsiteX86-11723" fmla="*/ 8498 w 10000"/>
              <a:gd name="connsiteY86-11724" fmla="*/ 558 h 10000"/>
              <a:gd name="connsiteX87-11725" fmla="*/ 8649 w 10000"/>
              <a:gd name="connsiteY87-11726" fmla="*/ 698 h 10000"/>
              <a:gd name="connsiteX88-11727" fmla="*/ 8799 w 10000"/>
              <a:gd name="connsiteY88-11728" fmla="*/ 838 h 10000"/>
              <a:gd name="connsiteX89-11729" fmla="*/ 8799 w 10000"/>
              <a:gd name="connsiteY89-11730" fmla="*/ 977 h 10000"/>
              <a:gd name="connsiteX90-11731" fmla="*/ 8799 w 10000"/>
              <a:gd name="connsiteY90-11732" fmla="*/ 1117 h 10000"/>
              <a:gd name="connsiteX91-11733" fmla="*/ 8649 w 10000"/>
              <a:gd name="connsiteY91-11734" fmla="*/ 1117 h 10000"/>
              <a:gd name="connsiteX92-11735" fmla="*/ 8498 w 10000"/>
              <a:gd name="connsiteY92-11736" fmla="*/ 1257 h 10000"/>
              <a:gd name="connsiteX93-11737" fmla="*/ 8498 w 10000"/>
              <a:gd name="connsiteY93-11738" fmla="*/ 1396 h 10000"/>
              <a:gd name="connsiteX94-11739" fmla="*/ 8347 w 10000"/>
              <a:gd name="connsiteY94-11740" fmla="*/ 1536 h 10000"/>
              <a:gd name="connsiteX95-11741" fmla="*/ 8200 w 10000"/>
              <a:gd name="connsiteY95-11742" fmla="*/ 1798 h 10000"/>
              <a:gd name="connsiteX96-11743" fmla="*/ 8050 w 10000"/>
              <a:gd name="connsiteY96-11744" fmla="*/ 2216 h 10000"/>
              <a:gd name="connsiteX97-11745" fmla="*/ 7918 w 10000"/>
              <a:gd name="connsiteY97-11746" fmla="*/ 2635 h 10000"/>
              <a:gd name="connsiteX98-11747" fmla="*/ 7767 w 10000"/>
              <a:gd name="connsiteY98-11748" fmla="*/ 3054 h 10000"/>
              <a:gd name="connsiteX99-11749" fmla="*/ 7617 w 10000"/>
              <a:gd name="connsiteY99-11750" fmla="*/ 3613 h 10000"/>
              <a:gd name="connsiteX100-11751" fmla="*/ 7469 w 10000"/>
              <a:gd name="connsiteY100-11752" fmla="*/ 4171 h 10000"/>
              <a:gd name="connsiteX101-11753" fmla="*/ 7316 w 10000"/>
              <a:gd name="connsiteY101-11754" fmla="*/ 4729 h 10000"/>
              <a:gd name="connsiteX102-11755" fmla="*/ 7316 w 10000"/>
              <a:gd name="connsiteY102-11756" fmla="*/ 5271 h 10000"/>
              <a:gd name="connsiteX103-11757" fmla="*/ 7316 w 10000"/>
              <a:gd name="connsiteY103-11758" fmla="*/ 5689 h 10000"/>
              <a:gd name="connsiteX104-11759" fmla="*/ 7167 w 10000"/>
              <a:gd name="connsiteY104-11760" fmla="*/ 6248 h 10000"/>
              <a:gd name="connsiteX105-11761" fmla="*/ 7167 w 10000"/>
              <a:gd name="connsiteY105-11762" fmla="*/ 6667 h 10000"/>
              <a:gd name="connsiteX106-11763" fmla="*/ 7167 w 10000"/>
              <a:gd name="connsiteY106-11764" fmla="*/ 6946 h 10000"/>
              <a:gd name="connsiteX107-11765" fmla="*/ 7167 w 10000"/>
              <a:gd name="connsiteY107-11766" fmla="*/ 7365 h 10000"/>
              <a:gd name="connsiteX108-11767" fmla="*/ 7316 w 10000"/>
              <a:gd name="connsiteY108-11768" fmla="*/ 7644 h 10000"/>
              <a:gd name="connsiteX109-11769" fmla="*/ 7316 w 10000"/>
              <a:gd name="connsiteY109-11770" fmla="*/ 7784 h 10000"/>
              <a:gd name="connsiteX110-11771" fmla="*/ 7469 w 10000"/>
              <a:gd name="connsiteY110-11772" fmla="*/ 8063 h 10000"/>
              <a:gd name="connsiteX111-11773" fmla="*/ 7617 w 10000"/>
              <a:gd name="connsiteY111-11774" fmla="*/ 8202 h 10000"/>
              <a:gd name="connsiteX112-11775" fmla="*/ 7767 w 10000"/>
              <a:gd name="connsiteY112-11776" fmla="*/ 8342 h 10000"/>
              <a:gd name="connsiteX113-11777" fmla="*/ 8347 w 10000"/>
              <a:gd name="connsiteY113-11778" fmla="*/ 8604 h 10000"/>
              <a:gd name="connsiteX114-11779" fmla="*/ 8649 w 10000"/>
              <a:gd name="connsiteY114-11780" fmla="*/ 8743 h 10000"/>
              <a:gd name="connsiteX115-11781" fmla="*/ 8950 w 10000"/>
              <a:gd name="connsiteY115-11782" fmla="*/ 8743 h 10000"/>
              <a:gd name="connsiteX0-11783" fmla="*/ 10000 w 10000"/>
              <a:gd name="connsiteY0-11784" fmla="*/ 10000 h 10000"/>
              <a:gd name="connsiteX1-11785" fmla="*/ 9100 w 10000"/>
              <a:gd name="connsiteY1-11786" fmla="*/ 10000 h 10000"/>
              <a:gd name="connsiteX2-11787" fmla="*/ 8649 w 10000"/>
              <a:gd name="connsiteY2-11788" fmla="*/ 9860 h 10000"/>
              <a:gd name="connsiteX3-11789" fmla="*/ 8200 w 10000"/>
              <a:gd name="connsiteY3-11790" fmla="*/ 9721 h 10000"/>
              <a:gd name="connsiteX4-11791" fmla="*/ 7767 w 10000"/>
              <a:gd name="connsiteY4-11792" fmla="*/ 9581 h 10000"/>
              <a:gd name="connsiteX5-11793" fmla="*/ 7469 w 10000"/>
              <a:gd name="connsiteY5-11794" fmla="*/ 9302 h 10000"/>
              <a:gd name="connsiteX6-11795" fmla="*/ 7167 w 10000"/>
              <a:gd name="connsiteY6-11796" fmla="*/ 9162 h 10000"/>
              <a:gd name="connsiteX7-11797" fmla="*/ 7017 w 10000"/>
              <a:gd name="connsiteY7-11798" fmla="*/ 8743 h 10000"/>
              <a:gd name="connsiteX8-11799" fmla="*/ 6717 w 10000"/>
              <a:gd name="connsiteY8-11800" fmla="*/ 8464 h 10000"/>
              <a:gd name="connsiteX9-11801" fmla="*/ 6567 w 10000"/>
              <a:gd name="connsiteY9-11802" fmla="*/ 8063 h 10000"/>
              <a:gd name="connsiteX10-11803" fmla="*/ 6567 w 10000"/>
              <a:gd name="connsiteY10-11804" fmla="*/ 7644 h 10000"/>
              <a:gd name="connsiteX11-11805" fmla="*/ 6416 w 10000"/>
              <a:gd name="connsiteY11-11806" fmla="*/ 7225 h 10000"/>
              <a:gd name="connsiteX12-11807" fmla="*/ 6416 w 10000"/>
              <a:gd name="connsiteY12-11808" fmla="*/ 6806 h 10000"/>
              <a:gd name="connsiteX13-11809" fmla="*/ 6416 w 10000"/>
              <a:gd name="connsiteY13-11810" fmla="*/ 6387 h 10000"/>
              <a:gd name="connsiteX14-11811" fmla="*/ 6567 w 10000"/>
              <a:gd name="connsiteY14-11812" fmla="*/ 5689 h 10000"/>
              <a:gd name="connsiteX15-11813" fmla="*/ 6567 w 10000"/>
              <a:gd name="connsiteY15-11814" fmla="*/ 5550 h 10000"/>
              <a:gd name="connsiteX16-11815" fmla="*/ 6567 w 10000"/>
              <a:gd name="connsiteY16-11816" fmla="*/ 5271 h 10000"/>
              <a:gd name="connsiteX17-11817" fmla="*/ 6717 w 10000"/>
              <a:gd name="connsiteY17-11818" fmla="*/ 5009 h 10000"/>
              <a:gd name="connsiteX18-11819" fmla="*/ 6717 w 10000"/>
              <a:gd name="connsiteY18-11820" fmla="*/ 4729 h 10000"/>
              <a:gd name="connsiteX19-11821" fmla="*/ 6717 w 10000"/>
              <a:gd name="connsiteY19-11822" fmla="*/ 4450 h 10000"/>
              <a:gd name="connsiteX20-11823" fmla="*/ 6867 w 10000"/>
              <a:gd name="connsiteY20-11824" fmla="*/ 4031 h 10000"/>
              <a:gd name="connsiteX21-11825" fmla="*/ 6867 w 10000"/>
              <a:gd name="connsiteY21-11826" fmla="*/ 3613 h 10000"/>
              <a:gd name="connsiteX22-11827" fmla="*/ 7017 w 10000"/>
              <a:gd name="connsiteY22-11828" fmla="*/ 3194 h 10000"/>
              <a:gd name="connsiteX23-11829" fmla="*/ 7017 w 10000"/>
              <a:gd name="connsiteY23-11830" fmla="*/ 2775 h 10000"/>
              <a:gd name="connsiteX24-11831" fmla="*/ 7017 w 10000"/>
              <a:gd name="connsiteY24-11832" fmla="*/ 2356 h 10000"/>
              <a:gd name="connsiteX25-11833" fmla="*/ 7167 w 10000"/>
              <a:gd name="connsiteY25-11834" fmla="*/ 2077 h 10000"/>
              <a:gd name="connsiteX26-11835" fmla="*/ 7167 w 10000"/>
              <a:gd name="connsiteY26-11836" fmla="*/ 1798 h 10000"/>
              <a:gd name="connsiteX27-11837" fmla="*/ 7167 w 10000"/>
              <a:gd name="connsiteY27-11838" fmla="*/ 1536 h 10000"/>
              <a:gd name="connsiteX28-11839" fmla="*/ 7167 w 10000"/>
              <a:gd name="connsiteY28-11840" fmla="*/ 1396 h 10000"/>
              <a:gd name="connsiteX29-11841" fmla="*/ 7167 w 10000"/>
              <a:gd name="connsiteY29-11842" fmla="*/ 1257 h 10000"/>
              <a:gd name="connsiteX30-11843" fmla="*/ 7167 w 10000"/>
              <a:gd name="connsiteY30-11844" fmla="*/ 1257 h 10000"/>
              <a:gd name="connsiteX31-11845" fmla="*/ 7167 w 10000"/>
              <a:gd name="connsiteY31-11846" fmla="*/ 1257 h 10000"/>
              <a:gd name="connsiteX32-11847" fmla="*/ 7017 w 10000"/>
              <a:gd name="connsiteY32-11848" fmla="*/ 1257 h 10000"/>
              <a:gd name="connsiteX33-11849" fmla="*/ 6867 w 10000"/>
              <a:gd name="connsiteY33-11850" fmla="*/ 1257 h 10000"/>
              <a:gd name="connsiteX34-11851" fmla="*/ 6717 w 10000"/>
              <a:gd name="connsiteY34-11852" fmla="*/ 1396 h 10000"/>
              <a:gd name="connsiteX35-11853" fmla="*/ 6567 w 10000"/>
              <a:gd name="connsiteY35-11854" fmla="*/ 1396 h 10000"/>
              <a:gd name="connsiteX36-11855" fmla="*/ 6268 w 10000"/>
              <a:gd name="connsiteY36-11856" fmla="*/ 1536 h 10000"/>
              <a:gd name="connsiteX37-11857" fmla="*/ 5967 w 10000"/>
              <a:gd name="connsiteY37-11858" fmla="*/ 1536 h 10000"/>
              <a:gd name="connsiteX38-11859" fmla="*/ 5667 w 10000"/>
              <a:gd name="connsiteY38-11860" fmla="*/ 1675 h 10000"/>
              <a:gd name="connsiteX39-11861" fmla="*/ 4185 w 10000"/>
              <a:gd name="connsiteY39-11862" fmla="*/ 2216 h 10000"/>
              <a:gd name="connsiteX40-11863" fmla="*/ 2684 w 10000"/>
              <a:gd name="connsiteY40-11864" fmla="*/ 2775 h 10000"/>
              <a:gd name="connsiteX41-11865" fmla="*/ 2234 w 10000"/>
              <a:gd name="connsiteY41-11866" fmla="*/ 2914 h 10000"/>
              <a:gd name="connsiteX42-11867" fmla="*/ 1931 w 10000"/>
              <a:gd name="connsiteY42-11868" fmla="*/ 3054 h 10000"/>
              <a:gd name="connsiteX43-11869" fmla="*/ 1632 w 10000"/>
              <a:gd name="connsiteY43-11870" fmla="*/ 3194 h 10000"/>
              <a:gd name="connsiteX44-11871" fmla="*/ 1483 w 10000"/>
              <a:gd name="connsiteY44-11872" fmla="*/ 3333 h 10000"/>
              <a:gd name="connsiteX45-11873" fmla="*/ 1182 w 10000"/>
              <a:gd name="connsiteY45-11874" fmla="*/ 3333 h 10000"/>
              <a:gd name="connsiteX46-11875" fmla="*/ 1032 w 10000"/>
              <a:gd name="connsiteY46-11876" fmla="*/ 3333 h 10000"/>
              <a:gd name="connsiteX47-11877" fmla="*/ 882 w 10000"/>
              <a:gd name="connsiteY47-11878" fmla="*/ 3473 h 10000"/>
              <a:gd name="connsiteX48-11879" fmla="*/ 882 w 10000"/>
              <a:gd name="connsiteY48-11880" fmla="*/ 3473 h 10000"/>
              <a:gd name="connsiteX49-11881" fmla="*/ 750 w 10000"/>
              <a:gd name="connsiteY49-11882" fmla="*/ 3473 h 10000"/>
              <a:gd name="connsiteX50-11883" fmla="*/ 750 w 10000"/>
              <a:gd name="connsiteY50-11884" fmla="*/ 3333 h 10000"/>
              <a:gd name="connsiteX51-11885" fmla="*/ 600 w 10000"/>
              <a:gd name="connsiteY51-11886" fmla="*/ 3194 h 10000"/>
              <a:gd name="connsiteX52-11887" fmla="*/ 302 w 10000"/>
              <a:gd name="connsiteY52-11888" fmla="*/ 3054 h 10000"/>
              <a:gd name="connsiteX53-11889" fmla="*/ 148 w 10000"/>
              <a:gd name="connsiteY53-11890" fmla="*/ 2914 h 10000"/>
              <a:gd name="connsiteX54-11891" fmla="*/ 0 w 10000"/>
              <a:gd name="connsiteY54-11892" fmla="*/ 2775 h 10000"/>
              <a:gd name="connsiteX55-11893" fmla="*/ 0 w 10000"/>
              <a:gd name="connsiteY55-11894" fmla="*/ 2635 h 10000"/>
              <a:gd name="connsiteX56-11895" fmla="*/ 0 w 10000"/>
              <a:gd name="connsiteY56-11896" fmla="*/ 2496 h 10000"/>
              <a:gd name="connsiteX57-11897" fmla="*/ 148 w 10000"/>
              <a:gd name="connsiteY57-11898" fmla="*/ 2496 h 10000"/>
              <a:gd name="connsiteX58-11899" fmla="*/ 449 w 10000"/>
              <a:gd name="connsiteY58-11900" fmla="*/ 2496 h 10000"/>
              <a:gd name="connsiteX59-11901" fmla="*/ 750 w 10000"/>
              <a:gd name="connsiteY59-11902" fmla="*/ 2496 h 10000"/>
              <a:gd name="connsiteX60-11903" fmla="*/ 1032 w 10000"/>
              <a:gd name="connsiteY60-11904" fmla="*/ 2356 h 10000"/>
              <a:gd name="connsiteX61-11905" fmla="*/ 1483 w 10000"/>
              <a:gd name="connsiteY61-11906" fmla="*/ 2356 h 10000"/>
              <a:gd name="connsiteX62-11907" fmla="*/ 1931 w 10000"/>
              <a:gd name="connsiteY62-11908" fmla="*/ 2216 h 10000"/>
              <a:gd name="connsiteX63-11909" fmla="*/ 2385 w 10000"/>
              <a:gd name="connsiteY63-11910" fmla="*/ 2077 h 10000"/>
              <a:gd name="connsiteX64-11911" fmla="*/ 2983 w 10000"/>
              <a:gd name="connsiteY64-11912" fmla="*/ 1937 h 10000"/>
              <a:gd name="connsiteX65-11913" fmla="*/ 3583 w 10000"/>
              <a:gd name="connsiteY65-11914" fmla="*/ 1675 h 10000"/>
              <a:gd name="connsiteX66-11915" fmla="*/ 4032 w 10000"/>
              <a:gd name="connsiteY66-11916" fmla="*/ 1536 h 10000"/>
              <a:gd name="connsiteX67-11917" fmla="*/ 4464 w 10000"/>
              <a:gd name="connsiteY67-11918" fmla="*/ 1396 h 10000"/>
              <a:gd name="connsiteX68-11919" fmla="*/ 4914 w 10000"/>
              <a:gd name="connsiteY68-11920" fmla="*/ 1257 h 10000"/>
              <a:gd name="connsiteX69-11921" fmla="*/ 5214 w 10000"/>
              <a:gd name="connsiteY69-11922" fmla="*/ 1117 h 10000"/>
              <a:gd name="connsiteX70-11923" fmla="*/ 5515 w 10000"/>
              <a:gd name="connsiteY70-11924" fmla="*/ 1117 h 10000"/>
              <a:gd name="connsiteX71-11925" fmla="*/ 5818 w 10000"/>
              <a:gd name="connsiteY71-11926" fmla="*/ 977 h 10000"/>
              <a:gd name="connsiteX72-11927" fmla="*/ 6116 w 10000"/>
              <a:gd name="connsiteY72-11928" fmla="*/ 838 h 10000"/>
              <a:gd name="connsiteX73-11929" fmla="*/ 6567 w 10000"/>
              <a:gd name="connsiteY73-11930" fmla="*/ 698 h 10000"/>
              <a:gd name="connsiteX74-11931" fmla="*/ 6867 w 10000"/>
              <a:gd name="connsiteY74-11932" fmla="*/ 558 h 10000"/>
              <a:gd name="connsiteX75-11933" fmla="*/ 7167 w 10000"/>
              <a:gd name="connsiteY75-11934" fmla="*/ 419 h 10000"/>
              <a:gd name="connsiteX76-11935" fmla="*/ 7316 w 10000"/>
              <a:gd name="connsiteY76-11936" fmla="*/ 279 h 10000"/>
              <a:gd name="connsiteX77-11937" fmla="*/ 7469 w 10000"/>
              <a:gd name="connsiteY77-11938" fmla="*/ 140 h 10000"/>
              <a:gd name="connsiteX78-11939" fmla="*/ 7469 w 10000"/>
              <a:gd name="connsiteY78-11940" fmla="*/ 0 h 10000"/>
              <a:gd name="connsiteX79-11941" fmla="*/ 7617 w 10000"/>
              <a:gd name="connsiteY79-11942" fmla="*/ 0 h 10000"/>
              <a:gd name="connsiteX80-11943" fmla="*/ 7767 w 10000"/>
              <a:gd name="connsiteY80-11944" fmla="*/ 0 h 10000"/>
              <a:gd name="connsiteX81-11945" fmla="*/ 7918 w 10000"/>
              <a:gd name="connsiteY81-11946" fmla="*/ 0 h 10000"/>
              <a:gd name="connsiteX82-11947" fmla="*/ 8050 w 10000"/>
              <a:gd name="connsiteY82-11948" fmla="*/ 140 h 10000"/>
              <a:gd name="connsiteX83-11949" fmla="*/ 8200 w 10000"/>
              <a:gd name="connsiteY83-11950" fmla="*/ 140 h 10000"/>
              <a:gd name="connsiteX84-11951" fmla="*/ 8347 w 10000"/>
              <a:gd name="connsiteY84-11952" fmla="*/ 419 h 10000"/>
              <a:gd name="connsiteX85-11953" fmla="*/ 8498 w 10000"/>
              <a:gd name="connsiteY85-11954" fmla="*/ 558 h 10000"/>
              <a:gd name="connsiteX86-11955" fmla="*/ 8649 w 10000"/>
              <a:gd name="connsiteY86-11956" fmla="*/ 698 h 10000"/>
              <a:gd name="connsiteX87-11957" fmla="*/ 8799 w 10000"/>
              <a:gd name="connsiteY87-11958" fmla="*/ 838 h 10000"/>
              <a:gd name="connsiteX88-11959" fmla="*/ 8799 w 10000"/>
              <a:gd name="connsiteY88-11960" fmla="*/ 977 h 10000"/>
              <a:gd name="connsiteX89-11961" fmla="*/ 8799 w 10000"/>
              <a:gd name="connsiteY89-11962" fmla="*/ 1117 h 10000"/>
              <a:gd name="connsiteX90-11963" fmla="*/ 8649 w 10000"/>
              <a:gd name="connsiteY90-11964" fmla="*/ 1117 h 10000"/>
              <a:gd name="connsiteX91-11965" fmla="*/ 8498 w 10000"/>
              <a:gd name="connsiteY91-11966" fmla="*/ 1257 h 10000"/>
              <a:gd name="connsiteX92-11967" fmla="*/ 8498 w 10000"/>
              <a:gd name="connsiteY92-11968" fmla="*/ 1396 h 10000"/>
              <a:gd name="connsiteX93-11969" fmla="*/ 8347 w 10000"/>
              <a:gd name="connsiteY93-11970" fmla="*/ 1536 h 10000"/>
              <a:gd name="connsiteX94-11971" fmla="*/ 8200 w 10000"/>
              <a:gd name="connsiteY94-11972" fmla="*/ 1798 h 10000"/>
              <a:gd name="connsiteX95-11973" fmla="*/ 8050 w 10000"/>
              <a:gd name="connsiteY95-11974" fmla="*/ 2216 h 10000"/>
              <a:gd name="connsiteX96-11975" fmla="*/ 7918 w 10000"/>
              <a:gd name="connsiteY96-11976" fmla="*/ 2635 h 10000"/>
              <a:gd name="connsiteX97-11977" fmla="*/ 7767 w 10000"/>
              <a:gd name="connsiteY97-11978" fmla="*/ 3054 h 10000"/>
              <a:gd name="connsiteX98-11979" fmla="*/ 7617 w 10000"/>
              <a:gd name="connsiteY98-11980" fmla="*/ 3613 h 10000"/>
              <a:gd name="connsiteX99-11981" fmla="*/ 7469 w 10000"/>
              <a:gd name="connsiteY99-11982" fmla="*/ 4171 h 10000"/>
              <a:gd name="connsiteX100-11983" fmla="*/ 7316 w 10000"/>
              <a:gd name="connsiteY100-11984" fmla="*/ 4729 h 10000"/>
              <a:gd name="connsiteX101-11985" fmla="*/ 7316 w 10000"/>
              <a:gd name="connsiteY101-11986" fmla="*/ 5271 h 10000"/>
              <a:gd name="connsiteX102-11987" fmla="*/ 7316 w 10000"/>
              <a:gd name="connsiteY102-11988" fmla="*/ 5689 h 10000"/>
              <a:gd name="connsiteX103-11989" fmla="*/ 7167 w 10000"/>
              <a:gd name="connsiteY103-11990" fmla="*/ 6248 h 10000"/>
              <a:gd name="connsiteX104-11991" fmla="*/ 7167 w 10000"/>
              <a:gd name="connsiteY104-11992" fmla="*/ 6667 h 10000"/>
              <a:gd name="connsiteX105-11993" fmla="*/ 7167 w 10000"/>
              <a:gd name="connsiteY105-11994" fmla="*/ 6946 h 10000"/>
              <a:gd name="connsiteX106-11995" fmla="*/ 7167 w 10000"/>
              <a:gd name="connsiteY106-11996" fmla="*/ 7365 h 10000"/>
              <a:gd name="connsiteX107-11997" fmla="*/ 7316 w 10000"/>
              <a:gd name="connsiteY107-11998" fmla="*/ 7644 h 10000"/>
              <a:gd name="connsiteX108-11999" fmla="*/ 7316 w 10000"/>
              <a:gd name="connsiteY108-12000" fmla="*/ 7784 h 10000"/>
              <a:gd name="connsiteX109-12001" fmla="*/ 7469 w 10000"/>
              <a:gd name="connsiteY109-12002" fmla="*/ 8063 h 10000"/>
              <a:gd name="connsiteX110-12003" fmla="*/ 7617 w 10000"/>
              <a:gd name="connsiteY110-12004" fmla="*/ 8202 h 10000"/>
              <a:gd name="connsiteX111-12005" fmla="*/ 7767 w 10000"/>
              <a:gd name="connsiteY111-12006" fmla="*/ 8342 h 10000"/>
              <a:gd name="connsiteX112-12007" fmla="*/ 8347 w 10000"/>
              <a:gd name="connsiteY112-12008" fmla="*/ 8604 h 10000"/>
              <a:gd name="connsiteX113-12009" fmla="*/ 8649 w 10000"/>
              <a:gd name="connsiteY113-12010" fmla="*/ 8743 h 10000"/>
              <a:gd name="connsiteX114-12011" fmla="*/ 8950 w 10000"/>
              <a:gd name="connsiteY114-12012" fmla="*/ 8743 h 10000"/>
              <a:gd name="connsiteX0-12013" fmla="*/ 9100 w 9100"/>
              <a:gd name="connsiteY0-12014" fmla="*/ 10000 h 10000"/>
              <a:gd name="connsiteX1-12015" fmla="*/ 8649 w 9100"/>
              <a:gd name="connsiteY1-12016" fmla="*/ 9860 h 10000"/>
              <a:gd name="connsiteX2-12017" fmla="*/ 8200 w 9100"/>
              <a:gd name="connsiteY2-12018" fmla="*/ 9721 h 10000"/>
              <a:gd name="connsiteX3-12019" fmla="*/ 7767 w 9100"/>
              <a:gd name="connsiteY3-12020" fmla="*/ 9581 h 10000"/>
              <a:gd name="connsiteX4-12021" fmla="*/ 7469 w 9100"/>
              <a:gd name="connsiteY4-12022" fmla="*/ 9302 h 10000"/>
              <a:gd name="connsiteX5-12023" fmla="*/ 7167 w 9100"/>
              <a:gd name="connsiteY5-12024" fmla="*/ 9162 h 10000"/>
              <a:gd name="connsiteX6-12025" fmla="*/ 7017 w 9100"/>
              <a:gd name="connsiteY6-12026" fmla="*/ 8743 h 10000"/>
              <a:gd name="connsiteX7-12027" fmla="*/ 6717 w 9100"/>
              <a:gd name="connsiteY7-12028" fmla="*/ 8464 h 10000"/>
              <a:gd name="connsiteX8-12029" fmla="*/ 6567 w 9100"/>
              <a:gd name="connsiteY8-12030" fmla="*/ 8063 h 10000"/>
              <a:gd name="connsiteX9-12031" fmla="*/ 6567 w 9100"/>
              <a:gd name="connsiteY9-12032" fmla="*/ 7644 h 10000"/>
              <a:gd name="connsiteX10-12033" fmla="*/ 6416 w 9100"/>
              <a:gd name="connsiteY10-12034" fmla="*/ 7225 h 10000"/>
              <a:gd name="connsiteX11-12035" fmla="*/ 6416 w 9100"/>
              <a:gd name="connsiteY11-12036" fmla="*/ 6806 h 10000"/>
              <a:gd name="connsiteX12-12037" fmla="*/ 6416 w 9100"/>
              <a:gd name="connsiteY12-12038" fmla="*/ 6387 h 10000"/>
              <a:gd name="connsiteX13-12039" fmla="*/ 6567 w 9100"/>
              <a:gd name="connsiteY13-12040" fmla="*/ 5689 h 10000"/>
              <a:gd name="connsiteX14-12041" fmla="*/ 6567 w 9100"/>
              <a:gd name="connsiteY14-12042" fmla="*/ 5550 h 10000"/>
              <a:gd name="connsiteX15-12043" fmla="*/ 6567 w 9100"/>
              <a:gd name="connsiteY15-12044" fmla="*/ 5271 h 10000"/>
              <a:gd name="connsiteX16-12045" fmla="*/ 6717 w 9100"/>
              <a:gd name="connsiteY16-12046" fmla="*/ 5009 h 10000"/>
              <a:gd name="connsiteX17-12047" fmla="*/ 6717 w 9100"/>
              <a:gd name="connsiteY17-12048" fmla="*/ 4729 h 10000"/>
              <a:gd name="connsiteX18-12049" fmla="*/ 6717 w 9100"/>
              <a:gd name="connsiteY18-12050" fmla="*/ 4450 h 10000"/>
              <a:gd name="connsiteX19-12051" fmla="*/ 6867 w 9100"/>
              <a:gd name="connsiteY19-12052" fmla="*/ 4031 h 10000"/>
              <a:gd name="connsiteX20-12053" fmla="*/ 6867 w 9100"/>
              <a:gd name="connsiteY20-12054" fmla="*/ 3613 h 10000"/>
              <a:gd name="connsiteX21-12055" fmla="*/ 7017 w 9100"/>
              <a:gd name="connsiteY21-12056" fmla="*/ 3194 h 10000"/>
              <a:gd name="connsiteX22-12057" fmla="*/ 7017 w 9100"/>
              <a:gd name="connsiteY22-12058" fmla="*/ 2775 h 10000"/>
              <a:gd name="connsiteX23-12059" fmla="*/ 7017 w 9100"/>
              <a:gd name="connsiteY23-12060" fmla="*/ 2356 h 10000"/>
              <a:gd name="connsiteX24-12061" fmla="*/ 7167 w 9100"/>
              <a:gd name="connsiteY24-12062" fmla="*/ 2077 h 10000"/>
              <a:gd name="connsiteX25-12063" fmla="*/ 7167 w 9100"/>
              <a:gd name="connsiteY25-12064" fmla="*/ 1798 h 10000"/>
              <a:gd name="connsiteX26-12065" fmla="*/ 7167 w 9100"/>
              <a:gd name="connsiteY26-12066" fmla="*/ 1536 h 10000"/>
              <a:gd name="connsiteX27-12067" fmla="*/ 7167 w 9100"/>
              <a:gd name="connsiteY27-12068" fmla="*/ 1396 h 10000"/>
              <a:gd name="connsiteX28-12069" fmla="*/ 7167 w 9100"/>
              <a:gd name="connsiteY28-12070" fmla="*/ 1257 h 10000"/>
              <a:gd name="connsiteX29-12071" fmla="*/ 7167 w 9100"/>
              <a:gd name="connsiteY29-12072" fmla="*/ 1257 h 10000"/>
              <a:gd name="connsiteX30-12073" fmla="*/ 7167 w 9100"/>
              <a:gd name="connsiteY30-12074" fmla="*/ 1257 h 10000"/>
              <a:gd name="connsiteX31-12075" fmla="*/ 7017 w 9100"/>
              <a:gd name="connsiteY31-12076" fmla="*/ 1257 h 10000"/>
              <a:gd name="connsiteX32-12077" fmla="*/ 6867 w 9100"/>
              <a:gd name="connsiteY32-12078" fmla="*/ 1257 h 10000"/>
              <a:gd name="connsiteX33-12079" fmla="*/ 6717 w 9100"/>
              <a:gd name="connsiteY33-12080" fmla="*/ 1396 h 10000"/>
              <a:gd name="connsiteX34-12081" fmla="*/ 6567 w 9100"/>
              <a:gd name="connsiteY34-12082" fmla="*/ 1396 h 10000"/>
              <a:gd name="connsiteX35-12083" fmla="*/ 6268 w 9100"/>
              <a:gd name="connsiteY35-12084" fmla="*/ 1536 h 10000"/>
              <a:gd name="connsiteX36-12085" fmla="*/ 5967 w 9100"/>
              <a:gd name="connsiteY36-12086" fmla="*/ 1536 h 10000"/>
              <a:gd name="connsiteX37-12087" fmla="*/ 5667 w 9100"/>
              <a:gd name="connsiteY37-12088" fmla="*/ 1675 h 10000"/>
              <a:gd name="connsiteX38-12089" fmla="*/ 4185 w 9100"/>
              <a:gd name="connsiteY38-12090" fmla="*/ 2216 h 10000"/>
              <a:gd name="connsiteX39-12091" fmla="*/ 2684 w 9100"/>
              <a:gd name="connsiteY39-12092" fmla="*/ 2775 h 10000"/>
              <a:gd name="connsiteX40-12093" fmla="*/ 2234 w 9100"/>
              <a:gd name="connsiteY40-12094" fmla="*/ 2914 h 10000"/>
              <a:gd name="connsiteX41-12095" fmla="*/ 1931 w 9100"/>
              <a:gd name="connsiteY41-12096" fmla="*/ 3054 h 10000"/>
              <a:gd name="connsiteX42-12097" fmla="*/ 1632 w 9100"/>
              <a:gd name="connsiteY42-12098" fmla="*/ 3194 h 10000"/>
              <a:gd name="connsiteX43-12099" fmla="*/ 1483 w 9100"/>
              <a:gd name="connsiteY43-12100" fmla="*/ 3333 h 10000"/>
              <a:gd name="connsiteX44-12101" fmla="*/ 1182 w 9100"/>
              <a:gd name="connsiteY44-12102" fmla="*/ 3333 h 10000"/>
              <a:gd name="connsiteX45-12103" fmla="*/ 1032 w 9100"/>
              <a:gd name="connsiteY45-12104" fmla="*/ 3333 h 10000"/>
              <a:gd name="connsiteX46-12105" fmla="*/ 882 w 9100"/>
              <a:gd name="connsiteY46-12106" fmla="*/ 3473 h 10000"/>
              <a:gd name="connsiteX47-12107" fmla="*/ 882 w 9100"/>
              <a:gd name="connsiteY47-12108" fmla="*/ 3473 h 10000"/>
              <a:gd name="connsiteX48-12109" fmla="*/ 750 w 9100"/>
              <a:gd name="connsiteY48-12110" fmla="*/ 3473 h 10000"/>
              <a:gd name="connsiteX49-12111" fmla="*/ 750 w 9100"/>
              <a:gd name="connsiteY49-12112" fmla="*/ 3333 h 10000"/>
              <a:gd name="connsiteX50-12113" fmla="*/ 600 w 9100"/>
              <a:gd name="connsiteY50-12114" fmla="*/ 3194 h 10000"/>
              <a:gd name="connsiteX51-12115" fmla="*/ 302 w 9100"/>
              <a:gd name="connsiteY51-12116" fmla="*/ 3054 h 10000"/>
              <a:gd name="connsiteX52-12117" fmla="*/ 148 w 9100"/>
              <a:gd name="connsiteY52-12118" fmla="*/ 2914 h 10000"/>
              <a:gd name="connsiteX53-12119" fmla="*/ 0 w 9100"/>
              <a:gd name="connsiteY53-12120" fmla="*/ 2775 h 10000"/>
              <a:gd name="connsiteX54-12121" fmla="*/ 0 w 9100"/>
              <a:gd name="connsiteY54-12122" fmla="*/ 2635 h 10000"/>
              <a:gd name="connsiteX55-12123" fmla="*/ 0 w 9100"/>
              <a:gd name="connsiteY55-12124" fmla="*/ 2496 h 10000"/>
              <a:gd name="connsiteX56-12125" fmla="*/ 148 w 9100"/>
              <a:gd name="connsiteY56-12126" fmla="*/ 2496 h 10000"/>
              <a:gd name="connsiteX57-12127" fmla="*/ 449 w 9100"/>
              <a:gd name="connsiteY57-12128" fmla="*/ 2496 h 10000"/>
              <a:gd name="connsiteX58-12129" fmla="*/ 750 w 9100"/>
              <a:gd name="connsiteY58-12130" fmla="*/ 2496 h 10000"/>
              <a:gd name="connsiteX59-12131" fmla="*/ 1032 w 9100"/>
              <a:gd name="connsiteY59-12132" fmla="*/ 2356 h 10000"/>
              <a:gd name="connsiteX60-12133" fmla="*/ 1483 w 9100"/>
              <a:gd name="connsiteY60-12134" fmla="*/ 2356 h 10000"/>
              <a:gd name="connsiteX61-12135" fmla="*/ 1931 w 9100"/>
              <a:gd name="connsiteY61-12136" fmla="*/ 2216 h 10000"/>
              <a:gd name="connsiteX62-12137" fmla="*/ 2385 w 9100"/>
              <a:gd name="connsiteY62-12138" fmla="*/ 2077 h 10000"/>
              <a:gd name="connsiteX63-12139" fmla="*/ 2983 w 9100"/>
              <a:gd name="connsiteY63-12140" fmla="*/ 1937 h 10000"/>
              <a:gd name="connsiteX64-12141" fmla="*/ 3583 w 9100"/>
              <a:gd name="connsiteY64-12142" fmla="*/ 1675 h 10000"/>
              <a:gd name="connsiteX65-12143" fmla="*/ 4032 w 9100"/>
              <a:gd name="connsiteY65-12144" fmla="*/ 1536 h 10000"/>
              <a:gd name="connsiteX66-12145" fmla="*/ 4464 w 9100"/>
              <a:gd name="connsiteY66-12146" fmla="*/ 1396 h 10000"/>
              <a:gd name="connsiteX67-12147" fmla="*/ 4914 w 9100"/>
              <a:gd name="connsiteY67-12148" fmla="*/ 1257 h 10000"/>
              <a:gd name="connsiteX68-12149" fmla="*/ 5214 w 9100"/>
              <a:gd name="connsiteY68-12150" fmla="*/ 1117 h 10000"/>
              <a:gd name="connsiteX69-12151" fmla="*/ 5515 w 9100"/>
              <a:gd name="connsiteY69-12152" fmla="*/ 1117 h 10000"/>
              <a:gd name="connsiteX70-12153" fmla="*/ 5818 w 9100"/>
              <a:gd name="connsiteY70-12154" fmla="*/ 977 h 10000"/>
              <a:gd name="connsiteX71-12155" fmla="*/ 6116 w 9100"/>
              <a:gd name="connsiteY71-12156" fmla="*/ 838 h 10000"/>
              <a:gd name="connsiteX72-12157" fmla="*/ 6567 w 9100"/>
              <a:gd name="connsiteY72-12158" fmla="*/ 698 h 10000"/>
              <a:gd name="connsiteX73-12159" fmla="*/ 6867 w 9100"/>
              <a:gd name="connsiteY73-12160" fmla="*/ 558 h 10000"/>
              <a:gd name="connsiteX74-12161" fmla="*/ 7167 w 9100"/>
              <a:gd name="connsiteY74-12162" fmla="*/ 419 h 10000"/>
              <a:gd name="connsiteX75-12163" fmla="*/ 7316 w 9100"/>
              <a:gd name="connsiteY75-12164" fmla="*/ 279 h 10000"/>
              <a:gd name="connsiteX76-12165" fmla="*/ 7469 w 9100"/>
              <a:gd name="connsiteY76-12166" fmla="*/ 140 h 10000"/>
              <a:gd name="connsiteX77-12167" fmla="*/ 7469 w 9100"/>
              <a:gd name="connsiteY77-12168" fmla="*/ 0 h 10000"/>
              <a:gd name="connsiteX78-12169" fmla="*/ 7617 w 9100"/>
              <a:gd name="connsiteY78-12170" fmla="*/ 0 h 10000"/>
              <a:gd name="connsiteX79-12171" fmla="*/ 7767 w 9100"/>
              <a:gd name="connsiteY79-12172" fmla="*/ 0 h 10000"/>
              <a:gd name="connsiteX80-12173" fmla="*/ 7918 w 9100"/>
              <a:gd name="connsiteY80-12174" fmla="*/ 0 h 10000"/>
              <a:gd name="connsiteX81-12175" fmla="*/ 8050 w 9100"/>
              <a:gd name="connsiteY81-12176" fmla="*/ 140 h 10000"/>
              <a:gd name="connsiteX82-12177" fmla="*/ 8200 w 9100"/>
              <a:gd name="connsiteY82-12178" fmla="*/ 140 h 10000"/>
              <a:gd name="connsiteX83-12179" fmla="*/ 8347 w 9100"/>
              <a:gd name="connsiteY83-12180" fmla="*/ 419 h 10000"/>
              <a:gd name="connsiteX84-12181" fmla="*/ 8498 w 9100"/>
              <a:gd name="connsiteY84-12182" fmla="*/ 558 h 10000"/>
              <a:gd name="connsiteX85-12183" fmla="*/ 8649 w 9100"/>
              <a:gd name="connsiteY85-12184" fmla="*/ 698 h 10000"/>
              <a:gd name="connsiteX86-12185" fmla="*/ 8799 w 9100"/>
              <a:gd name="connsiteY86-12186" fmla="*/ 838 h 10000"/>
              <a:gd name="connsiteX87-12187" fmla="*/ 8799 w 9100"/>
              <a:gd name="connsiteY87-12188" fmla="*/ 977 h 10000"/>
              <a:gd name="connsiteX88-12189" fmla="*/ 8799 w 9100"/>
              <a:gd name="connsiteY88-12190" fmla="*/ 1117 h 10000"/>
              <a:gd name="connsiteX89-12191" fmla="*/ 8649 w 9100"/>
              <a:gd name="connsiteY89-12192" fmla="*/ 1117 h 10000"/>
              <a:gd name="connsiteX90-12193" fmla="*/ 8498 w 9100"/>
              <a:gd name="connsiteY90-12194" fmla="*/ 1257 h 10000"/>
              <a:gd name="connsiteX91-12195" fmla="*/ 8498 w 9100"/>
              <a:gd name="connsiteY91-12196" fmla="*/ 1396 h 10000"/>
              <a:gd name="connsiteX92-12197" fmla="*/ 8347 w 9100"/>
              <a:gd name="connsiteY92-12198" fmla="*/ 1536 h 10000"/>
              <a:gd name="connsiteX93-12199" fmla="*/ 8200 w 9100"/>
              <a:gd name="connsiteY93-12200" fmla="*/ 1798 h 10000"/>
              <a:gd name="connsiteX94-12201" fmla="*/ 8050 w 9100"/>
              <a:gd name="connsiteY94-12202" fmla="*/ 2216 h 10000"/>
              <a:gd name="connsiteX95-12203" fmla="*/ 7918 w 9100"/>
              <a:gd name="connsiteY95-12204" fmla="*/ 2635 h 10000"/>
              <a:gd name="connsiteX96-12205" fmla="*/ 7767 w 9100"/>
              <a:gd name="connsiteY96-12206" fmla="*/ 3054 h 10000"/>
              <a:gd name="connsiteX97-12207" fmla="*/ 7617 w 9100"/>
              <a:gd name="connsiteY97-12208" fmla="*/ 3613 h 10000"/>
              <a:gd name="connsiteX98-12209" fmla="*/ 7469 w 9100"/>
              <a:gd name="connsiteY98-12210" fmla="*/ 4171 h 10000"/>
              <a:gd name="connsiteX99-12211" fmla="*/ 7316 w 9100"/>
              <a:gd name="connsiteY99-12212" fmla="*/ 4729 h 10000"/>
              <a:gd name="connsiteX100-12213" fmla="*/ 7316 w 9100"/>
              <a:gd name="connsiteY100-12214" fmla="*/ 5271 h 10000"/>
              <a:gd name="connsiteX101-12215" fmla="*/ 7316 w 9100"/>
              <a:gd name="connsiteY101-12216" fmla="*/ 5689 h 10000"/>
              <a:gd name="connsiteX102-12217" fmla="*/ 7167 w 9100"/>
              <a:gd name="connsiteY102-12218" fmla="*/ 6248 h 10000"/>
              <a:gd name="connsiteX103-12219" fmla="*/ 7167 w 9100"/>
              <a:gd name="connsiteY103-12220" fmla="*/ 6667 h 10000"/>
              <a:gd name="connsiteX104-12221" fmla="*/ 7167 w 9100"/>
              <a:gd name="connsiteY104-12222" fmla="*/ 6946 h 10000"/>
              <a:gd name="connsiteX105-12223" fmla="*/ 7167 w 9100"/>
              <a:gd name="connsiteY105-12224" fmla="*/ 7365 h 10000"/>
              <a:gd name="connsiteX106-12225" fmla="*/ 7316 w 9100"/>
              <a:gd name="connsiteY106-12226" fmla="*/ 7644 h 10000"/>
              <a:gd name="connsiteX107-12227" fmla="*/ 7316 w 9100"/>
              <a:gd name="connsiteY107-12228" fmla="*/ 7784 h 10000"/>
              <a:gd name="connsiteX108-12229" fmla="*/ 7469 w 9100"/>
              <a:gd name="connsiteY108-12230" fmla="*/ 8063 h 10000"/>
              <a:gd name="connsiteX109-12231" fmla="*/ 7617 w 9100"/>
              <a:gd name="connsiteY109-12232" fmla="*/ 8202 h 10000"/>
              <a:gd name="connsiteX110-12233" fmla="*/ 7767 w 9100"/>
              <a:gd name="connsiteY110-12234" fmla="*/ 8342 h 10000"/>
              <a:gd name="connsiteX111-12235" fmla="*/ 8347 w 9100"/>
              <a:gd name="connsiteY111-12236" fmla="*/ 8604 h 10000"/>
              <a:gd name="connsiteX112-12237" fmla="*/ 8649 w 9100"/>
              <a:gd name="connsiteY112-12238" fmla="*/ 8743 h 10000"/>
              <a:gd name="connsiteX113-12239" fmla="*/ 8950 w 9100"/>
              <a:gd name="connsiteY113-12240" fmla="*/ 8743 h 10000"/>
              <a:gd name="connsiteX0-12241" fmla="*/ 10000 w 10000"/>
              <a:gd name="connsiteY0-12242" fmla="*/ 10000 h 10000"/>
              <a:gd name="connsiteX1-12243" fmla="*/ 9011 w 10000"/>
              <a:gd name="connsiteY1-12244" fmla="*/ 9721 h 10000"/>
              <a:gd name="connsiteX2-12245" fmla="*/ 8535 w 10000"/>
              <a:gd name="connsiteY2-12246" fmla="*/ 9581 h 10000"/>
              <a:gd name="connsiteX3-12247" fmla="*/ 8208 w 10000"/>
              <a:gd name="connsiteY3-12248" fmla="*/ 9302 h 10000"/>
              <a:gd name="connsiteX4-12249" fmla="*/ 7876 w 10000"/>
              <a:gd name="connsiteY4-12250" fmla="*/ 9162 h 10000"/>
              <a:gd name="connsiteX5-12251" fmla="*/ 7711 w 10000"/>
              <a:gd name="connsiteY5-12252" fmla="*/ 8743 h 10000"/>
              <a:gd name="connsiteX6-12253" fmla="*/ 7381 w 10000"/>
              <a:gd name="connsiteY6-12254" fmla="*/ 8464 h 10000"/>
              <a:gd name="connsiteX7-12255" fmla="*/ 7216 w 10000"/>
              <a:gd name="connsiteY7-12256" fmla="*/ 8063 h 10000"/>
              <a:gd name="connsiteX8-12257" fmla="*/ 7216 w 10000"/>
              <a:gd name="connsiteY8-12258" fmla="*/ 7644 h 10000"/>
              <a:gd name="connsiteX9-12259" fmla="*/ 7051 w 10000"/>
              <a:gd name="connsiteY9-12260" fmla="*/ 7225 h 10000"/>
              <a:gd name="connsiteX10-12261" fmla="*/ 7051 w 10000"/>
              <a:gd name="connsiteY10-12262" fmla="*/ 6806 h 10000"/>
              <a:gd name="connsiteX11-12263" fmla="*/ 7051 w 10000"/>
              <a:gd name="connsiteY11-12264" fmla="*/ 6387 h 10000"/>
              <a:gd name="connsiteX12-12265" fmla="*/ 7216 w 10000"/>
              <a:gd name="connsiteY12-12266" fmla="*/ 5689 h 10000"/>
              <a:gd name="connsiteX13-12267" fmla="*/ 7216 w 10000"/>
              <a:gd name="connsiteY13-12268" fmla="*/ 5550 h 10000"/>
              <a:gd name="connsiteX14-12269" fmla="*/ 7216 w 10000"/>
              <a:gd name="connsiteY14-12270" fmla="*/ 5271 h 10000"/>
              <a:gd name="connsiteX15-12271" fmla="*/ 7381 w 10000"/>
              <a:gd name="connsiteY15-12272" fmla="*/ 5009 h 10000"/>
              <a:gd name="connsiteX16-12273" fmla="*/ 7381 w 10000"/>
              <a:gd name="connsiteY16-12274" fmla="*/ 4729 h 10000"/>
              <a:gd name="connsiteX17-12275" fmla="*/ 7381 w 10000"/>
              <a:gd name="connsiteY17-12276" fmla="*/ 4450 h 10000"/>
              <a:gd name="connsiteX18-12277" fmla="*/ 7546 w 10000"/>
              <a:gd name="connsiteY18-12278" fmla="*/ 4031 h 10000"/>
              <a:gd name="connsiteX19-12279" fmla="*/ 7546 w 10000"/>
              <a:gd name="connsiteY19-12280" fmla="*/ 3613 h 10000"/>
              <a:gd name="connsiteX20-12281" fmla="*/ 7711 w 10000"/>
              <a:gd name="connsiteY20-12282" fmla="*/ 3194 h 10000"/>
              <a:gd name="connsiteX21-12283" fmla="*/ 7711 w 10000"/>
              <a:gd name="connsiteY21-12284" fmla="*/ 2775 h 10000"/>
              <a:gd name="connsiteX22-12285" fmla="*/ 7711 w 10000"/>
              <a:gd name="connsiteY22-12286" fmla="*/ 2356 h 10000"/>
              <a:gd name="connsiteX23-12287" fmla="*/ 7876 w 10000"/>
              <a:gd name="connsiteY23-12288" fmla="*/ 2077 h 10000"/>
              <a:gd name="connsiteX24-12289" fmla="*/ 7876 w 10000"/>
              <a:gd name="connsiteY24-12290" fmla="*/ 1798 h 10000"/>
              <a:gd name="connsiteX25-12291" fmla="*/ 7876 w 10000"/>
              <a:gd name="connsiteY25-12292" fmla="*/ 1536 h 10000"/>
              <a:gd name="connsiteX26-12293" fmla="*/ 7876 w 10000"/>
              <a:gd name="connsiteY26-12294" fmla="*/ 1396 h 10000"/>
              <a:gd name="connsiteX27-12295" fmla="*/ 7876 w 10000"/>
              <a:gd name="connsiteY27-12296" fmla="*/ 1257 h 10000"/>
              <a:gd name="connsiteX28-12297" fmla="*/ 7876 w 10000"/>
              <a:gd name="connsiteY28-12298" fmla="*/ 1257 h 10000"/>
              <a:gd name="connsiteX29-12299" fmla="*/ 7876 w 10000"/>
              <a:gd name="connsiteY29-12300" fmla="*/ 1257 h 10000"/>
              <a:gd name="connsiteX30-12301" fmla="*/ 7711 w 10000"/>
              <a:gd name="connsiteY30-12302" fmla="*/ 1257 h 10000"/>
              <a:gd name="connsiteX31-12303" fmla="*/ 7546 w 10000"/>
              <a:gd name="connsiteY31-12304" fmla="*/ 1257 h 10000"/>
              <a:gd name="connsiteX32-12305" fmla="*/ 7381 w 10000"/>
              <a:gd name="connsiteY32-12306" fmla="*/ 1396 h 10000"/>
              <a:gd name="connsiteX33-12307" fmla="*/ 7216 w 10000"/>
              <a:gd name="connsiteY33-12308" fmla="*/ 1396 h 10000"/>
              <a:gd name="connsiteX34-12309" fmla="*/ 6888 w 10000"/>
              <a:gd name="connsiteY34-12310" fmla="*/ 1536 h 10000"/>
              <a:gd name="connsiteX35-12311" fmla="*/ 6557 w 10000"/>
              <a:gd name="connsiteY35-12312" fmla="*/ 1536 h 10000"/>
              <a:gd name="connsiteX36-12313" fmla="*/ 6227 w 10000"/>
              <a:gd name="connsiteY36-12314" fmla="*/ 1675 h 10000"/>
              <a:gd name="connsiteX37-12315" fmla="*/ 4599 w 10000"/>
              <a:gd name="connsiteY37-12316" fmla="*/ 2216 h 10000"/>
              <a:gd name="connsiteX38-12317" fmla="*/ 2949 w 10000"/>
              <a:gd name="connsiteY38-12318" fmla="*/ 2775 h 10000"/>
              <a:gd name="connsiteX39-12319" fmla="*/ 2455 w 10000"/>
              <a:gd name="connsiteY39-12320" fmla="*/ 2914 h 10000"/>
              <a:gd name="connsiteX40-12321" fmla="*/ 2122 w 10000"/>
              <a:gd name="connsiteY40-12322" fmla="*/ 3054 h 10000"/>
              <a:gd name="connsiteX41-12323" fmla="*/ 1793 w 10000"/>
              <a:gd name="connsiteY41-12324" fmla="*/ 3194 h 10000"/>
              <a:gd name="connsiteX42-12325" fmla="*/ 1630 w 10000"/>
              <a:gd name="connsiteY42-12326" fmla="*/ 3333 h 10000"/>
              <a:gd name="connsiteX43-12327" fmla="*/ 1299 w 10000"/>
              <a:gd name="connsiteY43-12328" fmla="*/ 3333 h 10000"/>
              <a:gd name="connsiteX44-12329" fmla="*/ 1134 w 10000"/>
              <a:gd name="connsiteY44-12330" fmla="*/ 3333 h 10000"/>
              <a:gd name="connsiteX45-12331" fmla="*/ 969 w 10000"/>
              <a:gd name="connsiteY45-12332" fmla="*/ 3473 h 10000"/>
              <a:gd name="connsiteX46-12333" fmla="*/ 969 w 10000"/>
              <a:gd name="connsiteY46-12334" fmla="*/ 3473 h 10000"/>
              <a:gd name="connsiteX47-12335" fmla="*/ 824 w 10000"/>
              <a:gd name="connsiteY47-12336" fmla="*/ 3473 h 10000"/>
              <a:gd name="connsiteX48-12337" fmla="*/ 824 w 10000"/>
              <a:gd name="connsiteY48-12338" fmla="*/ 3333 h 10000"/>
              <a:gd name="connsiteX49-12339" fmla="*/ 659 w 10000"/>
              <a:gd name="connsiteY49-12340" fmla="*/ 3194 h 10000"/>
              <a:gd name="connsiteX50-12341" fmla="*/ 332 w 10000"/>
              <a:gd name="connsiteY50-12342" fmla="*/ 3054 h 10000"/>
              <a:gd name="connsiteX51-12343" fmla="*/ 163 w 10000"/>
              <a:gd name="connsiteY51-12344" fmla="*/ 2914 h 10000"/>
              <a:gd name="connsiteX52-12345" fmla="*/ 0 w 10000"/>
              <a:gd name="connsiteY52-12346" fmla="*/ 2775 h 10000"/>
              <a:gd name="connsiteX53-12347" fmla="*/ 0 w 10000"/>
              <a:gd name="connsiteY53-12348" fmla="*/ 2635 h 10000"/>
              <a:gd name="connsiteX54-12349" fmla="*/ 0 w 10000"/>
              <a:gd name="connsiteY54-12350" fmla="*/ 2496 h 10000"/>
              <a:gd name="connsiteX55-12351" fmla="*/ 163 w 10000"/>
              <a:gd name="connsiteY55-12352" fmla="*/ 2496 h 10000"/>
              <a:gd name="connsiteX56-12353" fmla="*/ 493 w 10000"/>
              <a:gd name="connsiteY56-12354" fmla="*/ 2496 h 10000"/>
              <a:gd name="connsiteX57-12355" fmla="*/ 824 w 10000"/>
              <a:gd name="connsiteY57-12356" fmla="*/ 2496 h 10000"/>
              <a:gd name="connsiteX58-12357" fmla="*/ 1134 w 10000"/>
              <a:gd name="connsiteY58-12358" fmla="*/ 2356 h 10000"/>
              <a:gd name="connsiteX59-12359" fmla="*/ 1630 w 10000"/>
              <a:gd name="connsiteY59-12360" fmla="*/ 2356 h 10000"/>
              <a:gd name="connsiteX60-12361" fmla="*/ 2122 w 10000"/>
              <a:gd name="connsiteY60-12362" fmla="*/ 2216 h 10000"/>
              <a:gd name="connsiteX61-12363" fmla="*/ 2621 w 10000"/>
              <a:gd name="connsiteY61-12364" fmla="*/ 2077 h 10000"/>
              <a:gd name="connsiteX62-12365" fmla="*/ 3278 w 10000"/>
              <a:gd name="connsiteY62-12366" fmla="*/ 1937 h 10000"/>
              <a:gd name="connsiteX63-12367" fmla="*/ 3937 w 10000"/>
              <a:gd name="connsiteY63-12368" fmla="*/ 1675 h 10000"/>
              <a:gd name="connsiteX64-12369" fmla="*/ 4431 w 10000"/>
              <a:gd name="connsiteY64-12370" fmla="*/ 1536 h 10000"/>
              <a:gd name="connsiteX65-12371" fmla="*/ 4905 w 10000"/>
              <a:gd name="connsiteY65-12372" fmla="*/ 1396 h 10000"/>
              <a:gd name="connsiteX66-12373" fmla="*/ 5400 w 10000"/>
              <a:gd name="connsiteY66-12374" fmla="*/ 1257 h 10000"/>
              <a:gd name="connsiteX67-12375" fmla="*/ 5730 w 10000"/>
              <a:gd name="connsiteY67-12376" fmla="*/ 1117 h 10000"/>
              <a:gd name="connsiteX68-12377" fmla="*/ 6060 w 10000"/>
              <a:gd name="connsiteY68-12378" fmla="*/ 1117 h 10000"/>
              <a:gd name="connsiteX69-12379" fmla="*/ 6393 w 10000"/>
              <a:gd name="connsiteY69-12380" fmla="*/ 977 h 10000"/>
              <a:gd name="connsiteX70-12381" fmla="*/ 6721 w 10000"/>
              <a:gd name="connsiteY70-12382" fmla="*/ 838 h 10000"/>
              <a:gd name="connsiteX71-12383" fmla="*/ 7216 w 10000"/>
              <a:gd name="connsiteY71-12384" fmla="*/ 698 h 10000"/>
              <a:gd name="connsiteX72-12385" fmla="*/ 7546 w 10000"/>
              <a:gd name="connsiteY72-12386" fmla="*/ 558 h 10000"/>
              <a:gd name="connsiteX73-12387" fmla="*/ 7876 w 10000"/>
              <a:gd name="connsiteY73-12388" fmla="*/ 419 h 10000"/>
              <a:gd name="connsiteX74-12389" fmla="*/ 8040 w 10000"/>
              <a:gd name="connsiteY74-12390" fmla="*/ 279 h 10000"/>
              <a:gd name="connsiteX75-12391" fmla="*/ 8208 w 10000"/>
              <a:gd name="connsiteY75-12392" fmla="*/ 140 h 10000"/>
              <a:gd name="connsiteX76-12393" fmla="*/ 8208 w 10000"/>
              <a:gd name="connsiteY76-12394" fmla="*/ 0 h 10000"/>
              <a:gd name="connsiteX77-12395" fmla="*/ 8370 w 10000"/>
              <a:gd name="connsiteY77-12396" fmla="*/ 0 h 10000"/>
              <a:gd name="connsiteX78-12397" fmla="*/ 8535 w 10000"/>
              <a:gd name="connsiteY78-12398" fmla="*/ 0 h 10000"/>
              <a:gd name="connsiteX79-12399" fmla="*/ 8701 w 10000"/>
              <a:gd name="connsiteY79-12400" fmla="*/ 0 h 10000"/>
              <a:gd name="connsiteX80-12401" fmla="*/ 8846 w 10000"/>
              <a:gd name="connsiteY80-12402" fmla="*/ 140 h 10000"/>
              <a:gd name="connsiteX81-12403" fmla="*/ 9011 w 10000"/>
              <a:gd name="connsiteY81-12404" fmla="*/ 140 h 10000"/>
              <a:gd name="connsiteX82-12405" fmla="*/ 9173 w 10000"/>
              <a:gd name="connsiteY82-12406" fmla="*/ 419 h 10000"/>
              <a:gd name="connsiteX83-12407" fmla="*/ 9338 w 10000"/>
              <a:gd name="connsiteY83-12408" fmla="*/ 558 h 10000"/>
              <a:gd name="connsiteX84-12409" fmla="*/ 9504 w 10000"/>
              <a:gd name="connsiteY84-12410" fmla="*/ 698 h 10000"/>
              <a:gd name="connsiteX85-12411" fmla="*/ 9669 w 10000"/>
              <a:gd name="connsiteY85-12412" fmla="*/ 838 h 10000"/>
              <a:gd name="connsiteX86-12413" fmla="*/ 9669 w 10000"/>
              <a:gd name="connsiteY86-12414" fmla="*/ 977 h 10000"/>
              <a:gd name="connsiteX87-12415" fmla="*/ 9669 w 10000"/>
              <a:gd name="connsiteY87-12416" fmla="*/ 1117 h 10000"/>
              <a:gd name="connsiteX88-12417" fmla="*/ 9504 w 10000"/>
              <a:gd name="connsiteY88-12418" fmla="*/ 1117 h 10000"/>
              <a:gd name="connsiteX89-12419" fmla="*/ 9338 w 10000"/>
              <a:gd name="connsiteY89-12420" fmla="*/ 1257 h 10000"/>
              <a:gd name="connsiteX90-12421" fmla="*/ 9338 w 10000"/>
              <a:gd name="connsiteY90-12422" fmla="*/ 1396 h 10000"/>
              <a:gd name="connsiteX91-12423" fmla="*/ 9173 w 10000"/>
              <a:gd name="connsiteY91-12424" fmla="*/ 1536 h 10000"/>
              <a:gd name="connsiteX92-12425" fmla="*/ 9011 w 10000"/>
              <a:gd name="connsiteY92-12426" fmla="*/ 1798 h 10000"/>
              <a:gd name="connsiteX93-12427" fmla="*/ 8846 w 10000"/>
              <a:gd name="connsiteY93-12428" fmla="*/ 2216 h 10000"/>
              <a:gd name="connsiteX94-12429" fmla="*/ 8701 w 10000"/>
              <a:gd name="connsiteY94-12430" fmla="*/ 2635 h 10000"/>
              <a:gd name="connsiteX95-12431" fmla="*/ 8535 w 10000"/>
              <a:gd name="connsiteY95-12432" fmla="*/ 3054 h 10000"/>
              <a:gd name="connsiteX96-12433" fmla="*/ 8370 w 10000"/>
              <a:gd name="connsiteY96-12434" fmla="*/ 3613 h 10000"/>
              <a:gd name="connsiteX97-12435" fmla="*/ 8208 w 10000"/>
              <a:gd name="connsiteY97-12436" fmla="*/ 4171 h 10000"/>
              <a:gd name="connsiteX98-12437" fmla="*/ 8040 w 10000"/>
              <a:gd name="connsiteY98-12438" fmla="*/ 4729 h 10000"/>
              <a:gd name="connsiteX99-12439" fmla="*/ 8040 w 10000"/>
              <a:gd name="connsiteY99-12440" fmla="*/ 5271 h 10000"/>
              <a:gd name="connsiteX100-12441" fmla="*/ 8040 w 10000"/>
              <a:gd name="connsiteY100-12442" fmla="*/ 5689 h 10000"/>
              <a:gd name="connsiteX101-12443" fmla="*/ 7876 w 10000"/>
              <a:gd name="connsiteY101-12444" fmla="*/ 6248 h 10000"/>
              <a:gd name="connsiteX102-12445" fmla="*/ 7876 w 10000"/>
              <a:gd name="connsiteY102-12446" fmla="*/ 6667 h 10000"/>
              <a:gd name="connsiteX103-12447" fmla="*/ 7876 w 10000"/>
              <a:gd name="connsiteY103-12448" fmla="*/ 6946 h 10000"/>
              <a:gd name="connsiteX104-12449" fmla="*/ 7876 w 10000"/>
              <a:gd name="connsiteY104-12450" fmla="*/ 7365 h 10000"/>
              <a:gd name="connsiteX105-12451" fmla="*/ 8040 w 10000"/>
              <a:gd name="connsiteY105-12452" fmla="*/ 7644 h 10000"/>
              <a:gd name="connsiteX106-12453" fmla="*/ 8040 w 10000"/>
              <a:gd name="connsiteY106-12454" fmla="*/ 7784 h 10000"/>
              <a:gd name="connsiteX107-12455" fmla="*/ 8208 w 10000"/>
              <a:gd name="connsiteY107-12456" fmla="*/ 8063 h 10000"/>
              <a:gd name="connsiteX108-12457" fmla="*/ 8370 w 10000"/>
              <a:gd name="connsiteY108-12458" fmla="*/ 8202 h 10000"/>
              <a:gd name="connsiteX109-12459" fmla="*/ 8535 w 10000"/>
              <a:gd name="connsiteY109-12460" fmla="*/ 8342 h 10000"/>
              <a:gd name="connsiteX110-12461" fmla="*/ 9173 w 10000"/>
              <a:gd name="connsiteY110-12462" fmla="*/ 8604 h 10000"/>
              <a:gd name="connsiteX111-12463" fmla="*/ 9504 w 10000"/>
              <a:gd name="connsiteY111-12464" fmla="*/ 8743 h 10000"/>
              <a:gd name="connsiteX112-12465" fmla="*/ 9835 w 10000"/>
              <a:gd name="connsiteY112-12466" fmla="*/ 8743 h 10000"/>
              <a:gd name="connsiteX0-12467" fmla="*/ 9011 w 9835"/>
              <a:gd name="connsiteY0-12468" fmla="*/ 9721 h 9721"/>
              <a:gd name="connsiteX1-12469" fmla="*/ 8535 w 9835"/>
              <a:gd name="connsiteY1-12470" fmla="*/ 9581 h 9721"/>
              <a:gd name="connsiteX2-12471" fmla="*/ 8208 w 9835"/>
              <a:gd name="connsiteY2-12472" fmla="*/ 9302 h 9721"/>
              <a:gd name="connsiteX3-12473" fmla="*/ 7876 w 9835"/>
              <a:gd name="connsiteY3-12474" fmla="*/ 9162 h 9721"/>
              <a:gd name="connsiteX4-12475" fmla="*/ 7711 w 9835"/>
              <a:gd name="connsiteY4-12476" fmla="*/ 8743 h 9721"/>
              <a:gd name="connsiteX5-12477" fmla="*/ 7381 w 9835"/>
              <a:gd name="connsiteY5-12478" fmla="*/ 8464 h 9721"/>
              <a:gd name="connsiteX6-12479" fmla="*/ 7216 w 9835"/>
              <a:gd name="connsiteY6-12480" fmla="*/ 8063 h 9721"/>
              <a:gd name="connsiteX7-12481" fmla="*/ 7216 w 9835"/>
              <a:gd name="connsiteY7-12482" fmla="*/ 7644 h 9721"/>
              <a:gd name="connsiteX8-12483" fmla="*/ 7051 w 9835"/>
              <a:gd name="connsiteY8-12484" fmla="*/ 7225 h 9721"/>
              <a:gd name="connsiteX9-12485" fmla="*/ 7051 w 9835"/>
              <a:gd name="connsiteY9-12486" fmla="*/ 6806 h 9721"/>
              <a:gd name="connsiteX10-12487" fmla="*/ 7051 w 9835"/>
              <a:gd name="connsiteY10-12488" fmla="*/ 6387 h 9721"/>
              <a:gd name="connsiteX11-12489" fmla="*/ 7216 w 9835"/>
              <a:gd name="connsiteY11-12490" fmla="*/ 5689 h 9721"/>
              <a:gd name="connsiteX12-12491" fmla="*/ 7216 w 9835"/>
              <a:gd name="connsiteY12-12492" fmla="*/ 5550 h 9721"/>
              <a:gd name="connsiteX13-12493" fmla="*/ 7216 w 9835"/>
              <a:gd name="connsiteY13-12494" fmla="*/ 5271 h 9721"/>
              <a:gd name="connsiteX14-12495" fmla="*/ 7381 w 9835"/>
              <a:gd name="connsiteY14-12496" fmla="*/ 5009 h 9721"/>
              <a:gd name="connsiteX15-12497" fmla="*/ 7381 w 9835"/>
              <a:gd name="connsiteY15-12498" fmla="*/ 4729 h 9721"/>
              <a:gd name="connsiteX16-12499" fmla="*/ 7381 w 9835"/>
              <a:gd name="connsiteY16-12500" fmla="*/ 4450 h 9721"/>
              <a:gd name="connsiteX17-12501" fmla="*/ 7546 w 9835"/>
              <a:gd name="connsiteY17-12502" fmla="*/ 4031 h 9721"/>
              <a:gd name="connsiteX18-12503" fmla="*/ 7546 w 9835"/>
              <a:gd name="connsiteY18-12504" fmla="*/ 3613 h 9721"/>
              <a:gd name="connsiteX19-12505" fmla="*/ 7711 w 9835"/>
              <a:gd name="connsiteY19-12506" fmla="*/ 3194 h 9721"/>
              <a:gd name="connsiteX20-12507" fmla="*/ 7711 w 9835"/>
              <a:gd name="connsiteY20-12508" fmla="*/ 2775 h 9721"/>
              <a:gd name="connsiteX21-12509" fmla="*/ 7711 w 9835"/>
              <a:gd name="connsiteY21-12510" fmla="*/ 2356 h 9721"/>
              <a:gd name="connsiteX22-12511" fmla="*/ 7876 w 9835"/>
              <a:gd name="connsiteY22-12512" fmla="*/ 2077 h 9721"/>
              <a:gd name="connsiteX23-12513" fmla="*/ 7876 w 9835"/>
              <a:gd name="connsiteY23-12514" fmla="*/ 1798 h 9721"/>
              <a:gd name="connsiteX24-12515" fmla="*/ 7876 w 9835"/>
              <a:gd name="connsiteY24-12516" fmla="*/ 1536 h 9721"/>
              <a:gd name="connsiteX25-12517" fmla="*/ 7876 w 9835"/>
              <a:gd name="connsiteY25-12518" fmla="*/ 1396 h 9721"/>
              <a:gd name="connsiteX26-12519" fmla="*/ 7876 w 9835"/>
              <a:gd name="connsiteY26-12520" fmla="*/ 1257 h 9721"/>
              <a:gd name="connsiteX27-12521" fmla="*/ 7876 w 9835"/>
              <a:gd name="connsiteY27-12522" fmla="*/ 1257 h 9721"/>
              <a:gd name="connsiteX28-12523" fmla="*/ 7876 w 9835"/>
              <a:gd name="connsiteY28-12524" fmla="*/ 1257 h 9721"/>
              <a:gd name="connsiteX29-12525" fmla="*/ 7711 w 9835"/>
              <a:gd name="connsiteY29-12526" fmla="*/ 1257 h 9721"/>
              <a:gd name="connsiteX30-12527" fmla="*/ 7546 w 9835"/>
              <a:gd name="connsiteY30-12528" fmla="*/ 1257 h 9721"/>
              <a:gd name="connsiteX31-12529" fmla="*/ 7381 w 9835"/>
              <a:gd name="connsiteY31-12530" fmla="*/ 1396 h 9721"/>
              <a:gd name="connsiteX32-12531" fmla="*/ 7216 w 9835"/>
              <a:gd name="connsiteY32-12532" fmla="*/ 1396 h 9721"/>
              <a:gd name="connsiteX33-12533" fmla="*/ 6888 w 9835"/>
              <a:gd name="connsiteY33-12534" fmla="*/ 1536 h 9721"/>
              <a:gd name="connsiteX34-12535" fmla="*/ 6557 w 9835"/>
              <a:gd name="connsiteY34-12536" fmla="*/ 1536 h 9721"/>
              <a:gd name="connsiteX35-12537" fmla="*/ 6227 w 9835"/>
              <a:gd name="connsiteY35-12538" fmla="*/ 1675 h 9721"/>
              <a:gd name="connsiteX36-12539" fmla="*/ 4599 w 9835"/>
              <a:gd name="connsiteY36-12540" fmla="*/ 2216 h 9721"/>
              <a:gd name="connsiteX37-12541" fmla="*/ 2949 w 9835"/>
              <a:gd name="connsiteY37-12542" fmla="*/ 2775 h 9721"/>
              <a:gd name="connsiteX38-12543" fmla="*/ 2455 w 9835"/>
              <a:gd name="connsiteY38-12544" fmla="*/ 2914 h 9721"/>
              <a:gd name="connsiteX39-12545" fmla="*/ 2122 w 9835"/>
              <a:gd name="connsiteY39-12546" fmla="*/ 3054 h 9721"/>
              <a:gd name="connsiteX40-12547" fmla="*/ 1793 w 9835"/>
              <a:gd name="connsiteY40-12548" fmla="*/ 3194 h 9721"/>
              <a:gd name="connsiteX41-12549" fmla="*/ 1630 w 9835"/>
              <a:gd name="connsiteY41-12550" fmla="*/ 3333 h 9721"/>
              <a:gd name="connsiteX42-12551" fmla="*/ 1299 w 9835"/>
              <a:gd name="connsiteY42-12552" fmla="*/ 3333 h 9721"/>
              <a:gd name="connsiteX43-12553" fmla="*/ 1134 w 9835"/>
              <a:gd name="connsiteY43-12554" fmla="*/ 3333 h 9721"/>
              <a:gd name="connsiteX44-12555" fmla="*/ 969 w 9835"/>
              <a:gd name="connsiteY44-12556" fmla="*/ 3473 h 9721"/>
              <a:gd name="connsiteX45-12557" fmla="*/ 969 w 9835"/>
              <a:gd name="connsiteY45-12558" fmla="*/ 3473 h 9721"/>
              <a:gd name="connsiteX46-12559" fmla="*/ 824 w 9835"/>
              <a:gd name="connsiteY46-12560" fmla="*/ 3473 h 9721"/>
              <a:gd name="connsiteX47-12561" fmla="*/ 824 w 9835"/>
              <a:gd name="connsiteY47-12562" fmla="*/ 3333 h 9721"/>
              <a:gd name="connsiteX48-12563" fmla="*/ 659 w 9835"/>
              <a:gd name="connsiteY48-12564" fmla="*/ 3194 h 9721"/>
              <a:gd name="connsiteX49-12565" fmla="*/ 332 w 9835"/>
              <a:gd name="connsiteY49-12566" fmla="*/ 3054 h 9721"/>
              <a:gd name="connsiteX50-12567" fmla="*/ 163 w 9835"/>
              <a:gd name="connsiteY50-12568" fmla="*/ 2914 h 9721"/>
              <a:gd name="connsiteX51-12569" fmla="*/ 0 w 9835"/>
              <a:gd name="connsiteY51-12570" fmla="*/ 2775 h 9721"/>
              <a:gd name="connsiteX52-12571" fmla="*/ 0 w 9835"/>
              <a:gd name="connsiteY52-12572" fmla="*/ 2635 h 9721"/>
              <a:gd name="connsiteX53-12573" fmla="*/ 0 w 9835"/>
              <a:gd name="connsiteY53-12574" fmla="*/ 2496 h 9721"/>
              <a:gd name="connsiteX54-12575" fmla="*/ 163 w 9835"/>
              <a:gd name="connsiteY54-12576" fmla="*/ 2496 h 9721"/>
              <a:gd name="connsiteX55-12577" fmla="*/ 493 w 9835"/>
              <a:gd name="connsiteY55-12578" fmla="*/ 2496 h 9721"/>
              <a:gd name="connsiteX56-12579" fmla="*/ 824 w 9835"/>
              <a:gd name="connsiteY56-12580" fmla="*/ 2496 h 9721"/>
              <a:gd name="connsiteX57-12581" fmla="*/ 1134 w 9835"/>
              <a:gd name="connsiteY57-12582" fmla="*/ 2356 h 9721"/>
              <a:gd name="connsiteX58-12583" fmla="*/ 1630 w 9835"/>
              <a:gd name="connsiteY58-12584" fmla="*/ 2356 h 9721"/>
              <a:gd name="connsiteX59-12585" fmla="*/ 2122 w 9835"/>
              <a:gd name="connsiteY59-12586" fmla="*/ 2216 h 9721"/>
              <a:gd name="connsiteX60-12587" fmla="*/ 2621 w 9835"/>
              <a:gd name="connsiteY60-12588" fmla="*/ 2077 h 9721"/>
              <a:gd name="connsiteX61-12589" fmla="*/ 3278 w 9835"/>
              <a:gd name="connsiteY61-12590" fmla="*/ 1937 h 9721"/>
              <a:gd name="connsiteX62-12591" fmla="*/ 3937 w 9835"/>
              <a:gd name="connsiteY62-12592" fmla="*/ 1675 h 9721"/>
              <a:gd name="connsiteX63-12593" fmla="*/ 4431 w 9835"/>
              <a:gd name="connsiteY63-12594" fmla="*/ 1536 h 9721"/>
              <a:gd name="connsiteX64-12595" fmla="*/ 4905 w 9835"/>
              <a:gd name="connsiteY64-12596" fmla="*/ 1396 h 9721"/>
              <a:gd name="connsiteX65-12597" fmla="*/ 5400 w 9835"/>
              <a:gd name="connsiteY65-12598" fmla="*/ 1257 h 9721"/>
              <a:gd name="connsiteX66-12599" fmla="*/ 5730 w 9835"/>
              <a:gd name="connsiteY66-12600" fmla="*/ 1117 h 9721"/>
              <a:gd name="connsiteX67-12601" fmla="*/ 6060 w 9835"/>
              <a:gd name="connsiteY67-12602" fmla="*/ 1117 h 9721"/>
              <a:gd name="connsiteX68-12603" fmla="*/ 6393 w 9835"/>
              <a:gd name="connsiteY68-12604" fmla="*/ 977 h 9721"/>
              <a:gd name="connsiteX69-12605" fmla="*/ 6721 w 9835"/>
              <a:gd name="connsiteY69-12606" fmla="*/ 838 h 9721"/>
              <a:gd name="connsiteX70-12607" fmla="*/ 7216 w 9835"/>
              <a:gd name="connsiteY70-12608" fmla="*/ 698 h 9721"/>
              <a:gd name="connsiteX71-12609" fmla="*/ 7546 w 9835"/>
              <a:gd name="connsiteY71-12610" fmla="*/ 558 h 9721"/>
              <a:gd name="connsiteX72-12611" fmla="*/ 7876 w 9835"/>
              <a:gd name="connsiteY72-12612" fmla="*/ 419 h 9721"/>
              <a:gd name="connsiteX73-12613" fmla="*/ 8040 w 9835"/>
              <a:gd name="connsiteY73-12614" fmla="*/ 279 h 9721"/>
              <a:gd name="connsiteX74-12615" fmla="*/ 8208 w 9835"/>
              <a:gd name="connsiteY74-12616" fmla="*/ 140 h 9721"/>
              <a:gd name="connsiteX75-12617" fmla="*/ 8208 w 9835"/>
              <a:gd name="connsiteY75-12618" fmla="*/ 0 h 9721"/>
              <a:gd name="connsiteX76-12619" fmla="*/ 8370 w 9835"/>
              <a:gd name="connsiteY76-12620" fmla="*/ 0 h 9721"/>
              <a:gd name="connsiteX77-12621" fmla="*/ 8535 w 9835"/>
              <a:gd name="connsiteY77-12622" fmla="*/ 0 h 9721"/>
              <a:gd name="connsiteX78-12623" fmla="*/ 8701 w 9835"/>
              <a:gd name="connsiteY78-12624" fmla="*/ 0 h 9721"/>
              <a:gd name="connsiteX79-12625" fmla="*/ 8846 w 9835"/>
              <a:gd name="connsiteY79-12626" fmla="*/ 140 h 9721"/>
              <a:gd name="connsiteX80-12627" fmla="*/ 9011 w 9835"/>
              <a:gd name="connsiteY80-12628" fmla="*/ 140 h 9721"/>
              <a:gd name="connsiteX81-12629" fmla="*/ 9173 w 9835"/>
              <a:gd name="connsiteY81-12630" fmla="*/ 419 h 9721"/>
              <a:gd name="connsiteX82-12631" fmla="*/ 9338 w 9835"/>
              <a:gd name="connsiteY82-12632" fmla="*/ 558 h 9721"/>
              <a:gd name="connsiteX83-12633" fmla="*/ 9504 w 9835"/>
              <a:gd name="connsiteY83-12634" fmla="*/ 698 h 9721"/>
              <a:gd name="connsiteX84-12635" fmla="*/ 9669 w 9835"/>
              <a:gd name="connsiteY84-12636" fmla="*/ 838 h 9721"/>
              <a:gd name="connsiteX85-12637" fmla="*/ 9669 w 9835"/>
              <a:gd name="connsiteY85-12638" fmla="*/ 977 h 9721"/>
              <a:gd name="connsiteX86-12639" fmla="*/ 9669 w 9835"/>
              <a:gd name="connsiteY86-12640" fmla="*/ 1117 h 9721"/>
              <a:gd name="connsiteX87-12641" fmla="*/ 9504 w 9835"/>
              <a:gd name="connsiteY87-12642" fmla="*/ 1117 h 9721"/>
              <a:gd name="connsiteX88-12643" fmla="*/ 9338 w 9835"/>
              <a:gd name="connsiteY88-12644" fmla="*/ 1257 h 9721"/>
              <a:gd name="connsiteX89-12645" fmla="*/ 9338 w 9835"/>
              <a:gd name="connsiteY89-12646" fmla="*/ 1396 h 9721"/>
              <a:gd name="connsiteX90-12647" fmla="*/ 9173 w 9835"/>
              <a:gd name="connsiteY90-12648" fmla="*/ 1536 h 9721"/>
              <a:gd name="connsiteX91-12649" fmla="*/ 9011 w 9835"/>
              <a:gd name="connsiteY91-12650" fmla="*/ 1798 h 9721"/>
              <a:gd name="connsiteX92-12651" fmla="*/ 8846 w 9835"/>
              <a:gd name="connsiteY92-12652" fmla="*/ 2216 h 9721"/>
              <a:gd name="connsiteX93-12653" fmla="*/ 8701 w 9835"/>
              <a:gd name="connsiteY93-12654" fmla="*/ 2635 h 9721"/>
              <a:gd name="connsiteX94-12655" fmla="*/ 8535 w 9835"/>
              <a:gd name="connsiteY94-12656" fmla="*/ 3054 h 9721"/>
              <a:gd name="connsiteX95-12657" fmla="*/ 8370 w 9835"/>
              <a:gd name="connsiteY95-12658" fmla="*/ 3613 h 9721"/>
              <a:gd name="connsiteX96-12659" fmla="*/ 8208 w 9835"/>
              <a:gd name="connsiteY96-12660" fmla="*/ 4171 h 9721"/>
              <a:gd name="connsiteX97-12661" fmla="*/ 8040 w 9835"/>
              <a:gd name="connsiteY97-12662" fmla="*/ 4729 h 9721"/>
              <a:gd name="connsiteX98-12663" fmla="*/ 8040 w 9835"/>
              <a:gd name="connsiteY98-12664" fmla="*/ 5271 h 9721"/>
              <a:gd name="connsiteX99-12665" fmla="*/ 8040 w 9835"/>
              <a:gd name="connsiteY99-12666" fmla="*/ 5689 h 9721"/>
              <a:gd name="connsiteX100-12667" fmla="*/ 7876 w 9835"/>
              <a:gd name="connsiteY100-12668" fmla="*/ 6248 h 9721"/>
              <a:gd name="connsiteX101-12669" fmla="*/ 7876 w 9835"/>
              <a:gd name="connsiteY101-12670" fmla="*/ 6667 h 9721"/>
              <a:gd name="connsiteX102-12671" fmla="*/ 7876 w 9835"/>
              <a:gd name="connsiteY102-12672" fmla="*/ 6946 h 9721"/>
              <a:gd name="connsiteX103-12673" fmla="*/ 7876 w 9835"/>
              <a:gd name="connsiteY103-12674" fmla="*/ 7365 h 9721"/>
              <a:gd name="connsiteX104-12675" fmla="*/ 8040 w 9835"/>
              <a:gd name="connsiteY104-12676" fmla="*/ 7644 h 9721"/>
              <a:gd name="connsiteX105-12677" fmla="*/ 8040 w 9835"/>
              <a:gd name="connsiteY105-12678" fmla="*/ 7784 h 9721"/>
              <a:gd name="connsiteX106-12679" fmla="*/ 8208 w 9835"/>
              <a:gd name="connsiteY106-12680" fmla="*/ 8063 h 9721"/>
              <a:gd name="connsiteX107-12681" fmla="*/ 8370 w 9835"/>
              <a:gd name="connsiteY107-12682" fmla="*/ 8202 h 9721"/>
              <a:gd name="connsiteX108-12683" fmla="*/ 8535 w 9835"/>
              <a:gd name="connsiteY108-12684" fmla="*/ 8342 h 9721"/>
              <a:gd name="connsiteX109-12685" fmla="*/ 9173 w 9835"/>
              <a:gd name="connsiteY109-12686" fmla="*/ 8604 h 9721"/>
              <a:gd name="connsiteX110-12687" fmla="*/ 9504 w 9835"/>
              <a:gd name="connsiteY110-12688" fmla="*/ 8743 h 9721"/>
              <a:gd name="connsiteX111-12689" fmla="*/ 9835 w 9835"/>
              <a:gd name="connsiteY111-12690" fmla="*/ 8743 h 9721"/>
              <a:gd name="connsiteX0-12691" fmla="*/ 9162 w 9831"/>
              <a:gd name="connsiteY0-12692" fmla="*/ 10000 h 10000"/>
              <a:gd name="connsiteX1-12693" fmla="*/ 8678 w 9831"/>
              <a:gd name="connsiteY1-12694" fmla="*/ 9856 h 10000"/>
              <a:gd name="connsiteX2-12695" fmla="*/ 8346 w 9831"/>
              <a:gd name="connsiteY2-12696" fmla="*/ 9569 h 10000"/>
              <a:gd name="connsiteX3-12697" fmla="*/ 8008 w 9831"/>
              <a:gd name="connsiteY3-12698" fmla="*/ 9425 h 10000"/>
              <a:gd name="connsiteX4-12699" fmla="*/ 7840 w 9831"/>
              <a:gd name="connsiteY4-12700" fmla="*/ 8994 h 10000"/>
              <a:gd name="connsiteX5-12701" fmla="*/ 7505 w 9831"/>
              <a:gd name="connsiteY5-12702" fmla="*/ 8707 h 10000"/>
              <a:gd name="connsiteX6-12703" fmla="*/ 7337 w 9831"/>
              <a:gd name="connsiteY6-12704" fmla="*/ 8294 h 10000"/>
              <a:gd name="connsiteX7-12705" fmla="*/ 7337 w 9831"/>
              <a:gd name="connsiteY7-12706" fmla="*/ 7863 h 10000"/>
              <a:gd name="connsiteX8-12707" fmla="*/ 7169 w 9831"/>
              <a:gd name="connsiteY8-12708" fmla="*/ 7432 h 10000"/>
              <a:gd name="connsiteX9-12709" fmla="*/ 7169 w 9831"/>
              <a:gd name="connsiteY9-12710" fmla="*/ 7001 h 10000"/>
              <a:gd name="connsiteX10-12711" fmla="*/ 7169 w 9831"/>
              <a:gd name="connsiteY10-12712" fmla="*/ 6570 h 10000"/>
              <a:gd name="connsiteX11-12713" fmla="*/ 7337 w 9831"/>
              <a:gd name="connsiteY11-12714" fmla="*/ 5852 h 10000"/>
              <a:gd name="connsiteX12-12715" fmla="*/ 7337 w 9831"/>
              <a:gd name="connsiteY12-12716" fmla="*/ 5709 h 10000"/>
              <a:gd name="connsiteX13-12717" fmla="*/ 7337 w 9831"/>
              <a:gd name="connsiteY13-12718" fmla="*/ 5422 h 10000"/>
              <a:gd name="connsiteX14-12719" fmla="*/ 7505 w 9831"/>
              <a:gd name="connsiteY14-12720" fmla="*/ 5153 h 10000"/>
              <a:gd name="connsiteX15-12721" fmla="*/ 7505 w 9831"/>
              <a:gd name="connsiteY15-12722" fmla="*/ 4865 h 10000"/>
              <a:gd name="connsiteX16-12723" fmla="*/ 7505 w 9831"/>
              <a:gd name="connsiteY16-12724" fmla="*/ 4578 h 10000"/>
              <a:gd name="connsiteX17-12725" fmla="*/ 7673 w 9831"/>
              <a:gd name="connsiteY17-12726" fmla="*/ 4147 h 10000"/>
              <a:gd name="connsiteX18-12727" fmla="*/ 7673 w 9831"/>
              <a:gd name="connsiteY18-12728" fmla="*/ 3717 h 10000"/>
              <a:gd name="connsiteX19-12729" fmla="*/ 7840 w 9831"/>
              <a:gd name="connsiteY19-12730" fmla="*/ 3286 h 10000"/>
              <a:gd name="connsiteX20-12731" fmla="*/ 7840 w 9831"/>
              <a:gd name="connsiteY20-12732" fmla="*/ 2855 h 10000"/>
              <a:gd name="connsiteX21-12733" fmla="*/ 7840 w 9831"/>
              <a:gd name="connsiteY21-12734" fmla="*/ 2424 h 10000"/>
              <a:gd name="connsiteX22-12735" fmla="*/ 8008 w 9831"/>
              <a:gd name="connsiteY22-12736" fmla="*/ 2137 h 10000"/>
              <a:gd name="connsiteX23-12737" fmla="*/ 8008 w 9831"/>
              <a:gd name="connsiteY23-12738" fmla="*/ 1850 h 10000"/>
              <a:gd name="connsiteX24-12739" fmla="*/ 8008 w 9831"/>
              <a:gd name="connsiteY24-12740" fmla="*/ 1580 h 10000"/>
              <a:gd name="connsiteX25-12741" fmla="*/ 8008 w 9831"/>
              <a:gd name="connsiteY25-12742" fmla="*/ 1436 h 10000"/>
              <a:gd name="connsiteX26-12743" fmla="*/ 8008 w 9831"/>
              <a:gd name="connsiteY26-12744" fmla="*/ 1293 h 10000"/>
              <a:gd name="connsiteX27-12745" fmla="*/ 8008 w 9831"/>
              <a:gd name="connsiteY27-12746" fmla="*/ 1293 h 10000"/>
              <a:gd name="connsiteX28-12747" fmla="*/ 8008 w 9831"/>
              <a:gd name="connsiteY28-12748" fmla="*/ 1293 h 10000"/>
              <a:gd name="connsiteX29-12749" fmla="*/ 7840 w 9831"/>
              <a:gd name="connsiteY29-12750" fmla="*/ 1293 h 10000"/>
              <a:gd name="connsiteX30-12751" fmla="*/ 7673 w 9831"/>
              <a:gd name="connsiteY30-12752" fmla="*/ 1293 h 10000"/>
              <a:gd name="connsiteX31-12753" fmla="*/ 7505 w 9831"/>
              <a:gd name="connsiteY31-12754" fmla="*/ 1436 h 10000"/>
              <a:gd name="connsiteX32-12755" fmla="*/ 7337 w 9831"/>
              <a:gd name="connsiteY32-12756" fmla="*/ 1436 h 10000"/>
              <a:gd name="connsiteX33-12757" fmla="*/ 7004 w 9831"/>
              <a:gd name="connsiteY33-12758" fmla="*/ 1580 h 10000"/>
              <a:gd name="connsiteX34-12759" fmla="*/ 6667 w 9831"/>
              <a:gd name="connsiteY34-12760" fmla="*/ 1580 h 10000"/>
              <a:gd name="connsiteX35-12761" fmla="*/ 6331 w 9831"/>
              <a:gd name="connsiteY35-12762" fmla="*/ 1723 h 10000"/>
              <a:gd name="connsiteX36-12763" fmla="*/ 4676 w 9831"/>
              <a:gd name="connsiteY36-12764" fmla="*/ 2280 h 10000"/>
              <a:gd name="connsiteX37-12765" fmla="*/ 2998 w 9831"/>
              <a:gd name="connsiteY37-12766" fmla="*/ 2855 h 10000"/>
              <a:gd name="connsiteX38-12767" fmla="*/ 2496 w 9831"/>
              <a:gd name="connsiteY38-12768" fmla="*/ 2998 h 10000"/>
              <a:gd name="connsiteX39-12769" fmla="*/ 2158 w 9831"/>
              <a:gd name="connsiteY39-12770" fmla="*/ 3142 h 10000"/>
              <a:gd name="connsiteX40-12771" fmla="*/ 1823 w 9831"/>
              <a:gd name="connsiteY40-12772" fmla="*/ 3286 h 10000"/>
              <a:gd name="connsiteX41-12773" fmla="*/ 1657 w 9831"/>
              <a:gd name="connsiteY41-12774" fmla="*/ 3429 h 10000"/>
              <a:gd name="connsiteX42-12775" fmla="*/ 1321 w 9831"/>
              <a:gd name="connsiteY42-12776" fmla="*/ 3429 h 10000"/>
              <a:gd name="connsiteX43-12777" fmla="*/ 1153 w 9831"/>
              <a:gd name="connsiteY43-12778" fmla="*/ 3429 h 10000"/>
              <a:gd name="connsiteX44-12779" fmla="*/ 985 w 9831"/>
              <a:gd name="connsiteY44-12780" fmla="*/ 3573 h 10000"/>
              <a:gd name="connsiteX45-12781" fmla="*/ 985 w 9831"/>
              <a:gd name="connsiteY45-12782" fmla="*/ 3573 h 10000"/>
              <a:gd name="connsiteX46-12783" fmla="*/ 838 w 9831"/>
              <a:gd name="connsiteY46-12784" fmla="*/ 3573 h 10000"/>
              <a:gd name="connsiteX47-12785" fmla="*/ 838 w 9831"/>
              <a:gd name="connsiteY47-12786" fmla="*/ 3429 h 10000"/>
              <a:gd name="connsiteX48-12787" fmla="*/ 670 w 9831"/>
              <a:gd name="connsiteY48-12788" fmla="*/ 3286 h 10000"/>
              <a:gd name="connsiteX49-12789" fmla="*/ 338 w 9831"/>
              <a:gd name="connsiteY49-12790" fmla="*/ 3142 h 10000"/>
              <a:gd name="connsiteX50-12791" fmla="*/ 166 w 9831"/>
              <a:gd name="connsiteY50-12792" fmla="*/ 2998 h 10000"/>
              <a:gd name="connsiteX51-12793" fmla="*/ 0 w 9831"/>
              <a:gd name="connsiteY51-12794" fmla="*/ 2855 h 10000"/>
              <a:gd name="connsiteX52-12795" fmla="*/ 0 w 9831"/>
              <a:gd name="connsiteY52-12796" fmla="*/ 2711 h 10000"/>
              <a:gd name="connsiteX53-12797" fmla="*/ 0 w 9831"/>
              <a:gd name="connsiteY53-12798" fmla="*/ 2568 h 10000"/>
              <a:gd name="connsiteX54-12799" fmla="*/ 166 w 9831"/>
              <a:gd name="connsiteY54-12800" fmla="*/ 2568 h 10000"/>
              <a:gd name="connsiteX55-12801" fmla="*/ 501 w 9831"/>
              <a:gd name="connsiteY55-12802" fmla="*/ 2568 h 10000"/>
              <a:gd name="connsiteX56-12803" fmla="*/ 838 w 9831"/>
              <a:gd name="connsiteY56-12804" fmla="*/ 2568 h 10000"/>
              <a:gd name="connsiteX57-12805" fmla="*/ 1153 w 9831"/>
              <a:gd name="connsiteY57-12806" fmla="*/ 2424 h 10000"/>
              <a:gd name="connsiteX58-12807" fmla="*/ 1657 w 9831"/>
              <a:gd name="connsiteY58-12808" fmla="*/ 2424 h 10000"/>
              <a:gd name="connsiteX59-12809" fmla="*/ 2158 w 9831"/>
              <a:gd name="connsiteY59-12810" fmla="*/ 2280 h 10000"/>
              <a:gd name="connsiteX60-12811" fmla="*/ 2665 w 9831"/>
              <a:gd name="connsiteY60-12812" fmla="*/ 2137 h 10000"/>
              <a:gd name="connsiteX61-12813" fmla="*/ 3333 w 9831"/>
              <a:gd name="connsiteY61-12814" fmla="*/ 1993 h 10000"/>
              <a:gd name="connsiteX62-12815" fmla="*/ 4003 w 9831"/>
              <a:gd name="connsiteY62-12816" fmla="*/ 1723 h 10000"/>
              <a:gd name="connsiteX63-12817" fmla="*/ 4505 w 9831"/>
              <a:gd name="connsiteY63-12818" fmla="*/ 1580 h 10000"/>
              <a:gd name="connsiteX64-12819" fmla="*/ 4987 w 9831"/>
              <a:gd name="connsiteY64-12820" fmla="*/ 1436 h 10000"/>
              <a:gd name="connsiteX65-12821" fmla="*/ 5491 w 9831"/>
              <a:gd name="connsiteY65-12822" fmla="*/ 1293 h 10000"/>
              <a:gd name="connsiteX66-12823" fmla="*/ 5826 w 9831"/>
              <a:gd name="connsiteY66-12824" fmla="*/ 1149 h 10000"/>
              <a:gd name="connsiteX67-12825" fmla="*/ 6162 w 9831"/>
              <a:gd name="connsiteY67-12826" fmla="*/ 1149 h 10000"/>
              <a:gd name="connsiteX68-12827" fmla="*/ 6500 w 9831"/>
              <a:gd name="connsiteY68-12828" fmla="*/ 1005 h 10000"/>
              <a:gd name="connsiteX69-12829" fmla="*/ 6834 w 9831"/>
              <a:gd name="connsiteY69-12830" fmla="*/ 862 h 10000"/>
              <a:gd name="connsiteX70-12831" fmla="*/ 7337 w 9831"/>
              <a:gd name="connsiteY70-12832" fmla="*/ 718 h 10000"/>
              <a:gd name="connsiteX71-12833" fmla="*/ 7673 w 9831"/>
              <a:gd name="connsiteY71-12834" fmla="*/ 574 h 10000"/>
              <a:gd name="connsiteX72-12835" fmla="*/ 8008 w 9831"/>
              <a:gd name="connsiteY72-12836" fmla="*/ 431 h 10000"/>
              <a:gd name="connsiteX73-12837" fmla="*/ 8175 w 9831"/>
              <a:gd name="connsiteY73-12838" fmla="*/ 287 h 10000"/>
              <a:gd name="connsiteX74-12839" fmla="*/ 8346 w 9831"/>
              <a:gd name="connsiteY74-12840" fmla="*/ 144 h 10000"/>
              <a:gd name="connsiteX75-12841" fmla="*/ 8346 w 9831"/>
              <a:gd name="connsiteY75-12842" fmla="*/ 0 h 10000"/>
              <a:gd name="connsiteX76-12843" fmla="*/ 8510 w 9831"/>
              <a:gd name="connsiteY76-12844" fmla="*/ 0 h 10000"/>
              <a:gd name="connsiteX77-12845" fmla="*/ 8678 w 9831"/>
              <a:gd name="connsiteY77-12846" fmla="*/ 0 h 10000"/>
              <a:gd name="connsiteX78-12847" fmla="*/ 8847 w 9831"/>
              <a:gd name="connsiteY78-12848" fmla="*/ 0 h 10000"/>
              <a:gd name="connsiteX79-12849" fmla="*/ 8994 w 9831"/>
              <a:gd name="connsiteY79-12850" fmla="*/ 144 h 10000"/>
              <a:gd name="connsiteX80-12851" fmla="*/ 9162 w 9831"/>
              <a:gd name="connsiteY80-12852" fmla="*/ 144 h 10000"/>
              <a:gd name="connsiteX81-12853" fmla="*/ 9327 w 9831"/>
              <a:gd name="connsiteY81-12854" fmla="*/ 431 h 10000"/>
              <a:gd name="connsiteX82-12855" fmla="*/ 9495 w 9831"/>
              <a:gd name="connsiteY82-12856" fmla="*/ 574 h 10000"/>
              <a:gd name="connsiteX83-12857" fmla="*/ 9663 w 9831"/>
              <a:gd name="connsiteY83-12858" fmla="*/ 718 h 10000"/>
              <a:gd name="connsiteX84-12859" fmla="*/ 9831 w 9831"/>
              <a:gd name="connsiteY84-12860" fmla="*/ 862 h 10000"/>
              <a:gd name="connsiteX85-12861" fmla="*/ 9831 w 9831"/>
              <a:gd name="connsiteY85-12862" fmla="*/ 1005 h 10000"/>
              <a:gd name="connsiteX86-12863" fmla="*/ 9831 w 9831"/>
              <a:gd name="connsiteY86-12864" fmla="*/ 1149 h 10000"/>
              <a:gd name="connsiteX87-12865" fmla="*/ 9663 w 9831"/>
              <a:gd name="connsiteY87-12866" fmla="*/ 1149 h 10000"/>
              <a:gd name="connsiteX88-12867" fmla="*/ 9495 w 9831"/>
              <a:gd name="connsiteY88-12868" fmla="*/ 1293 h 10000"/>
              <a:gd name="connsiteX89-12869" fmla="*/ 9495 w 9831"/>
              <a:gd name="connsiteY89-12870" fmla="*/ 1436 h 10000"/>
              <a:gd name="connsiteX90-12871" fmla="*/ 9327 w 9831"/>
              <a:gd name="connsiteY90-12872" fmla="*/ 1580 h 10000"/>
              <a:gd name="connsiteX91-12873" fmla="*/ 9162 w 9831"/>
              <a:gd name="connsiteY91-12874" fmla="*/ 1850 h 10000"/>
              <a:gd name="connsiteX92-12875" fmla="*/ 8994 w 9831"/>
              <a:gd name="connsiteY92-12876" fmla="*/ 2280 h 10000"/>
              <a:gd name="connsiteX93-12877" fmla="*/ 8847 w 9831"/>
              <a:gd name="connsiteY93-12878" fmla="*/ 2711 h 10000"/>
              <a:gd name="connsiteX94-12879" fmla="*/ 8678 w 9831"/>
              <a:gd name="connsiteY94-12880" fmla="*/ 3142 h 10000"/>
              <a:gd name="connsiteX95-12881" fmla="*/ 8510 w 9831"/>
              <a:gd name="connsiteY95-12882" fmla="*/ 3717 h 10000"/>
              <a:gd name="connsiteX96-12883" fmla="*/ 8346 w 9831"/>
              <a:gd name="connsiteY96-12884" fmla="*/ 4291 h 10000"/>
              <a:gd name="connsiteX97-12885" fmla="*/ 8175 w 9831"/>
              <a:gd name="connsiteY97-12886" fmla="*/ 4865 h 10000"/>
              <a:gd name="connsiteX98-12887" fmla="*/ 8175 w 9831"/>
              <a:gd name="connsiteY98-12888" fmla="*/ 5422 h 10000"/>
              <a:gd name="connsiteX99-12889" fmla="*/ 8175 w 9831"/>
              <a:gd name="connsiteY99-12890" fmla="*/ 5852 h 10000"/>
              <a:gd name="connsiteX100-12891" fmla="*/ 8008 w 9831"/>
              <a:gd name="connsiteY100-12892" fmla="*/ 6427 h 10000"/>
              <a:gd name="connsiteX101-12893" fmla="*/ 8008 w 9831"/>
              <a:gd name="connsiteY101-12894" fmla="*/ 6858 h 10000"/>
              <a:gd name="connsiteX102-12895" fmla="*/ 8008 w 9831"/>
              <a:gd name="connsiteY102-12896" fmla="*/ 7145 h 10000"/>
              <a:gd name="connsiteX103-12897" fmla="*/ 8008 w 9831"/>
              <a:gd name="connsiteY103-12898" fmla="*/ 7576 h 10000"/>
              <a:gd name="connsiteX104-12899" fmla="*/ 8175 w 9831"/>
              <a:gd name="connsiteY104-12900" fmla="*/ 7863 h 10000"/>
              <a:gd name="connsiteX105-12901" fmla="*/ 8175 w 9831"/>
              <a:gd name="connsiteY105-12902" fmla="*/ 8007 h 10000"/>
              <a:gd name="connsiteX106-12903" fmla="*/ 8346 w 9831"/>
              <a:gd name="connsiteY106-12904" fmla="*/ 8294 h 10000"/>
              <a:gd name="connsiteX107-12905" fmla="*/ 8510 w 9831"/>
              <a:gd name="connsiteY107-12906" fmla="*/ 8437 h 10000"/>
              <a:gd name="connsiteX108-12907" fmla="*/ 8678 w 9831"/>
              <a:gd name="connsiteY108-12908" fmla="*/ 8581 h 10000"/>
              <a:gd name="connsiteX109-12909" fmla="*/ 9327 w 9831"/>
              <a:gd name="connsiteY109-12910" fmla="*/ 8851 h 10000"/>
              <a:gd name="connsiteX110-12911" fmla="*/ 9663 w 9831"/>
              <a:gd name="connsiteY110-12912" fmla="*/ 8994 h 10000"/>
              <a:gd name="connsiteX0-12913" fmla="*/ 9319 w 10000"/>
              <a:gd name="connsiteY0-12914" fmla="*/ 10000 h 10000"/>
              <a:gd name="connsiteX1-12915" fmla="*/ 8827 w 10000"/>
              <a:gd name="connsiteY1-12916" fmla="*/ 9856 h 10000"/>
              <a:gd name="connsiteX2-12917" fmla="*/ 8489 w 10000"/>
              <a:gd name="connsiteY2-12918" fmla="*/ 9569 h 10000"/>
              <a:gd name="connsiteX3-12919" fmla="*/ 8146 w 10000"/>
              <a:gd name="connsiteY3-12920" fmla="*/ 9425 h 10000"/>
              <a:gd name="connsiteX4-12921" fmla="*/ 7975 w 10000"/>
              <a:gd name="connsiteY4-12922" fmla="*/ 8994 h 10000"/>
              <a:gd name="connsiteX5-12923" fmla="*/ 7634 w 10000"/>
              <a:gd name="connsiteY5-12924" fmla="*/ 8707 h 10000"/>
              <a:gd name="connsiteX6-12925" fmla="*/ 7463 w 10000"/>
              <a:gd name="connsiteY6-12926" fmla="*/ 8294 h 10000"/>
              <a:gd name="connsiteX7-12927" fmla="*/ 7463 w 10000"/>
              <a:gd name="connsiteY7-12928" fmla="*/ 7863 h 10000"/>
              <a:gd name="connsiteX8-12929" fmla="*/ 7292 w 10000"/>
              <a:gd name="connsiteY8-12930" fmla="*/ 7432 h 10000"/>
              <a:gd name="connsiteX9-12931" fmla="*/ 7292 w 10000"/>
              <a:gd name="connsiteY9-12932" fmla="*/ 7001 h 10000"/>
              <a:gd name="connsiteX10-12933" fmla="*/ 7292 w 10000"/>
              <a:gd name="connsiteY10-12934" fmla="*/ 6570 h 10000"/>
              <a:gd name="connsiteX11-12935" fmla="*/ 7463 w 10000"/>
              <a:gd name="connsiteY11-12936" fmla="*/ 5852 h 10000"/>
              <a:gd name="connsiteX12-12937" fmla="*/ 7463 w 10000"/>
              <a:gd name="connsiteY12-12938" fmla="*/ 5709 h 10000"/>
              <a:gd name="connsiteX13-12939" fmla="*/ 7463 w 10000"/>
              <a:gd name="connsiteY13-12940" fmla="*/ 5422 h 10000"/>
              <a:gd name="connsiteX14-12941" fmla="*/ 7634 w 10000"/>
              <a:gd name="connsiteY14-12942" fmla="*/ 5153 h 10000"/>
              <a:gd name="connsiteX15-12943" fmla="*/ 7634 w 10000"/>
              <a:gd name="connsiteY15-12944" fmla="*/ 4865 h 10000"/>
              <a:gd name="connsiteX16-12945" fmla="*/ 7634 w 10000"/>
              <a:gd name="connsiteY16-12946" fmla="*/ 4578 h 10000"/>
              <a:gd name="connsiteX17-12947" fmla="*/ 7805 w 10000"/>
              <a:gd name="connsiteY17-12948" fmla="*/ 4147 h 10000"/>
              <a:gd name="connsiteX18-12949" fmla="*/ 7805 w 10000"/>
              <a:gd name="connsiteY18-12950" fmla="*/ 3717 h 10000"/>
              <a:gd name="connsiteX19-12951" fmla="*/ 7975 w 10000"/>
              <a:gd name="connsiteY19-12952" fmla="*/ 3286 h 10000"/>
              <a:gd name="connsiteX20-12953" fmla="*/ 7975 w 10000"/>
              <a:gd name="connsiteY20-12954" fmla="*/ 2855 h 10000"/>
              <a:gd name="connsiteX21-12955" fmla="*/ 7975 w 10000"/>
              <a:gd name="connsiteY21-12956" fmla="*/ 2424 h 10000"/>
              <a:gd name="connsiteX22-12957" fmla="*/ 8146 w 10000"/>
              <a:gd name="connsiteY22-12958" fmla="*/ 2137 h 10000"/>
              <a:gd name="connsiteX23-12959" fmla="*/ 8146 w 10000"/>
              <a:gd name="connsiteY23-12960" fmla="*/ 1850 h 10000"/>
              <a:gd name="connsiteX24-12961" fmla="*/ 8146 w 10000"/>
              <a:gd name="connsiteY24-12962" fmla="*/ 1580 h 10000"/>
              <a:gd name="connsiteX25-12963" fmla="*/ 8146 w 10000"/>
              <a:gd name="connsiteY25-12964" fmla="*/ 1436 h 10000"/>
              <a:gd name="connsiteX26-12965" fmla="*/ 8146 w 10000"/>
              <a:gd name="connsiteY26-12966" fmla="*/ 1293 h 10000"/>
              <a:gd name="connsiteX27-12967" fmla="*/ 8146 w 10000"/>
              <a:gd name="connsiteY27-12968" fmla="*/ 1293 h 10000"/>
              <a:gd name="connsiteX28-12969" fmla="*/ 8146 w 10000"/>
              <a:gd name="connsiteY28-12970" fmla="*/ 1293 h 10000"/>
              <a:gd name="connsiteX29-12971" fmla="*/ 7975 w 10000"/>
              <a:gd name="connsiteY29-12972" fmla="*/ 1293 h 10000"/>
              <a:gd name="connsiteX30-12973" fmla="*/ 7805 w 10000"/>
              <a:gd name="connsiteY30-12974" fmla="*/ 1293 h 10000"/>
              <a:gd name="connsiteX31-12975" fmla="*/ 7634 w 10000"/>
              <a:gd name="connsiteY31-12976" fmla="*/ 1436 h 10000"/>
              <a:gd name="connsiteX32-12977" fmla="*/ 7463 w 10000"/>
              <a:gd name="connsiteY32-12978" fmla="*/ 1436 h 10000"/>
              <a:gd name="connsiteX33-12979" fmla="*/ 7124 w 10000"/>
              <a:gd name="connsiteY33-12980" fmla="*/ 1580 h 10000"/>
              <a:gd name="connsiteX34-12981" fmla="*/ 6782 w 10000"/>
              <a:gd name="connsiteY34-12982" fmla="*/ 1580 h 10000"/>
              <a:gd name="connsiteX35-12983" fmla="*/ 6440 w 10000"/>
              <a:gd name="connsiteY35-12984" fmla="*/ 1723 h 10000"/>
              <a:gd name="connsiteX36-12985" fmla="*/ 4756 w 10000"/>
              <a:gd name="connsiteY36-12986" fmla="*/ 2280 h 10000"/>
              <a:gd name="connsiteX37-12987" fmla="*/ 3050 w 10000"/>
              <a:gd name="connsiteY37-12988" fmla="*/ 2855 h 10000"/>
              <a:gd name="connsiteX38-12989" fmla="*/ 2539 w 10000"/>
              <a:gd name="connsiteY38-12990" fmla="*/ 2998 h 10000"/>
              <a:gd name="connsiteX39-12991" fmla="*/ 2195 w 10000"/>
              <a:gd name="connsiteY39-12992" fmla="*/ 3142 h 10000"/>
              <a:gd name="connsiteX40-12993" fmla="*/ 1854 w 10000"/>
              <a:gd name="connsiteY40-12994" fmla="*/ 3286 h 10000"/>
              <a:gd name="connsiteX41-12995" fmla="*/ 1685 w 10000"/>
              <a:gd name="connsiteY41-12996" fmla="*/ 3429 h 10000"/>
              <a:gd name="connsiteX42-12997" fmla="*/ 1344 w 10000"/>
              <a:gd name="connsiteY42-12998" fmla="*/ 3429 h 10000"/>
              <a:gd name="connsiteX43-12999" fmla="*/ 1173 w 10000"/>
              <a:gd name="connsiteY43-13000" fmla="*/ 3429 h 10000"/>
              <a:gd name="connsiteX44-13001" fmla="*/ 1002 w 10000"/>
              <a:gd name="connsiteY44-13002" fmla="*/ 3573 h 10000"/>
              <a:gd name="connsiteX45-13003" fmla="*/ 1002 w 10000"/>
              <a:gd name="connsiteY45-13004" fmla="*/ 3573 h 10000"/>
              <a:gd name="connsiteX46-13005" fmla="*/ 852 w 10000"/>
              <a:gd name="connsiteY46-13006" fmla="*/ 3573 h 10000"/>
              <a:gd name="connsiteX47-13007" fmla="*/ 852 w 10000"/>
              <a:gd name="connsiteY47-13008" fmla="*/ 3429 h 10000"/>
              <a:gd name="connsiteX48-13009" fmla="*/ 682 w 10000"/>
              <a:gd name="connsiteY48-13010" fmla="*/ 3286 h 10000"/>
              <a:gd name="connsiteX49-13011" fmla="*/ 344 w 10000"/>
              <a:gd name="connsiteY49-13012" fmla="*/ 3142 h 10000"/>
              <a:gd name="connsiteX50-13013" fmla="*/ 169 w 10000"/>
              <a:gd name="connsiteY50-13014" fmla="*/ 2998 h 10000"/>
              <a:gd name="connsiteX51-13015" fmla="*/ 0 w 10000"/>
              <a:gd name="connsiteY51-13016" fmla="*/ 2855 h 10000"/>
              <a:gd name="connsiteX52-13017" fmla="*/ 0 w 10000"/>
              <a:gd name="connsiteY52-13018" fmla="*/ 2711 h 10000"/>
              <a:gd name="connsiteX53-13019" fmla="*/ 0 w 10000"/>
              <a:gd name="connsiteY53-13020" fmla="*/ 2568 h 10000"/>
              <a:gd name="connsiteX54-13021" fmla="*/ 169 w 10000"/>
              <a:gd name="connsiteY54-13022" fmla="*/ 2568 h 10000"/>
              <a:gd name="connsiteX55-13023" fmla="*/ 510 w 10000"/>
              <a:gd name="connsiteY55-13024" fmla="*/ 2568 h 10000"/>
              <a:gd name="connsiteX56-13025" fmla="*/ 852 w 10000"/>
              <a:gd name="connsiteY56-13026" fmla="*/ 2568 h 10000"/>
              <a:gd name="connsiteX57-13027" fmla="*/ 1173 w 10000"/>
              <a:gd name="connsiteY57-13028" fmla="*/ 2424 h 10000"/>
              <a:gd name="connsiteX58-13029" fmla="*/ 1685 w 10000"/>
              <a:gd name="connsiteY58-13030" fmla="*/ 2424 h 10000"/>
              <a:gd name="connsiteX59-13031" fmla="*/ 2195 w 10000"/>
              <a:gd name="connsiteY59-13032" fmla="*/ 2280 h 10000"/>
              <a:gd name="connsiteX60-13033" fmla="*/ 2711 w 10000"/>
              <a:gd name="connsiteY60-13034" fmla="*/ 2137 h 10000"/>
              <a:gd name="connsiteX61-13035" fmla="*/ 3390 w 10000"/>
              <a:gd name="connsiteY61-13036" fmla="*/ 1993 h 10000"/>
              <a:gd name="connsiteX62-13037" fmla="*/ 4072 w 10000"/>
              <a:gd name="connsiteY62-13038" fmla="*/ 1723 h 10000"/>
              <a:gd name="connsiteX63-13039" fmla="*/ 4582 w 10000"/>
              <a:gd name="connsiteY63-13040" fmla="*/ 1580 h 10000"/>
              <a:gd name="connsiteX64-13041" fmla="*/ 5073 w 10000"/>
              <a:gd name="connsiteY64-13042" fmla="*/ 1436 h 10000"/>
              <a:gd name="connsiteX65-13043" fmla="*/ 5585 w 10000"/>
              <a:gd name="connsiteY65-13044" fmla="*/ 1293 h 10000"/>
              <a:gd name="connsiteX66-13045" fmla="*/ 5926 w 10000"/>
              <a:gd name="connsiteY66-13046" fmla="*/ 1149 h 10000"/>
              <a:gd name="connsiteX67-13047" fmla="*/ 6268 w 10000"/>
              <a:gd name="connsiteY67-13048" fmla="*/ 1149 h 10000"/>
              <a:gd name="connsiteX68-13049" fmla="*/ 6612 w 10000"/>
              <a:gd name="connsiteY68-13050" fmla="*/ 1005 h 10000"/>
              <a:gd name="connsiteX69-13051" fmla="*/ 6951 w 10000"/>
              <a:gd name="connsiteY69-13052" fmla="*/ 862 h 10000"/>
              <a:gd name="connsiteX70-13053" fmla="*/ 7463 w 10000"/>
              <a:gd name="connsiteY70-13054" fmla="*/ 718 h 10000"/>
              <a:gd name="connsiteX71-13055" fmla="*/ 7805 w 10000"/>
              <a:gd name="connsiteY71-13056" fmla="*/ 574 h 10000"/>
              <a:gd name="connsiteX72-13057" fmla="*/ 8146 w 10000"/>
              <a:gd name="connsiteY72-13058" fmla="*/ 431 h 10000"/>
              <a:gd name="connsiteX73-13059" fmla="*/ 8316 w 10000"/>
              <a:gd name="connsiteY73-13060" fmla="*/ 287 h 10000"/>
              <a:gd name="connsiteX74-13061" fmla="*/ 8489 w 10000"/>
              <a:gd name="connsiteY74-13062" fmla="*/ 144 h 10000"/>
              <a:gd name="connsiteX75-13063" fmla="*/ 8489 w 10000"/>
              <a:gd name="connsiteY75-13064" fmla="*/ 0 h 10000"/>
              <a:gd name="connsiteX76-13065" fmla="*/ 8656 w 10000"/>
              <a:gd name="connsiteY76-13066" fmla="*/ 0 h 10000"/>
              <a:gd name="connsiteX77-13067" fmla="*/ 8827 w 10000"/>
              <a:gd name="connsiteY77-13068" fmla="*/ 0 h 10000"/>
              <a:gd name="connsiteX78-13069" fmla="*/ 8999 w 10000"/>
              <a:gd name="connsiteY78-13070" fmla="*/ 0 h 10000"/>
              <a:gd name="connsiteX79-13071" fmla="*/ 9149 w 10000"/>
              <a:gd name="connsiteY79-13072" fmla="*/ 144 h 10000"/>
              <a:gd name="connsiteX80-13073" fmla="*/ 9319 w 10000"/>
              <a:gd name="connsiteY80-13074" fmla="*/ 144 h 10000"/>
              <a:gd name="connsiteX81-13075" fmla="*/ 9487 w 10000"/>
              <a:gd name="connsiteY81-13076" fmla="*/ 431 h 10000"/>
              <a:gd name="connsiteX82-13077" fmla="*/ 9658 w 10000"/>
              <a:gd name="connsiteY82-13078" fmla="*/ 574 h 10000"/>
              <a:gd name="connsiteX83-13079" fmla="*/ 9829 w 10000"/>
              <a:gd name="connsiteY83-13080" fmla="*/ 718 h 10000"/>
              <a:gd name="connsiteX84-13081" fmla="*/ 10000 w 10000"/>
              <a:gd name="connsiteY84-13082" fmla="*/ 862 h 10000"/>
              <a:gd name="connsiteX85-13083" fmla="*/ 10000 w 10000"/>
              <a:gd name="connsiteY85-13084" fmla="*/ 1005 h 10000"/>
              <a:gd name="connsiteX86-13085" fmla="*/ 10000 w 10000"/>
              <a:gd name="connsiteY86-13086" fmla="*/ 1149 h 10000"/>
              <a:gd name="connsiteX87-13087" fmla="*/ 9829 w 10000"/>
              <a:gd name="connsiteY87-13088" fmla="*/ 1149 h 10000"/>
              <a:gd name="connsiteX88-13089" fmla="*/ 9658 w 10000"/>
              <a:gd name="connsiteY88-13090" fmla="*/ 1293 h 10000"/>
              <a:gd name="connsiteX89-13091" fmla="*/ 9658 w 10000"/>
              <a:gd name="connsiteY89-13092" fmla="*/ 1436 h 10000"/>
              <a:gd name="connsiteX90-13093" fmla="*/ 9487 w 10000"/>
              <a:gd name="connsiteY90-13094" fmla="*/ 1580 h 10000"/>
              <a:gd name="connsiteX91-13095" fmla="*/ 9319 w 10000"/>
              <a:gd name="connsiteY91-13096" fmla="*/ 1850 h 10000"/>
              <a:gd name="connsiteX92-13097" fmla="*/ 9149 w 10000"/>
              <a:gd name="connsiteY92-13098" fmla="*/ 2280 h 10000"/>
              <a:gd name="connsiteX93-13099" fmla="*/ 8999 w 10000"/>
              <a:gd name="connsiteY93-13100" fmla="*/ 2711 h 10000"/>
              <a:gd name="connsiteX94-13101" fmla="*/ 8827 w 10000"/>
              <a:gd name="connsiteY94-13102" fmla="*/ 3142 h 10000"/>
              <a:gd name="connsiteX95-13103" fmla="*/ 8656 w 10000"/>
              <a:gd name="connsiteY95-13104" fmla="*/ 3717 h 10000"/>
              <a:gd name="connsiteX96-13105" fmla="*/ 8489 w 10000"/>
              <a:gd name="connsiteY96-13106" fmla="*/ 4291 h 10000"/>
              <a:gd name="connsiteX97-13107" fmla="*/ 8316 w 10000"/>
              <a:gd name="connsiteY97-13108" fmla="*/ 4865 h 10000"/>
              <a:gd name="connsiteX98-13109" fmla="*/ 8316 w 10000"/>
              <a:gd name="connsiteY98-13110" fmla="*/ 5422 h 10000"/>
              <a:gd name="connsiteX99-13111" fmla="*/ 8316 w 10000"/>
              <a:gd name="connsiteY99-13112" fmla="*/ 5852 h 10000"/>
              <a:gd name="connsiteX100-13113" fmla="*/ 8146 w 10000"/>
              <a:gd name="connsiteY100-13114" fmla="*/ 6427 h 10000"/>
              <a:gd name="connsiteX101-13115" fmla="*/ 8146 w 10000"/>
              <a:gd name="connsiteY101-13116" fmla="*/ 6858 h 10000"/>
              <a:gd name="connsiteX102-13117" fmla="*/ 8146 w 10000"/>
              <a:gd name="connsiteY102-13118" fmla="*/ 7145 h 10000"/>
              <a:gd name="connsiteX103-13119" fmla="*/ 8146 w 10000"/>
              <a:gd name="connsiteY103-13120" fmla="*/ 7576 h 10000"/>
              <a:gd name="connsiteX104-13121" fmla="*/ 8316 w 10000"/>
              <a:gd name="connsiteY104-13122" fmla="*/ 7863 h 10000"/>
              <a:gd name="connsiteX105-13123" fmla="*/ 8316 w 10000"/>
              <a:gd name="connsiteY105-13124" fmla="*/ 8007 h 10000"/>
              <a:gd name="connsiteX106-13125" fmla="*/ 8489 w 10000"/>
              <a:gd name="connsiteY106-13126" fmla="*/ 8294 h 10000"/>
              <a:gd name="connsiteX107-13127" fmla="*/ 8656 w 10000"/>
              <a:gd name="connsiteY107-13128" fmla="*/ 8437 h 10000"/>
              <a:gd name="connsiteX108-13129" fmla="*/ 8827 w 10000"/>
              <a:gd name="connsiteY108-13130" fmla="*/ 8581 h 10000"/>
              <a:gd name="connsiteX109-13131" fmla="*/ 9487 w 10000"/>
              <a:gd name="connsiteY109-13132" fmla="*/ 8851 h 10000"/>
              <a:gd name="connsiteX0-13133" fmla="*/ 8827 w 10000"/>
              <a:gd name="connsiteY0-13134" fmla="*/ 9856 h 9856"/>
              <a:gd name="connsiteX1-13135" fmla="*/ 8489 w 10000"/>
              <a:gd name="connsiteY1-13136" fmla="*/ 9569 h 9856"/>
              <a:gd name="connsiteX2-13137" fmla="*/ 8146 w 10000"/>
              <a:gd name="connsiteY2-13138" fmla="*/ 9425 h 9856"/>
              <a:gd name="connsiteX3-13139" fmla="*/ 7975 w 10000"/>
              <a:gd name="connsiteY3-13140" fmla="*/ 8994 h 9856"/>
              <a:gd name="connsiteX4-13141" fmla="*/ 7634 w 10000"/>
              <a:gd name="connsiteY4-13142" fmla="*/ 8707 h 9856"/>
              <a:gd name="connsiteX5-13143" fmla="*/ 7463 w 10000"/>
              <a:gd name="connsiteY5-13144" fmla="*/ 8294 h 9856"/>
              <a:gd name="connsiteX6-13145" fmla="*/ 7463 w 10000"/>
              <a:gd name="connsiteY6-13146" fmla="*/ 7863 h 9856"/>
              <a:gd name="connsiteX7-13147" fmla="*/ 7292 w 10000"/>
              <a:gd name="connsiteY7-13148" fmla="*/ 7432 h 9856"/>
              <a:gd name="connsiteX8-13149" fmla="*/ 7292 w 10000"/>
              <a:gd name="connsiteY8-13150" fmla="*/ 7001 h 9856"/>
              <a:gd name="connsiteX9-13151" fmla="*/ 7292 w 10000"/>
              <a:gd name="connsiteY9-13152" fmla="*/ 6570 h 9856"/>
              <a:gd name="connsiteX10-13153" fmla="*/ 7463 w 10000"/>
              <a:gd name="connsiteY10-13154" fmla="*/ 5852 h 9856"/>
              <a:gd name="connsiteX11-13155" fmla="*/ 7463 w 10000"/>
              <a:gd name="connsiteY11-13156" fmla="*/ 5709 h 9856"/>
              <a:gd name="connsiteX12-13157" fmla="*/ 7463 w 10000"/>
              <a:gd name="connsiteY12-13158" fmla="*/ 5422 h 9856"/>
              <a:gd name="connsiteX13-13159" fmla="*/ 7634 w 10000"/>
              <a:gd name="connsiteY13-13160" fmla="*/ 5153 h 9856"/>
              <a:gd name="connsiteX14-13161" fmla="*/ 7634 w 10000"/>
              <a:gd name="connsiteY14-13162" fmla="*/ 4865 h 9856"/>
              <a:gd name="connsiteX15-13163" fmla="*/ 7634 w 10000"/>
              <a:gd name="connsiteY15-13164" fmla="*/ 4578 h 9856"/>
              <a:gd name="connsiteX16-13165" fmla="*/ 7805 w 10000"/>
              <a:gd name="connsiteY16-13166" fmla="*/ 4147 h 9856"/>
              <a:gd name="connsiteX17-13167" fmla="*/ 7805 w 10000"/>
              <a:gd name="connsiteY17-13168" fmla="*/ 3717 h 9856"/>
              <a:gd name="connsiteX18-13169" fmla="*/ 7975 w 10000"/>
              <a:gd name="connsiteY18-13170" fmla="*/ 3286 h 9856"/>
              <a:gd name="connsiteX19-13171" fmla="*/ 7975 w 10000"/>
              <a:gd name="connsiteY19-13172" fmla="*/ 2855 h 9856"/>
              <a:gd name="connsiteX20-13173" fmla="*/ 7975 w 10000"/>
              <a:gd name="connsiteY20-13174" fmla="*/ 2424 h 9856"/>
              <a:gd name="connsiteX21-13175" fmla="*/ 8146 w 10000"/>
              <a:gd name="connsiteY21-13176" fmla="*/ 2137 h 9856"/>
              <a:gd name="connsiteX22-13177" fmla="*/ 8146 w 10000"/>
              <a:gd name="connsiteY22-13178" fmla="*/ 1850 h 9856"/>
              <a:gd name="connsiteX23-13179" fmla="*/ 8146 w 10000"/>
              <a:gd name="connsiteY23-13180" fmla="*/ 1580 h 9856"/>
              <a:gd name="connsiteX24-13181" fmla="*/ 8146 w 10000"/>
              <a:gd name="connsiteY24-13182" fmla="*/ 1436 h 9856"/>
              <a:gd name="connsiteX25-13183" fmla="*/ 8146 w 10000"/>
              <a:gd name="connsiteY25-13184" fmla="*/ 1293 h 9856"/>
              <a:gd name="connsiteX26-13185" fmla="*/ 8146 w 10000"/>
              <a:gd name="connsiteY26-13186" fmla="*/ 1293 h 9856"/>
              <a:gd name="connsiteX27-13187" fmla="*/ 8146 w 10000"/>
              <a:gd name="connsiteY27-13188" fmla="*/ 1293 h 9856"/>
              <a:gd name="connsiteX28-13189" fmla="*/ 7975 w 10000"/>
              <a:gd name="connsiteY28-13190" fmla="*/ 1293 h 9856"/>
              <a:gd name="connsiteX29-13191" fmla="*/ 7805 w 10000"/>
              <a:gd name="connsiteY29-13192" fmla="*/ 1293 h 9856"/>
              <a:gd name="connsiteX30-13193" fmla="*/ 7634 w 10000"/>
              <a:gd name="connsiteY30-13194" fmla="*/ 1436 h 9856"/>
              <a:gd name="connsiteX31-13195" fmla="*/ 7463 w 10000"/>
              <a:gd name="connsiteY31-13196" fmla="*/ 1436 h 9856"/>
              <a:gd name="connsiteX32-13197" fmla="*/ 7124 w 10000"/>
              <a:gd name="connsiteY32-13198" fmla="*/ 1580 h 9856"/>
              <a:gd name="connsiteX33-13199" fmla="*/ 6782 w 10000"/>
              <a:gd name="connsiteY33-13200" fmla="*/ 1580 h 9856"/>
              <a:gd name="connsiteX34-13201" fmla="*/ 6440 w 10000"/>
              <a:gd name="connsiteY34-13202" fmla="*/ 1723 h 9856"/>
              <a:gd name="connsiteX35-13203" fmla="*/ 4756 w 10000"/>
              <a:gd name="connsiteY35-13204" fmla="*/ 2280 h 9856"/>
              <a:gd name="connsiteX36-13205" fmla="*/ 3050 w 10000"/>
              <a:gd name="connsiteY36-13206" fmla="*/ 2855 h 9856"/>
              <a:gd name="connsiteX37-13207" fmla="*/ 2539 w 10000"/>
              <a:gd name="connsiteY37-13208" fmla="*/ 2998 h 9856"/>
              <a:gd name="connsiteX38-13209" fmla="*/ 2195 w 10000"/>
              <a:gd name="connsiteY38-13210" fmla="*/ 3142 h 9856"/>
              <a:gd name="connsiteX39-13211" fmla="*/ 1854 w 10000"/>
              <a:gd name="connsiteY39-13212" fmla="*/ 3286 h 9856"/>
              <a:gd name="connsiteX40-13213" fmla="*/ 1685 w 10000"/>
              <a:gd name="connsiteY40-13214" fmla="*/ 3429 h 9856"/>
              <a:gd name="connsiteX41-13215" fmla="*/ 1344 w 10000"/>
              <a:gd name="connsiteY41-13216" fmla="*/ 3429 h 9856"/>
              <a:gd name="connsiteX42-13217" fmla="*/ 1173 w 10000"/>
              <a:gd name="connsiteY42-13218" fmla="*/ 3429 h 9856"/>
              <a:gd name="connsiteX43-13219" fmla="*/ 1002 w 10000"/>
              <a:gd name="connsiteY43-13220" fmla="*/ 3573 h 9856"/>
              <a:gd name="connsiteX44-13221" fmla="*/ 1002 w 10000"/>
              <a:gd name="connsiteY44-13222" fmla="*/ 3573 h 9856"/>
              <a:gd name="connsiteX45-13223" fmla="*/ 852 w 10000"/>
              <a:gd name="connsiteY45-13224" fmla="*/ 3573 h 9856"/>
              <a:gd name="connsiteX46-13225" fmla="*/ 852 w 10000"/>
              <a:gd name="connsiteY46-13226" fmla="*/ 3429 h 9856"/>
              <a:gd name="connsiteX47-13227" fmla="*/ 682 w 10000"/>
              <a:gd name="connsiteY47-13228" fmla="*/ 3286 h 9856"/>
              <a:gd name="connsiteX48-13229" fmla="*/ 344 w 10000"/>
              <a:gd name="connsiteY48-13230" fmla="*/ 3142 h 9856"/>
              <a:gd name="connsiteX49-13231" fmla="*/ 169 w 10000"/>
              <a:gd name="connsiteY49-13232" fmla="*/ 2998 h 9856"/>
              <a:gd name="connsiteX50-13233" fmla="*/ 0 w 10000"/>
              <a:gd name="connsiteY50-13234" fmla="*/ 2855 h 9856"/>
              <a:gd name="connsiteX51-13235" fmla="*/ 0 w 10000"/>
              <a:gd name="connsiteY51-13236" fmla="*/ 2711 h 9856"/>
              <a:gd name="connsiteX52-13237" fmla="*/ 0 w 10000"/>
              <a:gd name="connsiteY52-13238" fmla="*/ 2568 h 9856"/>
              <a:gd name="connsiteX53-13239" fmla="*/ 169 w 10000"/>
              <a:gd name="connsiteY53-13240" fmla="*/ 2568 h 9856"/>
              <a:gd name="connsiteX54-13241" fmla="*/ 510 w 10000"/>
              <a:gd name="connsiteY54-13242" fmla="*/ 2568 h 9856"/>
              <a:gd name="connsiteX55-13243" fmla="*/ 852 w 10000"/>
              <a:gd name="connsiteY55-13244" fmla="*/ 2568 h 9856"/>
              <a:gd name="connsiteX56-13245" fmla="*/ 1173 w 10000"/>
              <a:gd name="connsiteY56-13246" fmla="*/ 2424 h 9856"/>
              <a:gd name="connsiteX57-13247" fmla="*/ 1685 w 10000"/>
              <a:gd name="connsiteY57-13248" fmla="*/ 2424 h 9856"/>
              <a:gd name="connsiteX58-13249" fmla="*/ 2195 w 10000"/>
              <a:gd name="connsiteY58-13250" fmla="*/ 2280 h 9856"/>
              <a:gd name="connsiteX59-13251" fmla="*/ 2711 w 10000"/>
              <a:gd name="connsiteY59-13252" fmla="*/ 2137 h 9856"/>
              <a:gd name="connsiteX60-13253" fmla="*/ 3390 w 10000"/>
              <a:gd name="connsiteY60-13254" fmla="*/ 1993 h 9856"/>
              <a:gd name="connsiteX61-13255" fmla="*/ 4072 w 10000"/>
              <a:gd name="connsiteY61-13256" fmla="*/ 1723 h 9856"/>
              <a:gd name="connsiteX62-13257" fmla="*/ 4582 w 10000"/>
              <a:gd name="connsiteY62-13258" fmla="*/ 1580 h 9856"/>
              <a:gd name="connsiteX63-13259" fmla="*/ 5073 w 10000"/>
              <a:gd name="connsiteY63-13260" fmla="*/ 1436 h 9856"/>
              <a:gd name="connsiteX64-13261" fmla="*/ 5585 w 10000"/>
              <a:gd name="connsiteY64-13262" fmla="*/ 1293 h 9856"/>
              <a:gd name="connsiteX65-13263" fmla="*/ 5926 w 10000"/>
              <a:gd name="connsiteY65-13264" fmla="*/ 1149 h 9856"/>
              <a:gd name="connsiteX66-13265" fmla="*/ 6268 w 10000"/>
              <a:gd name="connsiteY66-13266" fmla="*/ 1149 h 9856"/>
              <a:gd name="connsiteX67-13267" fmla="*/ 6612 w 10000"/>
              <a:gd name="connsiteY67-13268" fmla="*/ 1005 h 9856"/>
              <a:gd name="connsiteX68-13269" fmla="*/ 6951 w 10000"/>
              <a:gd name="connsiteY68-13270" fmla="*/ 862 h 9856"/>
              <a:gd name="connsiteX69-13271" fmla="*/ 7463 w 10000"/>
              <a:gd name="connsiteY69-13272" fmla="*/ 718 h 9856"/>
              <a:gd name="connsiteX70-13273" fmla="*/ 7805 w 10000"/>
              <a:gd name="connsiteY70-13274" fmla="*/ 574 h 9856"/>
              <a:gd name="connsiteX71-13275" fmla="*/ 8146 w 10000"/>
              <a:gd name="connsiteY71-13276" fmla="*/ 431 h 9856"/>
              <a:gd name="connsiteX72-13277" fmla="*/ 8316 w 10000"/>
              <a:gd name="connsiteY72-13278" fmla="*/ 287 h 9856"/>
              <a:gd name="connsiteX73-13279" fmla="*/ 8489 w 10000"/>
              <a:gd name="connsiteY73-13280" fmla="*/ 144 h 9856"/>
              <a:gd name="connsiteX74-13281" fmla="*/ 8489 w 10000"/>
              <a:gd name="connsiteY74-13282" fmla="*/ 0 h 9856"/>
              <a:gd name="connsiteX75-13283" fmla="*/ 8656 w 10000"/>
              <a:gd name="connsiteY75-13284" fmla="*/ 0 h 9856"/>
              <a:gd name="connsiteX76-13285" fmla="*/ 8827 w 10000"/>
              <a:gd name="connsiteY76-13286" fmla="*/ 0 h 9856"/>
              <a:gd name="connsiteX77-13287" fmla="*/ 8999 w 10000"/>
              <a:gd name="connsiteY77-13288" fmla="*/ 0 h 9856"/>
              <a:gd name="connsiteX78-13289" fmla="*/ 9149 w 10000"/>
              <a:gd name="connsiteY78-13290" fmla="*/ 144 h 9856"/>
              <a:gd name="connsiteX79-13291" fmla="*/ 9319 w 10000"/>
              <a:gd name="connsiteY79-13292" fmla="*/ 144 h 9856"/>
              <a:gd name="connsiteX80-13293" fmla="*/ 9487 w 10000"/>
              <a:gd name="connsiteY80-13294" fmla="*/ 431 h 9856"/>
              <a:gd name="connsiteX81-13295" fmla="*/ 9658 w 10000"/>
              <a:gd name="connsiteY81-13296" fmla="*/ 574 h 9856"/>
              <a:gd name="connsiteX82-13297" fmla="*/ 9829 w 10000"/>
              <a:gd name="connsiteY82-13298" fmla="*/ 718 h 9856"/>
              <a:gd name="connsiteX83-13299" fmla="*/ 10000 w 10000"/>
              <a:gd name="connsiteY83-13300" fmla="*/ 862 h 9856"/>
              <a:gd name="connsiteX84-13301" fmla="*/ 10000 w 10000"/>
              <a:gd name="connsiteY84-13302" fmla="*/ 1005 h 9856"/>
              <a:gd name="connsiteX85-13303" fmla="*/ 10000 w 10000"/>
              <a:gd name="connsiteY85-13304" fmla="*/ 1149 h 9856"/>
              <a:gd name="connsiteX86-13305" fmla="*/ 9829 w 10000"/>
              <a:gd name="connsiteY86-13306" fmla="*/ 1149 h 9856"/>
              <a:gd name="connsiteX87-13307" fmla="*/ 9658 w 10000"/>
              <a:gd name="connsiteY87-13308" fmla="*/ 1293 h 9856"/>
              <a:gd name="connsiteX88-13309" fmla="*/ 9658 w 10000"/>
              <a:gd name="connsiteY88-13310" fmla="*/ 1436 h 9856"/>
              <a:gd name="connsiteX89-13311" fmla="*/ 9487 w 10000"/>
              <a:gd name="connsiteY89-13312" fmla="*/ 1580 h 9856"/>
              <a:gd name="connsiteX90-13313" fmla="*/ 9319 w 10000"/>
              <a:gd name="connsiteY90-13314" fmla="*/ 1850 h 9856"/>
              <a:gd name="connsiteX91-13315" fmla="*/ 9149 w 10000"/>
              <a:gd name="connsiteY91-13316" fmla="*/ 2280 h 9856"/>
              <a:gd name="connsiteX92-13317" fmla="*/ 8999 w 10000"/>
              <a:gd name="connsiteY92-13318" fmla="*/ 2711 h 9856"/>
              <a:gd name="connsiteX93-13319" fmla="*/ 8827 w 10000"/>
              <a:gd name="connsiteY93-13320" fmla="*/ 3142 h 9856"/>
              <a:gd name="connsiteX94-13321" fmla="*/ 8656 w 10000"/>
              <a:gd name="connsiteY94-13322" fmla="*/ 3717 h 9856"/>
              <a:gd name="connsiteX95-13323" fmla="*/ 8489 w 10000"/>
              <a:gd name="connsiteY95-13324" fmla="*/ 4291 h 9856"/>
              <a:gd name="connsiteX96-13325" fmla="*/ 8316 w 10000"/>
              <a:gd name="connsiteY96-13326" fmla="*/ 4865 h 9856"/>
              <a:gd name="connsiteX97-13327" fmla="*/ 8316 w 10000"/>
              <a:gd name="connsiteY97-13328" fmla="*/ 5422 h 9856"/>
              <a:gd name="connsiteX98-13329" fmla="*/ 8316 w 10000"/>
              <a:gd name="connsiteY98-13330" fmla="*/ 5852 h 9856"/>
              <a:gd name="connsiteX99-13331" fmla="*/ 8146 w 10000"/>
              <a:gd name="connsiteY99-13332" fmla="*/ 6427 h 9856"/>
              <a:gd name="connsiteX100-13333" fmla="*/ 8146 w 10000"/>
              <a:gd name="connsiteY100-13334" fmla="*/ 6858 h 9856"/>
              <a:gd name="connsiteX101-13335" fmla="*/ 8146 w 10000"/>
              <a:gd name="connsiteY101-13336" fmla="*/ 7145 h 9856"/>
              <a:gd name="connsiteX102-13337" fmla="*/ 8146 w 10000"/>
              <a:gd name="connsiteY102-13338" fmla="*/ 7576 h 9856"/>
              <a:gd name="connsiteX103-13339" fmla="*/ 8316 w 10000"/>
              <a:gd name="connsiteY103-13340" fmla="*/ 7863 h 9856"/>
              <a:gd name="connsiteX104-13341" fmla="*/ 8316 w 10000"/>
              <a:gd name="connsiteY104-13342" fmla="*/ 8007 h 9856"/>
              <a:gd name="connsiteX105-13343" fmla="*/ 8489 w 10000"/>
              <a:gd name="connsiteY105-13344" fmla="*/ 8294 h 9856"/>
              <a:gd name="connsiteX106-13345" fmla="*/ 8656 w 10000"/>
              <a:gd name="connsiteY106-13346" fmla="*/ 8437 h 9856"/>
              <a:gd name="connsiteX107-13347" fmla="*/ 8827 w 10000"/>
              <a:gd name="connsiteY107-13348" fmla="*/ 8581 h 9856"/>
              <a:gd name="connsiteX108-13349" fmla="*/ 9487 w 10000"/>
              <a:gd name="connsiteY108-13350" fmla="*/ 8851 h 9856"/>
              <a:gd name="connsiteX0-13351" fmla="*/ 8489 w 10000"/>
              <a:gd name="connsiteY0-13352" fmla="*/ 9709 h 9709"/>
              <a:gd name="connsiteX1-13353" fmla="*/ 8146 w 10000"/>
              <a:gd name="connsiteY1-13354" fmla="*/ 9563 h 9709"/>
              <a:gd name="connsiteX2-13355" fmla="*/ 7975 w 10000"/>
              <a:gd name="connsiteY2-13356" fmla="*/ 9125 h 9709"/>
              <a:gd name="connsiteX3-13357" fmla="*/ 7634 w 10000"/>
              <a:gd name="connsiteY3-13358" fmla="*/ 8834 h 9709"/>
              <a:gd name="connsiteX4-13359" fmla="*/ 7463 w 10000"/>
              <a:gd name="connsiteY4-13360" fmla="*/ 8415 h 9709"/>
              <a:gd name="connsiteX5-13361" fmla="*/ 7463 w 10000"/>
              <a:gd name="connsiteY5-13362" fmla="*/ 7978 h 9709"/>
              <a:gd name="connsiteX6-13363" fmla="*/ 7292 w 10000"/>
              <a:gd name="connsiteY6-13364" fmla="*/ 7541 h 9709"/>
              <a:gd name="connsiteX7-13365" fmla="*/ 7292 w 10000"/>
              <a:gd name="connsiteY7-13366" fmla="*/ 7103 h 9709"/>
              <a:gd name="connsiteX8-13367" fmla="*/ 7292 w 10000"/>
              <a:gd name="connsiteY8-13368" fmla="*/ 6666 h 9709"/>
              <a:gd name="connsiteX9-13369" fmla="*/ 7463 w 10000"/>
              <a:gd name="connsiteY9-13370" fmla="*/ 5938 h 9709"/>
              <a:gd name="connsiteX10-13371" fmla="*/ 7463 w 10000"/>
              <a:gd name="connsiteY10-13372" fmla="*/ 5792 h 9709"/>
              <a:gd name="connsiteX11-13373" fmla="*/ 7463 w 10000"/>
              <a:gd name="connsiteY11-13374" fmla="*/ 5501 h 9709"/>
              <a:gd name="connsiteX12-13375" fmla="*/ 7634 w 10000"/>
              <a:gd name="connsiteY12-13376" fmla="*/ 5228 h 9709"/>
              <a:gd name="connsiteX13-13377" fmla="*/ 7634 w 10000"/>
              <a:gd name="connsiteY13-13378" fmla="*/ 4936 h 9709"/>
              <a:gd name="connsiteX14-13379" fmla="*/ 7634 w 10000"/>
              <a:gd name="connsiteY14-13380" fmla="*/ 4645 h 9709"/>
              <a:gd name="connsiteX15-13381" fmla="*/ 7805 w 10000"/>
              <a:gd name="connsiteY15-13382" fmla="*/ 4208 h 9709"/>
              <a:gd name="connsiteX16-13383" fmla="*/ 7805 w 10000"/>
              <a:gd name="connsiteY16-13384" fmla="*/ 3771 h 9709"/>
              <a:gd name="connsiteX17-13385" fmla="*/ 7975 w 10000"/>
              <a:gd name="connsiteY17-13386" fmla="*/ 3334 h 9709"/>
              <a:gd name="connsiteX18-13387" fmla="*/ 7975 w 10000"/>
              <a:gd name="connsiteY18-13388" fmla="*/ 2897 h 9709"/>
              <a:gd name="connsiteX19-13389" fmla="*/ 7975 w 10000"/>
              <a:gd name="connsiteY19-13390" fmla="*/ 2459 h 9709"/>
              <a:gd name="connsiteX20-13391" fmla="*/ 8146 w 10000"/>
              <a:gd name="connsiteY20-13392" fmla="*/ 2168 h 9709"/>
              <a:gd name="connsiteX21-13393" fmla="*/ 8146 w 10000"/>
              <a:gd name="connsiteY21-13394" fmla="*/ 1877 h 9709"/>
              <a:gd name="connsiteX22-13395" fmla="*/ 8146 w 10000"/>
              <a:gd name="connsiteY22-13396" fmla="*/ 1603 h 9709"/>
              <a:gd name="connsiteX23-13397" fmla="*/ 8146 w 10000"/>
              <a:gd name="connsiteY23-13398" fmla="*/ 1457 h 9709"/>
              <a:gd name="connsiteX24-13399" fmla="*/ 8146 w 10000"/>
              <a:gd name="connsiteY24-13400" fmla="*/ 1312 h 9709"/>
              <a:gd name="connsiteX25-13401" fmla="*/ 8146 w 10000"/>
              <a:gd name="connsiteY25-13402" fmla="*/ 1312 h 9709"/>
              <a:gd name="connsiteX26-13403" fmla="*/ 8146 w 10000"/>
              <a:gd name="connsiteY26-13404" fmla="*/ 1312 h 9709"/>
              <a:gd name="connsiteX27-13405" fmla="*/ 7975 w 10000"/>
              <a:gd name="connsiteY27-13406" fmla="*/ 1312 h 9709"/>
              <a:gd name="connsiteX28-13407" fmla="*/ 7805 w 10000"/>
              <a:gd name="connsiteY28-13408" fmla="*/ 1312 h 9709"/>
              <a:gd name="connsiteX29-13409" fmla="*/ 7634 w 10000"/>
              <a:gd name="connsiteY29-13410" fmla="*/ 1457 h 9709"/>
              <a:gd name="connsiteX30-13411" fmla="*/ 7463 w 10000"/>
              <a:gd name="connsiteY30-13412" fmla="*/ 1457 h 9709"/>
              <a:gd name="connsiteX31-13413" fmla="*/ 7124 w 10000"/>
              <a:gd name="connsiteY31-13414" fmla="*/ 1603 h 9709"/>
              <a:gd name="connsiteX32-13415" fmla="*/ 6782 w 10000"/>
              <a:gd name="connsiteY32-13416" fmla="*/ 1603 h 9709"/>
              <a:gd name="connsiteX33-13417" fmla="*/ 6440 w 10000"/>
              <a:gd name="connsiteY33-13418" fmla="*/ 1748 h 9709"/>
              <a:gd name="connsiteX34-13419" fmla="*/ 4756 w 10000"/>
              <a:gd name="connsiteY34-13420" fmla="*/ 2313 h 9709"/>
              <a:gd name="connsiteX35-13421" fmla="*/ 3050 w 10000"/>
              <a:gd name="connsiteY35-13422" fmla="*/ 2897 h 9709"/>
              <a:gd name="connsiteX36-13423" fmla="*/ 2539 w 10000"/>
              <a:gd name="connsiteY36-13424" fmla="*/ 3042 h 9709"/>
              <a:gd name="connsiteX37-13425" fmla="*/ 2195 w 10000"/>
              <a:gd name="connsiteY37-13426" fmla="*/ 3188 h 9709"/>
              <a:gd name="connsiteX38-13427" fmla="*/ 1854 w 10000"/>
              <a:gd name="connsiteY38-13428" fmla="*/ 3334 h 9709"/>
              <a:gd name="connsiteX39-13429" fmla="*/ 1685 w 10000"/>
              <a:gd name="connsiteY39-13430" fmla="*/ 3479 h 9709"/>
              <a:gd name="connsiteX40-13431" fmla="*/ 1344 w 10000"/>
              <a:gd name="connsiteY40-13432" fmla="*/ 3479 h 9709"/>
              <a:gd name="connsiteX41-13433" fmla="*/ 1173 w 10000"/>
              <a:gd name="connsiteY41-13434" fmla="*/ 3479 h 9709"/>
              <a:gd name="connsiteX42-13435" fmla="*/ 1002 w 10000"/>
              <a:gd name="connsiteY42-13436" fmla="*/ 3625 h 9709"/>
              <a:gd name="connsiteX43-13437" fmla="*/ 1002 w 10000"/>
              <a:gd name="connsiteY43-13438" fmla="*/ 3625 h 9709"/>
              <a:gd name="connsiteX44-13439" fmla="*/ 852 w 10000"/>
              <a:gd name="connsiteY44-13440" fmla="*/ 3625 h 9709"/>
              <a:gd name="connsiteX45-13441" fmla="*/ 852 w 10000"/>
              <a:gd name="connsiteY45-13442" fmla="*/ 3479 h 9709"/>
              <a:gd name="connsiteX46-13443" fmla="*/ 682 w 10000"/>
              <a:gd name="connsiteY46-13444" fmla="*/ 3334 h 9709"/>
              <a:gd name="connsiteX47-13445" fmla="*/ 344 w 10000"/>
              <a:gd name="connsiteY47-13446" fmla="*/ 3188 h 9709"/>
              <a:gd name="connsiteX48-13447" fmla="*/ 169 w 10000"/>
              <a:gd name="connsiteY48-13448" fmla="*/ 3042 h 9709"/>
              <a:gd name="connsiteX49-13449" fmla="*/ 0 w 10000"/>
              <a:gd name="connsiteY49-13450" fmla="*/ 2897 h 9709"/>
              <a:gd name="connsiteX50-13451" fmla="*/ 0 w 10000"/>
              <a:gd name="connsiteY50-13452" fmla="*/ 2751 h 9709"/>
              <a:gd name="connsiteX51-13453" fmla="*/ 0 w 10000"/>
              <a:gd name="connsiteY51-13454" fmla="*/ 2606 h 9709"/>
              <a:gd name="connsiteX52-13455" fmla="*/ 169 w 10000"/>
              <a:gd name="connsiteY52-13456" fmla="*/ 2606 h 9709"/>
              <a:gd name="connsiteX53-13457" fmla="*/ 510 w 10000"/>
              <a:gd name="connsiteY53-13458" fmla="*/ 2606 h 9709"/>
              <a:gd name="connsiteX54-13459" fmla="*/ 852 w 10000"/>
              <a:gd name="connsiteY54-13460" fmla="*/ 2606 h 9709"/>
              <a:gd name="connsiteX55-13461" fmla="*/ 1173 w 10000"/>
              <a:gd name="connsiteY55-13462" fmla="*/ 2459 h 9709"/>
              <a:gd name="connsiteX56-13463" fmla="*/ 1685 w 10000"/>
              <a:gd name="connsiteY56-13464" fmla="*/ 2459 h 9709"/>
              <a:gd name="connsiteX57-13465" fmla="*/ 2195 w 10000"/>
              <a:gd name="connsiteY57-13466" fmla="*/ 2313 h 9709"/>
              <a:gd name="connsiteX58-13467" fmla="*/ 2711 w 10000"/>
              <a:gd name="connsiteY58-13468" fmla="*/ 2168 h 9709"/>
              <a:gd name="connsiteX59-13469" fmla="*/ 3390 w 10000"/>
              <a:gd name="connsiteY59-13470" fmla="*/ 2022 h 9709"/>
              <a:gd name="connsiteX60-13471" fmla="*/ 4072 w 10000"/>
              <a:gd name="connsiteY60-13472" fmla="*/ 1748 h 9709"/>
              <a:gd name="connsiteX61-13473" fmla="*/ 4582 w 10000"/>
              <a:gd name="connsiteY61-13474" fmla="*/ 1603 h 9709"/>
              <a:gd name="connsiteX62-13475" fmla="*/ 5073 w 10000"/>
              <a:gd name="connsiteY62-13476" fmla="*/ 1457 h 9709"/>
              <a:gd name="connsiteX63-13477" fmla="*/ 5585 w 10000"/>
              <a:gd name="connsiteY63-13478" fmla="*/ 1312 h 9709"/>
              <a:gd name="connsiteX64-13479" fmla="*/ 5926 w 10000"/>
              <a:gd name="connsiteY64-13480" fmla="*/ 1166 h 9709"/>
              <a:gd name="connsiteX65-13481" fmla="*/ 6268 w 10000"/>
              <a:gd name="connsiteY65-13482" fmla="*/ 1166 h 9709"/>
              <a:gd name="connsiteX66-13483" fmla="*/ 6612 w 10000"/>
              <a:gd name="connsiteY66-13484" fmla="*/ 1020 h 9709"/>
              <a:gd name="connsiteX67-13485" fmla="*/ 6951 w 10000"/>
              <a:gd name="connsiteY67-13486" fmla="*/ 875 h 9709"/>
              <a:gd name="connsiteX68-13487" fmla="*/ 7463 w 10000"/>
              <a:gd name="connsiteY68-13488" fmla="*/ 728 h 9709"/>
              <a:gd name="connsiteX69-13489" fmla="*/ 7805 w 10000"/>
              <a:gd name="connsiteY69-13490" fmla="*/ 582 h 9709"/>
              <a:gd name="connsiteX70-13491" fmla="*/ 8146 w 10000"/>
              <a:gd name="connsiteY70-13492" fmla="*/ 437 h 9709"/>
              <a:gd name="connsiteX71-13493" fmla="*/ 8316 w 10000"/>
              <a:gd name="connsiteY71-13494" fmla="*/ 291 h 9709"/>
              <a:gd name="connsiteX72-13495" fmla="*/ 8489 w 10000"/>
              <a:gd name="connsiteY72-13496" fmla="*/ 146 h 9709"/>
              <a:gd name="connsiteX73-13497" fmla="*/ 8489 w 10000"/>
              <a:gd name="connsiteY73-13498" fmla="*/ 0 h 9709"/>
              <a:gd name="connsiteX74-13499" fmla="*/ 8656 w 10000"/>
              <a:gd name="connsiteY74-13500" fmla="*/ 0 h 9709"/>
              <a:gd name="connsiteX75-13501" fmla="*/ 8827 w 10000"/>
              <a:gd name="connsiteY75-13502" fmla="*/ 0 h 9709"/>
              <a:gd name="connsiteX76-13503" fmla="*/ 8999 w 10000"/>
              <a:gd name="connsiteY76-13504" fmla="*/ 0 h 9709"/>
              <a:gd name="connsiteX77-13505" fmla="*/ 9149 w 10000"/>
              <a:gd name="connsiteY77-13506" fmla="*/ 146 h 9709"/>
              <a:gd name="connsiteX78-13507" fmla="*/ 9319 w 10000"/>
              <a:gd name="connsiteY78-13508" fmla="*/ 146 h 9709"/>
              <a:gd name="connsiteX79-13509" fmla="*/ 9487 w 10000"/>
              <a:gd name="connsiteY79-13510" fmla="*/ 437 h 9709"/>
              <a:gd name="connsiteX80-13511" fmla="*/ 9658 w 10000"/>
              <a:gd name="connsiteY80-13512" fmla="*/ 582 h 9709"/>
              <a:gd name="connsiteX81-13513" fmla="*/ 9829 w 10000"/>
              <a:gd name="connsiteY81-13514" fmla="*/ 728 h 9709"/>
              <a:gd name="connsiteX82-13515" fmla="*/ 10000 w 10000"/>
              <a:gd name="connsiteY82-13516" fmla="*/ 875 h 9709"/>
              <a:gd name="connsiteX83-13517" fmla="*/ 10000 w 10000"/>
              <a:gd name="connsiteY83-13518" fmla="*/ 1020 h 9709"/>
              <a:gd name="connsiteX84-13519" fmla="*/ 10000 w 10000"/>
              <a:gd name="connsiteY84-13520" fmla="*/ 1166 h 9709"/>
              <a:gd name="connsiteX85-13521" fmla="*/ 9829 w 10000"/>
              <a:gd name="connsiteY85-13522" fmla="*/ 1166 h 9709"/>
              <a:gd name="connsiteX86-13523" fmla="*/ 9658 w 10000"/>
              <a:gd name="connsiteY86-13524" fmla="*/ 1312 h 9709"/>
              <a:gd name="connsiteX87-13525" fmla="*/ 9658 w 10000"/>
              <a:gd name="connsiteY87-13526" fmla="*/ 1457 h 9709"/>
              <a:gd name="connsiteX88-13527" fmla="*/ 9487 w 10000"/>
              <a:gd name="connsiteY88-13528" fmla="*/ 1603 h 9709"/>
              <a:gd name="connsiteX89-13529" fmla="*/ 9319 w 10000"/>
              <a:gd name="connsiteY89-13530" fmla="*/ 1877 h 9709"/>
              <a:gd name="connsiteX90-13531" fmla="*/ 9149 w 10000"/>
              <a:gd name="connsiteY90-13532" fmla="*/ 2313 h 9709"/>
              <a:gd name="connsiteX91-13533" fmla="*/ 8999 w 10000"/>
              <a:gd name="connsiteY91-13534" fmla="*/ 2751 h 9709"/>
              <a:gd name="connsiteX92-13535" fmla="*/ 8827 w 10000"/>
              <a:gd name="connsiteY92-13536" fmla="*/ 3188 h 9709"/>
              <a:gd name="connsiteX93-13537" fmla="*/ 8656 w 10000"/>
              <a:gd name="connsiteY93-13538" fmla="*/ 3771 h 9709"/>
              <a:gd name="connsiteX94-13539" fmla="*/ 8489 w 10000"/>
              <a:gd name="connsiteY94-13540" fmla="*/ 4354 h 9709"/>
              <a:gd name="connsiteX95-13541" fmla="*/ 8316 w 10000"/>
              <a:gd name="connsiteY95-13542" fmla="*/ 4936 h 9709"/>
              <a:gd name="connsiteX96-13543" fmla="*/ 8316 w 10000"/>
              <a:gd name="connsiteY96-13544" fmla="*/ 5501 h 9709"/>
              <a:gd name="connsiteX97-13545" fmla="*/ 8316 w 10000"/>
              <a:gd name="connsiteY97-13546" fmla="*/ 5938 h 9709"/>
              <a:gd name="connsiteX98-13547" fmla="*/ 8146 w 10000"/>
              <a:gd name="connsiteY98-13548" fmla="*/ 6521 h 9709"/>
              <a:gd name="connsiteX99-13549" fmla="*/ 8146 w 10000"/>
              <a:gd name="connsiteY99-13550" fmla="*/ 6958 h 9709"/>
              <a:gd name="connsiteX100-13551" fmla="*/ 8146 w 10000"/>
              <a:gd name="connsiteY100-13552" fmla="*/ 7249 h 9709"/>
              <a:gd name="connsiteX101-13553" fmla="*/ 8146 w 10000"/>
              <a:gd name="connsiteY101-13554" fmla="*/ 7687 h 9709"/>
              <a:gd name="connsiteX102-13555" fmla="*/ 8316 w 10000"/>
              <a:gd name="connsiteY102-13556" fmla="*/ 7978 h 9709"/>
              <a:gd name="connsiteX103-13557" fmla="*/ 8316 w 10000"/>
              <a:gd name="connsiteY103-13558" fmla="*/ 8124 h 9709"/>
              <a:gd name="connsiteX104-13559" fmla="*/ 8489 w 10000"/>
              <a:gd name="connsiteY104-13560" fmla="*/ 8415 h 9709"/>
              <a:gd name="connsiteX105-13561" fmla="*/ 8656 w 10000"/>
              <a:gd name="connsiteY105-13562" fmla="*/ 8560 h 9709"/>
              <a:gd name="connsiteX106-13563" fmla="*/ 8827 w 10000"/>
              <a:gd name="connsiteY106-13564" fmla="*/ 8706 h 9709"/>
              <a:gd name="connsiteX107-13565" fmla="*/ 9487 w 10000"/>
              <a:gd name="connsiteY107-13566" fmla="*/ 8980 h 9709"/>
              <a:gd name="connsiteX0-13567" fmla="*/ 8489 w 10000"/>
              <a:gd name="connsiteY0-13568" fmla="*/ 10000 h 10000"/>
              <a:gd name="connsiteX1-13569" fmla="*/ 7975 w 10000"/>
              <a:gd name="connsiteY1-13570" fmla="*/ 9398 h 10000"/>
              <a:gd name="connsiteX2-13571" fmla="*/ 7634 w 10000"/>
              <a:gd name="connsiteY2-13572" fmla="*/ 9099 h 10000"/>
              <a:gd name="connsiteX3-13573" fmla="*/ 7463 w 10000"/>
              <a:gd name="connsiteY3-13574" fmla="*/ 8667 h 10000"/>
              <a:gd name="connsiteX4-13575" fmla="*/ 7463 w 10000"/>
              <a:gd name="connsiteY4-13576" fmla="*/ 8217 h 10000"/>
              <a:gd name="connsiteX5-13577" fmla="*/ 7292 w 10000"/>
              <a:gd name="connsiteY5-13578" fmla="*/ 7767 h 10000"/>
              <a:gd name="connsiteX6-13579" fmla="*/ 7292 w 10000"/>
              <a:gd name="connsiteY6-13580" fmla="*/ 7316 h 10000"/>
              <a:gd name="connsiteX7-13581" fmla="*/ 7292 w 10000"/>
              <a:gd name="connsiteY7-13582" fmla="*/ 6866 h 10000"/>
              <a:gd name="connsiteX8-13583" fmla="*/ 7463 w 10000"/>
              <a:gd name="connsiteY8-13584" fmla="*/ 6116 h 10000"/>
              <a:gd name="connsiteX9-13585" fmla="*/ 7463 w 10000"/>
              <a:gd name="connsiteY9-13586" fmla="*/ 5966 h 10000"/>
              <a:gd name="connsiteX10-13587" fmla="*/ 7463 w 10000"/>
              <a:gd name="connsiteY10-13588" fmla="*/ 5666 h 10000"/>
              <a:gd name="connsiteX11-13589" fmla="*/ 7634 w 10000"/>
              <a:gd name="connsiteY11-13590" fmla="*/ 5385 h 10000"/>
              <a:gd name="connsiteX12-13591" fmla="*/ 7634 w 10000"/>
              <a:gd name="connsiteY12-13592" fmla="*/ 5084 h 10000"/>
              <a:gd name="connsiteX13-13593" fmla="*/ 7634 w 10000"/>
              <a:gd name="connsiteY13-13594" fmla="*/ 4784 h 10000"/>
              <a:gd name="connsiteX14-13595" fmla="*/ 7805 w 10000"/>
              <a:gd name="connsiteY14-13596" fmla="*/ 4334 h 10000"/>
              <a:gd name="connsiteX15-13597" fmla="*/ 7805 w 10000"/>
              <a:gd name="connsiteY15-13598" fmla="*/ 3884 h 10000"/>
              <a:gd name="connsiteX16-13599" fmla="*/ 7975 w 10000"/>
              <a:gd name="connsiteY16-13600" fmla="*/ 3434 h 10000"/>
              <a:gd name="connsiteX17-13601" fmla="*/ 7975 w 10000"/>
              <a:gd name="connsiteY17-13602" fmla="*/ 2984 h 10000"/>
              <a:gd name="connsiteX18-13603" fmla="*/ 7975 w 10000"/>
              <a:gd name="connsiteY18-13604" fmla="*/ 2533 h 10000"/>
              <a:gd name="connsiteX19-13605" fmla="*/ 8146 w 10000"/>
              <a:gd name="connsiteY19-13606" fmla="*/ 2233 h 10000"/>
              <a:gd name="connsiteX20-13607" fmla="*/ 8146 w 10000"/>
              <a:gd name="connsiteY20-13608" fmla="*/ 1933 h 10000"/>
              <a:gd name="connsiteX21-13609" fmla="*/ 8146 w 10000"/>
              <a:gd name="connsiteY21-13610" fmla="*/ 1651 h 10000"/>
              <a:gd name="connsiteX22-13611" fmla="*/ 8146 w 10000"/>
              <a:gd name="connsiteY22-13612" fmla="*/ 1501 h 10000"/>
              <a:gd name="connsiteX23-13613" fmla="*/ 8146 w 10000"/>
              <a:gd name="connsiteY23-13614" fmla="*/ 1351 h 10000"/>
              <a:gd name="connsiteX24-13615" fmla="*/ 8146 w 10000"/>
              <a:gd name="connsiteY24-13616" fmla="*/ 1351 h 10000"/>
              <a:gd name="connsiteX25-13617" fmla="*/ 8146 w 10000"/>
              <a:gd name="connsiteY25-13618" fmla="*/ 1351 h 10000"/>
              <a:gd name="connsiteX26-13619" fmla="*/ 7975 w 10000"/>
              <a:gd name="connsiteY26-13620" fmla="*/ 1351 h 10000"/>
              <a:gd name="connsiteX27-13621" fmla="*/ 7805 w 10000"/>
              <a:gd name="connsiteY27-13622" fmla="*/ 1351 h 10000"/>
              <a:gd name="connsiteX28-13623" fmla="*/ 7634 w 10000"/>
              <a:gd name="connsiteY28-13624" fmla="*/ 1501 h 10000"/>
              <a:gd name="connsiteX29-13625" fmla="*/ 7463 w 10000"/>
              <a:gd name="connsiteY29-13626" fmla="*/ 1501 h 10000"/>
              <a:gd name="connsiteX30-13627" fmla="*/ 7124 w 10000"/>
              <a:gd name="connsiteY30-13628" fmla="*/ 1651 h 10000"/>
              <a:gd name="connsiteX31-13629" fmla="*/ 6782 w 10000"/>
              <a:gd name="connsiteY31-13630" fmla="*/ 1651 h 10000"/>
              <a:gd name="connsiteX32-13631" fmla="*/ 6440 w 10000"/>
              <a:gd name="connsiteY32-13632" fmla="*/ 1800 h 10000"/>
              <a:gd name="connsiteX33-13633" fmla="*/ 4756 w 10000"/>
              <a:gd name="connsiteY33-13634" fmla="*/ 2382 h 10000"/>
              <a:gd name="connsiteX34-13635" fmla="*/ 3050 w 10000"/>
              <a:gd name="connsiteY34-13636" fmla="*/ 2984 h 10000"/>
              <a:gd name="connsiteX35-13637" fmla="*/ 2539 w 10000"/>
              <a:gd name="connsiteY35-13638" fmla="*/ 3133 h 10000"/>
              <a:gd name="connsiteX36-13639" fmla="*/ 2195 w 10000"/>
              <a:gd name="connsiteY36-13640" fmla="*/ 3284 h 10000"/>
              <a:gd name="connsiteX37-13641" fmla="*/ 1854 w 10000"/>
              <a:gd name="connsiteY37-13642" fmla="*/ 3434 h 10000"/>
              <a:gd name="connsiteX38-13643" fmla="*/ 1685 w 10000"/>
              <a:gd name="connsiteY38-13644" fmla="*/ 3583 h 10000"/>
              <a:gd name="connsiteX39-13645" fmla="*/ 1344 w 10000"/>
              <a:gd name="connsiteY39-13646" fmla="*/ 3583 h 10000"/>
              <a:gd name="connsiteX40-13647" fmla="*/ 1173 w 10000"/>
              <a:gd name="connsiteY40-13648" fmla="*/ 3583 h 10000"/>
              <a:gd name="connsiteX41-13649" fmla="*/ 1002 w 10000"/>
              <a:gd name="connsiteY41-13650" fmla="*/ 3734 h 10000"/>
              <a:gd name="connsiteX42-13651" fmla="*/ 1002 w 10000"/>
              <a:gd name="connsiteY42-13652" fmla="*/ 3734 h 10000"/>
              <a:gd name="connsiteX43-13653" fmla="*/ 852 w 10000"/>
              <a:gd name="connsiteY43-13654" fmla="*/ 3734 h 10000"/>
              <a:gd name="connsiteX44-13655" fmla="*/ 852 w 10000"/>
              <a:gd name="connsiteY44-13656" fmla="*/ 3583 h 10000"/>
              <a:gd name="connsiteX45-13657" fmla="*/ 682 w 10000"/>
              <a:gd name="connsiteY45-13658" fmla="*/ 3434 h 10000"/>
              <a:gd name="connsiteX46-13659" fmla="*/ 344 w 10000"/>
              <a:gd name="connsiteY46-13660" fmla="*/ 3284 h 10000"/>
              <a:gd name="connsiteX47-13661" fmla="*/ 169 w 10000"/>
              <a:gd name="connsiteY47-13662" fmla="*/ 3133 h 10000"/>
              <a:gd name="connsiteX48-13663" fmla="*/ 0 w 10000"/>
              <a:gd name="connsiteY48-13664" fmla="*/ 2984 h 10000"/>
              <a:gd name="connsiteX49-13665" fmla="*/ 0 w 10000"/>
              <a:gd name="connsiteY49-13666" fmla="*/ 2833 h 10000"/>
              <a:gd name="connsiteX50-13667" fmla="*/ 0 w 10000"/>
              <a:gd name="connsiteY50-13668" fmla="*/ 2684 h 10000"/>
              <a:gd name="connsiteX51-13669" fmla="*/ 169 w 10000"/>
              <a:gd name="connsiteY51-13670" fmla="*/ 2684 h 10000"/>
              <a:gd name="connsiteX52-13671" fmla="*/ 510 w 10000"/>
              <a:gd name="connsiteY52-13672" fmla="*/ 2684 h 10000"/>
              <a:gd name="connsiteX53-13673" fmla="*/ 852 w 10000"/>
              <a:gd name="connsiteY53-13674" fmla="*/ 2684 h 10000"/>
              <a:gd name="connsiteX54-13675" fmla="*/ 1173 w 10000"/>
              <a:gd name="connsiteY54-13676" fmla="*/ 2533 h 10000"/>
              <a:gd name="connsiteX55-13677" fmla="*/ 1685 w 10000"/>
              <a:gd name="connsiteY55-13678" fmla="*/ 2533 h 10000"/>
              <a:gd name="connsiteX56-13679" fmla="*/ 2195 w 10000"/>
              <a:gd name="connsiteY56-13680" fmla="*/ 2382 h 10000"/>
              <a:gd name="connsiteX57-13681" fmla="*/ 2711 w 10000"/>
              <a:gd name="connsiteY57-13682" fmla="*/ 2233 h 10000"/>
              <a:gd name="connsiteX58-13683" fmla="*/ 3390 w 10000"/>
              <a:gd name="connsiteY58-13684" fmla="*/ 2083 h 10000"/>
              <a:gd name="connsiteX59-13685" fmla="*/ 4072 w 10000"/>
              <a:gd name="connsiteY59-13686" fmla="*/ 1800 h 10000"/>
              <a:gd name="connsiteX60-13687" fmla="*/ 4582 w 10000"/>
              <a:gd name="connsiteY60-13688" fmla="*/ 1651 h 10000"/>
              <a:gd name="connsiteX61-13689" fmla="*/ 5073 w 10000"/>
              <a:gd name="connsiteY61-13690" fmla="*/ 1501 h 10000"/>
              <a:gd name="connsiteX62-13691" fmla="*/ 5585 w 10000"/>
              <a:gd name="connsiteY62-13692" fmla="*/ 1351 h 10000"/>
              <a:gd name="connsiteX63-13693" fmla="*/ 5926 w 10000"/>
              <a:gd name="connsiteY63-13694" fmla="*/ 1201 h 10000"/>
              <a:gd name="connsiteX64-13695" fmla="*/ 6268 w 10000"/>
              <a:gd name="connsiteY64-13696" fmla="*/ 1201 h 10000"/>
              <a:gd name="connsiteX65-13697" fmla="*/ 6612 w 10000"/>
              <a:gd name="connsiteY65-13698" fmla="*/ 1051 h 10000"/>
              <a:gd name="connsiteX66-13699" fmla="*/ 6951 w 10000"/>
              <a:gd name="connsiteY66-13700" fmla="*/ 901 h 10000"/>
              <a:gd name="connsiteX67-13701" fmla="*/ 7463 w 10000"/>
              <a:gd name="connsiteY67-13702" fmla="*/ 750 h 10000"/>
              <a:gd name="connsiteX68-13703" fmla="*/ 7805 w 10000"/>
              <a:gd name="connsiteY68-13704" fmla="*/ 599 h 10000"/>
              <a:gd name="connsiteX69-13705" fmla="*/ 8146 w 10000"/>
              <a:gd name="connsiteY69-13706" fmla="*/ 450 h 10000"/>
              <a:gd name="connsiteX70-13707" fmla="*/ 8316 w 10000"/>
              <a:gd name="connsiteY70-13708" fmla="*/ 300 h 10000"/>
              <a:gd name="connsiteX71-13709" fmla="*/ 8489 w 10000"/>
              <a:gd name="connsiteY71-13710" fmla="*/ 150 h 10000"/>
              <a:gd name="connsiteX72-13711" fmla="*/ 8489 w 10000"/>
              <a:gd name="connsiteY72-13712" fmla="*/ 0 h 10000"/>
              <a:gd name="connsiteX73-13713" fmla="*/ 8656 w 10000"/>
              <a:gd name="connsiteY73-13714" fmla="*/ 0 h 10000"/>
              <a:gd name="connsiteX74-13715" fmla="*/ 8827 w 10000"/>
              <a:gd name="connsiteY74-13716" fmla="*/ 0 h 10000"/>
              <a:gd name="connsiteX75-13717" fmla="*/ 8999 w 10000"/>
              <a:gd name="connsiteY75-13718" fmla="*/ 0 h 10000"/>
              <a:gd name="connsiteX76-13719" fmla="*/ 9149 w 10000"/>
              <a:gd name="connsiteY76-13720" fmla="*/ 150 h 10000"/>
              <a:gd name="connsiteX77-13721" fmla="*/ 9319 w 10000"/>
              <a:gd name="connsiteY77-13722" fmla="*/ 150 h 10000"/>
              <a:gd name="connsiteX78-13723" fmla="*/ 9487 w 10000"/>
              <a:gd name="connsiteY78-13724" fmla="*/ 450 h 10000"/>
              <a:gd name="connsiteX79-13725" fmla="*/ 9658 w 10000"/>
              <a:gd name="connsiteY79-13726" fmla="*/ 599 h 10000"/>
              <a:gd name="connsiteX80-13727" fmla="*/ 9829 w 10000"/>
              <a:gd name="connsiteY80-13728" fmla="*/ 750 h 10000"/>
              <a:gd name="connsiteX81-13729" fmla="*/ 10000 w 10000"/>
              <a:gd name="connsiteY81-13730" fmla="*/ 901 h 10000"/>
              <a:gd name="connsiteX82-13731" fmla="*/ 10000 w 10000"/>
              <a:gd name="connsiteY82-13732" fmla="*/ 1051 h 10000"/>
              <a:gd name="connsiteX83-13733" fmla="*/ 10000 w 10000"/>
              <a:gd name="connsiteY83-13734" fmla="*/ 1201 h 10000"/>
              <a:gd name="connsiteX84-13735" fmla="*/ 9829 w 10000"/>
              <a:gd name="connsiteY84-13736" fmla="*/ 1201 h 10000"/>
              <a:gd name="connsiteX85-13737" fmla="*/ 9658 w 10000"/>
              <a:gd name="connsiteY85-13738" fmla="*/ 1351 h 10000"/>
              <a:gd name="connsiteX86-13739" fmla="*/ 9658 w 10000"/>
              <a:gd name="connsiteY86-13740" fmla="*/ 1501 h 10000"/>
              <a:gd name="connsiteX87-13741" fmla="*/ 9487 w 10000"/>
              <a:gd name="connsiteY87-13742" fmla="*/ 1651 h 10000"/>
              <a:gd name="connsiteX88-13743" fmla="*/ 9319 w 10000"/>
              <a:gd name="connsiteY88-13744" fmla="*/ 1933 h 10000"/>
              <a:gd name="connsiteX89-13745" fmla="*/ 9149 w 10000"/>
              <a:gd name="connsiteY89-13746" fmla="*/ 2382 h 10000"/>
              <a:gd name="connsiteX90-13747" fmla="*/ 8999 w 10000"/>
              <a:gd name="connsiteY90-13748" fmla="*/ 2833 h 10000"/>
              <a:gd name="connsiteX91-13749" fmla="*/ 8827 w 10000"/>
              <a:gd name="connsiteY91-13750" fmla="*/ 3284 h 10000"/>
              <a:gd name="connsiteX92-13751" fmla="*/ 8656 w 10000"/>
              <a:gd name="connsiteY92-13752" fmla="*/ 3884 h 10000"/>
              <a:gd name="connsiteX93-13753" fmla="*/ 8489 w 10000"/>
              <a:gd name="connsiteY93-13754" fmla="*/ 4484 h 10000"/>
              <a:gd name="connsiteX94-13755" fmla="*/ 8316 w 10000"/>
              <a:gd name="connsiteY94-13756" fmla="*/ 5084 h 10000"/>
              <a:gd name="connsiteX95-13757" fmla="*/ 8316 w 10000"/>
              <a:gd name="connsiteY95-13758" fmla="*/ 5666 h 10000"/>
              <a:gd name="connsiteX96-13759" fmla="*/ 8316 w 10000"/>
              <a:gd name="connsiteY96-13760" fmla="*/ 6116 h 10000"/>
              <a:gd name="connsiteX97-13761" fmla="*/ 8146 w 10000"/>
              <a:gd name="connsiteY97-13762" fmla="*/ 6716 h 10000"/>
              <a:gd name="connsiteX98-13763" fmla="*/ 8146 w 10000"/>
              <a:gd name="connsiteY98-13764" fmla="*/ 7167 h 10000"/>
              <a:gd name="connsiteX99-13765" fmla="*/ 8146 w 10000"/>
              <a:gd name="connsiteY99-13766" fmla="*/ 7466 h 10000"/>
              <a:gd name="connsiteX100-13767" fmla="*/ 8146 w 10000"/>
              <a:gd name="connsiteY100-13768" fmla="*/ 7917 h 10000"/>
              <a:gd name="connsiteX101-13769" fmla="*/ 8316 w 10000"/>
              <a:gd name="connsiteY101-13770" fmla="*/ 8217 h 10000"/>
              <a:gd name="connsiteX102-13771" fmla="*/ 8316 w 10000"/>
              <a:gd name="connsiteY102-13772" fmla="*/ 8367 h 10000"/>
              <a:gd name="connsiteX103-13773" fmla="*/ 8489 w 10000"/>
              <a:gd name="connsiteY103-13774" fmla="*/ 8667 h 10000"/>
              <a:gd name="connsiteX104-13775" fmla="*/ 8656 w 10000"/>
              <a:gd name="connsiteY104-13776" fmla="*/ 8817 h 10000"/>
              <a:gd name="connsiteX105-13777" fmla="*/ 8827 w 10000"/>
              <a:gd name="connsiteY105-13778" fmla="*/ 8967 h 10000"/>
              <a:gd name="connsiteX106-13779" fmla="*/ 9487 w 10000"/>
              <a:gd name="connsiteY106-13780" fmla="*/ 9249 h 10000"/>
              <a:gd name="connsiteX0-13781" fmla="*/ 8489 w 10000"/>
              <a:gd name="connsiteY0-13782" fmla="*/ 10000 h 10000"/>
              <a:gd name="connsiteX1-13783" fmla="*/ 7975 w 10000"/>
              <a:gd name="connsiteY1-13784" fmla="*/ 9398 h 10000"/>
              <a:gd name="connsiteX2-13785" fmla="*/ 7634 w 10000"/>
              <a:gd name="connsiteY2-13786" fmla="*/ 9099 h 10000"/>
              <a:gd name="connsiteX3-13787" fmla="*/ 7463 w 10000"/>
              <a:gd name="connsiteY3-13788" fmla="*/ 8667 h 10000"/>
              <a:gd name="connsiteX4-13789" fmla="*/ 7463 w 10000"/>
              <a:gd name="connsiteY4-13790" fmla="*/ 8217 h 10000"/>
              <a:gd name="connsiteX5-13791" fmla="*/ 7292 w 10000"/>
              <a:gd name="connsiteY5-13792" fmla="*/ 7767 h 10000"/>
              <a:gd name="connsiteX6-13793" fmla="*/ 7292 w 10000"/>
              <a:gd name="connsiteY6-13794" fmla="*/ 7316 h 10000"/>
              <a:gd name="connsiteX7-13795" fmla="*/ 7292 w 10000"/>
              <a:gd name="connsiteY7-13796" fmla="*/ 6866 h 10000"/>
              <a:gd name="connsiteX8-13797" fmla="*/ 7463 w 10000"/>
              <a:gd name="connsiteY8-13798" fmla="*/ 6116 h 10000"/>
              <a:gd name="connsiteX9-13799" fmla="*/ 7463 w 10000"/>
              <a:gd name="connsiteY9-13800" fmla="*/ 5966 h 10000"/>
              <a:gd name="connsiteX10-13801" fmla="*/ 7463 w 10000"/>
              <a:gd name="connsiteY10-13802" fmla="*/ 5666 h 10000"/>
              <a:gd name="connsiteX11-13803" fmla="*/ 7634 w 10000"/>
              <a:gd name="connsiteY11-13804" fmla="*/ 5385 h 10000"/>
              <a:gd name="connsiteX12-13805" fmla="*/ 7634 w 10000"/>
              <a:gd name="connsiteY12-13806" fmla="*/ 5084 h 10000"/>
              <a:gd name="connsiteX13-13807" fmla="*/ 7634 w 10000"/>
              <a:gd name="connsiteY13-13808" fmla="*/ 4784 h 10000"/>
              <a:gd name="connsiteX14-13809" fmla="*/ 7805 w 10000"/>
              <a:gd name="connsiteY14-13810" fmla="*/ 4334 h 10000"/>
              <a:gd name="connsiteX15-13811" fmla="*/ 7805 w 10000"/>
              <a:gd name="connsiteY15-13812" fmla="*/ 3884 h 10000"/>
              <a:gd name="connsiteX16-13813" fmla="*/ 7975 w 10000"/>
              <a:gd name="connsiteY16-13814" fmla="*/ 3434 h 10000"/>
              <a:gd name="connsiteX17-13815" fmla="*/ 7975 w 10000"/>
              <a:gd name="connsiteY17-13816" fmla="*/ 2984 h 10000"/>
              <a:gd name="connsiteX18-13817" fmla="*/ 7975 w 10000"/>
              <a:gd name="connsiteY18-13818" fmla="*/ 2533 h 10000"/>
              <a:gd name="connsiteX19-13819" fmla="*/ 8146 w 10000"/>
              <a:gd name="connsiteY19-13820" fmla="*/ 2233 h 10000"/>
              <a:gd name="connsiteX20-13821" fmla="*/ 8146 w 10000"/>
              <a:gd name="connsiteY20-13822" fmla="*/ 1933 h 10000"/>
              <a:gd name="connsiteX21-13823" fmla="*/ 8146 w 10000"/>
              <a:gd name="connsiteY21-13824" fmla="*/ 1651 h 10000"/>
              <a:gd name="connsiteX22-13825" fmla="*/ 8146 w 10000"/>
              <a:gd name="connsiteY22-13826" fmla="*/ 1501 h 10000"/>
              <a:gd name="connsiteX23-13827" fmla="*/ 8146 w 10000"/>
              <a:gd name="connsiteY23-13828" fmla="*/ 1351 h 10000"/>
              <a:gd name="connsiteX24-13829" fmla="*/ 8146 w 10000"/>
              <a:gd name="connsiteY24-13830" fmla="*/ 1351 h 10000"/>
              <a:gd name="connsiteX25-13831" fmla="*/ 8146 w 10000"/>
              <a:gd name="connsiteY25-13832" fmla="*/ 1351 h 10000"/>
              <a:gd name="connsiteX26-13833" fmla="*/ 7975 w 10000"/>
              <a:gd name="connsiteY26-13834" fmla="*/ 1351 h 10000"/>
              <a:gd name="connsiteX27-13835" fmla="*/ 7805 w 10000"/>
              <a:gd name="connsiteY27-13836" fmla="*/ 1351 h 10000"/>
              <a:gd name="connsiteX28-13837" fmla="*/ 7634 w 10000"/>
              <a:gd name="connsiteY28-13838" fmla="*/ 1501 h 10000"/>
              <a:gd name="connsiteX29-13839" fmla="*/ 7463 w 10000"/>
              <a:gd name="connsiteY29-13840" fmla="*/ 1501 h 10000"/>
              <a:gd name="connsiteX30-13841" fmla="*/ 7124 w 10000"/>
              <a:gd name="connsiteY30-13842" fmla="*/ 1651 h 10000"/>
              <a:gd name="connsiteX31-13843" fmla="*/ 6782 w 10000"/>
              <a:gd name="connsiteY31-13844" fmla="*/ 1651 h 10000"/>
              <a:gd name="connsiteX32-13845" fmla="*/ 6440 w 10000"/>
              <a:gd name="connsiteY32-13846" fmla="*/ 1800 h 10000"/>
              <a:gd name="connsiteX33-13847" fmla="*/ 4756 w 10000"/>
              <a:gd name="connsiteY33-13848" fmla="*/ 2382 h 10000"/>
              <a:gd name="connsiteX34-13849" fmla="*/ 3050 w 10000"/>
              <a:gd name="connsiteY34-13850" fmla="*/ 2984 h 10000"/>
              <a:gd name="connsiteX35-13851" fmla="*/ 2539 w 10000"/>
              <a:gd name="connsiteY35-13852" fmla="*/ 3133 h 10000"/>
              <a:gd name="connsiteX36-13853" fmla="*/ 2195 w 10000"/>
              <a:gd name="connsiteY36-13854" fmla="*/ 3284 h 10000"/>
              <a:gd name="connsiteX37-13855" fmla="*/ 1854 w 10000"/>
              <a:gd name="connsiteY37-13856" fmla="*/ 3434 h 10000"/>
              <a:gd name="connsiteX38-13857" fmla="*/ 1685 w 10000"/>
              <a:gd name="connsiteY38-13858" fmla="*/ 3583 h 10000"/>
              <a:gd name="connsiteX39-13859" fmla="*/ 1344 w 10000"/>
              <a:gd name="connsiteY39-13860" fmla="*/ 3583 h 10000"/>
              <a:gd name="connsiteX40-13861" fmla="*/ 1173 w 10000"/>
              <a:gd name="connsiteY40-13862" fmla="*/ 3583 h 10000"/>
              <a:gd name="connsiteX41-13863" fmla="*/ 1002 w 10000"/>
              <a:gd name="connsiteY41-13864" fmla="*/ 3734 h 10000"/>
              <a:gd name="connsiteX42-13865" fmla="*/ 1002 w 10000"/>
              <a:gd name="connsiteY42-13866" fmla="*/ 3734 h 10000"/>
              <a:gd name="connsiteX43-13867" fmla="*/ 852 w 10000"/>
              <a:gd name="connsiteY43-13868" fmla="*/ 3734 h 10000"/>
              <a:gd name="connsiteX44-13869" fmla="*/ 852 w 10000"/>
              <a:gd name="connsiteY44-13870" fmla="*/ 3583 h 10000"/>
              <a:gd name="connsiteX45-13871" fmla="*/ 682 w 10000"/>
              <a:gd name="connsiteY45-13872" fmla="*/ 3434 h 10000"/>
              <a:gd name="connsiteX46-13873" fmla="*/ 344 w 10000"/>
              <a:gd name="connsiteY46-13874" fmla="*/ 3284 h 10000"/>
              <a:gd name="connsiteX47-13875" fmla="*/ 169 w 10000"/>
              <a:gd name="connsiteY47-13876" fmla="*/ 3133 h 10000"/>
              <a:gd name="connsiteX48-13877" fmla="*/ 0 w 10000"/>
              <a:gd name="connsiteY48-13878" fmla="*/ 2984 h 10000"/>
              <a:gd name="connsiteX49-13879" fmla="*/ 0 w 10000"/>
              <a:gd name="connsiteY49-13880" fmla="*/ 2833 h 10000"/>
              <a:gd name="connsiteX50-13881" fmla="*/ 0 w 10000"/>
              <a:gd name="connsiteY50-13882" fmla="*/ 2684 h 10000"/>
              <a:gd name="connsiteX51-13883" fmla="*/ 169 w 10000"/>
              <a:gd name="connsiteY51-13884" fmla="*/ 2684 h 10000"/>
              <a:gd name="connsiteX52-13885" fmla="*/ 510 w 10000"/>
              <a:gd name="connsiteY52-13886" fmla="*/ 2684 h 10000"/>
              <a:gd name="connsiteX53-13887" fmla="*/ 852 w 10000"/>
              <a:gd name="connsiteY53-13888" fmla="*/ 2684 h 10000"/>
              <a:gd name="connsiteX54-13889" fmla="*/ 1173 w 10000"/>
              <a:gd name="connsiteY54-13890" fmla="*/ 2533 h 10000"/>
              <a:gd name="connsiteX55-13891" fmla="*/ 1685 w 10000"/>
              <a:gd name="connsiteY55-13892" fmla="*/ 2533 h 10000"/>
              <a:gd name="connsiteX56-13893" fmla="*/ 2195 w 10000"/>
              <a:gd name="connsiteY56-13894" fmla="*/ 2382 h 10000"/>
              <a:gd name="connsiteX57-13895" fmla="*/ 2711 w 10000"/>
              <a:gd name="connsiteY57-13896" fmla="*/ 2233 h 10000"/>
              <a:gd name="connsiteX58-13897" fmla="*/ 3390 w 10000"/>
              <a:gd name="connsiteY58-13898" fmla="*/ 2083 h 10000"/>
              <a:gd name="connsiteX59-13899" fmla="*/ 4072 w 10000"/>
              <a:gd name="connsiteY59-13900" fmla="*/ 1800 h 10000"/>
              <a:gd name="connsiteX60-13901" fmla="*/ 4582 w 10000"/>
              <a:gd name="connsiteY60-13902" fmla="*/ 1651 h 10000"/>
              <a:gd name="connsiteX61-13903" fmla="*/ 5073 w 10000"/>
              <a:gd name="connsiteY61-13904" fmla="*/ 1501 h 10000"/>
              <a:gd name="connsiteX62-13905" fmla="*/ 5585 w 10000"/>
              <a:gd name="connsiteY62-13906" fmla="*/ 1351 h 10000"/>
              <a:gd name="connsiteX63-13907" fmla="*/ 5926 w 10000"/>
              <a:gd name="connsiteY63-13908" fmla="*/ 1201 h 10000"/>
              <a:gd name="connsiteX64-13909" fmla="*/ 6268 w 10000"/>
              <a:gd name="connsiteY64-13910" fmla="*/ 1201 h 10000"/>
              <a:gd name="connsiteX65-13911" fmla="*/ 6612 w 10000"/>
              <a:gd name="connsiteY65-13912" fmla="*/ 1051 h 10000"/>
              <a:gd name="connsiteX66-13913" fmla="*/ 6951 w 10000"/>
              <a:gd name="connsiteY66-13914" fmla="*/ 901 h 10000"/>
              <a:gd name="connsiteX67-13915" fmla="*/ 7463 w 10000"/>
              <a:gd name="connsiteY67-13916" fmla="*/ 750 h 10000"/>
              <a:gd name="connsiteX68-13917" fmla="*/ 7805 w 10000"/>
              <a:gd name="connsiteY68-13918" fmla="*/ 599 h 10000"/>
              <a:gd name="connsiteX69-13919" fmla="*/ 8146 w 10000"/>
              <a:gd name="connsiteY69-13920" fmla="*/ 450 h 10000"/>
              <a:gd name="connsiteX70-13921" fmla="*/ 8316 w 10000"/>
              <a:gd name="connsiteY70-13922" fmla="*/ 300 h 10000"/>
              <a:gd name="connsiteX71-13923" fmla="*/ 8489 w 10000"/>
              <a:gd name="connsiteY71-13924" fmla="*/ 150 h 10000"/>
              <a:gd name="connsiteX72-13925" fmla="*/ 8489 w 10000"/>
              <a:gd name="connsiteY72-13926" fmla="*/ 0 h 10000"/>
              <a:gd name="connsiteX73-13927" fmla="*/ 8656 w 10000"/>
              <a:gd name="connsiteY73-13928" fmla="*/ 0 h 10000"/>
              <a:gd name="connsiteX74-13929" fmla="*/ 8827 w 10000"/>
              <a:gd name="connsiteY74-13930" fmla="*/ 0 h 10000"/>
              <a:gd name="connsiteX75-13931" fmla="*/ 8999 w 10000"/>
              <a:gd name="connsiteY75-13932" fmla="*/ 0 h 10000"/>
              <a:gd name="connsiteX76-13933" fmla="*/ 9149 w 10000"/>
              <a:gd name="connsiteY76-13934" fmla="*/ 150 h 10000"/>
              <a:gd name="connsiteX77-13935" fmla="*/ 9319 w 10000"/>
              <a:gd name="connsiteY77-13936" fmla="*/ 150 h 10000"/>
              <a:gd name="connsiteX78-13937" fmla="*/ 9487 w 10000"/>
              <a:gd name="connsiteY78-13938" fmla="*/ 450 h 10000"/>
              <a:gd name="connsiteX79-13939" fmla="*/ 9658 w 10000"/>
              <a:gd name="connsiteY79-13940" fmla="*/ 599 h 10000"/>
              <a:gd name="connsiteX80-13941" fmla="*/ 9829 w 10000"/>
              <a:gd name="connsiteY80-13942" fmla="*/ 750 h 10000"/>
              <a:gd name="connsiteX81-13943" fmla="*/ 10000 w 10000"/>
              <a:gd name="connsiteY81-13944" fmla="*/ 901 h 10000"/>
              <a:gd name="connsiteX82-13945" fmla="*/ 10000 w 10000"/>
              <a:gd name="connsiteY82-13946" fmla="*/ 1051 h 10000"/>
              <a:gd name="connsiteX83-13947" fmla="*/ 10000 w 10000"/>
              <a:gd name="connsiteY83-13948" fmla="*/ 1201 h 10000"/>
              <a:gd name="connsiteX84-13949" fmla="*/ 9829 w 10000"/>
              <a:gd name="connsiteY84-13950" fmla="*/ 1201 h 10000"/>
              <a:gd name="connsiteX85-13951" fmla="*/ 9658 w 10000"/>
              <a:gd name="connsiteY85-13952" fmla="*/ 1351 h 10000"/>
              <a:gd name="connsiteX86-13953" fmla="*/ 9658 w 10000"/>
              <a:gd name="connsiteY86-13954" fmla="*/ 1501 h 10000"/>
              <a:gd name="connsiteX87-13955" fmla="*/ 9487 w 10000"/>
              <a:gd name="connsiteY87-13956" fmla="*/ 1651 h 10000"/>
              <a:gd name="connsiteX88-13957" fmla="*/ 9319 w 10000"/>
              <a:gd name="connsiteY88-13958" fmla="*/ 1933 h 10000"/>
              <a:gd name="connsiteX89-13959" fmla="*/ 9149 w 10000"/>
              <a:gd name="connsiteY89-13960" fmla="*/ 2382 h 10000"/>
              <a:gd name="connsiteX90-13961" fmla="*/ 8999 w 10000"/>
              <a:gd name="connsiteY90-13962" fmla="*/ 2833 h 10000"/>
              <a:gd name="connsiteX91-13963" fmla="*/ 8827 w 10000"/>
              <a:gd name="connsiteY91-13964" fmla="*/ 3284 h 10000"/>
              <a:gd name="connsiteX92-13965" fmla="*/ 8656 w 10000"/>
              <a:gd name="connsiteY92-13966" fmla="*/ 3884 h 10000"/>
              <a:gd name="connsiteX93-13967" fmla="*/ 8489 w 10000"/>
              <a:gd name="connsiteY93-13968" fmla="*/ 4484 h 10000"/>
              <a:gd name="connsiteX94-13969" fmla="*/ 8316 w 10000"/>
              <a:gd name="connsiteY94-13970" fmla="*/ 5084 h 10000"/>
              <a:gd name="connsiteX95-13971" fmla="*/ 8316 w 10000"/>
              <a:gd name="connsiteY95-13972" fmla="*/ 5666 h 10000"/>
              <a:gd name="connsiteX96-13973" fmla="*/ 8316 w 10000"/>
              <a:gd name="connsiteY96-13974" fmla="*/ 6116 h 10000"/>
              <a:gd name="connsiteX97-13975" fmla="*/ 8146 w 10000"/>
              <a:gd name="connsiteY97-13976" fmla="*/ 6716 h 10000"/>
              <a:gd name="connsiteX98-13977" fmla="*/ 8146 w 10000"/>
              <a:gd name="connsiteY98-13978" fmla="*/ 7167 h 10000"/>
              <a:gd name="connsiteX99-13979" fmla="*/ 8146 w 10000"/>
              <a:gd name="connsiteY99-13980" fmla="*/ 7466 h 10000"/>
              <a:gd name="connsiteX100-13981" fmla="*/ 8146 w 10000"/>
              <a:gd name="connsiteY100-13982" fmla="*/ 7917 h 10000"/>
              <a:gd name="connsiteX101-13983" fmla="*/ 8316 w 10000"/>
              <a:gd name="connsiteY101-13984" fmla="*/ 8217 h 10000"/>
              <a:gd name="connsiteX102-13985" fmla="*/ 8316 w 10000"/>
              <a:gd name="connsiteY102-13986" fmla="*/ 8367 h 10000"/>
              <a:gd name="connsiteX103-13987" fmla="*/ 8489 w 10000"/>
              <a:gd name="connsiteY103-13988" fmla="*/ 8667 h 10000"/>
              <a:gd name="connsiteX104-13989" fmla="*/ 8656 w 10000"/>
              <a:gd name="connsiteY104-13990" fmla="*/ 8817 h 10000"/>
              <a:gd name="connsiteX105-13991" fmla="*/ 8827 w 10000"/>
              <a:gd name="connsiteY105-13992" fmla="*/ 8967 h 10000"/>
              <a:gd name="connsiteX0-13993" fmla="*/ 7975 w 10000"/>
              <a:gd name="connsiteY0-13994" fmla="*/ 9398 h 9398"/>
              <a:gd name="connsiteX1-13995" fmla="*/ 7634 w 10000"/>
              <a:gd name="connsiteY1-13996" fmla="*/ 9099 h 9398"/>
              <a:gd name="connsiteX2-13997" fmla="*/ 7463 w 10000"/>
              <a:gd name="connsiteY2-13998" fmla="*/ 8667 h 9398"/>
              <a:gd name="connsiteX3-13999" fmla="*/ 7463 w 10000"/>
              <a:gd name="connsiteY3-14000" fmla="*/ 8217 h 9398"/>
              <a:gd name="connsiteX4-14001" fmla="*/ 7292 w 10000"/>
              <a:gd name="connsiteY4-14002" fmla="*/ 7767 h 9398"/>
              <a:gd name="connsiteX5-14003" fmla="*/ 7292 w 10000"/>
              <a:gd name="connsiteY5-14004" fmla="*/ 7316 h 9398"/>
              <a:gd name="connsiteX6-14005" fmla="*/ 7292 w 10000"/>
              <a:gd name="connsiteY6-14006" fmla="*/ 6866 h 9398"/>
              <a:gd name="connsiteX7-14007" fmla="*/ 7463 w 10000"/>
              <a:gd name="connsiteY7-14008" fmla="*/ 6116 h 9398"/>
              <a:gd name="connsiteX8-14009" fmla="*/ 7463 w 10000"/>
              <a:gd name="connsiteY8-14010" fmla="*/ 5966 h 9398"/>
              <a:gd name="connsiteX9-14011" fmla="*/ 7463 w 10000"/>
              <a:gd name="connsiteY9-14012" fmla="*/ 5666 h 9398"/>
              <a:gd name="connsiteX10-14013" fmla="*/ 7634 w 10000"/>
              <a:gd name="connsiteY10-14014" fmla="*/ 5385 h 9398"/>
              <a:gd name="connsiteX11-14015" fmla="*/ 7634 w 10000"/>
              <a:gd name="connsiteY11-14016" fmla="*/ 5084 h 9398"/>
              <a:gd name="connsiteX12-14017" fmla="*/ 7634 w 10000"/>
              <a:gd name="connsiteY12-14018" fmla="*/ 4784 h 9398"/>
              <a:gd name="connsiteX13-14019" fmla="*/ 7805 w 10000"/>
              <a:gd name="connsiteY13-14020" fmla="*/ 4334 h 9398"/>
              <a:gd name="connsiteX14-14021" fmla="*/ 7805 w 10000"/>
              <a:gd name="connsiteY14-14022" fmla="*/ 3884 h 9398"/>
              <a:gd name="connsiteX15-14023" fmla="*/ 7975 w 10000"/>
              <a:gd name="connsiteY15-14024" fmla="*/ 3434 h 9398"/>
              <a:gd name="connsiteX16-14025" fmla="*/ 7975 w 10000"/>
              <a:gd name="connsiteY16-14026" fmla="*/ 2984 h 9398"/>
              <a:gd name="connsiteX17-14027" fmla="*/ 7975 w 10000"/>
              <a:gd name="connsiteY17-14028" fmla="*/ 2533 h 9398"/>
              <a:gd name="connsiteX18-14029" fmla="*/ 8146 w 10000"/>
              <a:gd name="connsiteY18-14030" fmla="*/ 2233 h 9398"/>
              <a:gd name="connsiteX19-14031" fmla="*/ 8146 w 10000"/>
              <a:gd name="connsiteY19-14032" fmla="*/ 1933 h 9398"/>
              <a:gd name="connsiteX20-14033" fmla="*/ 8146 w 10000"/>
              <a:gd name="connsiteY20-14034" fmla="*/ 1651 h 9398"/>
              <a:gd name="connsiteX21-14035" fmla="*/ 8146 w 10000"/>
              <a:gd name="connsiteY21-14036" fmla="*/ 1501 h 9398"/>
              <a:gd name="connsiteX22-14037" fmla="*/ 8146 w 10000"/>
              <a:gd name="connsiteY22-14038" fmla="*/ 1351 h 9398"/>
              <a:gd name="connsiteX23-14039" fmla="*/ 8146 w 10000"/>
              <a:gd name="connsiteY23-14040" fmla="*/ 1351 h 9398"/>
              <a:gd name="connsiteX24-14041" fmla="*/ 8146 w 10000"/>
              <a:gd name="connsiteY24-14042" fmla="*/ 1351 h 9398"/>
              <a:gd name="connsiteX25-14043" fmla="*/ 7975 w 10000"/>
              <a:gd name="connsiteY25-14044" fmla="*/ 1351 h 9398"/>
              <a:gd name="connsiteX26-14045" fmla="*/ 7805 w 10000"/>
              <a:gd name="connsiteY26-14046" fmla="*/ 1351 h 9398"/>
              <a:gd name="connsiteX27-14047" fmla="*/ 7634 w 10000"/>
              <a:gd name="connsiteY27-14048" fmla="*/ 1501 h 9398"/>
              <a:gd name="connsiteX28-14049" fmla="*/ 7463 w 10000"/>
              <a:gd name="connsiteY28-14050" fmla="*/ 1501 h 9398"/>
              <a:gd name="connsiteX29-14051" fmla="*/ 7124 w 10000"/>
              <a:gd name="connsiteY29-14052" fmla="*/ 1651 h 9398"/>
              <a:gd name="connsiteX30-14053" fmla="*/ 6782 w 10000"/>
              <a:gd name="connsiteY30-14054" fmla="*/ 1651 h 9398"/>
              <a:gd name="connsiteX31-14055" fmla="*/ 6440 w 10000"/>
              <a:gd name="connsiteY31-14056" fmla="*/ 1800 h 9398"/>
              <a:gd name="connsiteX32-14057" fmla="*/ 4756 w 10000"/>
              <a:gd name="connsiteY32-14058" fmla="*/ 2382 h 9398"/>
              <a:gd name="connsiteX33-14059" fmla="*/ 3050 w 10000"/>
              <a:gd name="connsiteY33-14060" fmla="*/ 2984 h 9398"/>
              <a:gd name="connsiteX34-14061" fmla="*/ 2539 w 10000"/>
              <a:gd name="connsiteY34-14062" fmla="*/ 3133 h 9398"/>
              <a:gd name="connsiteX35-14063" fmla="*/ 2195 w 10000"/>
              <a:gd name="connsiteY35-14064" fmla="*/ 3284 h 9398"/>
              <a:gd name="connsiteX36-14065" fmla="*/ 1854 w 10000"/>
              <a:gd name="connsiteY36-14066" fmla="*/ 3434 h 9398"/>
              <a:gd name="connsiteX37-14067" fmla="*/ 1685 w 10000"/>
              <a:gd name="connsiteY37-14068" fmla="*/ 3583 h 9398"/>
              <a:gd name="connsiteX38-14069" fmla="*/ 1344 w 10000"/>
              <a:gd name="connsiteY38-14070" fmla="*/ 3583 h 9398"/>
              <a:gd name="connsiteX39-14071" fmla="*/ 1173 w 10000"/>
              <a:gd name="connsiteY39-14072" fmla="*/ 3583 h 9398"/>
              <a:gd name="connsiteX40-14073" fmla="*/ 1002 w 10000"/>
              <a:gd name="connsiteY40-14074" fmla="*/ 3734 h 9398"/>
              <a:gd name="connsiteX41-14075" fmla="*/ 1002 w 10000"/>
              <a:gd name="connsiteY41-14076" fmla="*/ 3734 h 9398"/>
              <a:gd name="connsiteX42-14077" fmla="*/ 852 w 10000"/>
              <a:gd name="connsiteY42-14078" fmla="*/ 3734 h 9398"/>
              <a:gd name="connsiteX43-14079" fmla="*/ 852 w 10000"/>
              <a:gd name="connsiteY43-14080" fmla="*/ 3583 h 9398"/>
              <a:gd name="connsiteX44-14081" fmla="*/ 682 w 10000"/>
              <a:gd name="connsiteY44-14082" fmla="*/ 3434 h 9398"/>
              <a:gd name="connsiteX45-14083" fmla="*/ 344 w 10000"/>
              <a:gd name="connsiteY45-14084" fmla="*/ 3284 h 9398"/>
              <a:gd name="connsiteX46-14085" fmla="*/ 169 w 10000"/>
              <a:gd name="connsiteY46-14086" fmla="*/ 3133 h 9398"/>
              <a:gd name="connsiteX47-14087" fmla="*/ 0 w 10000"/>
              <a:gd name="connsiteY47-14088" fmla="*/ 2984 h 9398"/>
              <a:gd name="connsiteX48-14089" fmla="*/ 0 w 10000"/>
              <a:gd name="connsiteY48-14090" fmla="*/ 2833 h 9398"/>
              <a:gd name="connsiteX49-14091" fmla="*/ 0 w 10000"/>
              <a:gd name="connsiteY49-14092" fmla="*/ 2684 h 9398"/>
              <a:gd name="connsiteX50-14093" fmla="*/ 169 w 10000"/>
              <a:gd name="connsiteY50-14094" fmla="*/ 2684 h 9398"/>
              <a:gd name="connsiteX51-14095" fmla="*/ 510 w 10000"/>
              <a:gd name="connsiteY51-14096" fmla="*/ 2684 h 9398"/>
              <a:gd name="connsiteX52-14097" fmla="*/ 852 w 10000"/>
              <a:gd name="connsiteY52-14098" fmla="*/ 2684 h 9398"/>
              <a:gd name="connsiteX53-14099" fmla="*/ 1173 w 10000"/>
              <a:gd name="connsiteY53-14100" fmla="*/ 2533 h 9398"/>
              <a:gd name="connsiteX54-14101" fmla="*/ 1685 w 10000"/>
              <a:gd name="connsiteY54-14102" fmla="*/ 2533 h 9398"/>
              <a:gd name="connsiteX55-14103" fmla="*/ 2195 w 10000"/>
              <a:gd name="connsiteY55-14104" fmla="*/ 2382 h 9398"/>
              <a:gd name="connsiteX56-14105" fmla="*/ 2711 w 10000"/>
              <a:gd name="connsiteY56-14106" fmla="*/ 2233 h 9398"/>
              <a:gd name="connsiteX57-14107" fmla="*/ 3390 w 10000"/>
              <a:gd name="connsiteY57-14108" fmla="*/ 2083 h 9398"/>
              <a:gd name="connsiteX58-14109" fmla="*/ 4072 w 10000"/>
              <a:gd name="connsiteY58-14110" fmla="*/ 1800 h 9398"/>
              <a:gd name="connsiteX59-14111" fmla="*/ 4582 w 10000"/>
              <a:gd name="connsiteY59-14112" fmla="*/ 1651 h 9398"/>
              <a:gd name="connsiteX60-14113" fmla="*/ 5073 w 10000"/>
              <a:gd name="connsiteY60-14114" fmla="*/ 1501 h 9398"/>
              <a:gd name="connsiteX61-14115" fmla="*/ 5585 w 10000"/>
              <a:gd name="connsiteY61-14116" fmla="*/ 1351 h 9398"/>
              <a:gd name="connsiteX62-14117" fmla="*/ 5926 w 10000"/>
              <a:gd name="connsiteY62-14118" fmla="*/ 1201 h 9398"/>
              <a:gd name="connsiteX63-14119" fmla="*/ 6268 w 10000"/>
              <a:gd name="connsiteY63-14120" fmla="*/ 1201 h 9398"/>
              <a:gd name="connsiteX64-14121" fmla="*/ 6612 w 10000"/>
              <a:gd name="connsiteY64-14122" fmla="*/ 1051 h 9398"/>
              <a:gd name="connsiteX65-14123" fmla="*/ 6951 w 10000"/>
              <a:gd name="connsiteY65-14124" fmla="*/ 901 h 9398"/>
              <a:gd name="connsiteX66-14125" fmla="*/ 7463 w 10000"/>
              <a:gd name="connsiteY66-14126" fmla="*/ 750 h 9398"/>
              <a:gd name="connsiteX67-14127" fmla="*/ 7805 w 10000"/>
              <a:gd name="connsiteY67-14128" fmla="*/ 599 h 9398"/>
              <a:gd name="connsiteX68-14129" fmla="*/ 8146 w 10000"/>
              <a:gd name="connsiteY68-14130" fmla="*/ 450 h 9398"/>
              <a:gd name="connsiteX69-14131" fmla="*/ 8316 w 10000"/>
              <a:gd name="connsiteY69-14132" fmla="*/ 300 h 9398"/>
              <a:gd name="connsiteX70-14133" fmla="*/ 8489 w 10000"/>
              <a:gd name="connsiteY70-14134" fmla="*/ 150 h 9398"/>
              <a:gd name="connsiteX71-14135" fmla="*/ 8489 w 10000"/>
              <a:gd name="connsiteY71-14136" fmla="*/ 0 h 9398"/>
              <a:gd name="connsiteX72-14137" fmla="*/ 8656 w 10000"/>
              <a:gd name="connsiteY72-14138" fmla="*/ 0 h 9398"/>
              <a:gd name="connsiteX73-14139" fmla="*/ 8827 w 10000"/>
              <a:gd name="connsiteY73-14140" fmla="*/ 0 h 9398"/>
              <a:gd name="connsiteX74-14141" fmla="*/ 8999 w 10000"/>
              <a:gd name="connsiteY74-14142" fmla="*/ 0 h 9398"/>
              <a:gd name="connsiteX75-14143" fmla="*/ 9149 w 10000"/>
              <a:gd name="connsiteY75-14144" fmla="*/ 150 h 9398"/>
              <a:gd name="connsiteX76-14145" fmla="*/ 9319 w 10000"/>
              <a:gd name="connsiteY76-14146" fmla="*/ 150 h 9398"/>
              <a:gd name="connsiteX77-14147" fmla="*/ 9487 w 10000"/>
              <a:gd name="connsiteY77-14148" fmla="*/ 450 h 9398"/>
              <a:gd name="connsiteX78-14149" fmla="*/ 9658 w 10000"/>
              <a:gd name="connsiteY78-14150" fmla="*/ 599 h 9398"/>
              <a:gd name="connsiteX79-14151" fmla="*/ 9829 w 10000"/>
              <a:gd name="connsiteY79-14152" fmla="*/ 750 h 9398"/>
              <a:gd name="connsiteX80-14153" fmla="*/ 10000 w 10000"/>
              <a:gd name="connsiteY80-14154" fmla="*/ 901 h 9398"/>
              <a:gd name="connsiteX81-14155" fmla="*/ 10000 w 10000"/>
              <a:gd name="connsiteY81-14156" fmla="*/ 1051 h 9398"/>
              <a:gd name="connsiteX82-14157" fmla="*/ 10000 w 10000"/>
              <a:gd name="connsiteY82-14158" fmla="*/ 1201 h 9398"/>
              <a:gd name="connsiteX83-14159" fmla="*/ 9829 w 10000"/>
              <a:gd name="connsiteY83-14160" fmla="*/ 1201 h 9398"/>
              <a:gd name="connsiteX84-14161" fmla="*/ 9658 w 10000"/>
              <a:gd name="connsiteY84-14162" fmla="*/ 1351 h 9398"/>
              <a:gd name="connsiteX85-14163" fmla="*/ 9658 w 10000"/>
              <a:gd name="connsiteY85-14164" fmla="*/ 1501 h 9398"/>
              <a:gd name="connsiteX86-14165" fmla="*/ 9487 w 10000"/>
              <a:gd name="connsiteY86-14166" fmla="*/ 1651 h 9398"/>
              <a:gd name="connsiteX87-14167" fmla="*/ 9319 w 10000"/>
              <a:gd name="connsiteY87-14168" fmla="*/ 1933 h 9398"/>
              <a:gd name="connsiteX88-14169" fmla="*/ 9149 w 10000"/>
              <a:gd name="connsiteY88-14170" fmla="*/ 2382 h 9398"/>
              <a:gd name="connsiteX89-14171" fmla="*/ 8999 w 10000"/>
              <a:gd name="connsiteY89-14172" fmla="*/ 2833 h 9398"/>
              <a:gd name="connsiteX90-14173" fmla="*/ 8827 w 10000"/>
              <a:gd name="connsiteY90-14174" fmla="*/ 3284 h 9398"/>
              <a:gd name="connsiteX91-14175" fmla="*/ 8656 w 10000"/>
              <a:gd name="connsiteY91-14176" fmla="*/ 3884 h 9398"/>
              <a:gd name="connsiteX92-14177" fmla="*/ 8489 w 10000"/>
              <a:gd name="connsiteY92-14178" fmla="*/ 4484 h 9398"/>
              <a:gd name="connsiteX93-14179" fmla="*/ 8316 w 10000"/>
              <a:gd name="connsiteY93-14180" fmla="*/ 5084 h 9398"/>
              <a:gd name="connsiteX94-14181" fmla="*/ 8316 w 10000"/>
              <a:gd name="connsiteY94-14182" fmla="*/ 5666 h 9398"/>
              <a:gd name="connsiteX95-14183" fmla="*/ 8316 w 10000"/>
              <a:gd name="connsiteY95-14184" fmla="*/ 6116 h 9398"/>
              <a:gd name="connsiteX96-14185" fmla="*/ 8146 w 10000"/>
              <a:gd name="connsiteY96-14186" fmla="*/ 6716 h 9398"/>
              <a:gd name="connsiteX97-14187" fmla="*/ 8146 w 10000"/>
              <a:gd name="connsiteY97-14188" fmla="*/ 7167 h 9398"/>
              <a:gd name="connsiteX98-14189" fmla="*/ 8146 w 10000"/>
              <a:gd name="connsiteY98-14190" fmla="*/ 7466 h 9398"/>
              <a:gd name="connsiteX99-14191" fmla="*/ 8146 w 10000"/>
              <a:gd name="connsiteY99-14192" fmla="*/ 7917 h 9398"/>
              <a:gd name="connsiteX100-14193" fmla="*/ 8316 w 10000"/>
              <a:gd name="connsiteY100-14194" fmla="*/ 8217 h 9398"/>
              <a:gd name="connsiteX101-14195" fmla="*/ 8316 w 10000"/>
              <a:gd name="connsiteY101-14196" fmla="*/ 8367 h 9398"/>
              <a:gd name="connsiteX102-14197" fmla="*/ 8489 w 10000"/>
              <a:gd name="connsiteY102-14198" fmla="*/ 8667 h 9398"/>
              <a:gd name="connsiteX103-14199" fmla="*/ 8656 w 10000"/>
              <a:gd name="connsiteY103-14200" fmla="*/ 8817 h 9398"/>
              <a:gd name="connsiteX104-14201" fmla="*/ 8827 w 10000"/>
              <a:gd name="connsiteY104-14202" fmla="*/ 8967 h 9398"/>
              <a:gd name="connsiteX0-14203" fmla="*/ 7634 w 10000"/>
              <a:gd name="connsiteY0-14204" fmla="*/ 9682 h 9682"/>
              <a:gd name="connsiteX1-14205" fmla="*/ 7463 w 10000"/>
              <a:gd name="connsiteY1-14206" fmla="*/ 9222 h 9682"/>
              <a:gd name="connsiteX2-14207" fmla="*/ 7463 w 10000"/>
              <a:gd name="connsiteY2-14208" fmla="*/ 8743 h 9682"/>
              <a:gd name="connsiteX3-14209" fmla="*/ 7292 w 10000"/>
              <a:gd name="connsiteY3-14210" fmla="*/ 8265 h 9682"/>
              <a:gd name="connsiteX4-14211" fmla="*/ 7292 w 10000"/>
              <a:gd name="connsiteY4-14212" fmla="*/ 7785 h 9682"/>
              <a:gd name="connsiteX5-14213" fmla="*/ 7292 w 10000"/>
              <a:gd name="connsiteY5-14214" fmla="*/ 7306 h 9682"/>
              <a:gd name="connsiteX6-14215" fmla="*/ 7463 w 10000"/>
              <a:gd name="connsiteY6-14216" fmla="*/ 6508 h 9682"/>
              <a:gd name="connsiteX7-14217" fmla="*/ 7463 w 10000"/>
              <a:gd name="connsiteY7-14218" fmla="*/ 6348 h 9682"/>
              <a:gd name="connsiteX8-14219" fmla="*/ 7463 w 10000"/>
              <a:gd name="connsiteY8-14220" fmla="*/ 6029 h 9682"/>
              <a:gd name="connsiteX9-14221" fmla="*/ 7634 w 10000"/>
              <a:gd name="connsiteY9-14222" fmla="*/ 5730 h 9682"/>
              <a:gd name="connsiteX10-14223" fmla="*/ 7634 w 10000"/>
              <a:gd name="connsiteY10-14224" fmla="*/ 5410 h 9682"/>
              <a:gd name="connsiteX11-14225" fmla="*/ 7634 w 10000"/>
              <a:gd name="connsiteY11-14226" fmla="*/ 5090 h 9682"/>
              <a:gd name="connsiteX12-14227" fmla="*/ 7805 w 10000"/>
              <a:gd name="connsiteY12-14228" fmla="*/ 4612 h 9682"/>
              <a:gd name="connsiteX13-14229" fmla="*/ 7805 w 10000"/>
              <a:gd name="connsiteY13-14230" fmla="*/ 4133 h 9682"/>
              <a:gd name="connsiteX14-14231" fmla="*/ 7975 w 10000"/>
              <a:gd name="connsiteY14-14232" fmla="*/ 3654 h 9682"/>
              <a:gd name="connsiteX15-14233" fmla="*/ 7975 w 10000"/>
              <a:gd name="connsiteY15-14234" fmla="*/ 3175 h 9682"/>
              <a:gd name="connsiteX16-14235" fmla="*/ 7975 w 10000"/>
              <a:gd name="connsiteY16-14236" fmla="*/ 2695 h 9682"/>
              <a:gd name="connsiteX17-14237" fmla="*/ 8146 w 10000"/>
              <a:gd name="connsiteY17-14238" fmla="*/ 2376 h 9682"/>
              <a:gd name="connsiteX18-14239" fmla="*/ 8146 w 10000"/>
              <a:gd name="connsiteY18-14240" fmla="*/ 2057 h 9682"/>
              <a:gd name="connsiteX19-14241" fmla="*/ 8146 w 10000"/>
              <a:gd name="connsiteY19-14242" fmla="*/ 1757 h 9682"/>
              <a:gd name="connsiteX20-14243" fmla="*/ 8146 w 10000"/>
              <a:gd name="connsiteY20-14244" fmla="*/ 1597 h 9682"/>
              <a:gd name="connsiteX21-14245" fmla="*/ 8146 w 10000"/>
              <a:gd name="connsiteY21-14246" fmla="*/ 1438 h 9682"/>
              <a:gd name="connsiteX22-14247" fmla="*/ 8146 w 10000"/>
              <a:gd name="connsiteY22-14248" fmla="*/ 1438 h 9682"/>
              <a:gd name="connsiteX23-14249" fmla="*/ 8146 w 10000"/>
              <a:gd name="connsiteY23-14250" fmla="*/ 1438 h 9682"/>
              <a:gd name="connsiteX24-14251" fmla="*/ 7975 w 10000"/>
              <a:gd name="connsiteY24-14252" fmla="*/ 1438 h 9682"/>
              <a:gd name="connsiteX25-14253" fmla="*/ 7805 w 10000"/>
              <a:gd name="connsiteY25-14254" fmla="*/ 1438 h 9682"/>
              <a:gd name="connsiteX26-14255" fmla="*/ 7634 w 10000"/>
              <a:gd name="connsiteY26-14256" fmla="*/ 1597 h 9682"/>
              <a:gd name="connsiteX27-14257" fmla="*/ 7463 w 10000"/>
              <a:gd name="connsiteY27-14258" fmla="*/ 1597 h 9682"/>
              <a:gd name="connsiteX28-14259" fmla="*/ 7124 w 10000"/>
              <a:gd name="connsiteY28-14260" fmla="*/ 1757 h 9682"/>
              <a:gd name="connsiteX29-14261" fmla="*/ 6782 w 10000"/>
              <a:gd name="connsiteY29-14262" fmla="*/ 1757 h 9682"/>
              <a:gd name="connsiteX30-14263" fmla="*/ 6440 w 10000"/>
              <a:gd name="connsiteY30-14264" fmla="*/ 1915 h 9682"/>
              <a:gd name="connsiteX31-14265" fmla="*/ 4756 w 10000"/>
              <a:gd name="connsiteY31-14266" fmla="*/ 2535 h 9682"/>
              <a:gd name="connsiteX32-14267" fmla="*/ 3050 w 10000"/>
              <a:gd name="connsiteY32-14268" fmla="*/ 3175 h 9682"/>
              <a:gd name="connsiteX33-14269" fmla="*/ 2539 w 10000"/>
              <a:gd name="connsiteY33-14270" fmla="*/ 3334 h 9682"/>
              <a:gd name="connsiteX34-14271" fmla="*/ 2195 w 10000"/>
              <a:gd name="connsiteY34-14272" fmla="*/ 3494 h 9682"/>
              <a:gd name="connsiteX35-14273" fmla="*/ 1854 w 10000"/>
              <a:gd name="connsiteY35-14274" fmla="*/ 3654 h 9682"/>
              <a:gd name="connsiteX36-14275" fmla="*/ 1685 w 10000"/>
              <a:gd name="connsiteY36-14276" fmla="*/ 3813 h 9682"/>
              <a:gd name="connsiteX37-14277" fmla="*/ 1344 w 10000"/>
              <a:gd name="connsiteY37-14278" fmla="*/ 3813 h 9682"/>
              <a:gd name="connsiteX38-14279" fmla="*/ 1173 w 10000"/>
              <a:gd name="connsiteY38-14280" fmla="*/ 3813 h 9682"/>
              <a:gd name="connsiteX39-14281" fmla="*/ 1002 w 10000"/>
              <a:gd name="connsiteY39-14282" fmla="*/ 3973 h 9682"/>
              <a:gd name="connsiteX40-14283" fmla="*/ 1002 w 10000"/>
              <a:gd name="connsiteY40-14284" fmla="*/ 3973 h 9682"/>
              <a:gd name="connsiteX41-14285" fmla="*/ 852 w 10000"/>
              <a:gd name="connsiteY41-14286" fmla="*/ 3973 h 9682"/>
              <a:gd name="connsiteX42-14287" fmla="*/ 852 w 10000"/>
              <a:gd name="connsiteY42-14288" fmla="*/ 3813 h 9682"/>
              <a:gd name="connsiteX43-14289" fmla="*/ 682 w 10000"/>
              <a:gd name="connsiteY43-14290" fmla="*/ 3654 h 9682"/>
              <a:gd name="connsiteX44-14291" fmla="*/ 344 w 10000"/>
              <a:gd name="connsiteY44-14292" fmla="*/ 3494 h 9682"/>
              <a:gd name="connsiteX45-14293" fmla="*/ 169 w 10000"/>
              <a:gd name="connsiteY45-14294" fmla="*/ 3334 h 9682"/>
              <a:gd name="connsiteX46-14295" fmla="*/ 0 w 10000"/>
              <a:gd name="connsiteY46-14296" fmla="*/ 3175 h 9682"/>
              <a:gd name="connsiteX47-14297" fmla="*/ 0 w 10000"/>
              <a:gd name="connsiteY47-14298" fmla="*/ 3014 h 9682"/>
              <a:gd name="connsiteX48-14299" fmla="*/ 0 w 10000"/>
              <a:gd name="connsiteY48-14300" fmla="*/ 2856 h 9682"/>
              <a:gd name="connsiteX49-14301" fmla="*/ 169 w 10000"/>
              <a:gd name="connsiteY49-14302" fmla="*/ 2856 h 9682"/>
              <a:gd name="connsiteX50-14303" fmla="*/ 510 w 10000"/>
              <a:gd name="connsiteY50-14304" fmla="*/ 2856 h 9682"/>
              <a:gd name="connsiteX51-14305" fmla="*/ 852 w 10000"/>
              <a:gd name="connsiteY51-14306" fmla="*/ 2856 h 9682"/>
              <a:gd name="connsiteX52-14307" fmla="*/ 1173 w 10000"/>
              <a:gd name="connsiteY52-14308" fmla="*/ 2695 h 9682"/>
              <a:gd name="connsiteX53-14309" fmla="*/ 1685 w 10000"/>
              <a:gd name="connsiteY53-14310" fmla="*/ 2695 h 9682"/>
              <a:gd name="connsiteX54-14311" fmla="*/ 2195 w 10000"/>
              <a:gd name="connsiteY54-14312" fmla="*/ 2535 h 9682"/>
              <a:gd name="connsiteX55-14313" fmla="*/ 2711 w 10000"/>
              <a:gd name="connsiteY55-14314" fmla="*/ 2376 h 9682"/>
              <a:gd name="connsiteX56-14315" fmla="*/ 3390 w 10000"/>
              <a:gd name="connsiteY56-14316" fmla="*/ 2216 h 9682"/>
              <a:gd name="connsiteX57-14317" fmla="*/ 4072 w 10000"/>
              <a:gd name="connsiteY57-14318" fmla="*/ 1915 h 9682"/>
              <a:gd name="connsiteX58-14319" fmla="*/ 4582 w 10000"/>
              <a:gd name="connsiteY58-14320" fmla="*/ 1757 h 9682"/>
              <a:gd name="connsiteX59-14321" fmla="*/ 5073 w 10000"/>
              <a:gd name="connsiteY59-14322" fmla="*/ 1597 h 9682"/>
              <a:gd name="connsiteX60-14323" fmla="*/ 5585 w 10000"/>
              <a:gd name="connsiteY60-14324" fmla="*/ 1438 h 9682"/>
              <a:gd name="connsiteX61-14325" fmla="*/ 5926 w 10000"/>
              <a:gd name="connsiteY61-14326" fmla="*/ 1278 h 9682"/>
              <a:gd name="connsiteX62-14327" fmla="*/ 6268 w 10000"/>
              <a:gd name="connsiteY62-14328" fmla="*/ 1278 h 9682"/>
              <a:gd name="connsiteX63-14329" fmla="*/ 6612 w 10000"/>
              <a:gd name="connsiteY63-14330" fmla="*/ 1118 h 9682"/>
              <a:gd name="connsiteX64-14331" fmla="*/ 6951 w 10000"/>
              <a:gd name="connsiteY64-14332" fmla="*/ 959 h 9682"/>
              <a:gd name="connsiteX65-14333" fmla="*/ 7463 w 10000"/>
              <a:gd name="connsiteY65-14334" fmla="*/ 798 h 9682"/>
              <a:gd name="connsiteX66-14335" fmla="*/ 7805 w 10000"/>
              <a:gd name="connsiteY66-14336" fmla="*/ 637 h 9682"/>
              <a:gd name="connsiteX67-14337" fmla="*/ 8146 w 10000"/>
              <a:gd name="connsiteY67-14338" fmla="*/ 479 h 9682"/>
              <a:gd name="connsiteX68-14339" fmla="*/ 8316 w 10000"/>
              <a:gd name="connsiteY68-14340" fmla="*/ 319 h 9682"/>
              <a:gd name="connsiteX69-14341" fmla="*/ 8489 w 10000"/>
              <a:gd name="connsiteY69-14342" fmla="*/ 160 h 9682"/>
              <a:gd name="connsiteX70-14343" fmla="*/ 8489 w 10000"/>
              <a:gd name="connsiteY70-14344" fmla="*/ 0 h 9682"/>
              <a:gd name="connsiteX71-14345" fmla="*/ 8656 w 10000"/>
              <a:gd name="connsiteY71-14346" fmla="*/ 0 h 9682"/>
              <a:gd name="connsiteX72-14347" fmla="*/ 8827 w 10000"/>
              <a:gd name="connsiteY72-14348" fmla="*/ 0 h 9682"/>
              <a:gd name="connsiteX73-14349" fmla="*/ 8999 w 10000"/>
              <a:gd name="connsiteY73-14350" fmla="*/ 0 h 9682"/>
              <a:gd name="connsiteX74-14351" fmla="*/ 9149 w 10000"/>
              <a:gd name="connsiteY74-14352" fmla="*/ 160 h 9682"/>
              <a:gd name="connsiteX75-14353" fmla="*/ 9319 w 10000"/>
              <a:gd name="connsiteY75-14354" fmla="*/ 160 h 9682"/>
              <a:gd name="connsiteX76-14355" fmla="*/ 9487 w 10000"/>
              <a:gd name="connsiteY76-14356" fmla="*/ 479 h 9682"/>
              <a:gd name="connsiteX77-14357" fmla="*/ 9658 w 10000"/>
              <a:gd name="connsiteY77-14358" fmla="*/ 637 h 9682"/>
              <a:gd name="connsiteX78-14359" fmla="*/ 9829 w 10000"/>
              <a:gd name="connsiteY78-14360" fmla="*/ 798 h 9682"/>
              <a:gd name="connsiteX79-14361" fmla="*/ 10000 w 10000"/>
              <a:gd name="connsiteY79-14362" fmla="*/ 959 h 9682"/>
              <a:gd name="connsiteX80-14363" fmla="*/ 10000 w 10000"/>
              <a:gd name="connsiteY80-14364" fmla="*/ 1118 h 9682"/>
              <a:gd name="connsiteX81-14365" fmla="*/ 10000 w 10000"/>
              <a:gd name="connsiteY81-14366" fmla="*/ 1278 h 9682"/>
              <a:gd name="connsiteX82-14367" fmla="*/ 9829 w 10000"/>
              <a:gd name="connsiteY82-14368" fmla="*/ 1278 h 9682"/>
              <a:gd name="connsiteX83-14369" fmla="*/ 9658 w 10000"/>
              <a:gd name="connsiteY83-14370" fmla="*/ 1438 h 9682"/>
              <a:gd name="connsiteX84-14371" fmla="*/ 9658 w 10000"/>
              <a:gd name="connsiteY84-14372" fmla="*/ 1597 h 9682"/>
              <a:gd name="connsiteX85-14373" fmla="*/ 9487 w 10000"/>
              <a:gd name="connsiteY85-14374" fmla="*/ 1757 h 9682"/>
              <a:gd name="connsiteX86-14375" fmla="*/ 9319 w 10000"/>
              <a:gd name="connsiteY86-14376" fmla="*/ 2057 h 9682"/>
              <a:gd name="connsiteX87-14377" fmla="*/ 9149 w 10000"/>
              <a:gd name="connsiteY87-14378" fmla="*/ 2535 h 9682"/>
              <a:gd name="connsiteX88-14379" fmla="*/ 8999 w 10000"/>
              <a:gd name="connsiteY88-14380" fmla="*/ 3014 h 9682"/>
              <a:gd name="connsiteX89-14381" fmla="*/ 8827 w 10000"/>
              <a:gd name="connsiteY89-14382" fmla="*/ 3494 h 9682"/>
              <a:gd name="connsiteX90-14383" fmla="*/ 8656 w 10000"/>
              <a:gd name="connsiteY90-14384" fmla="*/ 4133 h 9682"/>
              <a:gd name="connsiteX91-14385" fmla="*/ 8489 w 10000"/>
              <a:gd name="connsiteY91-14386" fmla="*/ 4771 h 9682"/>
              <a:gd name="connsiteX92-14387" fmla="*/ 8316 w 10000"/>
              <a:gd name="connsiteY92-14388" fmla="*/ 5410 h 9682"/>
              <a:gd name="connsiteX93-14389" fmla="*/ 8316 w 10000"/>
              <a:gd name="connsiteY93-14390" fmla="*/ 6029 h 9682"/>
              <a:gd name="connsiteX94-14391" fmla="*/ 8316 w 10000"/>
              <a:gd name="connsiteY94-14392" fmla="*/ 6508 h 9682"/>
              <a:gd name="connsiteX95-14393" fmla="*/ 8146 w 10000"/>
              <a:gd name="connsiteY95-14394" fmla="*/ 7146 h 9682"/>
              <a:gd name="connsiteX96-14395" fmla="*/ 8146 w 10000"/>
              <a:gd name="connsiteY96-14396" fmla="*/ 7626 h 9682"/>
              <a:gd name="connsiteX97-14397" fmla="*/ 8146 w 10000"/>
              <a:gd name="connsiteY97-14398" fmla="*/ 7944 h 9682"/>
              <a:gd name="connsiteX98-14399" fmla="*/ 8146 w 10000"/>
              <a:gd name="connsiteY98-14400" fmla="*/ 8424 h 9682"/>
              <a:gd name="connsiteX99-14401" fmla="*/ 8316 w 10000"/>
              <a:gd name="connsiteY99-14402" fmla="*/ 8743 h 9682"/>
              <a:gd name="connsiteX100-14403" fmla="*/ 8316 w 10000"/>
              <a:gd name="connsiteY100-14404" fmla="*/ 8903 h 9682"/>
              <a:gd name="connsiteX101-14405" fmla="*/ 8489 w 10000"/>
              <a:gd name="connsiteY101-14406" fmla="*/ 9222 h 9682"/>
              <a:gd name="connsiteX102-14407" fmla="*/ 8656 w 10000"/>
              <a:gd name="connsiteY102-14408" fmla="*/ 9382 h 9682"/>
              <a:gd name="connsiteX103-14409" fmla="*/ 8827 w 10000"/>
              <a:gd name="connsiteY103-14410" fmla="*/ 9541 h 9682"/>
              <a:gd name="connsiteX0-14411" fmla="*/ 7634 w 10000"/>
              <a:gd name="connsiteY0-14412" fmla="*/ 10000 h 10000"/>
              <a:gd name="connsiteX1-14413" fmla="*/ 7463 w 10000"/>
              <a:gd name="connsiteY1-14414" fmla="*/ 9525 h 10000"/>
              <a:gd name="connsiteX2-14415" fmla="*/ 7463 w 10000"/>
              <a:gd name="connsiteY2-14416" fmla="*/ 9030 h 10000"/>
              <a:gd name="connsiteX3-14417" fmla="*/ 7292 w 10000"/>
              <a:gd name="connsiteY3-14418" fmla="*/ 8536 h 10000"/>
              <a:gd name="connsiteX4-14419" fmla="*/ 7292 w 10000"/>
              <a:gd name="connsiteY4-14420" fmla="*/ 8041 h 10000"/>
              <a:gd name="connsiteX5-14421" fmla="*/ 7292 w 10000"/>
              <a:gd name="connsiteY5-14422" fmla="*/ 7546 h 10000"/>
              <a:gd name="connsiteX6-14423" fmla="*/ 7463 w 10000"/>
              <a:gd name="connsiteY6-14424" fmla="*/ 6722 h 10000"/>
              <a:gd name="connsiteX7-14425" fmla="*/ 7463 w 10000"/>
              <a:gd name="connsiteY7-14426" fmla="*/ 6556 h 10000"/>
              <a:gd name="connsiteX8-14427" fmla="*/ 7463 w 10000"/>
              <a:gd name="connsiteY8-14428" fmla="*/ 6227 h 10000"/>
              <a:gd name="connsiteX9-14429" fmla="*/ 7634 w 10000"/>
              <a:gd name="connsiteY9-14430" fmla="*/ 5918 h 10000"/>
              <a:gd name="connsiteX10-14431" fmla="*/ 7634 w 10000"/>
              <a:gd name="connsiteY10-14432" fmla="*/ 5588 h 10000"/>
              <a:gd name="connsiteX11-14433" fmla="*/ 7634 w 10000"/>
              <a:gd name="connsiteY11-14434" fmla="*/ 5257 h 10000"/>
              <a:gd name="connsiteX12-14435" fmla="*/ 7805 w 10000"/>
              <a:gd name="connsiteY12-14436" fmla="*/ 4763 h 10000"/>
              <a:gd name="connsiteX13-14437" fmla="*/ 7805 w 10000"/>
              <a:gd name="connsiteY13-14438" fmla="*/ 4269 h 10000"/>
              <a:gd name="connsiteX14-14439" fmla="*/ 7975 w 10000"/>
              <a:gd name="connsiteY14-14440" fmla="*/ 3774 h 10000"/>
              <a:gd name="connsiteX15-14441" fmla="*/ 7975 w 10000"/>
              <a:gd name="connsiteY15-14442" fmla="*/ 3279 h 10000"/>
              <a:gd name="connsiteX16-14443" fmla="*/ 7975 w 10000"/>
              <a:gd name="connsiteY16-14444" fmla="*/ 2784 h 10000"/>
              <a:gd name="connsiteX17-14445" fmla="*/ 8146 w 10000"/>
              <a:gd name="connsiteY17-14446" fmla="*/ 2454 h 10000"/>
              <a:gd name="connsiteX18-14447" fmla="*/ 8146 w 10000"/>
              <a:gd name="connsiteY18-14448" fmla="*/ 2125 h 10000"/>
              <a:gd name="connsiteX19-14449" fmla="*/ 8146 w 10000"/>
              <a:gd name="connsiteY19-14450" fmla="*/ 1815 h 10000"/>
              <a:gd name="connsiteX20-14451" fmla="*/ 8146 w 10000"/>
              <a:gd name="connsiteY20-14452" fmla="*/ 1649 h 10000"/>
              <a:gd name="connsiteX21-14453" fmla="*/ 8146 w 10000"/>
              <a:gd name="connsiteY21-14454" fmla="*/ 1485 h 10000"/>
              <a:gd name="connsiteX22-14455" fmla="*/ 8146 w 10000"/>
              <a:gd name="connsiteY22-14456" fmla="*/ 1485 h 10000"/>
              <a:gd name="connsiteX23-14457" fmla="*/ 8146 w 10000"/>
              <a:gd name="connsiteY23-14458" fmla="*/ 1485 h 10000"/>
              <a:gd name="connsiteX24-14459" fmla="*/ 7975 w 10000"/>
              <a:gd name="connsiteY24-14460" fmla="*/ 1485 h 10000"/>
              <a:gd name="connsiteX25-14461" fmla="*/ 7805 w 10000"/>
              <a:gd name="connsiteY25-14462" fmla="*/ 1485 h 10000"/>
              <a:gd name="connsiteX26-14463" fmla="*/ 7634 w 10000"/>
              <a:gd name="connsiteY26-14464" fmla="*/ 1649 h 10000"/>
              <a:gd name="connsiteX27-14465" fmla="*/ 7463 w 10000"/>
              <a:gd name="connsiteY27-14466" fmla="*/ 1649 h 10000"/>
              <a:gd name="connsiteX28-14467" fmla="*/ 7124 w 10000"/>
              <a:gd name="connsiteY28-14468" fmla="*/ 1815 h 10000"/>
              <a:gd name="connsiteX29-14469" fmla="*/ 6782 w 10000"/>
              <a:gd name="connsiteY29-14470" fmla="*/ 1815 h 10000"/>
              <a:gd name="connsiteX30-14471" fmla="*/ 6440 w 10000"/>
              <a:gd name="connsiteY30-14472" fmla="*/ 1978 h 10000"/>
              <a:gd name="connsiteX31-14473" fmla="*/ 4756 w 10000"/>
              <a:gd name="connsiteY31-14474" fmla="*/ 2618 h 10000"/>
              <a:gd name="connsiteX32-14475" fmla="*/ 3050 w 10000"/>
              <a:gd name="connsiteY32-14476" fmla="*/ 3279 h 10000"/>
              <a:gd name="connsiteX33-14477" fmla="*/ 2539 w 10000"/>
              <a:gd name="connsiteY33-14478" fmla="*/ 3444 h 10000"/>
              <a:gd name="connsiteX34-14479" fmla="*/ 2195 w 10000"/>
              <a:gd name="connsiteY34-14480" fmla="*/ 3609 h 10000"/>
              <a:gd name="connsiteX35-14481" fmla="*/ 1854 w 10000"/>
              <a:gd name="connsiteY35-14482" fmla="*/ 3774 h 10000"/>
              <a:gd name="connsiteX36-14483" fmla="*/ 1685 w 10000"/>
              <a:gd name="connsiteY36-14484" fmla="*/ 3938 h 10000"/>
              <a:gd name="connsiteX37-14485" fmla="*/ 1344 w 10000"/>
              <a:gd name="connsiteY37-14486" fmla="*/ 3938 h 10000"/>
              <a:gd name="connsiteX38-14487" fmla="*/ 1173 w 10000"/>
              <a:gd name="connsiteY38-14488" fmla="*/ 3938 h 10000"/>
              <a:gd name="connsiteX39-14489" fmla="*/ 1002 w 10000"/>
              <a:gd name="connsiteY39-14490" fmla="*/ 4103 h 10000"/>
              <a:gd name="connsiteX40-14491" fmla="*/ 1002 w 10000"/>
              <a:gd name="connsiteY40-14492" fmla="*/ 4103 h 10000"/>
              <a:gd name="connsiteX41-14493" fmla="*/ 852 w 10000"/>
              <a:gd name="connsiteY41-14494" fmla="*/ 4103 h 10000"/>
              <a:gd name="connsiteX42-14495" fmla="*/ 852 w 10000"/>
              <a:gd name="connsiteY42-14496" fmla="*/ 3938 h 10000"/>
              <a:gd name="connsiteX43-14497" fmla="*/ 682 w 10000"/>
              <a:gd name="connsiteY43-14498" fmla="*/ 3774 h 10000"/>
              <a:gd name="connsiteX44-14499" fmla="*/ 344 w 10000"/>
              <a:gd name="connsiteY44-14500" fmla="*/ 3609 h 10000"/>
              <a:gd name="connsiteX45-14501" fmla="*/ 169 w 10000"/>
              <a:gd name="connsiteY45-14502" fmla="*/ 3444 h 10000"/>
              <a:gd name="connsiteX46-14503" fmla="*/ 0 w 10000"/>
              <a:gd name="connsiteY46-14504" fmla="*/ 3279 h 10000"/>
              <a:gd name="connsiteX47-14505" fmla="*/ 0 w 10000"/>
              <a:gd name="connsiteY47-14506" fmla="*/ 3113 h 10000"/>
              <a:gd name="connsiteX48-14507" fmla="*/ 0 w 10000"/>
              <a:gd name="connsiteY48-14508" fmla="*/ 2950 h 10000"/>
              <a:gd name="connsiteX49-14509" fmla="*/ 169 w 10000"/>
              <a:gd name="connsiteY49-14510" fmla="*/ 2950 h 10000"/>
              <a:gd name="connsiteX50-14511" fmla="*/ 510 w 10000"/>
              <a:gd name="connsiteY50-14512" fmla="*/ 2950 h 10000"/>
              <a:gd name="connsiteX51-14513" fmla="*/ 852 w 10000"/>
              <a:gd name="connsiteY51-14514" fmla="*/ 2950 h 10000"/>
              <a:gd name="connsiteX52-14515" fmla="*/ 1173 w 10000"/>
              <a:gd name="connsiteY52-14516" fmla="*/ 2784 h 10000"/>
              <a:gd name="connsiteX53-14517" fmla="*/ 1685 w 10000"/>
              <a:gd name="connsiteY53-14518" fmla="*/ 2784 h 10000"/>
              <a:gd name="connsiteX54-14519" fmla="*/ 2195 w 10000"/>
              <a:gd name="connsiteY54-14520" fmla="*/ 2618 h 10000"/>
              <a:gd name="connsiteX55-14521" fmla="*/ 2711 w 10000"/>
              <a:gd name="connsiteY55-14522" fmla="*/ 2454 h 10000"/>
              <a:gd name="connsiteX56-14523" fmla="*/ 3390 w 10000"/>
              <a:gd name="connsiteY56-14524" fmla="*/ 2289 h 10000"/>
              <a:gd name="connsiteX57-14525" fmla="*/ 4072 w 10000"/>
              <a:gd name="connsiteY57-14526" fmla="*/ 1978 h 10000"/>
              <a:gd name="connsiteX58-14527" fmla="*/ 4582 w 10000"/>
              <a:gd name="connsiteY58-14528" fmla="*/ 1815 h 10000"/>
              <a:gd name="connsiteX59-14529" fmla="*/ 5073 w 10000"/>
              <a:gd name="connsiteY59-14530" fmla="*/ 1649 h 10000"/>
              <a:gd name="connsiteX60-14531" fmla="*/ 5585 w 10000"/>
              <a:gd name="connsiteY60-14532" fmla="*/ 1485 h 10000"/>
              <a:gd name="connsiteX61-14533" fmla="*/ 5926 w 10000"/>
              <a:gd name="connsiteY61-14534" fmla="*/ 1320 h 10000"/>
              <a:gd name="connsiteX62-14535" fmla="*/ 6268 w 10000"/>
              <a:gd name="connsiteY62-14536" fmla="*/ 1320 h 10000"/>
              <a:gd name="connsiteX63-14537" fmla="*/ 6612 w 10000"/>
              <a:gd name="connsiteY63-14538" fmla="*/ 1155 h 10000"/>
              <a:gd name="connsiteX64-14539" fmla="*/ 6951 w 10000"/>
              <a:gd name="connsiteY64-14540" fmla="*/ 990 h 10000"/>
              <a:gd name="connsiteX65-14541" fmla="*/ 7463 w 10000"/>
              <a:gd name="connsiteY65-14542" fmla="*/ 824 h 10000"/>
              <a:gd name="connsiteX66-14543" fmla="*/ 7805 w 10000"/>
              <a:gd name="connsiteY66-14544" fmla="*/ 658 h 10000"/>
              <a:gd name="connsiteX67-14545" fmla="*/ 8146 w 10000"/>
              <a:gd name="connsiteY67-14546" fmla="*/ 495 h 10000"/>
              <a:gd name="connsiteX68-14547" fmla="*/ 8316 w 10000"/>
              <a:gd name="connsiteY68-14548" fmla="*/ 329 h 10000"/>
              <a:gd name="connsiteX69-14549" fmla="*/ 8489 w 10000"/>
              <a:gd name="connsiteY69-14550" fmla="*/ 165 h 10000"/>
              <a:gd name="connsiteX70-14551" fmla="*/ 8489 w 10000"/>
              <a:gd name="connsiteY70-14552" fmla="*/ 0 h 10000"/>
              <a:gd name="connsiteX71-14553" fmla="*/ 8656 w 10000"/>
              <a:gd name="connsiteY71-14554" fmla="*/ 0 h 10000"/>
              <a:gd name="connsiteX72-14555" fmla="*/ 8827 w 10000"/>
              <a:gd name="connsiteY72-14556" fmla="*/ 0 h 10000"/>
              <a:gd name="connsiteX73-14557" fmla="*/ 8999 w 10000"/>
              <a:gd name="connsiteY73-14558" fmla="*/ 0 h 10000"/>
              <a:gd name="connsiteX74-14559" fmla="*/ 9149 w 10000"/>
              <a:gd name="connsiteY74-14560" fmla="*/ 165 h 10000"/>
              <a:gd name="connsiteX75-14561" fmla="*/ 9319 w 10000"/>
              <a:gd name="connsiteY75-14562" fmla="*/ 165 h 10000"/>
              <a:gd name="connsiteX76-14563" fmla="*/ 9487 w 10000"/>
              <a:gd name="connsiteY76-14564" fmla="*/ 495 h 10000"/>
              <a:gd name="connsiteX77-14565" fmla="*/ 9658 w 10000"/>
              <a:gd name="connsiteY77-14566" fmla="*/ 658 h 10000"/>
              <a:gd name="connsiteX78-14567" fmla="*/ 9829 w 10000"/>
              <a:gd name="connsiteY78-14568" fmla="*/ 824 h 10000"/>
              <a:gd name="connsiteX79-14569" fmla="*/ 10000 w 10000"/>
              <a:gd name="connsiteY79-14570" fmla="*/ 990 h 10000"/>
              <a:gd name="connsiteX80-14571" fmla="*/ 10000 w 10000"/>
              <a:gd name="connsiteY80-14572" fmla="*/ 1155 h 10000"/>
              <a:gd name="connsiteX81-14573" fmla="*/ 10000 w 10000"/>
              <a:gd name="connsiteY81-14574" fmla="*/ 1320 h 10000"/>
              <a:gd name="connsiteX82-14575" fmla="*/ 9829 w 10000"/>
              <a:gd name="connsiteY82-14576" fmla="*/ 1320 h 10000"/>
              <a:gd name="connsiteX83-14577" fmla="*/ 9658 w 10000"/>
              <a:gd name="connsiteY83-14578" fmla="*/ 1485 h 10000"/>
              <a:gd name="connsiteX84-14579" fmla="*/ 9658 w 10000"/>
              <a:gd name="connsiteY84-14580" fmla="*/ 1649 h 10000"/>
              <a:gd name="connsiteX85-14581" fmla="*/ 9487 w 10000"/>
              <a:gd name="connsiteY85-14582" fmla="*/ 1815 h 10000"/>
              <a:gd name="connsiteX86-14583" fmla="*/ 9319 w 10000"/>
              <a:gd name="connsiteY86-14584" fmla="*/ 2125 h 10000"/>
              <a:gd name="connsiteX87-14585" fmla="*/ 9149 w 10000"/>
              <a:gd name="connsiteY87-14586" fmla="*/ 2618 h 10000"/>
              <a:gd name="connsiteX88-14587" fmla="*/ 8999 w 10000"/>
              <a:gd name="connsiteY88-14588" fmla="*/ 3113 h 10000"/>
              <a:gd name="connsiteX89-14589" fmla="*/ 8827 w 10000"/>
              <a:gd name="connsiteY89-14590" fmla="*/ 3609 h 10000"/>
              <a:gd name="connsiteX90-14591" fmla="*/ 8656 w 10000"/>
              <a:gd name="connsiteY90-14592" fmla="*/ 4269 h 10000"/>
              <a:gd name="connsiteX91-14593" fmla="*/ 8489 w 10000"/>
              <a:gd name="connsiteY91-14594" fmla="*/ 4928 h 10000"/>
              <a:gd name="connsiteX92-14595" fmla="*/ 8316 w 10000"/>
              <a:gd name="connsiteY92-14596" fmla="*/ 5588 h 10000"/>
              <a:gd name="connsiteX93-14597" fmla="*/ 8316 w 10000"/>
              <a:gd name="connsiteY93-14598" fmla="*/ 6227 h 10000"/>
              <a:gd name="connsiteX94-14599" fmla="*/ 8316 w 10000"/>
              <a:gd name="connsiteY94-14600" fmla="*/ 6722 h 10000"/>
              <a:gd name="connsiteX95-14601" fmla="*/ 8146 w 10000"/>
              <a:gd name="connsiteY95-14602" fmla="*/ 7381 h 10000"/>
              <a:gd name="connsiteX96-14603" fmla="*/ 8146 w 10000"/>
              <a:gd name="connsiteY96-14604" fmla="*/ 7876 h 10000"/>
              <a:gd name="connsiteX97-14605" fmla="*/ 8146 w 10000"/>
              <a:gd name="connsiteY97-14606" fmla="*/ 8205 h 10000"/>
              <a:gd name="connsiteX98-14607" fmla="*/ 8146 w 10000"/>
              <a:gd name="connsiteY98-14608" fmla="*/ 8701 h 10000"/>
              <a:gd name="connsiteX99-14609" fmla="*/ 8316 w 10000"/>
              <a:gd name="connsiteY99-14610" fmla="*/ 9030 h 10000"/>
              <a:gd name="connsiteX100-14611" fmla="*/ 8316 w 10000"/>
              <a:gd name="connsiteY100-14612" fmla="*/ 9195 h 10000"/>
              <a:gd name="connsiteX101-14613" fmla="*/ 8489 w 10000"/>
              <a:gd name="connsiteY101-14614" fmla="*/ 9525 h 10000"/>
              <a:gd name="connsiteX102-14615" fmla="*/ 8656 w 10000"/>
              <a:gd name="connsiteY102-14616" fmla="*/ 9690 h 10000"/>
              <a:gd name="connsiteX0-14617" fmla="*/ 7634 w 10000"/>
              <a:gd name="connsiteY0-14618" fmla="*/ 10000 h 10000"/>
              <a:gd name="connsiteX1-14619" fmla="*/ 7463 w 10000"/>
              <a:gd name="connsiteY1-14620" fmla="*/ 9525 h 10000"/>
              <a:gd name="connsiteX2-14621" fmla="*/ 7463 w 10000"/>
              <a:gd name="connsiteY2-14622" fmla="*/ 9030 h 10000"/>
              <a:gd name="connsiteX3-14623" fmla="*/ 7292 w 10000"/>
              <a:gd name="connsiteY3-14624" fmla="*/ 8536 h 10000"/>
              <a:gd name="connsiteX4-14625" fmla="*/ 7292 w 10000"/>
              <a:gd name="connsiteY4-14626" fmla="*/ 8041 h 10000"/>
              <a:gd name="connsiteX5-14627" fmla="*/ 7292 w 10000"/>
              <a:gd name="connsiteY5-14628" fmla="*/ 7546 h 10000"/>
              <a:gd name="connsiteX6-14629" fmla="*/ 7463 w 10000"/>
              <a:gd name="connsiteY6-14630" fmla="*/ 6722 h 10000"/>
              <a:gd name="connsiteX7-14631" fmla="*/ 7463 w 10000"/>
              <a:gd name="connsiteY7-14632" fmla="*/ 6556 h 10000"/>
              <a:gd name="connsiteX8-14633" fmla="*/ 7463 w 10000"/>
              <a:gd name="connsiteY8-14634" fmla="*/ 6227 h 10000"/>
              <a:gd name="connsiteX9-14635" fmla="*/ 7634 w 10000"/>
              <a:gd name="connsiteY9-14636" fmla="*/ 5918 h 10000"/>
              <a:gd name="connsiteX10-14637" fmla="*/ 7634 w 10000"/>
              <a:gd name="connsiteY10-14638" fmla="*/ 5588 h 10000"/>
              <a:gd name="connsiteX11-14639" fmla="*/ 7634 w 10000"/>
              <a:gd name="connsiteY11-14640" fmla="*/ 5257 h 10000"/>
              <a:gd name="connsiteX12-14641" fmla="*/ 7805 w 10000"/>
              <a:gd name="connsiteY12-14642" fmla="*/ 4763 h 10000"/>
              <a:gd name="connsiteX13-14643" fmla="*/ 7805 w 10000"/>
              <a:gd name="connsiteY13-14644" fmla="*/ 4269 h 10000"/>
              <a:gd name="connsiteX14-14645" fmla="*/ 7975 w 10000"/>
              <a:gd name="connsiteY14-14646" fmla="*/ 3774 h 10000"/>
              <a:gd name="connsiteX15-14647" fmla="*/ 7975 w 10000"/>
              <a:gd name="connsiteY15-14648" fmla="*/ 3279 h 10000"/>
              <a:gd name="connsiteX16-14649" fmla="*/ 7975 w 10000"/>
              <a:gd name="connsiteY16-14650" fmla="*/ 2784 h 10000"/>
              <a:gd name="connsiteX17-14651" fmla="*/ 8146 w 10000"/>
              <a:gd name="connsiteY17-14652" fmla="*/ 2454 h 10000"/>
              <a:gd name="connsiteX18-14653" fmla="*/ 8146 w 10000"/>
              <a:gd name="connsiteY18-14654" fmla="*/ 2125 h 10000"/>
              <a:gd name="connsiteX19-14655" fmla="*/ 8146 w 10000"/>
              <a:gd name="connsiteY19-14656" fmla="*/ 1815 h 10000"/>
              <a:gd name="connsiteX20-14657" fmla="*/ 8146 w 10000"/>
              <a:gd name="connsiteY20-14658" fmla="*/ 1649 h 10000"/>
              <a:gd name="connsiteX21-14659" fmla="*/ 8146 w 10000"/>
              <a:gd name="connsiteY21-14660" fmla="*/ 1485 h 10000"/>
              <a:gd name="connsiteX22-14661" fmla="*/ 8146 w 10000"/>
              <a:gd name="connsiteY22-14662" fmla="*/ 1485 h 10000"/>
              <a:gd name="connsiteX23-14663" fmla="*/ 8146 w 10000"/>
              <a:gd name="connsiteY23-14664" fmla="*/ 1485 h 10000"/>
              <a:gd name="connsiteX24-14665" fmla="*/ 7975 w 10000"/>
              <a:gd name="connsiteY24-14666" fmla="*/ 1485 h 10000"/>
              <a:gd name="connsiteX25-14667" fmla="*/ 7805 w 10000"/>
              <a:gd name="connsiteY25-14668" fmla="*/ 1485 h 10000"/>
              <a:gd name="connsiteX26-14669" fmla="*/ 7634 w 10000"/>
              <a:gd name="connsiteY26-14670" fmla="*/ 1649 h 10000"/>
              <a:gd name="connsiteX27-14671" fmla="*/ 7463 w 10000"/>
              <a:gd name="connsiteY27-14672" fmla="*/ 1649 h 10000"/>
              <a:gd name="connsiteX28-14673" fmla="*/ 7124 w 10000"/>
              <a:gd name="connsiteY28-14674" fmla="*/ 1815 h 10000"/>
              <a:gd name="connsiteX29-14675" fmla="*/ 6782 w 10000"/>
              <a:gd name="connsiteY29-14676" fmla="*/ 1815 h 10000"/>
              <a:gd name="connsiteX30-14677" fmla="*/ 6440 w 10000"/>
              <a:gd name="connsiteY30-14678" fmla="*/ 1978 h 10000"/>
              <a:gd name="connsiteX31-14679" fmla="*/ 4756 w 10000"/>
              <a:gd name="connsiteY31-14680" fmla="*/ 2618 h 10000"/>
              <a:gd name="connsiteX32-14681" fmla="*/ 3050 w 10000"/>
              <a:gd name="connsiteY32-14682" fmla="*/ 3279 h 10000"/>
              <a:gd name="connsiteX33-14683" fmla="*/ 2539 w 10000"/>
              <a:gd name="connsiteY33-14684" fmla="*/ 3444 h 10000"/>
              <a:gd name="connsiteX34-14685" fmla="*/ 2195 w 10000"/>
              <a:gd name="connsiteY34-14686" fmla="*/ 3609 h 10000"/>
              <a:gd name="connsiteX35-14687" fmla="*/ 1854 w 10000"/>
              <a:gd name="connsiteY35-14688" fmla="*/ 3774 h 10000"/>
              <a:gd name="connsiteX36-14689" fmla="*/ 1685 w 10000"/>
              <a:gd name="connsiteY36-14690" fmla="*/ 3938 h 10000"/>
              <a:gd name="connsiteX37-14691" fmla="*/ 1344 w 10000"/>
              <a:gd name="connsiteY37-14692" fmla="*/ 3938 h 10000"/>
              <a:gd name="connsiteX38-14693" fmla="*/ 1173 w 10000"/>
              <a:gd name="connsiteY38-14694" fmla="*/ 3938 h 10000"/>
              <a:gd name="connsiteX39-14695" fmla="*/ 1002 w 10000"/>
              <a:gd name="connsiteY39-14696" fmla="*/ 4103 h 10000"/>
              <a:gd name="connsiteX40-14697" fmla="*/ 1002 w 10000"/>
              <a:gd name="connsiteY40-14698" fmla="*/ 4103 h 10000"/>
              <a:gd name="connsiteX41-14699" fmla="*/ 852 w 10000"/>
              <a:gd name="connsiteY41-14700" fmla="*/ 4103 h 10000"/>
              <a:gd name="connsiteX42-14701" fmla="*/ 852 w 10000"/>
              <a:gd name="connsiteY42-14702" fmla="*/ 3938 h 10000"/>
              <a:gd name="connsiteX43-14703" fmla="*/ 682 w 10000"/>
              <a:gd name="connsiteY43-14704" fmla="*/ 3774 h 10000"/>
              <a:gd name="connsiteX44-14705" fmla="*/ 344 w 10000"/>
              <a:gd name="connsiteY44-14706" fmla="*/ 3609 h 10000"/>
              <a:gd name="connsiteX45-14707" fmla="*/ 169 w 10000"/>
              <a:gd name="connsiteY45-14708" fmla="*/ 3444 h 10000"/>
              <a:gd name="connsiteX46-14709" fmla="*/ 0 w 10000"/>
              <a:gd name="connsiteY46-14710" fmla="*/ 3279 h 10000"/>
              <a:gd name="connsiteX47-14711" fmla="*/ 0 w 10000"/>
              <a:gd name="connsiteY47-14712" fmla="*/ 3113 h 10000"/>
              <a:gd name="connsiteX48-14713" fmla="*/ 0 w 10000"/>
              <a:gd name="connsiteY48-14714" fmla="*/ 2950 h 10000"/>
              <a:gd name="connsiteX49-14715" fmla="*/ 169 w 10000"/>
              <a:gd name="connsiteY49-14716" fmla="*/ 2950 h 10000"/>
              <a:gd name="connsiteX50-14717" fmla="*/ 510 w 10000"/>
              <a:gd name="connsiteY50-14718" fmla="*/ 2950 h 10000"/>
              <a:gd name="connsiteX51-14719" fmla="*/ 852 w 10000"/>
              <a:gd name="connsiteY51-14720" fmla="*/ 2950 h 10000"/>
              <a:gd name="connsiteX52-14721" fmla="*/ 1173 w 10000"/>
              <a:gd name="connsiteY52-14722" fmla="*/ 2784 h 10000"/>
              <a:gd name="connsiteX53-14723" fmla="*/ 1685 w 10000"/>
              <a:gd name="connsiteY53-14724" fmla="*/ 2784 h 10000"/>
              <a:gd name="connsiteX54-14725" fmla="*/ 2195 w 10000"/>
              <a:gd name="connsiteY54-14726" fmla="*/ 2618 h 10000"/>
              <a:gd name="connsiteX55-14727" fmla="*/ 2711 w 10000"/>
              <a:gd name="connsiteY55-14728" fmla="*/ 2454 h 10000"/>
              <a:gd name="connsiteX56-14729" fmla="*/ 3390 w 10000"/>
              <a:gd name="connsiteY56-14730" fmla="*/ 2289 h 10000"/>
              <a:gd name="connsiteX57-14731" fmla="*/ 4072 w 10000"/>
              <a:gd name="connsiteY57-14732" fmla="*/ 1978 h 10000"/>
              <a:gd name="connsiteX58-14733" fmla="*/ 4582 w 10000"/>
              <a:gd name="connsiteY58-14734" fmla="*/ 1815 h 10000"/>
              <a:gd name="connsiteX59-14735" fmla="*/ 5073 w 10000"/>
              <a:gd name="connsiteY59-14736" fmla="*/ 1649 h 10000"/>
              <a:gd name="connsiteX60-14737" fmla="*/ 5585 w 10000"/>
              <a:gd name="connsiteY60-14738" fmla="*/ 1485 h 10000"/>
              <a:gd name="connsiteX61-14739" fmla="*/ 5926 w 10000"/>
              <a:gd name="connsiteY61-14740" fmla="*/ 1320 h 10000"/>
              <a:gd name="connsiteX62-14741" fmla="*/ 6268 w 10000"/>
              <a:gd name="connsiteY62-14742" fmla="*/ 1320 h 10000"/>
              <a:gd name="connsiteX63-14743" fmla="*/ 6612 w 10000"/>
              <a:gd name="connsiteY63-14744" fmla="*/ 1155 h 10000"/>
              <a:gd name="connsiteX64-14745" fmla="*/ 6951 w 10000"/>
              <a:gd name="connsiteY64-14746" fmla="*/ 990 h 10000"/>
              <a:gd name="connsiteX65-14747" fmla="*/ 7463 w 10000"/>
              <a:gd name="connsiteY65-14748" fmla="*/ 824 h 10000"/>
              <a:gd name="connsiteX66-14749" fmla="*/ 7805 w 10000"/>
              <a:gd name="connsiteY66-14750" fmla="*/ 658 h 10000"/>
              <a:gd name="connsiteX67-14751" fmla="*/ 8146 w 10000"/>
              <a:gd name="connsiteY67-14752" fmla="*/ 495 h 10000"/>
              <a:gd name="connsiteX68-14753" fmla="*/ 8316 w 10000"/>
              <a:gd name="connsiteY68-14754" fmla="*/ 329 h 10000"/>
              <a:gd name="connsiteX69-14755" fmla="*/ 8489 w 10000"/>
              <a:gd name="connsiteY69-14756" fmla="*/ 165 h 10000"/>
              <a:gd name="connsiteX70-14757" fmla="*/ 8489 w 10000"/>
              <a:gd name="connsiteY70-14758" fmla="*/ 0 h 10000"/>
              <a:gd name="connsiteX71-14759" fmla="*/ 8656 w 10000"/>
              <a:gd name="connsiteY71-14760" fmla="*/ 0 h 10000"/>
              <a:gd name="connsiteX72-14761" fmla="*/ 8827 w 10000"/>
              <a:gd name="connsiteY72-14762" fmla="*/ 0 h 10000"/>
              <a:gd name="connsiteX73-14763" fmla="*/ 8999 w 10000"/>
              <a:gd name="connsiteY73-14764" fmla="*/ 0 h 10000"/>
              <a:gd name="connsiteX74-14765" fmla="*/ 9149 w 10000"/>
              <a:gd name="connsiteY74-14766" fmla="*/ 165 h 10000"/>
              <a:gd name="connsiteX75-14767" fmla="*/ 9319 w 10000"/>
              <a:gd name="connsiteY75-14768" fmla="*/ 165 h 10000"/>
              <a:gd name="connsiteX76-14769" fmla="*/ 9487 w 10000"/>
              <a:gd name="connsiteY76-14770" fmla="*/ 495 h 10000"/>
              <a:gd name="connsiteX77-14771" fmla="*/ 9658 w 10000"/>
              <a:gd name="connsiteY77-14772" fmla="*/ 658 h 10000"/>
              <a:gd name="connsiteX78-14773" fmla="*/ 9829 w 10000"/>
              <a:gd name="connsiteY78-14774" fmla="*/ 824 h 10000"/>
              <a:gd name="connsiteX79-14775" fmla="*/ 10000 w 10000"/>
              <a:gd name="connsiteY79-14776" fmla="*/ 990 h 10000"/>
              <a:gd name="connsiteX80-14777" fmla="*/ 10000 w 10000"/>
              <a:gd name="connsiteY80-14778" fmla="*/ 1155 h 10000"/>
              <a:gd name="connsiteX81-14779" fmla="*/ 10000 w 10000"/>
              <a:gd name="connsiteY81-14780" fmla="*/ 1320 h 10000"/>
              <a:gd name="connsiteX82-14781" fmla="*/ 9829 w 10000"/>
              <a:gd name="connsiteY82-14782" fmla="*/ 1320 h 10000"/>
              <a:gd name="connsiteX83-14783" fmla="*/ 9658 w 10000"/>
              <a:gd name="connsiteY83-14784" fmla="*/ 1485 h 10000"/>
              <a:gd name="connsiteX84-14785" fmla="*/ 9658 w 10000"/>
              <a:gd name="connsiteY84-14786" fmla="*/ 1649 h 10000"/>
              <a:gd name="connsiteX85-14787" fmla="*/ 9487 w 10000"/>
              <a:gd name="connsiteY85-14788" fmla="*/ 1815 h 10000"/>
              <a:gd name="connsiteX86-14789" fmla="*/ 9319 w 10000"/>
              <a:gd name="connsiteY86-14790" fmla="*/ 2125 h 10000"/>
              <a:gd name="connsiteX87-14791" fmla="*/ 9149 w 10000"/>
              <a:gd name="connsiteY87-14792" fmla="*/ 2618 h 10000"/>
              <a:gd name="connsiteX88-14793" fmla="*/ 8999 w 10000"/>
              <a:gd name="connsiteY88-14794" fmla="*/ 3113 h 10000"/>
              <a:gd name="connsiteX89-14795" fmla="*/ 8827 w 10000"/>
              <a:gd name="connsiteY89-14796" fmla="*/ 3609 h 10000"/>
              <a:gd name="connsiteX90-14797" fmla="*/ 8656 w 10000"/>
              <a:gd name="connsiteY90-14798" fmla="*/ 4269 h 10000"/>
              <a:gd name="connsiteX91-14799" fmla="*/ 8489 w 10000"/>
              <a:gd name="connsiteY91-14800" fmla="*/ 4928 h 10000"/>
              <a:gd name="connsiteX92-14801" fmla="*/ 8316 w 10000"/>
              <a:gd name="connsiteY92-14802" fmla="*/ 5588 h 10000"/>
              <a:gd name="connsiteX93-14803" fmla="*/ 8316 w 10000"/>
              <a:gd name="connsiteY93-14804" fmla="*/ 6227 h 10000"/>
              <a:gd name="connsiteX94-14805" fmla="*/ 8316 w 10000"/>
              <a:gd name="connsiteY94-14806" fmla="*/ 6722 h 10000"/>
              <a:gd name="connsiteX95-14807" fmla="*/ 8146 w 10000"/>
              <a:gd name="connsiteY95-14808" fmla="*/ 7381 h 10000"/>
              <a:gd name="connsiteX96-14809" fmla="*/ 8146 w 10000"/>
              <a:gd name="connsiteY96-14810" fmla="*/ 7876 h 10000"/>
              <a:gd name="connsiteX97-14811" fmla="*/ 8146 w 10000"/>
              <a:gd name="connsiteY97-14812" fmla="*/ 8205 h 10000"/>
              <a:gd name="connsiteX98-14813" fmla="*/ 8146 w 10000"/>
              <a:gd name="connsiteY98-14814" fmla="*/ 8701 h 10000"/>
              <a:gd name="connsiteX99-14815" fmla="*/ 8316 w 10000"/>
              <a:gd name="connsiteY99-14816" fmla="*/ 9030 h 10000"/>
              <a:gd name="connsiteX100-14817" fmla="*/ 8316 w 10000"/>
              <a:gd name="connsiteY100-14818" fmla="*/ 9195 h 10000"/>
              <a:gd name="connsiteX101-14819" fmla="*/ 8489 w 10000"/>
              <a:gd name="connsiteY101-14820" fmla="*/ 9525 h 10000"/>
              <a:gd name="connsiteX0-14821" fmla="*/ 7634 w 10000"/>
              <a:gd name="connsiteY0-14822" fmla="*/ 10000 h 10000"/>
              <a:gd name="connsiteX1-14823" fmla="*/ 7463 w 10000"/>
              <a:gd name="connsiteY1-14824" fmla="*/ 9525 h 10000"/>
              <a:gd name="connsiteX2-14825" fmla="*/ 7463 w 10000"/>
              <a:gd name="connsiteY2-14826" fmla="*/ 9030 h 10000"/>
              <a:gd name="connsiteX3-14827" fmla="*/ 7292 w 10000"/>
              <a:gd name="connsiteY3-14828" fmla="*/ 8536 h 10000"/>
              <a:gd name="connsiteX4-14829" fmla="*/ 7292 w 10000"/>
              <a:gd name="connsiteY4-14830" fmla="*/ 8041 h 10000"/>
              <a:gd name="connsiteX5-14831" fmla="*/ 7292 w 10000"/>
              <a:gd name="connsiteY5-14832" fmla="*/ 7546 h 10000"/>
              <a:gd name="connsiteX6-14833" fmla="*/ 7463 w 10000"/>
              <a:gd name="connsiteY6-14834" fmla="*/ 6722 h 10000"/>
              <a:gd name="connsiteX7-14835" fmla="*/ 7463 w 10000"/>
              <a:gd name="connsiteY7-14836" fmla="*/ 6556 h 10000"/>
              <a:gd name="connsiteX8-14837" fmla="*/ 7463 w 10000"/>
              <a:gd name="connsiteY8-14838" fmla="*/ 6227 h 10000"/>
              <a:gd name="connsiteX9-14839" fmla="*/ 7634 w 10000"/>
              <a:gd name="connsiteY9-14840" fmla="*/ 5918 h 10000"/>
              <a:gd name="connsiteX10-14841" fmla="*/ 7634 w 10000"/>
              <a:gd name="connsiteY10-14842" fmla="*/ 5588 h 10000"/>
              <a:gd name="connsiteX11-14843" fmla="*/ 7634 w 10000"/>
              <a:gd name="connsiteY11-14844" fmla="*/ 5257 h 10000"/>
              <a:gd name="connsiteX12-14845" fmla="*/ 7805 w 10000"/>
              <a:gd name="connsiteY12-14846" fmla="*/ 4763 h 10000"/>
              <a:gd name="connsiteX13-14847" fmla="*/ 7805 w 10000"/>
              <a:gd name="connsiteY13-14848" fmla="*/ 4269 h 10000"/>
              <a:gd name="connsiteX14-14849" fmla="*/ 7975 w 10000"/>
              <a:gd name="connsiteY14-14850" fmla="*/ 3774 h 10000"/>
              <a:gd name="connsiteX15-14851" fmla="*/ 7975 w 10000"/>
              <a:gd name="connsiteY15-14852" fmla="*/ 3279 h 10000"/>
              <a:gd name="connsiteX16-14853" fmla="*/ 7975 w 10000"/>
              <a:gd name="connsiteY16-14854" fmla="*/ 2784 h 10000"/>
              <a:gd name="connsiteX17-14855" fmla="*/ 8146 w 10000"/>
              <a:gd name="connsiteY17-14856" fmla="*/ 2454 h 10000"/>
              <a:gd name="connsiteX18-14857" fmla="*/ 8146 w 10000"/>
              <a:gd name="connsiteY18-14858" fmla="*/ 2125 h 10000"/>
              <a:gd name="connsiteX19-14859" fmla="*/ 8146 w 10000"/>
              <a:gd name="connsiteY19-14860" fmla="*/ 1815 h 10000"/>
              <a:gd name="connsiteX20-14861" fmla="*/ 8146 w 10000"/>
              <a:gd name="connsiteY20-14862" fmla="*/ 1649 h 10000"/>
              <a:gd name="connsiteX21-14863" fmla="*/ 8146 w 10000"/>
              <a:gd name="connsiteY21-14864" fmla="*/ 1485 h 10000"/>
              <a:gd name="connsiteX22-14865" fmla="*/ 8146 w 10000"/>
              <a:gd name="connsiteY22-14866" fmla="*/ 1485 h 10000"/>
              <a:gd name="connsiteX23-14867" fmla="*/ 8146 w 10000"/>
              <a:gd name="connsiteY23-14868" fmla="*/ 1485 h 10000"/>
              <a:gd name="connsiteX24-14869" fmla="*/ 7975 w 10000"/>
              <a:gd name="connsiteY24-14870" fmla="*/ 1485 h 10000"/>
              <a:gd name="connsiteX25-14871" fmla="*/ 7805 w 10000"/>
              <a:gd name="connsiteY25-14872" fmla="*/ 1485 h 10000"/>
              <a:gd name="connsiteX26-14873" fmla="*/ 7634 w 10000"/>
              <a:gd name="connsiteY26-14874" fmla="*/ 1649 h 10000"/>
              <a:gd name="connsiteX27-14875" fmla="*/ 7463 w 10000"/>
              <a:gd name="connsiteY27-14876" fmla="*/ 1649 h 10000"/>
              <a:gd name="connsiteX28-14877" fmla="*/ 7124 w 10000"/>
              <a:gd name="connsiteY28-14878" fmla="*/ 1815 h 10000"/>
              <a:gd name="connsiteX29-14879" fmla="*/ 6782 w 10000"/>
              <a:gd name="connsiteY29-14880" fmla="*/ 1815 h 10000"/>
              <a:gd name="connsiteX30-14881" fmla="*/ 6440 w 10000"/>
              <a:gd name="connsiteY30-14882" fmla="*/ 1978 h 10000"/>
              <a:gd name="connsiteX31-14883" fmla="*/ 4756 w 10000"/>
              <a:gd name="connsiteY31-14884" fmla="*/ 2618 h 10000"/>
              <a:gd name="connsiteX32-14885" fmla="*/ 3050 w 10000"/>
              <a:gd name="connsiteY32-14886" fmla="*/ 3279 h 10000"/>
              <a:gd name="connsiteX33-14887" fmla="*/ 2539 w 10000"/>
              <a:gd name="connsiteY33-14888" fmla="*/ 3444 h 10000"/>
              <a:gd name="connsiteX34-14889" fmla="*/ 2195 w 10000"/>
              <a:gd name="connsiteY34-14890" fmla="*/ 3609 h 10000"/>
              <a:gd name="connsiteX35-14891" fmla="*/ 1854 w 10000"/>
              <a:gd name="connsiteY35-14892" fmla="*/ 3774 h 10000"/>
              <a:gd name="connsiteX36-14893" fmla="*/ 1685 w 10000"/>
              <a:gd name="connsiteY36-14894" fmla="*/ 3938 h 10000"/>
              <a:gd name="connsiteX37-14895" fmla="*/ 1344 w 10000"/>
              <a:gd name="connsiteY37-14896" fmla="*/ 3938 h 10000"/>
              <a:gd name="connsiteX38-14897" fmla="*/ 1173 w 10000"/>
              <a:gd name="connsiteY38-14898" fmla="*/ 3938 h 10000"/>
              <a:gd name="connsiteX39-14899" fmla="*/ 1002 w 10000"/>
              <a:gd name="connsiteY39-14900" fmla="*/ 4103 h 10000"/>
              <a:gd name="connsiteX40-14901" fmla="*/ 1002 w 10000"/>
              <a:gd name="connsiteY40-14902" fmla="*/ 4103 h 10000"/>
              <a:gd name="connsiteX41-14903" fmla="*/ 852 w 10000"/>
              <a:gd name="connsiteY41-14904" fmla="*/ 4103 h 10000"/>
              <a:gd name="connsiteX42-14905" fmla="*/ 852 w 10000"/>
              <a:gd name="connsiteY42-14906" fmla="*/ 3938 h 10000"/>
              <a:gd name="connsiteX43-14907" fmla="*/ 682 w 10000"/>
              <a:gd name="connsiteY43-14908" fmla="*/ 3774 h 10000"/>
              <a:gd name="connsiteX44-14909" fmla="*/ 344 w 10000"/>
              <a:gd name="connsiteY44-14910" fmla="*/ 3609 h 10000"/>
              <a:gd name="connsiteX45-14911" fmla="*/ 169 w 10000"/>
              <a:gd name="connsiteY45-14912" fmla="*/ 3444 h 10000"/>
              <a:gd name="connsiteX46-14913" fmla="*/ 0 w 10000"/>
              <a:gd name="connsiteY46-14914" fmla="*/ 3279 h 10000"/>
              <a:gd name="connsiteX47-14915" fmla="*/ 0 w 10000"/>
              <a:gd name="connsiteY47-14916" fmla="*/ 3113 h 10000"/>
              <a:gd name="connsiteX48-14917" fmla="*/ 0 w 10000"/>
              <a:gd name="connsiteY48-14918" fmla="*/ 2950 h 10000"/>
              <a:gd name="connsiteX49-14919" fmla="*/ 169 w 10000"/>
              <a:gd name="connsiteY49-14920" fmla="*/ 2950 h 10000"/>
              <a:gd name="connsiteX50-14921" fmla="*/ 510 w 10000"/>
              <a:gd name="connsiteY50-14922" fmla="*/ 2950 h 10000"/>
              <a:gd name="connsiteX51-14923" fmla="*/ 852 w 10000"/>
              <a:gd name="connsiteY51-14924" fmla="*/ 2950 h 10000"/>
              <a:gd name="connsiteX52-14925" fmla="*/ 1173 w 10000"/>
              <a:gd name="connsiteY52-14926" fmla="*/ 2784 h 10000"/>
              <a:gd name="connsiteX53-14927" fmla="*/ 1685 w 10000"/>
              <a:gd name="connsiteY53-14928" fmla="*/ 2784 h 10000"/>
              <a:gd name="connsiteX54-14929" fmla="*/ 2195 w 10000"/>
              <a:gd name="connsiteY54-14930" fmla="*/ 2618 h 10000"/>
              <a:gd name="connsiteX55-14931" fmla="*/ 2711 w 10000"/>
              <a:gd name="connsiteY55-14932" fmla="*/ 2454 h 10000"/>
              <a:gd name="connsiteX56-14933" fmla="*/ 3390 w 10000"/>
              <a:gd name="connsiteY56-14934" fmla="*/ 2289 h 10000"/>
              <a:gd name="connsiteX57-14935" fmla="*/ 4072 w 10000"/>
              <a:gd name="connsiteY57-14936" fmla="*/ 1978 h 10000"/>
              <a:gd name="connsiteX58-14937" fmla="*/ 4582 w 10000"/>
              <a:gd name="connsiteY58-14938" fmla="*/ 1815 h 10000"/>
              <a:gd name="connsiteX59-14939" fmla="*/ 5073 w 10000"/>
              <a:gd name="connsiteY59-14940" fmla="*/ 1649 h 10000"/>
              <a:gd name="connsiteX60-14941" fmla="*/ 5585 w 10000"/>
              <a:gd name="connsiteY60-14942" fmla="*/ 1485 h 10000"/>
              <a:gd name="connsiteX61-14943" fmla="*/ 5926 w 10000"/>
              <a:gd name="connsiteY61-14944" fmla="*/ 1320 h 10000"/>
              <a:gd name="connsiteX62-14945" fmla="*/ 6268 w 10000"/>
              <a:gd name="connsiteY62-14946" fmla="*/ 1320 h 10000"/>
              <a:gd name="connsiteX63-14947" fmla="*/ 6612 w 10000"/>
              <a:gd name="connsiteY63-14948" fmla="*/ 1155 h 10000"/>
              <a:gd name="connsiteX64-14949" fmla="*/ 6951 w 10000"/>
              <a:gd name="connsiteY64-14950" fmla="*/ 990 h 10000"/>
              <a:gd name="connsiteX65-14951" fmla="*/ 7463 w 10000"/>
              <a:gd name="connsiteY65-14952" fmla="*/ 824 h 10000"/>
              <a:gd name="connsiteX66-14953" fmla="*/ 7805 w 10000"/>
              <a:gd name="connsiteY66-14954" fmla="*/ 658 h 10000"/>
              <a:gd name="connsiteX67-14955" fmla="*/ 8146 w 10000"/>
              <a:gd name="connsiteY67-14956" fmla="*/ 495 h 10000"/>
              <a:gd name="connsiteX68-14957" fmla="*/ 8316 w 10000"/>
              <a:gd name="connsiteY68-14958" fmla="*/ 329 h 10000"/>
              <a:gd name="connsiteX69-14959" fmla="*/ 8489 w 10000"/>
              <a:gd name="connsiteY69-14960" fmla="*/ 165 h 10000"/>
              <a:gd name="connsiteX70-14961" fmla="*/ 8489 w 10000"/>
              <a:gd name="connsiteY70-14962" fmla="*/ 0 h 10000"/>
              <a:gd name="connsiteX71-14963" fmla="*/ 8656 w 10000"/>
              <a:gd name="connsiteY71-14964" fmla="*/ 0 h 10000"/>
              <a:gd name="connsiteX72-14965" fmla="*/ 8827 w 10000"/>
              <a:gd name="connsiteY72-14966" fmla="*/ 0 h 10000"/>
              <a:gd name="connsiteX73-14967" fmla="*/ 8999 w 10000"/>
              <a:gd name="connsiteY73-14968" fmla="*/ 0 h 10000"/>
              <a:gd name="connsiteX74-14969" fmla="*/ 9149 w 10000"/>
              <a:gd name="connsiteY74-14970" fmla="*/ 165 h 10000"/>
              <a:gd name="connsiteX75-14971" fmla="*/ 9319 w 10000"/>
              <a:gd name="connsiteY75-14972" fmla="*/ 165 h 10000"/>
              <a:gd name="connsiteX76-14973" fmla="*/ 9487 w 10000"/>
              <a:gd name="connsiteY76-14974" fmla="*/ 495 h 10000"/>
              <a:gd name="connsiteX77-14975" fmla="*/ 9658 w 10000"/>
              <a:gd name="connsiteY77-14976" fmla="*/ 658 h 10000"/>
              <a:gd name="connsiteX78-14977" fmla="*/ 9829 w 10000"/>
              <a:gd name="connsiteY78-14978" fmla="*/ 824 h 10000"/>
              <a:gd name="connsiteX79-14979" fmla="*/ 10000 w 10000"/>
              <a:gd name="connsiteY79-14980" fmla="*/ 990 h 10000"/>
              <a:gd name="connsiteX80-14981" fmla="*/ 10000 w 10000"/>
              <a:gd name="connsiteY80-14982" fmla="*/ 1155 h 10000"/>
              <a:gd name="connsiteX81-14983" fmla="*/ 10000 w 10000"/>
              <a:gd name="connsiteY81-14984" fmla="*/ 1320 h 10000"/>
              <a:gd name="connsiteX82-14985" fmla="*/ 9829 w 10000"/>
              <a:gd name="connsiteY82-14986" fmla="*/ 1320 h 10000"/>
              <a:gd name="connsiteX83-14987" fmla="*/ 9658 w 10000"/>
              <a:gd name="connsiteY83-14988" fmla="*/ 1485 h 10000"/>
              <a:gd name="connsiteX84-14989" fmla="*/ 9658 w 10000"/>
              <a:gd name="connsiteY84-14990" fmla="*/ 1649 h 10000"/>
              <a:gd name="connsiteX85-14991" fmla="*/ 9487 w 10000"/>
              <a:gd name="connsiteY85-14992" fmla="*/ 1815 h 10000"/>
              <a:gd name="connsiteX86-14993" fmla="*/ 9319 w 10000"/>
              <a:gd name="connsiteY86-14994" fmla="*/ 2125 h 10000"/>
              <a:gd name="connsiteX87-14995" fmla="*/ 9149 w 10000"/>
              <a:gd name="connsiteY87-14996" fmla="*/ 2618 h 10000"/>
              <a:gd name="connsiteX88-14997" fmla="*/ 8999 w 10000"/>
              <a:gd name="connsiteY88-14998" fmla="*/ 3113 h 10000"/>
              <a:gd name="connsiteX89-14999" fmla="*/ 8827 w 10000"/>
              <a:gd name="connsiteY89-15000" fmla="*/ 3609 h 10000"/>
              <a:gd name="connsiteX90-15001" fmla="*/ 8656 w 10000"/>
              <a:gd name="connsiteY90-15002" fmla="*/ 4269 h 10000"/>
              <a:gd name="connsiteX91-15003" fmla="*/ 8489 w 10000"/>
              <a:gd name="connsiteY91-15004" fmla="*/ 4928 h 10000"/>
              <a:gd name="connsiteX92-15005" fmla="*/ 8316 w 10000"/>
              <a:gd name="connsiteY92-15006" fmla="*/ 5588 h 10000"/>
              <a:gd name="connsiteX93-15007" fmla="*/ 8316 w 10000"/>
              <a:gd name="connsiteY93-15008" fmla="*/ 6227 h 10000"/>
              <a:gd name="connsiteX94-15009" fmla="*/ 8316 w 10000"/>
              <a:gd name="connsiteY94-15010" fmla="*/ 6722 h 10000"/>
              <a:gd name="connsiteX95-15011" fmla="*/ 8146 w 10000"/>
              <a:gd name="connsiteY95-15012" fmla="*/ 7381 h 10000"/>
              <a:gd name="connsiteX96-15013" fmla="*/ 8146 w 10000"/>
              <a:gd name="connsiteY96-15014" fmla="*/ 7876 h 10000"/>
              <a:gd name="connsiteX97-15015" fmla="*/ 8146 w 10000"/>
              <a:gd name="connsiteY97-15016" fmla="*/ 8205 h 10000"/>
              <a:gd name="connsiteX98-15017" fmla="*/ 8146 w 10000"/>
              <a:gd name="connsiteY98-15018" fmla="*/ 8701 h 10000"/>
              <a:gd name="connsiteX99-15019" fmla="*/ 8316 w 10000"/>
              <a:gd name="connsiteY99-15020" fmla="*/ 9030 h 10000"/>
              <a:gd name="connsiteX100-15021" fmla="*/ 8316 w 10000"/>
              <a:gd name="connsiteY100-15022" fmla="*/ 9195 h 10000"/>
              <a:gd name="connsiteX0-15023" fmla="*/ 7634 w 10000"/>
              <a:gd name="connsiteY0-15024" fmla="*/ 10000 h 10000"/>
              <a:gd name="connsiteX1-15025" fmla="*/ 7463 w 10000"/>
              <a:gd name="connsiteY1-15026" fmla="*/ 9525 h 10000"/>
              <a:gd name="connsiteX2-15027" fmla="*/ 7463 w 10000"/>
              <a:gd name="connsiteY2-15028" fmla="*/ 9030 h 10000"/>
              <a:gd name="connsiteX3-15029" fmla="*/ 7292 w 10000"/>
              <a:gd name="connsiteY3-15030" fmla="*/ 8536 h 10000"/>
              <a:gd name="connsiteX4-15031" fmla="*/ 7292 w 10000"/>
              <a:gd name="connsiteY4-15032" fmla="*/ 8041 h 10000"/>
              <a:gd name="connsiteX5-15033" fmla="*/ 7292 w 10000"/>
              <a:gd name="connsiteY5-15034" fmla="*/ 7546 h 10000"/>
              <a:gd name="connsiteX6-15035" fmla="*/ 7463 w 10000"/>
              <a:gd name="connsiteY6-15036" fmla="*/ 6722 h 10000"/>
              <a:gd name="connsiteX7-15037" fmla="*/ 7463 w 10000"/>
              <a:gd name="connsiteY7-15038" fmla="*/ 6556 h 10000"/>
              <a:gd name="connsiteX8-15039" fmla="*/ 7463 w 10000"/>
              <a:gd name="connsiteY8-15040" fmla="*/ 6227 h 10000"/>
              <a:gd name="connsiteX9-15041" fmla="*/ 7634 w 10000"/>
              <a:gd name="connsiteY9-15042" fmla="*/ 5918 h 10000"/>
              <a:gd name="connsiteX10-15043" fmla="*/ 7634 w 10000"/>
              <a:gd name="connsiteY10-15044" fmla="*/ 5588 h 10000"/>
              <a:gd name="connsiteX11-15045" fmla="*/ 7634 w 10000"/>
              <a:gd name="connsiteY11-15046" fmla="*/ 5257 h 10000"/>
              <a:gd name="connsiteX12-15047" fmla="*/ 7805 w 10000"/>
              <a:gd name="connsiteY12-15048" fmla="*/ 4763 h 10000"/>
              <a:gd name="connsiteX13-15049" fmla="*/ 7805 w 10000"/>
              <a:gd name="connsiteY13-15050" fmla="*/ 4269 h 10000"/>
              <a:gd name="connsiteX14-15051" fmla="*/ 7975 w 10000"/>
              <a:gd name="connsiteY14-15052" fmla="*/ 3774 h 10000"/>
              <a:gd name="connsiteX15-15053" fmla="*/ 7975 w 10000"/>
              <a:gd name="connsiteY15-15054" fmla="*/ 3279 h 10000"/>
              <a:gd name="connsiteX16-15055" fmla="*/ 7975 w 10000"/>
              <a:gd name="connsiteY16-15056" fmla="*/ 2784 h 10000"/>
              <a:gd name="connsiteX17-15057" fmla="*/ 8146 w 10000"/>
              <a:gd name="connsiteY17-15058" fmla="*/ 2454 h 10000"/>
              <a:gd name="connsiteX18-15059" fmla="*/ 8146 w 10000"/>
              <a:gd name="connsiteY18-15060" fmla="*/ 2125 h 10000"/>
              <a:gd name="connsiteX19-15061" fmla="*/ 8146 w 10000"/>
              <a:gd name="connsiteY19-15062" fmla="*/ 1815 h 10000"/>
              <a:gd name="connsiteX20-15063" fmla="*/ 8146 w 10000"/>
              <a:gd name="connsiteY20-15064" fmla="*/ 1649 h 10000"/>
              <a:gd name="connsiteX21-15065" fmla="*/ 8146 w 10000"/>
              <a:gd name="connsiteY21-15066" fmla="*/ 1485 h 10000"/>
              <a:gd name="connsiteX22-15067" fmla="*/ 8146 w 10000"/>
              <a:gd name="connsiteY22-15068" fmla="*/ 1485 h 10000"/>
              <a:gd name="connsiteX23-15069" fmla="*/ 8146 w 10000"/>
              <a:gd name="connsiteY23-15070" fmla="*/ 1485 h 10000"/>
              <a:gd name="connsiteX24-15071" fmla="*/ 7975 w 10000"/>
              <a:gd name="connsiteY24-15072" fmla="*/ 1485 h 10000"/>
              <a:gd name="connsiteX25-15073" fmla="*/ 7805 w 10000"/>
              <a:gd name="connsiteY25-15074" fmla="*/ 1485 h 10000"/>
              <a:gd name="connsiteX26-15075" fmla="*/ 7634 w 10000"/>
              <a:gd name="connsiteY26-15076" fmla="*/ 1649 h 10000"/>
              <a:gd name="connsiteX27-15077" fmla="*/ 7463 w 10000"/>
              <a:gd name="connsiteY27-15078" fmla="*/ 1649 h 10000"/>
              <a:gd name="connsiteX28-15079" fmla="*/ 7124 w 10000"/>
              <a:gd name="connsiteY28-15080" fmla="*/ 1815 h 10000"/>
              <a:gd name="connsiteX29-15081" fmla="*/ 6782 w 10000"/>
              <a:gd name="connsiteY29-15082" fmla="*/ 1815 h 10000"/>
              <a:gd name="connsiteX30-15083" fmla="*/ 6440 w 10000"/>
              <a:gd name="connsiteY30-15084" fmla="*/ 1978 h 10000"/>
              <a:gd name="connsiteX31-15085" fmla="*/ 4756 w 10000"/>
              <a:gd name="connsiteY31-15086" fmla="*/ 2618 h 10000"/>
              <a:gd name="connsiteX32-15087" fmla="*/ 3050 w 10000"/>
              <a:gd name="connsiteY32-15088" fmla="*/ 3279 h 10000"/>
              <a:gd name="connsiteX33-15089" fmla="*/ 2539 w 10000"/>
              <a:gd name="connsiteY33-15090" fmla="*/ 3444 h 10000"/>
              <a:gd name="connsiteX34-15091" fmla="*/ 2195 w 10000"/>
              <a:gd name="connsiteY34-15092" fmla="*/ 3609 h 10000"/>
              <a:gd name="connsiteX35-15093" fmla="*/ 1854 w 10000"/>
              <a:gd name="connsiteY35-15094" fmla="*/ 3774 h 10000"/>
              <a:gd name="connsiteX36-15095" fmla="*/ 1685 w 10000"/>
              <a:gd name="connsiteY36-15096" fmla="*/ 3938 h 10000"/>
              <a:gd name="connsiteX37-15097" fmla="*/ 1344 w 10000"/>
              <a:gd name="connsiteY37-15098" fmla="*/ 3938 h 10000"/>
              <a:gd name="connsiteX38-15099" fmla="*/ 1173 w 10000"/>
              <a:gd name="connsiteY38-15100" fmla="*/ 3938 h 10000"/>
              <a:gd name="connsiteX39-15101" fmla="*/ 1002 w 10000"/>
              <a:gd name="connsiteY39-15102" fmla="*/ 4103 h 10000"/>
              <a:gd name="connsiteX40-15103" fmla="*/ 1002 w 10000"/>
              <a:gd name="connsiteY40-15104" fmla="*/ 4103 h 10000"/>
              <a:gd name="connsiteX41-15105" fmla="*/ 852 w 10000"/>
              <a:gd name="connsiteY41-15106" fmla="*/ 4103 h 10000"/>
              <a:gd name="connsiteX42-15107" fmla="*/ 852 w 10000"/>
              <a:gd name="connsiteY42-15108" fmla="*/ 3938 h 10000"/>
              <a:gd name="connsiteX43-15109" fmla="*/ 682 w 10000"/>
              <a:gd name="connsiteY43-15110" fmla="*/ 3774 h 10000"/>
              <a:gd name="connsiteX44-15111" fmla="*/ 344 w 10000"/>
              <a:gd name="connsiteY44-15112" fmla="*/ 3609 h 10000"/>
              <a:gd name="connsiteX45-15113" fmla="*/ 169 w 10000"/>
              <a:gd name="connsiteY45-15114" fmla="*/ 3444 h 10000"/>
              <a:gd name="connsiteX46-15115" fmla="*/ 0 w 10000"/>
              <a:gd name="connsiteY46-15116" fmla="*/ 3279 h 10000"/>
              <a:gd name="connsiteX47-15117" fmla="*/ 0 w 10000"/>
              <a:gd name="connsiteY47-15118" fmla="*/ 3113 h 10000"/>
              <a:gd name="connsiteX48-15119" fmla="*/ 0 w 10000"/>
              <a:gd name="connsiteY48-15120" fmla="*/ 2950 h 10000"/>
              <a:gd name="connsiteX49-15121" fmla="*/ 169 w 10000"/>
              <a:gd name="connsiteY49-15122" fmla="*/ 2950 h 10000"/>
              <a:gd name="connsiteX50-15123" fmla="*/ 510 w 10000"/>
              <a:gd name="connsiteY50-15124" fmla="*/ 2950 h 10000"/>
              <a:gd name="connsiteX51-15125" fmla="*/ 852 w 10000"/>
              <a:gd name="connsiteY51-15126" fmla="*/ 2950 h 10000"/>
              <a:gd name="connsiteX52-15127" fmla="*/ 1173 w 10000"/>
              <a:gd name="connsiteY52-15128" fmla="*/ 2784 h 10000"/>
              <a:gd name="connsiteX53-15129" fmla="*/ 1685 w 10000"/>
              <a:gd name="connsiteY53-15130" fmla="*/ 2784 h 10000"/>
              <a:gd name="connsiteX54-15131" fmla="*/ 2195 w 10000"/>
              <a:gd name="connsiteY54-15132" fmla="*/ 2618 h 10000"/>
              <a:gd name="connsiteX55-15133" fmla="*/ 2711 w 10000"/>
              <a:gd name="connsiteY55-15134" fmla="*/ 2454 h 10000"/>
              <a:gd name="connsiteX56-15135" fmla="*/ 3390 w 10000"/>
              <a:gd name="connsiteY56-15136" fmla="*/ 2289 h 10000"/>
              <a:gd name="connsiteX57-15137" fmla="*/ 4072 w 10000"/>
              <a:gd name="connsiteY57-15138" fmla="*/ 1978 h 10000"/>
              <a:gd name="connsiteX58-15139" fmla="*/ 4582 w 10000"/>
              <a:gd name="connsiteY58-15140" fmla="*/ 1815 h 10000"/>
              <a:gd name="connsiteX59-15141" fmla="*/ 5073 w 10000"/>
              <a:gd name="connsiteY59-15142" fmla="*/ 1649 h 10000"/>
              <a:gd name="connsiteX60-15143" fmla="*/ 5585 w 10000"/>
              <a:gd name="connsiteY60-15144" fmla="*/ 1485 h 10000"/>
              <a:gd name="connsiteX61-15145" fmla="*/ 5926 w 10000"/>
              <a:gd name="connsiteY61-15146" fmla="*/ 1320 h 10000"/>
              <a:gd name="connsiteX62-15147" fmla="*/ 6268 w 10000"/>
              <a:gd name="connsiteY62-15148" fmla="*/ 1320 h 10000"/>
              <a:gd name="connsiteX63-15149" fmla="*/ 6612 w 10000"/>
              <a:gd name="connsiteY63-15150" fmla="*/ 1155 h 10000"/>
              <a:gd name="connsiteX64-15151" fmla="*/ 6951 w 10000"/>
              <a:gd name="connsiteY64-15152" fmla="*/ 990 h 10000"/>
              <a:gd name="connsiteX65-15153" fmla="*/ 7463 w 10000"/>
              <a:gd name="connsiteY65-15154" fmla="*/ 824 h 10000"/>
              <a:gd name="connsiteX66-15155" fmla="*/ 7805 w 10000"/>
              <a:gd name="connsiteY66-15156" fmla="*/ 658 h 10000"/>
              <a:gd name="connsiteX67-15157" fmla="*/ 8146 w 10000"/>
              <a:gd name="connsiteY67-15158" fmla="*/ 495 h 10000"/>
              <a:gd name="connsiteX68-15159" fmla="*/ 8316 w 10000"/>
              <a:gd name="connsiteY68-15160" fmla="*/ 329 h 10000"/>
              <a:gd name="connsiteX69-15161" fmla="*/ 8489 w 10000"/>
              <a:gd name="connsiteY69-15162" fmla="*/ 165 h 10000"/>
              <a:gd name="connsiteX70-15163" fmla="*/ 8489 w 10000"/>
              <a:gd name="connsiteY70-15164" fmla="*/ 0 h 10000"/>
              <a:gd name="connsiteX71-15165" fmla="*/ 8656 w 10000"/>
              <a:gd name="connsiteY71-15166" fmla="*/ 0 h 10000"/>
              <a:gd name="connsiteX72-15167" fmla="*/ 8827 w 10000"/>
              <a:gd name="connsiteY72-15168" fmla="*/ 0 h 10000"/>
              <a:gd name="connsiteX73-15169" fmla="*/ 8999 w 10000"/>
              <a:gd name="connsiteY73-15170" fmla="*/ 0 h 10000"/>
              <a:gd name="connsiteX74-15171" fmla="*/ 9149 w 10000"/>
              <a:gd name="connsiteY74-15172" fmla="*/ 165 h 10000"/>
              <a:gd name="connsiteX75-15173" fmla="*/ 9319 w 10000"/>
              <a:gd name="connsiteY75-15174" fmla="*/ 165 h 10000"/>
              <a:gd name="connsiteX76-15175" fmla="*/ 9487 w 10000"/>
              <a:gd name="connsiteY76-15176" fmla="*/ 495 h 10000"/>
              <a:gd name="connsiteX77-15177" fmla="*/ 9658 w 10000"/>
              <a:gd name="connsiteY77-15178" fmla="*/ 658 h 10000"/>
              <a:gd name="connsiteX78-15179" fmla="*/ 9829 w 10000"/>
              <a:gd name="connsiteY78-15180" fmla="*/ 824 h 10000"/>
              <a:gd name="connsiteX79-15181" fmla="*/ 10000 w 10000"/>
              <a:gd name="connsiteY79-15182" fmla="*/ 990 h 10000"/>
              <a:gd name="connsiteX80-15183" fmla="*/ 10000 w 10000"/>
              <a:gd name="connsiteY80-15184" fmla="*/ 1155 h 10000"/>
              <a:gd name="connsiteX81-15185" fmla="*/ 10000 w 10000"/>
              <a:gd name="connsiteY81-15186" fmla="*/ 1320 h 10000"/>
              <a:gd name="connsiteX82-15187" fmla="*/ 9829 w 10000"/>
              <a:gd name="connsiteY82-15188" fmla="*/ 1320 h 10000"/>
              <a:gd name="connsiteX83-15189" fmla="*/ 9658 w 10000"/>
              <a:gd name="connsiteY83-15190" fmla="*/ 1485 h 10000"/>
              <a:gd name="connsiteX84-15191" fmla="*/ 9658 w 10000"/>
              <a:gd name="connsiteY84-15192" fmla="*/ 1649 h 10000"/>
              <a:gd name="connsiteX85-15193" fmla="*/ 9487 w 10000"/>
              <a:gd name="connsiteY85-15194" fmla="*/ 1815 h 10000"/>
              <a:gd name="connsiteX86-15195" fmla="*/ 9319 w 10000"/>
              <a:gd name="connsiteY86-15196" fmla="*/ 2125 h 10000"/>
              <a:gd name="connsiteX87-15197" fmla="*/ 9149 w 10000"/>
              <a:gd name="connsiteY87-15198" fmla="*/ 2618 h 10000"/>
              <a:gd name="connsiteX88-15199" fmla="*/ 8999 w 10000"/>
              <a:gd name="connsiteY88-15200" fmla="*/ 3113 h 10000"/>
              <a:gd name="connsiteX89-15201" fmla="*/ 8827 w 10000"/>
              <a:gd name="connsiteY89-15202" fmla="*/ 3609 h 10000"/>
              <a:gd name="connsiteX90-15203" fmla="*/ 8656 w 10000"/>
              <a:gd name="connsiteY90-15204" fmla="*/ 4269 h 10000"/>
              <a:gd name="connsiteX91-15205" fmla="*/ 8489 w 10000"/>
              <a:gd name="connsiteY91-15206" fmla="*/ 4928 h 10000"/>
              <a:gd name="connsiteX92-15207" fmla="*/ 8316 w 10000"/>
              <a:gd name="connsiteY92-15208" fmla="*/ 5588 h 10000"/>
              <a:gd name="connsiteX93-15209" fmla="*/ 8316 w 10000"/>
              <a:gd name="connsiteY93-15210" fmla="*/ 6227 h 10000"/>
              <a:gd name="connsiteX94-15211" fmla="*/ 8316 w 10000"/>
              <a:gd name="connsiteY94-15212" fmla="*/ 6722 h 10000"/>
              <a:gd name="connsiteX95-15213" fmla="*/ 8146 w 10000"/>
              <a:gd name="connsiteY95-15214" fmla="*/ 7381 h 10000"/>
              <a:gd name="connsiteX96-15215" fmla="*/ 8146 w 10000"/>
              <a:gd name="connsiteY96-15216" fmla="*/ 7876 h 10000"/>
              <a:gd name="connsiteX97-15217" fmla="*/ 8146 w 10000"/>
              <a:gd name="connsiteY97-15218" fmla="*/ 8205 h 10000"/>
              <a:gd name="connsiteX98-15219" fmla="*/ 8146 w 10000"/>
              <a:gd name="connsiteY98-15220" fmla="*/ 8701 h 10000"/>
              <a:gd name="connsiteX99-15221" fmla="*/ 8316 w 10000"/>
              <a:gd name="connsiteY99-15222" fmla="*/ 9030 h 10000"/>
              <a:gd name="connsiteX0-15223" fmla="*/ 7634 w 10000"/>
              <a:gd name="connsiteY0-15224" fmla="*/ 10000 h 10000"/>
              <a:gd name="connsiteX1-15225" fmla="*/ 7463 w 10000"/>
              <a:gd name="connsiteY1-15226" fmla="*/ 9525 h 10000"/>
              <a:gd name="connsiteX2-15227" fmla="*/ 7463 w 10000"/>
              <a:gd name="connsiteY2-15228" fmla="*/ 9030 h 10000"/>
              <a:gd name="connsiteX3-15229" fmla="*/ 7292 w 10000"/>
              <a:gd name="connsiteY3-15230" fmla="*/ 8536 h 10000"/>
              <a:gd name="connsiteX4-15231" fmla="*/ 7292 w 10000"/>
              <a:gd name="connsiteY4-15232" fmla="*/ 8041 h 10000"/>
              <a:gd name="connsiteX5-15233" fmla="*/ 7292 w 10000"/>
              <a:gd name="connsiteY5-15234" fmla="*/ 7546 h 10000"/>
              <a:gd name="connsiteX6-15235" fmla="*/ 7463 w 10000"/>
              <a:gd name="connsiteY6-15236" fmla="*/ 6722 h 10000"/>
              <a:gd name="connsiteX7-15237" fmla="*/ 7463 w 10000"/>
              <a:gd name="connsiteY7-15238" fmla="*/ 6556 h 10000"/>
              <a:gd name="connsiteX8-15239" fmla="*/ 7463 w 10000"/>
              <a:gd name="connsiteY8-15240" fmla="*/ 6227 h 10000"/>
              <a:gd name="connsiteX9-15241" fmla="*/ 7634 w 10000"/>
              <a:gd name="connsiteY9-15242" fmla="*/ 5918 h 10000"/>
              <a:gd name="connsiteX10-15243" fmla="*/ 7634 w 10000"/>
              <a:gd name="connsiteY10-15244" fmla="*/ 5588 h 10000"/>
              <a:gd name="connsiteX11-15245" fmla="*/ 7634 w 10000"/>
              <a:gd name="connsiteY11-15246" fmla="*/ 5257 h 10000"/>
              <a:gd name="connsiteX12-15247" fmla="*/ 7805 w 10000"/>
              <a:gd name="connsiteY12-15248" fmla="*/ 4763 h 10000"/>
              <a:gd name="connsiteX13-15249" fmla="*/ 7805 w 10000"/>
              <a:gd name="connsiteY13-15250" fmla="*/ 4269 h 10000"/>
              <a:gd name="connsiteX14-15251" fmla="*/ 7975 w 10000"/>
              <a:gd name="connsiteY14-15252" fmla="*/ 3774 h 10000"/>
              <a:gd name="connsiteX15-15253" fmla="*/ 7975 w 10000"/>
              <a:gd name="connsiteY15-15254" fmla="*/ 3279 h 10000"/>
              <a:gd name="connsiteX16-15255" fmla="*/ 7975 w 10000"/>
              <a:gd name="connsiteY16-15256" fmla="*/ 2784 h 10000"/>
              <a:gd name="connsiteX17-15257" fmla="*/ 8146 w 10000"/>
              <a:gd name="connsiteY17-15258" fmla="*/ 2454 h 10000"/>
              <a:gd name="connsiteX18-15259" fmla="*/ 8146 w 10000"/>
              <a:gd name="connsiteY18-15260" fmla="*/ 2125 h 10000"/>
              <a:gd name="connsiteX19-15261" fmla="*/ 8146 w 10000"/>
              <a:gd name="connsiteY19-15262" fmla="*/ 1815 h 10000"/>
              <a:gd name="connsiteX20-15263" fmla="*/ 8146 w 10000"/>
              <a:gd name="connsiteY20-15264" fmla="*/ 1649 h 10000"/>
              <a:gd name="connsiteX21-15265" fmla="*/ 8146 w 10000"/>
              <a:gd name="connsiteY21-15266" fmla="*/ 1485 h 10000"/>
              <a:gd name="connsiteX22-15267" fmla="*/ 8146 w 10000"/>
              <a:gd name="connsiteY22-15268" fmla="*/ 1485 h 10000"/>
              <a:gd name="connsiteX23-15269" fmla="*/ 8146 w 10000"/>
              <a:gd name="connsiteY23-15270" fmla="*/ 1485 h 10000"/>
              <a:gd name="connsiteX24-15271" fmla="*/ 7975 w 10000"/>
              <a:gd name="connsiteY24-15272" fmla="*/ 1485 h 10000"/>
              <a:gd name="connsiteX25-15273" fmla="*/ 7805 w 10000"/>
              <a:gd name="connsiteY25-15274" fmla="*/ 1485 h 10000"/>
              <a:gd name="connsiteX26-15275" fmla="*/ 7634 w 10000"/>
              <a:gd name="connsiteY26-15276" fmla="*/ 1649 h 10000"/>
              <a:gd name="connsiteX27-15277" fmla="*/ 7463 w 10000"/>
              <a:gd name="connsiteY27-15278" fmla="*/ 1649 h 10000"/>
              <a:gd name="connsiteX28-15279" fmla="*/ 7124 w 10000"/>
              <a:gd name="connsiteY28-15280" fmla="*/ 1815 h 10000"/>
              <a:gd name="connsiteX29-15281" fmla="*/ 6782 w 10000"/>
              <a:gd name="connsiteY29-15282" fmla="*/ 1815 h 10000"/>
              <a:gd name="connsiteX30-15283" fmla="*/ 6440 w 10000"/>
              <a:gd name="connsiteY30-15284" fmla="*/ 1978 h 10000"/>
              <a:gd name="connsiteX31-15285" fmla="*/ 4756 w 10000"/>
              <a:gd name="connsiteY31-15286" fmla="*/ 2618 h 10000"/>
              <a:gd name="connsiteX32-15287" fmla="*/ 3050 w 10000"/>
              <a:gd name="connsiteY32-15288" fmla="*/ 3279 h 10000"/>
              <a:gd name="connsiteX33-15289" fmla="*/ 2539 w 10000"/>
              <a:gd name="connsiteY33-15290" fmla="*/ 3444 h 10000"/>
              <a:gd name="connsiteX34-15291" fmla="*/ 2195 w 10000"/>
              <a:gd name="connsiteY34-15292" fmla="*/ 3609 h 10000"/>
              <a:gd name="connsiteX35-15293" fmla="*/ 1854 w 10000"/>
              <a:gd name="connsiteY35-15294" fmla="*/ 3774 h 10000"/>
              <a:gd name="connsiteX36-15295" fmla="*/ 1685 w 10000"/>
              <a:gd name="connsiteY36-15296" fmla="*/ 3938 h 10000"/>
              <a:gd name="connsiteX37-15297" fmla="*/ 1344 w 10000"/>
              <a:gd name="connsiteY37-15298" fmla="*/ 3938 h 10000"/>
              <a:gd name="connsiteX38-15299" fmla="*/ 1173 w 10000"/>
              <a:gd name="connsiteY38-15300" fmla="*/ 3938 h 10000"/>
              <a:gd name="connsiteX39-15301" fmla="*/ 1002 w 10000"/>
              <a:gd name="connsiteY39-15302" fmla="*/ 4103 h 10000"/>
              <a:gd name="connsiteX40-15303" fmla="*/ 1002 w 10000"/>
              <a:gd name="connsiteY40-15304" fmla="*/ 4103 h 10000"/>
              <a:gd name="connsiteX41-15305" fmla="*/ 852 w 10000"/>
              <a:gd name="connsiteY41-15306" fmla="*/ 4103 h 10000"/>
              <a:gd name="connsiteX42-15307" fmla="*/ 852 w 10000"/>
              <a:gd name="connsiteY42-15308" fmla="*/ 3938 h 10000"/>
              <a:gd name="connsiteX43-15309" fmla="*/ 682 w 10000"/>
              <a:gd name="connsiteY43-15310" fmla="*/ 3774 h 10000"/>
              <a:gd name="connsiteX44-15311" fmla="*/ 344 w 10000"/>
              <a:gd name="connsiteY44-15312" fmla="*/ 3609 h 10000"/>
              <a:gd name="connsiteX45-15313" fmla="*/ 169 w 10000"/>
              <a:gd name="connsiteY45-15314" fmla="*/ 3444 h 10000"/>
              <a:gd name="connsiteX46-15315" fmla="*/ 0 w 10000"/>
              <a:gd name="connsiteY46-15316" fmla="*/ 3279 h 10000"/>
              <a:gd name="connsiteX47-15317" fmla="*/ 0 w 10000"/>
              <a:gd name="connsiteY47-15318" fmla="*/ 3113 h 10000"/>
              <a:gd name="connsiteX48-15319" fmla="*/ 0 w 10000"/>
              <a:gd name="connsiteY48-15320" fmla="*/ 2950 h 10000"/>
              <a:gd name="connsiteX49-15321" fmla="*/ 169 w 10000"/>
              <a:gd name="connsiteY49-15322" fmla="*/ 2950 h 10000"/>
              <a:gd name="connsiteX50-15323" fmla="*/ 510 w 10000"/>
              <a:gd name="connsiteY50-15324" fmla="*/ 2950 h 10000"/>
              <a:gd name="connsiteX51-15325" fmla="*/ 852 w 10000"/>
              <a:gd name="connsiteY51-15326" fmla="*/ 2950 h 10000"/>
              <a:gd name="connsiteX52-15327" fmla="*/ 1173 w 10000"/>
              <a:gd name="connsiteY52-15328" fmla="*/ 2784 h 10000"/>
              <a:gd name="connsiteX53-15329" fmla="*/ 1685 w 10000"/>
              <a:gd name="connsiteY53-15330" fmla="*/ 2784 h 10000"/>
              <a:gd name="connsiteX54-15331" fmla="*/ 2195 w 10000"/>
              <a:gd name="connsiteY54-15332" fmla="*/ 2618 h 10000"/>
              <a:gd name="connsiteX55-15333" fmla="*/ 2711 w 10000"/>
              <a:gd name="connsiteY55-15334" fmla="*/ 2454 h 10000"/>
              <a:gd name="connsiteX56-15335" fmla="*/ 3390 w 10000"/>
              <a:gd name="connsiteY56-15336" fmla="*/ 2289 h 10000"/>
              <a:gd name="connsiteX57-15337" fmla="*/ 4072 w 10000"/>
              <a:gd name="connsiteY57-15338" fmla="*/ 1978 h 10000"/>
              <a:gd name="connsiteX58-15339" fmla="*/ 4582 w 10000"/>
              <a:gd name="connsiteY58-15340" fmla="*/ 1815 h 10000"/>
              <a:gd name="connsiteX59-15341" fmla="*/ 5073 w 10000"/>
              <a:gd name="connsiteY59-15342" fmla="*/ 1649 h 10000"/>
              <a:gd name="connsiteX60-15343" fmla="*/ 5585 w 10000"/>
              <a:gd name="connsiteY60-15344" fmla="*/ 1485 h 10000"/>
              <a:gd name="connsiteX61-15345" fmla="*/ 5926 w 10000"/>
              <a:gd name="connsiteY61-15346" fmla="*/ 1320 h 10000"/>
              <a:gd name="connsiteX62-15347" fmla="*/ 6268 w 10000"/>
              <a:gd name="connsiteY62-15348" fmla="*/ 1320 h 10000"/>
              <a:gd name="connsiteX63-15349" fmla="*/ 6612 w 10000"/>
              <a:gd name="connsiteY63-15350" fmla="*/ 1155 h 10000"/>
              <a:gd name="connsiteX64-15351" fmla="*/ 6951 w 10000"/>
              <a:gd name="connsiteY64-15352" fmla="*/ 990 h 10000"/>
              <a:gd name="connsiteX65-15353" fmla="*/ 7463 w 10000"/>
              <a:gd name="connsiteY65-15354" fmla="*/ 824 h 10000"/>
              <a:gd name="connsiteX66-15355" fmla="*/ 7805 w 10000"/>
              <a:gd name="connsiteY66-15356" fmla="*/ 658 h 10000"/>
              <a:gd name="connsiteX67-15357" fmla="*/ 8146 w 10000"/>
              <a:gd name="connsiteY67-15358" fmla="*/ 495 h 10000"/>
              <a:gd name="connsiteX68-15359" fmla="*/ 8316 w 10000"/>
              <a:gd name="connsiteY68-15360" fmla="*/ 329 h 10000"/>
              <a:gd name="connsiteX69-15361" fmla="*/ 8489 w 10000"/>
              <a:gd name="connsiteY69-15362" fmla="*/ 165 h 10000"/>
              <a:gd name="connsiteX70-15363" fmla="*/ 8489 w 10000"/>
              <a:gd name="connsiteY70-15364" fmla="*/ 0 h 10000"/>
              <a:gd name="connsiteX71-15365" fmla="*/ 8656 w 10000"/>
              <a:gd name="connsiteY71-15366" fmla="*/ 0 h 10000"/>
              <a:gd name="connsiteX72-15367" fmla="*/ 8827 w 10000"/>
              <a:gd name="connsiteY72-15368" fmla="*/ 0 h 10000"/>
              <a:gd name="connsiteX73-15369" fmla="*/ 8999 w 10000"/>
              <a:gd name="connsiteY73-15370" fmla="*/ 0 h 10000"/>
              <a:gd name="connsiteX74-15371" fmla="*/ 9149 w 10000"/>
              <a:gd name="connsiteY74-15372" fmla="*/ 165 h 10000"/>
              <a:gd name="connsiteX75-15373" fmla="*/ 9319 w 10000"/>
              <a:gd name="connsiteY75-15374" fmla="*/ 165 h 10000"/>
              <a:gd name="connsiteX76-15375" fmla="*/ 9487 w 10000"/>
              <a:gd name="connsiteY76-15376" fmla="*/ 495 h 10000"/>
              <a:gd name="connsiteX77-15377" fmla="*/ 9658 w 10000"/>
              <a:gd name="connsiteY77-15378" fmla="*/ 658 h 10000"/>
              <a:gd name="connsiteX78-15379" fmla="*/ 9829 w 10000"/>
              <a:gd name="connsiteY78-15380" fmla="*/ 824 h 10000"/>
              <a:gd name="connsiteX79-15381" fmla="*/ 10000 w 10000"/>
              <a:gd name="connsiteY79-15382" fmla="*/ 990 h 10000"/>
              <a:gd name="connsiteX80-15383" fmla="*/ 10000 w 10000"/>
              <a:gd name="connsiteY80-15384" fmla="*/ 1155 h 10000"/>
              <a:gd name="connsiteX81-15385" fmla="*/ 10000 w 10000"/>
              <a:gd name="connsiteY81-15386" fmla="*/ 1320 h 10000"/>
              <a:gd name="connsiteX82-15387" fmla="*/ 9829 w 10000"/>
              <a:gd name="connsiteY82-15388" fmla="*/ 1320 h 10000"/>
              <a:gd name="connsiteX83-15389" fmla="*/ 9658 w 10000"/>
              <a:gd name="connsiteY83-15390" fmla="*/ 1485 h 10000"/>
              <a:gd name="connsiteX84-15391" fmla="*/ 9658 w 10000"/>
              <a:gd name="connsiteY84-15392" fmla="*/ 1649 h 10000"/>
              <a:gd name="connsiteX85-15393" fmla="*/ 9487 w 10000"/>
              <a:gd name="connsiteY85-15394" fmla="*/ 1815 h 10000"/>
              <a:gd name="connsiteX86-15395" fmla="*/ 9319 w 10000"/>
              <a:gd name="connsiteY86-15396" fmla="*/ 2125 h 10000"/>
              <a:gd name="connsiteX87-15397" fmla="*/ 9149 w 10000"/>
              <a:gd name="connsiteY87-15398" fmla="*/ 2618 h 10000"/>
              <a:gd name="connsiteX88-15399" fmla="*/ 8999 w 10000"/>
              <a:gd name="connsiteY88-15400" fmla="*/ 3113 h 10000"/>
              <a:gd name="connsiteX89-15401" fmla="*/ 8827 w 10000"/>
              <a:gd name="connsiteY89-15402" fmla="*/ 3609 h 10000"/>
              <a:gd name="connsiteX90-15403" fmla="*/ 8656 w 10000"/>
              <a:gd name="connsiteY90-15404" fmla="*/ 4269 h 10000"/>
              <a:gd name="connsiteX91-15405" fmla="*/ 8489 w 10000"/>
              <a:gd name="connsiteY91-15406" fmla="*/ 4928 h 10000"/>
              <a:gd name="connsiteX92-15407" fmla="*/ 8316 w 10000"/>
              <a:gd name="connsiteY92-15408" fmla="*/ 5588 h 10000"/>
              <a:gd name="connsiteX93-15409" fmla="*/ 8316 w 10000"/>
              <a:gd name="connsiteY93-15410" fmla="*/ 6227 h 10000"/>
              <a:gd name="connsiteX94-15411" fmla="*/ 8316 w 10000"/>
              <a:gd name="connsiteY94-15412" fmla="*/ 6722 h 10000"/>
              <a:gd name="connsiteX95-15413" fmla="*/ 8146 w 10000"/>
              <a:gd name="connsiteY95-15414" fmla="*/ 7381 h 10000"/>
              <a:gd name="connsiteX96-15415" fmla="*/ 8146 w 10000"/>
              <a:gd name="connsiteY96-15416" fmla="*/ 7876 h 10000"/>
              <a:gd name="connsiteX97-15417" fmla="*/ 8146 w 10000"/>
              <a:gd name="connsiteY97-15418" fmla="*/ 8205 h 10000"/>
              <a:gd name="connsiteX98-15419" fmla="*/ 8316 w 10000"/>
              <a:gd name="connsiteY98-15420" fmla="*/ 9030 h 10000"/>
              <a:gd name="connsiteX0-15421" fmla="*/ 7634 w 10000"/>
              <a:gd name="connsiteY0-15422" fmla="*/ 10000 h 10000"/>
              <a:gd name="connsiteX1-15423" fmla="*/ 7463 w 10000"/>
              <a:gd name="connsiteY1-15424" fmla="*/ 9030 h 10000"/>
              <a:gd name="connsiteX2-15425" fmla="*/ 7292 w 10000"/>
              <a:gd name="connsiteY2-15426" fmla="*/ 8536 h 10000"/>
              <a:gd name="connsiteX3-15427" fmla="*/ 7292 w 10000"/>
              <a:gd name="connsiteY3-15428" fmla="*/ 8041 h 10000"/>
              <a:gd name="connsiteX4-15429" fmla="*/ 7292 w 10000"/>
              <a:gd name="connsiteY4-15430" fmla="*/ 7546 h 10000"/>
              <a:gd name="connsiteX5-15431" fmla="*/ 7463 w 10000"/>
              <a:gd name="connsiteY5-15432" fmla="*/ 6722 h 10000"/>
              <a:gd name="connsiteX6-15433" fmla="*/ 7463 w 10000"/>
              <a:gd name="connsiteY6-15434" fmla="*/ 6556 h 10000"/>
              <a:gd name="connsiteX7-15435" fmla="*/ 7463 w 10000"/>
              <a:gd name="connsiteY7-15436" fmla="*/ 6227 h 10000"/>
              <a:gd name="connsiteX8-15437" fmla="*/ 7634 w 10000"/>
              <a:gd name="connsiteY8-15438" fmla="*/ 5918 h 10000"/>
              <a:gd name="connsiteX9-15439" fmla="*/ 7634 w 10000"/>
              <a:gd name="connsiteY9-15440" fmla="*/ 5588 h 10000"/>
              <a:gd name="connsiteX10-15441" fmla="*/ 7634 w 10000"/>
              <a:gd name="connsiteY10-15442" fmla="*/ 5257 h 10000"/>
              <a:gd name="connsiteX11-15443" fmla="*/ 7805 w 10000"/>
              <a:gd name="connsiteY11-15444" fmla="*/ 4763 h 10000"/>
              <a:gd name="connsiteX12-15445" fmla="*/ 7805 w 10000"/>
              <a:gd name="connsiteY12-15446" fmla="*/ 4269 h 10000"/>
              <a:gd name="connsiteX13-15447" fmla="*/ 7975 w 10000"/>
              <a:gd name="connsiteY13-15448" fmla="*/ 3774 h 10000"/>
              <a:gd name="connsiteX14-15449" fmla="*/ 7975 w 10000"/>
              <a:gd name="connsiteY14-15450" fmla="*/ 3279 h 10000"/>
              <a:gd name="connsiteX15-15451" fmla="*/ 7975 w 10000"/>
              <a:gd name="connsiteY15-15452" fmla="*/ 2784 h 10000"/>
              <a:gd name="connsiteX16-15453" fmla="*/ 8146 w 10000"/>
              <a:gd name="connsiteY16-15454" fmla="*/ 2454 h 10000"/>
              <a:gd name="connsiteX17-15455" fmla="*/ 8146 w 10000"/>
              <a:gd name="connsiteY17-15456" fmla="*/ 2125 h 10000"/>
              <a:gd name="connsiteX18-15457" fmla="*/ 8146 w 10000"/>
              <a:gd name="connsiteY18-15458" fmla="*/ 1815 h 10000"/>
              <a:gd name="connsiteX19-15459" fmla="*/ 8146 w 10000"/>
              <a:gd name="connsiteY19-15460" fmla="*/ 1649 h 10000"/>
              <a:gd name="connsiteX20-15461" fmla="*/ 8146 w 10000"/>
              <a:gd name="connsiteY20-15462" fmla="*/ 1485 h 10000"/>
              <a:gd name="connsiteX21-15463" fmla="*/ 8146 w 10000"/>
              <a:gd name="connsiteY21-15464" fmla="*/ 1485 h 10000"/>
              <a:gd name="connsiteX22-15465" fmla="*/ 8146 w 10000"/>
              <a:gd name="connsiteY22-15466" fmla="*/ 1485 h 10000"/>
              <a:gd name="connsiteX23-15467" fmla="*/ 7975 w 10000"/>
              <a:gd name="connsiteY23-15468" fmla="*/ 1485 h 10000"/>
              <a:gd name="connsiteX24-15469" fmla="*/ 7805 w 10000"/>
              <a:gd name="connsiteY24-15470" fmla="*/ 1485 h 10000"/>
              <a:gd name="connsiteX25-15471" fmla="*/ 7634 w 10000"/>
              <a:gd name="connsiteY25-15472" fmla="*/ 1649 h 10000"/>
              <a:gd name="connsiteX26-15473" fmla="*/ 7463 w 10000"/>
              <a:gd name="connsiteY26-15474" fmla="*/ 1649 h 10000"/>
              <a:gd name="connsiteX27-15475" fmla="*/ 7124 w 10000"/>
              <a:gd name="connsiteY27-15476" fmla="*/ 1815 h 10000"/>
              <a:gd name="connsiteX28-15477" fmla="*/ 6782 w 10000"/>
              <a:gd name="connsiteY28-15478" fmla="*/ 1815 h 10000"/>
              <a:gd name="connsiteX29-15479" fmla="*/ 6440 w 10000"/>
              <a:gd name="connsiteY29-15480" fmla="*/ 1978 h 10000"/>
              <a:gd name="connsiteX30-15481" fmla="*/ 4756 w 10000"/>
              <a:gd name="connsiteY30-15482" fmla="*/ 2618 h 10000"/>
              <a:gd name="connsiteX31-15483" fmla="*/ 3050 w 10000"/>
              <a:gd name="connsiteY31-15484" fmla="*/ 3279 h 10000"/>
              <a:gd name="connsiteX32-15485" fmla="*/ 2539 w 10000"/>
              <a:gd name="connsiteY32-15486" fmla="*/ 3444 h 10000"/>
              <a:gd name="connsiteX33-15487" fmla="*/ 2195 w 10000"/>
              <a:gd name="connsiteY33-15488" fmla="*/ 3609 h 10000"/>
              <a:gd name="connsiteX34-15489" fmla="*/ 1854 w 10000"/>
              <a:gd name="connsiteY34-15490" fmla="*/ 3774 h 10000"/>
              <a:gd name="connsiteX35-15491" fmla="*/ 1685 w 10000"/>
              <a:gd name="connsiteY35-15492" fmla="*/ 3938 h 10000"/>
              <a:gd name="connsiteX36-15493" fmla="*/ 1344 w 10000"/>
              <a:gd name="connsiteY36-15494" fmla="*/ 3938 h 10000"/>
              <a:gd name="connsiteX37-15495" fmla="*/ 1173 w 10000"/>
              <a:gd name="connsiteY37-15496" fmla="*/ 3938 h 10000"/>
              <a:gd name="connsiteX38-15497" fmla="*/ 1002 w 10000"/>
              <a:gd name="connsiteY38-15498" fmla="*/ 4103 h 10000"/>
              <a:gd name="connsiteX39-15499" fmla="*/ 1002 w 10000"/>
              <a:gd name="connsiteY39-15500" fmla="*/ 4103 h 10000"/>
              <a:gd name="connsiteX40-15501" fmla="*/ 852 w 10000"/>
              <a:gd name="connsiteY40-15502" fmla="*/ 4103 h 10000"/>
              <a:gd name="connsiteX41-15503" fmla="*/ 852 w 10000"/>
              <a:gd name="connsiteY41-15504" fmla="*/ 3938 h 10000"/>
              <a:gd name="connsiteX42-15505" fmla="*/ 682 w 10000"/>
              <a:gd name="connsiteY42-15506" fmla="*/ 3774 h 10000"/>
              <a:gd name="connsiteX43-15507" fmla="*/ 344 w 10000"/>
              <a:gd name="connsiteY43-15508" fmla="*/ 3609 h 10000"/>
              <a:gd name="connsiteX44-15509" fmla="*/ 169 w 10000"/>
              <a:gd name="connsiteY44-15510" fmla="*/ 3444 h 10000"/>
              <a:gd name="connsiteX45-15511" fmla="*/ 0 w 10000"/>
              <a:gd name="connsiteY45-15512" fmla="*/ 3279 h 10000"/>
              <a:gd name="connsiteX46-15513" fmla="*/ 0 w 10000"/>
              <a:gd name="connsiteY46-15514" fmla="*/ 3113 h 10000"/>
              <a:gd name="connsiteX47-15515" fmla="*/ 0 w 10000"/>
              <a:gd name="connsiteY47-15516" fmla="*/ 2950 h 10000"/>
              <a:gd name="connsiteX48-15517" fmla="*/ 169 w 10000"/>
              <a:gd name="connsiteY48-15518" fmla="*/ 2950 h 10000"/>
              <a:gd name="connsiteX49-15519" fmla="*/ 510 w 10000"/>
              <a:gd name="connsiteY49-15520" fmla="*/ 2950 h 10000"/>
              <a:gd name="connsiteX50-15521" fmla="*/ 852 w 10000"/>
              <a:gd name="connsiteY50-15522" fmla="*/ 2950 h 10000"/>
              <a:gd name="connsiteX51-15523" fmla="*/ 1173 w 10000"/>
              <a:gd name="connsiteY51-15524" fmla="*/ 2784 h 10000"/>
              <a:gd name="connsiteX52-15525" fmla="*/ 1685 w 10000"/>
              <a:gd name="connsiteY52-15526" fmla="*/ 2784 h 10000"/>
              <a:gd name="connsiteX53-15527" fmla="*/ 2195 w 10000"/>
              <a:gd name="connsiteY53-15528" fmla="*/ 2618 h 10000"/>
              <a:gd name="connsiteX54-15529" fmla="*/ 2711 w 10000"/>
              <a:gd name="connsiteY54-15530" fmla="*/ 2454 h 10000"/>
              <a:gd name="connsiteX55-15531" fmla="*/ 3390 w 10000"/>
              <a:gd name="connsiteY55-15532" fmla="*/ 2289 h 10000"/>
              <a:gd name="connsiteX56-15533" fmla="*/ 4072 w 10000"/>
              <a:gd name="connsiteY56-15534" fmla="*/ 1978 h 10000"/>
              <a:gd name="connsiteX57-15535" fmla="*/ 4582 w 10000"/>
              <a:gd name="connsiteY57-15536" fmla="*/ 1815 h 10000"/>
              <a:gd name="connsiteX58-15537" fmla="*/ 5073 w 10000"/>
              <a:gd name="connsiteY58-15538" fmla="*/ 1649 h 10000"/>
              <a:gd name="connsiteX59-15539" fmla="*/ 5585 w 10000"/>
              <a:gd name="connsiteY59-15540" fmla="*/ 1485 h 10000"/>
              <a:gd name="connsiteX60-15541" fmla="*/ 5926 w 10000"/>
              <a:gd name="connsiteY60-15542" fmla="*/ 1320 h 10000"/>
              <a:gd name="connsiteX61-15543" fmla="*/ 6268 w 10000"/>
              <a:gd name="connsiteY61-15544" fmla="*/ 1320 h 10000"/>
              <a:gd name="connsiteX62-15545" fmla="*/ 6612 w 10000"/>
              <a:gd name="connsiteY62-15546" fmla="*/ 1155 h 10000"/>
              <a:gd name="connsiteX63-15547" fmla="*/ 6951 w 10000"/>
              <a:gd name="connsiteY63-15548" fmla="*/ 990 h 10000"/>
              <a:gd name="connsiteX64-15549" fmla="*/ 7463 w 10000"/>
              <a:gd name="connsiteY64-15550" fmla="*/ 824 h 10000"/>
              <a:gd name="connsiteX65-15551" fmla="*/ 7805 w 10000"/>
              <a:gd name="connsiteY65-15552" fmla="*/ 658 h 10000"/>
              <a:gd name="connsiteX66-15553" fmla="*/ 8146 w 10000"/>
              <a:gd name="connsiteY66-15554" fmla="*/ 495 h 10000"/>
              <a:gd name="connsiteX67-15555" fmla="*/ 8316 w 10000"/>
              <a:gd name="connsiteY67-15556" fmla="*/ 329 h 10000"/>
              <a:gd name="connsiteX68-15557" fmla="*/ 8489 w 10000"/>
              <a:gd name="connsiteY68-15558" fmla="*/ 165 h 10000"/>
              <a:gd name="connsiteX69-15559" fmla="*/ 8489 w 10000"/>
              <a:gd name="connsiteY69-15560" fmla="*/ 0 h 10000"/>
              <a:gd name="connsiteX70-15561" fmla="*/ 8656 w 10000"/>
              <a:gd name="connsiteY70-15562" fmla="*/ 0 h 10000"/>
              <a:gd name="connsiteX71-15563" fmla="*/ 8827 w 10000"/>
              <a:gd name="connsiteY71-15564" fmla="*/ 0 h 10000"/>
              <a:gd name="connsiteX72-15565" fmla="*/ 8999 w 10000"/>
              <a:gd name="connsiteY72-15566" fmla="*/ 0 h 10000"/>
              <a:gd name="connsiteX73-15567" fmla="*/ 9149 w 10000"/>
              <a:gd name="connsiteY73-15568" fmla="*/ 165 h 10000"/>
              <a:gd name="connsiteX74-15569" fmla="*/ 9319 w 10000"/>
              <a:gd name="connsiteY74-15570" fmla="*/ 165 h 10000"/>
              <a:gd name="connsiteX75-15571" fmla="*/ 9487 w 10000"/>
              <a:gd name="connsiteY75-15572" fmla="*/ 495 h 10000"/>
              <a:gd name="connsiteX76-15573" fmla="*/ 9658 w 10000"/>
              <a:gd name="connsiteY76-15574" fmla="*/ 658 h 10000"/>
              <a:gd name="connsiteX77-15575" fmla="*/ 9829 w 10000"/>
              <a:gd name="connsiteY77-15576" fmla="*/ 824 h 10000"/>
              <a:gd name="connsiteX78-15577" fmla="*/ 10000 w 10000"/>
              <a:gd name="connsiteY78-15578" fmla="*/ 990 h 10000"/>
              <a:gd name="connsiteX79-15579" fmla="*/ 10000 w 10000"/>
              <a:gd name="connsiteY79-15580" fmla="*/ 1155 h 10000"/>
              <a:gd name="connsiteX80-15581" fmla="*/ 10000 w 10000"/>
              <a:gd name="connsiteY80-15582" fmla="*/ 1320 h 10000"/>
              <a:gd name="connsiteX81-15583" fmla="*/ 9829 w 10000"/>
              <a:gd name="connsiteY81-15584" fmla="*/ 1320 h 10000"/>
              <a:gd name="connsiteX82-15585" fmla="*/ 9658 w 10000"/>
              <a:gd name="connsiteY82-15586" fmla="*/ 1485 h 10000"/>
              <a:gd name="connsiteX83-15587" fmla="*/ 9658 w 10000"/>
              <a:gd name="connsiteY83-15588" fmla="*/ 1649 h 10000"/>
              <a:gd name="connsiteX84-15589" fmla="*/ 9487 w 10000"/>
              <a:gd name="connsiteY84-15590" fmla="*/ 1815 h 10000"/>
              <a:gd name="connsiteX85-15591" fmla="*/ 9319 w 10000"/>
              <a:gd name="connsiteY85-15592" fmla="*/ 2125 h 10000"/>
              <a:gd name="connsiteX86-15593" fmla="*/ 9149 w 10000"/>
              <a:gd name="connsiteY86-15594" fmla="*/ 2618 h 10000"/>
              <a:gd name="connsiteX87-15595" fmla="*/ 8999 w 10000"/>
              <a:gd name="connsiteY87-15596" fmla="*/ 3113 h 10000"/>
              <a:gd name="connsiteX88-15597" fmla="*/ 8827 w 10000"/>
              <a:gd name="connsiteY88-15598" fmla="*/ 3609 h 10000"/>
              <a:gd name="connsiteX89-15599" fmla="*/ 8656 w 10000"/>
              <a:gd name="connsiteY89-15600" fmla="*/ 4269 h 10000"/>
              <a:gd name="connsiteX90-15601" fmla="*/ 8489 w 10000"/>
              <a:gd name="connsiteY90-15602" fmla="*/ 4928 h 10000"/>
              <a:gd name="connsiteX91-15603" fmla="*/ 8316 w 10000"/>
              <a:gd name="connsiteY91-15604" fmla="*/ 5588 h 10000"/>
              <a:gd name="connsiteX92-15605" fmla="*/ 8316 w 10000"/>
              <a:gd name="connsiteY92-15606" fmla="*/ 6227 h 10000"/>
              <a:gd name="connsiteX93-15607" fmla="*/ 8316 w 10000"/>
              <a:gd name="connsiteY93-15608" fmla="*/ 6722 h 10000"/>
              <a:gd name="connsiteX94-15609" fmla="*/ 8146 w 10000"/>
              <a:gd name="connsiteY94-15610" fmla="*/ 7381 h 10000"/>
              <a:gd name="connsiteX95-15611" fmla="*/ 8146 w 10000"/>
              <a:gd name="connsiteY95-15612" fmla="*/ 7876 h 10000"/>
              <a:gd name="connsiteX96-15613" fmla="*/ 8146 w 10000"/>
              <a:gd name="connsiteY96-15614" fmla="*/ 8205 h 10000"/>
              <a:gd name="connsiteX97-15615" fmla="*/ 8316 w 10000"/>
              <a:gd name="connsiteY97-15616" fmla="*/ 9030 h 10000"/>
              <a:gd name="connsiteX0-15617" fmla="*/ 7463 w 10000"/>
              <a:gd name="connsiteY0-15618" fmla="*/ 9030 h 9030"/>
              <a:gd name="connsiteX1-15619" fmla="*/ 7292 w 10000"/>
              <a:gd name="connsiteY1-15620" fmla="*/ 8536 h 9030"/>
              <a:gd name="connsiteX2-15621" fmla="*/ 7292 w 10000"/>
              <a:gd name="connsiteY2-15622" fmla="*/ 8041 h 9030"/>
              <a:gd name="connsiteX3-15623" fmla="*/ 7292 w 10000"/>
              <a:gd name="connsiteY3-15624" fmla="*/ 7546 h 9030"/>
              <a:gd name="connsiteX4-15625" fmla="*/ 7463 w 10000"/>
              <a:gd name="connsiteY4-15626" fmla="*/ 6722 h 9030"/>
              <a:gd name="connsiteX5-15627" fmla="*/ 7463 w 10000"/>
              <a:gd name="connsiteY5-15628" fmla="*/ 6556 h 9030"/>
              <a:gd name="connsiteX6-15629" fmla="*/ 7463 w 10000"/>
              <a:gd name="connsiteY6-15630" fmla="*/ 6227 h 9030"/>
              <a:gd name="connsiteX7-15631" fmla="*/ 7634 w 10000"/>
              <a:gd name="connsiteY7-15632" fmla="*/ 5918 h 9030"/>
              <a:gd name="connsiteX8-15633" fmla="*/ 7634 w 10000"/>
              <a:gd name="connsiteY8-15634" fmla="*/ 5588 h 9030"/>
              <a:gd name="connsiteX9-15635" fmla="*/ 7634 w 10000"/>
              <a:gd name="connsiteY9-15636" fmla="*/ 5257 h 9030"/>
              <a:gd name="connsiteX10-15637" fmla="*/ 7805 w 10000"/>
              <a:gd name="connsiteY10-15638" fmla="*/ 4763 h 9030"/>
              <a:gd name="connsiteX11-15639" fmla="*/ 7805 w 10000"/>
              <a:gd name="connsiteY11-15640" fmla="*/ 4269 h 9030"/>
              <a:gd name="connsiteX12-15641" fmla="*/ 7975 w 10000"/>
              <a:gd name="connsiteY12-15642" fmla="*/ 3774 h 9030"/>
              <a:gd name="connsiteX13-15643" fmla="*/ 7975 w 10000"/>
              <a:gd name="connsiteY13-15644" fmla="*/ 3279 h 9030"/>
              <a:gd name="connsiteX14-15645" fmla="*/ 7975 w 10000"/>
              <a:gd name="connsiteY14-15646" fmla="*/ 2784 h 9030"/>
              <a:gd name="connsiteX15-15647" fmla="*/ 8146 w 10000"/>
              <a:gd name="connsiteY15-15648" fmla="*/ 2454 h 9030"/>
              <a:gd name="connsiteX16-15649" fmla="*/ 8146 w 10000"/>
              <a:gd name="connsiteY16-15650" fmla="*/ 2125 h 9030"/>
              <a:gd name="connsiteX17-15651" fmla="*/ 8146 w 10000"/>
              <a:gd name="connsiteY17-15652" fmla="*/ 1815 h 9030"/>
              <a:gd name="connsiteX18-15653" fmla="*/ 8146 w 10000"/>
              <a:gd name="connsiteY18-15654" fmla="*/ 1649 h 9030"/>
              <a:gd name="connsiteX19-15655" fmla="*/ 8146 w 10000"/>
              <a:gd name="connsiteY19-15656" fmla="*/ 1485 h 9030"/>
              <a:gd name="connsiteX20-15657" fmla="*/ 8146 w 10000"/>
              <a:gd name="connsiteY20-15658" fmla="*/ 1485 h 9030"/>
              <a:gd name="connsiteX21-15659" fmla="*/ 8146 w 10000"/>
              <a:gd name="connsiteY21-15660" fmla="*/ 1485 h 9030"/>
              <a:gd name="connsiteX22-15661" fmla="*/ 7975 w 10000"/>
              <a:gd name="connsiteY22-15662" fmla="*/ 1485 h 9030"/>
              <a:gd name="connsiteX23-15663" fmla="*/ 7805 w 10000"/>
              <a:gd name="connsiteY23-15664" fmla="*/ 1485 h 9030"/>
              <a:gd name="connsiteX24-15665" fmla="*/ 7634 w 10000"/>
              <a:gd name="connsiteY24-15666" fmla="*/ 1649 h 9030"/>
              <a:gd name="connsiteX25-15667" fmla="*/ 7463 w 10000"/>
              <a:gd name="connsiteY25-15668" fmla="*/ 1649 h 9030"/>
              <a:gd name="connsiteX26-15669" fmla="*/ 7124 w 10000"/>
              <a:gd name="connsiteY26-15670" fmla="*/ 1815 h 9030"/>
              <a:gd name="connsiteX27-15671" fmla="*/ 6782 w 10000"/>
              <a:gd name="connsiteY27-15672" fmla="*/ 1815 h 9030"/>
              <a:gd name="connsiteX28-15673" fmla="*/ 6440 w 10000"/>
              <a:gd name="connsiteY28-15674" fmla="*/ 1978 h 9030"/>
              <a:gd name="connsiteX29-15675" fmla="*/ 4756 w 10000"/>
              <a:gd name="connsiteY29-15676" fmla="*/ 2618 h 9030"/>
              <a:gd name="connsiteX30-15677" fmla="*/ 3050 w 10000"/>
              <a:gd name="connsiteY30-15678" fmla="*/ 3279 h 9030"/>
              <a:gd name="connsiteX31-15679" fmla="*/ 2539 w 10000"/>
              <a:gd name="connsiteY31-15680" fmla="*/ 3444 h 9030"/>
              <a:gd name="connsiteX32-15681" fmla="*/ 2195 w 10000"/>
              <a:gd name="connsiteY32-15682" fmla="*/ 3609 h 9030"/>
              <a:gd name="connsiteX33-15683" fmla="*/ 1854 w 10000"/>
              <a:gd name="connsiteY33-15684" fmla="*/ 3774 h 9030"/>
              <a:gd name="connsiteX34-15685" fmla="*/ 1685 w 10000"/>
              <a:gd name="connsiteY34-15686" fmla="*/ 3938 h 9030"/>
              <a:gd name="connsiteX35-15687" fmla="*/ 1344 w 10000"/>
              <a:gd name="connsiteY35-15688" fmla="*/ 3938 h 9030"/>
              <a:gd name="connsiteX36-15689" fmla="*/ 1173 w 10000"/>
              <a:gd name="connsiteY36-15690" fmla="*/ 3938 h 9030"/>
              <a:gd name="connsiteX37-15691" fmla="*/ 1002 w 10000"/>
              <a:gd name="connsiteY37-15692" fmla="*/ 4103 h 9030"/>
              <a:gd name="connsiteX38-15693" fmla="*/ 1002 w 10000"/>
              <a:gd name="connsiteY38-15694" fmla="*/ 4103 h 9030"/>
              <a:gd name="connsiteX39-15695" fmla="*/ 852 w 10000"/>
              <a:gd name="connsiteY39-15696" fmla="*/ 4103 h 9030"/>
              <a:gd name="connsiteX40-15697" fmla="*/ 852 w 10000"/>
              <a:gd name="connsiteY40-15698" fmla="*/ 3938 h 9030"/>
              <a:gd name="connsiteX41-15699" fmla="*/ 682 w 10000"/>
              <a:gd name="connsiteY41-15700" fmla="*/ 3774 h 9030"/>
              <a:gd name="connsiteX42-15701" fmla="*/ 344 w 10000"/>
              <a:gd name="connsiteY42-15702" fmla="*/ 3609 h 9030"/>
              <a:gd name="connsiteX43-15703" fmla="*/ 169 w 10000"/>
              <a:gd name="connsiteY43-15704" fmla="*/ 3444 h 9030"/>
              <a:gd name="connsiteX44-15705" fmla="*/ 0 w 10000"/>
              <a:gd name="connsiteY44-15706" fmla="*/ 3279 h 9030"/>
              <a:gd name="connsiteX45-15707" fmla="*/ 0 w 10000"/>
              <a:gd name="connsiteY45-15708" fmla="*/ 3113 h 9030"/>
              <a:gd name="connsiteX46-15709" fmla="*/ 0 w 10000"/>
              <a:gd name="connsiteY46-15710" fmla="*/ 2950 h 9030"/>
              <a:gd name="connsiteX47-15711" fmla="*/ 169 w 10000"/>
              <a:gd name="connsiteY47-15712" fmla="*/ 2950 h 9030"/>
              <a:gd name="connsiteX48-15713" fmla="*/ 510 w 10000"/>
              <a:gd name="connsiteY48-15714" fmla="*/ 2950 h 9030"/>
              <a:gd name="connsiteX49-15715" fmla="*/ 852 w 10000"/>
              <a:gd name="connsiteY49-15716" fmla="*/ 2950 h 9030"/>
              <a:gd name="connsiteX50-15717" fmla="*/ 1173 w 10000"/>
              <a:gd name="connsiteY50-15718" fmla="*/ 2784 h 9030"/>
              <a:gd name="connsiteX51-15719" fmla="*/ 1685 w 10000"/>
              <a:gd name="connsiteY51-15720" fmla="*/ 2784 h 9030"/>
              <a:gd name="connsiteX52-15721" fmla="*/ 2195 w 10000"/>
              <a:gd name="connsiteY52-15722" fmla="*/ 2618 h 9030"/>
              <a:gd name="connsiteX53-15723" fmla="*/ 2711 w 10000"/>
              <a:gd name="connsiteY53-15724" fmla="*/ 2454 h 9030"/>
              <a:gd name="connsiteX54-15725" fmla="*/ 3390 w 10000"/>
              <a:gd name="connsiteY54-15726" fmla="*/ 2289 h 9030"/>
              <a:gd name="connsiteX55-15727" fmla="*/ 4072 w 10000"/>
              <a:gd name="connsiteY55-15728" fmla="*/ 1978 h 9030"/>
              <a:gd name="connsiteX56-15729" fmla="*/ 4582 w 10000"/>
              <a:gd name="connsiteY56-15730" fmla="*/ 1815 h 9030"/>
              <a:gd name="connsiteX57-15731" fmla="*/ 5073 w 10000"/>
              <a:gd name="connsiteY57-15732" fmla="*/ 1649 h 9030"/>
              <a:gd name="connsiteX58-15733" fmla="*/ 5585 w 10000"/>
              <a:gd name="connsiteY58-15734" fmla="*/ 1485 h 9030"/>
              <a:gd name="connsiteX59-15735" fmla="*/ 5926 w 10000"/>
              <a:gd name="connsiteY59-15736" fmla="*/ 1320 h 9030"/>
              <a:gd name="connsiteX60-15737" fmla="*/ 6268 w 10000"/>
              <a:gd name="connsiteY60-15738" fmla="*/ 1320 h 9030"/>
              <a:gd name="connsiteX61-15739" fmla="*/ 6612 w 10000"/>
              <a:gd name="connsiteY61-15740" fmla="*/ 1155 h 9030"/>
              <a:gd name="connsiteX62-15741" fmla="*/ 6951 w 10000"/>
              <a:gd name="connsiteY62-15742" fmla="*/ 990 h 9030"/>
              <a:gd name="connsiteX63-15743" fmla="*/ 7463 w 10000"/>
              <a:gd name="connsiteY63-15744" fmla="*/ 824 h 9030"/>
              <a:gd name="connsiteX64-15745" fmla="*/ 7805 w 10000"/>
              <a:gd name="connsiteY64-15746" fmla="*/ 658 h 9030"/>
              <a:gd name="connsiteX65-15747" fmla="*/ 8146 w 10000"/>
              <a:gd name="connsiteY65-15748" fmla="*/ 495 h 9030"/>
              <a:gd name="connsiteX66-15749" fmla="*/ 8316 w 10000"/>
              <a:gd name="connsiteY66-15750" fmla="*/ 329 h 9030"/>
              <a:gd name="connsiteX67-15751" fmla="*/ 8489 w 10000"/>
              <a:gd name="connsiteY67-15752" fmla="*/ 165 h 9030"/>
              <a:gd name="connsiteX68-15753" fmla="*/ 8489 w 10000"/>
              <a:gd name="connsiteY68-15754" fmla="*/ 0 h 9030"/>
              <a:gd name="connsiteX69-15755" fmla="*/ 8656 w 10000"/>
              <a:gd name="connsiteY69-15756" fmla="*/ 0 h 9030"/>
              <a:gd name="connsiteX70-15757" fmla="*/ 8827 w 10000"/>
              <a:gd name="connsiteY70-15758" fmla="*/ 0 h 9030"/>
              <a:gd name="connsiteX71-15759" fmla="*/ 8999 w 10000"/>
              <a:gd name="connsiteY71-15760" fmla="*/ 0 h 9030"/>
              <a:gd name="connsiteX72-15761" fmla="*/ 9149 w 10000"/>
              <a:gd name="connsiteY72-15762" fmla="*/ 165 h 9030"/>
              <a:gd name="connsiteX73-15763" fmla="*/ 9319 w 10000"/>
              <a:gd name="connsiteY73-15764" fmla="*/ 165 h 9030"/>
              <a:gd name="connsiteX74-15765" fmla="*/ 9487 w 10000"/>
              <a:gd name="connsiteY74-15766" fmla="*/ 495 h 9030"/>
              <a:gd name="connsiteX75-15767" fmla="*/ 9658 w 10000"/>
              <a:gd name="connsiteY75-15768" fmla="*/ 658 h 9030"/>
              <a:gd name="connsiteX76-15769" fmla="*/ 9829 w 10000"/>
              <a:gd name="connsiteY76-15770" fmla="*/ 824 h 9030"/>
              <a:gd name="connsiteX77-15771" fmla="*/ 10000 w 10000"/>
              <a:gd name="connsiteY77-15772" fmla="*/ 990 h 9030"/>
              <a:gd name="connsiteX78-15773" fmla="*/ 10000 w 10000"/>
              <a:gd name="connsiteY78-15774" fmla="*/ 1155 h 9030"/>
              <a:gd name="connsiteX79-15775" fmla="*/ 10000 w 10000"/>
              <a:gd name="connsiteY79-15776" fmla="*/ 1320 h 9030"/>
              <a:gd name="connsiteX80-15777" fmla="*/ 9829 w 10000"/>
              <a:gd name="connsiteY80-15778" fmla="*/ 1320 h 9030"/>
              <a:gd name="connsiteX81-15779" fmla="*/ 9658 w 10000"/>
              <a:gd name="connsiteY81-15780" fmla="*/ 1485 h 9030"/>
              <a:gd name="connsiteX82-15781" fmla="*/ 9658 w 10000"/>
              <a:gd name="connsiteY82-15782" fmla="*/ 1649 h 9030"/>
              <a:gd name="connsiteX83-15783" fmla="*/ 9487 w 10000"/>
              <a:gd name="connsiteY83-15784" fmla="*/ 1815 h 9030"/>
              <a:gd name="connsiteX84-15785" fmla="*/ 9319 w 10000"/>
              <a:gd name="connsiteY84-15786" fmla="*/ 2125 h 9030"/>
              <a:gd name="connsiteX85-15787" fmla="*/ 9149 w 10000"/>
              <a:gd name="connsiteY85-15788" fmla="*/ 2618 h 9030"/>
              <a:gd name="connsiteX86-15789" fmla="*/ 8999 w 10000"/>
              <a:gd name="connsiteY86-15790" fmla="*/ 3113 h 9030"/>
              <a:gd name="connsiteX87-15791" fmla="*/ 8827 w 10000"/>
              <a:gd name="connsiteY87-15792" fmla="*/ 3609 h 9030"/>
              <a:gd name="connsiteX88-15793" fmla="*/ 8656 w 10000"/>
              <a:gd name="connsiteY88-15794" fmla="*/ 4269 h 9030"/>
              <a:gd name="connsiteX89-15795" fmla="*/ 8489 w 10000"/>
              <a:gd name="connsiteY89-15796" fmla="*/ 4928 h 9030"/>
              <a:gd name="connsiteX90-15797" fmla="*/ 8316 w 10000"/>
              <a:gd name="connsiteY90-15798" fmla="*/ 5588 h 9030"/>
              <a:gd name="connsiteX91-15799" fmla="*/ 8316 w 10000"/>
              <a:gd name="connsiteY91-15800" fmla="*/ 6227 h 9030"/>
              <a:gd name="connsiteX92-15801" fmla="*/ 8316 w 10000"/>
              <a:gd name="connsiteY92-15802" fmla="*/ 6722 h 9030"/>
              <a:gd name="connsiteX93-15803" fmla="*/ 8146 w 10000"/>
              <a:gd name="connsiteY93-15804" fmla="*/ 7381 h 9030"/>
              <a:gd name="connsiteX94-15805" fmla="*/ 8146 w 10000"/>
              <a:gd name="connsiteY94-15806" fmla="*/ 7876 h 9030"/>
              <a:gd name="connsiteX95-15807" fmla="*/ 8146 w 10000"/>
              <a:gd name="connsiteY95-15808" fmla="*/ 8205 h 9030"/>
              <a:gd name="connsiteX96-15809" fmla="*/ 8316 w 10000"/>
              <a:gd name="connsiteY96-15810" fmla="*/ 9030 h 9030"/>
              <a:gd name="connsiteX0-15811" fmla="*/ 7292 w 10000"/>
              <a:gd name="connsiteY0-15812" fmla="*/ 9453 h 10000"/>
              <a:gd name="connsiteX1-15813" fmla="*/ 7292 w 10000"/>
              <a:gd name="connsiteY1-15814" fmla="*/ 8905 h 10000"/>
              <a:gd name="connsiteX2-15815" fmla="*/ 7292 w 10000"/>
              <a:gd name="connsiteY2-15816" fmla="*/ 8357 h 10000"/>
              <a:gd name="connsiteX3-15817" fmla="*/ 7463 w 10000"/>
              <a:gd name="connsiteY3-15818" fmla="*/ 7444 h 10000"/>
              <a:gd name="connsiteX4-15819" fmla="*/ 7463 w 10000"/>
              <a:gd name="connsiteY4-15820" fmla="*/ 7260 h 10000"/>
              <a:gd name="connsiteX5-15821" fmla="*/ 7463 w 10000"/>
              <a:gd name="connsiteY5-15822" fmla="*/ 6896 h 10000"/>
              <a:gd name="connsiteX6-15823" fmla="*/ 7634 w 10000"/>
              <a:gd name="connsiteY6-15824" fmla="*/ 6554 h 10000"/>
              <a:gd name="connsiteX7-15825" fmla="*/ 7634 w 10000"/>
              <a:gd name="connsiteY7-15826" fmla="*/ 6188 h 10000"/>
              <a:gd name="connsiteX8-15827" fmla="*/ 7634 w 10000"/>
              <a:gd name="connsiteY8-15828" fmla="*/ 5822 h 10000"/>
              <a:gd name="connsiteX9-15829" fmla="*/ 7805 w 10000"/>
              <a:gd name="connsiteY9-15830" fmla="*/ 5275 h 10000"/>
              <a:gd name="connsiteX10-15831" fmla="*/ 7805 w 10000"/>
              <a:gd name="connsiteY10-15832" fmla="*/ 4728 h 10000"/>
              <a:gd name="connsiteX11-15833" fmla="*/ 7975 w 10000"/>
              <a:gd name="connsiteY11-15834" fmla="*/ 4179 h 10000"/>
              <a:gd name="connsiteX12-15835" fmla="*/ 7975 w 10000"/>
              <a:gd name="connsiteY12-15836" fmla="*/ 3631 h 10000"/>
              <a:gd name="connsiteX13-15837" fmla="*/ 7975 w 10000"/>
              <a:gd name="connsiteY13-15838" fmla="*/ 3083 h 10000"/>
              <a:gd name="connsiteX14-15839" fmla="*/ 8146 w 10000"/>
              <a:gd name="connsiteY14-15840" fmla="*/ 2718 h 10000"/>
              <a:gd name="connsiteX15-15841" fmla="*/ 8146 w 10000"/>
              <a:gd name="connsiteY15-15842" fmla="*/ 2353 h 10000"/>
              <a:gd name="connsiteX16-15843" fmla="*/ 8146 w 10000"/>
              <a:gd name="connsiteY16-15844" fmla="*/ 2010 h 10000"/>
              <a:gd name="connsiteX17-15845" fmla="*/ 8146 w 10000"/>
              <a:gd name="connsiteY17-15846" fmla="*/ 1826 h 10000"/>
              <a:gd name="connsiteX18-15847" fmla="*/ 8146 w 10000"/>
              <a:gd name="connsiteY18-15848" fmla="*/ 1645 h 10000"/>
              <a:gd name="connsiteX19-15849" fmla="*/ 8146 w 10000"/>
              <a:gd name="connsiteY19-15850" fmla="*/ 1645 h 10000"/>
              <a:gd name="connsiteX20-15851" fmla="*/ 8146 w 10000"/>
              <a:gd name="connsiteY20-15852" fmla="*/ 1645 h 10000"/>
              <a:gd name="connsiteX21-15853" fmla="*/ 7975 w 10000"/>
              <a:gd name="connsiteY21-15854" fmla="*/ 1645 h 10000"/>
              <a:gd name="connsiteX22-15855" fmla="*/ 7805 w 10000"/>
              <a:gd name="connsiteY22-15856" fmla="*/ 1645 h 10000"/>
              <a:gd name="connsiteX23-15857" fmla="*/ 7634 w 10000"/>
              <a:gd name="connsiteY23-15858" fmla="*/ 1826 h 10000"/>
              <a:gd name="connsiteX24-15859" fmla="*/ 7463 w 10000"/>
              <a:gd name="connsiteY24-15860" fmla="*/ 1826 h 10000"/>
              <a:gd name="connsiteX25-15861" fmla="*/ 7124 w 10000"/>
              <a:gd name="connsiteY25-15862" fmla="*/ 2010 h 10000"/>
              <a:gd name="connsiteX26-15863" fmla="*/ 6782 w 10000"/>
              <a:gd name="connsiteY26-15864" fmla="*/ 2010 h 10000"/>
              <a:gd name="connsiteX27-15865" fmla="*/ 6440 w 10000"/>
              <a:gd name="connsiteY27-15866" fmla="*/ 2190 h 10000"/>
              <a:gd name="connsiteX28-15867" fmla="*/ 4756 w 10000"/>
              <a:gd name="connsiteY28-15868" fmla="*/ 2899 h 10000"/>
              <a:gd name="connsiteX29-15869" fmla="*/ 3050 w 10000"/>
              <a:gd name="connsiteY29-15870" fmla="*/ 3631 h 10000"/>
              <a:gd name="connsiteX30-15871" fmla="*/ 2539 w 10000"/>
              <a:gd name="connsiteY30-15872" fmla="*/ 3814 h 10000"/>
              <a:gd name="connsiteX31-15873" fmla="*/ 2195 w 10000"/>
              <a:gd name="connsiteY31-15874" fmla="*/ 3997 h 10000"/>
              <a:gd name="connsiteX32-15875" fmla="*/ 1854 w 10000"/>
              <a:gd name="connsiteY32-15876" fmla="*/ 4179 h 10000"/>
              <a:gd name="connsiteX33-15877" fmla="*/ 1685 w 10000"/>
              <a:gd name="connsiteY33-15878" fmla="*/ 4361 h 10000"/>
              <a:gd name="connsiteX34-15879" fmla="*/ 1344 w 10000"/>
              <a:gd name="connsiteY34-15880" fmla="*/ 4361 h 10000"/>
              <a:gd name="connsiteX35-15881" fmla="*/ 1173 w 10000"/>
              <a:gd name="connsiteY35-15882" fmla="*/ 4361 h 10000"/>
              <a:gd name="connsiteX36-15883" fmla="*/ 1002 w 10000"/>
              <a:gd name="connsiteY36-15884" fmla="*/ 4544 h 10000"/>
              <a:gd name="connsiteX37-15885" fmla="*/ 1002 w 10000"/>
              <a:gd name="connsiteY37-15886" fmla="*/ 4544 h 10000"/>
              <a:gd name="connsiteX38-15887" fmla="*/ 852 w 10000"/>
              <a:gd name="connsiteY38-15888" fmla="*/ 4544 h 10000"/>
              <a:gd name="connsiteX39-15889" fmla="*/ 852 w 10000"/>
              <a:gd name="connsiteY39-15890" fmla="*/ 4361 h 10000"/>
              <a:gd name="connsiteX40-15891" fmla="*/ 682 w 10000"/>
              <a:gd name="connsiteY40-15892" fmla="*/ 4179 h 10000"/>
              <a:gd name="connsiteX41-15893" fmla="*/ 344 w 10000"/>
              <a:gd name="connsiteY41-15894" fmla="*/ 3997 h 10000"/>
              <a:gd name="connsiteX42-15895" fmla="*/ 169 w 10000"/>
              <a:gd name="connsiteY42-15896" fmla="*/ 3814 h 10000"/>
              <a:gd name="connsiteX43-15897" fmla="*/ 0 w 10000"/>
              <a:gd name="connsiteY43-15898" fmla="*/ 3631 h 10000"/>
              <a:gd name="connsiteX44-15899" fmla="*/ 0 w 10000"/>
              <a:gd name="connsiteY44-15900" fmla="*/ 3447 h 10000"/>
              <a:gd name="connsiteX45-15901" fmla="*/ 0 w 10000"/>
              <a:gd name="connsiteY45-15902" fmla="*/ 3267 h 10000"/>
              <a:gd name="connsiteX46-15903" fmla="*/ 169 w 10000"/>
              <a:gd name="connsiteY46-15904" fmla="*/ 3267 h 10000"/>
              <a:gd name="connsiteX47-15905" fmla="*/ 510 w 10000"/>
              <a:gd name="connsiteY47-15906" fmla="*/ 3267 h 10000"/>
              <a:gd name="connsiteX48-15907" fmla="*/ 852 w 10000"/>
              <a:gd name="connsiteY48-15908" fmla="*/ 3267 h 10000"/>
              <a:gd name="connsiteX49-15909" fmla="*/ 1173 w 10000"/>
              <a:gd name="connsiteY49-15910" fmla="*/ 3083 h 10000"/>
              <a:gd name="connsiteX50-15911" fmla="*/ 1685 w 10000"/>
              <a:gd name="connsiteY50-15912" fmla="*/ 3083 h 10000"/>
              <a:gd name="connsiteX51-15913" fmla="*/ 2195 w 10000"/>
              <a:gd name="connsiteY51-15914" fmla="*/ 2899 h 10000"/>
              <a:gd name="connsiteX52-15915" fmla="*/ 2711 w 10000"/>
              <a:gd name="connsiteY52-15916" fmla="*/ 2718 h 10000"/>
              <a:gd name="connsiteX53-15917" fmla="*/ 3390 w 10000"/>
              <a:gd name="connsiteY53-15918" fmla="*/ 2535 h 10000"/>
              <a:gd name="connsiteX54-15919" fmla="*/ 4072 w 10000"/>
              <a:gd name="connsiteY54-15920" fmla="*/ 2190 h 10000"/>
              <a:gd name="connsiteX55-15921" fmla="*/ 4582 w 10000"/>
              <a:gd name="connsiteY55-15922" fmla="*/ 2010 h 10000"/>
              <a:gd name="connsiteX56-15923" fmla="*/ 5073 w 10000"/>
              <a:gd name="connsiteY56-15924" fmla="*/ 1826 h 10000"/>
              <a:gd name="connsiteX57-15925" fmla="*/ 5585 w 10000"/>
              <a:gd name="connsiteY57-15926" fmla="*/ 1645 h 10000"/>
              <a:gd name="connsiteX58-15927" fmla="*/ 5926 w 10000"/>
              <a:gd name="connsiteY58-15928" fmla="*/ 1462 h 10000"/>
              <a:gd name="connsiteX59-15929" fmla="*/ 6268 w 10000"/>
              <a:gd name="connsiteY59-15930" fmla="*/ 1462 h 10000"/>
              <a:gd name="connsiteX60-15931" fmla="*/ 6612 w 10000"/>
              <a:gd name="connsiteY60-15932" fmla="*/ 1279 h 10000"/>
              <a:gd name="connsiteX61-15933" fmla="*/ 6951 w 10000"/>
              <a:gd name="connsiteY61-15934" fmla="*/ 1096 h 10000"/>
              <a:gd name="connsiteX62-15935" fmla="*/ 7463 w 10000"/>
              <a:gd name="connsiteY62-15936" fmla="*/ 913 h 10000"/>
              <a:gd name="connsiteX63-15937" fmla="*/ 7805 w 10000"/>
              <a:gd name="connsiteY63-15938" fmla="*/ 729 h 10000"/>
              <a:gd name="connsiteX64-15939" fmla="*/ 8146 w 10000"/>
              <a:gd name="connsiteY64-15940" fmla="*/ 548 h 10000"/>
              <a:gd name="connsiteX65-15941" fmla="*/ 8316 w 10000"/>
              <a:gd name="connsiteY65-15942" fmla="*/ 364 h 10000"/>
              <a:gd name="connsiteX66-15943" fmla="*/ 8489 w 10000"/>
              <a:gd name="connsiteY66-15944" fmla="*/ 183 h 10000"/>
              <a:gd name="connsiteX67-15945" fmla="*/ 8489 w 10000"/>
              <a:gd name="connsiteY67-15946" fmla="*/ 0 h 10000"/>
              <a:gd name="connsiteX68-15947" fmla="*/ 8656 w 10000"/>
              <a:gd name="connsiteY68-15948" fmla="*/ 0 h 10000"/>
              <a:gd name="connsiteX69-15949" fmla="*/ 8827 w 10000"/>
              <a:gd name="connsiteY69-15950" fmla="*/ 0 h 10000"/>
              <a:gd name="connsiteX70-15951" fmla="*/ 8999 w 10000"/>
              <a:gd name="connsiteY70-15952" fmla="*/ 0 h 10000"/>
              <a:gd name="connsiteX71-15953" fmla="*/ 9149 w 10000"/>
              <a:gd name="connsiteY71-15954" fmla="*/ 183 h 10000"/>
              <a:gd name="connsiteX72-15955" fmla="*/ 9319 w 10000"/>
              <a:gd name="connsiteY72-15956" fmla="*/ 183 h 10000"/>
              <a:gd name="connsiteX73-15957" fmla="*/ 9487 w 10000"/>
              <a:gd name="connsiteY73-15958" fmla="*/ 548 h 10000"/>
              <a:gd name="connsiteX74-15959" fmla="*/ 9658 w 10000"/>
              <a:gd name="connsiteY74-15960" fmla="*/ 729 h 10000"/>
              <a:gd name="connsiteX75-15961" fmla="*/ 9829 w 10000"/>
              <a:gd name="connsiteY75-15962" fmla="*/ 913 h 10000"/>
              <a:gd name="connsiteX76-15963" fmla="*/ 10000 w 10000"/>
              <a:gd name="connsiteY76-15964" fmla="*/ 1096 h 10000"/>
              <a:gd name="connsiteX77-15965" fmla="*/ 10000 w 10000"/>
              <a:gd name="connsiteY77-15966" fmla="*/ 1279 h 10000"/>
              <a:gd name="connsiteX78-15967" fmla="*/ 10000 w 10000"/>
              <a:gd name="connsiteY78-15968" fmla="*/ 1462 h 10000"/>
              <a:gd name="connsiteX79-15969" fmla="*/ 9829 w 10000"/>
              <a:gd name="connsiteY79-15970" fmla="*/ 1462 h 10000"/>
              <a:gd name="connsiteX80-15971" fmla="*/ 9658 w 10000"/>
              <a:gd name="connsiteY80-15972" fmla="*/ 1645 h 10000"/>
              <a:gd name="connsiteX81-15973" fmla="*/ 9658 w 10000"/>
              <a:gd name="connsiteY81-15974" fmla="*/ 1826 h 10000"/>
              <a:gd name="connsiteX82-15975" fmla="*/ 9487 w 10000"/>
              <a:gd name="connsiteY82-15976" fmla="*/ 2010 h 10000"/>
              <a:gd name="connsiteX83-15977" fmla="*/ 9319 w 10000"/>
              <a:gd name="connsiteY83-15978" fmla="*/ 2353 h 10000"/>
              <a:gd name="connsiteX84-15979" fmla="*/ 9149 w 10000"/>
              <a:gd name="connsiteY84-15980" fmla="*/ 2899 h 10000"/>
              <a:gd name="connsiteX85-15981" fmla="*/ 8999 w 10000"/>
              <a:gd name="connsiteY85-15982" fmla="*/ 3447 h 10000"/>
              <a:gd name="connsiteX86-15983" fmla="*/ 8827 w 10000"/>
              <a:gd name="connsiteY86-15984" fmla="*/ 3997 h 10000"/>
              <a:gd name="connsiteX87-15985" fmla="*/ 8656 w 10000"/>
              <a:gd name="connsiteY87-15986" fmla="*/ 4728 h 10000"/>
              <a:gd name="connsiteX88-15987" fmla="*/ 8489 w 10000"/>
              <a:gd name="connsiteY88-15988" fmla="*/ 5457 h 10000"/>
              <a:gd name="connsiteX89-15989" fmla="*/ 8316 w 10000"/>
              <a:gd name="connsiteY89-15990" fmla="*/ 6188 h 10000"/>
              <a:gd name="connsiteX90-15991" fmla="*/ 8316 w 10000"/>
              <a:gd name="connsiteY90-15992" fmla="*/ 6896 h 10000"/>
              <a:gd name="connsiteX91-15993" fmla="*/ 8316 w 10000"/>
              <a:gd name="connsiteY91-15994" fmla="*/ 7444 h 10000"/>
              <a:gd name="connsiteX92-15995" fmla="*/ 8146 w 10000"/>
              <a:gd name="connsiteY92-15996" fmla="*/ 8174 h 10000"/>
              <a:gd name="connsiteX93-15997" fmla="*/ 8146 w 10000"/>
              <a:gd name="connsiteY93-15998" fmla="*/ 8722 h 10000"/>
              <a:gd name="connsiteX94-15999" fmla="*/ 8146 w 10000"/>
              <a:gd name="connsiteY94-16000" fmla="*/ 9086 h 10000"/>
              <a:gd name="connsiteX95-16001" fmla="*/ 8316 w 10000"/>
              <a:gd name="connsiteY95-16002" fmla="*/ 10000 h 10000"/>
              <a:gd name="connsiteX0-16003" fmla="*/ 7292 w 10000"/>
              <a:gd name="connsiteY0-16004" fmla="*/ 9453 h 9453"/>
              <a:gd name="connsiteX1-16005" fmla="*/ 7292 w 10000"/>
              <a:gd name="connsiteY1-16006" fmla="*/ 8905 h 9453"/>
              <a:gd name="connsiteX2-16007" fmla="*/ 7292 w 10000"/>
              <a:gd name="connsiteY2-16008" fmla="*/ 8357 h 9453"/>
              <a:gd name="connsiteX3-16009" fmla="*/ 7463 w 10000"/>
              <a:gd name="connsiteY3-16010" fmla="*/ 7444 h 9453"/>
              <a:gd name="connsiteX4-16011" fmla="*/ 7463 w 10000"/>
              <a:gd name="connsiteY4-16012" fmla="*/ 7260 h 9453"/>
              <a:gd name="connsiteX5-16013" fmla="*/ 7463 w 10000"/>
              <a:gd name="connsiteY5-16014" fmla="*/ 6896 h 9453"/>
              <a:gd name="connsiteX6-16015" fmla="*/ 7634 w 10000"/>
              <a:gd name="connsiteY6-16016" fmla="*/ 6554 h 9453"/>
              <a:gd name="connsiteX7-16017" fmla="*/ 7634 w 10000"/>
              <a:gd name="connsiteY7-16018" fmla="*/ 6188 h 9453"/>
              <a:gd name="connsiteX8-16019" fmla="*/ 7634 w 10000"/>
              <a:gd name="connsiteY8-16020" fmla="*/ 5822 h 9453"/>
              <a:gd name="connsiteX9-16021" fmla="*/ 7805 w 10000"/>
              <a:gd name="connsiteY9-16022" fmla="*/ 5275 h 9453"/>
              <a:gd name="connsiteX10-16023" fmla="*/ 7805 w 10000"/>
              <a:gd name="connsiteY10-16024" fmla="*/ 4728 h 9453"/>
              <a:gd name="connsiteX11-16025" fmla="*/ 7975 w 10000"/>
              <a:gd name="connsiteY11-16026" fmla="*/ 4179 h 9453"/>
              <a:gd name="connsiteX12-16027" fmla="*/ 7975 w 10000"/>
              <a:gd name="connsiteY12-16028" fmla="*/ 3631 h 9453"/>
              <a:gd name="connsiteX13-16029" fmla="*/ 7975 w 10000"/>
              <a:gd name="connsiteY13-16030" fmla="*/ 3083 h 9453"/>
              <a:gd name="connsiteX14-16031" fmla="*/ 8146 w 10000"/>
              <a:gd name="connsiteY14-16032" fmla="*/ 2718 h 9453"/>
              <a:gd name="connsiteX15-16033" fmla="*/ 8146 w 10000"/>
              <a:gd name="connsiteY15-16034" fmla="*/ 2353 h 9453"/>
              <a:gd name="connsiteX16-16035" fmla="*/ 8146 w 10000"/>
              <a:gd name="connsiteY16-16036" fmla="*/ 2010 h 9453"/>
              <a:gd name="connsiteX17-16037" fmla="*/ 8146 w 10000"/>
              <a:gd name="connsiteY17-16038" fmla="*/ 1826 h 9453"/>
              <a:gd name="connsiteX18-16039" fmla="*/ 8146 w 10000"/>
              <a:gd name="connsiteY18-16040" fmla="*/ 1645 h 9453"/>
              <a:gd name="connsiteX19-16041" fmla="*/ 8146 w 10000"/>
              <a:gd name="connsiteY19-16042" fmla="*/ 1645 h 9453"/>
              <a:gd name="connsiteX20-16043" fmla="*/ 8146 w 10000"/>
              <a:gd name="connsiteY20-16044" fmla="*/ 1645 h 9453"/>
              <a:gd name="connsiteX21-16045" fmla="*/ 7975 w 10000"/>
              <a:gd name="connsiteY21-16046" fmla="*/ 1645 h 9453"/>
              <a:gd name="connsiteX22-16047" fmla="*/ 7805 w 10000"/>
              <a:gd name="connsiteY22-16048" fmla="*/ 1645 h 9453"/>
              <a:gd name="connsiteX23-16049" fmla="*/ 7634 w 10000"/>
              <a:gd name="connsiteY23-16050" fmla="*/ 1826 h 9453"/>
              <a:gd name="connsiteX24-16051" fmla="*/ 7463 w 10000"/>
              <a:gd name="connsiteY24-16052" fmla="*/ 1826 h 9453"/>
              <a:gd name="connsiteX25-16053" fmla="*/ 7124 w 10000"/>
              <a:gd name="connsiteY25-16054" fmla="*/ 2010 h 9453"/>
              <a:gd name="connsiteX26-16055" fmla="*/ 6782 w 10000"/>
              <a:gd name="connsiteY26-16056" fmla="*/ 2010 h 9453"/>
              <a:gd name="connsiteX27-16057" fmla="*/ 6440 w 10000"/>
              <a:gd name="connsiteY27-16058" fmla="*/ 2190 h 9453"/>
              <a:gd name="connsiteX28-16059" fmla="*/ 4756 w 10000"/>
              <a:gd name="connsiteY28-16060" fmla="*/ 2899 h 9453"/>
              <a:gd name="connsiteX29-16061" fmla="*/ 3050 w 10000"/>
              <a:gd name="connsiteY29-16062" fmla="*/ 3631 h 9453"/>
              <a:gd name="connsiteX30-16063" fmla="*/ 2539 w 10000"/>
              <a:gd name="connsiteY30-16064" fmla="*/ 3814 h 9453"/>
              <a:gd name="connsiteX31-16065" fmla="*/ 2195 w 10000"/>
              <a:gd name="connsiteY31-16066" fmla="*/ 3997 h 9453"/>
              <a:gd name="connsiteX32-16067" fmla="*/ 1854 w 10000"/>
              <a:gd name="connsiteY32-16068" fmla="*/ 4179 h 9453"/>
              <a:gd name="connsiteX33-16069" fmla="*/ 1685 w 10000"/>
              <a:gd name="connsiteY33-16070" fmla="*/ 4361 h 9453"/>
              <a:gd name="connsiteX34-16071" fmla="*/ 1344 w 10000"/>
              <a:gd name="connsiteY34-16072" fmla="*/ 4361 h 9453"/>
              <a:gd name="connsiteX35-16073" fmla="*/ 1173 w 10000"/>
              <a:gd name="connsiteY35-16074" fmla="*/ 4361 h 9453"/>
              <a:gd name="connsiteX36-16075" fmla="*/ 1002 w 10000"/>
              <a:gd name="connsiteY36-16076" fmla="*/ 4544 h 9453"/>
              <a:gd name="connsiteX37-16077" fmla="*/ 1002 w 10000"/>
              <a:gd name="connsiteY37-16078" fmla="*/ 4544 h 9453"/>
              <a:gd name="connsiteX38-16079" fmla="*/ 852 w 10000"/>
              <a:gd name="connsiteY38-16080" fmla="*/ 4544 h 9453"/>
              <a:gd name="connsiteX39-16081" fmla="*/ 852 w 10000"/>
              <a:gd name="connsiteY39-16082" fmla="*/ 4361 h 9453"/>
              <a:gd name="connsiteX40-16083" fmla="*/ 682 w 10000"/>
              <a:gd name="connsiteY40-16084" fmla="*/ 4179 h 9453"/>
              <a:gd name="connsiteX41-16085" fmla="*/ 344 w 10000"/>
              <a:gd name="connsiteY41-16086" fmla="*/ 3997 h 9453"/>
              <a:gd name="connsiteX42-16087" fmla="*/ 169 w 10000"/>
              <a:gd name="connsiteY42-16088" fmla="*/ 3814 h 9453"/>
              <a:gd name="connsiteX43-16089" fmla="*/ 0 w 10000"/>
              <a:gd name="connsiteY43-16090" fmla="*/ 3631 h 9453"/>
              <a:gd name="connsiteX44-16091" fmla="*/ 0 w 10000"/>
              <a:gd name="connsiteY44-16092" fmla="*/ 3447 h 9453"/>
              <a:gd name="connsiteX45-16093" fmla="*/ 0 w 10000"/>
              <a:gd name="connsiteY45-16094" fmla="*/ 3267 h 9453"/>
              <a:gd name="connsiteX46-16095" fmla="*/ 169 w 10000"/>
              <a:gd name="connsiteY46-16096" fmla="*/ 3267 h 9453"/>
              <a:gd name="connsiteX47-16097" fmla="*/ 510 w 10000"/>
              <a:gd name="connsiteY47-16098" fmla="*/ 3267 h 9453"/>
              <a:gd name="connsiteX48-16099" fmla="*/ 852 w 10000"/>
              <a:gd name="connsiteY48-16100" fmla="*/ 3267 h 9453"/>
              <a:gd name="connsiteX49-16101" fmla="*/ 1173 w 10000"/>
              <a:gd name="connsiteY49-16102" fmla="*/ 3083 h 9453"/>
              <a:gd name="connsiteX50-16103" fmla="*/ 1685 w 10000"/>
              <a:gd name="connsiteY50-16104" fmla="*/ 3083 h 9453"/>
              <a:gd name="connsiteX51-16105" fmla="*/ 2195 w 10000"/>
              <a:gd name="connsiteY51-16106" fmla="*/ 2899 h 9453"/>
              <a:gd name="connsiteX52-16107" fmla="*/ 2711 w 10000"/>
              <a:gd name="connsiteY52-16108" fmla="*/ 2718 h 9453"/>
              <a:gd name="connsiteX53-16109" fmla="*/ 3390 w 10000"/>
              <a:gd name="connsiteY53-16110" fmla="*/ 2535 h 9453"/>
              <a:gd name="connsiteX54-16111" fmla="*/ 4072 w 10000"/>
              <a:gd name="connsiteY54-16112" fmla="*/ 2190 h 9453"/>
              <a:gd name="connsiteX55-16113" fmla="*/ 4582 w 10000"/>
              <a:gd name="connsiteY55-16114" fmla="*/ 2010 h 9453"/>
              <a:gd name="connsiteX56-16115" fmla="*/ 5073 w 10000"/>
              <a:gd name="connsiteY56-16116" fmla="*/ 1826 h 9453"/>
              <a:gd name="connsiteX57-16117" fmla="*/ 5585 w 10000"/>
              <a:gd name="connsiteY57-16118" fmla="*/ 1645 h 9453"/>
              <a:gd name="connsiteX58-16119" fmla="*/ 5926 w 10000"/>
              <a:gd name="connsiteY58-16120" fmla="*/ 1462 h 9453"/>
              <a:gd name="connsiteX59-16121" fmla="*/ 6268 w 10000"/>
              <a:gd name="connsiteY59-16122" fmla="*/ 1462 h 9453"/>
              <a:gd name="connsiteX60-16123" fmla="*/ 6612 w 10000"/>
              <a:gd name="connsiteY60-16124" fmla="*/ 1279 h 9453"/>
              <a:gd name="connsiteX61-16125" fmla="*/ 6951 w 10000"/>
              <a:gd name="connsiteY61-16126" fmla="*/ 1096 h 9453"/>
              <a:gd name="connsiteX62-16127" fmla="*/ 7463 w 10000"/>
              <a:gd name="connsiteY62-16128" fmla="*/ 913 h 9453"/>
              <a:gd name="connsiteX63-16129" fmla="*/ 7805 w 10000"/>
              <a:gd name="connsiteY63-16130" fmla="*/ 729 h 9453"/>
              <a:gd name="connsiteX64-16131" fmla="*/ 8146 w 10000"/>
              <a:gd name="connsiteY64-16132" fmla="*/ 548 h 9453"/>
              <a:gd name="connsiteX65-16133" fmla="*/ 8316 w 10000"/>
              <a:gd name="connsiteY65-16134" fmla="*/ 364 h 9453"/>
              <a:gd name="connsiteX66-16135" fmla="*/ 8489 w 10000"/>
              <a:gd name="connsiteY66-16136" fmla="*/ 183 h 9453"/>
              <a:gd name="connsiteX67-16137" fmla="*/ 8489 w 10000"/>
              <a:gd name="connsiteY67-16138" fmla="*/ 0 h 9453"/>
              <a:gd name="connsiteX68-16139" fmla="*/ 8656 w 10000"/>
              <a:gd name="connsiteY68-16140" fmla="*/ 0 h 9453"/>
              <a:gd name="connsiteX69-16141" fmla="*/ 8827 w 10000"/>
              <a:gd name="connsiteY69-16142" fmla="*/ 0 h 9453"/>
              <a:gd name="connsiteX70-16143" fmla="*/ 8999 w 10000"/>
              <a:gd name="connsiteY70-16144" fmla="*/ 0 h 9453"/>
              <a:gd name="connsiteX71-16145" fmla="*/ 9149 w 10000"/>
              <a:gd name="connsiteY71-16146" fmla="*/ 183 h 9453"/>
              <a:gd name="connsiteX72-16147" fmla="*/ 9319 w 10000"/>
              <a:gd name="connsiteY72-16148" fmla="*/ 183 h 9453"/>
              <a:gd name="connsiteX73-16149" fmla="*/ 9487 w 10000"/>
              <a:gd name="connsiteY73-16150" fmla="*/ 548 h 9453"/>
              <a:gd name="connsiteX74-16151" fmla="*/ 9658 w 10000"/>
              <a:gd name="connsiteY74-16152" fmla="*/ 729 h 9453"/>
              <a:gd name="connsiteX75-16153" fmla="*/ 9829 w 10000"/>
              <a:gd name="connsiteY75-16154" fmla="*/ 913 h 9453"/>
              <a:gd name="connsiteX76-16155" fmla="*/ 10000 w 10000"/>
              <a:gd name="connsiteY76-16156" fmla="*/ 1096 h 9453"/>
              <a:gd name="connsiteX77-16157" fmla="*/ 10000 w 10000"/>
              <a:gd name="connsiteY77-16158" fmla="*/ 1279 h 9453"/>
              <a:gd name="connsiteX78-16159" fmla="*/ 10000 w 10000"/>
              <a:gd name="connsiteY78-16160" fmla="*/ 1462 h 9453"/>
              <a:gd name="connsiteX79-16161" fmla="*/ 9829 w 10000"/>
              <a:gd name="connsiteY79-16162" fmla="*/ 1462 h 9453"/>
              <a:gd name="connsiteX80-16163" fmla="*/ 9658 w 10000"/>
              <a:gd name="connsiteY80-16164" fmla="*/ 1645 h 9453"/>
              <a:gd name="connsiteX81-16165" fmla="*/ 9658 w 10000"/>
              <a:gd name="connsiteY81-16166" fmla="*/ 1826 h 9453"/>
              <a:gd name="connsiteX82-16167" fmla="*/ 9487 w 10000"/>
              <a:gd name="connsiteY82-16168" fmla="*/ 2010 h 9453"/>
              <a:gd name="connsiteX83-16169" fmla="*/ 9319 w 10000"/>
              <a:gd name="connsiteY83-16170" fmla="*/ 2353 h 9453"/>
              <a:gd name="connsiteX84-16171" fmla="*/ 9149 w 10000"/>
              <a:gd name="connsiteY84-16172" fmla="*/ 2899 h 9453"/>
              <a:gd name="connsiteX85-16173" fmla="*/ 8999 w 10000"/>
              <a:gd name="connsiteY85-16174" fmla="*/ 3447 h 9453"/>
              <a:gd name="connsiteX86-16175" fmla="*/ 8827 w 10000"/>
              <a:gd name="connsiteY86-16176" fmla="*/ 3997 h 9453"/>
              <a:gd name="connsiteX87-16177" fmla="*/ 8656 w 10000"/>
              <a:gd name="connsiteY87-16178" fmla="*/ 4728 h 9453"/>
              <a:gd name="connsiteX88-16179" fmla="*/ 8489 w 10000"/>
              <a:gd name="connsiteY88-16180" fmla="*/ 5457 h 9453"/>
              <a:gd name="connsiteX89-16181" fmla="*/ 8316 w 10000"/>
              <a:gd name="connsiteY89-16182" fmla="*/ 6188 h 9453"/>
              <a:gd name="connsiteX90-16183" fmla="*/ 8316 w 10000"/>
              <a:gd name="connsiteY90-16184" fmla="*/ 6896 h 9453"/>
              <a:gd name="connsiteX91-16185" fmla="*/ 8316 w 10000"/>
              <a:gd name="connsiteY91-16186" fmla="*/ 7444 h 9453"/>
              <a:gd name="connsiteX92-16187" fmla="*/ 8146 w 10000"/>
              <a:gd name="connsiteY92-16188" fmla="*/ 8174 h 9453"/>
              <a:gd name="connsiteX93-16189" fmla="*/ 8146 w 10000"/>
              <a:gd name="connsiteY93-16190" fmla="*/ 8722 h 9453"/>
              <a:gd name="connsiteX94-16191" fmla="*/ 8146 w 10000"/>
              <a:gd name="connsiteY94-16192" fmla="*/ 9086 h 9453"/>
              <a:gd name="connsiteX0-16193" fmla="*/ 7292 w 10000"/>
              <a:gd name="connsiteY0-16194" fmla="*/ 10000 h 10000"/>
              <a:gd name="connsiteX1-16195" fmla="*/ 7292 w 10000"/>
              <a:gd name="connsiteY1-16196" fmla="*/ 9420 h 10000"/>
              <a:gd name="connsiteX2-16197" fmla="*/ 7292 w 10000"/>
              <a:gd name="connsiteY2-16198" fmla="*/ 8841 h 10000"/>
              <a:gd name="connsiteX3-16199" fmla="*/ 7463 w 10000"/>
              <a:gd name="connsiteY3-16200" fmla="*/ 7875 h 10000"/>
              <a:gd name="connsiteX4-16201" fmla="*/ 7463 w 10000"/>
              <a:gd name="connsiteY4-16202" fmla="*/ 7680 h 10000"/>
              <a:gd name="connsiteX5-16203" fmla="*/ 7463 w 10000"/>
              <a:gd name="connsiteY5-16204" fmla="*/ 7295 h 10000"/>
              <a:gd name="connsiteX6-16205" fmla="*/ 7634 w 10000"/>
              <a:gd name="connsiteY6-16206" fmla="*/ 6933 h 10000"/>
              <a:gd name="connsiteX7-16207" fmla="*/ 7634 w 10000"/>
              <a:gd name="connsiteY7-16208" fmla="*/ 6546 h 10000"/>
              <a:gd name="connsiteX8-16209" fmla="*/ 7634 w 10000"/>
              <a:gd name="connsiteY8-16210" fmla="*/ 6159 h 10000"/>
              <a:gd name="connsiteX9-16211" fmla="*/ 7805 w 10000"/>
              <a:gd name="connsiteY9-16212" fmla="*/ 5580 h 10000"/>
              <a:gd name="connsiteX10-16213" fmla="*/ 7805 w 10000"/>
              <a:gd name="connsiteY10-16214" fmla="*/ 5002 h 10000"/>
              <a:gd name="connsiteX11-16215" fmla="*/ 7975 w 10000"/>
              <a:gd name="connsiteY11-16216" fmla="*/ 4421 h 10000"/>
              <a:gd name="connsiteX12-16217" fmla="*/ 7975 w 10000"/>
              <a:gd name="connsiteY12-16218" fmla="*/ 3841 h 10000"/>
              <a:gd name="connsiteX13-16219" fmla="*/ 7975 w 10000"/>
              <a:gd name="connsiteY13-16220" fmla="*/ 3261 h 10000"/>
              <a:gd name="connsiteX14-16221" fmla="*/ 8146 w 10000"/>
              <a:gd name="connsiteY14-16222" fmla="*/ 2875 h 10000"/>
              <a:gd name="connsiteX15-16223" fmla="*/ 8146 w 10000"/>
              <a:gd name="connsiteY15-16224" fmla="*/ 2489 h 10000"/>
              <a:gd name="connsiteX16-16225" fmla="*/ 8146 w 10000"/>
              <a:gd name="connsiteY16-16226" fmla="*/ 2126 h 10000"/>
              <a:gd name="connsiteX17-16227" fmla="*/ 8146 w 10000"/>
              <a:gd name="connsiteY17-16228" fmla="*/ 1932 h 10000"/>
              <a:gd name="connsiteX18-16229" fmla="*/ 8146 w 10000"/>
              <a:gd name="connsiteY18-16230" fmla="*/ 1740 h 10000"/>
              <a:gd name="connsiteX19-16231" fmla="*/ 8146 w 10000"/>
              <a:gd name="connsiteY19-16232" fmla="*/ 1740 h 10000"/>
              <a:gd name="connsiteX20-16233" fmla="*/ 8146 w 10000"/>
              <a:gd name="connsiteY20-16234" fmla="*/ 1740 h 10000"/>
              <a:gd name="connsiteX21-16235" fmla="*/ 7975 w 10000"/>
              <a:gd name="connsiteY21-16236" fmla="*/ 1740 h 10000"/>
              <a:gd name="connsiteX22-16237" fmla="*/ 7805 w 10000"/>
              <a:gd name="connsiteY22-16238" fmla="*/ 1740 h 10000"/>
              <a:gd name="connsiteX23-16239" fmla="*/ 7634 w 10000"/>
              <a:gd name="connsiteY23-16240" fmla="*/ 1932 h 10000"/>
              <a:gd name="connsiteX24-16241" fmla="*/ 7463 w 10000"/>
              <a:gd name="connsiteY24-16242" fmla="*/ 1932 h 10000"/>
              <a:gd name="connsiteX25-16243" fmla="*/ 7124 w 10000"/>
              <a:gd name="connsiteY25-16244" fmla="*/ 2126 h 10000"/>
              <a:gd name="connsiteX26-16245" fmla="*/ 6782 w 10000"/>
              <a:gd name="connsiteY26-16246" fmla="*/ 2126 h 10000"/>
              <a:gd name="connsiteX27-16247" fmla="*/ 6440 w 10000"/>
              <a:gd name="connsiteY27-16248" fmla="*/ 2317 h 10000"/>
              <a:gd name="connsiteX28-16249" fmla="*/ 4756 w 10000"/>
              <a:gd name="connsiteY28-16250" fmla="*/ 3067 h 10000"/>
              <a:gd name="connsiteX29-16251" fmla="*/ 3050 w 10000"/>
              <a:gd name="connsiteY29-16252" fmla="*/ 3841 h 10000"/>
              <a:gd name="connsiteX30-16253" fmla="*/ 2539 w 10000"/>
              <a:gd name="connsiteY30-16254" fmla="*/ 4035 h 10000"/>
              <a:gd name="connsiteX31-16255" fmla="*/ 2195 w 10000"/>
              <a:gd name="connsiteY31-16256" fmla="*/ 4228 h 10000"/>
              <a:gd name="connsiteX32-16257" fmla="*/ 1854 w 10000"/>
              <a:gd name="connsiteY32-16258" fmla="*/ 4421 h 10000"/>
              <a:gd name="connsiteX33-16259" fmla="*/ 1685 w 10000"/>
              <a:gd name="connsiteY33-16260" fmla="*/ 4613 h 10000"/>
              <a:gd name="connsiteX34-16261" fmla="*/ 1344 w 10000"/>
              <a:gd name="connsiteY34-16262" fmla="*/ 4613 h 10000"/>
              <a:gd name="connsiteX35-16263" fmla="*/ 1173 w 10000"/>
              <a:gd name="connsiteY35-16264" fmla="*/ 4613 h 10000"/>
              <a:gd name="connsiteX36-16265" fmla="*/ 1002 w 10000"/>
              <a:gd name="connsiteY36-16266" fmla="*/ 4807 h 10000"/>
              <a:gd name="connsiteX37-16267" fmla="*/ 1002 w 10000"/>
              <a:gd name="connsiteY37-16268" fmla="*/ 4807 h 10000"/>
              <a:gd name="connsiteX38-16269" fmla="*/ 852 w 10000"/>
              <a:gd name="connsiteY38-16270" fmla="*/ 4807 h 10000"/>
              <a:gd name="connsiteX39-16271" fmla="*/ 852 w 10000"/>
              <a:gd name="connsiteY39-16272" fmla="*/ 4613 h 10000"/>
              <a:gd name="connsiteX40-16273" fmla="*/ 682 w 10000"/>
              <a:gd name="connsiteY40-16274" fmla="*/ 4421 h 10000"/>
              <a:gd name="connsiteX41-16275" fmla="*/ 344 w 10000"/>
              <a:gd name="connsiteY41-16276" fmla="*/ 4228 h 10000"/>
              <a:gd name="connsiteX42-16277" fmla="*/ 169 w 10000"/>
              <a:gd name="connsiteY42-16278" fmla="*/ 4035 h 10000"/>
              <a:gd name="connsiteX43-16279" fmla="*/ 0 w 10000"/>
              <a:gd name="connsiteY43-16280" fmla="*/ 3841 h 10000"/>
              <a:gd name="connsiteX44-16281" fmla="*/ 0 w 10000"/>
              <a:gd name="connsiteY44-16282" fmla="*/ 3646 h 10000"/>
              <a:gd name="connsiteX45-16283" fmla="*/ 0 w 10000"/>
              <a:gd name="connsiteY45-16284" fmla="*/ 3456 h 10000"/>
              <a:gd name="connsiteX46-16285" fmla="*/ 169 w 10000"/>
              <a:gd name="connsiteY46-16286" fmla="*/ 3456 h 10000"/>
              <a:gd name="connsiteX47-16287" fmla="*/ 510 w 10000"/>
              <a:gd name="connsiteY47-16288" fmla="*/ 3456 h 10000"/>
              <a:gd name="connsiteX48-16289" fmla="*/ 852 w 10000"/>
              <a:gd name="connsiteY48-16290" fmla="*/ 3456 h 10000"/>
              <a:gd name="connsiteX49-16291" fmla="*/ 1173 w 10000"/>
              <a:gd name="connsiteY49-16292" fmla="*/ 3261 h 10000"/>
              <a:gd name="connsiteX50-16293" fmla="*/ 1685 w 10000"/>
              <a:gd name="connsiteY50-16294" fmla="*/ 3261 h 10000"/>
              <a:gd name="connsiteX51-16295" fmla="*/ 2195 w 10000"/>
              <a:gd name="connsiteY51-16296" fmla="*/ 3067 h 10000"/>
              <a:gd name="connsiteX52-16297" fmla="*/ 2711 w 10000"/>
              <a:gd name="connsiteY52-16298" fmla="*/ 2875 h 10000"/>
              <a:gd name="connsiteX53-16299" fmla="*/ 3390 w 10000"/>
              <a:gd name="connsiteY53-16300" fmla="*/ 2682 h 10000"/>
              <a:gd name="connsiteX54-16301" fmla="*/ 4072 w 10000"/>
              <a:gd name="connsiteY54-16302" fmla="*/ 2317 h 10000"/>
              <a:gd name="connsiteX55-16303" fmla="*/ 4582 w 10000"/>
              <a:gd name="connsiteY55-16304" fmla="*/ 2126 h 10000"/>
              <a:gd name="connsiteX56-16305" fmla="*/ 5073 w 10000"/>
              <a:gd name="connsiteY56-16306" fmla="*/ 1932 h 10000"/>
              <a:gd name="connsiteX57-16307" fmla="*/ 5585 w 10000"/>
              <a:gd name="connsiteY57-16308" fmla="*/ 1740 h 10000"/>
              <a:gd name="connsiteX58-16309" fmla="*/ 5926 w 10000"/>
              <a:gd name="connsiteY58-16310" fmla="*/ 1547 h 10000"/>
              <a:gd name="connsiteX59-16311" fmla="*/ 6268 w 10000"/>
              <a:gd name="connsiteY59-16312" fmla="*/ 1547 h 10000"/>
              <a:gd name="connsiteX60-16313" fmla="*/ 6612 w 10000"/>
              <a:gd name="connsiteY60-16314" fmla="*/ 1353 h 10000"/>
              <a:gd name="connsiteX61-16315" fmla="*/ 6951 w 10000"/>
              <a:gd name="connsiteY61-16316" fmla="*/ 1159 h 10000"/>
              <a:gd name="connsiteX62-16317" fmla="*/ 7463 w 10000"/>
              <a:gd name="connsiteY62-16318" fmla="*/ 966 h 10000"/>
              <a:gd name="connsiteX63-16319" fmla="*/ 7805 w 10000"/>
              <a:gd name="connsiteY63-16320" fmla="*/ 771 h 10000"/>
              <a:gd name="connsiteX64-16321" fmla="*/ 8146 w 10000"/>
              <a:gd name="connsiteY64-16322" fmla="*/ 580 h 10000"/>
              <a:gd name="connsiteX65-16323" fmla="*/ 8316 w 10000"/>
              <a:gd name="connsiteY65-16324" fmla="*/ 385 h 10000"/>
              <a:gd name="connsiteX66-16325" fmla="*/ 8489 w 10000"/>
              <a:gd name="connsiteY66-16326" fmla="*/ 194 h 10000"/>
              <a:gd name="connsiteX67-16327" fmla="*/ 8489 w 10000"/>
              <a:gd name="connsiteY67-16328" fmla="*/ 0 h 10000"/>
              <a:gd name="connsiteX68-16329" fmla="*/ 8656 w 10000"/>
              <a:gd name="connsiteY68-16330" fmla="*/ 0 h 10000"/>
              <a:gd name="connsiteX69-16331" fmla="*/ 8827 w 10000"/>
              <a:gd name="connsiteY69-16332" fmla="*/ 0 h 10000"/>
              <a:gd name="connsiteX70-16333" fmla="*/ 8999 w 10000"/>
              <a:gd name="connsiteY70-16334" fmla="*/ 0 h 10000"/>
              <a:gd name="connsiteX71-16335" fmla="*/ 9149 w 10000"/>
              <a:gd name="connsiteY71-16336" fmla="*/ 194 h 10000"/>
              <a:gd name="connsiteX72-16337" fmla="*/ 9319 w 10000"/>
              <a:gd name="connsiteY72-16338" fmla="*/ 194 h 10000"/>
              <a:gd name="connsiteX73-16339" fmla="*/ 9487 w 10000"/>
              <a:gd name="connsiteY73-16340" fmla="*/ 580 h 10000"/>
              <a:gd name="connsiteX74-16341" fmla="*/ 9658 w 10000"/>
              <a:gd name="connsiteY74-16342" fmla="*/ 771 h 10000"/>
              <a:gd name="connsiteX75-16343" fmla="*/ 9829 w 10000"/>
              <a:gd name="connsiteY75-16344" fmla="*/ 966 h 10000"/>
              <a:gd name="connsiteX76-16345" fmla="*/ 10000 w 10000"/>
              <a:gd name="connsiteY76-16346" fmla="*/ 1159 h 10000"/>
              <a:gd name="connsiteX77-16347" fmla="*/ 10000 w 10000"/>
              <a:gd name="connsiteY77-16348" fmla="*/ 1353 h 10000"/>
              <a:gd name="connsiteX78-16349" fmla="*/ 10000 w 10000"/>
              <a:gd name="connsiteY78-16350" fmla="*/ 1547 h 10000"/>
              <a:gd name="connsiteX79-16351" fmla="*/ 9829 w 10000"/>
              <a:gd name="connsiteY79-16352" fmla="*/ 1547 h 10000"/>
              <a:gd name="connsiteX80-16353" fmla="*/ 9658 w 10000"/>
              <a:gd name="connsiteY80-16354" fmla="*/ 1740 h 10000"/>
              <a:gd name="connsiteX81-16355" fmla="*/ 9658 w 10000"/>
              <a:gd name="connsiteY81-16356" fmla="*/ 1932 h 10000"/>
              <a:gd name="connsiteX82-16357" fmla="*/ 9487 w 10000"/>
              <a:gd name="connsiteY82-16358" fmla="*/ 2126 h 10000"/>
              <a:gd name="connsiteX83-16359" fmla="*/ 9319 w 10000"/>
              <a:gd name="connsiteY83-16360" fmla="*/ 2489 h 10000"/>
              <a:gd name="connsiteX84-16361" fmla="*/ 9149 w 10000"/>
              <a:gd name="connsiteY84-16362" fmla="*/ 3067 h 10000"/>
              <a:gd name="connsiteX85-16363" fmla="*/ 8999 w 10000"/>
              <a:gd name="connsiteY85-16364" fmla="*/ 3646 h 10000"/>
              <a:gd name="connsiteX86-16365" fmla="*/ 8827 w 10000"/>
              <a:gd name="connsiteY86-16366" fmla="*/ 4228 h 10000"/>
              <a:gd name="connsiteX87-16367" fmla="*/ 8656 w 10000"/>
              <a:gd name="connsiteY87-16368" fmla="*/ 5002 h 10000"/>
              <a:gd name="connsiteX88-16369" fmla="*/ 8489 w 10000"/>
              <a:gd name="connsiteY88-16370" fmla="*/ 5773 h 10000"/>
              <a:gd name="connsiteX89-16371" fmla="*/ 8316 w 10000"/>
              <a:gd name="connsiteY89-16372" fmla="*/ 6546 h 10000"/>
              <a:gd name="connsiteX90-16373" fmla="*/ 8316 w 10000"/>
              <a:gd name="connsiteY90-16374" fmla="*/ 7295 h 10000"/>
              <a:gd name="connsiteX91-16375" fmla="*/ 8316 w 10000"/>
              <a:gd name="connsiteY91-16376" fmla="*/ 7875 h 10000"/>
              <a:gd name="connsiteX92-16377" fmla="*/ 8146 w 10000"/>
              <a:gd name="connsiteY92-16378" fmla="*/ 8647 h 10000"/>
              <a:gd name="connsiteX93-16379" fmla="*/ 8146 w 10000"/>
              <a:gd name="connsiteY93-16380" fmla="*/ 9227 h 10000"/>
              <a:gd name="connsiteX0-16381" fmla="*/ 7292 w 10000"/>
              <a:gd name="connsiteY0-16382" fmla="*/ 9420 h 9420"/>
              <a:gd name="connsiteX1-16383" fmla="*/ 7292 w 10000"/>
              <a:gd name="connsiteY1-16384" fmla="*/ 8841 h 9420"/>
              <a:gd name="connsiteX2-16385" fmla="*/ 7463 w 10000"/>
              <a:gd name="connsiteY2-16386" fmla="*/ 7875 h 9420"/>
              <a:gd name="connsiteX3-16387" fmla="*/ 7463 w 10000"/>
              <a:gd name="connsiteY3-16388" fmla="*/ 7680 h 9420"/>
              <a:gd name="connsiteX4-16389" fmla="*/ 7463 w 10000"/>
              <a:gd name="connsiteY4-16390" fmla="*/ 7295 h 9420"/>
              <a:gd name="connsiteX5-16391" fmla="*/ 7634 w 10000"/>
              <a:gd name="connsiteY5-16392" fmla="*/ 6933 h 9420"/>
              <a:gd name="connsiteX6-16393" fmla="*/ 7634 w 10000"/>
              <a:gd name="connsiteY6-16394" fmla="*/ 6546 h 9420"/>
              <a:gd name="connsiteX7-16395" fmla="*/ 7634 w 10000"/>
              <a:gd name="connsiteY7-16396" fmla="*/ 6159 h 9420"/>
              <a:gd name="connsiteX8-16397" fmla="*/ 7805 w 10000"/>
              <a:gd name="connsiteY8-16398" fmla="*/ 5580 h 9420"/>
              <a:gd name="connsiteX9-16399" fmla="*/ 7805 w 10000"/>
              <a:gd name="connsiteY9-16400" fmla="*/ 5002 h 9420"/>
              <a:gd name="connsiteX10-16401" fmla="*/ 7975 w 10000"/>
              <a:gd name="connsiteY10-16402" fmla="*/ 4421 h 9420"/>
              <a:gd name="connsiteX11-16403" fmla="*/ 7975 w 10000"/>
              <a:gd name="connsiteY11-16404" fmla="*/ 3841 h 9420"/>
              <a:gd name="connsiteX12-16405" fmla="*/ 7975 w 10000"/>
              <a:gd name="connsiteY12-16406" fmla="*/ 3261 h 9420"/>
              <a:gd name="connsiteX13-16407" fmla="*/ 8146 w 10000"/>
              <a:gd name="connsiteY13-16408" fmla="*/ 2875 h 9420"/>
              <a:gd name="connsiteX14-16409" fmla="*/ 8146 w 10000"/>
              <a:gd name="connsiteY14-16410" fmla="*/ 2489 h 9420"/>
              <a:gd name="connsiteX15-16411" fmla="*/ 8146 w 10000"/>
              <a:gd name="connsiteY15-16412" fmla="*/ 2126 h 9420"/>
              <a:gd name="connsiteX16-16413" fmla="*/ 8146 w 10000"/>
              <a:gd name="connsiteY16-16414" fmla="*/ 1932 h 9420"/>
              <a:gd name="connsiteX17-16415" fmla="*/ 8146 w 10000"/>
              <a:gd name="connsiteY17-16416" fmla="*/ 1740 h 9420"/>
              <a:gd name="connsiteX18-16417" fmla="*/ 8146 w 10000"/>
              <a:gd name="connsiteY18-16418" fmla="*/ 1740 h 9420"/>
              <a:gd name="connsiteX19-16419" fmla="*/ 8146 w 10000"/>
              <a:gd name="connsiteY19-16420" fmla="*/ 1740 h 9420"/>
              <a:gd name="connsiteX20-16421" fmla="*/ 7975 w 10000"/>
              <a:gd name="connsiteY20-16422" fmla="*/ 1740 h 9420"/>
              <a:gd name="connsiteX21-16423" fmla="*/ 7805 w 10000"/>
              <a:gd name="connsiteY21-16424" fmla="*/ 1740 h 9420"/>
              <a:gd name="connsiteX22-16425" fmla="*/ 7634 w 10000"/>
              <a:gd name="connsiteY22-16426" fmla="*/ 1932 h 9420"/>
              <a:gd name="connsiteX23-16427" fmla="*/ 7463 w 10000"/>
              <a:gd name="connsiteY23-16428" fmla="*/ 1932 h 9420"/>
              <a:gd name="connsiteX24-16429" fmla="*/ 7124 w 10000"/>
              <a:gd name="connsiteY24-16430" fmla="*/ 2126 h 9420"/>
              <a:gd name="connsiteX25-16431" fmla="*/ 6782 w 10000"/>
              <a:gd name="connsiteY25-16432" fmla="*/ 2126 h 9420"/>
              <a:gd name="connsiteX26-16433" fmla="*/ 6440 w 10000"/>
              <a:gd name="connsiteY26-16434" fmla="*/ 2317 h 9420"/>
              <a:gd name="connsiteX27-16435" fmla="*/ 4756 w 10000"/>
              <a:gd name="connsiteY27-16436" fmla="*/ 3067 h 9420"/>
              <a:gd name="connsiteX28-16437" fmla="*/ 3050 w 10000"/>
              <a:gd name="connsiteY28-16438" fmla="*/ 3841 h 9420"/>
              <a:gd name="connsiteX29-16439" fmla="*/ 2539 w 10000"/>
              <a:gd name="connsiteY29-16440" fmla="*/ 4035 h 9420"/>
              <a:gd name="connsiteX30-16441" fmla="*/ 2195 w 10000"/>
              <a:gd name="connsiteY30-16442" fmla="*/ 4228 h 9420"/>
              <a:gd name="connsiteX31-16443" fmla="*/ 1854 w 10000"/>
              <a:gd name="connsiteY31-16444" fmla="*/ 4421 h 9420"/>
              <a:gd name="connsiteX32-16445" fmla="*/ 1685 w 10000"/>
              <a:gd name="connsiteY32-16446" fmla="*/ 4613 h 9420"/>
              <a:gd name="connsiteX33-16447" fmla="*/ 1344 w 10000"/>
              <a:gd name="connsiteY33-16448" fmla="*/ 4613 h 9420"/>
              <a:gd name="connsiteX34-16449" fmla="*/ 1173 w 10000"/>
              <a:gd name="connsiteY34-16450" fmla="*/ 4613 h 9420"/>
              <a:gd name="connsiteX35-16451" fmla="*/ 1002 w 10000"/>
              <a:gd name="connsiteY35-16452" fmla="*/ 4807 h 9420"/>
              <a:gd name="connsiteX36-16453" fmla="*/ 1002 w 10000"/>
              <a:gd name="connsiteY36-16454" fmla="*/ 4807 h 9420"/>
              <a:gd name="connsiteX37-16455" fmla="*/ 852 w 10000"/>
              <a:gd name="connsiteY37-16456" fmla="*/ 4807 h 9420"/>
              <a:gd name="connsiteX38-16457" fmla="*/ 852 w 10000"/>
              <a:gd name="connsiteY38-16458" fmla="*/ 4613 h 9420"/>
              <a:gd name="connsiteX39-16459" fmla="*/ 682 w 10000"/>
              <a:gd name="connsiteY39-16460" fmla="*/ 4421 h 9420"/>
              <a:gd name="connsiteX40-16461" fmla="*/ 344 w 10000"/>
              <a:gd name="connsiteY40-16462" fmla="*/ 4228 h 9420"/>
              <a:gd name="connsiteX41-16463" fmla="*/ 169 w 10000"/>
              <a:gd name="connsiteY41-16464" fmla="*/ 4035 h 9420"/>
              <a:gd name="connsiteX42-16465" fmla="*/ 0 w 10000"/>
              <a:gd name="connsiteY42-16466" fmla="*/ 3841 h 9420"/>
              <a:gd name="connsiteX43-16467" fmla="*/ 0 w 10000"/>
              <a:gd name="connsiteY43-16468" fmla="*/ 3646 h 9420"/>
              <a:gd name="connsiteX44-16469" fmla="*/ 0 w 10000"/>
              <a:gd name="connsiteY44-16470" fmla="*/ 3456 h 9420"/>
              <a:gd name="connsiteX45-16471" fmla="*/ 169 w 10000"/>
              <a:gd name="connsiteY45-16472" fmla="*/ 3456 h 9420"/>
              <a:gd name="connsiteX46-16473" fmla="*/ 510 w 10000"/>
              <a:gd name="connsiteY46-16474" fmla="*/ 3456 h 9420"/>
              <a:gd name="connsiteX47-16475" fmla="*/ 852 w 10000"/>
              <a:gd name="connsiteY47-16476" fmla="*/ 3456 h 9420"/>
              <a:gd name="connsiteX48-16477" fmla="*/ 1173 w 10000"/>
              <a:gd name="connsiteY48-16478" fmla="*/ 3261 h 9420"/>
              <a:gd name="connsiteX49-16479" fmla="*/ 1685 w 10000"/>
              <a:gd name="connsiteY49-16480" fmla="*/ 3261 h 9420"/>
              <a:gd name="connsiteX50-16481" fmla="*/ 2195 w 10000"/>
              <a:gd name="connsiteY50-16482" fmla="*/ 3067 h 9420"/>
              <a:gd name="connsiteX51-16483" fmla="*/ 2711 w 10000"/>
              <a:gd name="connsiteY51-16484" fmla="*/ 2875 h 9420"/>
              <a:gd name="connsiteX52-16485" fmla="*/ 3390 w 10000"/>
              <a:gd name="connsiteY52-16486" fmla="*/ 2682 h 9420"/>
              <a:gd name="connsiteX53-16487" fmla="*/ 4072 w 10000"/>
              <a:gd name="connsiteY53-16488" fmla="*/ 2317 h 9420"/>
              <a:gd name="connsiteX54-16489" fmla="*/ 4582 w 10000"/>
              <a:gd name="connsiteY54-16490" fmla="*/ 2126 h 9420"/>
              <a:gd name="connsiteX55-16491" fmla="*/ 5073 w 10000"/>
              <a:gd name="connsiteY55-16492" fmla="*/ 1932 h 9420"/>
              <a:gd name="connsiteX56-16493" fmla="*/ 5585 w 10000"/>
              <a:gd name="connsiteY56-16494" fmla="*/ 1740 h 9420"/>
              <a:gd name="connsiteX57-16495" fmla="*/ 5926 w 10000"/>
              <a:gd name="connsiteY57-16496" fmla="*/ 1547 h 9420"/>
              <a:gd name="connsiteX58-16497" fmla="*/ 6268 w 10000"/>
              <a:gd name="connsiteY58-16498" fmla="*/ 1547 h 9420"/>
              <a:gd name="connsiteX59-16499" fmla="*/ 6612 w 10000"/>
              <a:gd name="connsiteY59-16500" fmla="*/ 1353 h 9420"/>
              <a:gd name="connsiteX60-16501" fmla="*/ 6951 w 10000"/>
              <a:gd name="connsiteY60-16502" fmla="*/ 1159 h 9420"/>
              <a:gd name="connsiteX61-16503" fmla="*/ 7463 w 10000"/>
              <a:gd name="connsiteY61-16504" fmla="*/ 966 h 9420"/>
              <a:gd name="connsiteX62-16505" fmla="*/ 7805 w 10000"/>
              <a:gd name="connsiteY62-16506" fmla="*/ 771 h 9420"/>
              <a:gd name="connsiteX63-16507" fmla="*/ 8146 w 10000"/>
              <a:gd name="connsiteY63-16508" fmla="*/ 580 h 9420"/>
              <a:gd name="connsiteX64-16509" fmla="*/ 8316 w 10000"/>
              <a:gd name="connsiteY64-16510" fmla="*/ 385 h 9420"/>
              <a:gd name="connsiteX65-16511" fmla="*/ 8489 w 10000"/>
              <a:gd name="connsiteY65-16512" fmla="*/ 194 h 9420"/>
              <a:gd name="connsiteX66-16513" fmla="*/ 8489 w 10000"/>
              <a:gd name="connsiteY66-16514" fmla="*/ 0 h 9420"/>
              <a:gd name="connsiteX67-16515" fmla="*/ 8656 w 10000"/>
              <a:gd name="connsiteY67-16516" fmla="*/ 0 h 9420"/>
              <a:gd name="connsiteX68-16517" fmla="*/ 8827 w 10000"/>
              <a:gd name="connsiteY68-16518" fmla="*/ 0 h 9420"/>
              <a:gd name="connsiteX69-16519" fmla="*/ 8999 w 10000"/>
              <a:gd name="connsiteY69-16520" fmla="*/ 0 h 9420"/>
              <a:gd name="connsiteX70-16521" fmla="*/ 9149 w 10000"/>
              <a:gd name="connsiteY70-16522" fmla="*/ 194 h 9420"/>
              <a:gd name="connsiteX71-16523" fmla="*/ 9319 w 10000"/>
              <a:gd name="connsiteY71-16524" fmla="*/ 194 h 9420"/>
              <a:gd name="connsiteX72-16525" fmla="*/ 9487 w 10000"/>
              <a:gd name="connsiteY72-16526" fmla="*/ 580 h 9420"/>
              <a:gd name="connsiteX73-16527" fmla="*/ 9658 w 10000"/>
              <a:gd name="connsiteY73-16528" fmla="*/ 771 h 9420"/>
              <a:gd name="connsiteX74-16529" fmla="*/ 9829 w 10000"/>
              <a:gd name="connsiteY74-16530" fmla="*/ 966 h 9420"/>
              <a:gd name="connsiteX75-16531" fmla="*/ 10000 w 10000"/>
              <a:gd name="connsiteY75-16532" fmla="*/ 1159 h 9420"/>
              <a:gd name="connsiteX76-16533" fmla="*/ 10000 w 10000"/>
              <a:gd name="connsiteY76-16534" fmla="*/ 1353 h 9420"/>
              <a:gd name="connsiteX77-16535" fmla="*/ 10000 w 10000"/>
              <a:gd name="connsiteY77-16536" fmla="*/ 1547 h 9420"/>
              <a:gd name="connsiteX78-16537" fmla="*/ 9829 w 10000"/>
              <a:gd name="connsiteY78-16538" fmla="*/ 1547 h 9420"/>
              <a:gd name="connsiteX79-16539" fmla="*/ 9658 w 10000"/>
              <a:gd name="connsiteY79-16540" fmla="*/ 1740 h 9420"/>
              <a:gd name="connsiteX80-16541" fmla="*/ 9658 w 10000"/>
              <a:gd name="connsiteY80-16542" fmla="*/ 1932 h 9420"/>
              <a:gd name="connsiteX81-16543" fmla="*/ 9487 w 10000"/>
              <a:gd name="connsiteY81-16544" fmla="*/ 2126 h 9420"/>
              <a:gd name="connsiteX82-16545" fmla="*/ 9319 w 10000"/>
              <a:gd name="connsiteY82-16546" fmla="*/ 2489 h 9420"/>
              <a:gd name="connsiteX83-16547" fmla="*/ 9149 w 10000"/>
              <a:gd name="connsiteY83-16548" fmla="*/ 3067 h 9420"/>
              <a:gd name="connsiteX84-16549" fmla="*/ 8999 w 10000"/>
              <a:gd name="connsiteY84-16550" fmla="*/ 3646 h 9420"/>
              <a:gd name="connsiteX85-16551" fmla="*/ 8827 w 10000"/>
              <a:gd name="connsiteY85-16552" fmla="*/ 4228 h 9420"/>
              <a:gd name="connsiteX86-16553" fmla="*/ 8656 w 10000"/>
              <a:gd name="connsiteY86-16554" fmla="*/ 5002 h 9420"/>
              <a:gd name="connsiteX87-16555" fmla="*/ 8489 w 10000"/>
              <a:gd name="connsiteY87-16556" fmla="*/ 5773 h 9420"/>
              <a:gd name="connsiteX88-16557" fmla="*/ 8316 w 10000"/>
              <a:gd name="connsiteY88-16558" fmla="*/ 6546 h 9420"/>
              <a:gd name="connsiteX89-16559" fmla="*/ 8316 w 10000"/>
              <a:gd name="connsiteY89-16560" fmla="*/ 7295 h 9420"/>
              <a:gd name="connsiteX90-16561" fmla="*/ 8316 w 10000"/>
              <a:gd name="connsiteY90-16562" fmla="*/ 7875 h 9420"/>
              <a:gd name="connsiteX91-16563" fmla="*/ 8146 w 10000"/>
              <a:gd name="connsiteY91-16564" fmla="*/ 8647 h 9420"/>
              <a:gd name="connsiteX92-16565" fmla="*/ 8146 w 10000"/>
              <a:gd name="connsiteY92-16566" fmla="*/ 9227 h 9420"/>
              <a:gd name="connsiteX0-16567" fmla="*/ 7292 w 10000"/>
              <a:gd name="connsiteY0-16568" fmla="*/ 9385 h 9795"/>
              <a:gd name="connsiteX1-16569" fmla="*/ 7463 w 10000"/>
              <a:gd name="connsiteY1-16570" fmla="*/ 8360 h 9795"/>
              <a:gd name="connsiteX2-16571" fmla="*/ 7463 w 10000"/>
              <a:gd name="connsiteY2-16572" fmla="*/ 8153 h 9795"/>
              <a:gd name="connsiteX3-16573" fmla="*/ 7463 w 10000"/>
              <a:gd name="connsiteY3-16574" fmla="*/ 7744 h 9795"/>
              <a:gd name="connsiteX4-16575" fmla="*/ 7634 w 10000"/>
              <a:gd name="connsiteY4-16576" fmla="*/ 7360 h 9795"/>
              <a:gd name="connsiteX5-16577" fmla="*/ 7634 w 10000"/>
              <a:gd name="connsiteY5-16578" fmla="*/ 6949 h 9795"/>
              <a:gd name="connsiteX6-16579" fmla="*/ 7634 w 10000"/>
              <a:gd name="connsiteY6-16580" fmla="*/ 6538 h 9795"/>
              <a:gd name="connsiteX7-16581" fmla="*/ 7805 w 10000"/>
              <a:gd name="connsiteY7-16582" fmla="*/ 5924 h 9795"/>
              <a:gd name="connsiteX8-16583" fmla="*/ 7805 w 10000"/>
              <a:gd name="connsiteY8-16584" fmla="*/ 5310 h 9795"/>
              <a:gd name="connsiteX9-16585" fmla="*/ 7975 w 10000"/>
              <a:gd name="connsiteY9-16586" fmla="*/ 4693 h 9795"/>
              <a:gd name="connsiteX10-16587" fmla="*/ 7975 w 10000"/>
              <a:gd name="connsiteY10-16588" fmla="*/ 4077 h 9795"/>
              <a:gd name="connsiteX11-16589" fmla="*/ 7975 w 10000"/>
              <a:gd name="connsiteY11-16590" fmla="*/ 3462 h 9795"/>
              <a:gd name="connsiteX12-16591" fmla="*/ 8146 w 10000"/>
              <a:gd name="connsiteY12-16592" fmla="*/ 3052 h 9795"/>
              <a:gd name="connsiteX13-16593" fmla="*/ 8146 w 10000"/>
              <a:gd name="connsiteY13-16594" fmla="*/ 2642 h 9795"/>
              <a:gd name="connsiteX14-16595" fmla="*/ 8146 w 10000"/>
              <a:gd name="connsiteY14-16596" fmla="*/ 2257 h 9795"/>
              <a:gd name="connsiteX15-16597" fmla="*/ 8146 w 10000"/>
              <a:gd name="connsiteY15-16598" fmla="*/ 2051 h 9795"/>
              <a:gd name="connsiteX16-16599" fmla="*/ 8146 w 10000"/>
              <a:gd name="connsiteY16-16600" fmla="*/ 1847 h 9795"/>
              <a:gd name="connsiteX17-16601" fmla="*/ 8146 w 10000"/>
              <a:gd name="connsiteY17-16602" fmla="*/ 1847 h 9795"/>
              <a:gd name="connsiteX18-16603" fmla="*/ 8146 w 10000"/>
              <a:gd name="connsiteY18-16604" fmla="*/ 1847 h 9795"/>
              <a:gd name="connsiteX19-16605" fmla="*/ 7975 w 10000"/>
              <a:gd name="connsiteY19-16606" fmla="*/ 1847 h 9795"/>
              <a:gd name="connsiteX20-16607" fmla="*/ 7805 w 10000"/>
              <a:gd name="connsiteY20-16608" fmla="*/ 1847 h 9795"/>
              <a:gd name="connsiteX21-16609" fmla="*/ 7634 w 10000"/>
              <a:gd name="connsiteY21-16610" fmla="*/ 2051 h 9795"/>
              <a:gd name="connsiteX22-16611" fmla="*/ 7463 w 10000"/>
              <a:gd name="connsiteY22-16612" fmla="*/ 2051 h 9795"/>
              <a:gd name="connsiteX23-16613" fmla="*/ 7124 w 10000"/>
              <a:gd name="connsiteY23-16614" fmla="*/ 2257 h 9795"/>
              <a:gd name="connsiteX24-16615" fmla="*/ 6782 w 10000"/>
              <a:gd name="connsiteY24-16616" fmla="*/ 2257 h 9795"/>
              <a:gd name="connsiteX25-16617" fmla="*/ 6440 w 10000"/>
              <a:gd name="connsiteY25-16618" fmla="*/ 2460 h 9795"/>
              <a:gd name="connsiteX26-16619" fmla="*/ 4756 w 10000"/>
              <a:gd name="connsiteY26-16620" fmla="*/ 3256 h 9795"/>
              <a:gd name="connsiteX27-16621" fmla="*/ 3050 w 10000"/>
              <a:gd name="connsiteY27-16622" fmla="*/ 4077 h 9795"/>
              <a:gd name="connsiteX28-16623" fmla="*/ 2539 w 10000"/>
              <a:gd name="connsiteY28-16624" fmla="*/ 4283 h 9795"/>
              <a:gd name="connsiteX29-16625" fmla="*/ 2195 w 10000"/>
              <a:gd name="connsiteY29-16626" fmla="*/ 4488 h 9795"/>
              <a:gd name="connsiteX30-16627" fmla="*/ 1854 w 10000"/>
              <a:gd name="connsiteY30-16628" fmla="*/ 4693 h 9795"/>
              <a:gd name="connsiteX31-16629" fmla="*/ 1685 w 10000"/>
              <a:gd name="connsiteY31-16630" fmla="*/ 4897 h 9795"/>
              <a:gd name="connsiteX32-16631" fmla="*/ 1344 w 10000"/>
              <a:gd name="connsiteY32-16632" fmla="*/ 4897 h 9795"/>
              <a:gd name="connsiteX33-16633" fmla="*/ 1173 w 10000"/>
              <a:gd name="connsiteY33-16634" fmla="*/ 4897 h 9795"/>
              <a:gd name="connsiteX34-16635" fmla="*/ 1002 w 10000"/>
              <a:gd name="connsiteY34-16636" fmla="*/ 5103 h 9795"/>
              <a:gd name="connsiteX35-16637" fmla="*/ 1002 w 10000"/>
              <a:gd name="connsiteY35-16638" fmla="*/ 5103 h 9795"/>
              <a:gd name="connsiteX36-16639" fmla="*/ 852 w 10000"/>
              <a:gd name="connsiteY36-16640" fmla="*/ 5103 h 9795"/>
              <a:gd name="connsiteX37-16641" fmla="*/ 852 w 10000"/>
              <a:gd name="connsiteY37-16642" fmla="*/ 4897 h 9795"/>
              <a:gd name="connsiteX38-16643" fmla="*/ 682 w 10000"/>
              <a:gd name="connsiteY38-16644" fmla="*/ 4693 h 9795"/>
              <a:gd name="connsiteX39-16645" fmla="*/ 344 w 10000"/>
              <a:gd name="connsiteY39-16646" fmla="*/ 4488 h 9795"/>
              <a:gd name="connsiteX40-16647" fmla="*/ 169 w 10000"/>
              <a:gd name="connsiteY40-16648" fmla="*/ 4283 h 9795"/>
              <a:gd name="connsiteX41-16649" fmla="*/ 0 w 10000"/>
              <a:gd name="connsiteY41-16650" fmla="*/ 4077 h 9795"/>
              <a:gd name="connsiteX42-16651" fmla="*/ 0 w 10000"/>
              <a:gd name="connsiteY42-16652" fmla="*/ 3870 h 9795"/>
              <a:gd name="connsiteX43-16653" fmla="*/ 0 w 10000"/>
              <a:gd name="connsiteY43-16654" fmla="*/ 3669 h 9795"/>
              <a:gd name="connsiteX44-16655" fmla="*/ 169 w 10000"/>
              <a:gd name="connsiteY44-16656" fmla="*/ 3669 h 9795"/>
              <a:gd name="connsiteX45-16657" fmla="*/ 510 w 10000"/>
              <a:gd name="connsiteY45-16658" fmla="*/ 3669 h 9795"/>
              <a:gd name="connsiteX46-16659" fmla="*/ 852 w 10000"/>
              <a:gd name="connsiteY46-16660" fmla="*/ 3669 h 9795"/>
              <a:gd name="connsiteX47-16661" fmla="*/ 1173 w 10000"/>
              <a:gd name="connsiteY47-16662" fmla="*/ 3462 h 9795"/>
              <a:gd name="connsiteX48-16663" fmla="*/ 1685 w 10000"/>
              <a:gd name="connsiteY48-16664" fmla="*/ 3462 h 9795"/>
              <a:gd name="connsiteX49-16665" fmla="*/ 2195 w 10000"/>
              <a:gd name="connsiteY49-16666" fmla="*/ 3256 h 9795"/>
              <a:gd name="connsiteX50-16667" fmla="*/ 2711 w 10000"/>
              <a:gd name="connsiteY50-16668" fmla="*/ 3052 h 9795"/>
              <a:gd name="connsiteX51-16669" fmla="*/ 3390 w 10000"/>
              <a:gd name="connsiteY51-16670" fmla="*/ 2847 h 9795"/>
              <a:gd name="connsiteX52-16671" fmla="*/ 4072 w 10000"/>
              <a:gd name="connsiteY52-16672" fmla="*/ 2460 h 9795"/>
              <a:gd name="connsiteX53-16673" fmla="*/ 4582 w 10000"/>
              <a:gd name="connsiteY53-16674" fmla="*/ 2257 h 9795"/>
              <a:gd name="connsiteX54-16675" fmla="*/ 5073 w 10000"/>
              <a:gd name="connsiteY54-16676" fmla="*/ 2051 h 9795"/>
              <a:gd name="connsiteX55-16677" fmla="*/ 5585 w 10000"/>
              <a:gd name="connsiteY55-16678" fmla="*/ 1847 h 9795"/>
              <a:gd name="connsiteX56-16679" fmla="*/ 5926 w 10000"/>
              <a:gd name="connsiteY56-16680" fmla="*/ 1642 h 9795"/>
              <a:gd name="connsiteX57-16681" fmla="*/ 6268 w 10000"/>
              <a:gd name="connsiteY57-16682" fmla="*/ 1642 h 9795"/>
              <a:gd name="connsiteX58-16683" fmla="*/ 6612 w 10000"/>
              <a:gd name="connsiteY58-16684" fmla="*/ 1436 h 9795"/>
              <a:gd name="connsiteX59-16685" fmla="*/ 6951 w 10000"/>
              <a:gd name="connsiteY59-16686" fmla="*/ 1230 h 9795"/>
              <a:gd name="connsiteX60-16687" fmla="*/ 7463 w 10000"/>
              <a:gd name="connsiteY60-16688" fmla="*/ 1025 h 9795"/>
              <a:gd name="connsiteX61-16689" fmla="*/ 7805 w 10000"/>
              <a:gd name="connsiteY61-16690" fmla="*/ 818 h 9795"/>
              <a:gd name="connsiteX62-16691" fmla="*/ 8146 w 10000"/>
              <a:gd name="connsiteY62-16692" fmla="*/ 616 h 9795"/>
              <a:gd name="connsiteX63-16693" fmla="*/ 8316 w 10000"/>
              <a:gd name="connsiteY63-16694" fmla="*/ 409 h 9795"/>
              <a:gd name="connsiteX64-16695" fmla="*/ 8489 w 10000"/>
              <a:gd name="connsiteY64-16696" fmla="*/ 206 h 9795"/>
              <a:gd name="connsiteX65-16697" fmla="*/ 8489 w 10000"/>
              <a:gd name="connsiteY65-16698" fmla="*/ 0 h 9795"/>
              <a:gd name="connsiteX66-16699" fmla="*/ 8656 w 10000"/>
              <a:gd name="connsiteY66-16700" fmla="*/ 0 h 9795"/>
              <a:gd name="connsiteX67-16701" fmla="*/ 8827 w 10000"/>
              <a:gd name="connsiteY67-16702" fmla="*/ 0 h 9795"/>
              <a:gd name="connsiteX68-16703" fmla="*/ 8999 w 10000"/>
              <a:gd name="connsiteY68-16704" fmla="*/ 0 h 9795"/>
              <a:gd name="connsiteX69-16705" fmla="*/ 9149 w 10000"/>
              <a:gd name="connsiteY69-16706" fmla="*/ 206 h 9795"/>
              <a:gd name="connsiteX70-16707" fmla="*/ 9319 w 10000"/>
              <a:gd name="connsiteY70-16708" fmla="*/ 206 h 9795"/>
              <a:gd name="connsiteX71-16709" fmla="*/ 9487 w 10000"/>
              <a:gd name="connsiteY71-16710" fmla="*/ 616 h 9795"/>
              <a:gd name="connsiteX72-16711" fmla="*/ 9658 w 10000"/>
              <a:gd name="connsiteY72-16712" fmla="*/ 818 h 9795"/>
              <a:gd name="connsiteX73-16713" fmla="*/ 9829 w 10000"/>
              <a:gd name="connsiteY73-16714" fmla="*/ 1025 h 9795"/>
              <a:gd name="connsiteX74-16715" fmla="*/ 10000 w 10000"/>
              <a:gd name="connsiteY74-16716" fmla="*/ 1230 h 9795"/>
              <a:gd name="connsiteX75-16717" fmla="*/ 10000 w 10000"/>
              <a:gd name="connsiteY75-16718" fmla="*/ 1436 h 9795"/>
              <a:gd name="connsiteX76-16719" fmla="*/ 10000 w 10000"/>
              <a:gd name="connsiteY76-16720" fmla="*/ 1642 h 9795"/>
              <a:gd name="connsiteX77-16721" fmla="*/ 9829 w 10000"/>
              <a:gd name="connsiteY77-16722" fmla="*/ 1642 h 9795"/>
              <a:gd name="connsiteX78-16723" fmla="*/ 9658 w 10000"/>
              <a:gd name="connsiteY78-16724" fmla="*/ 1847 h 9795"/>
              <a:gd name="connsiteX79-16725" fmla="*/ 9658 w 10000"/>
              <a:gd name="connsiteY79-16726" fmla="*/ 2051 h 9795"/>
              <a:gd name="connsiteX80-16727" fmla="*/ 9487 w 10000"/>
              <a:gd name="connsiteY80-16728" fmla="*/ 2257 h 9795"/>
              <a:gd name="connsiteX81-16729" fmla="*/ 9319 w 10000"/>
              <a:gd name="connsiteY81-16730" fmla="*/ 2642 h 9795"/>
              <a:gd name="connsiteX82-16731" fmla="*/ 9149 w 10000"/>
              <a:gd name="connsiteY82-16732" fmla="*/ 3256 h 9795"/>
              <a:gd name="connsiteX83-16733" fmla="*/ 8999 w 10000"/>
              <a:gd name="connsiteY83-16734" fmla="*/ 3870 h 9795"/>
              <a:gd name="connsiteX84-16735" fmla="*/ 8827 w 10000"/>
              <a:gd name="connsiteY84-16736" fmla="*/ 4488 h 9795"/>
              <a:gd name="connsiteX85-16737" fmla="*/ 8656 w 10000"/>
              <a:gd name="connsiteY85-16738" fmla="*/ 5310 h 9795"/>
              <a:gd name="connsiteX86-16739" fmla="*/ 8489 w 10000"/>
              <a:gd name="connsiteY86-16740" fmla="*/ 6128 h 9795"/>
              <a:gd name="connsiteX87-16741" fmla="*/ 8316 w 10000"/>
              <a:gd name="connsiteY87-16742" fmla="*/ 6949 h 9795"/>
              <a:gd name="connsiteX88-16743" fmla="*/ 8316 w 10000"/>
              <a:gd name="connsiteY88-16744" fmla="*/ 7744 h 9795"/>
              <a:gd name="connsiteX89-16745" fmla="*/ 8316 w 10000"/>
              <a:gd name="connsiteY89-16746" fmla="*/ 8360 h 9795"/>
              <a:gd name="connsiteX90-16747" fmla="*/ 8146 w 10000"/>
              <a:gd name="connsiteY90-16748" fmla="*/ 9179 h 9795"/>
              <a:gd name="connsiteX91-16749" fmla="*/ 8146 w 10000"/>
              <a:gd name="connsiteY91-16750" fmla="*/ 9795 h 9795"/>
              <a:gd name="connsiteX0-16751" fmla="*/ 7292 w 10000"/>
              <a:gd name="connsiteY0-16752" fmla="*/ 9581 h 9581"/>
              <a:gd name="connsiteX1-16753" fmla="*/ 7463 w 10000"/>
              <a:gd name="connsiteY1-16754" fmla="*/ 8535 h 9581"/>
              <a:gd name="connsiteX2-16755" fmla="*/ 7463 w 10000"/>
              <a:gd name="connsiteY2-16756" fmla="*/ 8324 h 9581"/>
              <a:gd name="connsiteX3-16757" fmla="*/ 7463 w 10000"/>
              <a:gd name="connsiteY3-16758" fmla="*/ 7906 h 9581"/>
              <a:gd name="connsiteX4-16759" fmla="*/ 7634 w 10000"/>
              <a:gd name="connsiteY4-16760" fmla="*/ 7514 h 9581"/>
              <a:gd name="connsiteX5-16761" fmla="*/ 7634 w 10000"/>
              <a:gd name="connsiteY5-16762" fmla="*/ 7094 h 9581"/>
              <a:gd name="connsiteX6-16763" fmla="*/ 7634 w 10000"/>
              <a:gd name="connsiteY6-16764" fmla="*/ 6675 h 9581"/>
              <a:gd name="connsiteX7-16765" fmla="*/ 7805 w 10000"/>
              <a:gd name="connsiteY7-16766" fmla="*/ 6048 h 9581"/>
              <a:gd name="connsiteX8-16767" fmla="*/ 7805 w 10000"/>
              <a:gd name="connsiteY8-16768" fmla="*/ 5421 h 9581"/>
              <a:gd name="connsiteX9-16769" fmla="*/ 7975 w 10000"/>
              <a:gd name="connsiteY9-16770" fmla="*/ 4791 h 9581"/>
              <a:gd name="connsiteX10-16771" fmla="*/ 7975 w 10000"/>
              <a:gd name="connsiteY10-16772" fmla="*/ 4162 h 9581"/>
              <a:gd name="connsiteX11-16773" fmla="*/ 7975 w 10000"/>
              <a:gd name="connsiteY11-16774" fmla="*/ 3534 h 9581"/>
              <a:gd name="connsiteX12-16775" fmla="*/ 8146 w 10000"/>
              <a:gd name="connsiteY12-16776" fmla="*/ 3116 h 9581"/>
              <a:gd name="connsiteX13-16777" fmla="*/ 8146 w 10000"/>
              <a:gd name="connsiteY13-16778" fmla="*/ 2697 h 9581"/>
              <a:gd name="connsiteX14-16779" fmla="*/ 8146 w 10000"/>
              <a:gd name="connsiteY14-16780" fmla="*/ 2304 h 9581"/>
              <a:gd name="connsiteX15-16781" fmla="*/ 8146 w 10000"/>
              <a:gd name="connsiteY15-16782" fmla="*/ 2094 h 9581"/>
              <a:gd name="connsiteX16-16783" fmla="*/ 8146 w 10000"/>
              <a:gd name="connsiteY16-16784" fmla="*/ 1886 h 9581"/>
              <a:gd name="connsiteX17-16785" fmla="*/ 8146 w 10000"/>
              <a:gd name="connsiteY17-16786" fmla="*/ 1886 h 9581"/>
              <a:gd name="connsiteX18-16787" fmla="*/ 8146 w 10000"/>
              <a:gd name="connsiteY18-16788" fmla="*/ 1886 h 9581"/>
              <a:gd name="connsiteX19-16789" fmla="*/ 7975 w 10000"/>
              <a:gd name="connsiteY19-16790" fmla="*/ 1886 h 9581"/>
              <a:gd name="connsiteX20-16791" fmla="*/ 7805 w 10000"/>
              <a:gd name="connsiteY20-16792" fmla="*/ 1886 h 9581"/>
              <a:gd name="connsiteX21-16793" fmla="*/ 7634 w 10000"/>
              <a:gd name="connsiteY21-16794" fmla="*/ 2094 h 9581"/>
              <a:gd name="connsiteX22-16795" fmla="*/ 7463 w 10000"/>
              <a:gd name="connsiteY22-16796" fmla="*/ 2094 h 9581"/>
              <a:gd name="connsiteX23-16797" fmla="*/ 7124 w 10000"/>
              <a:gd name="connsiteY23-16798" fmla="*/ 2304 h 9581"/>
              <a:gd name="connsiteX24-16799" fmla="*/ 6782 w 10000"/>
              <a:gd name="connsiteY24-16800" fmla="*/ 2304 h 9581"/>
              <a:gd name="connsiteX25-16801" fmla="*/ 6440 w 10000"/>
              <a:gd name="connsiteY25-16802" fmla="*/ 2511 h 9581"/>
              <a:gd name="connsiteX26-16803" fmla="*/ 4756 w 10000"/>
              <a:gd name="connsiteY26-16804" fmla="*/ 3324 h 9581"/>
              <a:gd name="connsiteX27-16805" fmla="*/ 3050 w 10000"/>
              <a:gd name="connsiteY27-16806" fmla="*/ 4162 h 9581"/>
              <a:gd name="connsiteX28-16807" fmla="*/ 2539 w 10000"/>
              <a:gd name="connsiteY28-16808" fmla="*/ 4373 h 9581"/>
              <a:gd name="connsiteX29-16809" fmla="*/ 2195 w 10000"/>
              <a:gd name="connsiteY29-16810" fmla="*/ 4582 h 9581"/>
              <a:gd name="connsiteX30-16811" fmla="*/ 1854 w 10000"/>
              <a:gd name="connsiteY30-16812" fmla="*/ 4791 h 9581"/>
              <a:gd name="connsiteX31-16813" fmla="*/ 1685 w 10000"/>
              <a:gd name="connsiteY31-16814" fmla="*/ 4999 h 9581"/>
              <a:gd name="connsiteX32-16815" fmla="*/ 1344 w 10000"/>
              <a:gd name="connsiteY32-16816" fmla="*/ 4999 h 9581"/>
              <a:gd name="connsiteX33-16817" fmla="*/ 1173 w 10000"/>
              <a:gd name="connsiteY33-16818" fmla="*/ 4999 h 9581"/>
              <a:gd name="connsiteX34-16819" fmla="*/ 1002 w 10000"/>
              <a:gd name="connsiteY34-16820" fmla="*/ 5210 h 9581"/>
              <a:gd name="connsiteX35-16821" fmla="*/ 1002 w 10000"/>
              <a:gd name="connsiteY35-16822" fmla="*/ 5210 h 9581"/>
              <a:gd name="connsiteX36-16823" fmla="*/ 852 w 10000"/>
              <a:gd name="connsiteY36-16824" fmla="*/ 5210 h 9581"/>
              <a:gd name="connsiteX37-16825" fmla="*/ 852 w 10000"/>
              <a:gd name="connsiteY37-16826" fmla="*/ 4999 h 9581"/>
              <a:gd name="connsiteX38-16827" fmla="*/ 682 w 10000"/>
              <a:gd name="connsiteY38-16828" fmla="*/ 4791 h 9581"/>
              <a:gd name="connsiteX39-16829" fmla="*/ 344 w 10000"/>
              <a:gd name="connsiteY39-16830" fmla="*/ 4582 h 9581"/>
              <a:gd name="connsiteX40-16831" fmla="*/ 169 w 10000"/>
              <a:gd name="connsiteY40-16832" fmla="*/ 4373 h 9581"/>
              <a:gd name="connsiteX41-16833" fmla="*/ 0 w 10000"/>
              <a:gd name="connsiteY41-16834" fmla="*/ 4162 h 9581"/>
              <a:gd name="connsiteX42-16835" fmla="*/ 0 w 10000"/>
              <a:gd name="connsiteY42-16836" fmla="*/ 3951 h 9581"/>
              <a:gd name="connsiteX43-16837" fmla="*/ 0 w 10000"/>
              <a:gd name="connsiteY43-16838" fmla="*/ 3746 h 9581"/>
              <a:gd name="connsiteX44-16839" fmla="*/ 169 w 10000"/>
              <a:gd name="connsiteY44-16840" fmla="*/ 3746 h 9581"/>
              <a:gd name="connsiteX45-16841" fmla="*/ 510 w 10000"/>
              <a:gd name="connsiteY45-16842" fmla="*/ 3746 h 9581"/>
              <a:gd name="connsiteX46-16843" fmla="*/ 852 w 10000"/>
              <a:gd name="connsiteY46-16844" fmla="*/ 3746 h 9581"/>
              <a:gd name="connsiteX47-16845" fmla="*/ 1173 w 10000"/>
              <a:gd name="connsiteY47-16846" fmla="*/ 3534 h 9581"/>
              <a:gd name="connsiteX48-16847" fmla="*/ 1685 w 10000"/>
              <a:gd name="connsiteY48-16848" fmla="*/ 3534 h 9581"/>
              <a:gd name="connsiteX49-16849" fmla="*/ 2195 w 10000"/>
              <a:gd name="connsiteY49-16850" fmla="*/ 3324 h 9581"/>
              <a:gd name="connsiteX50-16851" fmla="*/ 2711 w 10000"/>
              <a:gd name="connsiteY50-16852" fmla="*/ 3116 h 9581"/>
              <a:gd name="connsiteX51-16853" fmla="*/ 3390 w 10000"/>
              <a:gd name="connsiteY51-16854" fmla="*/ 2907 h 9581"/>
              <a:gd name="connsiteX52-16855" fmla="*/ 4072 w 10000"/>
              <a:gd name="connsiteY52-16856" fmla="*/ 2511 h 9581"/>
              <a:gd name="connsiteX53-16857" fmla="*/ 4582 w 10000"/>
              <a:gd name="connsiteY53-16858" fmla="*/ 2304 h 9581"/>
              <a:gd name="connsiteX54-16859" fmla="*/ 5073 w 10000"/>
              <a:gd name="connsiteY54-16860" fmla="*/ 2094 h 9581"/>
              <a:gd name="connsiteX55-16861" fmla="*/ 5585 w 10000"/>
              <a:gd name="connsiteY55-16862" fmla="*/ 1886 h 9581"/>
              <a:gd name="connsiteX56-16863" fmla="*/ 5926 w 10000"/>
              <a:gd name="connsiteY56-16864" fmla="*/ 1676 h 9581"/>
              <a:gd name="connsiteX57-16865" fmla="*/ 6268 w 10000"/>
              <a:gd name="connsiteY57-16866" fmla="*/ 1676 h 9581"/>
              <a:gd name="connsiteX58-16867" fmla="*/ 6612 w 10000"/>
              <a:gd name="connsiteY58-16868" fmla="*/ 1466 h 9581"/>
              <a:gd name="connsiteX59-16869" fmla="*/ 6951 w 10000"/>
              <a:gd name="connsiteY59-16870" fmla="*/ 1256 h 9581"/>
              <a:gd name="connsiteX60-16871" fmla="*/ 7463 w 10000"/>
              <a:gd name="connsiteY60-16872" fmla="*/ 1046 h 9581"/>
              <a:gd name="connsiteX61-16873" fmla="*/ 7805 w 10000"/>
              <a:gd name="connsiteY61-16874" fmla="*/ 835 h 9581"/>
              <a:gd name="connsiteX62-16875" fmla="*/ 8146 w 10000"/>
              <a:gd name="connsiteY62-16876" fmla="*/ 629 h 9581"/>
              <a:gd name="connsiteX63-16877" fmla="*/ 8316 w 10000"/>
              <a:gd name="connsiteY63-16878" fmla="*/ 418 h 9581"/>
              <a:gd name="connsiteX64-16879" fmla="*/ 8489 w 10000"/>
              <a:gd name="connsiteY64-16880" fmla="*/ 210 h 9581"/>
              <a:gd name="connsiteX65-16881" fmla="*/ 8489 w 10000"/>
              <a:gd name="connsiteY65-16882" fmla="*/ 0 h 9581"/>
              <a:gd name="connsiteX66-16883" fmla="*/ 8656 w 10000"/>
              <a:gd name="connsiteY66-16884" fmla="*/ 0 h 9581"/>
              <a:gd name="connsiteX67-16885" fmla="*/ 8827 w 10000"/>
              <a:gd name="connsiteY67-16886" fmla="*/ 0 h 9581"/>
              <a:gd name="connsiteX68-16887" fmla="*/ 8999 w 10000"/>
              <a:gd name="connsiteY68-16888" fmla="*/ 0 h 9581"/>
              <a:gd name="connsiteX69-16889" fmla="*/ 9149 w 10000"/>
              <a:gd name="connsiteY69-16890" fmla="*/ 210 h 9581"/>
              <a:gd name="connsiteX70-16891" fmla="*/ 9319 w 10000"/>
              <a:gd name="connsiteY70-16892" fmla="*/ 210 h 9581"/>
              <a:gd name="connsiteX71-16893" fmla="*/ 9487 w 10000"/>
              <a:gd name="connsiteY71-16894" fmla="*/ 629 h 9581"/>
              <a:gd name="connsiteX72-16895" fmla="*/ 9658 w 10000"/>
              <a:gd name="connsiteY72-16896" fmla="*/ 835 h 9581"/>
              <a:gd name="connsiteX73-16897" fmla="*/ 9829 w 10000"/>
              <a:gd name="connsiteY73-16898" fmla="*/ 1046 h 9581"/>
              <a:gd name="connsiteX74-16899" fmla="*/ 10000 w 10000"/>
              <a:gd name="connsiteY74-16900" fmla="*/ 1256 h 9581"/>
              <a:gd name="connsiteX75-16901" fmla="*/ 10000 w 10000"/>
              <a:gd name="connsiteY75-16902" fmla="*/ 1466 h 9581"/>
              <a:gd name="connsiteX76-16903" fmla="*/ 10000 w 10000"/>
              <a:gd name="connsiteY76-16904" fmla="*/ 1676 h 9581"/>
              <a:gd name="connsiteX77-16905" fmla="*/ 9829 w 10000"/>
              <a:gd name="connsiteY77-16906" fmla="*/ 1676 h 9581"/>
              <a:gd name="connsiteX78-16907" fmla="*/ 9658 w 10000"/>
              <a:gd name="connsiteY78-16908" fmla="*/ 1886 h 9581"/>
              <a:gd name="connsiteX79-16909" fmla="*/ 9658 w 10000"/>
              <a:gd name="connsiteY79-16910" fmla="*/ 2094 h 9581"/>
              <a:gd name="connsiteX80-16911" fmla="*/ 9487 w 10000"/>
              <a:gd name="connsiteY80-16912" fmla="*/ 2304 h 9581"/>
              <a:gd name="connsiteX81-16913" fmla="*/ 9319 w 10000"/>
              <a:gd name="connsiteY81-16914" fmla="*/ 2697 h 9581"/>
              <a:gd name="connsiteX82-16915" fmla="*/ 9149 w 10000"/>
              <a:gd name="connsiteY82-16916" fmla="*/ 3324 h 9581"/>
              <a:gd name="connsiteX83-16917" fmla="*/ 8999 w 10000"/>
              <a:gd name="connsiteY83-16918" fmla="*/ 3951 h 9581"/>
              <a:gd name="connsiteX84-16919" fmla="*/ 8827 w 10000"/>
              <a:gd name="connsiteY84-16920" fmla="*/ 4582 h 9581"/>
              <a:gd name="connsiteX85-16921" fmla="*/ 8656 w 10000"/>
              <a:gd name="connsiteY85-16922" fmla="*/ 5421 h 9581"/>
              <a:gd name="connsiteX86-16923" fmla="*/ 8489 w 10000"/>
              <a:gd name="connsiteY86-16924" fmla="*/ 6256 h 9581"/>
              <a:gd name="connsiteX87-16925" fmla="*/ 8316 w 10000"/>
              <a:gd name="connsiteY87-16926" fmla="*/ 7094 h 9581"/>
              <a:gd name="connsiteX88-16927" fmla="*/ 8316 w 10000"/>
              <a:gd name="connsiteY88-16928" fmla="*/ 7906 h 9581"/>
              <a:gd name="connsiteX89-16929" fmla="*/ 8316 w 10000"/>
              <a:gd name="connsiteY89-16930" fmla="*/ 8535 h 9581"/>
              <a:gd name="connsiteX90-16931" fmla="*/ 8146 w 10000"/>
              <a:gd name="connsiteY90-16932" fmla="*/ 9371 h 9581"/>
              <a:gd name="connsiteX0-16933" fmla="*/ 7292 w 10000"/>
              <a:gd name="connsiteY0-16934" fmla="*/ 10000 h 10000"/>
              <a:gd name="connsiteX1-16935" fmla="*/ 7463 w 10000"/>
              <a:gd name="connsiteY1-16936" fmla="*/ 8908 h 10000"/>
              <a:gd name="connsiteX2-16937" fmla="*/ 7463 w 10000"/>
              <a:gd name="connsiteY2-16938" fmla="*/ 8688 h 10000"/>
              <a:gd name="connsiteX3-16939" fmla="*/ 7463 w 10000"/>
              <a:gd name="connsiteY3-16940" fmla="*/ 8252 h 10000"/>
              <a:gd name="connsiteX4-16941" fmla="*/ 7634 w 10000"/>
              <a:gd name="connsiteY4-16942" fmla="*/ 7843 h 10000"/>
              <a:gd name="connsiteX5-16943" fmla="*/ 7634 w 10000"/>
              <a:gd name="connsiteY5-16944" fmla="*/ 7404 h 10000"/>
              <a:gd name="connsiteX6-16945" fmla="*/ 7634 w 10000"/>
              <a:gd name="connsiteY6-16946" fmla="*/ 6967 h 10000"/>
              <a:gd name="connsiteX7-16947" fmla="*/ 7805 w 10000"/>
              <a:gd name="connsiteY7-16948" fmla="*/ 6312 h 10000"/>
              <a:gd name="connsiteX8-16949" fmla="*/ 7805 w 10000"/>
              <a:gd name="connsiteY8-16950" fmla="*/ 5658 h 10000"/>
              <a:gd name="connsiteX9-16951" fmla="*/ 7975 w 10000"/>
              <a:gd name="connsiteY9-16952" fmla="*/ 5001 h 10000"/>
              <a:gd name="connsiteX10-16953" fmla="*/ 7975 w 10000"/>
              <a:gd name="connsiteY10-16954" fmla="*/ 4344 h 10000"/>
              <a:gd name="connsiteX11-16955" fmla="*/ 7975 w 10000"/>
              <a:gd name="connsiteY11-16956" fmla="*/ 3689 h 10000"/>
              <a:gd name="connsiteX12-16957" fmla="*/ 8146 w 10000"/>
              <a:gd name="connsiteY12-16958" fmla="*/ 3252 h 10000"/>
              <a:gd name="connsiteX13-16959" fmla="*/ 8146 w 10000"/>
              <a:gd name="connsiteY13-16960" fmla="*/ 2815 h 10000"/>
              <a:gd name="connsiteX14-16961" fmla="*/ 8146 w 10000"/>
              <a:gd name="connsiteY14-16962" fmla="*/ 2405 h 10000"/>
              <a:gd name="connsiteX15-16963" fmla="*/ 8146 w 10000"/>
              <a:gd name="connsiteY15-16964" fmla="*/ 2186 h 10000"/>
              <a:gd name="connsiteX16-16965" fmla="*/ 8146 w 10000"/>
              <a:gd name="connsiteY16-16966" fmla="*/ 1968 h 10000"/>
              <a:gd name="connsiteX17-16967" fmla="*/ 8146 w 10000"/>
              <a:gd name="connsiteY17-16968" fmla="*/ 1968 h 10000"/>
              <a:gd name="connsiteX18-16969" fmla="*/ 8146 w 10000"/>
              <a:gd name="connsiteY18-16970" fmla="*/ 1968 h 10000"/>
              <a:gd name="connsiteX19-16971" fmla="*/ 7975 w 10000"/>
              <a:gd name="connsiteY19-16972" fmla="*/ 1968 h 10000"/>
              <a:gd name="connsiteX20-16973" fmla="*/ 7805 w 10000"/>
              <a:gd name="connsiteY20-16974" fmla="*/ 1968 h 10000"/>
              <a:gd name="connsiteX21-16975" fmla="*/ 7634 w 10000"/>
              <a:gd name="connsiteY21-16976" fmla="*/ 2186 h 10000"/>
              <a:gd name="connsiteX22-16977" fmla="*/ 7463 w 10000"/>
              <a:gd name="connsiteY22-16978" fmla="*/ 2186 h 10000"/>
              <a:gd name="connsiteX23-16979" fmla="*/ 7124 w 10000"/>
              <a:gd name="connsiteY23-16980" fmla="*/ 2405 h 10000"/>
              <a:gd name="connsiteX24-16981" fmla="*/ 6782 w 10000"/>
              <a:gd name="connsiteY24-16982" fmla="*/ 2405 h 10000"/>
              <a:gd name="connsiteX25-16983" fmla="*/ 6440 w 10000"/>
              <a:gd name="connsiteY25-16984" fmla="*/ 2621 h 10000"/>
              <a:gd name="connsiteX26-16985" fmla="*/ 4756 w 10000"/>
              <a:gd name="connsiteY26-16986" fmla="*/ 3469 h 10000"/>
              <a:gd name="connsiteX27-16987" fmla="*/ 3050 w 10000"/>
              <a:gd name="connsiteY27-16988" fmla="*/ 4344 h 10000"/>
              <a:gd name="connsiteX28-16989" fmla="*/ 2539 w 10000"/>
              <a:gd name="connsiteY28-16990" fmla="*/ 4564 h 10000"/>
              <a:gd name="connsiteX29-16991" fmla="*/ 2195 w 10000"/>
              <a:gd name="connsiteY29-16992" fmla="*/ 4782 h 10000"/>
              <a:gd name="connsiteX30-16993" fmla="*/ 1854 w 10000"/>
              <a:gd name="connsiteY30-16994" fmla="*/ 5001 h 10000"/>
              <a:gd name="connsiteX31-16995" fmla="*/ 1685 w 10000"/>
              <a:gd name="connsiteY31-16996" fmla="*/ 5218 h 10000"/>
              <a:gd name="connsiteX32-16997" fmla="*/ 1344 w 10000"/>
              <a:gd name="connsiteY32-16998" fmla="*/ 5218 h 10000"/>
              <a:gd name="connsiteX33-16999" fmla="*/ 1173 w 10000"/>
              <a:gd name="connsiteY33-17000" fmla="*/ 5218 h 10000"/>
              <a:gd name="connsiteX34-17001" fmla="*/ 1002 w 10000"/>
              <a:gd name="connsiteY34-17002" fmla="*/ 5438 h 10000"/>
              <a:gd name="connsiteX35-17003" fmla="*/ 1002 w 10000"/>
              <a:gd name="connsiteY35-17004" fmla="*/ 5438 h 10000"/>
              <a:gd name="connsiteX36-17005" fmla="*/ 852 w 10000"/>
              <a:gd name="connsiteY36-17006" fmla="*/ 5438 h 10000"/>
              <a:gd name="connsiteX37-17007" fmla="*/ 852 w 10000"/>
              <a:gd name="connsiteY37-17008" fmla="*/ 5218 h 10000"/>
              <a:gd name="connsiteX38-17009" fmla="*/ 682 w 10000"/>
              <a:gd name="connsiteY38-17010" fmla="*/ 5001 h 10000"/>
              <a:gd name="connsiteX39-17011" fmla="*/ 344 w 10000"/>
              <a:gd name="connsiteY39-17012" fmla="*/ 4782 h 10000"/>
              <a:gd name="connsiteX40-17013" fmla="*/ 169 w 10000"/>
              <a:gd name="connsiteY40-17014" fmla="*/ 4564 h 10000"/>
              <a:gd name="connsiteX41-17015" fmla="*/ 0 w 10000"/>
              <a:gd name="connsiteY41-17016" fmla="*/ 4344 h 10000"/>
              <a:gd name="connsiteX42-17017" fmla="*/ 0 w 10000"/>
              <a:gd name="connsiteY42-17018" fmla="*/ 4124 h 10000"/>
              <a:gd name="connsiteX43-17019" fmla="*/ 0 w 10000"/>
              <a:gd name="connsiteY43-17020" fmla="*/ 3910 h 10000"/>
              <a:gd name="connsiteX44-17021" fmla="*/ 169 w 10000"/>
              <a:gd name="connsiteY44-17022" fmla="*/ 3910 h 10000"/>
              <a:gd name="connsiteX45-17023" fmla="*/ 510 w 10000"/>
              <a:gd name="connsiteY45-17024" fmla="*/ 3910 h 10000"/>
              <a:gd name="connsiteX46-17025" fmla="*/ 852 w 10000"/>
              <a:gd name="connsiteY46-17026" fmla="*/ 3910 h 10000"/>
              <a:gd name="connsiteX47-17027" fmla="*/ 1173 w 10000"/>
              <a:gd name="connsiteY47-17028" fmla="*/ 3689 h 10000"/>
              <a:gd name="connsiteX48-17029" fmla="*/ 1685 w 10000"/>
              <a:gd name="connsiteY48-17030" fmla="*/ 3689 h 10000"/>
              <a:gd name="connsiteX49-17031" fmla="*/ 2195 w 10000"/>
              <a:gd name="connsiteY49-17032" fmla="*/ 3469 h 10000"/>
              <a:gd name="connsiteX50-17033" fmla="*/ 2711 w 10000"/>
              <a:gd name="connsiteY50-17034" fmla="*/ 3252 h 10000"/>
              <a:gd name="connsiteX51-17035" fmla="*/ 3390 w 10000"/>
              <a:gd name="connsiteY51-17036" fmla="*/ 3034 h 10000"/>
              <a:gd name="connsiteX52-17037" fmla="*/ 4072 w 10000"/>
              <a:gd name="connsiteY52-17038" fmla="*/ 2621 h 10000"/>
              <a:gd name="connsiteX53-17039" fmla="*/ 4582 w 10000"/>
              <a:gd name="connsiteY53-17040" fmla="*/ 2405 h 10000"/>
              <a:gd name="connsiteX54-17041" fmla="*/ 5073 w 10000"/>
              <a:gd name="connsiteY54-17042" fmla="*/ 2186 h 10000"/>
              <a:gd name="connsiteX55-17043" fmla="*/ 5585 w 10000"/>
              <a:gd name="connsiteY55-17044" fmla="*/ 1968 h 10000"/>
              <a:gd name="connsiteX56-17045" fmla="*/ 5926 w 10000"/>
              <a:gd name="connsiteY56-17046" fmla="*/ 1749 h 10000"/>
              <a:gd name="connsiteX57-17047" fmla="*/ 6268 w 10000"/>
              <a:gd name="connsiteY57-17048" fmla="*/ 1749 h 10000"/>
              <a:gd name="connsiteX58-17049" fmla="*/ 6612 w 10000"/>
              <a:gd name="connsiteY58-17050" fmla="*/ 1530 h 10000"/>
              <a:gd name="connsiteX59-17051" fmla="*/ 6951 w 10000"/>
              <a:gd name="connsiteY59-17052" fmla="*/ 1311 h 10000"/>
              <a:gd name="connsiteX60-17053" fmla="*/ 7463 w 10000"/>
              <a:gd name="connsiteY60-17054" fmla="*/ 1092 h 10000"/>
              <a:gd name="connsiteX61-17055" fmla="*/ 7805 w 10000"/>
              <a:gd name="connsiteY61-17056" fmla="*/ 872 h 10000"/>
              <a:gd name="connsiteX62-17057" fmla="*/ 8146 w 10000"/>
              <a:gd name="connsiteY62-17058" fmla="*/ 657 h 10000"/>
              <a:gd name="connsiteX63-17059" fmla="*/ 8316 w 10000"/>
              <a:gd name="connsiteY63-17060" fmla="*/ 436 h 10000"/>
              <a:gd name="connsiteX64-17061" fmla="*/ 8489 w 10000"/>
              <a:gd name="connsiteY64-17062" fmla="*/ 219 h 10000"/>
              <a:gd name="connsiteX65-17063" fmla="*/ 8489 w 10000"/>
              <a:gd name="connsiteY65-17064" fmla="*/ 0 h 10000"/>
              <a:gd name="connsiteX66-17065" fmla="*/ 8656 w 10000"/>
              <a:gd name="connsiteY66-17066" fmla="*/ 0 h 10000"/>
              <a:gd name="connsiteX67-17067" fmla="*/ 8827 w 10000"/>
              <a:gd name="connsiteY67-17068" fmla="*/ 0 h 10000"/>
              <a:gd name="connsiteX68-17069" fmla="*/ 8999 w 10000"/>
              <a:gd name="connsiteY68-17070" fmla="*/ 0 h 10000"/>
              <a:gd name="connsiteX69-17071" fmla="*/ 9149 w 10000"/>
              <a:gd name="connsiteY69-17072" fmla="*/ 219 h 10000"/>
              <a:gd name="connsiteX70-17073" fmla="*/ 9319 w 10000"/>
              <a:gd name="connsiteY70-17074" fmla="*/ 219 h 10000"/>
              <a:gd name="connsiteX71-17075" fmla="*/ 9487 w 10000"/>
              <a:gd name="connsiteY71-17076" fmla="*/ 657 h 10000"/>
              <a:gd name="connsiteX72-17077" fmla="*/ 9658 w 10000"/>
              <a:gd name="connsiteY72-17078" fmla="*/ 872 h 10000"/>
              <a:gd name="connsiteX73-17079" fmla="*/ 9829 w 10000"/>
              <a:gd name="connsiteY73-17080" fmla="*/ 1092 h 10000"/>
              <a:gd name="connsiteX74-17081" fmla="*/ 10000 w 10000"/>
              <a:gd name="connsiteY74-17082" fmla="*/ 1311 h 10000"/>
              <a:gd name="connsiteX75-17083" fmla="*/ 10000 w 10000"/>
              <a:gd name="connsiteY75-17084" fmla="*/ 1530 h 10000"/>
              <a:gd name="connsiteX76-17085" fmla="*/ 10000 w 10000"/>
              <a:gd name="connsiteY76-17086" fmla="*/ 1749 h 10000"/>
              <a:gd name="connsiteX77-17087" fmla="*/ 9829 w 10000"/>
              <a:gd name="connsiteY77-17088" fmla="*/ 1749 h 10000"/>
              <a:gd name="connsiteX78-17089" fmla="*/ 9658 w 10000"/>
              <a:gd name="connsiteY78-17090" fmla="*/ 1968 h 10000"/>
              <a:gd name="connsiteX79-17091" fmla="*/ 9658 w 10000"/>
              <a:gd name="connsiteY79-17092" fmla="*/ 2186 h 10000"/>
              <a:gd name="connsiteX80-17093" fmla="*/ 9487 w 10000"/>
              <a:gd name="connsiteY80-17094" fmla="*/ 2405 h 10000"/>
              <a:gd name="connsiteX81-17095" fmla="*/ 9319 w 10000"/>
              <a:gd name="connsiteY81-17096" fmla="*/ 2815 h 10000"/>
              <a:gd name="connsiteX82-17097" fmla="*/ 9149 w 10000"/>
              <a:gd name="connsiteY82-17098" fmla="*/ 3469 h 10000"/>
              <a:gd name="connsiteX83-17099" fmla="*/ 8999 w 10000"/>
              <a:gd name="connsiteY83-17100" fmla="*/ 4124 h 10000"/>
              <a:gd name="connsiteX84-17101" fmla="*/ 8827 w 10000"/>
              <a:gd name="connsiteY84-17102" fmla="*/ 4782 h 10000"/>
              <a:gd name="connsiteX85-17103" fmla="*/ 8656 w 10000"/>
              <a:gd name="connsiteY85-17104" fmla="*/ 5658 h 10000"/>
              <a:gd name="connsiteX86-17105" fmla="*/ 8489 w 10000"/>
              <a:gd name="connsiteY86-17106" fmla="*/ 6530 h 10000"/>
              <a:gd name="connsiteX87-17107" fmla="*/ 8316 w 10000"/>
              <a:gd name="connsiteY87-17108" fmla="*/ 7404 h 10000"/>
              <a:gd name="connsiteX88-17109" fmla="*/ 8316 w 10000"/>
              <a:gd name="connsiteY88-17110" fmla="*/ 8252 h 10000"/>
              <a:gd name="connsiteX89-17111" fmla="*/ 8316 w 10000"/>
              <a:gd name="connsiteY89-17112" fmla="*/ 8908 h 10000"/>
              <a:gd name="connsiteX0-17113" fmla="*/ 7292 w 10000"/>
              <a:gd name="connsiteY0-17114" fmla="*/ 10000 h 10000"/>
              <a:gd name="connsiteX1-17115" fmla="*/ 7463 w 10000"/>
              <a:gd name="connsiteY1-17116" fmla="*/ 8688 h 10000"/>
              <a:gd name="connsiteX2-17117" fmla="*/ 7463 w 10000"/>
              <a:gd name="connsiteY2-17118" fmla="*/ 8252 h 10000"/>
              <a:gd name="connsiteX3-17119" fmla="*/ 7634 w 10000"/>
              <a:gd name="connsiteY3-17120" fmla="*/ 7843 h 10000"/>
              <a:gd name="connsiteX4-17121" fmla="*/ 7634 w 10000"/>
              <a:gd name="connsiteY4-17122" fmla="*/ 7404 h 10000"/>
              <a:gd name="connsiteX5-17123" fmla="*/ 7634 w 10000"/>
              <a:gd name="connsiteY5-17124" fmla="*/ 6967 h 10000"/>
              <a:gd name="connsiteX6-17125" fmla="*/ 7805 w 10000"/>
              <a:gd name="connsiteY6-17126" fmla="*/ 6312 h 10000"/>
              <a:gd name="connsiteX7-17127" fmla="*/ 7805 w 10000"/>
              <a:gd name="connsiteY7-17128" fmla="*/ 5658 h 10000"/>
              <a:gd name="connsiteX8-17129" fmla="*/ 7975 w 10000"/>
              <a:gd name="connsiteY8-17130" fmla="*/ 5001 h 10000"/>
              <a:gd name="connsiteX9-17131" fmla="*/ 7975 w 10000"/>
              <a:gd name="connsiteY9-17132" fmla="*/ 4344 h 10000"/>
              <a:gd name="connsiteX10-17133" fmla="*/ 7975 w 10000"/>
              <a:gd name="connsiteY10-17134" fmla="*/ 3689 h 10000"/>
              <a:gd name="connsiteX11-17135" fmla="*/ 8146 w 10000"/>
              <a:gd name="connsiteY11-17136" fmla="*/ 3252 h 10000"/>
              <a:gd name="connsiteX12-17137" fmla="*/ 8146 w 10000"/>
              <a:gd name="connsiteY12-17138" fmla="*/ 2815 h 10000"/>
              <a:gd name="connsiteX13-17139" fmla="*/ 8146 w 10000"/>
              <a:gd name="connsiteY13-17140" fmla="*/ 2405 h 10000"/>
              <a:gd name="connsiteX14-17141" fmla="*/ 8146 w 10000"/>
              <a:gd name="connsiteY14-17142" fmla="*/ 2186 h 10000"/>
              <a:gd name="connsiteX15-17143" fmla="*/ 8146 w 10000"/>
              <a:gd name="connsiteY15-17144" fmla="*/ 1968 h 10000"/>
              <a:gd name="connsiteX16-17145" fmla="*/ 8146 w 10000"/>
              <a:gd name="connsiteY16-17146" fmla="*/ 1968 h 10000"/>
              <a:gd name="connsiteX17-17147" fmla="*/ 8146 w 10000"/>
              <a:gd name="connsiteY17-17148" fmla="*/ 1968 h 10000"/>
              <a:gd name="connsiteX18-17149" fmla="*/ 7975 w 10000"/>
              <a:gd name="connsiteY18-17150" fmla="*/ 1968 h 10000"/>
              <a:gd name="connsiteX19-17151" fmla="*/ 7805 w 10000"/>
              <a:gd name="connsiteY19-17152" fmla="*/ 1968 h 10000"/>
              <a:gd name="connsiteX20-17153" fmla="*/ 7634 w 10000"/>
              <a:gd name="connsiteY20-17154" fmla="*/ 2186 h 10000"/>
              <a:gd name="connsiteX21-17155" fmla="*/ 7463 w 10000"/>
              <a:gd name="connsiteY21-17156" fmla="*/ 2186 h 10000"/>
              <a:gd name="connsiteX22-17157" fmla="*/ 7124 w 10000"/>
              <a:gd name="connsiteY22-17158" fmla="*/ 2405 h 10000"/>
              <a:gd name="connsiteX23-17159" fmla="*/ 6782 w 10000"/>
              <a:gd name="connsiteY23-17160" fmla="*/ 2405 h 10000"/>
              <a:gd name="connsiteX24-17161" fmla="*/ 6440 w 10000"/>
              <a:gd name="connsiteY24-17162" fmla="*/ 2621 h 10000"/>
              <a:gd name="connsiteX25-17163" fmla="*/ 4756 w 10000"/>
              <a:gd name="connsiteY25-17164" fmla="*/ 3469 h 10000"/>
              <a:gd name="connsiteX26-17165" fmla="*/ 3050 w 10000"/>
              <a:gd name="connsiteY26-17166" fmla="*/ 4344 h 10000"/>
              <a:gd name="connsiteX27-17167" fmla="*/ 2539 w 10000"/>
              <a:gd name="connsiteY27-17168" fmla="*/ 4564 h 10000"/>
              <a:gd name="connsiteX28-17169" fmla="*/ 2195 w 10000"/>
              <a:gd name="connsiteY28-17170" fmla="*/ 4782 h 10000"/>
              <a:gd name="connsiteX29-17171" fmla="*/ 1854 w 10000"/>
              <a:gd name="connsiteY29-17172" fmla="*/ 5001 h 10000"/>
              <a:gd name="connsiteX30-17173" fmla="*/ 1685 w 10000"/>
              <a:gd name="connsiteY30-17174" fmla="*/ 5218 h 10000"/>
              <a:gd name="connsiteX31-17175" fmla="*/ 1344 w 10000"/>
              <a:gd name="connsiteY31-17176" fmla="*/ 5218 h 10000"/>
              <a:gd name="connsiteX32-17177" fmla="*/ 1173 w 10000"/>
              <a:gd name="connsiteY32-17178" fmla="*/ 5218 h 10000"/>
              <a:gd name="connsiteX33-17179" fmla="*/ 1002 w 10000"/>
              <a:gd name="connsiteY33-17180" fmla="*/ 5438 h 10000"/>
              <a:gd name="connsiteX34-17181" fmla="*/ 1002 w 10000"/>
              <a:gd name="connsiteY34-17182" fmla="*/ 5438 h 10000"/>
              <a:gd name="connsiteX35-17183" fmla="*/ 852 w 10000"/>
              <a:gd name="connsiteY35-17184" fmla="*/ 5438 h 10000"/>
              <a:gd name="connsiteX36-17185" fmla="*/ 852 w 10000"/>
              <a:gd name="connsiteY36-17186" fmla="*/ 5218 h 10000"/>
              <a:gd name="connsiteX37-17187" fmla="*/ 682 w 10000"/>
              <a:gd name="connsiteY37-17188" fmla="*/ 5001 h 10000"/>
              <a:gd name="connsiteX38-17189" fmla="*/ 344 w 10000"/>
              <a:gd name="connsiteY38-17190" fmla="*/ 4782 h 10000"/>
              <a:gd name="connsiteX39-17191" fmla="*/ 169 w 10000"/>
              <a:gd name="connsiteY39-17192" fmla="*/ 4564 h 10000"/>
              <a:gd name="connsiteX40-17193" fmla="*/ 0 w 10000"/>
              <a:gd name="connsiteY40-17194" fmla="*/ 4344 h 10000"/>
              <a:gd name="connsiteX41-17195" fmla="*/ 0 w 10000"/>
              <a:gd name="connsiteY41-17196" fmla="*/ 4124 h 10000"/>
              <a:gd name="connsiteX42-17197" fmla="*/ 0 w 10000"/>
              <a:gd name="connsiteY42-17198" fmla="*/ 3910 h 10000"/>
              <a:gd name="connsiteX43-17199" fmla="*/ 169 w 10000"/>
              <a:gd name="connsiteY43-17200" fmla="*/ 3910 h 10000"/>
              <a:gd name="connsiteX44-17201" fmla="*/ 510 w 10000"/>
              <a:gd name="connsiteY44-17202" fmla="*/ 3910 h 10000"/>
              <a:gd name="connsiteX45-17203" fmla="*/ 852 w 10000"/>
              <a:gd name="connsiteY45-17204" fmla="*/ 3910 h 10000"/>
              <a:gd name="connsiteX46-17205" fmla="*/ 1173 w 10000"/>
              <a:gd name="connsiteY46-17206" fmla="*/ 3689 h 10000"/>
              <a:gd name="connsiteX47-17207" fmla="*/ 1685 w 10000"/>
              <a:gd name="connsiteY47-17208" fmla="*/ 3689 h 10000"/>
              <a:gd name="connsiteX48-17209" fmla="*/ 2195 w 10000"/>
              <a:gd name="connsiteY48-17210" fmla="*/ 3469 h 10000"/>
              <a:gd name="connsiteX49-17211" fmla="*/ 2711 w 10000"/>
              <a:gd name="connsiteY49-17212" fmla="*/ 3252 h 10000"/>
              <a:gd name="connsiteX50-17213" fmla="*/ 3390 w 10000"/>
              <a:gd name="connsiteY50-17214" fmla="*/ 3034 h 10000"/>
              <a:gd name="connsiteX51-17215" fmla="*/ 4072 w 10000"/>
              <a:gd name="connsiteY51-17216" fmla="*/ 2621 h 10000"/>
              <a:gd name="connsiteX52-17217" fmla="*/ 4582 w 10000"/>
              <a:gd name="connsiteY52-17218" fmla="*/ 2405 h 10000"/>
              <a:gd name="connsiteX53-17219" fmla="*/ 5073 w 10000"/>
              <a:gd name="connsiteY53-17220" fmla="*/ 2186 h 10000"/>
              <a:gd name="connsiteX54-17221" fmla="*/ 5585 w 10000"/>
              <a:gd name="connsiteY54-17222" fmla="*/ 1968 h 10000"/>
              <a:gd name="connsiteX55-17223" fmla="*/ 5926 w 10000"/>
              <a:gd name="connsiteY55-17224" fmla="*/ 1749 h 10000"/>
              <a:gd name="connsiteX56-17225" fmla="*/ 6268 w 10000"/>
              <a:gd name="connsiteY56-17226" fmla="*/ 1749 h 10000"/>
              <a:gd name="connsiteX57-17227" fmla="*/ 6612 w 10000"/>
              <a:gd name="connsiteY57-17228" fmla="*/ 1530 h 10000"/>
              <a:gd name="connsiteX58-17229" fmla="*/ 6951 w 10000"/>
              <a:gd name="connsiteY58-17230" fmla="*/ 1311 h 10000"/>
              <a:gd name="connsiteX59-17231" fmla="*/ 7463 w 10000"/>
              <a:gd name="connsiteY59-17232" fmla="*/ 1092 h 10000"/>
              <a:gd name="connsiteX60-17233" fmla="*/ 7805 w 10000"/>
              <a:gd name="connsiteY60-17234" fmla="*/ 872 h 10000"/>
              <a:gd name="connsiteX61-17235" fmla="*/ 8146 w 10000"/>
              <a:gd name="connsiteY61-17236" fmla="*/ 657 h 10000"/>
              <a:gd name="connsiteX62-17237" fmla="*/ 8316 w 10000"/>
              <a:gd name="connsiteY62-17238" fmla="*/ 436 h 10000"/>
              <a:gd name="connsiteX63-17239" fmla="*/ 8489 w 10000"/>
              <a:gd name="connsiteY63-17240" fmla="*/ 219 h 10000"/>
              <a:gd name="connsiteX64-17241" fmla="*/ 8489 w 10000"/>
              <a:gd name="connsiteY64-17242" fmla="*/ 0 h 10000"/>
              <a:gd name="connsiteX65-17243" fmla="*/ 8656 w 10000"/>
              <a:gd name="connsiteY65-17244" fmla="*/ 0 h 10000"/>
              <a:gd name="connsiteX66-17245" fmla="*/ 8827 w 10000"/>
              <a:gd name="connsiteY66-17246" fmla="*/ 0 h 10000"/>
              <a:gd name="connsiteX67-17247" fmla="*/ 8999 w 10000"/>
              <a:gd name="connsiteY67-17248" fmla="*/ 0 h 10000"/>
              <a:gd name="connsiteX68-17249" fmla="*/ 9149 w 10000"/>
              <a:gd name="connsiteY68-17250" fmla="*/ 219 h 10000"/>
              <a:gd name="connsiteX69-17251" fmla="*/ 9319 w 10000"/>
              <a:gd name="connsiteY69-17252" fmla="*/ 219 h 10000"/>
              <a:gd name="connsiteX70-17253" fmla="*/ 9487 w 10000"/>
              <a:gd name="connsiteY70-17254" fmla="*/ 657 h 10000"/>
              <a:gd name="connsiteX71-17255" fmla="*/ 9658 w 10000"/>
              <a:gd name="connsiteY71-17256" fmla="*/ 872 h 10000"/>
              <a:gd name="connsiteX72-17257" fmla="*/ 9829 w 10000"/>
              <a:gd name="connsiteY72-17258" fmla="*/ 1092 h 10000"/>
              <a:gd name="connsiteX73-17259" fmla="*/ 10000 w 10000"/>
              <a:gd name="connsiteY73-17260" fmla="*/ 1311 h 10000"/>
              <a:gd name="connsiteX74-17261" fmla="*/ 10000 w 10000"/>
              <a:gd name="connsiteY74-17262" fmla="*/ 1530 h 10000"/>
              <a:gd name="connsiteX75-17263" fmla="*/ 10000 w 10000"/>
              <a:gd name="connsiteY75-17264" fmla="*/ 1749 h 10000"/>
              <a:gd name="connsiteX76-17265" fmla="*/ 9829 w 10000"/>
              <a:gd name="connsiteY76-17266" fmla="*/ 1749 h 10000"/>
              <a:gd name="connsiteX77-17267" fmla="*/ 9658 w 10000"/>
              <a:gd name="connsiteY77-17268" fmla="*/ 1968 h 10000"/>
              <a:gd name="connsiteX78-17269" fmla="*/ 9658 w 10000"/>
              <a:gd name="connsiteY78-17270" fmla="*/ 2186 h 10000"/>
              <a:gd name="connsiteX79-17271" fmla="*/ 9487 w 10000"/>
              <a:gd name="connsiteY79-17272" fmla="*/ 2405 h 10000"/>
              <a:gd name="connsiteX80-17273" fmla="*/ 9319 w 10000"/>
              <a:gd name="connsiteY80-17274" fmla="*/ 2815 h 10000"/>
              <a:gd name="connsiteX81-17275" fmla="*/ 9149 w 10000"/>
              <a:gd name="connsiteY81-17276" fmla="*/ 3469 h 10000"/>
              <a:gd name="connsiteX82-17277" fmla="*/ 8999 w 10000"/>
              <a:gd name="connsiteY82-17278" fmla="*/ 4124 h 10000"/>
              <a:gd name="connsiteX83-17279" fmla="*/ 8827 w 10000"/>
              <a:gd name="connsiteY83-17280" fmla="*/ 4782 h 10000"/>
              <a:gd name="connsiteX84-17281" fmla="*/ 8656 w 10000"/>
              <a:gd name="connsiteY84-17282" fmla="*/ 5658 h 10000"/>
              <a:gd name="connsiteX85-17283" fmla="*/ 8489 w 10000"/>
              <a:gd name="connsiteY85-17284" fmla="*/ 6530 h 10000"/>
              <a:gd name="connsiteX86-17285" fmla="*/ 8316 w 10000"/>
              <a:gd name="connsiteY86-17286" fmla="*/ 7404 h 10000"/>
              <a:gd name="connsiteX87-17287" fmla="*/ 8316 w 10000"/>
              <a:gd name="connsiteY87-17288" fmla="*/ 8252 h 10000"/>
              <a:gd name="connsiteX88-17289" fmla="*/ 8316 w 10000"/>
              <a:gd name="connsiteY88-17290" fmla="*/ 8908 h 10000"/>
              <a:gd name="connsiteX0-17291" fmla="*/ 7292 w 10000"/>
              <a:gd name="connsiteY0-17292" fmla="*/ 10000 h 10000"/>
              <a:gd name="connsiteX1-17293" fmla="*/ 7463 w 10000"/>
              <a:gd name="connsiteY1-17294" fmla="*/ 8252 h 10000"/>
              <a:gd name="connsiteX2-17295" fmla="*/ 7634 w 10000"/>
              <a:gd name="connsiteY2-17296" fmla="*/ 7843 h 10000"/>
              <a:gd name="connsiteX3-17297" fmla="*/ 7634 w 10000"/>
              <a:gd name="connsiteY3-17298" fmla="*/ 7404 h 10000"/>
              <a:gd name="connsiteX4-17299" fmla="*/ 7634 w 10000"/>
              <a:gd name="connsiteY4-17300" fmla="*/ 6967 h 10000"/>
              <a:gd name="connsiteX5-17301" fmla="*/ 7805 w 10000"/>
              <a:gd name="connsiteY5-17302" fmla="*/ 6312 h 10000"/>
              <a:gd name="connsiteX6-17303" fmla="*/ 7805 w 10000"/>
              <a:gd name="connsiteY6-17304" fmla="*/ 5658 h 10000"/>
              <a:gd name="connsiteX7-17305" fmla="*/ 7975 w 10000"/>
              <a:gd name="connsiteY7-17306" fmla="*/ 5001 h 10000"/>
              <a:gd name="connsiteX8-17307" fmla="*/ 7975 w 10000"/>
              <a:gd name="connsiteY8-17308" fmla="*/ 4344 h 10000"/>
              <a:gd name="connsiteX9-17309" fmla="*/ 7975 w 10000"/>
              <a:gd name="connsiteY9-17310" fmla="*/ 3689 h 10000"/>
              <a:gd name="connsiteX10-17311" fmla="*/ 8146 w 10000"/>
              <a:gd name="connsiteY10-17312" fmla="*/ 3252 h 10000"/>
              <a:gd name="connsiteX11-17313" fmla="*/ 8146 w 10000"/>
              <a:gd name="connsiteY11-17314" fmla="*/ 2815 h 10000"/>
              <a:gd name="connsiteX12-17315" fmla="*/ 8146 w 10000"/>
              <a:gd name="connsiteY12-17316" fmla="*/ 2405 h 10000"/>
              <a:gd name="connsiteX13-17317" fmla="*/ 8146 w 10000"/>
              <a:gd name="connsiteY13-17318" fmla="*/ 2186 h 10000"/>
              <a:gd name="connsiteX14-17319" fmla="*/ 8146 w 10000"/>
              <a:gd name="connsiteY14-17320" fmla="*/ 1968 h 10000"/>
              <a:gd name="connsiteX15-17321" fmla="*/ 8146 w 10000"/>
              <a:gd name="connsiteY15-17322" fmla="*/ 1968 h 10000"/>
              <a:gd name="connsiteX16-17323" fmla="*/ 8146 w 10000"/>
              <a:gd name="connsiteY16-17324" fmla="*/ 1968 h 10000"/>
              <a:gd name="connsiteX17-17325" fmla="*/ 7975 w 10000"/>
              <a:gd name="connsiteY17-17326" fmla="*/ 1968 h 10000"/>
              <a:gd name="connsiteX18-17327" fmla="*/ 7805 w 10000"/>
              <a:gd name="connsiteY18-17328" fmla="*/ 1968 h 10000"/>
              <a:gd name="connsiteX19-17329" fmla="*/ 7634 w 10000"/>
              <a:gd name="connsiteY19-17330" fmla="*/ 2186 h 10000"/>
              <a:gd name="connsiteX20-17331" fmla="*/ 7463 w 10000"/>
              <a:gd name="connsiteY20-17332" fmla="*/ 2186 h 10000"/>
              <a:gd name="connsiteX21-17333" fmla="*/ 7124 w 10000"/>
              <a:gd name="connsiteY21-17334" fmla="*/ 2405 h 10000"/>
              <a:gd name="connsiteX22-17335" fmla="*/ 6782 w 10000"/>
              <a:gd name="connsiteY22-17336" fmla="*/ 2405 h 10000"/>
              <a:gd name="connsiteX23-17337" fmla="*/ 6440 w 10000"/>
              <a:gd name="connsiteY23-17338" fmla="*/ 2621 h 10000"/>
              <a:gd name="connsiteX24-17339" fmla="*/ 4756 w 10000"/>
              <a:gd name="connsiteY24-17340" fmla="*/ 3469 h 10000"/>
              <a:gd name="connsiteX25-17341" fmla="*/ 3050 w 10000"/>
              <a:gd name="connsiteY25-17342" fmla="*/ 4344 h 10000"/>
              <a:gd name="connsiteX26-17343" fmla="*/ 2539 w 10000"/>
              <a:gd name="connsiteY26-17344" fmla="*/ 4564 h 10000"/>
              <a:gd name="connsiteX27-17345" fmla="*/ 2195 w 10000"/>
              <a:gd name="connsiteY27-17346" fmla="*/ 4782 h 10000"/>
              <a:gd name="connsiteX28-17347" fmla="*/ 1854 w 10000"/>
              <a:gd name="connsiteY28-17348" fmla="*/ 5001 h 10000"/>
              <a:gd name="connsiteX29-17349" fmla="*/ 1685 w 10000"/>
              <a:gd name="connsiteY29-17350" fmla="*/ 5218 h 10000"/>
              <a:gd name="connsiteX30-17351" fmla="*/ 1344 w 10000"/>
              <a:gd name="connsiteY30-17352" fmla="*/ 5218 h 10000"/>
              <a:gd name="connsiteX31-17353" fmla="*/ 1173 w 10000"/>
              <a:gd name="connsiteY31-17354" fmla="*/ 5218 h 10000"/>
              <a:gd name="connsiteX32-17355" fmla="*/ 1002 w 10000"/>
              <a:gd name="connsiteY32-17356" fmla="*/ 5438 h 10000"/>
              <a:gd name="connsiteX33-17357" fmla="*/ 1002 w 10000"/>
              <a:gd name="connsiteY33-17358" fmla="*/ 5438 h 10000"/>
              <a:gd name="connsiteX34-17359" fmla="*/ 852 w 10000"/>
              <a:gd name="connsiteY34-17360" fmla="*/ 5438 h 10000"/>
              <a:gd name="connsiteX35-17361" fmla="*/ 852 w 10000"/>
              <a:gd name="connsiteY35-17362" fmla="*/ 5218 h 10000"/>
              <a:gd name="connsiteX36-17363" fmla="*/ 682 w 10000"/>
              <a:gd name="connsiteY36-17364" fmla="*/ 5001 h 10000"/>
              <a:gd name="connsiteX37-17365" fmla="*/ 344 w 10000"/>
              <a:gd name="connsiteY37-17366" fmla="*/ 4782 h 10000"/>
              <a:gd name="connsiteX38-17367" fmla="*/ 169 w 10000"/>
              <a:gd name="connsiteY38-17368" fmla="*/ 4564 h 10000"/>
              <a:gd name="connsiteX39-17369" fmla="*/ 0 w 10000"/>
              <a:gd name="connsiteY39-17370" fmla="*/ 4344 h 10000"/>
              <a:gd name="connsiteX40-17371" fmla="*/ 0 w 10000"/>
              <a:gd name="connsiteY40-17372" fmla="*/ 4124 h 10000"/>
              <a:gd name="connsiteX41-17373" fmla="*/ 0 w 10000"/>
              <a:gd name="connsiteY41-17374" fmla="*/ 3910 h 10000"/>
              <a:gd name="connsiteX42-17375" fmla="*/ 169 w 10000"/>
              <a:gd name="connsiteY42-17376" fmla="*/ 3910 h 10000"/>
              <a:gd name="connsiteX43-17377" fmla="*/ 510 w 10000"/>
              <a:gd name="connsiteY43-17378" fmla="*/ 3910 h 10000"/>
              <a:gd name="connsiteX44-17379" fmla="*/ 852 w 10000"/>
              <a:gd name="connsiteY44-17380" fmla="*/ 3910 h 10000"/>
              <a:gd name="connsiteX45-17381" fmla="*/ 1173 w 10000"/>
              <a:gd name="connsiteY45-17382" fmla="*/ 3689 h 10000"/>
              <a:gd name="connsiteX46-17383" fmla="*/ 1685 w 10000"/>
              <a:gd name="connsiteY46-17384" fmla="*/ 3689 h 10000"/>
              <a:gd name="connsiteX47-17385" fmla="*/ 2195 w 10000"/>
              <a:gd name="connsiteY47-17386" fmla="*/ 3469 h 10000"/>
              <a:gd name="connsiteX48-17387" fmla="*/ 2711 w 10000"/>
              <a:gd name="connsiteY48-17388" fmla="*/ 3252 h 10000"/>
              <a:gd name="connsiteX49-17389" fmla="*/ 3390 w 10000"/>
              <a:gd name="connsiteY49-17390" fmla="*/ 3034 h 10000"/>
              <a:gd name="connsiteX50-17391" fmla="*/ 4072 w 10000"/>
              <a:gd name="connsiteY50-17392" fmla="*/ 2621 h 10000"/>
              <a:gd name="connsiteX51-17393" fmla="*/ 4582 w 10000"/>
              <a:gd name="connsiteY51-17394" fmla="*/ 2405 h 10000"/>
              <a:gd name="connsiteX52-17395" fmla="*/ 5073 w 10000"/>
              <a:gd name="connsiteY52-17396" fmla="*/ 2186 h 10000"/>
              <a:gd name="connsiteX53-17397" fmla="*/ 5585 w 10000"/>
              <a:gd name="connsiteY53-17398" fmla="*/ 1968 h 10000"/>
              <a:gd name="connsiteX54-17399" fmla="*/ 5926 w 10000"/>
              <a:gd name="connsiteY54-17400" fmla="*/ 1749 h 10000"/>
              <a:gd name="connsiteX55-17401" fmla="*/ 6268 w 10000"/>
              <a:gd name="connsiteY55-17402" fmla="*/ 1749 h 10000"/>
              <a:gd name="connsiteX56-17403" fmla="*/ 6612 w 10000"/>
              <a:gd name="connsiteY56-17404" fmla="*/ 1530 h 10000"/>
              <a:gd name="connsiteX57-17405" fmla="*/ 6951 w 10000"/>
              <a:gd name="connsiteY57-17406" fmla="*/ 1311 h 10000"/>
              <a:gd name="connsiteX58-17407" fmla="*/ 7463 w 10000"/>
              <a:gd name="connsiteY58-17408" fmla="*/ 1092 h 10000"/>
              <a:gd name="connsiteX59-17409" fmla="*/ 7805 w 10000"/>
              <a:gd name="connsiteY59-17410" fmla="*/ 872 h 10000"/>
              <a:gd name="connsiteX60-17411" fmla="*/ 8146 w 10000"/>
              <a:gd name="connsiteY60-17412" fmla="*/ 657 h 10000"/>
              <a:gd name="connsiteX61-17413" fmla="*/ 8316 w 10000"/>
              <a:gd name="connsiteY61-17414" fmla="*/ 436 h 10000"/>
              <a:gd name="connsiteX62-17415" fmla="*/ 8489 w 10000"/>
              <a:gd name="connsiteY62-17416" fmla="*/ 219 h 10000"/>
              <a:gd name="connsiteX63-17417" fmla="*/ 8489 w 10000"/>
              <a:gd name="connsiteY63-17418" fmla="*/ 0 h 10000"/>
              <a:gd name="connsiteX64-17419" fmla="*/ 8656 w 10000"/>
              <a:gd name="connsiteY64-17420" fmla="*/ 0 h 10000"/>
              <a:gd name="connsiteX65-17421" fmla="*/ 8827 w 10000"/>
              <a:gd name="connsiteY65-17422" fmla="*/ 0 h 10000"/>
              <a:gd name="connsiteX66-17423" fmla="*/ 8999 w 10000"/>
              <a:gd name="connsiteY66-17424" fmla="*/ 0 h 10000"/>
              <a:gd name="connsiteX67-17425" fmla="*/ 9149 w 10000"/>
              <a:gd name="connsiteY67-17426" fmla="*/ 219 h 10000"/>
              <a:gd name="connsiteX68-17427" fmla="*/ 9319 w 10000"/>
              <a:gd name="connsiteY68-17428" fmla="*/ 219 h 10000"/>
              <a:gd name="connsiteX69-17429" fmla="*/ 9487 w 10000"/>
              <a:gd name="connsiteY69-17430" fmla="*/ 657 h 10000"/>
              <a:gd name="connsiteX70-17431" fmla="*/ 9658 w 10000"/>
              <a:gd name="connsiteY70-17432" fmla="*/ 872 h 10000"/>
              <a:gd name="connsiteX71-17433" fmla="*/ 9829 w 10000"/>
              <a:gd name="connsiteY71-17434" fmla="*/ 1092 h 10000"/>
              <a:gd name="connsiteX72-17435" fmla="*/ 10000 w 10000"/>
              <a:gd name="connsiteY72-17436" fmla="*/ 1311 h 10000"/>
              <a:gd name="connsiteX73-17437" fmla="*/ 10000 w 10000"/>
              <a:gd name="connsiteY73-17438" fmla="*/ 1530 h 10000"/>
              <a:gd name="connsiteX74-17439" fmla="*/ 10000 w 10000"/>
              <a:gd name="connsiteY74-17440" fmla="*/ 1749 h 10000"/>
              <a:gd name="connsiteX75-17441" fmla="*/ 9829 w 10000"/>
              <a:gd name="connsiteY75-17442" fmla="*/ 1749 h 10000"/>
              <a:gd name="connsiteX76-17443" fmla="*/ 9658 w 10000"/>
              <a:gd name="connsiteY76-17444" fmla="*/ 1968 h 10000"/>
              <a:gd name="connsiteX77-17445" fmla="*/ 9658 w 10000"/>
              <a:gd name="connsiteY77-17446" fmla="*/ 2186 h 10000"/>
              <a:gd name="connsiteX78-17447" fmla="*/ 9487 w 10000"/>
              <a:gd name="connsiteY78-17448" fmla="*/ 2405 h 10000"/>
              <a:gd name="connsiteX79-17449" fmla="*/ 9319 w 10000"/>
              <a:gd name="connsiteY79-17450" fmla="*/ 2815 h 10000"/>
              <a:gd name="connsiteX80-17451" fmla="*/ 9149 w 10000"/>
              <a:gd name="connsiteY80-17452" fmla="*/ 3469 h 10000"/>
              <a:gd name="connsiteX81-17453" fmla="*/ 8999 w 10000"/>
              <a:gd name="connsiteY81-17454" fmla="*/ 4124 h 10000"/>
              <a:gd name="connsiteX82-17455" fmla="*/ 8827 w 10000"/>
              <a:gd name="connsiteY82-17456" fmla="*/ 4782 h 10000"/>
              <a:gd name="connsiteX83-17457" fmla="*/ 8656 w 10000"/>
              <a:gd name="connsiteY83-17458" fmla="*/ 5658 h 10000"/>
              <a:gd name="connsiteX84-17459" fmla="*/ 8489 w 10000"/>
              <a:gd name="connsiteY84-17460" fmla="*/ 6530 h 10000"/>
              <a:gd name="connsiteX85-17461" fmla="*/ 8316 w 10000"/>
              <a:gd name="connsiteY85-17462" fmla="*/ 7404 h 10000"/>
              <a:gd name="connsiteX86-17463" fmla="*/ 8316 w 10000"/>
              <a:gd name="connsiteY86-17464" fmla="*/ 8252 h 10000"/>
              <a:gd name="connsiteX87-17465" fmla="*/ 8316 w 10000"/>
              <a:gd name="connsiteY87-17466" fmla="*/ 8908 h 10000"/>
              <a:gd name="connsiteX0-17467" fmla="*/ 7463 w 10000"/>
              <a:gd name="connsiteY0-17468" fmla="*/ 8252 h 8908"/>
              <a:gd name="connsiteX1-17469" fmla="*/ 7634 w 10000"/>
              <a:gd name="connsiteY1-17470" fmla="*/ 7843 h 8908"/>
              <a:gd name="connsiteX2-17471" fmla="*/ 7634 w 10000"/>
              <a:gd name="connsiteY2-17472" fmla="*/ 7404 h 8908"/>
              <a:gd name="connsiteX3-17473" fmla="*/ 7634 w 10000"/>
              <a:gd name="connsiteY3-17474" fmla="*/ 6967 h 8908"/>
              <a:gd name="connsiteX4-17475" fmla="*/ 7805 w 10000"/>
              <a:gd name="connsiteY4-17476" fmla="*/ 6312 h 8908"/>
              <a:gd name="connsiteX5-17477" fmla="*/ 7805 w 10000"/>
              <a:gd name="connsiteY5-17478" fmla="*/ 5658 h 8908"/>
              <a:gd name="connsiteX6-17479" fmla="*/ 7975 w 10000"/>
              <a:gd name="connsiteY6-17480" fmla="*/ 5001 h 8908"/>
              <a:gd name="connsiteX7-17481" fmla="*/ 7975 w 10000"/>
              <a:gd name="connsiteY7-17482" fmla="*/ 4344 h 8908"/>
              <a:gd name="connsiteX8-17483" fmla="*/ 7975 w 10000"/>
              <a:gd name="connsiteY8-17484" fmla="*/ 3689 h 8908"/>
              <a:gd name="connsiteX9-17485" fmla="*/ 8146 w 10000"/>
              <a:gd name="connsiteY9-17486" fmla="*/ 3252 h 8908"/>
              <a:gd name="connsiteX10-17487" fmla="*/ 8146 w 10000"/>
              <a:gd name="connsiteY10-17488" fmla="*/ 2815 h 8908"/>
              <a:gd name="connsiteX11-17489" fmla="*/ 8146 w 10000"/>
              <a:gd name="connsiteY11-17490" fmla="*/ 2405 h 8908"/>
              <a:gd name="connsiteX12-17491" fmla="*/ 8146 w 10000"/>
              <a:gd name="connsiteY12-17492" fmla="*/ 2186 h 8908"/>
              <a:gd name="connsiteX13-17493" fmla="*/ 8146 w 10000"/>
              <a:gd name="connsiteY13-17494" fmla="*/ 1968 h 8908"/>
              <a:gd name="connsiteX14-17495" fmla="*/ 8146 w 10000"/>
              <a:gd name="connsiteY14-17496" fmla="*/ 1968 h 8908"/>
              <a:gd name="connsiteX15-17497" fmla="*/ 8146 w 10000"/>
              <a:gd name="connsiteY15-17498" fmla="*/ 1968 h 8908"/>
              <a:gd name="connsiteX16-17499" fmla="*/ 7975 w 10000"/>
              <a:gd name="connsiteY16-17500" fmla="*/ 1968 h 8908"/>
              <a:gd name="connsiteX17-17501" fmla="*/ 7805 w 10000"/>
              <a:gd name="connsiteY17-17502" fmla="*/ 1968 h 8908"/>
              <a:gd name="connsiteX18-17503" fmla="*/ 7634 w 10000"/>
              <a:gd name="connsiteY18-17504" fmla="*/ 2186 h 8908"/>
              <a:gd name="connsiteX19-17505" fmla="*/ 7463 w 10000"/>
              <a:gd name="connsiteY19-17506" fmla="*/ 2186 h 8908"/>
              <a:gd name="connsiteX20-17507" fmla="*/ 7124 w 10000"/>
              <a:gd name="connsiteY20-17508" fmla="*/ 2405 h 8908"/>
              <a:gd name="connsiteX21-17509" fmla="*/ 6782 w 10000"/>
              <a:gd name="connsiteY21-17510" fmla="*/ 2405 h 8908"/>
              <a:gd name="connsiteX22-17511" fmla="*/ 6440 w 10000"/>
              <a:gd name="connsiteY22-17512" fmla="*/ 2621 h 8908"/>
              <a:gd name="connsiteX23-17513" fmla="*/ 4756 w 10000"/>
              <a:gd name="connsiteY23-17514" fmla="*/ 3469 h 8908"/>
              <a:gd name="connsiteX24-17515" fmla="*/ 3050 w 10000"/>
              <a:gd name="connsiteY24-17516" fmla="*/ 4344 h 8908"/>
              <a:gd name="connsiteX25-17517" fmla="*/ 2539 w 10000"/>
              <a:gd name="connsiteY25-17518" fmla="*/ 4564 h 8908"/>
              <a:gd name="connsiteX26-17519" fmla="*/ 2195 w 10000"/>
              <a:gd name="connsiteY26-17520" fmla="*/ 4782 h 8908"/>
              <a:gd name="connsiteX27-17521" fmla="*/ 1854 w 10000"/>
              <a:gd name="connsiteY27-17522" fmla="*/ 5001 h 8908"/>
              <a:gd name="connsiteX28-17523" fmla="*/ 1685 w 10000"/>
              <a:gd name="connsiteY28-17524" fmla="*/ 5218 h 8908"/>
              <a:gd name="connsiteX29-17525" fmla="*/ 1344 w 10000"/>
              <a:gd name="connsiteY29-17526" fmla="*/ 5218 h 8908"/>
              <a:gd name="connsiteX30-17527" fmla="*/ 1173 w 10000"/>
              <a:gd name="connsiteY30-17528" fmla="*/ 5218 h 8908"/>
              <a:gd name="connsiteX31-17529" fmla="*/ 1002 w 10000"/>
              <a:gd name="connsiteY31-17530" fmla="*/ 5438 h 8908"/>
              <a:gd name="connsiteX32-17531" fmla="*/ 1002 w 10000"/>
              <a:gd name="connsiteY32-17532" fmla="*/ 5438 h 8908"/>
              <a:gd name="connsiteX33-17533" fmla="*/ 852 w 10000"/>
              <a:gd name="connsiteY33-17534" fmla="*/ 5438 h 8908"/>
              <a:gd name="connsiteX34-17535" fmla="*/ 852 w 10000"/>
              <a:gd name="connsiteY34-17536" fmla="*/ 5218 h 8908"/>
              <a:gd name="connsiteX35-17537" fmla="*/ 682 w 10000"/>
              <a:gd name="connsiteY35-17538" fmla="*/ 5001 h 8908"/>
              <a:gd name="connsiteX36-17539" fmla="*/ 344 w 10000"/>
              <a:gd name="connsiteY36-17540" fmla="*/ 4782 h 8908"/>
              <a:gd name="connsiteX37-17541" fmla="*/ 169 w 10000"/>
              <a:gd name="connsiteY37-17542" fmla="*/ 4564 h 8908"/>
              <a:gd name="connsiteX38-17543" fmla="*/ 0 w 10000"/>
              <a:gd name="connsiteY38-17544" fmla="*/ 4344 h 8908"/>
              <a:gd name="connsiteX39-17545" fmla="*/ 0 w 10000"/>
              <a:gd name="connsiteY39-17546" fmla="*/ 4124 h 8908"/>
              <a:gd name="connsiteX40-17547" fmla="*/ 0 w 10000"/>
              <a:gd name="connsiteY40-17548" fmla="*/ 3910 h 8908"/>
              <a:gd name="connsiteX41-17549" fmla="*/ 169 w 10000"/>
              <a:gd name="connsiteY41-17550" fmla="*/ 3910 h 8908"/>
              <a:gd name="connsiteX42-17551" fmla="*/ 510 w 10000"/>
              <a:gd name="connsiteY42-17552" fmla="*/ 3910 h 8908"/>
              <a:gd name="connsiteX43-17553" fmla="*/ 852 w 10000"/>
              <a:gd name="connsiteY43-17554" fmla="*/ 3910 h 8908"/>
              <a:gd name="connsiteX44-17555" fmla="*/ 1173 w 10000"/>
              <a:gd name="connsiteY44-17556" fmla="*/ 3689 h 8908"/>
              <a:gd name="connsiteX45-17557" fmla="*/ 1685 w 10000"/>
              <a:gd name="connsiteY45-17558" fmla="*/ 3689 h 8908"/>
              <a:gd name="connsiteX46-17559" fmla="*/ 2195 w 10000"/>
              <a:gd name="connsiteY46-17560" fmla="*/ 3469 h 8908"/>
              <a:gd name="connsiteX47-17561" fmla="*/ 2711 w 10000"/>
              <a:gd name="connsiteY47-17562" fmla="*/ 3252 h 8908"/>
              <a:gd name="connsiteX48-17563" fmla="*/ 3390 w 10000"/>
              <a:gd name="connsiteY48-17564" fmla="*/ 3034 h 8908"/>
              <a:gd name="connsiteX49-17565" fmla="*/ 4072 w 10000"/>
              <a:gd name="connsiteY49-17566" fmla="*/ 2621 h 8908"/>
              <a:gd name="connsiteX50-17567" fmla="*/ 4582 w 10000"/>
              <a:gd name="connsiteY50-17568" fmla="*/ 2405 h 8908"/>
              <a:gd name="connsiteX51-17569" fmla="*/ 5073 w 10000"/>
              <a:gd name="connsiteY51-17570" fmla="*/ 2186 h 8908"/>
              <a:gd name="connsiteX52-17571" fmla="*/ 5585 w 10000"/>
              <a:gd name="connsiteY52-17572" fmla="*/ 1968 h 8908"/>
              <a:gd name="connsiteX53-17573" fmla="*/ 5926 w 10000"/>
              <a:gd name="connsiteY53-17574" fmla="*/ 1749 h 8908"/>
              <a:gd name="connsiteX54-17575" fmla="*/ 6268 w 10000"/>
              <a:gd name="connsiteY54-17576" fmla="*/ 1749 h 8908"/>
              <a:gd name="connsiteX55-17577" fmla="*/ 6612 w 10000"/>
              <a:gd name="connsiteY55-17578" fmla="*/ 1530 h 8908"/>
              <a:gd name="connsiteX56-17579" fmla="*/ 6951 w 10000"/>
              <a:gd name="connsiteY56-17580" fmla="*/ 1311 h 8908"/>
              <a:gd name="connsiteX57-17581" fmla="*/ 7463 w 10000"/>
              <a:gd name="connsiteY57-17582" fmla="*/ 1092 h 8908"/>
              <a:gd name="connsiteX58-17583" fmla="*/ 7805 w 10000"/>
              <a:gd name="connsiteY58-17584" fmla="*/ 872 h 8908"/>
              <a:gd name="connsiteX59-17585" fmla="*/ 8146 w 10000"/>
              <a:gd name="connsiteY59-17586" fmla="*/ 657 h 8908"/>
              <a:gd name="connsiteX60-17587" fmla="*/ 8316 w 10000"/>
              <a:gd name="connsiteY60-17588" fmla="*/ 436 h 8908"/>
              <a:gd name="connsiteX61-17589" fmla="*/ 8489 w 10000"/>
              <a:gd name="connsiteY61-17590" fmla="*/ 219 h 8908"/>
              <a:gd name="connsiteX62-17591" fmla="*/ 8489 w 10000"/>
              <a:gd name="connsiteY62-17592" fmla="*/ 0 h 8908"/>
              <a:gd name="connsiteX63-17593" fmla="*/ 8656 w 10000"/>
              <a:gd name="connsiteY63-17594" fmla="*/ 0 h 8908"/>
              <a:gd name="connsiteX64-17595" fmla="*/ 8827 w 10000"/>
              <a:gd name="connsiteY64-17596" fmla="*/ 0 h 8908"/>
              <a:gd name="connsiteX65-17597" fmla="*/ 8999 w 10000"/>
              <a:gd name="connsiteY65-17598" fmla="*/ 0 h 8908"/>
              <a:gd name="connsiteX66-17599" fmla="*/ 9149 w 10000"/>
              <a:gd name="connsiteY66-17600" fmla="*/ 219 h 8908"/>
              <a:gd name="connsiteX67-17601" fmla="*/ 9319 w 10000"/>
              <a:gd name="connsiteY67-17602" fmla="*/ 219 h 8908"/>
              <a:gd name="connsiteX68-17603" fmla="*/ 9487 w 10000"/>
              <a:gd name="connsiteY68-17604" fmla="*/ 657 h 8908"/>
              <a:gd name="connsiteX69-17605" fmla="*/ 9658 w 10000"/>
              <a:gd name="connsiteY69-17606" fmla="*/ 872 h 8908"/>
              <a:gd name="connsiteX70-17607" fmla="*/ 9829 w 10000"/>
              <a:gd name="connsiteY70-17608" fmla="*/ 1092 h 8908"/>
              <a:gd name="connsiteX71-17609" fmla="*/ 10000 w 10000"/>
              <a:gd name="connsiteY71-17610" fmla="*/ 1311 h 8908"/>
              <a:gd name="connsiteX72-17611" fmla="*/ 10000 w 10000"/>
              <a:gd name="connsiteY72-17612" fmla="*/ 1530 h 8908"/>
              <a:gd name="connsiteX73-17613" fmla="*/ 10000 w 10000"/>
              <a:gd name="connsiteY73-17614" fmla="*/ 1749 h 8908"/>
              <a:gd name="connsiteX74-17615" fmla="*/ 9829 w 10000"/>
              <a:gd name="connsiteY74-17616" fmla="*/ 1749 h 8908"/>
              <a:gd name="connsiteX75-17617" fmla="*/ 9658 w 10000"/>
              <a:gd name="connsiteY75-17618" fmla="*/ 1968 h 8908"/>
              <a:gd name="connsiteX76-17619" fmla="*/ 9658 w 10000"/>
              <a:gd name="connsiteY76-17620" fmla="*/ 2186 h 8908"/>
              <a:gd name="connsiteX77-17621" fmla="*/ 9487 w 10000"/>
              <a:gd name="connsiteY77-17622" fmla="*/ 2405 h 8908"/>
              <a:gd name="connsiteX78-17623" fmla="*/ 9319 w 10000"/>
              <a:gd name="connsiteY78-17624" fmla="*/ 2815 h 8908"/>
              <a:gd name="connsiteX79-17625" fmla="*/ 9149 w 10000"/>
              <a:gd name="connsiteY79-17626" fmla="*/ 3469 h 8908"/>
              <a:gd name="connsiteX80-17627" fmla="*/ 8999 w 10000"/>
              <a:gd name="connsiteY80-17628" fmla="*/ 4124 h 8908"/>
              <a:gd name="connsiteX81-17629" fmla="*/ 8827 w 10000"/>
              <a:gd name="connsiteY81-17630" fmla="*/ 4782 h 8908"/>
              <a:gd name="connsiteX82-17631" fmla="*/ 8656 w 10000"/>
              <a:gd name="connsiteY82-17632" fmla="*/ 5658 h 8908"/>
              <a:gd name="connsiteX83-17633" fmla="*/ 8489 w 10000"/>
              <a:gd name="connsiteY83-17634" fmla="*/ 6530 h 8908"/>
              <a:gd name="connsiteX84-17635" fmla="*/ 8316 w 10000"/>
              <a:gd name="connsiteY84-17636" fmla="*/ 7404 h 8908"/>
              <a:gd name="connsiteX85-17637" fmla="*/ 8316 w 10000"/>
              <a:gd name="connsiteY85-17638" fmla="*/ 8252 h 8908"/>
              <a:gd name="connsiteX86-17639" fmla="*/ 8316 w 10000"/>
              <a:gd name="connsiteY86-17640" fmla="*/ 8908 h 8908"/>
              <a:gd name="connsiteX0-17641" fmla="*/ 7463 w 10000"/>
              <a:gd name="connsiteY0-17642" fmla="*/ 9264 h 9264"/>
              <a:gd name="connsiteX1-17643" fmla="*/ 7634 w 10000"/>
              <a:gd name="connsiteY1-17644" fmla="*/ 8804 h 9264"/>
              <a:gd name="connsiteX2-17645" fmla="*/ 7634 w 10000"/>
              <a:gd name="connsiteY2-17646" fmla="*/ 8312 h 9264"/>
              <a:gd name="connsiteX3-17647" fmla="*/ 7634 w 10000"/>
              <a:gd name="connsiteY3-17648" fmla="*/ 7821 h 9264"/>
              <a:gd name="connsiteX4-17649" fmla="*/ 7805 w 10000"/>
              <a:gd name="connsiteY4-17650" fmla="*/ 7086 h 9264"/>
              <a:gd name="connsiteX5-17651" fmla="*/ 7805 w 10000"/>
              <a:gd name="connsiteY5-17652" fmla="*/ 6352 h 9264"/>
              <a:gd name="connsiteX6-17653" fmla="*/ 7975 w 10000"/>
              <a:gd name="connsiteY6-17654" fmla="*/ 5614 h 9264"/>
              <a:gd name="connsiteX7-17655" fmla="*/ 7975 w 10000"/>
              <a:gd name="connsiteY7-17656" fmla="*/ 4877 h 9264"/>
              <a:gd name="connsiteX8-17657" fmla="*/ 7975 w 10000"/>
              <a:gd name="connsiteY8-17658" fmla="*/ 4141 h 9264"/>
              <a:gd name="connsiteX9-17659" fmla="*/ 8146 w 10000"/>
              <a:gd name="connsiteY9-17660" fmla="*/ 3651 h 9264"/>
              <a:gd name="connsiteX10-17661" fmla="*/ 8146 w 10000"/>
              <a:gd name="connsiteY10-17662" fmla="*/ 3160 h 9264"/>
              <a:gd name="connsiteX11-17663" fmla="*/ 8146 w 10000"/>
              <a:gd name="connsiteY11-17664" fmla="*/ 2700 h 9264"/>
              <a:gd name="connsiteX12-17665" fmla="*/ 8146 w 10000"/>
              <a:gd name="connsiteY12-17666" fmla="*/ 2454 h 9264"/>
              <a:gd name="connsiteX13-17667" fmla="*/ 8146 w 10000"/>
              <a:gd name="connsiteY13-17668" fmla="*/ 2209 h 9264"/>
              <a:gd name="connsiteX14-17669" fmla="*/ 8146 w 10000"/>
              <a:gd name="connsiteY14-17670" fmla="*/ 2209 h 9264"/>
              <a:gd name="connsiteX15-17671" fmla="*/ 8146 w 10000"/>
              <a:gd name="connsiteY15-17672" fmla="*/ 2209 h 9264"/>
              <a:gd name="connsiteX16-17673" fmla="*/ 7975 w 10000"/>
              <a:gd name="connsiteY16-17674" fmla="*/ 2209 h 9264"/>
              <a:gd name="connsiteX17-17675" fmla="*/ 7805 w 10000"/>
              <a:gd name="connsiteY17-17676" fmla="*/ 2209 h 9264"/>
              <a:gd name="connsiteX18-17677" fmla="*/ 7634 w 10000"/>
              <a:gd name="connsiteY18-17678" fmla="*/ 2454 h 9264"/>
              <a:gd name="connsiteX19-17679" fmla="*/ 7463 w 10000"/>
              <a:gd name="connsiteY19-17680" fmla="*/ 2454 h 9264"/>
              <a:gd name="connsiteX20-17681" fmla="*/ 7124 w 10000"/>
              <a:gd name="connsiteY20-17682" fmla="*/ 2700 h 9264"/>
              <a:gd name="connsiteX21-17683" fmla="*/ 6782 w 10000"/>
              <a:gd name="connsiteY21-17684" fmla="*/ 2700 h 9264"/>
              <a:gd name="connsiteX22-17685" fmla="*/ 6440 w 10000"/>
              <a:gd name="connsiteY22-17686" fmla="*/ 2942 h 9264"/>
              <a:gd name="connsiteX23-17687" fmla="*/ 4756 w 10000"/>
              <a:gd name="connsiteY23-17688" fmla="*/ 3894 h 9264"/>
              <a:gd name="connsiteX24-17689" fmla="*/ 3050 w 10000"/>
              <a:gd name="connsiteY24-17690" fmla="*/ 4877 h 9264"/>
              <a:gd name="connsiteX25-17691" fmla="*/ 2539 w 10000"/>
              <a:gd name="connsiteY25-17692" fmla="*/ 5123 h 9264"/>
              <a:gd name="connsiteX26-17693" fmla="*/ 2195 w 10000"/>
              <a:gd name="connsiteY26-17694" fmla="*/ 5368 h 9264"/>
              <a:gd name="connsiteX27-17695" fmla="*/ 1854 w 10000"/>
              <a:gd name="connsiteY27-17696" fmla="*/ 5614 h 9264"/>
              <a:gd name="connsiteX28-17697" fmla="*/ 1685 w 10000"/>
              <a:gd name="connsiteY28-17698" fmla="*/ 5858 h 9264"/>
              <a:gd name="connsiteX29-17699" fmla="*/ 1344 w 10000"/>
              <a:gd name="connsiteY29-17700" fmla="*/ 5858 h 9264"/>
              <a:gd name="connsiteX30-17701" fmla="*/ 1173 w 10000"/>
              <a:gd name="connsiteY30-17702" fmla="*/ 5858 h 9264"/>
              <a:gd name="connsiteX31-17703" fmla="*/ 1002 w 10000"/>
              <a:gd name="connsiteY31-17704" fmla="*/ 6105 h 9264"/>
              <a:gd name="connsiteX32-17705" fmla="*/ 1002 w 10000"/>
              <a:gd name="connsiteY32-17706" fmla="*/ 6105 h 9264"/>
              <a:gd name="connsiteX33-17707" fmla="*/ 852 w 10000"/>
              <a:gd name="connsiteY33-17708" fmla="*/ 6105 h 9264"/>
              <a:gd name="connsiteX34-17709" fmla="*/ 852 w 10000"/>
              <a:gd name="connsiteY34-17710" fmla="*/ 5858 h 9264"/>
              <a:gd name="connsiteX35-17711" fmla="*/ 682 w 10000"/>
              <a:gd name="connsiteY35-17712" fmla="*/ 5614 h 9264"/>
              <a:gd name="connsiteX36-17713" fmla="*/ 344 w 10000"/>
              <a:gd name="connsiteY36-17714" fmla="*/ 5368 h 9264"/>
              <a:gd name="connsiteX37-17715" fmla="*/ 169 w 10000"/>
              <a:gd name="connsiteY37-17716" fmla="*/ 5123 h 9264"/>
              <a:gd name="connsiteX38-17717" fmla="*/ 0 w 10000"/>
              <a:gd name="connsiteY38-17718" fmla="*/ 4877 h 9264"/>
              <a:gd name="connsiteX39-17719" fmla="*/ 0 w 10000"/>
              <a:gd name="connsiteY39-17720" fmla="*/ 4630 h 9264"/>
              <a:gd name="connsiteX40-17721" fmla="*/ 0 w 10000"/>
              <a:gd name="connsiteY40-17722" fmla="*/ 4389 h 9264"/>
              <a:gd name="connsiteX41-17723" fmla="*/ 169 w 10000"/>
              <a:gd name="connsiteY41-17724" fmla="*/ 4389 h 9264"/>
              <a:gd name="connsiteX42-17725" fmla="*/ 510 w 10000"/>
              <a:gd name="connsiteY42-17726" fmla="*/ 4389 h 9264"/>
              <a:gd name="connsiteX43-17727" fmla="*/ 852 w 10000"/>
              <a:gd name="connsiteY43-17728" fmla="*/ 4389 h 9264"/>
              <a:gd name="connsiteX44-17729" fmla="*/ 1173 w 10000"/>
              <a:gd name="connsiteY44-17730" fmla="*/ 4141 h 9264"/>
              <a:gd name="connsiteX45-17731" fmla="*/ 1685 w 10000"/>
              <a:gd name="connsiteY45-17732" fmla="*/ 4141 h 9264"/>
              <a:gd name="connsiteX46-17733" fmla="*/ 2195 w 10000"/>
              <a:gd name="connsiteY46-17734" fmla="*/ 3894 h 9264"/>
              <a:gd name="connsiteX47-17735" fmla="*/ 2711 w 10000"/>
              <a:gd name="connsiteY47-17736" fmla="*/ 3651 h 9264"/>
              <a:gd name="connsiteX48-17737" fmla="*/ 3390 w 10000"/>
              <a:gd name="connsiteY48-17738" fmla="*/ 3406 h 9264"/>
              <a:gd name="connsiteX49-17739" fmla="*/ 4072 w 10000"/>
              <a:gd name="connsiteY49-17740" fmla="*/ 2942 h 9264"/>
              <a:gd name="connsiteX50-17741" fmla="*/ 4582 w 10000"/>
              <a:gd name="connsiteY50-17742" fmla="*/ 2700 h 9264"/>
              <a:gd name="connsiteX51-17743" fmla="*/ 5073 w 10000"/>
              <a:gd name="connsiteY51-17744" fmla="*/ 2454 h 9264"/>
              <a:gd name="connsiteX52-17745" fmla="*/ 5585 w 10000"/>
              <a:gd name="connsiteY52-17746" fmla="*/ 2209 h 9264"/>
              <a:gd name="connsiteX53-17747" fmla="*/ 5926 w 10000"/>
              <a:gd name="connsiteY53-17748" fmla="*/ 1963 h 9264"/>
              <a:gd name="connsiteX54-17749" fmla="*/ 6268 w 10000"/>
              <a:gd name="connsiteY54-17750" fmla="*/ 1963 h 9264"/>
              <a:gd name="connsiteX55-17751" fmla="*/ 6612 w 10000"/>
              <a:gd name="connsiteY55-17752" fmla="*/ 1718 h 9264"/>
              <a:gd name="connsiteX56-17753" fmla="*/ 6951 w 10000"/>
              <a:gd name="connsiteY56-17754" fmla="*/ 1472 h 9264"/>
              <a:gd name="connsiteX57-17755" fmla="*/ 7463 w 10000"/>
              <a:gd name="connsiteY57-17756" fmla="*/ 1226 h 9264"/>
              <a:gd name="connsiteX58-17757" fmla="*/ 7805 w 10000"/>
              <a:gd name="connsiteY58-17758" fmla="*/ 979 h 9264"/>
              <a:gd name="connsiteX59-17759" fmla="*/ 8146 w 10000"/>
              <a:gd name="connsiteY59-17760" fmla="*/ 738 h 9264"/>
              <a:gd name="connsiteX60-17761" fmla="*/ 8316 w 10000"/>
              <a:gd name="connsiteY60-17762" fmla="*/ 489 h 9264"/>
              <a:gd name="connsiteX61-17763" fmla="*/ 8489 w 10000"/>
              <a:gd name="connsiteY61-17764" fmla="*/ 246 h 9264"/>
              <a:gd name="connsiteX62-17765" fmla="*/ 8489 w 10000"/>
              <a:gd name="connsiteY62-17766" fmla="*/ 0 h 9264"/>
              <a:gd name="connsiteX63-17767" fmla="*/ 8656 w 10000"/>
              <a:gd name="connsiteY63-17768" fmla="*/ 0 h 9264"/>
              <a:gd name="connsiteX64-17769" fmla="*/ 8827 w 10000"/>
              <a:gd name="connsiteY64-17770" fmla="*/ 0 h 9264"/>
              <a:gd name="connsiteX65-17771" fmla="*/ 8999 w 10000"/>
              <a:gd name="connsiteY65-17772" fmla="*/ 0 h 9264"/>
              <a:gd name="connsiteX66-17773" fmla="*/ 9149 w 10000"/>
              <a:gd name="connsiteY66-17774" fmla="*/ 246 h 9264"/>
              <a:gd name="connsiteX67-17775" fmla="*/ 9319 w 10000"/>
              <a:gd name="connsiteY67-17776" fmla="*/ 246 h 9264"/>
              <a:gd name="connsiteX68-17777" fmla="*/ 9487 w 10000"/>
              <a:gd name="connsiteY68-17778" fmla="*/ 738 h 9264"/>
              <a:gd name="connsiteX69-17779" fmla="*/ 9658 w 10000"/>
              <a:gd name="connsiteY69-17780" fmla="*/ 979 h 9264"/>
              <a:gd name="connsiteX70-17781" fmla="*/ 9829 w 10000"/>
              <a:gd name="connsiteY70-17782" fmla="*/ 1226 h 9264"/>
              <a:gd name="connsiteX71-17783" fmla="*/ 10000 w 10000"/>
              <a:gd name="connsiteY71-17784" fmla="*/ 1472 h 9264"/>
              <a:gd name="connsiteX72-17785" fmla="*/ 10000 w 10000"/>
              <a:gd name="connsiteY72-17786" fmla="*/ 1718 h 9264"/>
              <a:gd name="connsiteX73-17787" fmla="*/ 10000 w 10000"/>
              <a:gd name="connsiteY73-17788" fmla="*/ 1963 h 9264"/>
              <a:gd name="connsiteX74-17789" fmla="*/ 9829 w 10000"/>
              <a:gd name="connsiteY74-17790" fmla="*/ 1963 h 9264"/>
              <a:gd name="connsiteX75-17791" fmla="*/ 9658 w 10000"/>
              <a:gd name="connsiteY75-17792" fmla="*/ 2209 h 9264"/>
              <a:gd name="connsiteX76-17793" fmla="*/ 9658 w 10000"/>
              <a:gd name="connsiteY76-17794" fmla="*/ 2454 h 9264"/>
              <a:gd name="connsiteX77-17795" fmla="*/ 9487 w 10000"/>
              <a:gd name="connsiteY77-17796" fmla="*/ 2700 h 9264"/>
              <a:gd name="connsiteX78-17797" fmla="*/ 9319 w 10000"/>
              <a:gd name="connsiteY78-17798" fmla="*/ 3160 h 9264"/>
              <a:gd name="connsiteX79-17799" fmla="*/ 9149 w 10000"/>
              <a:gd name="connsiteY79-17800" fmla="*/ 3894 h 9264"/>
              <a:gd name="connsiteX80-17801" fmla="*/ 8999 w 10000"/>
              <a:gd name="connsiteY80-17802" fmla="*/ 4630 h 9264"/>
              <a:gd name="connsiteX81-17803" fmla="*/ 8827 w 10000"/>
              <a:gd name="connsiteY81-17804" fmla="*/ 5368 h 9264"/>
              <a:gd name="connsiteX82-17805" fmla="*/ 8656 w 10000"/>
              <a:gd name="connsiteY82-17806" fmla="*/ 6352 h 9264"/>
              <a:gd name="connsiteX83-17807" fmla="*/ 8489 w 10000"/>
              <a:gd name="connsiteY83-17808" fmla="*/ 7330 h 9264"/>
              <a:gd name="connsiteX84-17809" fmla="*/ 8316 w 10000"/>
              <a:gd name="connsiteY84-17810" fmla="*/ 8312 h 9264"/>
              <a:gd name="connsiteX85-17811" fmla="*/ 8316 w 10000"/>
              <a:gd name="connsiteY85-17812" fmla="*/ 9264 h 9264"/>
              <a:gd name="connsiteX0-17813" fmla="*/ 7463 w 10000"/>
              <a:gd name="connsiteY0-17814" fmla="*/ 10000 h 10000"/>
              <a:gd name="connsiteX1-17815" fmla="*/ 7634 w 10000"/>
              <a:gd name="connsiteY1-17816" fmla="*/ 9503 h 10000"/>
              <a:gd name="connsiteX2-17817" fmla="*/ 7634 w 10000"/>
              <a:gd name="connsiteY2-17818" fmla="*/ 8972 h 10000"/>
              <a:gd name="connsiteX3-17819" fmla="*/ 7634 w 10000"/>
              <a:gd name="connsiteY3-17820" fmla="*/ 8442 h 10000"/>
              <a:gd name="connsiteX4-17821" fmla="*/ 7805 w 10000"/>
              <a:gd name="connsiteY4-17822" fmla="*/ 7649 h 10000"/>
              <a:gd name="connsiteX5-17823" fmla="*/ 7805 w 10000"/>
              <a:gd name="connsiteY5-17824" fmla="*/ 6857 h 10000"/>
              <a:gd name="connsiteX6-17825" fmla="*/ 7975 w 10000"/>
              <a:gd name="connsiteY6-17826" fmla="*/ 6060 h 10000"/>
              <a:gd name="connsiteX7-17827" fmla="*/ 7975 w 10000"/>
              <a:gd name="connsiteY7-17828" fmla="*/ 5264 h 10000"/>
              <a:gd name="connsiteX8-17829" fmla="*/ 7975 w 10000"/>
              <a:gd name="connsiteY8-17830" fmla="*/ 4470 h 10000"/>
              <a:gd name="connsiteX9-17831" fmla="*/ 8146 w 10000"/>
              <a:gd name="connsiteY9-17832" fmla="*/ 3941 h 10000"/>
              <a:gd name="connsiteX10-17833" fmla="*/ 8146 w 10000"/>
              <a:gd name="connsiteY10-17834" fmla="*/ 3411 h 10000"/>
              <a:gd name="connsiteX11-17835" fmla="*/ 8146 w 10000"/>
              <a:gd name="connsiteY11-17836" fmla="*/ 2915 h 10000"/>
              <a:gd name="connsiteX12-17837" fmla="*/ 8146 w 10000"/>
              <a:gd name="connsiteY12-17838" fmla="*/ 2649 h 10000"/>
              <a:gd name="connsiteX13-17839" fmla="*/ 8146 w 10000"/>
              <a:gd name="connsiteY13-17840" fmla="*/ 2384 h 10000"/>
              <a:gd name="connsiteX14-17841" fmla="*/ 8146 w 10000"/>
              <a:gd name="connsiteY14-17842" fmla="*/ 2384 h 10000"/>
              <a:gd name="connsiteX15-17843" fmla="*/ 8146 w 10000"/>
              <a:gd name="connsiteY15-17844" fmla="*/ 2384 h 10000"/>
              <a:gd name="connsiteX16-17845" fmla="*/ 7975 w 10000"/>
              <a:gd name="connsiteY16-17846" fmla="*/ 2384 h 10000"/>
              <a:gd name="connsiteX17-17847" fmla="*/ 7805 w 10000"/>
              <a:gd name="connsiteY17-17848" fmla="*/ 2384 h 10000"/>
              <a:gd name="connsiteX18-17849" fmla="*/ 7634 w 10000"/>
              <a:gd name="connsiteY18-17850" fmla="*/ 2649 h 10000"/>
              <a:gd name="connsiteX19-17851" fmla="*/ 7463 w 10000"/>
              <a:gd name="connsiteY19-17852" fmla="*/ 2649 h 10000"/>
              <a:gd name="connsiteX20-17853" fmla="*/ 7124 w 10000"/>
              <a:gd name="connsiteY20-17854" fmla="*/ 2915 h 10000"/>
              <a:gd name="connsiteX21-17855" fmla="*/ 6782 w 10000"/>
              <a:gd name="connsiteY21-17856" fmla="*/ 2915 h 10000"/>
              <a:gd name="connsiteX22-17857" fmla="*/ 6440 w 10000"/>
              <a:gd name="connsiteY22-17858" fmla="*/ 3176 h 10000"/>
              <a:gd name="connsiteX23-17859" fmla="*/ 4756 w 10000"/>
              <a:gd name="connsiteY23-17860" fmla="*/ 4203 h 10000"/>
              <a:gd name="connsiteX24-17861" fmla="*/ 3050 w 10000"/>
              <a:gd name="connsiteY24-17862" fmla="*/ 5264 h 10000"/>
              <a:gd name="connsiteX25-17863" fmla="*/ 2539 w 10000"/>
              <a:gd name="connsiteY25-17864" fmla="*/ 5530 h 10000"/>
              <a:gd name="connsiteX26-17865" fmla="*/ 2195 w 10000"/>
              <a:gd name="connsiteY26-17866" fmla="*/ 5794 h 10000"/>
              <a:gd name="connsiteX27-17867" fmla="*/ 1854 w 10000"/>
              <a:gd name="connsiteY27-17868" fmla="*/ 6060 h 10000"/>
              <a:gd name="connsiteX28-17869" fmla="*/ 1685 w 10000"/>
              <a:gd name="connsiteY28-17870" fmla="*/ 6323 h 10000"/>
              <a:gd name="connsiteX29-17871" fmla="*/ 1344 w 10000"/>
              <a:gd name="connsiteY29-17872" fmla="*/ 6323 h 10000"/>
              <a:gd name="connsiteX30-17873" fmla="*/ 1173 w 10000"/>
              <a:gd name="connsiteY30-17874" fmla="*/ 6323 h 10000"/>
              <a:gd name="connsiteX31-17875" fmla="*/ 1002 w 10000"/>
              <a:gd name="connsiteY31-17876" fmla="*/ 6590 h 10000"/>
              <a:gd name="connsiteX32-17877" fmla="*/ 1002 w 10000"/>
              <a:gd name="connsiteY32-17878" fmla="*/ 6590 h 10000"/>
              <a:gd name="connsiteX33-17879" fmla="*/ 852 w 10000"/>
              <a:gd name="connsiteY33-17880" fmla="*/ 6590 h 10000"/>
              <a:gd name="connsiteX34-17881" fmla="*/ 852 w 10000"/>
              <a:gd name="connsiteY34-17882" fmla="*/ 6323 h 10000"/>
              <a:gd name="connsiteX35-17883" fmla="*/ 682 w 10000"/>
              <a:gd name="connsiteY35-17884" fmla="*/ 6060 h 10000"/>
              <a:gd name="connsiteX36-17885" fmla="*/ 344 w 10000"/>
              <a:gd name="connsiteY36-17886" fmla="*/ 5794 h 10000"/>
              <a:gd name="connsiteX37-17887" fmla="*/ 169 w 10000"/>
              <a:gd name="connsiteY37-17888" fmla="*/ 5530 h 10000"/>
              <a:gd name="connsiteX38-17889" fmla="*/ 0 w 10000"/>
              <a:gd name="connsiteY38-17890" fmla="*/ 5264 h 10000"/>
              <a:gd name="connsiteX39-17891" fmla="*/ 0 w 10000"/>
              <a:gd name="connsiteY39-17892" fmla="*/ 4998 h 10000"/>
              <a:gd name="connsiteX40-17893" fmla="*/ 0 w 10000"/>
              <a:gd name="connsiteY40-17894" fmla="*/ 4738 h 10000"/>
              <a:gd name="connsiteX41-17895" fmla="*/ 169 w 10000"/>
              <a:gd name="connsiteY41-17896" fmla="*/ 4738 h 10000"/>
              <a:gd name="connsiteX42-17897" fmla="*/ 510 w 10000"/>
              <a:gd name="connsiteY42-17898" fmla="*/ 4738 h 10000"/>
              <a:gd name="connsiteX43-17899" fmla="*/ 852 w 10000"/>
              <a:gd name="connsiteY43-17900" fmla="*/ 4738 h 10000"/>
              <a:gd name="connsiteX44-17901" fmla="*/ 1173 w 10000"/>
              <a:gd name="connsiteY44-17902" fmla="*/ 4470 h 10000"/>
              <a:gd name="connsiteX45-17903" fmla="*/ 1685 w 10000"/>
              <a:gd name="connsiteY45-17904" fmla="*/ 4470 h 10000"/>
              <a:gd name="connsiteX46-17905" fmla="*/ 2195 w 10000"/>
              <a:gd name="connsiteY46-17906" fmla="*/ 4203 h 10000"/>
              <a:gd name="connsiteX47-17907" fmla="*/ 2711 w 10000"/>
              <a:gd name="connsiteY47-17908" fmla="*/ 3941 h 10000"/>
              <a:gd name="connsiteX48-17909" fmla="*/ 3390 w 10000"/>
              <a:gd name="connsiteY48-17910" fmla="*/ 3677 h 10000"/>
              <a:gd name="connsiteX49-17911" fmla="*/ 4072 w 10000"/>
              <a:gd name="connsiteY49-17912" fmla="*/ 3176 h 10000"/>
              <a:gd name="connsiteX50-17913" fmla="*/ 4582 w 10000"/>
              <a:gd name="connsiteY50-17914" fmla="*/ 2915 h 10000"/>
              <a:gd name="connsiteX51-17915" fmla="*/ 5073 w 10000"/>
              <a:gd name="connsiteY51-17916" fmla="*/ 2649 h 10000"/>
              <a:gd name="connsiteX52-17917" fmla="*/ 5585 w 10000"/>
              <a:gd name="connsiteY52-17918" fmla="*/ 2384 h 10000"/>
              <a:gd name="connsiteX53-17919" fmla="*/ 5926 w 10000"/>
              <a:gd name="connsiteY53-17920" fmla="*/ 2119 h 10000"/>
              <a:gd name="connsiteX54-17921" fmla="*/ 6268 w 10000"/>
              <a:gd name="connsiteY54-17922" fmla="*/ 2119 h 10000"/>
              <a:gd name="connsiteX55-17923" fmla="*/ 6612 w 10000"/>
              <a:gd name="connsiteY55-17924" fmla="*/ 1854 h 10000"/>
              <a:gd name="connsiteX56-17925" fmla="*/ 6951 w 10000"/>
              <a:gd name="connsiteY56-17926" fmla="*/ 1589 h 10000"/>
              <a:gd name="connsiteX57-17927" fmla="*/ 7463 w 10000"/>
              <a:gd name="connsiteY57-17928" fmla="*/ 1323 h 10000"/>
              <a:gd name="connsiteX58-17929" fmla="*/ 7805 w 10000"/>
              <a:gd name="connsiteY58-17930" fmla="*/ 1057 h 10000"/>
              <a:gd name="connsiteX59-17931" fmla="*/ 8146 w 10000"/>
              <a:gd name="connsiteY59-17932" fmla="*/ 797 h 10000"/>
              <a:gd name="connsiteX60-17933" fmla="*/ 8316 w 10000"/>
              <a:gd name="connsiteY60-17934" fmla="*/ 528 h 10000"/>
              <a:gd name="connsiteX61-17935" fmla="*/ 8489 w 10000"/>
              <a:gd name="connsiteY61-17936" fmla="*/ 266 h 10000"/>
              <a:gd name="connsiteX62-17937" fmla="*/ 8489 w 10000"/>
              <a:gd name="connsiteY62-17938" fmla="*/ 0 h 10000"/>
              <a:gd name="connsiteX63-17939" fmla="*/ 8656 w 10000"/>
              <a:gd name="connsiteY63-17940" fmla="*/ 0 h 10000"/>
              <a:gd name="connsiteX64-17941" fmla="*/ 8827 w 10000"/>
              <a:gd name="connsiteY64-17942" fmla="*/ 0 h 10000"/>
              <a:gd name="connsiteX65-17943" fmla="*/ 8999 w 10000"/>
              <a:gd name="connsiteY65-17944" fmla="*/ 0 h 10000"/>
              <a:gd name="connsiteX66-17945" fmla="*/ 9149 w 10000"/>
              <a:gd name="connsiteY66-17946" fmla="*/ 266 h 10000"/>
              <a:gd name="connsiteX67-17947" fmla="*/ 9319 w 10000"/>
              <a:gd name="connsiteY67-17948" fmla="*/ 266 h 10000"/>
              <a:gd name="connsiteX68-17949" fmla="*/ 9487 w 10000"/>
              <a:gd name="connsiteY68-17950" fmla="*/ 797 h 10000"/>
              <a:gd name="connsiteX69-17951" fmla="*/ 9658 w 10000"/>
              <a:gd name="connsiteY69-17952" fmla="*/ 1057 h 10000"/>
              <a:gd name="connsiteX70-17953" fmla="*/ 9829 w 10000"/>
              <a:gd name="connsiteY70-17954" fmla="*/ 1323 h 10000"/>
              <a:gd name="connsiteX71-17955" fmla="*/ 10000 w 10000"/>
              <a:gd name="connsiteY71-17956" fmla="*/ 1589 h 10000"/>
              <a:gd name="connsiteX72-17957" fmla="*/ 10000 w 10000"/>
              <a:gd name="connsiteY72-17958" fmla="*/ 1854 h 10000"/>
              <a:gd name="connsiteX73-17959" fmla="*/ 10000 w 10000"/>
              <a:gd name="connsiteY73-17960" fmla="*/ 2119 h 10000"/>
              <a:gd name="connsiteX74-17961" fmla="*/ 9829 w 10000"/>
              <a:gd name="connsiteY74-17962" fmla="*/ 2119 h 10000"/>
              <a:gd name="connsiteX75-17963" fmla="*/ 9658 w 10000"/>
              <a:gd name="connsiteY75-17964" fmla="*/ 2384 h 10000"/>
              <a:gd name="connsiteX76-17965" fmla="*/ 9658 w 10000"/>
              <a:gd name="connsiteY76-17966" fmla="*/ 2649 h 10000"/>
              <a:gd name="connsiteX77-17967" fmla="*/ 9487 w 10000"/>
              <a:gd name="connsiteY77-17968" fmla="*/ 2915 h 10000"/>
              <a:gd name="connsiteX78-17969" fmla="*/ 9319 w 10000"/>
              <a:gd name="connsiteY78-17970" fmla="*/ 3411 h 10000"/>
              <a:gd name="connsiteX79-17971" fmla="*/ 9149 w 10000"/>
              <a:gd name="connsiteY79-17972" fmla="*/ 4203 h 10000"/>
              <a:gd name="connsiteX80-17973" fmla="*/ 8999 w 10000"/>
              <a:gd name="connsiteY80-17974" fmla="*/ 4998 h 10000"/>
              <a:gd name="connsiteX81-17975" fmla="*/ 8827 w 10000"/>
              <a:gd name="connsiteY81-17976" fmla="*/ 5794 h 10000"/>
              <a:gd name="connsiteX82-17977" fmla="*/ 8656 w 10000"/>
              <a:gd name="connsiteY82-17978" fmla="*/ 6857 h 10000"/>
              <a:gd name="connsiteX83-17979" fmla="*/ 8489 w 10000"/>
              <a:gd name="connsiteY83-17980" fmla="*/ 7912 h 10000"/>
              <a:gd name="connsiteX84-17981" fmla="*/ 8316 w 10000"/>
              <a:gd name="connsiteY84-17982" fmla="*/ 8972 h 10000"/>
              <a:gd name="connsiteX0-17983" fmla="*/ 7463 w 10000"/>
              <a:gd name="connsiteY0-17984" fmla="*/ 10000 h 10000"/>
              <a:gd name="connsiteX1-17985" fmla="*/ 7634 w 10000"/>
              <a:gd name="connsiteY1-17986" fmla="*/ 9503 h 10000"/>
              <a:gd name="connsiteX2-17987" fmla="*/ 7634 w 10000"/>
              <a:gd name="connsiteY2-17988" fmla="*/ 8972 h 10000"/>
              <a:gd name="connsiteX3-17989" fmla="*/ 7634 w 10000"/>
              <a:gd name="connsiteY3-17990" fmla="*/ 8442 h 10000"/>
              <a:gd name="connsiteX4-17991" fmla="*/ 7805 w 10000"/>
              <a:gd name="connsiteY4-17992" fmla="*/ 7649 h 10000"/>
              <a:gd name="connsiteX5-17993" fmla="*/ 7805 w 10000"/>
              <a:gd name="connsiteY5-17994" fmla="*/ 6857 h 10000"/>
              <a:gd name="connsiteX6-17995" fmla="*/ 7975 w 10000"/>
              <a:gd name="connsiteY6-17996" fmla="*/ 6060 h 10000"/>
              <a:gd name="connsiteX7-17997" fmla="*/ 7975 w 10000"/>
              <a:gd name="connsiteY7-17998" fmla="*/ 5264 h 10000"/>
              <a:gd name="connsiteX8-17999" fmla="*/ 7975 w 10000"/>
              <a:gd name="connsiteY8-18000" fmla="*/ 4470 h 10000"/>
              <a:gd name="connsiteX9-18001" fmla="*/ 8146 w 10000"/>
              <a:gd name="connsiteY9-18002" fmla="*/ 3941 h 10000"/>
              <a:gd name="connsiteX10-18003" fmla="*/ 8146 w 10000"/>
              <a:gd name="connsiteY10-18004" fmla="*/ 3411 h 10000"/>
              <a:gd name="connsiteX11-18005" fmla="*/ 8146 w 10000"/>
              <a:gd name="connsiteY11-18006" fmla="*/ 2915 h 10000"/>
              <a:gd name="connsiteX12-18007" fmla="*/ 8146 w 10000"/>
              <a:gd name="connsiteY12-18008" fmla="*/ 2649 h 10000"/>
              <a:gd name="connsiteX13-18009" fmla="*/ 8146 w 10000"/>
              <a:gd name="connsiteY13-18010" fmla="*/ 2384 h 10000"/>
              <a:gd name="connsiteX14-18011" fmla="*/ 8146 w 10000"/>
              <a:gd name="connsiteY14-18012" fmla="*/ 2384 h 10000"/>
              <a:gd name="connsiteX15-18013" fmla="*/ 8146 w 10000"/>
              <a:gd name="connsiteY15-18014" fmla="*/ 2384 h 10000"/>
              <a:gd name="connsiteX16-18015" fmla="*/ 7975 w 10000"/>
              <a:gd name="connsiteY16-18016" fmla="*/ 2384 h 10000"/>
              <a:gd name="connsiteX17-18017" fmla="*/ 7805 w 10000"/>
              <a:gd name="connsiteY17-18018" fmla="*/ 2384 h 10000"/>
              <a:gd name="connsiteX18-18019" fmla="*/ 7634 w 10000"/>
              <a:gd name="connsiteY18-18020" fmla="*/ 2649 h 10000"/>
              <a:gd name="connsiteX19-18021" fmla="*/ 7463 w 10000"/>
              <a:gd name="connsiteY19-18022" fmla="*/ 2649 h 10000"/>
              <a:gd name="connsiteX20-18023" fmla="*/ 7124 w 10000"/>
              <a:gd name="connsiteY20-18024" fmla="*/ 2915 h 10000"/>
              <a:gd name="connsiteX21-18025" fmla="*/ 6782 w 10000"/>
              <a:gd name="connsiteY21-18026" fmla="*/ 2915 h 10000"/>
              <a:gd name="connsiteX22-18027" fmla="*/ 6440 w 10000"/>
              <a:gd name="connsiteY22-18028" fmla="*/ 3176 h 10000"/>
              <a:gd name="connsiteX23-18029" fmla="*/ 4756 w 10000"/>
              <a:gd name="connsiteY23-18030" fmla="*/ 4203 h 10000"/>
              <a:gd name="connsiteX24-18031" fmla="*/ 3050 w 10000"/>
              <a:gd name="connsiteY24-18032" fmla="*/ 5264 h 10000"/>
              <a:gd name="connsiteX25-18033" fmla="*/ 2539 w 10000"/>
              <a:gd name="connsiteY25-18034" fmla="*/ 5530 h 10000"/>
              <a:gd name="connsiteX26-18035" fmla="*/ 2195 w 10000"/>
              <a:gd name="connsiteY26-18036" fmla="*/ 5794 h 10000"/>
              <a:gd name="connsiteX27-18037" fmla="*/ 1854 w 10000"/>
              <a:gd name="connsiteY27-18038" fmla="*/ 6060 h 10000"/>
              <a:gd name="connsiteX28-18039" fmla="*/ 1685 w 10000"/>
              <a:gd name="connsiteY28-18040" fmla="*/ 6323 h 10000"/>
              <a:gd name="connsiteX29-18041" fmla="*/ 1344 w 10000"/>
              <a:gd name="connsiteY29-18042" fmla="*/ 6323 h 10000"/>
              <a:gd name="connsiteX30-18043" fmla="*/ 1173 w 10000"/>
              <a:gd name="connsiteY30-18044" fmla="*/ 6323 h 10000"/>
              <a:gd name="connsiteX31-18045" fmla="*/ 1002 w 10000"/>
              <a:gd name="connsiteY31-18046" fmla="*/ 6590 h 10000"/>
              <a:gd name="connsiteX32-18047" fmla="*/ 1002 w 10000"/>
              <a:gd name="connsiteY32-18048" fmla="*/ 6590 h 10000"/>
              <a:gd name="connsiteX33-18049" fmla="*/ 852 w 10000"/>
              <a:gd name="connsiteY33-18050" fmla="*/ 6590 h 10000"/>
              <a:gd name="connsiteX34-18051" fmla="*/ 852 w 10000"/>
              <a:gd name="connsiteY34-18052" fmla="*/ 6323 h 10000"/>
              <a:gd name="connsiteX35-18053" fmla="*/ 682 w 10000"/>
              <a:gd name="connsiteY35-18054" fmla="*/ 6060 h 10000"/>
              <a:gd name="connsiteX36-18055" fmla="*/ 344 w 10000"/>
              <a:gd name="connsiteY36-18056" fmla="*/ 5794 h 10000"/>
              <a:gd name="connsiteX37-18057" fmla="*/ 169 w 10000"/>
              <a:gd name="connsiteY37-18058" fmla="*/ 5530 h 10000"/>
              <a:gd name="connsiteX38-18059" fmla="*/ 0 w 10000"/>
              <a:gd name="connsiteY38-18060" fmla="*/ 5264 h 10000"/>
              <a:gd name="connsiteX39-18061" fmla="*/ 0 w 10000"/>
              <a:gd name="connsiteY39-18062" fmla="*/ 4998 h 10000"/>
              <a:gd name="connsiteX40-18063" fmla="*/ 0 w 10000"/>
              <a:gd name="connsiteY40-18064" fmla="*/ 4738 h 10000"/>
              <a:gd name="connsiteX41-18065" fmla="*/ 169 w 10000"/>
              <a:gd name="connsiteY41-18066" fmla="*/ 4738 h 10000"/>
              <a:gd name="connsiteX42-18067" fmla="*/ 510 w 10000"/>
              <a:gd name="connsiteY42-18068" fmla="*/ 4738 h 10000"/>
              <a:gd name="connsiteX43-18069" fmla="*/ 852 w 10000"/>
              <a:gd name="connsiteY43-18070" fmla="*/ 4738 h 10000"/>
              <a:gd name="connsiteX44-18071" fmla="*/ 1173 w 10000"/>
              <a:gd name="connsiteY44-18072" fmla="*/ 4470 h 10000"/>
              <a:gd name="connsiteX45-18073" fmla="*/ 1685 w 10000"/>
              <a:gd name="connsiteY45-18074" fmla="*/ 4470 h 10000"/>
              <a:gd name="connsiteX46-18075" fmla="*/ 2195 w 10000"/>
              <a:gd name="connsiteY46-18076" fmla="*/ 4203 h 10000"/>
              <a:gd name="connsiteX47-18077" fmla="*/ 2711 w 10000"/>
              <a:gd name="connsiteY47-18078" fmla="*/ 3941 h 10000"/>
              <a:gd name="connsiteX48-18079" fmla="*/ 3390 w 10000"/>
              <a:gd name="connsiteY48-18080" fmla="*/ 3677 h 10000"/>
              <a:gd name="connsiteX49-18081" fmla="*/ 4072 w 10000"/>
              <a:gd name="connsiteY49-18082" fmla="*/ 3176 h 10000"/>
              <a:gd name="connsiteX50-18083" fmla="*/ 4582 w 10000"/>
              <a:gd name="connsiteY50-18084" fmla="*/ 2915 h 10000"/>
              <a:gd name="connsiteX51-18085" fmla="*/ 5073 w 10000"/>
              <a:gd name="connsiteY51-18086" fmla="*/ 2649 h 10000"/>
              <a:gd name="connsiteX52-18087" fmla="*/ 5585 w 10000"/>
              <a:gd name="connsiteY52-18088" fmla="*/ 2384 h 10000"/>
              <a:gd name="connsiteX53-18089" fmla="*/ 5926 w 10000"/>
              <a:gd name="connsiteY53-18090" fmla="*/ 2119 h 10000"/>
              <a:gd name="connsiteX54-18091" fmla="*/ 6268 w 10000"/>
              <a:gd name="connsiteY54-18092" fmla="*/ 2119 h 10000"/>
              <a:gd name="connsiteX55-18093" fmla="*/ 6612 w 10000"/>
              <a:gd name="connsiteY55-18094" fmla="*/ 1854 h 10000"/>
              <a:gd name="connsiteX56-18095" fmla="*/ 6951 w 10000"/>
              <a:gd name="connsiteY56-18096" fmla="*/ 1589 h 10000"/>
              <a:gd name="connsiteX57-18097" fmla="*/ 7463 w 10000"/>
              <a:gd name="connsiteY57-18098" fmla="*/ 1323 h 10000"/>
              <a:gd name="connsiteX58-18099" fmla="*/ 7805 w 10000"/>
              <a:gd name="connsiteY58-18100" fmla="*/ 1057 h 10000"/>
              <a:gd name="connsiteX59-18101" fmla="*/ 8146 w 10000"/>
              <a:gd name="connsiteY59-18102" fmla="*/ 797 h 10000"/>
              <a:gd name="connsiteX60-18103" fmla="*/ 8316 w 10000"/>
              <a:gd name="connsiteY60-18104" fmla="*/ 528 h 10000"/>
              <a:gd name="connsiteX61-18105" fmla="*/ 8489 w 10000"/>
              <a:gd name="connsiteY61-18106" fmla="*/ 266 h 10000"/>
              <a:gd name="connsiteX62-18107" fmla="*/ 8489 w 10000"/>
              <a:gd name="connsiteY62-18108" fmla="*/ 0 h 10000"/>
              <a:gd name="connsiteX63-18109" fmla="*/ 8656 w 10000"/>
              <a:gd name="connsiteY63-18110" fmla="*/ 0 h 10000"/>
              <a:gd name="connsiteX64-18111" fmla="*/ 8827 w 10000"/>
              <a:gd name="connsiteY64-18112" fmla="*/ 0 h 10000"/>
              <a:gd name="connsiteX65-18113" fmla="*/ 8999 w 10000"/>
              <a:gd name="connsiteY65-18114" fmla="*/ 0 h 10000"/>
              <a:gd name="connsiteX66-18115" fmla="*/ 9149 w 10000"/>
              <a:gd name="connsiteY66-18116" fmla="*/ 266 h 10000"/>
              <a:gd name="connsiteX67-18117" fmla="*/ 9319 w 10000"/>
              <a:gd name="connsiteY67-18118" fmla="*/ 266 h 10000"/>
              <a:gd name="connsiteX68-18119" fmla="*/ 9487 w 10000"/>
              <a:gd name="connsiteY68-18120" fmla="*/ 797 h 10000"/>
              <a:gd name="connsiteX69-18121" fmla="*/ 9658 w 10000"/>
              <a:gd name="connsiteY69-18122" fmla="*/ 1057 h 10000"/>
              <a:gd name="connsiteX70-18123" fmla="*/ 9829 w 10000"/>
              <a:gd name="connsiteY70-18124" fmla="*/ 1323 h 10000"/>
              <a:gd name="connsiteX71-18125" fmla="*/ 10000 w 10000"/>
              <a:gd name="connsiteY71-18126" fmla="*/ 1589 h 10000"/>
              <a:gd name="connsiteX72-18127" fmla="*/ 10000 w 10000"/>
              <a:gd name="connsiteY72-18128" fmla="*/ 1854 h 10000"/>
              <a:gd name="connsiteX73-18129" fmla="*/ 10000 w 10000"/>
              <a:gd name="connsiteY73-18130" fmla="*/ 2119 h 10000"/>
              <a:gd name="connsiteX74-18131" fmla="*/ 9829 w 10000"/>
              <a:gd name="connsiteY74-18132" fmla="*/ 2119 h 10000"/>
              <a:gd name="connsiteX75-18133" fmla="*/ 9658 w 10000"/>
              <a:gd name="connsiteY75-18134" fmla="*/ 2384 h 10000"/>
              <a:gd name="connsiteX76-18135" fmla="*/ 9658 w 10000"/>
              <a:gd name="connsiteY76-18136" fmla="*/ 2649 h 10000"/>
              <a:gd name="connsiteX77-18137" fmla="*/ 9487 w 10000"/>
              <a:gd name="connsiteY77-18138" fmla="*/ 2915 h 10000"/>
              <a:gd name="connsiteX78-18139" fmla="*/ 9319 w 10000"/>
              <a:gd name="connsiteY78-18140" fmla="*/ 3411 h 10000"/>
              <a:gd name="connsiteX79-18141" fmla="*/ 9149 w 10000"/>
              <a:gd name="connsiteY79-18142" fmla="*/ 4203 h 10000"/>
              <a:gd name="connsiteX80-18143" fmla="*/ 8999 w 10000"/>
              <a:gd name="connsiteY80-18144" fmla="*/ 4998 h 10000"/>
              <a:gd name="connsiteX81-18145" fmla="*/ 8827 w 10000"/>
              <a:gd name="connsiteY81-18146" fmla="*/ 5794 h 10000"/>
              <a:gd name="connsiteX82-18147" fmla="*/ 8656 w 10000"/>
              <a:gd name="connsiteY82-18148" fmla="*/ 6857 h 10000"/>
              <a:gd name="connsiteX83-18149" fmla="*/ 8489 w 10000"/>
              <a:gd name="connsiteY83-18150" fmla="*/ 7912 h 10000"/>
              <a:gd name="connsiteX0-18151" fmla="*/ 7634 w 10000"/>
              <a:gd name="connsiteY0-18152" fmla="*/ 9503 h 9503"/>
              <a:gd name="connsiteX1-18153" fmla="*/ 7634 w 10000"/>
              <a:gd name="connsiteY1-18154" fmla="*/ 8972 h 9503"/>
              <a:gd name="connsiteX2-18155" fmla="*/ 7634 w 10000"/>
              <a:gd name="connsiteY2-18156" fmla="*/ 8442 h 9503"/>
              <a:gd name="connsiteX3-18157" fmla="*/ 7805 w 10000"/>
              <a:gd name="connsiteY3-18158" fmla="*/ 7649 h 9503"/>
              <a:gd name="connsiteX4-18159" fmla="*/ 7805 w 10000"/>
              <a:gd name="connsiteY4-18160" fmla="*/ 6857 h 9503"/>
              <a:gd name="connsiteX5-18161" fmla="*/ 7975 w 10000"/>
              <a:gd name="connsiteY5-18162" fmla="*/ 6060 h 9503"/>
              <a:gd name="connsiteX6-18163" fmla="*/ 7975 w 10000"/>
              <a:gd name="connsiteY6-18164" fmla="*/ 5264 h 9503"/>
              <a:gd name="connsiteX7-18165" fmla="*/ 7975 w 10000"/>
              <a:gd name="connsiteY7-18166" fmla="*/ 4470 h 9503"/>
              <a:gd name="connsiteX8-18167" fmla="*/ 8146 w 10000"/>
              <a:gd name="connsiteY8-18168" fmla="*/ 3941 h 9503"/>
              <a:gd name="connsiteX9-18169" fmla="*/ 8146 w 10000"/>
              <a:gd name="connsiteY9-18170" fmla="*/ 3411 h 9503"/>
              <a:gd name="connsiteX10-18171" fmla="*/ 8146 w 10000"/>
              <a:gd name="connsiteY10-18172" fmla="*/ 2915 h 9503"/>
              <a:gd name="connsiteX11-18173" fmla="*/ 8146 w 10000"/>
              <a:gd name="connsiteY11-18174" fmla="*/ 2649 h 9503"/>
              <a:gd name="connsiteX12-18175" fmla="*/ 8146 w 10000"/>
              <a:gd name="connsiteY12-18176" fmla="*/ 2384 h 9503"/>
              <a:gd name="connsiteX13-18177" fmla="*/ 8146 w 10000"/>
              <a:gd name="connsiteY13-18178" fmla="*/ 2384 h 9503"/>
              <a:gd name="connsiteX14-18179" fmla="*/ 8146 w 10000"/>
              <a:gd name="connsiteY14-18180" fmla="*/ 2384 h 9503"/>
              <a:gd name="connsiteX15-18181" fmla="*/ 7975 w 10000"/>
              <a:gd name="connsiteY15-18182" fmla="*/ 2384 h 9503"/>
              <a:gd name="connsiteX16-18183" fmla="*/ 7805 w 10000"/>
              <a:gd name="connsiteY16-18184" fmla="*/ 2384 h 9503"/>
              <a:gd name="connsiteX17-18185" fmla="*/ 7634 w 10000"/>
              <a:gd name="connsiteY17-18186" fmla="*/ 2649 h 9503"/>
              <a:gd name="connsiteX18-18187" fmla="*/ 7463 w 10000"/>
              <a:gd name="connsiteY18-18188" fmla="*/ 2649 h 9503"/>
              <a:gd name="connsiteX19-18189" fmla="*/ 7124 w 10000"/>
              <a:gd name="connsiteY19-18190" fmla="*/ 2915 h 9503"/>
              <a:gd name="connsiteX20-18191" fmla="*/ 6782 w 10000"/>
              <a:gd name="connsiteY20-18192" fmla="*/ 2915 h 9503"/>
              <a:gd name="connsiteX21-18193" fmla="*/ 6440 w 10000"/>
              <a:gd name="connsiteY21-18194" fmla="*/ 3176 h 9503"/>
              <a:gd name="connsiteX22-18195" fmla="*/ 4756 w 10000"/>
              <a:gd name="connsiteY22-18196" fmla="*/ 4203 h 9503"/>
              <a:gd name="connsiteX23-18197" fmla="*/ 3050 w 10000"/>
              <a:gd name="connsiteY23-18198" fmla="*/ 5264 h 9503"/>
              <a:gd name="connsiteX24-18199" fmla="*/ 2539 w 10000"/>
              <a:gd name="connsiteY24-18200" fmla="*/ 5530 h 9503"/>
              <a:gd name="connsiteX25-18201" fmla="*/ 2195 w 10000"/>
              <a:gd name="connsiteY25-18202" fmla="*/ 5794 h 9503"/>
              <a:gd name="connsiteX26-18203" fmla="*/ 1854 w 10000"/>
              <a:gd name="connsiteY26-18204" fmla="*/ 6060 h 9503"/>
              <a:gd name="connsiteX27-18205" fmla="*/ 1685 w 10000"/>
              <a:gd name="connsiteY27-18206" fmla="*/ 6323 h 9503"/>
              <a:gd name="connsiteX28-18207" fmla="*/ 1344 w 10000"/>
              <a:gd name="connsiteY28-18208" fmla="*/ 6323 h 9503"/>
              <a:gd name="connsiteX29-18209" fmla="*/ 1173 w 10000"/>
              <a:gd name="connsiteY29-18210" fmla="*/ 6323 h 9503"/>
              <a:gd name="connsiteX30-18211" fmla="*/ 1002 w 10000"/>
              <a:gd name="connsiteY30-18212" fmla="*/ 6590 h 9503"/>
              <a:gd name="connsiteX31-18213" fmla="*/ 1002 w 10000"/>
              <a:gd name="connsiteY31-18214" fmla="*/ 6590 h 9503"/>
              <a:gd name="connsiteX32-18215" fmla="*/ 852 w 10000"/>
              <a:gd name="connsiteY32-18216" fmla="*/ 6590 h 9503"/>
              <a:gd name="connsiteX33-18217" fmla="*/ 852 w 10000"/>
              <a:gd name="connsiteY33-18218" fmla="*/ 6323 h 9503"/>
              <a:gd name="connsiteX34-18219" fmla="*/ 682 w 10000"/>
              <a:gd name="connsiteY34-18220" fmla="*/ 6060 h 9503"/>
              <a:gd name="connsiteX35-18221" fmla="*/ 344 w 10000"/>
              <a:gd name="connsiteY35-18222" fmla="*/ 5794 h 9503"/>
              <a:gd name="connsiteX36-18223" fmla="*/ 169 w 10000"/>
              <a:gd name="connsiteY36-18224" fmla="*/ 5530 h 9503"/>
              <a:gd name="connsiteX37-18225" fmla="*/ 0 w 10000"/>
              <a:gd name="connsiteY37-18226" fmla="*/ 5264 h 9503"/>
              <a:gd name="connsiteX38-18227" fmla="*/ 0 w 10000"/>
              <a:gd name="connsiteY38-18228" fmla="*/ 4998 h 9503"/>
              <a:gd name="connsiteX39-18229" fmla="*/ 0 w 10000"/>
              <a:gd name="connsiteY39-18230" fmla="*/ 4738 h 9503"/>
              <a:gd name="connsiteX40-18231" fmla="*/ 169 w 10000"/>
              <a:gd name="connsiteY40-18232" fmla="*/ 4738 h 9503"/>
              <a:gd name="connsiteX41-18233" fmla="*/ 510 w 10000"/>
              <a:gd name="connsiteY41-18234" fmla="*/ 4738 h 9503"/>
              <a:gd name="connsiteX42-18235" fmla="*/ 852 w 10000"/>
              <a:gd name="connsiteY42-18236" fmla="*/ 4738 h 9503"/>
              <a:gd name="connsiteX43-18237" fmla="*/ 1173 w 10000"/>
              <a:gd name="connsiteY43-18238" fmla="*/ 4470 h 9503"/>
              <a:gd name="connsiteX44-18239" fmla="*/ 1685 w 10000"/>
              <a:gd name="connsiteY44-18240" fmla="*/ 4470 h 9503"/>
              <a:gd name="connsiteX45-18241" fmla="*/ 2195 w 10000"/>
              <a:gd name="connsiteY45-18242" fmla="*/ 4203 h 9503"/>
              <a:gd name="connsiteX46-18243" fmla="*/ 2711 w 10000"/>
              <a:gd name="connsiteY46-18244" fmla="*/ 3941 h 9503"/>
              <a:gd name="connsiteX47-18245" fmla="*/ 3390 w 10000"/>
              <a:gd name="connsiteY47-18246" fmla="*/ 3677 h 9503"/>
              <a:gd name="connsiteX48-18247" fmla="*/ 4072 w 10000"/>
              <a:gd name="connsiteY48-18248" fmla="*/ 3176 h 9503"/>
              <a:gd name="connsiteX49-18249" fmla="*/ 4582 w 10000"/>
              <a:gd name="connsiteY49-18250" fmla="*/ 2915 h 9503"/>
              <a:gd name="connsiteX50-18251" fmla="*/ 5073 w 10000"/>
              <a:gd name="connsiteY50-18252" fmla="*/ 2649 h 9503"/>
              <a:gd name="connsiteX51-18253" fmla="*/ 5585 w 10000"/>
              <a:gd name="connsiteY51-18254" fmla="*/ 2384 h 9503"/>
              <a:gd name="connsiteX52-18255" fmla="*/ 5926 w 10000"/>
              <a:gd name="connsiteY52-18256" fmla="*/ 2119 h 9503"/>
              <a:gd name="connsiteX53-18257" fmla="*/ 6268 w 10000"/>
              <a:gd name="connsiteY53-18258" fmla="*/ 2119 h 9503"/>
              <a:gd name="connsiteX54-18259" fmla="*/ 6612 w 10000"/>
              <a:gd name="connsiteY54-18260" fmla="*/ 1854 h 9503"/>
              <a:gd name="connsiteX55-18261" fmla="*/ 6951 w 10000"/>
              <a:gd name="connsiteY55-18262" fmla="*/ 1589 h 9503"/>
              <a:gd name="connsiteX56-18263" fmla="*/ 7463 w 10000"/>
              <a:gd name="connsiteY56-18264" fmla="*/ 1323 h 9503"/>
              <a:gd name="connsiteX57-18265" fmla="*/ 7805 w 10000"/>
              <a:gd name="connsiteY57-18266" fmla="*/ 1057 h 9503"/>
              <a:gd name="connsiteX58-18267" fmla="*/ 8146 w 10000"/>
              <a:gd name="connsiteY58-18268" fmla="*/ 797 h 9503"/>
              <a:gd name="connsiteX59-18269" fmla="*/ 8316 w 10000"/>
              <a:gd name="connsiteY59-18270" fmla="*/ 528 h 9503"/>
              <a:gd name="connsiteX60-18271" fmla="*/ 8489 w 10000"/>
              <a:gd name="connsiteY60-18272" fmla="*/ 266 h 9503"/>
              <a:gd name="connsiteX61-18273" fmla="*/ 8489 w 10000"/>
              <a:gd name="connsiteY61-18274" fmla="*/ 0 h 9503"/>
              <a:gd name="connsiteX62-18275" fmla="*/ 8656 w 10000"/>
              <a:gd name="connsiteY62-18276" fmla="*/ 0 h 9503"/>
              <a:gd name="connsiteX63-18277" fmla="*/ 8827 w 10000"/>
              <a:gd name="connsiteY63-18278" fmla="*/ 0 h 9503"/>
              <a:gd name="connsiteX64-18279" fmla="*/ 8999 w 10000"/>
              <a:gd name="connsiteY64-18280" fmla="*/ 0 h 9503"/>
              <a:gd name="connsiteX65-18281" fmla="*/ 9149 w 10000"/>
              <a:gd name="connsiteY65-18282" fmla="*/ 266 h 9503"/>
              <a:gd name="connsiteX66-18283" fmla="*/ 9319 w 10000"/>
              <a:gd name="connsiteY66-18284" fmla="*/ 266 h 9503"/>
              <a:gd name="connsiteX67-18285" fmla="*/ 9487 w 10000"/>
              <a:gd name="connsiteY67-18286" fmla="*/ 797 h 9503"/>
              <a:gd name="connsiteX68-18287" fmla="*/ 9658 w 10000"/>
              <a:gd name="connsiteY68-18288" fmla="*/ 1057 h 9503"/>
              <a:gd name="connsiteX69-18289" fmla="*/ 9829 w 10000"/>
              <a:gd name="connsiteY69-18290" fmla="*/ 1323 h 9503"/>
              <a:gd name="connsiteX70-18291" fmla="*/ 10000 w 10000"/>
              <a:gd name="connsiteY70-18292" fmla="*/ 1589 h 9503"/>
              <a:gd name="connsiteX71-18293" fmla="*/ 10000 w 10000"/>
              <a:gd name="connsiteY71-18294" fmla="*/ 1854 h 9503"/>
              <a:gd name="connsiteX72-18295" fmla="*/ 10000 w 10000"/>
              <a:gd name="connsiteY72-18296" fmla="*/ 2119 h 9503"/>
              <a:gd name="connsiteX73-18297" fmla="*/ 9829 w 10000"/>
              <a:gd name="connsiteY73-18298" fmla="*/ 2119 h 9503"/>
              <a:gd name="connsiteX74-18299" fmla="*/ 9658 w 10000"/>
              <a:gd name="connsiteY74-18300" fmla="*/ 2384 h 9503"/>
              <a:gd name="connsiteX75-18301" fmla="*/ 9658 w 10000"/>
              <a:gd name="connsiteY75-18302" fmla="*/ 2649 h 9503"/>
              <a:gd name="connsiteX76-18303" fmla="*/ 9487 w 10000"/>
              <a:gd name="connsiteY76-18304" fmla="*/ 2915 h 9503"/>
              <a:gd name="connsiteX77-18305" fmla="*/ 9319 w 10000"/>
              <a:gd name="connsiteY77-18306" fmla="*/ 3411 h 9503"/>
              <a:gd name="connsiteX78-18307" fmla="*/ 9149 w 10000"/>
              <a:gd name="connsiteY78-18308" fmla="*/ 4203 h 9503"/>
              <a:gd name="connsiteX79-18309" fmla="*/ 8999 w 10000"/>
              <a:gd name="connsiteY79-18310" fmla="*/ 4998 h 9503"/>
              <a:gd name="connsiteX80-18311" fmla="*/ 8827 w 10000"/>
              <a:gd name="connsiteY80-18312" fmla="*/ 5794 h 9503"/>
              <a:gd name="connsiteX81-18313" fmla="*/ 8656 w 10000"/>
              <a:gd name="connsiteY81-18314" fmla="*/ 6857 h 9503"/>
              <a:gd name="connsiteX82-18315" fmla="*/ 8489 w 10000"/>
              <a:gd name="connsiteY82-18316" fmla="*/ 7912 h 9503"/>
              <a:gd name="connsiteX0-18317" fmla="*/ 7634 w 10000"/>
              <a:gd name="connsiteY0-18318" fmla="*/ 9441 h 9441"/>
              <a:gd name="connsiteX1-18319" fmla="*/ 7634 w 10000"/>
              <a:gd name="connsiteY1-18320" fmla="*/ 8884 h 9441"/>
              <a:gd name="connsiteX2-18321" fmla="*/ 7805 w 10000"/>
              <a:gd name="connsiteY2-18322" fmla="*/ 8049 h 9441"/>
              <a:gd name="connsiteX3-18323" fmla="*/ 7805 w 10000"/>
              <a:gd name="connsiteY3-18324" fmla="*/ 7216 h 9441"/>
              <a:gd name="connsiteX4-18325" fmla="*/ 7975 w 10000"/>
              <a:gd name="connsiteY4-18326" fmla="*/ 6377 h 9441"/>
              <a:gd name="connsiteX5-18327" fmla="*/ 7975 w 10000"/>
              <a:gd name="connsiteY5-18328" fmla="*/ 5539 h 9441"/>
              <a:gd name="connsiteX6-18329" fmla="*/ 7975 w 10000"/>
              <a:gd name="connsiteY6-18330" fmla="*/ 4704 h 9441"/>
              <a:gd name="connsiteX7-18331" fmla="*/ 8146 w 10000"/>
              <a:gd name="connsiteY7-18332" fmla="*/ 4147 h 9441"/>
              <a:gd name="connsiteX8-18333" fmla="*/ 8146 w 10000"/>
              <a:gd name="connsiteY8-18334" fmla="*/ 3589 h 9441"/>
              <a:gd name="connsiteX9-18335" fmla="*/ 8146 w 10000"/>
              <a:gd name="connsiteY9-18336" fmla="*/ 3067 h 9441"/>
              <a:gd name="connsiteX10-18337" fmla="*/ 8146 w 10000"/>
              <a:gd name="connsiteY10-18338" fmla="*/ 2788 h 9441"/>
              <a:gd name="connsiteX11-18339" fmla="*/ 8146 w 10000"/>
              <a:gd name="connsiteY11-18340" fmla="*/ 2509 h 9441"/>
              <a:gd name="connsiteX12-18341" fmla="*/ 8146 w 10000"/>
              <a:gd name="connsiteY12-18342" fmla="*/ 2509 h 9441"/>
              <a:gd name="connsiteX13-18343" fmla="*/ 8146 w 10000"/>
              <a:gd name="connsiteY13-18344" fmla="*/ 2509 h 9441"/>
              <a:gd name="connsiteX14-18345" fmla="*/ 7975 w 10000"/>
              <a:gd name="connsiteY14-18346" fmla="*/ 2509 h 9441"/>
              <a:gd name="connsiteX15-18347" fmla="*/ 7805 w 10000"/>
              <a:gd name="connsiteY15-18348" fmla="*/ 2509 h 9441"/>
              <a:gd name="connsiteX16-18349" fmla="*/ 7634 w 10000"/>
              <a:gd name="connsiteY16-18350" fmla="*/ 2788 h 9441"/>
              <a:gd name="connsiteX17-18351" fmla="*/ 7463 w 10000"/>
              <a:gd name="connsiteY17-18352" fmla="*/ 2788 h 9441"/>
              <a:gd name="connsiteX18-18353" fmla="*/ 7124 w 10000"/>
              <a:gd name="connsiteY18-18354" fmla="*/ 3067 h 9441"/>
              <a:gd name="connsiteX19-18355" fmla="*/ 6782 w 10000"/>
              <a:gd name="connsiteY19-18356" fmla="*/ 3067 h 9441"/>
              <a:gd name="connsiteX20-18357" fmla="*/ 6440 w 10000"/>
              <a:gd name="connsiteY20-18358" fmla="*/ 3342 h 9441"/>
              <a:gd name="connsiteX21-18359" fmla="*/ 4756 w 10000"/>
              <a:gd name="connsiteY21-18360" fmla="*/ 4423 h 9441"/>
              <a:gd name="connsiteX22-18361" fmla="*/ 3050 w 10000"/>
              <a:gd name="connsiteY22-18362" fmla="*/ 5539 h 9441"/>
              <a:gd name="connsiteX23-18363" fmla="*/ 2539 w 10000"/>
              <a:gd name="connsiteY23-18364" fmla="*/ 5819 h 9441"/>
              <a:gd name="connsiteX24-18365" fmla="*/ 2195 w 10000"/>
              <a:gd name="connsiteY24-18366" fmla="*/ 6097 h 9441"/>
              <a:gd name="connsiteX25-18367" fmla="*/ 1854 w 10000"/>
              <a:gd name="connsiteY25-18368" fmla="*/ 6377 h 9441"/>
              <a:gd name="connsiteX26-18369" fmla="*/ 1685 w 10000"/>
              <a:gd name="connsiteY26-18370" fmla="*/ 6654 h 9441"/>
              <a:gd name="connsiteX27-18371" fmla="*/ 1344 w 10000"/>
              <a:gd name="connsiteY27-18372" fmla="*/ 6654 h 9441"/>
              <a:gd name="connsiteX28-18373" fmla="*/ 1173 w 10000"/>
              <a:gd name="connsiteY28-18374" fmla="*/ 6654 h 9441"/>
              <a:gd name="connsiteX29-18375" fmla="*/ 1002 w 10000"/>
              <a:gd name="connsiteY29-18376" fmla="*/ 6935 h 9441"/>
              <a:gd name="connsiteX30-18377" fmla="*/ 1002 w 10000"/>
              <a:gd name="connsiteY30-18378" fmla="*/ 6935 h 9441"/>
              <a:gd name="connsiteX31-18379" fmla="*/ 852 w 10000"/>
              <a:gd name="connsiteY31-18380" fmla="*/ 6935 h 9441"/>
              <a:gd name="connsiteX32-18381" fmla="*/ 852 w 10000"/>
              <a:gd name="connsiteY32-18382" fmla="*/ 6654 h 9441"/>
              <a:gd name="connsiteX33-18383" fmla="*/ 682 w 10000"/>
              <a:gd name="connsiteY33-18384" fmla="*/ 6377 h 9441"/>
              <a:gd name="connsiteX34-18385" fmla="*/ 344 w 10000"/>
              <a:gd name="connsiteY34-18386" fmla="*/ 6097 h 9441"/>
              <a:gd name="connsiteX35-18387" fmla="*/ 169 w 10000"/>
              <a:gd name="connsiteY35-18388" fmla="*/ 5819 h 9441"/>
              <a:gd name="connsiteX36-18389" fmla="*/ 0 w 10000"/>
              <a:gd name="connsiteY36-18390" fmla="*/ 5539 h 9441"/>
              <a:gd name="connsiteX37-18391" fmla="*/ 0 w 10000"/>
              <a:gd name="connsiteY37-18392" fmla="*/ 5259 h 9441"/>
              <a:gd name="connsiteX38-18393" fmla="*/ 0 w 10000"/>
              <a:gd name="connsiteY38-18394" fmla="*/ 4986 h 9441"/>
              <a:gd name="connsiteX39-18395" fmla="*/ 169 w 10000"/>
              <a:gd name="connsiteY39-18396" fmla="*/ 4986 h 9441"/>
              <a:gd name="connsiteX40-18397" fmla="*/ 510 w 10000"/>
              <a:gd name="connsiteY40-18398" fmla="*/ 4986 h 9441"/>
              <a:gd name="connsiteX41-18399" fmla="*/ 852 w 10000"/>
              <a:gd name="connsiteY41-18400" fmla="*/ 4986 h 9441"/>
              <a:gd name="connsiteX42-18401" fmla="*/ 1173 w 10000"/>
              <a:gd name="connsiteY42-18402" fmla="*/ 4704 h 9441"/>
              <a:gd name="connsiteX43-18403" fmla="*/ 1685 w 10000"/>
              <a:gd name="connsiteY43-18404" fmla="*/ 4704 h 9441"/>
              <a:gd name="connsiteX44-18405" fmla="*/ 2195 w 10000"/>
              <a:gd name="connsiteY44-18406" fmla="*/ 4423 h 9441"/>
              <a:gd name="connsiteX45-18407" fmla="*/ 2711 w 10000"/>
              <a:gd name="connsiteY45-18408" fmla="*/ 4147 h 9441"/>
              <a:gd name="connsiteX46-18409" fmla="*/ 3390 w 10000"/>
              <a:gd name="connsiteY46-18410" fmla="*/ 3869 h 9441"/>
              <a:gd name="connsiteX47-18411" fmla="*/ 4072 w 10000"/>
              <a:gd name="connsiteY47-18412" fmla="*/ 3342 h 9441"/>
              <a:gd name="connsiteX48-18413" fmla="*/ 4582 w 10000"/>
              <a:gd name="connsiteY48-18414" fmla="*/ 3067 h 9441"/>
              <a:gd name="connsiteX49-18415" fmla="*/ 5073 w 10000"/>
              <a:gd name="connsiteY49-18416" fmla="*/ 2788 h 9441"/>
              <a:gd name="connsiteX50-18417" fmla="*/ 5585 w 10000"/>
              <a:gd name="connsiteY50-18418" fmla="*/ 2509 h 9441"/>
              <a:gd name="connsiteX51-18419" fmla="*/ 5926 w 10000"/>
              <a:gd name="connsiteY51-18420" fmla="*/ 2230 h 9441"/>
              <a:gd name="connsiteX52-18421" fmla="*/ 6268 w 10000"/>
              <a:gd name="connsiteY52-18422" fmla="*/ 2230 h 9441"/>
              <a:gd name="connsiteX53-18423" fmla="*/ 6612 w 10000"/>
              <a:gd name="connsiteY53-18424" fmla="*/ 1951 h 9441"/>
              <a:gd name="connsiteX54-18425" fmla="*/ 6951 w 10000"/>
              <a:gd name="connsiteY54-18426" fmla="*/ 1672 h 9441"/>
              <a:gd name="connsiteX55-18427" fmla="*/ 7463 w 10000"/>
              <a:gd name="connsiteY55-18428" fmla="*/ 1392 h 9441"/>
              <a:gd name="connsiteX56-18429" fmla="*/ 7805 w 10000"/>
              <a:gd name="connsiteY56-18430" fmla="*/ 1112 h 9441"/>
              <a:gd name="connsiteX57-18431" fmla="*/ 8146 w 10000"/>
              <a:gd name="connsiteY57-18432" fmla="*/ 839 h 9441"/>
              <a:gd name="connsiteX58-18433" fmla="*/ 8316 w 10000"/>
              <a:gd name="connsiteY58-18434" fmla="*/ 556 h 9441"/>
              <a:gd name="connsiteX59-18435" fmla="*/ 8489 w 10000"/>
              <a:gd name="connsiteY59-18436" fmla="*/ 280 h 9441"/>
              <a:gd name="connsiteX60-18437" fmla="*/ 8489 w 10000"/>
              <a:gd name="connsiteY60-18438" fmla="*/ 0 h 9441"/>
              <a:gd name="connsiteX61-18439" fmla="*/ 8656 w 10000"/>
              <a:gd name="connsiteY61-18440" fmla="*/ 0 h 9441"/>
              <a:gd name="connsiteX62-18441" fmla="*/ 8827 w 10000"/>
              <a:gd name="connsiteY62-18442" fmla="*/ 0 h 9441"/>
              <a:gd name="connsiteX63-18443" fmla="*/ 8999 w 10000"/>
              <a:gd name="connsiteY63-18444" fmla="*/ 0 h 9441"/>
              <a:gd name="connsiteX64-18445" fmla="*/ 9149 w 10000"/>
              <a:gd name="connsiteY64-18446" fmla="*/ 280 h 9441"/>
              <a:gd name="connsiteX65-18447" fmla="*/ 9319 w 10000"/>
              <a:gd name="connsiteY65-18448" fmla="*/ 280 h 9441"/>
              <a:gd name="connsiteX66-18449" fmla="*/ 9487 w 10000"/>
              <a:gd name="connsiteY66-18450" fmla="*/ 839 h 9441"/>
              <a:gd name="connsiteX67-18451" fmla="*/ 9658 w 10000"/>
              <a:gd name="connsiteY67-18452" fmla="*/ 1112 h 9441"/>
              <a:gd name="connsiteX68-18453" fmla="*/ 9829 w 10000"/>
              <a:gd name="connsiteY68-18454" fmla="*/ 1392 h 9441"/>
              <a:gd name="connsiteX69-18455" fmla="*/ 10000 w 10000"/>
              <a:gd name="connsiteY69-18456" fmla="*/ 1672 h 9441"/>
              <a:gd name="connsiteX70-18457" fmla="*/ 10000 w 10000"/>
              <a:gd name="connsiteY70-18458" fmla="*/ 1951 h 9441"/>
              <a:gd name="connsiteX71-18459" fmla="*/ 10000 w 10000"/>
              <a:gd name="connsiteY71-18460" fmla="*/ 2230 h 9441"/>
              <a:gd name="connsiteX72-18461" fmla="*/ 9829 w 10000"/>
              <a:gd name="connsiteY72-18462" fmla="*/ 2230 h 9441"/>
              <a:gd name="connsiteX73-18463" fmla="*/ 9658 w 10000"/>
              <a:gd name="connsiteY73-18464" fmla="*/ 2509 h 9441"/>
              <a:gd name="connsiteX74-18465" fmla="*/ 9658 w 10000"/>
              <a:gd name="connsiteY74-18466" fmla="*/ 2788 h 9441"/>
              <a:gd name="connsiteX75-18467" fmla="*/ 9487 w 10000"/>
              <a:gd name="connsiteY75-18468" fmla="*/ 3067 h 9441"/>
              <a:gd name="connsiteX76-18469" fmla="*/ 9319 w 10000"/>
              <a:gd name="connsiteY76-18470" fmla="*/ 3589 h 9441"/>
              <a:gd name="connsiteX77-18471" fmla="*/ 9149 w 10000"/>
              <a:gd name="connsiteY77-18472" fmla="*/ 4423 h 9441"/>
              <a:gd name="connsiteX78-18473" fmla="*/ 8999 w 10000"/>
              <a:gd name="connsiteY78-18474" fmla="*/ 5259 h 9441"/>
              <a:gd name="connsiteX79-18475" fmla="*/ 8827 w 10000"/>
              <a:gd name="connsiteY79-18476" fmla="*/ 6097 h 9441"/>
              <a:gd name="connsiteX80-18477" fmla="*/ 8656 w 10000"/>
              <a:gd name="connsiteY80-18478" fmla="*/ 7216 h 9441"/>
              <a:gd name="connsiteX81-18479" fmla="*/ 8489 w 10000"/>
              <a:gd name="connsiteY81-18480" fmla="*/ 8326 h 9441"/>
              <a:gd name="connsiteX0-18481" fmla="*/ 7634 w 10000"/>
              <a:gd name="connsiteY0-18482" fmla="*/ 9410 h 9410"/>
              <a:gd name="connsiteX1-18483" fmla="*/ 7805 w 10000"/>
              <a:gd name="connsiteY1-18484" fmla="*/ 8526 h 9410"/>
              <a:gd name="connsiteX2-18485" fmla="*/ 7805 w 10000"/>
              <a:gd name="connsiteY2-18486" fmla="*/ 7643 h 9410"/>
              <a:gd name="connsiteX3-18487" fmla="*/ 7975 w 10000"/>
              <a:gd name="connsiteY3-18488" fmla="*/ 6755 h 9410"/>
              <a:gd name="connsiteX4-18489" fmla="*/ 7975 w 10000"/>
              <a:gd name="connsiteY4-18490" fmla="*/ 5867 h 9410"/>
              <a:gd name="connsiteX5-18491" fmla="*/ 7975 w 10000"/>
              <a:gd name="connsiteY5-18492" fmla="*/ 4983 h 9410"/>
              <a:gd name="connsiteX6-18493" fmla="*/ 8146 w 10000"/>
              <a:gd name="connsiteY6-18494" fmla="*/ 4393 h 9410"/>
              <a:gd name="connsiteX7-18495" fmla="*/ 8146 w 10000"/>
              <a:gd name="connsiteY7-18496" fmla="*/ 3802 h 9410"/>
              <a:gd name="connsiteX8-18497" fmla="*/ 8146 w 10000"/>
              <a:gd name="connsiteY8-18498" fmla="*/ 3249 h 9410"/>
              <a:gd name="connsiteX9-18499" fmla="*/ 8146 w 10000"/>
              <a:gd name="connsiteY9-18500" fmla="*/ 2953 h 9410"/>
              <a:gd name="connsiteX10-18501" fmla="*/ 8146 w 10000"/>
              <a:gd name="connsiteY10-18502" fmla="*/ 2658 h 9410"/>
              <a:gd name="connsiteX11-18503" fmla="*/ 8146 w 10000"/>
              <a:gd name="connsiteY11-18504" fmla="*/ 2658 h 9410"/>
              <a:gd name="connsiteX12-18505" fmla="*/ 8146 w 10000"/>
              <a:gd name="connsiteY12-18506" fmla="*/ 2658 h 9410"/>
              <a:gd name="connsiteX13-18507" fmla="*/ 7975 w 10000"/>
              <a:gd name="connsiteY13-18508" fmla="*/ 2658 h 9410"/>
              <a:gd name="connsiteX14-18509" fmla="*/ 7805 w 10000"/>
              <a:gd name="connsiteY14-18510" fmla="*/ 2658 h 9410"/>
              <a:gd name="connsiteX15-18511" fmla="*/ 7634 w 10000"/>
              <a:gd name="connsiteY15-18512" fmla="*/ 2953 h 9410"/>
              <a:gd name="connsiteX16-18513" fmla="*/ 7463 w 10000"/>
              <a:gd name="connsiteY16-18514" fmla="*/ 2953 h 9410"/>
              <a:gd name="connsiteX17-18515" fmla="*/ 7124 w 10000"/>
              <a:gd name="connsiteY17-18516" fmla="*/ 3249 h 9410"/>
              <a:gd name="connsiteX18-18517" fmla="*/ 6782 w 10000"/>
              <a:gd name="connsiteY18-18518" fmla="*/ 3249 h 9410"/>
              <a:gd name="connsiteX19-18519" fmla="*/ 6440 w 10000"/>
              <a:gd name="connsiteY19-18520" fmla="*/ 3540 h 9410"/>
              <a:gd name="connsiteX20-18521" fmla="*/ 4756 w 10000"/>
              <a:gd name="connsiteY20-18522" fmla="*/ 4685 h 9410"/>
              <a:gd name="connsiteX21-18523" fmla="*/ 3050 w 10000"/>
              <a:gd name="connsiteY21-18524" fmla="*/ 5867 h 9410"/>
              <a:gd name="connsiteX22-18525" fmla="*/ 2539 w 10000"/>
              <a:gd name="connsiteY22-18526" fmla="*/ 6164 h 9410"/>
              <a:gd name="connsiteX23-18527" fmla="*/ 2195 w 10000"/>
              <a:gd name="connsiteY23-18528" fmla="*/ 6458 h 9410"/>
              <a:gd name="connsiteX24-18529" fmla="*/ 1854 w 10000"/>
              <a:gd name="connsiteY24-18530" fmla="*/ 6755 h 9410"/>
              <a:gd name="connsiteX25-18531" fmla="*/ 1685 w 10000"/>
              <a:gd name="connsiteY25-18532" fmla="*/ 7048 h 9410"/>
              <a:gd name="connsiteX26-18533" fmla="*/ 1344 w 10000"/>
              <a:gd name="connsiteY26-18534" fmla="*/ 7048 h 9410"/>
              <a:gd name="connsiteX27-18535" fmla="*/ 1173 w 10000"/>
              <a:gd name="connsiteY27-18536" fmla="*/ 7048 h 9410"/>
              <a:gd name="connsiteX28-18537" fmla="*/ 1002 w 10000"/>
              <a:gd name="connsiteY28-18538" fmla="*/ 7346 h 9410"/>
              <a:gd name="connsiteX29-18539" fmla="*/ 1002 w 10000"/>
              <a:gd name="connsiteY29-18540" fmla="*/ 7346 h 9410"/>
              <a:gd name="connsiteX30-18541" fmla="*/ 852 w 10000"/>
              <a:gd name="connsiteY30-18542" fmla="*/ 7346 h 9410"/>
              <a:gd name="connsiteX31-18543" fmla="*/ 852 w 10000"/>
              <a:gd name="connsiteY31-18544" fmla="*/ 7048 h 9410"/>
              <a:gd name="connsiteX32-18545" fmla="*/ 682 w 10000"/>
              <a:gd name="connsiteY32-18546" fmla="*/ 6755 h 9410"/>
              <a:gd name="connsiteX33-18547" fmla="*/ 344 w 10000"/>
              <a:gd name="connsiteY33-18548" fmla="*/ 6458 h 9410"/>
              <a:gd name="connsiteX34-18549" fmla="*/ 169 w 10000"/>
              <a:gd name="connsiteY34-18550" fmla="*/ 6164 h 9410"/>
              <a:gd name="connsiteX35-18551" fmla="*/ 0 w 10000"/>
              <a:gd name="connsiteY35-18552" fmla="*/ 5867 h 9410"/>
              <a:gd name="connsiteX36-18553" fmla="*/ 0 w 10000"/>
              <a:gd name="connsiteY36-18554" fmla="*/ 5570 h 9410"/>
              <a:gd name="connsiteX37-18555" fmla="*/ 0 w 10000"/>
              <a:gd name="connsiteY37-18556" fmla="*/ 5281 h 9410"/>
              <a:gd name="connsiteX38-18557" fmla="*/ 169 w 10000"/>
              <a:gd name="connsiteY38-18558" fmla="*/ 5281 h 9410"/>
              <a:gd name="connsiteX39-18559" fmla="*/ 510 w 10000"/>
              <a:gd name="connsiteY39-18560" fmla="*/ 5281 h 9410"/>
              <a:gd name="connsiteX40-18561" fmla="*/ 852 w 10000"/>
              <a:gd name="connsiteY40-18562" fmla="*/ 5281 h 9410"/>
              <a:gd name="connsiteX41-18563" fmla="*/ 1173 w 10000"/>
              <a:gd name="connsiteY41-18564" fmla="*/ 4983 h 9410"/>
              <a:gd name="connsiteX42-18565" fmla="*/ 1685 w 10000"/>
              <a:gd name="connsiteY42-18566" fmla="*/ 4983 h 9410"/>
              <a:gd name="connsiteX43-18567" fmla="*/ 2195 w 10000"/>
              <a:gd name="connsiteY43-18568" fmla="*/ 4685 h 9410"/>
              <a:gd name="connsiteX44-18569" fmla="*/ 2711 w 10000"/>
              <a:gd name="connsiteY44-18570" fmla="*/ 4393 h 9410"/>
              <a:gd name="connsiteX45-18571" fmla="*/ 3390 w 10000"/>
              <a:gd name="connsiteY45-18572" fmla="*/ 4098 h 9410"/>
              <a:gd name="connsiteX46-18573" fmla="*/ 4072 w 10000"/>
              <a:gd name="connsiteY46-18574" fmla="*/ 3540 h 9410"/>
              <a:gd name="connsiteX47-18575" fmla="*/ 4582 w 10000"/>
              <a:gd name="connsiteY47-18576" fmla="*/ 3249 h 9410"/>
              <a:gd name="connsiteX48-18577" fmla="*/ 5073 w 10000"/>
              <a:gd name="connsiteY48-18578" fmla="*/ 2953 h 9410"/>
              <a:gd name="connsiteX49-18579" fmla="*/ 5585 w 10000"/>
              <a:gd name="connsiteY49-18580" fmla="*/ 2658 h 9410"/>
              <a:gd name="connsiteX50-18581" fmla="*/ 5926 w 10000"/>
              <a:gd name="connsiteY50-18582" fmla="*/ 2362 h 9410"/>
              <a:gd name="connsiteX51-18583" fmla="*/ 6268 w 10000"/>
              <a:gd name="connsiteY51-18584" fmla="*/ 2362 h 9410"/>
              <a:gd name="connsiteX52-18585" fmla="*/ 6612 w 10000"/>
              <a:gd name="connsiteY52-18586" fmla="*/ 2067 h 9410"/>
              <a:gd name="connsiteX53-18587" fmla="*/ 6951 w 10000"/>
              <a:gd name="connsiteY53-18588" fmla="*/ 1771 h 9410"/>
              <a:gd name="connsiteX54-18589" fmla="*/ 7463 w 10000"/>
              <a:gd name="connsiteY54-18590" fmla="*/ 1474 h 9410"/>
              <a:gd name="connsiteX55-18591" fmla="*/ 7805 w 10000"/>
              <a:gd name="connsiteY55-18592" fmla="*/ 1178 h 9410"/>
              <a:gd name="connsiteX56-18593" fmla="*/ 8146 w 10000"/>
              <a:gd name="connsiteY56-18594" fmla="*/ 889 h 9410"/>
              <a:gd name="connsiteX57-18595" fmla="*/ 8316 w 10000"/>
              <a:gd name="connsiteY57-18596" fmla="*/ 589 h 9410"/>
              <a:gd name="connsiteX58-18597" fmla="*/ 8489 w 10000"/>
              <a:gd name="connsiteY58-18598" fmla="*/ 297 h 9410"/>
              <a:gd name="connsiteX59-18599" fmla="*/ 8489 w 10000"/>
              <a:gd name="connsiteY59-18600" fmla="*/ 0 h 9410"/>
              <a:gd name="connsiteX60-18601" fmla="*/ 8656 w 10000"/>
              <a:gd name="connsiteY60-18602" fmla="*/ 0 h 9410"/>
              <a:gd name="connsiteX61-18603" fmla="*/ 8827 w 10000"/>
              <a:gd name="connsiteY61-18604" fmla="*/ 0 h 9410"/>
              <a:gd name="connsiteX62-18605" fmla="*/ 8999 w 10000"/>
              <a:gd name="connsiteY62-18606" fmla="*/ 0 h 9410"/>
              <a:gd name="connsiteX63-18607" fmla="*/ 9149 w 10000"/>
              <a:gd name="connsiteY63-18608" fmla="*/ 297 h 9410"/>
              <a:gd name="connsiteX64-18609" fmla="*/ 9319 w 10000"/>
              <a:gd name="connsiteY64-18610" fmla="*/ 297 h 9410"/>
              <a:gd name="connsiteX65-18611" fmla="*/ 9487 w 10000"/>
              <a:gd name="connsiteY65-18612" fmla="*/ 889 h 9410"/>
              <a:gd name="connsiteX66-18613" fmla="*/ 9658 w 10000"/>
              <a:gd name="connsiteY66-18614" fmla="*/ 1178 h 9410"/>
              <a:gd name="connsiteX67-18615" fmla="*/ 9829 w 10000"/>
              <a:gd name="connsiteY67-18616" fmla="*/ 1474 h 9410"/>
              <a:gd name="connsiteX68-18617" fmla="*/ 10000 w 10000"/>
              <a:gd name="connsiteY68-18618" fmla="*/ 1771 h 9410"/>
              <a:gd name="connsiteX69-18619" fmla="*/ 10000 w 10000"/>
              <a:gd name="connsiteY69-18620" fmla="*/ 2067 h 9410"/>
              <a:gd name="connsiteX70-18621" fmla="*/ 10000 w 10000"/>
              <a:gd name="connsiteY70-18622" fmla="*/ 2362 h 9410"/>
              <a:gd name="connsiteX71-18623" fmla="*/ 9829 w 10000"/>
              <a:gd name="connsiteY71-18624" fmla="*/ 2362 h 9410"/>
              <a:gd name="connsiteX72-18625" fmla="*/ 9658 w 10000"/>
              <a:gd name="connsiteY72-18626" fmla="*/ 2658 h 9410"/>
              <a:gd name="connsiteX73-18627" fmla="*/ 9658 w 10000"/>
              <a:gd name="connsiteY73-18628" fmla="*/ 2953 h 9410"/>
              <a:gd name="connsiteX74-18629" fmla="*/ 9487 w 10000"/>
              <a:gd name="connsiteY74-18630" fmla="*/ 3249 h 9410"/>
              <a:gd name="connsiteX75-18631" fmla="*/ 9319 w 10000"/>
              <a:gd name="connsiteY75-18632" fmla="*/ 3802 h 9410"/>
              <a:gd name="connsiteX76-18633" fmla="*/ 9149 w 10000"/>
              <a:gd name="connsiteY76-18634" fmla="*/ 4685 h 9410"/>
              <a:gd name="connsiteX77-18635" fmla="*/ 8999 w 10000"/>
              <a:gd name="connsiteY77-18636" fmla="*/ 5570 h 9410"/>
              <a:gd name="connsiteX78-18637" fmla="*/ 8827 w 10000"/>
              <a:gd name="connsiteY78-18638" fmla="*/ 6458 h 9410"/>
              <a:gd name="connsiteX79-18639" fmla="*/ 8656 w 10000"/>
              <a:gd name="connsiteY79-18640" fmla="*/ 7643 h 9410"/>
              <a:gd name="connsiteX80-18641" fmla="*/ 8489 w 10000"/>
              <a:gd name="connsiteY80-18642" fmla="*/ 8819 h 9410"/>
              <a:gd name="connsiteX0-18643" fmla="*/ 7805 w 10000"/>
              <a:gd name="connsiteY0-18644" fmla="*/ 9061 h 9372"/>
              <a:gd name="connsiteX1-18645" fmla="*/ 7805 w 10000"/>
              <a:gd name="connsiteY1-18646" fmla="*/ 8122 h 9372"/>
              <a:gd name="connsiteX2-18647" fmla="*/ 7975 w 10000"/>
              <a:gd name="connsiteY2-18648" fmla="*/ 7179 h 9372"/>
              <a:gd name="connsiteX3-18649" fmla="*/ 7975 w 10000"/>
              <a:gd name="connsiteY3-18650" fmla="*/ 6235 h 9372"/>
              <a:gd name="connsiteX4-18651" fmla="*/ 7975 w 10000"/>
              <a:gd name="connsiteY4-18652" fmla="*/ 5295 h 9372"/>
              <a:gd name="connsiteX5-18653" fmla="*/ 8146 w 10000"/>
              <a:gd name="connsiteY5-18654" fmla="*/ 4668 h 9372"/>
              <a:gd name="connsiteX6-18655" fmla="*/ 8146 w 10000"/>
              <a:gd name="connsiteY6-18656" fmla="*/ 4040 h 9372"/>
              <a:gd name="connsiteX7-18657" fmla="*/ 8146 w 10000"/>
              <a:gd name="connsiteY7-18658" fmla="*/ 3453 h 9372"/>
              <a:gd name="connsiteX8-18659" fmla="*/ 8146 w 10000"/>
              <a:gd name="connsiteY8-18660" fmla="*/ 3138 h 9372"/>
              <a:gd name="connsiteX9-18661" fmla="*/ 8146 w 10000"/>
              <a:gd name="connsiteY9-18662" fmla="*/ 2825 h 9372"/>
              <a:gd name="connsiteX10-18663" fmla="*/ 8146 w 10000"/>
              <a:gd name="connsiteY10-18664" fmla="*/ 2825 h 9372"/>
              <a:gd name="connsiteX11-18665" fmla="*/ 8146 w 10000"/>
              <a:gd name="connsiteY11-18666" fmla="*/ 2825 h 9372"/>
              <a:gd name="connsiteX12-18667" fmla="*/ 7975 w 10000"/>
              <a:gd name="connsiteY12-18668" fmla="*/ 2825 h 9372"/>
              <a:gd name="connsiteX13-18669" fmla="*/ 7805 w 10000"/>
              <a:gd name="connsiteY13-18670" fmla="*/ 2825 h 9372"/>
              <a:gd name="connsiteX14-18671" fmla="*/ 7634 w 10000"/>
              <a:gd name="connsiteY14-18672" fmla="*/ 3138 h 9372"/>
              <a:gd name="connsiteX15-18673" fmla="*/ 7463 w 10000"/>
              <a:gd name="connsiteY15-18674" fmla="*/ 3138 h 9372"/>
              <a:gd name="connsiteX16-18675" fmla="*/ 7124 w 10000"/>
              <a:gd name="connsiteY16-18676" fmla="*/ 3453 h 9372"/>
              <a:gd name="connsiteX17-18677" fmla="*/ 6782 w 10000"/>
              <a:gd name="connsiteY17-18678" fmla="*/ 3453 h 9372"/>
              <a:gd name="connsiteX18-18679" fmla="*/ 6440 w 10000"/>
              <a:gd name="connsiteY18-18680" fmla="*/ 3762 h 9372"/>
              <a:gd name="connsiteX19-18681" fmla="*/ 4756 w 10000"/>
              <a:gd name="connsiteY19-18682" fmla="*/ 4979 h 9372"/>
              <a:gd name="connsiteX20-18683" fmla="*/ 3050 w 10000"/>
              <a:gd name="connsiteY20-18684" fmla="*/ 6235 h 9372"/>
              <a:gd name="connsiteX21-18685" fmla="*/ 2539 w 10000"/>
              <a:gd name="connsiteY21-18686" fmla="*/ 6550 h 9372"/>
              <a:gd name="connsiteX22-18687" fmla="*/ 2195 w 10000"/>
              <a:gd name="connsiteY22-18688" fmla="*/ 6863 h 9372"/>
              <a:gd name="connsiteX23-18689" fmla="*/ 1854 w 10000"/>
              <a:gd name="connsiteY23-18690" fmla="*/ 7179 h 9372"/>
              <a:gd name="connsiteX24-18691" fmla="*/ 1685 w 10000"/>
              <a:gd name="connsiteY24-18692" fmla="*/ 7490 h 9372"/>
              <a:gd name="connsiteX25-18693" fmla="*/ 1344 w 10000"/>
              <a:gd name="connsiteY25-18694" fmla="*/ 7490 h 9372"/>
              <a:gd name="connsiteX26-18695" fmla="*/ 1173 w 10000"/>
              <a:gd name="connsiteY26-18696" fmla="*/ 7490 h 9372"/>
              <a:gd name="connsiteX27-18697" fmla="*/ 1002 w 10000"/>
              <a:gd name="connsiteY27-18698" fmla="*/ 7807 h 9372"/>
              <a:gd name="connsiteX28-18699" fmla="*/ 1002 w 10000"/>
              <a:gd name="connsiteY28-18700" fmla="*/ 7807 h 9372"/>
              <a:gd name="connsiteX29-18701" fmla="*/ 852 w 10000"/>
              <a:gd name="connsiteY29-18702" fmla="*/ 7807 h 9372"/>
              <a:gd name="connsiteX30-18703" fmla="*/ 852 w 10000"/>
              <a:gd name="connsiteY30-18704" fmla="*/ 7490 h 9372"/>
              <a:gd name="connsiteX31-18705" fmla="*/ 682 w 10000"/>
              <a:gd name="connsiteY31-18706" fmla="*/ 7179 h 9372"/>
              <a:gd name="connsiteX32-18707" fmla="*/ 344 w 10000"/>
              <a:gd name="connsiteY32-18708" fmla="*/ 6863 h 9372"/>
              <a:gd name="connsiteX33-18709" fmla="*/ 169 w 10000"/>
              <a:gd name="connsiteY33-18710" fmla="*/ 6550 h 9372"/>
              <a:gd name="connsiteX34-18711" fmla="*/ 0 w 10000"/>
              <a:gd name="connsiteY34-18712" fmla="*/ 6235 h 9372"/>
              <a:gd name="connsiteX35-18713" fmla="*/ 0 w 10000"/>
              <a:gd name="connsiteY35-18714" fmla="*/ 5919 h 9372"/>
              <a:gd name="connsiteX36-18715" fmla="*/ 0 w 10000"/>
              <a:gd name="connsiteY36-18716" fmla="*/ 5612 h 9372"/>
              <a:gd name="connsiteX37-18717" fmla="*/ 169 w 10000"/>
              <a:gd name="connsiteY37-18718" fmla="*/ 5612 h 9372"/>
              <a:gd name="connsiteX38-18719" fmla="*/ 510 w 10000"/>
              <a:gd name="connsiteY38-18720" fmla="*/ 5612 h 9372"/>
              <a:gd name="connsiteX39-18721" fmla="*/ 852 w 10000"/>
              <a:gd name="connsiteY39-18722" fmla="*/ 5612 h 9372"/>
              <a:gd name="connsiteX40-18723" fmla="*/ 1173 w 10000"/>
              <a:gd name="connsiteY40-18724" fmla="*/ 5295 h 9372"/>
              <a:gd name="connsiteX41-18725" fmla="*/ 1685 w 10000"/>
              <a:gd name="connsiteY41-18726" fmla="*/ 5295 h 9372"/>
              <a:gd name="connsiteX42-18727" fmla="*/ 2195 w 10000"/>
              <a:gd name="connsiteY42-18728" fmla="*/ 4979 h 9372"/>
              <a:gd name="connsiteX43-18729" fmla="*/ 2711 w 10000"/>
              <a:gd name="connsiteY43-18730" fmla="*/ 4668 h 9372"/>
              <a:gd name="connsiteX44-18731" fmla="*/ 3390 w 10000"/>
              <a:gd name="connsiteY44-18732" fmla="*/ 4355 h 9372"/>
              <a:gd name="connsiteX45-18733" fmla="*/ 4072 w 10000"/>
              <a:gd name="connsiteY45-18734" fmla="*/ 3762 h 9372"/>
              <a:gd name="connsiteX46-18735" fmla="*/ 4582 w 10000"/>
              <a:gd name="connsiteY46-18736" fmla="*/ 3453 h 9372"/>
              <a:gd name="connsiteX47-18737" fmla="*/ 5073 w 10000"/>
              <a:gd name="connsiteY47-18738" fmla="*/ 3138 h 9372"/>
              <a:gd name="connsiteX48-18739" fmla="*/ 5585 w 10000"/>
              <a:gd name="connsiteY48-18740" fmla="*/ 2825 h 9372"/>
              <a:gd name="connsiteX49-18741" fmla="*/ 5926 w 10000"/>
              <a:gd name="connsiteY49-18742" fmla="*/ 2510 h 9372"/>
              <a:gd name="connsiteX50-18743" fmla="*/ 6268 w 10000"/>
              <a:gd name="connsiteY50-18744" fmla="*/ 2510 h 9372"/>
              <a:gd name="connsiteX51-18745" fmla="*/ 6612 w 10000"/>
              <a:gd name="connsiteY51-18746" fmla="*/ 2197 h 9372"/>
              <a:gd name="connsiteX52-18747" fmla="*/ 6951 w 10000"/>
              <a:gd name="connsiteY52-18748" fmla="*/ 1882 h 9372"/>
              <a:gd name="connsiteX53-18749" fmla="*/ 7463 w 10000"/>
              <a:gd name="connsiteY53-18750" fmla="*/ 1566 h 9372"/>
              <a:gd name="connsiteX54-18751" fmla="*/ 7805 w 10000"/>
              <a:gd name="connsiteY54-18752" fmla="*/ 1252 h 9372"/>
              <a:gd name="connsiteX55-18753" fmla="*/ 8146 w 10000"/>
              <a:gd name="connsiteY55-18754" fmla="*/ 945 h 9372"/>
              <a:gd name="connsiteX56-18755" fmla="*/ 8316 w 10000"/>
              <a:gd name="connsiteY56-18756" fmla="*/ 626 h 9372"/>
              <a:gd name="connsiteX57-18757" fmla="*/ 8489 w 10000"/>
              <a:gd name="connsiteY57-18758" fmla="*/ 316 h 9372"/>
              <a:gd name="connsiteX58-18759" fmla="*/ 8489 w 10000"/>
              <a:gd name="connsiteY58-18760" fmla="*/ 0 h 9372"/>
              <a:gd name="connsiteX59-18761" fmla="*/ 8656 w 10000"/>
              <a:gd name="connsiteY59-18762" fmla="*/ 0 h 9372"/>
              <a:gd name="connsiteX60-18763" fmla="*/ 8827 w 10000"/>
              <a:gd name="connsiteY60-18764" fmla="*/ 0 h 9372"/>
              <a:gd name="connsiteX61-18765" fmla="*/ 8999 w 10000"/>
              <a:gd name="connsiteY61-18766" fmla="*/ 0 h 9372"/>
              <a:gd name="connsiteX62-18767" fmla="*/ 9149 w 10000"/>
              <a:gd name="connsiteY62-18768" fmla="*/ 316 h 9372"/>
              <a:gd name="connsiteX63-18769" fmla="*/ 9319 w 10000"/>
              <a:gd name="connsiteY63-18770" fmla="*/ 316 h 9372"/>
              <a:gd name="connsiteX64-18771" fmla="*/ 9487 w 10000"/>
              <a:gd name="connsiteY64-18772" fmla="*/ 945 h 9372"/>
              <a:gd name="connsiteX65-18773" fmla="*/ 9658 w 10000"/>
              <a:gd name="connsiteY65-18774" fmla="*/ 1252 h 9372"/>
              <a:gd name="connsiteX66-18775" fmla="*/ 9829 w 10000"/>
              <a:gd name="connsiteY66-18776" fmla="*/ 1566 h 9372"/>
              <a:gd name="connsiteX67-18777" fmla="*/ 10000 w 10000"/>
              <a:gd name="connsiteY67-18778" fmla="*/ 1882 h 9372"/>
              <a:gd name="connsiteX68-18779" fmla="*/ 10000 w 10000"/>
              <a:gd name="connsiteY68-18780" fmla="*/ 2197 h 9372"/>
              <a:gd name="connsiteX69-18781" fmla="*/ 10000 w 10000"/>
              <a:gd name="connsiteY69-18782" fmla="*/ 2510 h 9372"/>
              <a:gd name="connsiteX70-18783" fmla="*/ 9829 w 10000"/>
              <a:gd name="connsiteY70-18784" fmla="*/ 2510 h 9372"/>
              <a:gd name="connsiteX71-18785" fmla="*/ 9658 w 10000"/>
              <a:gd name="connsiteY71-18786" fmla="*/ 2825 h 9372"/>
              <a:gd name="connsiteX72-18787" fmla="*/ 9658 w 10000"/>
              <a:gd name="connsiteY72-18788" fmla="*/ 3138 h 9372"/>
              <a:gd name="connsiteX73-18789" fmla="*/ 9487 w 10000"/>
              <a:gd name="connsiteY73-18790" fmla="*/ 3453 h 9372"/>
              <a:gd name="connsiteX74-18791" fmla="*/ 9319 w 10000"/>
              <a:gd name="connsiteY74-18792" fmla="*/ 4040 h 9372"/>
              <a:gd name="connsiteX75-18793" fmla="*/ 9149 w 10000"/>
              <a:gd name="connsiteY75-18794" fmla="*/ 4979 h 9372"/>
              <a:gd name="connsiteX76-18795" fmla="*/ 8999 w 10000"/>
              <a:gd name="connsiteY76-18796" fmla="*/ 5919 h 9372"/>
              <a:gd name="connsiteX77-18797" fmla="*/ 8827 w 10000"/>
              <a:gd name="connsiteY77-18798" fmla="*/ 6863 h 9372"/>
              <a:gd name="connsiteX78-18799" fmla="*/ 8656 w 10000"/>
              <a:gd name="connsiteY78-18800" fmla="*/ 8122 h 9372"/>
              <a:gd name="connsiteX79-18801" fmla="*/ 8489 w 10000"/>
              <a:gd name="connsiteY79-18802" fmla="*/ 9372 h 9372"/>
              <a:gd name="connsiteX0-18803" fmla="*/ 7805 w 10000"/>
              <a:gd name="connsiteY0-18804" fmla="*/ 8666 h 10000"/>
              <a:gd name="connsiteX1-18805" fmla="*/ 7975 w 10000"/>
              <a:gd name="connsiteY1-18806" fmla="*/ 7660 h 10000"/>
              <a:gd name="connsiteX2-18807" fmla="*/ 7975 w 10000"/>
              <a:gd name="connsiteY2-18808" fmla="*/ 6653 h 10000"/>
              <a:gd name="connsiteX3-18809" fmla="*/ 7975 w 10000"/>
              <a:gd name="connsiteY3-18810" fmla="*/ 5650 h 10000"/>
              <a:gd name="connsiteX4-18811" fmla="*/ 8146 w 10000"/>
              <a:gd name="connsiteY4-18812" fmla="*/ 4981 h 10000"/>
              <a:gd name="connsiteX5-18813" fmla="*/ 8146 w 10000"/>
              <a:gd name="connsiteY5-18814" fmla="*/ 4311 h 10000"/>
              <a:gd name="connsiteX6-18815" fmla="*/ 8146 w 10000"/>
              <a:gd name="connsiteY6-18816" fmla="*/ 3684 h 10000"/>
              <a:gd name="connsiteX7-18817" fmla="*/ 8146 w 10000"/>
              <a:gd name="connsiteY7-18818" fmla="*/ 3348 h 10000"/>
              <a:gd name="connsiteX8-18819" fmla="*/ 8146 w 10000"/>
              <a:gd name="connsiteY8-18820" fmla="*/ 3014 h 10000"/>
              <a:gd name="connsiteX9-18821" fmla="*/ 8146 w 10000"/>
              <a:gd name="connsiteY9-18822" fmla="*/ 3014 h 10000"/>
              <a:gd name="connsiteX10-18823" fmla="*/ 8146 w 10000"/>
              <a:gd name="connsiteY10-18824" fmla="*/ 3014 h 10000"/>
              <a:gd name="connsiteX11-18825" fmla="*/ 7975 w 10000"/>
              <a:gd name="connsiteY11-18826" fmla="*/ 3014 h 10000"/>
              <a:gd name="connsiteX12-18827" fmla="*/ 7805 w 10000"/>
              <a:gd name="connsiteY12-18828" fmla="*/ 3014 h 10000"/>
              <a:gd name="connsiteX13-18829" fmla="*/ 7634 w 10000"/>
              <a:gd name="connsiteY13-18830" fmla="*/ 3348 h 10000"/>
              <a:gd name="connsiteX14-18831" fmla="*/ 7463 w 10000"/>
              <a:gd name="connsiteY14-18832" fmla="*/ 3348 h 10000"/>
              <a:gd name="connsiteX15-18833" fmla="*/ 7124 w 10000"/>
              <a:gd name="connsiteY15-18834" fmla="*/ 3684 h 10000"/>
              <a:gd name="connsiteX16-18835" fmla="*/ 6782 w 10000"/>
              <a:gd name="connsiteY16-18836" fmla="*/ 3684 h 10000"/>
              <a:gd name="connsiteX17-18837" fmla="*/ 6440 w 10000"/>
              <a:gd name="connsiteY17-18838" fmla="*/ 4014 h 10000"/>
              <a:gd name="connsiteX18-18839" fmla="*/ 4756 w 10000"/>
              <a:gd name="connsiteY18-18840" fmla="*/ 5313 h 10000"/>
              <a:gd name="connsiteX19-18841" fmla="*/ 3050 w 10000"/>
              <a:gd name="connsiteY19-18842" fmla="*/ 6653 h 10000"/>
              <a:gd name="connsiteX20-18843" fmla="*/ 2539 w 10000"/>
              <a:gd name="connsiteY20-18844" fmla="*/ 6989 h 10000"/>
              <a:gd name="connsiteX21-18845" fmla="*/ 2195 w 10000"/>
              <a:gd name="connsiteY21-18846" fmla="*/ 7323 h 10000"/>
              <a:gd name="connsiteX22-18847" fmla="*/ 1854 w 10000"/>
              <a:gd name="connsiteY22-18848" fmla="*/ 7660 h 10000"/>
              <a:gd name="connsiteX23-18849" fmla="*/ 1685 w 10000"/>
              <a:gd name="connsiteY23-18850" fmla="*/ 7992 h 10000"/>
              <a:gd name="connsiteX24-18851" fmla="*/ 1344 w 10000"/>
              <a:gd name="connsiteY24-18852" fmla="*/ 7992 h 10000"/>
              <a:gd name="connsiteX25-18853" fmla="*/ 1173 w 10000"/>
              <a:gd name="connsiteY25-18854" fmla="*/ 7992 h 10000"/>
              <a:gd name="connsiteX26-18855" fmla="*/ 1002 w 10000"/>
              <a:gd name="connsiteY26-18856" fmla="*/ 8330 h 10000"/>
              <a:gd name="connsiteX27-18857" fmla="*/ 1002 w 10000"/>
              <a:gd name="connsiteY27-18858" fmla="*/ 8330 h 10000"/>
              <a:gd name="connsiteX28-18859" fmla="*/ 852 w 10000"/>
              <a:gd name="connsiteY28-18860" fmla="*/ 8330 h 10000"/>
              <a:gd name="connsiteX29-18861" fmla="*/ 852 w 10000"/>
              <a:gd name="connsiteY29-18862" fmla="*/ 7992 h 10000"/>
              <a:gd name="connsiteX30-18863" fmla="*/ 682 w 10000"/>
              <a:gd name="connsiteY30-18864" fmla="*/ 7660 h 10000"/>
              <a:gd name="connsiteX31-18865" fmla="*/ 344 w 10000"/>
              <a:gd name="connsiteY31-18866" fmla="*/ 7323 h 10000"/>
              <a:gd name="connsiteX32-18867" fmla="*/ 169 w 10000"/>
              <a:gd name="connsiteY32-18868" fmla="*/ 6989 h 10000"/>
              <a:gd name="connsiteX33-18869" fmla="*/ 0 w 10000"/>
              <a:gd name="connsiteY33-18870" fmla="*/ 6653 h 10000"/>
              <a:gd name="connsiteX34-18871" fmla="*/ 0 w 10000"/>
              <a:gd name="connsiteY34-18872" fmla="*/ 6316 h 10000"/>
              <a:gd name="connsiteX35-18873" fmla="*/ 0 w 10000"/>
              <a:gd name="connsiteY35-18874" fmla="*/ 5988 h 10000"/>
              <a:gd name="connsiteX36-18875" fmla="*/ 169 w 10000"/>
              <a:gd name="connsiteY36-18876" fmla="*/ 5988 h 10000"/>
              <a:gd name="connsiteX37-18877" fmla="*/ 510 w 10000"/>
              <a:gd name="connsiteY37-18878" fmla="*/ 5988 h 10000"/>
              <a:gd name="connsiteX38-18879" fmla="*/ 852 w 10000"/>
              <a:gd name="connsiteY38-18880" fmla="*/ 5988 h 10000"/>
              <a:gd name="connsiteX39-18881" fmla="*/ 1173 w 10000"/>
              <a:gd name="connsiteY39-18882" fmla="*/ 5650 h 10000"/>
              <a:gd name="connsiteX40-18883" fmla="*/ 1685 w 10000"/>
              <a:gd name="connsiteY40-18884" fmla="*/ 5650 h 10000"/>
              <a:gd name="connsiteX41-18885" fmla="*/ 2195 w 10000"/>
              <a:gd name="connsiteY41-18886" fmla="*/ 5313 h 10000"/>
              <a:gd name="connsiteX42-18887" fmla="*/ 2711 w 10000"/>
              <a:gd name="connsiteY42-18888" fmla="*/ 4981 h 10000"/>
              <a:gd name="connsiteX43-18889" fmla="*/ 3390 w 10000"/>
              <a:gd name="connsiteY43-18890" fmla="*/ 4647 h 10000"/>
              <a:gd name="connsiteX44-18891" fmla="*/ 4072 w 10000"/>
              <a:gd name="connsiteY44-18892" fmla="*/ 4014 h 10000"/>
              <a:gd name="connsiteX45-18893" fmla="*/ 4582 w 10000"/>
              <a:gd name="connsiteY45-18894" fmla="*/ 3684 h 10000"/>
              <a:gd name="connsiteX46-18895" fmla="*/ 5073 w 10000"/>
              <a:gd name="connsiteY46-18896" fmla="*/ 3348 h 10000"/>
              <a:gd name="connsiteX47-18897" fmla="*/ 5585 w 10000"/>
              <a:gd name="connsiteY47-18898" fmla="*/ 3014 h 10000"/>
              <a:gd name="connsiteX48-18899" fmla="*/ 5926 w 10000"/>
              <a:gd name="connsiteY48-18900" fmla="*/ 2678 h 10000"/>
              <a:gd name="connsiteX49-18901" fmla="*/ 6268 w 10000"/>
              <a:gd name="connsiteY49-18902" fmla="*/ 2678 h 10000"/>
              <a:gd name="connsiteX50-18903" fmla="*/ 6612 w 10000"/>
              <a:gd name="connsiteY50-18904" fmla="*/ 2344 h 10000"/>
              <a:gd name="connsiteX51-18905" fmla="*/ 6951 w 10000"/>
              <a:gd name="connsiteY51-18906" fmla="*/ 2008 h 10000"/>
              <a:gd name="connsiteX52-18907" fmla="*/ 7463 w 10000"/>
              <a:gd name="connsiteY52-18908" fmla="*/ 1671 h 10000"/>
              <a:gd name="connsiteX53-18909" fmla="*/ 7805 w 10000"/>
              <a:gd name="connsiteY53-18910" fmla="*/ 1336 h 10000"/>
              <a:gd name="connsiteX54-18911" fmla="*/ 8146 w 10000"/>
              <a:gd name="connsiteY54-18912" fmla="*/ 1008 h 10000"/>
              <a:gd name="connsiteX55-18913" fmla="*/ 8316 w 10000"/>
              <a:gd name="connsiteY55-18914" fmla="*/ 668 h 10000"/>
              <a:gd name="connsiteX56-18915" fmla="*/ 8489 w 10000"/>
              <a:gd name="connsiteY56-18916" fmla="*/ 337 h 10000"/>
              <a:gd name="connsiteX57-18917" fmla="*/ 8489 w 10000"/>
              <a:gd name="connsiteY57-18918" fmla="*/ 0 h 10000"/>
              <a:gd name="connsiteX58-18919" fmla="*/ 8656 w 10000"/>
              <a:gd name="connsiteY58-18920" fmla="*/ 0 h 10000"/>
              <a:gd name="connsiteX59-18921" fmla="*/ 8827 w 10000"/>
              <a:gd name="connsiteY59-18922" fmla="*/ 0 h 10000"/>
              <a:gd name="connsiteX60-18923" fmla="*/ 8999 w 10000"/>
              <a:gd name="connsiteY60-18924" fmla="*/ 0 h 10000"/>
              <a:gd name="connsiteX61-18925" fmla="*/ 9149 w 10000"/>
              <a:gd name="connsiteY61-18926" fmla="*/ 337 h 10000"/>
              <a:gd name="connsiteX62-18927" fmla="*/ 9319 w 10000"/>
              <a:gd name="connsiteY62-18928" fmla="*/ 337 h 10000"/>
              <a:gd name="connsiteX63-18929" fmla="*/ 9487 w 10000"/>
              <a:gd name="connsiteY63-18930" fmla="*/ 1008 h 10000"/>
              <a:gd name="connsiteX64-18931" fmla="*/ 9658 w 10000"/>
              <a:gd name="connsiteY64-18932" fmla="*/ 1336 h 10000"/>
              <a:gd name="connsiteX65-18933" fmla="*/ 9829 w 10000"/>
              <a:gd name="connsiteY65-18934" fmla="*/ 1671 h 10000"/>
              <a:gd name="connsiteX66-18935" fmla="*/ 10000 w 10000"/>
              <a:gd name="connsiteY66-18936" fmla="*/ 2008 h 10000"/>
              <a:gd name="connsiteX67-18937" fmla="*/ 10000 w 10000"/>
              <a:gd name="connsiteY67-18938" fmla="*/ 2344 h 10000"/>
              <a:gd name="connsiteX68-18939" fmla="*/ 10000 w 10000"/>
              <a:gd name="connsiteY68-18940" fmla="*/ 2678 h 10000"/>
              <a:gd name="connsiteX69-18941" fmla="*/ 9829 w 10000"/>
              <a:gd name="connsiteY69-18942" fmla="*/ 2678 h 10000"/>
              <a:gd name="connsiteX70-18943" fmla="*/ 9658 w 10000"/>
              <a:gd name="connsiteY70-18944" fmla="*/ 3014 h 10000"/>
              <a:gd name="connsiteX71-18945" fmla="*/ 9658 w 10000"/>
              <a:gd name="connsiteY71-18946" fmla="*/ 3348 h 10000"/>
              <a:gd name="connsiteX72-18947" fmla="*/ 9487 w 10000"/>
              <a:gd name="connsiteY72-18948" fmla="*/ 3684 h 10000"/>
              <a:gd name="connsiteX73-18949" fmla="*/ 9319 w 10000"/>
              <a:gd name="connsiteY73-18950" fmla="*/ 4311 h 10000"/>
              <a:gd name="connsiteX74-18951" fmla="*/ 9149 w 10000"/>
              <a:gd name="connsiteY74-18952" fmla="*/ 5313 h 10000"/>
              <a:gd name="connsiteX75-18953" fmla="*/ 8999 w 10000"/>
              <a:gd name="connsiteY75-18954" fmla="*/ 6316 h 10000"/>
              <a:gd name="connsiteX76-18955" fmla="*/ 8827 w 10000"/>
              <a:gd name="connsiteY76-18956" fmla="*/ 7323 h 10000"/>
              <a:gd name="connsiteX77-18957" fmla="*/ 8656 w 10000"/>
              <a:gd name="connsiteY77-18958" fmla="*/ 8666 h 10000"/>
              <a:gd name="connsiteX78-18959" fmla="*/ 8489 w 10000"/>
              <a:gd name="connsiteY78-18960" fmla="*/ 10000 h 10000"/>
              <a:gd name="connsiteX0-18961" fmla="*/ 7805 w 10000"/>
              <a:gd name="connsiteY0-18962" fmla="*/ 8666 h 8666"/>
              <a:gd name="connsiteX1-18963" fmla="*/ 7975 w 10000"/>
              <a:gd name="connsiteY1-18964" fmla="*/ 7660 h 8666"/>
              <a:gd name="connsiteX2-18965" fmla="*/ 7975 w 10000"/>
              <a:gd name="connsiteY2-18966" fmla="*/ 6653 h 8666"/>
              <a:gd name="connsiteX3-18967" fmla="*/ 7975 w 10000"/>
              <a:gd name="connsiteY3-18968" fmla="*/ 5650 h 8666"/>
              <a:gd name="connsiteX4-18969" fmla="*/ 8146 w 10000"/>
              <a:gd name="connsiteY4-18970" fmla="*/ 4981 h 8666"/>
              <a:gd name="connsiteX5-18971" fmla="*/ 8146 w 10000"/>
              <a:gd name="connsiteY5-18972" fmla="*/ 4311 h 8666"/>
              <a:gd name="connsiteX6-18973" fmla="*/ 8146 w 10000"/>
              <a:gd name="connsiteY6-18974" fmla="*/ 3684 h 8666"/>
              <a:gd name="connsiteX7-18975" fmla="*/ 8146 w 10000"/>
              <a:gd name="connsiteY7-18976" fmla="*/ 3348 h 8666"/>
              <a:gd name="connsiteX8-18977" fmla="*/ 8146 w 10000"/>
              <a:gd name="connsiteY8-18978" fmla="*/ 3014 h 8666"/>
              <a:gd name="connsiteX9-18979" fmla="*/ 8146 w 10000"/>
              <a:gd name="connsiteY9-18980" fmla="*/ 3014 h 8666"/>
              <a:gd name="connsiteX10-18981" fmla="*/ 8146 w 10000"/>
              <a:gd name="connsiteY10-18982" fmla="*/ 3014 h 8666"/>
              <a:gd name="connsiteX11-18983" fmla="*/ 7975 w 10000"/>
              <a:gd name="connsiteY11-18984" fmla="*/ 3014 h 8666"/>
              <a:gd name="connsiteX12-18985" fmla="*/ 7805 w 10000"/>
              <a:gd name="connsiteY12-18986" fmla="*/ 3014 h 8666"/>
              <a:gd name="connsiteX13-18987" fmla="*/ 7634 w 10000"/>
              <a:gd name="connsiteY13-18988" fmla="*/ 3348 h 8666"/>
              <a:gd name="connsiteX14-18989" fmla="*/ 7463 w 10000"/>
              <a:gd name="connsiteY14-18990" fmla="*/ 3348 h 8666"/>
              <a:gd name="connsiteX15-18991" fmla="*/ 7124 w 10000"/>
              <a:gd name="connsiteY15-18992" fmla="*/ 3684 h 8666"/>
              <a:gd name="connsiteX16-18993" fmla="*/ 6782 w 10000"/>
              <a:gd name="connsiteY16-18994" fmla="*/ 3684 h 8666"/>
              <a:gd name="connsiteX17-18995" fmla="*/ 6440 w 10000"/>
              <a:gd name="connsiteY17-18996" fmla="*/ 4014 h 8666"/>
              <a:gd name="connsiteX18-18997" fmla="*/ 4756 w 10000"/>
              <a:gd name="connsiteY18-18998" fmla="*/ 5313 h 8666"/>
              <a:gd name="connsiteX19-18999" fmla="*/ 3050 w 10000"/>
              <a:gd name="connsiteY19-19000" fmla="*/ 6653 h 8666"/>
              <a:gd name="connsiteX20-19001" fmla="*/ 2539 w 10000"/>
              <a:gd name="connsiteY20-19002" fmla="*/ 6989 h 8666"/>
              <a:gd name="connsiteX21-19003" fmla="*/ 2195 w 10000"/>
              <a:gd name="connsiteY21-19004" fmla="*/ 7323 h 8666"/>
              <a:gd name="connsiteX22-19005" fmla="*/ 1854 w 10000"/>
              <a:gd name="connsiteY22-19006" fmla="*/ 7660 h 8666"/>
              <a:gd name="connsiteX23-19007" fmla="*/ 1685 w 10000"/>
              <a:gd name="connsiteY23-19008" fmla="*/ 7992 h 8666"/>
              <a:gd name="connsiteX24-19009" fmla="*/ 1344 w 10000"/>
              <a:gd name="connsiteY24-19010" fmla="*/ 7992 h 8666"/>
              <a:gd name="connsiteX25-19011" fmla="*/ 1173 w 10000"/>
              <a:gd name="connsiteY25-19012" fmla="*/ 7992 h 8666"/>
              <a:gd name="connsiteX26-19013" fmla="*/ 1002 w 10000"/>
              <a:gd name="connsiteY26-19014" fmla="*/ 8330 h 8666"/>
              <a:gd name="connsiteX27-19015" fmla="*/ 1002 w 10000"/>
              <a:gd name="connsiteY27-19016" fmla="*/ 8330 h 8666"/>
              <a:gd name="connsiteX28-19017" fmla="*/ 852 w 10000"/>
              <a:gd name="connsiteY28-19018" fmla="*/ 8330 h 8666"/>
              <a:gd name="connsiteX29-19019" fmla="*/ 852 w 10000"/>
              <a:gd name="connsiteY29-19020" fmla="*/ 7992 h 8666"/>
              <a:gd name="connsiteX30-19021" fmla="*/ 682 w 10000"/>
              <a:gd name="connsiteY30-19022" fmla="*/ 7660 h 8666"/>
              <a:gd name="connsiteX31-19023" fmla="*/ 344 w 10000"/>
              <a:gd name="connsiteY31-19024" fmla="*/ 7323 h 8666"/>
              <a:gd name="connsiteX32-19025" fmla="*/ 169 w 10000"/>
              <a:gd name="connsiteY32-19026" fmla="*/ 6989 h 8666"/>
              <a:gd name="connsiteX33-19027" fmla="*/ 0 w 10000"/>
              <a:gd name="connsiteY33-19028" fmla="*/ 6653 h 8666"/>
              <a:gd name="connsiteX34-19029" fmla="*/ 0 w 10000"/>
              <a:gd name="connsiteY34-19030" fmla="*/ 6316 h 8666"/>
              <a:gd name="connsiteX35-19031" fmla="*/ 0 w 10000"/>
              <a:gd name="connsiteY35-19032" fmla="*/ 5988 h 8666"/>
              <a:gd name="connsiteX36-19033" fmla="*/ 169 w 10000"/>
              <a:gd name="connsiteY36-19034" fmla="*/ 5988 h 8666"/>
              <a:gd name="connsiteX37-19035" fmla="*/ 510 w 10000"/>
              <a:gd name="connsiteY37-19036" fmla="*/ 5988 h 8666"/>
              <a:gd name="connsiteX38-19037" fmla="*/ 852 w 10000"/>
              <a:gd name="connsiteY38-19038" fmla="*/ 5988 h 8666"/>
              <a:gd name="connsiteX39-19039" fmla="*/ 1173 w 10000"/>
              <a:gd name="connsiteY39-19040" fmla="*/ 5650 h 8666"/>
              <a:gd name="connsiteX40-19041" fmla="*/ 1685 w 10000"/>
              <a:gd name="connsiteY40-19042" fmla="*/ 5650 h 8666"/>
              <a:gd name="connsiteX41-19043" fmla="*/ 2195 w 10000"/>
              <a:gd name="connsiteY41-19044" fmla="*/ 5313 h 8666"/>
              <a:gd name="connsiteX42-19045" fmla="*/ 2711 w 10000"/>
              <a:gd name="connsiteY42-19046" fmla="*/ 4981 h 8666"/>
              <a:gd name="connsiteX43-19047" fmla="*/ 3390 w 10000"/>
              <a:gd name="connsiteY43-19048" fmla="*/ 4647 h 8666"/>
              <a:gd name="connsiteX44-19049" fmla="*/ 4072 w 10000"/>
              <a:gd name="connsiteY44-19050" fmla="*/ 4014 h 8666"/>
              <a:gd name="connsiteX45-19051" fmla="*/ 4582 w 10000"/>
              <a:gd name="connsiteY45-19052" fmla="*/ 3684 h 8666"/>
              <a:gd name="connsiteX46-19053" fmla="*/ 5073 w 10000"/>
              <a:gd name="connsiteY46-19054" fmla="*/ 3348 h 8666"/>
              <a:gd name="connsiteX47-19055" fmla="*/ 5585 w 10000"/>
              <a:gd name="connsiteY47-19056" fmla="*/ 3014 h 8666"/>
              <a:gd name="connsiteX48-19057" fmla="*/ 5926 w 10000"/>
              <a:gd name="connsiteY48-19058" fmla="*/ 2678 h 8666"/>
              <a:gd name="connsiteX49-19059" fmla="*/ 6268 w 10000"/>
              <a:gd name="connsiteY49-19060" fmla="*/ 2678 h 8666"/>
              <a:gd name="connsiteX50-19061" fmla="*/ 6612 w 10000"/>
              <a:gd name="connsiteY50-19062" fmla="*/ 2344 h 8666"/>
              <a:gd name="connsiteX51-19063" fmla="*/ 6951 w 10000"/>
              <a:gd name="connsiteY51-19064" fmla="*/ 2008 h 8666"/>
              <a:gd name="connsiteX52-19065" fmla="*/ 7463 w 10000"/>
              <a:gd name="connsiteY52-19066" fmla="*/ 1671 h 8666"/>
              <a:gd name="connsiteX53-19067" fmla="*/ 7805 w 10000"/>
              <a:gd name="connsiteY53-19068" fmla="*/ 1336 h 8666"/>
              <a:gd name="connsiteX54-19069" fmla="*/ 8146 w 10000"/>
              <a:gd name="connsiteY54-19070" fmla="*/ 1008 h 8666"/>
              <a:gd name="connsiteX55-19071" fmla="*/ 8316 w 10000"/>
              <a:gd name="connsiteY55-19072" fmla="*/ 668 h 8666"/>
              <a:gd name="connsiteX56-19073" fmla="*/ 8489 w 10000"/>
              <a:gd name="connsiteY56-19074" fmla="*/ 337 h 8666"/>
              <a:gd name="connsiteX57-19075" fmla="*/ 8489 w 10000"/>
              <a:gd name="connsiteY57-19076" fmla="*/ 0 h 8666"/>
              <a:gd name="connsiteX58-19077" fmla="*/ 8656 w 10000"/>
              <a:gd name="connsiteY58-19078" fmla="*/ 0 h 8666"/>
              <a:gd name="connsiteX59-19079" fmla="*/ 8827 w 10000"/>
              <a:gd name="connsiteY59-19080" fmla="*/ 0 h 8666"/>
              <a:gd name="connsiteX60-19081" fmla="*/ 8999 w 10000"/>
              <a:gd name="connsiteY60-19082" fmla="*/ 0 h 8666"/>
              <a:gd name="connsiteX61-19083" fmla="*/ 9149 w 10000"/>
              <a:gd name="connsiteY61-19084" fmla="*/ 337 h 8666"/>
              <a:gd name="connsiteX62-19085" fmla="*/ 9319 w 10000"/>
              <a:gd name="connsiteY62-19086" fmla="*/ 337 h 8666"/>
              <a:gd name="connsiteX63-19087" fmla="*/ 9487 w 10000"/>
              <a:gd name="connsiteY63-19088" fmla="*/ 1008 h 8666"/>
              <a:gd name="connsiteX64-19089" fmla="*/ 9658 w 10000"/>
              <a:gd name="connsiteY64-19090" fmla="*/ 1336 h 8666"/>
              <a:gd name="connsiteX65-19091" fmla="*/ 9829 w 10000"/>
              <a:gd name="connsiteY65-19092" fmla="*/ 1671 h 8666"/>
              <a:gd name="connsiteX66-19093" fmla="*/ 10000 w 10000"/>
              <a:gd name="connsiteY66-19094" fmla="*/ 2008 h 8666"/>
              <a:gd name="connsiteX67-19095" fmla="*/ 10000 w 10000"/>
              <a:gd name="connsiteY67-19096" fmla="*/ 2344 h 8666"/>
              <a:gd name="connsiteX68-19097" fmla="*/ 10000 w 10000"/>
              <a:gd name="connsiteY68-19098" fmla="*/ 2678 h 8666"/>
              <a:gd name="connsiteX69-19099" fmla="*/ 9829 w 10000"/>
              <a:gd name="connsiteY69-19100" fmla="*/ 2678 h 8666"/>
              <a:gd name="connsiteX70-19101" fmla="*/ 9658 w 10000"/>
              <a:gd name="connsiteY70-19102" fmla="*/ 3014 h 8666"/>
              <a:gd name="connsiteX71-19103" fmla="*/ 9658 w 10000"/>
              <a:gd name="connsiteY71-19104" fmla="*/ 3348 h 8666"/>
              <a:gd name="connsiteX72-19105" fmla="*/ 9487 w 10000"/>
              <a:gd name="connsiteY72-19106" fmla="*/ 3684 h 8666"/>
              <a:gd name="connsiteX73-19107" fmla="*/ 9319 w 10000"/>
              <a:gd name="connsiteY73-19108" fmla="*/ 4311 h 8666"/>
              <a:gd name="connsiteX74-19109" fmla="*/ 9149 w 10000"/>
              <a:gd name="connsiteY74-19110" fmla="*/ 5313 h 8666"/>
              <a:gd name="connsiteX75-19111" fmla="*/ 8999 w 10000"/>
              <a:gd name="connsiteY75-19112" fmla="*/ 6316 h 8666"/>
              <a:gd name="connsiteX76-19113" fmla="*/ 8827 w 10000"/>
              <a:gd name="connsiteY76-19114" fmla="*/ 7323 h 8666"/>
              <a:gd name="connsiteX77-19115" fmla="*/ 8656 w 10000"/>
              <a:gd name="connsiteY77-19116" fmla="*/ 8666 h 8666"/>
              <a:gd name="connsiteX0-19117" fmla="*/ 7805 w 10000"/>
              <a:gd name="connsiteY0-19118" fmla="*/ 10000 h 10000"/>
              <a:gd name="connsiteX1-19119" fmla="*/ 7975 w 10000"/>
              <a:gd name="connsiteY1-19120" fmla="*/ 8839 h 10000"/>
              <a:gd name="connsiteX2-19121" fmla="*/ 7975 w 10000"/>
              <a:gd name="connsiteY2-19122" fmla="*/ 7677 h 10000"/>
              <a:gd name="connsiteX3-19123" fmla="*/ 7975 w 10000"/>
              <a:gd name="connsiteY3-19124" fmla="*/ 6520 h 10000"/>
              <a:gd name="connsiteX4-19125" fmla="*/ 8146 w 10000"/>
              <a:gd name="connsiteY4-19126" fmla="*/ 5748 h 10000"/>
              <a:gd name="connsiteX5-19127" fmla="*/ 8146 w 10000"/>
              <a:gd name="connsiteY5-19128" fmla="*/ 4975 h 10000"/>
              <a:gd name="connsiteX6-19129" fmla="*/ 8146 w 10000"/>
              <a:gd name="connsiteY6-19130" fmla="*/ 4251 h 10000"/>
              <a:gd name="connsiteX7-19131" fmla="*/ 8146 w 10000"/>
              <a:gd name="connsiteY7-19132" fmla="*/ 3863 h 10000"/>
              <a:gd name="connsiteX8-19133" fmla="*/ 8146 w 10000"/>
              <a:gd name="connsiteY8-19134" fmla="*/ 3478 h 10000"/>
              <a:gd name="connsiteX9-19135" fmla="*/ 8146 w 10000"/>
              <a:gd name="connsiteY9-19136" fmla="*/ 3478 h 10000"/>
              <a:gd name="connsiteX10-19137" fmla="*/ 8146 w 10000"/>
              <a:gd name="connsiteY10-19138" fmla="*/ 3478 h 10000"/>
              <a:gd name="connsiteX11-19139" fmla="*/ 7975 w 10000"/>
              <a:gd name="connsiteY11-19140" fmla="*/ 3478 h 10000"/>
              <a:gd name="connsiteX12-19141" fmla="*/ 7805 w 10000"/>
              <a:gd name="connsiteY12-19142" fmla="*/ 3478 h 10000"/>
              <a:gd name="connsiteX13-19143" fmla="*/ 7634 w 10000"/>
              <a:gd name="connsiteY13-19144" fmla="*/ 3863 h 10000"/>
              <a:gd name="connsiteX14-19145" fmla="*/ 7463 w 10000"/>
              <a:gd name="connsiteY14-19146" fmla="*/ 3863 h 10000"/>
              <a:gd name="connsiteX15-19147" fmla="*/ 7124 w 10000"/>
              <a:gd name="connsiteY15-19148" fmla="*/ 4251 h 10000"/>
              <a:gd name="connsiteX16-19149" fmla="*/ 6782 w 10000"/>
              <a:gd name="connsiteY16-19150" fmla="*/ 4251 h 10000"/>
              <a:gd name="connsiteX17-19151" fmla="*/ 6440 w 10000"/>
              <a:gd name="connsiteY17-19152" fmla="*/ 4632 h 10000"/>
              <a:gd name="connsiteX18-19153" fmla="*/ 4756 w 10000"/>
              <a:gd name="connsiteY18-19154" fmla="*/ 6131 h 10000"/>
              <a:gd name="connsiteX19-19155" fmla="*/ 3050 w 10000"/>
              <a:gd name="connsiteY19-19156" fmla="*/ 7677 h 10000"/>
              <a:gd name="connsiteX20-19157" fmla="*/ 2539 w 10000"/>
              <a:gd name="connsiteY20-19158" fmla="*/ 8065 h 10000"/>
              <a:gd name="connsiteX21-19159" fmla="*/ 2195 w 10000"/>
              <a:gd name="connsiteY21-19160" fmla="*/ 8450 h 10000"/>
              <a:gd name="connsiteX22-19161" fmla="*/ 1854 w 10000"/>
              <a:gd name="connsiteY22-19162" fmla="*/ 8839 h 10000"/>
              <a:gd name="connsiteX23-19163" fmla="*/ 1685 w 10000"/>
              <a:gd name="connsiteY23-19164" fmla="*/ 9222 h 10000"/>
              <a:gd name="connsiteX24-19165" fmla="*/ 1344 w 10000"/>
              <a:gd name="connsiteY24-19166" fmla="*/ 9222 h 10000"/>
              <a:gd name="connsiteX25-19167" fmla="*/ 1173 w 10000"/>
              <a:gd name="connsiteY25-19168" fmla="*/ 9222 h 10000"/>
              <a:gd name="connsiteX26-19169" fmla="*/ 1002 w 10000"/>
              <a:gd name="connsiteY26-19170" fmla="*/ 9612 h 10000"/>
              <a:gd name="connsiteX27-19171" fmla="*/ 1002 w 10000"/>
              <a:gd name="connsiteY27-19172" fmla="*/ 9612 h 10000"/>
              <a:gd name="connsiteX28-19173" fmla="*/ 852 w 10000"/>
              <a:gd name="connsiteY28-19174" fmla="*/ 9612 h 10000"/>
              <a:gd name="connsiteX29-19175" fmla="*/ 852 w 10000"/>
              <a:gd name="connsiteY29-19176" fmla="*/ 9222 h 10000"/>
              <a:gd name="connsiteX30-19177" fmla="*/ 682 w 10000"/>
              <a:gd name="connsiteY30-19178" fmla="*/ 8839 h 10000"/>
              <a:gd name="connsiteX31-19179" fmla="*/ 344 w 10000"/>
              <a:gd name="connsiteY31-19180" fmla="*/ 8450 h 10000"/>
              <a:gd name="connsiteX32-19181" fmla="*/ 169 w 10000"/>
              <a:gd name="connsiteY32-19182" fmla="*/ 8065 h 10000"/>
              <a:gd name="connsiteX33-19183" fmla="*/ 0 w 10000"/>
              <a:gd name="connsiteY33-19184" fmla="*/ 7677 h 10000"/>
              <a:gd name="connsiteX34-19185" fmla="*/ 0 w 10000"/>
              <a:gd name="connsiteY34-19186" fmla="*/ 7288 h 10000"/>
              <a:gd name="connsiteX35-19187" fmla="*/ 0 w 10000"/>
              <a:gd name="connsiteY35-19188" fmla="*/ 6910 h 10000"/>
              <a:gd name="connsiteX36-19189" fmla="*/ 169 w 10000"/>
              <a:gd name="connsiteY36-19190" fmla="*/ 6910 h 10000"/>
              <a:gd name="connsiteX37-19191" fmla="*/ 510 w 10000"/>
              <a:gd name="connsiteY37-19192" fmla="*/ 6910 h 10000"/>
              <a:gd name="connsiteX38-19193" fmla="*/ 852 w 10000"/>
              <a:gd name="connsiteY38-19194" fmla="*/ 6910 h 10000"/>
              <a:gd name="connsiteX39-19195" fmla="*/ 1173 w 10000"/>
              <a:gd name="connsiteY39-19196" fmla="*/ 6520 h 10000"/>
              <a:gd name="connsiteX40-19197" fmla="*/ 1685 w 10000"/>
              <a:gd name="connsiteY40-19198" fmla="*/ 6520 h 10000"/>
              <a:gd name="connsiteX41-19199" fmla="*/ 2195 w 10000"/>
              <a:gd name="connsiteY41-19200" fmla="*/ 6131 h 10000"/>
              <a:gd name="connsiteX42-19201" fmla="*/ 2711 w 10000"/>
              <a:gd name="connsiteY42-19202" fmla="*/ 5748 h 10000"/>
              <a:gd name="connsiteX43-19203" fmla="*/ 3390 w 10000"/>
              <a:gd name="connsiteY43-19204" fmla="*/ 5362 h 10000"/>
              <a:gd name="connsiteX44-19205" fmla="*/ 4072 w 10000"/>
              <a:gd name="connsiteY44-19206" fmla="*/ 4632 h 10000"/>
              <a:gd name="connsiteX45-19207" fmla="*/ 4582 w 10000"/>
              <a:gd name="connsiteY45-19208" fmla="*/ 4251 h 10000"/>
              <a:gd name="connsiteX46-19209" fmla="*/ 5073 w 10000"/>
              <a:gd name="connsiteY46-19210" fmla="*/ 3863 h 10000"/>
              <a:gd name="connsiteX47-19211" fmla="*/ 5585 w 10000"/>
              <a:gd name="connsiteY47-19212" fmla="*/ 3478 h 10000"/>
              <a:gd name="connsiteX48-19213" fmla="*/ 5926 w 10000"/>
              <a:gd name="connsiteY48-19214" fmla="*/ 3090 h 10000"/>
              <a:gd name="connsiteX49-19215" fmla="*/ 6268 w 10000"/>
              <a:gd name="connsiteY49-19216" fmla="*/ 3090 h 10000"/>
              <a:gd name="connsiteX50-19217" fmla="*/ 6612 w 10000"/>
              <a:gd name="connsiteY50-19218" fmla="*/ 2705 h 10000"/>
              <a:gd name="connsiteX51-19219" fmla="*/ 6951 w 10000"/>
              <a:gd name="connsiteY51-19220" fmla="*/ 2317 h 10000"/>
              <a:gd name="connsiteX52-19221" fmla="*/ 7463 w 10000"/>
              <a:gd name="connsiteY52-19222" fmla="*/ 1928 h 10000"/>
              <a:gd name="connsiteX53-19223" fmla="*/ 7805 w 10000"/>
              <a:gd name="connsiteY53-19224" fmla="*/ 1542 h 10000"/>
              <a:gd name="connsiteX54-19225" fmla="*/ 8146 w 10000"/>
              <a:gd name="connsiteY54-19226" fmla="*/ 1163 h 10000"/>
              <a:gd name="connsiteX55-19227" fmla="*/ 8316 w 10000"/>
              <a:gd name="connsiteY55-19228" fmla="*/ 771 h 10000"/>
              <a:gd name="connsiteX56-19229" fmla="*/ 8489 w 10000"/>
              <a:gd name="connsiteY56-19230" fmla="*/ 389 h 10000"/>
              <a:gd name="connsiteX57-19231" fmla="*/ 8489 w 10000"/>
              <a:gd name="connsiteY57-19232" fmla="*/ 0 h 10000"/>
              <a:gd name="connsiteX58-19233" fmla="*/ 8656 w 10000"/>
              <a:gd name="connsiteY58-19234" fmla="*/ 0 h 10000"/>
              <a:gd name="connsiteX59-19235" fmla="*/ 8827 w 10000"/>
              <a:gd name="connsiteY59-19236" fmla="*/ 0 h 10000"/>
              <a:gd name="connsiteX60-19237" fmla="*/ 8999 w 10000"/>
              <a:gd name="connsiteY60-19238" fmla="*/ 0 h 10000"/>
              <a:gd name="connsiteX61-19239" fmla="*/ 9149 w 10000"/>
              <a:gd name="connsiteY61-19240" fmla="*/ 389 h 10000"/>
              <a:gd name="connsiteX62-19241" fmla="*/ 9319 w 10000"/>
              <a:gd name="connsiteY62-19242" fmla="*/ 389 h 10000"/>
              <a:gd name="connsiteX63-19243" fmla="*/ 9487 w 10000"/>
              <a:gd name="connsiteY63-19244" fmla="*/ 1163 h 10000"/>
              <a:gd name="connsiteX64-19245" fmla="*/ 9658 w 10000"/>
              <a:gd name="connsiteY64-19246" fmla="*/ 1542 h 10000"/>
              <a:gd name="connsiteX65-19247" fmla="*/ 9829 w 10000"/>
              <a:gd name="connsiteY65-19248" fmla="*/ 1928 h 10000"/>
              <a:gd name="connsiteX66-19249" fmla="*/ 10000 w 10000"/>
              <a:gd name="connsiteY66-19250" fmla="*/ 2317 h 10000"/>
              <a:gd name="connsiteX67-19251" fmla="*/ 10000 w 10000"/>
              <a:gd name="connsiteY67-19252" fmla="*/ 2705 h 10000"/>
              <a:gd name="connsiteX68-19253" fmla="*/ 10000 w 10000"/>
              <a:gd name="connsiteY68-19254" fmla="*/ 3090 h 10000"/>
              <a:gd name="connsiteX69-19255" fmla="*/ 9829 w 10000"/>
              <a:gd name="connsiteY69-19256" fmla="*/ 3090 h 10000"/>
              <a:gd name="connsiteX70-19257" fmla="*/ 9658 w 10000"/>
              <a:gd name="connsiteY70-19258" fmla="*/ 3478 h 10000"/>
              <a:gd name="connsiteX71-19259" fmla="*/ 9658 w 10000"/>
              <a:gd name="connsiteY71-19260" fmla="*/ 3863 h 10000"/>
              <a:gd name="connsiteX72-19261" fmla="*/ 9487 w 10000"/>
              <a:gd name="connsiteY72-19262" fmla="*/ 4251 h 10000"/>
              <a:gd name="connsiteX73-19263" fmla="*/ 9319 w 10000"/>
              <a:gd name="connsiteY73-19264" fmla="*/ 4975 h 10000"/>
              <a:gd name="connsiteX74-19265" fmla="*/ 9149 w 10000"/>
              <a:gd name="connsiteY74-19266" fmla="*/ 6131 h 10000"/>
              <a:gd name="connsiteX75-19267" fmla="*/ 8999 w 10000"/>
              <a:gd name="connsiteY75-19268" fmla="*/ 7288 h 10000"/>
              <a:gd name="connsiteX76-19269" fmla="*/ 8827 w 10000"/>
              <a:gd name="connsiteY76-19270" fmla="*/ 8450 h 10000"/>
              <a:gd name="connsiteX0-19271" fmla="*/ 7975 w 10000"/>
              <a:gd name="connsiteY0-19272" fmla="*/ 8839 h 9612"/>
              <a:gd name="connsiteX1-19273" fmla="*/ 7975 w 10000"/>
              <a:gd name="connsiteY1-19274" fmla="*/ 7677 h 9612"/>
              <a:gd name="connsiteX2-19275" fmla="*/ 7975 w 10000"/>
              <a:gd name="connsiteY2-19276" fmla="*/ 6520 h 9612"/>
              <a:gd name="connsiteX3-19277" fmla="*/ 8146 w 10000"/>
              <a:gd name="connsiteY3-19278" fmla="*/ 5748 h 9612"/>
              <a:gd name="connsiteX4-19279" fmla="*/ 8146 w 10000"/>
              <a:gd name="connsiteY4-19280" fmla="*/ 4975 h 9612"/>
              <a:gd name="connsiteX5-19281" fmla="*/ 8146 w 10000"/>
              <a:gd name="connsiteY5-19282" fmla="*/ 4251 h 9612"/>
              <a:gd name="connsiteX6-19283" fmla="*/ 8146 w 10000"/>
              <a:gd name="connsiteY6-19284" fmla="*/ 3863 h 9612"/>
              <a:gd name="connsiteX7-19285" fmla="*/ 8146 w 10000"/>
              <a:gd name="connsiteY7-19286" fmla="*/ 3478 h 9612"/>
              <a:gd name="connsiteX8-19287" fmla="*/ 8146 w 10000"/>
              <a:gd name="connsiteY8-19288" fmla="*/ 3478 h 9612"/>
              <a:gd name="connsiteX9-19289" fmla="*/ 8146 w 10000"/>
              <a:gd name="connsiteY9-19290" fmla="*/ 3478 h 9612"/>
              <a:gd name="connsiteX10-19291" fmla="*/ 7975 w 10000"/>
              <a:gd name="connsiteY10-19292" fmla="*/ 3478 h 9612"/>
              <a:gd name="connsiteX11-19293" fmla="*/ 7805 w 10000"/>
              <a:gd name="connsiteY11-19294" fmla="*/ 3478 h 9612"/>
              <a:gd name="connsiteX12-19295" fmla="*/ 7634 w 10000"/>
              <a:gd name="connsiteY12-19296" fmla="*/ 3863 h 9612"/>
              <a:gd name="connsiteX13-19297" fmla="*/ 7463 w 10000"/>
              <a:gd name="connsiteY13-19298" fmla="*/ 3863 h 9612"/>
              <a:gd name="connsiteX14-19299" fmla="*/ 7124 w 10000"/>
              <a:gd name="connsiteY14-19300" fmla="*/ 4251 h 9612"/>
              <a:gd name="connsiteX15-19301" fmla="*/ 6782 w 10000"/>
              <a:gd name="connsiteY15-19302" fmla="*/ 4251 h 9612"/>
              <a:gd name="connsiteX16-19303" fmla="*/ 6440 w 10000"/>
              <a:gd name="connsiteY16-19304" fmla="*/ 4632 h 9612"/>
              <a:gd name="connsiteX17-19305" fmla="*/ 4756 w 10000"/>
              <a:gd name="connsiteY17-19306" fmla="*/ 6131 h 9612"/>
              <a:gd name="connsiteX18-19307" fmla="*/ 3050 w 10000"/>
              <a:gd name="connsiteY18-19308" fmla="*/ 7677 h 9612"/>
              <a:gd name="connsiteX19-19309" fmla="*/ 2539 w 10000"/>
              <a:gd name="connsiteY19-19310" fmla="*/ 8065 h 9612"/>
              <a:gd name="connsiteX20-19311" fmla="*/ 2195 w 10000"/>
              <a:gd name="connsiteY20-19312" fmla="*/ 8450 h 9612"/>
              <a:gd name="connsiteX21-19313" fmla="*/ 1854 w 10000"/>
              <a:gd name="connsiteY21-19314" fmla="*/ 8839 h 9612"/>
              <a:gd name="connsiteX22-19315" fmla="*/ 1685 w 10000"/>
              <a:gd name="connsiteY22-19316" fmla="*/ 9222 h 9612"/>
              <a:gd name="connsiteX23-19317" fmla="*/ 1344 w 10000"/>
              <a:gd name="connsiteY23-19318" fmla="*/ 9222 h 9612"/>
              <a:gd name="connsiteX24-19319" fmla="*/ 1173 w 10000"/>
              <a:gd name="connsiteY24-19320" fmla="*/ 9222 h 9612"/>
              <a:gd name="connsiteX25-19321" fmla="*/ 1002 w 10000"/>
              <a:gd name="connsiteY25-19322" fmla="*/ 9612 h 9612"/>
              <a:gd name="connsiteX26-19323" fmla="*/ 1002 w 10000"/>
              <a:gd name="connsiteY26-19324" fmla="*/ 9612 h 9612"/>
              <a:gd name="connsiteX27-19325" fmla="*/ 852 w 10000"/>
              <a:gd name="connsiteY27-19326" fmla="*/ 9612 h 9612"/>
              <a:gd name="connsiteX28-19327" fmla="*/ 852 w 10000"/>
              <a:gd name="connsiteY28-19328" fmla="*/ 9222 h 9612"/>
              <a:gd name="connsiteX29-19329" fmla="*/ 682 w 10000"/>
              <a:gd name="connsiteY29-19330" fmla="*/ 8839 h 9612"/>
              <a:gd name="connsiteX30-19331" fmla="*/ 344 w 10000"/>
              <a:gd name="connsiteY30-19332" fmla="*/ 8450 h 9612"/>
              <a:gd name="connsiteX31-19333" fmla="*/ 169 w 10000"/>
              <a:gd name="connsiteY31-19334" fmla="*/ 8065 h 9612"/>
              <a:gd name="connsiteX32-19335" fmla="*/ 0 w 10000"/>
              <a:gd name="connsiteY32-19336" fmla="*/ 7677 h 9612"/>
              <a:gd name="connsiteX33-19337" fmla="*/ 0 w 10000"/>
              <a:gd name="connsiteY33-19338" fmla="*/ 7288 h 9612"/>
              <a:gd name="connsiteX34-19339" fmla="*/ 0 w 10000"/>
              <a:gd name="connsiteY34-19340" fmla="*/ 6910 h 9612"/>
              <a:gd name="connsiteX35-19341" fmla="*/ 169 w 10000"/>
              <a:gd name="connsiteY35-19342" fmla="*/ 6910 h 9612"/>
              <a:gd name="connsiteX36-19343" fmla="*/ 510 w 10000"/>
              <a:gd name="connsiteY36-19344" fmla="*/ 6910 h 9612"/>
              <a:gd name="connsiteX37-19345" fmla="*/ 852 w 10000"/>
              <a:gd name="connsiteY37-19346" fmla="*/ 6910 h 9612"/>
              <a:gd name="connsiteX38-19347" fmla="*/ 1173 w 10000"/>
              <a:gd name="connsiteY38-19348" fmla="*/ 6520 h 9612"/>
              <a:gd name="connsiteX39-19349" fmla="*/ 1685 w 10000"/>
              <a:gd name="connsiteY39-19350" fmla="*/ 6520 h 9612"/>
              <a:gd name="connsiteX40-19351" fmla="*/ 2195 w 10000"/>
              <a:gd name="connsiteY40-19352" fmla="*/ 6131 h 9612"/>
              <a:gd name="connsiteX41-19353" fmla="*/ 2711 w 10000"/>
              <a:gd name="connsiteY41-19354" fmla="*/ 5748 h 9612"/>
              <a:gd name="connsiteX42-19355" fmla="*/ 3390 w 10000"/>
              <a:gd name="connsiteY42-19356" fmla="*/ 5362 h 9612"/>
              <a:gd name="connsiteX43-19357" fmla="*/ 4072 w 10000"/>
              <a:gd name="connsiteY43-19358" fmla="*/ 4632 h 9612"/>
              <a:gd name="connsiteX44-19359" fmla="*/ 4582 w 10000"/>
              <a:gd name="connsiteY44-19360" fmla="*/ 4251 h 9612"/>
              <a:gd name="connsiteX45-19361" fmla="*/ 5073 w 10000"/>
              <a:gd name="connsiteY45-19362" fmla="*/ 3863 h 9612"/>
              <a:gd name="connsiteX46-19363" fmla="*/ 5585 w 10000"/>
              <a:gd name="connsiteY46-19364" fmla="*/ 3478 h 9612"/>
              <a:gd name="connsiteX47-19365" fmla="*/ 5926 w 10000"/>
              <a:gd name="connsiteY47-19366" fmla="*/ 3090 h 9612"/>
              <a:gd name="connsiteX48-19367" fmla="*/ 6268 w 10000"/>
              <a:gd name="connsiteY48-19368" fmla="*/ 3090 h 9612"/>
              <a:gd name="connsiteX49-19369" fmla="*/ 6612 w 10000"/>
              <a:gd name="connsiteY49-19370" fmla="*/ 2705 h 9612"/>
              <a:gd name="connsiteX50-19371" fmla="*/ 6951 w 10000"/>
              <a:gd name="connsiteY50-19372" fmla="*/ 2317 h 9612"/>
              <a:gd name="connsiteX51-19373" fmla="*/ 7463 w 10000"/>
              <a:gd name="connsiteY51-19374" fmla="*/ 1928 h 9612"/>
              <a:gd name="connsiteX52-19375" fmla="*/ 7805 w 10000"/>
              <a:gd name="connsiteY52-19376" fmla="*/ 1542 h 9612"/>
              <a:gd name="connsiteX53-19377" fmla="*/ 8146 w 10000"/>
              <a:gd name="connsiteY53-19378" fmla="*/ 1163 h 9612"/>
              <a:gd name="connsiteX54-19379" fmla="*/ 8316 w 10000"/>
              <a:gd name="connsiteY54-19380" fmla="*/ 771 h 9612"/>
              <a:gd name="connsiteX55-19381" fmla="*/ 8489 w 10000"/>
              <a:gd name="connsiteY55-19382" fmla="*/ 389 h 9612"/>
              <a:gd name="connsiteX56-19383" fmla="*/ 8489 w 10000"/>
              <a:gd name="connsiteY56-19384" fmla="*/ 0 h 9612"/>
              <a:gd name="connsiteX57-19385" fmla="*/ 8656 w 10000"/>
              <a:gd name="connsiteY57-19386" fmla="*/ 0 h 9612"/>
              <a:gd name="connsiteX58-19387" fmla="*/ 8827 w 10000"/>
              <a:gd name="connsiteY58-19388" fmla="*/ 0 h 9612"/>
              <a:gd name="connsiteX59-19389" fmla="*/ 8999 w 10000"/>
              <a:gd name="connsiteY59-19390" fmla="*/ 0 h 9612"/>
              <a:gd name="connsiteX60-19391" fmla="*/ 9149 w 10000"/>
              <a:gd name="connsiteY60-19392" fmla="*/ 389 h 9612"/>
              <a:gd name="connsiteX61-19393" fmla="*/ 9319 w 10000"/>
              <a:gd name="connsiteY61-19394" fmla="*/ 389 h 9612"/>
              <a:gd name="connsiteX62-19395" fmla="*/ 9487 w 10000"/>
              <a:gd name="connsiteY62-19396" fmla="*/ 1163 h 9612"/>
              <a:gd name="connsiteX63-19397" fmla="*/ 9658 w 10000"/>
              <a:gd name="connsiteY63-19398" fmla="*/ 1542 h 9612"/>
              <a:gd name="connsiteX64-19399" fmla="*/ 9829 w 10000"/>
              <a:gd name="connsiteY64-19400" fmla="*/ 1928 h 9612"/>
              <a:gd name="connsiteX65-19401" fmla="*/ 10000 w 10000"/>
              <a:gd name="connsiteY65-19402" fmla="*/ 2317 h 9612"/>
              <a:gd name="connsiteX66-19403" fmla="*/ 10000 w 10000"/>
              <a:gd name="connsiteY66-19404" fmla="*/ 2705 h 9612"/>
              <a:gd name="connsiteX67-19405" fmla="*/ 10000 w 10000"/>
              <a:gd name="connsiteY67-19406" fmla="*/ 3090 h 9612"/>
              <a:gd name="connsiteX68-19407" fmla="*/ 9829 w 10000"/>
              <a:gd name="connsiteY68-19408" fmla="*/ 3090 h 9612"/>
              <a:gd name="connsiteX69-19409" fmla="*/ 9658 w 10000"/>
              <a:gd name="connsiteY69-19410" fmla="*/ 3478 h 9612"/>
              <a:gd name="connsiteX70-19411" fmla="*/ 9658 w 10000"/>
              <a:gd name="connsiteY70-19412" fmla="*/ 3863 h 9612"/>
              <a:gd name="connsiteX71-19413" fmla="*/ 9487 w 10000"/>
              <a:gd name="connsiteY71-19414" fmla="*/ 4251 h 9612"/>
              <a:gd name="connsiteX72-19415" fmla="*/ 9319 w 10000"/>
              <a:gd name="connsiteY72-19416" fmla="*/ 4975 h 9612"/>
              <a:gd name="connsiteX73-19417" fmla="*/ 9149 w 10000"/>
              <a:gd name="connsiteY73-19418" fmla="*/ 6131 h 9612"/>
              <a:gd name="connsiteX74-19419" fmla="*/ 8999 w 10000"/>
              <a:gd name="connsiteY74-19420" fmla="*/ 7288 h 9612"/>
              <a:gd name="connsiteX75-19421" fmla="*/ 8827 w 10000"/>
              <a:gd name="connsiteY75-19422" fmla="*/ 8450 h 9612"/>
              <a:gd name="connsiteX0-19423" fmla="*/ 7975 w 10000"/>
              <a:gd name="connsiteY0-19424" fmla="*/ 7987 h 10000"/>
              <a:gd name="connsiteX1-19425" fmla="*/ 7975 w 10000"/>
              <a:gd name="connsiteY1-19426" fmla="*/ 6783 h 10000"/>
              <a:gd name="connsiteX2-19427" fmla="*/ 8146 w 10000"/>
              <a:gd name="connsiteY2-19428" fmla="*/ 5980 h 10000"/>
              <a:gd name="connsiteX3-19429" fmla="*/ 8146 w 10000"/>
              <a:gd name="connsiteY3-19430" fmla="*/ 5176 h 10000"/>
              <a:gd name="connsiteX4-19431" fmla="*/ 8146 w 10000"/>
              <a:gd name="connsiteY4-19432" fmla="*/ 4423 h 10000"/>
              <a:gd name="connsiteX5-19433" fmla="*/ 8146 w 10000"/>
              <a:gd name="connsiteY5-19434" fmla="*/ 4019 h 10000"/>
              <a:gd name="connsiteX6-19435" fmla="*/ 8146 w 10000"/>
              <a:gd name="connsiteY6-19436" fmla="*/ 3618 h 10000"/>
              <a:gd name="connsiteX7-19437" fmla="*/ 8146 w 10000"/>
              <a:gd name="connsiteY7-19438" fmla="*/ 3618 h 10000"/>
              <a:gd name="connsiteX8-19439" fmla="*/ 8146 w 10000"/>
              <a:gd name="connsiteY8-19440" fmla="*/ 3618 h 10000"/>
              <a:gd name="connsiteX9-19441" fmla="*/ 7975 w 10000"/>
              <a:gd name="connsiteY9-19442" fmla="*/ 3618 h 10000"/>
              <a:gd name="connsiteX10-19443" fmla="*/ 7805 w 10000"/>
              <a:gd name="connsiteY10-19444" fmla="*/ 3618 h 10000"/>
              <a:gd name="connsiteX11-19445" fmla="*/ 7634 w 10000"/>
              <a:gd name="connsiteY11-19446" fmla="*/ 4019 h 10000"/>
              <a:gd name="connsiteX12-19447" fmla="*/ 7463 w 10000"/>
              <a:gd name="connsiteY12-19448" fmla="*/ 4019 h 10000"/>
              <a:gd name="connsiteX13-19449" fmla="*/ 7124 w 10000"/>
              <a:gd name="connsiteY13-19450" fmla="*/ 4423 h 10000"/>
              <a:gd name="connsiteX14-19451" fmla="*/ 6782 w 10000"/>
              <a:gd name="connsiteY14-19452" fmla="*/ 4423 h 10000"/>
              <a:gd name="connsiteX15-19453" fmla="*/ 6440 w 10000"/>
              <a:gd name="connsiteY15-19454" fmla="*/ 4819 h 10000"/>
              <a:gd name="connsiteX16-19455" fmla="*/ 4756 w 10000"/>
              <a:gd name="connsiteY16-19456" fmla="*/ 6378 h 10000"/>
              <a:gd name="connsiteX17-19457" fmla="*/ 3050 w 10000"/>
              <a:gd name="connsiteY17-19458" fmla="*/ 7987 h 10000"/>
              <a:gd name="connsiteX18-19459" fmla="*/ 2539 w 10000"/>
              <a:gd name="connsiteY18-19460" fmla="*/ 8391 h 10000"/>
              <a:gd name="connsiteX19-19461" fmla="*/ 2195 w 10000"/>
              <a:gd name="connsiteY19-19462" fmla="*/ 8791 h 10000"/>
              <a:gd name="connsiteX20-19463" fmla="*/ 1854 w 10000"/>
              <a:gd name="connsiteY20-19464" fmla="*/ 9196 h 10000"/>
              <a:gd name="connsiteX21-19465" fmla="*/ 1685 w 10000"/>
              <a:gd name="connsiteY21-19466" fmla="*/ 9594 h 10000"/>
              <a:gd name="connsiteX22-19467" fmla="*/ 1344 w 10000"/>
              <a:gd name="connsiteY22-19468" fmla="*/ 9594 h 10000"/>
              <a:gd name="connsiteX23-19469" fmla="*/ 1173 w 10000"/>
              <a:gd name="connsiteY23-19470" fmla="*/ 9594 h 10000"/>
              <a:gd name="connsiteX24-19471" fmla="*/ 1002 w 10000"/>
              <a:gd name="connsiteY24-19472" fmla="*/ 10000 h 10000"/>
              <a:gd name="connsiteX25-19473" fmla="*/ 1002 w 10000"/>
              <a:gd name="connsiteY25-19474" fmla="*/ 10000 h 10000"/>
              <a:gd name="connsiteX26-19475" fmla="*/ 852 w 10000"/>
              <a:gd name="connsiteY26-19476" fmla="*/ 10000 h 10000"/>
              <a:gd name="connsiteX27-19477" fmla="*/ 852 w 10000"/>
              <a:gd name="connsiteY27-19478" fmla="*/ 9594 h 10000"/>
              <a:gd name="connsiteX28-19479" fmla="*/ 682 w 10000"/>
              <a:gd name="connsiteY28-19480" fmla="*/ 9196 h 10000"/>
              <a:gd name="connsiteX29-19481" fmla="*/ 344 w 10000"/>
              <a:gd name="connsiteY29-19482" fmla="*/ 8791 h 10000"/>
              <a:gd name="connsiteX30-19483" fmla="*/ 169 w 10000"/>
              <a:gd name="connsiteY30-19484" fmla="*/ 8391 h 10000"/>
              <a:gd name="connsiteX31-19485" fmla="*/ 0 w 10000"/>
              <a:gd name="connsiteY31-19486" fmla="*/ 7987 h 10000"/>
              <a:gd name="connsiteX32-19487" fmla="*/ 0 w 10000"/>
              <a:gd name="connsiteY32-19488" fmla="*/ 7582 h 10000"/>
              <a:gd name="connsiteX33-19489" fmla="*/ 0 w 10000"/>
              <a:gd name="connsiteY33-19490" fmla="*/ 7189 h 10000"/>
              <a:gd name="connsiteX34-19491" fmla="*/ 169 w 10000"/>
              <a:gd name="connsiteY34-19492" fmla="*/ 7189 h 10000"/>
              <a:gd name="connsiteX35-19493" fmla="*/ 510 w 10000"/>
              <a:gd name="connsiteY35-19494" fmla="*/ 7189 h 10000"/>
              <a:gd name="connsiteX36-19495" fmla="*/ 852 w 10000"/>
              <a:gd name="connsiteY36-19496" fmla="*/ 7189 h 10000"/>
              <a:gd name="connsiteX37-19497" fmla="*/ 1173 w 10000"/>
              <a:gd name="connsiteY37-19498" fmla="*/ 6783 h 10000"/>
              <a:gd name="connsiteX38-19499" fmla="*/ 1685 w 10000"/>
              <a:gd name="connsiteY38-19500" fmla="*/ 6783 h 10000"/>
              <a:gd name="connsiteX39-19501" fmla="*/ 2195 w 10000"/>
              <a:gd name="connsiteY39-19502" fmla="*/ 6378 h 10000"/>
              <a:gd name="connsiteX40-19503" fmla="*/ 2711 w 10000"/>
              <a:gd name="connsiteY40-19504" fmla="*/ 5980 h 10000"/>
              <a:gd name="connsiteX41-19505" fmla="*/ 3390 w 10000"/>
              <a:gd name="connsiteY41-19506" fmla="*/ 5578 h 10000"/>
              <a:gd name="connsiteX42-19507" fmla="*/ 4072 w 10000"/>
              <a:gd name="connsiteY42-19508" fmla="*/ 4819 h 10000"/>
              <a:gd name="connsiteX43-19509" fmla="*/ 4582 w 10000"/>
              <a:gd name="connsiteY43-19510" fmla="*/ 4423 h 10000"/>
              <a:gd name="connsiteX44-19511" fmla="*/ 5073 w 10000"/>
              <a:gd name="connsiteY44-19512" fmla="*/ 4019 h 10000"/>
              <a:gd name="connsiteX45-19513" fmla="*/ 5585 w 10000"/>
              <a:gd name="connsiteY45-19514" fmla="*/ 3618 h 10000"/>
              <a:gd name="connsiteX46-19515" fmla="*/ 5926 w 10000"/>
              <a:gd name="connsiteY46-19516" fmla="*/ 3215 h 10000"/>
              <a:gd name="connsiteX47-19517" fmla="*/ 6268 w 10000"/>
              <a:gd name="connsiteY47-19518" fmla="*/ 3215 h 10000"/>
              <a:gd name="connsiteX48-19519" fmla="*/ 6612 w 10000"/>
              <a:gd name="connsiteY48-19520" fmla="*/ 2814 h 10000"/>
              <a:gd name="connsiteX49-19521" fmla="*/ 6951 w 10000"/>
              <a:gd name="connsiteY49-19522" fmla="*/ 2411 h 10000"/>
              <a:gd name="connsiteX50-19523" fmla="*/ 7463 w 10000"/>
              <a:gd name="connsiteY50-19524" fmla="*/ 2006 h 10000"/>
              <a:gd name="connsiteX51-19525" fmla="*/ 7805 w 10000"/>
              <a:gd name="connsiteY51-19526" fmla="*/ 1604 h 10000"/>
              <a:gd name="connsiteX52-19527" fmla="*/ 8146 w 10000"/>
              <a:gd name="connsiteY52-19528" fmla="*/ 1210 h 10000"/>
              <a:gd name="connsiteX53-19529" fmla="*/ 8316 w 10000"/>
              <a:gd name="connsiteY53-19530" fmla="*/ 802 h 10000"/>
              <a:gd name="connsiteX54-19531" fmla="*/ 8489 w 10000"/>
              <a:gd name="connsiteY54-19532" fmla="*/ 405 h 10000"/>
              <a:gd name="connsiteX55-19533" fmla="*/ 8489 w 10000"/>
              <a:gd name="connsiteY55-19534" fmla="*/ 0 h 10000"/>
              <a:gd name="connsiteX56-19535" fmla="*/ 8656 w 10000"/>
              <a:gd name="connsiteY56-19536" fmla="*/ 0 h 10000"/>
              <a:gd name="connsiteX57-19537" fmla="*/ 8827 w 10000"/>
              <a:gd name="connsiteY57-19538" fmla="*/ 0 h 10000"/>
              <a:gd name="connsiteX58-19539" fmla="*/ 8999 w 10000"/>
              <a:gd name="connsiteY58-19540" fmla="*/ 0 h 10000"/>
              <a:gd name="connsiteX59-19541" fmla="*/ 9149 w 10000"/>
              <a:gd name="connsiteY59-19542" fmla="*/ 405 h 10000"/>
              <a:gd name="connsiteX60-19543" fmla="*/ 9319 w 10000"/>
              <a:gd name="connsiteY60-19544" fmla="*/ 405 h 10000"/>
              <a:gd name="connsiteX61-19545" fmla="*/ 9487 w 10000"/>
              <a:gd name="connsiteY61-19546" fmla="*/ 1210 h 10000"/>
              <a:gd name="connsiteX62-19547" fmla="*/ 9658 w 10000"/>
              <a:gd name="connsiteY62-19548" fmla="*/ 1604 h 10000"/>
              <a:gd name="connsiteX63-19549" fmla="*/ 9829 w 10000"/>
              <a:gd name="connsiteY63-19550" fmla="*/ 2006 h 10000"/>
              <a:gd name="connsiteX64-19551" fmla="*/ 10000 w 10000"/>
              <a:gd name="connsiteY64-19552" fmla="*/ 2411 h 10000"/>
              <a:gd name="connsiteX65-19553" fmla="*/ 10000 w 10000"/>
              <a:gd name="connsiteY65-19554" fmla="*/ 2814 h 10000"/>
              <a:gd name="connsiteX66-19555" fmla="*/ 10000 w 10000"/>
              <a:gd name="connsiteY66-19556" fmla="*/ 3215 h 10000"/>
              <a:gd name="connsiteX67-19557" fmla="*/ 9829 w 10000"/>
              <a:gd name="connsiteY67-19558" fmla="*/ 3215 h 10000"/>
              <a:gd name="connsiteX68-19559" fmla="*/ 9658 w 10000"/>
              <a:gd name="connsiteY68-19560" fmla="*/ 3618 h 10000"/>
              <a:gd name="connsiteX69-19561" fmla="*/ 9658 w 10000"/>
              <a:gd name="connsiteY69-19562" fmla="*/ 4019 h 10000"/>
              <a:gd name="connsiteX70-19563" fmla="*/ 9487 w 10000"/>
              <a:gd name="connsiteY70-19564" fmla="*/ 4423 h 10000"/>
              <a:gd name="connsiteX71-19565" fmla="*/ 9319 w 10000"/>
              <a:gd name="connsiteY71-19566" fmla="*/ 5176 h 10000"/>
              <a:gd name="connsiteX72-19567" fmla="*/ 9149 w 10000"/>
              <a:gd name="connsiteY72-19568" fmla="*/ 6378 h 10000"/>
              <a:gd name="connsiteX73-19569" fmla="*/ 8999 w 10000"/>
              <a:gd name="connsiteY73-19570" fmla="*/ 7582 h 10000"/>
              <a:gd name="connsiteX74-19571" fmla="*/ 8827 w 10000"/>
              <a:gd name="connsiteY74-19572" fmla="*/ 8791 h 10000"/>
              <a:gd name="connsiteX0-19573" fmla="*/ 7975 w 10000"/>
              <a:gd name="connsiteY0-19574" fmla="*/ 6783 h 10000"/>
              <a:gd name="connsiteX1-19575" fmla="*/ 8146 w 10000"/>
              <a:gd name="connsiteY1-19576" fmla="*/ 5980 h 10000"/>
              <a:gd name="connsiteX2-19577" fmla="*/ 8146 w 10000"/>
              <a:gd name="connsiteY2-19578" fmla="*/ 5176 h 10000"/>
              <a:gd name="connsiteX3-19579" fmla="*/ 8146 w 10000"/>
              <a:gd name="connsiteY3-19580" fmla="*/ 4423 h 10000"/>
              <a:gd name="connsiteX4-19581" fmla="*/ 8146 w 10000"/>
              <a:gd name="connsiteY4-19582" fmla="*/ 4019 h 10000"/>
              <a:gd name="connsiteX5-19583" fmla="*/ 8146 w 10000"/>
              <a:gd name="connsiteY5-19584" fmla="*/ 3618 h 10000"/>
              <a:gd name="connsiteX6-19585" fmla="*/ 8146 w 10000"/>
              <a:gd name="connsiteY6-19586" fmla="*/ 3618 h 10000"/>
              <a:gd name="connsiteX7-19587" fmla="*/ 8146 w 10000"/>
              <a:gd name="connsiteY7-19588" fmla="*/ 3618 h 10000"/>
              <a:gd name="connsiteX8-19589" fmla="*/ 7975 w 10000"/>
              <a:gd name="connsiteY8-19590" fmla="*/ 3618 h 10000"/>
              <a:gd name="connsiteX9-19591" fmla="*/ 7805 w 10000"/>
              <a:gd name="connsiteY9-19592" fmla="*/ 3618 h 10000"/>
              <a:gd name="connsiteX10-19593" fmla="*/ 7634 w 10000"/>
              <a:gd name="connsiteY10-19594" fmla="*/ 4019 h 10000"/>
              <a:gd name="connsiteX11-19595" fmla="*/ 7463 w 10000"/>
              <a:gd name="connsiteY11-19596" fmla="*/ 4019 h 10000"/>
              <a:gd name="connsiteX12-19597" fmla="*/ 7124 w 10000"/>
              <a:gd name="connsiteY12-19598" fmla="*/ 4423 h 10000"/>
              <a:gd name="connsiteX13-19599" fmla="*/ 6782 w 10000"/>
              <a:gd name="connsiteY13-19600" fmla="*/ 4423 h 10000"/>
              <a:gd name="connsiteX14-19601" fmla="*/ 6440 w 10000"/>
              <a:gd name="connsiteY14-19602" fmla="*/ 4819 h 10000"/>
              <a:gd name="connsiteX15-19603" fmla="*/ 4756 w 10000"/>
              <a:gd name="connsiteY15-19604" fmla="*/ 6378 h 10000"/>
              <a:gd name="connsiteX16-19605" fmla="*/ 3050 w 10000"/>
              <a:gd name="connsiteY16-19606" fmla="*/ 7987 h 10000"/>
              <a:gd name="connsiteX17-19607" fmla="*/ 2539 w 10000"/>
              <a:gd name="connsiteY17-19608" fmla="*/ 8391 h 10000"/>
              <a:gd name="connsiteX18-19609" fmla="*/ 2195 w 10000"/>
              <a:gd name="connsiteY18-19610" fmla="*/ 8791 h 10000"/>
              <a:gd name="connsiteX19-19611" fmla="*/ 1854 w 10000"/>
              <a:gd name="connsiteY19-19612" fmla="*/ 9196 h 10000"/>
              <a:gd name="connsiteX20-19613" fmla="*/ 1685 w 10000"/>
              <a:gd name="connsiteY20-19614" fmla="*/ 9594 h 10000"/>
              <a:gd name="connsiteX21-19615" fmla="*/ 1344 w 10000"/>
              <a:gd name="connsiteY21-19616" fmla="*/ 9594 h 10000"/>
              <a:gd name="connsiteX22-19617" fmla="*/ 1173 w 10000"/>
              <a:gd name="connsiteY22-19618" fmla="*/ 9594 h 10000"/>
              <a:gd name="connsiteX23-19619" fmla="*/ 1002 w 10000"/>
              <a:gd name="connsiteY23-19620" fmla="*/ 10000 h 10000"/>
              <a:gd name="connsiteX24-19621" fmla="*/ 1002 w 10000"/>
              <a:gd name="connsiteY24-19622" fmla="*/ 10000 h 10000"/>
              <a:gd name="connsiteX25-19623" fmla="*/ 852 w 10000"/>
              <a:gd name="connsiteY25-19624" fmla="*/ 10000 h 10000"/>
              <a:gd name="connsiteX26-19625" fmla="*/ 852 w 10000"/>
              <a:gd name="connsiteY26-19626" fmla="*/ 9594 h 10000"/>
              <a:gd name="connsiteX27-19627" fmla="*/ 682 w 10000"/>
              <a:gd name="connsiteY27-19628" fmla="*/ 9196 h 10000"/>
              <a:gd name="connsiteX28-19629" fmla="*/ 344 w 10000"/>
              <a:gd name="connsiteY28-19630" fmla="*/ 8791 h 10000"/>
              <a:gd name="connsiteX29-19631" fmla="*/ 169 w 10000"/>
              <a:gd name="connsiteY29-19632" fmla="*/ 8391 h 10000"/>
              <a:gd name="connsiteX30-19633" fmla="*/ 0 w 10000"/>
              <a:gd name="connsiteY30-19634" fmla="*/ 7987 h 10000"/>
              <a:gd name="connsiteX31-19635" fmla="*/ 0 w 10000"/>
              <a:gd name="connsiteY31-19636" fmla="*/ 7582 h 10000"/>
              <a:gd name="connsiteX32-19637" fmla="*/ 0 w 10000"/>
              <a:gd name="connsiteY32-19638" fmla="*/ 7189 h 10000"/>
              <a:gd name="connsiteX33-19639" fmla="*/ 169 w 10000"/>
              <a:gd name="connsiteY33-19640" fmla="*/ 7189 h 10000"/>
              <a:gd name="connsiteX34-19641" fmla="*/ 510 w 10000"/>
              <a:gd name="connsiteY34-19642" fmla="*/ 7189 h 10000"/>
              <a:gd name="connsiteX35-19643" fmla="*/ 852 w 10000"/>
              <a:gd name="connsiteY35-19644" fmla="*/ 7189 h 10000"/>
              <a:gd name="connsiteX36-19645" fmla="*/ 1173 w 10000"/>
              <a:gd name="connsiteY36-19646" fmla="*/ 6783 h 10000"/>
              <a:gd name="connsiteX37-19647" fmla="*/ 1685 w 10000"/>
              <a:gd name="connsiteY37-19648" fmla="*/ 6783 h 10000"/>
              <a:gd name="connsiteX38-19649" fmla="*/ 2195 w 10000"/>
              <a:gd name="connsiteY38-19650" fmla="*/ 6378 h 10000"/>
              <a:gd name="connsiteX39-19651" fmla="*/ 2711 w 10000"/>
              <a:gd name="connsiteY39-19652" fmla="*/ 5980 h 10000"/>
              <a:gd name="connsiteX40-19653" fmla="*/ 3390 w 10000"/>
              <a:gd name="connsiteY40-19654" fmla="*/ 5578 h 10000"/>
              <a:gd name="connsiteX41-19655" fmla="*/ 4072 w 10000"/>
              <a:gd name="connsiteY41-19656" fmla="*/ 4819 h 10000"/>
              <a:gd name="connsiteX42-19657" fmla="*/ 4582 w 10000"/>
              <a:gd name="connsiteY42-19658" fmla="*/ 4423 h 10000"/>
              <a:gd name="connsiteX43-19659" fmla="*/ 5073 w 10000"/>
              <a:gd name="connsiteY43-19660" fmla="*/ 4019 h 10000"/>
              <a:gd name="connsiteX44-19661" fmla="*/ 5585 w 10000"/>
              <a:gd name="connsiteY44-19662" fmla="*/ 3618 h 10000"/>
              <a:gd name="connsiteX45-19663" fmla="*/ 5926 w 10000"/>
              <a:gd name="connsiteY45-19664" fmla="*/ 3215 h 10000"/>
              <a:gd name="connsiteX46-19665" fmla="*/ 6268 w 10000"/>
              <a:gd name="connsiteY46-19666" fmla="*/ 3215 h 10000"/>
              <a:gd name="connsiteX47-19667" fmla="*/ 6612 w 10000"/>
              <a:gd name="connsiteY47-19668" fmla="*/ 2814 h 10000"/>
              <a:gd name="connsiteX48-19669" fmla="*/ 6951 w 10000"/>
              <a:gd name="connsiteY48-19670" fmla="*/ 2411 h 10000"/>
              <a:gd name="connsiteX49-19671" fmla="*/ 7463 w 10000"/>
              <a:gd name="connsiteY49-19672" fmla="*/ 2006 h 10000"/>
              <a:gd name="connsiteX50-19673" fmla="*/ 7805 w 10000"/>
              <a:gd name="connsiteY50-19674" fmla="*/ 1604 h 10000"/>
              <a:gd name="connsiteX51-19675" fmla="*/ 8146 w 10000"/>
              <a:gd name="connsiteY51-19676" fmla="*/ 1210 h 10000"/>
              <a:gd name="connsiteX52-19677" fmla="*/ 8316 w 10000"/>
              <a:gd name="connsiteY52-19678" fmla="*/ 802 h 10000"/>
              <a:gd name="connsiteX53-19679" fmla="*/ 8489 w 10000"/>
              <a:gd name="connsiteY53-19680" fmla="*/ 405 h 10000"/>
              <a:gd name="connsiteX54-19681" fmla="*/ 8489 w 10000"/>
              <a:gd name="connsiteY54-19682" fmla="*/ 0 h 10000"/>
              <a:gd name="connsiteX55-19683" fmla="*/ 8656 w 10000"/>
              <a:gd name="connsiteY55-19684" fmla="*/ 0 h 10000"/>
              <a:gd name="connsiteX56-19685" fmla="*/ 8827 w 10000"/>
              <a:gd name="connsiteY56-19686" fmla="*/ 0 h 10000"/>
              <a:gd name="connsiteX57-19687" fmla="*/ 8999 w 10000"/>
              <a:gd name="connsiteY57-19688" fmla="*/ 0 h 10000"/>
              <a:gd name="connsiteX58-19689" fmla="*/ 9149 w 10000"/>
              <a:gd name="connsiteY58-19690" fmla="*/ 405 h 10000"/>
              <a:gd name="connsiteX59-19691" fmla="*/ 9319 w 10000"/>
              <a:gd name="connsiteY59-19692" fmla="*/ 405 h 10000"/>
              <a:gd name="connsiteX60-19693" fmla="*/ 9487 w 10000"/>
              <a:gd name="connsiteY60-19694" fmla="*/ 1210 h 10000"/>
              <a:gd name="connsiteX61-19695" fmla="*/ 9658 w 10000"/>
              <a:gd name="connsiteY61-19696" fmla="*/ 1604 h 10000"/>
              <a:gd name="connsiteX62-19697" fmla="*/ 9829 w 10000"/>
              <a:gd name="connsiteY62-19698" fmla="*/ 2006 h 10000"/>
              <a:gd name="connsiteX63-19699" fmla="*/ 10000 w 10000"/>
              <a:gd name="connsiteY63-19700" fmla="*/ 2411 h 10000"/>
              <a:gd name="connsiteX64-19701" fmla="*/ 10000 w 10000"/>
              <a:gd name="connsiteY64-19702" fmla="*/ 2814 h 10000"/>
              <a:gd name="connsiteX65-19703" fmla="*/ 10000 w 10000"/>
              <a:gd name="connsiteY65-19704" fmla="*/ 3215 h 10000"/>
              <a:gd name="connsiteX66-19705" fmla="*/ 9829 w 10000"/>
              <a:gd name="connsiteY66-19706" fmla="*/ 3215 h 10000"/>
              <a:gd name="connsiteX67-19707" fmla="*/ 9658 w 10000"/>
              <a:gd name="connsiteY67-19708" fmla="*/ 3618 h 10000"/>
              <a:gd name="connsiteX68-19709" fmla="*/ 9658 w 10000"/>
              <a:gd name="connsiteY68-19710" fmla="*/ 4019 h 10000"/>
              <a:gd name="connsiteX69-19711" fmla="*/ 9487 w 10000"/>
              <a:gd name="connsiteY69-19712" fmla="*/ 4423 h 10000"/>
              <a:gd name="connsiteX70-19713" fmla="*/ 9319 w 10000"/>
              <a:gd name="connsiteY70-19714" fmla="*/ 5176 h 10000"/>
              <a:gd name="connsiteX71-19715" fmla="*/ 9149 w 10000"/>
              <a:gd name="connsiteY71-19716" fmla="*/ 6378 h 10000"/>
              <a:gd name="connsiteX72-19717" fmla="*/ 8999 w 10000"/>
              <a:gd name="connsiteY72-19718" fmla="*/ 7582 h 10000"/>
              <a:gd name="connsiteX73-19719" fmla="*/ 8827 w 10000"/>
              <a:gd name="connsiteY73-19720" fmla="*/ 8791 h 10000"/>
              <a:gd name="connsiteX0-19721" fmla="*/ 7975 w 10000"/>
              <a:gd name="connsiteY0-19722" fmla="*/ 6783 h 10000"/>
              <a:gd name="connsiteX1-19723" fmla="*/ 8146 w 10000"/>
              <a:gd name="connsiteY1-19724" fmla="*/ 5980 h 10000"/>
              <a:gd name="connsiteX2-19725" fmla="*/ 8146 w 10000"/>
              <a:gd name="connsiteY2-19726" fmla="*/ 5176 h 10000"/>
              <a:gd name="connsiteX3-19727" fmla="*/ 8146 w 10000"/>
              <a:gd name="connsiteY3-19728" fmla="*/ 4423 h 10000"/>
              <a:gd name="connsiteX4-19729" fmla="*/ 8146 w 10000"/>
              <a:gd name="connsiteY4-19730" fmla="*/ 4019 h 10000"/>
              <a:gd name="connsiteX5-19731" fmla="*/ 8146 w 10000"/>
              <a:gd name="connsiteY5-19732" fmla="*/ 3618 h 10000"/>
              <a:gd name="connsiteX6-19733" fmla="*/ 8146 w 10000"/>
              <a:gd name="connsiteY6-19734" fmla="*/ 3618 h 10000"/>
              <a:gd name="connsiteX7-19735" fmla="*/ 8146 w 10000"/>
              <a:gd name="connsiteY7-19736" fmla="*/ 3618 h 10000"/>
              <a:gd name="connsiteX8-19737" fmla="*/ 7975 w 10000"/>
              <a:gd name="connsiteY8-19738" fmla="*/ 3618 h 10000"/>
              <a:gd name="connsiteX9-19739" fmla="*/ 7805 w 10000"/>
              <a:gd name="connsiteY9-19740" fmla="*/ 3618 h 10000"/>
              <a:gd name="connsiteX10-19741" fmla="*/ 7634 w 10000"/>
              <a:gd name="connsiteY10-19742" fmla="*/ 4019 h 10000"/>
              <a:gd name="connsiteX11-19743" fmla="*/ 7463 w 10000"/>
              <a:gd name="connsiteY11-19744" fmla="*/ 4019 h 10000"/>
              <a:gd name="connsiteX12-19745" fmla="*/ 7124 w 10000"/>
              <a:gd name="connsiteY12-19746" fmla="*/ 4423 h 10000"/>
              <a:gd name="connsiteX13-19747" fmla="*/ 6782 w 10000"/>
              <a:gd name="connsiteY13-19748" fmla="*/ 4423 h 10000"/>
              <a:gd name="connsiteX14-19749" fmla="*/ 6440 w 10000"/>
              <a:gd name="connsiteY14-19750" fmla="*/ 4819 h 10000"/>
              <a:gd name="connsiteX15-19751" fmla="*/ 4756 w 10000"/>
              <a:gd name="connsiteY15-19752" fmla="*/ 6378 h 10000"/>
              <a:gd name="connsiteX16-19753" fmla="*/ 3050 w 10000"/>
              <a:gd name="connsiteY16-19754" fmla="*/ 7987 h 10000"/>
              <a:gd name="connsiteX17-19755" fmla="*/ 2539 w 10000"/>
              <a:gd name="connsiteY17-19756" fmla="*/ 8391 h 10000"/>
              <a:gd name="connsiteX18-19757" fmla="*/ 2195 w 10000"/>
              <a:gd name="connsiteY18-19758" fmla="*/ 8791 h 10000"/>
              <a:gd name="connsiteX19-19759" fmla="*/ 1854 w 10000"/>
              <a:gd name="connsiteY19-19760" fmla="*/ 9196 h 10000"/>
              <a:gd name="connsiteX20-19761" fmla="*/ 1685 w 10000"/>
              <a:gd name="connsiteY20-19762" fmla="*/ 9594 h 10000"/>
              <a:gd name="connsiteX21-19763" fmla="*/ 1344 w 10000"/>
              <a:gd name="connsiteY21-19764" fmla="*/ 9594 h 10000"/>
              <a:gd name="connsiteX22-19765" fmla="*/ 1173 w 10000"/>
              <a:gd name="connsiteY22-19766" fmla="*/ 9594 h 10000"/>
              <a:gd name="connsiteX23-19767" fmla="*/ 1002 w 10000"/>
              <a:gd name="connsiteY23-19768" fmla="*/ 10000 h 10000"/>
              <a:gd name="connsiteX24-19769" fmla="*/ 1002 w 10000"/>
              <a:gd name="connsiteY24-19770" fmla="*/ 10000 h 10000"/>
              <a:gd name="connsiteX25-19771" fmla="*/ 852 w 10000"/>
              <a:gd name="connsiteY25-19772" fmla="*/ 10000 h 10000"/>
              <a:gd name="connsiteX26-19773" fmla="*/ 852 w 10000"/>
              <a:gd name="connsiteY26-19774" fmla="*/ 9594 h 10000"/>
              <a:gd name="connsiteX27-19775" fmla="*/ 682 w 10000"/>
              <a:gd name="connsiteY27-19776" fmla="*/ 9196 h 10000"/>
              <a:gd name="connsiteX28-19777" fmla="*/ 344 w 10000"/>
              <a:gd name="connsiteY28-19778" fmla="*/ 8791 h 10000"/>
              <a:gd name="connsiteX29-19779" fmla="*/ 169 w 10000"/>
              <a:gd name="connsiteY29-19780" fmla="*/ 8391 h 10000"/>
              <a:gd name="connsiteX30-19781" fmla="*/ 0 w 10000"/>
              <a:gd name="connsiteY30-19782" fmla="*/ 7987 h 10000"/>
              <a:gd name="connsiteX31-19783" fmla="*/ 0 w 10000"/>
              <a:gd name="connsiteY31-19784" fmla="*/ 7582 h 10000"/>
              <a:gd name="connsiteX32-19785" fmla="*/ 0 w 10000"/>
              <a:gd name="connsiteY32-19786" fmla="*/ 7189 h 10000"/>
              <a:gd name="connsiteX33-19787" fmla="*/ 169 w 10000"/>
              <a:gd name="connsiteY33-19788" fmla="*/ 7189 h 10000"/>
              <a:gd name="connsiteX34-19789" fmla="*/ 510 w 10000"/>
              <a:gd name="connsiteY34-19790" fmla="*/ 7189 h 10000"/>
              <a:gd name="connsiteX35-19791" fmla="*/ 852 w 10000"/>
              <a:gd name="connsiteY35-19792" fmla="*/ 7189 h 10000"/>
              <a:gd name="connsiteX36-19793" fmla="*/ 1173 w 10000"/>
              <a:gd name="connsiteY36-19794" fmla="*/ 6783 h 10000"/>
              <a:gd name="connsiteX37-19795" fmla="*/ 1685 w 10000"/>
              <a:gd name="connsiteY37-19796" fmla="*/ 6783 h 10000"/>
              <a:gd name="connsiteX38-19797" fmla="*/ 2195 w 10000"/>
              <a:gd name="connsiteY38-19798" fmla="*/ 6378 h 10000"/>
              <a:gd name="connsiteX39-19799" fmla="*/ 2711 w 10000"/>
              <a:gd name="connsiteY39-19800" fmla="*/ 5980 h 10000"/>
              <a:gd name="connsiteX40-19801" fmla="*/ 3390 w 10000"/>
              <a:gd name="connsiteY40-19802" fmla="*/ 5578 h 10000"/>
              <a:gd name="connsiteX41-19803" fmla="*/ 4072 w 10000"/>
              <a:gd name="connsiteY41-19804" fmla="*/ 4819 h 10000"/>
              <a:gd name="connsiteX42-19805" fmla="*/ 4582 w 10000"/>
              <a:gd name="connsiteY42-19806" fmla="*/ 4423 h 10000"/>
              <a:gd name="connsiteX43-19807" fmla="*/ 5073 w 10000"/>
              <a:gd name="connsiteY43-19808" fmla="*/ 4019 h 10000"/>
              <a:gd name="connsiteX44-19809" fmla="*/ 5585 w 10000"/>
              <a:gd name="connsiteY44-19810" fmla="*/ 3618 h 10000"/>
              <a:gd name="connsiteX45-19811" fmla="*/ 5926 w 10000"/>
              <a:gd name="connsiteY45-19812" fmla="*/ 3215 h 10000"/>
              <a:gd name="connsiteX46-19813" fmla="*/ 6268 w 10000"/>
              <a:gd name="connsiteY46-19814" fmla="*/ 3215 h 10000"/>
              <a:gd name="connsiteX47-19815" fmla="*/ 6612 w 10000"/>
              <a:gd name="connsiteY47-19816" fmla="*/ 2814 h 10000"/>
              <a:gd name="connsiteX48-19817" fmla="*/ 6951 w 10000"/>
              <a:gd name="connsiteY48-19818" fmla="*/ 2411 h 10000"/>
              <a:gd name="connsiteX49-19819" fmla="*/ 7463 w 10000"/>
              <a:gd name="connsiteY49-19820" fmla="*/ 2006 h 10000"/>
              <a:gd name="connsiteX50-19821" fmla="*/ 7805 w 10000"/>
              <a:gd name="connsiteY50-19822" fmla="*/ 1604 h 10000"/>
              <a:gd name="connsiteX51-19823" fmla="*/ 8146 w 10000"/>
              <a:gd name="connsiteY51-19824" fmla="*/ 1210 h 10000"/>
              <a:gd name="connsiteX52-19825" fmla="*/ 8316 w 10000"/>
              <a:gd name="connsiteY52-19826" fmla="*/ 802 h 10000"/>
              <a:gd name="connsiteX53-19827" fmla="*/ 8489 w 10000"/>
              <a:gd name="connsiteY53-19828" fmla="*/ 405 h 10000"/>
              <a:gd name="connsiteX54-19829" fmla="*/ 8489 w 10000"/>
              <a:gd name="connsiteY54-19830" fmla="*/ 0 h 10000"/>
              <a:gd name="connsiteX55-19831" fmla="*/ 8656 w 10000"/>
              <a:gd name="connsiteY55-19832" fmla="*/ 0 h 10000"/>
              <a:gd name="connsiteX56-19833" fmla="*/ 8827 w 10000"/>
              <a:gd name="connsiteY56-19834" fmla="*/ 0 h 10000"/>
              <a:gd name="connsiteX57-19835" fmla="*/ 8999 w 10000"/>
              <a:gd name="connsiteY57-19836" fmla="*/ 0 h 10000"/>
              <a:gd name="connsiteX58-19837" fmla="*/ 9149 w 10000"/>
              <a:gd name="connsiteY58-19838" fmla="*/ 405 h 10000"/>
              <a:gd name="connsiteX59-19839" fmla="*/ 9319 w 10000"/>
              <a:gd name="connsiteY59-19840" fmla="*/ 405 h 10000"/>
              <a:gd name="connsiteX60-19841" fmla="*/ 9487 w 10000"/>
              <a:gd name="connsiteY60-19842" fmla="*/ 1210 h 10000"/>
              <a:gd name="connsiteX61-19843" fmla="*/ 9658 w 10000"/>
              <a:gd name="connsiteY61-19844" fmla="*/ 1604 h 10000"/>
              <a:gd name="connsiteX62-19845" fmla="*/ 9829 w 10000"/>
              <a:gd name="connsiteY62-19846" fmla="*/ 2006 h 10000"/>
              <a:gd name="connsiteX63-19847" fmla="*/ 10000 w 10000"/>
              <a:gd name="connsiteY63-19848" fmla="*/ 2411 h 10000"/>
              <a:gd name="connsiteX64-19849" fmla="*/ 10000 w 10000"/>
              <a:gd name="connsiteY64-19850" fmla="*/ 2814 h 10000"/>
              <a:gd name="connsiteX65-19851" fmla="*/ 10000 w 10000"/>
              <a:gd name="connsiteY65-19852" fmla="*/ 3215 h 10000"/>
              <a:gd name="connsiteX66-19853" fmla="*/ 9829 w 10000"/>
              <a:gd name="connsiteY66-19854" fmla="*/ 3215 h 10000"/>
              <a:gd name="connsiteX67-19855" fmla="*/ 9658 w 10000"/>
              <a:gd name="connsiteY67-19856" fmla="*/ 3618 h 10000"/>
              <a:gd name="connsiteX68-19857" fmla="*/ 9658 w 10000"/>
              <a:gd name="connsiteY68-19858" fmla="*/ 4019 h 10000"/>
              <a:gd name="connsiteX69-19859" fmla="*/ 9487 w 10000"/>
              <a:gd name="connsiteY69-19860" fmla="*/ 4423 h 10000"/>
              <a:gd name="connsiteX70-19861" fmla="*/ 9319 w 10000"/>
              <a:gd name="connsiteY70-19862" fmla="*/ 5176 h 10000"/>
              <a:gd name="connsiteX71-19863" fmla="*/ 9149 w 10000"/>
              <a:gd name="connsiteY71-19864" fmla="*/ 6378 h 10000"/>
              <a:gd name="connsiteX72-19865" fmla="*/ 8999 w 10000"/>
              <a:gd name="connsiteY72-19866" fmla="*/ 7582 h 10000"/>
              <a:gd name="connsiteX0-19867" fmla="*/ 7975 w 10000"/>
              <a:gd name="connsiteY0-19868" fmla="*/ 6783 h 10000"/>
              <a:gd name="connsiteX1-19869" fmla="*/ 8146 w 10000"/>
              <a:gd name="connsiteY1-19870" fmla="*/ 5980 h 10000"/>
              <a:gd name="connsiteX2-19871" fmla="*/ 8146 w 10000"/>
              <a:gd name="connsiteY2-19872" fmla="*/ 5176 h 10000"/>
              <a:gd name="connsiteX3-19873" fmla="*/ 8146 w 10000"/>
              <a:gd name="connsiteY3-19874" fmla="*/ 4423 h 10000"/>
              <a:gd name="connsiteX4-19875" fmla="*/ 8146 w 10000"/>
              <a:gd name="connsiteY4-19876" fmla="*/ 4019 h 10000"/>
              <a:gd name="connsiteX5-19877" fmla="*/ 8146 w 10000"/>
              <a:gd name="connsiteY5-19878" fmla="*/ 3618 h 10000"/>
              <a:gd name="connsiteX6-19879" fmla="*/ 8146 w 10000"/>
              <a:gd name="connsiteY6-19880" fmla="*/ 3618 h 10000"/>
              <a:gd name="connsiteX7-19881" fmla="*/ 8146 w 10000"/>
              <a:gd name="connsiteY7-19882" fmla="*/ 3618 h 10000"/>
              <a:gd name="connsiteX8-19883" fmla="*/ 7975 w 10000"/>
              <a:gd name="connsiteY8-19884" fmla="*/ 3618 h 10000"/>
              <a:gd name="connsiteX9-19885" fmla="*/ 7805 w 10000"/>
              <a:gd name="connsiteY9-19886" fmla="*/ 3618 h 10000"/>
              <a:gd name="connsiteX10-19887" fmla="*/ 7634 w 10000"/>
              <a:gd name="connsiteY10-19888" fmla="*/ 4019 h 10000"/>
              <a:gd name="connsiteX11-19889" fmla="*/ 7463 w 10000"/>
              <a:gd name="connsiteY11-19890" fmla="*/ 4019 h 10000"/>
              <a:gd name="connsiteX12-19891" fmla="*/ 7124 w 10000"/>
              <a:gd name="connsiteY12-19892" fmla="*/ 4423 h 10000"/>
              <a:gd name="connsiteX13-19893" fmla="*/ 6782 w 10000"/>
              <a:gd name="connsiteY13-19894" fmla="*/ 4423 h 10000"/>
              <a:gd name="connsiteX14-19895" fmla="*/ 6440 w 10000"/>
              <a:gd name="connsiteY14-19896" fmla="*/ 4819 h 10000"/>
              <a:gd name="connsiteX15-19897" fmla="*/ 4756 w 10000"/>
              <a:gd name="connsiteY15-19898" fmla="*/ 6378 h 10000"/>
              <a:gd name="connsiteX16-19899" fmla="*/ 3050 w 10000"/>
              <a:gd name="connsiteY16-19900" fmla="*/ 7987 h 10000"/>
              <a:gd name="connsiteX17-19901" fmla="*/ 2539 w 10000"/>
              <a:gd name="connsiteY17-19902" fmla="*/ 8391 h 10000"/>
              <a:gd name="connsiteX18-19903" fmla="*/ 2195 w 10000"/>
              <a:gd name="connsiteY18-19904" fmla="*/ 8791 h 10000"/>
              <a:gd name="connsiteX19-19905" fmla="*/ 1854 w 10000"/>
              <a:gd name="connsiteY19-19906" fmla="*/ 9196 h 10000"/>
              <a:gd name="connsiteX20-19907" fmla="*/ 1685 w 10000"/>
              <a:gd name="connsiteY20-19908" fmla="*/ 9594 h 10000"/>
              <a:gd name="connsiteX21-19909" fmla="*/ 1344 w 10000"/>
              <a:gd name="connsiteY21-19910" fmla="*/ 9594 h 10000"/>
              <a:gd name="connsiteX22-19911" fmla="*/ 1173 w 10000"/>
              <a:gd name="connsiteY22-19912" fmla="*/ 9594 h 10000"/>
              <a:gd name="connsiteX23-19913" fmla="*/ 1002 w 10000"/>
              <a:gd name="connsiteY23-19914" fmla="*/ 10000 h 10000"/>
              <a:gd name="connsiteX24-19915" fmla="*/ 1002 w 10000"/>
              <a:gd name="connsiteY24-19916" fmla="*/ 10000 h 10000"/>
              <a:gd name="connsiteX25-19917" fmla="*/ 852 w 10000"/>
              <a:gd name="connsiteY25-19918" fmla="*/ 10000 h 10000"/>
              <a:gd name="connsiteX26-19919" fmla="*/ 852 w 10000"/>
              <a:gd name="connsiteY26-19920" fmla="*/ 9594 h 10000"/>
              <a:gd name="connsiteX27-19921" fmla="*/ 682 w 10000"/>
              <a:gd name="connsiteY27-19922" fmla="*/ 9196 h 10000"/>
              <a:gd name="connsiteX28-19923" fmla="*/ 344 w 10000"/>
              <a:gd name="connsiteY28-19924" fmla="*/ 8791 h 10000"/>
              <a:gd name="connsiteX29-19925" fmla="*/ 169 w 10000"/>
              <a:gd name="connsiteY29-19926" fmla="*/ 8391 h 10000"/>
              <a:gd name="connsiteX30-19927" fmla="*/ 0 w 10000"/>
              <a:gd name="connsiteY30-19928" fmla="*/ 7987 h 10000"/>
              <a:gd name="connsiteX31-19929" fmla="*/ 0 w 10000"/>
              <a:gd name="connsiteY31-19930" fmla="*/ 7582 h 10000"/>
              <a:gd name="connsiteX32-19931" fmla="*/ 0 w 10000"/>
              <a:gd name="connsiteY32-19932" fmla="*/ 7189 h 10000"/>
              <a:gd name="connsiteX33-19933" fmla="*/ 169 w 10000"/>
              <a:gd name="connsiteY33-19934" fmla="*/ 7189 h 10000"/>
              <a:gd name="connsiteX34-19935" fmla="*/ 510 w 10000"/>
              <a:gd name="connsiteY34-19936" fmla="*/ 7189 h 10000"/>
              <a:gd name="connsiteX35-19937" fmla="*/ 852 w 10000"/>
              <a:gd name="connsiteY35-19938" fmla="*/ 7189 h 10000"/>
              <a:gd name="connsiteX36-19939" fmla="*/ 1173 w 10000"/>
              <a:gd name="connsiteY36-19940" fmla="*/ 6783 h 10000"/>
              <a:gd name="connsiteX37-19941" fmla="*/ 1685 w 10000"/>
              <a:gd name="connsiteY37-19942" fmla="*/ 6783 h 10000"/>
              <a:gd name="connsiteX38-19943" fmla="*/ 2195 w 10000"/>
              <a:gd name="connsiteY38-19944" fmla="*/ 6378 h 10000"/>
              <a:gd name="connsiteX39-19945" fmla="*/ 2711 w 10000"/>
              <a:gd name="connsiteY39-19946" fmla="*/ 5980 h 10000"/>
              <a:gd name="connsiteX40-19947" fmla="*/ 3390 w 10000"/>
              <a:gd name="connsiteY40-19948" fmla="*/ 5578 h 10000"/>
              <a:gd name="connsiteX41-19949" fmla="*/ 4072 w 10000"/>
              <a:gd name="connsiteY41-19950" fmla="*/ 4819 h 10000"/>
              <a:gd name="connsiteX42-19951" fmla="*/ 4582 w 10000"/>
              <a:gd name="connsiteY42-19952" fmla="*/ 4423 h 10000"/>
              <a:gd name="connsiteX43-19953" fmla="*/ 5073 w 10000"/>
              <a:gd name="connsiteY43-19954" fmla="*/ 4019 h 10000"/>
              <a:gd name="connsiteX44-19955" fmla="*/ 5585 w 10000"/>
              <a:gd name="connsiteY44-19956" fmla="*/ 3618 h 10000"/>
              <a:gd name="connsiteX45-19957" fmla="*/ 5926 w 10000"/>
              <a:gd name="connsiteY45-19958" fmla="*/ 3215 h 10000"/>
              <a:gd name="connsiteX46-19959" fmla="*/ 6268 w 10000"/>
              <a:gd name="connsiteY46-19960" fmla="*/ 3215 h 10000"/>
              <a:gd name="connsiteX47-19961" fmla="*/ 6612 w 10000"/>
              <a:gd name="connsiteY47-19962" fmla="*/ 2814 h 10000"/>
              <a:gd name="connsiteX48-19963" fmla="*/ 6951 w 10000"/>
              <a:gd name="connsiteY48-19964" fmla="*/ 2411 h 10000"/>
              <a:gd name="connsiteX49-19965" fmla="*/ 7463 w 10000"/>
              <a:gd name="connsiteY49-19966" fmla="*/ 2006 h 10000"/>
              <a:gd name="connsiteX50-19967" fmla="*/ 7805 w 10000"/>
              <a:gd name="connsiteY50-19968" fmla="*/ 1604 h 10000"/>
              <a:gd name="connsiteX51-19969" fmla="*/ 8146 w 10000"/>
              <a:gd name="connsiteY51-19970" fmla="*/ 1210 h 10000"/>
              <a:gd name="connsiteX52-19971" fmla="*/ 8316 w 10000"/>
              <a:gd name="connsiteY52-19972" fmla="*/ 802 h 10000"/>
              <a:gd name="connsiteX53-19973" fmla="*/ 8489 w 10000"/>
              <a:gd name="connsiteY53-19974" fmla="*/ 405 h 10000"/>
              <a:gd name="connsiteX54-19975" fmla="*/ 8489 w 10000"/>
              <a:gd name="connsiteY54-19976" fmla="*/ 0 h 10000"/>
              <a:gd name="connsiteX55-19977" fmla="*/ 8656 w 10000"/>
              <a:gd name="connsiteY55-19978" fmla="*/ 0 h 10000"/>
              <a:gd name="connsiteX56-19979" fmla="*/ 8827 w 10000"/>
              <a:gd name="connsiteY56-19980" fmla="*/ 0 h 10000"/>
              <a:gd name="connsiteX57-19981" fmla="*/ 8999 w 10000"/>
              <a:gd name="connsiteY57-19982" fmla="*/ 0 h 10000"/>
              <a:gd name="connsiteX58-19983" fmla="*/ 9149 w 10000"/>
              <a:gd name="connsiteY58-19984" fmla="*/ 405 h 10000"/>
              <a:gd name="connsiteX59-19985" fmla="*/ 9319 w 10000"/>
              <a:gd name="connsiteY59-19986" fmla="*/ 405 h 10000"/>
              <a:gd name="connsiteX60-19987" fmla="*/ 9487 w 10000"/>
              <a:gd name="connsiteY60-19988" fmla="*/ 1210 h 10000"/>
              <a:gd name="connsiteX61-19989" fmla="*/ 9658 w 10000"/>
              <a:gd name="connsiteY61-19990" fmla="*/ 1604 h 10000"/>
              <a:gd name="connsiteX62-19991" fmla="*/ 9829 w 10000"/>
              <a:gd name="connsiteY62-19992" fmla="*/ 2006 h 10000"/>
              <a:gd name="connsiteX63-19993" fmla="*/ 10000 w 10000"/>
              <a:gd name="connsiteY63-19994" fmla="*/ 2411 h 10000"/>
              <a:gd name="connsiteX64-19995" fmla="*/ 10000 w 10000"/>
              <a:gd name="connsiteY64-19996" fmla="*/ 2814 h 10000"/>
              <a:gd name="connsiteX65-19997" fmla="*/ 10000 w 10000"/>
              <a:gd name="connsiteY65-19998" fmla="*/ 3215 h 10000"/>
              <a:gd name="connsiteX66-19999" fmla="*/ 9829 w 10000"/>
              <a:gd name="connsiteY66-20000" fmla="*/ 3215 h 10000"/>
              <a:gd name="connsiteX67-20001" fmla="*/ 9658 w 10000"/>
              <a:gd name="connsiteY67-20002" fmla="*/ 3618 h 10000"/>
              <a:gd name="connsiteX68-20003" fmla="*/ 9658 w 10000"/>
              <a:gd name="connsiteY68-20004" fmla="*/ 4019 h 10000"/>
              <a:gd name="connsiteX69-20005" fmla="*/ 9487 w 10000"/>
              <a:gd name="connsiteY69-20006" fmla="*/ 4423 h 10000"/>
              <a:gd name="connsiteX70-20007" fmla="*/ 9319 w 10000"/>
              <a:gd name="connsiteY70-20008" fmla="*/ 5176 h 10000"/>
              <a:gd name="connsiteX71-20009" fmla="*/ 9149 w 10000"/>
              <a:gd name="connsiteY71-20010" fmla="*/ 6378 h 10000"/>
              <a:gd name="connsiteX0-20011" fmla="*/ 7975 w 10000"/>
              <a:gd name="connsiteY0-20012" fmla="*/ 6783 h 10000"/>
              <a:gd name="connsiteX1-20013" fmla="*/ 8146 w 10000"/>
              <a:gd name="connsiteY1-20014" fmla="*/ 5176 h 10000"/>
              <a:gd name="connsiteX2-20015" fmla="*/ 8146 w 10000"/>
              <a:gd name="connsiteY2-20016" fmla="*/ 4423 h 10000"/>
              <a:gd name="connsiteX3-20017" fmla="*/ 8146 w 10000"/>
              <a:gd name="connsiteY3-20018" fmla="*/ 4019 h 10000"/>
              <a:gd name="connsiteX4-20019" fmla="*/ 8146 w 10000"/>
              <a:gd name="connsiteY4-20020" fmla="*/ 3618 h 10000"/>
              <a:gd name="connsiteX5-20021" fmla="*/ 8146 w 10000"/>
              <a:gd name="connsiteY5-20022" fmla="*/ 3618 h 10000"/>
              <a:gd name="connsiteX6-20023" fmla="*/ 8146 w 10000"/>
              <a:gd name="connsiteY6-20024" fmla="*/ 3618 h 10000"/>
              <a:gd name="connsiteX7-20025" fmla="*/ 7975 w 10000"/>
              <a:gd name="connsiteY7-20026" fmla="*/ 3618 h 10000"/>
              <a:gd name="connsiteX8-20027" fmla="*/ 7805 w 10000"/>
              <a:gd name="connsiteY8-20028" fmla="*/ 3618 h 10000"/>
              <a:gd name="connsiteX9-20029" fmla="*/ 7634 w 10000"/>
              <a:gd name="connsiteY9-20030" fmla="*/ 4019 h 10000"/>
              <a:gd name="connsiteX10-20031" fmla="*/ 7463 w 10000"/>
              <a:gd name="connsiteY10-20032" fmla="*/ 4019 h 10000"/>
              <a:gd name="connsiteX11-20033" fmla="*/ 7124 w 10000"/>
              <a:gd name="connsiteY11-20034" fmla="*/ 4423 h 10000"/>
              <a:gd name="connsiteX12-20035" fmla="*/ 6782 w 10000"/>
              <a:gd name="connsiteY12-20036" fmla="*/ 4423 h 10000"/>
              <a:gd name="connsiteX13-20037" fmla="*/ 6440 w 10000"/>
              <a:gd name="connsiteY13-20038" fmla="*/ 4819 h 10000"/>
              <a:gd name="connsiteX14-20039" fmla="*/ 4756 w 10000"/>
              <a:gd name="connsiteY14-20040" fmla="*/ 6378 h 10000"/>
              <a:gd name="connsiteX15-20041" fmla="*/ 3050 w 10000"/>
              <a:gd name="connsiteY15-20042" fmla="*/ 7987 h 10000"/>
              <a:gd name="connsiteX16-20043" fmla="*/ 2539 w 10000"/>
              <a:gd name="connsiteY16-20044" fmla="*/ 8391 h 10000"/>
              <a:gd name="connsiteX17-20045" fmla="*/ 2195 w 10000"/>
              <a:gd name="connsiteY17-20046" fmla="*/ 8791 h 10000"/>
              <a:gd name="connsiteX18-20047" fmla="*/ 1854 w 10000"/>
              <a:gd name="connsiteY18-20048" fmla="*/ 9196 h 10000"/>
              <a:gd name="connsiteX19-20049" fmla="*/ 1685 w 10000"/>
              <a:gd name="connsiteY19-20050" fmla="*/ 9594 h 10000"/>
              <a:gd name="connsiteX20-20051" fmla="*/ 1344 w 10000"/>
              <a:gd name="connsiteY20-20052" fmla="*/ 9594 h 10000"/>
              <a:gd name="connsiteX21-20053" fmla="*/ 1173 w 10000"/>
              <a:gd name="connsiteY21-20054" fmla="*/ 9594 h 10000"/>
              <a:gd name="connsiteX22-20055" fmla="*/ 1002 w 10000"/>
              <a:gd name="connsiteY22-20056" fmla="*/ 10000 h 10000"/>
              <a:gd name="connsiteX23-20057" fmla="*/ 1002 w 10000"/>
              <a:gd name="connsiteY23-20058" fmla="*/ 10000 h 10000"/>
              <a:gd name="connsiteX24-20059" fmla="*/ 852 w 10000"/>
              <a:gd name="connsiteY24-20060" fmla="*/ 10000 h 10000"/>
              <a:gd name="connsiteX25-20061" fmla="*/ 852 w 10000"/>
              <a:gd name="connsiteY25-20062" fmla="*/ 9594 h 10000"/>
              <a:gd name="connsiteX26-20063" fmla="*/ 682 w 10000"/>
              <a:gd name="connsiteY26-20064" fmla="*/ 9196 h 10000"/>
              <a:gd name="connsiteX27-20065" fmla="*/ 344 w 10000"/>
              <a:gd name="connsiteY27-20066" fmla="*/ 8791 h 10000"/>
              <a:gd name="connsiteX28-20067" fmla="*/ 169 w 10000"/>
              <a:gd name="connsiteY28-20068" fmla="*/ 8391 h 10000"/>
              <a:gd name="connsiteX29-20069" fmla="*/ 0 w 10000"/>
              <a:gd name="connsiteY29-20070" fmla="*/ 7987 h 10000"/>
              <a:gd name="connsiteX30-20071" fmla="*/ 0 w 10000"/>
              <a:gd name="connsiteY30-20072" fmla="*/ 7582 h 10000"/>
              <a:gd name="connsiteX31-20073" fmla="*/ 0 w 10000"/>
              <a:gd name="connsiteY31-20074" fmla="*/ 7189 h 10000"/>
              <a:gd name="connsiteX32-20075" fmla="*/ 169 w 10000"/>
              <a:gd name="connsiteY32-20076" fmla="*/ 7189 h 10000"/>
              <a:gd name="connsiteX33-20077" fmla="*/ 510 w 10000"/>
              <a:gd name="connsiteY33-20078" fmla="*/ 7189 h 10000"/>
              <a:gd name="connsiteX34-20079" fmla="*/ 852 w 10000"/>
              <a:gd name="connsiteY34-20080" fmla="*/ 7189 h 10000"/>
              <a:gd name="connsiteX35-20081" fmla="*/ 1173 w 10000"/>
              <a:gd name="connsiteY35-20082" fmla="*/ 6783 h 10000"/>
              <a:gd name="connsiteX36-20083" fmla="*/ 1685 w 10000"/>
              <a:gd name="connsiteY36-20084" fmla="*/ 6783 h 10000"/>
              <a:gd name="connsiteX37-20085" fmla="*/ 2195 w 10000"/>
              <a:gd name="connsiteY37-20086" fmla="*/ 6378 h 10000"/>
              <a:gd name="connsiteX38-20087" fmla="*/ 2711 w 10000"/>
              <a:gd name="connsiteY38-20088" fmla="*/ 5980 h 10000"/>
              <a:gd name="connsiteX39-20089" fmla="*/ 3390 w 10000"/>
              <a:gd name="connsiteY39-20090" fmla="*/ 5578 h 10000"/>
              <a:gd name="connsiteX40-20091" fmla="*/ 4072 w 10000"/>
              <a:gd name="connsiteY40-20092" fmla="*/ 4819 h 10000"/>
              <a:gd name="connsiteX41-20093" fmla="*/ 4582 w 10000"/>
              <a:gd name="connsiteY41-20094" fmla="*/ 4423 h 10000"/>
              <a:gd name="connsiteX42-20095" fmla="*/ 5073 w 10000"/>
              <a:gd name="connsiteY42-20096" fmla="*/ 4019 h 10000"/>
              <a:gd name="connsiteX43-20097" fmla="*/ 5585 w 10000"/>
              <a:gd name="connsiteY43-20098" fmla="*/ 3618 h 10000"/>
              <a:gd name="connsiteX44-20099" fmla="*/ 5926 w 10000"/>
              <a:gd name="connsiteY44-20100" fmla="*/ 3215 h 10000"/>
              <a:gd name="connsiteX45-20101" fmla="*/ 6268 w 10000"/>
              <a:gd name="connsiteY45-20102" fmla="*/ 3215 h 10000"/>
              <a:gd name="connsiteX46-20103" fmla="*/ 6612 w 10000"/>
              <a:gd name="connsiteY46-20104" fmla="*/ 2814 h 10000"/>
              <a:gd name="connsiteX47-20105" fmla="*/ 6951 w 10000"/>
              <a:gd name="connsiteY47-20106" fmla="*/ 2411 h 10000"/>
              <a:gd name="connsiteX48-20107" fmla="*/ 7463 w 10000"/>
              <a:gd name="connsiteY48-20108" fmla="*/ 2006 h 10000"/>
              <a:gd name="connsiteX49-20109" fmla="*/ 7805 w 10000"/>
              <a:gd name="connsiteY49-20110" fmla="*/ 1604 h 10000"/>
              <a:gd name="connsiteX50-20111" fmla="*/ 8146 w 10000"/>
              <a:gd name="connsiteY50-20112" fmla="*/ 1210 h 10000"/>
              <a:gd name="connsiteX51-20113" fmla="*/ 8316 w 10000"/>
              <a:gd name="connsiteY51-20114" fmla="*/ 802 h 10000"/>
              <a:gd name="connsiteX52-20115" fmla="*/ 8489 w 10000"/>
              <a:gd name="connsiteY52-20116" fmla="*/ 405 h 10000"/>
              <a:gd name="connsiteX53-20117" fmla="*/ 8489 w 10000"/>
              <a:gd name="connsiteY53-20118" fmla="*/ 0 h 10000"/>
              <a:gd name="connsiteX54-20119" fmla="*/ 8656 w 10000"/>
              <a:gd name="connsiteY54-20120" fmla="*/ 0 h 10000"/>
              <a:gd name="connsiteX55-20121" fmla="*/ 8827 w 10000"/>
              <a:gd name="connsiteY55-20122" fmla="*/ 0 h 10000"/>
              <a:gd name="connsiteX56-20123" fmla="*/ 8999 w 10000"/>
              <a:gd name="connsiteY56-20124" fmla="*/ 0 h 10000"/>
              <a:gd name="connsiteX57-20125" fmla="*/ 9149 w 10000"/>
              <a:gd name="connsiteY57-20126" fmla="*/ 405 h 10000"/>
              <a:gd name="connsiteX58-20127" fmla="*/ 9319 w 10000"/>
              <a:gd name="connsiteY58-20128" fmla="*/ 405 h 10000"/>
              <a:gd name="connsiteX59-20129" fmla="*/ 9487 w 10000"/>
              <a:gd name="connsiteY59-20130" fmla="*/ 1210 h 10000"/>
              <a:gd name="connsiteX60-20131" fmla="*/ 9658 w 10000"/>
              <a:gd name="connsiteY60-20132" fmla="*/ 1604 h 10000"/>
              <a:gd name="connsiteX61-20133" fmla="*/ 9829 w 10000"/>
              <a:gd name="connsiteY61-20134" fmla="*/ 2006 h 10000"/>
              <a:gd name="connsiteX62-20135" fmla="*/ 10000 w 10000"/>
              <a:gd name="connsiteY62-20136" fmla="*/ 2411 h 10000"/>
              <a:gd name="connsiteX63-20137" fmla="*/ 10000 w 10000"/>
              <a:gd name="connsiteY63-20138" fmla="*/ 2814 h 10000"/>
              <a:gd name="connsiteX64-20139" fmla="*/ 10000 w 10000"/>
              <a:gd name="connsiteY64-20140" fmla="*/ 3215 h 10000"/>
              <a:gd name="connsiteX65-20141" fmla="*/ 9829 w 10000"/>
              <a:gd name="connsiteY65-20142" fmla="*/ 3215 h 10000"/>
              <a:gd name="connsiteX66-20143" fmla="*/ 9658 w 10000"/>
              <a:gd name="connsiteY66-20144" fmla="*/ 3618 h 10000"/>
              <a:gd name="connsiteX67-20145" fmla="*/ 9658 w 10000"/>
              <a:gd name="connsiteY67-20146" fmla="*/ 4019 h 10000"/>
              <a:gd name="connsiteX68-20147" fmla="*/ 9487 w 10000"/>
              <a:gd name="connsiteY68-20148" fmla="*/ 4423 h 10000"/>
              <a:gd name="connsiteX69-20149" fmla="*/ 9319 w 10000"/>
              <a:gd name="connsiteY69-20150" fmla="*/ 5176 h 10000"/>
              <a:gd name="connsiteX70-20151" fmla="*/ 9149 w 10000"/>
              <a:gd name="connsiteY70-20152" fmla="*/ 6378 h 10000"/>
              <a:gd name="connsiteX0-20153" fmla="*/ 8146 w 10000"/>
              <a:gd name="connsiteY0-20154" fmla="*/ 5176 h 10000"/>
              <a:gd name="connsiteX1-20155" fmla="*/ 8146 w 10000"/>
              <a:gd name="connsiteY1-20156" fmla="*/ 4423 h 10000"/>
              <a:gd name="connsiteX2-20157" fmla="*/ 8146 w 10000"/>
              <a:gd name="connsiteY2-20158" fmla="*/ 4019 h 10000"/>
              <a:gd name="connsiteX3-20159" fmla="*/ 8146 w 10000"/>
              <a:gd name="connsiteY3-20160" fmla="*/ 3618 h 10000"/>
              <a:gd name="connsiteX4-20161" fmla="*/ 8146 w 10000"/>
              <a:gd name="connsiteY4-20162" fmla="*/ 3618 h 10000"/>
              <a:gd name="connsiteX5-20163" fmla="*/ 8146 w 10000"/>
              <a:gd name="connsiteY5-20164" fmla="*/ 3618 h 10000"/>
              <a:gd name="connsiteX6-20165" fmla="*/ 7975 w 10000"/>
              <a:gd name="connsiteY6-20166" fmla="*/ 3618 h 10000"/>
              <a:gd name="connsiteX7-20167" fmla="*/ 7805 w 10000"/>
              <a:gd name="connsiteY7-20168" fmla="*/ 3618 h 10000"/>
              <a:gd name="connsiteX8-20169" fmla="*/ 7634 w 10000"/>
              <a:gd name="connsiteY8-20170" fmla="*/ 4019 h 10000"/>
              <a:gd name="connsiteX9-20171" fmla="*/ 7463 w 10000"/>
              <a:gd name="connsiteY9-20172" fmla="*/ 4019 h 10000"/>
              <a:gd name="connsiteX10-20173" fmla="*/ 7124 w 10000"/>
              <a:gd name="connsiteY10-20174" fmla="*/ 4423 h 10000"/>
              <a:gd name="connsiteX11-20175" fmla="*/ 6782 w 10000"/>
              <a:gd name="connsiteY11-20176" fmla="*/ 4423 h 10000"/>
              <a:gd name="connsiteX12-20177" fmla="*/ 6440 w 10000"/>
              <a:gd name="connsiteY12-20178" fmla="*/ 4819 h 10000"/>
              <a:gd name="connsiteX13-20179" fmla="*/ 4756 w 10000"/>
              <a:gd name="connsiteY13-20180" fmla="*/ 6378 h 10000"/>
              <a:gd name="connsiteX14-20181" fmla="*/ 3050 w 10000"/>
              <a:gd name="connsiteY14-20182" fmla="*/ 7987 h 10000"/>
              <a:gd name="connsiteX15-20183" fmla="*/ 2539 w 10000"/>
              <a:gd name="connsiteY15-20184" fmla="*/ 8391 h 10000"/>
              <a:gd name="connsiteX16-20185" fmla="*/ 2195 w 10000"/>
              <a:gd name="connsiteY16-20186" fmla="*/ 8791 h 10000"/>
              <a:gd name="connsiteX17-20187" fmla="*/ 1854 w 10000"/>
              <a:gd name="connsiteY17-20188" fmla="*/ 9196 h 10000"/>
              <a:gd name="connsiteX18-20189" fmla="*/ 1685 w 10000"/>
              <a:gd name="connsiteY18-20190" fmla="*/ 9594 h 10000"/>
              <a:gd name="connsiteX19-20191" fmla="*/ 1344 w 10000"/>
              <a:gd name="connsiteY19-20192" fmla="*/ 9594 h 10000"/>
              <a:gd name="connsiteX20-20193" fmla="*/ 1173 w 10000"/>
              <a:gd name="connsiteY20-20194" fmla="*/ 9594 h 10000"/>
              <a:gd name="connsiteX21-20195" fmla="*/ 1002 w 10000"/>
              <a:gd name="connsiteY21-20196" fmla="*/ 10000 h 10000"/>
              <a:gd name="connsiteX22-20197" fmla="*/ 1002 w 10000"/>
              <a:gd name="connsiteY22-20198" fmla="*/ 10000 h 10000"/>
              <a:gd name="connsiteX23-20199" fmla="*/ 852 w 10000"/>
              <a:gd name="connsiteY23-20200" fmla="*/ 10000 h 10000"/>
              <a:gd name="connsiteX24-20201" fmla="*/ 852 w 10000"/>
              <a:gd name="connsiteY24-20202" fmla="*/ 9594 h 10000"/>
              <a:gd name="connsiteX25-20203" fmla="*/ 682 w 10000"/>
              <a:gd name="connsiteY25-20204" fmla="*/ 9196 h 10000"/>
              <a:gd name="connsiteX26-20205" fmla="*/ 344 w 10000"/>
              <a:gd name="connsiteY26-20206" fmla="*/ 8791 h 10000"/>
              <a:gd name="connsiteX27-20207" fmla="*/ 169 w 10000"/>
              <a:gd name="connsiteY27-20208" fmla="*/ 8391 h 10000"/>
              <a:gd name="connsiteX28-20209" fmla="*/ 0 w 10000"/>
              <a:gd name="connsiteY28-20210" fmla="*/ 7987 h 10000"/>
              <a:gd name="connsiteX29-20211" fmla="*/ 0 w 10000"/>
              <a:gd name="connsiteY29-20212" fmla="*/ 7582 h 10000"/>
              <a:gd name="connsiteX30-20213" fmla="*/ 0 w 10000"/>
              <a:gd name="connsiteY30-20214" fmla="*/ 7189 h 10000"/>
              <a:gd name="connsiteX31-20215" fmla="*/ 169 w 10000"/>
              <a:gd name="connsiteY31-20216" fmla="*/ 7189 h 10000"/>
              <a:gd name="connsiteX32-20217" fmla="*/ 510 w 10000"/>
              <a:gd name="connsiteY32-20218" fmla="*/ 7189 h 10000"/>
              <a:gd name="connsiteX33-20219" fmla="*/ 852 w 10000"/>
              <a:gd name="connsiteY33-20220" fmla="*/ 7189 h 10000"/>
              <a:gd name="connsiteX34-20221" fmla="*/ 1173 w 10000"/>
              <a:gd name="connsiteY34-20222" fmla="*/ 6783 h 10000"/>
              <a:gd name="connsiteX35-20223" fmla="*/ 1685 w 10000"/>
              <a:gd name="connsiteY35-20224" fmla="*/ 6783 h 10000"/>
              <a:gd name="connsiteX36-20225" fmla="*/ 2195 w 10000"/>
              <a:gd name="connsiteY36-20226" fmla="*/ 6378 h 10000"/>
              <a:gd name="connsiteX37-20227" fmla="*/ 2711 w 10000"/>
              <a:gd name="connsiteY37-20228" fmla="*/ 5980 h 10000"/>
              <a:gd name="connsiteX38-20229" fmla="*/ 3390 w 10000"/>
              <a:gd name="connsiteY38-20230" fmla="*/ 5578 h 10000"/>
              <a:gd name="connsiteX39-20231" fmla="*/ 4072 w 10000"/>
              <a:gd name="connsiteY39-20232" fmla="*/ 4819 h 10000"/>
              <a:gd name="connsiteX40-20233" fmla="*/ 4582 w 10000"/>
              <a:gd name="connsiteY40-20234" fmla="*/ 4423 h 10000"/>
              <a:gd name="connsiteX41-20235" fmla="*/ 5073 w 10000"/>
              <a:gd name="connsiteY41-20236" fmla="*/ 4019 h 10000"/>
              <a:gd name="connsiteX42-20237" fmla="*/ 5585 w 10000"/>
              <a:gd name="connsiteY42-20238" fmla="*/ 3618 h 10000"/>
              <a:gd name="connsiteX43-20239" fmla="*/ 5926 w 10000"/>
              <a:gd name="connsiteY43-20240" fmla="*/ 3215 h 10000"/>
              <a:gd name="connsiteX44-20241" fmla="*/ 6268 w 10000"/>
              <a:gd name="connsiteY44-20242" fmla="*/ 3215 h 10000"/>
              <a:gd name="connsiteX45-20243" fmla="*/ 6612 w 10000"/>
              <a:gd name="connsiteY45-20244" fmla="*/ 2814 h 10000"/>
              <a:gd name="connsiteX46-20245" fmla="*/ 6951 w 10000"/>
              <a:gd name="connsiteY46-20246" fmla="*/ 2411 h 10000"/>
              <a:gd name="connsiteX47-20247" fmla="*/ 7463 w 10000"/>
              <a:gd name="connsiteY47-20248" fmla="*/ 2006 h 10000"/>
              <a:gd name="connsiteX48-20249" fmla="*/ 7805 w 10000"/>
              <a:gd name="connsiteY48-20250" fmla="*/ 1604 h 10000"/>
              <a:gd name="connsiteX49-20251" fmla="*/ 8146 w 10000"/>
              <a:gd name="connsiteY49-20252" fmla="*/ 1210 h 10000"/>
              <a:gd name="connsiteX50-20253" fmla="*/ 8316 w 10000"/>
              <a:gd name="connsiteY50-20254" fmla="*/ 802 h 10000"/>
              <a:gd name="connsiteX51-20255" fmla="*/ 8489 w 10000"/>
              <a:gd name="connsiteY51-20256" fmla="*/ 405 h 10000"/>
              <a:gd name="connsiteX52-20257" fmla="*/ 8489 w 10000"/>
              <a:gd name="connsiteY52-20258" fmla="*/ 0 h 10000"/>
              <a:gd name="connsiteX53-20259" fmla="*/ 8656 w 10000"/>
              <a:gd name="connsiteY53-20260" fmla="*/ 0 h 10000"/>
              <a:gd name="connsiteX54-20261" fmla="*/ 8827 w 10000"/>
              <a:gd name="connsiteY54-20262" fmla="*/ 0 h 10000"/>
              <a:gd name="connsiteX55-20263" fmla="*/ 8999 w 10000"/>
              <a:gd name="connsiteY55-20264" fmla="*/ 0 h 10000"/>
              <a:gd name="connsiteX56-20265" fmla="*/ 9149 w 10000"/>
              <a:gd name="connsiteY56-20266" fmla="*/ 405 h 10000"/>
              <a:gd name="connsiteX57-20267" fmla="*/ 9319 w 10000"/>
              <a:gd name="connsiteY57-20268" fmla="*/ 405 h 10000"/>
              <a:gd name="connsiteX58-20269" fmla="*/ 9487 w 10000"/>
              <a:gd name="connsiteY58-20270" fmla="*/ 1210 h 10000"/>
              <a:gd name="connsiteX59-20271" fmla="*/ 9658 w 10000"/>
              <a:gd name="connsiteY59-20272" fmla="*/ 1604 h 10000"/>
              <a:gd name="connsiteX60-20273" fmla="*/ 9829 w 10000"/>
              <a:gd name="connsiteY60-20274" fmla="*/ 2006 h 10000"/>
              <a:gd name="connsiteX61-20275" fmla="*/ 10000 w 10000"/>
              <a:gd name="connsiteY61-20276" fmla="*/ 2411 h 10000"/>
              <a:gd name="connsiteX62-20277" fmla="*/ 10000 w 10000"/>
              <a:gd name="connsiteY62-20278" fmla="*/ 2814 h 10000"/>
              <a:gd name="connsiteX63-20279" fmla="*/ 10000 w 10000"/>
              <a:gd name="connsiteY63-20280" fmla="*/ 3215 h 10000"/>
              <a:gd name="connsiteX64-20281" fmla="*/ 9829 w 10000"/>
              <a:gd name="connsiteY64-20282" fmla="*/ 3215 h 10000"/>
              <a:gd name="connsiteX65-20283" fmla="*/ 9658 w 10000"/>
              <a:gd name="connsiteY65-20284" fmla="*/ 3618 h 10000"/>
              <a:gd name="connsiteX66-20285" fmla="*/ 9658 w 10000"/>
              <a:gd name="connsiteY66-20286" fmla="*/ 4019 h 10000"/>
              <a:gd name="connsiteX67-20287" fmla="*/ 9487 w 10000"/>
              <a:gd name="connsiteY67-20288" fmla="*/ 4423 h 10000"/>
              <a:gd name="connsiteX68-20289" fmla="*/ 9319 w 10000"/>
              <a:gd name="connsiteY68-20290" fmla="*/ 5176 h 10000"/>
              <a:gd name="connsiteX69-20291" fmla="*/ 9149 w 10000"/>
              <a:gd name="connsiteY69-20292" fmla="*/ 6378 h 10000"/>
              <a:gd name="connsiteX0-20293" fmla="*/ 8146 w 10000"/>
              <a:gd name="connsiteY0-20294" fmla="*/ 4423 h 10000"/>
              <a:gd name="connsiteX1-20295" fmla="*/ 8146 w 10000"/>
              <a:gd name="connsiteY1-20296" fmla="*/ 4019 h 10000"/>
              <a:gd name="connsiteX2-20297" fmla="*/ 8146 w 10000"/>
              <a:gd name="connsiteY2-20298" fmla="*/ 3618 h 10000"/>
              <a:gd name="connsiteX3-20299" fmla="*/ 8146 w 10000"/>
              <a:gd name="connsiteY3-20300" fmla="*/ 3618 h 10000"/>
              <a:gd name="connsiteX4-20301" fmla="*/ 8146 w 10000"/>
              <a:gd name="connsiteY4-20302" fmla="*/ 3618 h 10000"/>
              <a:gd name="connsiteX5-20303" fmla="*/ 7975 w 10000"/>
              <a:gd name="connsiteY5-20304" fmla="*/ 3618 h 10000"/>
              <a:gd name="connsiteX6-20305" fmla="*/ 7805 w 10000"/>
              <a:gd name="connsiteY6-20306" fmla="*/ 3618 h 10000"/>
              <a:gd name="connsiteX7-20307" fmla="*/ 7634 w 10000"/>
              <a:gd name="connsiteY7-20308" fmla="*/ 4019 h 10000"/>
              <a:gd name="connsiteX8-20309" fmla="*/ 7463 w 10000"/>
              <a:gd name="connsiteY8-20310" fmla="*/ 4019 h 10000"/>
              <a:gd name="connsiteX9-20311" fmla="*/ 7124 w 10000"/>
              <a:gd name="connsiteY9-20312" fmla="*/ 4423 h 10000"/>
              <a:gd name="connsiteX10-20313" fmla="*/ 6782 w 10000"/>
              <a:gd name="connsiteY10-20314" fmla="*/ 4423 h 10000"/>
              <a:gd name="connsiteX11-20315" fmla="*/ 6440 w 10000"/>
              <a:gd name="connsiteY11-20316" fmla="*/ 4819 h 10000"/>
              <a:gd name="connsiteX12-20317" fmla="*/ 4756 w 10000"/>
              <a:gd name="connsiteY12-20318" fmla="*/ 6378 h 10000"/>
              <a:gd name="connsiteX13-20319" fmla="*/ 3050 w 10000"/>
              <a:gd name="connsiteY13-20320" fmla="*/ 7987 h 10000"/>
              <a:gd name="connsiteX14-20321" fmla="*/ 2539 w 10000"/>
              <a:gd name="connsiteY14-20322" fmla="*/ 8391 h 10000"/>
              <a:gd name="connsiteX15-20323" fmla="*/ 2195 w 10000"/>
              <a:gd name="connsiteY15-20324" fmla="*/ 8791 h 10000"/>
              <a:gd name="connsiteX16-20325" fmla="*/ 1854 w 10000"/>
              <a:gd name="connsiteY16-20326" fmla="*/ 9196 h 10000"/>
              <a:gd name="connsiteX17-20327" fmla="*/ 1685 w 10000"/>
              <a:gd name="connsiteY17-20328" fmla="*/ 9594 h 10000"/>
              <a:gd name="connsiteX18-20329" fmla="*/ 1344 w 10000"/>
              <a:gd name="connsiteY18-20330" fmla="*/ 9594 h 10000"/>
              <a:gd name="connsiteX19-20331" fmla="*/ 1173 w 10000"/>
              <a:gd name="connsiteY19-20332" fmla="*/ 9594 h 10000"/>
              <a:gd name="connsiteX20-20333" fmla="*/ 1002 w 10000"/>
              <a:gd name="connsiteY20-20334" fmla="*/ 10000 h 10000"/>
              <a:gd name="connsiteX21-20335" fmla="*/ 1002 w 10000"/>
              <a:gd name="connsiteY21-20336" fmla="*/ 10000 h 10000"/>
              <a:gd name="connsiteX22-20337" fmla="*/ 852 w 10000"/>
              <a:gd name="connsiteY22-20338" fmla="*/ 10000 h 10000"/>
              <a:gd name="connsiteX23-20339" fmla="*/ 852 w 10000"/>
              <a:gd name="connsiteY23-20340" fmla="*/ 9594 h 10000"/>
              <a:gd name="connsiteX24-20341" fmla="*/ 682 w 10000"/>
              <a:gd name="connsiteY24-20342" fmla="*/ 9196 h 10000"/>
              <a:gd name="connsiteX25-20343" fmla="*/ 344 w 10000"/>
              <a:gd name="connsiteY25-20344" fmla="*/ 8791 h 10000"/>
              <a:gd name="connsiteX26-20345" fmla="*/ 169 w 10000"/>
              <a:gd name="connsiteY26-20346" fmla="*/ 8391 h 10000"/>
              <a:gd name="connsiteX27-20347" fmla="*/ 0 w 10000"/>
              <a:gd name="connsiteY27-20348" fmla="*/ 7987 h 10000"/>
              <a:gd name="connsiteX28-20349" fmla="*/ 0 w 10000"/>
              <a:gd name="connsiteY28-20350" fmla="*/ 7582 h 10000"/>
              <a:gd name="connsiteX29-20351" fmla="*/ 0 w 10000"/>
              <a:gd name="connsiteY29-20352" fmla="*/ 7189 h 10000"/>
              <a:gd name="connsiteX30-20353" fmla="*/ 169 w 10000"/>
              <a:gd name="connsiteY30-20354" fmla="*/ 7189 h 10000"/>
              <a:gd name="connsiteX31-20355" fmla="*/ 510 w 10000"/>
              <a:gd name="connsiteY31-20356" fmla="*/ 7189 h 10000"/>
              <a:gd name="connsiteX32-20357" fmla="*/ 852 w 10000"/>
              <a:gd name="connsiteY32-20358" fmla="*/ 7189 h 10000"/>
              <a:gd name="connsiteX33-20359" fmla="*/ 1173 w 10000"/>
              <a:gd name="connsiteY33-20360" fmla="*/ 6783 h 10000"/>
              <a:gd name="connsiteX34-20361" fmla="*/ 1685 w 10000"/>
              <a:gd name="connsiteY34-20362" fmla="*/ 6783 h 10000"/>
              <a:gd name="connsiteX35-20363" fmla="*/ 2195 w 10000"/>
              <a:gd name="connsiteY35-20364" fmla="*/ 6378 h 10000"/>
              <a:gd name="connsiteX36-20365" fmla="*/ 2711 w 10000"/>
              <a:gd name="connsiteY36-20366" fmla="*/ 5980 h 10000"/>
              <a:gd name="connsiteX37-20367" fmla="*/ 3390 w 10000"/>
              <a:gd name="connsiteY37-20368" fmla="*/ 5578 h 10000"/>
              <a:gd name="connsiteX38-20369" fmla="*/ 4072 w 10000"/>
              <a:gd name="connsiteY38-20370" fmla="*/ 4819 h 10000"/>
              <a:gd name="connsiteX39-20371" fmla="*/ 4582 w 10000"/>
              <a:gd name="connsiteY39-20372" fmla="*/ 4423 h 10000"/>
              <a:gd name="connsiteX40-20373" fmla="*/ 5073 w 10000"/>
              <a:gd name="connsiteY40-20374" fmla="*/ 4019 h 10000"/>
              <a:gd name="connsiteX41-20375" fmla="*/ 5585 w 10000"/>
              <a:gd name="connsiteY41-20376" fmla="*/ 3618 h 10000"/>
              <a:gd name="connsiteX42-20377" fmla="*/ 5926 w 10000"/>
              <a:gd name="connsiteY42-20378" fmla="*/ 3215 h 10000"/>
              <a:gd name="connsiteX43-20379" fmla="*/ 6268 w 10000"/>
              <a:gd name="connsiteY43-20380" fmla="*/ 3215 h 10000"/>
              <a:gd name="connsiteX44-20381" fmla="*/ 6612 w 10000"/>
              <a:gd name="connsiteY44-20382" fmla="*/ 2814 h 10000"/>
              <a:gd name="connsiteX45-20383" fmla="*/ 6951 w 10000"/>
              <a:gd name="connsiteY45-20384" fmla="*/ 2411 h 10000"/>
              <a:gd name="connsiteX46-20385" fmla="*/ 7463 w 10000"/>
              <a:gd name="connsiteY46-20386" fmla="*/ 2006 h 10000"/>
              <a:gd name="connsiteX47-20387" fmla="*/ 7805 w 10000"/>
              <a:gd name="connsiteY47-20388" fmla="*/ 1604 h 10000"/>
              <a:gd name="connsiteX48-20389" fmla="*/ 8146 w 10000"/>
              <a:gd name="connsiteY48-20390" fmla="*/ 1210 h 10000"/>
              <a:gd name="connsiteX49-20391" fmla="*/ 8316 w 10000"/>
              <a:gd name="connsiteY49-20392" fmla="*/ 802 h 10000"/>
              <a:gd name="connsiteX50-20393" fmla="*/ 8489 w 10000"/>
              <a:gd name="connsiteY50-20394" fmla="*/ 405 h 10000"/>
              <a:gd name="connsiteX51-20395" fmla="*/ 8489 w 10000"/>
              <a:gd name="connsiteY51-20396" fmla="*/ 0 h 10000"/>
              <a:gd name="connsiteX52-20397" fmla="*/ 8656 w 10000"/>
              <a:gd name="connsiteY52-20398" fmla="*/ 0 h 10000"/>
              <a:gd name="connsiteX53-20399" fmla="*/ 8827 w 10000"/>
              <a:gd name="connsiteY53-20400" fmla="*/ 0 h 10000"/>
              <a:gd name="connsiteX54-20401" fmla="*/ 8999 w 10000"/>
              <a:gd name="connsiteY54-20402" fmla="*/ 0 h 10000"/>
              <a:gd name="connsiteX55-20403" fmla="*/ 9149 w 10000"/>
              <a:gd name="connsiteY55-20404" fmla="*/ 405 h 10000"/>
              <a:gd name="connsiteX56-20405" fmla="*/ 9319 w 10000"/>
              <a:gd name="connsiteY56-20406" fmla="*/ 405 h 10000"/>
              <a:gd name="connsiteX57-20407" fmla="*/ 9487 w 10000"/>
              <a:gd name="connsiteY57-20408" fmla="*/ 1210 h 10000"/>
              <a:gd name="connsiteX58-20409" fmla="*/ 9658 w 10000"/>
              <a:gd name="connsiteY58-20410" fmla="*/ 1604 h 10000"/>
              <a:gd name="connsiteX59-20411" fmla="*/ 9829 w 10000"/>
              <a:gd name="connsiteY59-20412" fmla="*/ 2006 h 10000"/>
              <a:gd name="connsiteX60-20413" fmla="*/ 10000 w 10000"/>
              <a:gd name="connsiteY60-20414" fmla="*/ 2411 h 10000"/>
              <a:gd name="connsiteX61-20415" fmla="*/ 10000 w 10000"/>
              <a:gd name="connsiteY61-20416" fmla="*/ 2814 h 10000"/>
              <a:gd name="connsiteX62-20417" fmla="*/ 10000 w 10000"/>
              <a:gd name="connsiteY62-20418" fmla="*/ 3215 h 10000"/>
              <a:gd name="connsiteX63-20419" fmla="*/ 9829 w 10000"/>
              <a:gd name="connsiteY63-20420" fmla="*/ 3215 h 10000"/>
              <a:gd name="connsiteX64-20421" fmla="*/ 9658 w 10000"/>
              <a:gd name="connsiteY64-20422" fmla="*/ 3618 h 10000"/>
              <a:gd name="connsiteX65-20423" fmla="*/ 9658 w 10000"/>
              <a:gd name="connsiteY65-20424" fmla="*/ 4019 h 10000"/>
              <a:gd name="connsiteX66-20425" fmla="*/ 9487 w 10000"/>
              <a:gd name="connsiteY66-20426" fmla="*/ 4423 h 10000"/>
              <a:gd name="connsiteX67-20427" fmla="*/ 9319 w 10000"/>
              <a:gd name="connsiteY67-20428" fmla="*/ 5176 h 10000"/>
              <a:gd name="connsiteX68-20429" fmla="*/ 9149 w 10000"/>
              <a:gd name="connsiteY68-20430" fmla="*/ 6378 h 10000"/>
              <a:gd name="connsiteX0-20431" fmla="*/ 8146 w 10000"/>
              <a:gd name="connsiteY0-20432" fmla="*/ 4423 h 10000"/>
              <a:gd name="connsiteX1-20433" fmla="*/ 8146 w 10000"/>
              <a:gd name="connsiteY1-20434" fmla="*/ 4019 h 10000"/>
              <a:gd name="connsiteX2-20435" fmla="*/ 8146 w 10000"/>
              <a:gd name="connsiteY2-20436" fmla="*/ 3618 h 10000"/>
              <a:gd name="connsiteX3-20437" fmla="*/ 8146 w 10000"/>
              <a:gd name="connsiteY3-20438" fmla="*/ 3618 h 10000"/>
              <a:gd name="connsiteX4-20439" fmla="*/ 8146 w 10000"/>
              <a:gd name="connsiteY4-20440" fmla="*/ 3618 h 10000"/>
              <a:gd name="connsiteX5-20441" fmla="*/ 7975 w 10000"/>
              <a:gd name="connsiteY5-20442" fmla="*/ 3618 h 10000"/>
              <a:gd name="connsiteX6-20443" fmla="*/ 7805 w 10000"/>
              <a:gd name="connsiteY6-20444" fmla="*/ 3618 h 10000"/>
              <a:gd name="connsiteX7-20445" fmla="*/ 7634 w 10000"/>
              <a:gd name="connsiteY7-20446" fmla="*/ 4019 h 10000"/>
              <a:gd name="connsiteX8-20447" fmla="*/ 7463 w 10000"/>
              <a:gd name="connsiteY8-20448" fmla="*/ 4019 h 10000"/>
              <a:gd name="connsiteX9-20449" fmla="*/ 7124 w 10000"/>
              <a:gd name="connsiteY9-20450" fmla="*/ 4423 h 10000"/>
              <a:gd name="connsiteX10-20451" fmla="*/ 6782 w 10000"/>
              <a:gd name="connsiteY10-20452" fmla="*/ 4423 h 10000"/>
              <a:gd name="connsiteX11-20453" fmla="*/ 6440 w 10000"/>
              <a:gd name="connsiteY11-20454" fmla="*/ 4819 h 10000"/>
              <a:gd name="connsiteX12-20455" fmla="*/ 4756 w 10000"/>
              <a:gd name="connsiteY12-20456" fmla="*/ 6378 h 10000"/>
              <a:gd name="connsiteX13-20457" fmla="*/ 3050 w 10000"/>
              <a:gd name="connsiteY13-20458" fmla="*/ 7987 h 10000"/>
              <a:gd name="connsiteX14-20459" fmla="*/ 2539 w 10000"/>
              <a:gd name="connsiteY14-20460" fmla="*/ 8391 h 10000"/>
              <a:gd name="connsiteX15-20461" fmla="*/ 2195 w 10000"/>
              <a:gd name="connsiteY15-20462" fmla="*/ 8791 h 10000"/>
              <a:gd name="connsiteX16-20463" fmla="*/ 1854 w 10000"/>
              <a:gd name="connsiteY16-20464" fmla="*/ 9196 h 10000"/>
              <a:gd name="connsiteX17-20465" fmla="*/ 1685 w 10000"/>
              <a:gd name="connsiteY17-20466" fmla="*/ 9594 h 10000"/>
              <a:gd name="connsiteX18-20467" fmla="*/ 1344 w 10000"/>
              <a:gd name="connsiteY18-20468" fmla="*/ 9594 h 10000"/>
              <a:gd name="connsiteX19-20469" fmla="*/ 1173 w 10000"/>
              <a:gd name="connsiteY19-20470" fmla="*/ 9594 h 10000"/>
              <a:gd name="connsiteX20-20471" fmla="*/ 1002 w 10000"/>
              <a:gd name="connsiteY20-20472" fmla="*/ 10000 h 10000"/>
              <a:gd name="connsiteX21-20473" fmla="*/ 1002 w 10000"/>
              <a:gd name="connsiteY21-20474" fmla="*/ 10000 h 10000"/>
              <a:gd name="connsiteX22-20475" fmla="*/ 852 w 10000"/>
              <a:gd name="connsiteY22-20476" fmla="*/ 10000 h 10000"/>
              <a:gd name="connsiteX23-20477" fmla="*/ 852 w 10000"/>
              <a:gd name="connsiteY23-20478" fmla="*/ 9594 h 10000"/>
              <a:gd name="connsiteX24-20479" fmla="*/ 682 w 10000"/>
              <a:gd name="connsiteY24-20480" fmla="*/ 9196 h 10000"/>
              <a:gd name="connsiteX25-20481" fmla="*/ 344 w 10000"/>
              <a:gd name="connsiteY25-20482" fmla="*/ 8791 h 10000"/>
              <a:gd name="connsiteX26-20483" fmla="*/ 169 w 10000"/>
              <a:gd name="connsiteY26-20484" fmla="*/ 8391 h 10000"/>
              <a:gd name="connsiteX27-20485" fmla="*/ 0 w 10000"/>
              <a:gd name="connsiteY27-20486" fmla="*/ 7987 h 10000"/>
              <a:gd name="connsiteX28-20487" fmla="*/ 0 w 10000"/>
              <a:gd name="connsiteY28-20488" fmla="*/ 7582 h 10000"/>
              <a:gd name="connsiteX29-20489" fmla="*/ 0 w 10000"/>
              <a:gd name="connsiteY29-20490" fmla="*/ 7189 h 10000"/>
              <a:gd name="connsiteX30-20491" fmla="*/ 169 w 10000"/>
              <a:gd name="connsiteY30-20492" fmla="*/ 7189 h 10000"/>
              <a:gd name="connsiteX31-20493" fmla="*/ 510 w 10000"/>
              <a:gd name="connsiteY31-20494" fmla="*/ 7189 h 10000"/>
              <a:gd name="connsiteX32-20495" fmla="*/ 852 w 10000"/>
              <a:gd name="connsiteY32-20496" fmla="*/ 7189 h 10000"/>
              <a:gd name="connsiteX33-20497" fmla="*/ 1173 w 10000"/>
              <a:gd name="connsiteY33-20498" fmla="*/ 6783 h 10000"/>
              <a:gd name="connsiteX34-20499" fmla="*/ 1685 w 10000"/>
              <a:gd name="connsiteY34-20500" fmla="*/ 6783 h 10000"/>
              <a:gd name="connsiteX35-20501" fmla="*/ 2195 w 10000"/>
              <a:gd name="connsiteY35-20502" fmla="*/ 6378 h 10000"/>
              <a:gd name="connsiteX36-20503" fmla="*/ 2711 w 10000"/>
              <a:gd name="connsiteY36-20504" fmla="*/ 5980 h 10000"/>
              <a:gd name="connsiteX37-20505" fmla="*/ 3390 w 10000"/>
              <a:gd name="connsiteY37-20506" fmla="*/ 5578 h 10000"/>
              <a:gd name="connsiteX38-20507" fmla="*/ 4072 w 10000"/>
              <a:gd name="connsiteY38-20508" fmla="*/ 4819 h 10000"/>
              <a:gd name="connsiteX39-20509" fmla="*/ 4582 w 10000"/>
              <a:gd name="connsiteY39-20510" fmla="*/ 4423 h 10000"/>
              <a:gd name="connsiteX40-20511" fmla="*/ 5073 w 10000"/>
              <a:gd name="connsiteY40-20512" fmla="*/ 4019 h 10000"/>
              <a:gd name="connsiteX41-20513" fmla="*/ 5585 w 10000"/>
              <a:gd name="connsiteY41-20514" fmla="*/ 3618 h 10000"/>
              <a:gd name="connsiteX42-20515" fmla="*/ 5926 w 10000"/>
              <a:gd name="connsiteY42-20516" fmla="*/ 3215 h 10000"/>
              <a:gd name="connsiteX43-20517" fmla="*/ 6268 w 10000"/>
              <a:gd name="connsiteY43-20518" fmla="*/ 3215 h 10000"/>
              <a:gd name="connsiteX44-20519" fmla="*/ 6612 w 10000"/>
              <a:gd name="connsiteY44-20520" fmla="*/ 2814 h 10000"/>
              <a:gd name="connsiteX45-20521" fmla="*/ 6951 w 10000"/>
              <a:gd name="connsiteY45-20522" fmla="*/ 2411 h 10000"/>
              <a:gd name="connsiteX46-20523" fmla="*/ 7463 w 10000"/>
              <a:gd name="connsiteY46-20524" fmla="*/ 2006 h 10000"/>
              <a:gd name="connsiteX47-20525" fmla="*/ 7805 w 10000"/>
              <a:gd name="connsiteY47-20526" fmla="*/ 1604 h 10000"/>
              <a:gd name="connsiteX48-20527" fmla="*/ 8146 w 10000"/>
              <a:gd name="connsiteY48-20528" fmla="*/ 1210 h 10000"/>
              <a:gd name="connsiteX49-20529" fmla="*/ 8316 w 10000"/>
              <a:gd name="connsiteY49-20530" fmla="*/ 802 h 10000"/>
              <a:gd name="connsiteX50-20531" fmla="*/ 8489 w 10000"/>
              <a:gd name="connsiteY50-20532" fmla="*/ 405 h 10000"/>
              <a:gd name="connsiteX51-20533" fmla="*/ 8489 w 10000"/>
              <a:gd name="connsiteY51-20534" fmla="*/ 0 h 10000"/>
              <a:gd name="connsiteX52-20535" fmla="*/ 8656 w 10000"/>
              <a:gd name="connsiteY52-20536" fmla="*/ 0 h 10000"/>
              <a:gd name="connsiteX53-20537" fmla="*/ 8827 w 10000"/>
              <a:gd name="connsiteY53-20538" fmla="*/ 0 h 10000"/>
              <a:gd name="connsiteX54-20539" fmla="*/ 8999 w 10000"/>
              <a:gd name="connsiteY54-20540" fmla="*/ 0 h 10000"/>
              <a:gd name="connsiteX55-20541" fmla="*/ 9149 w 10000"/>
              <a:gd name="connsiteY55-20542" fmla="*/ 405 h 10000"/>
              <a:gd name="connsiteX56-20543" fmla="*/ 9319 w 10000"/>
              <a:gd name="connsiteY56-20544" fmla="*/ 405 h 10000"/>
              <a:gd name="connsiteX57-20545" fmla="*/ 9487 w 10000"/>
              <a:gd name="connsiteY57-20546" fmla="*/ 1210 h 10000"/>
              <a:gd name="connsiteX58-20547" fmla="*/ 9658 w 10000"/>
              <a:gd name="connsiteY58-20548" fmla="*/ 1604 h 10000"/>
              <a:gd name="connsiteX59-20549" fmla="*/ 9829 w 10000"/>
              <a:gd name="connsiteY59-20550" fmla="*/ 2006 h 10000"/>
              <a:gd name="connsiteX60-20551" fmla="*/ 10000 w 10000"/>
              <a:gd name="connsiteY60-20552" fmla="*/ 2411 h 10000"/>
              <a:gd name="connsiteX61-20553" fmla="*/ 10000 w 10000"/>
              <a:gd name="connsiteY61-20554" fmla="*/ 2814 h 10000"/>
              <a:gd name="connsiteX62-20555" fmla="*/ 10000 w 10000"/>
              <a:gd name="connsiteY62-20556" fmla="*/ 3215 h 10000"/>
              <a:gd name="connsiteX63-20557" fmla="*/ 9829 w 10000"/>
              <a:gd name="connsiteY63-20558" fmla="*/ 3215 h 10000"/>
              <a:gd name="connsiteX64-20559" fmla="*/ 9658 w 10000"/>
              <a:gd name="connsiteY64-20560" fmla="*/ 3618 h 10000"/>
              <a:gd name="connsiteX65-20561" fmla="*/ 9658 w 10000"/>
              <a:gd name="connsiteY65-20562" fmla="*/ 4019 h 10000"/>
              <a:gd name="connsiteX66-20563" fmla="*/ 9487 w 10000"/>
              <a:gd name="connsiteY66-20564" fmla="*/ 4423 h 10000"/>
              <a:gd name="connsiteX67-20565" fmla="*/ 9319 w 10000"/>
              <a:gd name="connsiteY67-20566" fmla="*/ 5176 h 10000"/>
              <a:gd name="connsiteX0-20567" fmla="*/ 8146 w 10000"/>
              <a:gd name="connsiteY0-20568" fmla="*/ 4423 h 10000"/>
              <a:gd name="connsiteX1-20569" fmla="*/ 8146 w 10000"/>
              <a:gd name="connsiteY1-20570" fmla="*/ 4019 h 10000"/>
              <a:gd name="connsiteX2-20571" fmla="*/ 8146 w 10000"/>
              <a:gd name="connsiteY2-20572" fmla="*/ 3618 h 10000"/>
              <a:gd name="connsiteX3-20573" fmla="*/ 8146 w 10000"/>
              <a:gd name="connsiteY3-20574" fmla="*/ 3618 h 10000"/>
              <a:gd name="connsiteX4-20575" fmla="*/ 8146 w 10000"/>
              <a:gd name="connsiteY4-20576" fmla="*/ 3618 h 10000"/>
              <a:gd name="connsiteX5-20577" fmla="*/ 7975 w 10000"/>
              <a:gd name="connsiteY5-20578" fmla="*/ 3618 h 10000"/>
              <a:gd name="connsiteX6-20579" fmla="*/ 7805 w 10000"/>
              <a:gd name="connsiteY6-20580" fmla="*/ 3618 h 10000"/>
              <a:gd name="connsiteX7-20581" fmla="*/ 7634 w 10000"/>
              <a:gd name="connsiteY7-20582" fmla="*/ 4019 h 10000"/>
              <a:gd name="connsiteX8-20583" fmla="*/ 7463 w 10000"/>
              <a:gd name="connsiteY8-20584" fmla="*/ 4019 h 10000"/>
              <a:gd name="connsiteX9-20585" fmla="*/ 7124 w 10000"/>
              <a:gd name="connsiteY9-20586" fmla="*/ 4423 h 10000"/>
              <a:gd name="connsiteX10-20587" fmla="*/ 6782 w 10000"/>
              <a:gd name="connsiteY10-20588" fmla="*/ 4423 h 10000"/>
              <a:gd name="connsiteX11-20589" fmla="*/ 6440 w 10000"/>
              <a:gd name="connsiteY11-20590" fmla="*/ 4819 h 10000"/>
              <a:gd name="connsiteX12-20591" fmla="*/ 4756 w 10000"/>
              <a:gd name="connsiteY12-20592" fmla="*/ 6378 h 10000"/>
              <a:gd name="connsiteX13-20593" fmla="*/ 3050 w 10000"/>
              <a:gd name="connsiteY13-20594" fmla="*/ 7987 h 10000"/>
              <a:gd name="connsiteX14-20595" fmla="*/ 2539 w 10000"/>
              <a:gd name="connsiteY14-20596" fmla="*/ 8391 h 10000"/>
              <a:gd name="connsiteX15-20597" fmla="*/ 2195 w 10000"/>
              <a:gd name="connsiteY15-20598" fmla="*/ 8791 h 10000"/>
              <a:gd name="connsiteX16-20599" fmla="*/ 1854 w 10000"/>
              <a:gd name="connsiteY16-20600" fmla="*/ 9196 h 10000"/>
              <a:gd name="connsiteX17-20601" fmla="*/ 1685 w 10000"/>
              <a:gd name="connsiteY17-20602" fmla="*/ 9594 h 10000"/>
              <a:gd name="connsiteX18-20603" fmla="*/ 1344 w 10000"/>
              <a:gd name="connsiteY18-20604" fmla="*/ 9594 h 10000"/>
              <a:gd name="connsiteX19-20605" fmla="*/ 1173 w 10000"/>
              <a:gd name="connsiteY19-20606" fmla="*/ 9594 h 10000"/>
              <a:gd name="connsiteX20-20607" fmla="*/ 1002 w 10000"/>
              <a:gd name="connsiteY20-20608" fmla="*/ 10000 h 10000"/>
              <a:gd name="connsiteX21-20609" fmla="*/ 1002 w 10000"/>
              <a:gd name="connsiteY21-20610" fmla="*/ 10000 h 10000"/>
              <a:gd name="connsiteX22-20611" fmla="*/ 852 w 10000"/>
              <a:gd name="connsiteY22-20612" fmla="*/ 10000 h 10000"/>
              <a:gd name="connsiteX23-20613" fmla="*/ 852 w 10000"/>
              <a:gd name="connsiteY23-20614" fmla="*/ 9594 h 10000"/>
              <a:gd name="connsiteX24-20615" fmla="*/ 682 w 10000"/>
              <a:gd name="connsiteY24-20616" fmla="*/ 9196 h 10000"/>
              <a:gd name="connsiteX25-20617" fmla="*/ 344 w 10000"/>
              <a:gd name="connsiteY25-20618" fmla="*/ 8791 h 10000"/>
              <a:gd name="connsiteX26-20619" fmla="*/ 169 w 10000"/>
              <a:gd name="connsiteY26-20620" fmla="*/ 8391 h 10000"/>
              <a:gd name="connsiteX27-20621" fmla="*/ 0 w 10000"/>
              <a:gd name="connsiteY27-20622" fmla="*/ 7987 h 10000"/>
              <a:gd name="connsiteX28-20623" fmla="*/ 0 w 10000"/>
              <a:gd name="connsiteY28-20624" fmla="*/ 7582 h 10000"/>
              <a:gd name="connsiteX29-20625" fmla="*/ 0 w 10000"/>
              <a:gd name="connsiteY29-20626" fmla="*/ 7189 h 10000"/>
              <a:gd name="connsiteX30-20627" fmla="*/ 169 w 10000"/>
              <a:gd name="connsiteY30-20628" fmla="*/ 7189 h 10000"/>
              <a:gd name="connsiteX31-20629" fmla="*/ 510 w 10000"/>
              <a:gd name="connsiteY31-20630" fmla="*/ 7189 h 10000"/>
              <a:gd name="connsiteX32-20631" fmla="*/ 852 w 10000"/>
              <a:gd name="connsiteY32-20632" fmla="*/ 7189 h 10000"/>
              <a:gd name="connsiteX33-20633" fmla="*/ 1173 w 10000"/>
              <a:gd name="connsiteY33-20634" fmla="*/ 6783 h 10000"/>
              <a:gd name="connsiteX34-20635" fmla="*/ 1685 w 10000"/>
              <a:gd name="connsiteY34-20636" fmla="*/ 6783 h 10000"/>
              <a:gd name="connsiteX35-20637" fmla="*/ 2195 w 10000"/>
              <a:gd name="connsiteY35-20638" fmla="*/ 6378 h 10000"/>
              <a:gd name="connsiteX36-20639" fmla="*/ 2711 w 10000"/>
              <a:gd name="connsiteY36-20640" fmla="*/ 5980 h 10000"/>
              <a:gd name="connsiteX37-20641" fmla="*/ 3390 w 10000"/>
              <a:gd name="connsiteY37-20642" fmla="*/ 5578 h 10000"/>
              <a:gd name="connsiteX38-20643" fmla="*/ 4072 w 10000"/>
              <a:gd name="connsiteY38-20644" fmla="*/ 4819 h 10000"/>
              <a:gd name="connsiteX39-20645" fmla="*/ 4582 w 10000"/>
              <a:gd name="connsiteY39-20646" fmla="*/ 4423 h 10000"/>
              <a:gd name="connsiteX40-20647" fmla="*/ 5073 w 10000"/>
              <a:gd name="connsiteY40-20648" fmla="*/ 4019 h 10000"/>
              <a:gd name="connsiteX41-20649" fmla="*/ 5585 w 10000"/>
              <a:gd name="connsiteY41-20650" fmla="*/ 3618 h 10000"/>
              <a:gd name="connsiteX42-20651" fmla="*/ 5926 w 10000"/>
              <a:gd name="connsiteY42-20652" fmla="*/ 3215 h 10000"/>
              <a:gd name="connsiteX43-20653" fmla="*/ 6268 w 10000"/>
              <a:gd name="connsiteY43-20654" fmla="*/ 3215 h 10000"/>
              <a:gd name="connsiteX44-20655" fmla="*/ 6612 w 10000"/>
              <a:gd name="connsiteY44-20656" fmla="*/ 2814 h 10000"/>
              <a:gd name="connsiteX45-20657" fmla="*/ 6951 w 10000"/>
              <a:gd name="connsiteY45-20658" fmla="*/ 2411 h 10000"/>
              <a:gd name="connsiteX46-20659" fmla="*/ 7463 w 10000"/>
              <a:gd name="connsiteY46-20660" fmla="*/ 2006 h 10000"/>
              <a:gd name="connsiteX47-20661" fmla="*/ 7805 w 10000"/>
              <a:gd name="connsiteY47-20662" fmla="*/ 1604 h 10000"/>
              <a:gd name="connsiteX48-20663" fmla="*/ 8146 w 10000"/>
              <a:gd name="connsiteY48-20664" fmla="*/ 1210 h 10000"/>
              <a:gd name="connsiteX49-20665" fmla="*/ 8316 w 10000"/>
              <a:gd name="connsiteY49-20666" fmla="*/ 802 h 10000"/>
              <a:gd name="connsiteX50-20667" fmla="*/ 8489 w 10000"/>
              <a:gd name="connsiteY50-20668" fmla="*/ 405 h 10000"/>
              <a:gd name="connsiteX51-20669" fmla="*/ 8489 w 10000"/>
              <a:gd name="connsiteY51-20670" fmla="*/ 0 h 10000"/>
              <a:gd name="connsiteX52-20671" fmla="*/ 8656 w 10000"/>
              <a:gd name="connsiteY52-20672" fmla="*/ 0 h 10000"/>
              <a:gd name="connsiteX53-20673" fmla="*/ 8827 w 10000"/>
              <a:gd name="connsiteY53-20674" fmla="*/ 0 h 10000"/>
              <a:gd name="connsiteX54-20675" fmla="*/ 8999 w 10000"/>
              <a:gd name="connsiteY54-20676" fmla="*/ 0 h 10000"/>
              <a:gd name="connsiteX55-20677" fmla="*/ 9149 w 10000"/>
              <a:gd name="connsiteY55-20678" fmla="*/ 405 h 10000"/>
              <a:gd name="connsiteX56-20679" fmla="*/ 9319 w 10000"/>
              <a:gd name="connsiteY56-20680" fmla="*/ 405 h 10000"/>
              <a:gd name="connsiteX57-20681" fmla="*/ 9487 w 10000"/>
              <a:gd name="connsiteY57-20682" fmla="*/ 1210 h 10000"/>
              <a:gd name="connsiteX58-20683" fmla="*/ 9658 w 10000"/>
              <a:gd name="connsiteY58-20684" fmla="*/ 1604 h 10000"/>
              <a:gd name="connsiteX59-20685" fmla="*/ 9829 w 10000"/>
              <a:gd name="connsiteY59-20686" fmla="*/ 2006 h 10000"/>
              <a:gd name="connsiteX60-20687" fmla="*/ 10000 w 10000"/>
              <a:gd name="connsiteY60-20688" fmla="*/ 2411 h 10000"/>
              <a:gd name="connsiteX61-20689" fmla="*/ 10000 w 10000"/>
              <a:gd name="connsiteY61-20690" fmla="*/ 2814 h 10000"/>
              <a:gd name="connsiteX62-20691" fmla="*/ 10000 w 10000"/>
              <a:gd name="connsiteY62-20692" fmla="*/ 3215 h 10000"/>
              <a:gd name="connsiteX63-20693" fmla="*/ 9829 w 10000"/>
              <a:gd name="connsiteY63-20694" fmla="*/ 3215 h 10000"/>
              <a:gd name="connsiteX64-20695" fmla="*/ 9658 w 10000"/>
              <a:gd name="connsiteY64-20696" fmla="*/ 3618 h 10000"/>
              <a:gd name="connsiteX65-20697" fmla="*/ 9658 w 10000"/>
              <a:gd name="connsiteY65-20698" fmla="*/ 4019 h 10000"/>
              <a:gd name="connsiteX66-20699" fmla="*/ 9487 w 10000"/>
              <a:gd name="connsiteY66-20700" fmla="*/ 4423 h 10000"/>
              <a:gd name="connsiteX0-20701" fmla="*/ 8146 w 10000"/>
              <a:gd name="connsiteY0-20702" fmla="*/ 4019 h 10000"/>
              <a:gd name="connsiteX1-20703" fmla="*/ 8146 w 10000"/>
              <a:gd name="connsiteY1-20704" fmla="*/ 3618 h 10000"/>
              <a:gd name="connsiteX2-20705" fmla="*/ 8146 w 10000"/>
              <a:gd name="connsiteY2-20706" fmla="*/ 3618 h 10000"/>
              <a:gd name="connsiteX3-20707" fmla="*/ 8146 w 10000"/>
              <a:gd name="connsiteY3-20708" fmla="*/ 3618 h 10000"/>
              <a:gd name="connsiteX4-20709" fmla="*/ 7975 w 10000"/>
              <a:gd name="connsiteY4-20710" fmla="*/ 3618 h 10000"/>
              <a:gd name="connsiteX5-20711" fmla="*/ 7805 w 10000"/>
              <a:gd name="connsiteY5-20712" fmla="*/ 3618 h 10000"/>
              <a:gd name="connsiteX6-20713" fmla="*/ 7634 w 10000"/>
              <a:gd name="connsiteY6-20714" fmla="*/ 4019 h 10000"/>
              <a:gd name="connsiteX7-20715" fmla="*/ 7463 w 10000"/>
              <a:gd name="connsiteY7-20716" fmla="*/ 4019 h 10000"/>
              <a:gd name="connsiteX8-20717" fmla="*/ 7124 w 10000"/>
              <a:gd name="connsiteY8-20718" fmla="*/ 4423 h 10000"/>
              <a:gd name="connsiteX9-20719" fmla="*/ 6782 w 10000"/>
              <a:gd name="connsiteY9-20720" fmla="*/ 4423 h 10000"/>
              <a:gd name="connsiteX10-20721" fmla="*/ 6440 w 10000"/>
              <a:gd name="connsiteY10-20722" fmla="*/ 4819 h 10000"/>
              <a:gd name="connsiteX11-20723" fmla="*/ 4756 w 10000"/>
              <a:gd name="connsiteY11-20724" fmla="*/ 6378 h 10000"/>
              <a:gd name="connsiteX12-20725" fmla="*/ 3050 w 10000"/>
              <a:gd name="connsiteY12-20726" fmla="*/ 7987 h 10000"/>
              <a:gd name="connsiteX13-20727" fmla="*/ 2539 w 10000"/>
              <a:gd name="connsiteY13-20728" fmla="*/ 8391 h 10000"/>
              <a:gd name="connsiteX14-20729" fmla="*/ 2195 w 10000"/>
              <a:gd name="connsiteY14-20730" fmla="*/ 8791 h 10000"/>
              <a:gd name="connsiteX15-20731" fmla="*/ 1854 w 10000"/>
              <a:gd name="connsiteY15-20732" fmla="*/ 9196 h 10000"/>
              <a:gd name="connsiteX16-20733" fmla="*/ 1685 w 10000"/>
              <a:gd name="connsiteY16-20734" fmla="*/ 9594 h 10000"/>
              <a:gd name="connsiteX17-20735" fmla="*/ 1344 w 10000"/>
              <a:gd name="connsiteY17-20736" fmla="*/ 9594 h 10000"/>
              <a:gd name="connsiteX18-20737" fmla="*/ 1173 w 10000"/>
              <a:gd name="connsiteY18-20738" fmla="*/ 9594 h 10000"/>
              <a:gd name="connsiteX19-20739" fmla="*/ 1002 w 10000"/>
              <a:gd name="connsiteY19-20740" fmla="*/ 10000 h 10000"/>
              <a:gd name="connsiteX20-20741" fmla="*/ 1002 w 10000"/>
              <a:gd name="connsiteY20-20742" fmla="*/ 10000 h 10000"/>
              <a:gd name="connsiteX21-20743" fmla="*/ 852 w 10000"/>
              <a:gd name="connsiteY21-20744" fmla="*/ 10000 h 10000"/>
              <a:gd name="connsiteX22-20745" fmla="*/ 852 w 10000"/>
              <a:gd name="connsiteY22-20746" fmla="*/ 9594 h 10000"/>
              <a:gd name="connsiteX23-20747" fmla="*/ 682 w 10000"/>
              <a:gd name="connsiteY23-20748" fmla="*/ 9196 h 10000"/>
              <a:gd name="connsiteX24-20749" fmla="*/ 344 w 10000"/>
              <a:gd name="connsiteY24-20750" fmla="*/ 8791 h 10000"/>
              <a:gd name="connsiteX25-20751" fmla="*/ 169 w 10000"/>
              <a:gd name="connsiteY25-20752" fmla="*/ 8391 h 10000"/>
              <a:gd name="connsiteX26-20753" fmla="*/ 0 w 10000"/>
              <a:gd name="connsiteY26-20754" fmla="*/ 7987 h 10000"/>
              <a:gd name="connsiteX27-20755" fmla="*/ 0 w 10000"/>
              <a:gd name="connsiteY27-20756" fmla="*/ 7582 h 10000"/>
              <a:gd name="connsiteX28-20757" fmla="*/ 0 w 10000"/>
              <a:gd name="connsiteY28-20758" fmla="*/ 7189 h 10000"/>
              <a:gd name="connsiteX29-20759" fmla="*/ 169 w 10000"/>
              <a:gd name="connsiteY29-20760" fmla="*/ 7189 h 10000"/>
              <a:gd name="connsiteX30-20761" fmla="*/ 510 w 10000"/>
              <a:gd name="connsiteY30-20762" fmla="*/ 7189 h 10000"/>
              <a:gd name="connsiteX31-20763" fmla="*/ 852 w 10000"/>
              <a:gd name="connsiteY31-20764" fmla="*/ 7189 h 10000"/>
              <a:gd name="connsiteX32-20765" fmla="*/ 1173 w 10000"/>
              <a:gd name="connsiteY32-20766" fmla="*/ 6783 h 10000"/>
              <a:gd name="connsiteX33-20767" fmla="*/ 1685 w 10000"/>
              <a:gd name="connsiteY33-20768" fmla="*/ 6783 h 10000"/>
              <a:gd name="connsiteX34-20769" fmla="*/ 2195 w 10000"/>
              <a:gd name="connsiteY34-20770" fmla="*/ 6378 h 10000"/>
              <a:gd name="connsiteX35-20771" fmla="*/ 2711 w 10000"/>
              <a:gd name="connsiteY35-20772" fmla="*/ 5980 h 10000"/>
              <a:gd name="connsiteX36-20773" fmla="*/ 3390 w 10000"/>
              <a:gd name="connsiteY36-20774" fmla="*/ 5578 h 10000"/>
              <a:gd name="connsiteX37-20775" fmla="*/ 4072 w 10000"/>
              <a:gd name="connsiteY37-20776" fmla="*/ 4819 h 10000"/>
              <a:gd name="connsiteX38-20777" fmla="*/ 4582 w 10000"/>
              <a:gd name="connsiteY38-20778" fmla="*/ 4423 h 10000"/>
              <a:gd name="connsiteX39-20779" fmla="*/ 5073 w 10000"/>
              <a:gd name="connsiteY39-20780" fmla="*/ 4019 h 10000"/>
              <a:gd name="connsiteX40-20781" fmla="*/ 5585 w 10000"/>
              <a:gd name="connsiteY40-20782" fmla="*/ 3618 h 10000"/>
              <a:gd name="connsiteX41-20783" fmla="*/ 5926 w 10000"/>
              <a:gd name="connsiteY41-20784" fmla="*/ 3215 h 10000"/>
              <a:gd name="connsiteX42-20785" fmla="*/ 6268 w 10000"/>
              <a:gd name="connsiteY42-20786" fmla="*/ 3215 h 10000"/>
              <a:gd name="connsiteX43-20787" fmla="*/ 6612 w 10000"/>
              <a:gd name="connsiteY43-20788" fmla="*/ 2814 h 10000"/>
              <a:gd name="connsiteX44-20789" fmla="*/ 6951 w 10000"/>
              <a:gd name="connsiteY44-20790" fmla="*/ 2411 h 10000"/>
              <a:gd name="connsiteX45-20791" fmla="*/ 7463 w 10000"/>
              <a:gd name="connsiteY45-20792" fmla="*/ 2006 h 10000"/>
              <a:gd name="connsiteX46-20793" fmla="*/ 7805 w 10000"/>
              <a:gd name="connsiteY46-20794" fmla="*/ 1604 h 10000"/>
              <a:gd name="connsiteX47-20795" fmla="*/ 8146 w 10000"/>
              <a:gd name="connsiteY47-20796" fmla="*/ 1210 h 10000"/>
              <a:gd name="connsiteX48-20797" fmla="*/ 8316 w 10000"/>
              <a:gd name="connsiteY48-20798" fmla="*/ 802 h 10000"/>
              <a:gd name="connsiteX49-20799" fmla="*/ 8489 w 10000"/>
              <a:gd name="connsiteY49-20800" fmla="*/ 405 h 10000"/>
              <a:gd name="connsiteX50-20801" fmla="*/ 8489 w 10000"/>
              <a:gd name="connsiteY50-20802" fmla="*/ 0 h 10000"/>
              <a:gd name="connsiteX51-20803" fmla="*/ 8656 w 10000"/>
              <a:gd name="connsiteY51-20804" fmla="*/ 0 h 10000"/>
              <a:gd name="connsiteX52-20805" fmla="*/ 8827 w 10000"/>
              <a:gd name="connsiteY52-20806" fmla="*/ 0 h 10000"/>
              <a:gd name="connsiteX53-20807" fmla="*/ 8999 w 10000"/>
              <a:gd name="connsiteY53-20808" fmla="*/ 0 h 10000"/>
              <a:gd name="connsiteX54-20809" fmla="*/ 9149 w 10000"/>
              <a:gd name="connsiteY54-20810" fmla="*/ 405 h 10000"/>
              <a:gd name="connsiteX55-20811" fmla="*/ 9319 w 10000"/>
              <a:gd name="connsiteY55-20812" fmla="*/ 405 h 10000"/>
              <a:gd name="connsiteX56-20813" fmla="*/ 9487 w 10000"/>
              <a:gd name="connsiteY56-20814" fmla="*/ 1210 h 10000"/>
              <a:gd name="connsiteX57-20815" fmla="*/ 9658 w 10000"/>
              <a:gd name="connsiteY57-20816" fmla="*/ 1604 h 10000"/>
              <a:gd name="connsiteX58-20817" fmla="*/ 9829 w 10000"/>
              <a:gd name="connsiteY58-20818" fmla="*/ 2006 h 10000"/>
              <a:gd name="connsiteX59-20819" fmla="*/ 10000 w 10000"/>
              <a:gd name="connsiteY59-20820" fmla="*/ 2411 h 10000"/>
              <a:gd name="connsiteX60-20821" fmla="*/ 10000 w 10000"/>
              <a:gd name="connsiteY60-20822" fmla="*/ 2814 h 10000"/>
              <a:gd name="connsiteX61-20823" fmla="*/ 10000 w 10000"/>
              <a:gd name="connsiteY61-20824" fmla="*/ 3215 h 10000"/>
              <a:gd name="connsiteX62-20825" fmla="*/ 9829 w 10000"/>
              <a:gd name="connsiteY62-20826" fmla="*/ 3215 h 10000"/>
              <a:gd name="connsiteX63-20827" fmla="*/ 9658 w 10000"/>
              <a:gd name="connsiteY63-20828" fmla="*/ 3618 h 10000"/>
              <a:gd name="connsiteX64-20829" fmla="*/ 9658 w 10000"/>
              <a:gd name="connsiteY64-20830" fmla="*/ 4019 h 10000"/>
              <a:gd name="connsiteX65-20831" fmla="*/ 9487 w 10000"/>
              <a:gd name="connsiteY65-20832" fmla="*/ 4423 h 10000"/>
              <a:gd name="connsiteX0-20833" fmla="*/ 8146 w 10000"/>
              <a:gd name="connsiteY0-20834" fmla="*/ 3618 h 10000"/>
              <a:gd name="connsiteX1-20835" fmla="*/ 8146 w 10000"/>
              <a:gd name="connsiteY1-20836" fmla="*/ 3618 h 10000"/>
              <a:gd name="connsiteX2-20837" fmla="*/ 8146 w 10000"/>
              <a:gd name="connsiteY2-20838" fmla="*/ 3618 h 10000"/>
              <a:gd name="connsiteX3-20839" fmla="*/ 7975 w 10000"/>
              <a:gd name="connsiteY3-20840" fmla="*/ 3618 h 10000"/>
              <a:gd name="connsiteX4-20841" fmla="*/ 7805 w 10000"/>
              <a:gd name="connsiteY4-20842" fmla="*/ 3618 h 10000"/>
              <a:gd name="connsiteX5-20843" fmla="*/ 7634 w 10000"/>
              <a:gd name="connsiteY5-20844" fmla="*/ 4019 h 10000"/>
              <a:gd name="connsiteX6-20845" fmla="*/ 7463 w 10000"/>
              <a:gd name="connsiteY6-20846" fmla="*/ 4019 h 10000"/>
              <a:gd name="connsiteX7-20847" fmla="*/ 7124 w 10000"/>
              <a:gd name="connsiteY7-20848" fmla="*/ 4423 h 10000"/>
              <a:gd name="connsiteX8-20849" fmla="*/ 6782 w 10000"/>
              <a:gd name="connsiteY8-20850" fmla="*/ 4423 h 10000"/>
              <a:gd name="connsiteX9-20851" fmla="*/ 6440 w 10000"/>
              <a:gd name="connsiteY9-20852" fmla="*/ 4819 h 10000"/>
              <a:gd name="connsiteX10-20853" fmla="*/ 4756 w 10000"/>
              <a:gd name="connsiteY10-20854" fmla="*/ 6378 h 10000"/>
              <a:gd name="connsiteX11-20855" fmla="*/ 3050 w 10000"/>
              <a:gd name="connsiteY11-20856" fmla="*/ 7987 h 10000"/>
              <a:gd name="connsiteX12-20857" fmla="*/ 2539 w 10000"/>
              <a:gd name="connsiteY12-20858" fmla="*/ 8391 h 10000"/>
              <a:gd name="connsiteX13-20859" fmla="*/ 2195 w 10000"/>
              <a:gd name="connsiteY13-20860" fmla="*/ 8791 h 10000"/>
              <a:gd name="connsiteX14-20861" fmla="*/ 1854 w 10000"/>
              <a:gd name="connsiteY14-20862" fmla="*/ 9196 h 10000"/>
              <a:gd name="connsiteX15-20863" fmla="*/ 1685 w 10000"/>
              <a:gd name="connsiteY15-20864" fmla="*/ 9594 h 10000"/>
              <a:gd name="connsiteX16-20865" fmla="*/ 1344 w 10000"/>
              <a:gd name="connsiteY16-20866" fmla="*/ 9594 h 10000"/>
              <a:gd name="connsiteX17-20867" fmla="*/ 1173 w 10000"/>
              <a:gd name="connsiteY17-20868" fmla="*/ 9594 h 10000"/>
              <a:gd name="connsiteX18-20869" fmla="*/ 1002 w 10000"/>
              <a:gd name="connsiteY18-20870" fmla="*/ 10000 h 10000"/>
              <a:gd name="connsiteX19-20871" fmla="*/ 1002 w 10000"/>
              <a:gd name="connsiteY19-20872" fmla="*/ 10000 h 10000"/>
              <a:gd name="connsiteX20-20873" fmla="*/ 852 w 10000"/>
              <a:gd name="connsiteY20-20874" fmla="*/ 10000 h 10000"/>
              <a:gd name="connsiteX21-20875" fmla="*/ 852 w 10000"/>
              <a:gd name="connsiteY21-20876" fmla="*/ 9594 h 10000"/>
              <a:gd name="connsiteX22-20877" fmla="*/ 682 w 10000"/>
              <a:gd name="connsiteY22-20878" fmla="*/ 9196 h 10000"/>
              <a:gd name="connsiteX23-20879" fmla="*/ 344 w 10000"/>
              <a:gd name="connsiteY23-20880" fmla="*/ 8791 h 10000"/>
              <a:gd name="connsiteX24-20881" fmla="*/ 169 w 10000"/>
              <a:gd name="connsiteY24-20882" fmla="*/ 8391 h 10000"/>
              <a:gd name="connsiteX25-20883" fmla="*/ 0 w 10000"/>
              <a:gd name="connsiteY25-20884" fmla="*/ 7987 h 10000"/>
              <a:gd name="connsiteX26-20885" fmla="*/ 0 w 10000"/>
              <a:gd name="connsiteY26-20886" fmla="*/ 7582 h 10000"/>
              <a:gd name="connsiteX27-20887" fmla="*/ 0 w 10000"/>
              <a:gd name="connsiteY27-20888" fmla="*/ 7189 h 10000"/>
              <a:gd name="connsiteX28-20889" fmla="*/ 169 w 10000"/>
              <a:gd name="connsiteY28-20890" fmla="*/ 7189 h 10000"/>
              <a:gd name="connsiteX29-20891" fmla="*/ 510 w 10000"/>
              <a:gd name="connsiteY29-20892" fmla="*/ 7189 h 10000"/>
              <a:gd name="connsiteX30-20893" fmla="*/ 852 w 10000"/>
              <a:gd name="connsiteY30-20894" fmla="*/ 7189 h 10000"/>
              <a:gd name="connsiteX31-20895" fmla="*/ 1173 w 10000"/>
              <a:gd name="connsiteY31-20896" fmla="*/ 6783 h 10000"/>
              <a:gd name="connsiteX32-20897" fmla="*/ 1685 w 10000"/>
              <a:gd name="connsiteY32-20898" fmla="*/ 6783 h 10000"/>
              <a:gd name="connsiteX33-20899" fmla="*/ 2195 w 10000"/>
              <a:gd name="connsiteY33-20900" fmla="*/ 6378 h 10000"/>
              <a:gd name="connsiteX34-20901" fmla="*/ 2711 w 10000"/>
              <a:gd name="connsiteY34-20902" fmla="*/ 5980 h 10000"/>
              <a:gd name="connsiteX35-20903" fmla="*/ 3390 w 10000"/>
              <a:gd name="connsiteY35-20904" fmla="*/ 5578 h 10000"/>
              <a:gd name="connsiteX36-20905" fmla="*/ 4072 w 10000"/>
              <a:gd name="connsiteY36-20906" fmla="*/ 4819 h 10000"/>
              <a:gd name="connsiteX37-20907" fmla="*/ 4582 w 10000"/>
              <a:gd name="connsiteY37-20908" fmla="*/ 4423 h 10000"/>
              <a:gd name="connsiteX38-20909" fmla="*/ 5073 w 10000"/>
              <a:gd name="connsiteY38-20910" fmla="*/ 4019 h 10000"/>
              <a:gd name="connsiteX39-20911" fmla="*/ 5585 w 10000"/>
              <a:gd name="connsiteY39-20912" fmla="*/ 3618 h 10000"/>
              <a:gd name="connsiteX40-20913" fmla="*/ 5926 w 10000"/>
              <a:gd name="connsiteY40-20914" fmla="*/ 3215 h 10000"/>
              <a:gd name="connsiteX41-20915" fmla="*/ 6268 w 10000"/>
              <a:gd name="connsiteY41-20916" fmla="*/ 3215 h 10000"/>
              <a:gd name="connsiteX42-20917" fmla="*/ 6612 w 10000"/>
              <a:gd name="connsiteY42-20918" fmla="*/ 2814 h 10000"/>
              <a:gd name="connsiteX43-20919" fmla="*/ 6951 w 10000"/>
              <a:gd name="connsiteY43-20920" fmla="*/ 2411 h 10000"/>
              <a:gd name="connsiteX44-20921" fmla="*/ 7463 w 10000"/>
              <a:gd name="connsiteY44-20922" fmla="*/ 2006 h 10000"/>
              <a:gd name="connsiteX45-20923" fmla="*/ 7805 w 10000"/>
              <a:gd name="connsiteY45-20924" fmla="*/ 1604 h 10000"/>
              <a:gd name="connsiteX46-20925" fmla="*/ 8146 w 10000"/>
              <a:gd name="connsiteY46-20926" fmla="*/ 1210 h 10000"/>
              <a:gd name="connsiteX47-20927" fmla="*/ 8316 w 10000"/>
              <a:gd name="connsiteY47-20928" fmla="*/ 802 h 10000"/>
              <a:gd name="connsiteX48-20929" fmla="*/ 8489 w 10000"/>
              <a:gd name="connsiteY48-20930" fmla="*/ 405 h 10000"/>
              <a:gd name="connsiteX49-20931" fmla="*/ 8489 w 10000"/>
              <a:gd name="connsiteY49-20932" fmla="*/ 0 h 10000"/>
              <a:gd name="connsiteX50-20933" fmla="*/ 8656 w 10000"/>
              <a:gd name="connsiteY50-20934" fmla="*/ 0 h 10000"/>
              <a:gd name="connsiteX51-20935" fmla="*/ 8827 w 10000"/>
              <a:gd name="connsiteY51-20936" fmla="*/ 0 h 10000"/>
              <a:gd name="connsiteX52-20937" fmla="*/ 8999 w 10000"/>
              <a:gd name="connsiteY52-20938" fmla="*/ 0 h 10000"/>
              <a:gd name="connsiteX53-20939" fmla="*/ 9149 w 10000"/>
              <a:gd name="connsiteY53-20940" fmla="*/ 405 h 10000"/>
              <a:gd name="connsiteX54-20941" fmla="*/ 9319 w 10000"/>
              <a:gd name="connsiteY54-20942" fmla="*/ 405 h 10000"/>
              <a:gd name="connsiteX55-20943" fmla="*/ 9487 w 10000"/>
              <a:gd name="connsiteY55-20944" fmla="*/ 1210 h 10000"/>
              <a:gd name="connsiteX56-20945" fmla="*/ 9658 w 10000"/>
              <a:gd name="connsiteY56-20946" fmla="*/ 1604 h 10000"/>
              <a:gd name="connsiteX57-20947" fmla="*/ 9829 w 10000"/>
              <a:gd name="connsiteY57-20948" fmla="*/ 2006 h 10000"/>
              <a:gd name="connsiteX58-20949" fmla="*/ 10000 w 10000"/>
              <a:gd name="connsiteY58-20950" fmla="*/ 2411 h 10000"/>
              <a:gd name="connsiteX59-20951" fmla="*/ 10000 w 10000"/>
              <a:gd name="connsiteY59-20952" fmla="*/ 2814 h 10000"/>
              <a:gd name="connsiteX60-20953" fmla="*/ 10000 w 10000"/>
              <a:gd name="connsiteY60-20954" fmla="*/ 3215 h 10000"/>
              <a:gd name="connsiteX61-20955" fmla="*/ 9829 w 10000"/>
              <a:gd name="connsiteY61-20956" fmla="*/ 3215 h 10000"/>
              <a:gd name="connsiteX62-20957" fmla="*/ 9658 w 10000"/>
              <a:gd name="connsiteY62-20958" fmla="*/ 3618 h 10000"/>
              <a:gd name="connsiteX63-20959" fmla="*/ 9658 w 10000"/>
              <a:gd name="connsiteY63-20960" fmla="*/ 4019 h 10000"/>
              <a:gd name="connsiteX64-20961" fmla="*/ 9487 w 10000"/>
              <a:gd name="connsiteY64-20962" fmla="*/ 4423 h 10000"/>
              <a:gd name="connsiteX0-20963" fmla="*/ 8146 w 10000"/>
              <a:gd name="connsiteY0-20964" fmla="*/ 3618 h 10000"/>
              <a:gd name="connsiteX1-20965" fmla="*/ 8146 w 10000"/>
              <a:gd name="connsiteY1-20966" fmla="*/ 3618 h 10000"/>
              <a:gd name="connsiteX2-20967" fmla="*/ 8146 w 10000"/>
              <a:gd name="connsiteY2-20968" fmla="*/ 3618 h 10000"/>
              <a:gd name="connsiteX3-20969" fmla="*/ 7975 w 10000"/>
              <a:gd name="connsiteY3-20970" fmla="*/ 3618 h 10000"/>
              <a:gd name="connsiteX4-20971" fmla="*/ 7805 w 10000"/>
              <a:gd name="connsiteY4-20972" fmla="*/ 3618 h 10000"/>
              <a:gd name="connsiteX5-20973" fmla="*/ 7634 w 10000"/>
              <a:gd name="connsiteY5-20974" fmla="*/ 4019 h 10000"/>
              <a:gd name="connsiteX6-20975" fmla="*/ 7463 w 10000"/>
              <a:gd name="connsiteY6-20976" fmla="*/ 4019 h 10000"/>
              <a:gd name="connsiteX7-20977" fmla="*/ 7124 w 10000"/>
              <a:gd name="connsiteY7-20978" fmla="*/ 4423 h 10000"/>
              <a:gd name="connsiteX8-20979" fmla="*/ 6782 w 10000"/>
              <a:gd name="connsiteY8-20980" fmla="*/ 4423 h 10000"/>
              <a:gd name="connsiteX9-20981" fmla="*/ 6440 w 10000"/>
              <a:gd name="connsiteY9-20982" fmla="*/ 4819 h 10000"/>
              <a:gd name="connsiteX10-20983" fmla="*/ 4756 w 10000"/>
              <a:gd name="connsiteY10-20984" fmla="*/ 6378 h 10000"/>
              <a:gd name="connsiteX11-20985" fmla="*/ 3050 w 10000"/>
              <a:gd name="connsiteY11-20986" fmla="*/ 7987 h 10000"/>
              <a:gd name="connsiteX12-20987" fmla="*/ 2539 w 10000"/>
              <a:gd name="connsiteY12-20988" fmla="*/ 8391 h 10000"/>
              <a:gd name="connsiteX13-20989" fmla="*/ 2195 w 10000"/>
              <a:gd name="connsiteY13-20990" fmla="*/ 8791 h 10000"/>
              <a:gd name="connsiteX14-20991" fmla="*/ 1854 w 10000"/>
              <a:gd name="connsiteY14-20992" fmla="*/ 9196 h 10000"/>
              <a:gd name="connsiteX15-20993" fmla="*/ 1685 w 10000"/>
              <a:gd name="connsiteY15-20994" fmla="*/ 9594 h 10000"/>
              <a:gd name="connsiteX16-20995" fmla="*/ 1344 w 10000"/>
              <a:gd name="connsiteY16-20996" fmla="*/ 9594 h 10000"/>
              <a:gd name="connsiteX17-20997" fmla="*/ 1173 w 10000"/>
              <a:gd name="connsiteY17-20998" fmla="*/ 9594 h 10000"/>
              <a:gd name="connsiteX18-20999" fmla="*/ 1002 w 10000"/>
              <a:gd name="connsiteY18-21000" fmla="*/ 10000 h 10000"/>
              <a:gd name="connsiteX19-21001" fmla="*/ 1002 w 10000"/>
              <a:gd name="connsiteY19-21002" fmla="*/ 10000 h 10000"/>
              <a:gd name="connsiteX20-21003" fmla="*/ 852 w 10000"/>
              <a:gd name="connsiteY20-21004" fmla="*/ 10000 h 10000"/>
              <a:gd name="connsiteX21-21005" fmla="*/ 852 w 10000"/>
              <a:gd name="connsiteY21-21006" fmla="*/ 9594 h 10000"/>
              <a:gd name="connsiteX22-21007" fmla="*/ 682 w 10000"/>
              <a:gd name="connsiteY22-21008" fmla="*/ 9196 h 10000"/>
              <a:gd name="connsiteX23-21009" fmla="*/ 344 w 10000"/>
              <a:gd name="connsiteY23-21010" fmla="*/ 8791 h 10000"/>
              <a:gd name="connsiteX24-21011" fmla="*/ 169 w 10000"/>
              <a:gd name="connsiteY24-21012" fmla="*/ 8391 h 10000"/>
              <a:gd name="connsiteX25-21013" fmla="*/ 0 w 10000"/>
              <a:gd name="connsiteY25-21014" fmla="*/ 7987 h 10000"/>
              <a:gd name="connsiteX26-21015" fmla="*/ 0 w 10000"/>
              <a:gd name="connsiteY26-21016" fmla="*/ 7582 h 10000"/>
              <a:gd name="connsiteX27-21017" fmla="*/ 0 w 10000"/>
              <a:gd name="connsiteY27-21018" fmla="*/ 7189 h 10000"/>
              <a:gd name="connsiteX28-21019" fmla="*/ 169 w 10000"/>
              <a:gd name="connsiteY28-21020" fmla="*/ 7189 h 10000"/>
              <a:gd name="connsiteX29-21021" fmla="*/ 510 w 10000"/>
              <a:gd name="connsiteY29-21022" fmla="*/ 7189 h 10000"/>
              <a:gd name="connsiteX30-21023" fmla="*/ 852 w 10000"/>
              <a:gd name="connsiteY30-21024" fmla="*/ 7189 h 10000"/>
              <a:gd name="connsiteX31-21025" fmla="*/ 1173 w 10000"/>
              <a:gd name="connsiteY31-21026" fmla="*/ 6783 h 10000"/>
              <a:gd name="connsiteX32-21027" fmla="*/ 1685 w 10000"/>
              <a:gd name="connsiteY32-21028" fmla="*/ 6783 h 10000"/>
              <a:gd name="connsiteX33-21029" fmla="*/ 2195 w 10000"/>
              <a:gd name="connsiteY33-21030" fmla="*/ 6378 h 10000"/>
              <a:gd name="connsiteX34-21031" fmla="*/ 2711 w 10000"/>
              <a:gd name="connsiteY34-21032" fmla="*/ 5980 h 10000"/>
              <a:gd name="connsiteX35-21033" fmla="*/ 3390 w 10000"/>
              <a:gd name="connsiteY35-21034" fmla="*/ 5578 h 10000"/>
              <a:gd name="connsiteX36-21035" fmla="*/ 4072 w 10000"/>
              <a:gd name="connsiteY36-21036" fmla="*/ 4819 h 10000"/>
              <a:gd name="connsiteX37-21037" fmla="*/ 4582 w 10000"/>
              <a:gd name="connsiteY37-21038" fmla="*/ 4423 h 10000"/>
              <a:gd name="connsiteX38-21039" fmla="*/ 5073 w 10000"/>
              <a:gd name="connsiteY38-21040" fmla="*/ 4019 h 10000"/>
              <a:gd name="connsiteX39-21041" fmla="*/ 5585 w 10000"/>
              <a:gd name="connsiteY39-21042" fmla="*/ 3618 h 10000"/>
              <a:gd name="connsiteX40-21043" fmla="*/ 5926 w 10000"/>
              <a:gd name="connsiteY40-21044" fmla="*/ 3215 h 10000"/>
              <a:gd name="connsiteX41-21045" fmla="*/ 6268 w 10000"/>
              <a:gd name="connsiteY41-21046" fmla="*/ 3215 h 10000"/>
              <a:gd name="connsiteX42-21047" fmla="*/ 6612 w 10000"/>
              <a:gd name="connsiteY42-21048" fmla="*/ 2814 h 10000"/>
              <a:gd name="connsiteX43-21049" fmla="*/ 6951 w 10000"/>
              <a:gd name="connsiteY43-21050" fmla="*/ 2411 h 10000"/>
              <a:gd name="connsiteX44-21051" fmla="*/ 7463 w 10000"/>
              <a:gd name="connsiteY44-21052" fmla="*/ 2006 h 10000"/>
              <a:gd name="connsiteX45-21053" fmla="*/ 7805 w 10000"/>
              <a:gd name="connsiteY45-21054" fmla="*/ 1604 h 10000"/>
              <a:gd name="connsiteX46-21055" fmla="*/ 8146 w 10000"/>
              <a:gd name="connsiteY46-21056" fmla="*/ 1210 h 10000"/>
              <a:gd name="connsiteX47-21057" fmla="*/ 8316 w 10000"/>
              <a:gd name="connsiteY47-21058" fmla="*/ 802 h 10000"/>
              <a:gd name="connsiteX48-21059" fmla="*/ 8489 w 10000"/>
              <a:gd name="connsiteY48-21060" fmla="*/ 405 h 10000"/>
              <a:gd name="connsiteX49-21061" fmla="*/ 8489 w 10000"/>
              <a:gd name="connsiteY49-21062" fmla="*/ 0 h 10000"/>
              <a:gd name="connsiteX50-21063" fmla="*/ 8656 w 10000"/>
              <a:gd name="connsiteY50-21064" fmla="*/ 0 h 10000"/>
              <a:gd name="connsiteX51-21065" fmla="*/ 8827 w 10000"/>
              <a:gd name="connsiteY51-21066" fmla="*/ 0 h 10000"/>
              <a:gd name="connsiteX52-21067" fmla="*/ 8999 w 10000"/>
              <a:gd name="connsiteY52-21068" fmla="*/ 0 h 10000"/>
              <a:gd name="connsiteX53-21069" fmla="*/ 9149 w 10000"/>
              <a:gd name="connsiteY53-21070" fmla="*/ 405 h 10000"/>
              <a:gd name="connsiteX54-21071" fmla="*/ 9319 w 10000"/>
              <a:gd name="connsiteY54-21072" fmla="*/ 405 h 10000"/>
              <a:gd name="connsiteX55-21073" fmla="*/ 9487 w 10000"/>
              <a:gd name="connsiteY55-21074" fmla="*/ 1210 h 10000"/>
              <a:gd name="connsiteX56-21075" fmla="*/ 9658 w 10000"/>
              <a:gd name="connsiteY56-21076" fmla="*/ 1604 h 10000"/>
              <a:gd name="connsiteX57-21077" fmla="*/ 9829 w 10000"/>
              <a:gd name="connsiteY57-21078" fmla="*/ 2006 h 10000"/>
              <a:gd name="connsiteX58-21079" fmla="*/ 10000 w 10000"/>
              <a:gd name="connsiteY58-21080" fmla="*/ 2411 h 10000"/>
              <a:gd name="connsiteX59-21081" fmla="*/ 10000 w 10000"/>
              <a:gd name="connsiteY59-21082" fmla="*/ 2814 h 10000"/>
              <a:gd name="connsiteX60-21083" fmla="*/ 10000 w 10000"/>
              <a:gd name="connsiteY60-21084" fmla="*/ 3215 h 10000"/>
              <a:gd name="connsiteX61-21085" fmla="*/ 9829 w 10000"/>
              <a:gd name="connsiteY61-21086" fmla="*/ 3215 h 10000"/>
              <a:gd name="connsiteX62-21087" fmla="*/ 9658 w 10000"/>
              <a:gd name="connsiteY62-21088" fmla="*/ 3618 h 10000"/>
              <a:gd name="connsiteX63-21089" fmla="*/ 9658 w 10000"/>
              <a:gd name="connsiteY63-21090" fmla="*/ 4019 h 10000"/>
              <a:gd name="connsiteX0-21091" fmla="*/ 8146 w 10000"/>
              <a:gd name="connsiteY0-21092" fmla="*/ 3618 h 10000"/>
              <a:gd name="connsiteX1-21093" fmla="*/ 8146 w 10000"/>
              <a:gd name="connsiteY1-21094" fmla="*/ 3618 h 10000"/>
              <a:gd name="connsiteX2-21095" fmla="*/ 8146 w 10000"/>
              <a:gd name="connsiteY2-21096" fmla="*/ 3618 h 10000"/>
              <a:gd name="connsiteX3-21097" fmla="*/ 7975 w 10000"/>
              <a:gd name="connsiteY3-21098" fmla="*/ 3618 h 10000"/>
              <a:gd name="connsiteX4-21099" fmla="*/ 7805 w 10000"/>
              <a:gd name="connsiteY4-21100" fmla="*/ 3618 h 10000"/>
              <a:gd name="connsiteX5-21101" fmla="*/ 7634 w 10000"/>
              <a:gd name="connsiteY5-21102" fmla="*/ 4019 h 10000"/>
              <a:gd name="connsiteX6-21103" fmla="*/ 7463 w 10000"/>
              <a:gd name="connsiteY6-21104" fmla="*/ 4019 h 10000"/>
              <a:gd name="connsiteX7-21105" fmla="*/ 7124 w 10000"/>
              <a:gd name="connsiteY7-21106" fmla="*/ 4423 h 10000"/>
              <a:gd name="connsiteX8-21107" fmla="*/ 6782 w 10000"/>
              <a:gd name="connsiteY8-21108" fmla="*/ 4423 h 10000"/>
              <a:gd name="connsiteX9-21109" fmla="*/ 6440 w 10000"/>
              <a:gd name="connsiteY9-21110" fmla="*/ 4819 h 10000"/>
              <a:gd name="connsiteX10-21111" fmla="*/ 4756 w 10000"/>
              <a:gd name="connsiteY10-21112" fmla="*/ 6378 h 10000"/>
              <a:gd name="connsiteX11-21113" fmla="*/ 3050 w 10000"/>
              <a:gd name="connsiteY11-21114" fmla="*/ 7987 h 10000"/>
              <a:gd name="connsiteX12-21115" fmla="*/ 2539 w 10000"/>
              <a:gd name="connsiteY12-21116" fmla="*/ 8391 h 10000"/>
              <a:gd name="connsiteX13-21117" fmla="*/ 2195 w 10000"/>
              <a:gd name="connsiteY13-21118" fmla="*/ 8791 h 10000"/>
              <a:gd name="connsiteX14-21119" fmla="*/ 1854 w 10000"/>
              <a:gd name="connsiteY14-21120" fmla="*/ 9196 h 10000"/>
              <a:gd name="connsiteX15-21121" fmla="*/ 1685 w 10000"/>
              <a:gd name="connsiteY15-21122" fmla="*/ 9594 h 10000"/>
              <a:gd name="connsiteX16-21123" fmla="*/ 1344 w 10000"/>
              <a:gd name="connsiteY16-21124" fmla="*/ 9594 h 10000"/>
              <a:gd name="connsiteX17-21125" fmla="*/ 1173 w 10000"/>
              <a:gd name="connsiteY17-21126" fmla="*/ 9594 h 10000"/>
              <a:gd name="connsiteX18-21127" fmla="*/ 1002 w 10000"/>
              <a:gd name="connsiteY18-21128" fmla="*/ 10000 h 10000"/>
              <a:gd name="connsiteX19-21129" fmla="*/ 1002 w 10000"/>
              <a:gd name="connsiteY19-21130" fmla="*/ 10000 h 10000"/>
              <a:gd name="connsiteX20-21131" fmla="*/ 852 w 10000"/>
              <a:gd name="connsiteY20-21132" fmla="*/ 10000 h 10000"/>
              <a:gd name="connsiteX21-21133" fmla="*/ 852 w 10000"/>
              <a:gd name="connsiteY21-21134" fmla="*/ 9594 h 10000"/>
              <a:gd name="connsiteX22-21135" fmla="*/ 682 w 10000"/>
              <a:gd name="connsiteY22-21136" fmla="*/ 9196 h 10000"/>
              <a:gd name="connsiteX23-21137" fmla="*/ 344 w 10000"/>
              <a:gd name="connsiteY23-21138" fmla="*/ 8791 h 10000"/>
              <a:gd name="connsiteX24-21139" fmla="*/ 169 w 10000"/>
              <a:gd name="connsiteY24-21140" fmla="*/ 8391 h 10000"/>
              <a:gd name="connsiteX25-21141" fmla="*/ 0 w 10000"/>
              <a:gd name="connsiteY25-21142" fmla="*/ 7987 h 10000"/>
              <a:gd name="connsiteX26-21143" fmla="*/ 0 w 10000"/>
              <a:gd name="connsiteY26-21144" fmla="*/ 7582 h 10000"/>
              <a:gd name="connsiteX27-21145" fmla="*/ 0 w 10000"/>
              <a:gd name="connsiteY27-21146" fmla="*/ 7189 h 10000"/>
              <a:gd name="connsiteX28-21147" fmla="*/ 169 w 10000"/>
              <a:gd name="connsiteY28-21148" fmla="*/ 7189 h 10000"/>
              <a:gd name="connsiteX29-21149" fmla="*/ 510 w 10000"/>
              <a:gd name="connsiteY29-21150" fmla="*/ 7189 h 10000"/>
              <a:gd name="connsiteX30-21151" fmla="*/ 852 w 10000"/>
              <a:gd name="connsiteY30-21152" fmla="*/ 7189 h 10000"/>
              <a:gd name="connsiteX31-21153" fmla="*/ 1173 w 10000"/>
              <a:gd name="connsiteY31-21154" fmla="*/ 6783 h 10000"/>
              <a:gd name="connsiteX32-21155" fmla="*/ 1685 w 10000"/>
              <a:gd name="connsiteY32-21156" fmla="*/ 6783 h 10000"/>
              <a:gd name="connsiteX33-21157" fmla="*/ 2195 w 10000"/>
              <a:gd name="connsiteY33-21158" fmla="*/ 6378 h 10000"/>
              <a:gd name="connsiteX34-21159" fmla="*/ 2711 w 10000"/>
              <a:gd name="connsiteY34-21160" fmla="*/ 5980 h 10000"/>
              <a:gd name="connsiteX35-21161" fmla="*/ 3390 w 10000"/>
              <a:gd name="connsiteY35-21162" fmla="*/ 5578 h 10000"/>
              <a:gd name="connsiteX36-21163" fmla="*/ 4072 w 10000"/>
              <a:gd name="connsiteY36-21164" fmla="*/ 4819 h 10000"/>
              <a:gd name="connsiteX37-21165" fmla="*/ 4582 w 10000"/>
              <a:gd name="connsiteY37-21166" fmla="*/ 4423 h 10000"/>
              <a:gd name="connsiteX38-21167" fmla="*/ 5073 w 10000"/>
              <a:gd name="connsiteY38-21168" fmla="*/ 4019 h 10000"/>
              <a:gd name="connsiteX39-21169" fmla="*/ 5585 w 10000"/>
              <a:gd name="connsiteY39-21170" fmla="*/ 3618 h 10000"/>
              <a:gd name="connsiteX40-21171" fmla="*/ 5926 w 10000"/>
              <a:gd name="connsiteY40-21172" fmla="*/ 3215 h 10000"/>
              <a:gd name="connsiteX41-21173" fmla="*/ 6268 w 10000"/>
              <a:gd name="connsiteY41-21174" fmla="*/ 3215 h 10000"/>
              <a:gd name="connsiteX42-21175" fmla="*/ 6612 w 10000"/>
              <a:gd name="connsiteY42-21176" fmla="*/ 2814 h 10000"/>
              <a:gd name="connsiteX43-21177" fmla="*/ 6951 w 10000"/>
              <a:gd name="connsiteY43-21178" fmla="*/ 2411 h 10000"/>
              <a:gd name="connsiteX44-21179" fmla="*/ 7463 w 10000"/>
              <a:gd name="connsiteY44-21180" fmla="*/ 2006 h 10000"/>
              <a:gd name="connsiteX45-21181" fmla="*/ 7805 w 10000"/>
              <a:gd name="connsiteY45-21182" fmla="*/ 1604 h 10000"/>
              <a:gd name="connsiteX46-21183" fmla="*/ 8146 w 10000"/>
              <a:gd name="connsiteY46-21184" fmla="*/ 1210 h 10000"/>
              <a:gd name="connsiteX47-21185" fmla="*/ 8316 w 10000"/>
              <a:gd name="connsiteY47-21186" fmla="*/ 802 h 10000"/>
              <a:gd name="connsiteX48-21187" fmla="*/ 8489 w 10000"/>
              <a:gd name="connsiteY48-21188" fmla="*/ 405 h 10000"/>
              <a:gd name="connsiteX49-21189" fmla="*/ 8489 w 10000"/>
              <a:gd name="connsiteY49-21190" fmla="*/ 0 h 10000"/>
              <a:gd name="connsiteX50-21191" fmla="*/ 8656 w 10000"/>
              <a:gd name="connsiteY50-21192" fmla="*/ 0 h 10000"/>
              <a:gd name="connsiteX51-21193" fmla="*/ 8827 w 10000"/>
              <a:gd name="connsiteY51-21194" fmla="*/ 0 h 10000"/>
              <a:gd name="connsiteX52-21195" fmla="*/ 8999 w 10000"/>
              <a:gd name="connsiteY52-21196" fmla="*/ 0 h 10000"/>
              <a:gd name="connsiteX53-21197" fmla="*/ 9149 w 10000"/>
              <a:gd name="connsiteY53-21198" fmla="*/ 405 h 10000"/>
              <a:gd name="connsiteX54-21199" fmla="*/ 9319 w 10000"/>
              <a:gd name="connsiteY54-21200" fmla="*/ 405 h 10000"/>
              <a:gd name="connsiteX55-21201" fmla="*/ 9487 w 10000"/>
              <a:gd name="connsiteY55-21202" fmla="*/ 1210 h 10000"/>
              <a:gd name="connsiteX56-21203" fmla="*/ 9658 w 10000"/>
              <a:gd name="connsiteY56-21204" fmla="*/ 1604 h 10000"/>
              <a:gd name="connsiteX57-21205" fmla="*/ 9829 w 10000"/>
              <a:gd name="connsiteY57-21206" fmla="*/ 2006 h 10000"/>
              <a:gd name="connsiteX58-21207" fmla="*/ 10000 w 10000"/>
              <a:gd name="connsiteY58-21208" fmla="*/ 2411 h 10000"/>
              <a:gd name="connsiteX59-21209" fmla="*/ 10000 w 10000"/>
              <a:gd name="connsiteY59-21210" fmla="*/ 2814 h 10000"/>
              <a:gd name="connsiteX60-21211" fmla="*/ 10000 w 10000"/>
              <a:gd name="connsiteY60-21212" fmla="*/ 3215 h 10000"/>
              <a:gd name="connsiteX61-21213" fmla="*/ 9829 w 10000"/>
              <a:gd name="connsiteY61-21214" fmla="*/ 3215 h 10000"/>
              <a:gd name="connsiteX62-21215" fmla="*/ 9658 w 10000"/>
              <a:gd name="connsiteY62-21216" fmla="*/ 3618 h 10000"/>
              <a:gd name="connsiteX0-21217" fmla="*/ 8146 w 10000"/>
              <a:gd name="connsiteY0-21218" fmla="*/ 3618 h 10000"/>
              <a:gd name="connsiteX1-21219" fmla="*/ 8146 w 10000"/>
              <a:gd name="connsiteY1-21220" fmla="*/ 3618 h 10000"/>
              <a:gd name="connsiteX2-21221" fmla="*/ 8146 w 10000"/>
              <a:gd name="connsiteY2-21222" fmla="*/ 3618 h 10000"/>
              <a:gd name="connsiteX3-21223" fmla="*/ 7975 w 10000"/>
              <a:gd name="connsiteY3-21224" fmla="*/ 3618 h 10000"/>
              <a:gd name="connsiteX4-21225" fmla="*/ 7805 w 10000"/>
              <a:gd name="connsiteY4-21226" fmla="*/ 3618 h 10000"/>
              <a:gd name="connsiteX5-21227" fmla="*/ 7634 w 10000"/>
              <a:gd name="connsiteY5-21228" fmla="*/ 4019 h 10000"/>
              <a:gd name="connsiteX6-21229" fmla="*/ 7463 w 10000"/>
              <a:gd name="connsiteY6-21230" fmla="*/ 4019 h 10000"/>
              <a:gd name="connsiteX7-21231" fmla="*/ 7124 w 10000"/>
              <a:gd name="connsiteY7-21232" fmla="*/ 4423 h 10000"/>
              <a:gd name="connsiteX8-21233" fmla="*/ 6782 w 10000"/>
              <a:gd name="connsiteY8-21234" fmla="*/ 4423 h 10000"/>
              <a:gd name="connsiteX9-21235" fmla="*/ 6440 w 10000"/>
              <a:gd name="connsiteY9-21236" fmla="*/ 4819 h 10000"/>
              <a:gd name="connsiteX10-21237" fmla="*/ 4756 w 10000"/>
              <a:gd name="connsiteY10-21238" fmla="*/ 6378 h 10000"/>
              <a:gd name="connsiteX11-21239" fmla="*/ 3050 w 10000"/>
              <a:gd name="connsiteY11-21240" fmla="*/ 7987 h 10000"/>
              <a:gd name="connsiteX12-21241" fmla="*/ 2539 w 10000"/>
              <a:gd name="connsiteY12-21242" fmla="*/ 8391 h 10000"/>
              <a:gd name="connsiteX13-21243" fmla="*/ 2195 w 10000"/>
              <a:gd name="connsiteY13-21244" fmla="*/ 8791 h 10000"/>
              <a:gd name="connsiteX14-21245" fmla="*/ 1854 w 10000"/>
              <a:gd name="connsiteY14-21246" fmla="*/ 9196 h 10000"/>
              <a:gd name="connsiteX15-21247" fmla="*/ 1685 w 10000"/>
              <a:gd name="connsiteY15-21248" fmla="*/ 9594 h 10000"/>
              <a:gd name="connsiteX16-21249" fmla="*/ 1344 w 10000"/>
              <a:gd name="connsiteY16-21250" fmla="*/ 9594 h 10000"/>
              <a:gd name="connsiteX17-21251" fmla="*/ 1173 w 10000"/>
              <a:gd name="connsiteY17-21252" fmla="*/ 9594 h 10000"/>
              <a:gd name="connsiteX18-21253" fmla="*/ 1002 w 10000"/>
              <a:gd name="connsiteY18-21254" fmla="*/ 10000 h 10000"/>
              <a:gd name="connsiteX19-21255" fmla="*/ 1002 w 10000"/>
              <a:gd name="connsiteY19-21256" fmla="*/ 10000 h 10000"/>
              <a:gd name="connsiteX20-21257" fmla="*/ 852 w 10000"/>
              <a:gd name="connsiteY20-21258" fmla="*/ 10000 h 10000"/>
              <a:gd name="connsiteX21-21259" fmla="*/ 852 w 10000"/>
              <a:gd name="connsiteY21-21260" fmla="*/ 9594 h 10000"/>
              <a:gd name="connsiteX22-21261" fmla="*/ 682 w 10000"/>
              <a:gd name="connsiteY22-21262" fmla="*/ 9196 h 10000"/>
              <a:gd name="connsiteX23-21263" fmla="*/ 344 w 10000"/>
              <a:gd name="connsiteY23-21264" fmla="*/ 8791 h 10000"/>
              <a:gd name="connsiteX24-21265" fmla="*/ 169 w 10000"/>
              <a:gd name="connsiteY24-21266" fmla="*/ 8391 h 10000"/>
              <a:gd name="connsiteX25-21267" fmla="*/ 0 w 10000"/>
              <a:gd name="connsiteY25-21268" fmla="*/ 7987 h 10000"/>
              <a:gd name="connsiteX26-21269" fmla="*/ 0 w 10000"/>
              <a:gd name="connsiteY26-21270" fmla="*/ 7582 h 10000"/>
              <a:gd name="connsiteX27-21271" fmla="*/ 0 w 10000"/>
              <a:gd name="connsiteY27-21272" fmla="*/ 7189 h 10000"/>
              <a:gd name="connsiteX28-21273" fmla="*/ 169 w 10000"/>
              <a:gd name="connsiteY28-21274" fmla="*/ 7189 h 10000"/>
              <a:gd name="connsiteX29-21275" fmla="*/ 510 w 10000"/>
              <a:gd name="connsiteY29-21276" fmla="*/ 7189 h 10000"/>
              <a:gd name="connsiteX30-21277" fmla="*/ 852 w 10000"/>
              <a:gd name="connsiteY30-21278" fmla="*/ 7189 h 10000"/>
              <a:gd name="connsiteX31-21279" fmla="*/ 1173 w 10000"/>
              <a:gd name="connsiteY31-21280" fmla="*/ 6783 h 10000"/>
              <a:gd name="connsiteX32-21281" fmla="*/ 1685 w 10000"/>
              <a:gd name="connsiteY32-21282" fmla="*/ 6783 h 10000"/>
              <a:gd name="connsiteX33-21283" fmla="*/ 2195 w 10000"/>
              <a:gd name="connsiteY33-21284" fmla="*/ 6378 h 10000"/>
              <a:gd name="connsiteX34-21285" fmla="*/ 2711 w 10000"/>
              <a:gd name="connsiteY34-21286" fmla="*/ 5980 h 10000"/>
              <a:gd name="connsiteX35-21287" fmla="*/ 3390 w 10000"/>
              <a:gd name="connsiteY35-21288" fmla="*/ 5578 h 10000"/>
              <a:gd name="connsiteX36-21289" fmla="*/ 4072 w 10000"/>
              <a:gd name="connsiteY36-21290" fmla="*/ 4819 h 10000"/>
              <a:gd name="connsiteX37-21291" fmla="*/ 4582 w 10000"/>
              <a:gd name="connsiteY37-21292" fmla="*/ 4423 h 10000"/>
              <a:gd name="connsiteX38-21293" fmla="*/ 5073 w 10000"/>
              <a:gd name="connsiteY38-21294" fmla="*/ 4019 h 10000"/>
              <a:gd name="connsiteX39-21295" fmla="*/ 5585 w 10000"/>
              <a:gd name="connsiteY39-21296" fmla="*/ 3618 h 10000"/>
              <a:gd name="connsiteX40-21297" fmla="*/ 5926 w 10000"/>
              <a:gd name="connsiteY40-21298" fmla="*/ 3215 h 10000"/>
              <a:gd name="connsiteX41-21299" fmla="*/ 6268 w 10000"/>
              <a:gd name="connsiteY41-21300" fmla="*/ 3215 h 10000"/>
              <a:gd name="connsiteX42-21301" fmla="*/ 6612 w 10000"/>
              <a:gd name="connsiteY42-21302" fmla="*/ 2814 h 10000"/>
              <a:gd name="connsiteX43-21303" fmla="*/ 6951 w 10000"/>
              <a:gd name="connsiteY43-21304" fmla="*/ 2411 h 10000"/>
              <a:gd name="connsiteX44-21305" fmla="*/ 7463 w 10000"/>
              <a:gd name="connsiteY44-21306" fmla="*/ 2006 h 10000"/>
              <a:gd name="connsiteX45-21307" fmla="*/ 7805 w 10000"/>
              <a:gd name="connsiteY45-21308" fmla="*/ 1604 h 10000"/>
              <a:gd name="connsiteX46-21309" fmla="*/ 8146 w 10000"/>
              <a:gd name="connsiteY46-21310" fmla="*/ 1210 h 10000"/>
              <a:gd name="connsiteX47-21311" fmla="*/ 8316 w 10000"/>
              <a:gd name="connsiteY47-21312" fmla="*/ 802 h 10000"/>
              <a:gd name="connsiteX48-21313" fmla="*/ 8489 w 10000"/>
              <a:gd name="connsiteY48-21314" fmla="*/ 405 h 10000"/>
              <a:gd name="connsiteX49-21315" fmla="*/ 8489 w 10000"/>
              <a:gd name="connsiteY49-21316" fmla="*/ 0 h 10000"/>
              <a:gd name="connsiteX50-21317" fmla="*/ 8656 w 10000"/>
              <a:gd name="connsiteY50-21318" fmla="*/ 0 h 10000"/>
              <a:gd name="connsiteX51-21319" fmla="*/ 8827 w 10000"/>
              <a:gd name="connsiteY51-21320" fmla="*/ 0 h 10000"/>
              <a:gd name="connsiteX52-21321" fmla="*/ 8999 w 10000"/>
              <a:gd name="connsiteY52-21322" fmla="*/ 0 h 10000"/>
              <a:gd name="connsiteX53-21323" fmla="*/ 9149 w 10000"/>
              <a:gd name="connsiteY53-21324" fmla="*/ 405 h 10000"/>
              <a:gd name="connsiteX54-21325" fmla="*/ 9319 w 10000"/>
              <a:gd name="connsiteY54-21326" fmla="*/ 405 h 10000"/>
              <a:gd name="connsiteX55-21327" fmla="*/ 9487 w 10000"/>
              <a:gd name="connsiteY55-21328" fmla="*/ 1210 h 10000"/>
              <a:gd name="connsiteX56-21329" fmla="*/ 9658 w 10000"/>
              <a:gd name="connsiteY56-21330" fmla="*/ 1604 h 10000"/>
              <a:gd name="connsiteX57-21331" fmla="*/ 9829 w 10000"/>
              <a:gd name="connsiteY57-21332" fmla="*/ 2006 h 10000"/>
              <a:gd name="connsiteX58-21333" fmla="*/ 10000 w 10000"/>
              <a:gd name="connsiteY58-21334" fmla="*/ 2411 h 10000"/>
              <a:gd name="connsiteX59-21335" fmla="*/ 10000 w 10000"/>
              <a:gd name="connsiteY59-21336" fmla="*/ 2814 h 10000"/>
              <a:gd name="connsiteX60-21337" fmla="*/ 10000 w 10000"/>
              <a:gd name="connsiteY60-21338" fmla="*/ 3215 h 10000"/>
              <a:gd name="connsiteX61-21339" fmla="*/ 9829 w 10000"/>
              <a:gd name="connsiteY61-21340" fmla="*/ 3215 h 10000"/>
              <a:gd name="connsiteX0-21341" fmla="*/ 8146 w 10000"/>
              <a:gd name="connsiteY0-21342" fmla="*/ 3618 h 10000"/>
              <a:gd name="connsiteX1-21343" fmla="*/ 8146 w 10000"/>
              <a:gd name="connsiteY1-21344" fmla="*/ 3618 h 10000"/>
              <a:gd name="connsiteX2-21345" fmla="*/ 8146 w 10000"/>
              <a:gd name="connsiteY2-21346" fmla="*/ 3618 h 10000"/>
              <a:gd name="connsiteX3-21347" fmla="*/ 7975 w 10000"/>
              <a:gd name="connsiteY3-21348" fmla="*/ 3618 h 10000"/>
              <a:gd name="connsiteX4-21349" fmla="*/ 7805 w 10000"/>
              <a:gd name="connsiteY4-21350" fmla="*/ 3618 h 10000"/>
              <a:gd name="connsiteX5-21351" fmla="*/ 7634 w 10000"/>
              <a:gd name="connsiteY5-21352" fmla="*/ 4019 h 10000"/>
              <a:gd name="connsiteX6-21353" fmla="*/ 7463 w 10000"/>
              <a:gd name="connsiteY6-21354" fmla="*/ 4019 h 10000"/>
              <a:gd name="connsiteX7-21355" fmla="*/ 7124 w 10000"/>
              <a:gd name="connsiteY7-21356" fmla="*/ 4423 h 10000"/>
              <a:gd name="connsiteX8-21357" fmla="*/ 6782 w 10000"/>
              <a:gd name="connsiteY8-21358" fmla="*/ 4423 h 10000"/>
              <a:gd name="connsiteX9-21359" fmla="*/ 6440 w 10000"/>
              <a:gd name="connsiteY9-21360" fmla="*/ 4819 h 10000"/>
              <a:gd name="connsiteX10-21361" fmla="*/ 4756 w 10000"/>
              <a:gd name="connsiteY10-21362" fmla="*/ 6378 h 10000"/>
              <a:gd name="connsiteX11-21363" fmla="*/ 3050 w 10000"/>
              <a:gd name="connsiteY11-21364" fmla="*/ 7987 h 10000"/>
              <a:gd name="connsiteX12-21365" fmla="*/ 2539 w 10000"/>
              <a:gd name="connsiteY12-21366" fmla="*/ 8391 h 10000"/>
              <a:gd name="connsiteX13-21367" fmla="*/ 2195 w 10000"/>
              <a:gd name="connsiteY13-21368" fmla="*/ 8791 h 10000"/>
              <a:gd name="connsiteX14-21369" fmla="*/ 1854 w 10000"/>
              <a:gd name="connsiteY14-21370" fmla="*/ 9196 h 10000"/>
              <a:gd name="connsiteX15-21371" fmla="*/ 1685 w 10000"/>
              <a:gd name="connsiteY15-21372" fmla="*/ 9594 h 10000"/>
              <a:gd name="connsiteX16-21373" fmla="*/ 1344 w 10000"/>
              <a:gd name="connsiteY16-21374" fmla="*/ 9594 h 10000"/>
              <a:gd name="connsiteX17-21375" fmla="*/ 1173 w 10000"/>
              <a:gd name="connsiteY17-21376" fmla="*/ 9594 h 10000"/>
              <a:gd name="connsiteX18-21377" fmla="*/ 1002 w 10000"/>
              <a:gd name="connsiteY18-21378" fmla="*/ 10000 h 10000"/>
              <a:gd name="connsiteX19-21379" fmla="*/ 1002 w 10000"/>
              <a:gd name="connsiteY19-21380" fmla="*/ 10000 h 10000"/>
              <a:gd name="connsiteX20-21381" fmla="*/ 852 w 10000"/>
              <a:gd name="connsiteY20-21382" fmla="*/ 10000 h 10000"/>
              <a:gd name="connsiteX21-21383" fmla="*/ 852 w 10000"/>
              <a:gd name="connsiteY21-21384" fmla="*/ 9594 h 10000"/>
              <a:gd name="connsiteX22-21385" fmla="*/ 682 w 10000"/>
              <a:gd name="connsiteY22-21386" fmla="*/ 9196 h 10000"/>
              <a:gd name="connsiteX23-21387" fmla="*/ 344 w 10000"/>
              <a:gd name="connsiteY23-21388" fmla="*/ 8791 h 10000"/>
              <a:gd name="connsiteX24-21389" fmla="*/ 169 w 10000"/>
              <a:gd name="connsiteY24-21390" fmla="*/ 8391 h 10000"/>
              <a:gd name="connsiteX25-21391" fmla="*/ 0 w 10000"/>
              <a:gd name="connsiteY25-21392" fmla="*/ 7987 h 10000"/>
              <a:gd name="connsiteX26-21393" fmla="*/ 0 w 10000"/>
              <a:gd name="connsiteY26-21394" fmla="*/ 7582 h 10000"/>
              <a:gd name="connsiteX27-21395" fmla="*/ 0 w 10000"/>
              <a:gd name="connsiteY27-21396" fmla="*/ 7189 h 10000"/>
              <a:gd name="connsiteX28-21397" fmla="*/ 169 w 10000"/>
              <a:gd name="connsiteY28-21398" fmla="*/ 7189 h 10000"/>
              <a:gd name="connsiteX29-21399" fmla="*/ 510 w 10000"/>
              <a:gd name="connsiteY29-21400" fmla="*/ 7189 h 10000"/>
              <a:gd name="connsiteX30-21401" fmla="*/ 852 w 10000"/>
              <a:gd name="connsiteY30-21402" fmla="*/ 7189 h 10000"/>
              <a:gd name="connsiteX31-21403" fmla="*/ 1173 w 10000"/>
              <a:gd name="connsiteY31-21404" fmla="*/ 6783 h 10000"/>
              <a:gd name="connsiteX32-21405" fmla="*/ 1685 w 10000"/>
              <a:gd name="connsiteY32-21406" fmla="*/ 6783 h 10000"/>
              <a:gd name="connsiteX33-21407" fmla="*/ 2195 w 10000"/>
              <a:gd name="connsiteY33-21408" fmla="*/ 6378 h 10000"/>
              <a:gd name="connsiteX34-21409" fmla="*/ 2711 w 10000"/>
              <a:gd name="connsiteY34-21410" fmla="*/ 5980 h 10000"/>
              <a:gd name="connsiteX35-21411" fmla="*/ 3390 w 10000"/>
              <a:gd name="connsiteY35-21412" fmla="*/ 5578 h 10000"/>
              <a:gd name="connsiteX36-21413" fmla="*/ 4072 w 10000"/>
              <a:gd name="connsiteY36-21414" fmla="*/ 4819 h 10000"/>
              <a:gd name="connsiteX37-21415" fmla="*/ 4582 w 10000"/>
              <a:gd name="connsiteY37-21416" fmla="*/ 4423 h 10000"/>
              <a:gd name="connsiteX38-21417" fmla="*/ 5073 w 10000"/>
              <a:gd name="connsiteY38-21418" fmla="*/ 4019 h 10000"/>
              <a:gd name="connsiteX39-21419" fmla="*/ 5585 w 10000"/>
              <a:gd name="connsiteY39-21420" fmla="*/ 3618 h 10000"/>
              <a:gd name="connsiteX40-21421" fmla="*/ 5926 w 10000"/>
              <a:gd name="connsiteY40-21422" fmla="*/ 3215 h 10000"/>
              <a:gd name="connsiteX41-21423" fmla="*/ 6268 w 10000"/>
              <a:gd name="connsiteY41-21424" fmla="*/ 3215 h 10000"/>
              <a:gd name="connsiteX42-21425" fmla="*/ 6612 w 10000"/>
              <a:gd name="connsiteY42-21426" fmla="*/ 2814 h 10000"/>
              <a:gd name="connsiteX43-21427" fmla="*/ 6951 w 10000"/>
              <a:gd name="connsiteY43-21428" fmla="*/ 2411 h 10000"/>
              <a:gd name="connsiteX44-21429" fmla="*/ 7463 w 10000"/>
              <a:gd name="connsiteY44-21430" fmla="*/ 2006 h 10000"/>
              <a:gd name="connsiteX45-21431" fmla="*/ 7805 w 10000"/>
              <a:gd name="connsiteY45-21432" fmla="*/ 1604 h 10000"/>
              <a:gd name="connsiteX46-21433" fmla="*/ 8146 w 10000"/>
              <a:gd name="connsiteY46-21434" fmla="*/ 1210 h 10000"/>
              <a:gd name="connsiteX47-21435" fmla="*/ 8316 w 10000"/>
              <a:gd name="connsiteY47-21436" fmla="*/ 802 h 10000"/>
              <a:gd name="connsiteX48-21437" fmla="*/ 8489 w 10000"/>
              <a:gd name="connsiteY48-21438" fmla="*/ 405 h 10000"/>
              <a:gd name="connsiteX49-21439" fmla="*/ 8489 w 10000"/>
              <a:gd name="connsiteY49-21440" fmla="*/ 0 h 10000"/>
              <a:gd name="connsiteX50-21441" fmla="*/ 8656 w 10000"/>
              <a:gd name="connsiteY50-21442" fmla="*/ 0 h 10000"/>
              <a:gd name="connsiteX51-21443" fmla="*/ 8827 w 10000"/>
              <a:gd name="connsiteY51-21444" fmla="*/ 0 h 10000"/>
              <a:gd name="connsiteX52-21445" fmla="*/ 8999 w 10000"/>
              <a:gd name="connsiteY52-21446" fmla="*/ 0 h 10000"/>
              <a:gd name="connsiteX53-21447" fmla="*/ 9149 w 10000"/>
              <a:gd name="connsiteY53-21448" fmla="*/ 405 h 10000"/>
              <a:gd name="connsiteX54-21449" fmla="*/ 9319 w 10000"/>
              <a:gd name="connsiteY54-21450" fmla="*/ 405 h 10000"/>
              <a:gd name="connsiteX55-21451" fmla="*/ 9487 w 10000"/>
              <a:gd name="connsiteY55-21452" fmla="*/ 1210 h 10000"/>
              <a:gd name="connsiteX56-21453" fmla="*/ 9658 w 10000"/>
              <a:gd name="connsiteY56-21454" fmla="*/ 1604 h 10000"/>
              <a:gd name="connsiteX57-21455" fmla="*/ 9829 w 10000"/>
              <a:gd name="connsiteY57-21456" fmla="*/ 2006 h 10000"/>
              <a:gd name="connsiteX58-21457" fmla="*/ 10000 w 10000"/>
              <a:gd name="connsiteY58-21458" fmla="*/ 2411 h 10000"/>
              <a:gd name="connsiteX59-21459" fmla="*/ 10000 w 10000"/>
              <a:gd name="connsiteY59-21460" fmla="*/ 2814 h 10000"/>
              <a:gd name="connsiteX60-21461" fmla="*/ 10000 w 10000"/>
              <a:gd name="connsiteY60-21462" fmla="*/ 3215 h 10000"/>
              <a:gd name="connsiteX0-21463" fmla="*/ 8146 w 10000"/>
              <a:gd name="connsiteY0-21464" fmla="*/ 3618 h 10000"/>
              <a:gd name="connsiteX1-21465" fmla="*/ 8146 w 10000"/>
              <a:gd name="connsiteY1-21466" fmla="*/ 3618 h 10000"/>
              <a:gd name="connsiteX2-21467" fmla="*/ 8146 w 10000"/>
              <a:gd name="connsiteY2-21468" fmla="*/ 3618 h 10000"/>
              <a:gd name="connsiteX3-21469" fmla="*/ 7975 w 10000"/>
              <a:gd name="connsiteY3-21470" fmla="*/ 3618 h 10000"/>
              <a:gd name="connsiteX4-21471" fmla="*/ 7805 w 10000"/>
              <a:gd name="connsiteY4-21472" fmla="*/ 3618 h 10000"/>
              <a:gd name="connsiteX5-21473" fmla="*/ 7634 w 10000"/>
              <a:gd name="connsiteY5-21474" fmla="*/ 4019 h 10000"/>
              <a:gd name="connsiteX6-21475" fmla="*/ 7463 w 10000"/>
              <a:gd name="connsiteY6-21476" fmla="*/ 4019 h 10000"/>
              <a:gd name="connsiteX7-21477" fmla="*/ 7124 w 10000"/>
              <a:gd name="connsiteY7-21478" fmla="*/ 4423 h 10000"/>
              <a:gd name="connsiteX8-21479" fmla="*/ 6782 w 10000"/>
              <a:gd name="connsiteY8-21480" fmla="*/ 4423 h 10000"/>
              <a:gd name="connsiteX9-21481" fmla="*/ 6440 w 10000"/>
              <a:gd name="connsiteY9-21482" fmla="*/ 4819 h 10000"/>
              <a:gd name="connsiteX10-21483" fmla="*/ 4756 w 10000"/>
              <a:gd name="connsiteY10-21484" fmla="*/ 6378 h 10000"/>
              <a:gd name="connsiteX11-21485" fmla="*/ 3050 w 10000"/>
              <a:gd name="connsiteY11-21486" fmla="*/ 7987 h 10000"/>
              <a:gd name="connsiteX12-21487" fmla="*/ 2539 w 10000"/>
              <a:gd name="connsiteY12-21488" fmla="*/ 8391 h 10000"/>
              <a:gd name="connsiteX13-21489" fmla="*/ 2195 w 10000"/>
              <a:gd name="connsiteY13-21490" fmla="*/ 8791 h 10000"/>
              <a:gd name="connsiteX14-21491" fmla="*/ 1854 w 10000"/>
              <a:gd name="connsiteY14-21492" fmla="*/ 9196 h 10000"/>
              <a:gd name="connsiteX15-21493" fmla="*/ 1685 w 10000"/>
              <a:gd name="connsiteY15-21494" fmla="*/ 9594 h 10000"/>
              <a:gd name="connsiteX16-21495" fmla="*/ 1344 w 10000"/>
              <a:gd name="connsiteY16-21496" fmla="*/ 9594 h 10000"/>
              <a:gd name="connsiteX17-21497" fmla="*/ 1173 w 10000"/>
              <a:gd name="connsiteY17-21498" fmla="*/ 9594 h 10000"/>
              <a:gd name="connsiteX18-21499" fmla="*/ 1002 w 10000"/>
              <a:gd name="connsiteY18-21500" fmla="*/ 10000 h 10000"/>
              <a:gd name="connsiteX19-21501" fmla="*/ 1002 w 10000"/>
              <a:gd name="connsiteY19-21502" fmla="*/ 10000 h 10000"/>
              <a:gd name="connsiteX20-21503" fmla="*/ 852 w 10000"/>
              <a:gd name="connsiteY20-21504" fmla="*/ 10000 h 10000"/>
              <a:gd name="connsiteX21-21505" fmla="*/ 852 w 10000"/>
              <a:gd name="connsiteY21-21506" fmla="*/ 9594 h 10000"/>
              <a:gd name="connsiteX22-21507" fmla="*/ 682 w 10000"/>
              <a:gd name="connsiteY22-21508" fmla="*/ 9196 h 10000"/>
              <a:gd name="connsiteX23-21509" fmla="*/ 344 w 10000"/>
              <a:gd name="connsiteY23-21510" fmla="*/ 8791 h 10000"/>
              <a:gd name="connsiteX24-21511" fmla="*/ 169 w 10000"/>
              <a:gd name="connsiteY24-21512" fmla="*/ 8391 h 10000"/>
              <a:gd name="connsiteX25-21513" fmla="*/ 0 w 10000"/>
              <a:gd name="connsiteY25-21514" fmla="*/ 7987 h 10000"/>
              <a:gd name="connsiteX26-21515" fmla="*/ 0 w 10000"/>
              <a:gd name="connsiteY26-21516" fmla="*/ 7582 h 10000"/>
              <a:gd name="connsiteX27-21517" fmla="*/ 0 w 10000"/>
              <a:gd name="connsiteY27-21518" fmla="*/ 7189 h 10000"/>
              <a:gd name="connsiteX28-21519" fmla="*/ 169 w 10000"/>
              <a:gd name="connsiteY28-21520" fmla="*/ 7189 h 10000"/>
              <a:gd name="connsiteX29-21521" fmla="*/ 510 w 10000"/>
              <a:gd name="connsiteY29-21522" fmla="*/ 7189 h 10000"/>
              <a:gd name="connsiteX30-21523" fmla="*/ 852 w 10000"/>
              <a:gd name="connsiteY30-21524" fmla="*/ 7189 h 10000"/>
              <a:gd name="connsiteX31-21525" fmla="*/ 1173 w 10000"/>
              <a:gd name="connsiteY31-21526" fmla="*/ 6783 h 10000"/>
              <a:gd name="connsiteX32-21527" fmla="*/ 1685 w 10000"/>
              <a:gd name="connsiteY32-21528" fmla="*/ 6783 h 10000"/>
              <a:gd name="connsiteX33-21529" fmla="*/ 2195 w 10000"/>
              <a:gd name="connsiteY33-21530" fmla="*/ 6378 h 10000"/>
              <a:gd name="connsiteX34-21531" fmla="*/ 2711 w 10000"/>
              <a:gd name="connsiteY34-21532" fmla="*/ 5980 h 10000"/>
              <a:gd name="connsiteX35-21533" fmla="*/ 3390 w 10000"/>
              <a:gd name="connsiteY35-21534" fmla="*/ 5578 h 10000"/>
              <a:gd name="connsiteX36-21535" fmla="*/ 4072 w 10000"/>
              <a:gd name="connsiteY36-21536" fmla="*/ 4819 h 10000"/>
              <a:gd name="connsiteX37-21537" fmla="*/ 4582 w 10000"/>
              <a:gd name="connsiteY37-21538" fmla="*/ 4423 h 10000"/>
              <a:gd name="connsiteX38-21539" fmla="*/ 5073 w 10000"/>
              <a:gd name="connsiteY38-21540" fmla="*/ 4019 h 10000"/>
              <a:gd name="connsiteX39-21541" fmla="*/ 5585 w 10000"/>
              <a:gd name="connsiteY39-21542" fmla="*/ 3618 h 10000"/>
              <a:gd name="connsiteX40-21543" fmla="*/ 5926 w 10000"/>
              <a:gd name="connsiteY40-21544" fmla="*/ 3215 h 10000"/>
              <a:gd name="connsiteX41-21545" fmla="*/ 6268 w 10000"/>
              <a:gd name="connsiteY41-21546" fmla="*/ 3215 h 10000"/>
              <a:gd name="connsiteX42-21547" fmla="*/ 6612 w 10000"/>
              <a:gd name="connsiteY42-21548" fmla="*/ 2814 h 10000"/>
              <a:gd name="connsiteX43-21549" fmla="*/ 6951 w 10000"/>
              <a:gd name="connsiteY43-21550" fmla="*/ 2411 h 10000"/>
              <a:gd name="connsiteX44-21551" fmla="*/ 7463 w 10000"/>
              <a:gd name="connsiteY44-21552" fmla="*/ 2006 h 10000"/>
              <a:gd name="connsiteX45-21553" fmla="*/ 7805 w 10000"/>
              <a:gd name="connsiteY45-21554" fmla="*/ 1604 h 10000"/>
              <a:gd name="connsiteX46-21555" fmla="*/ 8146 w 10000"/>
              <a:gd name="connsiteY46-21556" fmla="*/ 1210 h 10000"/>
              <a:gd name="connsiteX47-21557" fmla="*/ 8316 w 10000"/>
              <a:gd name="connsiteY47-21558" fmla="*/ 802 h 10000"/>
              <a:gd name="connsiteX48-21559" fmla="*/ 8489 w 10000"/>
              <a:gd name="connsiteY48-21560" fmla="*/ 405 h 10000"/>
              <a:gd name="connsiteX49-21561" fmla="*/ 8489 w 10000"/>
              <a:gd name="connsiteY49-21562" fmla="*/ 0 h 10000"/>
              <a:gd name="connsiteX50-21563" fmla="*/ 8656 w 10000"/>
              <a:gd name="connsiteY50-21564" fmla="*/ 0 h 10000"/>
              <a:gd name="connsiteX51-21565" fmla="*/ 8827 w 10000"/>
              <a:gd name="connsiteY51-21566" fmla="*/ 0 h 10000"/>
              <a:gd name="connsiteX52-21567" fmla="*/ 8999 w 10000"/>
              <a:gd name="connsiteY52-21568" fmla="*/ 0 h 10000"/>
              <a:gd name="connsiteX53-21569" fmla="*/ 9149 w 10000"/>
              <a:gd name="connsiteY53-21570" fmla="*/ 405 h 10000"/>
              <a:gd name="connsiteX54-21571" fmla="*/ 9319 w 10000"/>
              <a:gd name="connsiteY54-21572" fmla="*/ 405 h 10000"/>
              <a:gd name="connsiteX55-21573" fmla="*/ 9487 w 10000"/>
              <a:gd name="connsiteY55-21574" fmla="*/ 1210 h 10000"/>
              <a:gd name="connsiteX56-21575" fmla="*/ 9658 w 10000"/>
              <a:gd name="connsiteY56-21576" fmla="*/ 1604 h 10000"/>
              <a:gd name="connsiteX57-21577" fmla="*/ 9829 w 10000"/>
              <a:gd name="connsiteY57-21578" fmla="*/ 2006 h 10000"/>
              <a:gd name="connsiteX58-21579" fmla="*/ 10000 w 10000"/>
              <a:gd name="connsiteY58-21580" fmla="*/ 2411 h 10000"/>
              <a:gd name="connsiteX59-21581" fmla="*/ 10000 w 10000"/>
              <a:gd name="connsiteY59-21582" fmla="*/ 281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</a:cxnLst>
            <a:rect l="l" t="t" r="r" b="b"/>
            <a:pathLst>
              <a:path w="10000" h="10000">
                <a:moveTo>
                  <a:pt x="8146" y="3618"/>
                </a:moveTo>
                <a:lnTo>
                  <a:pt x="8146" y="3618"/>
                </a:lnTo>
                <a:lnTo>
                  <a:pt x="8146" y="3618"/>
                </a:lnTo>
                <a:lnTo>
                  <a:pt x="7975" y="3618"/>
                </a:lnTo>
                <a:lnTo>
                  <a:pt x="7805" y="3618"/>
                </a:lnTo>
                <a:lnTo>
                  <a:pt x="7634" y="4019"/>
                </a:lnTo>
                <a:lnTo>
                  <a:pt x="7463" y="4019"/>
                </a:lnTo>
                <a:lnTo>
                  <a:pt x="7124" y="4423"/>
                </a:lnTo>
                <a:lnTo>
                  <a:pt x="6782" y="4423"/>
                </a:lnTo>
                <a:lnTo>
                  <a:pt x="6440" y="4819"/>
                </a:lnTo>
                <a:lnTo>
                  <a:pt x="4756" y="6378"/>
                </a:lnTo>
                <a:lnTo>
                  <a:pt x="3050" y="7987"/>
                </a:lnTo>
                <a:lnTo>
                  <a:pt x="2539" y="8391"/>
                </a:lnTo>
                <a:lnTo>
                  <a:pt x="2195" y="8791"/>
                </a:lnTo>
                <a:lnTo>
                  <a:pt x="1854" y="9196"/>
                </a:lnTo>
                <a:cubicBezTo>
                  <a:pt x="1797" y="9327"/>
                  <a:pt x="1742" y="9460"/>
                  <a:pt x="1685" y="9594"/>
                </a:cubicBezTo>
                <a:lnTo>
                  <a:pt x="1344" y="9594"/>
                </a:lnTo>
                <a:lnTo>
                  <a:pt x="1173" y="9594"/>
                </a:lnTo>
                <a:cubicBezTo>
                  <a:pt x="1116" y="9732"/>
                  <a:pt x="1058" y="9860"/>
                  <a:pt x="1002" y="10000"/>
                </a:cubicBezTo>
                <a:lnTo>
                  <a:pt x="1002" y="10000"/>
                </a:lnTo>
                <a:lnTo>
                  <a:pt x="852" y="10000"/>
                </a:lnTo>
                <a:lnTo>
                  <a:pt x="852" y="9594"/>
                </a:lnTo>
                <a:cubicBezTo>
                  <a:pt x="795" y="9462"/>
                  <a:pt x="739" y="9327"/>
                  <a:pt x="682" y="9196"/>
                </a:cubicBezTo>
                <a:lnTo>
                  <a:pt x="344" y="8791"/>
                </a:lnTo>
                <a:cubicBezTo>
                  <a:pt x="286" y="8655"/>
                  <a:pt x="227" y="8524"/>
                  <a:pt x="169" y="8391"/>
                </a:cubicBezTo>
                <a:cubicBezTo>
                  <a:pt x="112" y="8252"/>
                  <a:pt x="57" y="8119"/>
                  <a:pt x="0" y="7987"/>
                </a:cubicBezTo>
                <a:lnTo>
                  <a:pt x="0" y="7582"/>
                </a:lnTo>
                <a:lnTo>
                  <a:pt x="0" y="7189"/>
                </a:lnTo>
                <a:lnTo>
                  <a:pt x="169" y="7189"/>
                </a:lnTo>
                <a:lnTo>
                  <a:pt x="510" y="7189"/>
                </a:lnTo>
                <a:lnTo>
                  <a:pt x="852" y="7189"/>
                </a:lnTo>
                <a:lnTo>
                  <a:pt x="1173" y="6783"/>
                </a:lnTo>
                <a:lnTo>
                  <a:pt x="1685" y="6783"/>
                </a:lnTo>
                <a:lnTo>
                  <a:pt x="2195" y="6378"/>
                </a:lnTo>
                <a:lnTo>
                  <a:pt x="2711" y="5980"/>
                </a:lnTo>
                <a:lnTo>
                  <a:pt x="3390" y="5578"/>
                </a:lnTo>
                <a:lnTo>
                  <a:pt x="4072" y="4819"/>
                </a:lnTo>
                <a:lnTo>
                  <a:pt x="4582" y="4423"/>
                </a:lnTo>
                <a:lnTo>
                  <a:pt x="5073" y="4019"/>
                </a:lnTo>
                <a:lnTo>
                  <a:pt x="5585" y="3618"/>
                </a:lnTo>
                <a:lnTo>
                  <a:pt x="5926" y="3215"/>
                </a:lnTo>
                <a:lnTo>
                  <a:pt x="6268" y="3215"/>
                </a:lnTo>
                <a:lnTo>
                  <a:pt x="6612" y="2814"/>
                </a:lnTo>
                <a:lnTo>
                  <a:pt x="6951" y="2411"/>
                </a:lnTo>
                <a:lnTo>
                  <a:pt x="7463" y="2006"/>
                </a:lnTo>
                <a:lnTo>
                  <a:pt x="7805" y="1604"/>
                </a:lnTo>
                <a:lnTo>
                  <a:pt x="8146" y="1210"/>
                </a:lnTo>
                <a:cubicBezTo>
                  <a:pt x="8203" y="1074"/>
                  <a:pt x="8259" y="936"/>
                  <a:pt x="8316" y="802"/>
                </a:cubicBezTo>
                <a:cubicBezTo>
                  <a:pt x="8375" y="673"/>
                  <a:pt x="8431" y="538"/>
                  <a:pt x="8489" y="405"/>
                </a:cubicBezTo>
                <a:lnTo>
                  <a:pt x="8489" y="0"/>
                </a:lnTo>
                <a:lnTo>
                  <a:pt x="8656" y="0"/>
                </a:lnTo>
                <a:lnTo>
                  <a:pt x="8827" y="0"/>
                </a:lnTo>
                <a:lnTo>
                  <a:pt x="8999" y="0"/>
                </a:lnTo>
                <a:cubicBezTo>
                  <a:pt x="9048" y="135"/>
                  <a:pt x="9099" y="266"/>
                  <a:pt x="9149" y="405"/>
                </a:cubicBezTo>
                <a:lnTo>
                  <a:pt x="9319" y="405"/>
                </a:lnTo>
                <a:cubicBezTo>
                  <a:pt x="9376" y="673"/>
                  <a:pt x="9434" y="934"/>
                  <a:pt x="9487" y="1210"/>
                </a:cubicBezTo>
                <a:lnTo>
                  <a:pt x="9658" y="1604"/>
                </a:lnTo>
                <a:cubicBezTo>
                  <a:pt x="9717" y="1745"/>
                  <a:pt x="9776" y="1874"/>
                  <a:pt x="9829" y="2006"/>
                </a:cubicBezTo>
                <a:lnTo>
                  <a:pt x="10000" y="2411"/>
                </a:lnTo>
                <a:lnTo>
                  <a:pt x="10000" y="281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73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73731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373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4557713"/>
            <a:ext cx="190023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7" name="TextBox 35"/>
          <p:cNvSpPr txBox="1">
            <a:spLocks noChangeArrowheads="1"/>
          </p:cNvSpPr>
          <p:nvPr/>
        </p:nvSpPr>
        <p:spPr bwMode="auto">
          <a:xfrm>
            <a:off x="3279775" y="1816100"/>
            <a:ext cx="1900238" cy="1862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七</a:t>
            </a:r>
          </a:p>
        </p:txBody>
      </p:sp>
      <p:sp>
        <p:nvSpPr>
          <p:cNvPr id="73738" name="TextBox 37"/>
          <p:cNvSpPr txBox="1">
            <a:spLocks noChangeArrowheads="1"/>
          </p:cNvSpPr>
          <p:nvPr/>
        </p:nvSpPr>
        <p:spPr bwMode="auto">
          <a:xfrm>
            <a:off x="6964363" y="1876425"/>
            <a:ext cx="1901825" cy="1862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儿</a:t>
            </a:r>
          </a:p>
        </p:txBody>
      </p:sp>
      <p:sp>
        <p:nvSpPr>
          <p:cNvPr id="73739" name="TextBox 44"/>
          <p:cNvSpPr txBox="1">
            <a:spLocks noChangeArrowheads="1"/>
          </p:cNvSpPr>
          <p:nvPr/>
        </p:nvSpPr>
        <p:spPr bwMode="auto">
          <a:xfrm>
            <a:off x="3303588" y="4522788"/>
            <a:ext cx="1900237" cy="186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AA343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几</a:t>
            </a:r>
          </a:p>
        </p:txBody>
      </p:sp>
      <p:sp>
        <p:nvSpPr>
          <p:cNvPr id="73740" name="TextBox 45"/>
          <p:cNvSpPr txBox="1">
            <a:spLocks noChangeArrowheads="1"/>
          </p:cNvSpPr>
          <p:nvPr/>
        </p:nvSpPr>
        <p:spPr bwMode="auto">
          <a:xfrm>
            <a:off x="7000875" y="4438650"/>
            <a:ext cx="1900238" cy="1862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九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75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74755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3. </a:t>
            </a:r>
            <a:r>
              <a:rPr lang="zh-CN" altLang="en-US" sz="2800" b="1" dirty="0"/>
              <a:t>汉字的笔顺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Order(1)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7713" y="2235200"/>
          <a:ext cx="10946343" cy="290523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524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8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851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笔顺 </a:t>
                      </a:r>
                      <a:r>
                        <a:rPr lang="en-US" altLang="zh-CN" sz="2400" b="1" i="0" dirty="0">
                          <a:latin typeface="Bradley Hand ITC" panose="03070402050302030203" pitchFamily="66" charset="0"/>
                        </a:rPr>
                        <a:t>Rule</a:t>
                      </a:r>
                      <a:endParaRPr lang="zh-CN" altLang="en-US" sz="2400" b="1" i="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书写顺序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Stroke Order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从上到下</a:t>
                      </a:r>
                      <a:endParaRPr lang="en-US" altLang="zh-CN" sz="2400" b="1" dirty="0">
                        <a:ea typeface="GB Pinyinok-D" panose="02010601030101010101" pitchFamily="2" charset="-122"/>
                      </a:endParaRPr>
                    </a:p>
                    <a:p>
                      <a:pPr algn="l"/>
                      <a:r>
                        <a:rPr lang="en-US" altLang="zh-CN" sz="2400" dirty="0"/>
                        <a:t>Top preceding</a:t>
                      </a:r>
                      <a:r>
                        <a:rPr lang="en-US" altLang="zh-CN" sz="2400" baseline="0" dirty="0"/>
                        <a:t> bottom</a:t>
                      </a:r>
                      <a:endParaRPr lang="en-US" altLang="zh-CN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èr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two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三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sān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three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一  二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514350" indent="-514350" algn="l">
                        <a:buNone/>
                      </a:pP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一  二  三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从左到右</a:t>
                      </a: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anose="02010601030101010101" pitchFamily="2" charset="-122"/>
                        </a:rPr>
                        <a:t>Left</a:t>
                      </a:r>
                      <a:r>
                        <a:rPr lang="en-US" altLang="zh-CN" sz="2400" b="0" baseline="0" dirty="0">
                          <a:latin typeface="+mn-lt"/>
                          <a:ea typeface="GB Pinyinok-D" panose="02010601030101010101" pitchFamily="2" charset="-122"/>
                        </a:rPr>
                        <a:t> preceding right</a:t>
                      </a:r>
                      <a:endParaRPr lang="en-US" altLang="zh-CN" sz="2400" b="0" dirty="0"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几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jǐ</a:t>
                      </a:r>
                      <a:r>
                        <a:rPr lang="en-US" altLang="zh-CN" sz="2400" b="1" baseline="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  </a:t>
                      </a:r>
                      <a:r>
                        <a:rPr lang="en-US" altLang="zh-CN" sz="2400" baseline="0" dirty="0"/>
                        <a:t>how many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八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bā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</a:t>
                      </a:r>
                      <a:r>
                        <a:rPr lang="en-US" altLang="zh-CN" sz="2400" b="1" baseline="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 </a:t>
                      </a:r>
                      <a:r>
                        <a:rPr lang="en-US" altLang="zh-CN" sz="2400" dirty="0"/>
                        <a:t>eight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  </a:t>
                      </a: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几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  八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4775" name="AutoShape 27"/>
          <p:cNvSpPr>
            <a:spLocks noChangeAspect="1" noChangeArrowheads="1" noTextEdit="1"/>
          </p:cNvSpPr>
          <p:nvPr/>
        </p:nvSpPr>
        <p:spPr bwMode="auto">
          <a:xfrm>
            <a:off x="7459663" y="1438275"/>
            <a:ext cx="466725" cy="46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6" name="Rectangle 29"/>
          <p:cNvSpPr>
            <a:spLocks noChangeArrowheads="1"/>
          </p:cNvSpPr>
          <p:nvPr/>
        </p:nvSpPr>
        <p:spPr bwMode="auto">
          <a:xfrm>
            <a:off x="7459663" y="1450975"/>
            <a:ext cx="101600" cy="201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sp>
        <p:nvSpPr>
          <p:cNvPr id="74777" name="Freeform 30"/>
          <p:cNvSpPr>
            <a:spLocks noEditPoints="1"/>
          </p:cNvSpPr>
          <p:nvPr/>
        </p:nvSpPr>
        <p:spPr bwMode="auto">
          <a:xfrm>
            <a:off x="7472363" y="1438275"/>
            <a:ext cx="441325" cy="454025"/>
          </a:xfrm>
          <a:custGeom>
            <a:avLst/>
            <a:gdLst>
              <a:gd name="T0" fmla="*/ 2147483647 w 278"/>
              <a:gd name="T1" fmla="*/ 2147483647 h 286"/>
              <a:gd name="T2" fmla="*/ 2147483647 w 278"/>
              <a:gd name="T3" fmla="*/ 2147483647 h 286"/>
              <a:gd name="T4" fmla="*/ 2147483647 w 278"/>
              <a:gd name="T5" fmla="*/ 2147483647 h 286"/>
              <a:gd name="T6" fmla="*/ 2147483647 w 278"/>
              <a:gd name="T7" fmla="*/ 2147483647 h 286"/>
              <a:gd name="T8" fmla="*/ 2147483647 w 278"/>
              <a:gd name="T9" fmla="*/ 2147483647 h 286"/>
              <a:gd name="T10" fmla="*/ 2147483647 w 278"/>
              <a:gd name="T11" fmla="*/ 2147483647 h 286"/>
              <a:gd name="T12" fmla="*/ 2147483647 w 278"/>
              <a:gd name="T13" fmla="*/ 2147483647 h 286"/>
              <a:gd name="T14" fmla="*/ 0 w 278"/>
              <a:gd name="T15" fmla="*/ 2147483647 h 286"/>
              <a:gd name="T16" fmla="*/ 0 w 278"/>
              <a:gd name="T17" fmla="*/ 2147483647 h 286"/>
              <a:gd name="T18" fmla="*/ 0 w 278"/>
              <a:gd name="T19" fmla="*/ 2147483647 h 286"/>
              <a:gd name="T20" fmla="*/ 2147483647 w 278"/>
              <a:gd name="T21" fmla="*/ 2147483647 h 286"/>
              <a:gd name="T22" fmla="*/ 2147483647 w 278"/>
              <a:gd name="T23" fmla="*/ 2147483647 h 286"/>
              <a:gd name="T24" fmla="*/ 2147483647 w 278"/>
              <a:gd name="T25" fmla="*/ 2147483647 h 286"/>
              <a:gd name="T26" fmla="*/ 2147483647 w 278"/>
              <a:gd name="T27" fmla="*/ 2147483647 h 286"/>
              <a:gd name="T28" fmla="*/ 2147483647 w 278"/>
              <a:gd name="T29" fmla="*/ 2147483647 h 286"/>
              <a:gd name="T30" fmla="*/ 2147483647 w 278"/>
              <a:gd name="T31" fmla="*/ 2147483647 h 286"/>
              <a:gd name="T32" fmla="*/ 2147483647 w 278"/>
              <a:gd name="T33" fmla="*/ 2147483647 h 286"/>
              <a:gd name="T34" fmla="*/ 2147483647 w 278"/>
              <a:gd name="T35" fmla="*/ 2147483647 h 286"/>
              <a:gd name="T36" fmla="*/ 2147483647 w 278"/>
              <a:gd name="T37" fmla="*/ 2147483647 h 286"/>
              <a:gd name="T38" fmla="*/ 2147483647 w 278"/>
              <a:gd name="T39" fmla="*/ 2147483647 h 286"/>
              <a:gd name="T40" fmla="*/ 2147483647 w 278"/>
              <a:gd name="T41" fmla="*/ 2147483647 h 286"/>
              <a:gd name="T42" fmla="*/ 2147483647 w 278"/>
              <a:gd name="T43" fmla="*/ 2147483647 h 286"/>
              <a:gd name="T44" fmla="*/ 2147483647 w 278"/>
              <a:gd name="T45" fmla="*/ 2147483647 h 286"/>
              <a:gd name="T46" fmla="*/ 2147483647 w 278"/>
              <a:gd name="T47" fmla="*/ 2147483647 h 286"/>
              <a:gd name="T48" fmla="*/ 2147483647 w 278"/>
              <a:gd name="T49" fmla="*/ 2147483647 h 286"/>
              <a:gd name="T50" fmla="*/ 2147483647 w 278"/>
              <a:gd name="T51" fmla="*/ 2147483647 h 286"/>
              <a:gd name="T52" fmla="*/ 2147483647 w 278"/>
              <a:gd name="T53" fmla="*/ 2147483647 h 286"/>
              <a:gd name="T54" fmla="*/ 2147483647 w 278"/>
              <a:gd name="T55" fmla="*/ 2147483647 h 286"/>
              <a:gd name="T56" fmla="*/ 2147483647 w 278"/>
              <a:gd name="T57" fmla="*/ 2147483647 h 286"/>
              <a:gd name="T58" fmla="*/ 2147483647 w 278"/>
              <a:gd name="T59" fmla="*/ 2147483647 h 286"/>
              <a:gd name="T60" fmla="*/ 2147483647 w 278"/>
              <a:gd name="T61" fmla="*/ 2147483647 h 286"/>
              <a:gd name="T62" fmla="*/ 2147483647 w 278"/>
              <a:gd name="T63" fmla="*/ 2147483647 h 286"/>
              <a:gd name="T64" fmla="*/ 2147483647 w 278"/>
              <a:gd name="T65" fmla="*/ 2147483647 h 286"/>
              <a:gd name="T66" fmla="*/ 2147483647 w 278"/>
              <a:gd name="T67" fmla="*/ 2147483647 h 286"/>
              <a:gd name="T68" fmla="*/ 2147483647 w 278"/>
              <a:gd name="T69" fmla="*/ 2147483647 h 286"/>
              <a:gd name="T70" fmla="*/ 2147483647 w 278"/>
              <a:gd name="T71" fmla="*/ 2147483647 h 286"/>
              <a:gd name="T72" fmla="*/ 2147483647 w 278"/>
              <a:gd name="T73" fmla="*/ 0 h 286"/>
              <a:gd name="T74" fmla="*/ 2147483647 w 278"/>
              <a:gd name="T75" fmla="*/ 2147483647 h 286"/>
              <a:gd name="T76" fmla="*/ 2147483647 w 278"/>
              <a:gd name="T77" fmla="*/ 2147483647 h 286"/>
              <a:gd name="T78" fmla="*/ 2147483647 w 278"/>
              <a:gd name="T79" fmla="*/ 2147483647 h 286"/>
              <a:gd name="T80" fmla="*/ 2147483647 w 278"/>
              <a:gd name="T81" fmla="*/ 2147483647 h 286"/>
              <a:gd name="T82" fmla="*/ 2147483647 w 278"/>
              <a:gd name="T83" fmla="*/ 2147483647 h 286"/>
              <a:gd name="T84" fmla="*/ 2147483647 w 278"/>
              <a:gd name="T85" fmla="*/ 2147483647 h 286"/>
              <a:gd name="T86" fmla="*/ 2147483647 w 278"/>
              <a:gd name="T87" fmla="*/ 2147483647 h 2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78"/>
              <a:gd name="T133" fmla="*/ 0 h 286"/>
              <a:gd name="T134" fmla="*/ 278 w 278"/>
              <a:gd name="T135" fmla="*/ 286 h 2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78" h="286">
                <a:moveTo>
                  <a:pt x="87" y="119"/>
                </a:moveTo>
                <a:lnTo>
                  <a:pt x="95" y="127"/>
                </a:lnTo>
                <a:lnTo>
                  <a:pt x="95" y="135"/>
                </a:lnTo>
                <a:lnTo>
                  <a:pt x="87" y="143"/>
                </a:lnTo>
                <a:lnTo>
                  <a:pt x="87" y="159"/>
                </a:lnTo>
                <a:lnTo>
                  <a:pt x="79" y="175"/>
                </a:lnTo>
                <a:lnTo>
                  <a:pt x="71" y="199"/>
                </a:lnTo>
                <a:lnTo>
                  <a:pt x="56" y="215"/>
                </a:lnTo>
                <a:lnTo>
                  <a:pt x="48" y="230"/>
                </a:lnTo>
                <a:lnTo>
                  <a:pt x="40" y="238"/>
                </a:lnTo>
                <a:lnTo>
                  <a:pt x="32" y="254"/>
                </a:lnTo>
                <a:lnTo>
                  <a:pt x="24" y="262"/>
                </a:lnTo>
                <a:lnTo>
                  <a:pt x="8" y="278"/>
                </a:lnTo>
                <a:lnTo>
                  <a:pt x="0" y="286"/>
                </a:lnTo>
                <a:lnTo>
                  <a:pt x="0" y="278"/>
                </a:lnTo>
                <a:lnTo>
                  <a:pt x="0" y="270"/>
                </a:lnTo>
                <a:lnTo>
                  <a:pt x="8" y="262"/>
                </a:lnTo>
                <a:lnTo>
                  <a:pt x="16" y="246"/>
                </a:lnTo>
                <a:lnTo>
                  <a:pt x="40" y="207"/>
                </a:lnTo>
                <a:lnTo>
                  <a:pt x="56" y="175"/>
                </a:lnTo>
                <a:lnTo>
                  <a:pt x="64" y="151"/>
                </a:lnTo>
                <a:lnTo>
                  <a:pt x="71" y="135"/>
                </a:lnTo>
                <a:lnTo>
                  <a:pt x="71" y="119"/>
                </a:lnTo>
                <a:lnTo>
                  <a:pt x="71" y="103"/>
                </a:lnTo>
                <a:lnTo>
                  <a:pt x="71" y="95"/>
                </a:lnTo>
                <a:lnTo>
                  <a:pt x="79" y="95"/>
                </a:lnTo>
                <a:lnTo>
                  <a:pt x="79" y="103"/>
                </a:lnTo>
                <a:lnTo>
                  <a:pt x="87" y="111"/>
                </a:lnTo>
                <a:lnTo>
                  <a:pt x="87" y="119"/>
                </a:lnTo>
                <a:close/>
                <a:moveTo>
                  <a:pt x="246" y="230"/>
                </a:moveTo>
                <a:lnTo>
                  <a:pt x="262" y="238"/>
                </a:lnTo>
                <a:lnTo>
                  <a:pt x="270" y="246"/>
                </a:lnTo>
                <a:lnTo>
                  <a:pt x="278" y="254"/>
                </a:lnTo>
                <a:lnTo>
                  <a:pt x="278" y="262"/>
                </a:lnTo>
                <a:lnTo>
                  <a:pt x="270" y="262"/>
                </a:lnTo>
                <a:lnTo>
                  <a:pt x="254" y="262"/>
                </a:lnTo>
                <a:lnTo>
                  <a:pt x="246" y="262"/>
                </a:lnTo>
                <a:lnTo>
                  <a:pt x="238" y="262"/>
                </a:lnTo>
                <a:lnTo>
                  <a:pt x="230" y="270"/>
                </a:lnTo>
                <a:lnTo>
                  <a:pt x="222" y="262"/>
                </a:lnTo>
                <a:lnTo>
                  <a:pt x="214" y="262"/>
                </a:lnTo>
                <a:lnTo>
                  <a:pt x="214" y="254"/>
                </a:lnTo>
                <a:lnTo>
                  <a:pt x="207" y="246"/>
                </a:lnTo>
                <a:lnTo>
                  <a:pt x="199" y="238"/>
                </a:lnTo>
                <a:lnTo>
                  <a:pt x="199" y="230"/>
                </a:lnTo>
                <a:lnTo>
                  <a:pt x="191" y="215"/>
                </a:lnTo>
                <a:lnTo>
                  <a:pt x="183" y="199"/>
                </a:lnTo>
                <a:lnTo>
                  <a:pt x="175" y="183"/>
                </a:lnTo>
                <a:lnTo>
                  <a:pt x="167" y="167"/>
                </a:lnTo>
                <a:lnTo>
                  <a:pt x="159" y="143"/>
                </a:lnTo>
                <a:lnTo>
                  <a:pt x="151" y="127"/>
                </a:lnTo>
                <a:lnTo>
                  <a:pt x="143" y="103"/>
                </a:lnTo>
                <a:lnTo>
                  <a:pt x="135" y="87"/>
                </a:lnTo>
                <a:lnTo>
                  <a:pt x="135" y="79"/>
                </a:lnTo>
                <a:lnTo>
                  <a:pt x="127" y="64"/>
                </a:lnTo>
                <a:lnTo>
                  <a:pt x="119" y="56"/>
                </a:lnTo>
                <a:lnTo>
                  <a:pt x="119" y="48"/>
                </a:lnTo>
                <a:lnTo>
                  <a:pt x="111" y="40"/>
                </a:lnTo>
                <a:lnTo>
                  <a:pt x="111" y="32"/>
                </a:lnTo>
                <a:lnTo>
                  <a:pt x="103" y="24"/>
                </a:lnTo>
                <a:lnTo>
                  <a:pt x="95" y="16"/>
                </a:lnTo>
                <a:lnTo>
                  <a:pt x="87" y="8"/>
                </a:lnTo>
                <a:lnTo>
                  <a:pt x="95" y="0"/>
                </a:lnTo>
                <a:lnTo>
                  <a:pt x="103" y="0"/>
                </a:lnTo>
                <a:lnTo>
                  <a:pt x="111" y="8"/>
                </a:lnTo>
                <a:lnTo>
                  <a:pt x="119" y="8"/>
                </a:lnTo>
                <a:lnTo>
                  <a:pt x="119" y="16"/>
                </a:lnTo>
                <a:lnTo>
                  <a:pt x="127" y="24"/>
                </a:lnTo>
                <a:lnTo>
                  <a:pt x="127" y="32"/>
                </a:lnTo>
                <a:lnTo>
                  <a:pt x="135" y="48"/>
                </a:lnTo>
                <a:lnTo>
                  <a:pt x="143" y="64"/>
                </a:lnTo>
                <a:lnTo>
                  <a:pt x="151" y="79"/>
                </a:lnTo>
                <a:lnTo>
                  <a:pt x="167" y="119"/>
                </a:lnTo>
                <a:lnTo>
                  <a:pt x="191" y="159"/>
                </a:lnTo>
                <a:lnTo>
                  <a:pt x="207" y="183"/>
                </a:lnTo>
                <a:lnTo>
                  <a:pt x="214" y="199"/>
                </a:lnTo>
                <a:lnTo>
                  <a:pt x="230" y="215"/>
                </a:lnTo>
                <a:lnTo>
                  <a:pt x="246" y="2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8" name="Freeform 31"/>
          <p:cNvSpPr/>
          <p:nvPr/>
        </p:nvSpPr>
        <p:spPr bwMode="auto">
          <a:xfrm>
            <a:off x="8154988" y="4705350"/>
            <a:ext cx="136525" cy="215900"/>
          </a:xfrm>
          <a:custGeom>
            <a:avLst/>
            <a:gdLst>
              <a:gd name="T0" fmla="*/ 2147483647 w 95"/>
              <a:gd name="T1" fmla="*/ 2147483647 h 191"/>
              <a:gd name="T2" fmla="*/ 2147483647 w 95"/>
              <a:gd name="T3" fmla="*/ 2147483647 h 191"/>
              <a:gd name="T4" fmla="*/ 2147483647 w 95"/>
              <a:gd name="T5" fmla="*/ 2147483647 h 191"/>
              <a:gd name="T6" fmla="*/ 2147483647 w 95"/>
              <a:gd name="T7" fmla="*/ 2147483647 h 191"/>
              <a:gd name="T8" fmla="*/ 2147483647 w 95"/>
              <a:gd name="T9" fmla="*/ 2147483647 h 191"/>
              <a:gd name="T10" fmla="*/ 2147483647 w 95"/>
              <a:gd name="T11" fmla="*/ 2147483647 h 191"/>
              <a:gd name="T12" fmla="*/ 2147483647 w 95"/>
              <a:gd name="T13" fmla="*/ 2147483647 h 191"/>
              <a:gd name="T14" fmla="*/ 2147483647 w 95"/>
              <a:gd name="T15" fmla="*/ 2147483647 h 191"/>
              <a:gd name="T16" fmla="*/ 2147483647 w 95"/>
              <a:gd name="T17" fmla="*/ 2147483647 h 191"/>
              <a:gd name="T18" fmla="*/ 2147483647 w 95"/>
              <a:gd name="T19" fmla="*/ 2147483647 h 191"/>
              <a:gd name="T20" fmla="*/ 2147483647 w 95"/>
              <a:gd name="T21" fmla="*/ 2147483647 h 191"/>
              <a:gd name="T22" fmla="*/ 2147483647 w 95"/>
              <a:gd name="T23" fmla="*/ 2147483647 h 191"/>
              <a:gd name="T24" fmla="*/ 2147483647 w 95"/>
              <a:gd name="T25" fmla="*/ 2147483647 h 191"/>
              <a:gd name="T26" fmla="*/ 2147483647 w 95"/>
              <a:gd name="T27" fmla="*/ 2147483647 h 191"/>
              <a:gd name="T28" fmla="*/ 2147483647 w 95"/>
              <a:gd name="T29" fmla="*/ 2147483647 h 191"/>
              <a:gd name="T30" fmla="*/ 0 w 95"/>
              <a:gd name="T31" fmla="*/ 2147483647 h 191"/>
              <a:gd name="T32" fmla="*/ 0 w 95"/>
              <a:gd name="T33" fmla="*/ 2147483647 h 191"/>
              <a:gd name="T34" fmla="*/ 0 w 95"/>
              <a:gd name="T35" fmla="*/ 2147483647 h 191"/>
              <a:gd name="T36" fmla="*/ 0 w 95"/>
              <a:gd name="T37" fmla="*/ 2147483647 h 191"/>
              <a:gd name="T38" fmla="*/ 0 w 95"/>
              <a:gd name="T39" fmla="*/ 2147483647 h 191"/>
              <a:gd name="T40" fmla="*/ 2147483647 w 95"/>
              <a:gd name="T41" fmla="*/ 2147483647 h 191"/>
              <a:gd name="T42" fmla="*/ 2147483647 w 95"/>
              <a:gd name="T43" fmla="*/ 2147483647 h 191"/>
              <a:gd name="T44" fmla="*/ 2147483647 w 95"/>
              <a:gd name="T45" fmla="*/ 2147483647 h 191"/>
              <a:gd name="T46" fmla="*/ 2147483647 w 95"/>
              <a:gd name="T47" fmla="*/ 2147483647 h 191"/>
              <a:gd name="T48" fmla="*/ 2147483647 w 95"/>
              <a:gd name="T49" fmla="*/ 2147483647 h 191"/>
              <a:gd name="T50" fmla="*/ 2147483647 w 95"/>
              <a:gd name="T51" fmla="*/ 2147483647 h 191"/>
              <a:gd name="T52" fmla="*/ 2147483647 w 95"/>
              <a:gd name="T53" fmla="*/ 2147483647 h 191"/>
              <a:gd name="T54" fmla="*/ 2147483647 w 95"/>
              <a:gd name="T55" fmla="*/ 2147483647 h 191"/>
              <a:gd name="T56" fmla="*/ 2147483647 w 95"/>
              <a:gd name="T57" fmla="*/ 0 h 191"/>
              <a:gd name="T58" fmla="*/ 2147483647 w 95"/>
              <a:gd name="T59" fmla="*/ 0 h 191"/>
              <a:gd name="T60" fmla="*/ 2147483647 w 95"/>
              <a:gd name="T61" fmla="*/ 0 h 191"/>
              <a:gd name="T62" fmla="*/ 2147483647 w 95"/>
              <a:gd name="T63" fmla="*/ 2147483647 h 191"/>
              <a:gd name="T64" fmla="*/ 2147483647 w 95"/>
              <a:gd name="T65" fmla="*/ 2147483647 h 191"/>
              <a:gd name="T66" fmla="*/ 2147483647 w 95"/>
              <a:gd name="T67" fmla="*/ 2147483647 h 191"/>
              <a:gd name="T68" fmla="*/ 2147483647 w 95"/>
              <a:gd name="T69" fmla="*/ 2147483647 h 19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5"/>
              <a:gd name="T106" fmla="*/ 0 h 191"/>
              <a:gd name="T107" fmla="*/ 95 w 95"/>
              <a:gd name="T108" fmla="*/ 191 h 19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5" h="191">
                <a:moveTo>
                  <a:pt x="87" y="24"/>
                </a:moveTo>
                <a:lnTo>
                  <a:pt x="95" y="32"/>
                </a:lnTo>
                <a:lnTo>
                  <a:pt x="95" y="40"/>
                </a:lnTo>
                <a:lnTo>
                  <a:pt x="87" y="48"/>
                </a:lnTo>
                <a:lnTo>
                  <a:pt x="87" y="64"/>
                </a:lnTo>
                <a:lnTo>
                  <a:pt x="79" y="80"/>
                </a:lnTo>
                <a:lnTo>
                  <a:pt x="71" y="104"/>
                </a:lnTo>
                <a:lnTo>
                  <a:pt x="56" y="120"/>
                </a:lnTo>
                <a:lnTo>
                  <a:pt x="48" y="135"/>
                </a:lnTo>
                <a:lnTo>
                  <a:pt x="40" y="143"/>
                </a:lnTo>
                <a:lnTo>
                  <a:pt x="32" y="159"/>
                </a:lnTo>
                <a:lnTo>
                  <a:pt x="24" y="167"/>
                </a:lnTo>
                <a:lnTo>
                  <a:pt x="8" y="183"/>
                </a:lnTo>
                <a:lnTo>
                  <a:pt x="0" y="191"/>
                </a:lnTo>
                <a:lnTo>
                  <a:pt x="0" y="183"/>
                </a:lnTo>
                <a:lnTo>
                  <a:pt x="0" y="175"/>
                </a:lnTo>
                <a:lnTo>
                  <a:pt x="8" y="167"/>
                </a:lnTo>
                <a:lnTo>
                  <a:pt x="16" y="151"/>
                </a:lnTo>
                <a:lnTo>
                  <a:pt x="40" y="112"/>
                </a:lnTo>
                <a:lnTo>
                  <a:pt x="56" y="80"/>
                </a:lnTo>
                <a:lnTo>
                  <a:pt x="64" y="56"/>
                </a:lnTo>
                <a:lnTo>
                  <a:pt x="71" y="40"/>
                </a:lnTo>
                <a:lnTo>
                  <a:pt x="71" y="24"/>
                </a:lnTo>
                <a:lnTo>
                  <a:pt x="71" y="8"/>
                </a:lnTo>
                <a:lnTo>
                  <a:pt x="71" y="0"/>
                </a:lnTo>
                <a:lnTo>
                  <a:pt x="79" y="0"/>
                </a:lnTo>
                <a:lnTo>
                  <a:pt x="79" y="8"/>
                </a:lnTo>
                <a:lnTo>
                  <a:pt x="87" y="16"/>
                </a:lnTo>
                <a:lnTo>
                  <a:pt x="87" y="24"/>
                </a:lnTo>
              </a:path>
            </a:pathLst>
          </a:custGeom>
          <a:solidFill>
            <a:srgbClr val="C00000"/>
          </a:solidFill>
          <a:ln w="12700">
            <a:solidFill>
              <a:srgbClr val="C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9" name="Rectangle 37"/>
          <p:cNvSpPr>
            <a:spLocks noChangeArrowheads="1"/>
          </p:cNvSpPr>
          <p:nvPr/>
        </p:nvSpPr>
        <p:spPr bwMode="auto">
          <a:xfrm>
            <a:off x="7940675" y="1230313"/>
            <a:ext cx="101600" cy="201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sp>
        <p:nvSpPr>
          <p:cNvPr id="74780" name="Freeform 38"/>
          <p:cNvSpPr>
            <a:spLocks noEditPoints="1"/>
          </p:cNvSpPr>
          <p:nvPr/>
        </p:nvSpPr>
        <p:spPr bwMode="auto">
          <a:xfrm>
            <a:off x="7940675" y="1217613"/>
            <a:ext cx="454025" cy="454025"/>
          </a:xfrm>
          <a:custGeom>
            <a:avLst/>
            <a:gdLst>
              <a:gd name="T0" fmla="*/ 2147483647 w 286"/>
              <a:gd name="T1" fmla="*/ 2147483647 h 286"/>
              <a:gd name="T2" fmla="*/ 2147483647 w 286"/>
              <a:gd name="T3" fmla="*/ 0 h 286"/>
              <a:gd name="T4" fmla="*/ 2147483647 w 286"/>
              <a:gd name="T5" fmla="*/ 0 h 286"/>
              <a:gd name="T6" fmla="*/ 2147483647 w 286"/>
              <a:gd name="T7" fmla="*/ 2147483647 h 286"/>
              <a:gd name="T8" fmla="*/ 2147483647 w 286"/>
              <a:gd name="T9" fmla="*/ 2147483647 h 286"/>
              <a:gd name="T10" fmla="*/ 2147483647 w 286"/>
              <a:gd name="T11" fmla="*/ 2147483647 h 286"/>
              <a:gd name="T12" fmla="*/ 2147483647 w 286"/>
              <a:gd name="T13" fmla="*/ 2147483647 h 286"/>
              <a:gd name="T14" fmla="*/ 2147483647 w 286"/>
              <a:gd name="T15" fmla="*/ 2147483647 h 286"/>
              <a:gd name="T16" fmla="*/ 2147483647 w 286"/>
              <a:gd name="T17" fmla="*/ 2147483647 h 286"/>
              <a:gd name="T18" fmla="*/ 2147483647 w 286"/>
              <a:gd name="T19" fmla="*/ 2147483647 h 286"/>
              <a:gd name="T20" fmla="*/ 2147483647 w 286"/>
              <a:gd name="T21" fmla="*/ 2147483647 h 286"/>
              <a:gd name="T22" fmla="*/ 2147483647 w 286"/>
              <a:gd name="T23" fmla="*/ 2147483647 h 286"/>
              <a:gd name="T24" fmla="*/ 2147483647 w 286"/>
              <a:gd name="T25" fmla="*/ 2147483647 h 286"/>
              <a:gd name="T26" fmla="*/ 2147483647 w 286"/>
              <a:gd name="T27" fmla="*/ 2147483647 h 286"/>
              <a:gd name="T28" fmla="*/ 2147483647 w 286"/>
              <a:gd name="T29" fmla="*/ 2147483647 h 286"/>
              <a:gd name="T30" fmla="*/ 2147483647 w 286"/>
              <a:gd name="T31" fmla="*/ 2147483647 h 286"/>
              <a:gd name="T32" fmla="*/ 2147483647 w 286"/>
              <a:gd name="T33" fmla="*/ 2147483647 h 286"/>
              <a:gd name="T34" fmla="*/ 2147483647 w 286"/>
              <a:gd name="T35" fmla="*/ 2147483647 h 286"/>
              <a:gd name="T36" fmla="*/ 2147483647 w 286"/>
              <a:gd name="T37" fmla="*/ 2147483647 h 286"/>
              <a:gd name="T38" fmla="*/ 2147483647 w 286"/>
              <a:gd name="T39" fmla="*/ 2147483647 h 286"/>
              <a:gd name="T40" fmla="*/ 2147483647 w 286"/>
              <a:gd name="T41" fmla="*/ 2147483647 h 286"/>
              <a:gd name="T42" fmla="*/ 0 w 286"/>
              <a:gd name="T43" fmla="*/ 2147483647 h 286"/>
              <a:gd name="T44" fmla="*/ 2147483647 w 286"/>
              <a:gd name="T45" fmla="*/ 2147483647 h 286"/>
              <a:gd name="T46" fmla="*/ 2147483647 w 286"/>
              <a:gd name="T47" fmla="*/ 2147483647 h 286"/>
              <a:gd name="T48" fmla="*/ 2147483647 w 286"/>
              <a:gd name="T49" fmla="*/ 2147483647 h 286"/>
              <a:gd name="T50" fmla="*/ 2147483647 w 286"/>
              <a:gd name="T51" fmla="*/ 2147483647 h 286"/>
              <a:gd name="T52" fmla="*/ 2147483647 w 286"/>
              <a:gd name="T53" fmla="*/ 2147483647 h 286"/>
              <a:gd name="T54" fmla="*/ 2147483647 w 286"/>
              <a:gd name="T55" fmla="*/ 2147483647 h 286"/>
              <a:gd name="T56" fmla="*/ 2147483647 w 286"/>
              <a:gd name="T57" fmla="*/ 2147483647 h 286"/>
              <a:gd name="T58" fmla="*/ 2147483647 w 286"/>
              <a:gd name="T59" fmla="*/ 2147483647 h 286"/>
              <a:gd name="T60" fmla="*/ 2147483647 w 286"/>
              <a:gd name="T61" fmla="*/ 2147483647 h 286"/>
              <a:gd name="T62" fmla="*/ 2147483647 w 286"/>
              <a:gd name="T63" fmla="*/ 2147483647 h 286"/>
              <a:gd name="T64" fmla="*/ 2147483647 w 286"/>
              <a:gd name="T65" fmla="*/ 2147483647 h 286"/>
              <a:gd name="T66" fmla="*/ 2147483647 w 286"/>
              <a:gd name="T67" fmla="*/ 2147483647 h 286"/>
              <a:gd name="T68" fmla="*/ 2147483647 w 286"/>
              <a:gd name="T69" fmla="*/ 2147483647 h 286"/>
              <a:gd name="T70" fmla="*/ 2147483647 w 286"/>
              <a:gd name="T71" fmla="*/ 2147483647 h 286"/>
              <a:gd name="T72" fmla="*/ 2147483647 w 286"/>
              <a:gd name="T73" fmla="*/ 2147483647 h 286"/>
              <a:gd name="T74" fmla="*/ 2147483647 w 286"/>
              <a:gd name="T75" fmla="*/ 2147483647 h 286"/>
              <a:gd name="T76" fmla="*/ 2147483647 w 286"/>
              <a:gd name="T77" fmla="*/ 2147483647 h 286"/>
              <a:gd name="T78" fmla="*/ 2147483647 w 286"/>
              <a:gd name="T79" fmla="*/ 2147483647 h 286"/>
              <a:gd name="T80" fmla="*/ 2147483647 w 286"/>
              <a:gd name="T81" fmla="*/ 2147483647 h 286"/>
              <a:gd name="T82" fmla="*/ 2147483647 w 286"/>
              <a:gd name="T83" fmla="*/ 2147483647 h 286"/>
              <a:gd name="T84" fmla="*/ 2147483647 w 286"/>
              <a:gd name="T85" fmla="*/ 2147483647 h 286"/>
              <a:gd name="T86" fmla="*/ 2147483647 w 286"/>
              <a:gd name="T87" fmla="*/ 2147483647 h 286"/>
              <a:gd name="T88" fmla="*/ 2147483647 w 286"/>
              <a:gd name="T89" fmla="*/ 2147483647 h 286"/>
              <a:gd name="T90" fmla="*/ 2147483647 w 286"/>
              <a:gd name="T91" fmla="*/ 2147483647 h 286"/>
              <a:gd name="T92" fmla="*/ 2147483647 w 286"/>
              <a:gd name="T93" fmla="*/ 2147483647 h 286"/>
              <a:gd name="T94" fmla="*/ 2147483647 w 286"/>
              <a:gd name="T95" fmla="*/ 2147483647 h 286"/>
              <a:gd name="T96" fmla="*/ 2147483647 w 286"/>
              <a:gd name="T97" fmla="*/ 2147483647 h 286"/>
              <a:gd name="T98" fmla="*/ 2147483647 w 286"/>
              <a:gd name="T99" fmla="*/ 2147483647 h 286"/>
              <a:gd name="T100" fmla="*/ 2147483647 w 286"/>
              <a:gd name="T101" fmla="*/ 2147483647 h 28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86"/>
              <a:gd name="T154" fmla="*/ 0 h 286"/>
              <a:gd name="T155" fmla="*/ 286 w 286"/>
              <a:gd name="T156" fmla="*/ 286 h 28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86" h="286">
                <a:moveTo>
                  <a:pt x="167" y="16"/>
                </a:moveTo>
                <a:lnTo>
                  <a:pt x="175" y="8"/>
                </a:lnTo>
                <a:lnTo>
                  <a:pt x="183" y="8"/>
                </a:lnTo>
                <a:lnTo>
                  <a:pt x="191" y="0"/>
                </a:lnTo>
                <a:lnTo>
                  <a:pt x="199" y="0"/>
                </a:lnTo>
                <a:lnTo>
                  <a:pt x="207" y="0"/>
                </a:lnTo>
                <a:lnTo>
                  <a:pt x="215" y="8"/>
                </a:lnTo>
                <a:lnTo>
                  <a:pt x="222" y="16"/>
                </a:lnTo>
                <a:lnTo>
                  <a:pt x="230" y="16"/>
                </a:lnTo>
                <a:lnTo>
                  <a:pt x="230" y="24"/>
                </a:lnTo>
                <a:lnTo>
                  <a:pt x="222" y="32"/>
                </a:lnTo>
                <a:lnTo>
                  <a:pt x="215" y="32"/>
                </a:lnTo>
                <a:lnTo>
                  <a:pt x="207" y="32"/>
                </a:lnTo>
                <a:lnTo>
                  <a:pt x="191" y="40"/>
                </a:lnTo>
                <a:lnTo>
                  <a:pt x="175" y="40"/>
                </a:lnTo>
                <a:lnTo>
                  <a:pt x="143" y="48"/>
                </a:lnTo>
                <a:lnTo>
                  <a:pt x="111" y="56"/>
                </a:lnTo>
                <a:lnTo>
                  <a:pt x="103" y="56"/>
                </a:lnTo>
                <a:lnTo>
                  <a:pt x="95" y="56"/>
                </a:lnTo>
                <a:lnTo>
                  <a:pt x="87" y="56"/>
                </a:lnTo>
                <a:lnTo>
                  <a:pt x="79" y="56"/>
                </a:lnTo>
                <a:lnTo>
                  <a:pt x="72" y="56"/>
                </a:lnTo>
                <a:lnTo>
                  <a:pt x="64" y="48"/>
                </a:lnTo>
                <a:lnTo>
                  <a:pt x="56" y="40"/>
                </a:lnTo>
                <a:lnTo>
                  <a:pt x="64" y="40"/>
                </a:lnTo>
                <a:lnTo>
                  <a:pt x="72" y="40"/>
                </a:lnTo>
                <a:lnTo>
                  <a:pt x="79" y="40"/>
                </a:lnTo>
                <a:lnTo>
                  <a:pt x="87" y="32"/>
                </a:lnTo>
                <a:lnTo>
                  <a:pt x="103" y="32"/>
                </a:lnTo>
                <a:lnTo>
                  <a:pt x="135" y="24"/>
                </a:lnTo>
                <a:lnTo>
                  <a:pt x="167" y="16"/>
                </a:lnTo>
                <a:close/>
                <a:moveTo>
                  <a:pt x="72" y="278"/>
                </a:moveTo>
                <a:lnTo>
                  <a:pt x="56" y="286"/>
                </a:lnTo>
                <a:lnTo>
                  <a:pt x="48" y="286"/>
                </a:lnTo>
                <a:lnTo>
                  <a:pt x="40" y="286"/>
                </a:lnTo>
                <a:lnTo>
                  <a:pt x="32" y="286"/>
                </a:lnTo>
                <a:lnTo>
                  <a:pt x="16" y="278"/>
                </a:lnTo>
                <a:lnTo>
                  <a:pt x="8" y="270"/>
                </a:lnTo>
                <a:lnTo>
                  <a:pt x="8" y="262"/>
                </a:lnTo>
                <a:lnTo>
                  <a:pt x="0" y="262"/>
                </a:lnTo>
                <a:lnTo>
                  <a:pt x="8" y="262"/>
                </a:lnTo>
                <a:lnTo>
                  <a:pt x="16" y="262"/>
                </a:lnTo>
                <a:lnTo>
                  <a:pt x="24" y="262"/>
                </a:lnTo>
                <a:lnTo>
                  <a:pt x="40" y="254"/>
                </a:lnTo>
                <a:lnTo>
                  <a:pt x="56" y="254"/>
                </a:lnTo>
                <a:lnTo>
                  <a:pt x="87" y="246"/>
                </a:lnTo>
                <a:lnTo>
                  <a:pt x="119" y="246"/>
                </a:lnTo>
                <a:lnTo>
                  <a:pt x="135" y="238"/>
                </a:lnTo>
                <a:lnTo>
                  <a:pt x="151" y="238"/>
                </a:lnTo>
                <a:lnTo>
                  <a:pt x="199" y="230"/>
                </a:lnTo>
                <a:lnTo>
                  <a:pt x="215" y="230"/>
                </a:lnTo>
                <a:lnTo>
                  <a:pt x="230" y="222"/>
                </a:lnTo>
                <a:lnTo>
                  <a:pt x="238" y="222"/>
                </a:lnTo>
                <a:lnTo>
                  <a:pt x="246" y="222"/>
                </a:lnTo>
                <a:lnTo>
                  <a:pt x="254" y="222"/>
                </a:lnTo>
                <a:lnTo>
                  <a:pt x="270" y="230"/>
                </a:lnTo>
                <a:lnTo>
                  <a:pt x="286" y="246"/>
                </a:lnTo>
                <a:lnTo>
                  <a:pt x="286" y="254"/>
                </a:lnTo>
                <a:lnTo>
                  <a:pt x="286" y="262"/>
                </a:lnTo>
                <a:lnTo>
                  <a:pt x="278" y="262"/>
                </a:lnTo>
                <a:lnTo>
                  <a:pt x="270" y="262"/>
                </a:lnTo>
                <a:lnTo>
                  <a:pt x="262" y="254"/>
                </a:lnTo>
                <a:lnTo>
                  <a:pt x="246" y="254"/>
                </a:lnTo>
                <a:lnTo>
                  <a:pt x="215" y="254"/>
                </a:lnTo>
                <a:lnTo>
                  <a:pt x="191" y="254"/>
                </a:lnTo>
                <a:lnTo>
                  <a:pt x="167" y="262"/>
                </a:lnTo>
                <a:lnTo>
                  <a:pt x="135" y="262"/>
                </a:lnTo>
                <a:lnTo>
                  <a:pt x="103" y="270"/>
                </a:lnTo>
                <a:lnTo>
                  <a:pt x="72" y="278"/>
                </a:lnTo>
                <a:close/>
                <a:moveTo>
                  <a:pt x="151" y="103"/>
                </a:moveTo>
                <a:lnTo>
                  <a:pt x="151" y="111"/>
                </a:lnTo>
                <a:lnTo>
                  <a:pt x="151" y="119"/>
                </a:lnTo>
                <a:lnTo>
                  <a:pt x="151" y="127"/>
                </a:lnTo>
                <a:lnTo>
                  <a:pt x="151" y="143"/>
                </a:lnTo>
                <a:lnTo>
                  <a:pt x="151" y="167"/>
                </a:lnTo>
                <a:lnTo>
                  <a:pt x="151" y="191"/>
                </a:lnTo>
                <a:lnTo>
                  <a:pt x="151" y="222"/>
                </a:lnTo>
                <a:lnTo>
                  <a:pt x="151" y="246"/>
                </a:lnTo>
                <a:lnTo>
                  <a:pt x="127" y="246"/>
                </a:lnTo>
                <a:lnTo>
                  <a:pt x="135" y="215"/>
                </a:lnTo>
                <a:lnTo>
                  <a:pt x="135" y="183"/>
                </a:lnTo>
                <a:lnTo>
                  <a:pt x="135" y="151"/>
                </a:lnTo>
                <a:lnTo>
                  <a:pt x="127" y="119"/>
                </a:lnTo>
                <a:lnTo>
                  <a:pt x="127" y="95"/>
                </a:lnTo>
                <a:lnTo>
                  <a:pt x="127" y="79"/>
                </a:lnTo>
                <a:lnTo>
                  <a:pt x="127" y="56"/>
                </a:lnTo>
                <a:lnTo>
                  <a:pt x="127" y="40"/>
                </a:lnTo>
                <a:lnTo>
                  <a:pt x="135" y="40"/>
                </a:lnTo>
                <a:lnTo>
                  <a:pt x="143" y="48"/>
                </a:lnTo>
                <a:lnTo>
                  <a:pt x="151" y="48"/>
                </a:lnTo>
                <a:lnTo>
                  <a:pt x="159" y="64"/>
                </a:lnTo>
                <a:lnTo>
                  <a:pt x="159" y="72"/>
                </a:lnTo>
                <a:lnTo>
                  <a:pt x="151" y="87"/>
                </a:lnTo>
                <a:lnTo>
                  <a:pt x="151" y="10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81" name="Freeform 50"/>
          <p:cNvSpPr>
            <a:spLocks noChangeAspect="1"/>
          </p:cNvSpPr>
          <p:nvPr/>
        </p:nvSpPr>
        <p:spPr bwMode="auto">
          <a:xfrm>
            <a:off x="8205788" y="4124325"/>
            <a:ext cx="122237" cy="323850"/>
          </a:xfrm>
          <a:custGeom>
            <a:avLst/>
            <a:gdLst>
              <a:gd name="T0" fmla="*/ 2147483647 w 255"/>
              <a:gd name="T1" fmla="*/ 2147483647 h 668"/>
              <a:gd name="T2" fmla="*/ 2147483647 w 255"/>
              <a:gd name="T3" fmla="*/ 2147483647 h 668"/>
              <a:gd name="T4" fmla="*/ 2147483647 w 255"/>
              <a:gd name="T5" fmla="*/ 2147483647 h 668"/>
              <a:gd name="T6" fmla="*/ 2147483647 w 255"/>
              <a:gd name="T7" fmla="*/ 2147483647 h 668"/>
              <a:gd name="T8" fmla="*/ 2147483647 w 255"/>
              <a:gd name="T9" fmla="*/ 2147483647 h 668"/>
              <a:gd name="T10" fmla="*/ 2147483647 w 255"/>
              <a:gd name="T11" fmla="*/ 2147483647 h 668"/>
              <a:gd name="T12" fmla="*/ 2147483647 w 255"/>
              <a:gd name="T13" fmla="*/ 2147483647 h 668"/>
              <a:gd name="T14" fmla="*/ 2147483647 w 255"/>
              <a:gd name="T15" fmla="*/ 2147483647 h 668"/>
              <a:gd name="T16" fmla="*/ 2147483647 w 255"/>
              <a:gd name="T17" fmla="*/ 2147483647 h 668"/>
              <a:gd name="T18" fmla="*/ 2147483647 w 255"/>
              <a:gd name="T19" fmla="*/ 2147483647 h 668"/>
              <a:gd name="T20" fmla="*/ 2147483647 w 255"/>
              <a:gd name="T21" fmla="*/ 2147483647 h 668"/>
              <a:gd name="T22" fmla="*/ 2147483647 w 255"/>
              <a:gd name="T23" fmla="*/ 2147483647 h 668"/>
              <a:gd name="T24" fmla="*/ 2147483647 w 255"/>
              <a:gd name="T25" fmla="*/ 2147483647 h 668"/>
              <a:gd name="T26" fmla="*/ 2147483647 w 255"/>
              <a:gd name="T27" fmla="*/ 2147483647 h 668"/>
              <a:gd name="T28" fmla="*/ 2147483647 w 255"/>
              <a:gd name="T29" fmla="*/ 2147483647 h 668"/>
              <a:gd name="T30" fmla="*/ 2147483647 w 255"/>
              <a:gd name="T31" fmla="*/ 2147483647 h 668"/>
              <a:gd name="T32" fmla="*/ 2147483647 w 255"/>
              <a:gd name="T33" fmla="*/ 2147483647 h 668"/>
              <a:gd name="T34" fmla="*/ 2147483647 w 255"/>
              <a:gd name="T35" fmla="*/ 2147483647 h 668"/>
              <a:gd name="T36" fmla="*/ 2147483647 w 255"/>
              <a:gd name="T37" fmla="*/ 2147483647 h 668"/>
              <a:gd name="T38" fmla="*/ 0 w 255"/>
              <a:gd name="T39" fmla="*/ 2147483647 h 668"/>
              <a:gd name="T40" fmla="*/ 0 w 255"/>
              <a:gd name="T41" fmla="*/ 2147483647 h 668"/>
              <a:gd name="T42" fmla="*/ 0 w 255"/>
              <a:gd name="T43" fmla="*/ 2147483647 h 668"/>
              <a:gd name="T44" fmla="*/ 2147483647 w 255"/>
              <a:gd name="T45" fmla="*/ 2147483647 h 668"/>
              <a:gd name="T46" fmla="*/ 2147483647 w 255"/>
              <a:gd name="T47" fmla="*/ 2147483647 h 668"/>
              <a:gd name="T48" fmla="*/ 2147483647 w 255"/>
              <a:gd name="T49" fmla="*/ 2147483647 h 668"/>
              <a:gd name="T50" fmla="*/ 2147483647 w 255"/>
              <a:gd name="T51" fmla="*/ 2147483647 h 668"/>
              <a:gd name="T52" fmla="*/ 2147483647 w 255"/>
              <a:gd name="T53" fmla="*/ 2147483647 h 668"/>
              <a:gd name="T54" fmla="*/ 2147483647 w 255"/>
              <a:gd name="T55" fmla="*/ 2147483647 h 668"/>
              <a:gd name="T56" fmla="*/ 2147483647 w 255"/>
              <a:gd name="T57" fmla="*/ 2147483647 h 668"/>
              <a:gd name="T58" fmla="*/ 2147483647 w 255"/>
              <a:gd name="T59" fmla="*/ 2147483647 h 668"/>
              <a:gd name="T60" fmla="*/ 2147483647 w 255"/>
              <a:gd name="T61" fmla="*/ 2147483647 h 668"/>
              <a:gd name="T62" fmla="*/ 2147483647 w 255"/>
              <a:gd name="T63" fmla="*/ 2147483647 h 668"/>
              <a:gd name="T64" fmla="*/ 2147483647 w 255"/>
              <a:gd name="T65" fmla="*/ 2147483647 h 66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5"/>
              <a:gd name="T100" fmla="*/ 0 h 668"/>
              <a:gd name="T101" fmla="*/ 255 w 255"/>
              <a:gd name="T102" fmla="*/ 668 h 66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5" h="668">
                <a:moveTo>
                  <a:pt x="183" y="31"/>
                </a:moveTo>
                <a:lnTo>
                  <a:pt x="183" y="23"/>
                </a:lnTo>
                <a:lnTo>
                  <a:pt x="183" y="15"/>
                </a:lnTo>
                <a:lnTo>
                  <a:pt x="183" y="7"/>
                </a:lnTo>
                <a:lnTo>
                  <a:pt x="191" y="7"/>
                </a:lnTo>
                <a:lnTo>
                  <a:pt x="199" y="0"/>
                </a:lnTo>
                <a:lnTo>
                  <a:pt x="215" y="7"/>
                </a:lnTo>
                <a:lnTo>
                  <a:pt x="223" y="7"/>
                </a:lnTo>
                <a:lnTo>
                  <a:pt x="239" y="15"/>
                </a:lnTo>
                <a:lnTo>
                  <a:pt x="247" y="23"/>
                </a:lnTo>
                <a:lnTo>
                  <a:pt x="255" y="31"/>
                </a:lnTo>
                <a:lnTo>
                  <a:pt x="255" y="39"/>
                </a:lnTo>
                <a:lnTo>
                  <a:pt x="255" y="47"/>
                </a:lnTo>
                <a:lnTo>
                  <a:pt x="255" y="55"/>
                </a:lnTo>
                <a:lnTo>
                  <a:pt x="255" y="71"/>
                </a:lnTo>
                <a:lnTo>
                  <a:pt x="255" y="87"/>
                </a:lnTo>
                <a:lnTo>
                  <a:pt x="255" y="103"/>
                </a:lnTo>
                <a:lnTo>
                  <a:pt x="255" y="127"/>
                </a:lnTo>
                <a:lnTo>
                  <a:pt x="255" y="151"/>
                </a:lnTo>
                <a:lnTo>
                  <a:pt x="255" y="206"/>
                </a:lnTo>
                <a:lnTo>
                  <a:pt x="247" y="254"/>
                </a:lnTo>
                <a:lnTo>
                  <a:pt x="247" y="294"/>
                </a:lnTo>
                <a:lnTo>
                  <a:pt x="239" y="342"/>
                </a:lnTo>
                <a:lnTo>
                  <a:pt x="231" y="382"/>
                </a:lnTo>
                <a:lnTo>
                  <a:pt x="215" y="421"/>
                </a:lnTo>
                <a:lnTo>
                  <a:pt x="207" y="461"/>
                </a:lnTo>
                <a:lnTo>
                  <a:pt x="191" y="501"/>
                </a:lnTo>
                <a:lnTo>
                  <a:pt x="167" y="533"/>
                </a:lnTo>
                <a:lnTo>
                  <a:pt x="143" y="565"/>
                </a:lnTo>
                <a:lnTo>
                  <a:pt x="111" y="596"/>
                </a:lnTo>
                <a:lnTo>
                  <a:pt x="72" y="620"/>
                </a:lnTo>
                <a:lnTo>
                  <a:pt x="56" y="636"/>
                </a:lnTo>
                <a:lnTo>
                  <a:pt x="40" y="644"/>
                </a:lnTo>
                <a:lnTo>
                  <a:pt x="32" y="652"/>
                </a:lnTo>
                <a:lnTo>
                  <a:pt x="16" y="660"/>
                </a:lnTo>
                <a:lnTo>
                  <a:pt x="8" y="660"/>
                </a:lnTo>
                <a:lnTo>
                  <a:pt x="0" y="668"/>
                </a:lnTo>
                <a:lnTo>
                  <a:pt x="0" y="660"/>
                </a:lnTo>
                <a:lnTo>
                  <a:pt x="0" y="652"/>
                </a:lnTo>
                <a:lnTo>
                  <a:pt x="8" y="644"/>
                </a:lnTo>
                <a:lnTo>
                  <a:pt x="16" y="636"/>
                </a:lnTo>
                <a:lnTo>
                  <a:pt x="32" y="620"/>
                </a:lnTo>
                <a:lnTo>
                  <a:pt x="40" y="604"/>
                </a:lnTo>
                <a:lnTo>
                  <a:pt x="56" y="596"/>
                </a:lnTo>
                <a:lnTo>
                  <a:pt x="88" y="565"/>
                </a:lnTo>
                <a:lnTo>
                  <a:pt x="111" y="533"/>
                </a:lnTo>
                <a:lnTo>
                  <a:pt x="135" y="493"/>
                </a:lnTo>
                <a:lnTo>
                  <a:pt x="151" y="461"/>
                </a:lnTo>
                <a:lnTo>
                  <a:pt x="167" y="421"/>
                </a:lnTo>
                <a:lnTo>
                  <a:pt x="183" y="389"/>
                </a:lnTo>
                <a:lnTo>
                  <a:pt x="191" y="350"/>
                </a:lnTo>
                <a:lnTo>
                  <a:pt x="191" y="310"/>
                </a:lnTo>
                <a:lnTo>
                  <a:pt x="199" y="238"/>
                </a:lnTo>
                <a:lnTo>
                  <a:pt x="207" y="167"/>
                </a:lnTo>
                <a:lnTo>
                  <a:pt x="199" y="135"/>
                </a:lnTo>
                <a:lnTo>
                  <a:pt x="199" y="103"/>
                </a:lnTo>
                <a:lnTo>
                  <a:pt x="199" y="79"/>
                </a:lnTo>
                <a:lnTo>
                  <a:pt x="199" y="63"/>
                </a:lnTo>
                <a:lnTo>
                  <a:pt x="191" y="47"/>
                </a:lnTo>
                <a:lnTo>
                  <a:pt x="183" y="31"/>
                </a:lnTo>
              </a:path>
            </a:pathLst>
          </a:custGeom>
          <a:solidFill>
            <a:srgbClr val="C00000"/>
          </a:solidFill>
          <a:ln w="12700">
            <a:solidFill>
              <a:srgbClr val="C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组合 8"/>
          <p:cNvGrpSpPr/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328613" y="749300"/>
            <a:ext cx="115316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6804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322637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Hànyǔ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lǎoshī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defRPr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⑤汉语  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________ 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00163" y="1741488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806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570412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Times New Roman" panose="02020603050405020304" pitchFamily="18" charset="0"/>
              </a:rPr>
              <a:t>  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Zhōnɡɡuó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pén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ɡ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you</a:t>
            </a:r>
            <a:endParaRPr lang="en-US" altLang="zh-CN" sz="2000" dirty="0" err="1">
              <a:solidFill>
                <a:schemeClr val="tx1">
                  <a:lumMod val="95000"/>
                  <a:lumOff val="5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⑥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中国       朋友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________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75783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2909887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</a:t>
            </a:r>
          </a:p>
          <a:p>
            <a:pPr eaLnBrk="0" hangingPunct="0">
              <a:defRPr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②她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pic>
        <p:nvPicPr>
          <p:cNvPr id="12" name="Picture 6" descr="C:\Documents and Settings\Administrator.CAOFAN\桌面\hsk一级\2课\2-06钟-微图mf829727（18）.jp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35088" y="5226050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810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37719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SimSun-ExtB" panose="02010609060101010101" pitchFamily="49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pénɡyou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朋友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3" name="Picture 7" descr="C:\Documents and Settings\Administrator.CAOFAN\桌面\hsk一级\2课\2-07羊-前图7629013（20）.jpg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495800" y="5202238"/>
            <a:ext cx="205263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5787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2659062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Times New Roman" panose="02020603050405020304" pitchFamily="18" charset="0"/>
              </a:rPr>
              <a:t>   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①他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</a:p>
        </p:txBody>
      </p:sp>
      <p:pic>
        <p:nvPicPr>
          <p:cNvPr id="14" name="Picture 8" descr="C:\Documents and Settings\Administrator.CAOFAN\桌面\hsk一级\2课\2-08零-前图48346217（20）.jpg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487863" y="1722438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5789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Times New Roman" panose="02020603050405020304" pitchFamily="18" charset="0"/>
              </a:rPr>
              <a:t>  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tónɡxué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同学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________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cxnSp>
        <p:nvCxnSpPr>
          <p:cNvPr id="7579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5791" name="TextBox 27"/>
          <p:cNvSpPr txBox="1"/>
          <p:nvPr/>
        </p:nvSpPr>
        <p:spPr bwMode="auto">
          <a:xfrm>
            <a:off x="1284288" y="172243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75792" name="TextBox 28"/>
          <p:cNvSpPr txBox="1"/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75793" name="TextBox 29"/>
          <p:cNvSpPr txBox="1"/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75794" name="TextBox 30"/>
          <p:cNvSpPr txBox="1"/>
          <p:nvPr/>
        </p:nvSpPr>
        <p:spPr bwMode="auto">
          <a:xfrm>
            <a:off x="4471988" y="1703388"/>
            <a:ext cx="398462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75795" name="TextBox 31"/>
          <p:cNvSpPr txBox="1"/>
          <p:nvPr/>
        </p:nvSpPr>
        <p:spPr bwMode="auto">
          <a:xfrm>
            <a:off x="4478338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75796" name="TextBox 32"/>
          <p:cNvSpPr txBox="1"/>
          <p:nvPr/>
        </p:nvSpPr>
        <p:spPr bwMode="auto">
          <a:xfrm>
            <a:off x="4473575" y="5187950"/>
            <a:ext cx="398463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/>
          <p:nvPr/>
        </p:nvSpPr>
        <p:spPr bwMode="auto">
          <a:xfrm>
            <a:off x="10183813" y="5313363"/>
            <a:ext cx="400050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26" name="TextBox 28"/>
          <p:cNvSpPr txBox="1"/>
          <p:nvPr/>
        </p:nvSpPr>
        <p:spPr bwMode="auto">
          <a:xfrm>
            <a:off x="10483850" y="6175375"/>
            <a:ext cx="400050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27" name="TextBox 32"/>
          <p:cNvSpPr txBox="1"/>
          <p:nvPr/>
        </p:nvSpPr>
        <p:spPr bwMode="auto">
          <a:xfrm>
            <a:off x="9263063" y="3508375"/>
            <a:ext cx="398462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28" name="TextBox 29"/>
          <p:cNvSpPr txBox="1"/>
          <p:nvPr/>
        </p:nvSpPr>
        <p:spPr bwMode="auto">
          <a:xfrm>
            <a:off x="8829675" y="1689100"/>
            <a:ext cx="400050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9" name="TextBox 30"/>
          <p:cNvSpPr txBox="1"/>
          <p:nvPr/>
        </p:nvSpPr>
        <p:spPr bwMode="auto">
          <a:xfrm>
            <a:off x="8782050" y="2520950"/>
            <a:ext cx="1196975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D/E</a:t>
            </a:r>
            <a:endParaRPr lang="zh-CN" altLang="en-US" sz="2400" b="1"/>
          </a:p>
        </p:txBody>
      </p:sp>
      <p:sp>
        <p:nvSpPr>
          <p:cNvPr id="30" name="TextBox 31"/>
          <p:cNvSpPr txBox="1"/>
          <p:nvPr/>
        </p:nvSpPr>
        <p:spPr bwMode="auto">
          <a:xfrm>
            <a:off x="9169400" y="4408488"/>
            <a:ext cx="1320800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A/F</a:t>
            </a:r>
            <a:endParaRPr lang="zh-CN" altLang="en-US" sz="2400" b="1"/>
          </a:p>
        </p:txBody>
      </p:sp>
      <p:grpSp>
        <p:nvGrpSpPr>
          <p:cNvPr id="75803" name="组合 33"/>
          <p:cNvGrpSpPr/>
          <p:nvPr/>
        </p:nvGrpSpPr>
        <p:grpSpPr bwMode="auto">
          <a:xfrm>
            <a:off x="4495800" y="3452813"/>
            <a:ext cx="2052638" cy="1452562"/>
            <a:chOff x="4495800" y="3452813"/>
            <a:chExt cx="2052000" cy="1452699"/>
          </a:xfrm>
        </p:grpSpPr>
        <p:pic>
          <p:nvPicPr>
            <p:cNvPr id="15" name="Picture 9" descr="C:\Documents and Settings\Administrator.CAOFAN\桌面\hsk一级\2课\2-09菜-前图22657124（20）.jpg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5114924" y="3465512"/>
              <a:ext cx="1325904" cy="1440000"/>
            </a:xfrm>
            <a:prstGeom prst="rect">
              <a:avLst/>
            </a:prstGeom>
            <a:noFill/>
            <a:ln w="38100" cap="sq">
              <a:noFill/>
              <a:prstDash val="solid"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31" name="矩形 30"/>
            <p:cNvSpPr/>
            <p:nvPr/>
          </p:nvSpPr>
          <p:spPr>
            <a:xfrm>
              <a:off x="4495800" y="3452813"/>
              <a:ext cx="2052000" cy="1368554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5804" name="组合 32"/>
          <p:cNvGrpSpPr/>
          <p:nvPr/>
        </p:nvGrpSpPr>
        <p:grpSpPr bwMode="auto">
          <a:xfrm>
            <a:off x="1295400" y="3452813"/>
            <a:ext cx="2052638" cy="1390650"/>
            <a:chOff x="1295400" y="3452813"/>
            <a:chExt cx="2052000" cy="1390224"/>
          </a:xfrm>
        </p:grpSpPr>
        <p:pic>
          <p:nvPicPr>
            <p:cNvPr id="75805" name="Picture 5" descr="C:\Documents and Settings\Administrator.CAOFAN\桌面\hsk一级\2课\2-05山-前图43956478（20）.jpg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05013" y="3475037"/>
              <a:ext cx="1324800" cy="1368000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  <p:sp>
          <p:nvSpPr>
            <p:cNvPr id="32" name="矩形 31"/>
            <p:cNvSpPr/>
            <p:nvPr/>
          </p:nvSpPr>
          <p:spPr>
            <a:xfrm>
              <a:off x="1295400" y="3452813"/>
              <a:ext cx="2052000" cy="136800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3100" y="1719263"/>
            <a:ext cx="4972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8338" y="2587625"/>
            <a:ext cx="57099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de</a:t>
            </a: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208338" y="3430588"/>
            <a:ext cx="65594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cs typeface="Ebrima" panose="02000000000000000000" pitchFamily="2" charset="0"/>
                <a:sym typeface="宋体" panose="02010600030101010101" pitchFamily="2" charset="-122"/>
              </a:rPr>
              <a:t>nǎ</a:t>
            </a:r>
            <a:r>
              <a:rPr lang="en-US" altLang="zh-CN" sz="2800" b="1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</a:t>
            </a:r>
          </a:p>
        </p:txBody>
      </p:sp>
      <p:cxnSp>
        <p:nvCxnSpPr>
          <p:cNvPr id="7680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/>
        </p:nvGrpSpPr>
        <p:grpSpPr bwMode="auto">
          <a:xfrm>
            <a:off x="1112838" y="1719263"/>
            <a:ext cx="1338262" cy="546100"/>
            <a:chOff x="682668" y="3939837"/>
            <a:chExt cx="1338943" cy="545509"/>
          </a:xfrm>
        </p:grpSpPr>
        <p:sp>
          <p:nvSpPr>
            <p:cNvPr id="7684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4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她</a:t>
              </a:r>
            </a:p>
          </p:txBody>
        </p:sp>
      </p:grpSp>
      <p:grpSp>
        <p:nvGrpSpPr>
          <p:cNvPr id="3" name="组合 6"/>
          <p:cNvGrpSpPr/>
          <p:nvPr/>
        </p:nvGrpSpPr>
        <p:grpSpPr bwMode="auto">
          <a:xfrm>
            <a:off x="1112838" y="2563813"/>
            <a:ext cx="1338262" cy="536575"/>
            <a:chOff x="682668" y="4792841"/>
            <a:chExt cx="1338943" cy="536981"/>
          </a:xfrm>
        </p:grpSpPr>
        <p:sp>
          <p:nvSpPr>
            <p:cNvPr id="7684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43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的</a:t>
              </a:r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1114425" y="3425825"/>
            <a:ext cx="1338263" cy="530225"/>
            <a:chOff x="683984" y="5619216"/>
            <a:chExt cx="1338943" cy="529187"/>
          </a:xfrm>
        </p:grpSpPr>
        <p:sp>
          <p:nvSpPr>
            <p:cNvPr id="7684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41" name="文本框 110"/>
            <p:cNvSpPr>
              <a:spLocks noChangeArrowheads="1"/>
            </p:cNvSpPr>
            <p:nvPr/>
          </p:nvSpPr>
          <p:spPr bwMode="auto">
            <a:xfrm>
              <a:off x="1089493" y="5622652"/>
              <a:ext cx="543053" cy="5253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哪</a:t>
              </a:r>
            </a:p>
          </p:txBody>
        </p:sp>
      </p:grpSp>
      <p:grpSp>
        <p:nvGrpSpPr>
          <p:cNvPr id="76809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5725" y="1739900"/>
            <a:ext cx="8515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shuí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975725" y="2608263"/>
            <a:ext cx="117532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Hànyǔ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975725" y="3451225"/>
            <a:ext cx="76014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ɡuó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/>
        </p:nvGrpSpPr>
        <p:grpSpPr bwMode="auto">
          <a:xfrm>
            <a:off x="6715125" y="1739900"/>
            <a:ext cx="1338263" cy="546100"/>
            <a:chOff x="682668" y="3939837"/>
            <a:chExt cx="1338943" cy="545509"/>
          </a:xfrm>
        </p:grpSpPr>
        <p:sp>
          <p:nvSpPr>
            <p:cNvPr id="7683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37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谁</a:t>
              </a:r>
            </a:p>
          </p:txBody>
        </p:sp>
      </p:grpSp>
      <p:grpSp>
        <p:nvGrpSpPr>
          <p:cNvPr id="7" name="组合 41"/>
          <p:cNvGrpSpPr/>
          <p:nvPr/>
        </p:nvGrpSpPr>
        <p:grpSpPr bwMode="auto">
          <a:xfrm>
            <a:off x="6715125" y="2584450"/>
            <a:ext cx="1338263" cy="536575"/>
            <a:chOff x="682668" y="4792841"/>
            <a:chExt cx="1338943" cy="536981"/>
          </a:xfrm>
        </p:grpSpPr>
        <p:sp>
          <p:nvSpPr>
            <p:cNvPr id="76834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35" name="文本框 107"/>
            <p:cNvSpPr>
              <a:spLocks noChangeArrowheads="1"/>
            </p:cNvSpPr>
            <p:nvPr/>
          </p:nvSpPr>
          <p:spPr bwMode="auto">
            <a:xfrm>
              <a:off x="928665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汉语</a:t>
              </a:r>
            </a:p>
          </p:txBody>
        </p:sp>
      </p:grpSp>
      <p:grpSp>
        <p:nvGrpSpPr>
          <p:cNvPr id="8" name="组合 44"/>
          <p:cNvGrpSpPr/>
          <p:nvPr/>
        </p:nvGrpSpPr>
        <p:grpSpPr bwMode="auto">
          <a:xfrm>
            <a:off x="6716713" y="3446463"/>
            <a:ext cx="1338262" cy="528637"/>
            <a:chOff x="683984" y="5619216"/>
            <a:chExt cx="1338943" cy="530390"/>
          </a:xfrm>
        </p:grpSpPr>
        <p:sp>
          <p:nvSpPr>
            <p:cNvPr id="7683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33" name="文本框 110"/>
            <p:cNvSpPr>
              <a:spLocks noChangeArrowheads="1"/>
            </p:cNvSpPr>
            <p:nvPr/>
          </p:nvSpPr>
          <p:spPr bwMode="auto">
            <a:xfrm>
              <a:off x="1085599" y="5622654"/>
              <a:ext cx="543053" cy="5269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国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3201988" y="4324350"/>
            <a:ext cx="5629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ne</a:t>
            </a:r>
          </a:p>
        </p:txBody>
      </p:sp>
      <p:grpSp>
        <p:nvGrpSpPr>
          <p:cNvPr id="9" name="组合 7"/>
          <p:cNvGrpSpPr/>
          <p:nvPr/>
        </p:nvGrpSpPr>
        <p:grpSpPr bwMode="auto">
          <a:xfrm>
            <a:off x="1109663" y="4319588"/>
            <a:ext cx="1338262" cy="528637"/>
            <a:chOff x="683984" y="5619216"/>
            <a:chExt cx="1338943" cy="530390"/>
          </a:xfrm>
        </p:grpSpPr>
        <p:sp>
          <p:nvSpPr>
            <p:cNvPr id="7683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31" name="文本框 110"/>
            <p:cNvSpPr>
              <a:spLocks noChangeArrowheads="1"/>
            </p:cNvSpPr>
            <p:nvPr/>
          </p:nvSpPr>
          <p:spPr bwMode="auto">
            <a:xfrm>
              <a:off x="1089493" y="5622654"/>
              <a:ext cx="543053" cy="5269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呢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970963" y="4344988"/>
            <a:ext cx="4972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0" name="组合 44"/>
          <p:cNvGrpSpPr/>
          <p:nvPr/>
        </p:nvGrpSpPr>
        <p:grpSpPr bwMode="auto">
          <a:xfrm>
            <a:off x="6711950" y="4340225"/>
            <a:ext cx="1338263" cy="544513"/>
            <a:chOff x="683984" y="5619216"/>
            <a:chExt cx="1338943" cy="546065"/>
          </a:xfrm>
        </p:grpSpPr>
        <p:sp>
          <p:nvSpPr>
            <p:cNvPr id="7682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29" name="文本框 110"/>
            <p:cNvSpPr>
              <a:spLocks noChangeArrowheads="1"/>
            </p:cNvSpPr>
            <p:nvPr/>
          </p:nvSpPr>
          <p:spPr bwMode="auto">
            <a:xfrm>
              <a:off x="1054051" y="5638446"/>
              <a:ext cx="543053" cy="5268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他</a:t>
              </a:r>
            </a:p>
          </p:txBody>
        </p:sp>
      </p:grpSp>
      <p:sp>
        <p:nvSpPr>
          <p:cNvPr id="49" name="文本框 149"/>
          <p:cNvSpPr>
            <a:spLocks noChangeArrowheads="1"/>
          </p:cNvSpPr>
          <p:nvPr/>
        </p:nvSpPr>
        <p:spPr bwMode="auto">
          <a:xfrm>
            <a:off x="3217863" y="5207000"/>
            <a:ext cx="15605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tón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ɡ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xué</a:t>
            </a:r>
            <a:r>
              <a:rPr lang="en-US" altLang="zh-CN" sz="2800" b="1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</a:t>
            </a:r>
          </a:p>
        </p:txBody>
      </p:sp>
      <p:grpSp>
        <p:nvGrpSpPr>
          <p:cNvPr id="11" name="组合 7"/>
          <p:cNvGrpSpPr/>
          <p:nvPr/>
        </p:nvGrpSpPr>
        <p:grpSpPr bwMode="auto">
          <a:xfrm>
            <a:off x="1125538" y="5202238"/>
            <a:ext cx="1338262" cy="530225"/>
            <a:chOff x="683984" y="5619216"/>
            <a:chExt cx="1338943" cy="529187"/>
          </a:xfrm>
        </p:grpSpPr>
        <p:sp>
          <p:nvSpPr>
            <p:cNvPr id="7682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27" name="文本框 110"/>
            <p:cNvSpPr>
              <a:spLocks noChangeArrowheads="1"/>
            </p:cNvSpPr>
            <p:nvPr/>
          </p:nvSpPr>
          <p:spPr bwMode="auto">
            <a:xfrm>
              <a:off x="852882" y="5622652"/>
              <a:ext cx="903912" cy="5253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同学</a:t>
              </a:r>
            </a:p>
          </p:txBody>
        </p:sp>
      </p:grpSp>
      <p:sp>
        <p:nvSpPr>
          <p:cNvPr id="42" name="文本框 149"/>
          <p:cNvSpPr>
            <a:spLocks noChangeArrowheads="1"/>
          </p:cNvSpPr>
          <p:nvPr/>
        </p:nvSpPr>
        <p:spPr bwMode="auto">
          <a:xfrm>
            <a:off x="9023350" y="5211763"/>
            <a:ext cx="15097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pénɡyou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2" name="组合 7"/>
          <p:cNvGrpSpPr/>
          <p:nvPr/>
        </p:nvGrpSpPr>
        <p:grpSpPr bwMode="auto">
          <a:xfrm>
            <a:off x="6710363" y="5207000"/>
            <a:ext cx="1338262" cy="530225"/>
            <a:chOff x="683984" y="5619216"/>
            <a:chExt cx="1338943" cy="529187"/>
          </a:xfrm>
        </p:grpSpPr>
        <p:sp>
          <p:nvSpPr>
            <p:cNvPr id="7682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25" name="文本框 110"/>
            <p:cNvSpPr>
              <a:spLocks noChangeArrowheads="1"/>
            </p:cNvSpPr>
            <p:nvPr/>
          </p:nvSpPr>
          <p:spPr bwMode="auto">
            <a:xfrm>
              <a:off x="915978" y="5622652"/>
              <a:ext cx="903912" cy="5253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朋友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9" grpId="0" bldLvl="0" autoUpdateAnimBg="0"/>
      <p:bldP spid="49" grpId="1" bldLvl="0" autoUpdateAnimBg="0"/>
      <p:bldP spid="49" grpId="2" bldLvl="0" autoUpdateAnimBg="0"/>
      <p:bldP spid="49" grpId="3" bldLvl="0" autoUpdateAnimBg="0"/>
      <p:bldP spid="49" grpId="4" bldLvl="0" autoUpdateAnimBg="0"/>
      <p:bldP spid="42" grpId="0" bldLvl="0" autoUpdateAnimBg="0"/>
      <p:bldP spid="42" grpId="1" bldLvl="0" autoUpdateAnimBg="0"/>
      <p:bldP spid="42" grpId="2" bldLvl="0" autoUpdateAnimBg="0"/>
      <p:bldP spid="42" grpId="3" bldLvl="0" autoUpdateAnimBg="0"/>
      <p:bldP spid="42" grpId="4" bldLvl="0" autoUpdateAnimBg="0"/>
      <p:bldP spid="42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1306513"/>
            <a:ext cx="41052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782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77828" name="组合 23"/>
          <p:cNvGrpSpPr/>
          <p:nvPr/>
        </p:nvGrpSpPr>
        <p:grpSpPr bwMode="auto">
          <a:xfrm>
            <a:off x="1866900" y="1306513"/>
            <a:ext cx="1338263" cy="546100"/>
            <a:chOff x="682668" y="3939837"/>
            <a:chExt cx="1338943" cy="545509"/>
          </a:xfrm>
        </p:grpSpPr>
        <p:sp>
          <p:nvSpPr>
            <p:cNvPr id="77840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41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 eaLnBrk="0" hangingPunct="0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她</a:t>
              </a:r>
            </a:p>
          </p:txBody>
        </p:sp>
      </p:grpSp>
      <p:sp>
        <p:nvSpPr>
          <p:cNvPr id="77829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77830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77831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77834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77835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77836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77837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8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2016125"/>
            <a:ext cx="41052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885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8852" name="圆角矩形 32"/>
          <p:cNvSpPr>
            <a:spLocks noChangeArrowheads="1"/>
          </p:cNvSpPr>
          <p:nvPr/>
        </p:nvSpPr>
        <p:spPr bwMode="auto">
          <a:xfrm>
            <a:off x="1866900" y="204787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8853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她</a:t>
            </a:r>
          </a:p>
        </p:txBody>
      </p:sp>
      <p:sp>
        <p:nvSpPr>
          <p:cNvPr id="78854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78855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78856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57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78858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78859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78860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78861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78862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3567113" y="2058988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5099050" y="2044700"/>
            <a:ext cx="3125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他们是美国人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2678113"/>
            <a:ext cx="675481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987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9876" name="圆角矩形 32"/>
          <p:cNvSpPr>
            <a:spLocks noChangeArrowheads="1"/>
          </p:cNvSpPr>
          <p:nvPr/>
        </p:nvSpPr>
        <p:spPr bwMode="auto">
          <a:xfrm>
            <a:off x="1866900" y="270986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9877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她</a:t>
            </a:r>
          </a:p>
        </p:txBody>
      </p:sp>
      <p:sp>
        <p:nvSpPr>
          <p:cNvPr id="79878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79879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79880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81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79882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79883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79884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79885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79886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  <p:sp>
        <p:nvSpPr>
          <p:cNvPr id="79887" name="文本框 152"/>
          <p:cNvSpPr>
            <a:spLocks noChangeArrowheads="1"/>
          </p:cNvSpPr>
          <p:nvPr/>
        </p:nvSpPr>
        <p:spPr bwMode="auto">
          <a:xfrm>
            <a:off x="3567113" y="2058988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79888" name="文本框 152"/>
          <p:cNvSpPr>
            <a:spLocks noChangeArrowheads="1"/>
          </p:cNvSpPr>
          <p:nvPr/>
        </p:nvSpPr>
        <p:spPr bwMode="auto">
          <a:xfrm>
            <a:off x="5099050" y="2044700"/>
            <a:ext cx="3125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他们是美国人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576638" y="271462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5108575" y="27320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汉语老师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7154863" y="27320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李月是汉语老师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3419475"/>
            <a:ext cx="28606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08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0900" name="圆角矩形 32"/>
          <p:cNvSpPr>
            <a:spLocks noChangeArrowheads="1"/>
          </p:cNvSpPr>
          <p:nvPr/>
        </p:nvSpPr>
        <p:spPr bwMode="auto">
          <a:xfrm>
            <a:off x="1866900" y="345122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0901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她</a:t>
            </a:r>
          </a:p>
        </p:txBody>
      </p:sp>
      <p:sp>
        <p:nvSpPr>
          <p:cNvPr id="80902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80903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80904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905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80906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80907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0908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80909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80910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  <p:sp>
        <p:nvSpPr>
          <p:cNvPr id="80911" name="文本框 152"/>
          <p:cNvSpPr>
            <a:spLocks noChangeArrowheads="1"/>
          </p:cNvSpPr>
          <p:nvPr/>
        </p:nvSpPr>
        <p:spPr bwMode="auto">
          <a:xfrm>
            <a:off x="3567113" y="2058988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80912" name="文本框 152"/>
          <p:cNvSpPr>
            <a:spLocks noChangeArrowheads="1"/>
          </p:cNvSpPr>
          <p:nvPr/>
        </p:nvSpPr>
        <p:spPr bwMode="auto">
          <a:xfrm>
            <a:off x="5099050" y="2044700"/>
            <a:ext cx="3125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他们是美国人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567113" y="34671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5099050" y="3484563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美国</a:t>
            </a:r>
          </a:p>
        </p:txBody>
      </p:sp>
      <p:sp>
        <p:nvSpPr>
          <p:cNvPr id="80915" name="文本框 152"/>
          <p:cNvSpPr>
            <a:spLocks noChangeArrowheads="1"/>
          </p:cNvSpPr>
          <p:nvPr/>
        </p:nvSpPr>
        <p:spPr bwMode="auto">
          <a:xfrm>
            <a:off x="7154863" y="27320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李月是汉语老师</a:t>
            </a:r>
          </a:p>
        </p:txBody>
      </p:sp>
      <p:sp>
        <p:nvSpPr>
          <p:cNvPr id="80916" name="文本框 152"/>
          <p:cNvSpPr>
            <a:spLocks noChangeArrowheads="1"/>
          </p:cNvSpPr>
          <p:nvPr/>
        </p:nvSpPr>
        <p:spPr bwMode="auto">
          <a:xfrm>
            <a:off x="3576638" y="271462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</a:t>
            </a:r>
          </a:p>
        </p:txBody>
      </p:sp>
      <p:sp>
        <p:nvSpPr>
          <p:cNvPr id="80917" name="文本框 152"/>
          <p:cNvSpPr>
            <a:spLocks noChangeArrowheads="1"/>
          </p:cNvSpPr>
          <p:nvPr/>
        </p:nvSpPr>
        <p:spPr bwMode="auto">
          <a:xfrm>
            <a:off x="5108575" y="27320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汉语老师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4129088"/>
            <a:ext cx="571341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192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1924" name="圆角矩形 32"/>
          <p:cNvSpPr>
            <a:spLocks noChangeArrowheads="1"/>
          </p:cNvSpPr>
          <p:nvPr/>
        </p:nvSpPr>
        <p:spPr bwMode="auto">
          <a:xfrm>
            <a:off x="1866900" y="416083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1925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她</a:t>
            </a:r>
          </a:p>
        </p:txBody>
      </p:sp>
      <p:sp>
        <p:nvSpPr>
          <p:cNvPr id="81926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81927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81928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29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81930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81931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1932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81933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81934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  <p:sp>
        <p:nvSpPr>
          <p:cNvPr id="81935" name="文本框 152"/>
          <p:cNvSpPr>
            <a:spLocks noChangeArrowheads="1"/>
          </p:cNvSpPr>
          <p:nvPr/>
        </p:nvSpPr>
        <p:spPr bwMode="auto">
          <a:xfrm>
            <a:off x="3567113" y="2058988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81936" name="文本框 152"/>
          <p:cNvSpPr>
            <a:spLocks noChangeArrowheads="1"/>
          </p:cNvSpPr>
          <p:nvPr/>
        </p:nvSpPr>
        <p:spPr bwMode="auto">
          <a:xfrm>
            <a:off x="5099050" y="2044700"/>
            <a:ext cx="3125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他们是美国人</a:t>
            </a:r>
          </a:p>
        </p:txBody>
      </p:sp>
      <p:sp>
        <p:nvSpPr>
          <p:cNvPr id="81937" name="文本框 152"/>
          <p:cNvSpPr>
            <a:spLocks noChangeArrowheads="1"/>
          </p:cNvSpPr>
          <p:nvPr/>
        </p:nvSpPr>
        <p:spPr bwMode="auto">
          <a:xfrm>
            <a:off x="3567113" y="34671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</a:t>
            </a:r>
          </a:p>
        </p:txBody>
      </p:sp>
      <p:sp>
        <p:nvSpPr>
          <p:cNvPr id="81938" name="文本框 152"/>
          <p:cNvSpPr>
            <a:spLocks noChangeArrowheads="1"/>
          </p:cNvSpPr>
          <p:nvPr/>
        </p:nvSpPr>
        <p:spPr bwMode="auto">
          <a:xfrm>
            <a:off x="5099050" y="3484563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美国</a:t>
            </a:r>
          </a:p>
        </p:txBody>
      </p:sp>
      <p:sp>
        <p:nvSpPr>
          <p:cNvPr id="81939" name="文本框 152"/>
          <p:cNvSpPr>
            <a:spLocks noChangeArrowheads="1"/>
          </p:cNvSpPr>
          <p:nvPr/>
        </p:nvSpPr>
        <p:spPr bwMode="auto">
          <a:xfrm>
            <a:off x="7154863" y="27320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李月是汉语老师</a:t>
            </a:r>
          </a:p>
        </p:txBody>
      </p:sp>
      <p:sp>
        <p:nvSpPr>
          <p:cNvPr id="81940" name="文本框 152"/>
          <p:cNvSpPr>
            <a:spLocks noChangeArrowheads="1"/>
          </p:cNvSpPr>
          <p:nvPr/>
        </p:nvSpPr>
        <p:spPr bwMode="auto">
          <a:xfrm>
            <a:off x="3576638" y="271462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</a:t>
            </a:r>
          </a:p>
        </p:txBody>
      </p:sp>
      <p:sp>
        <p:nvSpPr>
          <p:cNvPr id="81941" name="文本框 152"/>
          <p:cNvSpPr>
            <a:spLocks noChangeArrowheads="1"/>
          </p:cNvSpPr>
          <p:nvPr/>
        </p:nvSpPr>
        <p:spPr bwMode="auto">
          <a:xfrm>
            <a:off x="5108575" y="27320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汉语老师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7165975" y="41798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你是哪国人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3587750" y="41624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5119688" y="41798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4515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516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anose="02010600030101010101" pitchFamily="2" charset="-122"/>
              </a:rPr>
              <a:t> 1.</a:t>
            </a:r>
            <a:r>
              <a:rPr lang="zh-CN" altLang="en-US" sz="2800" b="1">
                <a:latin typeface="宋体" panose="02010600030101010101" pitchFamily="2" charset="-122"/>
              </a:rPr>
              <a:t>发音辨析：声母</a:t>
            </a:r>
            <a:r>
              <a:rPr lang="en-US" altLang="zh-CN" sz="2800" b="1">
                <a:latin typeface="宋体" panose="02010600030101010101" pitchFamily="2" charset="-122"/>
              </a:rPr>
              <a:t>zh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ch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sh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r</a:t>
            </a:r>
          </a:p>
          <a:p>
            <a:pPr eaLnBrk="0" hangingPunct="0"/>
            <a:r>
              <a:rPr lang="en-US" altLang="zh-CN">
                <a:latin typeface="宋体" panose="02010600030101010101" pitchFamily="2" charset="-122"/>
              </a:rPr>
              <a:t>  Differentiation</a:t>
            </a:r>
            <a:r>
              <a:rPr lang="zh-CN" altLang="en-US">
                <a:latin typeface="宋体" panose="02010600030101010101" pitchFamily="2" charset="-122"/>
              </a:rPr>
              <a:t>：</a:t>
            </a:r>
            <a:r>
              <a:rPr lang="en-US" altLang="zh-CN">
                <a:latin typeface="宋体" panose="02010600030101010101" pitchFamily="2" charset="-122"/>
              </a:rPr>
              <a:t>pronunciation of the initials </a:t>
            </a:r>
            <a:r>
              <a:rPr lang="en-US" altLang="zh-CN" i="1">
                <a:latin typeface="宋体" panose="02010600030101010101" pitchFamily="2" charset="-122"/>
              </a:rPr>
              <a:t>zh</a:t>
            </a:r>
            <a:r>
              <a:rPr lang="zh-CN" altLang="en-US" i="1">
                <a:latin typeface="宋体" panose="02010600030101010101" pitchFamily="2" charset="-122"/>
              </a:rPr>
              <a:t>、</a:t>
            </a:r>
            <a:r>
              <a:rPr lang="en-US" altLang="zh-CN" i="1">
                <a:latin typeface="宋体" panose="02010600030101010101" pitchFamily="2" charset="-122"/>
              </a:rPr>
              <a:t>ch</a:t>
            </a:r>
            <a:r>
              <a:rPr lang="zh-CN" altLang="en-US" i="1">
                <a:latin typeface="宋体" panose="02010600030101010101" pitchFamily="2" charset="-122"/>
              </a:rPr>
              <a:t>、</a:t>
            </a:r>
            <a:r>
              <a:rPr lang="en-US" altLang="zh-CN" i="1">
                <a:latin typeface="宋体" panose="02010600030101010101" pitchFamily="2" charset="-122"/>
              </a:rPr>
              <a:t>sh</a:t>
            </a:r>
            <a:r>
              <a:rPr lang="zh-CN" altLang="en-US" i="1">
                <a:latin typeface="宋体" panose="02010600030101010101" pitchFamily="2" charset="-122"/>
              </a:rPr>
              <a:t>、</a:t>
            </a:r>
            <a:r>
              <a:rPr lang="en-US" altLang="zh-CN" i="1">
                <a:latin typeface="宋体" panose="02010600030101010101" pitchFamily="2" charset="-122"/>
              </a:rPr>
              <a:t>r</a:t>
            </a:r>
            <a:endParaRPr lang="zh-CN" altLang="en-US" i="1">
              <a:latin typeface="宋体" panose="02010600030101010101" pitchFamily="2" charset="-122"/>
            </a:endParaRPr>
          </a:p>
        </p:txBody>
      </p:sp>
      <p:pic>
        <p:nvPicPr>
          <p:cNvPr id="64517" name="Picture 7" descr="C:\Users\caofan\Desktop\1509358494.jp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grayscl/>
          </a:blip>
          <a:srcRect b="8247"/>
          <a:stretch>
            <a:fillRect/>
          </a:stretch>
        </p:blipFill>
        <p:spPr bwMode="auto">
          <a:xfrm>
            <a:off x="704850" y="2481263"/>
            <a:ext cx="1954213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9" descr="C:\Users\caofan\Desktop\ch.jpg"/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grayscl/>
          </a:blip>
          <a:srcRect/>
          <a:stretch>
            <a:fillRect/>
          </a:stretch>
        </p:blipFill>
        <p:spPr bwMode="auto">
          <a:xfrm>
            <a:off x="3567113" y="2481263"/>
            <a:ext cx="1966912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10" descr="C:\Users\caofan\Desktop\sh.jpg"/>
          <p:cNvPicPr>
            <a:picLocks noChangeAspect="1" noChangeArrowheads="1"/>
          </p:cNvPicPr>
          <p:nvPr/>
        </p:nvPicPr>
        <p:blipFill>
          <a:blip r:embed="rId5" cstate="print">
            <a:biLevel thresh="50000"/>
            <a:grayscl/>
          </a:blip>
          <a:srcRect b="12746"/>
          <a:stretch>
            <a:fillRect/>
          </a:stretch>
        </p:blipFill>
        <p:spPr bwMode="auto">
          <a:xfrm>
            <a:off x="6535738" y="2563813"/>
            <a:ext cx="19208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11" descr="C:\Users\caofan\Desktop\r.jpg"/>
          <p:cNvPicPr>
            <a:picLocks noChangeAspect="1" noChangeArrowheads="1"/>
          </p:cNvPicPr>
          <p:nvPr/>
        </p:nvPicPr>
        <p:blipFill>
          <a:blip r:embed="rId6" cstate="print">
            <a:biLevel thresh="50000"/>
            <a:grayscl/>
          </a:blip>
          <a:srcRect b="7771"/>
          <a:stretch>
            <a:fillRect/>
          </a:stretch>
        </p:blipFill>
        <p:spPr bwMode="auto">
          <a:xfrm>
            <a:off x="9474200" y="2508250"/>
            <a:ext cx="1838325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1" name="TextBox 10"/>
          <p:cNvSpPr txBox="1">
            <a:spLocks noChangeArrowheads="1"/>
          </p:cNvSpPr>
          <p:nvPr/>
        </p:nvSpPr>
        <p:spPr bwMode="auto">
          <a:xfrm>
            <a:off x="1512888" y="4799013"/>
            <a:ext cx="584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zh</a:t>
            </a:r>
            <a:endParaRPr lang="zh-CN" altLang="en-US" sz="2800"/>
          </a:p>
        </p:txBody>
      </p:sp>
      <p:sp>
        <p:nvSpPr>
          <p:cNvPr id="64522" name="TextBox 11"/>
          <p:cNvSpPr txBox="1">
            <a:spLocks noChangeArrowheads="1"/>
          </p:cNvSpPr>
          <p:nvPr/>
        </p:nvSpPr>
        <p:spPr bwMode="auto">
          <a:xfrm>
            <a:off x="4487863" y="4810125"/>
            <a:ext cx="5635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ch</a:t>
            </a:r>
            <a:endParaRPr lang="zh-CN" altLang="en-US" sz="2800"/>
          </a:p>
        </p:txBody>
      </p:sp>
      <p:sp>
        <p:nvSpPr>
          <p:cNvPr id="64523" name="TextBox 12"/>
          <p:cNvSpPr txBox="1">
            <a:spLocks noChangeArrowheads="1"/>
          </p:cNvSpPr>
          <p:nvPr/>
        </p:nvSpPr>
        <p:spPr bwMode="auto">
          <a:xfrm>
            <a:off x="7405688" y="4778375"/>
            <a:ext cx="5651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sh</a:t>
            </a:r>
            <a:endParaRPr lang="zh-CN" altLang="en-US" sz="2800"/>
          </a:p>
        </p:txBody>
      </p:sp>
      <p:sp>
        <p:nvSpPr>
          <p:cNvPr id="64524" name="TextBox 13"/>
          <p:cNvSpPr txBox="1">
            <a:spLocks noChangeArrowheads="1"/>
          </p:cNvSpPr>
          <p:nvPr/>
        </p:nvSpPr>
        <p:spPr bwMode="auto">
          <a:xfrm>
            <a:off x="10390188" y="4762500"/>
            <a:ext cx="3048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r</a:t>
            </a:r>
            <a:endParaRPr lang="zh-CN" altLang="en-US" sz="280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51213" y="4822825"/>
            <a:ext cx="2135187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294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2948" name="圆角矩形 32"/>
          <p:cNvSpPr>
            <a:spLocks noChangeArrowheads="1"/>
          </p:cNvSpPr>
          <p:nvPr/>
        </p:nvSpPr>
        <p:spPr bwMode="auto">
          <a:xfrm>
            <a:off x="1866900" y="482282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2949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她</a:t>
            </a:r>
          </a:p>
        </p:txBody>
      </p:sp>
      <p:sp>
        <p:nvSpPr>
          <p:cNvPr id="82950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82951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82952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953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82954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82955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2956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82957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82958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  <p:sp>
        <p:nvSpPr>
          <p:cNvPr id="82959" name="文本框 152"/>
          <p:cNvSpPr>
            <a:spLocks noChangeArrowheads="1"/>
          </p:cNvSpPr>
          <p:nvPr/>
        </p:nvSpPr>
        <p:spPr bwMode="auto">
          <a:xfrm>
            <a:off x="3567113" y="2058988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82960" name="文本框 152"/>
          <p:cNvSpPr>
            <a:spLocks noChangeArrowheads="1"/>
          </p:cNvSpPr>
          <p:nvPr/>
        </p:nvSpPr>
        <p:spPr bwMode="auto">
          <a:xfrm>
            <a:off x="5099050" y="2044700"/>
            <a:ext cx="3125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他们是美国人</a:t>
            </a:r>
          </a:p>
        </p:txBody>
      </p:sp>
      <p:sp>
        <p:nvSpPr>
          <p:cNvPr id="82961" name="文本框 152"/>
          <p:cNvSpPr>
            <a:spLocks noChangeArrowheads="1"/>
          </p:cNvSpPr>
          <p:nvPr/>
        </p:nvSpPr>
        <p:spPr bwMode="auto">
          <a:xfrm>
            <a:off x="3567113" y="34671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</a:t>
            </a:r>
          </a:p>
        </p:txBody>
      </p:sp>
      <p:sp>
        <p:nvSpPr>
          <p:cNvPr id="82962" name="文本框 152"/>
          <p:cNvSpPr>
            <a:spLocks noChangeArrowheads="1"/>
          </p:cNvSpPr>
          <p:nvPr/>
        </p:nvSpPr>
        <p:spPr bwMode="auto">
          <a:xfrm>
            <a:off x="5099050" y="3484563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美国</a:t>
            </a:r>
          </a:p>
        </p:txBody>
      </p:sp>
      <p:sp>
        <p:nvSpPr>
          <p:cNvPr id="82963" name="文本框 152"/>
          <p:cNvSpPr>
            <a:spLocks noChangeArrowheads="1"/>
          </p:cNvSpPr>
          <p:nvPr/>
        </p:nvSpPr>
        <p:spPr bwMode="auto">
          <a:xfrm>
            <a:off x="7154863" y="27320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李月是汉语老师</a:t>
            </a:r>
          </a:p>
        </p:txBody>
      </p:sp>
      <p:sp>
        <p:nvSpPr>
          <p:cNvPr id="82964" name="文本框 152"/>
          <p:cNvSpPr>
            <a:spLocks noChangeArrowheads="1"/>
          </p:cNvSpPr>
          <p:nvPr/>
        </p:nvSpPr>
        <p:spPr bwMode="auto">
          <a:xfrm>
            <a:off x="3576638" y="271462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</a:t>
            </a:r>
          </a:p>
        </p:txBody>
      </p:sp>
      <p:sp>
        <p:nvSpPr>
          <p:cNvPr id="82965" name="文本框 152"/>
          <p:cNvSpPr>
            <a:spLocks noChangeArrowheads="1"/>
          </p:cNvSpPr>
          <p:nvPr/>
        </p:nvSpPr>
        <p:spPr bwMode="auto">
          <a:xfrm>
            <a:off x="5108575" y="27320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汉语老师</a:t>
            </a:r>
          </a:p>
        </p:txBody>
      </p:sp>
      <p:sp>
        <p:nvSpPr>
          <p:cNvPr id="82966" name="文本框 152"/>
          <p:cNvSpPr>
            <a:spLocks noChangeArrowheads="1"/>
          </p:cNvSpPr>
          <p:nvPr/>
        </p:nvSpPr>
        <p:spPr bwMode="auto">
          <a:xfrm>
            <a:off x="7165975" y="41798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你是哪国人</a:t>
            </a:r>
          </a:p>
        </p:txBody>
      </p:sp>
      <p:sp>
        <p:nvSpPr>
          <p:cNvPr id="82967" name="文本框 152"/>
          <p:cNvSpPr>
            <a:spLocks noChangeArrowheads="1"/>
          </p:cNvSpPr>
          <p:nvPr/>
        </p:nvSpPr>
        <p:spPr bwMode="auto">
          <a:xfrm>
            <a:off x="3587750" y="41624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</a:t>
            </a:r>
          </a:p>
        </p:txBody>
      </p:sp>
      <p:sp>
        <p:nvSpPr>
          <p:cNvPr id="82968" name="文本框 152"/>
          <p:cNvSpPr>
            <a:spLocks noChangeArrowheads="1"/>
          </p:cNvSpPr>
          <p:nvPr/>
        </p:nvSpPr>
        <p:spPr bwMode="auto">
          <a:xfrm>
            <a:off x="5119688" y="41798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哪国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3567113" y="4865688"/>
            <a:ext cx="17224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我们是同学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51213" y="5548313"/>
            <a:ext cx="381476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397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3972" name="圆角矩形 32"/>
          <p:cNvSpPr>
            <a:spLocks noChangeArrowheads="1"/>
          </p:cNvSpPr>
          <p:nvPr/>
        </p:nvSpPr>
        <p:spPr bwMode="auto">
          <a:xfrm>
            <a:off x="1866900" y="55483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3973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她</a:t>
            </a:r>
          </a:p>
        </p:txBody>
      </p:sp>
      <p:sp>
        <p:nvSpPr>
          <p:cNvPr id="83974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83975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83976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77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83978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83979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3980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83981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83982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  <p:sp>
        <p:nvSpPr>
          <p:cNvPr id="83983" name="文本框 152"/>
          <p:cNvSpPr>
            <a:spLocks noChangeArrowheads="1"/>
          </p:cNvSpPr>
          <p:nvPr/>
        </p:nvSpPr>
        <p:spPr bwMode="auto">
          <a:xfrm>
            <a:off x="3567113" y="2058988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83984" name="文本框 152"/>
          <p:cNvSpPr>
            <a:spLocks noChangeArrowheads="1"/>
          </p:cNvSpPr>
          <p:nvPr/>
        </p:nvSpPr>
        <p:spPr bwMode="auto">
          <a:xfrm>
            <a:off x="5099050" y="2044700"/>
            <a:ext cx="3125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他们是美国人</a:t>
            </a:r>
          </a:p>
        </p:txBody>
      </p:sp>
      <p:sp>
        <p:nvSpPr>
          <p:cNvPr id="83985" name="文本框 152"/>
          <p:cNvSpPr>
            <a:spLocks noChangeArrowheads="1"/>
          </p:cNvSpPr>
          <p:nvPr/>
        </p:nvSpPr>
        <p:spPr bwMode="auto">
          <a:xfrm>
            <a:off x="3567113" y="34671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</a:t>
            </a:r>
          </a:p>
        </p:txBody>
      </p:sp>
      <p:sp>
        <p:nvSpPr>
          <p:cNvPr id="83986" name="文本框 152"/>
          <p:cNvSpPr>
            <a:spLocks noChangeArrowheads="1"/>
          </p:cNvSpPr>
          <p:nvPr/>
        </p:nvSpPr>
        <p:spPr bwMode="auto">
          <a:xfrm>
            <a:off x="5099050" y="3484563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美国</a:t>
            </a:r>
          </a:p>
        </p:txBody>
      </p:sp>
      <p:sp>
        <p:nvSpPr>
          <p:cNvPr id="83987" name="文本框 152"/>
          <p:cNvSpPr>
            <a:spLocks noChangeArrowheads="1"/>
          </p:cNvSpPr>
          <p:nvPr/>
        </p:nvSpPr>
        <p:spPr bwMode="auto">
          <a:xfrm>
            <a:off x="7154863" y="27320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李月是汉语老师</a:t>
            </a:r>
          </a:p>
        </p:txBody>
      </p:sp>
      <p:sp>
        <p:nvSpPr>
          <p:cNvPr id="83988" name="文本框 152"/>
          <p:cNvSpPr>
            <a:spLocks noChangeArrowheads="1"/>
          </p:cNvSpPr>
          <p:nvPr/>
        </p:nvSpPr>
        <p:spPr bwMode="auto">
          <a:xfrm>
            <a:off x="3576638" y="271462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</a:t>
            </a:r>
          </a:p>
        </p:txBody>
      </p:sp>
      <p:sp>
        <p:nvSpPr>
          <p:cNvPr id="83989" name="文本框 152"/>
          <p:cNvSpPr>
            <a:spLocks noChangeArrowheads="1"/>
          </p:cNvSpPr>
          <p:nvPr/>
        </p:nvSpPr>
        <p:spPr bwMode="auto">
          <a:xfrm>
            <a:off x="5108575" y="27320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汉语老师</a:t>
            </a:r>
          </a:p>
        </p:txBody>
      </p:sp>
      <p:sp>
        <p:nvSpPr>
          <p:cNvPr id="83990" name="文本框 152"/>
          <p:cNvSpPr>
            <a:spLocks noChangeArrowheads="1"/>
          </p:cNvSpPr>
          <p:nvPr/>
        </p:nvSpPr>
        <p:spPr bwMode="auto">
          <a:xfrm>
            <a:off x="7165975" y="41798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你是哪国人</a:t>
            </a:r>
          </a:p>
        </p:txBody>
      </p:sp>
      <p:sp>
        <p:nvSpPr>
          <p:cNvPr id="83991" name="文本框 152"/>
          <p:cNvSpPr>
            <a:spLocks noChangeArrowheads="1"/>
          </p:cNvSpPr>
          <p:nvPr/>
        </p:nvSpPr>
        <p:spPr bwMode="auto">
          <a:xfrm>
            <a:off x="3587750" y="41624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</a:t>
            </a:r>
          </a:p>
        </p:txBody>
      </p:sp>
      <p:sp>
        <p:nvSpPr>
          <p:cNvPr id="83992" name="文本框 152"/>
          <p:cNvSpPr>
            <a:spLocks noChangeArrowheads="1"/>
          </p:cNvSpPr>
          <p:nvPr/>
        </p:nvSpPr>
        <p:spPr bwMode="auto">
          <a:xfrm>
            <a:off x="5119688" y="41798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哪国</a:t>
            </a:r>
          </a:p>
        </p:txBody>
      </p:sp>
      <p:sp>
        <p:nvSpPr>
          <p:cNvPr id="83993" name="文本框 152"/>
          <p:cNvSpPr>
            <a:spLocks noChangeArrowheads="1"/>
          </p:cNvSpPr>
          <p:nvPr/>
        </p:nvSpPr>
        <p:spPr bwMode="auto">
          <a:xfrm>
            <a:off x="3567113" y="4865688"/>
            <a:ext cx="17224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我们是同学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3567113" y="55895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中国朋友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5192713" y="5575300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美国朋友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1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66900" y="482282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66900" y="416083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66900" y="345122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66900" y="270986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866900" y="204787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圆角矩形 32"/>
          <p:cNvSpPr>
            <a:spLocks noChangeArrowheads="1"/>
          </p:cNvSpPr>
          <p:nvPr/>
        </p:nvSpPr>
        <p:spPr bwMode="auto">
          <a:xfrm>
            <a:off x="1866900" y="55483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她</a:t>
            </a:r>
          </a:p>
        </p:txBody>
      </p:sp>
      <p:sp>
        <p:nvSpPr>
          <p:cNvPr id="85002" name="文本框 88"/>
          <p:cNvSpPr>
            <a:spLocks noChangeArrowheads="1"/>
          </p:cNvSpPr>
          <p:nvPr/>
        </p:nvSpPr>
        <p:spPr bwMode="auto">
          <a:xfrm>
            <a:off x="2079625" y="2046288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他</a:t>
            </a:r>
          </a:p>
        </p:txBody>
      </p:sp>
      <p:sp>
        <p:nvSpPr>
          <p:cNvPr id="85003" name="文本框 107"/>
          <p:cNvSpPr>
            <a:spLocks noChangeArrowheads="1"/>
          </p:cNvSpPr>
          <p:nvPr/>
        </p:nvSpPr>
        <p:spPr bwMode="auto">
          <a:xfrm>
            <a:off x="2063750" y="27257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汉语</a:t>
            </a:r>
          </a:p>
        </p:txBody>
      </p:sp>
      <p:grpSp>
        <p:nvGrpSpPr>
          <p:cNvPr id="85004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5" name="文本框 152"/>
          <p:cNvSpPr>
            <a:spLocks noChangeArrowheads="1"/>
          </p:cNvSpPr>
          <p:nvPr/>
        </p:nvSpPr>
        <p:spPr bwMode="auto">
          <a:xfrm>
            <a:off x="3587750" y="13382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</a:t>
            </a:r>
          </a:p>
        </p:txBody>
      </p:sp>
      <p:sp>
        <p:nvSpPr>
          <p:cNvPr id="85006" name="文本框 152"/>
          <p:cNvSpPr>
            <a:spLocks noChangeArrowheads="1"/>
          </p:cNvSpPr>
          <p:nvPr/>
        </p:nvSpPr>
        <p:spPr bwMode="auto">
          <a:xfrm>
            <a:off x="5119688" y="1355725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她们是中国人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54250" y="3467100"/>
            <a:ext cx="54292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5008" name="文本框 107"/>
          <p:cNvSpPr>
            <a:spLocks noChangeArrowheads="1"/>
          </p:cNvSpPr>
          <p:nvPr/>
        </p:nvSpPr>
        <p:spPr bwMode="auto">
          <a:xfrm>
            <a:off x="2274888" y="4162425"/>
            <a:ext cx="54292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</a:t>
            </a:r>
          </a:p>
        </p:txBody>
      </p:sp>
      <p:sp>
        <p:nvSpPr>
          <p:cNvPr id="85009" name="文本框 107"/>
          <p:cNvSpPr>
            <a:spLocks noChangeArrowheads="1"/>
          </p:cNvSpPr>
          <p:nvPr/>
        </p:nvSpPr>
        <p:spPr bwMode="auto">
          <a:xfrm>
            <a:off x="2074863" y="481806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同学</a:t>
            </a:r>
          </a:p>
        </p:txBody>
      </p:sp>
      <p:sp>
        <p:nvSpPr>
          <p:cNvPr id="85010" name="文本框 107"/>
          <p:cNvSpPr>
            <a:spLocks noChangeArrowheads="1"/>
          </p:cNvSpPr>
          <p:nvPr/>
        </p:nvSpPr>
        <p:spPr bwMode="auto">
          <a:xfrm>
            <a:off x="2092325" y="5543550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朋友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7113" y="2058988"/>
            <a:ext cx="800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85012" name="文本框 152"/>
          <p:cNvSpPr>
            <a:spLocks noChangeArrowheads="1"/>
          </p:cNvSpPr>
          <p:nvPr/>
        </p:nvSpPr>
        <p:spPr bwMode="auto">
          <a:xfrm>
            <a:off x="5099050" y="2044700"/>
            <a:ext cx="3125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他们是美国人</a:t>
            </a:r>
          </a:p>
        </p:txBody>
      </p:sp>
      <p:sp>
        <p:nvSpPr>
          <p:cNvPr id="85013" name="文本框 152"/>
          <p:cNvSpPr>
            <a:spLocks noChangeArrowheads="1"/>
          </p:cNvSpPr>
          <p:nvPr/>
        </p:nvSpPr>
        <p:spPr bwMode="auto">
          <a:xfrm>
            <a:off x="3567113" y="34671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</a:t>
            </a:r>
          </a:p>
        </p:txBody>
      </p:sp>
      <p:sp>
        <p:nvSpPr>
          <p:cNvPr id="85014" name="文本框 152"/>
          <p:cNvSpPr>
            <a:spLocks noChangeArrowheads="1"/>
          </p:cNvSpPr>
          <p:nvPr/>
        </p:nvSpPr>
        <p:spPr bwMode="auto">
          <a:xfrm>
            <a:off x="5099050" y="3484563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美国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7154863" y="27320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李月是汉语老师</a:t>
            </a:r>
          </a:p>
        </p:txBody>
      </p:sp>
      <p:sp>
        <p:nvSpPr>
          <p:cNvPr id="85016" name="文本框 152"/>
          <p:cNvSpPr>
            <a:spLocks noChangeArrowheads="1"/>
          </p:cNvSpPr>
          <p:nvPr/>
        </p:nvSpPr>
        <p:spPr bwMode="auto">
          <a:xfrm>
            <a:off x="3576638" y="271462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</a:t>
            </a:r>
          </a:p>
        </p:txBody>
      </p:sp>
      <p:sp>
        <p:nvSpPr>
          <p:cNvPr id="85017" name="文本框 152"/>
          <p:cNvSpPr>
            <a:spLocks noChangeArrowheads="1"/>
          </p:cNvSpPr>
          <p:nvPr/>
        </p:nvSpPr>
        <p:spPr bwMode="auto">
          <a:xfrm>
            <a:off x="5108575" y="27320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汉语老师</a:t>
            </a:r>
          </a:p>
        </p:txBody>
      </p:sp>
      <p:sp>
        <p:nvSpPr>
          <p:cNvPr id="85018" name="文本框 152"/>
          <p:cNvSpPr>
            <a:spLocks noChangeArrowheads="1"/>
          </p:cNvSpPr>
          <p:nvPr/>
        </p:nvSpPr>
        <p:spPr bwMode="auto">
          <a:xfrm>
            <a:off x="7165975" y="4179888"/>
            <a:ext cx="31257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你是哪国人</a:t>
            </a:r>
          </a:p>
        </p:txBody>
      </p:sp>
      <p:sp>
        <p:nvSpPr>
          <p:cNvPr id="85019" name="文本框 152"/>
          <p:cNvSpPr>
            <a:spLocks noChangeArrowheads="1"/>
          </p:cNvSpPr>
          <p:nvPr/>
        </p:nvSpPr>
        <p:spPr bwMode="auto">
          <a:xfrm>
            <a:off x="3587750" y="41624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</a:t>
            </a:r>
          </a:p>
        </p:txBody>
      </p:sp>
      <p:sp>
        <p:nvSpPr>
          <p:cNvPr id="85020" name="文本框 152"/>
          <p:cNvSpPr>
            <a:spLocks noChangeArrowheads="1"/>
          </p:cNvSpPr>
          <p:nvPr/>
        </p:nvSpPr>
        <p:spPr bwMode="auto">
          <a:xfrm>
            <a:off x="5119688" y="4179888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哪国</a:t>
            </a:r>
          </a:p>
        </p:txBody>
      </p:sp>
      <p:sp>
        <p:nvSpPr>
          <p:cNvPr id="85021" name="文本框 152"/>
          <p:cNvSpPr>
            <a:spLocks noChangeArrowheads="1"/>
          </p:cNvSpPr>
          <p:nvPr/>
        </p:nvSpPr>
        <p:spPr bwMode="auto">
          <a:xfrm>
            <a:off x="3567113" y="4865688"/>
            <a:ext cx="17224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我们是同学</a:t>
            </a:r>
          </a:p>
        </p:txBody>
      </p:sp>
      <p:sp>
        <p:nvSpPr>
          <p:cNvPr id="85022" name="文本框 152"/>
          <p:cNvSpPr>
            <a:spLocks noChangeArrowheads="1"/>
          </p:cNvSpPr>
          <p:nvPr/>
        </p:nvSpPr>
        <p:spPr bwMode="auto">
          <a:xfrm>
            <a:off x="3567113" y="55895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中国朋友</a:t>
            </a:r>
          </a:p>
        </p:txBody>
      </p:sp>
      <p:sp>
        <p:nvSpPr>
          <p:cNvPr id="85023" name="文本框 152"/>
          <p:cNvSpPr>
            <a:spLocks noChangeArrowheads="1"/>
          </p:cNvSpPr>
          <p:nvPr/>
        </p:nvSpPr>
        <p:spPr bwMode="auto">
          <a:xfrm>
            <a:off x="5192713" y="5575300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美国朋友</a:t>
            </a:r>
          </a:p>
        </p:txBody>
      </p:sp>
      <p:grpSp>
        <p:nvGrpSpPr>
          <p:cNvPr id="85024" name="组合 23"/>
          <p:cNvGrpSpPr/>
          <p:nvPr/>
        </p:nvGrpSpPr>
        <p:grpSpPr bwMode="auto">
          <a:xfrm>
            <a:off x="1866900" y="1306513"/>
            <a:ext cx="1338263" cy="546100"/>
            <a:chOff x="682668" y="3939837"/>
            <a:chExt cx="1338943" cy="545509"/>
          </a:xfrm>
        </p:grpSpPr>
        <p:sp>
          <p:nvSpPr>
            <p:cNvPr id="85025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85026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 eaLnBrk="0" hangingPunct="0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她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10433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ji</a:t>
            </a:r>
            <a:r>
              <a:rPr lang="en-US" altLang="en-US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ā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r</a:t>
            </a:r>
            <a:r>
              <a:rPr lang="en-US" altLang="en-US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é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1038" y="2849235"/>
            <a:ext cx="9925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</a:t>
            </a:r>
            <a:r>
              <a:rPr lang="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ǎ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xi</a:t>
            </a:r>
            <a:r>
              <a:rPr lang="en-US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ē</a:t>
            </a: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19451" y="3930305"/>
            <a:ext cx="19030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</a:t>
            </a:r>
            <a:r>
              <a:rPr lang="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ǚ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p</a:t>
            </a:r>
            <a:r>
              <a:rPr lang="en-US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ngyou</a:t>
            </a: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4"/>
            </p:custDataLst>
          </p:nvPr>
        </p:nvGrpSpPr>
        <p:grpSpPr bwMode="auto">
          <a:xfrm>
            <a:off x="1112838" y="1719265"/>
            <a:ext cx="1338262" cy="544546"/>
            <a:chOff x="682668" y="3939837"/>
            <a:chExt cx="1338943" cy="543956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911304" y="3959851"/>
              <a:ext cx="905498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家人</a:t>
              </a:r>
            </a:p>
          </p:txBody>
        </p:sp>
      </p:grpSp>
      <p:grpSp>
        <p:nvGrpSpPr>
          <p:cNvPr id="3" name="组合 6"/>
          <p:cNvGrpSpPr/>
          <p:nvPr>
            <p:custDataLst>
              <p:tags r:id="rId5"/>
            </p:custDataLst>
          </p:nvPr>
        </p:nvGrpSpPr>
        <p:grpSpPr bwMode="auto">
          <a:xfrm>
            <a:off x="1125538" y="2825423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哪些</a:t>
              </a:r>
            </a:p>
          </p:txBody>
        </p:sp>
      </p:grpSp>
      <p:grpSp>
        <p:nvGrpSpPr>
          <p:cNvPr id="4" name="组合 7"/>
          <p:cNvGrpSpPr/>
          <p:nvPr>
            <p:custDataLst>
              <p:tags r:id="rId6"/>
            </p:custDataLst>
          </p:nvPr>
        </p:nvGrpSpPr>
        <p:grpSpPr bwMode="auto">
          <a:xfrm>
            <a:off x="1125538" y="3925546"/>
            <a:ext cx="1388110" cy="564015"/>
            <a:chOff x="683984" y="5619216"/>
            <a:chExt cx="1388815" cy="563574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96690" y="5658690"/>
              <a:ext cx="1376109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女朋友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975725" y="1739900"/>
            <a:ext cx="9378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</a:t>
            </a:r>
            <a:r>
              <a:rPr lang="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ǎ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ge</a:t>
            </a: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988425" y="2869873"/>
            <a:ext cx="20580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</a:t>
            </a:r>
            <a:r>
              <a:rPr lang="en-US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np</a:t>
            </a:r>
            <a:r>
              <a:rPr lang="en-US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ngyou</a:t>
            </a: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986838" y="3950942"/>
            <a:ext cx="10591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</a:t>
            </a:r>
            <a:r>
              <a:rPr lang="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ǚ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sh</a:t>
            </a:r>
            <a:r>
              <a:rPr lang="en-US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ì</a:t>
            </a:r>
          </a:p>
        </p:txBody>
      </p:sp>
      <p:grpSp>
        <p:nvGrpSpPr>
          <p:cNvPr id="6" name="组合 38"/>
          <p:cNvGrpSpPr/>
          <p:nvPr>
            <p:custDataLst>
              <p:tags r:id="rId10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哪个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11"/>
            </p:custDataLst>
          </p:nvPr>
        </p:nvGrpSpPr>
        <p:grpSpPr bwMode="auto">
          <a:xfrm>
            <a:off x="6715126" y="2846060"/>
            <a:ext cx="1648830" cy="536575"/>
            <a:chOff x="669962" y="4792841"/>
            <a:chExt cx="1649667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713780" y="4792841"/>
              <a:ext cx="1605849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男朋友</a:t>
              </a:r>
            </a:p>
          </p:txBody>
        </p:sp>
      </p:grpSp>
      <p:grpSp>
        <p:nvGrpSpPr>
          <p:cNvPr id="8" name="组合 44"/>
          <p:cNvGrpSpPr/>
          <p:nvPr>
            <p:custDataLst>
              <p:tags r:id="rId12"/>
            </p:custDataLst>
          </p:nvPr>
        </p:nvGrpSpPr>
        <p:grpSpPr bwMode="auto">
          <a:xfrm>
            <a:off x="6727826" y="3946184"/>
            <a:ext cx="1695686" cy="543379"/>
            <a:chOff x="683984" y="5619216"/>
            <a:chExt cx="1696549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17183" y="5638126"/>
              <a:ext cx="1463350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女士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0652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家人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哪个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哪些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我的家人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917460" y="406796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男朋友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956035" y="5120163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女朋友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900791" y="607776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女士</a:t>
            </a:r>
          </a:p>
        </p:txBody>
      </p:sp>
      <p:sp>
        <p:nvSpPr>
          <p:cNvPr id="13" name="文本框 152"/>
          <p:cNvSpPr>
            <a:spLocks noChangeArrowheads="1"/>
          </p:cNvSpPr>
          <p:nvPr/>
        </p:nvSpPr>
        <p:spPr bwMode="auto">
          <a:xfrm>
            <a:off x="5810378" y="1090952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家人朋友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  <p:bldP spid="13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971649"/>
            <a:ext cx="7260352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家人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哪个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哪些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917460" y="406796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男朋友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863725" y="510301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女朋友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哪个人</a:t>
            </a:r>
          </a:p>
        </p:txBody>
      </p:sp>
      <p:sp>
        <p:nvSpPr>
          <p:cNvPr id="85009" name="文本框 152"/>
          <p:cNvSpPr>
            <a:spLocks noChangeArrowheads="1"/>
          </p:cNvSpPr>
          <p:nvPr/>
        </p:nvSpPr>
        <p:spPr bwMode="auto">
          <a:xfrm>
            <a:off x="8475894" y="2019027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哪个店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900791" y="607776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女士</a:t>
            </a:r>
          </a:p>
        </p:txBody>
      </p:sp>
      <p:sp>
        <p:nvSpPr>
          <p:cNvPr id="6" name="文本框 152"/>
          <p:cNvSpPr>
            <a:spLocks noChangeArrowheads="1"/>
          </p:cNvSpPr>
          <p:nvPr/>
        </p:nvSpPr>
        <p:spPr bwMode="auto">
          <a:xfrm>
            <a:off x="5830887" y="2019027"/>
            <a:ext cx="212383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哪个东西</a:t>
            </a: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8" grpId="0"/>
      <p:bldP spid="85009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95845" y="2976683"/>
            <a:ext cx="6515025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家人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哪个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哪些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917460" y="406796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男朋友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900790" y="5120163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女朋友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5525" y="3020218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哪些人</a:t>
            </a:r>
          </a:p>
        </p:txBody>
      </p:sp>
      <p:sp>
        <p:nvSpPr>
          <p:cNvPr id="85012" name="文本框 152"/>
          <p:cNvSpPr>
            <a:spLocks noChangeArrowheads="1"/>
          </p:cNvSpPr>
          <p:nvPr/>
        </p:nvSpPr>
        <p:spPr bwMode="auto">
          <a:xfrm>
            <a:off x="5809971" y="3014788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哪些东西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900791" y="607776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女士</a:t>
            </a:r>
          </a:p>
        </p:txBody>
      </p:sp>
      <p:sp>
        <p:nvSpPr>
          <p:cNvPr id="14" name="文本框 152"/>
          <p:cNvSpPr>
            <a:spLocks noChangeArrowheads="1"/>
          </p:cNvSpPr>
          <p:nvPr/>
        </p:nvSpPr>
        <p:spPr bwMode="auto">
          <a:xfrm>
            <a:off x="8455256" y="3020218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哪些书</a:t>
            </a: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11" grpId="0"/>
      <p:bldP spid="85012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601575" y="4025106"/>
            <a:ext cx="7111693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70075" y="40251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家人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哪个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哪些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917460" y="406796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男朋友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780896" y="5062401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女朋友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900791" y="607776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女士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3590925" y="4075409"/>
            <a:ext cx="17100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我的男朋友</a:t>
            </a:r>
          </a:p>
        </p:txBody>
      </p:sp>
      <p:sp>
        <p:nvSpPr>
          <p:cNvPr id="8" name="文本框 152"/>
          <p:cNvSpPr>
            <a:spLocks noChangeArrowheads="1"/>
          </p:cNvSpPr>
          <p:nvPr/>
        </p:nvSpPr>
        <p:spPr bwMode="auto">
          <a:xfrm>
            <a:off x="8480656" y="4075409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男朋友家</a:t>
            </a:r>
          </a:p>
        </p:txBody>
      </p:sp>
      <p:sp>
        <p:nvSpPr>
          <p:cNvPr id="9" name="文本框 152"/>
          <p:cNvSpPr>
            <a:spLocks noChangeArrowheads="1"/>
          </p:cNvSpPr>
          <p:nvPr/>
        </p:nvSpPr>
        <p:spPr bwMode="auto">
          <a:xfrm>
            <a:off x="5835649" y="4075409"/>
            <a:ext cx="212383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男朋友的工作</a:t>
            </a: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70289" y="5091508"/>
            <a:ext cx="6534232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870075" y="510619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家人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哪个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哪些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917460" y="406796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男朋友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956035" y="510301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女朋友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3570288" y="5139531"/>
            <a:ext cx="17100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我的女朋友</a:t>
            </a:r>
          </a:p>
        </p:txBody>
      </p:sp>
      <p:sp>
        <p:nvSpPr>
          <p:cNvPr id="85016" name="文本框 152"/>
          <p:cNvSpPr>
            <a:spLocks noChangeArrowheads="1"/>
          </p:cNvSpPr>
          <p:nvPr/>
        </p:nvSpPr>
        <p:spPr bwMode="auto">
          <a:xfrm>
            <a:off x="5810249" y="5139828"/>
            <a:ext cx="20313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漂亮的女朋友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900791" y="607776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女士</a:t>
            </a:r>
          </a:p>
        </p:txBody>
      </p:sp>
      <p:sp>
        <p:nvSpPr>
          <p:cNvPr id="15" name="文本框 152"/>
          <p:cNvSpPr>
            <a:spLocks noChangeArrowheads="1"/>
          </p:cNvSpPr>
          <p:nvPr/>
        </p:nvSpPr>
        <p:spPr bwMode="auto">
          <a:xfrm>
            <a:off x="8480656" y="5167098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女朋友家</a:t>
            </a: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635812" y="6061698"/>
            <a:ext cx="7043796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家人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哪个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哪些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917460" y="406796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男朋友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875612" y="5120480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女朋友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870075" y="607479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2055433" y="612157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女士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3565525" y="6131459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女士，您好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1" name="文本框 152"/>
          <p:cNvSpPr>
            <a:spLocks noChangeArrowheads="1"/>
          </p:cNvSpPr>
          <p:nvPr/>
        </p:nvSpPr>
        <p:spPr bwMode="auto">
          <a:xfrm>
            <a:off x="8455256" y="6131459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那个女士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2" name="文本框 152"/>
          <p:cNvSpPr>
            <a:spLocks noChangeArrowheads="1"/>
          </p:cNvSpPr>
          <p:nvPr/>
        </p:nvSpPr>
        <p:spPr bwMode="auto">
          <a:xfrm>
            <a:off x="5810249" y="6131459"/>
            <a:ext cx="212383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女士们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5539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/>
          <p:nvPr/>
        </p:nvGrpSpPr>
        <p:grpSpPr bwMode="auto">
          <a:xfrm>
            <a:off x="1493838" y="1500188"/>
            <a:ext cx="9226550" cy="4376737"/>
            <a:chOff x="1631612" y="1704946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704946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1612" y="1976911"/>
              <a:ext cx="7908967" cy="1297662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听录音并跟读，注意声母发音的区别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differences between the initials.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1063" y="2894013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zhīshi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87813" y="2894013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chúshī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191500" y="2894013"/>
            <a:ext cx="33813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shànɡ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chē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11900" y="2894013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shēnɡrì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51063" y="363220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rènshi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87813" y="363220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chánɡshí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27775" y="3632200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shìshí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191500" y="3632200"/>
            <a:ext cx="26400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chāorén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52650" y="4324350"/>
            <a:ext cx="2389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ránshāo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90988" y="43243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rènao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329363" y="4324350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chū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chāi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193088" y="4324350"/>
            <a:ext cx="26400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Chánɡchénɡ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155825" y="504666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shǒushù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092575" y="504666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shānɡchǎnɡ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332538" y="5046663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chāoshì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8196263" y="5046663"/>
            <a:ext cx="26400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chōnɡ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zhí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70075" y="40251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870075" y="510619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家人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哪个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哪些</a:t>
            </a: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我的家人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917460" y="4067968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男朋友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900790" y="5137943"/>
            <a:ext cx="125285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女朋友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哪个人</a:t>
            </a:r>
          </a:p>
        </p:txBody>
      </p:sp>
      <p:sp>
        <p:nvSpPr>
          <p:cNvPr id="85009" name="文本框 152"/>
          <p:cNvSpPr>
            <a:spLocks noChangeArrowheads="1"/>
          </p:cNvSpPr>
          <p:nvPr/>
        </p:nvSpPr>
        <p:spPr bwMode="auto">
          <a:xfrm>
            <a:off x="8475894" y="2019027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哪个店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5525" y="3020218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哪些人</a:t>
            </a:r>
          </a:p>
        </p:txBody>
      </p:sp>
      <p:sp>
        <p:nvSpPr>
          <p:cNvPr id="85012" name="文本框 152"/>
          <p:cNvSpPr>
            <a:spLocks noChangeArrowheads="1"/>
          </p:cNvSpPr>
          <p:nvPr/>
        </p:nvSpPr>
        <p:spPr bwMode="auto">
          <a:xfrm>
            <a:off x="5809971" y="3014788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哪些东西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3570288" y="5139531"/>
            <a:ext cx="17100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我的女朋友</a:t>
            </a:r>
          </a:p>
        </p:txBody>
      </p:sp>
      <p:sp>
        <p:nvSpPr>
          <p:cNvPr id="85016" name="文本框 152"/>
          <p:cNvSpPr>
            <a:spLocks noChangeArrowheads="1"/>
          </p:cNvSpPr>
          <p:nvPr/>
        </p:nvSpPr>
        <p:spPr bwMode="auto">
          <a:xfrm>
            <a:off x="5810249" y="5174753"/>
            <a:ext cx="20313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漂亮的女朋友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870075" y="607479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2089386" y="6066336"/>
            <a:ext cx="895350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女士</a:t>
            </a:r>
          </a:p>
        </p:txBody>
      </p:sp>
      <p:sp>
        <p:nvSpPr>
          <p:cNvPr id="6" name="文本框 152"/>
          <p:cNvSpPr>
            <a:spLocks noChangeArrowheads="1"/>
          </p:cNvSpPr>
          <p:nvPr/>
        </p:nvSpPr>
        <p:spPr bwMode="auto">
          <a:xfrm>
            <a:off x="5830887" y="2019027"/>
            <a:ext cx="212383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哪个东西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3590925" y="4075409"/>
            <a:ext cx="17100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我的男朋友</a:t>
            </a:r>
          </a:p>
        </p:txBody>
      </p:sp>
      <p:sp>
        <p:nvSpPr>
          <p:cNvPr id="8" name="文本框 152"/>
          <p:cNvSpPr>
            <a:spLocks noChangeArrowheads="1"/>
          </p:cNvSpPr>
          <p:nvPr/>
        </p:nvSpPr>
        <p:spPr bwMode="auto">
          <a:xfrm>
            <a:off x="8480656" y="4075409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男朋友家</a:t>
            </a:r>
          </a:p>
        </p:txBody>
      </p:sp>
      <p:sp>
        <p:nvSpPr>
          <p:cNvPr id="9" name="文本框 152"/>
          <p:cNvSpPr>
            <a:spLocks noChangeArrowheads="1"/>
          </p:cNvSpPr>
          <p:nvPr/>
        </p:nvSpPr>
        <p:spPr bwMode="auto">
          <a:xfrm>
            <a:off x="5812154" y="4095094"/>
            <a:ext cx="212383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男朋友的工作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3565525" y="6131459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女士，您好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1" name="文本框 152"/>
          <p:cNvSpPr>
            <a:spLocks noChangeArrowheads="1"/>
          </p:cNvSpPr>
          <p:nvPr/>
        </p:nvSpPr>
        <p:spPr bwMode="auto">
          <a:xfrm>
            <a:off x="8517471" y="6098092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那个女士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2" name="文本框 152"/>
          <p:cNvSpPr>
            <a:spLocks noChangeArrowheads="1"/>
          </p:cNvSpPr>
          <p:nvPr/>
        </p:nvSpPr>
        <p:spPr bwMode="auto">
          <a:xfrm>
            <a:off x="5810249" y="6131459"/>
            <a:ext cx="212383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女士们</a:t>
            </a:r>
          </a:p>
        </p:txBody>
      </p:sp>
      <p:sp>
        <p:nvSpPr>
          <p:cNvPr id="13" name="文本框 152"/>
          <p:cNvSpPr>
            <a:spLocks noChangeArrowheads="1"/>
          </p:cNvSpPr>
          <p:nvPr/>
        </p:nvSpPr>
        <p:spPr bwMode="auto">
          <a:xfrm>
            <a:off x="5812154" y="1147530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家人朋友</a:t>
            </a:r>
          </a:p>
        </p:txBody>
      </p:sp>
      <p:sp>
        <p:nvSpPr>
          <p:cNvPr id="14" name="文本框 152"/>
          <p:cNvSpPr>
            <a:spLocks noChangeArrowheads="1"/>
          </p:cNvSpPr>
          <p:nvPr/>
        </p:nvSpPr>
        <p:spPr bwMode="auto">
          <a:xfrm>
            <a:off x="8455256" y="3020218"/>
            <a:ext cx="10991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哪些书</a:t>
            </a:r>
          </a:p>
        </p:txBody>
      </p:sp>
      <p:sp>
        <p:nvSpPr>
          <p:cNvPr id="15" name="文本框 152"/>
          <p:cNvSpPr>
            <a:spLocks noChangeArrowheads="1"/>
          </p:cNvSpPr>
          <p:nvPr/>
        </p:nvSpPr>
        <p:spPr bwMode="auto">
          <a:xfrm>
            <a:off x="8480656" y="5130268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女朋友家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86019" name="组合 8"/>
          <p:cNvGrpSpPr/>
          <p:nvPr/>
        </p:nvGrpSpPr>
        <p:grpSpPr bwMode="auto">
          <a:xfrm>
            <a:off x="307975" y="6350"/>
            <a:ext cx="2724150" cy="647700"/>
            <a:chOff x="308629" y="6819"/>
            <a:chExt cx="2724067" cy="647920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2625645" cy="646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注释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Notes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1"/>
              <a:ext cx="2724067" cy="1588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疑问代词“谁”“哪” 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“谁”“哪”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87788" y="1576502"/>
            <a:ext cx="268013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谁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动词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宾语？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82527" y="2186116"/>
            <a:ext cx="268539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主语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动词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谁？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032000" y="3062288"/>
          <a:ext cx="8128000" cy="234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5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95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449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6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Object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谁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是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李月？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她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是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谁？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他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是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谁？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87043" name="组合 8"/>
          <p:cNvGrpSpPr/>
          <p:nvPr/>
        </p:nvGrpSpPr>
        <p:grpSpPr bwMode="auto">
          <a:xfrm>
            <a:off x="307975" y="6350"/>
            <a:ext cx="2724150" cy="647700"/>
            <a:chOff x="308629" y="6819"/>
            <a:chExt cx="2724067" cy="647920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2625645" cy="646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注释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Notes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1"/>
              <a:ext cx="2724067" cy="1588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疑问代词“谁”“哪” 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“谁”“哪”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87788" y="1576502"/>
            <a:ext cx="350434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哪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量词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/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名词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名词？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1733550" y="2763838"/>
            <a:ext cx="9381140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908175" y="3046413"/>
            <a:ext cx="958532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）哪本（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běn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en-US" altLang="zh-CN" sz="2400" b="1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 measure word for books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）书（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800" b="1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b="1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book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）？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928813" y="3756025"/>
            <a:ext cx="86185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）哪个（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ɡe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en-US" altLang="zh-CN" sz="2400" b="1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 general measure word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）人？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906588" y="4371975"/>
            <a:ext cx="32242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）你是哪国人？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88067" name="组合 8"/>
          <p:cNvGrpSpPr/>
          <p:nvPr/>
        </p:nvGrpSpPr>
        <p:grpSpPr bwMode="auto">
          <a:xfrm>
            <a:off x="307975" y="6350"/>
            <a:ext cx="2724150" cy="647700"/>
            <a:chOff x="308629" y="6819"/>
            <a:chExt cx="2724067" cy="647920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2625645" cy="646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注释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Notes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1"/>
              <a:ext cx="2724067" cy="1588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结构助词“的” </a:t>
            </a:r>
            <a:r>
              <a:rPr lang="en-US" altLang="zh-CN" dirty="0">
                <a:latin typeface="+mn-ea"/>
                <a:ea typeface="+mn-ea"/>
              </a:rPr>
              <a:t>The Structural Particle</a:t>
            </a:r>
            <a:r>
              <a:rPr lang="zh-CN" altLang="en-US" dirty="0">
                <a:latin typeface="+mn-ea"/>
                <a:ea typeface="+mn-ea"/>
              </a:rPr>
              <a:t>“的”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40043" y="1686864"/>
            <a:ext cx="291665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名词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/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代词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的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名词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733550" y="2763838"/>
            <a:ext cx="9113838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08175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）李月是我的老师。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28813" y="3756025"/>
            <a:ext cx="86185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）这（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en-US" altLang="zh-CN" sz="2400" b="1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this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）是我的书（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en-US" altLang="zh-CN" sz="2400" b="1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book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）。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06588" y="4371975"/>
            <a:ext cx="57388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）她不是我同学，她是我朋友。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89091" name="组合 8"/>
          <p:cNvGrpSpPr/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疑问助词“呢”</a:t>
            </a:r>
            <a:r>
              <a:rPr lang="en-US" altLang="zh-CN" sz="2800" b="1" dirty="0">
                <a:latin typeface="+mn-ea"/>
                <a:ea typeface="+mn-ea"/>
              </a:rPr>
              <a:t>(1)</a:t>
            </a:r>
            <a:r>
              <a:rPr lang="zh-CN" altLang="en-US" sz="2800" b="1" dirty="0">
                <a:latin typeface="+mn-ea"/>
                <a:ea typeface="+mn-ea"/>
              </a:rPr>
              <a:t> </a:t>
            </a:r>
            <a:r>
              <a:rPr lang="en-US" altLang="zh-CN" dirty="0">
                <a:latin typeface="+mn-ea"/>
                <a:ea typeface="+mn-ea"/>
              </a:rPr>
              <a:t>The Interrogative Particle</a:t>
            </a:r>
            <a:r>
              <a:rPr lang="zh-CN" altLang="en-US" dirty="0">
                <a:latin typeface="+mn-ea"/>
                <a:ea typeface="+mn-ea"/>
              </a:rPr>
              <a:t>“呢”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4193" y="1581354"/>
            <a:ext cx="2414580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A……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呢？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733550" y="2763838"/>
            <a:ext cx="9113838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08175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）我不是老师，我是学生。你呢？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28813" y="3756025"/>
            <a:ext cx="86185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）她叫李月。他呢？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906588" y="4371975"/>
            <a:ext cx="43021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）我是美国人。你呢？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11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0115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116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76350" y="3344863"/>
            <a:ext cx="7285038" cy="2332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shuí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  谁？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Hànyǔ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,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Lǐyuè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 </a:t>
            </a:r>
            <a:r>
              <a:rPr lang="zh-CN" altLang="en-US" sz="2800" b="1" dirty="0">
                <a:solidFill>
                  <a:srgbClr val="7F7F7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她是 我 的 汉语  老师，她 叫 李月。</a:t>
            </a:r>
            <a:endParaRPr lang="zh-CN" altLang="en-US" sz="2400" b="1" dirty="0">
              <a:solidFill>
                <a:srgbClr val="7F7F7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53250" y="2292350"/>
            <a:ext cx="270510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0119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在教室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the classroom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11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116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76350" y="3344863"/>
            <a:ext cx="7285038" cy="2332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  谁？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 </a:t>
            </a:r>
            <a:r>
              <a:rPr lang="zh-CN" altLang="en-US" sz="2800" b="1" dirty="0">
                <a:solidFill>
                  <a:srgbClr val="7F7F7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她是 我 的 汉语  老师，她 叫 李月。</a:t>
            </a:r>
            <a:endParaRPr lang="zh-CN" altLang="en-US" sz="2400" b="1" dirty="0">
              <a:solidFill>
                <a:srgbClr val="7F7F7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53250" y="2292350"/>
            <a:ext cx="270510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0119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在教室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the classroom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6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2163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164" name="Rectangle 2"/>
          <p:cNvSpPr>
            <a:spLocks noChangeArrowheads="1"/>
          </p:cNvSpPr>
          <p:nvPr/>
        </p:nvSpPr>
        <p:spPr bwMode="auto">
          <a:xfrm>
            <a:off x="1057275" y="1620838"/>
            <a:ext cx="93329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47775" y="2254250"/>
            <a:ext cx="6323013" cy="3454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nǎɡuó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是  哪国 人？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Měiɡuó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ne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是   美国   人，你 呢？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Zhōnɡɡuó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是     中国     人。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42138" y="2301875"/>
            <a:ext cx="270192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167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在图书馆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the library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6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164" name="Rectangle 2"/>
          <p:cNvSpPr>
            <a:spLocks noChangeArrowheads="1"/>
          </p:cNvSpPr>
          <p:nvPr/>
        </p:nvSpPr>
        <p:spPr bwMode="auto">
          <a:xfrm>
            <a:off x="1057275" y="1620838"/>
            <a:ext cx="93329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47775" y="2254250"/>
            <a:ext cx="6323013" cy="3454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是  哪国 人？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是   美国   人，你 呢？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是     中国     人。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42138" y="2301875"/>
            <a:ext cx="270192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167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在图书馆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the library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21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4211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93170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256463" y="221932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421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看照片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Looking at the photo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268413" y="1652588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shuí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  谁？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tónɡxué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是我   同学。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ne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tónɡxué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ma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呢？她 是你   同学 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tónɡxué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pénɡyou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不 是  我   同学，她 是 我   朋友。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6563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564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anose="02010600030101010101" pitchFamily="2" charset="-122"/>
              </a:rPr>
              <a:t> 2.</a:t>
            </a:r>
            <a:r>
              <a:rPr lang="zh-CN" altLang="en-US" sz="2800" b="1">
                <a:latin typeface="宋体" panose="02010600030101010101" pitchFamily="2" charset="-122"/>
              </a:rPr>
              <a:t>发音辨析：前鼻音韵母</a:t>
            </a:r>
            <a:r>
              <a:rPr lang="en-US" altLang="zh-CN" sz="2800" b="1">
                <a:latin typeface="宋体" panose="02010600030101010101" pitchFamily="2" charset="-122"/>
              </a:rPr>
              <a:t>n</a:t>
            </a:r>
            <a:r>
              <a:rPr lang="zh-CN" altLang="en-US" sz="2800" b="1">
                <a:latin typeface="宋体" panose="02010600030101010101" pitchFamily="2" charset="-122"/>
              </a:rPr>
              <a:t>和后鼻音韵母</a:t>
            </a:r>
            <a:r>
              <a:rPr lang="en-US" altLang="zh-CN" sz="2800" b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nɡ</a:t>
            </a:r>
          </a:p>
          <a:p>
            <a:pPr eaLnBrk="0" hangingPunct="0"/>
            <a:r>
              <a:rPr lang="en-US" altLang="zh-CN">
                <a:latin typeface="宋体" panose="02010600030101010101" pitchFamily="2" charset="-122"/>
              </a:rPr>
              <a:t>  Differentiation</a:t>
            </a:r>
            <a:r>
              <a:rPr lang="zh-CN" altLang="en-US">
                <a:latin typeface="宋体" panose="02010600030101010101" pitchFamily="2" charset="-122"/>
              </a:rPr>
              <a:t>：</a:t>
            </a:r>
            <a:r>
              <a:rPr lang="en-US" altLang="zh-CN">
                <a:latin typeface="宋体" panose="02010600030101010101" pitchFamily="2" charset="-122"/>
              </a:rPr>
              <a:t>pronunciation of the alveolar </a:t>
            </a:r>
            <a:r>
              <a:rPr lang="en-US" altLang="zh-CN" i="1">
                <a:latin typeface="宋体" panose="02010600030101010101" pitchFamily="2" charset="-122"/>
              </a:rPr>
              <a:t>n</a:t>
            </a:r>
            <a:r>
              <a:rPr lang="en-US" altLang="zh-CN">
                <a:latin typeface="宋体" panose="02010600030101010101" pitchFamily="2" charset="-122"/>
              </a:rPr>
              <a:t> and the velar nasal </a:t>
            </a:r>
            <a:r>
              <a:rPr lang="en-US" altLang="zh-CN" i="1">
                <a:latin typeface="宋体" panose="02010600030101010101" pitchFamily="2" charset="-122"/>
              </a:rPr>
              <a:t>n</a:t>
            </a:r>
            <a:r>
              <a:rPr lang="en-US" altLang="zh-CN" sz="1600" i="1">
                <a:latin typeface="GB Pinyinok-D" panose="02010601030101010101" pitchFamily="2" charset="-122"/>
                <a:ea typeface="GB Pinyinok-D" panose="02010601030101010101" pitchFamily="2" charset="-122"/>
              </a:rPr>
              <a:t>ɡ</a:t>
            </a:r>
            <a:endParaRPr lang="zh-CN" altLang="en-US" sz="1600" i="1">
              <a:latin typeface="宋体" panose="02010600030101010101" pitchFamily="2" charset="-122"/>
            </a:endParaRPr>
          </a:p>
        </p:txBody>
      </p:sp>
      <p:pic>
        <p:nvPicPr>
          <p:cNvPr id="66565" name="Picture 7" descr="C:\Users\caofan\Desktop\n.jp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grayscl/>
          </a:blip>
          <a:srcRect/>
          <a:stretch>
            <a:fillRect/>
          </a:stretch>
        </p:blipFill>
        <p:spPr bwMode="auto">
          <a:xfrm>
            <a:off x="1985963" y="2584450"/>
            <a:ext cx="2238375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8" descr="C:\Users\caofan\Desktop\ng.jpg"/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grayscl/>
          </a:blip>
          <a:srcRect/>
          <a:stretch>
            <a:fillRect/>
          </a:stretch>
        </p:blipFill>
        <p:spPr bwMode="auto">
          <a:xfrm>
            <a:off x="6991350" y="2584450"/>
            <a:ext cx="219710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Box 8"/>
          <p:cNvSpPr txBox="1">
            <a:spLocks noChangeArrowheads="1"/>
          </p:cNvSpPr>
          <p:nvPr/>
        </p:nvSpPr>
        <p:spPr bwMode="auto">
          <a:xfrm>
            <a:off x="2995613" y="5060950"/>
            <a:ext cx="384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n</a:t>
            </a:r>
            <a:endParaRPr lang="zh-CN" altLang="en-US" sz="2800"/>
          </a:p>
        </p:txBody>
      </p:sp>
      <p:sp>
        <p:nvSpPr>
          <p:cNvPr id="66568" name="TextBox 9"/>
          <p:cNvSpPr txBox="1">
            <a:spLocks noChangeArrowheads="1"/>
          </p:cNvSpPr>
          <p:nvPr/>
        </p:nvSpPr>
        <p:spPr bwMode="auto">
          <a:xfrm flipH="1">
            <a:off x="8008938" y="5011738"/>
            <a:ext cx="7127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ng</a:t>
            </a:r>
            <a:endParaRPr lang="zh-CN" altLang="en-US" sz="2800"/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21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93170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256463" y="221932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421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看照片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Looking at the photo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268413" y="1652588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  谁？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是我   同学。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呢？她 是你   同学 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不 是  我   同学，她 是 我   朋友。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836550" y="2241285"/>
            <a:ext cx="10688041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626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6262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355725" y="20320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你是哪国人？  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           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nǎɡuó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你叫什么名字？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   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mínɡzi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你的汉语老师是哪国人？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Hànyǔ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nǎɡuó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你的汉语老师叫什么名字？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Hànyǔ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mínɡzi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你的中国朋友是谁？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Zhōnɡɡuó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pénɡyou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shuí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?</a:t>
            </a:r>
            <a:endParaRPr lang="zh-CN" altLang="en-US" sz="2000" dirty="0" err="1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41082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728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7286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86388" y="2759075"/>
            <a:ext cx="9096375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Qiáobùsī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  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 乔布斯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Steve Jobs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），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人。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35150" y="2740025"/>
            <a:ext cx="1979613" cy="2519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37272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endParaRPr lang="zh-CN" altLang="en-US" dirty="0"/>
          </a:p>
        </p:txBody>
      </p:sp>
      <p:cxnSp>
        <p:nvCxnSpPr>
          <p:cNvPr id="9830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8310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0225" y="2740025"/>
            <a:ext cx="1979613" cy="2519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5233988" y="2759075"/>
            <a:ext cx="9097962" cy="369331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Nà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是李娜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Li Na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），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人。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789252" y="2241285"/>
            <a:ext cx="107038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933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9334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551363" y="3063875"/>
            <a:ext cx="9097962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Mǎlì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叫玛丽（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Mary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），她不 是 我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 shì wǒ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她是我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24000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35367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10035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100358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863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445125" y="2789238"/>
            <a:ext cx="9097963" cy="3694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Dàwèi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叫 大卫（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David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  shì wǒmen de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他是  我们   的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6027" y="3217013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Tāmen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de</a:t>
            </a:r>
            <a:endParaRPr lang="en-US" altLang="zh-CN" sz="2400" dirty="0">
              <a:solidFill>
                <a:prstClr val="black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他们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是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我  的 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。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9EC0476-5503-33AE-37C6-0A48C3D79B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45" y="2924427"/>
            <a:ext cx="3419792" cy="207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4133D33-CBA9-0CEF-D9D8-A6E56E31E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41DF5ED7-1EFC-8366-7543-54798C65EC6C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28B47930-3FFD-D5A7-4558-466A7F3A771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43BAB684-A59C-2EC6-6D78-45EFBECDAFC3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F0F8BF14-54D5-3839-6B52-9AC973D98A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842B2506-4D31-4CF5-65D2-F1A827EF47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75444ED7-A6F5-EDC7-0D69-DFC3BB1C3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5754" y="342026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péngyou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是  你  朋友？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B19E631-D1F1-692D-175B-1C80BEE11886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BE1D1EC-BFF7-F5A6-399B-868BF5BA68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549" y="2661193"/>
            <a:ext cx="2343933" cy="312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892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E92C0F4-3EB6-CA0E-7052-B21222725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CCF357E6-438B-E4CD-6A8F-780FBF2AAC7E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6C08D886-5325-9ADB-6D43-3AB1DC2EAE9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6304789D-53A2-BCD7-48CC-A3ED4257D496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95B6A651-E42B-6669-B959-A828388944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30E48B01-4B4A-2CCC-712B-3D72115382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82B71ED1-F1E2-CE2E-6CC1-511959AD7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0849" y="342026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xǐhuan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dú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你   喜欢  读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书？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778C19C-994D-0874-099F-78A374A6C30C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6EDC1F9-0486-8D00-8ECD-C3F2CF6F3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227" y="3048080"/>
            <a:ext cx="3794866" cy="234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29901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609CDC7-F940-64F0-2E1F-7631B713A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0F3C6E0A-7660-CDF1-CFA9-7D9350C49564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B86FDA9B-8F24-52E4-736F-1B3FE374EB3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36E28D8C-F434-FB60-1FEF-B03C11D5251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CD332018-C4F5-B065-4593-210E116F83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69871C29-6444-B20E-924B-D935CAD7A0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4B4FE1C8-32B4-0511-67EC-315580498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539" y="3234455"/>
            <a:ext cx="6475720" cy="24272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BFCDBEA-7428-CE31-71F4-76EB38FD3C7B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2544E2E-DF5A-6152-4F19-9AF7AAA1C6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457" y="3234455"/>
            <a:ext cx="3277326" cy="184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8802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7587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588" name="组合 63"/>
          <p:cNvGrpSpPr/>
          <p:nvPr/>
        </p:nvGrpSpPr>
        <p:grpSpPr bwMode="auto">
          <a:xfrm>
            <a:off x="1493838" y="1557338"/>
            <a:ext cx="9226550" cy="4376737"/>
            <a:chOff x="1631612" y="1704946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704946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1612" y="1976911"/>
              <a:ext cx="7908967" cy="162013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听录音并跟读，注意声母发音的区别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differences between the alveolar and the velar nasals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1063" y="2951163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an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48100" y="295116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anɡ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431213" y="2951163"/>
            <a:ext cx="33813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enɡ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31000" y="2951163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en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35188" y="36893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ian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48100" y="3689350"/>
            <a:ext cx="23891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ianɡ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46875" y="3689350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in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45500" y="3689350"/>
            <a:ext cx="26400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inɡ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22488" y="438150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uan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49688" y="438150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uanɡ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734175" y="4381500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uen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462963" y="4381500"/>
            <a:ext cx="26400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uenɡ 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801938" y="32226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816225" y="3954463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76550" y="46450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489825" y="46450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69175" y="394017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85050" y="3222625"/>
            <a:ext cx="9715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48E0F35-F4E0-B2AB-58F0-D4D91AEBB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EB70D5B6-FAD1-5415-053A-8DADC9DBDB80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076456DE-BD59-BBF0-5D5F-428C67E11CE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6BBDC04E-6A3E-3CE8-805D-BD39BCBF5565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F70E1646-29FC-1B92-D11F-76B686D059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DF0EB76-9C08-B66F-F3FB-88F56BCAAC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3CFDDD80-6216-C2CD-9022-F3D5F35C0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539" y="3234455"/>
            <a:ext cx="6475720" cy="24272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8BA9E2B-202C-0DD6-ECC7-18DC34EC71FC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3FC3995-5BC6-C11E-688D-9CCF3553E6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9" y="3171812"/>
            <a:ext cx="3723307" cy="209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12126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143BD4A-1BC0-ADDC-AF44-45A849EC9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F39EC842-C159-97C3-B4FF-11CA03841F79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A87E078F-C758-B30F-056C-19A5D182095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66B7DAC7-7F5B-6ED0-9CA5-324125F70498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D5390323-0092-D59A-F37F-32D5C59A75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3B1963C8-9AB9-077C-E54D-F888435DB5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1611B020-FC5E-7B50-81D2-F62932A21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3957" y="3385431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men,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xiānshengmen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,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nǐmen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hǎo</a:t>
            </a:r>
            <a:r>
              <a:rPr lang="en-US" altLang="zh-CN" sz="2400" dirty="0" smtClean="0">
                <a:solidFill>
                  <a:prstClr val="black"/>
                </a:solidFill>
                <a:latin typeface="+mn-lt"/>
                <a:ea typeface="GB Pinyinok-D" pitchFamily="2" charset="-122"/>
                <a:sym typeface="宋体" panose="02010600030101010101" pitchFamily="2" charset="-122"/>
              </a:rPr>
              <a:t>!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宋体" panose="02010600030101010101" pitchFamily="2" charset="-122"/>
              </a:rPr>
              <a:t>们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、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宋体" panose="02010600030101010101" pitchFamily="2" charset="-122"/>
              </a:rPr>
              <a:t>   先生们，    你们 好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宋体" panose="02010600030101010101" pitchFamily="2" charset="-122"/>
              </a:rPr>
              <a:t>!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8194026-D862-7317-1252-9AA7DDEA78C6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ECB0CE4-0733-296A-C89D-DA68FF293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512" y="3015224"/>
            <a:ext cx="3519856" cy="197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81050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37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101379" name="组合 8"/>
          <p:cNvGrpSpPr/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60475" y="1469453"/>
            <a:ext cx="6931025" cy="212365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shuí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20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例如：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A: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 谁？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nǎguó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20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A: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  哪国 人？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7275" y="819150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  <p:pic>
        <p:nvPicPr>
          <p:cNvPr id="9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731375" y="4152900"/>
            <a:ext cx="1619250" cy="2160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5" descr="C:\Documents and Settings\Administrator.CAOFAN\桌面\hsk一级\2课\2-05山-前图43956478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70013" y="4200525"/>
            <a:ext cx="1619250" cy="2160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8" descr="C:\Documents and Settings\Administrator.CAOFAN\桌面\hsk一级\2课\2-08零-前图48346217（20）.jp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004050" y="4175125"/>
            <a:ext cx="1619250" cy="2160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9" descr="C:\Documents and Settings\Administrator.CAOFAN\桌面\hsk一级\2课\2-09菜-前图22657124（20）.jpg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254500" y="4191000"/>
            <a:ext cx="1619250" cy="2160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0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102403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1370961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67191" y="1939269"/>
            <a:ext cx="9864725" cy="313932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tóngxué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péngyou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例如：他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是 我  同学  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朋友。 他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 叫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他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11"/>
          <p:cNvSpPr txBox="1">
            <a:spLocks noChangeArrowheads="1"/>
          </p:cNvSpPr>
          <p:nvPr/>
        </p:nvSpPr>
        <p:spPr bwMode="auto">
          <a:xfrm>
            <a:off x="5156200" y="266700"/>
            <a:ext cx="2190750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课 堂 活 动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983163" y="266700"/>
            <a:ext cx="2393950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10342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</a:ln>
        </p:spPr>
      </p:cxnSp>
      <p:sp>
        <p:nvSpPr>
          <p:cNvPr id="103429" name="Text Box 9"/>
          <p:cNvSpPr txBox="1">
            <a:spLocks noChangeArrowheads="1"/>
          </p:cNvSpPr>
          <p:nvPr/>
        </p:nvSpPr>
        <p:spPr bwMode="auto">
          <a:xfrm>
            <a:off x="2022475" y="1036638"/>
            <a:ext cx="7646988" cy="12850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 dirty="0"/>
              <a:t>听词语，说句子</a:t>
            </a:r>
            <a:endParaRPr lang="en-US" altLang="zh-CN" b="1" dirty="0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 dirty="0"/>
              <a:t>根据老师 随机出说的 词语举起手中的词卡并重复该词语</a:t>
            </a:r>
            <a:endParaRPr lang="en-US" altLang="zh-CN" b="1" dirty="0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 dirty="0"/>
              <a:t>用该词语说出一个句子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1876425" y="2740025"/>
            <a:ext cx="8061325" cy="2825750"/>
          </a:xfrm>
          <a:prstGeom prst="round2Diag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93976" y="4493418"/>
            <a:ext cx="238918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中国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461950" y="4280725"/>
            <a:ext cx="238918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美国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345488" y="3001295"/>
            <a:ext cx="238918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学生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83313" y="3133446"/>
            <a:ext cx="23876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老师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315369" y="3364707"/>
            <a:ext cx="23891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同学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62400" y="3040063"/>
            <a:ext cx="2389188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朋友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156200" y="4672013"/>
            <a:ext cx="23876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名字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409469" y="3646488"/>
            <a:ext cx="26400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汉字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09963" y="3772616"/>
            <a:ext cx="238918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什么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452345" y="4292600"/>
            <a:ext cx="31305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谁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214938" y="3646488"/>
            <a:ext cx="31305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呢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104981" y="4493418"/>
            <a:ext cx="31289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rPr>
              <a:t>吗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8611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 bwMode="auto">
          <a:xfrm>
            <a:off x="1719263" y="2263775"/>
            <a:ext cx="8189912" cy="569913"/>
          </a:xfrm>
          <a:prstGeom prst="round1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227806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yì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zhānɡ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8125" y="2293938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yì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tiáo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68615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“一”的变调 </a:t>
            </a:r>
            <a:r>
              <a:rPr lang="en-US" altLang="zh-CN">
                <a:latin typeface="宋体" panose="02010600030101010101" pitchFamily="2" charset="-122"/>
              </a:rPr>
              <a:t>Tone Sandhi of “</a:t>
            </a:r>
            <a:r>
              <a:rPr lang="zh-CN" altLang="en-US">
                <a:latin typeface="宋体" panose="02010600030101010101" pitchFamily="2" charset="-122"/>
              </a:rPr>
              <a:t>一</a:t>
            </a:r>
            <a:r>
              <a:rPr lang="en-US" altLang="zh-CN">
                <a:latin typeface="宋体" panose="02010600030101010101" pitchFamily="2" charset="-122"/>
              </a:rPr>
              <a:t>(yī)”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68616" name="TextBox 28"/>
          <p:cNvSpPr txBox="1">
            <a:spLocks noChangeArrowheads="1"/>
          </p:cNvSpPr>
          <p:nvPr/>
        </p:nvSpPr>
        <p:spPr bwMode="auto">
          <a:xfrm>
            <a:off x="738188" y="1555750"/>
            <a:ext cx="99282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</a:rPr>
              <a:t>）“一”在第一、二、三声音节前变成第四声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850188" y="232410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yì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zhǒnɡ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68618" name="TextBox 28"/>
          <p:cNvSpPr txBox="1">
            <a:spLocks noChangeArrowheads="1"/>
          </p:cNvSpPr>
          <p:nvPr/>
        </p:nvSpPr>
        <p:spPr bwMode="auto">
          <a:xfrm>
            <a:off x="711200" y="4122738"/>
            <a:ext cx="99282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）“一”在第四声音节前变成第二声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16" name="矩形 60"/>
          <p:cNvSpPr/>
          <p:nvPr/>
        </p:nvSpPr>
        <p:spPr bwMode="auto">
          <a:xfrm>
            <a:off x="1766888" y="4784725"/>
            <a:ext cx="8142287" cy="569913"/>
          </a:xfrm>
          <a:prstGeom prst="round1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786188" y="48450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yí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dìnɡ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38925" y="487521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yí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kuài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9635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 bwMode="auto">
          <a:xfrm>
            <a:off x="1493838" y="2743200"/>
            <a:ext cx="9226550" cy="2305050"/>
          </a:xfrm>
          <a:prstGeom prst="round1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dì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8796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èr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sān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48275" y="413226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bǎifēnzhī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38400" y="4132263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shíyī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9641" name="TextBox 28"/>
          <p:cNvSpPr txBox="1">
            <a:spLocks noChangeArrowheads="1"/>
          </p:cNvSpPr>
          <p:nvPr/>
        </p:nvSpPr>
        <p:spPr bwMode="auto">
          <a:xfrm>
            <a:off x="738188" y="1555750"/>
            <a:ext cx="99282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</a:rPr>
              <a:t>）“一”单用或表示数字时不变调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16451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xīngqī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65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70659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660" name="组合 63"/>
          <p:cNvGrpSpPr/>
          <p:nvPr/>
        </p:nvGrpSpPr>
        <p:grpSpPr bwMode="auto">
          <a:xfrm>
            <a:off x="1493838" y="2159000"/>
            <a:ext cx="9226550" cy="4195763"/>
            <a:chOff x="1631612" y="1998434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1612" y="2105834"/>
              <a:ext cx="7908967" cy="129689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注意 </a:t>
              </a:r>
              <a:r>
                <a:rPr lang="en-US" altLang="zh-CN" sz="2000" b="1" dirty="0">
                  <a:solidFill>
                    <a:srgbClr val="00B050"/>
                  </a:solidFill>
                  <a:latin typeface="+mn-ea"/>
                  <a:ea typeface="+mn-ea"/>
                </a:rPr>
                <a:t>ü 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的拼写与实际发音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use of </a:t>
              </a:r>
              <a:r>
                <a:rPr lang="en-US" altLang="zh-CN" sz="2000" i="1" dirty="0">
                  <a:solidFill>
                    <a:srgbClr val="00B050"/>
                  </a:solidFill>
                  <a:latin typeface="+mn-ea"/>
                </a:rPr>
                <a:t>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and </a:t>
              </a:r>
              <a:r>
                <a:rPr lang="en-US" altLang="zh-CN" sz="2000" i="1" dirty="0">
                  <a:solidFill>
                    <a:srgbClr val="00B050"/>
                  </a:solidFill>
                  <a:latin typeface="+mn-ea"/>
                </a:rPr>
                <a:t>w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95513" y="3275013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yóu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yǒnɡ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87813" y="3275013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yǒuyì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086725" y="3319463"/>
            <a:ext cx="2389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yuányīn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981700" y="3275013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yīnyuè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95513" y="397510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qīngwā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87813" y="397510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yǐngxīnɡ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97575" y="3975100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yīnɡxiónɡ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070850" y="4019550"/>
            <a:ext cx="26400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wēixiǎn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57413" y="4738688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ɡuó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wài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65588" y="4738688"/>
            <a:ext cx="3130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yīntiān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973763" y="4738688"/>
            <a:ext cx="3130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yǔyán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048625" y="4783138"/>
            <a:ext cx="31289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wǎnɡwǎnɡ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52650" y="5426075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wǎnyàn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092575" y="5426075"/>
            <a:ext cx="31289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yéye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969000" y="5426075"/>
            <a:ext cx="3130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yínɡyǎnɡ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091488" y="5470525"/>
            <a:ext cx="31289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wǒmen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0677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anose="02010600030101010101" pitchFamily="2" charset="-122"/>
              </a:rPr>
              <a:t>4. </a:t>
            </a:r>
            <a:r>
              <a:rPr lang="zh-CN" altLang="en-US" sz="2800" b="1">
                <a:latin typeface="宋体" panose="02010600030101010101" pitchFamily="2" charset="-122"/>
              </a:rPr>
              <a:t>拼音规则（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）：</a:t>
            </a:r>
            <a:r>
              <a:rPr lang="en-US" altLang="zh-CN" sz="2800" b="1">
                <a:latin typeface="宋体" panose="02010600030101010101" pitchFamily="2" charset="-122"/>
              </a:rPr>
              <a:t>y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</a:rPr>
              <a:t>w</a:t>
            </a:r>
            <a:r>
              <a:rPr lang="zh-CN" altLang="en-US" sz="2800" b="1">
                <a:latin typeface="宋体" panose="02010600030101010101" pitchFamily="2" charset="-122"/>
              </a:rPr>
              <a:t>的用法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>
                <a:latin typeface="宋体" panose="02010600030101010101" pitchFamily="2" charset="-122"/>
              </a:rPr>
              <a:t>Rules of </a:t>
            </a:r>
            <a:r>
              <a:rPr lang="en-US" altLang="zh-CN" i="1">
                <a:latin typeface="宋体" panose="02010600030101010101" pitchFamily="2" charset="-122"/>
              </a:rPr>
              <a:t>Pinyin</a:t>
            </a:r>
            <a:r>
              <a:rPr lang="en-US" altLang="zh-CN">
                <a:latin typeface="宋体" panose="02010600030101010101" pitchFamily="2" charset="-122"/>
              </a:rPr>
              <a:t>(3):use of </a:t>
            </a:r>
            <a:r>
              <a:rPr lang="en-US" altLang="zh-CN" i="1">
                <a:latin typeface="宋体" panose="02010600030101010101" pitchFamily="2" charset="-122"/>
              </a:rPr>
              <a:t>y</a:t>
            </a:r>
            <a:r>
              <a:rPr lang="en-US" altLang="zh-CN">
                <a:latin typeface="宋体" panose="02010600030101010101" pitchFamily="2" charset="-122"/>
              </a:rPr>
              <a:t> and </a:t>
            </a:r>
            <a:r>
              <a:rPr lang="en-US" altLang="zh-CN" i="1">
                <a:latin typeface="宋体" panose="02010600030101010101" pitchFamily="2" charset="-122"/>
              </a:rPr>
              <a:t>w</a:t>
            </a:r>
            <a:endParaRPr lang="zh-CN" altLang="en-US" i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68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71683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汉字的笔画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3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of Chinese Characters(3)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7713" y="1651000"/>
          <a:ext cx="10946343" cy="422873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2720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575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167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笔画名称 </a:t>
                      </a:r>
                      <a:r>
                        <a:rPr lang="en-US" altLang="zh-CN" sz="2400" b="1" i="0" dirty="0">
                          <a:latin typeface="Bradley Hand ITC" panose="03070402050302030203" pitchFamily="66" charset="0"/>
                        </a:rPr>
                        <a:t>Stroke</a:t>
                      </a:r>
                      <a:endParaRPr lang="zh-CN" altLang="en-US" sz="2400" b="1" i="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运笔方向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Direction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anose="03070402050302030203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24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/>
                        <a:t>竖弯钩</a:t>
                      </a:r>
                      <a:r>
                        <a:rPr lang="zh-CN" altLang="en-US" sz="2400" dirty="0"/>
                        <a:t>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shù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wān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ɡōu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  <a:sym typeface="宋体" panose="02010600030101010101" pitchFamily="2" charset="-122"/>
                      </a:endParaRPr>
                    </a:p>
                    <a:p>
                      <a:pPr algn="l"/>
                      <a:r>
                        <a:rPr lang="en-US" altLang="zh-CN" sz="2400" b="1" baseline="0" dirty="0">
                          <a:ea typeface="GB Pinyinok-D" panose="02010601030101010101" pitchFamily="2" charset="-122"/>
                        </a:rPr>
                        <a:t>                 </a:t>
                      </a:r>
                      <a:r>
                        <a:rPr lang="en-US" altLang="zh-CN" sz="2400" dirty="0"/>
                        <a:t>vertical curved hook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七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en-US" altLang="zh-CN" sz="2400" b="1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qī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seven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儿     </a:t>
                      </a:r>
                      <a:r>
                        <a:rPr lang="en-US" altLang="zh-CN" sz="24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ér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son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716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                 横折弯钩   </a:t>
                      </a:r>
                      <a:r>
                        <a:rPr lang="zh-CN" altLang="en-US" sz="2400" b="0" baseline="0" dirty="0"/>
                        <a:t>                      </a:t>
                      </a:r>
                      <a:endParaRPr lang="en-US" altLang="zh-CN" sz="2400" b="0" baseline="0" dirty="0"/>
                    </a:p>
                    <a:p>
                      <a:pPr algn="l"/>
                      <a:r>
                        <a:rPr lang="en-US" altLang="zh-CN" sz="2400" b="0" baseline="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   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hénɡ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zhé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wān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  <a:sym typeface="宋体" panose="02010600030101010101" pitchFamily="2" charset="-122"/>
                        </a:rPr>
                        <a:t>ɡōu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  <a:sym typeface="宋体" panose="02010600030101010101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0" dirty="0">
                          <a:latin typeface="+mn-lt"/>
                          <a:ea typeface="GB Pinyinok-D" panose="02010601030101010101" pitchFamily="2" charset="-122"/>
                        </a:rPr>
                        <a:t>                 </a:t>
                      </a:r>
                      <a:r>
                        <a:rPr lang="en-US" altLang="zh-CN" sz="2400" dirty="0"/>
                        <a:t>horizontal-turning curved hook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九 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jiǔ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</a:t>
                      </a:r>
                      <a:r>
                        <a:rPr lang="en-US" altLang="zh-CN" sz="2400" dirty="0"/>
                        <a:t>nine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几     </a:t>
                      </a:r>
                      <a:r>
                        <a:rPr lang="en-US" altLang="zh-CN" sz="2400" b="1" baseline="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jǐ</a:t>
                      </a:r>
                      <a:r>
                        <a:rPr lang="en-US" altLang="zh-CN" sz="2400" b="1" baseline="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</a:t>
                      </a:r>
                      <a:r>
                        <a:rPr lang="en-US" altLang="zh-CN" sz="2400" b="0" baseline="0" dirty="0">
                          <a:latin typeface="+mn-lt"/>
                          <a:ea typeface="+mn-ea"/>
                        </a:rPr>
                        <a:t>     </a:t>
                      </a:r>
                      <a:r>
                        <a:rPr lang="en-US" altLang="zh-CN" sz="2400" baseline="0" dirty="0"/>
                        <a:t>how many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Freeform 51"/>
          <p:cNvSpPr/>
          <p:nvPr/>
        </p:nvSpPr>
        <p:spPr bwMode="auto">
          <a:xfrm>
            <a:off x="6686550" y="2906713"/>
            <a:ext cx="104775" cy="822325"/>
          </a:xfrm>
          <a:custGeom>
            <a:avLst/>
            <a:gdLst>
              <a:gd name="T0" fmla="*/ 2147483647 w 10000"/>
              <a:gd name="T1" fmla="*/ 2147483647 h 9655"/>
              <a:gd name="T2" fmla="*/ 2147483647 w 10000"/>
              <a:gd name="T3" fmla="*/ 2147483647 h 9655"/>
              <a:gd name="T4" fmla="*/ 2147483647 w 10000"/>
              <a:gd name="T5" fmla="*/ 2147483647 h 9655"/>
              <a:gd name="T6" fmla="*/ 2147483647 w 10000"/>
              <a:gd name="T7" fmla="*/ 2147483647 h 9655"/>
              <a:gd name="T8" fmla="*/ 2147483647 w 10000"/>
              <a:gd name="T9" fmla="*/ 2147483647 h 9655"/>
              <a:gd name="T10" fmla="*/ 2147483647 w 10000"/>
              <a:gd name="T11" fmla="*/ 2147483647 h 9655"/>
              <a:gd name="T12" fmla="*/ 2147483647 w 10000"/>
              <a:gd name="T13" fmla="*/ 2147483647 h 9655"/>
              <a:gd name="T14" fmla="*/ 2147483647 w 10000"/>
              <a:gd name="T15" fmla="*/ 2147483647 h 9655"/>
              <a:gd name="T16" fmla="*/ 2147483647 w 10000"/>
              <a:gd name="T17" fmla="*/ 2147483647 h 9655"/>
              <a:gd name="T18" fmla="*/ 2147483647 w 10000"/>
              <a:gd name="T19" fmla="*/ 2147483647 h 9655"/>
              <a:gd name="T20" fmla="*/ 2147483647 w 10000"/>
              <a:gd name="T21" fmla="*/ 2147483647 h 9655"/>
              <a:gd name="T22" fmla="*/ 2147483647 w 10000"/>
              <a:gd name="T23" fmla="*/ 2147483647 h 9655"/>
              <a:gd name="T24" fmla="*/ 2147483647 w 10000"/>
              <a:gd name="T25" fmla="*/ 2147483647 h 9655"/>
              <a:gd name="T26" fmla="*/ 2147483647 w 10000"/>
              <a:gd name="T27" fmla="*/ 2147483647 h 9655"/>
              <a:gd name="T28" fmla="*/ 2147483647 w 10000"/>
              <a:gd name="T29" fmla="*/ 2147483647 h 9655"/>
              <a:gd name="T30" fmla="*/ 2147483647 w 10000"/>
              <a:gd name="T31" fmla="*/ 2147483647 h 9655"/>
              <a:gd name="T32" fmla="*/ 2147483647 w 10000"/>
              <a:gd name="T33" fmla="*/ 2147483647 h 9655"/>
              <a:gd name="T34" fmla="*/ 2147483647 w 10000"/>
              <a:gd name="T35" fmla="*/ 2147483647 h 9655"/>
              <a:gd name="T36" fmla="*/ 2147483647 w 10000"/>
              <a:gd name="T37" fmla="*/ 2147483647 h 9655"/>
              <a:gd name="T38" fmla="*/ 2147483647 w 10000"/>
              <a:gd name="T39" fmla="*/ 2147483647 h 9655"/>
              <a:gd name="T40" fmla="*/ 2147483647 w 10000"/>
              <a:gd name="T41" fmla="*/ 2147483647 h 9655"/>
              <a:gd name="T42" fmla="*/ 2147483647 w 10000"/>
              <a:gd name="T43" fmla="*/ 2147483647 h 9655"/>
              <a:gd name="T44" fmla="*/ 2147483647 w 10000"/>
              <a:gd name="T45" fmla="*/ 2147483647 h 9655"/>
              <a:gd name="T46" fmla="*/ 2147483647 w 10000"/>
              <a:gd name="T47" fmla="*/ 2147483647 h 9655"/>
              <a:gd name="T48" fmla="*/ 2147483647 w 10000"/>
              <a:gd name="T49" fmla="*/ 2147483647 h 9655"/>
              <a:gd name="T50" fmla="*/ 2147483647 w 10000"/>
              <a:gd name="T51" fmla="*/ 2147483647 h 9655"/>
              <a:gd name="T52" fmla="*/ 2147483647 w 10000"/>
              <a:gd name="T53" fmla="*/ 2147483647 h 9655"/>
              <a:gd name="T54" fmla="*/ 2147483647 w 10000"/>
              <a:gd name="T55" fmla="*/ 2147483647 h 9655"/>
              <a:gd name="T56" fmla="*/ 2147483647 w 10000"/>
              <a:gd name="T57" fmla="*/ 2147483647 h 9655"/>
              <a:gd name="T58" fmla="*/ 2147483647 w 10000"/>
              <a:gd name="T59" fmla="*/ 2147483647 h 9655"/>
              <a:gd name="T60" fmla="*/ 2147483647 w 10000"/>
              <a:gd name="T61" fmla="*/ 2147483647 h 9655"/>
              <a:gd name="T62" fmla="*/ 2147483647 w 10000"/>
              <a:gd name="T63" fmla="*/ 2147483647 h 9655"/>
              <a:gd name="T64" fmla="*/ 2147483647 w 10000"/>
              <a:gd name="T65" fmla="*/ 2147483647 h 9655"/>
              <a:gd name="T66" fmla="*/ 0 w 10000"/>
              <a:gd name="T67" fmla="*/ 2147483647 h 9655"/>
              <a:gd name="T68" fmla="*/ 0 w 10000"/>
              <a:gd name="T69" fmla="*/ 2147483647 h 9655"/>
              <a:gd name="T70" fmla="*/ 0 w 10000"/>
              <a:gd name="T71" fmla="*/ 2147483647 h 9655"/>
              <a:gd name="T72" fmla="*/ 2147483647 w 10000"/>
              <a:gd name="T73" fmla="*/ 0 h 9655"/>
              <a:gd name="T74" fmla="*/ 2147483647 w 10000"/>
              <a:gd name="T75" fmla="*/ 0 h 9655"/>
              <a:gd name="T76" fmla="*/ 2147483647 w 10000"/>
              <a:gd name="T77" fmla="*/ 0 h 9655"/>
              <a:gd name="T78" fmla="*/ 2147483647 w 10000"/>
              <a:gd name="T79" fmla="*/ 0 h 9655"/>
              <a:gd name="T80" fmla="*/ 2147483647 w 10000"/>
              <a:gd name="T81" fmla="*/ 2147483647 h 9655"/>
              <a:gd name="T82" fmla="*/ 2147483647 w 10000"/>
              <a:gd name="T83" fmla="*/ 2147483647 h 9655"/>
              <a:gd name="T84" fmla="*/ 2147483647 w 10000"/>
              <a:gd name="T85" fmla="*/ 2147483647 h 9655"/>
              <a:gd name="T86" fmla="*/ 2147483647 w 10000"/>
              <a:gd name="T87" fmla="*/ 2147483647 h 9655"/>
              <a:gd name="T88" fmla="*/ 2147483647 w 10000"/>
              <a:gd name="T89" fmla="*/ 2147483647 h 9655"/>
              <a:gd name="T90" fmla="*/ 2147483647 w 10000"/>
              <a:gd name="T91" fmla="*/ 2147483647 h 9655"/>
              <a:gd name="T92" fmla="*/ 2147483647 w 10000"/>
              <a:gd name="T93" fmla="*/ 2147483647 h 9655"/>
              <a:gd name="T94" fmla="*/ 2147483647 w 10000"/>
              <a:gd name="T95" fmla="*/ 2147483647 h 9655"/>
              <a:gd name="T96" fmla="*/ 2147483647 w 10000"/>
              <a:gd name="T97" fmla="*/ 2147483647 h 9655"/>
              <a:gd name="T98" fmla="*/ 2147483647 w 10000"/>
              <a:gd name="T99" fmla="*/ 2147483647 h 9655"/>
              <a:gd name="T100" fmla="*/ 2147483647 w 10000"/>
              <a:gd name="T101" fmla="*/ 2147483647 h 9655"/>
              <a:gd name="T102" fmla="*/ 2147483647 w 10000"/>
              <a:gd name="T103" fmla="*/ 2147483647 h 965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000"/>
              <a:gd name="T157" fmla="*/ 0 h 9655"/>
              <a:gd name="T158" fmla="*/ 10000 w 10000"/>
              <a:gd name="T159" fmla="*/ 9655 h 965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000" h="9655">
                <a:moveTo>
                  <a:pt x="6364" y="3219"/>
                </a:moveTo>
                <a:lnTo>
                  <a:pt x="6364" y="3818"/>
                </a:lnTo>
                <a:lnTo>
                  <a:pt x="6364" y="4401"/>
                </a:lnTo>
                <a:lnTo>
                  <a:pt x="6364" y="4999"/>
                </a:lnTo>
                <a:lnTo>
                  <a:pt x="6364" y="5479"/>
                </a:lnTo>
                <a:lnTo>
                  <a:pt x="5458" y="5958"/>
                </a:lnTo>
                <a:lnTo>
                  <a:pt x="5458" y="6558"/>
                </a:lnTo>
                <a:cubicBezTo>
                  <a:pt x="5757" y="6952"/>
                  <a:pt x="6062" y="7345"/>
                  <a:pt x="6364" y="7739"/>
                </a:cubicBezTo>
                <a:lnTo>
                  <a:pt x="6364" y="8218"/>
                </a:lnTo>
                <a:lnTo>
                  <a:pt x="7277" y="8698"/>
                </a:lnTo>
                <a:lnTo>
                  <a:pt x="8181" y="9057"/>
                </a:lnTo>
                <a:lnTo>
                  <a:pt x="9093" y="9416"/>
                </a:lnTo>
                <a:lnTo>
                  <a:pt x="10000" y="9536"/>
                </a:lnTo>
                <a:lnTo>
                  <a:pt x="4547" y="9655"/>
                </a:lnTo>
                <a:lnTo>
                  <a:pt x="3638" y="9416"/>
                </a:lnTo>
                <a:lnTo>
                  <a:pt x="2727" y="9176"/>
                </a:lnTo>
                <a:lnTo>
                  <a:pt x="2727" y="8938"/>
                </a:lnTo>
                <a:lnTo>
                  <a:pt x="1821" y="8698"/>
                </a:lnTo>
                <a:lnTo>
                  <a:pt x="1821" y="8337"/>
                </a:lnTo>
                <a:lnTo>
                  <a:pt x="1821" y="8099"/>
                </a:lnTo>
                <a:lnTo>
                  <a:pt x="1821" y="7621"/>
                </a:lnTo>
                <a:lnTo>
                  <a:pt x="1821" y="7260"/>
                </a:lnTo>
                <a:lnTo>
                  <a:pt x="1821" y="6796"/>
                </a:lnTo>
                <a:lnTo>
                  <a:pt x="1821" y="4881"/>
                </a:lnTo>
                <a:lnTo>
                  <a:pt x="1821" y="2979"/>
                </a:lnTo>
                <a:lnTo>
                  <a:pt x="1821" y="2499"/>
                </a:lnTo>
                <a:lnTo>
                  <a:pt x="1821" y="2141"/>
                </a:lnTo>
                <a:lnTo>
                  <a:pt x="1821" y="1782"/>
                </a:lnTo>
                <a:lnTo>
                  <a:pt x="1821" y="1422"/>
                </a:lnTo>
                <a:lnTo>
                  <a:pt x="1821" y="1198"/>
                </a:lnTo>
                <a:lnTo>
                  <a:pt x="1821" y="958"/>
                </a:lnTo>
                <a:lnTo>
                  <a:pt x="1821" y="720"/>
                </a:lnTo>
                <a:lnTo>
                  <a:pt x="908" y="598"/>
                </a:lnTo>
                <a:lnTo>
                  <a:pt x="0" y="359"/>
                </a:lnTo>
                <a:lnTo>
                  <a:pt x="0" y="241"/>
                </a:lnTo>
                <a:lnTo>
                  <a:pt x="0" y="119"/>
                </a:lnTo>
                <a:lnTo>
                  <a:pt x="908" y="0"/>
                </a:lnTo>
                <a:lnTo>
                  <a:pt x="2727" y="0"/>
                </a:lnTo>
                <a:lnTo>
                  <a:pt x="3638" y="0"/>
                </a:lnTo>
                <a:lnTo>
                  <a:pt x="5458" y="119"/>
                </a:lnTo>
                <a:lnTo>
                  <a:pt x="7277" y="359"/>
                </a:lnTo>
                <a:lnTo>
                  <a:pt x="8181" y="479"/>
                </a:lnTo>
                <a:lnTo>
                  <a:pt x="9093" y="598"/>
                </a:lnTo>
                <a:lnTo>
                  <a:pt x="9093" y="720"/>
                </a:lnTo>
                <a:lnTo>
                  <a:pt x="9093" y="958"/>
                </a:lnTo>
                <a:lnTo>
                  <a:pt x="8181" y="1422"/>
                </a:lnTo>
                <a:lnTo>
                  <a:pt x="8181" y="1661"/>
                </a:lnTo>
                <a:lnTo>
                  <a:pt x="7277" y="2020"/>
                </a:lnTo>
                <a:lnTo>
                  <a:pt x="7277" y="2620"/>
                </a:lnTo>
                <a:cubicBezTo>
                  <a:pt x="6965" y="2821"/>
                  <a:pt x="6669" y="3019"/>
                  <a:pt x="6364" y="3219"/>
                </a:cubicBez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51"/>
          <p:cNvSpPr/>
          <p:nvPr/>
        </p:nvSpPr>
        <p:spPr bwMode="auto">
          <a:xfrm>
            <a:off x="6721475" y="3675063"/>
            <a:ext cx="412750" cy="131762"/>
          </a:xfrm>
          <a:custGeom>
            <a:avLst/>
            <a:gdLst>
              <a:gd name="T0" fmla="*/ 2147483647 w 9771"/>
              <a:gd name="T1" fmla="*/ 0 h 10000"/>
              <a:gd name="T2" fmla="*/ 2147483647 w 9771"/>
              <a:gd name="T3" fmla="*/ 2147483647 h 10000"/>
              <a:gd name="T4" fmla="*/ 2147483647 w 9771"/>
              <a:gd name="T5" fmla="*/ 2147483647 h 10000"/>
              <a:gd name="T6" fmla="*/ 2147483647 w 9771"/>
              <a:gd name="T7" fmla="*/ 2147483647 h 10000"/>
              <a:gd name="T8" fmla="*/ 2147483647 w 9771"/>
              <a:gd name="T9" fmla="*/ 2147483647 h 10000"/>
              <a:gd name="T10" fmla="*/ 2147483647 w 9771"/>
              <a:gd name="T11" fmla="*/ 2147483647 h 10000"/>
              <a:gd name="T12" fmla="*/ 2147483647 w 9771"/>
              <a:gd name="T13" fmla="*/ 2147483647 h 10000"/>
              <a:gd name="T14" fmla="*/ 2147483647 w 9771"/>
              <a:gd name="T15" fmla="*/ 2147483647 h 10000"/>
              <a:gd name="T16" fmla="*/ 2147483647 w 9771"/>
              <a:gd name="T17" fmla="*/ 2147483647 h 10000"/>
              <a:gd name="T18" fmla="*/ 2147483647 w 9771"/>
              <a:gd name="T19" fmla="*/ 2147483647 h 10000"/>
              <a:gd name="T20" fmla="*/ 2147483647 w 9771"/>
              <a:gd name="T21" fmla="*/ 2147483647 h 10000"/>
              <a:gd name="T22" fmla="*/ 2147483647 w 9771"/>
              <a:gd name="T23" fmla="*/ 2147483647 h 10000"/>
              <a:gd name="T24" fmla="*/ 2147483647 w 9771"/>
              <a:gd name="T25" fmla="*/ 2147483647 h 10000"/>
              <a:gd name="T26" fmla="*/ 2147483647 w 9771"/>
              <a:gd name="T27" fmla="*/ 2147483647 h 10000"/>
              <a:gd name="T28" fmla="*/ 2147483647 w 9771"/>
              <a:gd name="T29" fmla="*/ 2147483647 h 10000"/>
              <a:gd name="T30" fmla="*/ 2147483647 w 9771"/>
              <a:gd name="T31" fmla="*/ 2147483647 h 10000"/>
              <a:gd name="T32" fmla="*/ 2147483647 w 9771"/>
              <a:gd name="T33" fmla="*/ 2147483647 h 10000"/>
              <a:gd name="T34" fmla="*/ 2147483647 w 9771"/>
              <a:gd name="T35" fmla="*/ 2147483647 h 10000"/>
              <a:gd name="T36" fmla="*/ 2147483647 w 9771"/>
              <a:gd name="T37" fmla="*/ 2147483647 h 10000"/>
              <a:gd name="T38" fmla="*/ 2147483647 w 9771"/>
              <a:gd name="T39" fmla="*/ 2147483647 h 10000"/>
              <a:gd name="T40" fmla="*/ 2147483647 w 9771"/>
              <a:gd name="T41" fmla="*/ 2147483647 h 10000"/>
              <a:gd name="T42" fmla="*/ 2147483647 w 9771"/>
              <a:gd name="T43" fmla="*/ 2147483647 h 10000"/>
              <a:gd name="T44" fmla="*/ 2147483647 w 9771"/>
              <a:gd name="T45" fmla="*/ 2147483647 h 10000"/>
              <a:gd name="T46" fmla="*/ 2147483647 w 9771"/>
              <a:gd name="T47" fmla="*/ 2147483647 h 10000"/>
              <a:gd name="T48" fmla="*/ 2147483647 w 9771"/>
              <a:gd name="T49" fmla="*/ 2147483647 h 10000"/>
              <a:gd name="T50" fmla="*/ 2147483647 w 9771"/>
              <a:gd name="T51" fmla="*/ 2147483647 h 10000"/>
              <a:gd name="T52" fmla="*/ 2147483647 w 9771"/>
              <a:gd name="T53" fmla="*/ 2147483647 h 10000"/>
              <a:gd name="T54" fmla="*/ 2147483647 w 9771"/>
              <a:gd name="T55" fmla="*/ 2147483647 h 10000"/>
              <a:gd name="T56" fmla="*/ 2147483647 w 9771"/>
              <a:gd name="T57" fmla="*/ 2147483647 h 10000"/>
              <a:gd name="T58" fmla="*/ 2147483647 w 9771"/>
              <a:gd name="T59" fmla="*/ 2147483647 h 10000"/>
              <a:gd name="T60" fmla="*/ 0 w 9771"/>
              <a:gd name="T61" fmla="*/ 2147483647 h 100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771"/>
              <a:gd name="T94" fmla="*/ 0 h 10000"/>
              <a:gd name="T95" fmla="*/ 9771 w 9771"/>
              <a:gd name="T96" fmla="*/ 10000 h 100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771" h="10000">
                <a:moveTo>
                  <a:pt x="1142" y="0"/>
                </a:moveTo>
                <a:cubicBezTo>
                  <a:pt x="1285" y="483"/>
                  <a:pt x="1605" y="1933"/>
                  <a:pt x="1829" y="2319"/>
                </a:cubicBezTo>
                <a:lnTo>
                  <a:pt x="2487" y="2319"/>
                </a:lnTo>
                <a:lnTo>
                  <a:pt x="3172" y="3101"/>
                </a:lnTo>
                <a:lnTo>
                  <a:pt x="3856" y="3101"/>
                </a:lnTo>
                <a:lnTo>
                  <a:pt x="4542" y="3101"/>
                </a:lnTo>
                <a:lnTo>
                  <a:pt x="5229" y="3101"/>
                </a:lnTo>
                <a:lnTo>
                  <a:pt x="5914" y="3101"/>
                </a:lnTo>
                <a:lnTo>
                  <a:pt x="6371" y="2319"/>
                </a:lnTo>
                <a:lnTo>
                  <a:pt x="7056" y="769"/>
                </a:lnTo>
                <a:lnTo>
                  <a:pt x="9771" y="3792"/>
                </a:lnTo>
                <a:cubicBezTo>
                  <a:pt x="9694" y="4049"/>
                  <a:pt x="9620" y="4309"/>
                  <a:pt x="9543" y="4566"/>
                </a:cubicBezTo>
                <a:cubicBezTo>
                  <a:pt x="9466" y="4821"/>
                  <a:pt x="9391" y="5078"/>
                  <a:pt x="9314" y="5333"/>
                </a:cubicBezTo>
                <a:cubicBezTo>
                  <a:pt x="9238" y="5595"/>
                  <a:pt x="9162" y="5860"/>
                  <a:pt x="9086" y="6121"/>
                </a:cubicBezTo>
                <a:lnTo>
                  <a:pt x="8630" y="6897"/>
                </a:lnTo>
                <a:lnTo>
                  <a:pt x="8171" y="7654"/>
                </a:lnTo>
                <a:lnTo>
                  <a:pt x="7286" y="9233"/>
                </a:lnTo>
                <a:lnTo>
                  <a:pt x="6371" y="10000"/>
                </a:lnTo>
                <a:lnTo>
                  <a:pt x="5458" y="10000"/>
                </a:lnTo>
                <a:lnTo>
                  <a:pt x="4772" y="10000"/>
                </a:lnTo>
                <a:lnTo>
                  <a:pt x="4086" y="10000"/>
                </a:lnTo>
                <a:lnTo>
                  <a:pt x="3628" y="10000"/>
                </a:lnTo>
                <a:lnTo>
                  <a:pt x="2942" y="10000"/>
                </a:lnTo>
                <a:lnTo>
                  <a:pt x="2487" y="9233"/>
                </a:lnTo>
                <a:lnTo>
                  <a:pt x="2029" y="9233"/>
                </a:lnTo>
                <a:lnTo>
                  <a:pt x="1600" y="8443"/>
                </a:lnTo>
                <a:lnTo>
                  <a:pt x="1142" y="7654"/>
                </a:lnTo>
                <a:cubicBezTo>
                  <a:pt x="1067" y="7401"/>
                  <a:pt x="990" y="7150"/>
                  <a:pt x="915" y="6897"/>
                </a:cubicBezTo>
                <a:lnTo>
                  <a:pt x="457" y="5333"/>
                </a:lnTo>
                <a:cubicBezTo>
                  <a:pt x="381" y="4824"/>
                  <a:pt x="305" y="4308"/>
                  <a:pt x="229" y="3792"/>
                </a:cubicBezTo>
                <a:cubicBezTo>
                  <a:pt x="153" y="3047"/>
                  <a:pt x="77" y="2300"/>
                  <a:pt x="0" y="1554"/>
                </a:cubicBez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51"/>
          <p:cNvSpPr/>
          <p:nvPr/>
        </p:nvSpPr>
        <p:spPr bwMode="auto">
          <a:xfrm>
            <a:off x="7013575" y="3462338"/>
            <a:ext cx="114300" cy="282575"/>
          </a:xfrm>
          <a:custGeom>
            <a:avLst/>
            <a:gdLst>
              <a:gd name="T0" fmla="*/ 0 w 10000"/>
              <a:gd name="T1" fmla="*/ 2147483647 h 9657"/>
              <a:gd name="T2" fmla="*/ 2147483647 w 10000"/>
              <a:gd name="T3" fmla="*/ 2147483647 h 9657"/>
              <a:gd name="T4" fmla="*/ 2147483647 w 10000"/>
              <a:gd name="T5" fmla="*/ 2147483647 h 9657"/>
              <a:gd name="T6" fmla="*/ 2147483647 w 10000"/>
              <a:gd name="T7" fmla="*/ 2147483647 h 9657"/>
              <a:gd name="T8" fmla="*/ 2147483647 w 10000"/>
              <a:gd name="T9" fmla="*/ 2147483647 h 9657"/>
              <a:gd name="T10" fmla="*/ 2147483647 w 10000"/>
              <a:gd name="T11" fmla="*/ 2147483647 h 9657"/>
              <a:gd name="T12" fmla="*/ 2147483647 w 10000"/>
              <a:gd name="T13" fmla="*/ 2147483647 h 9657"/>
              <a:gd name="T14" fmla="*/ 2147483647 w 10000"/>
              <a:gd name="T15" fmla="*/ 2147483647 h 9657"/>
              <a:gd name="T16" fmla="*/ 2147483647 w 10000"/>
              <a:gd name="T17" fmla="*/ 2147483647 h 9657"/>
              <a:gd name="T18" fmla="*/ 2147483647 w 10000"/>
              <a:gd name="T19" fmla="*/ 2147483647 h 9657"/>
              <a:gd name="T20" fmla="*/ 2147483647 w 10000"/>
              <a:gd name="T21" fmla="*/ 0 h 9657"/>
              <a:gd name="T22" fmla="*/ 2147483647 w 10000"/>
              <a:gd name="T23" fmla="*/ 0 h 9657"/>
              <a:gd name="T24" fmla="*/ 2147483647 w 10000"/>
              <a:gd name="T25" fmla="*/ 2147483647 h 9657"/>
              <a:gd name="T26" fmla="*/ 2147483647 w 10000"/>
              <a:gd name="T27" fmla="*/ 2147483647 h 9657"/>
              <a:gd name="T28" fmla="*/ 2147483647 w 10000"/>
              <a:gd name="T29" fmla="*/ 2147483647 h 9657"/>
              <a:gd name="T30" fmla="*/ 2147483647 w 10000"/>
              <a:gd name="T31" fmla="*/ 2147483647 h 9657"/>
              <a:gd name="T32" fmla="*/ 2147483647 w 10000"/>
              <a:gd name="T33" fmla="*/ 2147483647 h 9657"/>
              <a:gd name="T34" fmla="*/ 2147483647 w 10000"/>
              <a:gd name="T35" fmla="*/ 2147483647 h 9657"/>
              <a:gd name="T36" fmla="*/ 2147483647 w 10000"/>
              <a:gd name="T37" fmla="*/ 2147483647 h 9657"/>
              <a:gd name="T38" fmla="*/ 2147483647 w 10000"/>
              <a:gd name="T39" fmla="*/ 2147483647 h 9657"/>
              <a:gd name="T40" fmla="*/ 2147483647 w 10000"/>
              <a:gd name="T41" fmla="*/ 2147483647 h 9657"/>
              <a:gd name="T42" fmla="*/ 2147483647 w 10000"/>
              <a:gd name="T43" fmla="*/ 2147483647 h 9657"/>
              <a:gd name="T44" fmla="*/ 2147483647 w 10000"/>
              <a:gd name="T45" fmla="*/ 2147483647 h 9657"/>
              <a:gd name="T46" fmla="*/ 2147483647 w 10000"/>
              <a:gd name="T47" fmla="*/ 2147483647 h 9657"/>
              <a:gd name="T48" fmla="*/ 2147483647 w 10000"/>
              <a:gd name="T49" fmla="*/ 2147483647 h 9657"/>
              <a:gd name="T50" fmla="*/ 2147483647 w 10000"/>
              <a:gd name="T51" fmla="*/ 2147483647 h 9657"/>
              <a:gd name="T52" fmla="*/ 2147483647 w 10000"/>
              <a:gd name="T53" fmla="*/ 2147483647 h 965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000"/>
              <a:gd name="T82" fmla="*/ 0 h 9657"/>
              <a:gd name="T83" fmla="*/ 10000 w 10000"/>
              <a:gd name="T84" fmla="*/ 9657 h 965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000" h="9657">
                <a:moveTo>
                  <a:pt x="0" y="7961"/>
                </a:moveTo>
                <a:lnTo>
                  <a:pt x="840" y="7607"/>
                </a:lnTo>
                <a:cubicBezTo>
                  <a:pt x="1084" y="7379"/>
                  <a:pt x="1334" y="7146"/>
                  <a:pt x="1572" y="6910"/>
                </a:cubicBezTo>
                <a:cubicBezTo>
                  <a:pt x="1860" y="6569"/>
                  <a:pt x="2140" y="6214"/>
                  <a:pt x="2420" y="5861"/>
                </a:cubicBezTo>
                <a:lnTo>
                  <a:pt x="3264" y="4833"/>
                </a:lnTo>
                <a:cubicBezTo>
                  <a:pt x="3545" y="4485"/>
                  <a:pt x="3825" y="4131"/>
                  <a:pt x="4103" y="3782"/>
                </a:cubicBezTo>
                <a:lnTo>
                  <a:pt x="4103" y="2743"/>
                </a:lnTo>
                <a:lnTo>
                  <a:pt x="4103" y="1691"/>
                </a:lnTo>
                <a:cubicBezTo>
                  <a:pt x="4386" y="1364"/>
                  <a:pt x="4667" y="1029"/>
                  <a:pt x="4947" y="697"/>
                </a:cubicBezTo>
                <a:lnTo>
                  <a:pt x="4947" y="346"/>
                </a:lnTo>
                <a:lnTo>
                  <a:pt x="5795" y="0"/>
                </a:lnTo>
                <a:lnTo>
                  <a:pt x="5795" y="346"/>
                </a:lnTo>
                <a:lnTo>
                  <a:pt x="5795" y="697"/>
                </a:lnTo>
                <a:lnTo>
                  <a:pt x="5795" y="997"/>
                </a:lnTo>
                <a:lnTo>
                  <a:pt x="6625" y="1349"/>
                </a:lnTo>
                <a:lnTo>
                  <a:pt x="6625" y="2042"/>
                </a:lnTo>
                <a:lnTo>
                  <a:pt x="6625" y="2743"/>
                </a:lnTo>
                <a:lnTo>
                  <a:pt x="7477" y="3437"/>
                </a:lnTo>
                <a:lnTo>
                  <a:pt x="7477" y="5172"/>
                </a:lnTo>
                <a:lnTo>
                  <a:pt x="8316" y="6569"/>
                </a:lnTo>
                <a:cubicBezTo>
                  <a:pt x="8598" y="6914"/>
                  <a:pt x="8872" y="7261"/>
                  <a:pt x="9159" y="7607"/>
                </a:cubicBezTo>
                <a:lnTo>
                  <a:pt x="10000" y="8305"/>
                </a:lnTo>
                <a:lnTo>
                  <a:pt x="10000" y="8651"/>
                </a:lnTo>
                <a:lnTo>
                  <a:pt x="10000" y="9000"/>
                </a:lnTo>
                <a:lnTo>
                  <a:pt x="10000" y="9304"/>
                </a:lnTo>
                <a:lnTo>
                  <a:pt x="9159" y="965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67"/>
          <p:cNvSpPr/>
          <p:nvPr/>
        </p:nvSpPr>
        <p:spPr bwMode="auto">
          <a:xfrm>
            <a:off x="7143750" y="5038725"/>
            <a:ext cx="109538" cy="239713"/>
          </a:xfrm>
          <a:custGeom>
            <a:avLst/>
            <a:gdLst>
              <a:gd name="T0" fmla="*/ 0 w 10000"/>
              <a:gd name="T1" fmla="*/ 2147483647 h 9596"/>
              <a:gd name="T2" fmla="*/ 2147483647 w 10000"/>
              <a:gd name="T3" fmla="*/ 2147483647 h 9596"/>
              <a:gd name="T4" fmla="*/ 2147483647 w 10000"/>
              <a:gd name="T5" fmla="*/ 2147483647 h 9596"/>
              <a:gd name="T6" fmla="*/ 2147483647 w 10000"/>
              <a:gd name="T7" fmla="*/ 2147483647 h 9596"/>
              <a:gd name="T8" fmla="*/ 2147483647 w 10000"/>
              <a:gd name="T9" fmla="*/ 2147483647 h 9596"/>
              <a:gd name="T10" fmla="*/ 2147483647 w 10000"/>
              <a:gd name="T11" fmla="*/ 2147483647 h 9596"/>
              <a:gd name="T12" fmla="*/ 2147483647 w 10000"/>
              <a:gd name="T13" fmla="*/ 2147483647 h 9596"/>
              <a:gd name="T14" fmla="*/ 2147483647 w 10000"/>
              <a:gd name="T15" fmla="*/ 2147483647 h 9596"/>
              <a:gd name="T16" fmla="*/ 2147483647 w 10000"/>
              <a:gd name="T17" fmla="*/ 2147483647 h 9596"/>
              <a:gd name="T18" fmla="*/ 2147483647 w 10000"/>
              <a:gd name="T19" fmla="*/ 2147483647 h 9596"/>
              <a:gd name="T20" fmla="*/ 2147483647 w 10000"/>
              <a:gd name="T21" fmla="*/ 2147483647 h 9596"/>
              <a:gd name="T22" fmla="*/ 2147483647 w 10000"/>
              <a:gd name="T23" fmla="*/ 0 h 9596"/>
              <a:gd name="T24" fmla="*/ 2147483647 w 10000"/>
              <a:gd name="T25" fmla="*/ 0 h 9596"/>
              <a:gd name="T26" fmla="*/ 2147483647 w 10000"/>
              <a:gd name="T27" fmla="*/ 0 h 9596"/>
              <a:gd name="T28" fmla="*/ 2147483647 w 10000"/>
              <a:gd name="T29" fmla="*/ 0 h 9596"/>
              <a:gd name="T30" fmla="*/ 2147483647 w 10000"/>
              <a:gd name="T31" fmla="*/ 2147483647 h 9596"/>
              <a:gd name="T32" fmla="*/ 2147483647 w 10000"/>
              <a:gd name="T33" fmla="*/ 2147483647 h 9596"/>
              <a:gd name="T34" fmla="*/ 2147483647 w 10000"/>
              <a:gd name="T35" fmla="*/ 2147483647 h 9596"/>
              <a:gd name="T36" fmla="*/ 2147483647 w 10000"/>
              <a:gd name="T37" fmla="*/ 2147483647 h 9596"/>
              <a:gd name="T38" fmla="*/ 2147483647 w 10000"/>
              <a:gd name="T39" fmla="*/ 2147483647 h 9596"/>
              <a:gd name="T40" fmla="*/ 2147483647 w 10000"/>
              <a:gd name="T41" fmla="*/ 2147483647 h 9596"/>
              <a:gd name="T42" fmla="*/ 2147483647 w 10000"/>
              <a:gd name="T43" fmla="*/ 2147483647 h 9596"/>
              <a:gd name="T44" fmla="*/ 2147483647 w 10000"/>
              <a:gd name="T45" fmla="*/ 2147483647 h 9596"/>
              <a:gd name="T46" fmla="*/ 2147483647 w 10000"/>
              <a:gd name="T47" fmla="*/ 2147483647 h 9596"/>
              <a:gd name="T48" fmla="*/ 2147483647 w 10000"/>
              <a:gd name="T49" fmla="*/ 2147483647 h 9596"/>
              <a:gd name="T50" fmla="*/ 2147483647 w 10000"/>
              <a:gd name="T51" fmla="*/ 2147483647 h 9596"/>
              <a:gd name="T52" fmla="*/ 2147483647 w 10000"/>
              <a:gd name="T53" fmla="*/ 2147483647 h 95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000"/>
              <a:gd name="T82" fmla="*/ 0 h 9596"/>
              <a:gd name="T83" fmla="*/ 10000 w 10000"/>
              <a:gd name="T84" fmla="*/ 9596 h 959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000" h="9596">
                <a:moveTo>
                  <a:pt x="0" y="8441"/>
                </a:moveTo>
                <a:lnTo>
                  <a:pt x="823" y="8039"/>
                </a:lnTo>
                <a:cubicBezTo>
                  <a:pt x="1118" y="7772"/>
                  <a:pt x="1418" y="7504"/>
                  <a:pt x="1730" y="7235"/>
                </a:cubicBezTo>
                <a:lnTo>
                  <a:pt x="2647" y="6433"/>
                </a:lnTo>
                <a:cubicBezTo>
                  <a:pt x="2962" y="5897"/>
                  <a:pt x="3240" y="5361"/>
                  <a:pt x="3574" y="4827"/>
                </a:cubicBezTo>
                <a:lnTo>
                  <a:pt x="3574" y="3221"/>
                </a:lnTo>
                <a:lnTo>
                  <a:pt x="4496" y="2412"/>
                </a:lnTo>
                <a:lnTo>
                  <a:pt x="4496" y="1611"/>
                </a:lnTo>
                <a:lnTo>
                  <a:pt x="4496" y="1204"/>
                </a:lnTo>
                <a:cubicBezTo>
                  <a:pt x="4771" y="1074"/>
                  <a:pt x="5103" y="934"/>
                  <a:pt x="5413" y="806"/>
                </a:cubicBezTo>
                <a:lnTo>
                  <a:pt x="5413" y="406"/>
                </a:lnTo>
                <a:lnTo>
                  <a:pt x="5413" y="0"/>
                </a:lnTo>
                <a:lnTo>
                  <a:pt x="6329" y="0"/>
                </a:lnTo>
                <a:lnTo>
                  <a:pt x="6329" y="406"/>
                </a:lnTo>
                <a:lnTo>
                  <a:pt x="7246" y="806"/>
                </a:lnTo>
                <a:lnTo>
                  <a:pt x="7246" y="1204"/>
                </a:lnTo>
                <a:lnTo>
                  <a:pt x="7246" y="2011"/>
                </a:lnTo>
                <a:lnTo>
                  <a:pt x="7246" y="2813"/>
                </a:lnTo>
                <a:lnTo>
                  <a:pt x="7246" y="3619"/>
                </a:lnTo>
                <a:cubicBezTo>
                  <a:pt x="7541" y="4151"/>
                  <a:pt x="7858" y="4693"/>
                  <a:pt x="8152" y="5227"/>
                </a:cubicBezTo>
                <a:lnTo>
                  <a:pt x="8152" y="6433"/>
                </a:lnTo>
                <a:cubicBezTo>
                  <a:pt x="8467" y="6840"/>
                  <a:pt x="8769" y="7235"/>
                  <a:pt x="9092" y="7641"/>
                </a:cubicBezTo>
                <a:lnTo>
                  <a:pt x="10000" y="8441"/>
                </a:lnTo>
                <a:lnTo>
                  <a:pt x="10000" y="9193"/>
                </a:lnTo>
                <a:lnTo>
                  <a:pt x="10000" y="959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67"/>
          <p:cNvSpPr/>
          <p:nvPr/>
        </p:nvSpPr>
        <p:spPr bwMode="auto">
          <a:xfrm>
            <a:off x="6843713" y="5237163"/>
            <a:ext cx="409575" cy="130175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0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0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0000"/>
              <a:gd name="T97" fmla="*/ 0 h 10000"/>
              <a:gd name="T98" fmla="*/ 10000 w 10000"/>
              <a:gd name="T99" fmla="*/ 10000 h 100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0000" h="10000">
                <a:moveTo>
                  <a:pt x="4874" y="10000"/>
                </a:moveTo>
                <a:lnTo>
                  <a:pt x="4142" y="10000"/>
                </a:lnTo>
                <a:lnTo>
                  <a:pt x="3401" y="10000"/>
                </a:lnTo>
                <a:lnTo>
                  <a:pt x="2667" y="9227"/>
                </a:lnTo>
                <a:lnTo>
                  <a:pt x="1933" y="8436"/>
                </a:lnTo>
                <a:lnTo>
                  <a:pt x="1222" y="7666"/>
                </a:lnTo>
                <a:lnTo>
                  <a:pt x="736" y="6125"/>
                </a:lnTo>
                <a:lnTo>
                  <a:pt x="246" y="5333"/>
                </a:lnTo>
                <a:cubicBezTo>
                  <a:pt x="161" y="4562"/>
                  <a:pt x="83" y="3786"/>
                  <a:pt x="0" y="3005"/>
                </a:cubicBezTo>
                <a:lnTo>
                  <a:pt x="1222" y="774"/>
                </a:lnTo>
                <a:lnTo>
                  <a:pt x="2174" y="2226"/>
                </a:lnTo>
                <a:lnTo>
                  <a:pt x="2667" y="3005"/>
                </a:lnTo>
                <a:lnTo>
                  <a:pt x="3155" y="3005"/>
                </a:lnTo>
                <a:lnTo>
                  <a:pt x="3653" y="3786"/>
                </a:lnTo>
                <a:lnTo>
                  <a:pt x="4385" y="3786"/>
                </a:lnTo>
                <a:lnTo>
                  <a:pt x="4874" y="3005"/>
                </a:lnTo>
                <a:lnTo>
                  <a:pt x="5613" y="3005"/>
                </a:lnTo>
                <a:lnTo>
                  <a:pt x="6348" y="2226"/>
                </a:lnTo>
                <a:lnTo>
                  <a:pt x="6839" y="2226"/>
                </a:lnTo>
                <a:lnTo>
                  <a:pt x="7327" y="774"/>
                </a:lnTo>
                <a:cubicBezTo>
                  <a:pt x="7400" y="515"/>
                  <a:pt x="7474" y="260"/>
                  <a:pt x="7547" y="0"/>
                </a:cubicBezTo>
                <a:cubicBezTo>
                  <a:pt x="7992" y="502"/>
                  <a:pt x="9632" y="3155"/>
                  <a:pt x="10000" y="3786"/>
                </a:cubicBezTo>
                <a:lnTo>
                  <a:pt x="9757" y="3786"/>
                </a:lnTo>
                <a:lnTo>
                  <a:pt x="9506" y="4565"/>
                </a:lnTo>
                <a:cubicBezTo>
                  <a:pt x="9425" y="4820"/>
                  <a:pt x="9345" y="5078"/>
                  <a:pt x="9264" y="5333"/>
                </a:cubicBezTo>
                <a:cubicBezTo>
                  <a:pt x="9184" y="5606"/>
                  <a:pt x="9100" y="5856"/>
                  <a:pt x="9020" y="6125"/>
                </a:cubicBezTo>
                <a:lnTo>
                  <a:pt x="8528" y="6900"/>
                </a:lnTo>
                <a:lnTo>
                  <a:pt x="7547" y="8436"/>
                </a:lnTo>
                <a:lnTo>
                  <a:pt x="6594" y="9227"/>
                </a:lnTo>
                <a:lnTo>
                  <a:pt x="5860" y="9227"/>
                </a:lnTo>
                <a:lnTo>
                  <a:pt x="4874" y="1000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67"/>
          <p:cNvSpPr/>
          <p:nvPr/>
        </p:nvSpPr>
        <p:spPr bwMode="auto">
          <a:xfrm>
            <a:off x="6802438" y="4702175"/>
            <a:ext cx="180975" cy="574675"/>
          </a:xfrm>
          <a:custGeom>
            <a:avLst/>
            <a:gdLst>
              <a:gd name="T0" fmla="*/ 2147483647 w 10000"/>
              <a:gd name="T1" fmla="*/ 2147483647 h 9343"/>
              <a:gd name="T2" fmla="*/ 2147483647 w 10000"/>
              <a:gd name="T3" fmla="*/ 2147483647 h 9343"/>
              <a:gd name="T4" fmla="*/ 2147483647 w 10000"/>
              <a:gd name="T5" fmla="*/ 2147483647 h 9343"/>
              <a:gd name="T6" fmla="*/ 2147483647 w 10000"/>
              <a:gd name="T7" fmla="*/ 2147483647 h 9343"/>
              <a:gd name="T8" fmla="*/ 0 w 10000"/>
              <a:gd name="T9" fmla="*/ 2147483647 h 9343"/>
              <a:gd name="T10" fmla="*/ 0 w 10000"/>
              <a:gd name="T11" fmla="*/ 2147483647 h 9343"/>
              <a:gd name="T12" fmla="*/ 0 w 10000"/>
              <a:gd name="T13" fmla="*/ 2147483647 h 9343"/>
              <a:gd name="T14" fmla="*/ 2147483647 w 10000"/>
              <a:gd name="T15" fmla="*/ 2147483647 h 9343"/>
              <a:gd name="T16" fmla="*/ 2147483647 w 10000"/>
              <a:gd name="T17" fmla="*/ 2147483647 h 9343"/>
              <a:gd name="T18" fmla="*/ 2147483647 w 10000"/>
              <a:gd name="T19" fmla="*/ 2147483647 h 9343"/>
              <a:gd name="T20" fmla="*/ 2147483647 w 10000"/>
              <a:gd name="T21" fmla="*/ 2147483647 h 9343"/>
              <a:gd name="T22" fmla="*/ 2147483647 w 10000"/>
              <a:gd name="T23" fmla="*/ 2147483647 h 9343"/>
              <a:gd name="T24" fmla="*/ 2147483647 w 10000"/>
              <a:gd name="T25" fmla="*/ 2147483647 h 9343"/>
              <a:gd name="T26" fmla="*/ 2147483647 w 10000"/>
              <a:gd name="T27" fmla="*/ 2147483647 h 9343"/>
              <a:gd name="T28" fmla="*/ 2147483647 w 10000"/>
              <a:gd name="T29" fmla="*/ 2147483647 h 9343"/>
              <a:gd name="T30" fmla="*/ 2147483647 w 10000"/>
              <a:gd name="T31" fmla="*/ 2147483647 h 9343"/>
              <a:gd name="T32" fmla="*/ 2147483647 w 10000"/>
              <a:gd name="T33" fmla="*/ 2147483647 h 9343"/>
              <a:gd name="T34" fmla="*/ 2147483647 w 10000"/>
              <a:gd name="T35" fmla="*/ 2147483647 h 9343"/>
              <a:gd name="T36" fmla="*/ 2147483647 w 10000"/>
              <a:gd name="T37" fmla="*/ 2147483647 h 9343"/>
              <a:gd name="T38" fmla="*/ 2147483647 w 10000"/>
              <a:gd name="T39" fmla="*/ 2147483647 h 9343"/>
              <a:gd name="T40" fmla="*/ 2147483647 w 10000"/>
              <a:gd name="T41" fmla="*/ 2147483647 h 9343"/>
              <a:gd name="T42" fmla="*/ 2147483647 w 10000"/>
              <a:gd name="T43" fmla="*/ 2147483647 h 9343"/>
              <a:gd name="T44" fmla="*/ 2147483647 w 10000"/>
              <a:gd name="T45" fmla="*/ 2147483647 h 9343"/>
              <a:gd name="T46" fmla="*/ 2147483647 w 10000"/>
              <a:gd name="T47" fmla="*/ 2147483647 h 9343"/>
              <a:gd name="T48" fmla="*/ 2147483647 w 10000"/>
              <a:gd name="T49" fmla="*/ 2147483647 h 9343"/>
              <a:gd name="T50" fmla="*/ 2147483647 w 10000"/>
              <a:gd name="T51" fmla="*/ 2147483647 h 9343"/>
              <a:gd name="T52" fmla="*/ 2147483647 w 10000"/>
              <a:gd name="T53" fmla="*/ 2147483647 h 9343"/>
              <a:gd name="T54" fmla="*/ 2147483647 w 10000"/>
              <a:gd name="T55" fmla="*/ 2147483647 h 9343"/>
              <a:gd name="T56" fmla="*/ 2147483647 w 10000"/>
              <a:gd name="T57" fmla="*/ 2147483647 h 9343"/>
              <a:gd name="T58" fmla="*/ 2147483647 w 10000"/>
              <a:gd name="T59" fmla="*/ 2147483647 h 9343"/>
              <a:gd name="T60" fmla="*/ 2147483647 w 10000"/>
              <a:gd name="T61" fmla="*/ 2147483647 h 9343"/>
              <a:gd name="T62" fmla="*/ 2147483647 w 10000"/>
              <a:gd name="T63" fmla="*/ 2147483647 h 9343"/>
              <a:gd name="T64" fmla="*/ 2147483647 w 10000"/>
              <a:gd name="T65" fmla="*/ 2147483647 h 9343"/>
              <a:gd name="T66" fmla="*/ 2147483647 w 10000"/>
              <a:gd name="T67" fmla="*/ 2147483647 h 9343"/>
              <a:gd name="T68" fmla="*/ 2147483647 w 10000"/>
              <a:gd name="T69" fmla="*/ 2147483647 h 9343"/>
              <a:gd name="T70" fmla="*/ 2147483647 w 10000"/>
              <a:gd name="T71" fmla="*/ 2147483647 h 9343"/>
              <a:gd name="T72" fmla="*/ 2147483647 w 10000"/>
              <a:gd name="T73" fmla="*/ 2147483647 h 9343"/>
              <a:gd name="T74" fmla="*/ 2147483647 w 10000"/>
              <a:gd name="T75" fmla="*/ 2147483647 h 9343"/>
              <a:gd name="T76" fmla="*/ 2147483647 w 10000"/>
              <a:gd name="T77" fmla="*/ 2147483647 h 9343"/>
              <a:gd name="T78" fmla="*/ 2147483647 w 10000"/>
              <a:gd name="T79" fmla="*/ 2147483647 h 9343"/>
              <a:gd name="T80" fmla="*/ 2147483647 w 10000"/>
              <a:gd name="T81" fmla="*/ 2147483647 h 9343"/>
              <a:gd name="T82" fmla="*/ 2147483647 w 10000"/>
              <a:gd name="T83" fmla="*/ 2147483647 h 9343"/>
              <a:gd name="T84" fmla="*/ 2147483647 w 10000"/>
              <a:gd name="T85" fmla="*/ 2147483647 h 9343"/>
              <a:gd name="T86" fmla="*/ 2147483647 w 10000"/>
              <a:gd name="T87" fmla="*/ 2147483647 h 9343"/>
              <a:gd name="T88" fmla="*/ 2147483647 w 10000"/>
              <a:gd name="T89" fmla="*/ 2147483647 h 9343"/>
              <a:gd name="T90" fmla="*/ 2147483647 w 10000"/>
              <a:gd name="T91" fmla="*/ 2147483647 h 9343"/>
              <a:gd name="T92" fmla="*/ 2147483647 w 10000"/>
              <a:gd name="T93" fmla="*/ 2147483647 h 9343"/>
              <a:gd name="T94" fmla="*/ 2147483647 w 10000"/>
              <a:gd name="T95" fmla="*/ 2147483647 h 9343"/>
              <a:gd name="T96" fmla="*/ 2147483647 w 10000"/>
              <a:gd name="T97" fmla="*/ 2147483647 h 9343"/>
              <a:gd name="T98" fmla="*/ 2147483647 w 10000"/>
              <a:gd name="T99" fmla="*/ 2147483647 h 9343"/>
              <a:gd name="T100" fmla="*/ 2147483647 w 10000"/>
              <a:gd name="T101" fmla="*/ 2147483647 h 934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000"/>
              <a:gd name="T154" fmla="*/ 0 h 9343"/>
              <a:gd name="T155" fmla="*/ 10000 w 10000"/>
              <a:gd name="T156" fmla="*/ 9343 h 934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000" h="9343">
                <a:moveTo>
                  <a:pt x="2241" y="9343"/>
                </a:moveTo>
                <a:lnTo>
                  <a:pt x="1116" y="9015"/>
                </a:lnTo>
                <a:cubicBezTo>
                  <a:pt x="938" y="8858"/>
                  <a:pt x="744" y="8700"/>
                  <a:pt x="550" y="8544"/>
                </a:cubicBezTo>
                <a:lnTo>
                  <a:pt x="550" y="8052"/>
                </a:lnTo>
                <a:cubicBezTo>
                  <a:pt x="377" y="7889"/>
                  <a:pt x="178" y="7725"/>
                  <a:pt x="0" y="7560"/>
                </a:cubicBezTo>
                <a:lnTo>
                  <a:pt x="0" y="7068"/>
                </a:lnTo>
                <a:lnTo>
                  <a:pt x="0" y="6575"/>
                </a:lnTo>
                <a:cubicBezTo>
                  <a:pt x="178" y="6301"/>
                  <a:pt x="377" y="6028"/>
                  <a:pt x="550" y="5755"/>
                </a:cubicBezTo>
                <a:lnTo>
                  <a:pt x="550" y="5590"/>
                </a:lnTo>
                <a:lnTo>
                  <a:pt x="550" y="5265"/>
                </a:lnTo>
                <a:cubicBezTo>
                  <a:pt x="744" y="5162"/>
                  <a:pt x="938" y="5057"/>
                  <a:pt x="1116" y="4956"/>
                </a:cubicBezTo>
                <a:lnTo>
                  <a:pt x="1116" y="4626"/>
                </a:lnTo>
                <a:lnTo>
                  <a:pt x="1116" y="4299"/>
                </a:lnTo>
                <a:cubicBezTo>
                  <a:pt x="1310" y="4134"/>
                  <a:pt x="1493" y="3971"/>
                  <a:pt x="1685" y="3805"/>
                </a:cubicBezTo>
                <a:lnTo>
                  <a:pt x="1685" y="3314"/>
                </a:lnTo>
                <a:cubicBezTo>
                  <a:pt x="1862" y="3150"/>
                  <a:pt x="2045" y="2987"/>
                  <a:pt x="2241" y="2822"/>
                </a:cubicBezTo>
                <a:lnTo>
                  <a:pt x="2241" y="2330"/>
                </a:lnTo>
                <a:lnTo>
                  <a:pt x="2241" y="1837"/>
                </a:lnTo>
                <a:lnTo>
                  <a:pt x="2805" y="1511"/>
                </a:lnTo>
                <a:lnTo>
                  <a:pt x="2805" y="1182"/>
                </a:lnTo>
                <a:lnTo>
                  <a:pt x="2805" y="874"/>
                </a:lnTo>
                <a:lnTo>
                  <a:pt x="2805" y="711"/>
                </a:lnTo>
                <a:lnTo>
                  <a:pt x="2805" y="546"/>
                </a:lnTo>
                <a:lnTo>
                  <a:pt x="2241" y="546"/>
                </a:lnTo>
                <a:lnTo>
                  <a:pt x="8891" y="55"/>
                </a:lnTo>
                <a:cubicBezTo>
                  <a:pt x="10000" y="0"/>
                  <a:pt x="8891" y="163"/>
                  <a:pt x="8891" y="217"/>
                </a:cubicBezTo>
                <a:lnTo>
                  <a:pt x="8891" y="383"/>
                </a:lnTo>
                <a:lnTo>
                  <a:pt x="8334" y="383"/>
                </a:lnTo>
                <a:lnTo>
                  <a:pt x="7763" y="546"/>
                </a:lnTo>
                <a:lnTo>
                  <a:pt x="7763" y="711"/>
                </a:lnTo>
                <a:cubicBezTo>
                  <a:pt x="7590" y="766"/>
                  <a:pt x="7398" y="819"/>
                  <a:pt x="7206" y="874"/>
                </a:cubicBezTo>
                <a:cubicBezTo>
                  <a:pt x="7019" y="976"/>
                  <a:pt x="6837" y="1079"/>
                  <a:pt x="6654" y="1182"/>
                </a:cubicBezTo>
                <a:cubicBezTo>
                  <a:pt x="6472" y="1346"/>
                  <a:pt x="6287" y="1511"/>
                  <a:pt x="6090" y="1672"/>
                </a:cubicBezTo>
                <a:cubicBezTo>
                  <a:pt x="5931" y="1837"/>
                  <a:pt x="5760" y="2000"/>
                  <a:pt x="5592" y="2167"/>
                </a:cubicBezTo>
                <a:cubicBezTo>
                  <a:pt x="5412" y="2330"/>
                  <a:pt x="5220" y="2493"/>
                  <a:pt x="5033" y="2658"/>
                </a:cubicBezTo>
                <a:cubicBezTo>
                  <a:pt x="4855" y="2876"/>
                  <a:pt x="4661" y="3097"/>
                  <a:pt x="4478" y="3314"/>
                </a:cubicBezTo>
                <a:cubicBezTo>
                  <a:pt x="4296" y="3532"/>
                  <a:pt x="4116" y="3753"/>
                  <a:pt x="3924" y="3971"/>
                </a:cubicBezTo>
                <a:cubicBezTo>
                  <a:pt x="3744" y="4189"/>
                  <a:pt x="3549" y="4409"/>
                  <a:pt x="3358" y="4626"/>
                </a:cubicBezTo>
                <a:lnTo>
                  <a:pt x="3358" y="5265"/>
                </a:lnTo>
                <a:lnTo>
                  <a:pt x="3358" y="5755"/>
                </a:lnTo>
                <a:cubicBezTo>
                  <a:pt x="3175" y="5972"/>
                  <a:pt x="2981" y="6192"/>
                  <a:pt x="2805" y="6411"/>
                </a:cubicBezTo>
                <a:lnTo>
                  <a:pt x="2805" y="6903"/>
                </a:lnTo>
                <a:lnTo>
                  <a:pt x="2805" y="7232"/>
                </a:lnTo>
                <a:lnTo>
                  <a:pt x="2805" y="7725"/>
                </a:lnTo>
                <a:cubicBezTo>
                  <a:pt x="2981" y="7833"/>
                  <a:pt x="3175" y="7942"/>
                  <a:pt x="3358" y="8052"/>
                </a:cubicBezTo>
                <a:lnTo>
                  <a:pt x="3358" y="8215"/>
                </a:lnTo>
                <a:cubicBezTo>
                  <a:pt x="3549" y="8326"/>
                  <a:pt x="3744" y="8432"/>
                  <a:pt x="3924" y="8544"/>
                </a:cubicBezTo>
                <a:cubicBezTo>
                  <a:pt x="4116" y="8598"/>
                  <a:pt x="4296" y="8654"/>
                  <a:pt x="4478" y="8707"/>
                </a:cubicBezTo>
                <a:lnTo>
                  <a:pt x="5033" y="887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67"/>
          <p:cNvSpPr/>
          <p:nvPr/>
        </p:nvSpPr>
        <p:spPr bwMode="auto">
          <a:xfrm>
            <a:off x="6369050" y="4648200"/>
            <a:ext cx="592138" cy="250825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0 w 10000"/>
              <a:gd name="T51" fmla="*/ 2147483647 h 10000"/>
              <a:gd name="T52" fmla="*/ 0 w 10000"/>
              <a:gd name="T53" fmla="*/ 2147483647 h 10000"/>
              <a:gd name="T54" fmla="*/ 0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2147483647 w 10000"/>
              <a:gd name="T83" fmla="*/ 2147483647 h 10000"/>
              <a:gd name="T84" fmla="*/ 2147483647 w 10000"/>
              <a:gd name="T85" fmla="*/ 2147483647 h 10000"/>
              <a:gd name="T86" fmla="*/ 2147483647 w 10000"/>
              <a:gd name="T87" fmla="*/ 2147483647 h 10000"/>
              <a:gd name="T88" fmla="*/ 2147483647 w 10000"/>
              <a:gd name="T89" fmla="*/ 2147483647 h 10000"/>
              <a:gd name="T90" fmla="*/ 2147483647 w 10000"/>
              <a:gd name="T91" fmla="*/ 2147483647 h 10000"/>
              <a:gd name="T92" fmla="*/ 2147483647 w 10000"/>
              <a:gd name="T93" fmla="*/ 2147483647 h 10000"/>
              <a:gd name="T94" fmla="*/ 2147483647 w 10000"/>
              <a:gd name="T95" fmla="*/ 2147483647 h 10000"/>
              <a:gd name="T96" fmla="*/ 2147483647 w 10000"/>
              <a:gd name="T97" fmla="*/ 2147483647 h 10000"/>
              <a:gd name="T98" fmla="*/ 2147483647 w 10000"/>
              <a:gd name="T99" fmla="*/ 0 h 10000"/>
              <a:gd name="T100" fmla="*/ 2147483647 w 10000"/>
              <a:gd name="T101" fmla="*/ 0 h 10000"/>
              <a:gd name="T102" fmla="*/ 2147483647 w 10000"/>
              <a:gd name="T103" fmla="*/ 0 h 10000"/>
              <a:gd name="T104" fmla="*/ 2147483647 w 10000"/>
              <a:gd name="T105" fmla="*/ 0 h 10000"/>
              <a:gd name="T106" fmla="*/ 2147483647 w 10000"/>
              <a:gd name="T107" fmla="*/ 2147483647 h 10000"/>
              <a:gd name="T108" fmla="*/ 2147483647 w 10000"/>
              <a:gd name="T109" fmla="*/ 2147483647 h 10000"/>
              <a:gd name="T110" fmla="*/ 2147483647 w 10000"/>
              <a:gd name="T111" fmla="*/ 2147483647 h 10000"/>
              <a:gd name="T112" fmla="*/ 2147483647 w 10000"/>
              <a:gd name="T113" fmla="*/ 2147483647 h 10000"/>
              <a:gd name="T114" fmla="*/ 2147483647 w 10000"/>
              <a:gd name="T115" fmla="*/ 2147483647 h 10000"/>
              <a:gd name="T116" fmla="*/ 2147483647 w 10000"/>
              <a:gd name="T117" fmla="*/ 2147483647 h 10000"/>
              <a:gd name="T118" fmla="*/ 2147483647 w 10000"/>
              <a:gd name="T119" fmla="*/ 2147483647 h 1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000"/>
              <a:gd name="T181" fmla="*/ 0 h 10000"/>
              <a:gd name="T182" fmla="*/ 10000 w 10000"/>
              <a:gd name="T183" fmla="*/ 10000 h 100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000" h="10000">
                <a:moveTo>
                  <a:pt x="8146" y="3618"/>
                </a:moveTo>
                <a:lnTo>
                  <a:pt x="8146" y="3618"/>
                </a:lnTo>
                <a:lnTo>
                  <a:pt x="7975" y="3618"/>
                </a:lnTo>
                <a:lnTo>
                  <a:pt x="7805" y="3618"/>
                </a:lnTo>
                <a:lnTo>
                  <a:pt x="7634" y="4019"/>
                </a:lnTo>
                <a:lnTo>
                  <a:pt x="7463" y="4019"/>
                </a:lnTo>
                <a:lnTo>
                  <a:pt x="7124" y="4423"/>
                </a:lnTo>
                <a:lnTo>
                  <a:pt x="6782" y="4423"/>
                </a:lnTo>
                <a:lnTo>
                  <a:pt x="6440" y="4819"/>
                </a:lnTo>
                <a:lnTo>
                  <a:pt x="4756" y="6378"/>
                </a:lnTo>
                <a:lnTo>
                  <a:pt x="3050" y="7987"/>
                </a:lnTo>
                <a:lnTo>
                  <a:pt x="2539" y="8391"/>
                </a:lnTo>
                <a:lnTo>
                  <a:pt x="2195" y="8791"/>
                </a:lnTo>
                <a:lnTo>
                  <a:pt x="1854" y="9196"/>
                </a:lnTo>
                <a:cubicBezTo>
                  <a:pt x="1797" y="9327"/>
                  <a:pt x="1742" y="9460"/>
                  <a:pt x="1685" y="9594"/>
                </a:cubicBezTo>
                <a:lnTo>
                  <a:pt x="1344" y="9594"/>
                </a:lnTo>
                <a:lnTo>
                  <a:pt x="1173" y="9594"/>
                </a:lnTo>
                <a:cubicBezTo>
                  <a:pt x="1116" y="9732"/>
                  <a:pt x="1058" y="9860"/>
                  <a:pt x="1002" y="10000"/>
                </a:cubicBezTo>
                <a:lnTo>
                  <a:pt x="852" y="10000"/>
                </a:lnTo>
                <a:lnTo>
                  <a:pt x="852" y="9594"/>
                </a:lnTo>
                <a:cubicBezTo>
                  <a:pt x="795" y="9462"/>
                  <a:pt x="739" y="9327"/>
                  <a:pt x="682" y="9196"/>
                </a:cubicBezTo>
                <a:lnTo>
                  <a:pt x="344" y="8791"/>
                </a:lnTo>
                <a:cubicBezTo>
                  <a:pt x="286" y="8655"/>
                  <a:pt x="227" y="8524"/>
                  <a:pt x="169" y="8391"/>
                </a:cubicBezTo>
                <a:cubicBezTo>
                  <a:pt x="112" y="8252"/>
                  <a:pt x="57" y="8119"/>
                  <a:pt x="0" y="7987"/>
                </a:cubicBezTo>
                <a:lnTo>
                  <a:pt x="0" y="7582"/>
                </a:lnTo>
                <a:lnTo>
                  <a:pt x="0" y="7189"/>
                </a:lnTo>
                <a:lnTo>
                  <a:pt x="169" y="7189"/>
                </a:lnTo>
                <a:lnTo>
                  <a:pt x="510" y="7189"/>
                </a:lnTo>
                <a:lnTo>
                  <a:pt x="852" y="7189"/>
                </a:lnTo>
                <a:lnTo>
                  <a:pt x="1173" y="6783"/>
                </a:lnTo>
                <a:lnTo>
                  <a:pt x="1685" y="6783"/>
                </a:lnTo>
                <a:lnTo>
                  <a:pt x="2195" y="6378"/>
                </a:lnTo>
                <a:lnTo>
                  <a:pt x="2711" y="5980"/>
                </a:lnTo>
                <a:lnTo>
                  <a:pt x="3390" y="5578"/>
                </a:lnTo>
                <a:lnTo>
                  <a:pt x="4072" y="4819"/>
                </a:lnTo>
                <a:lnTo>
                  <a:pt x="4582" y="4423"/>
                </a:lnTo>
                <a:lnTo>
                  <a:pt x="5073" y="4019"/>
                </a:lnTo>
                <a:lnTo>
                  <a:pt x="5585" y="3618"/>
                </a:lnTo>
                <a:lnTo>
                  <a:pt x="5926" y="3215"/>
                </a:lnTo>
                <a:lnTo>
                  <a:pt x="6268" y="3215"/>
                </a:lnTo>
                <a:lnTo>
                  <a:pt x="6612" y="2814"/>
                </a:lnTo>
                <a:lnTo>
                  <a:pt x="6951" y="2411"/>
                </a:lnTo>
                <a:lnTo>
                  <a:pt x="7463" y="2006"/>
                </a:lnTo>
                <a:lnTo>
                  <a:pt x="7805" y="1604"/>
                </a:lnTo>
                <a:lnTo>
                  <a:pt x="8146" y="1210"/>
                </a:lnTo>
                <a:cubicBezTo>
                  <a:pt x="8203" y="1074"/>
                  <a:pt x="8259" y="936"/>
                  <a:pt x="8316" y="802"/>
                </a:cubicBezTo>
                <a:cubicBezTo>
                  <a:pt x="8375" y="673"/>
                  <a:pt x="8431" y="538"/>
                  <a:pt x="8489" y="405"/>
                </a:cubicBezTo>
                <a:lnTo>
                  <a:pt x="8489" y="0"/>
                </a:lnTo>
                <a:lnTo>
                  <a:pt x="8656" y="0"/>
                </a:lnTo>
                <a:lnTo>
                  <a:pt x="8827" y="0"/>
                </a:lnTo>
                <a:lnTo>
                  <a:pt x="8999" y="0"/>
                </a:lnTo>
                <a:cubicBezTo>
                  <a:pt x="9048" y="135"/>
                  <a:pt x="9099" y="266"/>
                  <a:pt x="9149" y="405"/>
                </a:cubicBezTo>
                <a:lnTo>
                  <a:pt x="9319" y="405"/>
                </a:lnTo>
                <a:cubicBezTo>
                  <a:pt x="9376" y="673"/>
                  <a:pt x="9434" y="934"/>
                  <a:pt x="9487" y="1210"/>
                </a:cubicBezTo>
                <a:lnTo>
                  <a:pt x="9658" y="1604"/>
                </a:lnTo>
                <a:cubicBezTo>
                  <a:pt x="9717" y="1745"/>
                  <a:pt x="9776" y="1874"/>
                  <a:pt x="9829" y="2006"/>
                </a:cubicBezTo>
                <a:lnTo>
                  <a:pt x="10000" y="2411"/>
                </a:lnTo>
                <a:lnTo>
                  <a:pt x="10000" y="281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710" name="组合 33"/>
          <p:cNvGrpSpPr>
            <a:grpSpLocks noChangeAspect="1"/>
          </p:cNvGrpSpPr>
          <p:nvPr/>
        </p:nvGrpSpPr>
        <p:grpSpPr bwMode="auto">
          <a:xfrm>
            <a:off x="1131888" y="2854325"/>
            <a:ext cx="268287" cy="539750"/>
            <a:chOff x="2003526" y="2364837"/>
            <a:chExt cx="589664" cy="1185535"/>
          </a:xfrm>
        </p:grpSpPr>
        <p:sp>
          <p:nvSpPr>
            <p:cNvPr id="71716" name="Freeform 51"/>
            <p:cNvSpPr/>
            <p:nvPr/>
          </p:nvSpPr>
          <p:spPr bwMode="auto">
            <a:xfrm>
              <a:off x="2003526" y="2364837"/>
              <a:ext cx="139684" cy="1084224"/>
            </a:xfrm>
            <a:custGeom>
              <a:avLst/>
              <a:gdLst>
                <a:gd name="T0" fmla="*/ 2147483647 w 10000"/>
                <a:gd name="T1" fmla="*/ 2147483647 h 9655"/>
                <a:gd name="T2" fmla="*/ 2147483647 w 10000"/>
                <a:gd name="T3" fmla="*/ 2147483647 h 9655"/>
                <a:gd name="T4" fmla="*/ 2147483647 w 10000"/>
                <a:gd name="T5" fmla="*/ 2147483647 h 9655"/>
                <a:gd name="T6" fmla="*/ 2147483647 w 10000"/>
                <a:gd name="T7" fmla="*/ 2147483647 h 9655"/>
                <a:gd name="T8" fmla="*/ 2147483647 w 10000"/>
                <a:gd name="T9" fmla="*/ 2147483647 h 9655"/>
                <a:gd name="T10" fmla="*/ 2147483647 w 10000"/>
                <a:gd name="T11" fmla="*/ 2147483647 h 9655"/>
                <a:gd name="T12" fmla="*/ 2147483647 w 10000"/>
                <a:gd name="T13" fmla="*/ 2147483647 h 9655"/>
                <a:gd name="T14" fmla="*/ 2147483647 w 10000"/>
                <a:gd name="T15" fmla="*/ 2147483647 h 9655"/>
                <a:gd name="T16" fmla="*/ 2147483647 w 10000"/>
                <a:gd name="T17" fmla="*/ 2147483647 h 9655"/>
                <a:gd name="T18" fmla="*/ 2147483647 w 10000"/>
                <a:gd name="T19" fmla="*/ 2147483647 h 9655"/>
                <a:gd name="T20" fmla="*/ 2147483647 w 10000"/>
                <a:gd name="T21" fmla="*/ 2147483647 h 9655"/>
                <a:gd name="T22" fmla="*/ 2147483647 w 10000"/>
                <a:gd name="T23" fmla="*/ 2147483647 h 9655"/>
                <a:gd name="T24" fmla="*/ 2147483647 w 10000"/>
                <a:gd name="T25" fmla="*/ 2147483647 h 9655"/>
                <a:gd name="T26" fmla="*/ 2147483647 w 10000"/>
                <a:gd name="T27" fmla="*/ 2147483647 h 9655"/>
                <a:gd name="T28" fmla="*/ 2147483647 w 10000"/>
                <a:gd name="T29" fmla="*/ 2147483647 h 9655"/>
                <a:gd name="T30" fmla="*/ 2147483647 w 10000"/>
                <a:gd name="T31" fmla="*/ 2147483647 h 9655"/>
                <a:gd name="T32" fmla="*/ 2147483647 w 10000"/>
                <a:gd name="T33" fmla="*/ 2147483647 h 9655"/>
                <a:gd name="T34" fmla="*/ 2147483647 w 10000"/>
                <a:gd name="T35" fmla="*/ 2147483647 h 9655"/>
                <a:gd name="T36" fmla="*/ 2147483647 w 10000"/>
                <a:gd name="T37" fmla="*/ 2147483647 h 9655"/>
                <a:gd name="T38" fmla="*/ 2147483647 w 10000"/>
                <a:gd name="T39" fmla="*/ 2147483647 h 9655"/>
                <a:gd name="T40" fmla="*/ 2147483647 w 10000"/>
                <a:gd name="T41" fmla="*/ 2147483647 h 9655"/>
                <a:gd name="T42" fmla="*/ 2147483647 w 10000"/>
                <a:gd name="T43" fmla="*/ 2147483647 h 9655"/>
                <a:gd name="T44" fmla="*/ 2147483647 w 10000"/>
                <a:gd name="T45" fmla="*/ 2147483647 h 9655"/>
                <a:gd name="T46" fmla="*/ 2147483647 w 10000"/>
                <a:gd name="T47" fmla="*/ 2147483647 h 9655"/>
                <a:gd name="T48" fmla="*/ 2147483647 w 10000"/>
                <a:gd name="T49" fmla="*/ 2147483647 h 9655"/>
                <a:gd name="T50" fmla="*/ 2147483647 w 10000"/>
                <a:gd name="T51" fmla="*/ 2147483647 h 9655"/>
                <a:gd name="T52" fmla="*/ 2147483647 w 10000"/>
                <a:gd name="T53" fmla="*/ 2147483647 h 9655"/>
                <a:gd name="T54" fmla="*/ 2147483647 w 10000"/>
                <a:gd name="T55" fmla="*/ 2147483647 h 9655"/>
                <a:gd name="T56" fmla="*/ 2147483647 w 10000"/>
                <a:gd name="T57" fmla="*/ 2147483647 h 9655"/>
                <a:gd name="T58" fmla="*/ 2147483647 w 10000"/>
                <a:gd name="T59" fmla="*/ 2147483647 h 9655"/>
                <a:gd name="T60" fmla="*/ 2147483647 w 10000"/>
                <a:gd name="T61" fmla="*/ 2147483647 h 9655"/>
                <a:gd name="T62" fmla="*/ 2147483647 w 10000"/>
                <a:gd name="T63" fmla="*/ 2147483647 h 9655"/>
                <a:gd name="T64" fmla="*/ 2147483647 w 10000"/>
                <a:gd name="T65" fmla="*/ 2147483647 h 9655"/>
                <a:gd name="T66" fmla="*/ 0 w 10000"/>
                <a:gd name="T67" fmla="*/ 2147483647 h 9655"/>
                <a:gd name="T68" fmla="*/ 0 w 10000"/>
                <a:gd name="T69" fmla="*/ 2147483647 h 9655"/>
                <a:gd name="T70" fmla="*/ 0 w 10000"/>
                <a:gd name="T71" fmla="*/ 2147483647 h 9655"/>
                <a:gd name="T72" fmla="*/ 2147483647 w 10000"/>
                <a:gd name="T73" fmla="*/ 0 h 9655"/>
                <a:gd name="T74" fmla="*/ 2147483647 w 10000"/>
                <a:gd name="T75" fmla="*/ 0 h 9655"/>
                <a:gd name="T76" fmla="*/ 2147483647 w 10000"/>
                <a:gd name="T77" fmla="*/ 0 h 9655"/>
                <a:gd name="T78" fmla="*/ 2147483647 w 10000"/>
                <a:gd name="T79" fmla="*/ 0 h 9655"/>
                <a:gd name="T80" fmla="*/ 2147483647 w 10000"/>
                <a:gd name="T81" fmla="*/ 2147483647 h 9655"/>
                <a:gd name="T82" fmla="*/ 2147483647 w 10000"/>
                <a:gd name="T83" fmla="*/ 2147483647 h 9655"/>
                <a:gd name="T84" fmla="*/ 2147483647 w 10000"/>
                <a:gd name="T85" fmla="*/ 2147483647 h 9655"/>
                <a:gd name="T86" fmla="*/ 2147483647 w 10000"/>
                <a:gd name="T87" fmla="*/ 2147483647 h 9655"/>
                <a:gd name="T88" fmla="*/ 2147483647 w 10000"/>
                <a:gd name="T89" fmla="*/ 2147483647 h 9655"/>
                <a:gd name="T90" fmla="*/ 2147483647 w 10000"/>
                <a:gd name="T91" fmla="*/ 2147483647 h 9655"/>
                <a:gd name="T92" fmla="*/ 2147483647 w 10000"/>
                <a:gd name="T93" fmla="*/ 2147483647 h 9655"/>
                <a:gd name="T94" fmla="*/ 2147483647 w 10000"/>
                <a:gd name="T95" fmla="*/ 2147483647 h 9655"/>
                <a:gd name="T96" fmla="*/ 2147483647 w 10000"/>
                <a:gd name="T97" fmla="*/ 2147483647 h 9655"/>
                <a:gd name="T98" fmla="*/ 2147483647 w 10000"/>
                <a:gd name="T99" fmla="*/ 2147483647 h 9655"/>
                <a:gd name="T100" fmla="*/ 2147483647 w 10000"/>
                <a:gd name="T101" fmla="*/ 2147483647 h 9655"/>
                <a:gd name="T102" fmla="*/ 2147483647 w 10000"/>
                <a:gd name="T103" fmla="*/ 2147483647 h 965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000"/>
                <a:gd name="T157" fmla="*/ 0 h 9655"/>
                <a:gd name="T158" fmla="*/ 10000 w 10000"/>
                <a:gd name="T159" fmla="*/ 9655 h 965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000" h="9655">
                  <a:moveTo>
                    <a:pt x="6364" y="3219"/>
                  </a:moveTo>
                  <a:lnTo>
                    <a:pt x="6364" y="3818"/>
                  </a:lnTo>
                  <a:lnTo>
                    <a:pt x="6364" y="4401"/>
                  </a:lnTo>
                  <a:lnTo>
                    <a:pt x="6364" y="4999"/>
                  </a:lnTo>
                  <a:lnTo>
                    <a:pt x="6364" y="5479"/>
                  </a:lnTo>
                  <a:lnTo>
                    <a:pt x="5458" y="5958"/>
                  </a:lnTo>
                  <a:lnTo>
                    <a:pt x="5458" y="6558"/>
                  </a:lnTo>
                  <a:cubicBezTo>
                    <a:pt x="5757" y="6952"/>
                    <a:pt x="6062" y="7345"/>
                    <a:pt x="6364" y="7739"/>
                  </a:cubicBezTo>
                  <a:lnTo>
                    <a:pt x="6364" y="8218"/>
                  </a:lnTo>
                  <a:lnTo>
                    <a:pt x="7277" y="8698"/>
                  </a:lnTo>
                  <a:lnTo>
                    <a:pt x="8181" y="9057"/>
                  </a:lnTo>
                  <a:lnTo>
                    <a:pt x="9093" y="9416"/>
                  </a:lnTo>
                  <a:lnTo>
                    <a:pt x="10000" y="9536"/>
                  </a:lnTo>
                  <a:lnTo>
                    <a:pt x="4547" y="9655"/>
                  </a:lnTo>
                  <a:lnTo>
                    <a:pt x="3638" y="9416"/>
                  </a:lnTo>
                  <a:lnTo>
                    <a:pt x="2727" y="9176"/>
                  </a:lnTo>
                  <a:lnTo>
                    <a:pt x="2727" y="8938"/>
                  </a:lnTo>
                  <a:lnTo>
                    <a:pt x="1821" y="8698"/>
                  </a:lnTo>
                  <a:lnTo>
                    <a:pt x="1821" y="8337"/>
                  </a:lnTo>
                  <a:lnTo>
                    <a:pt x="1821" y="8099"/>
                  </a:lnTo>
                  <a:lnTo>
                    <a:pt x="1821" y="7621"/>
                  </a:lnTo>
                  <a:lnTo>
                    <a:pt x="1821" y="7260"/>
                  </a:lnTo>
                  <a:lnTo>
                    <a:pt x="1821" y="6796"/>
                  </a:lnTo>
                  <a:lnTo>
                    <a:pt x="1821" y="4881"/>
                  </a:lnTo>
                  <a:lnTo>
                    <a:pt x="1821" y="2979"/>
                  </a:lnTo>
                  <a:lnTo>
                    <a:pt x="1821" y="2499"/>
                  </a:lnTo>
                  <a:lnTo>
                    <a:pt x="1821" y="2141"/>
                  </a:lnTo>
                  <a:lnTo>
                    <a:pt x="1821" y="1782"/>
                  </a:lnTo>
                  <a:lnTo>
                    <a:pt x="1821" y="1422"/>
                  </a:lnTo>
                  <a:lnTo>
                    <a:pt x="1821" y="1198"/>
                  </a:lnTo>
                  <a:lnTo>
                    <a:pt x="1821" y="958"/>
                  </a:lnTo>
                  <a:lnTo>
                    <a:pt x="1821" y="720"/>
                  </a:lnTo>
                  <a:lnTo>
                    <a:pt x="908" y="598"/>
                  </a:lnTo>
                  <a:lnTo>
                    <a:pt x="0" y="359"/>
                  </a:lnTo>
                  <a:lnTo>
                    <a:pt x="0" y="241"/>
                  </a:lnTo>
                  <a:lnTo>
                    <a:pt x="0" y="119"/>
                  </a:lnTo>
                  <a:lnTo>
                    <a:pt x="908" y="0"/>
                  </a:lnTo>
                  <a:lnTo>
                    <a:pt x="2727" y="0"/>
                  </a:lnTo>
                  <a:lnTo>
                    <a:pt x="3638" y="0"/>
                  </a:lnTo>
                  <a:lnTo>
                    <a:pt x="5458" y="119"/>
                  </a:lnTo>
                  <a:lnTo>
                    <a:pt x="7277" y="359"/>
                  </a:lnTo>
                  <a:lnTo>
                    <a:pt x="8181" y="479"/>
                  </a:lnTo>
                  <a:lnTo>
                    <a:pt x="9093" y="598"/>
                  </a:lnTo>
                  <a:lnTo>
                    <a:pt x="9093" y="720"/>
                  </a:lnTo>
                  <a:lnTo>
                    <a:pt x="9093" y="958"/>
                  </a:lnTo>
                  <a:lnTo>
                    <a:pt x="8181" y="1422"/>
                  </a:lnTo>
                  <a:lnTo>
                    <a:pt x="8181" y="1661"/>
                  </a:lnTo>
                  <a:lnTo>
                    <a:pt x="7277" y="2020"/>
                  </a:lnTo>
                  <a:lnTo>
                    <a:pt x="7277" y="2620"/>
                  </a:lnTo>
                  <a:cubicBezTo>
                    <a:pt x="6965" y="2821"/>
                    <a:pt x="6669" y="3019"/>
                    <a:pt x="6364" y="3219"/>
                  </a:cubicBez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7" name="Freeform 51"/>
            <p:cNvSpPr/>
            <p:nvPr/>
          </p:nvSpPr>
          <p:spPr bwMode="auto">
            <a:xfrm>
              <a:off x="2050268" y="3377265"/>
              <a:ext cx="542922" cy="173107"/>
            </a:xfrm>
            <a:custGeom>
              <a:avLst/>
              <a:gdLst>
                <a:gd name="T0" fmla="*/ 2147483647 w 9771"/>
                <a:gd name="T1" fmla="*/ 0 h 10000"/>
                <a:gd name="T2" fmla="*/ 2147483647 w 9771"/>
                <a:gd name="T3" fmla="*/ 2147483647 h 10000"/>
                <a:gd name="T4" fmla="*/ 2147483647 w 9771"/>
                <a:gd name="T5" fmla="*/ 2147483647 h 10000"/>
                <a:gd name="T6" fmla="*/ 2147483647 w 9771"/>
                <a:gd name="T7" fmla="*/ 2147483647 h 10000"/>
                <a:gd name="T8" fmla="*/ 2147483647 w 9771"/>
                <a:gd name="T9" fmla="*/ 2147483647 h 10000"/>
                <a:gd name="T10" fmla="*/ 2147483647 w 9771"/>
                <a:gd name="T11" fmla="*/ 2147483647 h 10000"/>
                <a:gd name="T12" fmla="*/ 2147483647 w 9771"/>
                <a:gd name="T13" fmla="*/ 2147483647 h 10000"/>
                <a:gd name="T14" fmla="*/ 2147483647 w 9771"/>
                <a:gd name="T15" fmla="*/ 2147483647 h 10000"/>
                <a:gd name="T16" fmla="*/ 2147483647 w 9771"/>
                <a:gd name="T17" fmla="*/ 2147483647 h 10000"/>
                <a:gd name="T18" fmla="*/ 2147483647 w 9771"/>
                <a:gd name="T19" fmla="*/ 2147483647 h 10000"/>
                <a:gd name="T20" fmla="*/ 2147483647 w 9771"/>
                <a:gd name="T21" fmla="*/ 2147483647 h 10000"/>
                <a:gd name="T22" fmla="*/ 2147483647 w 9771"/>
                <a:gd name="T23" fmla="*/ 2147483647 h 10000"/>
                <a:gd name="T24" fmla="*/ 2147483647 w 9771"/>
                <a:gd name="T25" fmla="*/ 2147483647 h 10000"/>
                <a:gd name="T26" fmla="*/ 2147483647 w 9771"/>
                <a:gd name="T27" fmla="*/ 2147483647 h 10000"/>
                <a:gd name="T28" fmla="*/ 2147483647 w 9771"/>
                <a:gd name="T29" fmla="*/ 2147483647 h 10000"/>
                <a:gd name="T30" fmla="*/ 2147483647 w 9771"/>
                <a:gd name="T31" fmla="*/ 2147483647 h 10000"/>
                <a:gd name="T32" fmla="*/ 2147483647 w 9771"/>
                <a:gd name="T33" fmla="*/ 2147483647 h 10000"/>
                <a:gd name="T34" fmla="*/ 2147483647 w 9771"/>
                <a:gd name="T35" fmla="*/ 2147483647 h 10000"/>
                <a:gd name="T36" fmla="*/ 2147483647 w 9771"/>
                <a:gd name="T37" fmla="*/ 2147483647 h 10000"/>
                <a:gd name="T38" fmla="*/ 2147483647 w 9771"/>
                <a:gd name="T39" fmla="*/ 2147483647 h 10000"/>
                <a:gd name="T40" fmla="*/ 2147483647 w 9771"/>
                <a:gd name="T41" fmla="*/ 2147483647 h 10000"/>
                <a:gd name="T42" fmla="*/ 2147483647 w 9771"/>
                <a:gd name="T43" fmla="*/ 2147483647 h 10000"/>
                <a:gd name="T44" fmla="*/ 2147483647 w 9771"/>
                <a:gd name="T45" fmla="*/ 2147483647 h 10000"/>
                <a:gd name="T46" fmla="*/ 2147483647 w 9771"/>
                <a:gd name="T47" fmla="*/ 2147483647 h 10000"/>
                <a:gd name="T48" fmla="*/ 2147483647 w 9771"/>
                <a:gd name="T49" fmla="*/ 2147483647 h 10000"/>
                <a:gd name="T50" fmla="*/ 2147483647 w 9771"/>
                <a:gd name="T51" fmla="*/ 2147483647 h 10000"/>
                <a:gd name="T52" fmla="*/ 2147483647 w 9771"/>
                <a:gd name="T53" fmla="*/ 2147483647 h 10000"/>
                <a:gd name="T54" fmla="*/ 2147483647 w 9771"/>
                <a:gd name="T55" fmla="*/ 2147483647 h 10000"/>
                <a:gd name="T56" fmla="*/ 2147483647 w 9771"/>
                <a:gd name="T57" fmla="*/ 2147483647 h 10000"/>
                <a:gd name="T58" fmla="*/ 2147483647 w 9771"/>
                <a:gd name="T59" fmla="*/ 2147483647 h 10000"/>
                <a:gd name="T60" fmla="*/ 0 w 9771"/>
                <a:gd name="T61" fmla="*/ 2147483647 h 100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771"/>
                <a:gd name="T94" fmla="*/ 0 h 10000"/>
                <a:gd name="T95" fmla="*/ 9771 w 9771"/>
                <a:gd name="T96" fmla="*/ 10000 h 1000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771" h="10000">
                  <a:moveTo>
                    <a:pt x="1142" y="0"/>
                  </a:moveTo>
                  <a:cubicBezTo>
                    <a:pt x="1285" y="483"/>
                    <a:pt x="1605" y="1933"/>
                    <a:pt x="1829" y="2319"/>
                  </a:cubicBezTo>
                  <a:lnTo>
                    <a:pt x="2487" y="2319"/>
                  </a:lnTo>
                  <a:lnTo>
                    <a:pt x="3172" y="3101"/>
                  </a:lnTo>
                  <a:lnTo>
                    <a:pt x="3856" y="3101"/>
                  </a:lnTo>
                  <a:lnTo>
                    <a:pt x="4542" y="3101"/>
                  </a:lnTo>
                  <a:lnTo>
                    <a:pt x="5229" y="3101"/>
                  </a:lnTo>
                  <a:lnTo>
                    <a:pt x="5914" y="3101"/>
                  </a:lnTo>
                  <a:lnTo>
                    <a:pt x="6371" y="2319"/>
                  </a:lnTo>
                  <a:lnTo>
                    <a:pt x="7056" y="769"/>
                  </a:lnTo>
                  <a:lnTo>
                    <a:pt x="9771" y="3792"/>
                  </a:lnTo>
                  <a:cubicBezTo>
                    <a:pt x="9694" y="4049"/>
                    <a:pt x="9620" y="4309"/>
                    <a:pt x="9543" y="4566"/>
                  </a:cubicBezTo>
                  <a:cubicBezTo>
                    <a:pt x="9466" y="4821"/>
                    <a:pt x="9391" y="5078"/>
                    <a:pt x="9314" y="5333"/>
                  </a:cubicBezTo>
                  <a:cubicBezTo>
                    <a:pt x="9238" y="5595"/>
                    <a:pt x="9162" y="5860"/>
                    <a:pt x="9086" y="6121"/>
                  </a:cubicBezTo>
                  <a:lnTo>
                    <a:pt x="8630" y="6897"/>
                  </a:lnTo>
                  <a:lnTo>
                    <a:pt x="8171" y="7654"/>
                  </a:lnTo>
                  <a:lnTo>
                    <a:pt x="7286" y="9233"/>
                  </a:lnTo>
                  <a:lnTo>
                    <a:pt x="6371" y="10000"/>
                  </a:lnTo>
                  <a:lnTo>
                    <a:pt x="5458" y="10000"/>
                  </a:lnTo>
                  <a:lnTo>
                    <a:pt x="4772" y="10000"/>
                  </a:lnTo>
                  <a:lnTo>
                    <a:pt x="4086" y="10000"/>
                  </a:lnTo>
                  <a:lnTo>
                    <a:pt x="3628" y="10000"/>
                  </a:lnTo>
                  <a:lnTo>
                    <a:pt x="2942" y="10000"/>
                  </a:lnTo>
                  <a:lnTo>
                    <a:pt x="2487" y="9233"/>
                  </a:lnTo>
                  <a:lnTo>
                    <a:pt x="2029" y="9233"/>
                  </a:lnTo>
                  <a:lnTo>
                    <a:pt x="1600" y="8443"/>
                  </a:lnTo>
                  <a:lnTo>
                    <a:pt x="1142" y="7654"/>
                  </a:lnTo>
                  <a:cubicBezTo>
                    <a:pt x="1067" y="7401"/>
                    <a:pt x="990" y="7150"/>
                    <a:pt x="915" y="6897"/>
                  </a:cubicBezTo>
                  <a:lnTo>
                    <a:pt x="457" y="5333"/>
                  </a:lnTo>
                  <a:cubicBezTo>
                    <a:pt x="381" y="4824"/>
                    <a:pt x="305" y="4308"/>
                    <a:pt x="229" y="3792"/>
                  </a:cubicBezTo>
                  <a:cubicBezTo>
                    <a:pt x="153" y="3047"/>
                    <a:pt x="77" y="2300"/>
                    <a:pt x="0" y="1554"/>
                  </a:cubicBez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8" name="Freeform 51"/>
            <p:cNvSpPr/>
            <p:nvPr/>
          </p:nvSpPr>
          <p:spPr bwMode="auto">
            <a:xfrm>
              <a:off x="2434437" y="3096892"/>
              <a:ext cx="150823" cy="373327"/>
            </a:xfrm>
            <a:custGeom>
              <a:avLst/>
              <a:gdLst>
                <a:gd name="T0" fmla="*/ 0 w 10000"/>
                <a:gd name="T1" fmla="*/ 2147483647 h 9657"/>
                <a:gd name="T2" fmla="*/ 2147483647 w 10000"/>
                <a:gd name="T3" fmla="*/ 2147483647 h 9657"/>
                <a:gd name="T4" fmla="*/ 2147483647 w 10000"/>
                <a:gd name="T5" fmla="*/ 2147483647 h 9657"/>
                <a:gd name="T6" fmla="*/ 2147483647 w 10000"/>
                <a:gd name="T7" fmla="*/ 2147483647 h 9657"/>
                <a:gd name="T8" fmla="*/ 2147483647 w 10000"/>
                <a:gd name="T9" fmla="*/ 2147483647 h 9657"/>
                <a:gd name="T10" fmla="*/ 2147483647 w 10000"/>
                <a:gd name="T11" fmla="*/ 2147483647 h 9657"/>
                <a:gd name="T12" fmla="*/ 2147483647 w 10000"/>
                <a:gd name="T13" fmla="*/ 2147483647 h 9657"/>
                <a:gd name="T14" fmla="*/ 2147483647 w 10000"/>
                <a:gd name="T15" fmla="*/ 2147483647 h 9657"/>
                <a:gd name="T16" fmla="*/ 2147483647 w 10000"/>
                <a:gd name="T17" fmla="*/ 2147483647 h 9657"/>
                <a:gd name="T18" fmla="*/ 2147483647 w 10000"/>
                <a:gd name="T19" fmla="*/ 2147483647 h 9657"/>
                <a:gd name="T20" fmla="*/ 2147483647 w 10000"/>
                <a:gd name="T21" fmla="*/ 0 h 9657"/>
                <a:gd name="T22" fmla="*/ 2147483647 w 10000"/>
                <a:gd name="T23" fmla="*/ 0 h 9657"/>
                <a:gd name="T24" fmla="*/ 2147483647 w 10000"/>
                <a:gd name="T25" fmla="*/ 2147483647 h 9657"/>
                <a:gd name="T26" fmla="*/ 2147483647 w 10000"/>
                <a:gd name="T27" fmla="*/ 2147483647 h 9657"/>
                <a:gd name="T28" fmla="*/ 2147483647 w 10000"/>
                <a:gd name="T29" fmla="*/ 2147483647 h 9657"/>
                <a:gd name="T30" fmla="*/ 2147483647 w 10000"/>
                <a:gd name="T31" fmla="*/ 2147483647 h 9657"/>
                <a:gd name="T32" fmla="*/ 2147483647 w 10000"/>
                <a:gd name="T33" fmla="*/ 2147483647 h 9657"/>
                <a:gd name="T34" fmla="*/ 2147483647 w 10000"/>
                <a:gd name="T35" fmla="*/ 2147483647 h 9657"/>
                <a:gd name="T36" fmla="*/ 2147483647 w 10000"/>
                <a:gd name="T37" fmla="*/ 2147483647 h 9657"/>
                <a:gd name="T38" fmla="*/ 2147483647 w 10000"/>
                <a:gd name="T39" fmla="*/ 2147483647 h 9657"/>
                <a:gd name="T40" fmla="*/ 2147483647 w 10000"/>
                <a:gd name="T41" fmla="*/ 2147483647 h 9657"/>
                <a:gd name="T42" fmla="*/ 2147483647 w 10000"/>
                <a:gd name="T43" fmla="*/ 2147483647 h 9657"/>
                <a:gd name="T44" fmla="*/ 2147483647 w 10000"/>
                <a:gd name="T45" fmla="*/ 2147483647 h 9657"/>
                <a:gd name="T46" fmla="*/ 2147483647 w 10000"/>
                <a:gd name="T47" fmla="*/ 2147483647 h 9657"/>
                <a:gd name="T48" fmla="*/ 2147483647 w 10000"/>
                <a:gd name="T49" fmla="*/ 2147483647 h 9657"/>
                <a:gd name="T50" fmla="*/ 2147483647 w 10000"/>
                <a:gd name="T51" fmla="*/ 2147483647 h 9657"/>
                <a:gd name="T52" fmla="*/ 2147483647 w 10000"/>
                <a:gd name="T53" fmla="*/ 2147483647 h 96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000"/>
                <a:gd name="T82" fmla="*/ 0 h 9657"/>
                <a:gd name="T83" fmla="*/ 10000 w 10000"/>
                <a:gd name="T84" fmla="*/ 9657 h 96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000" h="9657">
                  <a:moveTo>
                    <a:pt x="0" y="7961"/>
                  </a:moveTo>
                  <a:lnTo>
                    <a:pt x="840" y="7607"/>
                  </a:lnTo>
                  <a:cubicBezTo>
                    <a:pt x="1084" y="7379"/>
                    <a:pt x="1334" y="7146"/>
                    <a:pt x="1572" y="6910"/>
                  </a:cubicBezTo>
                  <a:cubicBezTo>
                    <a:pt x="1860" y="6569"/>
                    <a:pt x="2140" y="6214"/>
                    <a:pt x="2420" y="5861"/>
                  </a:cubicBezTo>
                  <a:lnTo>
                    <a:pt x="3264" y="4833"/>
                  </a:lnTo>
                  <a:cubicBezTo>
                    <a:pt x="3545" y="4485"/>
                    <a:pt x="3825" y="4131"/>
                    <a:pt x="4103" y="3782"/>
                  </a:cubicBezTo>
                  <a:lnTo>
                    <a:pt x="4103" y="2743"/>
                  </a:lnTo>
                  <a:lnTo>
                    <a:pt x="4103" y="1691"/>
                  </a:lnTo>
                  <a:cubicBezTo>
                    <a:pt x="4386" y="1364"/>
                    <a:pt x="4667" y="1029"/>
                    <a:pt x="4947" y="697"/>
                  </a:cubicBezTo>
                  <a:lnTo>
                    <a:pt x="4947" y="346"/>
                  </a:lnTo>
                  <a:lnTo>
                    <a:pt x="5795" y="0"/>
                  </a:lnTo>
                  <a:lnTo>
                    <a:pt x="5795" y="346"/>
                  </a:lnTo>
                  <a:lnTo>
                    <a:pt x="5795" y="697"/>
                  </a:lnTo>
                  <a:lnTo>
                    <a:pt x="5795" y="997"/>
                  </a:lnTo>
                  <a:lnTo>
                    <a:pt x="6625" y="1349"/>
                  </a:lnTo>
                  <a:lnTo>
                    <a:pt x="6625" y="2042"/>
                  </a:lnTo>
                  <a:lnTo>
                    <a:pt x="6625" y="2743"/>
                  </a:lnTo>
                  <a:lnTo>
                    <a:pt x="7477" y="3437"/>
                  </a:lnTo>
                  <a:lnTo>
                    <a:pt x="7477" y="5172"/>
                  </a:lnTo>
                  <a:lnTo>
                    <a:pt x="8316" y="6569"/>
                  </a:lnTo>
                  <a:cubicBezTo>
                    <a:pt x="8598" y="6914"/>
                    <a:pt x="8872" y="7261"/>
                    <a:pt x="9159" y="7607"/>
                  </a:cubicBezTo>
                  <a:lnTo>
                    <a:pt x="10000" y="8305"/>
                  </a:lnTo>
                  <a:lnTo>
                    <a:pt x="10000" y="8651"/>
                  </a:lnTo>
                  <a:lnTo>
                    <a:pt x="10000" y="9000"/>
                  </a:lnTo>
                  <a:lnTo>
                    <a:pt x="10000" y="9304"/>
                  </a:lnTo>
                  <a:lnTo>
                    <a:pt x="9159" y="9657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11" name="组合 35"/>
          <p:cNvGrpSpPr>
            <a:grpSpLocks noChangeAspect="1"/>
          </p:cNvGrpSpPr>
          <p:nvPr/>
        </p:nvGrpSpPr>
        <p:grpSpPr bwMode="auto">
          <a:xfrm>
            <a:off x="985838" y="4692650"/>
            <a:ext cx="531812" cy="431800"/>
            <a:chOff x="1466172" y="5288601"/>
            <a:chExt cx="1113575" cy="906218"/>
          </a:xfrm>
        </p:grpSpPr>
        <p:sp>
          <p:nvSpPr>
            <p:cNvPr id="71712" name="Freeform 67"/>
            <p:cNvSpPr/>
            <p:nvPr/>
          </p:nvSpPr>
          <p:spPr bwMode="auto">
            <a:xfrm>
              <a:off x="2440873" y="5780124"/>
              <a:ext cx="138322" cy="303140"/>
            </a:xfrm>
            <a:custGeom>
              <a:avLst/>
              <a:gdLst>
                <a:gd name="T0" fmla="*/ 0 w 10000"/>
                <a:gd name="T1" fmla="*/ 2147483647 h 9596"/>
                <a:gd name="T2" fmla="*/ 2147483647 w 10000"/>
                <a:gd name="T3" fmla="*/ 2147483647 h 9596"/>
                <a:gd name="T4" fmla="*/ 2147483647 w 10000"/>
                <a:gd name="T5" fmla="*/ 2147483647 h 9596"/>
                <a:gd name="T6" fmla="*/ 2147483647 w 10000"/>
                <a:gd name="T7" fmla="*/ 2147483647 h 9596"/>
                <a:gd name="T8" fmla="*/ 2147483647 w 10000"/>
                <a:gd name="T9" fmla="*/ 2147483647 h 9596"/>
                <a:gd name="T10" fmla="*/ 2147483647 w 10000"/>
                <a:gd name="T11" fmla="*/ 2147483647 h 9596"/>
                <a:gd name="T12" fmla="*/ 2147483647 w 10000"/>
                <a:gd name="T13" fmla="*/ 2147483647 h 9596"/>
                <a:gd name="T14" fmla="*/ 2147483647 w 10000"/>
                <a:gd name="T15" fmla="*/ 2147483647 h 9596"/>
                <a:gd name="T16" fmla="*/ 2147483647 w 10000"/>
                <a:gd name="T17" fmla="*/ 2147483647 h 9596"/>
                <a:gd name="T18" fmla="*/ 2147483647 w 10000"/>
                <a:gd name="T19" fmla="*/ 2147483647 h 9596"/>
                <a:gd name="T20" fmla="*/ 2147483647 w 10000"/>
                <a:gd name="T21" fmla="*/ 2147483647 h 9596"/>
                <a:gd name="T22" fmla="*/ 2147483647 w 10000"/>
                <a:gd name="T23" fmla="*/ 0 h 9596"/>
                <a:gd name="T24" fmla="*/ 2147483647 w 10000"/>
                <a:gd name="T25" fmla="*/ 0 h 9596"/>
                <a:gd name="T26" fmla="*/ 2147483647 w 10000"/>
                <a:gd name="T27" fmla="*/ 0 h 9596"/>
                <a:gd name="T28" fmla="*/ 2147483647 w 10000"/>
                <a:gd name="T29" fmla="*/ 0 h 9596"/>
                <a:gd name="T30" fmla="*/ 2147483647 w 10000"/>
                <a:gd name="T31" fmla="*/ 2147483647 h 9596"/>
                <a:gd name="T32" fmla="*/ 2147483647 w 10000"/>
                <a:gd name="T33" fmla="*/ 2147483647 h 9596"/>
                <a:gd name="T34" fmla="*/ 2147483647 w 10000"/>
                <a:gd name="T35" fmla="*/ 2147483647 h 9596"/>
                <a:gd name="T36" fmla="*/ 2147483647 w 10000"/>
                <a:gd name="T37" fmla="*/ 2147483647 h 9596"/>
                <a:gd name="T38" fmla="*/ 2147483647 w 10000"/>
                <a:gd name="T39" fmla="*/ 2147483647 h 9596"/>
                <a:gd name="T40" fmla="*/ 2147483647 w 10000"/>
                <a:gd name="T41" fmla="*/ 2147483647 h 9596"/>
                <a:gd name="T42" fmla="*/ 2147483647 w 10000"/>
                <a:gd name="T43" fmla="*/ 2147483647 h 9596"/>
                <a:gd name="T44" fmla="*/ 2147483647 w 10000"/>
                <a:gd name="T45" fmla="*/ 2147483647 h 9596"/>
                <a:gd name="T46" fmla="*/ 2147483647 w 10000"/>
                <a:gd name="T47" fmla="*/ 2147483647 h 9596"/>
                <a:gd name="T48" fmla="*/ 2147483647 w 10000"/>
                <a:gd name="T49" fmla="*/ 2147483647 h 9596"/>
                <a:gd name="T50" fmla="*/ 2147483647 w 10000"/>
                <a:gd name="T51" fmla="*/ 2147483647 h 9596"/>
                <a:gd name="T52" fmla="*/ 2147483647 w 10000"/>
                <a:gd name="T53" fmla="*/ 2147483647 h 959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000"/>
                <a:gd name="T82" fmla="*/ 0 h 9596"/>
                <a:gd name="T83" fmla="*/ 10000 w 10000"/>
                <a:gd name="T84" fmla="*/ 9596 h 959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000" h="9596">
                  <a:moveTo>
                    <a:pt x="0" y="8441"/>
                  </a:moveTo>
                  <a:lnTo>
                    <a:pt x="823" y="8039"/>
                  </a:lnTo>
                  <a:cubicBezTo>
                    <a:pt x="1118" y="7772"/>
                    <a:pt x="1418" y="7504"/>
                    <a:pt x="1730" y="7235"/>
                  </a:cubicBezTo>
                  <a:lnTo>
                    <a:pt x="2647" y="6433"/>
                  </a:lnTo>
                  <a:cubicBezTo>
                    <a:pt x="2962" y="5897"/>
                    <a:pt x="3240" y="5361"/>
                    <a:pt x="3574" y="4827"/>
                  </a:cubicBezTo>
                  <a:lnTo>
                    <a:pt x="3574" y="3221"/>
                  </a:lnTo>
                  <a:lnTo>
                    <a:pt x="4496" y="2412"/>
                  </a:lnTo>
                  <a:lnTo>
                    <a:pt x="4496" y="1611"/>
                  </a:lnTo>
                  <a:lnTo>
                    <a:pt x="4496" y="1204"/>
                  </a:lnTo>
                  <a:cubicBezTo>
                    <a:pt x="4771" y="1074"/>
                    <a:pt x="5103" y="934"/>
                    <a:pt x="5413" y="806"/>
                  </a:cubicBezTo>
                  <a:lnTo>
                    <a:pt x="5413" y="406"/>
                  </a:lnTo>
                  <a:lnTo>
                    <a:pt x="5413" y="0"/>
                  </a:lnTo>
                  <a:lnTo>
                    <a:pt x="6329" y="0"/>
                  </a:lnTo>
                  <a:lnTo>
                    <a:pt x="6329" y="406"/>
                  </a:lnTo>
                  <a:lnTo>
                    <a:pt x="7246" y="806"/>
                  </a:lnTo>
                  <a:lnTo>
                    <a:pt x="7246" y="1204"/>
                  </a:lnTo>
                  <a:lnTo>
                    <a:pt x="7246" y="2011"/>
                  </a:lnTo>
                  <a:lnTo>
                    <a:pt x="7246" y="2813"/>
                  </a:lnTo>
                  <a:lnTo>
                    <a:pt x="7246" y="3619"/>
                  </a:lnTo>
                  <a:cubicBezTo>
                    <a:pt x="7541" y="4151"/>
                    <a:pt x="7858" y="4693"/>
                    <a:pt x="8152" y="5227"/>
                  </a:cubicBezTo>
                  <a:lnTo>
                    <a:pt x="8152" y="6433"/>
                  </a:lnTo>
                  <a:cubicBezTo>
                    <a:pt x="8467" y="6840"/>
                    <a:pt x="8769" y="7235"/>
                    <a:pt x="9092" y="7641"/>
                  </a:cubicBezTo>
                  <a:lnTo>
                    <a:pt x="10000" y="8441"/>
                  </a:lnTo>
                  <a:lnTo>
                    <a:pt x="10000" y="9193"/>
                  </a:lnTo>
                  <a:lnTo>
                    <a:pt x="10000" y="9596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3" name="Freeform 67"/>
            <p:cNvSpPr/>
            <p:nvPr/>
          </p:nvSpPr>
          <p:spPr bwMode="auto">
            <a:xfrm>
              <a:off x="2062324" y="6031266"/>
              <a:ext cx="517423" cy="163553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0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0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0"/>
                <a:gd name="T97" fmla="*/ 0 h 10000"/>
                <a:gd name="T98" fmla="*/ 10000 w 10000"/>
                <a:gd name="T99" fmla="*/ 10000 h 100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0" h="10000">
                  <a:moveTo>
                    <a:pt x="4874" y="10000"/>
                  </a:moveTo>
                  <a:lnTo>
                    <a:pt x="4142" y="10000"/>
                  </a:lnTo>
                  <a:lnTo>
                    <a:pt x="3401" y="10000"/>
                  </a:lnTo>
                  <a:lnTo>
                    <a:pt x="2667" y="9227"/>
                  </a:lnTo>
                  <a:lnTo>
                    <a:pt x="1933" y="8436"/>
                  </a:lnTo>
                  <a:lnTo>
                    <a:pt x="1222" y="7666"/>
                  </a:lnTo>
                  <a:lnTo>
                    <a:pt x="736" y="6125"/>
                  </a:lnTo>
                  <a:lnTo>
                    <a:pt x="246" y="5333"/>
                  </a:lnTo>
                  <a:cubicBezTo>
                    <a:pt x="161" y="4562"/>
                    <a:pt x="83" y="3786"/>
                    <a:pt x="0" y="3005"/>
                  </a:cubicBezTo>
                  <a:lnTo>
                    <a:pt x="1222" y="774"/>
                  </a:lnTo>
                  <a:lnTo>
                    <a:pt x="2174" y="2226"/>
                  </a:lnTo>
                  <a:lnTo>
                    <a:pt x="2667" y="3005"/>
                  </a:lnTo>
                  <a:lnTo>
                    <a:pt x="3155" y="3005"/>
                  </a:lnTo>
                  <a:lnTo>
                    <a:pt x="3653" y="3786"/>
                  </a:lnTo>
                  <a:lnTo>
                    <a:pt x="4385" y="3786"/>
                  </a:lnTo>
                  <a:lnTo>
                    <a:pt x="4874" y="3005"/>
                  </a:lnTo>
                  <a:lnTo>
                    <a:pt x="5613" y="3005"/>
                  </a:lnTo>
                  <a:lnTo>
                    <a:pt x="6348" y="2226"/>
                  </a:lnTo>
                  <a:lnTo>
                    <a:pt x="6839" y="2226"/>
                  </a:lnTo>
                  <a:lnTo>
                    <a:pt x="7327" y="774"/>
                  </a:lnTo>
                  <a:cubicBezTo>
                    <a:pt x="7400" y="515"/>
                    <a:pt x="7474" y="260"/>
                    <a:pt x="7547" y="0"/>
                  </a:cubicBezTo>
                  <a:cubicBezTo>
                    <a:pt x="7992" y="502"/>
                    <a:pt x="9632" y="3155"/>
                    <a:pt x="10000" y="3786"/>
                  </a:cubicBezTo>
                  <a:lnTo>
                    <a:pt x="9757" y="3786"/>
                  </a:lnTo>
                  <a:lnTo>
                    <a:pt x="9506" y="4565"/>
                  </a:lnTo>
                  <a:cubicBezTo>
                    <a:pt x="9425" y="4820"/>
                    <a:pt x="9345" y="5078"/>
                    <a:pt x="9264" y="5333"/>
                  </a:cubicBezTo>
                  <a:cubicBezTo>
                    <a:pt x="9184" y="5606"/>
                    <a:pt x="9100" y="5856"/>
                    <a:pt x="9020" y="6125"/>
                  </a:cubicBezTo>
                  <a:lnTo>
                    <a:pt x="8528" y="6900"/>
                  </a:lnTo>
                  <a:lnTo>
                    <a:pt x="7547" y="8436"/>
                  </a:lnTo>
                  <a:lnTo>
                    <a:pt x="6594" y="9227"/>
                  </a:lnTo>
                  <a:lnTo>
                    <a:pt x="5860" y="9227"/>
                  </a:lnTo>
                  <a:lnTo>
                    <a:pt x="4874" y="10000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4" name="Freeform 67"/>
            <p:cNvSpPr/>
            <p:nvPr/>
          </p:nvSpPr>
          <p:spPr bwMode="auto">
            <a:xfrm>
              <a:off x="2012077" y="5357763"/>
              <a:ext cx="226596" cy="723269"/>
            </a:xfrm>
            <a:custGeom>
              <a:avLst/>
              <a:gdLst>
                <a:gd name="T0" fmla="*/ 2147483647 w 10000"/>
                <a:gd name="T1" fmla="*/ 2147483647 h 9343"/>
                <a:gd name="T2" fmla="*/ 2147483647 w 10000"/>
                <a:gd name="T3" fmla="*/ 2147483647 h 9343"/>
                <a:gd name="T4" fmla="*/ 2147483647 w 10000"/>
                <a:gd name="T5" fmla="*/ 2147483647 h 9343"/>
                <a:gd name="T6" fmla="*/ 2147483647 w 10000"/>
                <a:gd name="T7" fmla="*/ 2147483647 h 9343"/>
                <a:gd name="T8" fmla="*/ 0 w 10000"/>
                <a:gd name="T9" fmla="*/ 2147483647 h 9343"/>
                <a:gd name="T10" fmla="*/ 0 w 10000"/>
                <a:gd name="T11" fmla="*/ 2147483647 h 9343"/>
                <a:gd name="T12" fmla="*/ 0 w 10000"/>
                <a:gd name="T13" fmla="*/ 2147483647 h 9343"/>
                <a:gd name="T14" fmla="*/ 2147483647 w 10000"/>
                <a:gd name="T15" fmla="*/ 2147483647 h 9343"/>
                <a:gd name="T16" fmla="*/ 2147483647 w 10000"/>
                <a:gd name="T17" fmla="*/ 2147483647 h 9343"/>
                <a:gd name="T18" fmla="*/ 2147483647 w 10000"/>
                <a:gd name="T19" fmla="*/ 2147483647 h 9343"/>
                <a:gd name="T20" fmla="*/ 2147483647 w 10000"/>
                <a:gd name="T21" fmla="*/ 2147483647 h 9343"/>
                <a:gd name="T22" fmla="*/ 2147483647 w 10000"/>
                <a:gd name="T23" fmla="*/ 2147483647 h 9343"/>
                <a:gd name="T24" fmla="*/ 2147483647 w 10000"/>
                <a:gd name="T25" fmla="*/ 2147483647 h 9343"/>
                <a:gd name="T26" fmla="*/ 2147483647 w 10000"/>
                <a:gd name="T27" fmla="*/ 2147483647 h 9343"/>
                <a:gd name="T28" fmla="*/ 2147483647 w 10000"/>
                <a:gd name="T29" fmla="*/ 2147483647 h 9343"/>
                <a:gd name="T30" fmla="*/ 2147483647 w 10000"/>
                <a:gd name="T31" fmla="*/ 2147483647 h 9343"/>
                <a:gd name="T32" fmla="*/ 2147483647 w 10000"/>
                <a:gd name="T33" fmla="*/ 2147483647 h 9343"/>
                <a:gd name="T34" fmla="*/ 2147483647 w 10000"/>
                <a:gd name="T35" fmla="*/ 2147483647 h 9343"/>
                <a:gd name="T36" fmla="*/ 2147483647 w 10000"/>
                <a:gd name="T37" fmla="*/ 2147483647 h 9343"/>
                <a:gd name="T38" fmla="*/ 2147483647 w 10000"/>
                <a:gd name="T39" fmla="*/ 2147483647 h 9343"/>
                <a:gd name="T40" fmla="*/ 2147483647 w 10000"/>
                <a:gd name="T41" fmla="*/ 2147483647 h 9343"/>
                <a:gd name="T42" fmla="*/ 2147483647 w 10000"/>
                <a:gd name="T43" fmla="*/ 2147483647 h 9343"/>
                <a:gd name="T44" fmla="*/ 2147483647 w 10000"/>
                <a:gd name="T45" fmla="*/ 2147483647 h 9343"/>
                <a:gd name="T46" fmla="*/ 2147483647 w 10000"/>
                <a:gd name="T47" fmla="*/ 2147483647 h 9343"/>
                <a:gd name="T48" fmla="*/ 2147483647 w 10000"/>
                <a:gd name="T49" fmla="*/ 2147483647 h 9343"/>
                <a:gd name="T50" fmla="*/ 2147483647 w 10000"/>
                <a:gd name="T51" fmla="*/ 2147483647 h 9343"/>
                <a:gd name="T52" fmla="*/ 2147483647 w 10000"/>
                <a:gd name="T53" fmla="*/ 2147483647 h 9343"/>
                <a:gd name="T54" fmla="*/ 2147483647 w 10000"/>
                <a:gd name="T55" fmla="*/ 2147483647 h 9343"/>
                <a:gd name="T56" fmla="*/ 2147483647 w 10000"/>
                <a:gd name="T57" fmla="*/ 2147483647 h 9343"/>
                <a:gd name="T58" fmla="*/ 2147483647 w 10000"/>
                <a:gd name="T59" fmla="*/ 2147483647 h 9343"/>
                <a:gd name="T60" fmla="*/ 2147483647 w 10000"/>
                <a:gd name="T61" fmla="*/ 2147483647 h 9343"/>
                <a:gd name="T62" fmla="*/ 2147483647 w 10000"/>
                <a:gd name="T63" fmla="*/ 2147483647 h 9343"/>
                <a:gd name="T64" fmla="*/ 2147483647 w 10000"/>
                <a:gd name="T65" fmla="*/ 2147483647 h 9343"/>
                <a:gd name="T66" fmla="*/ 2147483647 w 10000"/>
                <a:gd name="T67" fmla="*/ 2147483647 h 9343"/>
                <a:gd name="T68" fmla="*/ 2147483647 w 10000"/>
                <a:gd name="T69" fmla="*/ 2147483647 h 9343"/>
                <a:gd name="T70" fmla="*/ 2147483647 w 10000"/>
                <a:gd name="T71" fmla="*/ 2147483647 h 9343"/>
                <a:gd name="T72" fmla="*/ 2147483647 w 10000"/>
                <a:gd name="T73" fmla="*/ 2147483647 h 9343"/>
                <a:gd name="T74" fmla="*/ 2147483647 w 10000"/>
                <a:gd name="T75" fmla="*/ 2147483647 h 9343"/>
                <a:gd name="T76" fmla="*/ 2147483647 w 10000"/>
                <a:gd name="T77" fmla="*/ 2147483647 h 9343"/>
                <a:gd name="T78" fmla="*/ 2147483647 w 10000"/>
                <a:gd name="T79" fmla="*/ 2147483647 h 9343"/>
                <a:gd name="T80" fmla="*/ 2147483647 w 10000"/>
                <a:gd name="T81" fmla="*/ 2147483647 h 9343"/>
                <a:gd name="T82" fmla="*/ 2147483647 w 10000"/>
                <a:gd name="T83" fmla="*/ 2147483647 h 9343"/>
                <a:gd name="T84" fmla="*/ 2147483647 w 10000"/>
                <a:gd name="T85" fmla="*/ 2147483647 h 9343"/>
                <a:gd name="T86" fmla="*/ 2147483647 w 10000"/>
                <a:gd name="T87" fmla="*/ 2147483647 h 9343"/>
                <a:gd name="T88" fmla="*/ 2147483647 w 10000"/>
                <a:gd name="T89" fmla="*/ 2147483647 h 9343"/>
                <a:gd name="T90" fmla="*/ 2147483647 w 10000"/>
                <a:gd name="T91" fmla="*/ 2147483647 h 9343"/>
                <a:gd name="T92" fmla="*/ 2147483647 w 10000"/>
                <a:gd name="T93" fmla="*/ 2147483647 h 9343"/>
                <a:gd name="T94" fmla="*/ 2147483647 w 10000"/>
                <a:gd name="T95" fmla="*/ 2147483647 h 9343"/>
                <a:gd name="T96" fmla="*/ 2147483647 w 10000"/>
                <a:gd name="T97" fmla="*/ 2147483647 h 9343"/>
                <a:gd name="T98" fmla="*/ 2147483647 w 10000"/>
                <a:gd name="T99" fmla="*/ 2147483647 h 9343"/>
                <a:gd name="T100" fmla="*/ 2147483647 w 10000"/>
                <a:gd name="T101" fmla="*/ 2147483647 h 934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000"/>
                <a:gd name="T154" fmla="*/ 0 h 9343"/>
                <a:gd name="T155" fmla="*/ 10000 w 10000"/>
                <a:gd name="T156" fmla="*/ 9343 h 934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000" h="9343">
                  <a:moveTo>
                    <a:pt x="2241" y="9343"/>
                  </a:moveTo>
                  <a:lnTo>
                    <a:pt x="1116" y="9015"/>
                  </a:lnTo>
                  <a:cubicBezTo>
                    <a:pt x="938" y="8858"/>
                    <a:pt x="744" y="8700"/>
                    <a:pt x="550" y="8544"/>
                  </a:cubicBezTo>
                  <a:lnTo>
                    <a:pt x="550" y="8052"/>
                  </a:lnTo>
                  <a:cubicBezTo>
                    <a:pt x="377" y="7889"/>
                    <a:pt x="178" y="7725"/>
                    <a:pt x="0" y="7560"/>
                  </a:cubicBezTo>
                  <a:lnTo>
                    <a:pt x="0" y="7068"/>
                  </a:lnTo>
                  <a:lnTo>
                    <a:pt x="0" y="6575"/>
                  </a:lnTo>
                  <a:cubicBezTo>
                    <a:pt x="178" y="6301"/>
                    <a:pt x="377" y="6028"/>
                    <a:pt x="550" y="5755"/>
                  </a:cubicBezTo>
                  <a:lnTo>
                    <a:pt x="550" y="5590"/>
                  </a:lnTo>
                  <a:lnTo>
                    <a:pt x="550" y="5265"/>
                  </a:lnTo>
                  <a:cubicBezTo>
                    <a:pt x="744" y="5162"/>
                    <a:pt x="938" y="5057"/>
                    <a:pt x="1116" y="4956"/>
                  </a:cubicBezTo>
                  <a:lnTo>
                    <a:pt x="1116" y="4626"/>
                  </a:lnTo>
                  <a:lnTo>
                    <a:pt x="1116" y="4299"/>
                  </a:lnTo>
                  <a:cubicBezTo>
                    <a:pt x="1310" y="4134"/>
                    <a:pt x="1493" y="3971"/>
                    <a:pt x="1685" y="3805"/>
                  </a:cubicBezTo>
                  <a:lnTo>
                    <a:pt x="1685" y="3314"/>
                  </a:lnTo>
                  <a:cubicBezTo>
                    <a:pt x="1862" y="3150"/>
                    <a:pt x="2045" y="2987"/>
                    <a:pt x="2241" y="2822"/>
                  </a:cubicBezTo>
                  <a:lnTo>
                    <a:pt x="2241" y="2330"/>
                  </a:lnTo>
                  <a:lnTo>
                    <a:pt x="2241" y="1837"/>
                  </a:lnTo>
                  <a:lnTo>
                    <a:pt x="2805" y="1511"/>
                  </a:lnTo>
                  <a:lnTo>
                    <a:pt x="2805" y="1182"/>
                  </a:lnTo>
                  <a:lnTo>
                    <a:pt x="2805" y="874"/>
                  </a:lnTo>
                  <a:lnTo>
                    <a:pt x="2805" y="711"/>
                  </a:lnTo>
                  <a:lnTo>
                    <a:pt x="2805" y="546"/>
                  </a:lnTo>
                  <a:lnTo>
                    <a:pt x="2241" y="546"/>
                  </a:lnTo>
                  <a:lnTo>
                    <a:pt x="8891" y="55"/>
                  </a:lnTo>
                  <a:cubicBezTo>
                    <a:pt x="10000" y="0"/>
                    <a:pt x="8891" y="163"/>
                    <a:pt x="8891" y="217"/>
                  </a:cubicBezTo>
                  <a:lnTo>
                    <a:pt x="8891" y="383"/>
                  </a:lnTo>
                  <a:lnTo>
                    <a:pt x="8334" y="383"/>
                  </a:lnTo>
                  <a:lnTo>
                    <a:pt x="7763" y="546"/>
                  </a:lnTo>
                  <a:lnTo>
                    <a:pt x="7763" y="711"/>
                  </a:lnTo>
                  <a:cubicBezTo>
                    <a:pt x="7590" y="766"/>
                    <a:pt x="7398" y="819"/>
                    <a:pt x="7206" y="874"/>
                  </a:cubicBezTo>
                  <a:cubicBezTo>
                    <a:pt x="7019" y="976"/>
                    <a:pt x="6837" y="1079"/>
                    <a:pt x="6654" y="1182"/>
                  </a:cubicBezTo>
                  <a:cubicBezTo>
                    <a:pt x="6472" y="1346"/>
                    <a:pt x="6287" y="1511"/>
                    <a:pt x="6090" y="1672"/>
                  </a:cubicBezTo>
                  <a:cubicBezTo>
                    <a:pt x="5931" y="1837"/>
                    <a:pt x="5760" y="2000"/>
                    <a:pt x="5592" y="2167"/>
                  </a:cubicBezTo>
                  <a:cubicBezTo>
                    <a:pt x="5412" y="2330"/>
                    <a:pt x="5220" y="2493"/>
                    <a:pt x="5033" y="2658"/>
                  </a:cubicBezTo>
                  <a:cubicBezTo>
                    <a:pt x="4855" y="2876"/>
                    <a:pt x="4661" y="3097"/>
                    <a:pt x="4478" y="3314"/>
                  </a:cubicBezTo>
                  <a:cubicBezTo>
                    <a:pt x="4296" y="3532"/>
                    <a:pt x="4116" y="3753"/>
                    <a:pt x="3924" y="3971"/>
                  </a:cubicBezTo>
                  <a:cubicBezTo>
                    <a:pt x="3744" y="4189"/>
                    <a:pt x="3549" y="4409"/>
                    <a:pt x="3358" y="4626"/>
                  </a:cubicBezTo>
                  <a:lnTo>
                    <a:pt x="3358" y="5265"/>
                  </a:lnTo>
                  <a:lnTo>
                    <a:pt x="3358" y="5755"/>
                  </a:lnTo>
                  <a:cubicBezTo>
                    <a:pt x="3175" y="5972"/>
                    <a:pt x="2981" y="6192"/>
                    <a:pt x="2805" y="6411"/>
                  </a:cubicBezTo>
                  <a:lnTo>
                    <a:pt x="2805" y="6903"/>
                  </a:lnTo>
                  <a:lnTo>
                    <a:pt x="2805" y="7232"/>
                  </a:lnTo>
                  <a:lnTo>
                    <a:pt x="2805" y="7725"/>
                  </a:lnTo>
                  <a:cubicBezTo>
                    <a:pt x="2981" y="7833"/>
                    <a:pt x="3175" y="7942"/>
                    <a:pt x="3358" y="8052"/>
                  </a:cubicBezTo>
                  <a:lnTo>
                    <a:pt x="3358" y="8215"/>
                  </a:lnTo>
                  <a:cubicBezTo>
                    <a:pt x="3549" y="8326"/>
                    <a:pt x="3744" y="8432"/>
                    <a:pt x="3924" y="8544"/>
                  </a:cubicBezTo>
                  <a:cubicBezTo>
                    <a:pt x="4116" y="8598"/>
                    <a:pt x="4296" y="8654"/>
                    <a:pt x="4478" y="8707"/>
                  </a:cubicBezTo>
                  <a:lnTo>
                    <a:pt x="5033" y="8871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5" name="Freeform 67"/>
            <p:cNvSpPr/>
            <p:nvPr/>
          </p:nvSpPr>
          <p:spPr bwMode="auto">
            <a:xfrm>
              <a:off x="1466172" y="5288601"/>
              <a:ext cx="744468" cy="316003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0 w 10000"/>
                <a:gd name="T51" fmla="*/ 2147483647 h 10000"/>
                <a:gd name="T52" fmla="*/ 0 w 10000"/>
                <a:gd name="T53" fmla="*/ 2147483647 h 10000"/>
                <a:gd name="T54" fmla="*/ 0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2147483647 w 10000"/>
                <a:gd name="T65" fmla="*/ 2147483647 h 10000"/>
                <a:gd name="T66" fmla="*/ 2147483647 w 10000"/>
                <a:gd name="T67" fmla="*/ 2147483647 h 10000"/>
                <a:gd name="T68" fmla="*/ 2147483647 w 10000"/>
                <a:gd name="T69" fmla="*/ 2147483647 h 10000"/>
                <a:gd name="T70" fmla="*/ 2147483647 w 10000"/>
                <a:gd name="T71" fmla="*/ 2147483647 h 10000"/>
                <a:gd name="T72" fmla="*/ 2147483647 w 10000"/>
                <a:gd name="T73" fmla="*/ 2147483647 h 10000"/>
                <a:gd name="T74" fmla="*/ 2147483647 w 10000"/>
                <a:gd name="T75" fmla="*/ 2147483647 h 10000"/>
                <a:gd name="T76" fmla="*/ 2147483647 w 10000"/>
                <a:gd name="T77" fmla="*/ 2147483647 h 10000"/>
                <a:gd name="T78" fmla="*/ 2147483647 w 10000"/>
                <a:gd name="T79" fmla="*/ 2147483647 h 10000"/>
                <a:gd name="T80" fmla="*/ 2147483647 w 10000"/>
                <a:gd name="T81" fmla="*/ 2147483647 h 10000"/>
                <a:gd name="T82" fmla="*/ 2147483647 w 10000"/>
                <a:gd name="T83" fmla="*/ 2147483647 h 10000"/>
                <a:gd name="T84" fmla="*/ 2147483647 w 10000"/>
                <a:gd name="T85" fmla="*/ 2147483647 h 10000"/>
                <a:gd name="T86" fmla="*/ 2147483647 w 10000"/>
                <a:gd name="T87" fmla="*/ 2147483647 h 10000"/>
                <a:gd name="T88" fmla="*/ 2147483647 w 10000"/>
                <a:gd name="T89" fmla="*/ 2147483647 h 10000"/>
                <a:gd name="T90" fmla="*/ 2147483647 w 10000"/>
                <a:gd name="T91" fmla="*/ 2147483647 h 10000"/>
                <a:gd name="T92" fmla="*/ 2147483647 w 10000"/>
                <a:gd name="T93" fmla="*/ 2147483647 h 10000"/>
                <a:gd name="T94" fmla="*/ 2147483647 w 10000"/>
                <a:gd name="T95" fmla="*/ 2147483647 h 10000"/>
                <a:gd name="T96" fmla="*/ 2147483647 w 10000"/>
                <a:gd name="T97" fmla="*/ 2147483647 h 10000"/>
                <a:gd name="T98" fmla="*/ 2147483647 w 10000"/>
                <a:gd name="T99" fmla="*/ 0 h 10000"/>
                <a:gd name="T100" fmla="*/ 2147483647 w 10000"/>
                <a:gd name="T101" fmla="*/ 0 h 10000"/>
                <a:gd name="T102" fmla="*/ 2147483647 w 10000"/>
                <a:gd name="T103" fmla="*/ 0 h 10000"/>
                <a:gd name="T104" fmla="*/ 2147483647 w 10000"/>
                <a:gd name="T105" fmla="*/ 0 h 10000"/>
                <a:gd name="T106" fmla="*/ 2147483647 w 10000"/>
                <a:gd name="T107" fmla="*/ 2147483647 h 10000"/>
                <a:gd name="T108" fmla="*/ 2147483647 w 10000"/>
                <a:gd name="T109" fmla="*/ 2147483647 h 10000"/>
                <a:gd name="T110" fmla="*/ 2147483647 w 10000"/>
                <a:gd name="T111" fmla="*/ 2147483647 h 10000"/>
                <a:gd name="T112" fmla="*/ 2147483647 w 10000"/>
                <a:gd name="T113" fmla="*/ 2147483647 h 10000"/>
                <a:gd name="T114" fmla="*/ 2147483647 w 10000"/>
                <a:gd name="T115" fmla="*/ 2147483647 h 10000"/>
                <a:gd name="T116" fmla="*/ 2147483647 w 10000"/>
                <a:gd name="T117" fmla="*/ 2147483647 h 10000"/>
                <a:gd name="T118" fmla="*/ 2147483647 w 10000"/>
                <a:gd name="T119" fmla="*/ 2147483647 h 100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000"/>
                <a:gd name="T181" fmla="*/ 0 h 10000"/>
                <a:gd name="T182" fmla="*/ 10000 w 10000"/>
                <a:gd name="T183" fmla="*/ 10000 h 100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000" h="10000">
                  <a:moveTo>
                    <a:pt x="8146" y="3618"/>
                  </a:moveTo>
                  <a:lnTo>
                    <a:pt x="8146" y="3618"/>
                  </a:lnTo>
                  <a:lnTo>
                    <a:pt x="7975" y="3618"/>
                  </a:lnTo>
                  <a:lnTo>
                    <a:pt x="7805" y="3618"/>
                  </a:lnTo>
                  <a:lnTo>
                    <a:pt x="7634" y="4019"/>
                  </a:lnTo>
                  <a:lnTo>
                    <a:pt x="7463" y="4019"/>
                  </a:lnTo>
                  <a:lnTo>
                    <a:pt x="7124" y="4423"/>
                  </a:lnTo>
                  <a:lnTo>
                    <a:pt x="6782" y="4423"/>
                  </a:lnTo>
                  <a:lnTo>
                    <a:pt x="6440" y="4819"/>
                  </a:lnTo>
                  <a:lnTo>
                    <a:pt x="4756" y="6378"/>
                  </a:lnTo>
                  <a:lnTo>
                    <a:pt x="3050" y="7987"/>
                  </a:lnTo>
                  <a:lnTo>
                    <a:pt x="2539" y="8391"/>
                  </a:lnTo>
                  <a:lnTo>
                    <a:pt x="2195" y="8791"/>
                  </a:lnTo>
                  <a:lnTo>
                    <a:pt x="1854" y="9196"/>
                  </a:lnTo>
                  <a:cubicBezTo>
                    <a:pt x="1797" y="9327"/>
                    <a:pt x="1742" y="9460"/>
                    <a:pt x="1685" y="9594"/>
                  </a:cubicBezTo>
                  <a:lnTo>
                    <a:pt x="1344" y="9594"/>
                  </a:lnTo>
                  <a:lnTo>
                    <a:pt x="1173" y="9594"/>
                  </a:lnTo>
                  <a:cubicBezTo>
                    <a:pt x="1116" y="9732"/>
                    <a:pt x="1058" y="9860"/>
                    <a:pt x="1002" y="10000"/>
                  </a:cubicBezTo>
                  <a:lnTo>
                    <a:pt x="852" y="10000"/>
                  </a:lnTo>
                  <a:lnTo>
                    <a:pt x="852" y="9594"/>
                  </a:lnTo>
                  <a:cubicBezTo>
                    <a:pt x="795" y="9462"/>
                    <a:pt x="739" y="9327"/>
                    <a:pt x="682" y="9196"/>
                  </a:cubicBezTo>
                  <a:lnTo>
                    <a:pt x="344" y="8791"/>
                  </a:lnTo>
                  <a:cubicBezTo>
                    <a:pt x="286" y="8655"/>
                    <a:pt x="227" y="8524"/>
                    <a:pt x="169" y="8391"/>
                  </a:cubicBezTo>
                  <a:cubicBezTo>
                    <a:pt x="112" y="8252"/>
                    <a:pt x="57" y="8119"/>
                    <a:pt x="0" y="7987"/>
                  </a:cubicBezTo>
                  <a:lnTo>
                    <a:pt x="0" y="7582"/>
                  </a:lnTo>
                  <a:lnTo>
                    <a:pt x="0" y="7189"/>
                  </a:lnTo>
                  <a:lnTo>
                    <a:pt x="169" y="7189"/>
                  </a:lnTo>
                  <a:lnTo>
                    <a:pt x="510" y="7189"/>
                  </a:lnTo>
                  <a:lnTo>
                    <a:pt x="852" y="7189"/>
                  </a:lnTo>
                  <a:lnTo>
                    <a:pt x="1173" y="6783"/>
                  </a:lnTo>
                  <a:lnTo>
                    <a:pt x="1685" y="6783"/>
                  </a:lnTo>
                  <a:lnTo>
                    <a:pt x="2195" y="6378"/>
                  </a:lnTo>
                  <a:lnTo>
                    <a:pt x="2711" y="5980"/>
                  </a:lnTo>
                  <a:lnTo>
                    <a:pt x="3390" y="5578"/>
                  </a:lnTo>
                  <a:lnTo>
                    <a:pt x="4072" y="4819"/>
                  </a:lnTo>
                  <a:lnTo>
                    <a:pt x="4582" y="4423"/>
                  </a:lnTo>
                  <a:lnTo>
                    <a:pt x="5073" y="4019"/>
                  </a:lnTo>
                  <a:lnTo>
                    <a:pt x="5585" y="3618"/>
                  </a:lnTo>
                  <a:lnTo>
                    <a:pt x="5926" y="3215"/>
                  </a:lnTo>
                  <a:lnTo>
                    <a:pt x="6268" y="3215"/>
                  </a:lnTo>
                  <a:lnTo>
                    <a:pt x="6612" y="2814"/>
                  </a:lnTo>
                  <a:lnTo>
                    <a:pt x="6951" y="2411"/>
                  </a:lnTo>
                  <a:lnTo>
                    <a:pt x="7463" y="2006"/>
                  </a:lnTo>
                  <a:lnTo>
                    <a:pt x="7805" y="1604"/>
                  </a:lnTo>
                  <a:lnTo>
                    <a:pt x="8146" y="1210"/>
                  </a:lnTo>
                  <a:cubicBezTo>
                    <a:pt x="8203" y="1074"/>
                    <a:pt x="8259" y="936"/>
                    <a:pt x="8316" y="802"/>
                  </a:cubicBezTo>
                  <a:cubicBezTo>
                    <a:pt x="8375" y="673"/>
                    <a:pt x="8431" y="538"/>
                    <a:pt x="8489" y="405"/>
                  </a:cubicBezTo>
                  <a:lnTo>
                    <a:pt x="8489" y="0"/>
                  </a:lnTo>
                  <a:lnTo>
                    <a:pt x="8656" y="0"/>
                  </a:lnTo>
                  <a:lnTo>
                    <a:pt x="8827" y="0"/>
                  </a:lnTo>
                  <a:lnTo>
                    <a:pt x="8999" y="0"/>
                  </a:lnTo>
                  <a:cubicBezTo>
                    <a:pt x="9048" y="135"/>
                    <a:pt x="9099" y="266"/>
                    <a:pt x="9149" y="405"/>
                  </a:cubicBezTo>
                  <a:lnTo>
                    <a:pt x="9319" y="405"/>
                  </a:lnTo>
                  <a:cubicBezTo>
                    <a:pt x="9376" y="673"/>
                    <a:pt x="9434" y="934"/>
                    <a:pt x="9487" y="1210"/>
                  </a:cubicBezTo>
                  <a:lnTo>
                    <a:pt x="9658" y="1604"/>
                  </a:lnTo>
                  <a:cubicBezTo>
                    <a:pt x="9717" y="1745"/>
                    <a:pt x="9776" y="1874"/>
                    <a:pt x="9829" y="2006"/>
                  </a:cubicBezTo>
                  <a:lnTo>
                    <a:pt x="10000" y="2411"/>
                  </a:lnTo>
                  <a:lnTo>
                    <a:pt x="10000" y="2814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8c13194c9df4b4e341df175e6d9d7f27b8c75"/>
  <p:tag name="ISPRING_RESOURCE_PATHS_HASH_2" val="4485be9e56cbf1cd387eeaf583925aecedafe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2179</Words>
  <Application>Microsoft Office PowerPoint</Application>
  <PresentationFormat>宽屏</PresentationFormat>
  <Paragraphs>648</Paragraphs>
  <Slides>54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54</vt:i4>
      </vt:variant>
    </vt:vector>
  </HeadingPairs>
  <TitlesOfParts>
    <vt:vector size="77" baseType="lpstr">
      <vt:lpstr>楷体</vt:lpstr>
      <vt:lpstr>Bradley Hand ITC</vt:lpstr>
      <vt:lpstr>楷体_GB2312</vt:lpstr>
      <vt:lpstr>华文细黑</vt:lpstr>
      <vt:lpstr>微软雅黑</vt:lpstr>
      <vt:lpstr>华文楷体</vt:lpstr>
      <vt:lpstr>宋体</vt:lpstr>
      <vt:lpstr>SimSun-ExtB</vt:lpstr>
      <vt:lpstr>Calibri Light</vt:lpstr>
      <vt:lpstr>华文新魏</vt:lpstr>
      <vt:lpstr>方正舒体</vt:lpstr>
      <vt:lpstr>Calibri</vt:lpstr>
      <vt:lpstr>Ebrima</vt:lpstr>
      <vt:lpstr>Times New Roman</vt:lpstr>
      <vt:lpstr>Arial</vt:lpstr>
      <vt:lpstr>GB Pinyinok-D</vt:lpstr>
      <vt:lpstr>幼圆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4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586</cp:revision>
  <dcterms:created xsi:type="dcterms:W3CDTF">2013-01-25T01:44:00Z</dcterms:created>
  <dcterms:modified xsi:type="dcterms:W3CDTF">2026-03-23T04:49:17Z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3388B3A956EA4AB1967A2BDFD6A56689_12</vt:lpwstr>
  </property>
</Properties>
</file>